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Masters/slideMaster4.xml" ContentType="application/vnd.openxmlformats-officedocument.presentationml.slideMaster+xml"/>
  <Override PartName="/ppt/slideMasters/slideMaster5.xml" ContentType="application/vnd.openxmlformats-officedocument.presentationml.slideMaster+xml"/>
  <Override PartName="/ppt/slideMasters/slideMaster6.xml" ContentType="application/vnd.openxmlformats-officedocument.presentationml.slideMaster+xml"/>
  <Override PartName="/ppt/slideMasters/slideMaster7.xml" ContentType="application/vnd.openxmlformats-officedocument.presentationml.slideMaster+xml"/>
  <Override PartName="/ppt/slideMasters/slideMaster8.xml" ContentType="application/vnd.openxmlformats-officedocument.presentationml.slideMaster+xml"/>
  <Override PartName="/ppt/slideMasters/slideMaster9.xml" ContentType="application/vnd.openxmlformats-officedocument.presentationml.slideMaster+xml"/>
  <Override PartName="/ppt/slideMasters/slideMaster10.xml" ContentType="application/vnd.openxmlformats-officedocument.presentationml.slideMaster+xml"/>
  <Override PartName="/ppt/slideMasters/slideMaster11.xml" ContentType="application/vnd.openxmlformats-officedocument.presentationml.slideMaster+xml"/>
  <Override PartName="/ppt/slideMasters/slideMaster12.xml" ContentType="application/vnd.openxmlformats-officedocument.presentationml.slideMaster+xml"/>
  <Override PartName="/ppt/slideMasters/slideMaster13.xml" ContentType="application/vnd.openxmlformats-officedocument.presentationml.slideMaster+xml"/>
  <Override PartName="/ppt/slideMasters/slideMaster14.xml" ContentType="application/vnd.openxmlformats-officedocument.presentationml.slideMaster+xml"/>
  <Override PartName="/ppt/slideMasters/slideMaster15.xml" ContentType="application/vnd.openxmlformats-officedocument.presentationml.slideMaster+xml"/>
  <Override PartName="/ppt/slideMasters/slideMaster16.xml" ContentType="application/vnd.openxmlformats-officedocument.presentationml.slideMaster+xml"/>
  <Override PartName="/ppt/slideMasters/slideMaster17.xml" ContentType="application/vnd.openxmlformats-officedocument.presentationml.slideMaster+xml"/>
  <Override PartName="/ppt/slideMasters/slideMaster18.xml" ContentType="application/vnd.openxmlformats-officedocument.presentationml.slideMaster+xml"/>
  <Override PartName="/ppt/slideMasters/slideMaster19.xml" ContentType="application/vnd.openxmlformats-officedocument.presentationml.slideMaster+xml"/>
  <Override PartName="/ppt/slideMasters/slideMaster20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theme/theme2.xml" ContentType="application/vnd.openxmlformats-officedocument.theme+xml"/>
  <Override PartName="/ppt/slideLayouts/slideLayout4.xml" ContentType="application/vnd.openxmlformats-officedocument.presentationml.slideLayout+xml"/>
  <Override PartName="/ppt/theme/theme3.xml" ContentType="application/vnd.openxmlformats-officedocument.theme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4.xml" ContentType="application/vnd.openxmlformats-officedocument.them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theme/theme5.xml" ContentType="application/vnd.openxmlformats-officedocument.theme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theme/theme6.xml" ContentType="application/vnd.openxmlformats-officedocument.theme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theme/theme7.xml" ContentType="application/vnd.openxmlformats-officedocument.theme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theme/theme8.xml" ContentType="application/vnd.openxmlformats-officedocument.theme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theme/theme9.xml" ContentType="application/vnd.openxmlformats-officedocument.theme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theme/theme10.xml" ContentType="application/vnd.openxmlformats-officedocument.theme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theme/theme11.xml" ContentType="application/vnd.openxmlformats-officedocument.theme+xml"/>
  <Override PartName="/ppt/slideLayouts/slideLayout34.xml" ContentType="application/vnd.openxmlformats-officedocument.presentationml.slideLayout+xml"/>
  <Override PartName="/ppt/slideLayouts/slideLayout35.xml" ContentType="application/vnd.openxmlformats-officedocument.presentationml.slideLayout+xml"/>
  <Override PartName="/ppt/slideLayouts/slideLayout36.xml" ContentType="application/vnd.openxmlformats-officedocument.presentationml.slideLayout+xml"/>
  <Override PartName="/ppt/theme/theme12.xml" ContentType="application/vnd.openxmlformats-officedocument.theme+xml"/>
  <Override PartName="/ppt/slideLayouts/slideLayout37.xml" ContentType="application/vnd.openxmlformats-officedocument.presentationml.slideLayout+xml"/>
  <Override PartName="/ppt/theme/theme13.xml" ContentType="application/vnd.openxmlformats-officedocument.theme+xml"/>
  <Override PartName="/ppt/slideLayouts/slideLayout38.xml" ContentType="application/vnd.openxmlformats-officedocument.presentationml.slideLayout+xml"/>
  <Override PartName="/ppt/slideLayouts/slideLayout39.xml" ContentType="application/vnd.openxmlformats-officedocument.presentationml.slideLayout+xml"/>
  <Override PartName="/ppt/slideLayouts/slideLayout40.xml" ContentType="application/vnd.openxmlformats-officedocument.presentationml.slideLayout+xml"/>
  <Override PartName="/ppt/slideLayouts/slideLayout41.xml" ContentType="application/vnd.openxmlformats-officedocument.presentationml.slideLayout+xml"/>
  <Override PartName="/ppt/slideLayouts/slideLayout42.xml" ContentType="application/vnd.openxmlformats-officedocument.presentationml.slideLayout+xml"/>
  <Override PartName="/ppt/theme/theme14.xml" ContentType="application/vnd.openxmlformats-officedocument.theme+xml"/>
  <Override PartName="/ppt/slideLayouts/slideLayout43.xml" ContentType="application/vnd.openxmlformats-officedocument.presentationml.slideLayout+xml"/>
  <Override PartName="/ppt/slideLayouts/slideLayout44.xml" ContentType="application/vnd.openxmlformats-officedocument.presentationml.slideLayout+xml"/>
  <Override PartName="/ppt/slideLayouts/slideLayout45.xml" ContentType="application/vnd.openxmlformats-officedocument.presentationml.slideLayout+xml"/>
  <Override PartName="/ppt/slideLayouts/slideLayout46.xml" ContentType="application/vnd.openxmlformats-officedocument.presentationml.slideLayout+xml"/>
  <Override PartName="/ppt/slideLayouts/slideLayout47.xml" ContentType="application/vnd.openxmlformats-officedocument.presentationml.slideLayout+xml"/>
  <Override PartName="/ppt/theme/theme15.xml" ContentType="application/vnd.openxmlformats-officedocument.theme+xml"/>
  <Override PartName="/ppt/slideLayouts/slideLayout48.xml" ContentType="application/vnd.openxmlformats-officedocument.presentationml.slideLayout+xml"/>
  <Override PartName="/ppt/slideLayouts/slideLayout49.xml" ContentType="application/vnd.openxmlformats-officedocument.presentationml.slideLayout+xml"/>
  <Override PartName="/ppt/slideLayouts/slideLayout50.xml" ContentType="application/vnd.openxmlformats-officedocument.presentationml.slideLayout+xml"/>
  <Override PartName="/ppt/slideLayouts/slideLayout51.xml" ContentType="application/vnd.openxmlformats-officedocument.presentationml.slideLayout+xml"/>
  <Override PartName="/ppt/slideLayouts/slideLayout52.xml" ContentType="application/vnd.openxmlformats-officedocument.presentationml.slideLayout+xml"/>
  <Override PartName="/ppt/theme/theme16.xml" ContentType="application/vnd.openxmlformats-officedocument.theme+xml"/>
  <Override PartName="/ppt/slideLayouts/slideLayout53.xml" ContentType="application/vnd.openxmlformats-officedocument.presentationml.slideLayout+xml"/>
  <Override PartName="/ppt/slideLayouts/slideLayout54.xml" ContentType="application/vnd.openxmlformats-officedocument.presentationml.slideLayout+xml"/>
  <Override PartName="/ppt/slideLayouts/slideLayout55.xml" ContentType="application/vnd.openxmlformats-officedocument.presentationml.slideLayout+xml"/>
  <Override PartName="/ppt/slideLayouts/slideLayout56.xml" ContentType="application/vnd.openxmlformats-officedocument.presentationml.slideLayout+xml"/>
  <Override PartName="/ppt/slideLayouts/slideLayout57.xml" ContentType="application/vnd.openxmlformats-officedocument.presentationml.slideLayout+xml"/>
  <Override PartName="/ppt/slideLayouts/slideLayout58.xml" ContentType="application/vnd.openxmlformats-officedocument.presentationml.slideLayout+xml"/>
  <Override PartName="/ppt/slideLayouts/slideLayout59.xml" ContentType="application/vnd.openxmlformats-officedocument.presentationml.slideLayout+xml"/>
  <Override PartName="/ppt/slideLayouts/slideLayout60.xml" ContentType="application/vnd.openxmlformats-officedocument.presentationml.slideLayout+xml"/>
  <Override PartName="/ppt/slideLayouts/slideLayout61.xml" ContentType="application/vnd.openxmlformats-officedocument.presentationml.slideLayout+xml"/>
  <Override PartName="/ppt/slideLayouts/slideLayout62.xml" ContentType="application/vnd.openxmlformats-officedocument.presentationml.slideLayout+xml"/>
  <Override PartName="/ppt/slideLayouts/slideLayout63.xml" ContentType="application/vnd.openxmlformats-officedocument.presentationml.slideLayout+xml"/>
  <Override PartName="/ppt/slideLayouts/slideLayout64.xml" ContentType="application/vnd.openxmlformats-officedocument.presentationml.slideLayout+xml"/>
  <Override PartName="/ppt/slideLayouts/slideLayout65.xml" ContentType="application/vnd.openxmlformats-officedocument.presentationml.slideLayout+xml"/>
  <Override PartName="/ppt/theme/theme17.xml" ContentType="application/vnd.openxmlformats-officedocument.theme+xml"/>
  <Override PartName="/ppt/slideLayouts/slideLayout66.xml" ContentType="application/vnd.openxmlformats-officedocument.presentationml.slideLayout+xml"/>
  <Override PartName="/ppt/slideLayouts/slideLayout67.xml" ContentType="application/vnd.openxmlformats-officedocument.presentationml.slideLayout+xml"/>
  <Override PartName="/ppt/slideLayouts/slideLayout68.xml" ContentType="application/vnd.openxmlformats-officedocument.presentationml.slideLayout+xml"/>
  <Override PartName="/ppt/slideLayouts/slideLayout69.xml" ContentType="application/vnd.openxmlformats-officedocument.presentationml.slideLayout+xml"/>
  <Override PartName="/ppt/slideLayouts/slideLayout70.xml" ContentType="application/vnd.openxmlformats-officedocument.presentationml.slideLayout+xml"/>
  <Override PartName="/ppt/slideLayouts/slideLayout71.xml" ContentType="application/vnd.openxmlformats-officedocument.presentationml.slideLayout+xml"/>
  <Override PartName="/ppt/theme/theme18.xml" ContentType="application/vnd.openxmlformats-officedocument.theme+xml"/>
  <Override PartName="/ppt/slideLayouts/slideLayout72.xml" ContentType="application/vnd.openxmlformats-officedocument.presentationml.slideLayout+xml"/>
  <Override PartName="/ppt/slideLayouts/slideLayout73.xml" ContentType="application/vnd.openxmlformats-officedocument.presentationml.slideLayout+xml"/>
  <Override PartName="/ppt/slideLayouts/slideLayout74.xml" ContentType="application/vnd.openxmlformats-officedocument.presentationml.slideLayout+xml"/>
  <Override PartName="/ppt/slideLayouts/slideLayout75.xml" ContentType="application/vnd.openxmlformats-officedocument.presentationml.slideLayout+xml"/>
  <Override PartName="/ppt/slideLayouts/slideLayout76.xml" ContentType="application/vnd.openxmlformats-officedocument.presentationml.slideLayout+xml"/>
  <Override PartName="/ppt/theme/theme19.xml" ContentType="application/vnd.openxmlformats-officedocument.theme+xml"/>
  <Override PartName="/ppt/slideLayouts/slideLayout77.xml" ContentType="application/vnd.openxmlformats-officedocument.presentationml.slideLayout+xml"/>
  <Override PartName="/ppt/theme/theme20.xml" ContentType="application/vnd.openxmlformats-officedocument.theme+xml"/>
  <Override PartName="/ppt/theme/theme21.xml" ContentType="application/vnd.openxmlformats-officedocument.theme+xml"/>
  <Override PartName="/ppt/changesInfos/changesInfo1.xml" ContentType="application/vnd.ms-powerpoint.changes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51" r:id="rId4"/>
    <p:sldMasterId id="2147483650" r:id="rId5"/>
    <p:sldMasterId id="2147483652" r:id="rId6"/>
    <p:sldMasterId id="2147483653" r:id="rId7"/>
    <p:sldMasterId id="2147483654" r:id="rId8"/>
    <p:sldMasterId id="2147483655" r:id="rId9"/>
    <p:sldMasterId id="2147483656" r:id="rId10"/>
    <p:sldMasterId id="2147483657" r:id="rId11"/>
    <p:sldMasterId id="2147483658" r:id="rId12"/>
    <p:sldMasterId id="2147483660" r:id="rId13"/>
    <p:sldMasterId id="2147483659" r:id="rId14"/>
    <p:sldMasterId id="2147483661" r:id="rId15"/>
    <p:sldMasterId id="2147483662" r:id="rId16"/>
    <p:sldMasterId id="2147483663" r:id="rId17"/>
    <p:sldMasterId id="2147483664" r:id="rId18"/>
    <p:sldMasterId id="2147483665" r:id="rId19"/>
    <p:sldMasterId id="2147483666" r:id="rId20"/>
    <p:sldMasterId id="2147483673" r:id="rId21"/>
    <p:sldMasterId id="2147483670" r:id="rId22"/>
    <p:sldMasterId id="2147483671" r:id="rId23"/>
  </p:sldMasterIdLst>
  <p:notesMasterIdLst>
    <p:notesMasterId r:id="rId31"/>
  </p:notesMasterIdLst>
  <p:sldIdLst>
    <p:sldId id="719" r:id="rId24"/>
    <p:sldId id="778" r:id="rId25"/>
    <p:sldId id="782" r:id="rId26"/>
    <p:sldId id="780" r:id="rId27"/>
    <p:sldId id="777" r:id="rId28"/>
    <p:sldId id="779" r:id="rId29"/>
    <p:sldId id="732" r:id="rId30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E0BC4C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No Style, Table Grid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  <a:tblStyle styleId="{74C1A8A3-306A-4EB7-A6B1-4F7E0EB9C5D6}" styleName="Medium Style 3 - Accent 5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5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5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accent5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>
      <p:cViewPr varScale="1">
        <p:scale>
          <a:sx n="101" d="100"/>
          <a:sy n="101" d="100"/>
        </p:scale>
        <p:origin x="132" y="8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Master" Target="slideMasters/slideMaster10.xml"/><Relationship Id="rId18" Type="http://schemas.openxmlformats.org/officeDocument/2006/relationships/slideMaster" Target="slideMasters/slideMaster15.xml"/><Relationship Id="rId26" Type="http://schemas.openxmlformats.org/officeDocument/2006/relationships/slide" Target="slides/slide3.xml"/><Relationship Id="rId3" Type="http://schemas.openxmlformats.org/officeDocument/2006/relationships/customXml" Target="../customXml/item3.xml"/><Relationship Id="rId21" Type="http://schemas.openxmlformats.org/officeDocument/2006/relationships/slideMaster" Target="slideMasters/slideMaster18.xml"/><Relationship Id="rId34" Type="http://schemas.openxmlformats.org/officeDocument/2006/relationships/theme" Target="theme/theme1.xml"/><Relationship Id="rId7" Type="http://schemas.openxmlformats.org/officeDocument/2006/relationships/slideMaster" Target="slideMasters/slideMaster4.xml"/><Relationship Id="rId12" Type="http://schemas.openxmlformats.org/officeDocument/2006/relationships/slideMaster" Target="slideMasters/slideMaster9.xml"/><Relationship Id="rId17" Type="http://schemas.openxmlformats.org/officeDocument/2006/relationships/slideMaster" Target="slideMasters/slideMaster14.xml"/><Relationship Id="rId25" Type="http://schemas.openxmlformats.org/officeDocument/2006/relationships/slide" Target="slides/slide2.xml"/><Relationship Id="rId33" Type="http://schemas.openxmlformats.org/officeDocument/2006/relationships/viewProps" Target="viewProps.xml"/><Relationship Id="rId2" Type="http://schemas.openxmlformats.org/officeDocument/2006/relationships/customXml" Target="../customXml/item2.xml"/><Relationship Id="rId16" Type="http://schemas.openxmlformats.org/officeDocument/2006/relationships/slideMaster" Target="slideMasters/slideMaster13.xml"/><Relationship Id="rId20" Type="http://schemas.openxmlformats.org/officeDocument/2006/relationships/slideMaster" Target="slideMasters/slideMaster17.xml"/><Relationship Id="rId29" Type="http://schemas.openxmlformats.org/officeDocument/2006/relationships/slide" Target="slides/slide6.xml"/><Relationship Id="rId1" Type="http://schemas.openxmlformats.org/officeDocument/2006/relationships/customXml" Target="../customXml/item1.xml"/><Relationship Id="rId6" Type="http://schemas.openxmlformats.org/officeDocument/2006/relationships/slideMaster" Target="slideMasters/slideMaster3.xml"/><Relationship Id="rId11" Type="http://schemas.openxmlformats.org/officeDocument/2006/relationships/slideMaster" Target="slideMasters/slideMaster8.xml"/><Relationship Id="rId24" Type="http://schemas.openxmlformats.org/officeDocument/2006/relationships/slide" Target="slides/slide1.xml"/><Relationship Id="rId32" Type="http://schemas.openxmlformats.org/officeDocument/2006/relationships/presProps" Target="presProps.xml"/><Relationship Id="rId5" Type="http://schemas.openxmlformats.org/officeDocument/2006/relationships/slideMaster" Target="slideMasters/slideMaster2.xml"/><Relationship Id="rId15" Type="http://schemas.openxmlformats.org/officeDocument/2006/relationships/slideMaster" Target="slideMasters/slideMaster12.xml"/><Relationship Id="rId23" Type="http://schemas.openxmlformats.org/officeDocument/2006/relationships/slideMaster" Target="slideMasters/slideMaster20.xml"/><Relationship Id="rId28" Type="http://schemas.openxmlformats.org/officeDocument/2006/relationships/slide" Target="slides/slide5.xml"/><Relationship Id="rId36" Type="http://schemas.microsoft.com/office/2016/11/relationships/changesInfo" Target="changesInfos/changesInfo1.xml"/><Relationship Id="rId10" Type="http://schemas.openxmlformats.org/officeDocument/2006/relationships/slideMaster" Target="slideMasters/slideMaster7.xml"/><Relationship Id="rId19" Type="http://schemas.openxmlformats.org/officeDocument/2006/relationships/slideMaster" Target="slideMasters/slideMaster16.xml"/><Relationship Id="rId31" Type="http://schemas.openxmlformats.org/officeDocument/2006/relationships/notesMaster" Target="notesMasters/notesMaster1.xml"/><Relationship Id="rId4" Type="http://schemas.openxmlformats.org/officeDocument/2006/relationships/slideMaster" Target="slideMasters/slideMaster1.xml"/><Relationship Id="rId9" Type="http://schemas.openxmlformats.org/officeDocument/2006/relationships/slideMaster" Target="slideMasters/slideMaster6.xml"/><Relationship Id="rId14" Type="http://schemas.openxmlformats.org/officeDocument/2006/relationships/slideMaster" Target="slideMasters/slideMaster11.xml"/><Relationship Id="rId22" Type="http://schemas.openxmlformats.org/officeDocument/2006/relationships/slideMaster" Target="slideMasters/slideMaster19.xml"/><Relationship Id="rId27" Type="http://schemas.openxmlformats.org/officeDocument/2006/relationships/slide" Target="slides/slide4.xml"/><Relationship Id="rId30" Type="http://schemas.openxmlformats.org/officeDocument/2006/relationships/slide" Target="slides/slide7.xml"/><Relationship Id="rId35" Type="http://schemas.openxmlformats.org/officeDocument/2006/relationships/tableStyles" Target="tableStyles.xml"/><Relationship Id="rId8" Type="http://schemas.openxmlformats.org/officeDocument/2006/relationships/slideMaster" Target="slideMasters/slideMaster5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Jenifer Prince Devaraj" userId="c3fb109c-09d1-42a6-93f4-69472d709861" providerId="ADAL" clId="{3B0CB007-E5C4-48F9-B42C-4BD59E819FA5}"/>
    <pc:docChg chg="custSel modSld">
      <pc:chgData name="Jenifer Prince Devaraj" userId="c3fb109c-09d1-42a6-93f4-69472d709861" providerId="ADAL" clId="{3B0CB007-E5C4-48F9-B42C-4BD59E819FA5}" dt="2025-06-24T22:39:59.798" v="6" actId="14100"/>
      <pc:docMkLst>
        <pc:docMk/>
      </pc:docMkLst>
      <pc:sldChg chg="modSp mod">
        <pc:chgData name="Jenifer Prince Devaraj" userId="c3fb109c-09d1-42a6-93f4-69472d709861" providerId="ADAL" clId="{3B0CB007-E5C4-48F9-B42C-4BD59E819FA5}" dt="2025-06-24T22:39:24.673" v="1" actId="20577"/>
        <pc:sldMkLst>
          <pc:docMk/>
          <pc:sldMk cId="3119007398" sldId="719"/>
        </pc:sldMkLst>
        <pc:spChg chg="mod">
          <ac:chgData name="Jenifer Prince Devaraj" userId="c3fb109c-09d1-42a6-93f4-69472d709861" providerId="ADAL" clId="{3B0CB007-E5C4-48F9-B42C-4BD59E819FA5}" dt="2025-06-24T22:39:24.673" v="1" actId="20577"/>
          <ac:spMkLst>
            <pc:docMk/>
            <pc:sldMk cId="3119007398" sldId="719"/>
            <ac:spMk id="6" creationId="{F3B438A1-91DD-CFEB-4B84-C60FBE33A096}"/>
          </ac:spMkLst>
        </pc:spChg>
      </pc:sldChg>
      <pc:sldChg chg="addSp delSp modSp mod">
        <pc:chgData name="Jenifer Prince Devaraj" userId="c3fb109c-09d1-42a6-93f4-69472d709861" providerId="ADAL" clId="{3B0CB007-E5C4-48F9-B42C-4BD59E819FA5}" dt="2025-06-24T22:39:59.798" v="6" actId="14100"/>
        <pc:sldMkLst>
          <pc:docMk/>
          <pc:sldMk cId="2556302185" sldId="778"/>
        </pc:sldMkLst>
        <pc:picChg chg="add mod">
          <ac:chgData name="Jenifer Prince Devaraj" userId="c3fb109c-09d1-42a6-93f4-69472d709861" providerId="ADAL" clId="{3B0CB007-E5C4-48F9-B42C-4BD59E819FA5}" dt="2025-06-24T22:39:51.761" v="5" actId="1076"/>
          <ac:picMkLst>
            <pc:docMk/>
            <pc:sldMk cId="2556302185" sldId="778"/>
            <ac:picMk id="6" creationId="{18423228-7858-4EDA-9F87-5F21B1B7E9DC}"/>
          </ac:picMkLst>
        </pc:picChg>
        <pc:picChg chg="mod">
          <ac:chgData name="Jenifer Prince Devaraj" userId="c3fb109c-09d1-42a6-93f4-69472d709861" providerId="ADAL" clId="{3B0CB007-E5C4-48F9-B42C-4BD59E819FA5}" dt="2025-06-24T22:39:59.798" v="6" actId="14100"/>
          <ac:picMkLst>
            <pc:docMk/>
            <pc:sldMk cId="2556302185" sldId="778"/>
            <ac:picMk id="11" creationId="{A56F6D13-2A69-4475-AAF6-0DC350366B44}"/>
          </ac:picMkLst>
        </pc:picChg>
        <pc:picChg chg="del">
          <ac:chgData name="Jenifer Prince Devaraj" userId="c3fb109c-09d1-42a6-93f4-69472d709861" providerId="ADAL" clId="{3B0CB007-E5C4-48F9-B42C-4BD59E819FA5}" dt="2025-06-24T22:39:43.148" v="2" actId="478"/>
          <ac:picMkLst>
            <pc:docMk/>
            <pc:sldMk cId="2556302185" sldId="778"/>
            <ac:picMk id="19" creationId="{75AAFF38-3B07-4EF9-B562-BA272D4A5EA3}"/>
          </ac:picMkLst>
        </pc:picChg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1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B43E031-8EA7-4CC5-A13E-73C0167506AA}" type="datetimeFigureOut">
              <a:rPr lang="en-GB" smtClean="0"/>
              <a:t>24/06/2025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374F67A-0874-45E3-BD6B-71B178B0D08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9015350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6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9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10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31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11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3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2.xml"/></Relationships>
</file>

<file path=ppt/slideLayouts/_rels/slideLayout3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2.xml"/></Relationships>
</file>

<file path=ppt/slideLayouts/_rels/slideLayout3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2.xml"/></Relationships>
</file>

<file path=ppt/slideLayouts/_rels/slideLayout3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3.xml"/></Relationships>
</file>

<file path=ppt/slideLayouts/_rels/slideLayout3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39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14.xml"/></Relationships>
</file>

<file path=ppt/slideLayouts/_rels/slideLayout4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4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4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4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_rels/slideLayout44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15.xml"/></Relationships>
</file>

<file path=ppt/slideLayouts/_rels/slideLayout4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_rels/slideLayout4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_rels/slideLayout4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_rels/slideLayout4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6.xml"/></Relationships>
</file>

<file path=ppt/slideLayouts/_rels/slideLayout49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16.xml"/></Relationships>
</file>

<file path=ppt/slideLayouts/_rels/slideLayout5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6.xml"/></Relationships>
</file>

<file path=ppt/slideLayouts/_rels/slideLayout5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6.xml"/></Relationships>
</file>

<file path=ppt/slideLayouts/_rels/slideLayout5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6.xml"/></Relationships>
</file>

<file path=ppt/slideLayouts/_rels/slideLayout5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png"/><Relationship Id="rId1" Type="http://schemas.openxmlformats.org/officeDocument/2006/relationships/slideMaster" Target="../slideMasters/slideMaster17.xml"/></Relationships>
</file>

<file path=ppt/slideLayouts/_rels/slideLayout5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png"/><Relationship Id="rId1" Type="http://schemas.openxmlformats.org/officeDocument/2006/relationships/slideMaster" Target="../slideMasters/slideMaster17.xml"/></Relationships>
</file>

<file path=ppt/slideLayouts/_rels/slideLayout5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png"/><Relationship Id="rId1" Type="http://schemas.openxmlformats.org/officeDocument/2006/relationships/slideMaster" Target="../slideMasters/slideMaster17.xml"/></Relationships>
</file>

<file path=ppt/slideLayouts/_rels/slideLayout5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png"/><Relationship Id="rId1" Type="http://schemas.openxmlformats.org/officeDocument/2006/relationships/slideMaster" Target="../slideMasters/slideMaster17.xml"/></Relationships>
</file>

<file path=ppt/slideLayouts/_rels/slideLayout5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png"/><Relationship Id="rId1" Type="http://schemas.openxmlformats.org/officeDocument/2006/relationships/slideMaster" Target="../slideMasters/slideMaster17.xml"/></Relationships>
</file>

<file path=ppt/slideLayouts/_rels/slideLayout5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png"/><Relationship Id="rId1" Type="http://schemas.openxmlformats.org/officeDocument/2006/relationships/slideMaster" Target="../slideMasters/slideMaster17.xml"/></Relationships>
</file>

<file path=ppt/slideLayouts/_rels/slideLayout5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png"/><Relationship Id="rId1" Type="http://schemas.openxmlformats.org/officeDocument/2006/relationships/slideMaster" Target="../slideMasters/slideMaster17.xml"/></Relationships>
</file>

<file path=ppt/slideLayouts/_rels/slideLayout6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png"/><Relationship Id="rId1" Type="http://schemas.openxmlformats.org/officeDocument/2006/relationships/slideMaster" Target="../slideMasters/slideMaster17.xml"/></Relationships>
</file>

<file path=ppt/slideLayouts/_rels/slideLayout61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17.xml"/></Relationships>
</file>

<file path=ppt/slideLayouts/_rels/slideLayout6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7.xml"/></Relationships>
</file>

<file path=ppt/slideLayouts/_rels/slideLayout6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7.xml"/></Relationships>
</file>

<file path=ppt/slideLayouts/_rels/slideLayout6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7.xml"/></Relationships>
</file>

<file path=ppt/slideLayouts/_rels/slideLayout6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7.xml"/></Relationships>
</file>

<file path=ppt/slideLayouts/_rels/slideLayout6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6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18.xml"/></Relationships>
</file>

<file path=ppt/slideLayouts/_rels/slideLayout6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6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7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7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7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9.xml"/></Relationships>
</file>

<file path=ppt/slideLayouts/_rels/slideLayout73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19.xml"/></Relationships>
</file>

<file path=ppt/slideLayouts/_rels/slideLayout7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9.xml"/></Relationships>
</file>

<file path=ppt/slideLayouts/_rels/slideLayout7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9.xml"/></Relationships>
</file>

<file path=ppt/slideLayouts/_rels/slideLayout7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9.xml"/></Relationships>
</file>

<file path=ppt/slideLayouts/_rels/slideLayout7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0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27313769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32980085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3367D72-5AB2-8643-8633-40F3233CA8F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2"/>
            <a:ext cx="5213809" cy="3751868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417546287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F497BB8-93F1-3841-8173-4DF1241A59E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1F42012-9474-4F46-BD54-028036C91EB5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7026111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1479726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DAB39B9-1950-2646-9CCB-5BADF16EFB5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192652" y="1470581"/>
            <a:ext cx="4242061" cy="4166648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421690508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42939980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D6D3499-4F82-EB48-9C14-EEBFDE13123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10803903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9492380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92164478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816A415-C468-5944-85A1-00EECAE1DE2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10803903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40893865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EC 1- L9_Part1_Bus Interfacing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2042991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EC 1- L9_Part1_Bus Interfacing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04176099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EC 1- L9_Part1_Bus Interfacing</a:t>
            </a: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72047442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32156385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2955417579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70920AB-AA6F-3D43-B3EC-0910E10972C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C4FD0158-1FCA-E74C-B123-8A32383F3E85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7026111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130719715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227884356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BAABAF2-22C1-AC4B-8333-FD1A2385CB9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BDBEAAAA-701D-1142-BD3E-4627645949BB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7026111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783529864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2064262031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56723426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EC 1- L9_Part1_Bus Interfacing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14267788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EC 1- L9_Part1_Bus Interfacing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40983984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EC 1- L9_Part1_Bus Interfacing</a:t>
            </a: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40026675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769E6E2-2C3C-634F-A2E7-89D13D5132E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FC0E9760-8394-E24C-A197-D2A1FDDE5E2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68811434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3B25E3D6-2A2E-464A-8CB9-910A73E922D2}"/>
              </a:ext>
            </a:extLst>
          </p:cNvPr>
          <p:cNvCxnSpPr/>
          <p:nvPr userDrawn="1"/>
        </p:nvCxnSpPr>
        <p:spPr>
          <a:xfrm>
            <a:off x="1226359" y="4878388"/>
            <a:ext cx="9736242" cy="0"/>
          </a:xfrm>
          <a:prstGeom prst="line">
            <a:avLst/>
          </a:prstGeom>
          <a:ln w="36068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0" name="Group 79">
            <a:extLst>
              <a:ext uri="{FF2B5EF4-FFF2-40B4-BE49-F238E27FC236}">
                <a16:creationId xmlns:a16="http://schemas.microsoft.com/office/drawing/2014/main" id="{7AC1507B-4D7E-4A03-BD68-719F3B4FFFFE}"/>
              </a:ext>
            </a:extLst>
          </p:cNvPr>
          <p:cNvGrpSpPr/>
          <p:nvPr userDrawn="1"/>
        </p:nvGrpSpPr>
        <p:grpSpPr>
          <a:xfrm>
            <a:off x="1098343" y="3580937"/>
            <a:ext cx="256032" cy="1426311"/>
            <a:chOff x="1098343" y="3580937"/>
            <a:chExt cx="256032" cy="1426311"/>
          </a:xfrm>
        </p:grpSpPr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F344BED5-CC6A-4BE9-A525-8E8D0064488A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63419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A2C7B801-E8A3-4356-8E6E-5A82DA9E1443}"/>
                </a:ext>
              </a:extLst>
            </p:cNvPr>
            <p:cNvSpPr/>
            <p:nvPr userDrawn="1"/>
          </p:nvSpPr>
          <p:spPr>
            <a:xfrm>
              <a:off x="1098343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BEB49D06-EF63-4C3A-910B-CB6831B16C9D}"/>
              </a:ext>
            </a:extLst>
          </p:cNvPr>
          <p:cNvGrpSpPr/>
          <p:nvPr userDrawn="1"/>
        </p:nvGrpSpPr>
        <p:grpSpPr>
          <a:xfrm>
            <a:off x="1995041" y="4439619"/>
            <a:ext cx="128016" cy="502920"/>
            <a:chOff x="1973856" y="4439619"/>
            <a:chExt cx="128016" cy="502920"/>
          </a:xfrm>
        </p:grpSpPr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327E53F1-5E20-4EC7-87CF-EB6E9FDE9F1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4C87D9C1-E63A-4E7F-A2F2-B9441DFAFE6B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4FA409AA-6816-4FFF-BA25-BAD4447A906F}"/>
              </a:ext>
            </a:extLst>
          </p:cNvPr>
          <p:cNvGrpSpPr/>
          <p:nvPr userDrawn="1"/>
        </p:nvGrpSpPr>
        <p:grpSpPr>
          <a:xfrm>
            <a:off x="2785120" y="4439619"/>
            <a:ext cx="128016" cy="502920"/>
            <a:chOff x="1973856" y="4439619"/>
            <a:chExt cx="128016" cy="502920"/>
          </a:xfrm>
        </p:grpSpPr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CA6520F-1760-430A-B65E-C626CFF2F72B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39843C49-812F-4AC4-8759-BFA1B2C480F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4C21F7E2-F666-48FA-AABB-65E011391734}"/>
              </a:ext>
            </a:extLst>
          </p:cNvPr>
          <p:cNvGrpSpPr/>
          <p:nvPr userDrawn="1"/>
        </p:nvGrpSpPr>
        <p:grpSpPr>
          <a:xfrm>
            <a:off x="4411766" y="4439619"/>
            <a:ext cx="128016" cy="502920"/>
            <a:chOff x="1973856" y="4439619"/>
            <a:chExt cx="128016" cy="502920"/>
          </a:xfrm>
        </p:grpSpPr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D8569AFA-3030-46B5-8C96-BBA5D82A9D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5F0F0204-329B-4C59-9376-DA2E190A41F2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FD9007D7-5B92-4731-A39C-F5A6EBB39A0F}"/>
              </a:ext>
            </a:extLst>
          </p:cNvPr>
          <p:cNvGrpSpPr/>
          <p:nvPr userDrawn="1"/>
        </p:nvGrpSpPr>
        <p:grpSpPr>
          <a:xfrm>
            <a:off x="5219453" y="4439619"/>
            <a:ext cx="128016" cy="502920"/>
            <a:chOff x="1973856" y="4439619"/>
            <a:chExt cx="128016" cy="502920"/>
          </a:xfrm>
        </p:grpSpPr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EEEC3455-89C8-487D-A4AD-5C3E0D6D73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60D5132D-9C05-4BA1-9DC5-047AD05AFCA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5" name="Group 74">
            <a:extLst>
              <a:ext uri="{FF2B5EF4-FFF2-40B4-BE49-F238E27FC236}">
                <a16:creationId xmlns:a16="http://schemas.microsoft.com/office/drawing/2014/main" id="{E298C5F6-9A26-42A5-8CE6-0AB714917758}"/>
              </a:ext>
            </a:extLst>
          </p:cNvPr>
          <p:cNvGrpSpPr/>
          <p:nvPr userDrawn="1"/>
        </p:nvGrpSpPr>
        <p:grpSpPr>
          <a:xfrm>
            <a:off x="6841493" y="4439619"/>
            <a:ext cx="128016" cy="502920"/>
            <a:chOff x="6841493" y="4439619"/>
            <a:chExt cx="128016" cy="502920"/>
          </a:xfrm>
        </p:grpSpPr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EECD6B90-8AB5-404B-8C47-296EACB3A74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6686045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019B7AA1-FBFB-4467-A894-A8493F7A6AA8}"/>
                </a:ext>
              </a:extLst>
            </p:cNvPr>
            <p:cNvSpPr/>
            <p:nvPr userDrawn="1"/>
          </p:nvSpPr>
          <p:spPr>
            <a:xfrm>
              <a:off x="6841493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37A216D3-B10A-49A2-91E7-6B15001A3FB0}"/>
              </a:ext>
            </a:extLst>
          </p:cNvPr>
          <p:cNvGrpSpPr/>
          <p:nvPr userDrawn="1"/>
        </p:nvGrpSpPr>
        <p:grpSpPr>
          <a:xfrm>
            <a:off x="7653514" y="4439619"/>
            <a:ext cx="128016" cy="502920"/>
            <a:chOff x="1973856" y="4439619"/>
            <a:chExt cx="128016" cy="502920"/>
          </a:xfrm>
        </p:grpSpPr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C9539913-F5B6-46CE-8254-5D926DEA576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111FC251-CB3D-4E38-ACB7-A62B2D60EB4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33A48BF4-E5AF-426C-B91A-E2874F887DFC}"/>
              </a:ext>
            </a:extLst>
          </p:cNvPr>
          <p:cNvGrpSpPr/>
          <p:nvPr userDrawn="1"/>
        </p:nvGrpSpPr>
        <p:grpSpPr>
          <a:xfrm>
            <a:off x="9275553" y="4439619"/>
            <a:ext cx="128016" cy="502920"/>
            <a:chOff x="1973856" y="4439619"/>
            <a:chExt cx="128016" cy="502920"/>
          </a:xfrm>
        </p:grpSpPr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43156CFF-0844-4928-96F2-9B7989831CB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0B7D5F2D-1085-4523-9A56-C2B16A2F0464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B2166A5C-6403-42D7-8962-0052BEA0363E}"/>
              </a:ext>
            </a:extLst>
          </p:cNvPr>
          <p:cNvGrpSpPr/>
          <p:nvPr userDrawn="1"/>
        </p:nvGrpSpPr>
        <p:grpSpPr>
          <a:xfrm>
            <a:off x="10087574" y="4439619"/>
            <a:ext cx="128016" cy="502920"/>
            <a:chOff x="1973856" y="4439619"/>
            <a:chExt cx="128016" cy="502920"/>
          </a:xfrm>
        </p:grpSpPr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6BDD4C7A-BAE9-4341-ACA2-BC09D58B2EB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9" name="Oval 58">
              <a:extLst>
                <a:ext uri="{FF2B5EF4-FFF2-40B4-BE49-F238E27FC236}">
                  <a16:creationId xmlns:a16="http://schemas.microsoft.com/office/drawing/2014/main" id="{2092417B-AC2A-401B-90D8-62AA0CC234E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81" name="Group 80">
            <a:extLst>
              <a:ext uri="{FF2B5EF4-FFF2-40B4-BE49-F238E27FC236}">
                <a16:creationId xmlns:a16="http://schemas.microsoft.com/office/drawing/2014/main" id="{575A635E-0C3E-4F07-842B-60231D9875D4}"/>
              </a:ext>
            </a:extLst>
          </p:cNvPr>
          <p:cNvGrpSpPr/>
          <p:nvPr userDrawn="1"/>
        </p:nvGrpSpPr>
        <p:grpSpPr>
          <a:xfrm>
            <a:off x="3532404" y="3580937"/>
            <a:ext cx="256032" cy="1426311"/>
            <a:chOff x="3532404" y="3580937"/>
            <a:chExt cx="256032" cy="1426311"/>
          </a:xfrm>
        </p:grpSpPr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CC9D07EB-53D6-4BBA-ACB6-E8F63F9A083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2997480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2" name="Oval 61">
              <a:extLst>
                <a:ext uri="{FF2B5EF4-FFF2-40B4-BE49-F238E27FC236}">
                  <a16:creationId xmlns:a16="http://schemas.microsoft.com/office/drawing/2014/main" id="{45616335-BCB9-464C-BEA1-A1E7E74FD8BE}"/>
                </a:ext>
              </a:extLst>
            </p:cNvPr>
            <p:cNvSpPr/>
            <p:nvPr userDrawn="1"/>
          </p:nvSpPr>
          <p:spPr>
            <a:xfrm>
              <a:off x="3532404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9703DC63-2401-4AD3-8B32-193667CD897E}"/>
              </a:ext>
            </a:extLst>
          </p:cNvPr>
          <p:cNvGrpSpPr/>
          <p:nvPr userDrawn="1"/>
        </p:nvGrpSpPr>
        <p:grpSpPr>
          <a:xfrm>
            <a:off x="5966465" y="3580937"/>
            <a:ext cx="256032" cy="1426311"/>
            <a:chOff x="5966465" y="3580937"/>
            <a:chExt cx="256032" cy="1426311"/>
          </a:xfrm>
        </p:grpSpPr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16A6E3F7-6319-4441-AFD9-C3D4F2972FA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43154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5" name="Oval 64">
              <a:extLst>
                <a:ext uri="{FF2B5EF4-FFF2-40B4-BE49-F238E27FC236}">
                  <a16:creationId xmlns:a16="http://schemas.microsoft.com/office/drawing/2014/main" id="{4C9D2D7D-12CB-4802-999B-1D1F87BE0FA5}"/>
                </a:ext>
              </a:extLst>
            </p:cNvPr>
            <p:cNvSpPr/>
            <p:nvPr userDrawn="1"/>
          </p:nvSpPr>
          <p:spPr>
            <a:xfrm>
              <a:off x="596646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7" name="Group 76">
            <a:extLst>
              <a:ext uri="{FF2B5EF4-FFF2-40B4-BE49-F238E27FC236}">
                <a16:creationId xmlns:a16="http://schemas.microsoft.com/office/drawing/2014/main" id="{24158274-99B6-424C-9DB7-4B178174FCD6}"/>
              </a:ext>
            </a:extLst>
          </p:cNvPr>
          <p:cNvGrpSpPr/>
          <p:nvPr userDrawn="1"/>
        </p:nvGrpSpPr>
        <p:grpSpPr>
          <a:xfrm>
            <a:off x="8400525" y="3580937"/>
            <a:ext cx="256032" cy="1426311"/>
            <a:chOff x="8400525" y="3580937"/>
            <a:chExt cx="256032" cy="1426311"/>
          </a:xfrm>
        </p:grpSpPr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8E62A3E4-AE49-44CE-8671-D9E2E7A149F4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786560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D1DACA3F-BDD7-46A1-9FFC-5C9E3DC0319B}"/>
                </a:ext>
              </a:extLst>
            </p:cNvPr>
            <p:cNvSpPr/>
            <p:nvPr userDrawn="1"/>
          </p:nvSpPr>
          <p:spPr>
            <a:xfrm>
              <a:off x="840052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6" name="Group 75">
            <a:extLst>
              <a:ext uri="{FF2B5EF4-FFF2-40B4-BE49-F238E27FC236}">
                <a16:creationId xmlns:a16="http://schemas.microsoft.com/office/drawing/2014/main" id="{CDBF36D1-D00D-4D0E-A137-B0C1518AA950}"/>
              </a:ext>
            </a:extLst>
          </p:cNvPr>
          <p:cNvGrpSpPr/>
          <p:nvPr userDrawn="1"/>
        </p:nvGrpSpPr>
        <p:grpSpPr>
          <a:xfrm>
            <a:off x="10834585" y="3580937"/>
            <a:ext cx="256032" cy="1431463"/>
            <a:chOff x="10834585" y="3580937"/>
            <a:chExt cx="256032" cy="1431463"/>
          </a:xfrm>
        </p:grpSpPr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FA69A115-43BB-4F45-8737-8989918E4F3D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029966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Oval 70">
              <a:extLst>
                <a:ext uri="{FF2B5EF4-FFF2-40B4-BE49-F238E27FC236}">
                  <a16:creationId xmlns:a16="http://schemas.microsoft.com/office/drawing/2014/main" id="{F08C80E3-AE2D-440D-A9D5-30C4A542F095}"/>
                </a:ext>
              </a:extLst>
            </p:cNvPr>
            <p:cNvSpPr/>
            <p:nvPr userDrawn="1"/>
          </p:nvSpPr>
          <p:spPr>
            <a:xfrm>
              <a:off x="10834585" y="4756368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3FA2CB5-635E-4CF6-B11D-F2C5041ADBEA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1524000" y="509764"/>
            <a:ext cx="9144000" cy="685801"/>
          </a:xfrm>
        </p:spPr>
        <p:txBody>
          <a:bodyPr rtlCol="0" anchor="t" anchorCtr="0">
            <a:normAutofit/>
          </a:bodyPr>
          <a:lstStyle>
            <a:lvl1pPr algn="ctr">
              <a:defRPr sz="4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C4E9CB-8B65-4E12-967D-06EAE4393B42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1524000" y="1240970"/>
            <a:ext cx="9144000" cy="492294"/>
          </a:xfrm>
        </p:spPr>
        <p:txBody>
          <a:bodyPr rtlCol="0"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3FA692-96F4-4A7F-8487-22F20A708F1C}"/>
              </a:ext>
            </a:extLst>
          </p:cNvPr>
          <p:cNvSpPr>
            <a:spLocks noGrp="1"/>
          </p:cNvSpPr>
          <p:nvPr userDrawn="1"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92D85A-DF1E-4EFB-B064-60EF7F601D7D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EC 1- L9_Part1_Bus Interfacing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E20109-909E-4186-BEE5-888E05F28C67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/>
        <p:txBody>
          <a:bodyPr rtlCol="0"/>
          <a:lstStyle/>
          <a:p>
            <a:pPr rtl="0"/>
            <a:fld id="{06075B66-BB0A-40EC-93F2-D831CFF2799C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2249841-1B5B-4DCB-8182-96027C01CEF4}"/>
              </a:ext>
            </a:extLst>
          </p:cNvPr>
          <p:cNvSpPr>
            <a:spLocks noGrp="1"/>
          </p:cNvSpPr>
          <p:nvPr userDrawn="1">
            <p:ph type="pic" sz="quarter" idx="13"/>
          </p:nvPr>
        </p:nvSpPr>
        <p:spPr>
          <a:xfrm>
            <a:off x="442913" y="633829"/>
            <a:ext cx="960120" cy="685800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005C338-76FB-4C4F-9EB1-183CFD6B9075}"/>
              </a:ext>
            </a:extLst>
          </p:cNvPr>
          <p:cNvSpPr>
            <a:spLocks noGrp="1"/>
          </p:cNvSpPr>
          <p:nvPr userDrawn="1">
            <p:ph type="body" sz="quarter" idx="14" hasCustomPrompt="1"/>
          </p:nvPr>
        </p:nvSpPr>
        <p:spPr>
          <a:xfrm>
            <a:off x="442913" y="1953305"/>
            <a:ext cx="1655064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49C02438-F5BE-4F73-A18D-18ABFEC5C49B}"/>
              </a:ext>
            </a:extLst>
          </p:cNvPr>
          <p:cNvSpPr>
            <a:spLocks noGrp="1"/>
          </p:cNvSpPr>
          <p:nvPr userDrawn="1">
            <p:ph type="body" sz="quarter" idx="15" hasCustomPrompt="1"/>
          </p:nvPr>
        </p:nvSpPr>
        <p:spPr>
          <a:xfrm>
            <a:off x="93832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00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6E96343E-2D2B-4C87-A7F9-DCCCCB97AF0E}"/>
              </a:ext>
            </a:extLst>
          </p:cNvPr>
          <p:cNvSpPr>
            <a:spLocks noGrp="1"/>
          </p:cNvSpPr>
          <p:nvPr userDrawn="1">
            <p:ph type="body" sz="quarter" idx="16" hasCustomPrompt="1"/>
          </p:nvPr>
        </p:nvSpPr>
        <p:spPr>
          <a:xfrm>
            <a:off x="243049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7BB84FDB-D513-4AC9-B712-08F2B06C1329}"/>
              </a:ext>
            </a:extLst>
          </p:cNvPr>
          <p:cNvSpPr>
            <a:spLocks noGrp="1"/>
          </p:cNvSpPr>
          <p:nvPr userDrawn="1">
            <p:ph type="body" sz="quarter" idx="17" hasCustomPrompt="1"/>
          </p:nvPr>
        </p:nvSpPr>
        <p:spPr>
          <a:xfrm>
            <a:off x="498500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FEA35609-E644-4DF0-8982-873C46185163}"/>
              </a:ext>
            </a:extLst>
          </p:cNvPr>
          <p:cNvSpPr>
            <a:spLocks noGrp="1"/>
          </p:cNvSpPr>
          <p:nvPr userDrawn="1">
            <p:ph type="body" sz="quarter" idx="18" hasCustomPrompt="1"/>
          </p:nvPr>
        </p:nvSpPr>
        <p:spPr>
          <a:xfrm>
            <a:off x="753951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56BC7BD0-6D40-4DA2-9119-3D744AC98825}"/>
              </a:ext>
            </a:extLst>
          </p:cNvPr>
          <p:cNvSpPr>
            <a:spLocks noGrp="1"/>
          </p:cNvSpPr>
          <p:nvPr userDrawn="1">
            <p:ph type="body" sz="quarter" idx="19" hasCustomPrompt="1"/>
          </p:nvPr>
        </p:nvSpPr>
        <p:spPr>
          <a:xfrm>
            <a:off x="10094024" y="1953305"/>
            <a:ext cx="1655064" cy="1627632"/>
          </a:xfrm>
          <a:solidFill>
            <a:schemeClr val="accent2"/>
          </a:solidFill>
        </p:spPr>
        <p:txBody>
          <a:bodyPr lIns="144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9" name="Text Placeholder 12">
            <a:extLst>
              <a:ext uri="{FF2B5EF4-FFF2-40B4-BE49-F238E27FC236}">
                <a16:creationId xmlns:a16="http://schemas.microsoft.com/office/drawing/2014/main" id="{804D7697-ED6C-474A-BC1C-AC319C4D1111}"/>
              </a:ext>
            </a:extLst>
          </p:cNvPr>
          <p:cNvSpPr>
            <a:spLocks noGrp="1"/>
          </p:cNvSpPr>
          <p:nvPr userDrawn="1">
            <p:ph type="body" sz="quarter" idx="20" hasCustomPrompt="1"/>
          </p:nvPr>
        </p:nvSpPr>
        <p:spPr>
          <a:xfrm>
            <a:off x="1067638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12</a:t>
            </a: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F096A408-4C73-43FA-9BB3-9715B82B3D2B}"/>
              </a:ext>
            </a:extLst>
          </p:cNvPr>
          <p:cNvSpPr>
            <a:spLocks noGrp="1"/>
          </p:cNvSpPr>
          <p:nvPr userDrawn="1">
            <p:ph type="body" sz="quarter" idx="21" hasCustomPrompt="1"/>
          </p:nvPr>
        </p:nvSpPr>
        <p:spPr>
          <a:xfrm>
            <a:off x="174982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01</a:t>
            </a:r>
          </a:p>
        </p:txBody>
      </p:sp>
      <p:sp>
        <p:nvSpPr>
          <p:cNvPr id="21" name="Text Placeholder 12">
            <a:extLst>
              <a:ext uri="{FF2B5EF4-FFF2-40B4-BE49-F238E27FC236}">
                <a16:creationId xmlns:a16="http://schemas.microsoft.com/office/drawing/2014/main" id="{C5B11A21-C8C4-419F-851D-CD63CACCAEC4}"/>
              </a:ext>
            </a:extLst>
          </p:cNvPr>
          <p:cNvSpPr>
            <a:spLocks noGrp="1"/>
          </p:cNvSpPr>
          <p:nvPr userDrawn="1">
            <p:ph type="body" sz="quarter" idx="22" hasCustomPrompt="1"/>
          </p:nvPr>
        </p:nvSpPr>
        <p:spPr>
          <a:xfrm>
            <a:off x="256133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02</a:t>
            </a:r>
          </a:p>
        </p:txBody>
      </p:sp>
      <p:sp>
        <p:nvSpPr>
          <p:cNvPr id="22" name="Text Placeholder 12">
            <a:extLst>
              <a:ext uri="{FF2B5EF4-FFF2-40B4-BE49-F238E27FC236}">
                <a16:creationId xmlns:a16="http://schemas.microsoft.com/office/drawing/2014/main" id="{C61FE761-D585-4D37-9741-3F2923A03B01}"/>
              </a:ext>
            </a:extLst>
          </p:cNvPr>
          <p:cNvSpPr>
            <a:spLocks noGrp="1"/>
          </p:cNvSpPr>
          <p:nvPr userDrawn="1">
            <p:ph type="body" sz="quarter" idx="23" hasCustomPrompt="1"/>
          </p:nvPr>
        </p:nvSpPr>
        <p:spPr>
          <a:xfrm>
            <a:off x="986487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11</a:t>
            </a:r>
          </a:p>
        </p:txBody>
      </p:sp>
      <p:sp>
        <p:nvSpPr>
          <p:cNvPr id="23" name="Text Placeholder 12">
            <a:extLst>
              <a:ext uri="{FF2B5EF4-FFF2-40B4-BE49-F238E27FC236}">
                <a16:creationId xmlns:a16="http://schemas.microsoft.com/office/drawing/2014/main" id="{AEF88759-07E7-421C-98C4-6C5962899D05}"/>
              </a:ext>
            </a:extLst>
          </p:cNvPr>
          <p:cNvSpPr>
            <a:spLocks noGrp="1"/>
          </p:cNvSpPr>
          <p:nvPr userDrawn="1">
            <p:ph type="body" sz="quarter" idx="24" hasCustomPrompt="1"/>
          </p:nvPr>
        </p:nvSpPr>
        <p:spPr>
          <a:xfrm>
            <a:off x="824186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09</a:t>
            </a:r>
          </a:p>
        </p:txBody>
      </p:sp>
      <p:sp>
        <p:nvSpPr>
          <p:cNvPr id="24" name="Text Placeholder 12">
            <a:extLst>
              <a:ext uri="{FF2B5EF4-FFF2-40B4-BE49-F238E27FC236}">
                <a16:creationId xmlns:a16="http://schemas.microsoft.com/office/drawing/2014/main" id="{46CC2679-5DDB-45BD-AFC4-C0E40C90A9F1}"/>
              </a:ext>
            </a:extLst>
          </p:cNvPr>
          <p:cNvSpPr>
            <a:spLocks noGrp="1"/>
          </p:cNvSpPr>
          <p:nvPr userDrawn="1">
            <p:ph type="body" sz="quarter" idx="25" hasCustomPrompt="1"/>
          </p:nvPr>
        </p:nvSpPr>
        <p:spPr>
          <a:xfrm>
            <a:off x="661885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07</a:t>
            </a:r>
          </a:p>
        </p:txBody>
      </p:sp>
      <p:sp>
        <p:nvSpPr>
          <p:cNvPr id="25" name="Text Placeholder 12">
            <a:extLst>
              <a:ext uri="{FF2B5EF4-FFF2-40B4-BE49-F238E27FC236}">
                <a16:creationId xmlns:a16="http://schemas.microsoft.com/office/drawing/2014/main" id="{02ABD78C-73AA-439C-A5BE-17644A96282B}"/>
              </a:ext>
            </a:extLst>
          </p:cNvPr>
          <p:cNvSpPr>
            <a:spLocks noGrp="1"/>
          </p:cNvSpPr>
          <p:nvPr userDrawn="1">
            <p:ph type="body" sz="quarter" idx="26" hasCustomPrompt="1"/>
          </p:nvPr>
        </p:nvSpPr>
        <p:spPr>
          <a:xfrm>
            <a:off x="580735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06</a:t>
            </a:r>
          </a:p>
        </p:txBody>
      </p:sp>
      <p:sp>
        <p:nvSpPr>
          <p:cNvPr id="26" name="Text Placeholder 12">
            <a:extLst>
              <a:ext uri="{FF2B5EF4-FFF2-40B4-BE49-F238E27FC236}">
                <a16:creationId xmlns:a16="http://schemas.microsoft.com/office/drawing/2014/main" id="{272124E2-B2DD-45A6-ABE6-459C7038FBB5}"/>
              </a:ext>
            </a:extLst>
          </p:cNvPr>
          <p:cNvSpPr>
            <a:spLocks noGrp="1"/>
          </p:cNvSpPr>
          <p:nvPr userDrawn="1">
            <p:ph type="body" sz="quarter" idx="27" hasCustomPrompt="1"/>
          </p:nvPr>
        </p:nvSpPr>
        <p:spPr>
          <a:xfrm>
            <a:off x="499584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05</a:t>
            </a:r>
          </a:p>
        </p:txBody>
      </p:sp>
      <p:sp>
        <p:nvSpPr>
          <p:cNvPr id="27" name="Text Placeholder 12">
            <a:extLst>
              <a:ext uri="{FF2B5EF4-FFF2-40B4-BE49-F238E27FC236}">
                <a16:creationId xmlns:a16="http://schemas.microsoft.com/office/drawing/2014/main" id="{37660DC0-4623-45A5-84FE-A8AB30FB91DF}"/>
              </a:ext>
            </a:extLst>
          </p:cNvPr>
          <p:cNvSpPr>
            <a:spLocks noGrp="1"/>
          </p:cNvSpPr>
          <p:nvPr userDrawn="1">
            <p:ph type="body" sz="quarter" idx="28" hasCustomPrompt="1"/>
          </p:nvPr>
        </p:nvSpPr>
        <p:spPr>
          <a:xfrm>
            <a:off x="418434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04</a:t>
            </a:r>
          </a:p>
        </p:txBody>
      </p:sp>
      <p:sp>
        <p:nvSpPr>
          <p:cNvPr id="28" name="Text Placeholder 12">
            <a:extLst>
              <a:ext uri="{FF2B5EF4-FFF2-40B4-BE49-F238E27FC236}">
                <a16:creationId xmlns:a16="http://schemas.microsoft.com/office/drawing/2014/main" id="{1324C94E-2600-4373-9B3A-E70E6F6E3EAE}"/>
              </a:ext>
            </a:extLst>
          </p:cNvPr>
          <p:cNvSpPr>
            <a:spLocks noGrp="1"/>
          </p:cNvSpPr>
          <p:nvPr userDrawn="1">
            <p:ph type="body" sz="quarter" idx="29" hasCustomPrompt="1"/>
          </p:nvPr>
        </p:nvSpPr>
        <p:spPr>
          <a:xfrm>
            <a:off x="337283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03</a:t>
            </a:r>
          </a:p>
        </p:txBody>
      </p:sp>
      <p:sp>
        <p:nvSpPr>
          <p:cNvPr id="29" name="Text Placeholder 12">
            <a:extLst>
              <a:ext uri="{FF2B5EF4-FFF2-40B4-BE49-F238E27FC236}">
                <a16:creationId xmlns:a16="http://schemas.microsoft.com/office/drawing/2014/main" id="{C1ED5B50-C717-4ECD-9434-0C486B1FA95B}"/>
              </a:ext>
            </a:extLst>
          </p:cNvPr>
          <p:cNvSpPr>
            <a:spLocks noGrp="1"/>
          </p:cNvSpPr>
          <p:nvPr userDrawn="1">
            <p:ph type="body" sz="quarter" idx="30" hasCustomPrompt="1"/>
          </p:nvPr>
        </p:nvSpPr>
        <p:spPr>
          <a:xfrm>
            <a:off x="743036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08</a:t>
            </a:r>
          </a:p>
        </p:txBody>
      </p:sp>
      <p:sp>
        <p:nvSpPr>
          <p:cNvPr id="30" name="Text Placeholder 12">
            <a:extLst>
              <a:ext uri="{FF2B5EF4-FFF2-40B4-BE49-F238E27FC236}">
                <a16:creationId xmlns:a16="http://schemas.microsoft.com/office/drawing/2014/main" id="{E91BD8A6-461F-4EAC-82F8-A744495D6BFF}"/>
              </a:ext>
            </a:extLst>
          </p:cNvPr>
          <p:cNvSpPr>
            <a:spLocks noGrp="1"/>
          </p:cNvSpPr>
          <p:nvPr userDrawn="1">
            <p:ph type="body" sz="quarter" idx="31" hasCustomPrompt="1"/>
          </p:nvPr>
        </p:nvSpPr>
        <p:spPr>
          <a:xfrm>
            <a:off x="905337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10</a:t>
            </a:r>
          </a:p>
        </p:txBody>
      </p:sp>
      <p:sp>
        <p:nvSpPr>
          <p:cNvPr id="83" name="Text Placeholder 82">
            <a:extLst>
              <a:ext uri="{FF2B5EF4-FFF2-40B4-BE49-F238E27FC236}">
                <a16:creationId xmlns:a16="http://schemas.microsoft.com/office/drawing/2014/main" id="{3070E194-AAC8-4E23-9F2B-5946DF5D217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9685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4" name="Text Placeholder 82">
            <a:extLst>
              <a:ext uri="{FF2B5EF4-FFF2-40B4-BE49-F238E27FC236}">
                <a16:creationId xmlns:a16="http://schemas.microsoft.com/office/drawing/2014/main" id="{53A9E9CF-C53C-41F0-8DEE-872DBB4377F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1063002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5" name="Text Placeholder 82">
            <a:extLst>
              <a:ext uri="{FF2B5EF4-FFF2-40B4-BE49-F238E27FC236}">
                <a16:creationId xmlns:a16="http://schemas.microsoft.com/office/drawing/2014/main" id="{72AE6501-3FB0-4A7D-9A36-B350AEC3CAE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70795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Jan</a:t>
            </a:r>
          </a:p>
        </p:txBody>
      </p:sp>
      <p:sp>
        <p:nvSpPr>
          <p:cNvPr id="86" name="Text Placeholder 82">
            <a:extLst>
              <a:ext uri="{FF2B5EF4-FFF2-40B4-BE49-F238E27FC236}">
                <a16:creationId xmlns:a16="http://schemas.microsoft.com/office/drawing/2014/main" id="{CB3FC7F1-097D-46A1-B741-A527899C4866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519051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Feb</a:t>
            </a:r>
          </a:p>
        </p:txBody>
      </p:sp>
      <p:sp>
        <p:nvSpPr>
          <p:cNvPr id="87" name="Text Placeholder 82">
            <a:extLst>
              <a:ext uri="{FF2B5EF4-FFF2-40B4-BE49-F238E27FC236}">
                <a16:creationId xmlns:a16="http://schemas.microsoft.com/office/drawing/2014/main" id="{FC859E34-D208-4716-9A67-734A70457550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330148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Mar</a:t>
            </a:r>
          </a:p>
        </p:txBody>
      </p:sp>
      <p:sp>
        <p:nvSpPr>
          <p:cNvPr id="88" name="Text Placeholder 82">
            <a:extLst>
              <a:ext uri="{FF2B5EF4-FFF2-40B4-BE49-F238E27FC236}">
                <a16:creationId xmlns:a16="http://schemas.microsoft.com/office/drawing/2014/main" id="{049E8B34-6A64-4BBD-A35C-22A6CA41E353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141245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Apr</a:t>
            </a:r>
          </a:p>
        </p:txBody>
      </p:sp>
      <p:sp>
        <p:nvSpPr>
          <p:cNvPr id="89" name="Text Placeholder 82">
            <a:extLst>
              <a:ext uri="{FF2B5EF4-FFF2-40B4-BE49-F238E27FC236}">
                <a16:creationId xmlns:a16="http://schemas.microsoft.com/office/drawing/2014/main" id="{97904633-5897-42A4-AF0F-2EA51A800CF5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4952342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May</a:t>
            </a:r>
          </a:p>
        </p:txBody>
      </p:sp>
      <p:sp>
        <p:nvSpPr>
          <p:cNvPr id="90" name="Text Placeholder 82">
            <a:extLst>
              <a:ext uri="{FF2B5EF4-FFF2-40B4-BE49-F238E27FC236}">
                <a16:creationId xmlns:a16="http://schemas.microsoft.com/office/drawing/2014/main" id="{79DD194B-FCD9-41BA-9509-A8B90C84FE97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763439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Jun</a:t>
            </a:r>
          </a:p>
        </p:txBody>
      </p:sp>
      <p:sp>
        <p:nvSpPr>
          <p:cNvPr id="91" name="Text Placeholder 82">
            <a:extLst>
              <a:ext uri="{FF2B5EF4-FFF2-40B4-BE49-F238E27FC236}">
                <a16:creationId xmlns:a16="http://schemas.microsoft.com/office/drawing/2014/main" id="{DB6D9DFF-FF4C-4CE7-8978-80DBC6D9C1AD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6574536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Jul</a:t>
            </a:r>
          </a:p>
        </p:txBody>
      </p:sp>
      <p:sp>
        <p:nvSpPr>
          <p:cNvPr id="92" name="Text Placeholder 82">
            <a:extLst>
              <a:ext uri="{FF2B5EF4-FFF2-40B4-BE49-F238E27FC236}">
                <a16:creationId xmlns:a16="http://schemas.microsoft.com/office/drawing/2014/main" id="{1AF51762-8702-4718-B74C-51EF4D498495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7385633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Aug</a:t>
            </a:r>
          </a:p>
        </p:txBody>
      </p:sp>
      <p:sp>
        <p:nvSpPr>
          <p:cNvPr id="93" name="Text Placeholder 82">
            <a:extLst>
              <a:ext uri="{FF2B5EF4-FFF2-40B4-BE49-F238E27FC236}">
                <a16:creationId xmlns:a16="http://schemas.microsoft.com/office/drawing/2014/main" id="{B94382F6-3287-40E9-A2C6-E28B5F7F051C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819673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Sep</a:t>
            </a:r>
          </a:p>
        </p:txBody>
      </p:sp>
      <p:sp>
        <p:nvSpPr>
          <p:cNvPr id="94" name="Text Placeholder 82">
            <a:extLst>
              <a:ext uri="{FF2B5EF4-FFF2-40B4-BE49-F238E27FC236}">
                <a16:creationId xmlns:a16="http://schemas.microsoft.com/office/drawing/2014/main" id="{138544EE-C7F5-4BEA-B814-148F88843B81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900782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Oct</a:t>
            </a:r>
          </a:p>
        </p:txBody>
      </p:sp>
      <p:sp>
        <p:nvSpPr>
          <p:cNvPr id="95" name="Text Placeholder 82">
            <a:extLst>
              <a:ext uri="{FF2B5EF4-FFF2-40B4-BE49-F238E27FC236}">
                <a16:creationId xmlns:a16="http://schemas.microsoft.com/office/drawing/2014/main" id="{D4154B6A-8576-4E34-B9F7-848562D0FAC9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981892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Nov</a:t>
            </a:r>
          </a:p>
        </p:txBody>
      </p:sp>
      <p:sp>
        <p:nvSpPr>
          <p:cNvPr id="96" name="Text Placeholder 82">
            <a:extLst>
              <a:ext uri="{FF2B5EF4-FFF2-40B4-BE49-F238E27FC236}">
                <a16:creationId xmlns:a16="http://schemas.microsoft.com/office/drawing/2014/main" id="{50E931AF-D6F2-4AD6-AAD8-8472B8635808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96857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Start</a:t>
            </a:r>
          </a:p>
        </p:txBody>
      </p:sp>
      <p:sp>
        <p:nvSpPr>
          <p:cNvPr id="97" name="Text Placeholder 82">
            <a:extLst>
              <a:ext uri="{FF2B5EF4-FFF2-40B4-BE49-F238E27FC236}">
                <a16:creationId xmlns:a16="http://schemas.microsoft.com/office/drawing/2014/main" id="{AAEA2E2F-AB4C-462B-B9B9-07B4AA406A4B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002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Q4</a:t>
            </a:r>
          </a:p>
        </p:txBody>
      </p:sp>
      <p:sp>
        <p:nvSpPr>
          <p:cNvPr id="98" name="Text Placeholder 82">
            <a:extLst>
              <a:ext uri="{FF2B5EF4-FFF2-40B4-BE49-F238E27FC236}">
                <a16:creationId xmlns:a16="http://schemas.microsoft.com/office/drawing/2014/main" id="{791F5FE7-9124-491C-AD14-8CD8442EEDBB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3330148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Q1</a:t>
            </a:r>
          </a:p>
        </p:txBody>
      </p:sp>
      <p:sp>
        <p:nvSpPr>
          <p:cNvPr id="99" name="Text Placeholder 82">
            <a:extLst>
              <a:ext uri="{FF2B5EF4-FFF2-40B4-BE49-F238E27FC236}">
                <a16:creationId xmlns:a16="http://schemas.microsoft.com/office/drawing/2014/main" id="{AF9DDE50-FB12-4681-9F64-FAEEEE893267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5763439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Q2</a:t>
            </a:r>
          </a:p>
        </p:txBody>
      </p:sp>
      <p:sp>
        <p:nvSpPr>
          <p:cNvPr id="100" name="Text Placeholder 82">
            <a:extLst>
              <a:ext uri="{FF2B5EF4-FFF2-40B4-BE49-F238E27FC236}">
                <a16:creationId xmlns:a16="http://schemas.microsoft.com/office/drawing/2014/main" id="{817AE0D5-8EF1-44A0-8F15-FBFA1111DCA0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819673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Q3</a:t>
            </a:r>
          </a:p>
        </p:txBody>
      </p:sp>
      <p:sp>
        <p:nvSpPr>
          <p:cNvPr id="101" name="Text Placeholder 82">
            <a:extLst>
              <a:ext uri="{FF2B5EF4-FFF2-40B4-BE49-F238E27FC236}">
                <a16:creationId xmlns:a16="http://schemas.microsoft.com/office/drawing/2014/main" id="{6664E19C-3384-49DD-BD5F-2E39375D444C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10806794" y="473961"/>
            <a:ext cx="958856" cy="551102"/>
          </a:xfrm>
        </p:spPr>
        <p:txBody>
          <a:bodyPr lIns="0" tIns="0" rIns="0" bIns="0" rtlCol="0" anchor="ctr" anchorCtr="0">
            <a:noAutofit/>
          </a:bodyPr>
          <a:lstStyle>
            <a:lvl1pPr marL="0" indent="0" algn="r">
              <a:buNone/>
              <a:defRPr sz="280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734961849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769E6E2-2C3C-634F-A2E7-89D13D5132E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FC0E9760-8394-E24C-A197-D2A1FDDE5E2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75296125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EC 1- L9_Part1_Bus Interfacing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81925057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EC 1- L9_Part1_Bus Interfacing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27137421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EC 1- L9_Part1_Bus Interfacing</a:t>
            </a: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45223601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3B25E3D6-2A2E-464A-8CB9-910A73E922D2}"/>
              </a:ext>
            </a:extLst>
          </p:cNvPr>
          <p:cNvCxnSpPr/>
          <p:nvPr userDrawn="1"/>
        </p:nvCxnSpPr>
        <p:spPr>
          <a:xfrm>
            <a:off x="1226359" y="4878388"/>
            <a:ext cx="9736242" cy="0"/>
          </a:xfrm>
          <a:prstGeom prst="line">
            <a:avLst/>
          </a:prstGeom>
          <a:ln w="36068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0" name="Group 79">
            <a:extLst>
              <a:ext uri="{FF2B5EF4-FFF2-40B4-BE49-F238E27FC236}">
                <a16:creationId xmlns:a16="http://schemas.microsoft.com/office/drawing/2014/main" id="{7AC1507B-4D7E-4A03-BD68-719F3B4FFFFE}"/>
              </a:ext>
            </a:extLst>
          </p:cNvPr>
          <p:cNvGrpSpPr/>
          <p:nvPr userDrawn="1"/>
        </p:nvGrpSpPr>
        <p:grpSpPr>
          <a:xfrm>
            <a:off x="1098343" y="3580937"/>
            <a:ext cx="256032" cy="1426311"/>
            <a:chOff x="1098343" y="3580937"/>
            <a:chExt cx="256032" cy="1426311"/>
          </a:xfrm>
        </p:grpSpPr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F344BED5-CC6A-4BE9-A525-8E8D0064488A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63419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A2C7B801-E8A3-4356-8E6E-5A82DA9E1443}"/>
                </a:ext>
              </a:extLst>
            </p:cNvPr>
            <p:cNvSpPr/>
            <p:nvPr userDrawn="1"/>
          </p:nvSpPr>
          <p:spPr>
            <a:xfrm>
              <a:off x="1098343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BEB49D06-EF63-4C3A-910B-CB6831B16C9D}"/>
              </a:ext>
            </a:extLst>
          </p:cNvPr>
          <p:cNvGrpSpPr/>
          <p:nvPr userDrawn="1"/>
        </p:nvGrpSpPr>
        <p:grpSpPr>
          <a:xfrm>
            <a:off x="1995041" y="4439619"/>
            <a:ext cx="128016" cy="502920"/>
            <a:chOff x="1973856" y="4439619"/>
            <a:chExt cx="128016" cy="502920"/>
          </a:xfrm>
        </p:grpSpPr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327E53F1-5E20-4EC7-87CF-EB6E9FDE9F1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4C87D9C1-E63A-4E7F-A2F2-B9441DFAFE6B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4FA409AA-6816-4FFF-BA25-BAD4447A906F}"/>
              </a:ext>
            </a:extLst>
          </p:cNvPr>
          <p:cNvGrpSpPr/>
          <p:nvPr userDrawn="1"/>
        </p:nvGrpSpPr>
        <p:grpSpPr>
          <a:xfrm>
            <a:off x="2785120" y="4439619"/>
            <a:ext cx="128016" cy="502920"/>
            <a:chOff x="1973856" y="4439619"/>
            <a:chExt cx="128016" cy="502920"/>
          </a:xfrm>
        </p:grpSpPr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CA6520F-1760-430A-B65E-C626CFF2F72B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39843C49-812F-4AC4-8759-BFA1B2C480F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4C21F7E2-F666-48FA-AABB-65E011391734}"/>
              </a:ext>
            </a:extLst>
          </p:cNvPr>
          <p:cNvGrpSpPr/>
          <p:nvPr userDrawn="1"/>
        </p:nvGrpSpPr>
        <p:grpSpPr>
          <a:xfrm>
            <a:off x="4411766" y="4439619"/>
            <a:ext cx="128016" cy="502920"/>
            <a:chOff x="1973856" y="4439619"/>
            <a:chExt cx="128016" cy="502920"/>
          </a:xfrm>
        </p:grpSpPr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D8569AFA-3030-46B5-8C96-BBA5D82A9D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5F0F0204-329B-4C59-9376-DA2E190A41F2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FD9007D7-5B92-4731-A39C-F5A6EBB39A0F}"/>
              </a:ext>
            </a:extLst>
          </p:cNvPr>
          <p:cNvGrpSpPr/>
          <p:nvPr userDrawn="1"/>
        </p:nvGrpSpPr>
        <p:grpSpPr>
          <a:xfrm>
            <a:off x="5219453" y="4439619"/>
            <a:ext cx="128016" cy="502920"/>
            <a:chOff x="1973856" y="4439619"/>
            <a:chExt cx="128016" cy="502920"/>
          </a:xfrm>
        </p:grpSpPr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EEEC3455-89C8-487D-A4AD-5C3E0D6D73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60D5132D-9C05-4BA1-9DC5-047AD05AFCA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5" name="Group 74">
            <a:extLst>
              <a:ext uri="{FF2B5EF4-FFF2-40B4-BE49-F238E27FC236}">
                <a16:creationId xmlns:a16="http://schemas.microsoft.com/office/drawing/2014/main" id="{E298C5F6-9A26-42A5-8CE6-0AB714917758}"/>
              </a:ext>
            </a:extLst>
          </p:cNvPr>
          <p:cNvGrpSpPr/>
          <p:nvPr userDrawn="1"/>
        </p:nvGrpSpPr>
        <p:grpSpPr>
          <a:xfrm>
            <a:off x="6841493" y="4439619"/>
            <a:ext cx="128016" cy="502920"/>
            <a:chOff x="6841493" y="4439619"/>
            <a:chExt cx="128016" cy="502920"/>
          </a:xfrm>
        </p:grpSpPr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EECD6B90-8AB5-404B-8C47-296EACB3A74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6686045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019B7AA1-FBFB-4467-A894-A8493F7A6AA8}"/>
                </a:ext>
              </a:extLst>
            </p:cNvPr>
            <p:cNvSpPr/>
            <p:nvPr userDrawn="1"/>
          </p:nvSpPr>
          <p:spPr>
            <a:xfrm>
              <a:off x="6841493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37A216D3-B10A-49A2-91E7-6B15001A3FB0}"/>
              </a:ext>
            </a:extLst>
          </p:cNvPr>
          <p:cNvGrpSpPr/>
          <p:nvPr userDrawn="1"/>
        </p:nvGrpSpPr>
        <p:grpSpPr>
          <a:xfrm>
            <a:off x="7653514" y="4439619"/>
            <a:ext cx="128016" cy="502920"/>
            <a:chOff x="1973856" y="4439619"/>
            <a:chExt cx="128016" cy="502920"/>
          </a:xfrm>
        </p:grpSpPr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C9539913-F5B6-46CE-8254-5D926DEA576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111FC251-CB3D-4E38-ACB7-A62B2D60EB4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33A48BF4-E5AF-426C-B91A-E2874F887DFC}"/>
              </a:ext>
            </a:extLst>
          </p:cNvPr>
          <p:cNvGrpSpPr/>
          <p:nvPr userDrawn="1"/>
        </p:nvGrpSpPr>
        <p:grpSpPr>
          <a:xfrm>
            <a:off x="9275553" y="4439619"/>
            <a:ext cx="128016" cy="502920"/>
            <a:chOff x="1973856" y="4439619"/>
            <a:chExt cx="128016" cy="502920"/>
          </a:xfrm>
        </p:grpSpPr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43156CFF-0844-4928-96F2-9B7989831CB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0B7D5F2D-1085-4523-9A56-C2B16A2F0464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B2166A5C-6403-42D7-8962-0052BEA0363E}"/>
              </a:ext>
            </a:extLst>
          </p:cNvPr>
          <p:cNvGrpSpPr/>
          <p:nvPr userDrawn="1"/>
        </p:nvGrpSpPr>
        <p:grpSpPr>
          <a:xfrm>
            <a:off x="10087574" y="4439619"/>
            <a:ext cx="128016" cy="502920"/>
            <a:chOff x="1973856" y="4439619"/>
            <a:chExt cx="128016" cy="502920"/>
          </a:xfrm>
        </p:grpSpPr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6BDD4C7A-BAE9-4341-ACA2-BC09D58B2EB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9" name="Oval 58">
              <a:extLst>
                <a:ext uri="{FF2B5EF4-FFF2-40B4-BE49-F238E27FC236}">
                  <a16:creationId xmlns:a16="http://schemas.microsoft.com/office/drawing/2014/main" id="{2092417B-AC2A-401B-90D8-62AA0CC234E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81" name="Group 80">
            <a:extLst>
              <a:ext uri="{FF2B5EF4-FFF2-40B4-BE49-F238E27FC236}">
                <a16:creationId xmlns:a16="http://schemas.microsoft.com/office/drawing/2014/main" id="{575A635E-0C3E-4F07-842B-60231D9875D4}"/>
              </a:ext>
            </a:extLst>
          </p:cNvPr>
          <p:cNvGrpSpPr/>
          <p:nvPr userDrawn="1"/>
        </p:nvGrpSpPr>
        <p:grpSpPr>
          <a:xfrm>
            <a:off x="3532404" y="3580937"/>
            <a:ext cx="256032" cy="1426311"/>
            <a:chOff x="3532404" y="3580937"/>
            <a:chExt cx="256032" cy="1426311"/>
          </a:xfrm>
        </p:grpSpPr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CC9D07EB-53D6-4BBA-ACB6-E8F63F9A083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2997480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2" name="Oval 61">
              <a:extLst>
                <a:ext uri="{FF2B5EF4-FFF2-40B4-BE49-F238E27FC236}">
                  <a16:creationId xmlns:a16="http://schemas.microsoft.com/office/drawing/2014/main" id="{45616335-BCB9-464C-BEA1-A1E7E74FD8BE}"/>
                </a:ext>
              </a:extLst>
            </p:cNvPr>
            <p:cNvSpPr/>
            <p:nvPr userDrawn="1"/>
          </p:nvSpPr>
          <p:spPr>
            <a:xfrm>
              <a:off x="3532404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9703DC63-2401-4AD3-8B32-193667CD897E}"/>
              </a:ext>
            </a:extLst>
          </p:cNvPr>
          <p:cNvGrpSpPr/>
          <p:nvPr userDrawn="1"/>
        </p:nvGrpSpPr>
        <p:grpSpPr>
          <a:xfrm>
            <a:off x="5966465" y="3580937"/>
            <a:ext cx="256032" cy="1426311"/>
            <a:chOff x="5966465" y="3580937"/>
            <a:chExt cx="256032" cy="1426311"/>
          </a:xfrm>
        </p:grpSpPr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16A6E3F7-6319-4441-AFD9-C3D4F2972FA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43154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5" name="Oval 64">
              <a:extLst>
                <a:ext uri="{FF2B5EF4-FFF2-40B4-BE49-F238E27FC236}">
                  <a16:creationId xmlns:a16="http://schemas.microsoft.com/office/drawing/2014/main" id="{4C9D2D7D-12CB-4802-999B-1D1F87BE0FA5}"/>
                </a:ext>
              </a:extLst>
            </p:cNvPr>
            <p:cNvSpPr/>
            <p:nvPr userDrawn="1"/>
          </p:nvSpPr>
          <p:spPr>
            <a:xfrm>
              <a:off x="596646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7" name="Group 76">
            <a:extLst>
              <a:ext uri="{FF2B5EF4-FFF2-40B4-BE49-F238E27FC236}">
                <a16:creationId xmlns:a16="http://schemas.microsoft.com/office/drawing/2014/main" id="{24158274-99B6-424C-9DB7-4B178174FCD6}"/>
              </a:ext>
            </a:extLst>
          </p:cNvPr>
          <p:cNvGrpSpPr/>
          <p:nvPr userDrawn="1"/>
        </p:nvGrpSpPr>
        <p:grpSpPr>
          <a:xfrm>
            <a:off x="8400525" y="3580937"/>
            <a:ext cx="256032" cy="1426311"/>
            <a:chOff x="8400525" y="3580937"/>
            <a:chExt cx="256032" cy="1426311"/>
          </a:xfrm>
        </p:grpSpPr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8E62A3E4-AE49-44CE-8671-D9E2E7A149F4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786560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D1DACA3F-BDD7-46A1-9FFC-5C9E3DC0319B}"/>
                </a:ext>
              </a:extLst>
            </p:cNvPr>
            <p:cNvSpPr/>
            <p:nvPr userDrawn="1"/>
          </p:nvSpPr>
          <p:spPr>
            <a:xfrm>
              <a:off x="840052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6" name="Group 75">
            <a:extLst>
              <a:ext uri="{FF2B5EF4-FFF2-40B4-BE49-F238E27FC236}">
                <a16:creationId xmlns:a16="http://schemas.microsoft.com/office/drawing/2014/main" id="{CDBF36D1-D00D-4D0E-A137-B0C1518AA950}"/>
              </a:ext>
            </a:extLst>
          </p:cNvPr>
          <p:cNvGrpSpPr/>
          <p:nvPr userDrawn="1"/>
        </p:nvGrpSpPr>
        <p:grpSpPr>
          <a:xfrm>
            <a:off x="10834585" y="3580937"/>
            <a:ext cx="256032" cy="1431463"/>
            <a:chOff x="10834585" y="3580937"/>
            <a:chExt cx="256032" cy="1431463"/>
          </a:xfrm>
        </p:grpSpPr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FA69A115-43BB-4F45-8737-8989918E4F3D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029966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Oval 70">
              <a:extLst>
                <a:ext uri="{FF2B5EF4-FFF2-40B4-BE49-F238E27FC236}">
                  <a16:creationId xmlns:a16="http://schemas.microsoft.com/office/drawing/2014/main" id="{F08C80E3-AE2D-440D-A9D5-30C4A542F095}"/>
                </a:ext>
              </a:extLst>
            </p:cNvPr>
            <p:cNvSpPr/>
            <p:nvPr userDrawn="1"/>
          </p:nvSpPr>
          <p:spPr>
            <a:xfrm>
              <a:off x="10834585" y="4756368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3FA2CB5-635E-4CF6-B11D-F2C5041ADBEA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1524000" y="509764"/>
            <a:ext cx="9144000" cy="685801"/>
          </a:xfrm>
        </p:spPr>
        <p:txBody>
          <a:bodyPr rtlCol="0" anchor="t" anchorCtr="0">
            <a:normAutofit/>
          </a:bodyPr>
          <a:lstStyle>
            <a:lvl1pPr algn="ctr">
              <a:defRPr sz="4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C4E9CB-8B65-4E12-967D-06EAE4393B42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1524000" y="1240970"/>
            <a:ext cx="9144000" cy="492294"/>
          </a:xfrm>
        </p:spPr>
        <p:txBody>
          <a:bodyPr rtlCol="0"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3FA692-96F4-4A7F-8487-22F20A708F1C}"/>
              </a:ext>
            </a:extLst>
          </p:cNvPr>
          <p:cNvSpPr>
            <a:spLocks noGrp="1"/>
          </p:cNvSpPr>
          <p:nvPr userDrawn="1"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92D85A-DF1E-4EFB-B064-60EF7F601D7D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EC 1- L9_Part1_Bus Interfacing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E20109-909E-4186-BEE5-888E05F28C67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/>
        <p:txBody>
          <a:bodyPr rtlCol="0"/>
          <a:lstStyle/>
          <a:p>
            <a:pPr rtl="0"/>
            <a:fld id="{06075B66-BB0A-40EC-93F2-D831CFF2799C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2249841-1B5B-4DCB-8182-96027C01CEF4}"/>
              </a:ext>
            </a:extLst>
          </p:cNvPr>
          <p:cNvSpPr>
            <a:spLocks noGrp="1"/>
          </p:cNvSpPr>
          <p:nvPr userDrawn="1">
            <p:ph type="pic" sz="quarter" idx="13"/>
          </p:nvPr>
        </p:nvSpPr>
        <p:spPr>
          <a:xfrm>
            <a:off x="442913" y="633829"/>
            <a:ext cx="960120" cy="685800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005C338-76FB-4C4F-9EB1-183CFD6B9075}"/>
              </a:ext>
            </a:extLst>
          </p:cNvPr>
          <p:cNvSpPr>
            <a:spLocks noGrp="1"/>
          </p:cNvSpPr>
          <p:nvPr userDrawn="1">
            <p:ph type="body" sz="quarter" idx="14" hasCustomPrompt="1"/>
          </p:nvPr>
        </p:nvSpPr>
        <p:spPr>
          <a:xfrm>
            <a:off x="442913" y="1953305"/>
            <a:ext cx="1655064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49C02438-F5BE-4F73-A18D-18ABFEC5C49B}"/>
              </a:ext>
            </a:extLst>
          </p:cNvPr>
          <p:cNvSpPr>
            <a:spLocks noGrp="1"/>
          </p:cNvSpPr>
          <p:nvPr userDrawn="1">
            <p:ph type="body" sz="quarter" idx="15" hasCustomPrompt="1"/>
          </p:nvPr>
        </p:nvSpPr>
        <p:spPr>
          <a:xfrm>
            <a:off x="93832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00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6E96343E-2D2B-4C87-A7F9-DCCCCB97AF0E}"/>
              </a:ext>
            </a:extLst>
          </p:cNvPr>
          <p:cNvSpPr>
            <a:spLocks noGrp="1"/>
          </p:cNvSpPr>
          <p:nvPr userDrawn="1">
            <p:ph type="body" sz="quarter" idx="16" hasCustomPrompt="1"/>
          </p:nvPr>
        </p:nvSpPr>
        <p:spPr>
          <a:xfrm>
            <a:off x="243049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7BB84FDB-D513-4AC9-B712-08F2B06C1329}"/>
              </a:ext>
            </a:extLst>
          </p:cNvPr>
          <p:cNvSpPr>
            <a:spLocks noGrp="1"/>
          </p:cNvSpPr>
          <p:nvPr userDrawn="1">
            <p:ph type="body" sz="quarter" idx="17" hasCustomPrompt="1"/>
          </p:nvPr>
        </p:nvSpPr>
        <p:spPr>
          <a:xfrm>
            <a:off x="498500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FEA35609-E644-4DF0-8982-873C46185163}"/>
              </a:ext>
            </a:extLst>
          </p:cNvPr>
          <p:cNvSpPr>
            <a:spLocks noGrp="1"/>
          </p:cNvSpPr>
          <p:nvPr userDrawn="1">
            <p:ph type="body" sz="quarter" idx="18" hasCustomPrompt="1"/>
          </p:nvPr>
        </p:nvSpPr>
        <p:spPr>
          <a:xfrm>
            <a:off x="753951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56BC7BD0-6D40-4DA2-9119-3D744AC98825}"/>
              </a:ext>
            </a:extLst>
          </p:cNvPr>
          <p:cNvSpPr>
            <a:spLocks noGrp="1"/>
          </p:cNvSpPr>
          <p:nvPr userDrawn="1">
            <p:ph type="body" sz="quarter" idx="19" hasCustomPrompt="1"/>
          </p:nvPr>
        </p:nvSpPr>
        <p:spPr>
          <a:xfrm>
            <a:off x="10094024" y="1953305"/>
            <a:ext cx="1655064" cy="1627632"/>
          </a:xfrm>
          <a:solidFill>
            <a:schemeClr val="accent2"/>
          </a:solidFill>
        </p:spPr>
        <p:txBody>
          <a:bodyPr lIns="144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9" name="Text Placeholder 12">
            <a:extLst>
              <a:ext uri="{FF2B5EF4-FFF2-40B4-BE49-F238E27FC236}">
                <a16:creationId xmlns:a16="http://schemas.microsoft.com/office/drawing/2014/main" id="{804D7697-ED6C-474A-BC1C-AC319C4D1111}"/>
              </a:ext>
            </a:extLst>
          </p:cNvPr>
          <p:cNvSpPr>
            <a:spLocks noGrp="1"/>
          </p:cNvSpPr>
          <p:nvPr userDrawn="1">
            <p:ph type="body" sz="quarter" idx="20" hasCustomPrompt="1"/>
          </p:nvPr>
        </p:nvSpPr>
        <p:spPr>
          <a:xfrm>
            <a:off x="1067638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12</a:t>
            </a: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F096A408-4C73-43FA-9BB3-9715B82B3D2B}"/>
              </a:ext>
            </a:extLst>
          </p:cNvPr>
          <p:cNvSpPr>
            <a:spLocks noGrp="1"/>
          </p:cNvSpPr>
          <p:nvPr userDrawn="1">
            <p:ph type="body" sz="quarter" idx="21" hasCustomPrompt="1"/>
          </p:nvPr>
        </p:nvSpPr>
        <p:spPr>
          <a:xfrm>
            <a:off x="174982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01</a:t>
            </a:r>
          </a:p>
        </p:txBody>
      </p:sp>
      <p:sp>
        <p:nvSpPr>
          <p:cNvPr id="21" name="Text Placeholder 12">
            <a:extLst>
              <a:ext uri="{FF2B5EF4-FFF2-40B4-BE49-F238E27FC236}">
                <a16:creationId xmlns:a16="http://schemas.microsoft.com/office/drawing/2014/main" id="{C5B11A21-C8C4-419F-851D-CD63CACCAEC4}"/>
              </a:ext>
            </a:extLst>
          </p:cNvPr>
          <p:cNvSpPr>
            <a:spLocks noGrp="1"/>
          </p:cNvSpPr>
          <p:nvPr userDrawn="1">
            <p:ph type="body" sz="quarter" idx="22" hasCustomPrompt="1"/>
          </p:nvPr>
        </p:nvSpPr>
        <p:spPr>
          <a:xfrm>
            <a:off x="256133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02</a:t>
            </a:r>
          </a:p>
        </p:txBody>
      </p:sp>
      <p:sp>
        <p:nvSpPr>
          <p:cNvPr id="22" name="Text Placeholder 12">
            <a:extLst>
              <a:ext uri="{FF2B5EF4-FFF2-40B4-BE49-F238E27FC236}">
                <a16:creationId xmlns:a16="http://schemas.microsoft.com/office/drawing/2014/main" id="{C61FE761-D585-4D37-9741-3F2923A03B01}"/>
              </a:ext>
            </a:extLst>
          </p:cNvPr>
          <p:cNvSpPr>
            <a:spLocks noGrp="1"/>
          </p:cNvSpPr>
          <p:nvPr userDrawn="1">
            <p:ph type="body" sz="quarter" idx="23" hasCustomPrompt="1"/>
          </p:nvPr>
        </p:nvSpPr>
        <p:spPr>
          <a:xfrm>
            <a:off x="986487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11</a:t>
            </a:r>
          </a:p>
        </p:txBody>
      </p:sp>
      <p:sp>
        <p:nvSpPr>
          <p:cNvPr id="23" name="Text Placeholder 12">
            <a:extLst>
              <a:ext uri="{FF2B5EF4-FFF2-40B4-BE49-F238E27FC236}">
                <a16:creationId xmlns:a16="http://schemas.microsoft.com/office/drawing/2014/main" id="{AEF88759-07E7-421C-98C4-6C5962899D05}"/>
              </a:ext>
            </a:extLst>
          </p:cNvPr>
          <p:cNvSpPr>
            <a:spLocks noGrp="1"/>
          </p:cNvSpPr>
          <p:nvPr userDrawn="1">
            <p:ph type="body" sz="quarter" idx="24" hasCustomPrompt="1"/>
          </p:nvPr>
        </p:nvSpPr>
        <p:spPr>
          <a:xfrm>
            <a:off x="824186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09</a:t>
            </a:r>
          </a:p>
        </p:txBody>
      </p:sp>
      <p:sp>
        <p:nvSpPr>
          <p:cNvPr id="24" name="Text Placeholder 12">
            <a:extLst>
              <a:ext uri="{FF2B5EF4-FFF2-40B4-BE49-F238E27FC236}">
                <a16:creationId xmlns:a16="http://schemas.microsoft.com/office/drawing/2014/main" id="{46CC2679-5DDB-45BD-AFC4-C0E40C90A9F1}"/>
              </a:ext>
            </a:extLst>
          </p:cNvPr>
          <p:cNvSpPr>
            <a:spLocks noGrp="1"/>
          </p:cNvSpPr>
          <p:nvPr userDrawn="1">
            <p:ph type="body" sz="quarter" idx="25" hasCustomPrompt="1"/>
          </p:nvPr>
        </p:nvSpPr>
        <p:spPr>
          <a:xfrm>
            <a:off x="661885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07</a:t>
            </a:r>
          </a:p>
        </p:txBody>
      </p:sp>
      <p:sp>
        <p:nvSpPr>
          <p:cNvPr id="25" name="Text Placeholder 12">
            <a:extLst>
              <a:ext uri="{FF2B5EF4-FFF2-40B4-BE49-F238E27FC236}">
                <a16:creationId xmlns:a16="http://schemas.microsoft.com/office/drawing/2014/main" id="{02ABD78C-73AA-439C-A5BE-17644A96282B}"/>
              </a:ext>
            </a:extLst>
          </p:cNvPr>
          <p:cNvSpPr>
            <a:spLocks noGrp="1"/>
          </p:cNvSpPr>
          <p:nvPr userDrawn="1">
            <p:ph type="body" sz="quarter" idx="26" hasCustomPrompt="1"/>
          </p:nvPr>
        </p:nvSpPr>
        <p:spPr>
          <a:xfrm>
            <a:off x="580735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06</a:t>
            </a:r>
          </a:p>
        </p:txBody>
      </p:sp>
      <p:sp>
        <p:nvSpPr>
          <p:cNvPr id="26" name="Text Placeholder 12">
            <a:extLst>
              <a:ext uri="{FF2B5EF4-FFF2-40B4-BE49-F238E27FC236}">
                <a16:creationId xmlns:a16="http://schemas.microsoft.com/office/drawing/2014/main" id="{272124E2-B2DD-45A6-ABE6-459C7038FBB5}"/>
              </a:ext>
            </a:extLst>
          </p:cNvPr>
          <p:cNvSpPr>
            <a:spLocks noGrp="1"/>
          </p:cNvSpPr>
          <p:nvPr userDrawn="1">
            <p:ph type="body" sz="quarter" idx="27" hasCustomPrompt="1"/>
          </p:nvPr>
        </p:nvSpPr>
        <p:spPr>
          <a:xfrm>
            <a:off x="499584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05</a:t>
            </a:r>
          </a:p>
        </p:txBody>
      </p:sp>
      <p:sp>
        <p:nvSpPr>
          <p:cNvPr id="27" name="Text Placeholder 12">
            <a:extLst>
              <a:ext uri="{FF2B5EF4-FFF2-40B4-BE49-F238E27FC236}">
                <a16:creationId xmlns:a16="http://schemas.microsoft.com/office/drawing/2014/main" id="{37660DC0-4623-45A5-84FE-A8AB30FB91DF}"/>
              </a:ext>
            </a:extLst>
          </p:cNvPr>
          <p:cNvSpPr>
            <a:spLocks noGrp="1"/>
          </p:cNvSpPr>
          <p:nvPr userDrawn="1">
            <p:ph type="body" sz="quarter" idx="28" hasCustomPrompt="1"/>
          </p:nvPr>
        </p:nvSpPr>
        <p:spPr>
          <a:xfrm>
            <a:off x="418434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04</a:t>
            </a:r>
          </a:p>
        </p:txBody>
      </p:sp>
      <p:sp>
        <p:nvSpPr>
          <p:cNvPr id="28" name="Text Placeholder 12">
            <a:extLst>
              <a:ext uri="{FF2B5EF4-FFF2-40B4-BE49-F238E27FC236}">
                <a16:creationId xmlns:a16="http://schemas.microsoft.com/office/drawing/2014/main" id="{1324C94E-2600-4373-9B3A-E70E6F6E3EAE}"/>
              </a:ext>
            </a:extLst>
          </p:cNvPr>
          <p:cNvSpPr>
            <a:spLocks noGrp="1"/>
          </p:cNvSpPr>
          <p:nvPr userDrawn="1">
            <p:ph type="body" sz="quarter" idx="29" hasCustomPrompt="1"/>
          </p:nvPr>
        </p:nvSpPr>
        <p:spPr>
          <a:xfrm>
            <a:off x="337283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03</a:t>
            </a:r>
          </a:p>
        </p:txBody>
      </p:sp>
      <p:sp>
        <p:nvSpPr>
          <p:cNvPr id="29" name="Text Placeholder 12">
            <a:extLst>
              <a:ext uri="{FF2B5EF4-FFF2-40B4-BE49-F238E27FC236}">
                <a16:creationId xmlns:a16="http://schemas.microsoft.com/office/drawing/2014/main" id="{C1ED5B50-C717-4ECD-9434-0C486B1FA95B}"/>
              </a:ext>
            </a:extLst>
          </p:cNvPr>
          <p:cNvSpPr>
            <a:spLocks noGrp="1"/>
          </p:cNvSpPr>
          <p:nvPr userDrawn="1">
            <p:ph type="body" sz="quarter" idx="30" hasCustomPrompt="1"/>
          </p:nvPr>
        </p:nvSpPr>
        <p:spPr>
          <a:xfrm>
            <a:off x="743036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08</a:t>
            </a:r>
          </a:p>
        </p:txBody>
      </p:sp>
      <p:sp>
        <p:nvSpPr>
          <p:cNvPr id="30" name="Text Placeholder 12">
            <a:extLst>
              <a:ext uri="{FF2B5EF4-FFF2-40B4-BE49-F238E27FC236}">
                <a16:creationId xmlns:a16="http://schemas.microsoft.com/office/drawing/2014/main" id="{E91BD8A6-461F-4EAC-82F8-A744495D6BFF}"/>
              </a:ext>
            </a:extLst>
          </p:cNvPr>
          <p:cNvSpPr>
            <a:spLocks noGrp="1"/>
          </p:cNvSpPr>
          <p:nvPr userDrawn="1">
            <p:ph type="body" sz="quarter" idx="31" hasCustomPrompt="1"/>
          </p:nvPr>
        </p:nvSpPr>
        <p:spPr>
          <a:xfrm>
            <a:off x="905337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10</a:t>
            </a:r>
          </a:p>
        </p:txBody>
      </p:sp>
      <p:sp>
        <p:nvSpPr>
          <p:cNvPr id="83" name="Text Placeholder 82">
            <a:extLst>
              <a:ext uri="{FF2B5EF4-FFF2-40B4-BE49-F238E27FC236}">
                <a16:creationId xmlns:a16="http://schemas.microsoft.com/office/drawing/2014/main" id="{3070E194-AAC8-4E23-9F2B-5946DF5D217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9685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4" name="Text Placeholder 82">
            <a:extLst>
              <a:ext uri="{FF2B5EF4-FFF2-40B4-BE49-F238E27FC236}">
                <a16:creationId xmlns:a16="http://schemas.microsoft.com/office/drawing/2014/main" id="{53A9E9CF-C53C-41F0-8DEE-872DBB4377F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1063002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5" name="Text Placeholder 82">
            <a:extLst>
              <a:ext uri="{FF2B5EF4-FFF2-40B4-BE49-F238E27FC236}">
                <a16:creationId xmlns:a16="http://schemas.microsoft.com/office/drawing/2014/main" id="{72AE6501-3FB0-4A7D-9A36-B350AEC3CAE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70795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Jan</a:t>
            </a:r>
          </a:p>
        </p:txBody>
      </p:sp>
      <p:sp>
        <p:nvSpPr>
          <p:cNvPr id="86" name="Text Placeholder 82">
            <a:extLst>
              <a:ext uri="{FF2B5EF4-FFF2-40B4-BE49-F238E27FC236}">
                <a16:creationId xmlns:a16="http://schemas.microsoft.com/office/drawing/2014/main" id="{CB3FC7F1-097D-46A1-B741-A527899C4866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519051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Feb</a:t>
            </a:r>
          </a:p>
        </p:txBody>
      </p:sp>
      <p:sp>
        <p:nvSpPr>
          <p:cNvPr id="87" name="Text Placeholder 82">
            <a:extLst>
              <a:ext uri="{FF2B5EF4-FFF2-40B4-BE49-F238E27FC236}">
                <a16:creationId xmlns:a16="http://schemas.microsoft.com/office/drawing/2014/main" id="{FC859E34-D208-4716-9A67-734A70457550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330148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Mar</a:t>
            </a:r>
          </a:p>
        </p:txBody>
      </p:sp>
      <p:sp>
        <p:nvSpPr>
          <p:cNvPr id="88" name="Text Placeholder 82">
            <a:extLst>
              <a:ext uri="{FF2B5EF4-FFF2-40B4-BE49-F238E27FC236}">
                <a16:creationId xmlns:a16="http://schemas.microsoft.com/office/drawing/2014/main" id="{049E8B34-6A64-4BBD-A35C-22A6CA41E353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141245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Apr</a:t>
            </a:r>
          </a:p>
        </p:txBody>
      </p:sp>
      <p:sp>
        <p:nvSpPr>
          <p:cNvPr id="89" name="Text Placeholder 82">
            <a:extLst>
              <a:ext uri="{FF2B5EF4-FFF2-40B4-BE49-F238E27FC236}">
                <a16:creationId xmlns:a16="http://schemas.microsoft.com/office/drawing/2014/main" id="{97904633-5897-42A4-AF0F-2EA51A800CF5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4952342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May</a:t>
            </a:r>
          </a:p>
        </p:txBody>
      </p:sp>
      <p:sp>
        <p:nvSpPr>
          <p:cNvPr id="90" name="Text Placeholder 82">
            <a:extLst>
              <a:ext uri="{FF2B5EF4-FFF2-40B4-BE49-F238E27FC236}">
                <a16:creationId xmlns:a16="http://schemas.microsoft.com/office/drawing/2014/main" id="{79DD194B-FCD9-41BA-9509-A8B90C84FE97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763439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Jun</a:t>
            </a:r>
          </a:p>
        </p:txBody>
      </p:sp>
      <p:sp>
        <p:nvSpPr>
          <p:cNvPr id="91" name="Text Placeholder 82">
            <a:extLst>
              <a:ext uri="{FF2B5EF4-FFF2-40B4-BE49-F238E27FC236}">
                <a16:creationId xmlns:a16="http://schemas.microsoft.com/office/drawing/2014/main" id="{DB6D9DFF-FF4C-4CE7-8978-80DBC6D9C1AD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6574536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Jul</a:t>
            </a:r>
          </a:p>
        </p:txBody>
      </p:sp>
      <p:sp>
        <p:nvSpPr>
          <p:cNvPr id="92" name="Text Placeholder 82">
            <a:extLst>
              <a:ext uri="{FF2B5EF4-FFF2-40B4-BE49-F238E27FC236}">
                <a16:creationId xmlns:a16="http://schemas.microsoft.com/office/drawing/2014/main" id="{1AF51762-8702-4718-B74C-51EF4D498495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7385633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Aug</a:t>
            </a:r>
          </a:p>
        </p:txBody>
      </p:sp>
      <p:sp>
        <p:nvSpPr>
          <p:cNvPr id="93" name="Text Placeholder 82">
            <a:extLst>
              <a:ext uri="{FF2B5EF4-FFF2-40B4-BE49-F238E27FC236}">
                <a16:creationId xmlns:a16="http://schemas.microsoft.com/office/drawing/2014/main" id="{B94382F6-3287-40E9-A2C6-E28B5F7F051C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819673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Sep</a:t>
            </a:r>
          </a:p>
        </p:txBody>
      </p:sp>
      <p:sp>
        <p:nvSpPr>
          <p:cNvPr id="94" name="Text Placeholder 82">
            <a:extLst>
              <a:ext uri="{FF2B5EF4-FFF2-40B4-BE49-F238E27FC236}">
                <a16:creationId xmlns:a16="http://schemas.microsoft.com/office/drawing/2014/main" id="{138544EE-C7F5-4BEA-B814-148F88843B81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900782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Oct</a:t>
            </a:r>
          </a:p>
        </p:txBody>
      </p:sp>
      <p:sp>
        <p:nvSpPr>
          <p:cNvPr id="95" name="Text Placeholder 82">
            <a:extLst>
              <a:ext uri="{FF2B5EF4-FFF2-40B4-BE49-F238E27FC236}">
                <a16:creationId xmlns:a16="http://schemas.microsoft.com/office/drawing/2014/main" id="{D4154B6A-8576-4E34-B9F7-848562D0FAC9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981892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Nov</a:t>
            </a:r>
          </a:p>
        </p:txBody>
      </p:sp>
      <p:sp>
        <p:nvSpPr>
          <p:cNvPr id="96" name="Text Placeholder 82">
            <a:extLst>
              <a:ext uri="{FF2B5EF4-FFF2-40B4-BE49-F238E27FC236}">
                <a16:creationId xmlns:a16="http://schemas.microsoft.com/office/drawing/2014/main" id="{50E931AF-D6F2-4AD6-AAD8-8472B8635808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96857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Start</a:t>
            </a:r>
          </a:p>
        </p:txBody>
      </p:sp>
      <p:sp>
        <p:nvSpPr>
          <p:cNvPr id="97" name="Text Placeholder 82">
            <a:extLst>
              <a:ext uri="{FF2B5EF4-FFF2-40B4-BE49-F238E27FC236}">
                <a16:creationId xmlns:a16="http://schemas.microsoft.com/office/drawing/2014/main" id="{AAEA2E2F-AB4C-462B-B9B9-07B4AA406A4B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002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Q4</a:t>
            </a:r>
          </a:p>
        </p:txBody>
      </p:sp>
      <p:sp>
        <p:nvSpPr>
          <p:cNvPr id="98" name="Text Placeholder 82">
            <a:extLst>
              <a:ext uri="{FF2B5EF4-FFF2-40B4-BE49-F238E27FC236}">
                <a16:creationId xmlns:a16="http://schemas.microsoft.com/office/drawing/2014/main" id="{791F5FE7-9124-491C-AD14-8CD8442EEDBB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3330148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Q1</a:t>
            </a:r>
          </a:p>
        </p:txBody>
      </p:sp>
      <p:sp>
        <p:nvSpPr>
          <p:cNvPr id="99" name="Text Placeholder 82">
            <a:extLst>
              <a:ext uri="{FF2B5EF4-FFF2-40B4-BE49-F238E27FC236}">
                <a16:creationId xmlns:a16="http://schemas.microsoft.com/office/drawing/2014/main" id="{AF9DDE50-FB12-4681-9F64-FAEEEE893267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5763439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Q2</a:t>
            </a:r>
          </a:p>
        </p:txBody>
      </p:sp>
      <p:sp>
        <p:nvSpPr>
          <p:cNvPr id="100" name="Text Placeholder 82">
            <a:extLst>
              <a:ext uri="{FF2B5EF4-FFF2-40B4-BE49-F238E27FC236}">
                <a16:creationId xmlns:a16="http://schemas.microsoft.com/office/drawing/2014/main" id="{817AE0D5-8EF1-44A0-8F15-FBFA1111DCA0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819673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Q3</a:t>
            </a:r>
          </a:p>
        </p:txBody>
      </p:sp>
      <p:sp>
        <p:nvSpPr>
          <p:cNvPr id="101" name="Text Placeholder 82">
            <a:extLst>
              <a:ext uri="{FF2B5EF4-FFF2-40B4-BE49-F238E27FC236}">
                <a16:creationId xmlns:a16="http://schemas.microsoft.com/office/drawing/2014/main" id="{6664E19C-3384-49DD-BD5F-2E39375D444C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10806794" y="473961"/>
            <a:ext cx="958856" cy="551102"/>
          </a:xfrm>
        </p:spPr>
        <p:txBody>
          <a:bodyPr lIns="0" tIns="0" rIns="0" bIns="0" rtlCol="0" anchor="ctr" anchorCtr="0">
            <a:noAutofit/>
          </a:bodyPr>
          <a:lstStyle>
            <a:lvl1pPr marL="0" indent="0" algn="r">
              <a:buNone/>
              <a:defRPr sz="280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414174743"/>
      </p:ext>
    </p:extLst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BA0C2117-DFB0-B54B-BDD0-012C8CCE958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9628F5D-9BAE-634B-AE20-8E87CB48908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97148504"/>
      </p:ext>
    </p:extLst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EC 1- L9_Part1_Bus Interfacing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99777694"/>
      </p:ext>
    </p:extLst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EC 1- L9_Part1_Bus Interfacing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88795946"/>
      </p:ext>
    </p:extLst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EC 1- L9_Part1_Bus Interfacing</a:t>
            </a: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99698923"/>
      </p:ext>
    </p:extLst>
  </p:cSld>
  <p:clrMapOvr>
    <a:masterClrMapping/>
  </p:clrMapOvr>
</p:sldLayout>
</file>

<file path=ppt/slideLayouts/slideLayout3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738CBCBA-DB53-6A4F-BFAA-F2617D64B96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3EFA7E1F-A405-5E4D-B3BE-1635EAA19E3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24236427"/>
      </p:ext>
    </p:extLst>
  </p:cSld>
  <p:clrMapOvr>
    <a:masterClrMapping/>
  </p:clrMapOvr>
</p:sldLayout>
</file>

<file path=ppt/slideLayouts/slideLayout35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EC 1- L9_Part1_Bus Interfacing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85637312"/>
      </p:ext>
    </p:extLst>
  </p:cSld>
  <p:clrMapOvr>
    <a:masterClrMapping/>
  </p:clrMapOvr>
</p:sldLayout>
</file>

<file path=ppt/slideLayouts/slideLayout36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54719700"/>
      </p:ext>
    </p:extLst>
  </p:cSld>
  <p:clrMapOvr>
    <a:masterClrMapping/>
  </p:clrMapOvr>
</p:sldLayout>
</file>

<file path=ppt/slideLayouts/slideLayout3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AD7AE1B-CAB1-FF45-8F86-0600ABC469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AABF4F5A-6240-3A4F-AE33-F19CDD7FB82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6634507"/>
      </p:ext>
    </p:extLst>
  </p:cSld>
  <p:clrMapOvr>
    <a:masterClrMapping/>
  </p:clrMapOvr>
</p:sldLayout>
</file>

<file path=ppt/slideLayouts/slideLayout3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946B8C49-F046-7544-B210-8A57A47EE12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C7AD169-458D-844F-87D0-E86ADE99496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17885063"/>
      </p:ext>
    </p:extLst>
  </p:cSld>
  <p:clrMapOvr>
    <a:masterClrMapping/>
  </p:clrMapOvr>
</p:sldLayout>
</file>

<file path=ppt/slideLayouts/slideLayout39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1_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EC 1- L9_Part1_Bus Interfacing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86166945"/>
      </p:ext>
    </p:extLst>
  </p:cSld>
  <p:clrMapOvr>
    <a:masterClrMapping/>
  </p:clrMapOvr>
</p:sldLayout>
</file>

<file path=ppt/slideLayouts/slideLayout40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EC 1- L9_Part1_Bus Interfacing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40485730"/>
      </p:ext>
    </p:extLst>
  </p:cSld>
  <p:clrMapOvr>
    <a:masterClrMapping/>
  </p:clrMapOvr>
</p:sldLayout>
</file>

<file path=ppt/slideLayouts/slideLayout4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EC 1- L9_Part1_Bus Interfacing</a:t>
            </a: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97876703"/>
      </p:ext>
    </p:extLst>
  </p:cSld>
  <p:clrMapOvr>
    <a:masterClrMapping/>
  </p:clrMapOvr>
</p:sldLayout>
</file>

<file path=ppt/slideLayouts/slideLayout4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3B25E3D6-2A2E-464A-8CB9-910A73E922D2}"/>
              </a:ext>
            </a:extLst>
          </p:cNvPr>
          <p:cNvCxnSpPr/>
          <p:nvPr userDrawn="1"/>
        </p:nvCxnSpPr>
        <p:spPr>
          <a:xfrm>
            <a:off x="1226359" y="4878388"/>
            <a:ext cx="9736242" cy="0"/>
          </a:xfrm>
          <a:prstGeom prst="line">
            <a:avLst/>
          </a:prstGeom>
          <a:ln w="36068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0" name="Group 79">
            <a:extLst>
              <a:ext uri="{FF2B5EF4-FFF2-40B4-BE49-F238E27FC236}">
                <a16:creationId xmlns:a16="http://schemas.microsoft.com/office/drawing/2014/main" id="{7AC1507B-4D7E-4A03-BD68-719F3B4FFFFE}"/>
              </a:ext>
            </a:extLst>
          </p:cNvPr>
          <p:cNvGrpSpPr/>
          <p:nvPr userDrawn="1"/>
        </p:nvGrpSpPr>
        <p:grpSpPr>
          <a:xfrm>
            <a:off x="1098343" y="3580937"/>
            <a:ext cx="256032" cy="1426311"/>
            <a:chOff x="1098343" y="3580937"/>
            <a:chExt cx="256032" cy="1426311"/>
          </a:xfrm>
        </p:grpSpPr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F344BED5-CC6A-4BE9-A525-8E8D0064488A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63419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A2C7B801-E8A3-4356-8E6E-5A82DA9E1443}"/>
                </a:ext>
              </a:extLst>
            </p:cNvPr>
            <p:cNvSpPr/>
            <p:nvPr userDrawn="1"/>
          </p:nvSpPr>
          <p:spPr>
            <a:xfrm>
              <a:off x="1098343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BEB49D06-EF63-4C3A-910B-CB6831B16C9D}"/>
              </a:ext>
            </a:extLst>
          </p:cNvPr>
          <p:cNvGrpSpPr/>
          <p:nvPr userDrawn="1"/>
        </p:nvGrpSpPr>
        <p:grpSpPr>
          <a:xfrm>
            <a:off x="1995041" y="4439619"/>
            <a:ext cx="128016" cy="502920"/>
            <a:chOff x="1973856" y="4439619"/>
            <a:chExt cx="128016" cy="502920"/>
          </a:xfrm>
        </p:grpSpPr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327E53F1-5E20-4EC7-87CF-EB6E9FDE9F1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4C87D9C1-E63A-4E7F-A2F2-B9441DFAFE6B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4FA409AA-6816-4FFF-BA25-BAD4447A906F}"/>
              </a:ext>
            </a:extLst>
          </p:cNvPr>
          <p:cNvGrpSpPr/>
          <p:nvPr userDrawn="1"/>
        </p:nvGrpSpPr>
        <p:grpSpPr>
          <a:xfrm>
            <a:off x="2785120" y="4439619"/>
            <a:ext cx="128016" cy="502920"/>
            <a:chOff x="1973856" y="4439619"/>
            <a:chExt cx="128016" cy="502920"/>
          </a:xfrm>
        </p:grpSpPr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CA6520F-1760-430A-B65E-C626CFF2F72B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39843C49-812F-4AC4-8759-BFA1B2C480F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4C21F7E2-F666-48FA-AABB-65E011391734}"/>
              </a:ext>
            </a:extLst>
          </p:cNvPr>
          <p:cNvGrpSpPr/>
          <p:nvPr userDrawn="1"/>
        </p:nvGrpSpPr>
        <p:grpSpPr>
          <a:xfrm>
            <a:off x="4411766" y="4439619"/>
            <a:ext cx="128016" cy="502920"/>
            <a:chOff x="1973856" y="4439619"/>
            <a:chExt cx="128016" cy="502920"/>
          </a:xfrm>
        </p:grpSpPr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D8569AFA-3030-46B5-8C96-BBA5D82A9D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5F0F0204-329B-4C59-9376-DA2E190A41F2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FD9007D7-5B92-4731-A39C-F5A6EBB39A0F}"/>
              </a:ext>
            </a:extLst>
          </p:cNvPr>
          <p:cNvGrpSpPr/>
          <p:nvPr userDrawn="1"/>
        </p:nvGrpSpPr>
        <p:grpSpPr>
          <a:xfrm>
            <a:off x="5219453" y="4439619"/>
            <a:ext cx="128016" cy="502920"/>
            <a:chOff x="1973856" y="4439619"/>
            <a:chExt cx="128016" cy="502920"/>
          </a:xfrm>
        </p:grpSpPr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EEEC3455-89C8-487D-A4AD-5C3E0D6D73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60D5132D-9C05-4BA1-9DC5-047AD05AFCA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5" name="Group 74">
            <a:extLst>
              <a:ext uri="{FF2B5EF4-FFF2-40B4-BE49-F238E27FC236}">
                <a16:creationId xmlns:a16="http://schemas.microsoft.com/office/drawing/2014/main" id="{E298C5F6-9A26-42A5-8CE6-0AB714917758}"/>
              </a:ext>
            </a:extLst>
          </p:cNvPr>
          <p:cNvGrpSpPr/>
          <p:nvPr userDrawn="1"/>
        </p:nvGrpSpPr>
        <p:grpSpPr>
          <a:xfrm>
            <a:off x="6841493" y="4439619"/>
            <a:ext cx="128016" cy="502920"/>
            <a:chOff x="6841493" y="4439619"/>
            <a:chExt cx="128016" cy="502920"/>
          </a:xfrm>
        </p:grpSpPr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EECD6B90-8AB5-404B-8C47-296EACB3A74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6686045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019B7AA1-FBFB-4467-A894-A8493F7A6AA8}"/>
                </a:ext>
              </a:extLst>
            </p:cNvPr>
            <p:cNvSpPr/>
            <p:nvPr userDrawn="1"/>
          </p:nvSpPr>
          <p:spPr>
            <a:xfrm>
              <a:off x="6841493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37A216D3-B10A-49A2-91E7-6B15001A3FB0}"/>
              </a:ext>
            </a:extLst>
          </p:cNvPr>
          <p:cNvGrpSpPr/>
          <p:nvPr userDrawn="1"/>
        </p:nvGrpSpPr>
        <p:grpSpPr>
          <a:xfrm>
            <a:off x="7653514" y="4439619"/>
            <a:ext cx="128016" cy="502920"/>
            <a:chOff x="1973856" y="4439619"/>
            <a:chExt cx="128016" cy="502920"/>
          </a:xfrm>
        </p:grpSpPr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C9539913-F5B6-46CE-8254-5D926DEA576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111FC251-CB3D-4E38-ACB7-A62B2D60EB4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33A48BF4-E5AF-426C-B91A-E2874F887DFC}"/>
              </a:ext>
            </a:extLst>
          </p:cNvPr>
          <p:cNvGrpSpPr/>
          <p:nvPr userDrawn="1"/>
        </p:nvGrpSpPr>
        <p:grpSpPr>
          <a:xfrm>
            <a:off x="9275553" y="4439619"/>
            <a:ext cx="128016" cy="502920"/>
            <a:chOff x="1973856" y="4439619"/>
            <a:chExt cx="128016" cy="502920"/>
          </a:xfrm>
        </p:grpSpPr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43156CFF-0844-4928-96F2-9B7989831CB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0B7D5F2D-1085-4523-9A56-C2B16A2F0464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B2166A5C-6403-42D7-8962-0052BEA0363E}"/>
              </a:ext>
            </a:extLst>
          </p:cNvPr>
          <p:cNvGrpSpPr/>
          <p:nvPr userDrawn="1"/>
        </p:nvGrpSpPr>
        <p:grpSpPr>
          <a:xfrm>
            <a:off x="10087574" y="4439619"/>
            <a:ext cx="128016" cy="502920"/>
            <a:chOff x="1973856" y="4439619"/>
            <a:chExt cx="128016" cy="502920"/>
          </a:xfrm>
        </p:grpSpPr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6BDD4C7A-BAE9-4341-ACA2-BC09D58B2EB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9" name="Oval 58">
              <a:extLst>
                <a:ext uri="{FF2B5EF4-FFF2-40B4-BE49-F238E27FC236}">
                  <a16:creationId xmlns:a16="http://schemas.microsoft.com/office/drawing/2014/main" id="{2092417B-AC2A-401B-90D8-62AA0CC234E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81" name="Group 80">
            <a:extLst>
              <a:ext uri="{FF2B5EF4-FFF2-40B4-BE49-F238E27FC236}">
                <a16:creationId xmlns:a16="http://schemas.microsoft.com/office/drawing/2014/main" id="{575A635E-0C3E-4F07-842B-60231D9875D4}"/>
              </a:ext>
            </a:extLst>
          </p:cNvPr>
          <p:cNvGrpSpPr/>
          <p:nvPr userDrawn="1"/>
        </p:nvGrpSpPr>
        <p:grpSpPr>
          <a:xfrm>
            <a:off x="3532404" y="3580937"/>
            <a:ext cx="256032" cy="1426311"/>
            <a:chOff x="3532404" y="3580937"/>
            <a:chExt cx="256032" cy="1426311"/>
          </a:xfrm>
        </p:grpSpPr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CC9D07EB-53D6-4BBA-ACB6-E8F63F9A083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2997480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2" name="Oval 61">
              <a:extLst>
                <a:ext uri="{FF2B5EF4-FFF2-40B4-BE49-F238E27FC236}">
                  <a16:creationId xmlns:a16="http://schemas.microsoft.com/office/drawing/2014/main" id="{45616335-BCB9-464C-BEA1-A1E7E74FD8BE}"/>
                </a:ext>
              </a:extLst>
            </p:cNvPr>
            <p:cNvSpPr/>
            <p:nvPr userDrawn="1"/>
          </p:nvSpPr>
          <p:spPr>
            <a:xfrm>
              <a:off x="3532404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9703DC63-2401-4AD3-8B32-193667CD897E}"/>
              </a:ext>
            </a:extLst>
          </p:cNvPr>
          <p:cNvGrpSpPr/>
          <p:nvPr userDrawn="1"/>
        </p:nvGrpSpPr>
        <p:grpSpPr>
          <a:xfrm>
            <a:off x="5966465" y="3580937"/>
            <a:ext cx="256032" cy="1426311"/>
            <a:chOff x="5966465" y="3580937"/>
            <a:chExt cx="256032" cy="1426311"/>
          </a:xfrm>
        </p:grpSpPr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16A6E3F7-6319-4441-AFD9-C3D4F2972FA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43154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5" name="Oval 64">
              <a:extLst>
                <a:ext uri="{FF2B5EF4-FFF2-40B4-BE49-F238E27FC236}">
                  <a16:creationId xmlns:a16="http://schemas.microsoft.com/office/drawing/2014/main" id="{4C9D2D7D-12CB-4802-999B-1D1F87BE0FA5}"/>
                </a:ext>
              </a:extLst>
            </p:cNvPr>
            <p:cNvSpPr/>
            <p:nvPr userDrawn="1"/>
          </p:nvSpPr>
          <p:spPr>
            <a:xfrm>
              <a:off x="596646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7" name="Group 76">
            <a:extLst>
              <a:ext uri="{FF2B5EF4-FFF2-40B4-BE49-F238E27FC236}">
                <a16:creationId xmlns:a16="http://schemas.microsoft.com/office/drawing/2014/main" id="{24158274-99B6-424C-9DB7-4B178174FCD6}"/>
              </a:ext>
            </a:extLst>
          </p:cNvPr>
          <p:cNvGrpSpPr/>
          <p:nvPr userDrawn="1"/>
        </p:nvGrpSpPr>
        <p:grpSpPr>
          <a:xfrm>
            <a:off x="8400525" y="3580937"/>
            <a:ext cx="256032" cy="1426311"/>
            <a:chOff x="8400525" y="3580937"/>
            <a:chExt cx="256032" cy="1426311"/>
          </a:xfrm>
        </p:grpSpPr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8E62A3E4-AE49-44CE-8671-D9E2E7A149F4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786560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D1DACA3F-BDD7-46A1-9FFC-5C9E3DC0319B}"/>
                </a:ext>
              </a:extLst>
            </p:cNvPr>
            <p:cNvSpPr/>
            <p:nvPr userDrawn="1"/>
          </p:nvSpPr>
          <p:spPr>
            <a:xfrm>
              <a:off x="840052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6" name="Group 75">
            <a:extLst>
              <a:ext uri="{FF2B5EF4-FFF2-40B4-BE49-F238E27FC236}">
                <a16:creationId xmlns:a16="http://schemas.microsoft.com/office/drawing/2014/main" id="{CDBF36D1-D00D-4D0E-A137-B0C1518AA950}"/>
              </a:ext>
            </a:extLst>
          </p:cNvPr>
          <p:cNvGrpSpPr/>
          <p:nvPr userDrawn="1"/>
        </p:nvGrpSpPr>
        <p:grpSpPr>
          <a:xfrm>
            <a:off x="10834585" y="3580937"/>
            <a:ext cx="256032" cy="1431463"/>
            <a:chOff x="10834585" y="3580937"/>
            <a:chExt cx="256032" cy="1431463"/>
          </a:xfrm>
        </p:grpSpPr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FA69A115-43BB-4F45-8737-8989918E4F3D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029966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Oval 70">
              <a:extLst>
                <a:ext uri="{FF2B5EF4-FFF2-40B4-BE49-F238E27FC236}">
                  <a16:creationId xmlns:a16="http://schemas.microsoft.com/office/drawing/2014/main" id="{F08C80E3-AE2D-440D-A9D5-30C4A542F095}"/>
                </a:ext>
              </a:extLst>
            </p:cNvPr>
            <p:cNvSpPr/>
            <p:nvPr userDrawn="1"/>
          </p:nvSpPr>
          <p:spPr>
            <a:xfrm>
              <a:off x="10834585" y="4756368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3FA2CB5-635E-4CF6-B11D-F2C5041ADBEA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1524000" y="509764"/>
            <a:ext cx="9144000" cy="685801"/>
          </a:xfrm>
        </p:spPr>
        <p:txBody>
          <a:bodyPr rtlCol="0" anchor="t" anchorCtr="0">
            <a:normAutofit/>
          </a:bodyPr>
          <a:lstStyle>
            <a:lvl1pPr algn="ctr">
              <a:defRPr sz="4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C4E9CB-8B65-4E12-967D-06EAE4393B42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1524000" y="1240970"/>
            <a:ext cx="9144000" cy="492294"/>
          </a:xfrm>
        </p:spPr>
        <p:txBody>
          <a:bodyPr rtlCol="0"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3FA692-96F4-4A7F-8487-22F20A708F1C}"/>
              </a:ext>
            </a:extLst>
          </p:cNvPr>
          <p:cNvSpPr>
            <a:spLocks noGrp="1"/>
          </p:cNvSpPr>
          <p:nvPr userDrawn="1"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92D85A-DF1E-4EFB-B064-60EF7F601D7D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EC 1- L9_Part1_Bus Interfacing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E20109-909E-4186-BEE5-888E05F28C67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/>
        <p:txBody>
          <a:bodyPr rtlCol="0"/>
          <a:lstStyle/>
          <a:p>
            <a:pPr rtl="0"/>
            <a:fld id="{06075B66-BB0A-40EC-93F2-D831CFF2799C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2249841-1B5B-4DCB-8182-96027C01CEF4}"/>
              </a:ext>
            </a:extLst>
          </p:cNvPr>
          <p:cNvSpPr>
            <a:spLocks noGrp="1"/>
          </p:cNvSpPr>
          <p:nvPr userDrawn="1">
            <p:ph type="pic" sz="quarter" idx="13"/>
          </p:nvPr>
        </p:nvSpPr>
        <p:spPr>
          <a:xfrm>
            <a:off x="442913" y="633829"/>
            <a:ext cx="960120" cy="685800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005C338-76FB-4C4F-9EB1-183CFD6B9075}"/>
              </a:ext>
            </a:extLst>
          </p:cNvPr>
          <p:cNvSpPr>
            <a:spLocks noGrp="1"/>
          </p:cNvSpPr>
          <p:nvPr userDrawn="1">
            <p:ph type="body" sz="quarter" idx="14" hasCustomPrompt="1"/>
          </p:nvPr>
        </p:nvSpPr>
        <p:spPr>
          <a:xfrm>
            <a:off x="442913" y="1953305"/>
            <a:ext cx="1655064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49C02438-F5BE-4F73-A18D-18ABFEC5C49B}"/>
              </a:ext>
            </a:extLst>
          </p:cNvPr>
          <p:cNvSpPr>
            <a:spLocks noGrp="1"/>
          </p:cNvSpPr>
          <p:nvPr userDrawn="1">
            <p:ph type="body" sz="quarter" idx="15" hasCustomPrompt="1"/>
          </p:nvPr>
        </p:nvSpPr>
        <p:spPr>
          <a:xfrm>
            <a:off x="93832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00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6E96343E-2D2B-4C87-A7F9-DCCCCB97AF0E}"/>
              </a:ext>
            </a:extLst>
          </p:cNvPr>
          <p:cNvSpPr>
            <a:spLocks noGrp="1"/>
          </p:cNvSpPr>
          <p:nvPr userDrawn="1">
            <p:ph type="body" sz="quarter" idx="16" hasCustomPrompt="1"/>
          </p:nvPr>
        </p:nvSpPr>
        <p:spPr>
          <a:xfrm>
            <a:off x="243049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7BB84FDB-D513-4AC9-B712-08F2B06C1329}"/>
              </a:ext>
            </a:extLst>
          </p:cNvPr>
          <p:cNvSpPr>
            <a:spLocks noGrp="1"/>
          </p:cNvSpPr>
          <p:nvPr userDrawn="1">
            <p:ph type="body" sz="quarter" idx="17" hasCustomPrompt="1"/>
          </p:nvPr>
        </p:nvSpPr>
        <p:spPr>
          <a:xfrm>
            <a:off x="498500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FEA35609-E644-4DF0-8982-873C46185163}"/>
              </a:ext>
            </a:extLst>
          </p:cNvPr>
          <p:cNvSpPr>
            <a:spLocks noGrp="1"/>
          </p:cNvSpPr>
          <p:nvPr userDrawn="1">
            <p:ph type="body" sz="quarter" idx="18" hasCustomPrompt="1"/>
          </p:nvPr>
        </p:nvSpPr>
        <p:spPr>
          <a:xfrm>
            <a:off x="753951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56BC7BD0-6D40-4DA2-9119-3D744AC98825}"/>
              </a:ext>
            </a:extLst>
          </p:cNvPr>
          <p:cNvSpPr>
            <a:spLocks noGrp="1"/>
          </p:cNvSpPr>
          <p:nvPr userDrawn="1">
            <p:ph type="body" sz="quarter" idx="19" hasCustomPrompt="1"/>
          </p:nvPr>
        </p:nvSpPr>
        <p:spPr>
          <a:xfrm>
            <a:off x="10094024" y="1953305"/>
            <a:ext cx="1655064" cy="1627632"/>
          </a:xfrm>
          <a:solidFill>
            <a:schemeClr val="accent2"/>
          </a:solidFill>
        </p:spPr>
        <p:txBody>
          <a:bodyPr lIns="144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9" name="Text Placeholder 12">
            <a:extLst>
              <a:ext uri="{FF2B5EF4-FFF2-40B4-BE49-F238E27FC236}">
                <a16:creationId xmlns:a16="http://schemas.microsoft.com/office/drawing/2014/main" id="{804D7697-ED6C-474A-BC1C-AC319C4D1111}"/>
              </a:ext>
            </a:extLst>
          </p:cNvPr>
          <p:cNvSpPr>
            <a:spLocks noGrp="1"/>
          </p:cNvSpPr>
          <p:nvPr userDrawn="1">
            <p:ph type="body" sz="quarter" idx="20" hasCustomPrompt="1"/>
          </p:nvPr>
        </p:nvSpPr>
        <p:spPr>
          <a:xfrm>
            <a:off x="1067638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12</a:t>
            </a: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F096A408-4C73-43FA-9BB3-9715B82B3D2B}"/>
              </a:ext>
            </a:extLst>
          </p:cNvPr>
          <p:cNvSpPr>
            <a:spLocks noGrp="1"/>
          </p:cNvSpPr>
          <p:nvPr userDrawn="1">
            <p:ph type="body" sz="quarter" idx="21" hasCustomPrompt="1"/>
          </p:nvPr>
        </p:nvSpPr>
        <p:spPr>
          <a:xfrm>
            <a:off x="174982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01</a:t>
            </a:r>
          </a:p>
        </p:txBody>
      </p:sp>
      <p:sp>
        <p:nvSpPr>
          <p:cNvPr id="21" name="Text Placeholder 12">
            <a:extLst>
              <a:ext uri="{FF2B5EF4-FFF2-40B4-BE49-F238E27FC236}">
                <a16:creationId xmlns:a16="http://schemas.microsoft.com/office/drawing/2014/main" id="{C5B11A21-C8C4-419F-851D-CD63CACCAEC4}"/>
              </a:ext>
            </a:extLst>
          </p:cNvPr>
          <p:cNvSpPr>
            <a:spLocks noGrp="1"/>
          </p:cNvSpPr>
          <p:nvPr userDrawn="1">
            <p:ph type="body" sz="quarter" idx="22" hasCustomPrompt="1"/>
          </p:nvPr>
        </p:nvSpPr>
        <p:spPr>
          <a:xfrm>
            <a:off x="256133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02</a:t>
            </a:r>
          </a:p>
        </p:txBody>
      </p:sp>
      <p:sp>
        <p:nvSpPr>
          <p:cNvPr id="22" name="Text Placeholder 12">
            <a:extLst>
              <a:ext uri="{FF2B5EF4-FFF2-40B4-BE49-F238E27FC236}">
                <a16:creationId xmlns:a16="http://schemas.microsoft.com/office/drawing/2014/main" id="{C61FE761-D585-4D37-9741-3F2923A03B01}"/>
              </a:ext>
            </a:extLst>
          </p:cNvPr>
          <p:cNvSpPr>
            <a:spLocks noGrp="1"/>
          </p:cNvSpPr>
          <p:nvPr userDrawn="1">
            <p:ph type="body" sz="quarter" idx="23" hasCustomPrompt="1"/>
          </p:nvPr>
        </p:nvSpPr>
        <p:spPr>
          <a:xfrm>
            <a:off x="986487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11</a:t>
            </a:r>
          </a:p>
        </p:txBody>
      </p:sp>
      <p:sp>
        <p:nvSpPr>
          <p:cNvPr id="23" name="Text Placeholder 12">
            <a:extLst>
              <a:ext uri="{FF2B5EF4-FFF2-40B4-BE49-F238E27FC236}">
                <a16:creationId xmlns:a16="http://schemas.microsoft.com/office/drawing/2014/main" id="{AEF88759-07E7-421C-98C4-6C5962899D05}"/>
              </a:ext>
            </a:extLst>
          </p:cNvPr>
          <p:cNvSpPr>
            <a:spLocks noGrp="1"/>
          </p:cNvSpPr>
          <p:nvPr userDrawn="1">
            <p:ph type="body" sz="quarter" idx="24" hasCustomPrompt="1"/>
          </p:nvPr>
        </p:nvSpPr>
        <p:spPr>
          <a:xfrm>
            <a:off x="824186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09</a:t>
            </a:r>
          </a:p>
        </p:txBody>
      </p:sp>
      <p:sp>
        <p:nvSpPr>
          <p:cNvPr id="24" name="Text Placeholder 12">
            <a:extLst>
              <a:ext uri="{FF2B5EF4-FFF2-40B4-BE49-F238E27FC236}">
                <a16:creationId xmlns:a16="http://schemas.microsoft.com/office/drawing/2014/main" id="{46CC2679-5DDB-45BD-AFC4-C0E40C90A9F1}"/>
              </a:ext>
            </a:extLst>
          </p:cNvPr>
          <p:cNvSpPr>
            <a:spLocks noGrp="1"/>
          </p:cNvSpPr>
          <p:nvPr userDrawn="1">
            <p:ph type="body" sz="quarter" idx="25" hasCustomPrompt="1"/>
          </p:nvPr>
        </p:nvSpPr>
        <p:spPr>
          <a:xfrm>
            <a:off x="661885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07</a:t>
            </a:r>
          </a:p>
        </p:txBody>
      </p:sp>
      <p:sp>
        <p:nvSpPr>
          <p:cNvPr id="25" name="Text Placeholder 12">
            <a:extLst>
              <a:ext uri="{FF2B5EF4-FFF2-40B4-BE49-F238E27FC236}">
                <a16:creationId xmlns:a16="http://schemas.microsoft.com/office/drawing/2014/main" id="{02ABD78C-73AA-439C-A5BE-17644A96282B}"/>
              </a:ext>
            </a:extLst>
          </p:cNvPr>
          <p:cNvSpPr>
            <a:spLocks noGrp="1"/>
          </p:cNvSpPr>
          <p:nvPr userDrawn="1">
            <p:ph type="body" sz="quarter" idx="26" hasCustomPrompt="1"/>
          </p:nvPr>
        </p:nvSpPr>
        <p:spPr>
          <a:xfrm>
            <a:off x="580735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06</a:t>
            </a:r>
          </a:p>
        </p:txBody>
      </p:sp>
      <p:sp>
        <p:nvSpPr>
          <p:cNvPr id="26" name="Text Placeholder 12">
            <a:extLst>
              <a:ext uri="{FF2B5EF4-FFF2-40B4-BE49-F238E27FC236}">
                <a16:creationId xmlns:a16="http://schemas.microsoft.com/office/drawing/2014/main" id="{272124E2-B2DD-45A6-ABE6-459C7038FBB5}"/>
              </a:ext>
            </a:extLst>
          </p:cNvPr>
          <p:cNvSpPr>
            <a:spLocks noGrp="1"/>
          </p:cNvSpPr>
          <p:nvPr userDrawn="1">
            <p:ph type="body" sz="quarter" idx="27" hasCustomPrompt="1"/>
          </p:nvPr>
        </p:nvSpPr>
        <p:spPr>
          <a:xfrm>
            <a:off x="499584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05</a:t>
            </a:r>
          </a:p>
        </p:txBody>
      </p:sp>
      <p:sp>
        <p:nvSpPr>
          <p:cNvPr id="27" name="Text Placeholder 12">
            <a:extLst>
              <a:ext uri="{FF2B5EF4-FFF2-40B4-BE49-F238E27FC236}">
                <a16:creationId xmlns:a16="http://schemas.microsoft.com/office/drawing/2014/main" id="{37660DC0-4623-45A5-84FE-A8AB30FB91DF}"/>
              </a:ext>
            </a:extLst>
          </p:cNvPr>
          <p:cNvSpPr>
            <a:spLocks noGrp="1"/>
          </p:cNvSpPr>
          <p:nvPr userDrawn="1">
            <p:ph type="body" sz="quarter" idx="28" hasCustomPrompt="1"/>
          </p:nvPr>
        </p:nvSpPr>
        <p:spPr>
          <a:xfrm>
            <a:off x="418434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04</a:t>
            </a:r>
          </a:p>
        </p:txBody>
      </p:sp>
      <p:sp>
        <p:nvSpPr>
          <p:cNvPr id="28" name="Text Placeholder 12">
            <a:extLst>
              <a:ext uri="{FF2B5EF4-FFF2-40B4-BE49-F238E27FC236}">
                <a16:creationId xmlns:a16="http://schemas.microsoft.com/office/drawing/2014/main" id="{1324C94E-2600-4373-9B3A-E70E6F6E3EAE}"/>
              </a:ext>
            </a:extLst>
          </p:cNvPr>
          <p:cNvSpPr>
            <a:spLocks noGrp="1"/>
          </p:cNvSpPr>
          <p:nvPr userDrawn="1">
            <p:ph type="body" sz="quarter" idx="29" hasCustomPrompt="1"/>
          </p:nvPr>
        </p:nvSpPr>
        <p:spPr>
          <a:xfrm>
            <a:off x="337283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03</a:t>
            </a:r>
          </a:p>
        </p:txBody>
      </p:sp>
      <p:sp>
        <p:nvSpPr>
          <p:cNvPr id="29" name="Text Placeholder 12">
            <a:extLst>
              <a:ext uri="{FF2B5EF4-FFF2-40B4-BE49-F238E27FC236}">
                <a16:creationId xmlns:a16="http://schemas.microsoft.com/office/drawing/2014/main" id="{C1ED5B50-C717-4ECD-9434-0C486B1FA95B}"/>
              </a:ext>
            </a:extLst>
          </p:cNvPr>
          <p:cNvSpPr>
            <a:spLocks noGrp="1"/>
          </p:cNvSpPr>
          <p:nvPr userDrawn="1">
            <p:ph type="body" sz="quarter" idx="30" hasCustomPrompt="1"/>
          </p:nvPr>
        </p:nvSpPr>
        <p:spPr>
          <a:xfrm>
            <a:off x="743036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08</a:t>
            </a:r>
          </a:p>
        </p:txBody>
      </p:sp>
      <p:sp>
        <p:nvSpPr>
          <p:cNvPr id="30" name="Text Placeholder 12">
            <a:extLst>
              <a:ext uri="{FF2B5EF4-FFF2-40B4-BE49-F238E27FC236}">
                <a16:creationId xmlns:a16="http://schemas.microsoft.com/office/drawing/2014/main" id="{E91BD8A6-461F-4EAC-82F8-A744495D6BFF}"/>
              </a:ext>
            </a:extLst>
          </p:cNvPr>
          <p:cNvSpPr>
            <a:spLocks noGrp="1"/>
          </p:cNvSpPr>
          <p:nvPr userDrawn="1">
            <p:ph type="body" sz="quarter" idx="31" hasCustomPrompt="1"/>
          </p:nvPr>
        </p:nvSpPr>
        <p:spPr>
          <a:xfrm>
            <a:off x="905337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10</a:t>
            </a:r>
          </a:p>
        </p:txBody>
      </p:sp>
      <p:sp>
        <p:nvSpPr>
          <p:cNvPr id="83" name="Text Placeholder 82">
            <a:extLst>
              <a:ext uri="{FF2B5EF4-FFF2-40B4-BE49-F238E27FC236}">
                <a16:creationId xmlns:a16="http://schemas.microsoft.com/office/drawing/2014/main" id="{3070E194-AAC8-4E23-9F2B-5946DF5D217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9685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4" name="Text Placeholder 82">
            <a:extLst>
              <a:ext uri="{FF2B5EF4-FFF2-40B4-BE49-F238E27FC236}">
                <a16:creationId xmlns:a16="http://schemas.microsoft.com/office/drawing/2014/main" id="{53A9E9CF-C53C-41F0-8DEE-872DBB4377F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1063002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5" name="Text Placeholder 82">
            <a:extLst>
              <a:ext uri="{FF2B5EF4-FFF2-40B4-BE49-F238E27FC236}">
                <a16:creationId xmlns:a16="http://schemas.microsoft.com/office/drawing/2014/main" id="{72AE6501-3FB0-4A7D-9A36-B350AEC3CAE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70795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Jan</a:t>
            </a:r>
          </a:p>
        </p:txBody>
      </p:sp>
      <p:sp>
        <p:nvSpPr>
          <p:cNvPr id="86" name="Text Placeholder 82">
            <a:extLst>
              <a:ext uri="{FF2B5EF4-FFF2-40B4-BE49-F238E27FC236}">
                <a16:creationId xmlns:a16="http://schemas.microsoft.com/office/drawing/2014/main" id="{CB3FC7F1-097D-46A1-B741-A527899C4866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519051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Feb</a:t>
            </a:r>
          </a:p>
        </p:txBody>
      </p:sp>
      <p:sp>
        <p:nvSpPr>
          <p:cNvPr id="87" name="Text Placeholder 82">
            <a:extLst>
              <a:ext uri="{FF2B5EF4-FFF2-40B4-BE49-F238E27FC236}">
                <a16:creationId xmlns:a16="http://schemas.microsoft.com/office/drawing/2014/main" id="{FC859E34-D208-4716-9A67-734A70457550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330148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Mar</a:t>
            </a:r>
          </a:p>
        </p:txBody>
      </p:sp>
      <p:sp>
        <p:nvSpPr>
          <p:cNvPr id="88" name="Text Placeholder 82">
            <a:extLst>
              <a:ext uri="{FF2B5EF4-FFF2-40B4-BE49-F238E27FC236}">
                <a16:creationId xmlns:a16="http://schemas.microsoft.com/office/drawing/2014/main" id="{049E8B34-6A64-4BBD-A35C-22A6CA41E353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141245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Apr</a:t>
            </a:r>
          </a:p>
        </p:txBody>
      </p:sp>
      <p:sp>
        <p:nvSpPr>
          <p:cNvPr id="89" name="Text Placeholder 82">
            <a:extLst>
              <a:ext uri="{FF2B5EF4-FFF2-40B4-BE49-F238E27FC236}">
                <a16:creationId xmlns:a16="http://schemas.microsoft.com/office/drawing/2014/main" id="{97904633-5897-42A4-AF0F-2EA51A800CF5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4952342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May</a:t>
            </a:r>
          </a:p>
        </p:txBody>
      </p:sp>
      <p:sp>
        <p:nvSpPr>
          <p:cNvPr id="90" name="Text Placeholder 82">
            <a:extLst>
              <a:ext uri="{FF2B5EF4-FFF2-40B4-BE49-F238E27FC236}">
                <a16:creationId xmlns:a16="http://schemas.microsoft.com/office/drawing/2014/main" id="{79DD194B-FCD9-41BA-9509-A8B90C84FE97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763439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Jun</a:t>
            </a:r>
          </a:p>
        </p:txBody>
      </p:sp>
      <p:sp>
        <p:nvSpPr>
          <p:cNvPr id="91" name="Text Placeholder 82">
            <a:extLst>
              <a:ext uri="{FF2B5EF4-FFF2-40B4-BE49-F238E27FC236}">
                <a16:creationId xmlns:a16="http://schemas.microsoft.com/office/drawing/2014/main" id="{DB6D9DFF-FF4C-4CE7-8978-80DBC6D9C1AD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6574536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Jul</a:t>
            </a:r>
          </a:p>
        </p:txBody>
      </p:sp>
      <p:sp>
        <p:nvSpPr>
          <p:cNvPr id="92" name="Text Placeholder 82">
            <a:extLst>
              <a:ext uri="{FF2B5EF4-FFF2-40B4-BE49-F238E27FC236}">
                <a16:creationId xmlns:a16="http://schemas.microsoft.com/office/drawing/2014/main" id="{1AF51762-8702-4718-B74C-51EF4D498495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7385633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Aug</a:t>
            </a:r>
          </a:p>
        </p:txBody>
      </p:sp>
      <p:sp>
        <p:nvSpPr>
          <p:cNvPr id="93" name="Text Placeholder 82">
            <a:extLst>
              <a:ext uri="{FF2B5EF4-FFF2-40B4-BE49-F238E27FC236}">
                <a16:creationId xmlns:a16="http://schemas.microsoft.com/office/drawing/2014/main" id="{B94382F6-3287-40E9-A2C6-E28B5F7F051C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819673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Sep</a:t>
            </a:r>
          </a:p>
        </p:txBody>
      </p:sp>
      <p:sp>
        <p:nvSpPr>
          <p:cNvPr id="94" name="Text Placeholder 82">
            <a:extLst>
              <a:ext uri="{FF2B5EF4-FFF2-40B4-BE49-F238E27FC236}">
                <a16:creationId xmlns:a16="http://schemas.microsoft.com/office/drawing/2014/main" id="{138544EE-C7F5-4BEA-B814-148F88843B81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900782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Oct</a:t>
            </a:r>
          </a:p>
        </p:txBody>
      </p:sp>
      <p:sp>
        <p:nvSpPr>
          <p:cNvPr id="95" name="Text Placeholder 82">
            <a:extLst>
              <a:ext uri="{FF2B5EF4-FFF2-40B4-BE49-F238E27FC236}">
                <a16:creationId xmlns:a16="http://schemas.microsoft.com/office/drawing/2014/main" id="{D4154B6A-8576-4E34-B9F7-848562D0FAC9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981892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Nov</a:t>
            </a:r>
          </a:p>
        </p:txBody>
      </p:sp>
      <p:sp>
        <p:nvSpPr>
          <p:cNvPr id="96" name="Text Placeholder 82">
            <a:extLst>
              <a:ext uri="{FF2B5EF4-FFF2-40B4-BE49-F238E27FC236}">
                <a16:creationId xmlns:a16="http://schemas.microsoft.com/office/drawing/2014/main" id="{50E931AF-D6F2-4AD6-AAD8-8472B8635808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96857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Start</a:t>
            </a:r>
          </a:p>
        </p:txBody>
      </p:sp>
      <p:sp>
        <p:nvSpPr>
          <p:cNvPr id="97" name="Text Placeholder 82">
            <a:extLst>
              <a:ext uri="{FF2B5EF4-FFF2-40B4-BE49-F238E27FC236}">
                <a16:creationId xmlns:a16="http://schemas.microsoft.com/office/drawing/2014/main" id="{AAEA2E2F-AB4C-462B-B9B9-07B4AA406A4B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002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Q4</a:t>
            </a:r>
          </a:p>
        </p:txBody>
      </p:sp>
      <p:sp>
        <p:nvSpPr>
          <p:cNvPr id="98" name="Text Placeholder 82">
            <a:extLst>
              <a:ext uri="{FF2B5EF4-FFF2-40B4-BE49-F238E27FC236}">
                <a16:creationId xmlns:a16="http://schemas.microsoft.com/office/drawing/2014/main" id="{791F5FE7-9124-491C-AD14-8CD8442EEDBB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3330148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Q1</a:t>
            </a:r>
          </a:p>
        </p:txBody>
      </p:sp>
      <p:sp>
        <p:nvSpPr>
          <p:cNvPr id="99" name="Text Placeholder 82">
            <a:extLst>
              <a:ext uri="{FF2B5EF4-FFF2-40B4-BE49-F238E27FC236}">
                <a16:creationId xmlns:a16="http://schemas.microsoft.com/office/drawing/2014/main" id="{AF9DDE50-FB12-4681-9F64-FAEEEE893267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5763439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Q2</a:t>
            </a:r>
          </a:p>
        </p:txBody>
      </p:sp>
      <p:sp>
        <p:nvSpPr>
          <p:cNvPr id="100" name="Text Placeholder 82">
            <a:extLst>
              <a:ext uri="{FF2B5EF4-FFF2-40B4-BE49-F238E27FC236}">
                <a16:creationId xmlns:a16="http://schemas.microsoft.com/office/drawing/2014/main" id="{817AE0D5-8EF1-44A0-8F15-FBFA1111DCA0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819673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Q3</a:t>
            </a:r>
          </a:p>
        </p:txBody>
      </p:sp>
      <p:sp>
        <p:nvSpPr>
          <p:cNvPr id="101" name="Text Placeholder 82">
            <a:extLst>
              <a:ext uri="{FF2B5EF4-FFF2-40B4-BE49-F238E27FC236}">
                <a16:creationId xmlns:a16="http://schemas.microsoft.com/office/drawing/2014/main" id="{6664E19C-3384-49DD-BD5F-2E39375D444C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10806794" y="473961"/>
            <a:ext cx="958856" cy="551102"/>
          </a:xfrm>
        </p:spPr>
        <p:txBody>
          <a:bodyPr lIns="0" tIns="0" rIns="0" bIns="0" rtlCol="0" anchor="ctr" anchorCtr="0">
            <a:noAutofit/>
          </a:bodyPr>
          <a:lstStyle>
            <a:lvl1pPr marL="0" indent="0" algn="r">
              <a:buNone/>
              <a:defRPr sz="280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1612919501"/>
      </p:ext>
    </p:extLst>
  </p:cSld>
  <p:clrMapOvr>
    <a:masterClrMapping/>
  </p:clrMapOvr>
</p:sldLayout>
</file>

<file path=ppt/slideLayouts/slideLayout4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4A92ADF8-47B7-6B4A-B238-A057A73B01F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7646" y="365125"/>
            <a:ext cx="8295588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773D9E3-3B36-3040-8C61-C6D71B056A8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67646" y="1825625"/>
            <a:ext cx="8295588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63020717"/>
      </p:ext>
    </p:extLst>
  </p:cSld>
  <p:clrMapOvr>
    <a:masterClrMapping/>
  </p:clrMapOvr>
</p:sldLayout>
</file>

<file path=ppt/slideLayouts/slideLayout44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1_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EC 1- L9_Part1_Bus Interfacing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11080307"/>
      </p:ext>
    </p:extLst>
  </p:cSld>
  <p:clrMapOvr>
    <a:masterClrMapping/>
  </p:clrMapOvr>
</p:sldLayout>
</file>

<file path=ppt/slideLayouts/slideLayout45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EC 1- L9_Part1_Bus Interfacing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50498683"/>
      </p:ext>
    </p:extLst>
  </p:cSld>
  <p:clrMapOvr>
    <a:masterClrMapping/>
  </p:clrMapOvr>
</p:sldLayout>
</file>

<file path=ppt/slideLayouts/slideLayout4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EC 1- L9_Part1_Bus Interfacing</a:t>
            </a: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41454918"/>
      </p:ext>
    </p:extLst>
  </p:cSld>
  <p:clrMapOvr>
    <a:masterClrMapping/>
  </p:clrMapOvr>
</p:sldLayout>
</file>

<file path=ppt/slideLayouts/slideLayout47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3B25E3D6-2A2E-464A-8CB9-910A73E922D2}"/>
              </a:ext>
            </a:extLst>
          </p:cNvPr>
          <p:cNvCxnSpPr/>
          <p:nvPr userDrawn="1"/>
        </p:nvCxnSpPr>
        <p:spPr>
          <a:xfrm>
            <a:off x="1226359" y="4878388"/>
            <a:ext cx="9736242" cy="0"/>
          </a:xfrm>
          <a:prstGeom prst="line">
            <a:avLst/>
          </a:prstGeom>
          <a:ln w="36068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0" name="Group 79">
            <a:extLst>
              <a:ext uri="{FF2B5EF4-FFF2-40B4-BE49-F238E27FC236}">
                <a16:creationId xmlns:a16="http://schemas.microsoft.com/office/drawing/2014/main" id="{7AC1507B-4D7E-4A03-BD68-719F3B4FFFFE}"/>
              </a:ext>
            </a:extLst>
          </p:cNvPr>
          <p:cNvGrpSpPr/>
          <p:nvPr userDrawn="1"/>
        </p:nvGrpSpPr>
        <p:grpSpPr>
          <a:xfrm>
            <a:off x="1098343" y="3580937"/>
            <a:ext cx="256032" cy="1426311"/>
            <a:chOff x="1098343" y="3580937"/>
            <a:chExt cx="256032" cy="1426311"/>
          </a:xfrm>
        </p:grpSpPr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F344BED5-CC6A-4BE9-A525-8E8D0064488A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63419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A2C7B801-E8A3-4356-8E6E-5A82DA9E1443}"/>
                </a:ext>
              </a:extLst>
            </p:cNvPr>
            <p:cNvSpPr/>
            <p:nvPr userDrawn="1"/>
          </p:nvSpPr>
          <p:spPr>
            <a:xfrm>
              <a:off x="1098343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BEB49D06-EF63-4C3A-910B-CB6831B16C9D}"/>
              </a:ext>
            </a:extLst>
          </p:cNvPr>
          <p:cNvGrpSpPr/>
          <p:nvPr userDrawn="1"/>
        </p:nvGrpSpPr>
        <p:grpSpPr>
          <a:xfrm>
            <a:off x="1995041" y="4439619"/>
            <a:ext cx="128016" cy="502920"/>
            <a:chOff x="1973856" y="4439619"/>
            <a:chExt cx="128016" cy="502920"/>
          </a:xfrm>
        </p:grpSpPr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327E53F1-5E20-4EC7-87CF-EB6E9FDE9F1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4C87D9C1-E63A-4E7F-A2F2-B9441DFAFE6B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4FA409AA-6816-4FFF-BA25-BAD4447A906F}"/>
              </a:ext>
            </a:extLst>
          </p:cNvPr>
          <p:cNvGrpSpPr/>
          <p:nvPr userDrawn="1"/>
        </p:nvGrpSpPr>
        <p:grpSpPr>
          <a:xfrm>
            <a:off x="2785120" y="4439619"/>
            <a:ext cx="128016" cy="502920"/>
            <a:chOff x="1973856" y="4439619"/>
            <a:chExt cx="128016" cy="502920"/>
          </a:xfrm>
        </p:grpSpPr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CA6520F-1760-430A-B65E-C626CFF2F72B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39843C49-812F-4AC4-8759-BFA1B2C480F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4C21F7E2-F666-48FA-AABB-65E011391734}"/>
              </a:ext>
            </a:extLst>
          </p:cNvPr>
          <p:cNvGrpSpPr/>
          <p:nvPr userDrawn="1"/>
        </p:nvGrpSpPr>
        <p:grpSpPr>
          <a:xfrm>
            <a:off x="4411766" y="4439619"/>
            <a:ext cx="128016" cy="502920"/>
            <a:chOff x="1973856" y="4439619"/>
            <a:chExt cx="128016" cy="502920"/>
          </a:xfrm>
        </p:grpSpPr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D8569AFA-3030-46B5-8C96-BBA5D82A9D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5F0F0204-329B-4C59-9376-DA2E190A41F2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FD9007D7-5B92-4731-A39C-F5A6EBB39A0F}"/>
              </a:ext>
            </a:extLst>
          </p:cNvPr>
          <p:cNvGrpSpPr/>
          <p:nvPr userDrawn="1"/>
        </p:nvGrpSpPr>
        <p:grpSpPr>
          <a:xfrm>
            <a:off x="5219453" y="4439619"/>
            <a:ext cx="128016" cy="502920"/>
            <a:chOff x="1973856" y="4439619"/>
            <a:chExt cx="128016" cy="502920"/>
          </a:xfrm>
        </p:grpSpPr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EEEC3455-89C8-487D-A4AD-5C3E0D6D73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60D5132D-9C05-4BA1-9DC5-047AD05AFCA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5" name="Group 74">
            <a:extLst>
              <a:ext uri="{FF2B5EF4-FFF2-40B4-BE49-F238E27FC236}">
                <a16:creationId xmlns:a16="http://schemas.microsoft.com/office/drawing/2014/main" id="{E298C5F6-9A26-42A5-8CE6-0AB714917758}"/>
              </a:ext>
            </a:extLst>
          </p:cNvPr>
          <p:cNvGrpSpPr/>
          <p:nvPr userDrawn="1"/>
        </p:nvGrpSpPr>
        <p:grpSpPr>
          <a:xfrm>
            <a:off x="6841493" y="4439619"/>
            <a:ext cx="128016" cy="502920"/>
            <a:chOff x="6841493" y="4439619"/>
            <a:chExt cx="128016" cy="502920"/>
          </a:xfrm>
        </p:grpSpPr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EECD6B90-8AB5-404B-8C47-296EACB3A74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6686045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019B7AA1-FBFB-4467-A894-A8493F7A6AA8}"/>
                </a:ext>
              </a:extLst>
            </p:cNvPr>
            <p:cNvSpPr/>
            <p:nvPr userDrawn="1"/>
          </p:nvSpPr>
          <p:spPr>
            <a:xfrm>
              <a:off x="6841493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37A216D3-B10A-49A2-91E7-6B15001A3FB0}"/>
              </a:ext>
            </a:extLst>
          </p:cNvPr>
          <p:cNvGrpSpPr/>
          <p:nvPr userDrawn="1"/>
        </p:nvGrpSpPr>
        <p:grpSpPr>
          <a:xfrm>
            <a:off x="7653514" y="4439619"/>
            <a:ext cx="128016" cy="502920"/>
            <a:chOff x="1973856" y="4439619"/>
            <a:chExt cx="128016" cy="502920"/>
          </a:xfrm>
        </p:grpSpPr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C9539913-F5B6-46CE-8254-5D926DEA576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111FC251-CB3D-4E38-ACB7-A62B2D60EB4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33A48BF4-E5AF-426C-B91A-E2874F887DFC}"/>
              </a:ext>
            </a:extLst>
          </p:cNvPr>
          <p:cNvGrpSpPr/>
          <p:nvPr userDrawn="1"/>
        </p:nvGrpSpPr>
        <p:grpSpPr>
          <a:xfrm>
            <a:off x="9275553" y="4439619"/>
            <a:ext cx="128016" cy="502920"/>
            <a:chOff x="1973856" y="4439619"/>
            <a:chExt cx="128016" cy="502920"/>
          </a:xfrm>
        </p:grpSpPr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43156CFF-0844-4928-96F2-9B7989831CB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0B7D5F2D-1085-4523-9A56-C2B16A2F0464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B2166A5C-6403-42D7-8962-0052BEA0363E}"/>
              </a:ext>
            </a:extLst>
          </p:cNvPr>
          <p:cNvGrpSpPr/>
          <p:nvPr userDrawn="1"/>
        </p:nvGrpSpPr>
        <p:grpSpPr>
          <a:xfrm>
            <a:off x="10087574" y="4439619"/>
            <a:ext cx="128016" cy="502920"/>
            <a:chOff x="1973856" y="4439619"/>
            <a:chExt cx="128016" cy="502920"/>
          </a:xfrm>
        </p:grpSpPr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6BDD4C7A-BAE9-4341-ACA2-BC09D58B2EB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9" name="Oval 58">
              <a:extLst>
                <a:ext uri="{FF2B5EF4-FFF2-40B4-BE49-F238E27FC236}">
                  <a16:creationId xmlns:a16="http://schemas.microsoft.com/office/drawing/2014/main" id="{2092417B-AC2A-401B-90D8-62AA0CC234E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81" name="Group 80">
            <a:extLst>
              <a:ext uri="{FF2B5EF4-FFF2-40B4-BE49-F238E27FC236}">
                <a16:creationId xmlns:a16="http://schemas.microsoft.com/office/drawing/2014/main" id="{575A635E-0C3E-4F07-842B-60231D9875D4}"/>
              </a:ext>
            </a:extLst>
          </p:cNvPr>
          <p:cNvGrpSpPr/>
          <p:nvPr userDrawn="1"/>
        </p:nvGrpSpPr>
        <p:grpSpPr>
          <a:xfrm>
            <a:off x="3532404" y="3580937"/>
            <a:ext cx="256032" cy="1426311"/>
            <a:chOff x="3532404" y="3580937"/>
            <a:chExt cx="256032" cy="1426311"/>
          </a:xfrm>
        </p:grpSpPr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CC9D07EB-53D6-4BBA-ACB6-E8F63F9A083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2997480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2" name="Oval 61">
              <a:extLst>
                <a:ext uri="{FF2B5EF4-FFF2-40B4-BE49-F238E27FC236}">
                  <a16:creationId xmlns:a16="http://schemas.microsoft.com/office/drawing/2014/main" id="{45616335-BCB9-464C-BEA1-A1E7E74FD8BE}"/>
                </a:ext>
              </a:extLst>
            </p:cNvPr>
            <p:cNvSpPr/>
            <p:nvPr userDrawn="1"/>
          </p:nvSpPr>
          <p:spPr>
            <a:xfrm>
              <a:off x="3532404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9703DC63-2401-4AD3-8B32-193667CD897E}"/>
              </a:ext>
            </a:extLst>
          </p:cNvPr>
          <p:cNvGrpSpPr/>
          <p:nvPr userDrawn="1"/>
        </p:nvGrpSpPr>
        <p:grpSpPr>
          <a:xfrm>
            <a:off x="5966465" y="3580937"/>
            <a:ext cx="256032" cy="1426311"/>
            <a:chOff x="5966465" y="3580937"/>
            <a:chExt cx="256032" cy="1426311"/>
          </a:xfrm>
        </p:grpSpPr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16A6E3F7-6319-4441-AFD9-C3D4F2972FA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43154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5" name="Oval 64">
              <a:extLst>
                <a:ext uri="{FF2B5EF4-FFF2-40B4-BE49-F238E27FC236}">
                  <a16:creationId xmlns:a16="http://schemas.microsoft.com/office/drawing/2014/main" id="{4C9D2D7D-12CB-4802-999B-1D1F87BE0FA5}"/>
                </a:ext>
              </a:extLst>
            </p:cNvPr>
            <p:cNvSpPr/>
            <p:nvPr userDrawn="1"/>
          </p:nvSpPr>
          <p:spPr>
            <a:xfrm>
              <a:off x="596646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7" name="Group 76">
            <a:extLst>
              <a:ext uri="{FF2B5EF4-FFF2-40B4-BE49-F238E27FC236}">
                <a16:creationId xmlns:a16="http://schemas.microsoft.com/office/drawing/2014/main" id="{24158274-99B6-424C-9DB7-4B178174FCD6}"/>
              </a:ext>
            </a:extLst>
          </p:cNvPr>
          <p:cNvGrpSpPr/>
          <p:nvPr userDrawn="1"/>
        </p:nvGrpSpPr>
        <p:grpSpPr>
          <a:xfrm>
            <a:off x="8400525" y="3580937"/>
            <a:ext cx="256032" cy="1426311"/>
            <a:chOff x="8400525" y="3580937"/>
            <a:chExt cx="256032" cy="1426311"/>
          </a:xfrm>
        </p:grpSpPr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8E62A3E4-AE49-44CE-8671-D9E2E7A149F4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786560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D1DACA3F-BDD7-46A1-9FFC-5C9E3DC0319B}"/>
                </a:ext>
              </a:extLst>
            </p:cNvPr>
            <p:cNvSpPr/>
            <p:nvPr userDrawn="1"/>
          </p:nvSpPr>
          <p:spPr>
            <a:xfrm>
              <a:off x="840052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6" name="Group 75">
            <a:extLst>
              <a:ext uri="{FF2B5EF4-FFF2-40B4-BE49-F238E27FC236}">
                <a16:creationId xmlns:a16="http://schemas.microsoft.com/office/drawing/2014/main" id="{CDBF36D1-D00D-4D0E-A137-B0C1518AA950}"/>
              </a:ext>
            </a:extLst>
          </p:cNvPr>
          <p:cNvGrpSpPr/>
          <p:nvPr userDrawn="1"/>
        </p:nvGrpSpPr>
        <p:grpSpPr>
          <a:xfrm>
            <a:off x="10834585" y="3580937"/>
            <a:ext cx="256032" cy="1431463"/>
            <a:chOff x="10834585" y="3580937"/>
            <a:chExt cx="256032" cy="1431463"/>
          </a:xfrm>
        </p:grpSpPr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FA69A115-43BB-4F45-8737-8989918E4F3D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029966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Oval 70">
              <a:extLst>
                <a:ext uri="{FF2B5EF4-FFF2-40B4-BE49-F238E27FC236}">
                  <a16:creationId xmlns:a16="http://schemas.microsoft.com/office/drawing/2014/main" id="{F08C80E3-AE2D-440D-A9D5-30C4A542F095}"/>
                </a:ext>
              </a:extLst>
            </p:cNvPr>
            <p:cNvSpPr/>
            <p:nvPr userDrawn="1"/>
          </p:nvSpPr>
          <p:spPr>
            <a:xfrm>
              <a:off x="10834585" y="4756368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3FA2CB5-635E-4CF6-B11D-F2C5041ADBEA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1524000" y="509764"/>
            <a:ext cx="9144000" cy="685801"/>
          </a:xfrm>
        </p:spPr>
        <p:txBody>
          <a:bodyPr rtlCol="0" anchor="t" anchorCtr="0">
            <a:normAutofit/>
          </a:bodyPr>
          <a:lstStyle>
            <a:lvl1pPr algn="ctr">
              <a:defRPr sz="4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C4E9CB-8B65-4E12-967D-06EAE4393B42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1524000" y="1240970"/>
            <a:ext cx="9144000" cy="492294"/>
          </a:xfrm>
        </p:spPr>
        <p:txBody>
          <a:bodyPr rtlCol="0"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3FA692-96F4-4A7F-8487-22F20A708F1C}"/>
              </a:ext>
            </a:extLst>
          </p:cNvPr>
          <p:cNvSpPr>
            <a:spLocks noGrp="1"/>
          </p:cNvSpPr>
          <p:nvPr userDrawn="1"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92D85A-DF1E-4EFB-B064-60EF7F601D7D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EC 1- L9_Part1_Bus Interfacing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E20109-909E-4186-BEE5-888E05F28C67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/>
        <p:txBody>
          <a:bodyPr rtlCol="0"/>
          <a:lstStyle/>
          <a:p>
            <a:pPr rtl="0"/>
            <a:fld id="{06075B66-BB0A-40EC-93F2-D831CFF2799C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2249841-1B5B-4DCB-8182-96027C01CEF4}"/>
              </a:ext>
            </a:extLst>
          </p:cNvPr>
          <p:cNvSpPr>
            <a:spLocks noGrp="1"/>
          </p:cNvSpPr>
          <p:nvPr userDrawn="1">
            <p:ph type="pic" sz="quarter" idx="13"/>
          </p:nvPr>
        </p:nvSpPr>
        <p:spPr>
          <a:xfrm>
            <a:off x="442913" y="633829"/>
            <a:ext cx="960120" cy="685800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005C338-76FB-4C4F-9EB1-183CFD6B9075}"/>
              </a:ext>
            </a:extLst>
          </p:cNvPr>
          <p:cNvSpPr>
            <a:spLocks noGrp="1"/>
          </p:cNvSpPr>
          <p:nvPr userDrawn="1">
            <p:ph type="body" sz="quarter" idx="14" hasCustomPrompt="1"/>
          </p:nvPr>
        </p:nvSpPr>
        <p:spPr>
          <a:xfrm>
            <a:off x="442913" y="1953305"/>
            <a:ext cx="1655064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49C02438-F5BE-4F73-A18D-18ABFEC5C49B}"/>
              </a:ext>
            </a:extLst>
          </p:cNvPr>
          <p:cNvSpPr>
            <a:spLocks noGrp="1"/>
          </p:cNvSpPr>
          <p:nvPr userDrawn="1">
            <p:ph type="body" sz="quarter" idx="15" hasCustomPrompt="1"/>
          </p:nvPr>
        </p:nvSpPr>
        <p:spPr>
          <a:xfrm>
            <a:off x="93832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00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6E96343E-2D2B-4C87-A7F9-DCCCCB97AF0E}"/>
              </a:ext>
            </a:extLst>
          </p:cNvPr>
          <p:cNvSpPr>
            <a:spLocks noGrp="1"/>
          </p:cNvSpPr>
          <p:nvPr userDrawn="1">
            <p:ph type="body" sz="quarter" idx="16" hasCustomPrompt="1"/>
          </p:nvPr>
        </p:nvSpPr>
        <p:spPr>
          <a:xfrm>
            <a:off x="243049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7BB84FDB-D513-4AC9-B712-08F2B06C1329}"/>
              </a:ext>
            </a:extLst>
          </p:cNvPr>
          <p:cNvSpPr>
            <a:spLocks noGrp="1"/>
          </p:cNvSpPr>
          <p:nvPr userDrawn="1">
            <p:ph type="body" sz="quarter" idx="17" hasCustomPrompt="1"/>
          </p:nvPr>
        </p:nvSpPr>
        <p:spPr>
          <a:xfrm>
            <a:off x="498500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FEA35609-E644-4DF0-8982-873C46185163}"/>
              </a:ext>
            </a:extLst>
          </p:cNvPr>
          <p:cNvSpPr>
            <a:spLocks noGrp="1"/>
          </p:cNvSpPr>
          <p:nvPr userDrawn="1">
            <p:ph type="body" sz="quarter" idx="18" hasCustomPrompt="1"/>
          </p:nvPr>
        </p:nvSpPr>
        <p:spPr>
          <a:xfrm>
            <a:off x="753951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56BC7BD0-6D40-4DA2-9119-3D744AC98825}"/>
              </a:ext>
            </a:extLst>
          </p:cNvPr>
          <p:cNvSpPr>
            <a:spLocks noGrp="1"/>
          </p:cNvSpPr>
          <p:nvPr userDrawn="1">
            <p:ph type="body" sz="quarter" idx="19" hasCustomPrompt="1"/>
          </p:nvPr>
        </p:nvSpPr>
        <p:spPr>
          <a:xfrm>
            <a:off x="10094024" y="1953305"/>
            <a:ext cx="1655064" cy="1627632"/>
          </a:xfrm>
          <a:solidFill>
            <a:schemeClr val="accent2"/>
          </a:solidFill>
        </p:spPr>
        <p:txBody>
          <a:bodyPr lIns="144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9" name="Text Placeholder 12">
            <a:extLst>
              <a:ext uri="{FF2B5EF4-FFF2-40B4-BE49-F238E27FC236}">
                <a16:creationId xmlns:a16="http://schemas.microsoft.com/office/drawing/2014/main" id="{804D7697-ED6C-474A-BC1C-AC319C4D1111}"/>
              </a:ext>
            </a:extLst>
          </p:cNvPr>
          <p:cNvSpPr>
            <a:spLocks noGrp="1"/>
          </p:cNvSpPr>
          <p:nvPr userDrawn="1">
            <p:ph type="body" sz="quarter" idx="20" hasCustomPrompt="1"/>
          </p:nvPr>
        </p:nvSpPr>
        <p:spPr>
          <a:xfrm>
            <a:off x="1067638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12</a:t>
            </a: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F096A408-4C73-43FA-9BB3-9715B82B3D2B}"/>
              </a:ext>
            </a:extLst>
          </p:cNvPr>
          <p:cNvSpPr>
            <a:spLocks noGrp="1"/>
          </p:cNvSpPr>
          <p:nvPr userDrawn="1">
            <p:ph type="body" sz="quarter" idx="21" hasCustomPrompt="1"/>
          </p:nvPr>
        </p:nvSpPr>
        <p:spPr>
          <a:xfrm>
            <a:off x="174982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01</a:t>
            </a:r>
          </a:p>
        </p:txBody>
      </p:sp>
      <p:sp>
        <p:nvSpPr>
          <p:cNvPr id="21" name="Text Placeholder 12">
            <a:extLst>
              <a:ext uri="{FF2B5EF4-FFF2-40B4-BE49-F238E27FC236}">
                <a16:creationId xmlns:a16="http://schemas.microsoft.com/office/drawing/2014/main" id="{C5B11A21-C8C4-419F-851D-CD63CACCAEC4}"/>
              </a:ext>
            </a:extLst>
          </p:cNvPr>
          <p:cNvSpPr>
            <a:spLocks noGrp="1"/>
          </p:cNvSpPr>
          <p:nvPr userDrawn="1">
            <p:ph type="body" sz="quarter" idx="22" hasCustomPrompt="1"/>
          </p:nvPr>
        </p:nvSpPr>
        <p:spPr>
          <a:xfrm>
            <a:off x="256133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02</a:t>
            </a:r>
          </a:p>
        </p:txBody>
      </p:sp>
      <p:sp>
        <p:nvSpPr>
          <p:cNvPr id="22" name="Text Placeholder 12">
            <a:extLst>
              <a:ext uri="{FF2B5EF4-FFF2-40B4-BE49-F238E27FC236}">
                <a16:creationId xmlns:a16="http://schemas.microsoft.com/office/drawing/2014/main" id="{C61FE761-D585-4D37-9741-3F2923A03B01}"/>
              </a:ext>
            </a:extLst>
          </p:cNvPr>
          <p:cNvSpPr>
            <a:spLocks noGrp="1"/>
          </p:cNvSpPr>
          <p:nvPr userDrawn="1">
            <p:ph type="body" sz="quarter" idx="23" hasCustomPrompt="1"/>
          </p:nvPr>
        </p:nvSpPr>
        <p:spPr>
          <a:xfrm>
            <a:off x="986487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11</a:t>
            </a:r>
          </a:p>
        </p:txBody>
      </p:sp>
      <p:sp>
        <p:nvSpPr>
          <p:cNvPr id="23" name="Text Placeholder 12">
            <a:extLst>
              <a:ext uri="{FF2B5EF4-FFF2-40B4-BE49-F238E27FC236}">
                <a16:creationId xmlns:a16="http://schemas.microsoft.com/office/drawing/2014/main" id="{AEF88759-07E7-421C-98C4-6C5962899D05}"/>
              </a:ext>
            </a:extLst>
          </p:cNvPr>
          <p:cNvSpPr>
            <a:spLocks noGrp="1"/>
          </p:cNvSpPr>
          <p:nvPr userDrawn="1">
            <p:ph type="body" sz="quarter" idx="24" hasCustomPrompt="1"/>
          </p:nvPr>
        </p:nvSpPr>
        <p:spPr>
          <a:xfrm>
            <a:off x="824186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09</a:t>
            </a:r>
          </a:p>
        </p:txBody>
      </p:sp>
      <p:sp>
        <p:nvSpPr>
          <p:cNvPr id="24" name="Text Placeholder 12">
            <a:extLst>
              <a:ext uri="{FF2B5EF4-FFF2-40B4-BE49-F238E27FC236}">
                <a16:creationId xmlns:a16="http://schemas.microsoft.com/office/drawing/2014/main" id="{46CC2679-5DDB-45BD-AFC4-C0E40C90A9F1}"/>
              </a:ext>
            </a:extLst>
          </p:cNvPr>
          <p:cNvSpPr>
            <a:spLocks noGrp="1"/>
          </p:cNvSpPr>
          <p:nvPr userDrawn="1">
            <p:ph type="body" sz="quarter" idx="25" hasCustomPrompt="1"/>
          </p:nvPr>
        </p:nvSpPr>
        <p:spPr>
          <a:xfrm>
            <a:off x="661885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07</a:t>
            </a:r>
          </a:p>
        </p:txBody>
      </p:sp>
      <p:sp>
        <p:nvSpPr>
          <p:cNvPr id="25" name="Text Placeholder 12">
            <a:extLst>
              <a:ext uri="{FF2B5EF4-FFF2-40B4-BE49-F238E27FC236}">
                <a16:creationId xmlns:a16="http://schemas.microsoft.com/office/drawing/2014/main" id="{02ABD78C-73AA-439C-A5BE-17644A96282B}"/>
              </a:ext>
            </a:extLst>
          </p:cNvPr>
          <p:cNvSpPr>
            <a:spLocks noGrp="1"/>
          </p:cNvSpPr>
          <p:nvPr userDrawn="1">
            <p:ph type="body" sz="quarter" idx="26" hasCustomPrompt="1"/>
          </p:nvPr>
        </p:nvSpPr>
        <p:spPr>
          <a:xfrm>
            <a:off x="580735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06</a:t>
            </a:r>
          </a:p>
        </p:txBody>
      </p:sp>
      <p:sp>
        <p:nvSpPr>
          <p:cNvPr id="26" name="Text Placeholder 12">
            <a:extLst>
              <a:ext uri="{FF2B5EF4-FFF2-40B4-BE49-F238E27FC236}">
                <a16:creationId xmlns:a16="http://schemas.microsoft.com/office/drawing/2014/main" id="{272124E2-B2DD-45A6-ABE6-459C7038FBB5}"/>
              </a:ext>
            </a:extLst>
          </p:cNvPr>
          <p:cNvSpPr>
            <a:spLocks noGrp="1"/>
          </p:cNvSpPr>
          <p:nvPr userDrawn="1">
            <p:ph type="body" sz="quarter" idx="27" hasCustomPrompt="1"/>
          </p:nvPr>
        </p:nvSpPr>
        <p:spPr>
          <a:xfrm>
            <a:off x="499584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05</a:t>
            </a:r>
          </a:p>
        </p:txBody>
      </p:sp>
      <p:sp>
        <p:nvSpPr>
          <p:cNvPr id="27" name="Text Placeholder 12">
            <a:extLst>
              <a:ext uri="{FF2B5EF4-FFF2-40B4-BE49-F238E27FC236}">
                <a16:creationId xmlns:a16="http://schemas.microsoft.com/office/drawing/2014/main" id="{37660DC0-4623-45A5-84FE-A8AB30FB91DF}"/>
              </a:ext>
            </a:extLst>
          </p:cNvPr>
          <p:cNvSpPr>
            <a:spLocks noGrp="1"/>
          </p:cNvSpPr>
          <p:nvPr userDrawn="1">
            <p:ph type="body" sz="quarter" idx="28" hasCustomPrompt="1"/>
          </p:nvPr>
        </p:nvSpPr>
        <p:spPr>
          <a:xfrm>
            <a:off x="418434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04</a:t>
            </a:r>
          </a:p>
        </p:txBody>
      </p:sp>
      <p:sp>
        <p:nvSpPr>
          <p:cNvPr id="28" name="Text Placeholder 12">
            <a:extLst>
              <a:ext uri="{FF2B5EF4-FFF2-40B4-BE49-F238E27FC236}">
                <a16:creationId xmlns:a16="http://schemas.microsoft.com/office/drawing/2014/main" id="{1324C94E-2600-4373-9B3A-E70E6F6E3EAE}"/>
              </a:ext>
            </a:extLst>
          </p:cNvPr>
          <p:cNvSpPr>
            <a:spLocks noGrp="1"/>
          </p:cNvSpPr>
          <p:nvPr userDrawn="1">
            <p:ph type="body" sz="quarter" idx="29" hasCustomPrompt="1"/>
          </p:nvPr>
        </p:nvSpPr>
        <p:spPr>
          <a:xfrm>
            <a:off x="337283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03</a:t>
            </a:r>
          </a:p>
        </p:txBody>
      </p:sp>
      <p:sp>
        <p:nvSpPr>
          <p:cNvPr id="29" name="Text Placeholder 12">
            <a:extLst>
              <a:ext uri="{FF2B5EF4-FFF2-40B4-BE49-F238E27FC236}">
                <a16:creationId xmlns:a16="http://schemas.microsoft.com/office/drawing/2014/main" id="{C1ED5B50-C717-4ECD-9434-0C486B1FA95B}"/>
              </a:ext>
            </a:extLst>
          </p:cNvPr>
          <p:cNvSpPr>
            <a:spLocks noGrp="1"/>
          </p:cNvSpPr>
          <p:nvPr userDrawn="1">
            <p:ph type="body" sz="quarter" idx="30" hasCustomPrompt="1"/>
          </p:nvPr>
        </p:nvSpPr>
        <p:spPr>
          <a:xfrm>
            <a:off x="743036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08</a:t>
            </a:r>
          </a:p>
        </p:txBody>
      </p:sp>
      <p:sp>
        <p:nvSpPr>
          <p:cNvPr id="30" name="Text Placeholder 12">
            <a:extLst>
              <a:ext uri="{FF2B5EF4-FFF2-40B4-BE49-F238E27FC236}">
                <a16:creationId xmlns:a16="http://schemas.microsoft.com/office/drawing/2014/main" id="{E91BD8A6-461F-4EAC-82F8-A744495D6BFF}"/>
              </a:ext>
            </a:extLst>
          </p:cNvPr>
          <p:cNvSpPr>
            <a:spLocks noGrp="1"/>
          </p:cNvSpPr>
          <p:nvPr userDrawn="1">
            <p:ph type="body" sz="quarter" idx="31" hasCustomPrompt="1"/>
          </p:nvPr>
        </p:nvSpPr>
        <p:spPr>
          <a:xfrm>
            <a:off x="905337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10</a:t>
            </a:r>
          </a:p>
        </p:txBody>
      </p:sp>
      <p:sp>
        <p:nvSpPr>
          <p:cNvPr id="83" name="Text Placeholder 82">
            <a:extLst>
              <a:ext uri="{FF2B5EF4-FFF2-40B4-BE49-F238E27FC236}">
                <a16:creationId xmlns:a16="http://schemas.microsoft.com/office/drawing/2014/main" id="{3070E194-AAC8-4E23-9F2B-5946DF5D217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9685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4" name="Text Placeholder 82">
            <a:extLst>
              <a:ext uri="{FF2B5EF4-FFF2-40B4-BE49-F238E27FC236}">
                <a16:creationId xmlns:a16="http://schemas.microsoft.com/office/drawing/2014/main" id="{53A9E9CF-C53C-41F0-8DEE-872DBB4377F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1063002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5" name="Text Placeholder 82">
            <a:extLst>
              <a:ext uri="{FF2B5EF4-FFF2-40B4-BE49-F238E27FC236}">
                <a16:creationId xmlns:a16="http://schemas.microsoft.com/office/drawing/2014/main" id="{72AE6501-3FB0-4A7D-9A36-B350AEC3CAE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70795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Jan</a:t>
            </a:r>
          </a:p>
        </p:txBody>
      </p:sp>
      <p:sp>
        <p:nvSpPr>
          <p:cNvPr id="86" name="Text Placeholder 82">
            <a:extLst>
              <a:ext uri="{FF2B5EF4-FFF2-40B4-BE49-F238E27FC236}">
                <a16:creationId xmlns:a16="http://schemas.microsoft.com/office/drawing/2014/main" id="{CB3FC7F1-097D-46A1-B741-A527899C4866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519051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Feb</a:t>
            </a:r>
          </a:p>
        </p:txBody>
      </p:sp>
      <p:sp>
        <p:nvSpPr>
          <p:cNvPr id="87" name="Text Placeholder 82">
            <a:extLst>
              <a:ext uri="{FF2B5EF4-FFF2-40B4-BE49-F238E27FC236}">
                <a16:creationId xmlns:a16="http://schemas.microsoft.com/office/drawing/2014/main" id="{FC859E34-D208-4716-9A67-734A70457550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330148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Mar</a:t>
            </a:r>
          </a:p>
        </p:txBody>
      </p:sp>
      <p:sp>
        <p:nvSpPr>
          <p:cNvPr id="88" name="Text Placeholder 82">
            <a:extLst>
              <a:ext uri="{FF2B5EF4-FFF2-40B4-BE49-F238E27FC236}">
                <a16:creationId xmlns:a16="http://schemas.microsoft.com/office/drawing/2014/main" id="{049E8B34-6A64-4BBD-A35C-22A6CA41E353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141245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Apr</a:t>
            </a:r>
          </a:p>
        </p:txBody>
      </p:sp>
      <p:sp>
        <p:nvSpPr>
          <p:cNvPr id="89" name="Text Placeholder 82">
            <a:extLst>
              <a:ext uri="{FF2B5EF4-FFF2-40B4-BE49-F238E27FC236}">
                <a16:creationId xmlns:a16="http://schemas.microsoft.com/office/drawing/2014/main" id="{97904633-5897-42A4-AF0F-2EA51A800CF5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4952342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May</a:t>
            </a:r>
          </a:p>
        </p:txBody>
      </p:sp>
      <p:sp>
        <p:nvSpPr>
          <p:cNvPr id="90" name="Text Placeholder 82">
            <a:extLst>
              <a:ext uri="{FF2B5EF4-FFF2-40B4-BE49-F238E27FC236}">
                <a16:creationId xmlns:a16="http://schemas.microsoft.com/office/drawing/2014/main" id="{79DD194B-FCD9-41BA-9509-A8B90C84FE97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763439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Jun</a:t>
            </a:r>
          </a:p>
        </p:txBody>
      </p:sp>
      <p:sp>
        <p:nvSpPr>
          <p:cNvPr id="91" name="Text Placeholder 82">
            <a:extLst>
              <a:ext uri="{FF2B5EF4-FFF2-40B4-BE49-F238E27FC236}">
                <a16:creationId xmlns:a16="http://schemas.microsoft.com/office/drawing/2014/main" id="{DB6D9DFF-FF4C-4CE7-8978-80DBC6D9C1AD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6574536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Jul</a:t>
            </a:r>
          </a:p>
        </p:txBody>
      </p:sp>
      <p:sp>
        <p:nvSpPr>
          <p:cNvPr id="92" name="Text Placeholder 82">
            <a:extLst>
              <a:ext uri="{FF2B5EF4-FFF2-40B4-BE49-F238E27FC236}">
                <a16:creationId xmlns:a16="http://schemas.microsoft.com/office/drawing/2014/main" id="{1AF51762-8702-4718-B74C-51EF4D498495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7385633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Aug</a:t>
            </a:r>
          </a:p>
        </p:txBody>
      </p:sp>
      <p:sp>
        <p:nvSpPr>
          <p:cNvPr id="93" name="Text Placeholder 82">
            <a:extLst>
              <a:ext uri="{FF2B5EF4-FFF2-40B4-BE49-F238E27FC236}">
                <a16:creationId xmlns:a16="http://schemas.microsoft.com/office/drawing/2014/main" id="{B94382F6-3287-40E9-A2C6-E28B5F7F051C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819673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Sep</a:t>
            </a:r>
          </a:p>
        </p:txBody>
      </p:sp>
      <p:sp>
        <p:nvSpPr>
          <p:cNvPr id="94" name="Text Placeholder 82">
            <a:extLst>
              <a:ext uri="{FF2B5EF4-FFF2-40B4-BE49-F238E27FC236}">
                <a16:creationId xmlns:a16="http://schemas.microsoft.com/office/drawing/2014/main" id="{138544EE-C7F5-4BEA-B814-148F88843B81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900782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Oct</a:t>
            </a:r>
          </a:p>
        </p:txBody>
      </p:sp>
      <p:sp>
        <p:nvSpPr>
          <p:cNvPr id="95" name="Text Placeholder 82">
            <a:extLst>
              <a:ext uri="{FF2B5EF4-FFF2-40B4-BE49-F238E27FC236}">
                <a16:creationId xmlns:a16="http://schemas.microsoft.com/office/drawing/2014/main" id="{D4154B6A-8576-4E34-B9F7-848562D0FAC9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981892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Nov</a:t>
            </a:r>
          </a:p>
        </p:txBody>
      </p:sp>
      <p:sp>
        <p:nvSpPr>
          <p:cNvPr id="96" name="Text Placeholder 82">
            <a:extLst>
              <a:ext uri="{FF2B5EF4-FFF2-40B4-BE49-F238E27FC236}">
                <a16:creationId xmlns:a16="http://schemas.microsoft.com/office/drawing/2014/main" id="{50E931AF-D6F2-4AD6-AAD8-8472B8635808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96857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Start</a:t>
            </a:r>
          </a:p>
        </p:txBody>
      </p:sp>
      <p:sp>
        <p:nvSpPr>
          <p:cNvPr id="97" name="Text Placeholder 82">
            <a:extLst>
              <a:ext uri="{FF2B5EF4-FFF2-40B4-BE49-F238E27FC236}">
                <a16:creationId xmlns:a16="http://schemas.microsoft.com/office/drawing/2014/main" id="{AAEA2E2F-AB4C-462B-B9B9-07B4AA406A4B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002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Q4</a:t>
            </a:r>
          </a:p>
        </p:txBody>
      </p:sp>
      <p:sp>
        <p:nvSpPr>
          <p:cNvPr id="98" name="Text Placeholder 82">
            <a:extLst>
              <a:ext uri="{FF2B5EF4-FFF2-40B4-BE49-F238E27FC236}">
                <a16:creationId xmlns:a16="http://schemas.microsoft.com/office/drawing/2014/main" id="{791F5FE7-9124-491C-AD14-8CD8442EEDBB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3330148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Q1</a:t>
            </a:r>
          </a:p>
        </p:txBody>
      </p:sp>
      <p:sp>
        <p:nvSpPr>
          <p:cNvPr id="99" name="Text Placeholder 82">
            <a:extLst>
              <a:ext uri="{FF2B5EF4-FFF2-40B4-BE49-F238E27FC236}">
                <a16:creationId xmlns:a16="http://schemas.microsoft.com/office/drawing/2014/main" id="{AF9DDE50-FB12-4681-9F64-FAEEEE893267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5763439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Q2</a:t>
            </a:r>
          </a:p>
        </p:txBody>
      </p:sp>
      <p:sp>
        <p:nvSpPr>
          <p:cNvPr id="100" name="Text Placeholder 82">
            <a:extLst>
              <a:ext uri="{FF2B5EF4-FFF2-40B4-BE49-F238E27FC236}">
                <a16:creationId xmlns:a16="http://schemas.microsoft.com/office/drawing/2014/main" id="{817AE0D5-8EF1-44A0-8F15-FBFA1111DCA0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819673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Q3</a:t>
            </a:r>
          </a:p>
        </p:txBody>
      </p:sp>
      <p:sp>
        <p:nvSpPr>
          <p:cNvPr id="101" name="Text Placeholder 82">
            <a:extLst>
              <a:ext uri="{FF2B5EF4-FFF2-40B4-BE49-F238E27FC236}">
                <a16:creationId xmlns:a16="http://schemas.microsoft.com/office/drawing/2014/main" id="{6664E19C-3384-49DD-BD5F-2E39375D444C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10806794" y="473961"/>
            <a:ext cx="958856" cy="551102"/>
          </a:xfrm>
        </p:spPr>
        <p:txBody>
          <a:bodyPr lIns="0" tIns="0" rIns="0" bIns="0" rtlCol="0" anchor="ctr" anchorCtr="0">
            <a:noAutofit/>
          </a:bodyPr>
          <a:lstStyle>
            <a:lvl1pPr marL="0" indent="0" algn="r">
              <a:buNone/>
              <a:defRPr sz="280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3304689771"/>
      </p:ext>
    </p:extLst>
  </p:cSld>
  <p:clrMapOvr>
    <a:masterClrMapping/>
  </p:clrMapOvr>
</p:sldLayout>
</file>

<file path=ppt/slideLayouts/slideLayout4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D221C0F8-8767-7347-8567-33EC2C43A1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7646" y="365125"/>
            <a:ext cx="8295588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C47C00D9-A76E-0A47-9B36-E891DB84A9C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67646" y="1825625"/>
            <a:ext cx="8295588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24528723"/>
      </p:ext>
    </p:extLst>
  </p:cSld>
  <p:clrMapOvr>
    <a:masterClrMapping/>
  </p:clrMapOvr>
</p:sldLayout>
</file>

<file path=ppt/slideLayouts/slideLayout49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1_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EC 1- L9_Part1_Bus Interfacing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89207104"/>
      </p:ext>
    </p:extLst>
  </p:cSld>
  <p:clrMapOvr>
    <a:masterClrMapping/>
  </p:clrMapOvr>
</p:sldLayout>
</file>

<file path=ppt/slideLayouts/slideLayout50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EC 1- L9_Part1_Bus Interfacing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62675532"/>
      </p:ext>
    </p:extLst>
  </p:cSld>
  <p:clrMapOvr>
    <a:masterClrMapping/>
  </p:clrMapOvr>
</p:sldLayout>
</file>

<file path=ppt/slideLayouts/slideLayout5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EC 1- L9_Part1_Bus Interfacing</a:t>
            </a: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71023767"/>
      </p:ext>
    </p:extLst>
  </p:cSld>
  <p:clrMapOvr>
    <a:masterClrMapping/>
  </p:clrMapOvr>
</p:sldLayout>
</file>

<file path=ppt/slideLayouts/slideLayout5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3B25E3D6-2A2E-464A-8CB9-910A73E922D2}"/>
              </a:ext>
            </a:extLst>
          </p:cNvPr>
          <p:cNvCxnSpPr/>
          <p:nvPr userDrawn="1"/>
        </p:nvCxnSpPr>
        <p:spPr>
          <a:xfrm>
            <a:off x="1226359" y="4878388"/>
            <a:ext cx="9736242" cy="0"/>
          </a:xfrm>
          <a:prstGeom prst="line">
            <a:avLst/>
          </a:prstGeom>
          <a:ln w="36068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0" name="Group 79">
            <a:extLst>
              <a:ext uri="{FF2B5EF4-FFF2-40B4-BE49-F238E27FC236}">
                <a16:creationId xmlns:a16="http://schemas.microsoft.com/office/drawing/2014/main" id="{7AC1507B-4D7E-4A03-BD68-719F3B4FFFFE}"/>
              </a:ext>
            </a:extLst>
          </p:cNvPr>
          <p:cNvGrpSpPr/>
          <p:nvPr userDrawn="1"/>
        </p:nvGrpSpPr>
        <p:grpSpPr>
          <a:xfrm>
            <a:off x="1098343" y="3580937"/>
            <a:ext cx="256032" cy="1426311"/>
            <a:chOff x="1098343" y="3580937"/>
            <a:chExt cx="256032" cy="1426311"/>
          </a:xfrm>
        </p:grpSpPr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F344BED5-CC6A-4BE9-A525-8E8D0064488A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63419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A2C7B801-E8A3-4356-8E6E-5A82DA9E1443}"/>
                </a:ext>
              </a:extLst>
            </p:cNvPr>
            <p:cNvSpPr/>
            <p:nvPr userDrawn="1"/>
          </p:nvSpPr>
          <p:spPr>
            <a:xfrm>
              <a:off x="1098343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BEB49D06-EF63-4C3A-910B-CB6831B16C9D}"/>
              </a:ext>
            </a:extLst>
          </p:cNvPr>
          <p:cNvGrpSpPr/>
          <p:nvPr userDrawn="1"/>
        </p:nvGrpSpPr>
        <p:grpSpPr>
          <a:xfrm>
            <a:off x="1995041" y="4439619"/>
            <a:ext cx="128016" cy="502920"/>
            <a:chOff x="1973856" y="4439619"/>
            <a:chExt cx="128016" cy="502920"/>
          </a:xfrm>
        </p:grpSpPr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327E53F1-5E20-4EC7-87CF-EB6E9FDE9F1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4C87D9C1-E63A-4E7F-A2F2-B9441DFAFE6B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4FA409AA-6816-4FFF-BA25-BAD4447A906F}"/>
              </a:ext>
            </a:extLst>
          </p:cNvPr>
          <p:cNvGrpSpPr/>
          <p:nvPr userDrawn="1"/>
        </p:nvGrpSpPr>
        <p:grpSpPr>
          <a:xfrm>
            <a:off x="2785120" y="4439619"/>
            <a:ext cx="128016" cy="502920"/>
            <a:chOff x="1973856" y="4439619"/>
            <a:chExt cx="128016" cy="502920"/>
          </a:xfrm>
        </p:grpSpPr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CA6520F-1760-430A-B65E-C626CFF2F72B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39843C49-812F-4AC4-8759-BFA1B2C480F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4C21F7E2-F666-48FA-AABB-65E011391734}"/>
              </a:ext>
            </a:extLst>
          </p:cNvPr>
          <p:cNvGrpSpPr/>
          <p:nvPr userDrawn="1"/>
        </p:nvGrpSpPr>
        <p:grpSpPr>
          <a:xfrm>
            <a:off x="4411766" y="4439619"/>
            <a:ext cx="128016" cy="502920"/>
            <a:chOff x="1973856" y="4439619"/>
            <a:chExt cx="128016" cy="502920"/>
          </a:xfrm>
        </p:grpSpPr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D8569AFA-3030-46B5-8C96-BBA5D82A9D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5F0F0204-329B-4C59-9376-DA2E190A41F2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FD9007D7-5B92-4731-A39C-F5A6EBB39A0F}"/>
              </a:ext>
            </a:extLst>
          </p:cNvPr>
          <p:cNvGrpSpPr/>
          <p:nvPr userDrawn="1"/>
        </p:nvGrpSpPr>
        <p:grpSpPr>
          <a:xfrm>
            <a:off x="5219453" y="4439619"/>
            <a:ext cx="128016" cy="502920"/>
            <a:chOff x="1973856" y="4439619"/>
            <a:chExt cx="128016" cy="502920"/>
          </a:xfrm>
        </p:grpSpPr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EEEC3455-89C8-487D-A4AD-5C3E0D6D73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60D5132D-9C05-4BA1-9DC5-047AD05AFCA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5" name="Group 74">
            <a:extLst>
              <a:ext uri="{FF2B5EF4-FFF2-40B4-BE49-F238E27FC236}">
                <a16:creationId xmlns:a16="http://schemas.microsoft.com/office/drawing/2014/main" id="{E298C5F6-9A26-42A5-8CE6-0AB714917758}"/>
              </a:ext>
            </a:extLst>
          </p:cNvPr>
          <p:cNvGrpSpPr/>
          <p:nvPr userDrawn="1"/>
        </p:nvGrpSpPr>
        <p:grpSpPr>
          <a:xfrm>
            <a:off x="6841493" y="4439619"/>
            <a:ext cx="128016" cy="502920"/>
            <a:chOff x="6841493" y="4439619"/>
            <a:chExt cx="128016" cy="502920"/>
          </a:xfrm>
        </p:grpSpPr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EECD6B90-8AB5-404B-8C47-296EACB3A74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6686045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019B7AA1-FBFB-4467-A894-A8493F7A6AA8}"/>
                </a:ext>
              </a:extLst>
            </p:cNvPr>
            <p:cNvSpPr/>
            <p:nvPr userDrawn="1"/>
          </p:nvSpPr>
          <p:spPr>
            <a:xfrm>
              <a:off x="6841493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37A216D3-B10A-49A2-91E7-6B15001A3FB0}"/>
              </a:ext>
            </a:extLst>
          </p:cNvPr>
          <p:cNvGrpSpPr/>
          <p:nvPr userDrawn="1"/>
        </p:nvGrpSpPr>
        <p:grpSpPr>
          <a:xfrm>
            <a:off x="7653514" y="4439619"/>
            <a:ext cx="128016" cy="502920"/>
            <a:chOff x="1973856" y="4439619"/>
            <a:chExt cx="128016" cy="502920"/>
          </a:xfrm>
        </p:grpSpPr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C9539913-F5B6-46CE-8254-5D926DEA576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111FC251-CB3D-4E38-ACB7-A62B2D60EB4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33A48BF4-E5AF-426C-B91A-E2874F887DFC}"/>
              </a:ext>
            </a:extLst>
          </p:cNvPr>
          <p:cNvGrpSpPr/>
          <p:nvPr userDrawn="1"/>
        </p:nvGrpSpPr>
        <p:grpSpPr>
          <a:xfrm>
            <a:off x="9275553" y="4439619"/>
            <a:ext cx="128016" cy="502920"/>
            <a:chOff x="1973856" y="4439619"/>
            <a:chExt cx="128016" cy="502920"/>
          </a:xfrm>
        </p:grpSpPr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43156CFF-0844-4928-96F2-9B7989831CB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0B7D5F2D-1085-4523-9A56-C2B16A2F0464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B2166A5C-6403-42D7-8962-0052BEA0363E}"/>
              </a:ext>
            </a:extLst>
          </p:cNvPr>
          <p:cNvGrpSpPr/>
          <p:nvPr userDrawn="1"/>
        </p:nvGrpSpPr>
        <p:grpSpPr>
          <a:xfrm>
            <a:off x="10087574" y="4439619"/>
            <a:ext cx="128016" cy="502920"/>
            <a:chOff x="1973856" y="4439619"/>
            <a:chExt cx="128016" cy="502920"/>
          </a:xfrm>
        </p:grpSpPr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6BDD4C7A-BAE9-4341-ACA2-BC09D58B2EB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9" name="Oval 58">
              <a:extLst>
                <a:ext uri="{FF2B5EF4-FFF2-40B4-BE49-F238E27FC236}">
                  <a16:creationId xmlns:a16="http://schemas.microsoft.com/office/drawing/2014/main" id="{2092417B-AC2A-401B-90D8-62AA0CC234E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81" name="Group 80">
            <a:extLst>
              <a:ext uri="{FF2B5EF4-FFF2-40B4-BE49-F238E27FC236}">
                <a16:creationId xmlns:a16="http://schemas.microsoft.com/office/drawing/2014/main" id="{575A635E-0C3E-4F07-842B-60231D9875D4}"/>
              </a:ext>
            </a:extLst>
          </p:cNvPr>
          <p:cNvGrpSpPr/>
          <p:nvPr userDrawn="1"/>
        </p:nvGrpSpPr>
        <p:grpSpPr>
          <a:xfrm>
            <a:off x="3532404" y="3580937"/>
            <a:ext cx="256032" cy="1426311"/>
            <a:chOff x="3532404" y="3580937"/>
            <a:chExt cx="256032" cy="1426311"/>
          </a:xfrm>
        </p:grpSpPr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CC9D07EB-53D6-4BBA-ACB6-E8F63F9A083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2997480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2" name="Oval 61">
              <a:extLst>
                <a:ext uri="{FF2B5EF4-FFF2-40B4-BE49-F238E27FC236}">
                  <a16:creationId xmlns:a16="http://schemas.microsoft.com/office/drawing/2014/main" id="{45616335-BCB9-464C-BEA1-A1E7E74FD8BE}"/>
                </a:ext>
              </a:extLst>
            </p:cNvPr>
            <p:cNvSpPr/>
            <p:nvPr userDrawn="1"/>
          </p:nvSpPr>
          <p:spPr>
            <a:xfrm>
              <a:off x="3532404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9703DC63-2401-4AD3-8B32-193667CD897E}"/>
              </a:ext>
            </a:extLst>
          </p:cNvPr>
          <p:cNvGrpSpPr/>
          <p:nvPr userDrawn="1"/>
        </p:nvGrpSpPr>
        <p:grpSpPr>
          <a:xfrm>
            <a:off x="5966465" y="3580937"/>
            <a:ext cx="256032" cy="1426311"/>
            <a:chOff x="5966465" y="3580937"/>
            <a:chExt cx="256032" cy="1426311"/>
          </a:xfrm>
        </p:grpSpPr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16A6E3F7-6319-4441-AFD9-C3D4F2972FA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43154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5" name="Oval 64">
              <a:extLst>
                <a:ext uri="{FF2B5EF4-FFF2-40B4-BE49-F238E27FC236}">
                  <a16:creationId xmlns:a16="http://schemas.microsoft.com/office/drawing/2014/main" id="{4C9D2D7D-12CB-4802-999B-1D1F87BE0FA5}"/>
                </a:ext>
              </a:extLst>
            </p:cNvPr>
            <p:cNvSpPr/>
            <p:nvPr userDrawn="1"/>
          </p:nvSpPr>
          <p:spPr>
            <a:xfrm>
              <a:off x="596646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7" name="Group 76">
            <a:extLst>
              <a:ext uri="{FF2B5EF4-FFF2-40B4-BE49-F238E27FC236}">
                <a16:creationId xmlns:a16="http://schemas.microsoft.com/office/drawing/2014/main" id="{24158274-99B6-424C-9DB7-4B178174FCD6}"/>
              </a:ext>
            </a:extLst>
          </p:cNvPr>
          <p:cNvGrpSpPr/>
          <p:nvPr userDrawn="1"/>
        </p:nvGrpSpPr>
        <p:grpSpPr>
          <a:xfrm>
            <a:off x="8400525" y="3580937"/>
            <a:ext cx="256032" cy="1426311"/>
            <a:chOff x="8400525" y="3580937"/>
            <a:chExt cx="256032" cy="1426311"/>
          </a:xfrm>
        </p:grpSpPr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8E62A3E4-AE49-44CE-8671-D9E2E7A149F4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786560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D1DACA3F-BDD7-46A1-9FFC-5C9E3DC0319B}"/>
                </a:ext>
              </a:extLst>
            </p:cNvPr>
            <p:cNvSpPr/>
            <p:nvPr userDrawn="1"/>
          </p:nvSpPr>
          <p:spPr>
            <a:xfrm>
              <a:off x="840052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6" name="Group 75">
            <a:extLst>
              <a:ext uri="{FF2B5EF4-FFF2-40B4-BE49-F238E27FC236}">
                <a16:creationId xmlns:a16="http://schemas.microsoft.com/office/drawing/2014/main" id="{CDBF36D1-D00D-4D0E-A137-B0C1518AA950}"/>
              </a:ext>
            </a:extLst>
          </p:cNvPr>
          <p:cNvGrpSpPr/>
          <p:nvPr userDrawn="1"/>
        </p:nvGrpSpPr>
        <p:grpSpPr>
          <a:xfrm>
            <a:off x="10834585" y="3580937"/>
            <a:ext cx="256032" cy="1431463"/>
            <a:chOff x="10834585" y="3580937"/>
            <a:chExt cx="256032" cy="1431463"/>
          </a:xfrm>
        </p:grpSpPr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FA69A115-43BB-4F45-8737-8989918E4F3D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029966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Oval 70">
              <a:extLst>
                <a:ext uri="{FF2B5EF4-FFF2-40B4-BE49-F238E27FC236}">
                  <a16:creationId xmlns:a16="http://schemas.microsoft.com/office/drawing/2014/main" id="{F08C80E3-AE2D-440D-A9D5-30C4A542F095}"/>
                </a:ext>
              </a:extLst>
            </p:cNvPr>
            <p:cNvSpPr/>
            <p:nvPr userDrawn="1"/>
          </p:nvSpPr>
          <p:spPr>
            <a:xfrm>
              <a:off x="10834585" y="4756368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3FA2CB5-635E-4CF6-B11D-F2C5041ADBEA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1524000" y="509764"/>
            <a:ext cx="9144000" cy="685801"/>
          </a:xfrm>
        </p:spPr>
        <p:txBody>
          <a:bodyPr rtlCol="0" anchor="t" anchorCtr="0">
            <a:normAutofit/>
          </a:bodyPr>
          <a:lstStyle>
            <a:lvl1pPr algn="ctr">
              <a:defRPr sz="4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C4E9CB-8B65-4E12-967D-06EAE4393B42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1524000" y="1240970"/>
            <a:ext cx="9144000" cy="492294"/>
          </a:xfrm>
        </p:spPr>
        <p:txBody>
          <a:bodyPr rtlCol="0"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3FA692-96F4-4A7F-8487-22F20A708F1C}"/>
              </a:ext>
            </a:extLst>
          </p:cNvPr>
          <p:cNvSpPr>
            <a:spLocks noGrp="1"/>
          </p:cNvSpPr>
          <p:nvPr userDrawn="1"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92D85A-DF1E-4EFB-B064-60EF7F601D7D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EC 1- L9_Part1_Bus Interfacing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E20109-909E-4186-BEE5-888E05F28C67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/>
        <p:txBody>
          <a:bodyPr rtlCol="0"/>
          <a:lstStyle/>
          <a:p>
            <a:pPr rtl="0"/>
            <a:fld id="{06075B66-BB0A-40EC-93F2-D831CFF2799C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2249841-1B5B-4DCB-8182-96027C01CEF4}"/>
              </a:ext>
            </a:extLst>
          </p:cNvPr>
          <p:cNvSpPr>
            <a:spLocks noGrp="1"/>
          </p:cNvSpPr>
          <p:nvPr userDrawn="1">
            <p:ph type="pic" sz="quarter" idx="13"/>
          </p:nvPr>
        </p:nvSpPr>
        <p:spPr>
          <a:xfrm>
            <a:off x="442913" y="633829"/>
            <a:ext cx="960120" cy="685800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005C338-76FB-4C4F-9EB1-183CFD6B9075}"/>
              </a:ext>
            </a:extLst>
          </p:cNvPr>
          <p:cNvSpPr>
            <a:spLocks noGrp="1"/>
          </p:cNvSpPr>
          <p:nvPr userDrawn="1">
            <p:ph type="body" sz="quarter" idx="14" hasCustomPrompt="1"/>
          </p:nvPr>
        </p:nvSpPr>
        <p:spPr>
          <a:xfrm>
            <a:off x="442913" y="1953305"/>
            <a:ext cx="1655064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49C02438-F5BE-4F73-A18D-18ABFEC5C49B}"/>
              </a:ext>
            </a:extLst>
          </p:cNvPr>
          <p:cNvSpPr>
            <a:spLocks noGrp="1"/>
          </p:cNvSpPr>
          <p:nvPr userDrawn="1">
            <p:ph type="body" sz="quarter" idx="15" hasCustomPrompt="1"/>
          </p:nvPr>
        </p:nvSpPr>
        <p:spPr>
          <a:xfrm>
            <a:off x="93832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00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6E96343E-2D2B-4C87-A7F9-DCCCCB97AF0E}"/>
              </a:ext>
            </a:extLst>
          </p:cNvPr>
          <p:cNvSpPr>
            <a:spLocks noGrp="1"/>
          </p:cNvSpPr>
          <p:nvPr userDrawn="1">
            <p:ph type="body" sz="quarter" idx="16" hasCustomPrompt="1"/>
          </p:nvPr>
        </p:nvSpPr>
        <p:spPr>
          <a:xfrm>
            <a:off x="243049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7BB84FDB-D513-4AC9-B712-08F2B06C1329}"/>
              </a:ext>
            </a:extLst>
          </p:cNvPr>
          <p:cNvSpPr>
            <a:spLocks noGrp="1"/>
          </p:cNvSpPr>
          <p:nvPr userDrawn="1">
            <p:ph type="body" sz="quarter" idx="17" hasCustomPrompt="1"/>
          </p:nvPr>
        </p:nvSpPr>
        <p:spPr>
          <a:xfrm>
            <a:off x="498500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FEA35609-E644-4DF0-8982-873C46185163}"/>
              </a:ext>
            </a:extLst>
          </p:cNvPr>
          <p:cNvSpPr>
            <a:spLocks noGrp="1"/>
          </p:cNvSpPr>
          <p:nvPr userDrawn="1">
            <p:ph type="body" sz="quarter" idx="18" hasCustomPrompt="1"/>
          </p:nvPr>
        </p:nvSpPr>
        <p:spPr>
          <a:xfrm>
            <a:off x="753951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56BC7BD0-6D40-4DA2-9119-3D744AC98825}"/>
              </a:ext>
            </a:extLst>
          </p:cNvPr>
          <p:cNvSpPr>
            <a:spLocks noGrp="1"/>
          </p:cNvSpPr>
          <p:nvPr userDrawn="1">
            <p:ph type="body" sz="quarter" idx="19" hasCustomPrompt="1"/>
          </p:nvPr>
        </p:nvSpPr>
        <p:spPr>
          <a:xfrm>
            <a:off x="10094024" y="1953305"/>
            <a:ext cx="1655064" cy="1627632"/>
          </a:xfrm>
          <a:solidFill>
            <a:schemeClr val="accent2"/>
          </a:solidFill>
        </p:spPr>
        <p:txBody>
          <a:bodyPr lIns="144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9" name="Text Placeholder 12">
            <a:extLst>
              <a:ext uri="{FF2B5EF4-FFF2-40B4-BE49-F238E27FC236}">
                <a16:creationId xmlns:a16="http://schemas.microsoft.com/office/drawing/2014/main" id="{804D7697-ED6C-474A-BC1C-AC319C4D1111}"/>
              </a:ext>
            </a:extLst>
          </p:cNvPr>
          <p:cNvSpPr>
            <a:spLocks noGrp="1"/>
          </p:cNvSpPr>
          <p:nvPr userDrawn="1">
            <p:ph type="body" sz="quarter" idx="20" hasCustomPrompt="1"/>
          </p:nvPr>
        </p:nvSpPr>
        <p:spPr>
          <a:xfrm>
            <a:off x="1067638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12</a:t>
            </a: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F096A408-4C73-43FA-9BB3-9715B82B3D2B}"/>
              </a:ext>
            </a:extLst>
          </p:cNvPr>
          <p:cNvSpPr>
            <a:spLocks noGrp="1"/>
          </p:cNvSpPr>
          <p:nvPr userDrawn="1">
            <p:ph type="body" sz="quarter" idx="21" hasCustomPrompt="1"/>
          </p:nvPr>
        </p:nvSpPr>
        <p:spPr>
          <a:xfrm>
            <a:off x="174982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01</a:t>
            </a:r>
          </a:p>
        </p:txBody>
      </p:sp>
      <p:sp>
        <p:nvSpPr>
          <p:cNvPr id="21" name="Text Placeholder 12">
            <a:extLst>
              <a:ext uri="{FF2B5EF4-FFF2-40B4-BE49-F238E27FC236}">
                <a16:creationId xmlns:a16="http://schemas.microsoft.com/office/drawing/2014/main" id="{C5B11A21-C8C4-419F-851D-CD63CACCAEC4}"/>
              </a:ext>
            </a:extLst>
          </p:cNvPr>
          <p:cNvSpPr>
            <a:spLocks noGrp="1"/>
          </p:cNvSpPr>
          <p:nvPr userDrawn="1">
            <p:ph type="body" sz="quarter" idx="22" hasCustomPrompt="1"/>
          </p:nvPr>
        </p:nvSpPr>
        <p:spPr>
          <a:xfrm>
            <a:off x="256133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02</a:t>
            </a:r>
          </a:p>
        </p:txBody>
      </p:sp>
      <p:sp>
        <p:nvSpPr>
          <p:cNvPr id="22" name="Text Placeholder 12">
            <a:extLst>
              <a:ext uri="{FF2B5EF4-FFF2-40B4-BE49-F238E27FC236}">
                <a16:creationId xmlns:a16="http://schemas.microsoft.com/office/drawing/2014/main" id="{C61FE761-D585-4D37-9741-3F2923A03B01}"/>
              </a:ext>
            </a:extLst>
          </p:cNvPr>
          <p:cNvSpPr>
            <a:spLocks noGrp="1"/>
          </p:cNvSpPr>
          <p:nvPr userDrawn="1">
            <p:ph type="body" sz="quarter" idx="23" hasCustomPrompt="1"/>
          </p:nvPr>
        </p:nvSpPr>
        <p:spPr>
          <a:xfrm>
            <a:off x="986487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11</a:t>
            </a:r>
          </a:p>
        </p:txBody>
      </p:sp>
      <p:sp>
        <p:nvSpPr>
          <p:cNvPr id="23" name="Text Placeholder 12">
            <a:extLst>
              <a:ext uri="{FF2B5EF4-FFF2-40B4-BE49-F238E27FC236}">
                <a16:creationId xmlns:a16="http://schemas.microsoft.com/office/drawing/2014/main" id="{AEF88759-07E7-421C-98C4-6C5962899D05}"/>
              </a:ext>
            </a:extLst>
          </p:cNvPr>
          <p:cNvSpPr>
            <a:spLocks noGrp="1"/>
          </p:cNvSpPr>
          <p:nvPr userDrawn="1">
            <p:ph type="body" sz="quarter" idx="24" hasCustomPrompt="1"/>
          </p:nvPr>
        </p:nvSpPr>
        <p:spPr>
          <a:xfrm>
            <a:off x="824186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09</a:t>
            </a:r>
          </a:p>
        </p:txBody>
      </p:sp>
      <p:sp>
        <p:nvSpPr>
          <p:cNvPr id="24" name="Text Placeholder 12">
            <a:extLst>
              <a:ext uri="{FF2B5EF4-FFF2-40B4-BE49-F238E27FC236}">
                <a16:creationId xmlns:a16="http://schemas.microsoft.com/office/drawing/2014/main" id="{46CC2679-5DDB-45BD-AFC4-C0E40C90A9F1}"/>
              </a:ext>
            </a:extLst>
          </p:cNvPr>
          <p:cNvSpPr>
            <a:spLocks noGrp="1"/>
          </p:cNvSpPr>
          <p:nvPr userDrawn="1">
            <p:ph type="body" sz="quarter" idx="25" hasCustomPrompt="1"/>
          </p:nvPr>
        </p:nvSpPr>
        <p:spPr>
          <a:xfrm>
            <a:off x="661885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07</a:t>
            </a:r>
          </a:p>
        </p:txBody>
      </p:sp>
      <p:sp>
        <p:nvSpPr>
          <p:cNvPr id="25" name="Text Placeholder 12">
            <a:extLst>
              <a:ext uri="{FF2B5EF4-FFF2-40B4-BE49-F238E27FC236}">
                <a16:creationId xmlns:a16="http://schemas.microsoft.com/office/drawing/2014/main" id="{02ABD78C-73AA-439C-A5BE-17644A96282B}"/>
              </a:ext>
            </a:extLst>
          </p:cNvPr>
          <p:cNvSpPr>
            <a:spLocks noGrp="1"/>
          </p:cNvSpPr>
          <p:nvPr userDrawn="1">
            <p:ph type="body" sz="quarter" idx="26" hasCustomPrompt="1"/>
          </p:nvPr>
        </p:nvSpPr>
        <p:spPr>
          <a:xfrm>
            <a:off x="580735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06</a:t>
            </a:r>
          </a:p>
        </p:txBody>
      </p:sp>
      <p:sp>
        <p:nvSpPr>
          <p:cNvPr id="26" name="Text Placeholder 12">
            <a:extLst>
              <a:ext uri="{FF2B5EF4-FFF2-40B4-BE49-F238E27FC236}">
                <a16:creationId xmlns:a16="http://schemas.microsoft.com/office/drawing/2014/main" id="{272124E2-B2DD-45A6-ABE6-459C7038FBB5}"/>
              </a:ext>
            </a:extLst>
          </p:cNvPr>
          <p:cNvSpPr>
            <a:spLocks noGrp="1"/>
          </p:cNvSpPr>
          <p:nvPr userDrawn="1">
            <p:ph type="body" sz="quarter" idx="27" hasCustomPrompt="1"/>
          </p:nvPr>
        </p:nvSpPr>
        <p:spPr>
          <a:xfrm>
            <a:off x="499584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05</a:t>
            </a:r>
          </a:p>
        </p:txBody>
      </p:sp>
      <p:sp>
        <p:nvSpPr>
          <p:cNvPr id="27" name="Text Placeholder 12">
            <a:extLst>
              <a:ext uri="{FF2B5EF4-FFF2-40B4-BE49-F238E27FC236}">
                <a16:creationId xmlns:a16="http://schemas.microsoft.com/office/drawing/2014/main" id="{37660DC0-4623-45A5-84FE-A8AB30FB91DF}"/>
              </a:ext>
            </a:extLst>
          </p:cNvPr>
          <p:cNvSpPr>
            <a:spLocks noGrp="1"/>
          </p:cNvSpPr>
          <p:nvPr userDrawn="1">
            <p:ph type="body" sz="quarter" idx="28" hasCustomPrompt="1"/>
          </p:nvPr>
        </p:nvSpPr>
        <p:spPr>
          <a:xfrm>
            <a:off x="418434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04</a:t>
            </a:r>
          </a:p>
        </p:txBody>
      </p:sp>
      <p:sp>
        <p:nvSpPr>
          <p:cNvPr id="28" name="Text Placeholder 12">
            <a:extLst>
              <a:ext uri="{FF2B5EF4-FFF2-40B4-BE49-F238E27FC236}">
                <a16:creationId xmlns:a16="http://schemas.microsoft.com/office/drawing/2014/main" id="{1324C94E-2600-4373-9B3A-E70E6F6E3EAE}"/>
              </a:ext>
            </a:extLst>
          </p:cNvPr>
          <p:cNvSpPr>
            <a:spLocks noGrp="1"/>
          </p:cNvSpPr>
          <p:nvPr userDrawn="1">
            <p:ph type="body" sz="quarter" idx="29" hasCustomPrompt="1"/>
          </p:nvPr>
        </p:nvSpPr>
        <p:spPr>
          <a:xfrm>
            <a:off x="337283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03</a:t>
            </a:r>
          </a:p>
        </p:txBody>
      </p:sp>
      <p:sp>
        <p:nvSpPr>
          <p:cNvPr id="29" name="Text Placeholder 12">
            <a:extLst>
              <a:ext uri="{FF2B5EF4-FFF2-40B4-BE49-F238E27FC236}">
                <a16:creationId xmlns:a16="http://schemas.microsoft.com/office/drawing/2014/main" id="{C1ED5B50-C717-4ECD-9434-0C486B1FA95B}"/>
              </a:ext>
            </a:extLst>
          </p:cNvPr>
          <p:cNvSpPr>
            <a:spLocks noGrp="1"/>
          </p:cNvSpPr>
          <p:nvPr userDrawn="1">
            <p:ph type="body" sz="quarter" idx="30" hasCustomPrompt="1"/>
          </p:nvPr>
        </p:nvSpPr>
        <p:spPr>
          <a:xfrm>
            <a:off x="743036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08</a:t>
            </a:r>
          </a:p>
        </p:txBody>
      </p:sp>
      <p:sp>
        <p:nvSpPr>
          <p:cNvPr id="30" name="Text Placeholder 12">
            <a:extLst>
              <a:ext uri="{FF2B5EF4-FFF2-40B4-BE49-F238E27FC236}">
                <a16:creationId xmlns:a16="http://schemas.microsoft.com/office/drawing/2014/main" id="{E91BD8A6-461F-4EAC-82F8-A744495D6BFF}"/>
              </a:ext>
            </a:extLst>
          </p:cNvPr>
          <p:cNvSpPr>
            <a:spLocks noGrp="1"/>
          </p:cNvSpPr>
          <p:nvPr userDrawn="1">
            <p:ph type="body" sz="quarter" idx="31" hasCustomPrompt="1"/>
          </p:nvPr>
        </p:nvSpPr>
        <p:spPr>
          <a:xfrm>
            <a:off x="905337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10</a:t>
            </a:r>
          </a:p>
        </p:txBody>
      </p:sp>
      <p:sp>
        <p:nvSpPr>
          <p:cNvPr id="83" name="Text Placeholder 82">
            <a:extLst>
              <a:ext uri="{FF2B5EF4-FFF2-40B4-BE49-F238E27FC236}">
                <a16:creationId xmlns:a16="http://schemas.microsoft.com/office/drawing/2014/main" id="{3070E194-AAC8-4E23-9F2B-5946DF5D217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9685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4" name="Text Placeholder 82">
            <a:extLst>
              <a:ext uri="{FF2B5EF4-FFF2-40B4-BE49-F238E27FC236}">
                <a16:creationId xmlns:a16="http://schemas.microsoft.com/office/drawing/2014/main" id="{53A9E9CF-C53C-41F0-8DEE-872DBB4377F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1063002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5" name="Text Placeholder 82">
            <a:extLst>
              <a:ext uri="{FF2B5EF4-FFF2-40B4-BE49-F238E27FC236}">
                <a16:creationId xmlns:a16="http://schemas.microsoft.com/office/drawing/2014/main" id="{72AE6501-3FB0-4A7D-9A36-B350AEC3CAE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70795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Jan</a:t>
            </a:r>
          </a:p>
        </p:txBody>
      </p:sp>
      <p:sp>
        <p:nvSpPr>
          <p:cNvPr id="86" name="Text Placeholder 82">
            <a:extLst>
              <a:ext uri="{FF2B5EF4-FFF2-40B4-BE49-F238E27FC236}">
                <a16:creationId xmlns:a16="http://schemas.microsoft.com/office/drawing/2014/main" id="{CB3FC7F1-097D-46A1-B741-A527899C4866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519051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Feb</a:t>
            </a:r>
          </a:p>
        </p:txBody>
      </p:sp>
      <p:sp>
        <p:nvSpPr>
          <p:cNvPr id="87" name="Text Placeholder 82">
            <a:extLst>
              <a:ext uri="{FF2B5EF4-FFF2-40B4-BE49-F238E27FC236}">
                <a16:creationId xmlns:a16="http://schemas.microsoft.com/office/drawing/2014/main" id="{FC859E34-D208-4716-9A67-734A70457550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330148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Mar</a:t>
            </a:r>
          </a:p>
        </p:txBody>
      </p:sp>
      <p:sp>
        <p:nvSpPr>
          <p:cNvPr id="88" name="Text Placeholder 82">
            <a:extLst>
              <a:ext uri="{FF2B5EF4-FFF2-40B4-BE49-F238E27FC236}">
                <a16:creationId xmlns:a16="http://schemas.microsoft.com/office/drawing/2014/main" id="{049E8B34-6A64-4BBD-A35C-22A6CA41E353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141245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Apr</a:t>
            </a:r>
          </a:p>
        </p:txBody>
      </p:sp>
      <p:sp>
        <p:nvSpPr>
          <p:cNvPr id="89" name="Text Placeholder 82">
            <a:extLst>
              <a:ext uri="{FF2B5EF4-FFF2-40B4-BE49-F238E27FC236}">
                <a16:creationId xmlns:a16="http://schemas.microsoft.com/office/drawing/2014/main" id="{97904633-5897-42A4-AF0F-2EA51A800CF5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4952342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May</a:t>
            </a:r>
          </a:p>
        </p:txBody>
      </p:sp>
      <p:sp>
        <p:nvSpPr>
          <p:cNvPr id="90" name="Text Placeholder 82">
            <a:extLst>
              <a:ext uri="{FF2B5EF4-FFF2-40B4-BE49-F238E27FC236}">
                <a16:creationId xmlns:a16="http://schemas.microsoft.com/office/drawing/2014/main" id="{79DD194B-FCD9-41BA-9509-A8B90C84FE97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763439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Jun</a:t>
            </a:r>
          </a:p>
        </p:txBody>
      </p:sp>
      <p:sp>
        <p:nvSpPr>
          <p:cNvPr id="91" name="Text Placeholder 82">
            <a:extLst>
              <a:ext uri="{FF2B5EF4-FFF2-40B4-BE49-F238E27FC236}">
                <a16:creationId xmlns:a16="http://schemas.microsoft.com/office/drawing/2014/main" id="{DB6D9DFF-FF4C-4CE7-8978-80DBC6D9C1AD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6574536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Jul</a:t>
            </a:r>
          </a:p>
        </p:txBody>
      </p:sp>
      <p:sp>
        <p:nvSpPr>
          <p:cNvPr id="92" name="Text Placeholder 82">
            <a:extLst>
              <a:ext uri="{FF2B5EF4-FFF2-40B4-BE49-F238E27FC236}">
                <a16:creationId xmlns:a16="http://schemas.microsoft.com/office/drawing/2014/main" id="{1AF51762-8702-4718-B74C-51EF4D498495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7385633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Aug</a:t>
            </a:r>
          </a:p>
        </p:txBody>
      </p:sp>
      <p:sp>
        <p:nvSpPr>
          <p:cNvPr id="93" name="Text Placeholder 82">
            <a:extLst>
              <a:ext uri="{FF2B5EF4-FFF2-40B4-BE49-F238E27FC236}">
                <a16:creationId xmlns:a16="http://schemas.microsoft.com/office/drawing/2014/main" id="{B94382F6-3287-40E9-A2C6-E28B5F7F051C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819673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Sep</a:t>
            </a:r>
          </a:p>
        </p:txBody>
      </p:sp>
      <p:sp>
        <p:nvSpPr>
          <p:cNvPr id="94" name="Text Placeholder 82">
            <a:extLst>
              <a:ext uri="{FF2B5EF4-FFF2-40B4-BE49-F238E27FC236}">
                <a16:creationId xmlns:a16="http://schemas.microsoft.com/office/drawing/2014/main" id="{138544EE-C7F5-4BEA-B814-148F88843B81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900782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Oct</a:t>
            </a:r>
          </a:p>
        </p:txBody>
      </p:sp>
      <p:sp>
        <p:nvSpPr>
          <p:cNvPr id="95" name="Text Placeholder 82">
            <a:extLst>
              <a:ext uri="{FF2B5EF4-FFF2-40B4-BE49-F238E27FC236}">
                <a16:creationId xmlns:a16="http://schemas.microsoft.com/office/drawing/2014/main" id="{D4154B6A-8576-4E34-B9F7-848562D0FAC9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981892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Nov</a:t>
            </a:r>
          </a:p>
        </p:txBody>
      </p:sp>
      <p:sp>
        <p:nvSpPr>
          <p:cNvPr id="96" name="Text Placeholder 82">
            <a:extLst>
              <a:ext uri="{FF2B5EF4-FFF2-40B4-BE49-F238E27FC236}">
                <a16:creationId xmlns:a16="http://schemas.microsoft.com/office/drawing/2014/main" id="{50E931AF-D6F2-4AD6-AAD8-8472B8635808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96857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Start</a:t>
            </a:r>
          </a:p>
        </p:txBody>
      </p:sp>
      <p:sp>
        <p:nvSpPr>
          <p:cNvPr id="97" name="Text Placeholder 82">
            <a:extLst>
              <a:ext uri="{FF2B5EF4-FFF2-40B4-BE49-F238E27FC236}">
                <a16:creationId xmlns:a16="http://schemas.microsoft.com/office/drawing/2014/main" id="{AAEA2E2F-AB4C-462B-B9B9-07B4AA406A4B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002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Q4</a:t>
            </a:r>
          </a:p>
        </p:txBody>
      </p:sp>
      <p:sp>
        <p:nvSpPr>
          <p:cNvPr id="98" name="Text Placeholder 82">
            <a:extLst>
              <a:ext uri="{FF2B5EF4-FFF2-40B4-BE49-F238E27FC236}">
                <a16:creationId xmlns:a16="http://schemas.microsoft.com/office/drawing/2014/main" id="{791F5FE7-9124-491C-AD14-8CD8442EEDBB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3330148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Q1</a:t>
            </a:r>
          </a:p>
        </p:txBody>
      </p:sp>
      <p:sp>
        <p:nvSpPr>
          <p:cNvPr id="99" name="Text Placeholder 82">
            <a:extLst>
              <a:ext uri="{FF2B5EF4-FFF2-40B4-BE49-F238E27FC236}">
                <a16:creationId xmlns:a16="http://schemas.microsoft.com/office/drawing/2014/main" id="{AF9DDE50-FB12-4681-9F64-FAEEEE893267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5763439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Q2</a:t>
            </a:r>
          </a:p>
        </p:txBody>
      </p:sp>
      <p:sp>
        <p:nvSpPr>
          <p:cNvPr id="100" name="Text Placeholder 82">
            <a:extLst>
              <a:ext uri="{FF2B5EF4-FFF2-40B4-BE49-F238E27FC236}">
                <a16:creationId xmlns:a16="http://schemas.microsoft.com/office/drawing/2014/main" id="{817AE0D5-8EF1-44A0-8F15-FBFA1111DCA0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819673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Q3</a:t>
            </a:r>
          </a:p>
        </p:txBody>
      </p:sp>
      <p:sp>
        <p:nvSpPr>
          <p:cNvPr id="101" name="Text Placeholder 82">
            <a:extLst>
              <a:ext uri="{FF2B5EF4-FFF2-40B4-BE49-F238E27FC236}">
                <a16:creationId xmlns:a16="http://schemas.microsoft.com/office/drawing/2014/main" id="{6664E19C-3384-49DD-BD5F-2E39375D444C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10806794" y="473961"/>
            <a:ext cx="958856" cy="551102"/>
          </a:xfrm>
        </p:spPr>
        <p:txBody>
          <a:bodyPr lIns="0" tIns="0" rIns="0" bIns="0" rtlCol="0" anchor="ctr" anchorCtr="0">
            <a:noAutofit/>
          </a:bodyPr>
          <a:lstStyle>
            <a:lvl1pPr marL="0" indent="0" algn="r">
              <a:buNone/>
              <a:defRPr sz="280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3914582648"/>
      </p:ext>
    </p:extLst>
  </p:cSld>
  <p:clrMapOvr>
    <a:masterClrMapping/>
  </p:clrMapOvr>
</p:sldLayout>
</file>

<file path=ppt/slideLayouts/slideLayout5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 text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Picture Placeholder 5">
            <a:extLst>
              <a:ext uri="{FF2B5EF4-FFF2-40B4-BE49-F238E27FC236}">
                <a16:creationId xmlns:a16="http://schemas.microsoft.com/office/drawing/2014/main" id="{2DCBFE8A-C6F7-A544-8F31-0CCDED409EB0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7" name="Picture 6" descr="A picture containing text&#10;&#10;Description automatically generated">
            <a:extLst>
              <a:ext uri="{FF2B5EF4-FFF2-40B4-BE49-F238E27FC236}">
                <a16:creationId xmlns:a16="http://schemas.microsoft.com/office/drawing/2014/main" id="{FA6CC141-D3C3-CF46-8806-6EF9ECBF04AB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32846485"/>
      </p:ext>
    </p:extLst>
  </p:cSld>
  <p:clrMapOvr>
    <a:masterClrMapping/>
  </p:clrMapOvr>
</p:sldLayout>
</file>

<file path=ppt/slideLayouts/slideLayout5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 text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37C85027-557F-564E-B900-62504E7DC9C7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3" name="Picture 2" descr="A picture containing text&#10;&#10;Description automatically generated">
            <a:extLst>
              <a:ext uri="{FF2B5EF4-FFF2-40B4-BE49-F238E27FC236}">
                <a16:creationId xmlns:a16="http://schemas.microsoft.com/office/drawing/2014/main" id="{01604F21-C270-C641-937C-5D69615E4757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38318787"/>
      </p:ext>
    </p:extLst>
  </p:cSld>
  <p:clrMapOvr>
    <a:masterClrMapping/>
  </p:clrMapOvr>
</p:sldLayout>
</file>

<file path=ppt/slideLayouts/slideLayout5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colour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3" name="Picture 2" descr="A picture containing text&#10;&#10;Description automatically generated">
            <a:extLst>
              <a:ext uri="{FF2B5EF4-FFF2-40B4-BE49-F238E27FC236}">
                <a16:creationId xmlns:a16="http://schemas.microsoft.com/office/drawing/2014/main" id="{DF0ADC39-9337-C84C-96D4-EC36AD5080A5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88994691"/>
      </p:ext>
    </p:extLst>
  </p:cSld>
  <p:clrMapOvr>
    <a:masterClrMapping/>
  </p:clrMapOvr>
</p:sldLayout>
</file>

<file path=ppt/slideLayouts/slideLayout5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colour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5" name="Picture 4" descr="A picture containing text&#10;&#10;Description automatically generated">
            <a:extLst>
              <a:ext uri="{FF2B5EF4-FFF2-40B4-BE49-F238E27FC236}">
                <a16:creationId xmlns:a16="http://schemas.microsoft.com/office/drawing/2014/main" id="{CD7CB20A-5151-0345-9977-F500A5DBB68F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68414652"/>
      </p:ext>
    </p:extLst>
  </p:cSld>
  <p:clrMapOvr>
    <a:masterClrMapping/>
  </p:clrMapOvr>
</p:sldLayout>
</file>

<file path=ppt/slideLayouts/slideLayout5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6" name="Picture 5" descr="A picture containing text&#10;&#10;Description automatically generated">
            <a:extLst>
              <a:ext uri="{FF2B5EF4-FFF2-40B4-BE49-F238E27FC236}">
                <a16:creationId xmlns:a16="http://schemas.microsoft.com/office/drawing/2014/main" id="{6F16E7EC-321A-E845-A511-9309819FB9FB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76813219"/>
      </p:ext>
    </p:extLst>
  </p:cSld>
  <p:clrMapOvr>
    <a:masterClrMapping/>
  </p:clrMapOvr>
</p:sldLayout>
</file>

<file path=ppt/slideLayouts/slideLayout5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5" name="Picture 4" descr="A picture containing text&#10;&#10;Description automatically generated">
            <a:extLst>
              <a:ext uri="{FF2B5EF4-FFF2-40B4-BE49-F238E27FC236}">
                <a16:creationId xmlns:a16="http://schemas.microsoft.com/office/drawing/2014/main" id="{727A1AA7-7246-A143-9534-34C47E4562E8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22761775"/>
      </p:ext>
    </p:extLst>
  </p:cSld>
  <p:clrMapOvr>
    <a:masterClrMapping/>
  </p:clrMapOvr>
</p:sldLayout>
</file>

<file path=ppt/slideLayouts/slideLayout5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mono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6" name="Picture 5" descr="Shape&#10;&#10;Description automatically generated with medium confidence">
            <a:extLst>
              <a:ext uri="{FF2B5EF4-FFF2-40B4-BE49-F238E27FC236}">
                <a16:creationId xmlns:a16="http://schemas.microsoft.com/office/drawing/2014/main" id="{DF7E1276-06FD-3A4E-A9FD-24D0E92EAD0D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02491513"/>
      </p:ext>
    </p:extLst>
  </p:cSld>
  <p:clrMapOvr>
    <a:masterClrMapping/>
  </p:clrMapOvr>
</p:sldLayout>
</file>

<file path=ppt/slideLayouts/slideLayout6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mono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5" name="Picture 4" descr="Shape&#10;&#10;Description automatically generated with medium confidence">
            <a:extLst>
              <a:ext uri="{FF2B5EF4-FFF2-40B4-BE49-F238E27FC236}">
                <a16:creationId xmlns:a16="http://schemas.microsoft.com/office/drawing/2014/main" id="{71967FB5-4373-9146-B347-1A00A0CD5A53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61865558"/>
      </p:ext>
    </p:extLst>
  </p:cSld>
  <p:clrMapOvr>
    <a:masterClrMapping/>
  </p:clrMapOvr>
</p:sldLayout>
</file>

<file path=ppt/slideLayouts/slideLayout6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1_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EC 1- L9_Part1_Bus Interfacing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07840193"/>
      </p:ext>
    </p:extLst>
  </p:cSld>
  <p:clrMapOvr>
    <a:masterClrMapping/>
  </p:clrMapOvr>
</p:sldLayout>
</file>

<file path=ppt/slideLayouts/slideLayout62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EC 1- L9_Part1_Bus Interfacing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5973259"/>
      </p:ext>
    </p:extLst>
  </p:cSld>
  <p:clrMapOvr>
    <a:masterClrMapping/>
  </p:clrMapOvr>
</p:sldLayout>
</file>

<file path=ppt/slideLayouts/slideLayout63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BA0C2117-DFB0-B54B-BDD0-012C8CCE958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9628F5D-9BAE-634B-AE20-8E87CB48908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35460473"/>
      </p:ext>
    </p:extLst>
  </p:cSld>
  <p:clrMapOvr>
    <a:masterClrMapping/>
  </p:clrMapOvr>
</p:sldLayout>
</file>

<file path=ppt/slideLayouts/slideLayout64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EC 1- L9_Part1_Bus Interfacing</a:t>
            </a: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71081314"/>
      </p:ext>
    </p:extLst>
  </p:cSld>
  <p:clrMapOvr>
    <a:masterClrMapping/>
  </p:clrMapOvr>
</p:sldLayout>
</file>

<file path=ppt/slideLayouts/slideLayout65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3B25E3D6-2A2E-464A-8CB9-910A73E922D2}"/>
              </a:ext>
            </a:extLst>
          </p:cNvPr>
          <p:cNvCxnSpPr/>
          <p:nvPr userDrawn="1"/>
        </p:nvCxnSpPr>
        <p:spPr>
          <a:xfrm>
            <a:off x="1226359" y="4878388"/>
            <a:ext cx="9736242" cy="0"/>
          </a:xfrm>
          <a:prstGeom prst="line">
            <a:avLst/>
          </a:prstGeom>
          <a:ln w="36068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0" name="Group 79">
            <a:extLst>
              <a:ext uri="{FF2B5EF4-FFF2-40B4-BE49-F238E27FC236}">
                <a16:creationId xmlns:a16="http://schemas.microsoft.com/office/drawing/2014/main" id="{7AC1507B-4D7E-4A03-BD68-719F3B4FFFFE}"/>
              </a:ext>
            </a:extLst>
          </p:cNvPr>
          <p:cNvGrpSpPr/>
          <p:nvPr userDrawn="1"/>
        </p:nvGrpSpPr>
        <p:grpSpPr>
          <a:xfrm>
            <a:off x="1098343" y="3580937"/>
            <a:ext cx="256032" cy="1426311"/>
            <a:chOff x="1098343" y="3580937"/>
            <a:chExt cx="256032" cy="1426311"/>
          </a:xfrm>
        </p:grpSpPr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F344BED5-CC6A-4BE9-A525-8E8D0064488A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63419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A2C7B801-E8A3-4356-8E6E-5A82DA9E1443}"/>
                </a:ext>
              </a:extLst>
            </p:cNvPr>
            <p:cNvSpPr/>
            <p:nvPr userDrawn="1"/>
          </p:nvSpPr>
          <p:spPr>
            <a:xfrm>
              <a:off x="1098343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BEB49D06-EF63-4C3A-910B-CB6831B16C9D}"/>
              </a:ext>
            </a:extLst>
          </p:cNvPr>
          <p:cNvGrpSpPr/>
          <p:nvPr userDrawn="1"/>
        </p:nvGrpSpPr>
        <p:grpSpPr>
          <a:xfrm>
            <a:off x="1995041" y="4439619"/>
            <a:ext cx="128016" cy="502920"/>
            <a:chOff x="1973856" y="4439619"/>
            <a:chExt cx="128016" cy="502920"/>
          </a:xfrm>
        </p:grpSpPr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327E53F1-5E20-4EC7-87CF-EB6E9FDE9F1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4C87D9C1-E63A-4E7F-A2F2-B9441DFAFE6B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4FA409AA-6816-4FFF-BA25-BAD4447A906F}"/>
              </a:ext>
            </a:extLst>
          </p:cNvPr>
          <p:cNvGrpSpPr/>
          <p:nvPr userDrawn="1"/>
        </p:nvGrpSpPr>
        <p:grpSpPr>
          <a:xfrm>
            <a:off x="2785120" y="4439619"/>
            <a:ext cx="128016" cy="502920"/>
            <a:chOff x="1973856" y="4439619"/>
            <a:chExt cx="128016" cy="502920"/>
          </a:xfrm>
        </p:grpSpPr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CA6520F-1760-430A-B65E-C626CFF2F72B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39843C49-812F-4AC4-8759-BFA1B2C480F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4C21F7E2-F666-48FA-AABB-65E011391734}"/>
              </a:ext>
            </a:extLst>
          </p:cNvPr>
          <p:cNvGrpSpPr/>
          <p:nvPr userDrawn="1"/>
        </p:nvGrpSpPr>
        <p:grpSpPr>
          <a:xfrm>
            <a:off x="4411766" y="4439619"/>
            <a:ext cx="128016" cy="502920"/>
            <a:chOff x="1973856" y="4439619"/>
            <a:chExt cx="128016" cy="502920"/>
          </a:xfrm>
        </p:grpSpPr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D8569AFA-3030-46B5-8C96-BBA5D82A9D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5F0F0204-329B-4C59-9376-DA2E190A41F2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FD9007D7-5B92-4731-A39C-F5A6EBB39A0F}"/>
              </a:ext>
            </a:extLst>
          </p:cNvPr>
          <p:cNvGrpSpPr/>
          <p:nvPr userDrawn="1"/>
        </p:nvGrpSpPr>
        <p:grpSpPr>
          <a:xfrm>
            <a:off x="5219453" y="4439619"/>
            <a:ext cx="128016" cy="502920"/>
            <a:chOff x="1973856" y="4439619"/>
            <a:chExt cx="128016" cy="502920"/>
          </a:xfrm>
        </p:grpSpPr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EEEC3455-89C8-487D-A4AD-5C3E0D6D73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60D5132D-9C05-4BA1-9DC5-047AD05AFCA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5" name="Group 74">
            <a:extLst>
              <a:ext uri="{FF2B5EF4-FFF2-40B4-BE49-F238E27FC236}">
                <a16:creationId xmlns:a16="http://schemas.microsoft.com/office/drawing/2014/main" id="{E298C5F6-9A26-42A5-8CE6-0AB714917758}"/>
              </a:ext>
            </a:extLst>
          </p:cNvPr>
          <p:cNvGrpSpPr/>
          <p:nvPr userDrawn="1"/>
        </p:nvGrpSpPr>
        <p:grpSpPr>
          <a:xfrm>
            <a:off x="6841493" y="4439619"/>
            <a:ext cx="128016" cy="502920"/>
            <a:chOff x="6841493" y="4439619"/>
            <a:chExt cx="128016" cy="502920"/>
          </a:xfrm>
        </p:grpSpPr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EECD6B90-8AB5-404B-8C47-296EACB3A74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6686045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019B7AA1-FBFB-4467-A894-A8493F7A6AA8}"/>
                </a:ext>
              </a:extLst>
            </p:cNvPr>
            <p:cNvSpPr/>
            <p:nvPr userDrawn="1"/>
          </p:nvSpPr>
          <p:spPr>
            <a:xfrm>
              <a:off x="6841493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37A216D3-B10A-49A2-91E7-6B15001A3FB0}"/>
              </a:ext>
            </a:extLst>
          </p:cNvPr>
          <p:cNvGrpSpPr/>
          <p:nvPr userDrawn="1"/>
        </p:nvGrpSpPr>
        <p:grpSpPr>
          <a:xfrm>
            <a:off x="7653514" y="4439619"/>
            <a:ext cx="128016" cy="502920"/>
            <a:chOff x="1973856" y="4439619"/>
            <a:chExt cx="128016" cy="502920"/>
          </a:xfrm>
        </p:grpSpPr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C9539913-F5B6-46CE-8254-5D926DEA576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111FC251-CB3D-4E38-ACB7-A62B2D60EB4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33A48BF4-E5AF-426C-B91A-E2874F887DFC}"/>
              </a:ext>
            </a:extLst>
          </p:cNvPr>
          <p:cNvGrpSpPr/>
          <p:nvPr userDrawn="1"/>
        </p:nvGrpSpPr>
        <p:grpSpPr>
          <a:xfrm>
            <a:off x="9275553" y="4439619"/>
            <a:ext cx="128016" cy="502920"/>
            <a:chOff x="1973856" y="4439619"/>
            <a:chExt cx="128016" cy="502920"/>
          </a:xfrm>
        </p:grpSpPr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43156CFF-0844-4928-96F2-9B7989831CB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0B7D5F2D-1085-4523-9A56-C2B16A2F0464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B2166A5C-6403-42D7-8962-0052BEA0363E}"/>
              </a:ext>
            </a:extLst>
          </p:cNvPr>
          <p:cNvGrpSpPr/>
          <p:nvPr userDrawn="1"/>
        </p:nvGrpSpPr>
        <p:grpSpPr>
          <a:xfrm>
            <a:off x="10087574" y="4439619"/>
            <a:ext cx="128016" cy="502920"/>
            <a:chOff x="1973856" y="4439619"/>
            <a:chExt cx="128016" cy="502920"/>
          </a:xfrm>
        </p:grpSpPr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6BDD4C7A-BAE9-4341-ACA2-BC09D58B2EB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9" name="Oval 58">
              <a:extLst>
                <a:ext uri="{FF2B5EF4-FFF2-40B4-BE49-F238E27FC236}">
                  <a16:creationId xmlns:a16="http://schemas.microsoft.com/office/drawing/2014/main" id="{2092417B-AC2A-401B-90D8-62AA0CC234E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81" name="Group 80">
            <a:extLst>
              <a:ext uri="{FF2B5EF4-FFF2-40B4-BE49-F238E27FC236}">
                <a16:creationId xmlns:a16="http://schemas.microsoft.com/office/drawing/2014/main" id="{575A635E-0C3E-4F07-842B-60231D9875D4}"/>
              </a:ext>
            </a:extLst>
          </p:cNvPr>
          <p:cNvGrpSpPr/>
          <p:nvPr userDrawn="1"/>
        </p:nvGrpSpPr>
        <p:grpSpPr>
          <a:xfrm>
            <a:off x="3532404" y="3580937"/>
            <a:ext cx="256032" cy="1426311"/>
            <a:chOff x="3532404" y="3580937"/>
            <a:chExt cx="256032" cy="1426311"/>
          </a:xfrm>
        </p:grpSpPr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CC9D07EB-53D6-4BBA-ACB6-E8F63F9A083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2997480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2" name="Oval 61">
              <a:extLst>
                <a:ext uri="{FF2B5EF4-FFF2-40B4-BE49-F238E27FC236}">
                  <a16:creationId xmlns:a16="http://schemas.microsoft.com/office/drawing/2014/main" id="{45616335-BCB9-464C-BEA1-A1E7E74FD8BE}"/>
                </a:ext>
              </a:extLst>
            </p:cNvPr>
            <p:cNvSpPr/>
            <p:nvPr userDrawn="1"/>
          </p:nvSpPr>
          <p:spPr>
            <a:xfrm>
              <a:off x="3532404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9703DC63-2401-4AD3-8B32-193667CD897E}"/>
              </a:ext>
            </a:extLst>
          </p:cNvPr>
          <p:cNvGrpSpPr/>
          <p:nvPr userDrawn="1"/>
        </p:nvGrpSpPr>
        <p:grpSpPr>
          <a:xfrm>
            <a:off x="5966465" y="3580937"/>
            <a:ext cx="256032" cy="1426311"/>
            <a:chOff x="5966465" y="3580937"/>
            <a:chExt cx="256032" cy="1426311"/>
          </a:xfrm>
        </p:grpSpPr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16A6E3F7-6319-4441-AFD9-C3D4F2972FA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43154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5" name="Oval 64">
              <a:extLst>
                <a:ext uri="{FF2B5EF4-FFF2-40B4-BE49-F238E27FC236}">
                  <a16:creationId xmlns:a16="http://schemas.microsoft.com/office/drawing/2014/main" id="{4C9D2D7D-12CB-4802-999B-1D1F87BE0FA5}"/>
                </a:ext>
              </a:extLst>
            </p:cNvPr>
            <p:cNvSpPr/>
            <p:nvPr userDrawn="1"/>
          </p:nvSpPr>
          <p:spPr>
            <a:xfrm>
              <a:off x="596646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7" name="Group 76">
            <a:extLst>
              <a:ext uri="{FF2B5EF4-FFF2-40B4-BE49-F238E27FC236}">
                <a16:creationId xmlns:a16="http://schemas.microsoft.com/office/drawing/2014/main" id="{24158274-99B6-424C-9DB7-4B178174FCD6}"/>
              </a:ext>
            </a:extLst>
          </p:cNvPr>
          <p:cNvGrpSpPr/>
          <p:nvPr userDrawn="1"/>
        </p:nvGrpSpPr>
        <p:grpSpPr>
          <a:xfrm>
            <a:off x="8400525" y="3580937"/>
            <a:ext cx="256032" cy="1426311"/>
            <a:chOff x="8400525" y="3580937"/>
            <a:chExt cx="256032" cy="1426311"/>
          </a:xfrm>
        </p:grpSpPr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8E62A3E4-AE49-44CE-8671-D9E2E7A149F4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786560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D1DACA3F-BDD7-46A1-9FFC-5C9E3DC0319B}"/>
                </a:ext>
              </a:extLst>
            </p:cNvPr>
            <p:cNvSpPr/>
            <p:nvPr userDrawn="1"/>
          </p:nvSpPr>
          <p:spPr>
            <a:xfrm>
              <a:off x="840052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6" name="Group 75">
            <a:extLst>
              <a:ext uri="{FF2B5EF4-FFF2-40B4-BE49-F238E27FC236}">
                <a16:creationId xmlns:a16="http://schemas.microsoft.com/office/drawing/2014/main" id="{CDBF36D1-D00D-4D0E-A137-B0C1518AA950}"/>
              </a:ext>
            </a:extLst>
          </p:cNvPr>
          <p:cNvGrpSpPr/>
          <p:nvPr userDrawn="1"/>
        </p:nvGrpSpPr>
        <p:grpSpPr>
          <a:xfrm>
            <a:off x="10834585" y="3580937"/>
            <a:ext cx="256032" cy="1431463"/>
            <a:chOff x="10834585" y="3580937"/>
            <a:chExt cx="256032" cy="1431463"/>
          </a:xfrm>
        </p:grpSpPr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FA69A115-43BB-4F45-8737-8989918E4F3D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029966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Oval 70">
              <a:extLst>
                <a:ext uri="{FF2B5EF4-FFF2-40B4-BE49-F238E27FC236}">
                  <a16:creationId xmlns:a16="http://schemas.microsoft.com/office/drawing/2014/main" id="{F08C80E3-AE2D-440D-A9D5-30C4A542F095}"/>
                </a:ext>
              </a:extLst>
            </p:cNvPr>
            <p:cNvSpPr/>
            <p:nvPr userDrawn="1"/>
          </p:nvSpPr>
          <p:spPr>
            <a:xfrm>
              <a:off x="10834585" y="4756368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3FA2CB5-635E-4CF6-B11D-F2C5041ADBEA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1524000" y="509764"/>
            <a:ext cx="9144000" cy="685801"/>
          </a:xfrm>
        </p:spPr>
        <p:txBody>
          <a:bodyPr rtlCol="0" anchor="t" anchorCtr="0">
            <a:normAutofit/>
          </a:bodyPr>
          <a:lstStyle>
            <a:lvl1pPr algn="ctr">
              <a:defRPr sz="4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C4E9CB-8B65-4E12-967D-06EAE4393B42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1524000" y="1240970"/>
            <a:ext cx="9144000" cy="492294"/>
          </a:xfrm>
        </p:spPr>
        <p:txBody>
          <a:bodyPr rtlCol="0"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3FA692-96F4-4A7F-8487-22F20A708F1C}"/>
              </a:ext>
            </a:extLst>
          </p:cNvPr>
          <p:cNvSpPr>
            <a:spLocks noGrp="1"/>
          </p:cNvSpPr>
          <p:nvPr userDrawn="1"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92D85A-DF1E-4EFB-B064-60EF7F601D7D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EC 1- L9_Part1_Bus Interfacing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E20109-909E-4186-BEE5-888E05F28C67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/>
        <p:txBody>
          <a:bodyPr rtlCol="0"/>
          <a:lstStyle/>
          <a:p>
            <a:pPr rtl="0"/>
            <a:fld id="{06075B66-BB0A-40EC-93F2-D831CFF2799C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2249841-1B5B-4DCB-8182-96027C01CEF4}"/>
              </a:ext>
            </a:extLst>
          </p:cNvPr>
          <p:cNvSpPr>
            <a:spLocks noGrp="1"/>
          </p:cNvSpPr>
          <p:nvPr userDrawn="1">
            <p:ph type="pic" sz="quarter" idx="13"/>
          </p:nvPr>
        </p:nvSpPr>
        <p:spPr>
          <a:xfrm>
            <a:off x="442913" y="633829"/>
            <a:ext cx="960120" cy="685800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005C338-76FB-4C4F-9EB1-183CFD6B9075}"/>
              </a:ext>
            </a:extLst>
          </p:cNvPr>
          <p:cNvSpPr>
            <a:spLocks noGrp="1"/>
          </p:cNvSpPr>
          <p:nvPr userDrawn="1">
            <p:ph type="body" sz="quarter" idx="14" hasCustomPrompt="1"/>
          </p:nvPr>
        </p:nvSpPr>
        <p:spPr>
          <a:xfrm>
            <a:off x="442913" y="1953305"/>
            <a:ext cx="1655064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49C02438-F5BE-4F73-A18D-18ABFEC5C49B}"/>
              </a:ext>
            </a:extLst>
          </p:cNvPr>
          <p:cNvSpPr>
            <a:spLocks noGrp="1"/>
          </p:cNvSpPr>
          <p:nvPr userDrawn="1">
            <p:ph type="body" sz="quarter" idx="15" hasCustomPrompt="1"/>
          </p:nvPr>
        </p:nvSpPr>
        <p:spPr>
          <a:xfrm>
            <a:off x="93832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00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6E96343E-2D2B-4C87-A7F9-DCCCCB97AF0E}"/>
              </a:ext>
            </a:extLst>
          </p:cNvPr>
          <p:cNvSpPr>
            <a:spLocks noGrp="1"/>
          </p:cNvSpPr>
          <p:nvPr userDrawn="1">
            <p:ph type="body" sz="quarter" idx="16" hasCustomPrompt="1"/>
          </p:nvPr>
        </p:nvSpPr>
        <p:spPr>
          <a:xfrm>
            <a:off x="243049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7BB84FDB-D513-4AC9-B712-08F2B06C1329}"/>
              </a:ext>
            </a:extLst>
          </p:cNvPr>
          <p:cNvSpPr>
            <a:spLocks noGrp="1"/>
          </p:cNvSpPr>
          <p:nvPr userDrawn="1">
            <p:ph type="body" sz="quarter" idx="17" hasCustomPrompt="1"/>
          </p:nvPr>
        </p:nvSpPr>
        <p:spPr>
          <a:xfrm>
            <a:off x="498500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FEA35609-E644-4DF0-8982-873C46185163}"/>
              </a:ext>
            </a:extLst>
          </p:cNvPr>
          <p:cNvSpPr>
            <a:spLocks noGrp="1"/>
          </p:cNvSpPr>
          <p:nvPr userDrawn="1">
            <p:ph type="body" sz="quarter" idx="18" hasCustomPrompt="1"/>
          </p:nvPr>
        </p:nvSpPr>
        <p:spPr>
          <a:xfrm>
            <a:off x="753951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56BC7BD0-6D40-4DA2-9119-3D744AC98825}"/>
              </a:ext>
            </a:extLst>
          </p:cNvPr>
          <p:cNvSpPr>
            <a:spLocks noGrp="1"/>
          </p:cNvSpPr>
          <p:nvPr userDrawn="1">
            <p:ph type="body" sz="quarter" idx="19" hasCustomPrompt="1"/>
          </p:nvPr>
        </p:nvSpPr>
        <p:spPr>
          <a:xfrm>
            <a:off x="10094024" y="1953305"/>
            <a:ext cx="1655064" cy="1627632"/>
          </a:xfrm>
          <a:solidFill>
            <a:schemeClr val="accent2"/>
          </a:solidFill>
        </p:spPr>
        <p:txBody>
          <a:bodyPr lIns="144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9" name="Text Placeholder 12">
            <a:extLst>
              <a:ext uri="{FF2B5EF4-FFF2-40B4-BE49-F238E27FC236}">
                <a16:creationId xmlns:a16="http://schemas.microsoft.com/office/drawing/2014/main" id="{804D7697-ED6C-474A-BC1C-AC319C4D1111}"/>
              </a:ext>
            </a:extLst>
          </p:cNvPr>
          <p:cNvSpPr>
            <a:spLocks noGrp="1"/>
          </p:cNvSpPr>
          <p:nvPr userDrawn="1">
            <p:ph type="body" sz="quarter" idx="20" hasCustomPrompt="1"/>
          </p:nvPr>
        </p:nvSpPr>
        <p:spPr>
          <a:xfrm>
            <a:off x="1067638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12</a:t>
            </a: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F096A408-4C73-43FA-9BB3-9715B82B3D2B}"/>
              </a:ext>
            </a:extLst>
          </p:cNvPr>
          <p:cNvSpPr>
            <a:spLocks noGrp="1"/>
          </p:cNvSpPr>
          <p:nvPr userDrawn="1">
            <p:ph type="body" sz="quarter" idx="21" hasCustomPrompt="1"/>
          </p:nvPr>
        </p:nvSpPr>
        <p:spPr>
          <a:xfrm>
            <a:off x="174982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01</a:t>
            </a:r>
          </a:p>
        </p:txBody>
      </p:sp>
      <p:sp>
        <p:nvSpPr>
          <p:cNvPr id="21" name="Text Placeholder 12">
            <a:extLst>
              <a:ext uri="{FF2B5EF4-FFF2-40B4-BE49-F238E27FC236}">
                <a16:creationId xmlns:a16="http://schemas.microsoft.com/office/drawing/2014/main" id="{C5B11A21-C8C4-419F-851D-CD63CACCAEC4}"/>
              </a:ext>
            </a:extLst>
          </p:cNvPr>
          <p:cNvSpPr>
            <a:spLocks noGrp="1"/>
          </p:cNvSpPr>
          <p:nvPr userDrawn="1">
            <p:ph type="body" sz="quarter" idx="22" hasCustomPrompt="1"/>
          </p:nvPr>
        </p:nvSpPr>
        <p:spPr>
          <a:xfrm>
            <a:off x="256133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02</a:t>
            </a:r>
          </a:p>
        </p:txBody>
      </p:sp>
      <p:sp>
        <p:nvSpPr>
          <p:cNvPr id="22" name="Text Placeholder 12">
            <a:extLst>
              <a:ext uri="{FF2B5EF4-FFF2-40B4-BE49-F238E27FC236}">
                <a16:creationId xmlns:a16="http://schemas.microsoft.com/office/drawing/2014/main" id="{C61FE761-D585-4D37-9741-3F2923A03B01}"/>
              </a:ext>
            </a:extLst>
          </p:cNvPr>
          <p:cNvSpPr>
            <a:spLocks noGrp="1"/>
          </p:cNvSpPr>
          <p:nvPr userDrawn="1">
            <p:ph type="body" sz="quarter" idx="23" hasCustomPrompt="1"/>
          </p:nvPr>
        </p:nvSpPr>
        <p:spPr>
          <a:xfrm>
            <a:off x="986487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11</a:t>
            </a:r>
          </a:p>
        </p:txBody>
      </p:sp>
      <p:sp>
        <p:nvSpPr>
          <p:cNvPr id="23" name="Text Placeholder 12">
            <a:extLst>
              <a:ext uri="{FF2B5EF4-FFF2-40B4-BE49-F238E27FC236}">
                <a16:creationId xmlns:a16="http://schemas.microsoft.com/office/drawing/2014/main" id="{AEF88759-07E7-421C-98C4-6C5962899D05}"/>
              </a:ext>
            </a:extLst>
          </p:cNvPr>
          <p:cNvSpPr>
            <a:spLocks noGrp="1"/>
          </p:cNvSpPr>
          <p:nvPr userDrawn="1">
            <p:ph type="body" sz="quarter" idx="24" hasCustomPrompt="1"/>
          </p:nvPr>
        </p:nvSpPr>
        <p:spPr>
          <a:xfrm>
            <a:off x="824186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09</a:t>
            </a:r>
          </a:p>
        </p:txBody>
      </p:sp>
      <p:sp>
        <p:nvSpPr>
          <p:cNvPr id="24" name="Text Placeholder 12">
            <a:extLst>
              <a:ext uri="{FF2B5EF4-FFF2-40B4-BE49-F238E27FC236}">
                <a16:creationId xmlns:a16="http://schemas.microsoft.com/office/drawing/2014/main" id="{46CC2679-5DDB-45BD-AFC4-C0E40C90A9F1}"/>
              </a:ext>
            </a:extLst>
          </p:cNvPr>
          <p:cNvSpPr>
            <a:spLocks noGrp="1"/>
          </p:cNvSpPr>
          <p:nvPr userDrawn="1">
            <p:ph type="body" sz="quarter" idx="25" hasCustomPrompt="1"/>
          </p:nvPr>
        </p:nvSpPr>
        <p:spPr>
          <a:xfrm>
            <a:off x="661885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07</a:t>
            </a:r>
          </a:p>
        </p:txBody>
      </p:sp>
      <p:sp>
        <p:nvSpPr>
          <p:cNvPr id="25" name="Text Placeholder 12">
            <a:extLst>
              <a:ext uri="{FF2B5EF4-FFF2-40B4-BE49-F238E27FC236}">
                <a16:creationId xmlns:a16="http://schemas.microsoft.com/office/drawing/2014/main" id="{02ABD78C-73AA-439C-A5BE-17644A96282B}"/>
              </a:ext>
            </a:extLst>
          </p:cNvPr>
          <p:cNvSpPr>
            <a:spLocks noGrp="1"/>
          </p:cNvSpPr>
          <p:nvPr userDrawn="1">
            <p:ph type="body" sz="quarter" idx="26" hasCustomPrompt="1"/>
          </p:nvPr>
        </p:nvSpPr>
        <p:spPr>
          <a:xfrm>
            <a:off x="580735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06</a:t>
            </a:r>
          </a:p>
        </p:txBody>
      </p:sp>
      <p:sp>
        <p:nvSpPr>
          <p:cNvPr id="26" name="Text Placeholder 12">
            <a:extLst>
              <a:ext uri="{FF2B5EF4-FFF2-40B4-BE49-F238E27FC236}">
                <a16:creationId xmlns:a16="http://schemas.microsoft.com/office/drawing/2014/main" id="{272124E2-B2DD-45A6-ABE6-459C7038FBB5}"/>
              </a:ext>
            </a:extLst>
          </p:cNvPr>
          <p:cNvSpPr>
            <a:spLocks noGrp="1"/>
          </p:cNvSpPr>
          <p:nvPr userDrawn="1">
            <p:ph type="body" sz="quarter" idx="27" hasCustomPrompt="1"/>
          </p:nvPr>
        </p:nvSpPr>
        <p:spPr>
          <a:xfrm>
            <a:off x="499584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05</a:t>
            </a:r>
          </a:p>
        </p:txBody>
      </p:sp>
      <p:sp>
        <p:nvSpPr>
          <p:cNvPr id="27" name="Text Placeholder 12">
            <a:extLst>
              <a:ext uri="{FF2B5EF4-FFF2-40B4-BE49-F238E27FC236}">
                <a16:creationId xmlns:a16="http://schemas.microsoft.com/office/drawing/2014/main" id="{37660DC0-4623-45A5-84FE-A8AB30FB91DF}"/>
              </a:ext>
            </a:extLst>
          </p:cNvPr>
          <p:cNvSpPr>
            <a:spLocks noGrp="1"/>
          </p:cNvSpPr>
          <p:nvPr userDrawn="1">
            <p:ph type="body" sz="quarter" idx="28" hasCustomPrompt="1"/>
          </p:nvPr>
        </p:nvSpPr>
        <p:spPr>
          <a:xfrm>
            <a:off x="418434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04</a:t>
            </a:r>
          </a:p>
        </p:txBody>
      </p:sp>
      <p:sp>
        <p:nvSpPr>
          <p:cNvPr id="28" name="Text Placeholder 12">
            <a:extLst>
              <a:ext uri="{FF2B5EF4-FFF2-40B4-BE49-F238E27FC236}">
                <a16:creationId xmlns:a16="http://schemas.microsoft.com/office/drawing/2014/main" id="{1324C94E-2600-4373-9B3A-E70E6F6E3EAE}"/>
              </a:ext>
            </a:extLst>
          </p:cNvPr>
          <p:cNvSpPr>
            <a:spLocks noGrp="1"/>
          </p:cNvSpPr>
          <p:nvPr userDrawn="1">
            <p:ph type="body" sz="quarter" idx="29" hasCustomPrompt="1"/>
          </p:nvPr>
        </p:nvSpPr>
        <p:spPr>
          <a:xfrm>
            <a:off x="337283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03</a:t>
            </a:r>
          </a:p>
        </p:txBody>
      </p:sp>
      <p:sp>
        <p:nvSpPr>
          <p:cNvPr id="29" name="Text Placeholder 12">
            <a:extLst>
              <a:ext uri="{FF2B5EF4-FFF2-40B4-BE49-F238E27FC236}">
                <a16:creationId xmlns:a16="http://schemas.microsoft.com/office/drawing/2014/main" id="{C1ED5B50-C717-4ECD-9434-0C486B1FA95B}"/>
              </a:ext>
            </a:extLst>
          </p:cNvPr>
          <p:cNvSpPr>
            <a:spLocks noGrp="1"/>
          </p:cNvSpPr>
          <p:nvPr userDrawn="1">
            <p:ph type="body" sz="quarter" idx="30" hasCustomPrompt="1"/>
          </p:nvPr>
        </p:nvSpPr>
        <p:spPr>
          <a:xfrm>
            <a:off x="743036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08</a:t>
            </a:r>
          </a:p>
        </p:txBody>
      </p:sp>
      <p:sp>
        <p:nvSpPr>
          <p:cNvPr id="30" name="Text Placeholder 12">
            <a:extLst>
              <a:ext uri="{FF2B5EF4-FFF2-40B4-BE49-F238E27FC236}">
                <a16:creationId xmlns:a16="http://schemas.microsoft.com/office/drawing/2014/main" id="{E91BD8A6-461F-4EAC-82F8-A744495D6BFF}"/>
              </a:ext>
            </a:extLst>
          </p:cNvPr>
          <p:cNvSpPr>
            <a:spLocks noGrp="1"/>
          </p:cNvSpPr>
          <p:nvPr userDrawn="1">
            <p:ph type="body" sz="quarter" idx="31" hasCustomPrompt="1"/>
          </p:nvPr>
        </p:nvSpPr>
        <p:spPr>
          <a:xfrm>
            <a:off x="905337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10</a:t>
            </a:r>
          </a:p>
        </p:txBody>
      </p:sp>
      <p:sp>
        <p:nvSpPr>
          <p:cNvPr id="83" name="Text Placeholder 82">
            <a:extLst>
              <a:ext uri="{FF2B5EF4-FFF2-40B4-BE49-F238E27FC236}">
                <a16:creationId xmlns:a16="http://schemas.microsoft.com/office/drawing/2014/main" id="{3070E194-AAC8-4E23-9F2B-5946DF5D217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9685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4" name="Text Placeholder 82">
            <a:extLst>
              <a:ext uri="{FF2B5EF4-FFF2-40B4-BE49-F238E27FC236}">
                <a16:creationId xmlns:a16="http://schemas.microsoft.com/office/drawing/2014/main" id="{53A9E9CF-C53C-41F0-8DEE-872DBB4377F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1063002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5" name="Text Placeholder 82">
            <a:extLst>
              <a:ext uri="{FF2B5EF4-FFF2-40B4-BE49-F238E27FC236}">
                <a16:creationId xmlns:a16="http://schemas.microsoft.com/office/drawing/2014/main" id="{72AE6501-3FB0-4A7D-9A36-B350AEC3CAE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70795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Jan</a:t>
            </a:r>
          </a:p>
        </p:txBody>
      </p:sp>
      <p:sp>
        <p:nvSpPr>
          <p:cNvPr id="86" name="Text Placeholder 82">
            <a:extLst>
              <a:ext uri="{FF2B5EF4-FFF2-40B4-BE49-F238E27FC236}">
                <a16:creationId xmlns:a16="http://schemas.microsoft.com/office/drawing/2014/main" id="{CB3FC7F1-097D-46A1-B741-A527899C4866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519051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Feb</a:t>
            </a:r>
          </a:p>
        </p:txBody>
      </p:sp>
      <p:sp>
        <p:nvSpPr>
          <p:cNvPr id="87" name="Text Placeholder 82">
            <a:extLst>
              <a:ext uri="{FF2B5EF4-FFF2-40B4-BE49-F238E27FC236}">
                <a16:creationId xmlns:a16="http://schemas.microsoft.com/office/drawing/2014/main" id="{FC859E34-D208-4716-9A67-734A70457550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330148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Mar</a:t>
            </a:r>
          </a:p>
        </p:txBody>
      </p:sp>
      <p:sp>
        <p:nvSpPr>
          <p:cNvPr id="88" name="Text Placeholder 82">
            <a:extLst>
              <a:ext uri="{FF2B5EF4-FFF2-40B4-BE49-F238E27FC236}">
                <a16:creationId xmlns:a16="http://schemas.microsoft.com/office/drawing/2014/main" id="{049E8B34-6A64-4BBD-A35C-22A6CA41E353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141245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Apr</a:t>
            </a:r>
          </a:p>
        </p:txBody>
      </p:sp>
      <p:sp>
        <p:nvSpPr>
          <p:cNvPr id="89" name="Text Placeholder 82">
            <a:extLst>
              <a:ext uri="{FF2B5EF4-FFF2-40B4-BE49-F238E27FC236}">
                <a16:creationId xmlns:a16="http://schemas.microsoft.com/office/drawing/2014/main" id="{97904633-5897-42A4-AF0F-2EA51A800CF5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4952342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May</a:t>
            </a:r>
          </a:p>
        </p:txBody>
      </p:sp>
      <p:sp>
        <p:nvSpPr>
          <p:cNvPr id="90" name="Text Placeholder 82">
            <a:extLst>
              <a:ext uri="{FF2B5EF4-FFF2-40B4-BE49-F238E27FC236}">
                <a16:creationId xmlns:a16="http://schemas.microsoft.com/office/drawing/2014/main" id="{79DD194B-FCD9-41BA-9509-A8B90C84FE97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763439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Jun</a:t>
            </a:r>
          </a:p>
        </p:txBody>
      </p:sp>
      <p:sp>
        <p:nvSpPr>
          <p:cNvPr id="91" name="Text Placeholder 82">
            <a:extLst>
              <a:ext uri="{FF2B5EF4-FFF2-40B4-BE49-F238E27FC236}">
                <a16:creationId xmlns:a16="http://schemas.microsoft.com/office/drawing/2014/main" id="{DB6D9DFF-FF4C-4CE7-8978-80DBC6D9C1AD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6574536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Jul</a:t>
            </a:r>
          </a:p>
        </p:txBody>
      </p:sp>
      <p:sp>
        <p:nvSpPr>
          <p:cNvPr id="92" name="Text Placeholder 82">
            <a:extLst>
              <a:ext uri="{FF2B5EF4-FFF2-40B4-BE49-F238E27FC236}">
                <a16:creationId xmlns:a16="http://schemas.microsoft.com/office/drawing/2014/main" id="{1AF51762-8702-4718-B74C-51EF4D498495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7385633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Aug</a:t>
            </a:r>
          </a:p>
        </p:txBody>
      </p:sp>
      <p:sp>
        <p:nvSpPr>
          <p:cNvPr id="93" name="Text Placeholder 82">
            <a:extLst>
              <a:ext uri="{FF2B5EF4-FFF2-40B4-BE49-F238E27FC236}">
                <a16:creationId xmlns:a16="http://schemas.microsoft.com/office/drawing/2014/main" id="{B94382F6-3287-40E9-A2C6-E28B5F7F051C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819673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Sep</a:t>
            </a:r>
          </a:p>
        </p:txBody>
      </p:sp>
      <p:sp>
        <p:nvSpPr>
          <p:cNvPr id="94" name="Text Placeholder 82">
            <a:extLst>
              <a:ext uri="{FF2B5EF4-FFF2-40B4-BE49-F238E27FC236}">
                <a16:creationId xmlns:a16="http://schemas.microsoft.com/office/drawing/2014/main" id="{138544EE-C7F5-4BEA-B814-148F88843B81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900782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Oct</a:t>
            </a:r>
          </a:p>
        </p:txBody>
      </p:sp>
      <p:sp>
        <p:nvSpPr>
          <p:cNvPr id="95" name="Text Placeholder 82">
            <a:extLst>
              <a:ext uri="{FF2B5EF4-FFF2-40B4-BE49-F238E27FC236}">
                <a16:creationId xmlns:a16="http://schemas.microsoft.com/office/drawing/2014/main" id="{D4154B6A-8576-4E34-B9F7-848562D0FAC9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981892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Nov</a:t>
            </a:r>
          </a:p>
        </p:txBody>
      </p:sp>
      <p:sp>
        <p:nvSpPr>
          <p:cNvPr id="96" name="Text Placeholder 82">
            <a:extLst>
              <a:ext uri="{FF2B5EF4-FFF2-40B4-BE49-F238E27FC236}">
                <a16:creationId xmlns:a16="http://schemas.microsoft.com/office/drawing/2014/main" id="{50E931AF-D6F2-4AD6-AAD8-8472B8635808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96857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Start</a:t>
            </a:r>
          </a:p>
        </p:txBody>
      </p:sp>
      <p:sp>
        <p:nvSpPr>
          <p:cNvPr id="97" name="Text Placeholder 82">
            <a:extLst>
              <a:ext uri="{FF2B5EF4-FFF2-40B4-BE49-F238E27FC236}">
                <a16:creationId xmlns:a16="http://schemas.microsoft.com/office/drawing/2014/main" id="{AAEA2E2F-AB4C-462B-B9B9-07B4AA406A4B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002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Q4</a:t>
            </a:r>
          </a:p>
        </p:txBody>
      </p:sp>
      <p:sp>
        <p:nvSpPr>
          <p:cNvPr id="98" name="Text Placeholder 82">
            <a:extLst>
              <a:ext uri="{FF2B5EF4-FFF2-40B4-BE49-F238E27FC236}">
                <a16:creationId xmlns:a16="http://schemas.microsoft.com/office/drawing/2014/main" id="{791F5FE7-9124-491C-AD14-8CD8442EEDBB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3330148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Q1</a:t>
            </a:r>
          </a:p>
        </p:txBody>
      </p:sp>
      <p:sp>
        <p:nvSpPr>
          <p:cNvPr id="99" name="Text Placeholder 82">
            <a:extLst>
              <a:ext uri="{FF2B5EF4-FFF2-40B4-BE49-F238E27FC236}">
                <a16:creationId xmlns:a16="http://schemas.microsoft.com/office/drawing/2014/main" id="{AF9DDE50-FB12-4681-9F64-FAEEEE893267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5763439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Q2</a:t>
            </a:r>
          </a:p>
        </p:txBody>
      </p:sp>
      <p:sp>
        <p:nvSpPr>
          <p:cNvPr id="100" name="Text Placeholder 82">
            <a:extLst>
              <a:ext uri="{FF2B5EF4-FFF2-40B4-BE49-F238E27FC236}">
                <a16:creationId xmlns:a16="http://schemas.microsoft.com/office/drawing/2014/main" id="{817AE0D5-8EF1-44A0-8F15-FBFA1111DCA0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819673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Q3</a:t>
            </a:r>
          </a:p>
        </p:txBody>
      </p:sp>
      <p:sp>
        <p:nvSpPr>
          <p:cNvPr id="101" name="Text Placeholder 82">
            <a:extLst>
              <a:ext uri="{FF2B5EF4-FFF2-40B4-BE49-F238E27FC236}">
                <a16:creationId xmlns:a16="http://schemas.microsoft.com/office/drawing/2014/main" id="{6664E19C-3384-49DD-BD5F-2E39375D444C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10806794" y="473961"/>
            <a:ext cx="958856" cy="551102"/>
          </a:xfrm>
        </p:spPr>
        <p:txBody>
          <a:bodyPr lIns="0" tIns="0" rIns="0" bIns="0" rtlCol="0" anchor="ctr" anchorCtr="0">
            <a:noAutofit/>
          </a:bodyPr>
          <a:lstStyle>
            <a:lvl1pPr marL="0" indent="0" algn="r">
              <a:buNone/>
              <a:defRPr sz="280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1668421069"/>
      </p:ext>
    </p:extLst>
  </p:cSld>
  <p:clrMapOvr>
    <a:masterClrMapping/>
  </p:clrMapOvr>
</p:sldLayout>
</file>

<file path=ppt/slideLayouts/slideLayout6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24980695"/>
      </p:ext>
    </p:extLst>
  </p:cSld>
  <p:clrMapOvr>
    <a:masterClrMapping/>
  </p:clrMapOvr>
</p:sldLayout>
</file>

<file path=ppt/slideLayouts/slideLayout6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EC 1- L9_Part1_Bus Interfacing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63674427"/>
      </p:ext>
    </p:extLst>
  </p:cSld>
  <p:clrMapOvr>
    <a:masterClrMapping/>
  </p:clrMapOvr>
</p:sldLayout>
</file>

<file path=ppt/slideLayouts/slideLayout68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EC 1- L9_Part1_Bus Interfacing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28645816"/>
      </p:ext>
    </p:extLst>
  </p:cSld>
  <p:clrMapOvr>
    <a:masterClrMapping/>
  </p:clrMapOvr>
</p:sldLayout>
</file>

<file path=ppt/slideLayouts/slideLayout69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769E6E2-2C3C-634F-A2E7-89D13D5132E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FC0E9760-8394-E24C-A197-D2A1FDDE5E2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77840142"/>
      </p:ext>
    </p:extLst>
  </p:cSld>
  <p:clrMapOvr>
    <a:masterClrMapping/>
  </p:clrMapOvr>
</p:sldLayout>
</file>

<file path=ppt/slideLayouts/slideLayout70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EC 1- L9_Part1_Bus Interfacing</a:t>
            </a: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51448030"/>
      </p:ext>
    </p:extLst>
  </p:cSld>
  <p:clrMapOvr>
    <a:masterClrMapping/>
  </p:clrMapOvr>
</p:sldLayout>
</file>

<file path=ppt/slideLayouts/slideLayout71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3B25E3D6-2A2E-464A-8CB9-910A73E922D2}"/>
              </a:ext>
            </a:extLst>
          </p:cNvPr>
          <p:cNvCxnSpPr/>
          <p:nvPr userDrawn="1"/>
        </p:nvCxnSpPr>
        <p:spPr>
          <a:xfrm>
            <a:off x="1226359" y="4878388"/>
            <a:ext cx="9736242" cy="0"/>
          </a:xfrm>
          <a:prstGeom prst="line">
            <a:avLst/>
          </a:prstGeom>
          <a:ln w="36068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0" name="Group 79">
            <a:extLst>
              <a:ext uri="{FF2B5EF4-FFF2-40B4-BE49-F238E27FC236}">
                <a16:creationId xmlns:a16="http://schemas.microsoft.com/office/drawing/2014/main" id="{7AC1507B-4D7E-4A03-BD68-719F3B4FFFFE}"/>
              </a:ext>
            </a:extLst>
          </p:cNvPr>
          <p:cNvGrpSpPr/>
          <p:nvPr userDrawn="1"/>
        </p:nvGrpSpPr>
        <p:grpSpPr>
          <a:xfrm>
            <a:off x="1098343" y="3580937"/>
            <a:ext cx="256032" cy="1426311"/>
            <a:chOff x="1098343" y="3580937"/>
            <a:chExt cx="256032" cy="1426311"/>
          </a:xfrm>
        </p:grpSpPr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F344BED5-CC6A-4BE9-A525-8E8D0064488A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63419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A2C7B801-E8A3-4356-8E6E-5A82DA9E1443}"/>
                </a:ext>
              </a:extLst>
            </p:cNvPr>
            <p:cNvSpPr/>
            <p:nvPr userDrawn="1"/>
          </p:nvSpPr>
          <p:spPr>
            <a:xfrm>
              <a:off x="1098343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BEB49D06-EF63-4C3A-910B-CB6831B16C9D}"/>
              </a:ext>
            </a:extLst>
          </p:cNvPr>
          <p:cNvGrpSpPr/>
          <p:nvPr userDrawn="1"/>
        </p:nvGrpSpPr>
        <p:grpSpPr>
          <a:xfrm>
            <a:off x="1995041" y="4439619"/>
            <a:ext cx="128016" cy="502920"/>
            <a:chOff x="1973856" y="4439619"/>
            <a:chExt cx="128016" cy="502920"/>
          </a:xfrm>
        </p:grpSpPr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327E53F1-5E20-4EC7-87CF-EB6E9FDE9F1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4C87D9C1-E63A-4E7F-A2F2-B9441DFAFE6B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4FA409AA-6816-4FFF-BA25-BAD4447A906F}"/>
              </a:ext>
            </a:extLst>
          </p:cNvPr>
          <p:cNvGrpSpPr/>
          <p:nvPr userDrawn="1"/>
        </p:nvGrpSpPr>
        <p:grpSpPr>
          <a:xfrm>
            <a:off x="2785120" y="4439619"/>
            <a:ext cx="128016" cy="502920"/>
            <a:chOff x="1973856" y="4439619"/>
            <a:chExt cx="128016" cy="502920"/>
          </a:xfrm>
        </p:grpSpPr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CA6520F-1760-430A-B65E-C626CFF2F72B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39843C49-812F-4AC4-8759-BFA1B2C480F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4C21F7E2-F666-48FA-AABB-65E011391734}"/>
              </a:ext>
            </a:extLst>
          </p:cNvPr>
          <p:cNvGrpSpPr/>
          <p:nvPr userDrawn="1"/>
        </p:nvGrpSpPr>
        <p:grpSpPr>
          <a:xfrm>
            <a:off x="4411766" y="4439619"/>
            <a:ext cx="128016" cy="502920"/>
            <a:chOff x="1973856" y="4439619"/>
            <a:chExt cx="128016" cy="502920"/>
          </a:xfrm>
        </p:grpSpPr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D8569AFA-3030-46B5-8C96-BBA5D82A9D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5F0F0204-329B-4C59-9376-DA2E190A41F2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FD9007D7-5B92-4731-A39C-F5A6EBB39A0F}"/>
              </a:ext>
            </a:extLst>
          </p:cNvPr>
          <p:cNvGrpSpPr/>
          <p:nvPr userDrawn="1"/>
        </p:nvGrpSpPr>
        <p:grpSpPr>
          <a:xfrm>
            <a:off x="5219453" y="4439619"/>
            <a:ext cx="128016" cy="502920"/>
            <a:chOff x="1973856" y="4439619"/>
            <a:chExt cx="128016" cy="502920"/>
          </a:xfrm>
        </p:grpSpPr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EEEC3455-89C8-487D-A4AD-5C3E0D6D73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60D5132D-9C05-4BA1-9DC5-047AD05AFCA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5" name="Group 74">
            <a:extLst>
              <a:ext uri="{FF2B5EF4-FFF2-40B4-BE49-F238E27FC236}">
                <a16:creationId xmlns:a16="http://schemas.microsoft.com/office/drawing/2014/main" id="{E298C5F6-9A26-42A5-8CE6-0AB714917758}"/>
              </a:ext>
            </a:extLst>
          </p:cNvPr>
          <p:cNvGrpSpPr/>
          <p:nvPr userDrawn="1"/>
        </p:nvGrpSpPr>
        <p:grpSpPr>
          <a:xfrm>
            <a:off x="6841493" y="4439619"/>
            <a:ext cx="128016" cy="502920"/>
            <a:chOff x="6841493" y="4439619"/>
            <a:chExt cx="128016" cy="502920"/>
          </a:xfrm>
        </p:grpSpPr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EECD6B90-8AB5-404B-8C47-296EACB3A74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6686045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019B7AA1-FBFB-4467-A894-A8493F7A6AA8}"/>
                </a:ext>
              </a:extLst>
            </p:cNvPr>
            <p:cNvSpPr/>
            <p:nvPr userDrawn="1"/>
          </p:nvSpPr>
          <p:spPr>
            <a:xfrm>
              <a:off x="6841493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37A216D3-B10A-49A2-91E7-6B15001A3FB0}"/>
              </a:ext>
            </a:extLst>
          </p:cNvPr>
          <p:cNvGrpSpPr/>
          <p:nvPr userDrawn="1"/>
        </p:nvGrpSpPr>
        <p:grpSpPr>
          <a:xfrm>
            <a:off x="7653514" y="4439619"/>
            <a:ext cx="128016" cy="502920"/>
            <a:chOff x="1973856" y="4439619"/>
            <a:chExt cx="128016" cy="502920"/>
          </a:xfrm>
        </p:grpSpPr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C9539913-F5B6-46CE-8254-5D926DEA576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111FC251-CB3D-4E38-ACB7-A62B2D60EB4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33A48BF4-E5AF-426C-B91A-E2874F887DFC}"/>
              </a:ext>
            </a:extLst>
          </p:cNvPr>
          <p:cNvGrpSpPr/>
          <p:nvPr userDrawn="1"/>
        </p:nvGrpSpPr>
        <p:grpSpPr>
          <a:xfrm>
            <a:off x="9275553" y="4439619"/>
            <a:ext cx="128016" cy="502920"/>
            <a:chOff x="1973856" y="4439619"/>
            <a:chExt cx="128016" cy="502920"/>
          </a:xfrm>
        </p:grpSpPr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43156CFF-0844-4928-96F2-9B7989831CB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0B7D5F2D-1085-4523-9A56-C2B16A2F0464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B2166A5C-6403-42D7-8962-0052BEA0363E}"/>
              </a:ext>
            </a:extLst>
          </p:cNvPr>
          <p:cNvGrpSpPr/>
          <p:nvPr userDrawn="1"/>
        </p:nvGrpSpPr>
        <p:grpSpPr>
          <a:xfrm>
            <a:off x="10087574" y="4439619"/>
            <a:ext cx="128016" cy="502920"/>
            <a:chOff x="1973856" y="4439619"/>
            <a:chExt cx="128016" cy="502920"/>
          </a:xfrm>
        </p:grpSpPr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6BDD4C7A-BAE9-4341-ACA2-BC09D58B2EB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9" name="Oval 58">
              <a:extLst>
                <a:ext uri="{FF2B5EF4-FFF2-40B4-BE49-F238E27FC236}">
                  <a16:creationId xmlns:a16="http://schemas.microsoft.com/office/drawing/2014/main" id="{2092417B-AC2A-401B-90D8-62AA0CC234E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81" name="Group 80">
            <a:extLst>
              <a:ext uri="{FF2B5EF4-FFF2-40B4-BE49-F238E27FC236}">
                <a16:creationId xmlns:a16="http://schemas.microsoft.com/office/drawing/2014/main" id="{575A635E-0C3E-4F07-842B-60231D9875D4}"/>
              </a:ext>
            </a:extLst>
          </p:cNvPr>
          <p:cNvGrpSpPr/>
          <p:nvPr userDrawn="1"/>
        </p:nvGrpSpPr>
        <p:grpSpPr>
          <a:xfrm>
            <a:off x="3532404" y="3580937"/>
            <a:ext cx="256032" cy="1426311"/>
            <a:chOff x="3532404" y="3580937"/>
            <a:chExt cx="256032" cy="1426311"/>
          </a:xfrm>
        </p:grpSpPr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CC9D07EB-53D6-4BBA-ACB6-E8F63F9A083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2997480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2" name="Oval 61">
              <a:extLst>
                <a:ext uri="{FF2B5EF4-FFF2-40B4-BE49-F238E27FC236}">
                  <a16:creationId xmlns:a16="http://schemas.microsoft.com/office/drawing/2014/main" id="{45616335-BCB9-464C-BEA1-A1E7E74FD8BE}"/>
                </a:ext>
              </a:extLst>
            </p:cNvPr>
            <p:cNvSpPr/>
            <p:nvPr userDrawn="1"/>
          </p:nvSpPr>
          <p:spPr>
            <a:xfrm>
              <a:off x="3532404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9703DC63-2401-4AD3-8B32-193667CD897E}"/>
              </a:ext>
            </a:extLst>
          </p:cNvPr>
          <p:cNvGrpSpPr/>
          <p:nvPr userDrawn="1"/>
        </p:nvGrpSpPr>
        <p:grpSpPr>
          <a:xfrm>
            <a:off x="5966465" y="3580937"/>
            <a:ext cx="256032" cy="1426311"/>
            <a:chOff x="5966465" y="3580937"/>
            <a:chExt cx="256032" cy="1426311"/>
          </a:xfrm>
        </p:grpSpPr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16A6E3F7-6319-4441-AFD9-C3D4F2972FA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43154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5" name="Oval 64">
              <a:extLst>
                <a:ext uri="{FF2B5EF4-FFF2-40B4-BE49-F238E27FC236}">
                  <a16:creationId xmlns:a16="http://schemas.microsoft.com/office/drawing/2014/main" id="{4C9D2D7D-12CB-4802-999B-1D1F87BE0FA5}"/>
                </a:ext>
              </a:extLst>
            </p:cNvPr>
            <p:cNvSpPr/>
            <p:nvPr userDrawn="1"/>
          </p:nvSpPr>
          <p:spPr>
            <a:xfrm>
              <a:off x="596646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7" name="Group 76">
            <a:extLst>
              <a:ext uri="{FF2B5EF4-FFF2-40B4-BE49-F238E27FC236}">
                <a16:creationId xmlns:a16="http://schemas.microsoft.com/office/drawing/2014/main" id="{24158274-99B6-424C-9DB7-4B178174FCD6}"/>
              </a:ext>
            </a:extLst>
          </p:cNvPr>
          <p:cNvGrpSpPr/>
          <p:nvPr userDrawn="1"/>
        </p:nvGrpSpPr>
        <p:grpSpPr>
          <a:xfrm>
            <a:off x="8400525" y="3580937"/>
            <a:ext cx="256032" cy="1426311"/>
            <a:chOff x="8400525" y="3580937"/>
            <a:chExt cx="256032" cy="1426311"/>
          </a:xfrm>
        </p:grpSpPr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8E62A3E4-AE49-44CE-8671-D9E2E7A149F4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786560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D1DACA3F-BDD7-46A1-9FFC-5C9E3DC0319B}"/>
                </a:ext>
              </a:extLst>
            </p:cNvPr>
            <p:cNvSpPr/>
            <p:nvPr userDrawn="1"/>
          </p:nvSpPr>
          <p:spPr>
            <a:xfrm>
              <a:off x="840052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6" name="Group 75">
            <a:extLst>
              <a:ext uri="{FF2B5EF4-FFF2-40B4-BE49-F238E27FC236}">
                <a16:creationId xmlns:a16="http://schemas.microsoft.com/office/drawing/2014/main" id="{CDBF36D1-D00D-4D0E-A137-B0C1518AA950}"/>
              </a:ext>
            </a:extLst>
          </p:cNvPr>
          <p:cNvGrpSpPr/>
          <p:nvPr userDrawn="1"/>
        </p:nvGrpSpPr>
        <p:grpSpPr>
          <a:xfrm>
            <a:off x="10834585" y="3580937"/>
            <a:ext cx="256032" cy="1431463"/>
            <a:chOff x="10834585" y="3580937"/>
            <a:chExt cx="256032" cy="1431463"/>
          </a:xfrm>
        </p:grpSpPr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FA69A115-43BB-4F45-8737-8989918E4F3D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029966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Oval 70">
              <a:extLst>
                <a:ext uri="{FF2B5EF4-FFF2-40B4-BE49-F238E27FC236}">
                  <a16:creationId xmlns:a16="http://schemas.microsoft.com/office/drawing/2014/main" id="{F08C80E3-AE2D-440D-A9D5-30C4A542F095}"/>
                </a:ext>
              </a:extLst>
            </p:cNvPr>
            <p:cNvSpPr/>
            <p:nvPr userDrawn="1"/>
          </p:nvSpPr>
          <p:spPr>
            <a:xfrm>
              <a:off x="10834585" y="4756368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3FA2CB5-635E-4CF6-B11D-F2C5041ADBEA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1524000" y="509764"/>
            <a:ext cx="9144000" cy="685801"/>
          </a:xfrm>
        </p:spPr>
        <p:txBody>
          <a:bodyPr rtlCol="0" anchor="t" anchorCtr="0">
            <a:normAutofit/>
          </a:bodyPr>
          <a:lstStyle>
            <a:lvl1pPr algn="ctr">
              <a:defRPr sz="4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C4E9CB-8B65-4E12-967D-06EAE4393B42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1524000" y="1240970"/>
            <a:ext cx="9144000" cy="492294"/>
          </a:xfrm>
        </p:spPr>
        <p:txBody>
          <a:bodyPr rtlCol="0"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3FA692-96F4-4A7F-8487-22F20A708F1C}"/>
              </a:ext>
            </a:extLst>
          </p:cNvPr>
          <p:cNvSpPr>
            <a:spLocks noGrp="1"/>
          </p:cNvSpPr>
          <p:nvPr userDrawn="1"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92D85A-DF1E-4EFB-B064-60EF7F601D7D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EC 1- L9_Part1_Bus Interfacing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E20109-909E-4186-BEE5-888E05F28C67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/>
        <p:txBody>
          <a:bodyPr rtlCol="0"/>
          <a:lstStyle/>
          <a:p>
            <a:pPr rtl="0"/>
            <a:fld id="{06075B66-BB0A-40EC-93F2-D831CFF2799C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2249841-1B5B-4DCB-8182-96027C01CEF4}"/>
              </a:ext>
            </a:extLst>
          </p:cNvPr>
          <p:cNvSpPr>
            <a:spLocks noGrp="1"/>
          </p:cNvSpPr>
          <p:nvPr userDrawn="1">
            <p:ph type="pic" sz="quarter" idx="13"/>
          </p:nvPr>
        </p:nvSpPr>
        <p:spPr>
          <a:xfrm>
            <a:off x="442913" y="633829"/>
            <a:ext cx="960120" cy="685800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005C338-76FB-4C4F-9EB1-183CFD6B9075}"/>
              </a:ext>
            </a:extLst>
          </p:cNvPr>
          <p:cNvSpPr>
            <a:spLocks noGrp="1"/>
          </p:cNvSpPr>
          <p:nvPr userDrawn="1">
            <p:ph type="body" sz="quarter" idx="14" hasCustomPrompt="1"/>
          </p:nvPr>
        </p:nvSpPr>
        <p:spPr>
          <a:xfrm>
            <a:off x="442913" y="1953305"/>
            <a:ext cx="1655064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49C02438-F5BE-4F73-A18D-18ABFEC5C49B}"/>
              </a:ext>
            </a:extLst>
          </p:cNvPr>
          <p:cNvSpPr>
            <a:spLocks noGrp="1"/>
          </p:cNvSpPr>
          <p:nvPr userDrawn="1">
            <p:ph type="body" sz="quarter" idx="15" hasCustomPrompt="1"/>
          </p:nvPr>
        </p:nvSpPr>
        <p:spPr>
          <a:xfrm>
            <a:off x="93832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00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6E96343E-2D2B-4C87-A7F9-DCCCCB97AF0E}"/>
              </a:ext>
            </a:extLst>
          </p:cNvPr>
          <p:cNvSpPr>
            <a:spLocks noGrp="1"/>
          </p:cNvSpPr>
          <p:nvPr userDrawn="1">
            <p:ph type="body" sz="quarter" idx="16" hasCustomPrompt="1"/>
          </p:nvPr>
        </p:nvSpPr>
        <p:spPr>
          <a:xfrm>
            <a:off x="243049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7BB84FDB-D513-4AC9-B712-08F2B06C1329}"/>
              </a:ext>
            </a:extLst>
          </p:cNvPr>
          <p:cNvSpPr>
            <a:spLocks noGrp="1"/>
          </p:cNvSpPr>
          <p:nvPr userDrawn="1">
            <p:ph type="body" sz="quarter" idx="17" hasCustomPrompt="1"/>
          </p:nvPr>
        </p:nvSpPr>
        <p:spPr>
          <a:xfrm>
            <a:off x="498500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FEA35609-E644-4DF0-8982-873C46185163}"/>
              </a:ext>
            </a:extLst>
          </p:cNvPr>
          <p:cNvSpPr>
            <a:spLocks noGrp="1"/>
          </p:cNvSpPr>
          <p:nvPr userDrawn="1">
            <p:ph type="body" sz="quarter" idx="18" hasCustomPrompt="1"/>
          </p:nvPr>
        </p:nvSpPr>
        <p:spPr>
          <a:xfrm>
            <a:off x="753951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56BC7BD0-6D40-4DA2-9119-3D744AC98825}"/>
              </a:ext>
            </a:extLst>
          </p:cNvPr>
          <p:cNvSpPr>
            <a:spLocks noGrp="1"/>
          </p:cNvSpPr>
          <p:nvPr userDrawn="1">
            <p:ph type="body" sz="quarter" idx="19" hasCustomPrompt="1"/>
          </p:nvPr>
        </p:nvSpPr>
        <p:spPr>
          <a:xfrm>
            <a:off x="10094024" y="1953305"/>
            <a:ext cx="1655064" cy="1627632"/>
          </a:xfrm>
          <a:solidFill>
            <a:schemeClr val="accent2"/>
          </a:solidFill>
        </p:spPr>
        <p:txBody>
          <a:bodyPr lIns="144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9" name="Text Placeholder 12">
            <a:extLst>
              <a:ext uri="{FF2B5EF4-FFF2-40B4-BE49-F238E27FC236}">
                <a16:creationId xmlns:a16="http://schemas.microsoft.com/office/drawing/2014/main" id="{804D7697-ED6C-474A-BC1C-AC319C4D1111}"/>
              </a:ext>
            </a:extLst>
          </p:cNvPr>
          <p:cNvSpPr>
            <a:spLocks noGrp="1"/>
          </p:cNvSpPr>
          <p:nvPr userDrawn="1">
            <p:ph type="body" sz="quarter" idx="20" hasCustomPrompt="1"/>
          </p:nvPr>
        </p:nvSpPr>
        <p:spPr>
          <a:xfrm>
            <a:off x="1067638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12</a:t>
            </a: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F096A408-4C73-43FA-9BB3-9715B82B3D2B}"/>
              </a:ext>
            </a:extLst>
          </p:cNvPr>
          <p:cNvSpPr>
            <a:spLocks noGrp="1"/>
          </p:cNvSpPr>
          <p:nvPr userDrawn="1">
            <p:ph type="body" sz="quarter" idx="21" hasCustomPrompt="1"/>
          </p:nvPr>
        </p:nvSpPr>
        <p:spPr>
          <a:xfrm>
            <a:off x="174982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01</a:t>
            </a:r>
          </a:p>
        </p:txBody>
      </p:sp>
      <p:sp>
        <p:nvSpPr>
          <p:cNvPr id="21" name="Text Placeholder 12">
            <a:extLst>
              <a:ext uri="{FF2B5EF4-FFF2-40B4-BE49-F238E27FC236}">
                <a16:creationId xmlns:a16="http://schemas.microsoft.com/office/drawing/2014/main" id="{C5B11A21-C8C4-419F-851D-CD63CACCAEC4}"/>
              </a:ext>
            </a:extLst>
          </p:cNvPr>
          <p:cNvSpPr>
            <a:spLocks noGrp="1"/>
          </p:cNvSpPr>
          <p:nvPr userDrawn="1">
            <p:ph type="body" sz="quarter" idx="22" hasCustomPrompt="1"/>
          </p:nvPr>
        </p:nvSpPr>
        <p:spPr>
          <a:xfrm>
            <a:off x="256133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02</a:t>
            </a:r>
          </a:p>
        </p:txBody>
      </p:sp>
      <p:sp>
        <p:nvSpPr>
          <p:cNvPr id="22" name="Text Placeholder 12">
            <a:extLst>
              <a:ext uri="{FF2B5EF4-FFF2-40B4-BE49-F238E27FC236}">
                <a16:creationId xmlns:a16="http://schemas.microsoft.com/office/drawing/2014/main" id="{C61FE761-D585-4D37-9741-3F2923A03B01}"/>
              </a:ext>
            </a:extLst>
          </p:cNvPr>
          <p:cNvSpPr>
            <a:spLocks noGrp="1"/>
          </p:cNvSpPr>
          <p:nvPr userDrawn="1">
            <p:ph type="body" sz="quarter" idx="23" hasCustomPrompt="1"/>
          </p:nvPr>
        </p:nvSpPr>
        <p:spPr>
          <a:xfrm>
            <a:off x="986487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11</a:t>
            </a:r>
          </a:p>
        </p:txBody>
      </p:sp>
      <p:sp>
        <p:nvSpPr>
          <p:cNvPr id="23" name="Text Placeholder 12">
            <a:extLst>
              <a:ext uri="{FF2B5EF4-FFF2-40B4-BE49-F238E27FC236}">
                <a16:creationId xmlns:a16="http://schemas.microsoft.com/office/drawing/2014/main" id="{AEF88759-07E7-421C-98C4-6C5962899D05}"/>
              </a:ext>
            </a:extLst>
          </p:cNvPr>
          <p:cNvSpPr>
            <a:spLocks noGrp="1"/>
          </p:cNvSpPr>
          <p:nvPr userDrawn="1">
            <p:ph type="body" sz="quarter" idx="24" hasCustomPrompt="1"/>
          </p:nvPr>
        </p:nvSpPr>
        <p:spPr>
          <a:xfrm>
            <a:off x="824186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09</a:t>
            </a:r>
          </a:p>
        </p:txBody>
      </p:sp>
      <p:sp>
        <p:nvSpPr>
          <p:cNvPr id="24" name="Text Placeholder 12">
            <a:extLst>
              <a:ext uri="{FF2B5EF4-FFF2-40B4-BE49-F238E27FC236}">
                <a16:creationId xmlns:a16="http://schemas.microsoft.com/office/drawing/2014/main" id="{46CC2679-5DDB-45BD-AFC4-C0E40C90A9F1}"/>
              </a:ext>
            </a:extLst>
          </p:cNvPr>
          <p:cNvSpPr>
            <a:spLocks noGrp="1"/>
          </p:cNvSpPr>
          <p:nvPr userDrawn="1">
            <p:ph type="body" sz="quarter" idx="25" hasCustomPrompt="1"/>
          </p:nvPr>
        </p:nvSpPr>
        <p:spPr>
          <a:xfrm>
            <a:off x="661885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07</a:t>
            </a:r>
          </a:p>
        </p:txBody>
      </p:sp>
      <p:sp>
        <p:nvSpPr>
          <p:cNvPr id="25" name="Text Placeholder 12">
            <a:extLst>
              <a:ext uri="{FF2B5EF4-FFF2-40B4-BE49-F238E27FC236}">
                <a16:creationId xmlns:a16="http://schemas.microsoft.com/office/drawing/2014/main" id="{02ABD78C-73AA-439C-A5BE-17644A96282B}"/>
              </a:ext>
            </a:extLst>
          </p:cNvPr>
          <p:cNvSpPr>
            <a:spLocks noGrp="1"/>
          </p:cNvSpPr>
          <p:nvPr userDrawn="1">
            <p:ph type="body" sz="quarter" idx="26" hasCustomPrompt="1"/>
          </p:nvPr>
        </p:nvSpPr>
        <p:spPr>
          <a:xfrm>
            <a:off x="580735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06</a:t>
            </a:r>
          </a:p>
        </p:txBody>
      </p:sp>
      <p:sp>
        <p:nvSpPr>
          <p:cNvPr id="26" name="Text Placeholder 12">
            <a:extLst>
              <a:ext uri="{FF2B5EF4-FFF2-40B4-BE49-F238E27FC236}">
                <a16:creationId xmlns:a16="http://schemas.microsoft.com/office/drawing/2014/main" id="{272124E2-B2DD-45A6-ABE6-459C7038FBB5}"/>
              </a:ext>
            </a:extLst>
          </p:cNvPr>
          <p:cNvSpPr>
            <a:spLocks noGrp="1"/>
          </p:cNvSpPr>
          <p:nvPr userDrawn="1">
            <p:ph type="body" sz="quarter" idx="27" hasCustomPrompt="1"/>
          </p:nvPr>
        </p:nvSpPr>
        <p:spPr>
          <a:xfrm>
            <a:off x="499584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05</a:t>
            </a:r>
          </a:p>
        </p:txBody>
      </p:sp>
      <p:sp>
        <p:nvSpPr>
          <p:cNvPr id="27" name="Text Placeholder 12">
            <a:extLst>
              <a:ext uri="{FF2B5EF4-FFF2-40B4-BE49-F238E27FC236}">
                <a16:creationId xmlns:a16="http://schemas.microsoft.com/office/drawing/2014/main" id="{37660DC0-4623-45A5-84FE-A8AB30FB91DF}"/>
              </a:ext>
            </a:extLst>
          </p:cNvPr>
          <p:cNvSpPr>
            <a:spLocks noGrp="1"/>
          </p:cNvSpPr>
          <p:nvPr userDrawn="1">
            <p:ph type="body" sz="quarter" idx="28" hasCustomPrompt="1"/>
          </p:nvPr>
        </p:nvSpPr>
        <p:spPr>
          <a:xfrm>
            <a:off x="418434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04</a:t>
            </a:r>
          </a:p>
        </p:txBody>
      </p:sp>
      <p:sp>
        <p:nvSpPr>
          <p:cNvPr id="28" name="Text Placeholder 12">
            <a:extLst>
              <a:ext uri="{FF2B5EF4-FFF2-40B4-BE49-F238E27FC236}">
                <a16:creationId xmlns:a16="http://schemas.microsoft.com/office/drawing/2014/main" id="{1324C94E-2600-4373-9B3A-E70E6F6E3EAE}"/>
              </a:ext>
            </a:extLst>
          </p:cNvPr>
          <p:cNvSpPr>
            <a:spLocks noGrp="1"/>
          </p:cNvSpPr>
          <p:nvPr userDrawn="1">
            <p:ph type="body" sz="quarter" idx="29" hasCustomPrompt="1"/>
          </p:nvPr>
        </p:nvSpPr>
        <p:spPr>
          <a:xfrm>
            <a:off x="337283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03</a:t>
            </a:r>
          </a:p>
        </p:txBody>
      </p:sp>
      <p:sp>
        <p:nvSpPr>
          <p:cNvPr id="29" name="Text Placeholder 12">
            <a:extLst>
              <a:ext uri="{FF2B5EF4-FFF2-40B4-BE49-F238E27FC236}">
                <a16:creationId xmlns:a16="http://schemas.microsoft.com/office/drawing/2014/main" id="{C1ED5B50-C717-4ECD-9434-0C486B1FA95B}"/>
              </a:ext>
            </a:extLst>
          </p:cNvPr>
          <p:cNvSpPr>
            <a:spLocks noGrp="1"/>
          </p:cNvSpPr>
          <p:nvPr userDrawn="1">
            <p:ph type="body" sz="quarter" idx="30" hasCustomPrompt="1"/>
          </p:nvPr>
        </p:nvSpPr>
        <p:spPr>
          <a:xfrm>
            <a:off x="743036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08</a:t>
            </a:r>
          </a:p>
        </p:txBody>
      </p:sp>
      <p:sp>
        <p:nvSpPr>
          <p:cNvPr id="30" name="Text Placeholder 12">
            <a:extLst>
              <a:ext uri="{FF2B5EF4-FFF2-40B4-BE49-F238E27FC236}">
                <a16:creationId xmlns:a16="http://schemas.microsoft.com/office/drawing/2014/main" id="{E91BD8A6-461F-4EAC-82F8-A744495D6BFF}"/>
              </a:ext>
            </a:extLst>
          </p:cNvPr>
          <p:cNvSpPr>
            <a:spLocks noGrp="1"/>
          </p:cNvSpPr>
          <p:nvPr userDrawn="1">
            <p:ph type="body" sz="quarter" idx="31" hasCustomPrompt="1"/>
          </p:nvPr>
        </p:nvSpPr>
        <p:spPr>
          <a:xfrm>
            <a:off x="905337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10</a:t>
            </a:r>
          </a:p>
        </p:txBody>
      </p:sp>
      <p:sp>
        <p:nvSpPr>
          <p:cNvPr id="83" name="Text Placeholder 82">
            <a:extLst>
              <a:ext uri="{FF2B5EF4-FFF2-40B4-BE49-F238E27FC236}">
                <a16:creationId xmlns:a16="http://schemas.microsoft.com/office/drawing/2014/main" id="{3070E194-AAC8-4E23-9F2B-5946DF5D217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9685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4" name="Text Placeholder 82">
            <a:extLst>
              <a:ext uri="{FF2B5EF4-FFF2-40B4-BE49-F238E27FC236}">
                <a16:creationId xmlns:a16="http://schemas.microsoft.com/office/drawing/2014/main" id="{53A9E9CF-C53C-41F0-8DEE-872DBB4377F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1063002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5" name="Text Placeholder 82">
            <a:extLst>
              <a:ext uri="{FF2B5EF4-FFF2-40B4-BE49-F238E27FC236}">
                <a16:creationId xmlns:a16="http://schemas.microsoft.com/office/drawing/2014/main" id="{72AE6501-3FB0-4A7D-9A36-B350AEC3CAE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70795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Jan</a:t>
            </a:r>
          </a:p>
        </p:txBody>
      </p:sp>
      <p:sp>
        <p:nvSpPr>
          <p:cNvPr id="86" name="Text Placeholder 82">
            <a:extLst>
              <a:ext uri="{FF2B5EF4-FFF2-40B4-BE49-F238E27FC236}">
                <a16:creationId xmlns:a16="http://schemas.microsoft.com/office/drawing/2014/main" id="{CB3FC7F1-097D-46A1-B741-A527899C4866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519051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Feb</a:t>
            </a:r>
          </a:p>
        </p:txBody>
      </p:sp>
      <p:sp>
        <p:nvSpPr>
          <p:cNvPr id="87" name="Text Placeholder 82">
            <a:extLst>
              <a:ext uri="{FF2B5EF4-FFF2-40B4-BE49-F238E27FC236}">
                <a16:creationId xmlns:a16="http://schemas.microsoft.com/office/drawing/2014/main" id="{FC859E34-D208-4716-9A67-734A70457550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330148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Mar</a:t>
            </a:r>
          </a:p>
        </p:txBody>
      </p:sp>
      <p:sp>
        <p:nvSpPr>
          <p:cNvPr id="88" name="Text Placeholder 82">
            <a:extLst>
              <a:ext uri="{FF2B5EF4-FFF2-40B4-BE49-F238E27FC236}">
                <a16:creationId xmlns:a16="http://schemas.microsoft.com/office/drawing/2014/main" id="{049E8B34-6A64-4BBD-A35C-22A6CA41E353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141245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Apr</a:t>
            </a:r>
          </a:p>
        </p:txBody>
      </p:sp>
      <p:sp>
        <p:nvSpPr>
          <p:cNvPr id="89" name="Text Placeholder 82">
            <a:extLst>
              <a:ext uri="{FF2B5EF4-FFF2-40B4-BE49-F238E27FC236}">
                <a16:creationId xmlns:a16="http://schemas.microsoft.com/office/drawing/2014/main" id="{97904633-5897-42A4-AF0F-2EA51A800CF5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4952342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May</a:t>
            </a:r>
          </a:p>
        </p:txBody>
      </p:sp>
      <p:sp>
        <p:nvSpPr>
          <p:cNvPr id="90" name="Text Placeholder 82">
            <a:extLst>
              <a:ext uri="{FF2B5EF4-FFF2-40B4-BE49-F238E27FC236}">
                <a16:creationId xmlns:a16="http://schemas.microsoft.com/office/drawing/2014/main" id="{79DD194B-FCD9-41BA-9509-A8B90C84FE97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763439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Jun</a:t>
            </a:r>
          </a:p>
        </p:txBody>
      </p:sp>
      <p:sp>
        <p:nvSpPr>
          <p:cNvPr id="91" name="Text Placeholder 82">
            <a:extLst>
              <a:ext uri="{FF2B5EF4-FFF2-40B4-BE49-F238E27FC236}">
                <a16:creationId xmlns:a16="http://schemas.microsoft.com/office/drawing/2014/main" id="{DB6D9DFF-FF4C-4CE7-8978-80DBC6D9C1AD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6574536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Jul</a:t>
            </a:r>
          </a:p>
        </p:txBody>
      </p:sp>
      <p:sp>
        <p:nvSpPr>
          <p:cNvPr id="92" name="Text Placeholder 82">
            <a:extLst>
              <a:ext uri="{FF2B5EF4-FFF2-40B4-BE49-F238E27FC236}">
                <a16:creationId xmlns:a16="http://schemas.microsoft.com/office/drawing/2014/main" id="{1AF51762-8702-4718-B74C-51EF4D498495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7385633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Aug</a:t>
            </a:r>
          </a:p>
        </p:txBody>
      </p:sp>
      <p:sp>
        <p:nvSpPr>
          <p:cNvPr id="93" name="Text Placeholder 82">
            <a:extLst>
              <a:ext uri="{FF2B5EF4-FFF2-40B4-BE49-F238E27FC236}">
                <a16:creationId xmlns:a16="http://schemas.microsoft.com/office/drawing/2014/main" id="{B94382F6-3287-40E9-A2C6-E28B5F7F051C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819673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Sep</a:t>
            </a:r>
          </a:p>
        </p:txBody>
      </p:sp>
      <p:sp>
        <p:nvSpPr>
          <p:cNvPr id="94" name="Text Placeholder 82">
            <a:extLst>
              <a:ext uri="{FF2B5EF4-FFF2-40B4-BE49-F238E27FC236}">
                <a16:creationId xmlns:a16="http://schemas.microsoft.com/office/drawing/2014/main" id="{138544EE-C7F5-4BEA-B814-148F88843B81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900782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Oct</a:t>
            </a:r>
          </a:p>
        </p:txBody>
      </p:sp>
      <p:sp>
        <p:nvSpPr>
          <p:cNvPr id="95" name="Text Placeholder 82">
            <a:extLst>
              <a:ext uri="{FF2B5EF4-FFF2-40B4-BE49-F238E27FC236}">
                <a16:creationId xmlns:a16="http://schemas.microsoft.com/office/drawing/2014/main" id="{D4154B6A-8576-4E34-B9F7-848562D0FAC9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981892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Nov</a:t>
            </a:r>
          </a:p>
        </p:txBody>
      </p:sp>
      <p:sp>
        <p:nvSpPr>
          <p:cNvPr id="96" name="Text Placeholder 82">
            <a:extLst>
              <a:ext uri="{FF2B5EF4-FFF2-40B4-BE49-F238E27FC236}">
                <a16:creationId xmlns:a16="http://schemas.microsoft.com/office/drawing/2014/main" id="{50E931AF-D6F2-4AD6-AAD8-8472B8635808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96857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Start</a:t>
            </a:r>
          </a:p>
        </p:txBody>
      </p:sp>
      <p:sp>
        <p:nvSpPr>
          <p:cNvPr id="97" name="Text Placeholder 82">
            <a:extLst>
              <a:ext uri="{FF2B5EF4-FFF2-40B4-BE49-F238E27FC236}">
                <a16:creationId xmlns:a16="http://schemas.microsoft.com/office/drawing/2014/main" id="{AAEA2E2F-AB4C-462B-B9B9-07B4AA406A4B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002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Q4</a:t>
            </a:r>
          </a:p>
        </p:txBody>
      </p:sp>
      <p:sp>
        <p:nvSpPr>
          <p:cNvPr id="98" name="Text Placeholder 82">
            <a:extLst>
              <a:ext uri="{FF2B5EF4-FFF2-40B4-BE49-F238E27FC236}">
                <a16:creationId xmlns:a16="http://schemas.microsoft.com/office/drawing/2014/main" id="{791F5FE7-9124-491C-AD14-8CD8442EEDBB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3330148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Q1</a:t>
            </a:r>
          </a:p>
        </p:txBody>
      </p:sp>
      <p:sp>
        <p:nvSpPr>
          <p:cNvPr id="99" name="Text Placeholder 82">
            <a:extLst>
              <a:ext uri="{FF2B5EF4-FFF2-40B4-BE49-F238E27FC236}">
                <a16:creationId xmlns:a16="http://schemas.microsoft.com/office/drawing/2014/main" id="{AF9DDE50-FB12-4681-9F64-FAEEEE893267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5763439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Q2</a:t>
            </a:r>
          </a:p>
        </p:txBody>
      </p:sp>
      <p:sp>
        <p:nvSpPr>
          <p:cNvPr id="100" name="Text Placeholder 82">
            <a:extLst>
              <a:ext uri="{FF2B5EF4-FFF2-40B4-BE49-F238E27FC236}">
                <a16:creationId xmlns:a16="http://schemas.microsoft.com/office/drawing/2014/main" id="{817AE0D5-8EF1-44A0-8F15-FBFA1111DCA0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819673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Q3</a:t>
            </a:r>
          </a:p>
        </p:txBody>
      </p:sp>
      <p:sp>
        <p:nvSpPr>
          <p:cNvPr id="101" name="Text Placeholder 82">
            <a:extLst>
              <a:ext uri="{FF2B5EF4-FFF2-40B4-BE49-F238E27FC236}">
                <a16:creationId xmlns:a16="http://schemas.microsoft.com/office/drawing/2014/main" id="{6664E19C-3384-49DD-BD5F-2E39375D444C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10806794" y="473961"/>
            <a:ext cx="958856" cy="551102"/>
          </a:xfrm>
        </p:spPr>
        <p:txBody>
          <a:bodyPr lIns="0" tIns="0" rIns="0" bIns="0" rtlCol="0" anchor="ctr" anchorCtr="0">
            <a:noAutofit/>
          </a:bodyPr>
          <a:lstStyle>
            <a:lvl1pPr marL="0" indent="0" algn="r">
              <a:buNone/>
              <a:defRPr sz="280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2939912982"/>
      </p:ext>
    </p:extLst>
  </p:cSld>
  <p:clrMapOvr>
    <a:masterClrMapping/>
  </p:clrMapOvr>
</p:sldLayout>
</file>

<file path=ppt/slideLayouts/slideLayout7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583415931"/>
      </p:ext>
    </p:extLst>
  </p:cSld>
  <p:clrMapOvr>
    <a:masterClrMapping/>
  </p:clrMapOvr>
</p:sldLayout>
</file>

<file path=ppt/slideLayouts/slideLayout7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EC 1- L9_Part1_Bus Interfacing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89107345"/>
      </p:ext>
    </p:extLst>
  </p:cSld>
  <p:clrMapOvr>
    <a:masterClrMapping/>
  </p:clrMapOvr>
</p:sldLayout>
</file>

<file path=ppt/slideLayouts/slideLayout74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EC 1- L9_Part1_Bus Interfacing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37739104"/>
      </p:ext>
    </p:extLst>
  </p:cSld>
  <p:clrMapOvr>
    <a:masterClrMapping/>
  </p:clrMapOvr>
</p:sldLayout>
</file>

<file path=ppt/slideLayouts/slideLayout75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60480586"/>
      </p:ext>
    </p:extLst>
  </p:cSld>
  <p:clrMapOvr>
    <a:masterClrMapping/>
  </p:clrMapOvr>
</p:sldLayout>
</file>

<file path=ppt/slideLayouts/slideLayout7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EC 1- L9_Part1_Bus Interfacing</a:t>
            </a: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90812382"/>
      </p:ext>
    </p:extLst>
  </p:cSld>
  <p:clrMapOvr>
    <a:masterClrMapping/>
  </p:clrMapOvr>
</p:sldLayout>
</file>

<file path=ppt/slideLayouts/slideLayout7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71454805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1.png"/></Relationships>
</file>

<file path=ppt/slideMasters/_rels/slideMaster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theme" Target="../theme/theme2.xml"/><Relationship Id="rId1" Type="http://schemas.openxmlformats.org/officeDocument/2006/relationships/slideLayout" Target="../slideLayouts/slideLayout3.xml"/></Relationships>
</file>

<file path=ppt/slideMasters/_rels/slideMaster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theme" Target="../theme/theme3.xml"/><Relationship Id="rId1" Type="http://schemas.openxmlformats.org/officeDocument/2006/relationships/slideLayout" Target="../slideLayouts/slideLayout4.xml"/></Relationships>
</file>

<file path=ppt/slideMasters/_rels/slideMaster4.xml.rels><?xml version="1.0" encoding="UTF-8" standalone="yes"?>
<Relationships xmlns="http://schemas.openxmlformats.org/package/2006/relationships"><Relationship Id="rId3" Type="http://schemas.openxmlformats.org/officeDocument/2006/relationships/theme" Target="../theme/theme4.xml"/><Relationship Id="rId2" Type="http://schemas.openxmlformats.org/officeDocument/2006/relationships/slideLayout" Target="../slideLayouts/slideLayout6.xml"/><Relationship Id="rId1" Type="http://schemas.openxmlformats.org/officeDocument/2006/relationships/slideLayout" Target="../slideLayouts/slideLayout5.xml"/><Relationship Id="rId4" Type="http://schemas.openxmlformats.org/officeDocument/2006/relationships/image" Target="../media/image4.png"/></Relationships>
</file>

<file path=ppt/slideMasters/_rels/slideMaster5.xml.rels><?xml version="1.0" encoding="UTF-8" standalone="yes"?>
<Relationships xmlns="http://schemas.openxmlformats.org/package/2006/relationships"><Relationship Id="rId3" Type="http://schemas.openxmlformats.org/officeDocument/2006/relationships/theme" Target="../theme/theme5.xml"/><Relationship Id="rId2" Type="http://schemas.openxmlformats.org/officeDocument/2006/relationships/slideLayout" Target="../slideLayouts/slideLayout8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5.png"/></Relationships>
</file>

<file path=ppt/slideMasters/_rels/slideMaster6.xml.rels><?xml version="1.0" encoding="UTF-8" standalone="yes"?>
<Relationships xmlns="http://schemas.openxmlformats.org/package/2006/relationships"><Relationship Id="rId8" Type="http://schemas.openxmlformats.org/officeDocument/2006/relationships/image" Target="../media/image6.png"/><Relationship Id="rId3" Type="http://schemas.openxmlformats.org/officeDocument/2006/relationships/slideLayout" Target="../slideLayouts/slideLayout11.xml"/><Relationship Id="rId7" Type="http://schemas.openxmlformats.org/officeDocument/2006/relationships/theme" Target="../theme/theme6.xml"/><Relationship Id="rId2" Type="http://schemas.openxmlformats.org/officeDocument/2006/relationships/slideLayout" Target="../slideLayouts/slideLayout10.xml"/><Relationship Id="rId1" Type="http://schemas.openxmlformats.org/officeDocument/2006/relationships/slideLayout" Target="../slideLayouts/slideLayout9.xml"/><Relationship Id="rId6" Type="http://schemas.openxmlformats.org/officeDocument/2006/relationships/slideLayout" Target="../slideLayouts/slideLayout14.xml"/><Relationship Id="rId5" Type="http://schemas.openxmlformats.org/officeDocument/2006/relationships/slideLayout" Target="../slideLayouts/slideLayout13.xml"/><Relationship Id="rId4" Type="http://schemas.openxmlformats.org/officeDocument/2006/relationships/slideLayout" Target="../slideLayouts/slideLayout12.xml"/></Relationships>
</file>

<file path=ppt/slideMasters/_rels/slideMaster7.xml.rels><?xml version="1.0" encoding="UTF-8" standalone="yes"?>
<Relationships xmlns="http://schemas.openxmlformats.org/package/2006/relationships"><Relationship Id="rId3" Type="http://schemas.openxmlformats.org/officeDocument/2006/relationships/theme" Target="../theme/theme7.xml"/><Relationship Id="rId2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5.xml"/><Relationship Id="rId4" Type="http://schemas.openxmlformats.org/officeDocument/2006/relationships/image" Target="../media/image8.png"/></Relationships>
</file>

<file path=ppt/slideMasters/_rels/slideMaster8.xml.rels><?xml version="1.0" encoding="UTF-8" standalone="yes"?>
<Relationships xmlns="http://schemas.openxmlformats.org/package/2006/relationships"><Relationship Id="rId3" Type="http://schemas.openxmlformats.org/officeDocument/2006/relationships/theme" Target="../theme/theme8.xml"/><Relationship Id="rId2" Type="http://schemas.openxmlformats.org/officeDocument/2006/relationships/slideLayout" Target="../slideLayouts/slideLayout18.xml"/><Relationship Id="rId1" Type="http://schemas.openxmlformats.org/officeDocument/2006/relationships/slideLayout" Target="../slideLayouts/slideLayout17.xml"/><Relationship Id="rId4" Type="http://schemas.openxmlformats.org/officeDocument/2006/relationships/image" Target="../media/image9.png"/></Relationships>
</file>

<file path=ppt/slideMasters/_rels/slideMaster9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png"/><Relationship Id="rId3" Type="http://schemas.openxmlformats.org/officeDocument/2006/relationships/slideLayout" Target="../slideLayouts/slideLayout21.xml"/><Relationship Id="rId7" Type="http://schemas.openxmlformats.org/officeDocument/2006/relationships/theme" Target="../theme/theme9.xml"/><Relationship Id="rId2" Type="http://schemas.openxmlformats.org/officeDocument/2006/relationships/slideLayout" Target="../slideLayouts/slideLayout20.xml"/><Relationship Id="rId1" Type="http://schemas.openxmlformats.org/officeDocument/2006/relationships/slideLayout" Target="../slideLayouts/slideLayout19.xml"/><Relationship Id="rId6" Type="http://schemas.openxmlformats.org/officeDocument/2006/relationships/slideLayout" Target="../slideLayouts/slideLayout24.xml"/><Relationship Id="rId5" Type="http://schemas.openxmlformats.org/officeDocument/2006/relationships/slideLayout" Target="../slideLayouts/slideLayout23.xml"/><Relationship Id="rId4" Type="http://schemas.openxmlformats.org/officeDocument/2006/relationships/slideLayout" Target="../slideLayouts/slideLayout22.xml"/></Relationships>
</file>

<file path=ppt/slideMasters/_rels/slideMaster10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7.xml"/><Relationship Id="rId7" Type="http://schemas.openxmlformats.org/officeDocument/2006/relationships/image" Target="../media/image11.png"/><Relationship Id="rId2" Type="http://schemas.openxmlformats.org/officeDocument/2006/relationships/slideLayout" Target="../slideLayouts/slideLayout26.xml"/><Relationship Id="rId1" Type="http://schemas.openxmlformats.org/officeDocument/2006/relationships/slideLayout" Target="../slideLayouts/slideLayout25.xml"/><Relationship Id="rId6" Type="http://schemas.openxmlformats.org/officeDocument/2006/relationships/theme" Target="../theme/theme10.xml"/><Relationship Id="rId5" Type="http://schemas.openxmlformats.org/officeDocument/2006/relationships/slideLayout" Target="../slideLayouts/slideLayout29.xml"/><Relationship Id="rId4" Type="http://schemas.openxmlformats.org/officeDocument/2006/relationships/slideLayout" Target="../slideLayouts/slideLayout28.xml"/></Relationships>
</file>

<file path=ppt/slideMasters/_rels/slideMaster1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32.xml"/><Relationship Id="rId2" Type="http://schemas.openxmlformats.org/officeDocument/2006/relationships/slideLayout" Target="../slideLayouts/slideLayout31.xml"/><Relationship Id="rId1" Type="http://schemas.openxmlformats.org/officeDocument/2006/relationships/slideLayout" Target="../slideLayouts/slideLayout30.xml"/><Relationship Id="rId6" Type="http://schemas.openxmlformats.org/officeDocument/2006/relationships/image" Target="../media/image12.png"/><Relationship Id="rId5" Type="http://schemas.openxmlformats.org/officeDocument/2006/relationships/theme" Target="../theme/theme11.xml"/><Relationship Id="rId4" Type="http://schemas.openxmlformats.org/officeDocument/2006/relationships/slideLayout" Target="../slideLayouts/slideLayout33.xml"/></Relationships>
</file>

<file path=ppt/slideMasters/_rels/slideMaster1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36.xml"/><Relationship Id="rId2" Type="http://schemas.openxmlformats.org/officeDocument/2006/relationships/slideLayout" Target="../slideLayouts/slideLayout35.xml"/><Relationship Id="rId1" Type="http://schemas.openxmlformats.org/officeDocument/2006/relationships/slideLayout" Target="../slideLayouts/slideLayout34.xml"/><Relationship Id="rId5" Type="http://schemas.openxmlformats.org/officeDocument/2006/relationships/image" Target="../media/image13.png"/><Relationship Id="rId4" Type="http://schemas.openxmlformats.org/officeDocument/2006/relationships/theme" Target="../theme/theme12.xml"/></Relationships>
</file>

<file path=ppt/slideMasters/_rels/slideMaster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theme" Target="../theme/theme13.xml"/><Relationship Id="rId1" Type="http://schemas.openxmlformats.org/officeDocument/2006/relationships/slideLayout" Target="../slideLayouts/slideLayout37.xml"/></Relationships>
</file>

<file path=ppt/slideMasters/_rels/slideMaster1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40.xml"/><Relationship Id="rId7" Type="http://schemas.openxmlformats.org/officeDocument/2006/relationships/image" Target="../media/image15.png"/><Relationship Id="rId2" Type="http://schemas.openxmlformats.org/officeDocument/2006/relationships/slideLayout" Target="../slideLayouts/slideLayout39.xml"/><Relationship Id="rId1" Type="http://schemas.openxmlformats.org/officeDocument/2006/relationships/slideLayout" Target="../slideLayouts/slideLayout38.xml"/><Relationship Id="rId6" Type="http://schemas.openxmlformats.org/officeDocument/2006/relationships/theme" Target="../theme/theme14.xml"/><Relationship Id="rId5" Type="http://schemas.openxmlformats.org/officeDocument/2006/relationships/slideLayout" Target="../slideLayouts/slideLayout42.xml"/><Relationship Id="rId4" Type="http://schemas.openxmlformats.org/officeDocument/2006/relationships/slideLayout" Target="../slideLayouts/slideLayout41.xml"/></Relationships>
</file>

<file path=ppt/slideMasters/_rels/slideMaster1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45.xml"/><Relationship Id="rId7" Type="http://schemas.openxmlformats.org/officeDocument/2006/relationships/image" Target="../media/image16.png"/><Relationship Id="rId2" Type="http://schemas.openxmlformats.org/officeDocument/2006/relationships/slideLayout" Target="../slideLayouts/slideLayout44.xml"/><Relationship Id="rId1" Type="http://schemas.openxmlformats.org/officeDocument/2006/relationships/slideLayout" Target="../slideLayouts/slideLayout43.xml"/><Relationship Id="rId6" Type="http://schemas.openxmlformats.org/officeDocument/2006/relationships/theme" Target="../theme/theme15.xml"/><Relationship Id="rId5" Type="http://schemas.openxmlformats.org/officeDocument/2006/relationships/slideLayout" Target="../slideLayouts/slideLayout47.xml"/><Relationship Id="rId4" Type="http://schemas.openxmlformats.org/officeDocument/2006/relationships/slideLayout" Target="../slideLayouts/slideLayout46.xml"/></Relationships>
</file>

<file path=ppt/slideMasters/_rels/slideMaster1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50.xml"/><Relationship Id="rId7" Type="http://schemas.openxmlformats.org/officeDocument/2006/relationships/image" Target="../media/image17.png"/><Relationship Id="rId2" Type="http://schemas.openxmlformats.org/officeDocument/2006/relationships/slideLayout" Target="../slideLayouts/slideLayout49.xml"/><Relationship Id="rId1" Type="http://schemas.openxmlformats.org/officeDocument/2006/relationships/slideLayout" Target="../slideLayouts/slideLayout48.xml"/><Relationship Id="rId6" Type="http://schemas.openxmlformats.org/officeDocument/2006/relationships/theme" Target="../theme/theme16.xml"/><Relationship Id="rId5" Type="http://schemas.openxmlformats.org/officeDocument/2006/relationships/slideLayout" Target="../slideLayouts/slideLayout52.xml"/><Relationship Id="rId4" Type="http://schemas.openxmlformats.org/officeDocument/2006/relationships/slideLayout" Target="../slideLayouts/slideLayout51.xml"/></Relationships>
</file>

<file path=ppt/slideMasters/_rels/slideMaster17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60.xml"/><Relationship Id="rId13" Type="http://schemas.openxmlformats.org/officeDocument/2006/relationships/slideLayout" Target="../slideLayouts/slideLayout65.xml"/><Relationship Id="rId3" Type="http://schemas.openxmlformats.org/officeDocument/2006/relationships/slideLayout" Target="../slideLayouts/slideLayout55.xml"/><Relationship Id="rId7" Type="http://schemas.openxmlformats.org/officeDocument/2006/relationships/slideLayout" Target="../slideLayouts/slideLayout59.xml"/><Relationship Id="rId12" Type="http://schemas.openxmlformats.org/officeDocument/2006/relationships/slideLayout" Target="../slideLayouts/slideLayout64.xml"/><Relationship Id="rId2" Type="http://schemas.openxmlformats.org/officeDocument/2006/relationships/slideLayout" Target="../slideLayouts/slideLayout54.xml"/><Relationship Id="rId1" Type="http://schemas.openxmlformats.org/officeDocument/2006/relationships/slideLayout" Target="../slideLayouts/slideLayout53.xml"/><Relationship Id="rId6" Type="http://schemas.openxmlformats.org/officeDocument/2006/relationships/slideLayout" Target="../slideLayouts/slideLayout58.xml"/><Relationship Id="rId11" Type="http://schemas.openxmlformats.org/officeDocument/2006/relationships/slideLayout" Target="../slideLayouts/slideLayout63.xml"/><Relationship Id="rId5" Type="http://schemas.openxmlformats.org/officeDocument/2006/relationships/slideLayout" Target="../slideLayouts/slideLayout57.xml"/><Relationship Id="rId10" Type="http://schemas.openxmlformats.org/officeDocument/2006/relationships/slideLayout" Target="../slideLayouts/slideLayout62.xml"/><Relationship Id="rId4" Type="http://schemas.openxmlformats.org/officeDocument/2006/relationships/slideLayout" Target="../slideLayouts/slideLayout56.xml"/><Relationship Id="rId9" Type="http://schemas.openxmlformats.org/officeDocument/2006/relationships/slideLayout" Target="../slideLayouts/slideLayout61.xml"/><Relationship Id="rId14" Type="http://schemas.openxmlformats.org/officeDocument/2006/relationships/theme" Target="../theme/theme17.xml"/></Relationships>
</file>

<file path=ppt/slideMasters/_rels/slideMaster18.xml.rels><?xml version="1.0" encoding="UTF-8" standalone="yes"?>
<Relationships xmlns="http://schemas.openxmlformats.org/package/2006/relationships"><Relationship Id="rId8" Type="http://schemas.openxmlformats.org/officeDocument/2006/relationships/image" Target="../media/image21.png"/><Relationship Id="rId3" Type="http://schemas.openxmlformats.org/officeDocument/2006/relationships/slideLayout" Target="../slideLayouts/slideLayout68.xml"/><Relationship Id="rId7" Type="http://schemas.openxmlformats.org/officeDocument/2006/relationships/theme" Target="../theme/theme18.xml"/><Relationship Id="rId2" Type="http://schemas.openxmlformats.org/officeDocument/2006/relationships/slideLayout" Target="../slideLayouts/slideLayout67.xml"/><Relationship Id="rId1" Type="http://schemas.openxmlformats.org/officeDocument/2006/relationships/slideLayout" Target="../slideLayouts/slideLayout66.xml"/><Relationship Id="rId6" Type="http://schemas.openxmlformats.org/officeDocument/2006/relationships/slideLayout" Target="../slideLayouts/slideLayout71.xml"/><Relationship Id="rId5" Type="http://schemas.openxmlformats.org/officeDocument/2006/relationships/slideLayout" Target="../slideLayouts/slideLayout70.xml"/><Relationship Id="rId4" Type="http://schemas.openxmlformats.org/officeDocument/2006/relationships/slideLayout" Target="../slideLayouts/slideLayout69.xml"/></Relationships>
</file>

<file path=ppt/slideMasters/_rels/slideMaster19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4.xml"/><Relationship Id="rId7" Type="http://schemas.openxmlformats.org/officeDocument/2006/relationships/image" Target="../media/image24.png"/><Relationship Id="rId2" Type="http://schemas.openxmlformats.org/officeDocument/2006/relationships/slideLayout" Target="../slideLayouts/slideLayout73.xml"/><Relationship Id="rId1" Type="http://schemas.openxmlformats.org/officeDocument/2006/relationships/slideLayout" Target="../slideLayouts/slideLayout72.xml"/><Relationship Id="rId6" Type="http://schemas.openxmlformats.org/officeDocument/2006/relationships/theme" Target="../theme/theme19.xml"/><Relationship Id="rId5" Type="http://schemas.openxmlformats.org/officeDocument/2006/relationships/slideLayout" Target="../slideLayouts/slideLayout76.xml"/><Relationship Id="rId4" Type="http://schemas.openxmlformats.org/officeDocument/2006/relationships/slideLayout" Target="../slideLayouts/slideLayout75.xml"/></Relationships>
</file>

<file path=ppt/slideMasters/_rels/slideMaster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png"/><Relationship Id="rId2" Type="http://schemas.openxmlformats.org/officeDocument/2006/relationships/theme" Target="../theme/theme20.xml"/><Relationship Id="rId1" Type="http://schemas.openxmlformats.org/officeDocument/2006/relationships/slideLayout" Target="../slideLayouts/slideLayout77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>
            <a:extLst>
              <a:ext uri="{FF2B5EF4-FFF2-40B4-BE49-F238E27FC236}">
                <a16:creationId xmlns:a16="http://schemas.microsoft.com/office/drawing/2014/main" id="{F0FD76DA-018B-3547-8990-82DB73013FC5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292112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4" r:id="rId1"/>
    <p:sldLayoutId id="2147483784" r:id="rId2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screenshot of a building&#10;&#10;Description automatically generated with low confidence">
            <a:extLst>
              <a:ext uri="{FF2B5EF4-FFF2-40B4-BE49-F238E27FC236}">
                <a16:creationId xmlns:a16="http://schemas.microsoft.com/office/drawing/2014/main" id="{652246B8-F90A-D54D-9365-58AB53D76FF0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12111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9418733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5" r:id="rId1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Arial" panose="020B0604020202020204" pitchFamily="34" charset="0"/>
          <a:ea typeface="+mn-ea"/>
          <a:cs typeface="Arial" panose="020B0604020202020204" pitchFamily="34" charset="0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DBBAB934-017A-D042-9617-3501BD1449E9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12111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943098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6" r:id="rId1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4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A2D7B8D1-75EF-D947-959C-87044A2449FF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0396688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7" r:id="rId1"/>
    <p:sldLayoutId id="2147483786" r:id="rId2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5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&#10;&#10;Description automatically generated with low confidence">
            <a:extLst>
              <a:ext uri="{FF2B5EF4-FFF2-40B4-BE49-F238E27FC236}">
                <a16:creationId xmlns:a16="http://schemas.microsoft.com/office/drawing/2014/main" id="{8561490A-6980-ED46-8095-7572CAE878CD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04C61A7C-4809-A943-A5D0-A39547C6929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10803903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941814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8" r:id="rId1"/>
    <p:sldLayoutId id="2147483787" r:id="rId2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6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, website&#10;&#10;Description automatically generated">
            <a:extLst>
              <a:ext uri="{FF2B5EF4-FFF2-40B4-BE49-F238E27FC236}">
                <a16:creationId xmlns:a16="http://schemas.microsoft.com/office/drawing/2014/main" id="{DFB84B04-0FF3-C442-88A6-731D9253B970}"/>
              </a:ext>
            </a:extLst>
          </p:cNvPr>
          <p:cNvPicPr>
            <a:picLocks noChangeAspect="1"/>
          </p:cNvPicPr>
          <p:nvPr userDrawn="1"/>
        </p:nvPicPr>
        <p:blipFill>
          <a:blip r:embed="rId8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1F471F12-1C66-E44E-AD4E-4DC26AA43AE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10803903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08698250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9" r:id="rId1"/>
    <p:sldLayoutId id="2147483706" r:id="rId2"/>
    <p:sldLayoutId id="2147483707" r:id="rId3"/>
    <p:sldLayoutId id="2147483708" r:id="rId4"/>
    <p:sldLayoutId id="2147483709" r:id="rId5"/>
    <p:sldLayoutId id="2147483788" r:id="rId6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7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&#10;&#10;Description automatically generated with medium confidence">
            <a:extLst>
              <a:ext uri="{FF2B5EF4-FFF2-40B4-BE49-F238E27FC236}">
                <a16:creationId xmlns:a16="http://schemas.microsoft.com/office/drawing/2014/main" id="{239F8A73-144A-9540-B398-7210BE8543A5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AC265FAA-23A0-0C4C-B5BB-9498790FB07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5373624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0" r:id="rId1"/>
    <p:sldLayoutId id="2147483789" r:id="rId2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8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251BAB70-5F78-8E45-BF3D-7FB372DD419C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5E0E4F28-8131-874E-B467-742C87EEE44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27563455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1" r:id="rId1"/>
    <p:sldLayoutId id="2147483790" r:id="rId2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9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&#10;&#10;Description automatically generated with medium confidence">
            <a:extLst>
              <a:ext uri="{FF2B5EF4-FFF2-40B4-BE49-F238E27FC236}">
                <a16:creationId xmlns:a16="http://schemas.microsoft.com/office/drawing/2014/main" id="{4939C035-3B3A-3141-87AF-3CED54A86634}"/>
              </a:ext>
            </a:extLst>
          </p:cNvPr>
          <p:cNvPicPr>
            <a:picLocks noChangeAspect="1"/>
          </p:cNvPicPr>
          <p:nvPr userDrawn="1"/>
        </p:nvPicPr>
        <p:blipFill>
          <a:blip r:embed="rId8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29291BCB-9C09-E24A-899A-13554DBEFA2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6273185-EDC6-2448-AE66-1EE933FA5C7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8419681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2" r:id="rId1"/>
    <p:sldLayoutId id="2147483719" r:id="rId2"/>
    <p:sldLayoutId id="2147483720" r:id="rId3"/>
    <p:sldLayoutId id="2147483721" r:id="rId4"/>
    <p:sldLayoutId id="2147483751" r:id="rId5"/>
    <p:sldLayoutId id="2147483783" r:id="rId6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0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8A66B088-E0A6-B04B-A848-48BB056A166C}"/>
              </a:ext>
            </a:extLst>
          </p:cNvPr>
          <p:cNvPicPr>
            <a:picLocks noChangeAspect="1"/>
          </p:cNvPicPr>
          <p:nvPr userDrawn="1"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A0237886-34D3-1D41-A6F8-63E64987855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20511" y="365125"/>
            <a:ext cx="1155726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0F1874A-6B5E-4345-A666-BDEBFF41900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20511" y="1825625"/>
            <a:ext cx="11557262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1579492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3" r:id="rId1"/>
    <p:sldLayoutId id="2147483716" r:id="rId2"/>
    <p:sldLayoutId id="2147483717" r:id="rId3"/>
    <p:sldLayoutId id="2147483718" r:id="rId4"/>
    <p:sldLayoutId id="2147483777" r:id="rId5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text, application&#10;&#10;Description automatically generated with medium confidence">
            <a:extLst>
              <a:ext uri="{FF2B5EF4-FFF2-40B4-BE49-F238E27FC236}">
                <a16:creationId xmlns:a16="http://schemas.microsoft.com/office/drawing/2014/main" id="{5B8E6985-ED3E-5140-B1DC-7EB25AF90A75}"/>
              </a:ext>
            </a:extLst>
          </p:cNvPr>
          <p:cNvPicPr>
            <a:picLocks noChangeAspect="1"/>
          </p:cNvPicPr>
          <p:nvPr userDrawn="1"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D6999A67-4D82-1343-ADCB-91ABB33698E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19725" y="1383220"/>
            <a:ext cx="115580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EEF9B43-36A1-A24C-9E5C-E80D6AD9221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19725" y="2843720"/>
            <a:ext cx="11558047" cy="369848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0009373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4" r:id="rId1"/>
    <p:sldLayoutId id="2147483752" r:id="rId2"/>
    <p:sldLayoutId id="2147483753" r:id="rId3"/>
    <p:sldLayoutId id="2147483754" r:id="rId4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AFD05A6E-26E7-4B4E-8DE8-CB8D0F5570F8}"/>
              </a:ext>
            </a:extLst>
          </p:cNvPr>
          <p:cNvPicPr>
            <a:picLocks noChangeAspect="1"/>
          </p:cNvPicPr>
          <p:nvPr userDrawn="1"/>
        </p:nvPicPr>
        <p:blipFill>
          <a:blip r:embed="rId5"/>
          <a:stretch>
            <a:fillRect/>
          </a:stretch>
        </p:blipFill>
        <p:spPr>
          <a:xfrm>
            <a:off x="0" y="9427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787BDEAF-B28A-E341-BAF2-958203DC71C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36AE5CE-D53C-2D4A-A704-799BDE06A29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0839021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713" r:id="rId2"/>
    <p:sldLayoutId id="2147483714" r:id="rId3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picture containing graphical user interface&#10;&#10;Description automatically generated">
            <a:extLst>
              <a:ext uri="{FF2B5EF4-FFF2-40B4-BE49-F238E27FC236}">
                <a16:creationId xmlns:a16="http://schemas.microsoft.com/office/drawing/2014/main" id="{FDFDA30E-911E-924E-87B8-67036FC886EE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D12D4C3F-9A76-2E42-B34F-7CEA258C0E9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3413055-A589-1D46-8D68-568B73DF5B4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8126785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6" r:id="rId1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4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picture containing graphical user interface&#10;&#10;Description automatically generated">
            <a:extLst>
              <a:ext uri="{FF2B5EF4-FFF2-40B4-BE49-F238E27FC236}">
                <a16:creationId xmlns:a16="http://schemas.microsoft.com/office/drawing/2014/main" id="{44C1E5E2-1953-F94D-BA36-344020BF6A90}"/>
              </a:ext>
            </a:extLst>
          </p:cNvPr>
          <p:cNvPicPr>
            <a:picLocks noChangeAspect="1"/>
          </p:cNvPicPr>
          <p:nvPr userDrawn="1"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itle Placeholder 1">
            <a:extLst>
              <a:ext uri="{FF2B5EF4-FFF2-40B4-BE49-F238E27FC236}">
                <a16:creationId xmlns:a16="http://schemas.microsoft.com/office/drawing/2014/main" id="{846CF1DF-DD44-224C-A546-3E1E2E3B8DD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10" name="Text Placeholder 2">
            <a:extLst>
              <a:ext uri="{FF2B5EF4-FFF2-40B4-BE49-F238E27FC236}">
                <a16:creationId xmlns:a16="http://schemas.microsoft.com/office/drawing/2014/main" id="{59022366-0B75-6F48-AD0F-02EC835D793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7222036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7" r:id="rId1"/>
    <p:sldLayoutId id="2147483772" r:id="rId2"/>
    <p:sldLayoutId id="2147483773" r:id="rId3"/>
    <p:sldLayoutId id="2147483774" r:id="rId4"/>
    <p:sldLayoutId id="2147483775" r:id="rId5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5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screenshot of a computer&#10;&#10;Description automatically generated with medium confidence">
            <a:extLst>
              <a:ext uri="{FF2B5EF4-FFF2-40B4-BE49-F238E27FC236}">
                <a16:creationId xmlns:a16="http://schemas.microsoft.com/office/drawing/2014/main" id="{7D2BEAE9-BB48-F248-AB05-5997B0428915}"/>
              </a:ext>
            </a:extLst>
          </p:cNvPr>
          <p:cNvPicPr>
            <a:picLocks noChangeAspect="1"/>
          </p:cNvPicPr>
          <p:nvPr userDrawn="1"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itle Placeholder 1">
            <a:extLst>
              <a:ext uri="{FF2B5EF4-FFF2-40B4-BE49-F238E27FC236}">
                <a16:creationId xmlns:a16="http://schemas.microsoft.com/office/drawing/2014/main" id="{5F599EEE-BCD6-714D-9202-CD1509AFE4E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7646" y="365125"/>
            <a:ext cx="8295588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10" name="Text Placeholder 2">
            <a:extLst>
              <a:ext uri="{FF2B5EF4-FFF2-40B4-BE49-F238E27FC236}">
                <a16:creationId xmlns:a16="http://schemas.microsoft.com/office/drawing/2014/main" id="{D8EE71EC-2AC3-BF46-B2FA-DA688BA7E20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67646" y="1825625"/>
            <a:ext cx="8295588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4104006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8" r:id="rId1"/>
    <p:sldLayoutId id="2147483768" r:id="rId2"/>
    <p:sldLayoutId id="2147483769" r:id="rId3"/>
    <p:sldLayoutId id="2147483770" r:id="rId4"/>
    <p:sldLayoutId id="2147483771" r:id="rId5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6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" name="Picture 11" descr="A screenshot of a computer&#10;&#10;Description automatically generated">
            <a:extLst>
              <a:ext uri="{FF2B5EF4-FFF2-40B4-BE49-F238E27FC236}">
                <a16:creationId xmlns:a16="http://schemas.microsoft.com/office/drawing/2014/main" id="{CFFC19FE-DD40-FF48-B65B-C885291D438B}"/>
              </a:ext>
            </a:extLst>
          </p:cNvPr>
          <p:cNvPicPr>
            <a:picLocks noChangeAspect="1"/>
          </p:cNvPicPr>
          <p:nvPr userDrawn="1"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itle Placeholder 1">
            <a:extLst>
              <a:ext uri="{FF2B5EF4-FFF2-40B4-BE49-F238E27FC236}">
                <a16:creationId xmlns:a16="http://schemas.microsoft.com/office/drawing/2014/main" id="{9A889E4D-83E5-4448-9028-B2B53F3B637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7646" y="365125"/>
            <a:ext cx="8295588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10" name="Text Placeholder 2">
            <a:extLst>
              <a:ext uri="{FF2B5EF4-FFF2-40B4-BE49-F238E27FC236}">
                <a16:creationId xmlns:a16="http://schemas.microsoft.com/office/drawing/2014/main" id="{30E283CE-FBE6-DF40-B49B-94A7FF1EBFB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67646" y="1825625"/>
            <a:ext cx="8295588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882245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9" r:id="rId1"/>
    <p:sldLayoutId id="2147483764" r:id="rId2"/>
    <p:sldLayoutId id="2147483765" r:id="rId3"/>
    <p:sldLayoutId id="2147483766" r:id="rId4"/>
    <p:sldLayoutId id="2147483767" r:id="rId5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7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75437871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0" r:id="rId1"/>
    <p:sldLayoutId id="2147483698" r:id="rId2"/>
    <p:sldLayoutId id="2147483699" r:id="rId3"/>
    <p:sldLayoutId id="2147483700" r:id="rId4"/>
    <p:sldLayoutId id="2147483701" r:id="rId5"/>
    <p:sldLayoutId id="2147483703" r:id="rId6"/>
    <p:sldLayoutId id="2147483704" r:id="rId7"/>
    <p:sldLayoutId id="2147483705" r:id="rId8"/>
    <p:sldLayoutId id="2147483759" r:id="rId9"/>
    <p:sldLayoutId id="2147483760" r:id="rId10"/>
    <p:sldLayoutId id="2147483761" r:id="rId11"/>
    <p:sldLayoutId id="2147483762" r:id="rId12"/>
    <p:sldLayoutId id="2147483763" r:id="rId13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8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picture containing text&#10;&#10;Description automatically generated">
            <a:extLst>
              <a:ext uri="{FF2B5EF4-FFF2-40B4-BE49-F238E27FC236}">
                <a16:creationId xmlns:a16="http://schemas.microsoft.com/office/drawing/2014/main" id="{6FC97BDC-4AE5-5B4F-9174-C56779FB876A}"/>
              </a:ext>
            </a:extLst>
          </p:cNvPr>
          <p:cNvPicPr>
            <a:picLocks noChangeAspect="1"/>
          </p:cNvPicPr>
          <p:nvPr userDrawn="1"/>
        </p:nvPicPr>
        <p:blipFill>
          <a:blip r:embed="rId8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017522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3" r:id="rId1"/>
    <p:sldLayoutId id="2147483778" r:id="rId2"/>
    <p:sldLayoutId id="2147483779" r:id="rId3"/>
    <p:sldLayoutId id="2147483780" r:id="rId4"/>
    <p:sldLayoutId id="2147483781" r:id="rId5"/>
    <p:sldLayoutId id="2147483782" r:id="rId6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9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Shape&#10;&#10;Description automatically generated with medium confidence">
            <a:extLst>
              <a:ext uri="{FF2B5EF4-FFF2-40B4-BE49-F238E27FC236}">
                <a16:creationId xmlns:a16="http://schemas.microsoft.com/office/drawing/2014/main" id="{0A9F7686-190C-1F40-BEEB-680ECBB5F76A}"/>
              </a:ext>
            </a:extLst>
          </p:cNvPr>
          <p:cNvPicPr>
            <a:picLocks noChangeAspect="1"/>
          </p:cNvPicPr>
          <p:nvPr userDrawn="1"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709549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6" r:id="rId1"/>
    <p:sldLayoutId id="2147483722" r:id="rId2"/>
    <p:sldLayoutId id="2147483723" r:id="rId3"/>
    <p:sldLayoutId id="2147483724" r:id="rId4"/>
    <p:sldLayoutId id="2147483725" r:id="rId5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0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Shape&#10;&#10;Description automatically generated with medium confidence">
            <a:extLst>
              <a:ext uri="{FF2B5EF4-FFF2-40B4-BE49-F238E27FC236}">
                <a16:creationId xmlns:a16="http://schemas.microsoft.com/office/drawing/2014/main" id="{E0330C9C-EE50-174D-9971-646EB3635715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4318062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7" r:id="rId1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image" Target="../media/image32.png"/><Relationship Id="rId3" Type="http://schemas.openxmlformats.org/officeDocument/2006/relationships/image" Target="../media/image27.png"/><Relationship Id="rId7" Type="http://schemas.openxmlformats.org/officeDocument/2006/relationships/image" Target="../media/image31.png"/><Relationship Id="rId2" Type="http://schemas.openxmlformats.org/officeDocument/2006/relationships/image" Target="../media/image26.png"/><Relationship Id="rId1" Type="http://schemas.openxmlformats.org/officeDocument/2006/relationships/slideLayout" Target="../slideLayouts/slideLayout35.xml"/><Relationship Id="rId6" Type="http://schemas.openxmlformats.org/officeDocument/2006/relationships/image" Target="../media/image30.png"/><Relationship Id="rId5" Type="http://schemas.openxmlformats.org/officeDocument/2006/relationships/image" Target="../media/image29.png"/><Relationship Id="rId4" Type="http://schemas.openxmlformats.org/officeDocument/2006/relationships/image" Target="../media/image28.png"/><Relationship Id="rId9" Type="http://schemas.openxmlformats.org/officeDocument/2006/relationships/image" Target="../media/image33.png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32.png"/><Relationship Id="rId3" Type="http://schemas.openxmlformats.org/officeDocument/2006/relationships/image" Target="../media/image27.png"/><Relationship Id="rId7" Type="http://schemas.openxmlformats.org/officeDocument/2006/relationships/image" Target="../media/image31.png"/><Relationship Id="rId2" Type="http://schemas.openxmlformats.org/officeDocument/2006/relationships/image" Target="../media/image26.png"/><Relationship Id="rId1" Type="http://schemas.openxmlformats.org/officeDocument/2006/relationships/slideLayout" Target="../slideLayouts/slideLayout35.xml"/><Relationship Id="rId6" Type="http://schemas.openxmlformats.org/officeDocument/2006/relationships/image" Target="../media/image30.png"/><Relationship Id="rId5" Type="http://schemas.openxmlformats.org/officeDocument/2006/relationships/image" Target="../media/image29.png"/><Relationship Id="rId4" Type="http://schemas.openxmlformats.org/officeDocument/2006/relationships/image" Target="../media/image28.png"/><Relationship Id="rId9" Type="http://schemas.openxmlformats.org/officeDocument/2006/relationships/image" Target="../media/image34.png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5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5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Content Placeholder 1">
            <a:extLst>
              <a:ext uri="{FF2B5EF4-FFF2-40B4-BE49-F238E27FC236}">
                <a16:creationId xmlns:a16="http://schemas.microsoft.com/office/drawing/2014/main" id="{F3B438A1-91DD-CFEB-4B84-C60FBE33A096}"/>
              </a:ext>
            </a:extLst>
          </p:cNvPr>
          <p:cNvSpPr txBox="1">
            <a:spLocks/>
          </p:cNvSpPr>
          <p:nvPr/>
        </p:nvSpPr>
        <p:spPr>
          <a:xfrm>
            <a:off x="2047314" y="1884527"/>
            <a:ext cx="8747686" cy="3088946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 marL="0" indent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800" kern="120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2200" b="1" dirty="0">
                <a:latin typeface="Book Antiqua" panose="02040602050305030304" pitchFamily="18" charset="0"/>
                <a:ea typeface="Cambria" panose="02040503050406030204" pitchFamily="18" charset="0"/>
                <a:cs typeface="Arial"/>
              </a:rPr>
              <a:t>Module Name	: Signals and System</a:t>
            </a:r>
          </a:p>
          <a:p>
            <a:r>
              <a:rPr lang="en-GB" sz="2200" b="1" dirty="0">
                <a:latin typeface="Book Antiqua" panose="02040602050305030304" pitchFamily="18" charset="0"/>
                <a:ea typeface="Cambria" panose="02040503050406030204" pitchFamily="18" charset="0"/>
                <a:cs typeface="Arial"/>
              </a:rPr>
              <a:t>Module Code		:  ACDA4009</a:t>
            </a:r>
          </a:p>
          <a:p>
            <a:r>
              <a:rPr lang="en-GB" sz="2200" b="1" dirty="0">
                <a:latin typeface="Book Antiqua" panose="02040602050305030304" pitchFamily="18" charset="0"/>
                <a:ea typeface="Cambria" panose="02040503050406030204" pitchFamily="18" charset="0"/>
                <a:cs typeface="Arial"/>
              </a:rPr>
              <a:t>Topic			:  Revision 3</a:t>
            </a:r>
          </a:p>
          <a:p>
            <a:endParaRPr lang="en-GB" sz="2200" b="1" dirty="0">
              <a:latin typeface="Book Antiqua" panose="02040602050305030304" pitchFamily="18" charset="0"/>
              <a:ea typeface="Cambria" panose="02040503050406030204" pitchFamily="18" charset="0"/>
              <a:cs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311900739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2</a:t>
            </a:fld>
            <a:endParaRPr lang="en-GB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8DA13554-3F61-5C16-7832-BB69BE14BB75}"/>
              </a:ext>
            </a:extLst>
          </p:cNvPr>
          <p:cNvSpPr txBox="1"/>
          <p:nvPr/>
        </p:nvSpPr>
        <p:spPr>
          <a:xfrm>
            <a:off x="222368" y="6456073"/>
            <a:ext cx="6096000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defTabSz="892272">
              <a:spcBef>
                <a:spcPts val="976"/>
              </a:spcBef>
            </a:pPr>
            <a:r>
              <a:rPr lang="en-GB" sz="1200" b="1" i="1" kern="1200" dirty="0">
                <a:solidFill>
                  <a:schemeClr val="accent1">
                    <a:lumMod val="75000"/>
                  </a:schemeClr>
                </a:solidFill>
                <a:latin typeface="+mn-lt"/>
                <a:ea typeface="+mn-ea"/>
                <a:cs typeface="+mn-cs"/>
              </a:rPr>
              <a:t>ACDA4009 – Signals and System	</a:t>
            </a:r>
            <a:endParaRPr lang="en-GB" sz="1200" b="1" i="1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8" name="Title 1">
            <a:extLst>
              <a:ext uri="{FF2B5EF4-FFF2-40B4-BE49-F238E27FC236}">
                <a16:creationId xmlns:a16="http://schemas.microsoft.com/office/drawing/2014/main" id="{5475B975-3470-0F80-B893-D83A4A42F76D}"/>
              </a:ext>
            </a:extLst>
          </p:cNvPr>
          <p:cNvSpPr txBox="1">
            <a:spLocks/>
          </p:cNvSpPr>
          <p:nvPr/>
        </p:nvSpPr>
        <p:spPr>
          <a:xfrm>
            <a:off x="3144520" y="73760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3000" b="1" dirty="0">
                <a:solidFill>
                  <a:schemeClr val="bg1"/>
                </a:solidFill>
                <a:latin typeface="Book Antiqua" panose="02040602050305030304" pitchFamily="18" charset="0"/>
                <a:ea typeface="Cambria" panose="02040503050406030204" pitchFamily="18" charset="0"/>
              </a:rPr>
              <a:t>Revision 2</a:t>
            </a:r>
            <a:endParaRPr lang="en-IN" sz="3200" b="1" dirty="0">
              <a:solidFill>
                <a:schemeClr val="bg1"/>
              </a:solidFill>
              <a:latin typeface="Book Antiqua" panose="02040602050305030304" pitchFamily="18" charset="0"/>
              <a:ea typeface="Cambria" panose="02040503050406030204" pitchFamily="18" charset="0"/>
            </a:endParaRPr>
          </a:p>
        </p:txBody>
      </p:sp>
      <p:sp>
        <p:nvSpPr>
          <p:cNvPr id="27" name="TextBox 26">
            <a:extLst>
              <a:ext uri="{FF2B5EF4-FFF2-40B4-BE49-F238E27FC236}">
                <a16:creationId xmlns:a16="http://schemas.microsoft.com/office/drawing/2014/main" id="{8F21EABA-3048-8B24-1F55-26C2ABC44773}"/>
              </a:ext>
            </a:extLst>
          </p:cNvPr>
          <p:cNvSpPr txBox="1"/>
          <p:nvPr/>
        </p:nvSpPr>
        <p:spPr>
          <a:xfrm>
            <a:off x="106680" y="1135163"/>
            <a:ext cx="11511280" cy="178510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200000"/>
              </a:lnSpc>
            </a:pPr>
            <a:r>
              <a:rPr lang="en-GB" sz="2200" b="1" dirty="0">
                <a:latin typeface="Cambria" panose="02040503050406030204" pitchFamily="18" charset="0"/>
                <a:ea typeface="Cambria" panose="02040503050406030204" pitchFamily="18" charset="0"/>
              </a:rPr>
              <a:t>Question 1</a:t>
            </a:r>
          </a:p>
          <a:p>
            <a:pPr>
              <a:lnSpc>
                <a:spcPct val="200000"/>
              </a:lnSpc>
              <a:tabLst>
                <a:tab pos="360363" algn="l"/>
              </a:tabLst>
            </a:pPr>
            <a:r>
              <a:rPr lang="en-GB" sz="2200" b="1" dirty="0">
                <a:latin typeface="Cambria" panose="02040503050406030204" pitchFamily="18" charset="0"/>
                <a:ea typeface="Cambria" panose="02040503050406030204" pitchFamily="18" charset="0"/>
              </a:rPr>
              <a:t>	</a:t>
            </a:r>
          </a:p>
          <a:p>
            <a:endParaRPr lang="en-GB" sz="2200" b="1" dirty="0"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  <p:pic>
        <p:nvPicPr>
          <p:cNvPr id="11" name="Picture 10">
            <a:extLst>
              <a:ext uri="{FF2B5EF4-FFF2-40B4-BE49-F238E27FC236}">
                <a16:creationId xmlns:a16="http://schemas.microsoft.com/office/drawing/2014/main" id="{A56F6D13-2A69-4475-AAF6-0DC350366B4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50020" y="1792532"/>
            <a:ext cx="8413798" cy="2649485"/>
          </a:xfrm>
          <a:prstGeom prst="rect">
            <a:avLst/>
          </a:prstGeom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C846781E-BB9A-4A3E-A969-7DD1FE5CE9AC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37387" y="4503319"/>
            <a:ext cx="4346315" cy="447497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6EDBE429-F207-4EF2-8852-C41111DB156F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13061" y="4883586"/>
            <a:ext cx="3450834" cy="361010"/>
          </a:xfrm>
          <a:prstGeom prst="rect">
            <a:avLst/>
          </a:prstGeom>
        </p:spPr>
      </p:pic>
      <p:pic>
        <p:nvPicPr>
          <p:cNvPr id="10" name="Picture 9">
            <a:extLst>
              <a:ext uri="{FF2B5EF4-FFF2-40B4-BE49-F238E27FC236}">
                <a16:creationId xmlns:a16="http://schemas.microsoft.com/office/drawing/2014/main" id="{9517971F-083F-4AF9-BD75-BB67A71C6192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913061" y="5282167"/>
            <a:ext cx="2480582" cy="383706"/>
          </a:xfrm>
          <a:prstGeom prst="rect">
            <a:avLst/>
          </a:prstGeom>
        </p:spPr>
      </p:pic>
      <p:pic>
        <p:nvPicPr>
          <p:cNvPr id="13" name="Picture 12">
            <a:extLst>
              <a:ext uri="{FF2B5EF4-FFF2-40B4-BE49-F238E27FC236}">
                <a16:creationId xmlns:a16="http://schemas.microsoft.com/office/drawing/2014/main" id="{C18C71EA-76BB-4F21-8E9C-29DE23363142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837387" y="5665873"/>
            <a:ext cx="3726723" cy="306553"/>
          </a:xfrm>
          <a:prstGeom prst="rect">
            <a:avLst/>
          </a:prstGeom>
        </p:spPr>
      </p:pic>
      <p:pic>
        <p:nvPicPr>
          <p:cNvPr id="15" name="Picture 14">
            <a:extLst>
              <a:ext uri="{FF2B5EF4-FFF2-40B4-BE49-F238E27FC236}">
                <a16:creationId xmlns:a16="http://schemas.microsoft.com/office/drawing/2014/main" id="{61FE59B7-8693-4E13-B343-74AB12B1972B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850020" y="5982610"/>
            <a:ext cx="5087246" cy="411030"/>
          </a:xfrm>
          <a:prstGeom prst="rect">
            <a:avLst/>
          </a:prstGeom>
        </p:spPr>
      </p:pic>
      <p:pic>
        <p:nvPicPr>
          <p:cNvPr id="17" name="Picture 16">
            <a:extLst>
              <a:ext uri="{FF2B5EF4-FFF2-40B4-BE49-F238E27FC236}">
                <a16:creationId xmlns:a16="http://schemas.microsoft.com/office/drawing/2014/main" id="{8965C4E6-BCDE-4C6A-81F8-4523692C1E79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850020" y="6354694"/>
            <a:ext cx="3293410" cy="271876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18423228-7858-4EDA-9F87-5F21B1B7E9DC}"/>
              </a:ext>
            </a:extLst>
      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7938285" y="2824031"/>
            <a:ext cx="3679675" cy="227535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56302185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3</a:t>
            </a:fld>
            <a:endParaRPr lang="en-GB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8DA13554-3F61-5C16-7832-BB69BE14BB75}"/>
              </a:ext>
            </a:extLst>
          </p:cNvPr>
          <p:cNvSpPr txBox="1"/>
          <p:nvPr/>
        </p:nvSpPr>
        <p:spPr>
          <a:xfrm>
            <a:off x="222368" y="6456073"/>
            <a:ext cx="6096000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defTabSz="892272">
              <a:spcBef>
                <a:spcPts val="976"/>
              </a:spcBef>
            </a:pPr>
            <a:r>
              <a:rPr lang="en-GB" sz="1200" b="1" i="1" kern="1200" dirty="0">
                <a:solidFill>
                  <a:schemeClr val="accent1">
                    <a:lumMod val="75000"/>
                  </a:schemeClr>
                </a:solidFill>
                <a:latin typeface="+mn-lt"/>
                <a:ea typeface="+mn-ea"/>
                <a:cs typeface="+mn-cs"/>
              </a:rPr>
              <a:t>ACDA4009 – Signals and System	</a:t>
            </a:r>
            <a:endParaRPr lang="en-GB" sz="1200" b="1" i="1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8" name="Title 1">
            <a:extLst>
              <a:ext uri="{FF2B5EF4-FFF2-40B4-BE49-F238E27FC236}">
                <a16:creationId xmlns:a16="http://schemas.microsoft.com/office/drawing/2014/main" id="{5475B975-3470-0F80-B893-D83A4A42F76D}"/>
              </a:ext>
            </a:extLst>
          </p:cNvPr>
          <p:cNvSpPr txBox="1">
            <a:spLocks/>
          </p:cNvSpPr>
          <p:nvPr/>
        </p:nvSpPr>
        <p:spPr>
          <a:xfrm>
            <a:off x="3144520" y="73760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3000" b="1" dirty="0">
                <a:solidFill>
                  <a:schemeClr val="bg1"/>
                </a:solidFill>
                <a:latin typeface="Book Antiqua" panose="02040602050305030304" pitchFamily="18" charset="0"/>
                <a:ea typeface="Cambria" panose="02040503050406030204" pitchFamily="18" charset="0"/>
              </a:rPr>
              <a:t>Revision 2</a:t>
            </a:r>
            <a:endParaRPr lang="en-IN" sz="3200" b="1" dirty="0">
              <a:solidFill>
                <a:schemeClr val="bg1"/>
              </a:solidFill>
              <a:latin typeface="Book Antiqua" panose="02040602050305030304" pitchFamily="18" charset="0"/>
              <a:ea typeface="Cambria" panose="02040503050406030204" pitchFamily="18" charset="0"/>
            </a:endParaRPr>
          </a:p>
        </p:txBody>
      </p:sp>
      <p:sp>
        <p:nvSpPr>
          <p:cNvPr id="27" name="TextBox 26">
            <a:extLst>
              <a:ext uri="{FF2B5EF4-FFF2-40B4-BE49-F238E27FC236}">
                <a16:creationId xmlns:a16="http://schemas.microsoft.com/office/drawing/2014/main" id="{8F21EABA-3048-8B24-1F55-26C2ABC44773}"/>
              </a:ext>
            </a:extLst>
          </p:cNvPr>
          <p:cNvSpPr txBox="1"/>
          <p:nvPr/>
        </p:nvSpPr>
        <p:spPr>
          <a:xfrm>
            <a:off x="106680" y="1135163"/>
            <a:ext cx="11511280" cy="178510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200000"/>
              </a:lnSpc>
            </a:pPr>
            <a:r>
              <a:rPr lang="en-GB" sz="2200" b="1" dirty="0">
                <a:latin typeface="Cambria" panose="02040503050406030204" pitchFamily="18" charset="0"/>
                <a:ea typeface="Cambria" panose="02040503050406030204" pitchFamily="18" charset="0"/>
              </a:rPr>
              <a:t>Question 2</a:t>
            </a:r>
          </a:p>
          <a:p>
            <a:pPr>
              <a:lnSpc>
                <a:spcPct val="200000"/>
              </a:lnSpc>
              <a:tabLst>
                <a:tab pos="360363" algn="l"/>
              </a:tabLst>
            </a:pPr>
            <a:r>
              <a:rPr lang="en-GB" sz="2200" b="1" dirty="0">
                <a:latin typeface="Cambria" panose="02040503050406030204" pitchFamily="18" charset="0"/>
                <a:ea typeface="Cambria" panose="02040503050406030204" pitchFamily="18" charset="0"/>
              </a:rPr>
              <a:t>	</a:t>
            </a:r>
          </a:p>
          <a:p>
            <a:endParaRPr lang="en-GB" sz="2200" b="1" dirty="0"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  <p:pic>
        <p:nvPicPr>
          <p:cNvPr id="11" name="Picture 10">
            <a:extLst>
              <a:ext uri="{FF2B5EF4-FFF2-40B4-BE49-F238E27FC236}">
                <a16:creationId xmlns:a16="http://schemas.microsoft.com/office/drawing/2014/main" id="{A56F6D13-2A69-4475-AAF6-0DC350366B4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50020" y="1792532"/>
            <a:ext cx="8560410" cy="2649485"/>
          </a:xfrm>
          <a:prstGeom prst="rect">
            <a:avLst/>
          </a:prstGeom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C846781E-BB9A-4A3E-A969-7DD1FE5CE9AC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37387" y="4503319"/>
            <a:ext cx="4346315" cy="447497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6EDBE429-F207-4EF2-8852-C41111DB156F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13061" y="4883586"/>
            <a:ext cx="3450834" cy="361010"/>
          </a:xfrm>
          <a:prstGeom prst="rect">
            <a:avLst/>
          </a:prstGeom>
        </p:spPr>
      </p:pic>
      <p:pic>
        <p:nvPicPr>
          <p:cNvPr id="10" name="Picture 9">
            <a:extLst>
              <a:ext uri="{FF2B5EF4-FFF2-40B4-BE49-F238E27FC236}">
                <a16:creationId xmlns:a16="http://schemas.microsoft.com/office/drawing/2014/main" id="{9517971F-083F-4AF9-BD75-BB67A71C6192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913061" y="5282167"/>
            <a:ext cx="2480582" cy="383706"/>
          </a:xfrm>
          <a:prstGeom prst="rect">
            <a:avLst/>
          </a:prstGeom>
        </p:spPr>
      </p:pic>
      <p:pic>
        <p:nvPicPr>
          <p:cNvPr id="13" name="Picture 12">
            <a:extLst>
              <a:ext uri="{FF2B5EF4-FFF2-40B4-BE49-F238E27FC236}">
                <a16:creationId xmlns:a16="http://schemas.microsoft.com/office/drawing/2014/main" id="{C18C71EA-76BB-4F21-8E9C-29DE23363142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837387" y="5665873"/>
            <a:ext cx="3726723" cy="306553"/>
          </a:xfrm>
          <a:prstGeom prst="rect">
            <a:avLst/>
          </a:prstGeom>
        </p:spPr>
      </p:pic>
      <p:pic>
        <p:nvPicPr>
          <p:cNvPr id="15" name="Picture 14">
            <a:extLst>
              <a:ext uri="{FF2B5EF4-FFF2-40B4-BE49-F238E27FC236}">
                <a16:creationId xmlns:a16="http://schemas.microsoft.com/office/drawing/2014/main" id="{61FE59B7-8693-4E13-B343-74AB12B1972B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850020" y="5982610"/>
            <a:ext cx="5087246" cy="411030"/>
          </a:xfrm>
          <a:prstGeom prst="rect">
            <a:avLst/>
          </a:prstGeom>
        </p:spPr>
      </p:pic>
      <p:pic>
        <p:nvPicPr>
          <p:cNvPr id="17" name="Picture 16">
            <a:extLst>
              <a:ext uri="{FF2B5EF4-FFF2-40B4-BE49-F238E27FC236}">
                <a16:creationId xmlns:a16="http://schemas.microsoft.com/office/drawing/2014/main" id="{8965C4E6-BCDE-4C6A-81F8-4523692C1E79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850020" y="6354694"/>
            <a:ext cx="3293410" cy="271876"/>
          </a:xfrm>
          <a:prstGeom prst="rect">
            <a:avLst/>
          </a:prstGeom>
        </p:spPr>
      </p:pic>
      <p:pic>
        <p:nvPicPr>
          <p:cNvPr id="14" name="Picture 13">
            <a:extLst>
              <a:ext uri="{FF2B5EF4-FFF2-40B4-BE49-F238E27FC236}">
                <a16:creationId xmlns:a16="http://schemas.microsoft.com/office/drawing/2014/main" id="{F9AEE94F-B063-4750-B97D-1719A40F5FF9}"/>
              </a:ext>
            </a:extLst>
      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7191240" y="3379969"/>
            <a:ext cx="3620005" cy="204816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6506287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4</a:t>
            </a:fld>
            <a:endParaRPr lang="en-GB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8DA13554-3F61-5C16-7832-BB69BE14BB75}"/>
              </a:ext>
            </a:extLst>
          </p:cNvPr>
          <p:cNvSpPr txBox="1"/>
          <p:nvPr/>
        </p:nvSpPr>
        <p:spPr>
          <a:xfrm>
            <a:off x="222368" y="6456073"/>
            <a:ext cx="6096000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defTabSz="892272">
              <a:spcBef>
                <a:spcPts val="976"/>
              </a:spcBef>
            </a:pPr>
            <a:r>
              <a:rPr lang="en-GB" sz="1200" b="1" i="1" kern="1200" dirty="0">
                <a:solidFill>
                  <a:schemeClr val="accent1">
                    <a:lumMod val="75000"/>
                  </a:schemeClr>
                </a:solidFill>
                <a:latin typeface="+mn-lt"/>
                <a:ea typeface="+mn-ea"/>
                <a:cs typeface="+mn-cs"/>
              </a:rPr>
              <a:t>ACDA4009 – Signals and System	</a:t>
            </a:r>
            <a:endParaRPr lang="en-GB" sz="1200" b="1" i="1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27" name="TextBox 26">
            <a:extLst>
              <a:ext uri="{FF2B5EF4-FFF2-40B4-BE49-F238E27FC236}">
                <a16:creationId xmlns:a16="http://schemas.microsoft.com/office/drawing/2014/main" id="{8F21EABA-3048-8B24-1F55-26C2ABC44773}"/>
              </a:ext>
            </a:extLst>
          </p:cNvPr>
          <p:cNvSpPr txBox="1"/>
          <p:nvPr/>
        </p:nvSpPr>
        <p:spPr>
          <a:xfrm>
            <a:off x="106680" y="1135163"/>
            <a:ext cx="11511280" cy="480131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200000"/>
              </a:lnSpc>
            </a:pPr>
            <a:r>
              <a:rPr lang="en-GB" sz="2200" b="1" dirty="0">
                <a:latin typeface="Cambria" panose="02040503050406030204" pitchFamily="18" charset="0"/>
                <a:ea typeface="Cambria" panose="02040503050406030204" pitchFamily="18" charset="0"/>
              </a:rPr>
              <a:t>Question 3</a:t>
            </a:r>
          </a:p>
          <a:p>
            <a:pPr>
              <a:lnSpc>
                <a:spcPct val="200000"/>
              </a:lnSpc>
              <a:tabLst>
                <a:tab pos="360363" algn="l"/>
              </a:tabLst>
            </a:pPr>
            <a:r>
              <a:rPr lang="en-GB" sz="2200" dirty="0">
                <a:latin typeface="Cambria" panose="02040503050406030204" pitchFamily="18" charset="0"/>
                <a:ea typeface="Cambria" panose="02040503050406030204" pitchFamily="18" charset="0"/>
              </a:rPr>
              <a:t>(a) </a:t>
            </a:r>
            <a:r>
              <a:rPr lang="en-GB" dirty="0">
                <a:latin typeface="Cambria" panose="02040503050406030204" pitchFamily="18" charset="0"/>
                <a:ea typeface="Cambria" panose="02040503050406030204" pitchFamily="18" charset="0"/>
              </a:rPr>
              <a:t>Provide answers to the below questions related to Counter type ADC.</a:t>
            </a:r>
          </a:p>
          <a:p>
            <a:pPr marL="1163638" indent="-447675">
              <a:lnSpc>
                <a:spcPct val="200000"/>
              </a:lnSpc>
              <a:buAutoNum type="romanLcParenBoth"/>
              <a:tabLst>
                <a:tab pos="1076325" algn="l"/>
              </a:tabLst>
            </a:pPr>
            <a:r>
              <a:rPr lang="en-GB" dirty="0">
                <a:latin typeface="Cambria" panose="02040503050406030204" pitchFamily="18" charset="0"/>
                <a:ea typeface="Cambria" panose="02040503050406030204" pitchFamily="18" charset="0"/>
              </a:rPr>
              <a:t>Draw the block diagram of the counter type ADC.			 </a:t>
            </a:r>
          </a:p>
          <a:p>
            <a:pPr marL="1163638" indent="-447675">
              <a:lnSpc>
                <a:spcPct val="200000"/>
              </a:lnSpc>
              <a:buAutoNum type="romanLcParenBoth" startAt="2"/>
              <a:tabLst>
                <a:tab pos="1076325" algn="l"/>
              </a:tabLst>
            </a:pPr>
            <a:r>
              <a:rPr lang="en-GB" dirty="0">
                <a:latin typeface="Cambria" panose="02040503050406030204" pitchFamily="18" charset="0"/>
                <a:ea typeface="Cambria" panose="02040503050406030204" pitchFamily="18" charset="0"/>
              </a:rPr>
              <a:t>List the components used in counter type ADC.			 </a:t>
            </a:r>
          </a:p>
          <a:p>
            <a:pPr marL="1163638" indent="-447675">
              <a:lnSpc>
                <a:spcPct val="200000"/>
              </a:lnSpc>
              <a:tabLst>
                <a:tab pos="1076325" algn="l"/>
              </a:tabLst>
            </a:pPr>
            <a:r>
              <a:rPr lang="en-GB" dirty="0">
                <a:latin typeface="Cambria" panose="02040503050406030204" pitchFamily="18" charset="0"/>
                <a:ea typeface="Cambria" panose="02040503050406030204" pitchFamily="18" charset="0"/>
              </a:rPr>
              <a:t>(iii)Explain in detail about how working principle of comparator utilised in the Counter type ADC.	</a:t>
            </a:r>
          </a:p>
          <a:p>
            <a:pPr marL="1163638" indent="-447675">
              <a:lnSpc>
                <a:spcPct val="200000"/>
              </a:lnSpc>
              <a:tabLst>
                <a:tab pos="1076325" algn="l"/>
              </a:tabLst>
            </a:pPr>
            <a:r>
              <a:rPr lang="en-GB" dirty="0">
                <a:latin typeface="Cambria" panose="02040503050406030204" pitchFamily="18" charset="0"/>
                <a:ea typeface="Cambria" panose="02040503050406030204" pitchFamily="18" charset="0"/>
              </a:rPr>
              <a:t>(iv)Explain why DAC is needed in the counter type ADC?				</a:t>
            </a:r>
            <a:r>
              <a:rPr lang="en-GB" sz="2200" dirty="0">
                <a:latin typeface="Cambria" panose="02040503050406030204" pitchFamily="18" charset="0"/>
                <a:ea typeface="Cambria" panose="02040503050406030204" pitchFamily="18" charset="0"/>
              </a:rPr>
              <a:t>					</a:t>
            </a:r>
            <a:r>
              <a:rPr lang="en-GB" sz="2200" b="1" dirty="0">
                <a:latin typeface="Cambria" panose="02040503050406030204" pitchFamily="18" charset="0"/>
                <a:ea typeface="Cambria" panose="02040503050406030204" pitchFamily="18" charset="0"/>
              </a:rPr>
              <a:t>					</a:t>
            </a:r>
          </a:p>
          <a:p>
            <a:endParaRPr lang="en-GB" sz="2200" b="1" dirty="0"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  <p:sp>
        <p:nvSpPr>
          <p:cNvPr id="6" name="Title 1">
            <a:extLst>
              <a:ext uri="{FF2B5EF4-FFF2-40B4-BE49-F238E27FC236}">
                <a16:creationId xmlns:a16="http://schemas.microsoft.com/office/drawing/2014/main" id="{FA3C220A-F694-41C2-BA96-06103F42FA5C}"/>
              </a:ext>
            </a:extLst>
          </p:cNvPr>
          <p:cNvSpPr txBox="1">
            <a:spLocks/>
          </p:cNvSpPr>
          <p:nvPr/>
        </p:nvSpPr>
        <p:spPr>
          <a:xfrm>
            <a:off x="3144520" y="73760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3000" b="1" dirty="0">
                <a:solidFill>
                  <a:schemeClr val="bg1"/>
                </a:solidFill>
                <a:latin typeface="Book Antiqua" panose="02040602050305030304" pitchFamily="18" charset="0"/>
                <a:ea typeface="Cambria" panose="02040503050406030204" pitchFamily="18" charset="0"/>
              </a:rPr>
              <a:t>Revision 2</a:t>
            </a:r>
            <a:endParaRPr lang="en-IN" sz="3200" b="1" dirty="0">
              <a:solidFill>
                <a:schemeClr val="bg1"/>
              </a:solidFill>
              <a:latin typeface="Book Antiqua" panose="02040602050305030304" pitchFamily="18" charset="0"/>
              <a:ea typeface="Cambria" panose="020405030504060302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91181346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5</a:t>
            </a:fld>
            <a:endParaRPr lang="en-GB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8DA13554-3F61-5C16-7832-BB69BE14BB75}"/>
              </a:ext>
            </a:extLst>
          </p:cNvPr>
          <p:cNvSpPr txBox="1"/>
          <p:nvPr/>
        </p:nvSpPr>
        <p:spPr>
          <a:xfrm>
            <a:off x="222368" y="6456073"/>
            <a:ext cx="6096000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defTabSz="892272">
              <a:spcBef>
                <a:spcPts val="976"/>
              </a:spcBef>
            </a:pPr>
            <a:r>
              <a:rPr lang="en-GB" sz="1200" b="1" i="1" kern="1200" dirty="0">
                <a:solidFill>
                  <a:schemeClr val="accent1">
                    <a:lumMod val="75000"/>
                  </a:schemeClr>
                </a:solidFill>
                <a:latin typeface="+mn-lt"/>
                <a:ea typeface="+mn-ea"/>
                <a:cs typeface="+mn-cs"/>
              </a:rPr>
              <a:t>ACDA4009 – Signals and System	</a:t>
            </a:r>
            <a:endParaRPr lang="en-GB" sz="1200" b="1" i="1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27" name="TextBox 26">
            <a:extLst>
              <a:ext uri="{FF2B5EF4-FFF2-40B4-BE49-F238E27FC236}">
                <a16:creationId xmlns:a16="http://schemas.microsoft.com/office/drawing/2014/main" id="{8F21EABA-3048-8B24-1F55-26C2ABC44773}"/>
              </a:ext>
            </a:extLst>
          </p:cNvPr>
          <p:cNvSpPr txBox="1"/>
          <p:nvPr/>
        </p:nvSpPr>
        <p:spPr>
          <a:xfrm>
            <a:off x="106680" y="1135163"/>
            <a:ext cx="12085320" cy="455509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200000"/>
              </a:lnSpc>
            </a:pPr>
            <a:r>
              <a:rPr lang="en-GB" sz="2200" b="1" dirty="0">
                <a:latin typeface="Cambria" panose="02040503050406030204" pitchFamily="18" charset="0"/>
                <a:ea typeface="Cambria" panose="02040503050406030204" pitchFamily="18" charset="0"/>
              </a:rPr>
              <a:t>Question 4</a:t>
            </a:r>
          </a:p>
          <a:p>
            <a:pPr>
              <a:lnSpc>
                <a:spcPct val="200000"/>
              </a:lnSpc>
              <a:tabLst>
                <a:tab pos="360363" algn="l"/>
              </a:tabLst>
            </a:pPr>
            <a:r>
              <a:rPr lang="en-GB" sz="2200" dirty="0">
                <a:latin typeface="Cambria" panose="02040503050406030204" pitchFamily="18" charset="0"/>
                <a:ea typeface="Cambria" panose="02040503050406030204" pitchFamily="18" charset="0"/>
              </a:rPr>
              <a:t>(a) </a:t>
            </a:r>
            <a:r>
              <a:rPr lang="en-GB" dirty="0">
                <a:latin typeface="Cambria" panose="02040503050406030204" pitchFamily="18" charset="0"/>
                <a:ea typeface="Cambria" panose="02040503050406030204" pitchFamily="18" charset="0"/>
              </a:rPr>
              <a:t>Provide answers to the below questions related to SAR ADC.</a:t>
            </a:r>
          </a:p>
          <a:p>
            <a:pPr marL="1163638" indent="-447675">
              <a:lnSpc>
                <a:spcPct val="200000"/>
              </a:lnSpc>
              <a:buAutoNum type="romanLcParenBoth"/>
              <a:tabLst>
                <a:tab pos="1076325" algn="l"/>
              </a:tabLst>
            </a:pPr>
            <a:r>
              <a:rPr lang="en-GB" dirty="0">
                <a:latin typeface="Cambria" panose="02040503050406030204" pitchFamily="18" charset="0"/>
                <a:ea typeface="Cambria" panose="02040503050406030204" pitchFamily="18" charset="0"/>
              </a:rPr>
              <a:t>Define Successive Approximation ADC and describe its basic working principle.(6 Marks)</a:t>
            </a:r>
          </a:p>
          <a:p>
            <a:pPr marL="1163638" indent="-447675">
              <a:lnSpc>
                <a:spcPct val="200000"/>
              </a:lnSpc>
              <a:buAutoNum type="romanLcParenBoth"/>
              <a:tabLst>
                <a:tab pos="1076325" algn="l"/>
              </a:tabLst>
            </a:pPr>
            <a:r>
              <a:rPr lang="en-GB" dirty="0">
                <a:latin typeface="Cambria" panose="02040503050406030204" pitchFamily="18" charset="0"/>
                <a:ea typeface="Cambria" panose="02040503050406030204" pitchFamily="18" charset="0"/>
              </a:rPr>
              <a:t>Explain the detailed steps involved in converting an analogue signal to a digital signal using a SAR ADC. (5 Marks)	</a:t>
            </a:r>
          </a:p>
          <a:p>
            <a:pPr marL="1163638" indent="-447675">
              <a:lnSpc>
                <a:spcPct val="200000"/>
              </a:lnSpc>
              <a:buAutoNum type="romanLcParenBoth"/>
              <a:tabLst>
                <a:tab pos="1076325" algn="l"/>
              </a:tabLst>
            </a:pPr>
            <a:r>
              <a:rPr lang="en-GB">
                <a:latin typeface="Cambria" panose="02040503050406030204" pitchFamily="18" charset="0"/>
                <a:ea typeface="Cambria" panose="02040503050406030204" pitchFamily="18" charset="0"/>
              </a:rPr>
              <a:t>Draw </a:t>
            </a:r>
            <a:r>
              <a:rPr lang="en-GB" dirty="0">
                <a:latin typeface="Cambria" panose="02040503050406030204" pitchFamily="18" charset="0"/>
                <a:ea typeface="Cambria" panose="02040503050406030204" pitchFamily="18" charset="0"/>
              </a:rPr>
              <a:t>the diagram of 4- bit binary input SAR algorithm and explain it.(9 Marks) 					</a:t>
            </a:r>
            <a:r>
              <a:rPr lang="en-GB" b="1" dirty="0">
                <a:latin typeface="Cambria" panose="02040503050406030204" pitchFamily="18" charset="0"/>
                <a:ea typeface="Cambria" panose="02040503050406030204" pitchFamily="18" charset="0"/>
              </a:rPr>
              <a:t>					</a:t>
            </a:r>
          </a:p>
          <a:p>
            <a:endParaRPr lang="en-GB" sz="2200" b="1" dirty="0"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  <p:sp>
        <p:nvSpPr>
          <p:cNvPr id="6" name="Title 1">
            <a:extLst>
              <a:ext uri="{FF2B5EF4-FFF2-40B4-BE49-F238E27FC236}">
                <a16:creationId xmlns:a16="http://schemas.microsoft.com/office/drawing/2014/main" id="{4BD99DF7-3C45-43D2-8A31-A93202E605F4}"/>
              </a:ext>
            </a:extLst>
          </p:cNvPr>
          <p:cNvSpPr txBox="1">
            <a:spLocks/>
          </p:cNvSpPr>
          <p:nvPr/>
        </p:nvSpPr>
        <p:spPr>
          <a:xfrm>
            <a:off x="3144520" y="73760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3000" b="1" dirty="0">
                <a:solidFill>
                  <a:schemeClr val="bg1"/>
                </a:solidFill>
                <a:latin typeface="Book Antiqua" panose="02040602050305030304" pitchFamily="18" charset="0"/>
                <a:ea typeface="Cambria" panose="02040503050406030204" pitchFamily="18" charset="0"/>
              </a:rPr>
              <a:t>Revision 2</a:t>
            </a:r>
            <a:endParaRPr lang="en-IN" sz="3200" b="1" dirty="0">
              <a:solidFill>
                <a:schemeClr val="bg1"/>
              </a:solidFill>
              <a:latin typeface="Book Antiqua" panose="02040602050305030304" pitchFamily="18" charset="0"/>
              <a:ea typeface="Cambria" panose="020405030504060302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974621439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6</a:t>
            </a:fld>
            <a:endParaRPr lang="en-GB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8DA13554-3F61-5C16-7832-BB69BE14BB75}"/>
              </a:ext>
            </a:extLst>
          </p:cNvPr>
          <p:cNvSpPr txBox="1"/>
          <p:nvPr/>
        </p:nvSpPr>
        <p:spPr>
          <a:xfrm>
            <a:off x="222368" y="6456073"/>
            <a:ext cx="6096000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defTabSz="892272">
              <a:spcBef>
                <a:spcPts val="976"/>
              </a:spcBef>
            </a:pPr>
            <a:r>
              <a:rPr lang="en-GB" sz="1200" b="1" i="1" kern="1200" dirty="0">
                <a:solidFill>
                  <a:schemeClr val="accent1">
                    <a:lumMod val="75000"/>
                  </a:schemeClr>
                </a:solidFill>
                <a:latin typeface="+mn-lt"/>
                <a:ea typeface="+mn-ea"/>
                <a:cs typeface="+mn-cs"/>
              </a:rPr>
              <a:t>ACDA4009 – Signals and System	</a:t>
            </a:r>
            <a:endParaRPr lang="en-GB" sz="1200" b="1" i="1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8" name="Title 1">
            <a:extLst>
              <a:ext uri="{FF2B5EF4-FFF2-40B4-BE49-F238E27FC236}">
                <a16:creationId xmlns:a16="http://schemas.microsoft.com/office/drawing/2014/main" id="{5475B975-3470-0F80-B893-D83A4A42F76D}"/>
              </a:ext>
            </a:extLst>
          </p:cNvPr>
          <p:cNvSpPr txBox="1">
            <a:spLocks/>
          </p:cNvSpPr>
          <p:nvPr/>
        </p:nvSpPr>
        <p:spPr>
          <a:xfrm>
            <a:off x="3144520" y="73760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3000" b="1" dirty="0">
                <a:solidFill>
                  <a:schemeClr val="bg1"/>
                </a:solidFill>
                <a:latin typeface="Book Antiqua" panose="02040602050305030304" pitchFamily="18" charset="0"/>
                <a:ea typeface="Cambria" panose="02040503050406030204" pitchFamily="18" charset="0"/>
              </a:rPr>
              <a:t>Revision 2</a:t>
            </a:r>
            <a:endParaRPr lang="en-IN" sz="3200" b="1" dirty="0">
              <a:solidFill>
                <a:schemeClr val="bg1"/>
              </a:solidFill>
              <a:latin typeface="Book Antiqua" panose="02040602050305030304" pitchFamily="18" charset="0"/>
              <a:ea typeface="Cambria" panose="02040503050406030204" pitchFamily="18" charset="0"/>
            </a:endParaRPr>
          </a:p>
        </p:txBody>
      </p:sp>
      <p:sp>
        <p:nvSpPr>
          <p:cNvPr id="27" name="TextBox 26">
            <a:extLst>
              <a:ext uri="{FF2B5EF4-FFF2-40B4-BE49-F238E27FC236}">
                <a16:creationId xmlns:a16="http://schemas.microsoft.com/office/drawing/2014/main" id="{8F21EABA-3048-8B24-1F55-26C2ABC44773}"/>
              </a:ext>
            </a:extLst>
          </p:cNvPr>
          <p:cNvSpPr txBox="1"/>
          <p:nvPr/>
        </p:nvSpPr>
        <p:spPr>
          <a:xfrm>
            <a:off x="106680" y="1135163"/>
            <a:ext cx="11430000" cy="23031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en-GB" sz="2200" b="1">
                <a:latin typeface="Cambria" panose="02040503050406030204" pitchFamily="18" charset="0"/>
                <a:ea typeface="Cambria" panose="02040503050406030204" pitchFamily="18" charset="0"/>
              </a:rPr>
              <a:t>Question 5</a:t>
            </a:r>
            <a:endParaRPr lang="en-GB" sz="2200" b="1" dirty="0">
              <a:latin typeface="Cambria" panose="02040503050406030204" pitchFamily="18" charset="0"/>
              <a:ea typeface="Cambria" panose="02040503050406030204" pitchFamily="18" charset="0"/>
            </a:endParaRPr>
          </a:p>
          <a:p>
            <a:pPr marL="514350" indent="-514350">
              <a:lnSpc>
                <a:spcPct val="150000"/>
              </a:lnSpc>
              <a:buAutoNum type="romanLcParenBoth"/>
              <a:tabLst>
                <a:tab pos="360363" algn="l"/>
              </a:tabLst>
            </a:pPr>
            <a:r>
              <a:rPr lang="en-GB" sz="2200" dirty="0">
                <a:latin typeface="Book Antiqua" panose="02040602050305030304" pitchFamily="18" charset="0"/>
                <a:ea typeface="Cambria" panose="02040503050406030204" pitchFamily="18" charset="0"/>
              </a:rPr>
              <a:t>W</a:t>
            </a:r>
            <a:r>
              <a:rPr lang="en-GB" dirty="0">
                <a:latin typeface="Book Antiqua" panose="02040602050305030304" pitchFamily="18" charset="0"/>
                <a:ea typeface="Cambria" panose="02040503050406030204" pitchFamily="18" charset="0"/>
              </a:rPr>
              <a:t>hat is  Flash Type ADC?  and explain its basic working principle. 			</a:t>
            </a:r>
          </a:p>
          <a:p>
            <a:pPr marL="514350" indent="-514350">
              <a:lnSpc>
                <a:spcPct val="150000"/>
              </a:lnSpc>
              <a:buFontTx/>
              <a:buAutoNum type="romanLcParenBoth"/>
              <a:tabLst>
                <a:tab pos="360363" algn="l"/>
              </a:tabLst>
            </a:pPr>
            <a:r>
              <a:rPr lang="en-GB" dirty="0">
                <a:latin typeface="Book Antiqua" panose="02040602050305030304" pitchFamily="18" charset="0"/>
                <a:ea typeface="Cambria" panose="02040503050406030204" pitchFamily="18" charset="0"/>
              </a:rPr>
              <a:t>Draw a block diagram of a 3-bit Flash Type ADC. Label all components clearly 		</a:t>
            </a:r>
          </a:p>
          <a:p>
            <a:pPr marL="514350" indent="-514350">
              <a:lnSpc>
                <a:spcPct val="150000"/>
              </a:lnSpc>
              <a:buFontTx/>
              <a:buAutoNum type="romanLcParenBoth"/>
              <a:tabLst>
                <a:tab pos="360363" algn="l"/>
              </a:tabLst>
            </a:pPr>
            <a:r>
              <a:rPr lang="en-GB" dirty="0">
                <a:latin typeface="Cambria" panose="02040503050406030204" pitchFamily="18" charset="0"/>
                <a:ea typeface="Cambria" panose="02040503050406030204" pitchFamily="18" charset="0"/>
              </a:rPr>
              <a:t>Explain how a Flash Type ADC works  with 3-bit binary inputs 				</a:t>
            </a:r>
            <a:endParaRPr lang="en-GB" dirty="0">
              <a:latin typeface="Book Antiqua" panose="02040602050305030304" pitchFamily="18" charset="0"/>
              <a:ea typeface="Cambria" panose="02040503050406030204" pitchFamily="18" charset="0"/>
            </a:endParaRPr>
          </a:p>
          <a:p>
            <a:pPr>
              <a:lnSpc>
                <a:spcPct val="150000"/>
              </a:lnSpc>
            </a:pPr>
            <a:r>
              <a:rPr lang="en-GB" dirty="0">
                <a:latin typeface="Cambria" panose="02040503050406030204" pitchFamily="18" charset="0"/>
                <a:ea typeface="Cambria" panose="02040503050406030204" pitchFamily="18" charset="0"/>
              </a:rPr>
              <a:t>			</a:t>
            </a:r>
            <a:endParaRPr lang="en-GB" b="1" dirty="0"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831285724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Content Placeholder 1">
            <a:extLst>
              <a:ext uri="{FF2B5EF4-FFF2-40B4-BE49-F238E27FC236}">
                <a16:creationId xmlns:a16="http://schemas.microsoft.com/office/drawing/2014/main" id="{BD78D876-541D-6E52-A364-F2210992F446}"/>
              </a:ext>
            </a:extLst>
          </p:cNvPr>
          <p:cNvSpPr txBox="1">
            <a:spLocks/>
          </p:cNvSpPr>
          <p:nvPr/>
        </p:nvSpPr>
        <p:spPr>
          <a:xfrm>
            <a:off x="4866514" y="3298965"/>
            <a:ext cx="5315818" cy="3088946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 marL="0" indent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800" kern="120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4500" b="1">
                <a:latin typeface="Cambria" panose="02040503050406030204" pitchFamily="18" charset="0"/>
                <a:ea typeface="Cambria" panose="02040503050406030204" pitchFamily="18" charset="0"/>
                <a:cs typeface="Arial"/>
              </a:rPr>
              <a:t>Thank You</a:t>
            </a:r>
          </a:p>
        </p:txBody>
      </p:sp>
    </p:spTree>
    <p:extLst>
      <p:ext uri="{BB962C8B-B14F-4D97-AF65-F5344CB8AC3E}">
        <p14:creationId xmlns:p14="http://schemas.microsoft.com/office/powerpoint/2010/main" val="2537371817"/>
      </p:ext>
    </p:extLst>
  </p:cSld>
  <p:clrMapOvr>
    <a:masterClrMapping/>
  </p:clrMapOvr>
</p:sld>
</file>

<file path=ppt/theme/theme1.xml><?xml version="1.0" encoding="utf-8"?>
<a:theme xmlns:a="http://schemas.openxmlformats.org/drawingml/2006/main" name="UWTSD 200_Title Pag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UWTSD 200_Title Page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UWTSD 200_Title Page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4.xml><?xml version="1.0" encoding="utf-8"?>
<a:theme xmlns:a="http://schemas.openxmlformats.org/drawingml/2006/main" name="UWTSD 200_Title Page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5.xml><?xml version="1.0" encoding="utf-8"?>
<a:theme xmlns:a="http://schemas.openxmlformats.org/drawingml/2006/main" name="UWTSD 200_Subtitle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6.xml><?xml version="1.0" encoding="utf-8"?>
<a:theme xmlns:a="http://schemas.openxmlformats.org/drawingml/2006/main" name="UWTSD 200_Subtitle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7.xml><?xml version="1.0" encoding="utf-8"?>
<a:theme xmlns:a="http://schemas.openxmlformats.org/drawingml/2006/main" name="UWTSD 200_Subtitle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8.xml><?xml version="1.0" encoding="utf-8"?>
<a:theme xmlns:a="http://schemas.openxmlformats.org/drawingml/2006/main" name="UWTSD 200_Subtitle 4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9.xml><?xml version="1.0" encoding="utf-8"?>
<a:theme xmlns:a="http://schemas.openxmlformats.org/drawingml/2006/main" name="UWTSD 200_Text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0.xml><?xml version="1.0" encoding="utf-8"?>
<a:theme xmlns:a="http://schemas.openxmlformats.org/drawingml/2006/main" name="UWTSD 200_Text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1.xml><?xml version="1.0" encoding="utf-8"?>
<a:theme xmlns:a="http://schemas.openxmlformats.org/drawingml/2006/main" name="UWTSD 200_Text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2.xml><?xml version="1.0" encoding="utf-8"?>
<a:theme xmlns:a="http://schemas.openxmlformats.org/drawingml/2006/main" name="UWTSD 200_Text 4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3.xml><?xml version="1.0" encoding="utf-8"?>
<a:theme xmlns:a="http://schemas.openxmlformats.org/drawingml/2006/main" name="UWTSD 200_Text 5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4.xml><?xml version="1.0" encoding="utf-8"?>
<a:theme xmlns:a="http://schemas.openxmlformats.org/drawingml/2006/main" name="UWTSD 200_Text 6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5.xml><?xml version="1.0" encoding="utf-8"?>
<a:theme xmlns:a="http://schemas.openxmlformats.org/drawingml/2006/main" name="UWTSD 200_Text 7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6.xml><?xml version="1.0" encoding="utf-8"?>
<a:theme xmlns:a="http://schemas.openxmlformats.org/drawingml/2006/main" name="UWTSD 200_Text 8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7.xml><?xml version="1.0" encoding="utf-8"?>
<a:theme xmlns:a="http://schemas.openxmlformats.org/drawingml/2006/main" name="UWTSD Logo Variations with Image Behind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8.xml><?xml version="1.0" encoding="utf-8"?>
<a:theme xmlns:a="http://schemas.openxmlformats.org/drawingml/2006/main" name="UWTSD Logo Full Colour_Bottom Left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9.xml><?xml version="1.0" encoding="utf-8"?>
<a:theme xmlns:a="http://schemas.openxmlformats.org/drawingml/2006/main" name="UWTSD Logo only mono_top left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0.xml><?xml version="1.0" encoding="utf-8"?>
<a:theme xmlns:a="http://schemas.openxmlformats.org/drawingml/2006/main" name="UWTSD Logo only mono_bottom left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A22DCA5D1B256B479227F480D2542598" ma:contentTypeVersion="11" ma:contentTypeDescription="Create a new document." ma:contentTypeScope="" ma:versionID="68ca945a54677db2e29a42d1f8357fb2">
  <xsd:schema xmlns:xsd="http://www.w3.org/2001/XMLSchema" xmlns:xs="http://www.w3.org/2001/XMLSchema" xmlns:p="http://schemas.microsoft.com/office/2006/metadata/properties" xmlns:ns2="211f9404-bca0-4bcf-9c1d-965ccb6f8d2d" xmlns:ns3="303dbf9b-b85b-46a0-94f1-894078c07ecd" targetNamespace="http://schemas.microsoft.com/office/2006/metadata/properties" ma:root="true" ma:fieldsID="c8ebb72be4a4c714af0916efcabc7353" ns2:_="" ns3:_="">
    <xsd:import namespace="211f9404-bca0-4bcf-9c1d-965ccb6f8d2d"/>
    <xsd:import namespace="303dbf9b-b85b-46a0-94f1-894078c07ecd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3:SharedWithUsers" minOccurs="0"/>
                <xsd:element ref="ns3:SharedWithDetails" minOccurs="0"/>
                <xsd:element ref="ns2:MediaServiceAutoKeyPoints" minOccurs="0"/>
                <xsd:element ref="ns2:MediaServiceKeyPoints" minOccurs="0"/>
                <xsd:element ref="ns2:MediaServiceAutoTags" minOccurs="0"/>
                <xsd:element ref="ns2:MediaServiceOCR" minOccurs="0"/>
                <xsd:element ref="ns2:MediaServiceGenerationTime" minOccurs="0"/>
                <xsd:element ref="ns2:MediaServiceEventHashCode" minOccurs="0"/>
                <xsd:element ref="ns2:MediaServiceDateTaken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211f9404-bca0-4bcf-9c1d-965ccb6f8d2d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KeyPoints" ma:index="12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3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  <xsd:element name="MediaServiceAutoTags" ma:index="14" nillable="true" ma:displayName="Tags" ma:internalName="MediaServiceAutoTags" ma:readOnly="true">
      <xsd:simpleType>
        <xsd:restriction base="dms:Text"/>
      </xsd:simpleType>
    </xsd:element>
    <xsd:element name="MediaServiceOCR" ma:index="15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GenerationTime" ma:index="16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7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DateTaken" ma:index="18" nillable="true" ma:displayName="MediaServiceDateTaken" ma:hidden="true" ma:internalName="MediaServiceDateTaken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303dbf9b-b85b-46a0-94f1-894078c07ecd" elementFormDefault="qualified">
    <xsd:import namespace="http://schemas.microsoft.com/office/2006/documentManagement/types"/>
    <xsd:import namespace="http://schemas.microsoft.com/office/infopath/2007/PartnerControls"/>
    <xsd:element name="SharedWithUsers" ma:index="10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1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Props1.xml><?xml version="1.0" encoding="utf-8"?>
<ds:datastoreItem xmlns:ds="http://schemas.openxmlformats.org/officeDocument/2006/customXml" ds:itemID="{59A90DE1-5030-4590-8AE5-55F67A0F029B}">
  <ds:schemaRefs>
    <ds:schemaRef ds:uri="211f9404-bca0-4bcf-9c1d-965ccb6f8d2d"/>
    <ds:schemaRef ds:uri="303dbf9b-b85b-46a0-94f1-894078c07ecd"/>
    <ds:schemaRef ds:uri="http://purl.org/dc/elements/1.1/"/>
    <ds:schemaRef ds:uri="http://purl.org/dc/terms/"/>
    <ds:schemaRef ds:uri="http://schemas.microsoft.com/internal/obd"/>
    <ds:schemaRef ds:uri="http://schemas.microsoft.com/office/2006/documentManagement/types"/>
    <ds:schemaRef ds:uri="http://schemas.microsoft.com/office/2006/metadata/contentType"/>
    <ds:schemaRef ds:uri="http://schemas.microsoft.com/office/2006/metadata/properties"/>
    <ds:schemaRef ds:uri="http://schemas.microsoft.com/office/2006/metadata/properties/metaAttributes"/>
    <ds:schemaRef ds:uri="http://schemas.microsoft.com/office/infopath/2007/PartnerControls"/>
    <ds:schemaRef ds:uri="http://schemas.openxmlformats.org/package/2006/metadata/core-properties"/>
    <ds:schemaRef ds:uri="http://www.w3.org/2001/XMLSchema"/>
  </ds:schemaRefs>
</ds:datastoreItem>
</file>

<file path=customXml/itemProps2.xml><?xml version="1.0" encoding="utf-8"?>
<ds:datastoreItem xmlns:ds="http://schemas.openxmlformats.org/officeDocument/2006/customXml" ds:itemID="{DAEDFBF8-727B-4366-BD16-3E84A7D12848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67D09DC4-48CE-45C2-9393-0A8E48C8FD95}">
  <ds:schemaRefs>
    <ds:schemaRef ds:uri="211f9404-bca0-4bcf-9c1d-965ccb6f8d2d"/>
    <ds:schemaRef ds:uri="303dbf9b-b85b-46a0-94f1-894078c07ecd"/>
    <ds:schemaRef ds:uri="http://purl.org/dc/dcmitype/"/>
    <ds:schemaRef ds:uri="http://purl.org/dc/elements/1.1/"/>
    <ds:schemaRef ds:uri="http://purl.org/dc/terms/"/>
    <ds:schemaRef ds:uri="http://schemas.microsoft.com/office/2006/documentManagement/types"/>
    <ds:schemaRef ds:uri="http://schemas.microsoft.com/office/2006/metadata/properties"/>
    <ds:schemaRef ds:uri="http://schemas.microsoft.com/office/infopath/2007/PartnerControls"/>
    <ds:schemaRef ds:uri="http://schemas.openxmlformats.org/package/2006/metadata/core-properties"/>
    <ds:schemaRef ds:uri="http://www.w3.org/XML/1998/namespace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163</TotalTime>
  <Words>299</Words>
  <Application>Microsoft Office PowerPoint</Application>
  <PresentationFormat>Widescreen</PresentationFormat>
  <Paragraphs>39</Paragraphs>
  <Slides>7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20</vt:i4>
      </vt:variant>
      <vt:variant>
        <vt:lpstr>Slide Titles</vt:lpstr>
      </vt:variant>
      <vt:variant>
        <vt:i4>7</vt:i4>
      </vt:variant>
    </vt:vector>
  </HeadingPairs>
  <TitlesOfParts>
    <vt:vector size="32" baseType="lpstr">
      <vt:lpstr>Arial</vt:lpstr>
      <vt:lpstr>Book Antiqua</vt:lpstr>
      <vt:lpstr>Calibri</vt:lpstr>
      <vt:lpstr>Calibri Light</vt:lpstr>
      <vt:lpstr>Cambria</vt:lpstr>
      <vt:lpstr>UWTSD 200_Title Page</vt:lpstr>
      <vt:lpstr>UWTSD 200_Title Page 1</vt:lpstr>
      <vt:lpstr>UWTSD 200_Title Page 2</vt:lpstr>
      <vt:lpstr>UWTSD 200_Title Page 3</vt:lpstr>
      <vt:lpstr>UWTSD 200_Subtitle 1</vt:lpstr>
      <vt:lpstr>UWTSD 200_Subtitle 2</vt:lpstr>
      <vt:lpstr>UWTSD 200_Subtitle 3</vt:lpstr>
      <vt:lpstr>UWTSD 200_Subtitle 4</vt:lpstr>
      <vt:lpstr>UWTSD 200_Text 1</vt:lpstr>
      <vt:lpstr>UWTSD 200_Text 2</vt:lpstr>
      <vt:lpstr>UWTSD 200_Text 3</vt:lpstr>
      <vt:lpstr>UWTSD 200_Text 4</vt:lpstr>
      <vt:lpstr>UWTSD 200_Text 5</vt:lpstr>
      <vt:lpstr>UWTSD 200_Text 6</vt:lpstr>
      <vt:lpstr>UWTSD 200_Text 7</vt:lpstr>
      <vt:lpstr>UWTSD 200_Text 8</vt:lpstr>
      <vt:lpstr>UWTSD Logo Variations with Image Behind</vt:lpstr>
      <vt:lpstr>UWTSD Logo Full Colour_Bottom Left</vt:lpstr>
      <vt:lpstr>UWTSD Logo only mono_top left</vt:lpstr>
      <vt:lpstr>UWTSD Logo only mono_bottom left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Ffion Evans</dc:creator>
  <cp:lastModifiedBy>Jenifer Prince Devaraj</cp:lastModifiedBy>
  <cp:revision>8</cp:revision>
  <dcterms:created xsi:type="dcterms:W3CDTF">2021-03-09T15:35:42Z</dcterms:created>
  <dcterms:modified xsi:type="dcterms:W3CDTF">2025-06-24T22:40:01Z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0x010100A22DCA5D1B256B479227F480D2542598</vt:lpwstr>
  </property>
</Properties>
</file>