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FF6F04-42BE-DDD3-2F26-66325471B15F}" v="100" dt="2025-04-08T11:51:40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Topham (2204603)" userId="S::2204603@student.uwtsd.ac.uk::6f4d72dd-046c-42e6-b501-517f83481637" providerId="AD" clId="Web-{DDFF6F04-42BE-DDD3-2F26-66325471B15F}"/>
    <pc:docChg chg="modSld addMainMaster delMainMaster">
      <pc:chgData name="Nathan Topham (2204603)" userId="S::2204603@student.uwtsd.ac.uk::6f4d72dd-046c-42e6-b501-517f83481637" providerId="AD" clId="Web-{DDFF6F04-42BE-DDD3-2F26-66325471B15F}" dt="2025-04-08T11:51:40.899" v="63" actId="1076"/>
      <pc:docMkLst>
        <pc:docMk/>
      </pc:docMkLst>
      <pc:sldChg chg="addSp modSp mod setBg modClrScheme setClrOvrMap chgLayout">
        <pc:chgData name="Nathan Topham (2204603)" userId="S::2204603@student.uwtsd.ac.uk::6f4d72dd-046c-42e6-b501-517f83481637" providerId="AD" clId="Web-{DDFF6F04-42BE-DDD3-2F26-66325471B15F}" dt="2025-04-08T11:51:40.899" v="63" actId="1076"/>
        <pc:sldMkLst>
          <pc:docMk/>
          <pc:sldMk cId="109857222" sldId="256"/>
        </pc:sldMkLst>
        <pc:spChg chg="mod">
          <ac:chgData name="Nathan Topham (2204603)" userId="S::2204603@student.uwtsd.ac.uk::6f4d72dd-046c-42e6-b501-517f83481637" providerId="AD" clId="Web-{DDFF6F04-42BE-DDD3-2F26-66325471B15F}" dt="2025-04-08T11:46:52.827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han Topham (2204603)" userId="S::2204603@student.uwtsd.ac.uk::6f4d72dd-046c-42e6-b501-517f83481637" providerId="AD" clId="Web-{DDFF6F04-42BE-DDD3-2F26-66325471B15F}" dt="2025-04-08T11:50:51.819" v="38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than Topham (2204603)" userId="S::2204603@student.uwtsd.ac.uk::6f4d72dd-046c-42e6-b501-517f83481637" providerId="AD" clId="Web-{DDFF6F04-42BE-DDD3-2F26-66325471B15F}" dt="2025-04-08T11:51:34.696" v="61" actId="20577"/>
          <ac:spMkLst>
            <pc:docMk/>
            <pc:sldMk cId="109857222" sldId="256"/>
            <ac:spMk id="5" creationId="{7DB6601B-F7F7-F417-C74C-51FC82D4131F}"/>
          </ac:spMkLst>
        </pc:spChg>
        <pc:spChg chg="add">
          <ac:chgData name="Nathan Topham (2204603)" userId="S::2204603@student.uwtsd.ac.uk::6f4d72dd-046c-42e6-b501-517f83481637" providerId="AD" clId="Web-{DDFF6F04-42BE-DDD3-2F26-66325471B15F}" dt="2025-04-08T11:46:52.827" v="4"/>
          <ac:spMkLst>
            <pc:docMk/>
            <pc:sldMk cId="109857222" sldId="256"/>
            <ac:spMk id="9" creationId="{B7E2F724-2FB3-4D1D-A730-739B8654C030}"/>
          </ac:spMkLst>
        </pc:spChg>
        <pc:spChg chg="add">
          <ac:chgData name="Nathan Topham (2204603)" userId="S::2204603@student.uwtsd.ac.uk::6f4d72dd-046c-42e6-b501-517f83481637" providerId="AD" clId="Web-{DDFF6F04-42BE-DDD3-2F26-66325471B15F}" dt="2025-04-08T11:46:52.827" v="4"/>
          <ac:spMkLst>
            <pc:docMk/>
            <pc:sldMk cId="109857222" sldId="256"/>
            <ac:spMk id="11" creationId="{B2C335F7-F61C-4EB4-80F2-4B1438FE66BB}"/>
          </ac:spMkLst>
        </pc:spChg>
        <pc:picChg chg="add mod">
          <ac:chgData name="Nathan Topham (2204603)" userId="S::2204603@student.uwtsd.ac.uk::6f4d72dd-046c-42e6-b501-517f83481637" providerId="AD" clId="Web-{DDFF6F04-42BE-DDD3-2F26-66325471B15F}" dt="2025-04-08T11:51:40.899" v="63" actId="1076"/>
          <ac:picMkLst>
            <pc:docMk/>
            <pc:sldMk cId="109857222" sldId="256"/>
            <ac:picMk id="4" creationId="{2A84A29F-E24C-F4BD-1A08-1E7B9F9D392E}"/>
          </ac:picMkLst>
        </pc:picChg>
      </pc:sldChg>
      <pc:sldMasterChg chg="del delSldLayout">
        <pc:chgData name="Nathan Topham (2204603)" userId="S::2204603@student.uwtsd.ac.uk::6f4d72dd-046c-42e6-b501-517f83481637" providerId="AD" clId="Web-{DDFF6F04-42BE-DDD3-2F26-66325471B15F}" dt="2025-04-08T11:46:52.827" v="4"/>
        <pc:sldMasterMkLst>
          <pc:docMk/>
          <pc:sldMasterMk cId="2460954070" sldId="2147483660"/>
        </pc:sldMasterMkLst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than Topham (2204603)" userId="S::2204603@student.uwtsd.ac.uk::6f4d72dd-046c-42e6-b501-517f83481637" providerId="AD" clId="Web-{DDFF6F04-42BE-DDD3-2F26-66325471B15F}" dt="2025-04-08T11:46:52.827" v="4"/>
        <pc:sldMasterMkLst>
          <pc:docMk/>
          <pc:sldMasterMk cId="1488219147" sldId="2147483708"/>
        </pc:sldMasterMkLst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1974931556" sldId="2147483697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1608012117" sldId="2147483698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847486907" sldId="2147483699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4033043835" sldId="2147483700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2122608802" sldId="2147483701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3856150589" sldId="2147483702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951051332" sldId="2147483703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155159132" sldId="2147483704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84922926" sldId="2147483705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3435078981" sldId="2147483706"/>
          </pc:sldLayoutMkLst>
        </pc:sldLayoutChg>
        <pc:sldLayoutChg chg="add">
          <pc:chgData name="Nathan Topham (2204603)" userId="S::2204603@student.uwtsd.ac.uk::6f4d72dd-046c-42e6-b501-517f83481637" providerId="AD" clId="Web-{DDFF6F04-42BE-DDD3-2F26-66325471B15F}" dt="2025-04-08T11:46:52.827" v="4"/>
          <pc:sldLayoutMkLst>
            <pc:docMk/>
            <pc:sldMasterMk cId="1488219147" sldId="2147483708"/>
            <pc:sldLayoutMk cId="1435497285" sldId="2147483707"/>
          </pc:sldLayoutMkLst>
        </pc:sldLayoutChg>
      </pc:sldMasterChg>
    </pc:docChg>
  </pc:docChgLst>
  <pc:docChgLst>
    <pc:chgData clId="Web-{DDFF6F04-42BE-DDD3-2F26-66325471B15F}"/>
    <pc:docChg chg="modSld">
      <pc:chgData name="" userId="" providerId="" clId="Web-{DDFF6F04-42BE-DDD3-2F26-66325471B15F}" dt="2025-04-08T11:46:45.780" v="14" actId="20577"/>
      <pc:docMkLst>
        <pc:docMk/>
      </pc:docMkLst>
      <pc:sldChg chg="modSp">
        <pc:chgData name="" userId="" providerId="" clId="Web-{DDFF6F04-42BE-DDD3-2F26-66325471B15F}" dt="2025-04-08T11:46:45.780" v="14" actId="20577"/>
        <pc:sldMkLst>
          <pc:docMk/>
          <pc:sldMk cId="109857222" sldId="256"/>
        </pc:sldMkLst>
        <pc:spChg chg="mod">
          <ac:chgData name="" userId="" providerId="" clId="Web-{DDFF6F04-42BE-DDD3-2F26-66325471B15F}" dt="2025-04-08T11:46:45.780" v="1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051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59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22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078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497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608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931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012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486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043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150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219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mputer Generated Lights">
            <a:extLst>
              <a:ext uri="{FF2B5EF4-FFF2-40B4-BE49-F238E27FC236}">
                <a16:creationId xmlns:a16="http://schemas.microsoft.com/office/drawing/2014/main" id="{2A84A29F-E24C-F4BD-1A08-1E7B9F9D39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6760" r="-2" b="17199"/>
          <a:stretch/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FFFFFF"/>
                </a:solidFill>
              </a:rPr>
              <a:t>Evaluate the plausibility of mind body dualism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By Nathan Topham</a:t>
            </a:r>
          </a:p>
          <a:p>
            <a:endParaRPr lang="en-US" sz="240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B6601B-F7F7-F417-C74C-51FC82D4131F}"/>
              </a:ext>
            </a:extLst>
          </p:cNvPr>
          <p:cNvSpPr txBox="1"/>
          <p:nvPr/>
        </p:nvSpPr>
        <p:spPr>
          <a:xfrm>
            <a:off x="6534410" y="1189972"/>
            <a:ext cx="50730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 contemporary view on the mind-body debate and it's challenges.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GestaltVTI</vt:lpstr>
      <vt:lpstr>Evaluate the plausibility of mind body dualism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</cp:revision>
  <dcterms:created xsi:type="dcterms:W3CDTF">2025-04-08T11:46:34Z</dcterms:created>
  <dcterms:modified xsi:type="dcterms:W3CDTF">2025-04-08T11:51:49Z</dcterms:modified>
</cp:coreProperties>
</file>