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ACFEF-1F57-48FF-A33E-8930329162F8}" v="11" dt="2022-07-07T23:00:44.8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9" autoAdjust="0"/>
    <p:restoredTop sz="82569"/>
  </p:normalViewPr>
  <p:slideViewPr>
    <p:cSldViewPr snapToGrid="0">
      <p:cViewPr varScale="1">
        <p:scale>
          <a:sx n="68" d="100"/>
          <a:sy n="68" d="100"/>
        </p:scale>
        <p:origin x="103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 Bibi (2122694)" userId="473e9736-a2a9-43a8-b63e-a6666be55ef3" providerId="ADAL" clId="{8B3ACFEF-1F57-48FF-A33E-8930329162F8}"/>
    <pc:docChg chg="delSld modSld">
      <pc:chgData name="Aisha Bibi (2122694)" userId="473e9736-a2a9-43a8-b63e-a6666be55ef3" providerId="ADAL" clId="{8B3ACFEF-1F57-48FF-A33E-8930329162F8}" dt="2022-07-09T08:39:15.009" v="29" actId="2696"/>
      <pc:docMkLst>
        <pc:docMk/>
      </pc:docMkLst>
      <pc:sldChg chg="del">
        <pc:chgData name="Aisha Bibi (2122694)" userId="473e9736-a2a9-43a8-b63e-a6666be55ef3" providerId="ADAL" clId="{8B3ACFEF-1F57-48FF-A33E-8930329162F8}" dt="2022-07-09T08:39:15.009" v="29" actId="2696"/>
        <pc:sldMkLst>
          <pc:docMk/>
          <pc:sldMk cId="578778694" sldId="268"/>
        </pc:sldMkLst>
      </pc:sldChg>
      <pc:sldChg chg="addSp modSp mod">
        <pc:chgData name="Aisha Bibi (2122694)" userId="473e9736-a2a9-43a8-b63e-a6666be55ef3" providerId="ADAL" clId="{8B3ACFEF-1F57-48FF-A33E-8930329162F8}" dt="2022-07-08T07:00:05.935" v="28" actId="14100"/>
        <pc:sldMkLst>
          <pc:docMk/>
          <pc:sldMk cId="1879141941" sldId="269"/>
        </pc:sldMkLst>
        <pc:spChg chg="mod">
          <ac:chgData name="Aisha Bibi (2122694)" userId="473e9736-a2a9-43a8-b63e-a6666be55ef3" providerId="ADAL" clId="{8B3ACFEF-1F57-48FF-A33E-8930329162F8}" dt="2022-07-08T07:00:02.162" v="27" actId="1076"/>
          <ac:spMkLst>
            <pc:docMk/>
            <pc:sldMk cId="1879141941" sldId="269"/>
            <ac:spMk id="2" creationId="{02F05769-2F23-3417-8D71-46C1557A15F4}"/>
          </ac:spMkLst>
        </pc:spChg>
        <pc:spChg chg="add mod ord">
          <ac:chgData name="Aisha Bibi (2122694)" userId="473e9736-a2a9-43a8-b63e-a6666be55ef3" providerId="ADAL" clId="{8B3ACFEF-1F57-48FF-A33E-8930329162F8}" dt="2022-07-08T06:59:42.112" v="23" actId="207"/>
          <ac:spMkLst>
            <pc:docMk/>
            <pc:sldMk cId="1879141941" sldId="269"/>
            <ac:spMk id="3" creationId="{C5C3B861-DF2A-721C-D22A-FDE69730C9FF}"/>
          </ac:spMkLst>
        </pc:spChg>
        <pc:spChg chg="mod">
          <ac:chgData name="Aisha Bibi (2122694)" userId="473e9736-a2a9-43a8-b63e-a6666be55ef3" providerId="ADAL" clId="{8B3ACFEF-1F57-48FF-A33E-8930329162F8}" dt="2022-07-08T06:55:02.808" v="4" actId="2711"/>
          <ac:spMkLst>
            <pc:docMk/>
            <pc:sldMk cId="1879141941" sldId="269"/>
            <ac:spMk id="4" creationId="{7539EBCA-23DC-AE5F-B7EE-F8EC76D7C02D}"/>
          </ac:spMkLst>
        </pc:spChg>
        <pc:spChg chg="add mod ord">
          <ac:chgData name="Aisha Bibi (2122694)" userId="473e9736-a2a9-43a8-b63e-a6666be55ef3" providerId="ADAL" clId="{8B3ACFEF-1F57-48FF-A33E-8930329162F8}" dt="2022-07-08T07:00:05.935" v="28" actId="14100"/>
          <ac:spMkLst>
            <pc:docMk/>
            <pc:sldMk cId="1879141941" sldId="269"/>
            <ac:spMk id="5" creationId="{FDAD2DC3-BF27-3025-7EF6-41DB254DC8CE}"/>
          </ac:spMkLst>
        </pc:spChg>
      </pc:sldChg>
    </pc:docChg>
  </pc:docChgLst>
  <pc:docChgLst>
    <pc:chgData name="Aisha Bibi" userId="473e9736-a2a9-43a8-b63e-a6666be55ef3" providerId="ADAL" clId="{8B3ACFEF-1F57-48FF-A33E-8930329162F8}"/>
    <pc:docChg chg="undo custSel addSld delSld modSld sldOrd">
      <pc:chgData name="Aisha Bibi" userId="473e9736-a2a9-43a8-b63e-a6666be55ef3" providerId="ADAL" clId="{8B3ACFEF-1F57-48FF-A33E-8930329162F8}" dt="2022-07-07T23:01:15.742" v="174" actId="1076"/>
      <pc:docMkLst>
        <pc:docMk/>
      </pc:docMkLst>
      <pc:sldChg chg="modSp new del mod ord">
        <pc:chgData name="Aisha Bibi" userId="473e9736-a2a9-43a8-b63e-a6666be55ef3" providerId="ADAL" clId="{8B3ACFEF-1F57-48FF-A33E-8930329162F8}" dt="2022-07-07T22:45:57.545" v="9" actId="2696"/>
        <pc:sldMkLst>
          <pc:docMk/>
          <pc:sldMk cId="351937352" sldId="269"/>
        </pc:sldMkLst>
        <pc:spChg chg="mod">
          <ac:chgData name="Aisha Bibi" userId="473e9736-a2a9-43a8-b63e-a6666be55ef3" providerId="ADAL" clId="{8B3ACFEF-1F57-48FF-A33E-8930329162F8}" dt="2022-07-07T22:45:54.499" v="8" actId="14100"/>
          <ac:spMkLst>
            <pc:docMk/>
            <pc:sldMk cId="351937352" sldId="269"/>
            <ac:spMk id="3" creationId="{D6B5031E-2118-4037-B19B-01B03C1310E7}"/>
          </ac:spMkLst>
        </pc:spChg>
      </pc:sldChg>
      <pc:sldChg chg="new del ord">
        <pc:chgData name="Aisha Bibi" userId="473e9736-a2a9-43a8-b63e-a6666be55ef3" providerId="ADAL" clId="{8B3ACFEF-1F57-48FF-A33E-8930329162F8}" dt="2022-07-07T21:54:30.312" v="3" actId="2696"/>
        <pc:sldMkLst>
          <pc:docMk/>
          <pc:sldMk cId="1602997234" sldId="269"/>
        </pc:sldMkLst>
      </pc:sldChg>
      <pc:sldChg chg="addSp delSp modSp new mod ord setBg">
        <pc:chgData name="Aisha Bibi" userId="473e9736-a2a9-43a8-b63e-a6666be55ef3" providerId="ADAL" clId="{8B3ACFEF-1F57-48FF-A33E-8930329162F8}" dt="2022-07-07T23:01:15.742" v="174" actId="1076"/>
        <pc:sldMkLst>
          <pc:docMk/>
          <pc:sldMk cId="1879141941" sldId="269"/>
        </pc:sldMkLst>
        <pc:spChg chg="add mod">
          <ac:chgData name="Aisha Bibi" userId="473e9736-a2a9-43a8-b63e-a6666be55ef3" providerId="ADAL" clId="{8B3ACFEF-1F57-48FF-A33E-8930329162F8}" dt="2022-07-07T23:01:15.742" v="174" actId="1076"/>
          <ac:spMkLst>
            <pc:docMk/>
            <pc:sldMk cId="1879141941" sldId="269"/>
            <ac:spMk id="2" creationId="{02F05769-2F23-3417-8D71-46C1557A15F4}"/>
          </ac:spMkLst>
        </pc:spChg>
        <pc:spChg chg="add del mod">
          <ac:chgData name="Aisha Bibi" userId="473e9736-a2a9-43a8-b63e-a6666be55ef3" providerId="ADAL" clId="{8B3ACFEF-1F57-48FF-A33E-8930329162F8}" dt="2022-07-07T22:52:43.731" v="54"/>
          <ac:spMkLst>
            <pc:docMk/>
            <pc:sldMk cId="1879141941" sldId="269"/>
            <ac:spMk id="3" creationId="{C96BC78B-792A-7D99-C978-01195ED92E58}"/>
          </ac:spMkLst>
        </pc:spChg>
        <pc:spChg chg="add mod">
          <ac:chgData name="Aisha Bibi" userId="473e9736-a2a9-43a8-b63e-a6666be55ef3" providerId="ADAL" clId="{8B3ACFEF-1F57-48FF-A33E-8930329162F8}" dt="2022-07-07T22:56:44.701" v="151" actId="207"/>
          <ac:spMkLst>
            <pc:docMk/>
            <pc:sldMk cId="1879141941" sldId="269"/>
            <ac:spMk id="4" creationId="{7539EBCA-23DC-AE5F-B7EE-F8EC76D7C02D}"/>
          </ac:spMkLst>
        </pc:spChg>
        <pc:spChg chg="add del mod">
          <ac:chgData name="Aisha Bibi" userId="473e9736-a2a9-43a8-b63e-a6666be55ef3" providerId="ADAL" clId="{8B3ACFEF-1F57-48FF-A33E-8930329162F8}" dt="2022-07-07T22:59:28.488" v="162" actId="11529"/>
          <ac:spMkLst>
            <pc:docMk/>
            <pc:sldMk cId="1879141941" sldId="269"/>
            <ac:spMk id="5" creationId="{2630A948-C11B-7521-0D9B-C1E6E8FF3D4E}"/>
          </ac:spMkLst>
        </pc:spChg>
        <pc:spChg chg="add del mod">
          <ac:chgData name="Aisha Bibi" userId="473e9736-a2a9-43a8-b63e-a6666be55ef3" providerId="ADAL" clId="{8B3ACFEF-1F57-48FF-A33E-8930329162F8}" dt="2022-07-07T22:59:23.904" v="158" actId="767"/>
          <ac:spMkLst>
            <pc:docMk/>
            <pc:sldMk cId="1879141941" sldId="269"/>
            <ac:spMk id="6" creationId="{95E8F633-B742-AB7E-F7ED-B64CDA1EAAE2}"/>
          </ac:spMkLst>
        </pc:spChg>
        <pc:spChg chg="add del mod ord">
          <ac:chgData name="Aisha Bibi" userId="473e9736-a2a9-43a8-b63e-a6666be55ef3" providerId="ADAL" clId="{8B3ACFEF-1F57-48FF-A33E-8930329162F8}" dt="2022-07-07T23:00:53.778" v="168" actId="21"/>
          <ac:spMkLst>
            <pc:docMk/>
            <pc:sldMk cId="1879141941" sldId="269"/>
            <ac:spMk id="7" creationId="{DE7266CA-0E45-3915-9407-1AC5A359DA9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3801AE-9377-432C-8BF7-C9F12351D5B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410EF6-F8BC-4D57-9A92-A605A08052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shortage of more than 100,000 FTE employees is being reported by NHS health centers, mental well-being facilities, and regional suppliers, substantially affecting a few critical gatherings (Luesink </a:t>
          </a:r>
          <a:r>
            <a:rPr lang="en-US" i="1"/>
            <a:t>et al.</a:t>
          </a:r>
          <a:r>
            <a:rPr lang="en-US"/>
            <a:t>, 2020). </a:t>
          </a:r>
        </a:p>
      </dgm:t>
    </dgm:pt>
    <dgm:pt modelId="{AC88ED22-75D9-4550-8815-09F2600B8B2F}" type="parTrans" cxnId="{AA9A5ECF-6A50-40FC-A630-8F042BCD9646}">
      <dgm:prSet/>
      <dgm:spPr/>
      <dgm:t>
        <a:bodyPr/>
        <a:lstStyle/>
        <a:p>
          <a:endParaRPr lang="en-US"/>
        </a:p>
      </dgm:t>
    </dgm:pt>
    <dgm:pt modelId="{7869FB1A-8511-4571-A9B2-E97CE563834E}" type="sibTrans" cxnId="{AA9A5ECF-6A50-40FC-A630-8F042BCD9646}">
      <dgm:prSet/>
      <dgm:spPr/>
      <dgm:t>
        <a:bodyPr/>
        <a:lstStyle/>
        <a:p>
          <a:endParaRPr lang="en-US"/>
        </a:p>
      </dgm:t>
    </dgm:pt>
    <dgm:pt modelId="{BD7727E5-6690-4294-B29F-DA23E0AC52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'The best exam, with 41,000 opportunities for medical assistants, maybe in nursing. </a:t>
          </a:r>
        </a:p>
      </dgm:t>
    </dgm:pt>
    <dgm:pt modelId="{C7B4D708-D44C-4533-BB34-5DFAE1E557DF}" type="parTrans" cxnId="{CD755FD5-D4A1-4E6E-A1F2-D9ECE4082054}">
      <dgm:prSet/>
      <dgm:spPr/>
      <dgm:t>
        <a:bodyPr/>
        <a:lstStyle/>
        <a:p>
          <a:endParaRPr lang="en-US"/>
        </a:p>
      </dgm:t>
    </dgm:pt>
    <dgm:pt modelId="{5AB6D4FC-5835-4AEC-A8C9-B5695E650730}" type="sibTrans" cxnId="{CD755FD5-D4A1-4E6E-A1F2-D9ECE4082054}">
      <dgm:prSet/>
      <dgm:spPr/>
      <dgm:t>
        <a:bodyPr/>
        <a:lstStyle/>
        <a:p>
          <a:endParaRPr lang="en-US"/>
        </a:p>
      </dgm:t>
    </dgm:pt>
    <dgm:pt modelId="{4961227B-7B0C-4699-B3CA-1BE420D7AC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are problems with medicine, particularly in specific fortes and geographical areas, as well as several ordinary health callings.  </a:t>
          </a:r>
        </a:p>
      </dgm:t>
    </dgm:pt>
    <dgm:pt modelId="{9FF7D0BB-31D1-4D03-86C3-495FFD75A840}" type="parTrans" cxnId="{9CB9499F-1399-4472-8CAF-C49A56CE3AD6}">
      <dgm:prSet/>
      <dgm:spPr/>
      <dgm:t>
        <a:bodyPr/>
        <a:lstStyle/>
        <a:p>
          <a:endParaRPr lang="en-US"/>
        </a:p>
      </dgm:t>
    </dgm:pt>
    <dgm:pt modelId="{8A84D571-C434-4775-B26F-835179E5FED3}" type="sibTrans" cxnId="{9CB9499F-1399-4472-8CAF-C49A56CE3AD6}">
      <dgm:prSet/>
      <dgm:spPr/>
      <dgm:t>
        <a:bodyPr/>
        <a:lstStyle/>
        <a:p>
          <a:endParaRPr lang="en-US"/>
        </a:p>
      </dgm:t>
    </dgm:pt>
    <dgm:pt modelId="{0550BB54-6F62-4D1F-A0A0-97ED9D22E3B3}" type="pres">
      <dgm:prSet presAssocID="{DF3801AE-9377-432C-8BF7-C9F12351D5B8}" presName="root" presStyleCnt="0">
        <dgm:presLayoutVars>
          <dgm:dir/>
          <dgm:resizeHandles val="exact"/>
        </dgm:presLayoutVars>
      </dgm:prSet>
      <dgm:spPr/>
    </dgm:pt>
    <dgm:pt modelId="{16549942-8740-4E51-BAD6-E5BA982B23B7}" type="pres">
      <dgm:prSet presAssocID="{66410EF6-F8BC-4D57-9A92-A605A080522A}" presName="compNode" presStyleCnt="0"/>
      <dgm:spPr/>
    </dgm:pt>
    <dgm:pt modelId="{9A9AACB4-2DBD-4D2F-973A-5471EAE493AF}" type="pres">
      <dgm:prSet presAssocID="{66410EF6-F8BC-4D57-9A92-A605A080522A}" presName="bgRect" presStyleLbl="bgShp" presStyleIdx="0" presStyleCnt="3"/>
      <dgm:spPr/>
    </dgm:pt>
    <dgm:pt modelId="{2016425B-EF50-4A32-81B9-02EF464CFE16}" type="pres">
      <dgm:prSet presAssocID="{66410EF6-F8BC-4D57-9A92-A605A080522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 First Aid"/>
        </a:ext>
      </dgm:extLst>
    </dgm:pt>
    <dgm:pt modelId="{E4F291A1-3601-4B7B-A934-9F97920C2BB2}" type="pres">
      <dgm:prSet presAssocID="{66410EF6-F8BC-4D57-9A92-A605A080522A}" presName="spaceRect" presStyleCnt="0"/>
      <dgm:spPr/>
    </dgm:pt>
    <dgm:pt modelId="{07B248C0-77E7-4B7B-B1DF-A756901AC435}" type="pres">
      <dgm:prSet presAssocID="{66410EF6-F8BC-4D57-9A92-A605A080522A}" presName="parTx" presStyleLbl="revTx" presStyleIdx="0" presStyleCnt="3">
        <dgm:presLayoutVars>
          <dgm:chMax val="0"/>
          <dgm:chPref val="0"/>
        </dgm:presLayoutVars>
      </dgm:prSet>
      <dgm:spPr/>
    </dgm:pt>
    <dgm:pt modelId="{48618962-B0A2-4558-9AAC-55417C7ED7F1}" type="pres">
      <dgm:prSet presAssocID="{7869FB1A-8511-4571-A9B2-E97CE563834E}" presName="sibTrans" presStyleCnt="0"/>
      <dgm:spPr/>
    </dgm:pt>
    <dgm:pt modelId="{C282C63F-C550-4044-B7C7-29B39EF60AF4}" type="pres">
      <dgm:prSet presAssocID="{BD7727E5-6690-4294-B29F-DA23E0AC522C}" presName="compNode" presStyleCnt="0"/>
      <dgm:spPr/>
    </dgm:pt>
    <dgm:pt modelId="{59EE2333-078E-464A-8F02-8A8B2C0170C9}" type="pres">
      <dgm:prSet presAssocID="{BD7727E5-6690-4294-B29F-DA23E0AC522C}" presName="bgRect" presStyleLbl="bgShp" presStyleIdx="1" presStyleCnt="3"/>
      <dgm:spPr/>
    </dgm:pt>
    <dgm:pt modelId="{201AEFDA-6B52-40DB-BB00-0C2C7545AD6C}" type="pres">
      <dgm:prSet presAssocID="{BD7727E5-6690-4294-B29F-DA23E0AC522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D492B5F2-7BBE-4F2B-B82C-426805247EC1}" type="pres">
      <dgm:prSet presAssocID="{BD7727E5-6690-4294-B29F-DA23E0AC522C}" presName="spaceRect" presStyleCnt="0"/>
      <dgm:spPr/>
    </dgm:pt>
    <dgm:pt modelId="{30188793-E7C3-46C8-8F5F-00ECBADF746D}" type="pres">
      <dgm:prSet presAssocID="{BD7727E5-6690-4294-B29F-DA23E0AC522C}" presName="parTx" presStyleLbl="revTx" presStyleIdx="1" presStyleCnt="3">
        <dgm:presLayoutVars>
          <dgm:chMax val="0"/>
          <dgm:chPref val="0"/>
        </dgm:presLayoutVars>
      </dgm:prSet>
      <dgm:spPr/>
    </dgm:pt>
    <dgm:pt modelId="{A92603CA-D82A-4850-B358-6675DAA45B5C}" type="pres">
      <dgm:prSet presAssocID="{5AB6D4FC-5835-4AEC-A8C9-B5695E650730}" presName="sibTrans" presStyleCnt="0"/>
      <dgm:spPr/>
    </dgm:pt>
    <dgm:pt modelId="{8B86598B-EDB8-4DEF-A359-28663F718298}" type="pres">
      <dgm:prSet presAssocID="{4961227B-7B0C-4699-B3CA-1BE420D7AC8B}" presName="compNode" presStyleCnt="0"/>
      <dgm:spPr/>
    </dgm:pt>
    <dgm:pt modelId="{D5AD9289-31A7-40FC-972C-CA0878840B86}" type="pres">
      <dgm:prSet presAssocID="{4961227B-7B0C-4699-B3CA-1BE420D7AC8B}" presName="bgRect" presStyleLbl="bgShp" presStyleIdx="2" presStyleCnt="3"/>
      <dgm:spPr/>
    </dgm:pt>
    <dgm:pt modelId="{1917F73E-CC80-47DA-BF41-C505ED234DE4}" type="pres">
      <dgm:prSet presAssocID="{4961227B-7B0C-4699-B3CA-1BE420D7AC8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87E45DC3-E34A-4D6C-BB0F-D1FC9F0A6DDC}" type="pres">
      <dgm:prSet presAssocID="{4961227B-7B0C-4699-B3CA-1BE420D7AC8B}" presName="spaceRect" presStyleCnt="0"/>
      <dgm:spPr/>
    </dgm:pt>
    <dgm:pt modelId="{C9A071AF-2B8D-44EB-A488-AF916561E4FF}" type="pres">
      <dgm:prSet presAssocID="{4961227B-7B0C-4699-B3CA-1BE420D7AC8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F8D5C2C-5192-4D27-AD0A-73D978F5B724}" type="presOf" srcId="{BD7727E5-6690-4294-B29F-DA23E0AC522C}" destId="{30188793-E7C3-46C8-8F5F-00ECBADF746D}" srcOrd="0" destOrd="0" presId="urn:microsoft.com/office/officeart/2018/2/layout/IconVerticalSolidList"/>
    <dgm:cxn modelId="{287A707B-541B-4880-8DA9-058F95268437}" type="presOf" srcId="{4961227B-7B0C-4699-B3CA-1BE420D7AC8B}" destId="{C9A071AF-2B8D-44EB-A488-AF916561E4FF}" srcOrd="0" destOrd="0" presId="urn:microsoft.com/office/officeart/2018/2/layout/IconVerticalSolidList"/>
    <dgm:cxn modelId="{D4B6CD94-BDE6-40AB-AC36-34FB1D9BCE25}" type="presOf" srcId="{DF3801AE-9377-432C-8BF7-C9F12351D5B8}" destId="{0550BB54-6F62-4D1F-A0A0-97ED9D22E3B3}" srcOrd="0" destOrd="0" presId="urn:microsoft.com/office/officeart/2018/2/layout/IconVerticalSolidList"/>
    <dgm:cxn modelId="{9CB9499F-1399-4472-8CAF-C49A56CE3AD6}" srcId="{DF3801AE-9377-432C-8BF7-C9F12351D5B8}" destId="{4961227B-7B0C-4699-B3CA-1BE420D7AC8B}" srcOrd="2" destOrd="0" parTransId="{9FF7D0BB-31D1-4D03-86C3-495FFD75A840}" sibTransId="{8A84D571-C434-4775-B26F-835179E5FED3}"/>
    <dgm:cxn modelId="{AA9A5ECF-6A50-40FC-A630-8F042BCD9646}" srcId="{DF3801AE-9377-432C-8BF7-C9F12351D5B8}" destId="{66410EF6-F8BC-4D57-9A92-A605A080522A}" srcOrd="0" destOrd="0" parTransId="{AC88ED22-75D9-4550-8815-09F2600B8B2F}" sibTransId="{7869FB1A-8511-4571-A9B2-E97CE563834E}"/>
    <dgm:cxn modelId="{CD755FD5-D4A1-4E6E-A1F2-D9ECE4082054}" srcId="{DF3801AE-9377-432C-8BF7-C9F12351D5B8}" destId="{BD7727E5-6690-4294-B29F-DA23E0AC522C}" srcOrd="1" destOrd="0" parTransId="{C7B4D708-D44C-4533-BB34-5DFAE1E557DF}" sibTransId="{5AB6D4FC-5835-4AEC-A8C9-B5695E650730}"/>
    <dgm:cxn modelId="{BF6E50D7-6E81-4DE2-8970-647C5ADC407F}" type="presOf" srcId="{66410EF6-F8BC-4D57-9A92-A605A080522A}" destId="{07B248C0-77E7-4B7B-B1DF-A756901AC435}" srcOrd="0" destOrd="0" presId="urn:microsoft.com/office/officeart/2018/2/layout/IconVerticalSolidList"/>
    <dgm:cxn modelId="{85BCA673-80E9-4C8E-9A1B-BA6E89C4F206}" type="presParOf" srcId="{0550BB54-6F62-4D1F-A0A0-97ED9D22E3B3}" destId="{16549942-8740-4E51-BAD6-E5BA982B23B7}" srcOrd="0" destOrd="0" presId="urn:microsoft.com/office/officeart/2018/2/layout/IconVerticalSolidList"/>
    <dgm:cxn modelId="{96DDB844-C714-441D-9A65-7107EE1A22E9}" type="presParOf" srcId="{16549942-8740-4E51-BAD6-E5BA982B23B7}" destId="{9A9AACB4-2DBD-4D2F-973A-5471EAE493AF}" srcOrd="0" destOrd="0" presId="urn:microsoft.com/office/officeart/2018/2/layout/IconVerticalSolidList"/>
    <dgm:cxn modelId="{D0079568-9CA5-41AC-BC69-71AB8662C74F}" type="presParOf" srcId="{16549942-8740-4E51-BAD6-E5BA982B23B7}" destId="{2016425B-EF50-4A32-81B9-02EF464CFE16}" srcOrd="1" destOrd="0" presId="urn:microsoft.com/office/officeart/2018/2/layout/IconVerticalSolidList"/>
    <dgm:cxn modelId="{95317324-B74D-45D4-9C58-3C5DD364F748}" type="presParOf" srcId="{16549942-8740-4E51-BAD6-E5BA982B23B7}" destId="{E4F291A1-3601-4B7B-A934-9F97920C2BB2}" srcOrd="2" destOrd="0" presId="urn:microsoft.com/office/officeart/2018/2/layout/IconVerticalSolidList"/>
    <dgm:cxn modelId="{6224D96E-DD2F-4F6E-B645-D610E55819F8}" type="presParOf" srcId="{16549942-8740-4E51-BAD6-E5BA982B23B7}" destId="{07B248C0-77E7-4B7B-B1DF-A756901AC435}" srcOrd="3" destOrd="0" presId="urn:microsoft.com/office/officeart/2018/2/layout/IconVerticalSolidList"/>
    <dgm:cxn modelId="{E33C6D1B-4FE3-4393-AE35-CAA03D18D10F}" type="presParOf" srcId="{0550BB54-6F62-4D1F-A0A0-97ED9D22E3B3}" destId="{48618962-B0A2-4558-9AAC-55417C7ED7F1}" srcOrd="1" destOrd="0" presId="urn:microsoft.com/office/officeart/2018/2/layout/IconVerticalSolidList"/>
    <dgm:cxn modelId="{761A997C-D954-4680-890B-6196AF3519FD}" type="presParOf" srcId="{0550BB54-6F62-4D1F-A0A0-97ED9D22E3B3}" destId="{C282C63F-C550-4044-B7C7-29B39EF60AF4}" srcOrd="2" destOrd="0" presId="urn:microsoft.com/office/officeart/2018/2/layout/IconVerticalSolidList"/>
    <dgm:cxn modelId="{847D67D7-0A08-4B54-8682-9EF91AE20087}" type="presParOf" srcId="{C282C63F-C550-4044-B7C7-29B39EF60AF4}" destId="{59EE2333-078E-464A-8F02-8A8B2C0170C9}" srcOrd="0" destOrd="0" presId="urn:microsoft.com/office/officeart/2018/2/layout/IconVerticalSolidList"/>
    <dgm:cxn modelId="{13C2C05A-E509-4531-8CD2-78AA3DB8F1E2}" type="presParOf" srcId="{C282C63F-C550-4044-B7C7-29B39EF60AF4}" destId="{201AEFDA-6B52-40DB-BB00-0C2C7545AD6C}" srcOrd="1" destOrd="0" presId="urn:microsoft.com/office/officeart/2018/2/layout/IconVerticalSolidList"/>
    <dgm:cxn modelId="{814D1BB6-6DC6-4DAA-9FFF-9F177F1805B4}" type="presParOf" srcId="{C282C63F-C550-4044-B7C7-29B39EF60AF4}" destId="{D492B5F2-7BBE-4F2B-B82C-426805247EC1}" srcOrd="2" destOrd="0" presId="urn:microsoft.com/office/officeart/2018/2/layout/IconVerticalSolidList"/>
    <dgm:cxn modelId="{6422BE03-CB3C-4289-B557-20D654E5B70B}" type="presParOf" srcId="{C282C63F-C550-4044-B7C7-29B39EF60AF4}" destId="{30188793-E7C3-46C8-8F5F-00ECBADF746D}" srcOrd="3" destOrd="0" presId="urn:microsoft.com/office/officeart/2018/2/layout/IconVerticalSolidList"/>
    <dgm:cxn modelId="{D05DB69E-934B-4A1C-ADAE-C3FC99A4B6E4}" type="presParOf" srcId="{0550BB54-6F62-4D1F-A0A0-97ED9D22E3B3}" destId="{A92603CA-D82A-4850-B358-6675DAA45B5C}" srcOrd="3" destOrd="0" presId="urn:microsoft.com/office/officeart/2018/2/layout/IconVerticalSolidList"/>
    <dgm:cxn modelId="{CD8264AD-0BE1-4ABB-8731-C09514D09251}" type="presParOf" srcId="{0550BB54-6F62-4D1F-A0A0-97ED9D22E3B3}" destId="{8B86598B-EDB8-4DEF-A359-28663F718298}" srcOrd="4" destOrd="0" presId="urn:microsoft.com/office/officeart/2018/2/layout/IconVerticalSolidList"/>
    <dgm:cxn modelId="{81D4B9DE-719C-4049-9AA2-3F0D5D3DAEC6}" type="presParOf" srcId="{8B86598B-EDB8-4DEF-A359-28663F718298}" destId="{D5AD9289-31A7-40FC-972C-CA0878840B86}" srcOrd="0" destOrd="0" presId="urn:microsoft.com/office/officeart/2018/2/layout/IconVerticalSolidList"/>
    <dgm:cxn modelId="{8FDA46F6-93CB-4DF9-A854-8E6AF4AE0288}" type="presParOf" srcId="{8B86598B-EDB8-4DEF-A359-28663F718298}" destId="{1917F73E-CC80-47DA-BF41-C505ED234DE4}" srcOrd="1" destOrd="0" presId="urn:microsoft.com/office/officeart/2018/2/layout/IconVerticalSolidList"/>
    <dgm:cxn modelId="{B5CD83F6-C43F-4A1C-9AD4-FD568F28AED0}" type="presParOf" srcId="{8B86598B-EDB8-4DEF-A359-28663F718298}" destId="{87E45DC3-E34A-4D6C-BB0F-D1FC9F0A6DDC}" srcOrd="2" destOrd="0" presId="urn:microsoft.com/office/officeart/2018/2/layout/IconVerticalSolidList"/>
    <dgm:cxn modelId="{BE580A77-C342-40DA-BF1C-A2C6F2AD34A3}" type="presParOf" srcId="{8B86598B-EDB8-4DEF-A359-28663F718298}" destId="{C9A071AF-2B8D-44EB-A488-AF916561E4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14A25E-A789-4288-AA14-8447FCD68BF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F3B810-CA36-4FF5-A8F3-99459ABC27F5}">
      <dgm:prSet/>
      <dgm:spPr/>
      <dgm:t>
        <a:bodyPr/>
        <a:lstStyle/>
        <a:p>
          <a:r>
            <a:rPr lang="en-US"/>
            <a:t>Staff shortages can occur in locations or occupations requiring high skill- or capability. Finding a competent workforce and avoiding the unpleasant effects of staff shortages are two of the foremost anticipated challenges for well-being frameworks in NHS emergency hospitals. </a:t>
          </a:r>
        </a:p>
      </dgm:t>
    </dgm:pt>
    <dgm:pt modelId="{D4E1F139-53F2-4BAD-BDC6-57D42181BB91}" type="parTrans" cxnId="{97F5D5F9-4ECA-47B0-8F0C-225C58D9341E}">
      <dgm:prSet/>
      <dgm:spPr/>
      <dgm:t>
        <a:bodyPr/>
        <a:lstStyle/>
        <a:p>
          <a:endParaRPr lang="en-US"/>
        </a:p>
      </dgm:t>
    </dgm:pt>
    <dgm:pt modelId="{2387CC45-3838-48C8-952B-B220E947B4C0}" type="sibTrans" cxnId="{97F5D5F9-4ECA-47B0-8F0C-225C58D9341E}">
      <dgm:prSet/>
      <dgm:spPr/>
      <dgm:t>
        <a:bodyPr/>
        <a:lstStyle/>
        <a:p>
          <a:endParaRPr lang="en-US"/>
        </a:p>
      </dgm:t>
    </dgm:pt>
    <dgm:pt modelId="{202068F6-AFFA-43A8-8787-61E08BDF3BB6}">
      <dgm:prSet/>
      <dgm:spPr/>
      <dgm:t>
        <a:bodyPr/>
        <a:lstStyle/>
        <a:p>
          <a:r>
            <a:rPr lang="en-US"/>
            <a:t>Inadequacies in medical staff can vary in severity and consequences in the immediate and long-term. Two general staff members working for the NHS comprise the nursing and birthing assistance staff force (Rangachari and L. Woods, 2020). </a:t>
          </a:r>
        </a:p>
      </dgm:t>
    </dgm:pt>
    <dgm:pt modelId="{DF1D9656-26D0-4D70-8769-1BEE124CEB10}" type="parTrans" cxnId="{7D9EF2CC-03CE-43E0-B72D-54761EAB6967}">
      <dgm:prSet/>
      <dgm:spPr/>
      <dgm:t>
        <a:bodyPr/>
        <a:lstStyle/>
        <a:p>
          <a:endParaRPr lang="en-US"/>
        </a:p>
      </dgm:t>
    </dgm:pt>
    <dgm:pt modelId="{3B159991-4DC4-40D0-B968-E2484C2D6065}" type="sibTrans" cxnId="{7D9EF2CC-03CE-43E0-B72D-54761EAB6967}">
      <dgm:prSet/>
      <dgm:spPr/>
      <dgm:t>
        <a:bodyPr/>
        <a:lstStyle/>
        <a:p>
          <a:endParaRPr lang="en-US"/>
        </a:p>
      </dgm:t>
    </dgm:pt>
    <dgm:pt modelId="{23C1CE74-757C-4A37-8F9D-EE2F82F431F3}">
      <dgm:prSet/>
      <dgm:spPr/>
      <dgm:t>
        <a:bodyPr/>
        <a:lstStyle/>
        <a:p>
          <a:r>
            <a:rPr lang="en-US"/>
            <a:t>The leading group comprises registered nurses and registered maternity specialists who have earned a diploma or degree and are members of the Nursing and Midwifery Council. </a:t>
          </a:r>
        </a:p>
      </dgm:t>
    </dgm:pt>
    <dgm:pt modelId="{50B92CCB-FA9C-49C4-8363-4468408650C7}" type="parTrans" cxnId="{B6D3629D-D6E5-4D8A-872D-BE163E0AA651}">
      <dgm:prSet/>
      <dgm:spPr/>
      <dgm:t>
        <a:bodyPr/>
        <a:lstStyle/>
        <a:p>
          <a:endParaRPr lang="en-US"/>
        </a:p>
      </dgm:t>
    </dgm:pt>
    <dgm:pt modelId="{B8583E06-A6E5-4D23-A6D6-478465D91675}" type="sibTrans" cxnId="{B6D3629D-D6E5-4D8A-872D-BE163E0AA651}">
      <dgm:prSet/>
      <dgm:spPr/>
      <dgm:t>
        <a:bodyPr/>
        <a:lstStyle/>
        <a:p>
          <a:endParaRPr lang="en-US"/>
        </a:p>
      </dgm:t>
    </dgm:pt>
    <dgm:pt modelId="{A572E5C8-1A97-4822-9E28-CA7398AC4B1B}" type="pres">
      <dgm:prSet presAssocID="{6614A25E-A789-4288-AA14-8447FCD68BF5}" presName="vert0" presStyleCnt="0">
        <dgm:presLayoutVars>
          <dgm:dir/>
          <dgm:animOne val="branch"/>
          <dgm:animLvl val="lvl"/>
        </dgm:presLayoutVars>
      </dgm:prSet>
      <dgm:spPr/>
    </dgm:pt>
    <dgm:pt modelId="{694DE832-6489-4155-8447-E2AA7DF844F9}" type="pres">
      <dgm:prSet presAssocID="{53F3B810-CA36-4FF5-A8F3-99459ABC27F5}" presName="thickLine" presStyleLbl="alignNode1" presStyleIdx="0" presStyleCnt="3"/>
      <dgm:spPr/>
    </dgm:pt>
    <dgm:pt modelId="{6A5A0BF3-9E8B-4077-9D56-A73F1A25993C}" type="pres">
      <dgm:prSet presAssocID="{53F3B810-CA36-4FF5-A8F3-99459ABC27F5}" presName="horz1" presStyleCnt="0"/>
      <dgm:spPr/>
    </dgm:pt>
    <dgm:pt modelId="{B79FAC7E-56CE-43D5-90EA-5B5EF42DEE4A}" type="pres">
      <dgm:prSet presAssocID="{53F3B810-CA36-4FF5-A8F3-99459ABC27F5}" presName="tx1" presStyleLbl="revTx" presStyleIdx="0" presStyleCnt="3"/>
      <dgm:spPr/>
    </dgm:pt>
    <dgm:pt modelId="{61F982F5-DF0D-4517-B391-258AC99F5252}" type="pres">
      <dgm:prSet presAssocID="{53F3B810-CA36-4FF5-A8F3-99459ABC27F5}" presName="vert1" presStyleCnt="0"/>
      <dgm:spPr/>
    </dgm:pt>
    <dgm:pt modelId="{50621EDB-9E11-43EF-BE20-D3A17F4BEE29}" type="pres">
      <dgm:prSet presAssocID="{202068F6-AFFA-43A8-8787-61E08BDF3BB6}" presName="thickLine" presStyleLbl="alignNode1" presStyleIdx="1" presStyleCnt="3"/>
      <dgm:spPr/>
    </dgm:pt>
    <dgm:pt modelId="{32B47D58-C3D6-465E-BD02-EB3E49620DB0}" type="pres">
      <dgm:prSet presAssocID="{202068F6-AFFA-43A8-8787-61E08BDF3BB6}" presName="horz1" presStyleCnt="0"/>
      <dgm:spPr/>
    </dgm:pt>
    <dgm:pt modelId="{4754BA88-FDBB-4072-9FED-2AFB9ED7F52B}" type="pres">
      <dgm:prSet presAssocID="{202068F6-AFFA-43A8-8787-61E08BDF3BB6}" presName="tx1" presStyleLbl="revTx" presStyleIdx="1" presStyleCnt="3"/>
      <dgm:spPr/>
    </dgm:pt>
    <dgm:pt modelId="{50108A38-2A8F-41F7-9825-935D169FEE03}" type="pres">
      <dgm:prSet presAssocID="{202068F6-AFFA-43A8-8787-61E08BDF3BB6}" presName="vert1" presStyleCnt="0"/>
      <dgm:spPr/>
    </dgm:pt>
    <dgm:pt modelId="{A9210DF9-F3C4-4E2D-8C2B-5D9A10FE697E}" type="pres">
      <dgm:prSet presAssocID="{23C1CE74-757C-4A37-8F9D-EE2F82F431F3}" presName="thickLine" presStyleLbl="alignNode1" presStyleIdx="2" presStyleCnt="3"/>
      <dgm:spPr/>
    </dgm:pt>
    <dgm:pt modelId="{8C33E07B-B517-4D85-99CD-62078C1C2FFD}" type="pres">
      <dgm:prSet presAssocID="{23C1CE74-757C-4A37-8F9D-EE2F82F431F3}" presName="horz1" presStyleCnt="0"/>
      <dgm:spPr/>
    </dgm:pt>
    <dgm:pt modelId="{1D636881-9635-42E3-8E69-F8EB353FCEF7}" type="pres">
      <dgm:prSet presAssocID="{23C1CE74-757C-4A37-8F9D-EE2F82F431F3}" presName="tx1" presStyleLbl="revTx" presStyleIdx="2" presStyleCnt="3"/>
      <dgm:spPr/>
    </dgm:pt>
    <dgm:pt modelId="{984B212F-8E08-4869-8030-BA54BCD5B3FC}" type="pres">
      <dgm:prSet presAssocID="{23C1CE74-757C-4A37-8F9D-EE2F82F431F3}" presName="vert1" presStyleCnt="0"/>
      <dgm:spPr/>
    </dgm:pt>
  </dgm:ptLst>
  <dgm:cxnLst>
    <dgm:cxn modelId="{09829F30-6C19-4C4C-BDFA-E7FAB05C6EBF}" type="presOf" srcId="{202068F6-AFFA-43A8-8787-61E08BDF3BB6}" destId="{4754BA88-FDBB-4072-9FED-2AFB9ED7F52B}" srcOrd="0" destOrd="0" presId="urn:microsoft.com/office/officeart/2008/layout/LinedList"/>
    <dgm:cxn modelId="{7EBE6966-56A7-40FE-86BB-46B465929D14}" type="presOf" srcId="{53F3B810-CA36-4FF5-A8F3-99459ABC27F5}" destId="{B79FAC7E-56CE-43D5-90EA-5B5EF42DEE4A}" srcOrd="0" destOrd="0" presId="urn:microsoft.com/office/officeart/2008/layout/LinedList"/>
    <dgm:cxn modelId="{B8674F70-8201-448F-B488-EEC30ABB8FC6}" type="presOf" srcId="{6614A25E-A789-4288-AA14-8447FCD68BF5}" destId="{A572E5C8-1A97-4822-9E28-CA7398AC4B1B}" srcOrd="0" destOrd="0" presId="urn:microsoft.com/office/officeart/2008/layout/LinedList"/>
    <dgm:cxn modelId="{B6D3629D-D6E5-4D8A-872D-BE163E0AA651}" srcId="{6614A25E-A789-4288-AA14-8447FCD68BF5}" destId="{23C1CE74-757C-4A37-8F9D-EE2F82F431F3}" srcOrd="2" destOrd="0" parTransId="{50B92CCB-FA9C-49C4-8363-4468408650C7}" sibTransId="{B8583E06-A6E5-4D23-A6D6-478465D91675}"/>
    <dgm:cxn modelId="{B19E5EA6-5B95-439E-AAB4-301B48246E0F}" type="presOf" srcId="{23C1CE74-757C-4A37-8F9D-EE2F82F431F3}" destId="{1D636881-9635-42E3-8E69-F8EB353FCEF7}" srcOrd="0" destOrd="0" presId="urn:microsoft.com/office/officeart/2008/layout/LinedList"/>
    <dgm:cxn modelId="{7D9EF2CC-03CE-43E0-B72D-54761EAB6967}" srcId="{6614A25E-A789-4288-AA14-8447FCD68BF5}" destId="{202068F6-AFFA-43A8-8787-61E08BDF3BB6}" srcOrd="1" destOrd="0" parTransId="{DF1D9656-26D0-4D70-8769-1BEE124CEB10}" sibTransId="{3B159991-4DC4-40D0-B968-E2484C2D6065}"/>
    <dgm:cxn modelId="{97F5D5F9-4ECA-47B0-8F0C-225C58D9341E}" srcId="{6614A25E-A789-4288-AA14-8447FCD68BF5}" destId="{53F3B810-CA36-4FF5-A8F3-99459ABC27F5}" srcOrd="0" destOrd="0" parTransId="{D4E1F139-53F2-4BAD-BDC6-57D42181BB91}" sibTransId="{2387CC45-3838-48C8-952B-B220E947B4C0}"/>
    <dgm:cxn modelId="{22B4675A-1D05-464C-A1C9-8A50CFC0069C}" type="presParOf" srcId="{A572E5C8-1A97-4822-9E28-CA7398AC4B1B}" destId="{694DE832-6489-4155-8447-E2AA7DF844F9}" srcOrd="0" destOrd="0" presId="urn:microsoft.com/office/officeart/2008/layout/LinedList"/>
    <dgm:cxn modelId="{0CDB71D6-84D4-4CE8-BC9B-1BCC189825C4}" type="presParOf" srcId="{A572E5C8-1A97-4822-9E28-CA7398AC4B1B}" destId="{6A5A0BF3-9E8B-4077-9D56-A73F1A25993C}" srcOrd="1" destOrd="0" presId="urn:microsoft.com/office/officeart/2008/layout/LinedList"/>
    <dgm:cxn modelId="{0682D34F-52E2-4C7C-A957-C0C8CDFDE7D4}" type="presParOf" srcId="{6A5A0BF3-9E8B-4077-9D56-A73F1A25993C}" destId="{B79FAC7E-56CE-43D5-90EA-5B5EF42DEE4A}" srcOrd="0" destOrd="0" presId="urn:microsoft.com/office/officeart/2008/layout/LinedList"/>
    <dgm:cxn modelId="{D91E31F7-F864-45C6-A36E-6A8F1E672D14}" type="presParOf" srcId="{6A5A0BF3-9E8B-4077-9D56-A73F1A25993C}" destId="{61F982F5-DF0D-4517-B391-258AC99F5252}" srcOrd="1" destOrd="0" presId="urn:microsoft.com/office/officeart/2008/layout/LinedList"/>
    <dgm:cxn modelId="{F1D7E085-6F5F-44E9-9EA9-AB5962A6DDC6}" type="presParOf" srcId="{A572E5C8-1A97-4822-9E28-CA7398AC4B1B}" destId="{50621EDB-9E11-43EF-BE20-D3A17F4BEE29}" srcOrd="2" destOrd="0" presId="urn:microsoft.com/office/officeart/2008/layout/LinedList"/>
    <dgm:cxn modelId="{59F68E8A-3FB5-4F97-905D-150B5C10B936}" type="presParOf" srcId="{A572E5C8-1A97-4822-9E28-CA7398AC4B1B}" destId="{32B47D58-C3D6-465E-BD02-EB3E49620DB0}" srcOrd="3" destOrd="0" presId="urn:microsoft.com/office/officeart/2008/layout/LinedList"/>
    <dgm:cxn modelId="{8EB1C5FF-3771-490A-87E8-8191679D2B4E}" type="presParOf" srcId="{32B47D58-C3D6-465E-BD02-EB3E49620DB0}" destId="{4754BA88-FDBB-4072-9FED-2AFB9ED7F52B}" srcOrd="0" destOrd="0" presId="urn:microsoft.com/office/officeart/2008/layout/LinedList"/>
    <dgm:cxn modelId="{E697FD22-1287-4306-9AB4-C3B0E669B376}" type="presParOf" srcId="{32B47D58-C3D6-465E-BD02-EB3E49620DB0}" destId="{50108A38-2A8F-41F7-9825-935D169FEE03}" srcOrd="1" destOrd="0" presId="urn:microsoft.com/office/officeart/2008/layout/LinedList"/>
    <dgm:cxn modelId="{AD3EC5EC-3047-43AD-B026-A1AEC8C57D93}" type="presParOf" srcId="{A572E5C8-1A97-4822-9E28-CA7398AC4B1B}" destId="{A9210DF9-F3C4-4E2D-8C2B-5D9A10FE697E}" srcOrd="4" destOrd="0" presId="urn:microsoft.com/office/officeart/2008/layout/LinedList"/>
    <dgm:cxn modelId="{0318F19C-D184-412A-8AEB-7FD8F7B15CB9}" type="presParOf" srcId="{A572E5C8-1A97-4822-9E28-CA7398AC4B1B}" destId="{8C33E07B-B517-4D85-99CD-62078C1C2FFD}" srcOrd="5" destOrd="0" presId="urn:microsoft.com/office/officeart/2008/layout/LinedList"/>
    <dgm:cxn modelId="{AAD63160-9ED4-498F-ABCE-95AAE99D7C05}" type="presParOf" srcId="{8C33E07B-B517-4D85-99CD-62078C1C2FFD}" destId="{1D636881-9635-42E3-8E69-F8EB353FCEF7}" srcOrd="0" destOrd="0" presId="urn:microsoft.com/office/officeart/2008/layout/LinedList"/>
    <dgm:cxn modelId="{889AB2B2-5518-46BA-9A6E-B797C4E22113}" type="presParOf" srcId="{8C33E07B-B517-4D85-99CD-62078C1C2FFD}" destId="{984B212F-8E08-4869-8030-BA54BCD5B3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E7E784-22EE-41E3-81A5-DBE8FD641305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A0EC5F-D4E0-467A-8C6C-60DACFB82C4B}">
      <dgm:prSet/>
      <dgm:spPr/>
      <dgm:t>
        <a:bodyPr/>
        <a:lstStyle/>
        <a:p>
          <a:r>
            <a:rPr lang="en-US"/>
            <a:t>Address</a:t>
          </a:r>
        </a:p>
      </dgm:t>
    </dgm:pt>
    <dgm:pt modelId="{4C99DD8D-56A2-4483-A783-BF18CDE94CB5}" type="parTrans" cxnId="{3AE75F0D-E93D-43BE-86EC-DE5397B3D526}">
      <dgm:prSet/>
      <dgm:spPr/>
      <dgm:t>
        <a:bodyPr/>
        <a:lstStyle/>
        <a:p>
          <a:endParaRPr lang="en-US"/>
        </a:p>
      </dgm:t>
    </dgm:pt>
    <dgm:pt modelId="{C1D6F198-11F7-415A-9A9B-78CD2F718FFB}" type="sibTrans" cxnId="{3AE75F0D-E93D-43BE-86EC-DE5397B3D526}">
      <dgm:prSet/>
      <dgm:spPr/>
      <dgm:t>
        <a:bodyPr/>
        <a:lstStyle/>
        <a:p>
          <a:endParaRPr lang="en-US"/>
        </a:p>
      </dgm:t>
    </dgm:pt>
    <dgm:pt modelId="{AD41038D-6D96-402E-BFB8-E23ED2722124}">
      <dgm:prSet/>
      <dgm:spPr/>
      <dgm:t>
        <a:bodyPr/>
        <a:lstStyle/>
        <a:p>
          <a:r>
            <a:rPr lang="en-US"/>
            <a:t>Address the working conditions </a:t>
          </a:r>
        </a:p>
      </dgm:t>
    </dgm:pt>
    <dgm:pt modelId="{534FC96B-766C-42D8-A2B7-E699B2411BD6}" type="parTrans" cxnId="{1D0617CF-FBEE-4947-B394-AFDE85CFE1F8}">
      <dgm:prSet/>
      <dgm:spPr/>
      <dgm:t>
        <a:bodyPr/>
        <a:lstStyle/>
        <a:p>
          <a:endParaRPr lang="en-US"/>
        </a:p>
      </dgm:t>
    </dgm:pt>
    <dgm:pt modelId="{96B0768A-0A80-49CF-81B9-3024FC2278DE}" type="sibTrans" cxnId="{1D0617CF-FBEE-4947-B394-AFDE85CFE1F8}">
      <dgm:prSet/>
      <dgm:spPr/>
      <dgm:t>
        <a:bodyPr/>
        <a:lstStyle/>
        <a:p>
          <a:endParaRPr lang="en-US"/>
        </a:p>
      </dgm:t>
    </dgm:pt>
    <dgm:pt modelId="{7A8F5EFD-F563-4AD6-AC8F-9D72F30EA783}">
      <dgm:prSet/>
      <dgm:spPr/>
      <dgm:t>
        <a:bodyPr/>
        <a:lstStyle/>
        <a:p>
          <a:r>
            <a:rPr lang="en-US"/>
            <a:t>Increase</a:t>
          </a:r>
        </a:p>
      </dgm:t>
    </dgm:pt>
    <dgm:pt modelId="{F076B8AF-FBFF-4E3B-A7B8-76B98BFB3DDC}" type="parTrans" cxnId="{53FFD8E5-4171-4072-AFEA-D0F1B498D97D}">
      <dgm:prSet/>
      <dgm:spPr/>
      <dgm:t>
        <a:bodyPr/>
        <a:lstStyle/>
        <a:p>
          <a:endParaRPr lang="en-US"/>
        </a:p>
      </dgm:t>
    </dgm:pt>
    <dgm:pt modelId="{2565ADAC-AF09-43DE-B149-9F49BC3BD6F7}" type="sibTrans" cxnId="{53FFD8E5-4171-4072-AFEA-D0F1B498D97D}">
      <dgm:prSet/>
      <dgm:spPr/>
      <dgm:t>
        <a:bodyPr/>
        <a:lstStyle/>
        <a:p>
          <a:endParaRPr lang="en-US"/>
        </a:p>
      </dgm:t>
    </dgm:pt>
    <dgm:pt modelId="{ED401502-7A4F-4C79-85A8-76D25A23A0F2}">
      <dgm:prSet/>
      <dgm:spPr/>
      <dgm:t>
        <a:bodyPr/>
        <a:lstStyle/>
        <a:p>
          <a:r>
            <a:rPr lang="en-US"/>
            <a:t>Increase staffing levels across the board and address imbalances.</a:t>
          </a:r>
        </a:p>
      </dgm:t>
    </dgm:pt>
    <dgm:pt modelId="{7BB2E388-2328-42F5-8924-71134F98873C}" type="parTrans" cxnId="{E8ED5C08-5DE6-407E-B7FD-9CE11D68B5B2}">
      <dgm:prSet/>
      <dgm:spPr/>
      <dgm:t>
        <a:bodyPr/>
        <a:lstStyle/>
        <a:p>
          <a:endParaRPr lang="en-US"/>
        </a:p>
      </dgm:t>
    </dgm:pt>
    <dgm:pt modelId="{FEFCEA23-0A13-4D31-8651-269353AA2AE2}" type="sibTrans" cxnId="{E8ED5C08-5DE6-407E-B7FD-9CE11D68B5B2}">
      <dgm:prSet/>
      <dgm:spPr/>
      <dgm:t>
        <a:bodyPr/>
        <a:lstStyle/>
        <a:p>
          <a:endParaRPr lang="en-US"/>
        </a:p>
      </dgm:t>
    </dgm:pt>
    <dgm:pt modelId="{78937F75-4BD1-4B66-9A17-84D77D29D66B}">
      <dgm:prSet/>
      <dgm:spPr/>
      <dgm:t>
        <a:bodyPr/>
        <a:lstStyle/>
        <a:p>
          <a:r>
            <a:rPr lang="en-US"/>
            <a:t>Quicken</a:t>
          </a:r>
        </a:p>
      </dgm:t>
    </dgm:pt>
    <dgm:pt modelId="{C256A69D-0C3A-4550-97F4-BC5F0B4B4571}" type="parTrans" cxnId="{51AA2FD1-E56A-46E9-A2B7-FEE3C6DE706C}">
      <dgm:prSet/>
      <dgm:spPr/>
      <dgm:t>
        <a:bodyPr/>
        <a:lstStyle/>
        <a:p>
          <a:endParaRPr lang="en-US"/>
        </a:p>
      </dgm:t>
    </dgm:pt>
    <dgm:pt modelId="{80C41CBA-6F7E-4A2B-8B7C-3A36B8FCDEBF}" type="sibTrans" cxnId="{51AA2FD1-E56A-46E9-A2B7-FEE3C6DE706C}">
      <dgm:prSet/>
      <dgm:spPr/>
      <dgm:t>
        <a:bodyPr/>
        <a:lstStyle/>
        <a:p>
          <a:endParaRPr lang="en-US"/>
        </a:p>
      </dgm:t>
    </dgm:pt>
    <dgm:pt modelId="{532BE6BE-F366-411D-B999-9D0C4F078EFC}">
      <dgm:prSet/>
      <dgm:spPr/>
      <dgm:t>
        <a:bodyPr/>
        <a:lstStyle/>
        <a:p>
          <a:r>
            <a:rPr lang="en-US"/>
            <a:t>Quicken the adoption of better working methods </a:t>
          </a:r>
        </a:p>
      </dgm:t>
    </dgm:pt>
    <dgm:pt modelId="{EF8F8630-AF26-4653-B1F5-17A9238D03C8}" type="parTrans" cxnId="{7A7A81ED-95A7-4B65-99F3-C1D3E5886907}">
      <dgm:prSet/>
      <dgm:spPr/>
      <dgm:t>
        <a:bodyPr/>
        <a:lstStyle/>
        <a:p>
          <a:endParaRPr lang="en-US"/>
        </a:p>
      </dgm:t>
    </dgm:pt>
    <dgm:pt modelId="{01E1731B-0BC7-4C2C-B2C6-B78531C53B45}" type="sibTrans" cxnId="{7A7A81ED-95A7-4B65-99F3-C1D3E5886907}">
      <dgm:prSet/>
      <dgm:spPr/>
      <dgm:t>
        <a:bodyPr/>
        <a:lstStyle/>
        <a:p>
          <a:endParaRPr lang="en-US"/>
        </a:p>
      </dgm:t>
    </dgm:pt>
    <dgm:pt modelId="{8C81853D-4550-440C-BE37-41706E48E44A}">
      <dgm:prSet/>
      <dgm:spPr/>
      <dgm:t>
        <a:bodyPr/>
        <a:lstStyle/>
        <a:p>
          <a:r>
            <a:rPr lang="en-US"/>
            <a:t>Build</a:t>
          </a:r>
        </a:p>
      </dgm:t>
    </dgm:pt>
    <dgm:pt modelId="{5C46EF0A-33B4-4DF1-B75C-CA0D079D84AE}" type="parTrans" cxnId="{5874EA08-28D2-434A-B68E-9D421994975A}">
      <dgm:prSet/>
      <dgm:spPr/>
      <dgm:t>
        <a:bodyPr/>
        <a:lstStyle/>
        <a:p>
          <a:endParaRPr lang="en-US"/>
        </a:p>
      </dgm:t>
    </dgm:pt>
    <dgm:pt modelId="{A41FE9E4-6562-488D-8FA8-192ECBE61EC1}" type="sibTrans" cxnId="{5874EA08-28D2-434A-B68E-9D421994975A}">
      <dgm:prSet/>
      <dgm:spPr/>
      <dgm:t>
        <a:bodyPr/>
        <a:lstStyle/>
        <a:p>
          <a:endParaRPr lang="en-US"/>
        </a:p>
      </dgm:t>
    </dgm:pt>
    <dgm:pt modelId="{9A932A16-CCAB-43AA-B542-FF77F6198303}">
      <dgm:prSet/>
      <dgm:spPr/>
      <dgm:t>
        <a:bodyPr/>
        <a:lstStyle/>
        <a:p>
          <a:r>
            <a:rPr lang="en-US"/>
            <a:t>Build initiatives for crazy situations. </a:t>
          </a:r>
        </a:p>
      </dgm:t>
    </dgm:pt>
    <dgm:pt modelId="{328F5A54-6D7B-4344-A22B-9F33DC11DD29}" type="parTrans" cxnId="{8AA1E2DD-0742-48D2-9289-361F65F1AB14}">
      <dgm:prSet/>
      <dgm:spPr/>
      <dgm:t>
        <a:bodyPr/>
        <a:lstStyle/>
        <a:p>
          <a:endParaRPr lang="en-US"/>
        </a:p>
      </dgm:t>
    </dgm:pt>
    <dgm:pt modelId="{B97E059A-67AC-4B83-BB36-CC6149C89AD8}" type="sibTrans" cxnId="{8AA1E2DD-0742-48D2-9289-361F65F1AB14}">
      <dgm:prSet/>
      <dgm:spPr/>
      <dgm:t>
        <a:bodyPr/>
        <a:lstStyle/>
        <a:p>
          <a:endParaRPr lang="en-US"/>
        </a:p>
      </dgm:t>
    </dgm:pt>
    <dgm:pt modelId="{8EAFC555-BC03-4611-A1EF-BDF4D1EC832E}">
      <dgm:prSet/>
      <dgm:spPr/>
      <dgm:t>
        <a:bodyPr/>
        <a:lstStyle/>
        <a:p>
          <a:r>
            <a:rPr lang="en-US"/>
            <a:t>Invest in</a:t>
          </a:r>
        </a:p>
      </dgm:t>
    </dgm:pt>
    <dgm:pt modelId="{3604D4DE-C783-460C-A1AA-C43A57004FBD}" type="parTrans" cxnId="{BF0EE6DD-63E9-48F2-9889-DC16A5E9F94A}">
      <dgm:prSet/>
      <dgm:spPr/>
      <dgm:t>
        <a:bodyPr/>
        <a:lstStyle/>
        <a:p>
          <a:endParaRPr lang="en-US"/>
        </a:p>
      </dgm:t>
    </dgm:pt>
    <dgm:pt modelId="{FD59EFEC-DDEC-462D-8401-E03A887266D2}" type="sibTrans" cxnId="{BF0EE6DD-63E9-48F2-9889-DC16A5E9F94A}">
      <dgm:prSet/>
      <dgm:spPr/>
      <dgm:t>
        <a:bodyPr/>
        <a:lstStyle/>
        <a:p>
          <a:endParaRPr lang="en-US"/>
        </a:p>
      </dgm:t>
    </dgm:pt>
    <dgm:pt modelId="{7C6CBF4A-D602-4DE9-9CE1-A9C5638C459D}">
      <dgm:prSet/>
      <dgm:spPr/>
      <dgm:t>
        <a:bodyPr/>
        <a:lstStyle/>
        <a:p>
          <a:r>
            <a:rPr lang="en-US"/>
            <a:t>Invest in the structure at all levels and adopt a global perspective. </a:t>
          </a:r>
        </a:p>
      </dgm:t>
    </dgm:pt>
    <dgm:pt modelId="{22CCBD68-C11E-4980-BFF3-D17D50E3F959}" type="parTrans" cxnId="{99DD98AD-66AF-4E65-B087-F65F61DCBF9C}">
      <dgm:prSet/>
      <dgm:spPr/>
      <dgm:t>
        <a:bodyPr/>
        <a:lstStyle/>
        <a:p>
          <a:endParaRPr lang="en-US"/>
        </a:p>
      </dgm:t>
    </dgm:pt>
    <dgm:pt modelId="{7894DF61-52E0-4852-8B26-236651613FB8}" type="sibTrans" cxnId="{99DD98AD-66AF-4E65-B087-F65F61DCBF9C}">
      <dgm:prSet/>
      <dgm:spPr/>
      <dgm:t>
        <a:bodyPr/>
        <a:lstStyle/>
        <a:p>
          <a:endParaRPr lang="en-US"/>
        </a:p>
      </dgm:t>
    </dgm:pt>
    <dgm:pt modelId="{C3C58C2C-402C-489F-B5EF-F28BA512E7EF}" type="pres">
      <dgm:prSet presAssocID="{A2E7E784-22EE-41E3-81A5-DBE8FD641305}" presName="Name0" presStyleCnt="0">
        <dgm:presLayoutVars>
          <dgm:dir/>
          <dgm:animLvl val="lvl"/>
          <dgm:resizeHandles val="exact"/>
        </dgm:presLayoutVars>
      </dgm:prSet>
      <dgm:spPr/>
    </dgm:pt>
    <dgm:pt modelId="{8B8FD402-26E2-4B0D-A839-5F51D0CC555E}" type="pres">
      <dgm:prSet presAssocID="{4DA0EC5F-D4E0-467A-8C6C-60DACFB82C4B}" presName="composite" presStyleCnt="0"/>
      <dgm:spPr/>
    </dgm:pt>
    <dgm:pt modelId="{C98C43E2-8ED2-4911-A35E-8DD4A014E2E4}" type="pres">
      <dgm:prSet presAssocID="{4DA0EC5F-D4E0-467A-8C6C-60DACFB82C4B}" presName="parTx" presStyleLbl="alignNode1" presStyleIdx="0" presStyleCnt="5">
        <dgm:presLayoutVars>
          <dgm:chMax val="0"/>
          <dgm:chPref val="0"/>
        </dgm:presLayoutVars>
      </dgm:prSet>
      <dgm:spPr/>
    </dgm:pt>
    <dgm:pt modelId="{72E55D6B-A78F-4E22-9EF6-DA3B70AD8D1B}" type="pres">
      <dgm:prSet presAssocID="{4DA0EC5F-D4E0-467A-8C6C-60DACFB82C4B}" presName="desTx" presStyleLbl="alignAccFollowNode1" presStyleIdx="0" presStyleCnt="5">
        <dgm:presLayoutVars/>
      </dgm:prSet>
      <dgm:spPr/>
    </dgm:pt>
    <dgm:pt modelId="{912CC0FC-8638-4B1A-A6E1-B706AE0CC05C}" type="pres">
      <dgm:prSet presAssocID="{C1D6F198-11F7-415A-9A9B-78CD2F718FFB}" presName="space" presStyleCnt="0"/>
      <dgm:spPr/>
    </dgm:pt>
    <dgm:pt modelId="{07918ACA-C883-4763-879B-63070C74A00F}" type="pres">
      <dgm:prSet presAssocID="{7A8F5EFD-F563-4AD6-AC8F-9D72F30EA783}" presName="composite" presStyleCnt="0"/>
      <dgm:spPr/>
    </dgm:pt>
    <dgm:pt modelId="{7F97DD60-DCBE-4104-8CAD-1B3EB59F917C}" type="pres">
      <dgm:prSet presAssocID="{7A8F5EFD-F563-4AD6-AC8F-9D72F30EA783}" presName="parTx" presStyleLbl="alignNode1" presStyleIdx="1" presStyleCnt="5">
        <dgm:presLayoutVars>
          <dgm:chMax val="0"/>
          <dgm:chPref val="0"/>
        </dgm:presLayoutVars>
      </dgm:prSet>
      <dgm:spPr/>
    </dgm:pt>
    <dgm:pt modelId="{1AE26FF9-BF45-4F2E-AB0E-BC02C8175BF3}" type="pres">
      <dgm:prSet presAssocID="{7A8F5EFD-F563-4AD6-AC8F-9D72F30EA783}" presName="desTx" presStyleLbl="alignAccFollowNode1" presStyleIdx="1" presStyleCnt="5">
        <dgm:presLayoutVars/>
      </dgm:prSet>
      <dgm:spPr/>
    </dgm:pt>
    <dgm:pt modelId="{CC23DAFB-656A-4F97-BC5C-1E7851292CD3}" type="pres">
      <dgm:prSet presAssocID="{2565ADAC-AF09-43DE-B149-9F49BC3BD6F7}" presName="space" presStyleCnt="0"/>
      <dgm:spPr/>
    </dgm:pt>
    <dgm:pt modelId="{9B4A6600-30AA-4F5D-A4E0-2A3E93018247}" type="pres">
      <dgm:prSet presAssocID="{78937F75-4BD1-4B66-9A17-84D77D29D66B}" presName="composite" presStyleCnt="0"/>
      <dgm:spPr/>
    </dgm:pt>
    <dgm:pt modelId="{ED314C3A-36EA-448B-9124-458E7916FEBE}" type="pres">
      <dgm:prSet presAssocID="{78937F75-4BD1-4B66-9A17-84D77D29D66B}" presName="parTx" presStyleLbl="alignNode1" presStyleIdx="2" presStyleCnt="5">
        <dgm:presLayoutVars>
          <dgm:chMax val="0"/>
          <dgm:chPref val="0"/>
        </dgm:presLayoutVars>
      </dgm:prSet>
      <dgm:spPr/>
    </dgm:pt>
    <dgm:pt modelId="{97141CA1-84F4-456A-A767-7FFCCBD9D095}" type="pres">
      <dgm:prSet presAssocID="{78937F75-4BD1-4B66-9A17-84D77D29D66B}" presName="desTx" presStyleLbl="alignAccFollowNode1" presStyleIdx="2" presStyleCnt="5">
        <dgm:presLayoutVars/>
      </dgm:prSet>
      <dgm:spPr/>
    </dgm:pt>
    <dgm:pt modelId="{79E3423B-D9EE-47A6-B10F-0B4055888552}" type="pres">
      <dgm:prSet presAssocID="{80C41CBA-6F7E-4A2B-8B7C-3A36B8FCDEBF}" presName="space" presStyleCnt="0"/>
      <dgm:spPr/>
    </dgm:pt>
    <dgm:pt modelId="{E892E1B5-F229-45A3-B60F-A22DA706D085}" type="pres">
      <dgm:prSet presAssocID="{8C81853D-4550-440C-BE37-41706E48E44A}" presName="composite" presStyleCnt="0"/>
      <dgm:spPr/>
    </dgm:pt>
    <dgm:pt modelId="{74EA66DA-68E3-4F5F-937B-ADCAD836F54C}" type="pres">
      <dgm:prSet presAssocID="{8C81853D-4550-440C-BE37-41706E48E44A}" presName="parTx" presStyleLbl="alignNode1" presStyleIdx="3" presStyleCnt="5">
        <dgm:presLayoutVars>
          <dgm:chMax val="0"/>
          <dgm:chPref val="0"/>
        </dgm:presLayoutVars>
      </dgm:prSet>
      <dgm:spPr/>
    </dgm:pt>
    <dgm:pt modelId="{7425B2FF-2A75-4F96-A2DC-73682D7D3A78}" type="pres">
      <dgm:prSet presAssocID="{8C81853D-4550-440C-BE37-41706E48E44A}" presName="desTx" presStyleLbl="alignAccFollowNode1" presStyleIdx="3" presStyleCnt="5">
        <dgm:presLayoutVars/>
      </dgm:prSet>
      <dgm:spPr/>
    </dgm:pt>
    <dgm:pt modelId="{34FBF4CC-A2FC-43E1-B782-3D2410399FF9}" type="pres">
      <dgm:prSet presAssocID="{A41FE9E4-6562-488D-8FA8-192ECBE61EC1}" presName="space" presStyleCnt="0"/>
      <dgm:spPr/>
    </dgm:pt>
    <dgm:pt modelId="{114AE03E-BF66-4007-BC31-473C5CCCDEC2}" type="pres">
      <dgm:prSet presAssocID="{8EAFC555-BC03-4611-A1EF-BDF4D1EC832E}" presName="composite" presStyleCnt="0"/>
      <dgm:spPr/>
    </dgm:pt>
    <dgm:pt modelId="{D1B6EF5A-FF96-44EF-9CE8-70311C7DC906}" type="pres">
      <dgm:prSet presAssocID="{8EAFC555-BC03-4611-A1EF-BDF4D1EC832E}" presName="parTx" presStyleLbl="alignNode1" presStyleIdx="4" presStyleCnt="5">
        <dgm:presLayoutVars>
          <dgm:chMax val="0"/>
          <dgm:chPref val="0"/>
        </dgm:presLayoutVars>
      </dgm:prSet>
      <dgm:spPr/>
    </dgm:pt>
    <dgm:pt modelId="{EF76EDD7-46BD-4127-90B6-5491A163B5A2}" type="pres">
      <dgm:prSet presAssocID="{8EAFC555-BC03-4611-A1EF-BDF4D1EC832E}" presName="desTx" presStyleLbl="alignAccFollowNode1" presStyleIdx="4" presStyleCnt="5">
        <dgm:presLayoutVars/>
      </dgm:prSet>
      <dgm:spPr/>
    </dgm:pt>
  </dgm:ptLst>
  <dgm:cxnLst>
    <dgm:cxn modelId="{E8ED5C08-5DE6-407E-B7FD-9CE11D68B5B2}" srcId="{7A8F5EFD-F563-4AD6-AC8F-9D72F30EA783}" destId="{ED401502-7A4F-4C79-85A8-76D25A23A0F2}" srcOrd="0" destOrd="0" parTransId="{7BB2E388-2328-42F5-8924-71134F98873C}" sibTransId="{FEFCEA23-0A13-4D31-8651-269353AA2AE2}"/>
    <dgm:cxn modelId="{5874EA08-28D2-434A-B68E-9D421994975A}" srcId="{A2E7E784-22EE-41E3-81A5-DBE8FD641305}" destId="{8C81853D-4550-440C-BE37-41706E48E44A}" srcOrd="3" destOrd="0" parTransId="{5C46EF0A-33B4-4DF1-B75C-CA0D079D84AE}" sibTransId="{A41FE9E4-6562-488D-8FA8-192ECBE61EC1}"/>
    <dgm:cxn modelId="{3AE75F0D-E93D-43BE-86EC-DE5397B3D526}" srcId="{A2E7E784-22EE-41E3-81A5-DBE8FD641305}" destId="{4DA0EC5F-D4E0-467A-8C6C-60DACFB82C4B}" srcOrd="0" destOrd="0" parTransId="{4C99DD8D-56A2-4483-A783-BF18CDE94CB5}" sibTransId="{C1D6F198-11F7-415A-9A9B-78CD2F718FFB}"/>
    <dgm:cxn modelId="{40863F20-6D1B-4B6B-9069-8B7EB1C6C963}" type="presOf" srcId="{78937F75-4BD1-4B66-9A17-84D77D29D66B}" destId="{ED314C3A-36EA-448B-9124-458E7916FEBE}" srcOrd="0" destOrd="0" presId="urn:microsoft.com/office/officeart/2016/7/layout/HorizontalActionList"/>
    <dgm:cxn modelId="{EC39A838-51EA-4000-9027-D68574E9D8F7}" type="presOf" srcId="{8C81853D-4550-440C-BE37-41706E48E44A}" destId="{74EA66DA-68E3-4F5F-937B-ADCAD836F54C}" srcOrd="0" destOrd="0" presId="urn:microsoft.com/office/officeart/2016/7/layout/HorizontalActionList"/>
    <dgm:cxn modelId="{9CCDC041-0062-4683-A228-0A35EB08A71F}" type="presOf" srcId="{AD41038D-6D96-402E-BFB8-E23ED2722124}" destId="{72E55D6B-A78F-4E22-9EF6-DA3B70AD8D1B}" srcOrd="0" destOrd="0" presId="urn:microsoft.com/office/officeart/2016/7/layout/HorizontalActionList"/>
    <dgm:cxn modelId="{C3732C4A-2FF9-4CAB-94C3-9687CF52AE34}" type="presOf" srcId="{9A932A16-CCAB-43AA-B542-FF77F6198303}" destId="{7425B2FF-2A75-4F96-A2DC-73682D7D3A78}" srcOrd="0" destOrd="0" presId="urn:microsoft.com/office/officeart/2016/7/layout/HorizontalActionList"/>
    <dgm:cxn modelId="{52F92E57-69B5-409D-8F70-0B2589614060}" type="presOf" srcId="{A2E7E784-22EE-41E3-81A5-DBE8FD641305}" destId="{C3C58C2C-402C-489F-B5EF-F28BA512E7EF}" srcOrd="0" destOrd="0" presId="urn:microsoft.com/office/officeart/2016/7/layout/HorizontalActionList"/>
    <dgm:cxn modelId="{D3F8177C-E285-4762-9DDB-2DF3AC22E63B}" type="presOf" srcId="{532BE6BE-F366-411D-B999-9D0C4F078EFC}" destId="{97141CA1-84F4-456A-A767-7FFCCBD9D095}" srcOrd="0" destOrd="0" presId="urn:microsoft.com/office/officeart/2016/7/layout/HorizontalActionList"/>
    <dgm:cxn modelId="{FF76977F-35A3-45D0-A244-9778ECDE0FBA}" type="presOf" srcId="{7A8F5EFD-F563-4AD6-AC8F-9D72F30EA783}" destId="{7F97DD60-DCBE-4104-8CAD-1B3EB59F917C}" srcOrd="0" destOrd="0" presId="urn:microsoft.com/office/officeart/2016/7/layout/HorizontalActionList"/>
    <dgm:cxn modelId="{1A5DA48E-22D8-42AB-B22F-DBDB4ED20DC8}" type="presOf" srcId="{ED401502-7A4F-4C79-85A8-76D25A23A0F2}" destId="{1AE26FF9-BF45-4F2E-AB0E-BC02C8175BF3}" srcOrd="0" destOrd="0" presId="urn:microsoft.com/office/officeart/2016/7/layout/HorizontalActionList"/>
    <dgm:cxn modelId="{A3847E9B-D785-4AE5-B81A-CA5C75F44A17}" type="presOf" srcId="{4DA0EC5F-D4E0-467A-8C6C-60DACFB82C4B}" destId="{C98C43E2-8ED2-4911-A35E-8DD4A014E2E4}" srcOrd="0" destOrd="0" presId="urn:microsoft.com/office/officeart/2016/7/layout/HorizontalActionList"/>
    <dgm:cxn modelId="{EBBE90A3-DBCD-4C19-8530-8DE2F0F06145}" type="presOf" srcId="{8EAFC555-BC03-4611-A1EF-BDF4D1EC832E}" destId="{D1B6EF5A-FF96-44EF-9CE8-70311C7DC906}" srcOrd="0" destOrd="0" presId="urn:microsoft.com/office/officeart/2016/7/layout/HorizontalActionList"/>
    <dgm:cxn modelId="{99DD98AD-66AF-4E65-B087-F65F61DCBF9C}" srcId="{8EAFC555-BC03-4611-A1EF-BDF4D1EC832E}" destId="{7C6CBF4A-D602-4DE9-9CE1-A9C5638C459D}" srcOrd="0" destOrd="0" parTransId="{22CCBD68-C11E-4980-BFF3-D17D50E3F959}" sibTransId="{7894DF61-52E0-4852-8B26-236651613FB8}"/>
    <dgm:cxn modelId="{31B37EB1-A773-4262-B490-0D7AB189B149}" type="presOf" srcId="{7C6CBF4A-D602-4DE9-9CE1-A9C5638C459D}" destId="{EF76EDD7-46BD-4127-90B6-5491A163B5A2}" srcOrd="0" destOrd="0" presId="urn:microsoft.com/office/officeart/2016/7/layout/HorizontalActionList"/>
    <dgm:cxn modelId="{1D0617CF-FBEE-4947-B394-AFDE85CFE1F8}" srcId="{4DA0EC5F-D4E0-467A-8C6C-60DACFB82C4B}" destId="{AD41038D-6D96-402E-BFB8-E23ED2722124}" srcOrd="0" destOrd="0" parTransId="{534FC96B-766C-42D8-A2B7-E699B2411BD6}" sibTransId="{96B0768A-0A80-49CF-81B9-3024FC2278DE}"/>
    <dgm:cxn modelId="{51AA2FD1-E56A-46E9-A2B7-FEE3C6DE706C}" srcId="{A2E7E784-22EE-41E3-81A5-DBE8FD641305}" destId="{78937F75-4BD1-4B66-9A17-84D77D29D66B}" srcOrd="2" destOrd="0" parTransId="{C256A69D-0C3A-4550-97F4-BC5F0B4B4571}" sibTransId="{80C41CBA-6F7E-4A2B-8B7C-3A36B8FCDEBF}"/>
    <dgm:cxn modelId="{8AA1E2DD-0742-48D2-9289-361F65F1AB14}" srcId="{8C81853D-4550-440C-BE37-41706E48E44A}" destId="{9A932A16-CCAB-43AA-B542-FF77F6198303}" srcOrd="0" destOrd="0" parTransId="{328F5A54-6D7B-4344-A22B-9F33DC11DD29}" sibTransId="{B97E059A-67AC-4B83-BB36-CC6149C89AD8}"/>
    <dgm:cxn modelId="{BF0EE6DD-63E9-48F2-9889-DC16A5E9F94A}" srcId="{A2E7E784-22EE-41E3-81A5-DBE8FD641305}" destId="{8EAFC555-BC03-4611-A1EF-BDF4D1EC832E}" srcOrd="4" destOrd="0" parTransId="{3604D4DE-C783-460C-A1AA-C43A57004FBD}" sibTransId="{FD59EFEC-DDEC-462D-8401-E03A887266D2}"/>
    <dgm:cxn modelId="{53FFD8E5-4171-4072-AFEA-D0F1B498D97D}" srcId="{A2E7E784-22EE-41E3-81A5-DBE8FD641305}" destId="{7A8F5EFD-F563-4AD6-AC8F-9D72F30EA783}" srcOrd="1" destOrd="0" parTransId="{F076B8AF-FBFF-4E3B-A7B8-76B98BFB3DDC}" sibTransId="{2565ADAC-AF09-43DE-B149-9F49BC3BD6F7}"/>
    <dgm:cxn modelId="{7A7A81ED-95A7-4B65-99F3-C1D3E5886907}" srcId="{78937F75-4BD1-4B66-9A17-84D77D29D66B}" destId="{532BE6BE-F366-411D-B999-9D0C4F078EFC}" srcOrd="0" destOrd="0" parTransId="{EF8F8630-AF26-4653-B1F5-17A9238D03C8}" sibTransId="{01E1731B-0BC7-4C2C-B2C6-B78531C53B45}"/>
    <dgm:cxn modelId="{1E3351C0-5206-4333-A702-8F46618068F5}" type="presParOf" srcId="{C3C58C2C-402C-489F-B5EF-F28BA512E7EF}" destId="{8B8FD402-26E2-4B0D-A839-5F51D0CC555E}" srcOrd="0" destOrd="0" presId="urn:microsoft.com/office/officeart/2016/7/layout/HorizontalActionList"/>
    <dgm:cxn modelId="{F6F5ED13-EAF5-4F5E-B649-2228466AA019}" type="presParOf" srcId="{8B8FD402-26E2-4B0D-A839-5F51D0CC555E}" destId="{C98C43E2-8ED2-4911-A35E-8DD4A014E2E4}" srcOrd="0" destOrd="0" presId="urn:microsoft.com/office/officeart/2016/7/layout/HorizontalActionList"/>
    <dgm:cxn modelId="{5D150102-132E-4F9F-A400-C7C13831ABB8}" type="presParOf" srcId="{8B8FD402-26E2-4B0D-A839-5F51D0CC555E}" destId="{72E55D6B-A78F-4E22-9EF6-DA3B70AD8D1B}" srcOrd="1" destOrd="0" presId="urn:microsoft.com/office/officeart/2016/7/layout/HorizontalActionList"/>
    <dgm:cxn modelId="{9D3D5D77-39CD-4932-9270-4404A31299FC}" type="presParOf" srcId="{C3C58C2C-402C-489F-B5EF-F28BA512E7EF}" destId="{912CC0FC-8638-4B1A-A6E1-B706AE0CC05C}" srcOrd="1" destOrd="0" presId="urn:microsoft.com/office/officeart/2016/7/layout/HorizontalActionList"/>
    <dgm:cxn modelId="{9A642639-C7F9-4A7E-9C2E-3B9CDBEE3F1E}" type="presParOf" srcId="{C3C58C2C-402C-489F-B5EF-F28BA512E7EF}" destId="{07918ACA-C883-4763-879B-63070C74A00F}" srcOrd="2" destOrd="0" presId="urn:microsoft.com/office/officeart/2016/7/layout/HorizontalActionList"/>
    <dgm:cxn modelId="{65337691-D529-47A7-8186-33B00F16D3C0}" type="presParOf" srcId="{07918ACA-C883-4763-879B-63070C74A00F}" destId="{7F97DD60-DCBE-4104-8CAD-1B3EB59F917C}" srcOrd="0" destOrd="0" presId="urn:microsoft.com/office/officeart/2016/7/layout/HorizontalActionList"/>
    <dgm:cxn modelId="{D9010E3D-E0D8-41F2-82DE-C0997CEA4814}" type="presParOf" srcId="{07918ACA-C883-4763-879B-63070C74A00F}" destId="{1AE26FF9-BF45-4F2E-AB0E-BC02C8175BF3}" srcOrd="1" destOrd="0" presId="urn:microsoft.com/office/officeart/2016/7/layout/HorizontalActionList"/>
    <dgm:cxn modelId="{DBDA2FBB-AC78-450E-83C7-4E6F181AE47A}" type="presParOf" srcId="{C3C58C2C-402C-489F-B5EF-F28BA512E7EF}" destId="{CC23DAFB-656A-4F97-BC5C-1E7851292CD3}" srcOrd="3" destOrd="0" presId="urn:microsoft.com/office/officeart/2016/7/layout/HorizontalActionList"/>
    <dgm:cxn modelId="{E66D8030-435A-47D9-AF58-8F46DD3E3629}" type="presParOf" srcId="{C3C58C2C-402C-489F-B5EF-F28BA512E7EF}" destId="{9B4A6600-30AA-4F5D-A4E0-2A3E93018247}" srcOrd="4" destOrd="0" presId="urn:microsoft.com/office/officeart/2016/7/layout/HorizontalActionList"/>
    <dgm:cxn modelId="{59BF5FEB-33BE-40B6-A588-269419B05A34}" type="presParOf" srcId="{9B4A6600-30AA-4F5D-A4E0-2A3E93018247}" destId="{ED314C3A-36EA-448B-9124-458E7916FEBE}" srcOrd="0" destOrd="0" presId="urn:microsoft.com/office/officeart/2016/7/layout/HorizontalActionList"/>
    <dgm:cxn modelId="{862D7368-E8D8-431F-A2AF-432EE78D679D}" type="presParOf" srcId="{9B4A6600-30AA-4F5D-A4E0-2A3E93018247}" destId="{97141CA1-84F4-456A-A767-7FFCCBD9D095}" srcOrd="1" destOrd="0" presId="urn:microsoft.com/office/officeart/2016/7/layout/HorizontalActionList"/>
    <dgm:cxn modelId="{FED41B14-178E-4C8A-8268-E5037D0B7E05}" type="presParOf" srcId="{C3C58C2C-402C-489F-B5EF-F28BA512E7EF}" destId="{79E3423B-D9EE-47A6-B10F-0B4055888552}" srcOrd="5" destOrd="0" presId="urn:microsoft.com/office/officeart/2016/7/layout/HorizontalActionList"/>
    <dgm:cxn modelId="{BB8E383D-3704-40C0-8427-6D60011939FA}" type="presParOf" srcId="{C3C58C2C-402C-489F-B5EF-F28BA512E7EF}" destId="{E892E1B5-F229-45A3-B60F-A22DA706D085}" srcOrd="6" destOrd="0" presId="urn:microsoft.com/office/officeart/2016/7/layout/HorizontalActionList"/>
    <dgm:cxn modelId="{0BBA61B9-18CC-49AE-9A80-3F99A556E120}" type="presParOf" srcId="{E892E1B5-F229-45A3-B60F-A22DA706D085}" destId="{74EA66DA-68E3-4F5F-937B-ADCAD836F54C}" srcOrd="0" destOrd="0" presId="urn:microsoft.com/office/officeart/2016/7/layout/HorizontalActionList"/>
    <dgm:cxn modelId="{5DCF41C2-4309-4687-98F0-33E2183355AA}" type="presParOf" srcId="{E892E1B5-F229-45A3-B60F-A22DA706D085}" destId="{7425B2FF-2A75-4F96-A2DC-73682D7D3A78}" srcOrd="1" destOrd="0" presId="urn:microsoft.com/office/officeart/2016/7/layout/HorizontalActionList"/>
    <dgm:cxn modelId="{6DC32039-F5CF-4CC8-B085-AD382C4777B7}" type="presParOf" srcId="{C3C58C2C-402C-489F-B5EF-F28BA512E7EF}" destId="{34FBF4CC-A2FC-43E1-B782-3D2410399FF9}" srcOrd="7" destOrd="0" presId="urn:microsoft.com/office/officeart/2016/7/layout/HorizontalActionList"/>
    <dgm:cxn modelId="{526FB78E-697F-4095-B1AC-2D6B0F564F97}" type="presParOf" srcId="{C3C58C2C-402C-489F-B5EF-F28BA512E7EF}" destId="{114AE03E-BF66-4007-BC31-473C5CCCDEC2}" srcOrd="8" destOrd="0" presId="urn:microsoft.com/office/officeart/2016/7/layout/HorizontalActionList"/>
    <dgm:cxn modelId="{0BDE869B-F55E-408A-8D20-201FF7E7C944}" type="presParOf" srcId="{114AE03E-BF66-4007-BC31-473C5CCCDEC2}" destId="{D1B6EF5A-FF96-44EF-9CE8-70311C7DC906}" srcOrd="0" destOrd="0" presId="urn:microsoft.com/office/officeart/2016/7/layout/HorizontalActionList"/>
    <dgm:cxn modelId="{3CB44AC2-6353-4E75-87C2-91C63A3E8274}" type="presParOf" srcId="{114AE03E-BF66-4007-BC31-473C5CCCDEC2}" destId="{EF76EDD7-46BD-4127-90B6-5491A163B5A2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35925F-FDBC-413D-ADF6-50F9D90A552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37C813A-2D7A-4D98-95B9-3F6D0CB88F28}">
      <dgm:prSet/>
      <dgm:spPr/>
      <dgm:t>
        <a:bodyPr/>
        <a:lstStyle/>
        <a:p>
          <a:r>
            <a:rPr lang="en-US"/>
            <a:t>In conclusion, there may be a nursing shortage, but it is not always an issue if we make a few adjustments. </a:t>
          </a:r>
        </a:p>
      </dgm:t>
    </dgm:pt>
    <dgm:pt modelId="{5A5AE8B2-48A1-4DC5-845D-4EA540B583CD}" type="parTrans" cxnId="{700182C1-10B5-4FAB-AC68-4DF6DA1493B4}">
      <dgm:prSet/>
      <dgm:spPr/>
      <dgm:t>
        <a:bodyPr/>
        <a:lstStyle/>
        <a:p>
          <a:endParaRPr lang="en-US"/>
        </a:p>
      </dgm:t>
    </dgm:pt>
    <dgm:pt modelId="{36BE45BF-3A06-4EF7-BF99-CB6EE5616387}" type="sibTrans" cxnId="{700182C1-10B5-4FAB-AC68-4DF6DA1493B4}">
      <dgm:prSet/>
      <dgm:spPr/>
      <dgm:t>
        <a:bodyPr/>
        <a:lstStyle/>
        <a:p>
          <a:endParaRPr lang="en-US"/>
        </a:p>
      </dgm:t>
    </dgm:pt>
    <dgm:pt modelId="{72EC1C05-1AC2-4C58-8955-ABC2421C85CB}">
      <dgm:prSet/>
      <dgm:spPr/>
      <dgm:t>
        <a:bodyPr/>
        <a:lstStyle/>
        <a:p>
          <a:r>
            <a:rPr lang="en-US"/>
            <a:t>In that case, we must invest in training, integrate robotics into the workforce, acquire foreign nurses, develop ways to keep the nurses we now have on staff, and rethink nursing roles. </a:t>
          </a:r>
        </a:p>
      </dgm:t>
    </dgm:pt>
    <dgm:pt modelId="{149D446B-7031-4ED0-8815-4C8BDE6086AA}" type="parTrans" cxnId="{D090B541-2B35-4FF3-AB59-F7B6527AFCE1}">
      <dgm:prSet/>
      <dgm:spPr/>
      <dgm:t>
        <a:bodyPr/>
        <a:lstStyle/>
        <a:p>
          <a:endParaRPr lang="en-US"/>
        </a:p>
      </dgm:t>
    </dgm:pt>
    <dgm:pt modelId="{1F673A2B-AAE2-457C-9834-652792C327C2}" type="sibTrans" cxnId="{D090B541-2B35-4FF3-AB59-F7B6527AFCE1}">
      <dgm:prSet/>
      <dgm:spPr/>
      <dgm:t>
        <a:bodyPr/>
        <a:lstStyle/>
        <a:p>
          <a:endParaRPr lang="en-US"/>
        </a:p>
      </dgm:t>
    </dgm:pt>
    <dgm:pt modelId="{2F1EE0E2-A523-4675-B29D-76706FE17D3E}">
      <dgm:prSet/>
      <dgm:spPr/>
      <dgm:t>
        <a:bodyPr/>
        <a:lstStyle/>
        <a:p>
          <a:r>
            <a:rPr lang="en-US"/>
            <a:t>We can address those issues later, but for now, we can start by offering childcare for the entire workforce.</a:t>
          </a:r>
        </a:p>
      </dgm:t>
    </dgm:pt>
    <dgm:pt modelId="{948EAAC7-64D3-4128-94BD-856EBBADB89F}" type="parTrans" cxnId="{0A05380B-8569-4644-8880-97E08BE7F799}">
      <dgm:prSet/>
      <dgm:spPr/>
      <dgm:t>
        <a:bodyPr/>
        <a:lstStyle/>
        <a:p>
          <a:endParaRPr lang="en-US"/>
        </a:p>
      </dgm:t>
    </dgm:pt>
    <dgm:pt modelId="{D0175203-6690-41BB-98C5-F3A685232326}" type="sibTrans" cxnId="{0A05380B-8569-4644-8880-97E08BE7F799}">
      <dgm:prSet/>
      <dgm:spPr/>
      <dgm:t>
        <a:bodyPr/>
        <a:lstStyle/>
        <a:p>
          <a:endParaRPr lang="en-US"/>
        </a:p>
      </dgm:t>
    </dgm:pt>
    <dgm:pt modelId="{631EBABD-6D44-4BB9-A2E0-7453FA1E493D}" type="pres">
      <dgm:prSet presAssocID="{5735925F-FDBC-413D-ADF6-50F9D90A5521}" presName="vert0" presStyleCnt="0">
        <dgm:presLayoutVars>
          <dgm:dir/>
          <dgm:animOne val="branch"/>
          <dgm:animLvl val="lvl"/>
        </dgm:presLayoutVars>
      </dgm:prSet>
      <dgm:spPr/>
    </dgm:pt>
    <dgm:pt modelId="{23102CD3-AB26-423B-AB5B-E8C28CDECDFD}" type="pres">
      <dgm:prSet presAssocID="{337C813A-2D7A-4D98-95B9-3F6D0CB88F28}" presName="thickLine" presStyleLbl="alignNode1" presStyleIdx="0" presStyleCnt="3"/>
      <dgm:spPr/>
    </dgm:pt>
    <dgm:pt modelId="{13B19A39-AF87-4435-B27C-FF40B0DC61D5}" type="pres">
      <dgm:prSet presAssocID="{337C813A-2D7A-4D98-95B9-3F6D0CB88F28}" presName="horz1" presStyleCnt="0"/>
      <dgm:spPr/>
    </dgm:pt>
    <dgm:pt modelId="{39352445-F2B8-4021-8949-FD300B6EB08B}" type="pres">
      <dgm:prSet presAssocID="{337C813A-2D7A-4D98-95B9-3F6D0CB88F28}" presName="tx1" presStyleLbl="revTx" presStyleIdx="0" presStyleCnt="3"/>
      <dgm:spPr/>
    </dgm:pt>
    <dgm:pt modelId="{010110B5-B0E3-4132-B623-8D83AB239DD2}" type="pres">
      <dgm:prSet presAssocID="{337C813A-2D7A-4D98-95B9-3F6D0CB88F28}" presName="vert1" presStyleCnt="0"/>
      <dgm:spPr/>
    </dgm:pt>
    <dgm:pt modelId="{8FDC2C68-09AD-4083-BBB9-97B022753C8B}" type="pres">
      <dgm:prSet presAssocID="{72EC1C05-1AC2-4C58-8955-ABC2421C85CB}" presName="thickLine" presStyleLbl="alignNode1" presStyleIdx="1" presStyleCnt="3"/>
      <dgm:spPr/>
    </dgm:pt>
    <dgm:pt modelId="{07E3DBA6-5199-46F5-A1DD-68D6CB01A548}" type="pres">
      <dgm:prSet presAssocID="{72EC1C05-1AC2-4C58-8955-ABC2421C85CB}" presName="horz1" presStyleCnt="0"/>
      <dgm:spPr/>
    </dgm:pt>
    <dgm:pt modelId="{0B352FAA-C06B-4D8B-97C3-FC8F04320247}" type="pres">
      <dgm:prSet presAssocID="{72EC1C05-1AC2-4C58-8955-ABC2421C85CB}" presName="tx1" presStyleLbl="revTx" presStyleIdx="1" presStyleCnt="3"/>
      <dgm:spPr/>
    </dgm:pt>
    <dgm:pt modelId="{04E8AB28-CE5E-4BAF-B8FC-F28B3A6B5BAA}" type="pres">
      <dgm:prSet presAssocID="{72EC1C05-1AC2-4C58-8955-ABC2421C85CB}" presName="vert1" presStyleCnt="0"/>
      <dgm:spPr/>
    </dgm:pt>
    <dgm:pt modelId="{CF2E1976-809C-49A7-A0F1-AA52B6FF0AB0}" type="pres">
      <dgm:prSet presAssocID="{2F1EE0E2-A523-4675-B29D-76706FE17D3E}" presName="thickLine" presStyleLbl="alignNode1" presStyleIdx="2" presStyleCnt="3"/>
      <dgm:spPr/>
    </dgm:pt>
    <dgm:pt modelId="{426C3B1F-F06C-4E1B-B073-7913DCBABFC2}" type="pres">
      <dgm:prSet presAssocID="{2F1EE0E2-A523-4675-B29D-76706FE17D3E}" presName="horz1" presStyleCnt="0"/>
      <dgm:spPr/>
    </dgm:pt>
    <dgm:pt modelId="{5AF61A18-25CF-46A9-A9E0-387BACED5850}" type="pres">
      <dgm:prSet presAssocID="{2F1EE0E2-A523-4675-B29D-76706FE17D3E}" presName="tx1" presStyleLbl="revTx" presStyleIdx="2" presStyleCnt="3"/>
      <dgm:spPr/>
    </dgm:pt>
    <dgm:pt modelId="{1E7E0192-32B8-44DB-8705-B13E74877095}" type="pres">
      <dgm:prSet presAssocID="{2F1EE0E2-A523-4675-B29D-76706FE17D3E}" presName="vert1" presStyleCnt="0"/>
      <dgm:spPr/>
    </dgm:pt>
  </dgm:ptLst>
  <dgm:cxnLst>
    <dgm:cxn modelId="{0A05380B-8569-4644-8880-97E08BE7F799}" srcId="{5735925F-FDBC-413D-ADF6-50F9D90A5521}" destId="{2F1EE0E2-A523-4675-B29D-76706FE17D3E}" srcOrd="2" destOrd="0" parTransId="{948EAAC7-64D3-4128-94BD-856EBBADB89F}" sibTransId="{D0175203-6690-41BB-98C5-F3A685232326}"/>
    <dgm:cxn modelId="{F317375C-3FD2-4885-B649-F032F4B4F3FD}" type="presOf" srcId="{5735925F-FDBC-413D-ADF6-50F9D90A5521}" destId="{631EBABD-6D44-4BB9-A2E0-7453FA1E493D}" srcOrd="0" destOrd="0" presId="urn:microsoft.com/office/officeart/2008/layout/LinedList"/>
    <dgm:cxn modelId="{D090B541-2B35-4FF3-AB59-F7B6527AFCE1}" srcId="{5735925F-FDBC-413D-ADF6-50F9D90A5521}" destId="{72EC1C05-1AC2-4C58-8955-ABC2421C85CB}" srcOrd="1" destOrd="0" parTransId="{149D446B-7031-4ED0-8815-4C8BDE6086AA}" sibTransId="{1F673A2B-AAE2-457C-9834-652792C327C2}"/>
    <dgm:cxn modelId="{06AA8344-8B54-4CB6-B1D0-D68DB5BC287D}" type="presOf" srcId="{2F1EE0E2-A523-4675-B29D-76706FE17D3E}" destId="{5AF61A18-25CF-46A9-A9E0-387BACED5850}" srcOrd="0" destOrd="0" presId="urn:microsoft.com/office/officeart/2008/layout/LinedList"/>
    <dgm:cxn modelId="{F9467081-224E-42AC-951A-1776F5D9B23C}" type="presOf" srcId="{72EC1C05-1AC2-4C58-8955-ABC2421C85CB}" destId="{0B352FAA-C06B-4D8B-97C3-FC8F04320247}" srcOrd="0" destOrd="0" presId="urn:microsoft.com/office/officeart/2008/layout/LinedList"/>
    <dgm:cxn modelId="{700182C1-10B5-4FAB-AC68-4DF6DA1493B4}" srcId="{5735925F-FDBC-413D-ADF6-50F9D90A5521}" destId="{337C813A-2D7A-4D98-95B9-3F6D0CB88F28}" srcOrd="0" destOrd="0" parTransId="{5A5AE8B2-48A1-4DC5-845D-4EA540B583CD}" sibTransId="{36BE45BF-3A06-4EF7-BF99-CB6EE5616387}"/>
    <dgm:cxn modelId="{A434E6D4-55A4-44E0-82A2-63E085F16D32}" type="presOf" srcId="{337C813A-2D7A-4D98-95B9-3F6D0CB88F28}" destId="{39352445-F2B8-4021-8949-FD300B6EB08B}" srcOrd="0" destOrd="0" presId="urn:microsoft.com/office/officeart/2008/layout/LinedList"/>
    <dgm:cxn modelId="{79C35567-203A-46DB-ACED-A993B7E0706C}" type="presParOf" srcId="{631EBABD-6D44-4BB9-A2E0-7453FA1E493D}" destId="{23102CD3-AB26-423B-AB5B-E8C28CDECDFD}" srcOrd="0" destOrd="0" presId="urn:microsoft.com/office/officeart/2008/layout/LinedList"/>
    <dgm:cxn modelId="{563DD615-809F-46D0-8906-1DB0E5B56D26}" type="presParOf" srcId="{631EBABD-6D44-4BB9-A2E0-7453FA1E493D}" destId="{13B19A39-AF87-4435-B27C-FF40B0DC61D5}" srcOrd="1" destOrd="0" presId="urn:microsoft.com/office/officeart/2008/layout/LinedList"/>
    <dgm:cxn modelId="{FCDD86BD-4AA3-4A88-9840-0D535E0BCDF3}" type="presParOf" srcId="{13B19A39-AF87-4435-B27C-FF40B0DC61D5}" destId="{39352445-F2B8-4021-8949-FD300B6EB08B}" srcOrd="0" destOrd="0" presId="urn:microsoft.com/office/officeart/2008/layout/LinedList"/>
    <dgm:cxn modelId="{8CBAF257-4E17-4A6D-9CD3-F3FF0D7F916F}" type="presParOf" srcId="{13B19A39-AF87-4435-B27C-FF40B0DC61D5}" destId="{010110B5-B0E3-4132-B623-8D83AB239DD2}" srcOrd="1" destOrd="0" presId="urn:microsoft.com/office/officeart/2008/layout/LinedList"/>
    <dgm:cxn modelId="{CE17A3BC-A529-4617-BE54-B4B9A8B552C0}" type="presParOf" srcId="{631EBABD-6D44-4BB9-A2E0-7453FA1E493D}" destId="{8FDC2C68-09AD-4083-BBB9-97B022753C8B}" srcOrd="2" destOrd="0" presId="urn:microsoft.com/office/officeart/2008/layout/LinedList"/>
    <dgm:cxn modelId="{75ED5599-A0C1-4668-8BF5-E3B8C1EDCDA5}" type="presParOf" srcId="{631EBABD-6D44-4BB9-A2E0-7453FA1E493D}" destId="{07E3DBA6-5199-46F5-A1DD-68D6CB01A548}" srcOrd="3" destOrd="0" presId="urn:microsoft.com/office/officeart/2008/layout/LinedList"/>
    <dgm:cxn modelId="{28E5D353-722A-4270-8129-E8AA3A5AFF3D}" type="presParOf" srcId="{07E3DBA6-5199-46F5-A1DD-68D6CB01A548}" destId="{0B352FAA-C06B-4D8B-97C3-FC8F04320247}" srcOrd="0" destOrd="0" presId="urn:microsoft.com/office/officeart/2008/layout/LinedList"/>
    <dgm:cxn modelId="{9C087F20-50CD-4AC0-B8EB-E8113543D95A}" type="presParOf" srcId="{07E3DBA6-5199-46F5-A1DD-68D6CB01A548}" destId="{04E8AB28-CE5E-4BAF-B8FC-F28B3A6B5BAA}" srcOrd="1" destOrd="0" presId="urn:microsoft.com/office/officeart/2008/layout/LinedList"/>
    <dgm:cxn modelId="{4DB3BDB7-D68D-4BB9-AC6D-44A22A8B34C5}" type="presParOf" srcId="{631EBABD-6D44-4BB9-A2E0-7453FA1E493D}" destId="{CF2E1976-809C-49A7-A0F1-AA52B6FF0AB0}" srcOrd="4" destOrd="0" presId="urn:microsoft.com/office/officeart/2008/layout/LinedList"/>
    <dgm:cxn modelId="{E3D1ACC2-6C15-45ED-932C-2F836654A050}" type="presParOf" srcId="{631EBABD-6D44-4BB9-A2E0-7453FA1E493D}" destId="{426C3B1F-F06C-4E1B-B073-7913DCBABFC2}" srcOrd="5" destOrd="0" presId="urn:microsoft.com/office/officeart/2008/layout/LinedList"/>
    <dgm:cxn modelId="{649CC89A-9B7C-4F78-9A98-452F0FE0D236}" type="presParOf" srcId="{426C3B1F-F06C-4E1B-B073-7913DCBABFC2}" destId="{5AF61A18-25CF-46A9-A9E0-387BACED5850}" srcOrd="0" destOrd="0" presId="urn:microsoft.com/office/officeart/2008/layout/LinedList"/>
    <dgm:cxn modelId="{085A950E-3BDA-4159-B5CD-56FB718F7FA0}" type="presParOf" srcId="{426C3B1F-F06C-4E1B-B073-7913DCBABFC2}" destId="{1E7E0192-32B8-44DB-8705-B13E74877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F8E9B7-BBA7-46D7-8CB3-71178BD28C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67AB40-B235-4997-90DB-B88B83233CF5}">
      <dgm:prSet/>
      <dgm:spPr/>
      <dgm:t>
        <a:bodyPr/>
        <a:lstStyle/>
        <a:p>
          <a:r>
            <a:rPr lang="en-US"/>
            <a:t>Boin, A., Lodge, M. and Luesink, M., 2020. Learning from the COVID-19 crisis: an initial analysis of national responses. Policy Design and Practice, 3(3), pp.189-204. </a:t>
          </a:r>
        </a:p>
      </dgm:t>
    </dgm:pt>
    <dgm:pt modelId="{DA23BA8C-A0BB-4DEE-A4E2-94FE92F71EBC}" type="parTrans" cxnId="{16D46C27-7865-49EF-8625-D59EA7D84F87}">
      <dgm:prSet/>
      <dgm:spPr/>
      <dgm:t>
        <a:bodyPr/>
        <a:lstStyle/>
        <a:p>
          <a:endParaRPr lang="en-US"/>
        </a:p>
      </dgm:t>
    </dgm:pt>
    <dgm:pt modelId="{9F811122-93A1-4FA2-A3A4-CB3558A1E4ED}" type="sibTrans" cxnId="{16D46C27-7865-49EF-8625-D59EA7D84F87}">
      <dgm:prSet/>
      <dgm:spPr/>
      <dgm:t>
        <a:bodyPr/>
        <a:lstStyle/>
        <a:p>
          <a:endParaRPr lang="en-US"/>
        </a:p>
      </dgm:t>
    </dgm:pt>
    <dgm:pt modelId="{3E87D8D6-0480-46F9-B159-08D58620413F}">
      <dgm:prSet/>
      <dgm:spPr/>
      <dgm:t>
        <a:bodyPr/>
        <a:lstStyle/>
        <a:p>
          <a:r>
            <a:rPr lang="en-US"/>
            <a:t>Beech, J., Bottery, S., Charlesworth, A., Evans, H., Gershlick, B., Hemmings, N., Imison, C., Kahtan, P., McKenna, H., Murray, R. and Palmer, B., 2019. Closing the gap. Key Areas for Action on the Health and Care Workforce. </a:t>
          </a:r>
        </a:p>
      </dgm:t>
    </dgm:pt>
    <dgm:pt modelId="{3E49AD1F-DF22-44CB-9DE7-5BEBC6EF7954}" type="parTrans" cxnId="{24FD998B-0A9F-4964-9BFF-CDB72032532F}">
      <dgm:prSet/>
      <dgm:spPr/>
      <dgm:t>
        <a:bodyPr/>
        <a:lstStyle/>
        <a:p>
          <a:endParaRPr lang="en-US"/>
        </a:p>
      </dgm:t>
    </dgm:pt>
    <dgm:pt modelId="{9A1B2172-917C-483B-B942-6368ADC6B30E}" type="sibTrans" cxnId="{24FD998B-0A9F-4964-9BFF-CDB72032532F}">
      <dgm:prSet/>
      <dgm:spPr/>
      <dgm:t>
        <a:bodyPr/>
        <a:lstStyle/>
        <a:p>
          <a:endParaRPr lang="en-US"/>
        </a:p>
      </dgm:t>
    </dgm:pt>
    <dgm:pt modelId="{5CBEE557-E5C5-43EC-B3B1-CDA66FC821EB}">
      <dgm:prSet/>
      <dgm:spPr/>
      <dgm:t>
        <a:bodyPr/>
        <a:lstStyle/>
        <a:p>
          <a:r>
            <a:rPr lang="en-US"/>
            <a:t>Cotterill, S., Bunney, S., Lawson, E., Chisholm, A., Farmani, R. and Melville‐Shreeve, P., 2020. COVID‐19 and the water sector: understanding impact, preparedness and resilience in the UK through a sector‐wide survey. Water and Environment Journal.</a:t>
          </a:r>
        </a:p>
      </dgm:t>
    </dgm:pt>
    <dgm:pt modelId="{0733612F-7D72-40E0-B1AF-786B523E2C7B}" type="parTrans" cxnId="{962043A8-848D-4412-8C8D-8C421E6F0485}">
      <dgm:prSet/>
      <dgm:spPr/>
      <dgm:t>
        <a:bodyPr/>
        <a:lstStyle/>
        <a:p>
          <a:endParaRPr lang="en-US"/>
        </a:p>
      </dgm:t>
    </dgm:pt>
    <dgm:pt modelId="{887673E6-A8F6-4700-A389-7E3253AA0193}" type="sibTrans" cxnId="{962043A8-848D-4412-8C8D-8C421E6F0485}">
      <dgm:prSet/>
      <dgm:spPr/>
      <dgm:t>
        <a:bodyPr/>
        <a:lstStyle/>
        <a:p>
          <a:endParaRPr lang="en-US"/>
        </a:p>
      </dgm:t>
    </dgm:pt>
    <dgm:pt modelId="{90E72F5F-5804-4AA6-9D0C-E933F9B0919A}" type="pres">
      <dgm:prSet presAssocID="{D7F8E9B7-BBA7-46D7-8CB3-71178BD28C89}" presName="linear" presStyleCnt="0">
        <dgm:presLayoutVars>
          <dgm:animLvl val="lvl"/>
          <dgm:resizeHandles val="exact"/>
        </dgm:presLayoutVars>
      </dgm:prSet>
      <dgm:spPr/>
    </dgm:pt>
    <dgm:pt modelId="{409722ED-02D1-4327-8A80-C258F83321EC}" type="pres">
      <dgm:prSet presAssocID="{E867AB40-B235-4997-90DB-B88B83233CF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EBB114-3045-4D74-BF04-4F8D878B128E}" type="pres">
      <dgm:prSet presAssocID="{9F811122-93A1-4FA2-A3A4-CB3558A1E4ED}" presName="spacer" presStyleCnt="0"/>
      <dgm:spPr/>
    </dgm:pt>
    <dgm:pt modelId="{E21F8E4D-6C9F-4B7A-9902-F86AC8FC0191}" type="pres">
      <dgm:prSet presAssocID="{3E87D8D6-0480-46F9-B159-08D58620413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35F5E7F-A83C-491D-ACFC-26DE85DBE970}" type="pres">
      <dgm:prSet presAssocID="{9A1B2172-917C-483B-B942-6368ADC6B30E}" presName="spacer" presStyleCnt="0"/>
      <dgm:spPr/>
    </dgm:pt>
    <dgm:pt modelId="{8866CD41-1792-4C72-97C5-D56720F09661}" type="pres">
      <dgm:prSet presAssocID="{5CBEE557-E5C5-43EC-B3B1-CDA66FC821E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6D46C27-7865-49EF-8625-D59EA7D84F87}" srcId="{D7F8E9B7-BBA7-46D7-8CB3-71178BD28C89}" destId="{E867AB40-B235-4997-90DB-B88B83233CF5}" srcOrd="0" destOrd="0" parTransId="{DA23BA8C-A0BB-4DEE-A4E2-94FE92F71EBC}" sibTransId="{9F811122-93A1-4FA2-A3A4-CB3558A1E4ED}"/>
    <dgm:cxn modelId="{BE77474A-6EF9-4699-BE13-7082F065478B}" type="presOf" srcId="{E867AB40-B235-4997-90DB-B88B83233CF5}" destId="{409722ED-02D1-4327-8A80-C258F83321EC}" srcOrd="0" destOrd="0" presId="urn:microsoft.com/office/officeart/2005/8/layout/vList2"/>
    <dgm:cxn modelId="{000C7551-B5B3-400C-8DE3-ABC193360815}" type="presOf" srcId="{D7F8E9B7-BBA7-46D7-8CB3-71178BD28C89}" destId="{90E72F5F-5804-4AA6-9D0C-E933F9B0919A}" srcOrd="0" destOrd="0" presId="urn:microsoft.com/office/officeart/2005/8/layout/vList2"/>
    <dgm:cxn modelId="{B1104784-77C3-4AA8-9224-CE5921B518D7}" type="presOf" srcId="{5CBEE557-E5C5-43EC-B3B1-CDA66FC821EB}" destId="{8866CD41-1792-4C72-97C5-D56720F09661}" srcOrd="0" destOrd="0" presId="urn:microsoft.com/office/officeart/2005/8/layout/vList2"/>
    <dgm:cxn modelId="{24FD998B-0A9F-4964-9BFF-CDB72032532F}" srcId="{D7F8E9B7-BBA7-46D7-8CB3-71178BD28C89}" destId="{3E87D8D6-0480-46F9-B159-08D58620413F}" srcOrd="1" destOrd="0" parTransId="{3E49AD1F-DF22-44CB-9DE7-5BEBC6EF7954}" sibTransId="{9A1B2172-917C-483B-B942-6368ADC6B30E}"/>
    <dgm:cxn modelId="{962043A8-848D-4412-8C8D-8C421E6F0485}" srcId="{D7F8E9B7-BBA7-46D7-8CB3-71178BD28C89}" destId="{5CBEE557-E5C5-43EC-B3B1-CDA66FC821EB}" srcOrd="2" destOrd="0" parTransId="{0733612F-7D72-40E0-B1AF-786B523E2C7B}" sibTransId="{887673E6-A8F6-4700-A389-7E3253AA0193}"/>
    <dgm:cxn modelId="{79895EAB-363C-4439-AE2E-9B5C836CD335}" type="presOf" srcId="{3E87D8D6-0480-46F9-B159-08D58620413F}" destId="{E21F8E4D-6C9F-4B7A-9902-F86AC8FC0191}" srcOrd="0" destOrd="0" presId="urn:microsoft.com/office/officeart/2005/8/layout/vList2"/>
    <dgm:cxn modelId="{AFB42DFB-91F5-4D3D-B795-F994B4A899D1}" type="presParOf" srcId="{90E72F5F-5804-4AA6-9D0C-E933F9B0919A}" destId="{409722ED-02D1-4327-8A80-C258F83321EC}" srcOrd="0" destOrd="0" presId="urn:microsoft.com/office/officeart/2005/8/layout/vList2"/>
    <dgm:cxn modelId="{92CE2FC6-4830-4DEF-89C9-B14ED479C755}" type="presParOf" srcId="{90E72F5F-5804-4AA6-9D0C-E933F9B0919A}" destId="{9FEBB114-3045-4D74-BF04-4F8D878B128E}" srcOrd="1" destOrd="0" presId="urn:microsoft.com/office/officeart/2005/8/layout/vList2"/>
    <dgm:cxn modelId="{9884DDB1-1412-4EF7-9437-CA042913808A}" type="presParOf" srcId="{90E72F5F-5804-4AA6-9D0C-E933F9B0919A}" destId="{E21F8E4D-6C9F-4B7A-9902-F86AC8FC0191}" srcOrd="2" destOrd="0" presId="urn:microsoft.com/office/officeart/2005/8/layout/vList2"/>
    <dgm:cxn modelId="{9EED12F7-0D43-4182-B12F-3FBCF949DF01}" type="presParOf" srcId="{90E72F5F-5804-4AA6-9D0C-E933F9B0919A}" destId="{935F5E7F-A83C-491D-ACFC-26DE85DBE970}" srcOrd="3" destOrd="0" presId="urn:microsoft.com/office/officeart/2005/8/layout/vList2"/>
    <dgm:cxn modelId="{75717689-7CD9-43E2-BB55-FEB35FF53D15}" type="presParOf" srcId="{90E72F5F-5804-4AA6-9D0C-E933F9B0919A}" destId="{8866CD41-1792-4C72-97C5-D56720F096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9AACB4-2DBD-4D2F-973A-5471EAE493AF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16425B-EF50-4A32-81B9-02EF464CFE1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248C0-77E7-4B7B-B1DF-A756901AC435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 shortage of more than 100,000 FTE employees is being reported by NHS health centers, mental well-being facilities, and regional suppliers, substantially affecting a few critical gatherings (Luesink </a:t>
          </a:r>
          <a:r>
            <a:rPr lang="en-US" sz="2100" i="1" kern="1200"/>
            <a:t>et al.</a:t>
          </a:r>
          <a:r>
            <a:rPr lang="en-US" sz="2100" kern="1200"/>
            <a:t>, 2020). </a:t>
          </a:r>
        </a:p>
      </dsp:txBody>
      <dsp:txXfrm>
        <a:off x="1435590" y="531"/>
        <a:ext cx="9080009" cy="1242935"/>
      </dsp:txXfrm>
    </dsp:sp>
    <dsp:sp modelId="{59EE2333-078E-464A-8F02-8A8B2C0170C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1AEFDA-6B52-40DB-BB00-0C2C7545AD6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88793-E7C3-46C8-8F5F-00ECBADF746D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'The best exam, with 41,000 opportunities for medical assistants, maybe in nursing. </a:t>
          </a:r>
        </a:p>
      </dsp:txBody>
      <dsp:txXfrm>
        <a:off x="1435590" y="1554201"/>
        <a:ext cx="9080009" cy="1242935"/>
      </dsp:txXfrm>
    </dsp:sp>
    <dsp:sp modelId="{D5AD9289-31A7-40FC-972C-CA0878840B86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17F73E-CC80-47DA-BF41-C505ED234DE4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071AF-2B8D-44EB-A488-AF916561E4F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There are problems with medicine, particularly in specific fortes and geographical areas, as well as several ordinary health callings.  </a:t>
          </a:r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4DE832-6489-4155-8447-E2AA7DF844F9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FAC7E-56CE-43D5-90EA-5B5EF42DEE4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Staff shortages can occur in locations or occupations requiring high skill- or capability. Finding a competent workforce and avoiding the unpleasant effects of staff shortages are two of the foremost anticipated challenges for well-being frameworks in NHS emergency hospitals. </a:t>
          </a:r>
        </a:p>
      </dsp:txBody>
      <dsp:txXfrm>
        <a:off x="0" y="2703"/>
        <a:ext cx="6900512" cy="1843578"/>
      </dsp:txXfrm>
    </dsp:sp>
    <dsp:sp modelId="{50621EDB-9E11-43EF-BE20-D3A17F4BEE2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-549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4BA88-FDBB-4072-9FED-2AFB9ED7F52B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Inadequacies in medical staff can vary in severity and consequences in the immediate and long-term. Two general staff members working for the NHS comprise the nursing and birthing assistance staff force (Rangachari and L. Woods, 2020). </a:t>
          </a:r>
        </a:p>
      </dsp:txBody>
      <dsp:txXfrm>
        <a:off x="0" y="1846281"/>
        <a:ext cx="6900512" cy="1843578"/>
      </dsp:txXfrm>
    </dsp:sp>
    <dsp:sp modelId="{A9210DF9-F3C4-4E2D-8C2B-5D9A10FE697E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-1098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-10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36881-9635-42E3-8E69-F8EB353FCEF7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leading group comprises registered nurses and registered maternity specialists who have earned a diploma or degree and are members of the Nursing and Midwifery Council. </a:t>
          </a:r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8C43E2-8ED2-4911-A35E-8DD4A014E2E4}">
      <dsp:nvSpPr>
        <dsp:cNvPr id="0" name=""/>
        <dsp:cNvSpPr/>
      </dsp:nvSpPr>
      <dsp:spPr>
        <a:xfrm>
          <a:off x="8634" y="870267"/>
          <a:ext cx="2013350" cy="6040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099" tIns="159099" rIns="159099" bIns="15909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Address</a:t>
          </a:r>
        </a:p>
      </dsp:txBody>
      <dsp:txXfrm>
        <a:off x="8634" y="870267"/>
        <a:ext cx="2013350" cy="604005"/>
      </dsp:txXfrm>
    </dsp:sp>
    <dsp:sp modelId="{72E55D6B-A78F-4E22-9EF6-DA3B70AD8D1B}">
      <dsp:nvSpPr>
        <dsp:cNvPr id="0" name=""/>
        <dsp:cNvSpPr/>
      </dsp:nvSpPr>
      <dsp:spPr>
        <a:xfrm>
          <a:off x="8634" y="1474272"/>
          <a:ext cx="2013350" cy="20067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4" tIns="198874" rIns="198874" bIns="198874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Address the working conditions </a:t>
          </a:r>
        </a:p>
      </dsp:txBody>
      <dsp:txXfrm>
        <a:off x="8634" y="1474272"/>
        <a:ext cx="2013350" cy="2006797"/>
      </dsp:txXfrm>
    </dsp:sp>
    <dsp:sp modelId="{7F97DD60-DCBE-4104-8CAD-1B3EB59F917C}">
      <dsp:nvSpPr>
        <dsp:cNvPr id="0" name=""/>
        <dsp:cNvSpPr/>
      </dsp:nvSpPr>
      <dsp:spPr>
        <a:xfrm>
          <a:off x="2129879" y="870267"/>
          <a:ext cx="2013350" cy="6040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099" tIns="159099" rIns="159099" bIns="15909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</a:t>
          </a:r>
        </a:p>
      </dsp:txBody>
      <dsp:txXfrm>
        <a:off x="2129879" y="870267"/>
        <a:ext cx="2013350" cy="604005"/>
      </dsp:txXfrm>
    </dsp:sp>
    <dsp:sp modelId="{1AE26FF9-BF45-4F2E-AB0E-BC02C8175BF3}">
      <dsp:nvSpPr>
        <dsp:cNvPr id="0" name=""/>
        <dsp:cNvSpPr/>
      </dsp:nvSpPr>
      <dsp:spPr>
        <a:xfrm>
          <a:off x="2129879" y="1474272"/>
          <a:ext cx="2013350" cy="20067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4" tIns="198874" rIns="198874" bIns="198874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Increase staffing levels across the board and address imbalances.</a:t>
          </a:r>
        </a:p>
      </dsp:txBody>
      <dsp:txXfrm>
        <a:off x="2129879" y="1474272"/>
        <a:ext cx="2013350" cy="2006797"/>
      </dsp:txXfrm>
    </dsp:sp>
    <dsp:sp modelId="{ED314C3A-36EA-448B-9124-458E7916FEBE}">
      <dsp:nvSpPr>
        <dsp:cNvPr id="0" name=""/>
        <dsp:cNvSpPr/>
      </dsp:nvSpPr>
      <dsp:spPr>
        <a:xfrm>
          <a:off x="4251124" y="870267"/>
          <a:ext cx="2013350" cy="6040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099" tIns="159099" rIns="159099" bIns="15909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Quicken</a:t>
          </a:r>
        </a:p>
      </dsp:txBody>
      <dsp:txXfrm>
        <a:off x="4251124" y="870267"/>
        <a:ext cx="2013350" cy="604005"/>
      </dsp:txXfrm>
    </dsp:sp>
    <dsp:sp modelId="{97141CA1-84F4-456A-A767-7FFCCBD9D095}">
      <dsp:nvSpPr>
        <dsp:cNvPr id="0" name=""/>
        <dsp:cNvSpPr/>
      </dsp:nvSpPr>
      <dsp:spPr>
        <a:xfrm>
          <a:off x="4251124" y="1474272"/>
          <a:ext cx="2013350" cy="20067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4" tIns="198874" rIns="198874" bIns="198874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Quicken the adoption of better working methods </a:t>
          </a:r>
        </a:p>
      </dsp:txBody>
      <dsp:txXfrm>
        <a:off x="4251124" y="1474272"/>
        <a:ext cx="2013350" cy="2006797"/>
      </dsp:txXfrm>
    </dsp:sp>
    <dsp:sp modelId="{74EA66DA-68E3-4F5F-937B-ADCAD836F54C}">
      <dsp:nvSpPr>
        <dsp:cNvPr id="0" name=""/>
        <dsp:cNvSpPr/>
      </dsp:nvSpPr>
      <dsp:spPr>
        <a:xfrm>
          <a:off x="6372369" y="870267"/>
          <a:ext cx="2013350" cy="6040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099" tIns="159099" rIns="159099" bIns="15909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Build</a:t>
          </a:r>
        </a:p>
      </dsp:txBody>
      <dsp:txXfrm>
        <a:off x="6372369" y="870267"/>
        <a:ext cx="2013350" cy="604005"/>
      </dsp:txXfrm>
    </dsp:sp>
    <dsp:sp modelId="{7425B2FF-2A75-4F96-A2DC-73682D7D3A78}">
      <dsp:nvSpPr>
        <dsp:cNvPr id="0" name=""/>
        <dsp:cNvSpPr/>
      </dsp:nvSpPr>
      <dsp:spPr>
        <a:xfrm>
          <a:off x="6372369" y="1474272"/>
          <a:ext cx="2013350" cy="20067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4" tIns="198874" rIns="198874" bIns="198874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Build initiatives for crazy situations. </a:t>
          </a:r>
        </a:p>
      </dsp:txBody>
      <dsp:txXfrm>
        <a:off x="6372369" y="1474272"/>
        <a:ext cx="2013350" cy="2006797"/>
      </dsp:txXfrm>
    </dsp:sp>
    <dsp:sp modelId="{D1B6EF5A-FF96-44EF-9CE8-70311C7DC906}">
      <dsp:nvSpPr>
        <dsp:cNvPr id="0" name=""/>
        <dsp:cNvSpPr/>
      </dsp:nvSpPr>
      <dsp:spPr>
        <a:xfrm>
          <a:off x="8493615" y="870267"/>
          <a:ext cx="2013350" cy="6040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099" tIns="159099" rIns="159099" bIns="15909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Invest in</a:t>
          </a:r>
        </a:p>
      </dsp:txBody>
      <dsp:txXfrm>
        <a:off x="8493615" y="870267"/>
        <a:ext cx="2013350" cy="604005"/>
      </dsp:txXfrm>
    </dsp:sp>
    <dsp:sp modelId="{EF76EDD7-46BD-4127-90B6-5491A163B5A2}">
      <dsp:nvSpPr>
        <dsp:cNvPr id="0" name=""/>
        <dsp:cNvSpPr/>
      </dsp:nvSpPr>
      <dsp:spPr>
        <a:xfrm>
          <a:off x="8493615" y="1474272"/>
          <a:ext cx="2013350" cy="20067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4" tIns="198874" rIns="198874" bIns="198874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Invest in the structure at all levels and adopt a global perspective. </a:t>
          </a:r>
        </a:p>
      </dsp:txBody>
      <dsp:txXfrm>
        <a:off x="8493615" y="1474272"/>
        <a:ext cx="2013350" cy="20067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02CD3-AB26-423B-AB5B-E8C28CDECDFD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352445-F2B8-4021-8949-FD300B6EB08B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 conclusion, there may be a nursing shortage, but it is not always an issue if we make a few adjustments. </a:t>
          </a:r>
        </a:p>
      </dsp:txBody>
      <dsp:txXfrm>
        <a:off x="0" y="2124"/>
        <a:ext cx="10515600" cy="1449029"/>
      </dsp:txXfrm>
    </dsp:sp>
    <dsp:sp modelId="{8FDC2C68-09AD-4083-BBB9-97B022753C8B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52FAA-C06B-4D8B-97C3-FC8F04320247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 that case, we must invest in training, integrate robotics into the workforce, acquire foreign nurses, develop ways to keep the nurses we now have on staff, and rethink nursing roles. </a:t>
          </a:r>
        </a:p>
      </dsp:txBody>
      <dsp:txXfrm>
        <a:off x="0" y="1451154"/>
        <a:ext cx="10515600" cy="1449029"/>
      </dsp:txXfrm>
    </dsp:sp>
    <dsp:sp modelId="{CF2E1976-809C-49A7-A0F1-AA52B6FF0AB0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61A18-25CF-46A9-A9E0-387BACED5850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We can address those issues later, but for now, we can start by offering childcare for the entire workforce.</a:t>
          </a:r>
        </a:p>
      </dsp:txBody>
      <dsp:txXfrm>
        <a:off x="0" y="2900183"/>
        <a:ext cx="10515600" cy="14490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9722ED-02D1-4327-8A80-C258F83321EC}">
      <dsp:nvSpPr>
        <dsp:cNvPr id="0" name=""/>
        <dsp:cNvSpPr/>
      </dsp:nvSpPr>
      <dsp:spPr>
        <a:xfrm>
          <a:off x="0" y="92686"/>
          <a:ext cx="10515600" cy="1342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Boin, A., Lodge, M. and Luesink, M., 2020. Learning from the COVID-19 crisis: an initial analysis of national responses. Policy Design and Practice, 3(3), pp.189-204. </a:t>
          </a:r>
        </a:p>
      </dsp:txBody>
      <dsp:txXfrm>
        <a:off x="65539" y="158225"/>
        <a:ext cx="10384522" cy="1211496"/>
      </dsp:txXfrm>
    </dsp:sp>
    <dsp:sp modelId="{E21F8E4D-6C9F-4B7A-9902-F86AC8FC0191}">
      <dsp:nvSpPr>
        <dsp:cNvPr id="0" name=""/>
        <dsp:cNvSpPr/>
      </dsp:nvSpPr>
      <dsp:spPr>
        <a:xfrm>
          <a:off x="0" y="1504381"/>
          <a:ext cx="10515600" cy="1342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Beech, J., Bottery, S., Charlesworth, A., Evans, H., Gershlick, B., Hemmings, N., Imison, C., Kahtan, P., McKenna, H., Murray, R. and Palmer, B., 2019. Closing the gap. Key Areas for Action on the Health and Care Workforce. </a:t>
          </a:r>
        </a:p>
      </dsp:txBody>
      <dsp:txXfrm>
        <a:off x="65539" y="1569920"/>
        <a:ext cx="10384522" cy="1211496"/>
      </dsp:txXfrm>
    </dsp:sp>
    <dsp:sp modelId="{8866CD41-1792-4C72-97C5-D56720F09661}">
      <dsp:nvSpPr>
        <dsp:cNvPr id="0" name=""/>
        <dsp:cNvSpPr/>
      </dsp:nvSpPr>
      <dsp:spPr>
        <a:xfrm>
          <a:off x="0" y="2916076"/>
          <a:ext cx="10515600" cy="13425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Cotterill, S., Bunney, S., Lawson, E., Chisholm, A., Farmani, R. and Melville‐Shreeve, P., 2020. COVID‐19 and the water sector: understanding impact, preparedness and resilience in the UK through a sector‐wide survey. Water and Environment Journal.</a:t>
          </a:r>
        </a:p>
      </dsp:txBody>
      <dsp:txXfrm>
        <a:off x="65539" y="2981615"/>
        <a:ext cx="10384522" cy="12114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5F8E39-8CCD-4938-A2EC-E2A4B56CBC1F}" type="datetimeFigureOut">
              <a:t>7/9/2022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27C7FE-DFC2-4313-B3C8-225A426404B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24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280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Aims   </a:t>
            </a:r>
            <a:endParaRPr lang="en-US" dirty="0"/>
          </a:p>
          <a:p>
            <a:r>
              <a:rPr lang="en-US" dirty="0"/>
              <a:t>This report aims to enable readers to make wise choices to handle challenging situations at work.  </a:t>
            </a:r>
          </a:p>
          <a:p>
            <a:r>
              <a:rPr lang="en-US" b="1" dirty="0"/>
              <a:t>Objectives  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To evaluate a problematic issue in a professional setting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To use decision-making methods when evaluating potential solutions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To plan how to execute the resolution 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7360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169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 </a:t>
            </a:r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968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601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17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719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039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0181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 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946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27C7FE-DFC2-4313-B3C8-225A426404BD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711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DAD2DC3-BF27-3025-7EF6-41DB254DC8CE}"/>
              </a:ext>
            </a:extLst>
          </p:cNvPr>
          <p:cNvSpPr/>
          <p:nvPr/>
        </p:nvSpPr>
        <p:spPr>
          <a:xfrm>
            <a:off x="3228620" y="957702"/>
            <a:ext cx="5497691" cy="120032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5C3B861-DF2A-721C-D22A-FDE69730C9FF}"/>
              </a:ext>
            </a:extLst>
          </p:cNvPr>
          <p:cNvSpPr/>
          <p:nvPr/>
        </p:nvSpPr>
        <p:spPr>
          <a:xfrm>
            <a:off x="0" y="-8867"/>
            <a:ext cx="12214579" cy="155786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F05769-2F23-3417-8D71-46C1557A15F4}"/>
              </a:ext>
            </a:extLst>
          </p:cNvPr>
          <p:cNvSpPr txBox="1"/>
          <p:nvPr/>
        </p:nvSpPr>
        <p:spPr>
          <a:xfrm>
            <a:off x="3623733" y="1348706"/>
            <a:ext cx="49445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masis MT Pro Black" panose="02040A04050005020304" pitchFamily="18" charset="0"/>
              </a:rPr>
              <a:t>Staff shortage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39EBCA-23DC-AE5F-B7EE-F8EC76D7C02D}"/>
              </a:ext>
            </a:extLst>
          </p:cNvPr>
          <p:cNvSpPr txBox="1"/>
          <p:nvPr/>
        </p:nvSpPr>
        <p:spPr>
          <a:xfrm>
            <a:off x="3262488" y="3158066"/>
            <a:ext cx="71007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masis MT Pro Medium" panose="020B0604020202020204" pitchFamily="18" charset="0"/>
              </a:rPr>
              <a:t>Aisha Bibi: 2122694</a:t>
            </a:r>
          </a:p>
          <a:p>
            <a:r>
              <a:rPr lang="en-GB" sz="2800" dirty="0">
                <a:solidFill>
                  <a:schemeClr val="bg1"/>
                </a:solidFill>
                <a:latin typeface="Amasis MT Pro Medium" panose="020B0604020202020204" pitchFamily="18" charset="0"/>
              </a:rPr>
              <a:t>Module name: BMSW4004</a:t>
            </a:r>
          </a:p>
          <a:p>
            <a:r>
              <a:rPr lang="en-GB" sz="2800" dirty="0">
                <a:solidFill>
                  <a:schemeClr val="bg1"/>
                </a:solidFill>
                <a:latin typeface="Amasis MT Pro Medium" panose="020B0604020202020204" pitchFamily="18" charset="0"/>
              </a:rPr>
              <a:t>Lecturer: Charles </a:t>
            </a:r>
            <a:r>
              <a:rPr lang="en-GB" sz="2800" dirty="0" err="1">
                <a:solidFill>
                  <a:schemeClr val="bg1"/>
                </a:solidFill>
                <a:latin typeface="Amasis MT Pro Medium" panose="020B0604020202020204" pitchFamily="18" charset="0"/>
              </a:rPr>
              <a:t>Nimoh</a:t>
            </a:r>
            <a:endParaRPr lang="en-GB" sz="2800" dirty="0">
              <a:solidFill>
                <a:schemeClr val="bg1"/>
              </a:solidFill>
              <a:latin typeface="Amasis MT Pro Medium" panose="020B0604020202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141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51C588D3-1245-C4A4-2887-474BF50077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9532" y="1695576"/>
            <a:ext cx="8652938" cy="2857191"/>
          </a:xfrm>
        </p:spPr>
        <p:txBody>
          <a:bodyPr anchor="ctr">
            <a:normAutofit/>
          </a:bodyPr>
          <a:lstStyle/>
          <a:p>
            <a:r>
              <a:rPr lang="en-US" sz="5600" b="1">
                <a:ea typeface="+mj-lt"/>
                <a:cs typeface="+mj-lt"/>
              </a:rPr>
              <a:t>                                   Problem Solving and Decision making </a:t>
            </a:r>
            <a:endParaRPr lang="en-US" sz="5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9532" y="4623127"/>
            <a:ext cx="8655200" cy="4572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 Addressing the problem of staff shortage in Proper Care, UK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9B858-CC95-0B9A-6E1A-B44990ACB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 Light"/>
              </a:rPr>
              <a:t>Introduction</a:t>
            </a:r>
            <a:endParaRPr lang="en-US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31D94-0B02-1984-BF22-C0BC2A265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This paper focuses on finding solutions to the issue of a staffing shortage in Proper Care, UK. </a:t>
            </a:r>
            <a:endParaRPr lang="en-US" sz="2400" dirty="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NHS hospitals, centers for mental health, and community providers report a shortage of more than 100,000 FTE workers, which significantly impacts a few important meetings. </a:t>
            </a:r>
          </a:p>
          <a:p>
            <a:r>
              <a:rPr lang="en-US" sz="2400" dirty="0">
                <a:ea typeface="+mn-lt"/>
                <a:cs typeface="+mn-lt"/>
              </a:rPr>
              <a:t>The nursing profession continues to experience deficiencies due to a lack of potential instructors, excessive staff turnover, and unequal workforce distribution. </a:t>
            </a:r>
            <a:endParaRPr lang="en-US" sz="2400" dirty="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The UK provider of adult care, Proper Care, is currently most at risk due to labor market issues, which are already seriously impacting patients and employees. </a:t>
            </a:r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8725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DD95D-008E-79D4-A487-C9036CB6B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rgbClr val="3F3F3F"/>
                </a:solidFill>
                <a:cs typeface="Calibri Light"/>
              </a:rPr>
              <a:t>Research Aims and Objectives</a:t>
            </a:r>
            <a:endParaRPr lang="en-US" sz="3600">
              <a:solidFill>
                <a:srgbClr val="3F3F3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491D3-A3A0-D2C2-CB51-6ECD168908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ea typeface="+mn-lt"/>
                <a:cs typeface="+mn-lt"/>
              </a:rPr>
              <a:t>Aims   </a:t>
            </a:r>
            <a:endParaRPr lang="en-US"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This report aims to enable readers to make wise choices to handle challenging situations at work.  </a:t>
            </a:r>
            <a:endParaRPr lang="en-US"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A1F86A-A9B4-3950-CA8F-463B72128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92594" cy="295977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ea typeface="+mn-lt"/>
                <a:cs typeface="+mn-lt"/>
              </a:rPr>
              <a:t>Objectives  </a:t>
            </a:r>
            <a:endParaRPr lang="en-US" sz="2400">
              <a:cs typeface="Calibri" panose="020F0502020204030204"/>
            </a:endParaRPr>
          </a:p>
          <a:p>
            <a:r>
              <a:rPr lang="en-US" sz="2400" dirty="0">
                <a:ea typeface="+mn-lt"/>
                <a:cs typeface="+mn-lt"/>
              </a:rPr>
              <a:t>To evaluate a problematic issue in a professional setting </a:t>
            </a:r>
            <a:endParaRPr lang="en-US" sz="240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To use decision-making methods when evaluating potential solutions </a:t>
            </a:r>
            <a:endParaRPr lang="en-US" sz="240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To plan how to execute the resolution </a:t>
            </a:r>
            <a:endParaRPr lang="en-US" sz="2400">
              <a:cs typeface="Calibri"/>
            </a:endParaRPr>
          </a:p>
          <a:p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4539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69403-B616-6B6E-6C71-17297C15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Problems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86D64E-47C7-54E7-803F-AEDB50B954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248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7A7CF0-34BF-BF55-16E3-E4977837C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600" b="1">
                <a:ea typeface="+mj-lt"/>
                <a:cs typeface="+mj-lt"/>
              </a:rPr>
              <a:t>Discussion on the nature and impact of the complex problem on employees and their organization  </a:t>
            </a:r>
            <a:endParaRPr lang="en-US" sz="46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9EE454-7552-7E4C-05A0-3C85378B02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7819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4442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2FDD7-6AFA-235E-D928-8F8A59420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3700" b="1">
                <a:solidFill>
                  <a:srgbClr val="FFFFFF"/>
                </a:solidFill>
                <a:ea typeface="+mj-lt"/>
                <a:cs typeface="+mj-lt"/>
              </a:rPr>
              <a:t>PESTLE analysis of the macro-environmental factors  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C521D-E7EC-E725-3A1B-5469497D0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Political Factors  </a:t>
            </a:r>
            <a:endParaRPr lang="en-US" sz="2000">
              <a:cs typeface="Calibri" panose="020F0502020204030204"/>
            </a:endParaRPr>
          </a:p>
          <a:p>
            <a:r>
              <a:rPr lang="en-US" sz="2000">
                <a:ea typeface="+mn-lt"/>
                <a:cs typeface="+mn-lt"/>
              </a:rPr>
              <a:t>Brexit is arguably the most significant unanswered subject in the current UK political challenges. </a:t>
            </a:r>
          </a:p>
          <a:p>
            <a:r>
              <a:rPr lang="en-US" sz="2000">
                <a:ea typeface="+mn-lt"/>
                <a:cs typeface="+mn-lt"/>
              </a:rPr>
              <a:t>The decision by the United Kingdom to leave the European Union is expected to have profound effects on society, particularly government institutions like the NHS.</a:t>
            </a:r>
            <a:endParaRPr lang="en-US" sz="2000"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7DEE6C-A469-46BA-B8AE-CEAA9E52F0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 dirty="0">
                <a:ea typeface="+mn-lt"/>
                <a:cs typeface="+mn-lt"/>
              </a:rPr>
              <a:t>Economic Factors </a:t>
            </a:r>
            <a:endParaRPr lang="en-US" sz="1800" dirty="0">
              <a:ea typeface="+mn-lt"/>
              <a:cs typeface="+mn-lt"/>
            </a:endParaRPr>
          </a:p>
          <a:p>
            <a:pPr>
              <a:buNone/>
            </a:pPr>
            <a:r>
              <a:rPr lang="en-US" sz="1800" b="1" dirty="0">
                <a:ea typeface="+mn-lt"/>
                <a:cs typeface="+mn-lt"/>
              </a:rPr>
              <a:t>Economic collapse </a:t>
            </a:r>
            <a:endParaRPr lang="en-US" sz="1800" dirty="0">
              <a:ea typeface="+mn-lt"/>
              <a:cs typeface="+mn-lt"/>
            </a:endParaRPr>
          </a:p>
          <a:p>
            <a:pPr>
              <a:buNone/>
            </a:pPr>
            <a:r>
              <a:rPr lang="en-US" sz="1800" dirty="0">
                <a:ea typeface="+mn-lt"/>
                <a:cs typeface="+mn-lt"/>
              </a:rPr>
              <a:t>The global economy experienced a financial crisis after the 2008 financial crisis. Undoubtedly, the UK was not in the least bit resilient to this financial setback, and situations like this have impacted the NHS. </a:t>
            </a:r>
          </a:p>
          <a:p>
            <a:pPr>
              <a:buNone/>
            </a:pPr>
            <a:r>
              <a:rPr lang="en-US" sz="1800" b="1" dirty="0">
                <a:ea typeface="+mn-lt"/>
                <a:cs typeface="+mn-lt"/>
              </a:rPr>
              <a:t>Budgetary restrictions 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The UK government announced severe measures to reduce public spending due to the recent financial crisis.  </a:t>
            </a:r>
            <a:endParaRPr lang="en-US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399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C25D3-2C51-1CD0-4DD8-56BB68C08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rgbClr val="3F3F3F"/>
                </a:solidFill>
                <a:cs typeface="Calibri Light"/>
              </a:rPr>
              <a:t>Continues....</a:t>
            </a:r>
            <a:endParaRPr lang="en-US" sz="3600">
              <a:solidFill>
                <a:srgbClr val="3F3F3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70A33-49B5-2253-5271-B23383C8A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>
                <a:ea typeface="+mn-lt"/>
                <a:cs typeface="+mn-lt"/>
              </a:rPr>
              <a:t>Sociocultural factors  </a:t>
            </a:r>
            <a:endParaRPr lang="en-US" sz="16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 b="1">
                <a:ea typeface="+mn-lt"/>
                <a:cs typeface="+mn-lt"/>
              </a:rPr>
              <a:t>Elderly population </a:t>
            </a:r>
            <a:endParaRPr lang="en-US" sz="16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A common feature found around the world is an aging population. 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The median age of the population is rising as medical care advances. </a:t>
            </a:r>
            <a:endParaRPr lang="en-US" sz="1600">
              <a:cs typeface="Calibri"/>
            </a:endParaRPr>
          </a:p>
          <a:p>
            <a:pPr marL="0" indent="0">
              <a:buNone/>
            </a:pPr>
            <a:r>
              <a:rPr lang="en-US" sz="1600" b="1">
                <a:ea typeface="+mn-lt"/>
                <a:cs typeface="+mn-lt"/>
              </a:rPr>
              <a:t>High standards for patients </a:t>
            </a:r>
            <a:endParaRPr lang="en-US" sz="16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Patients' expectations are increased due to the development of online entertainment and improved educational institutions.</a:t>
            </a:r>
            <a:endParaRPr lang="en-US" sz="1600">
              <a:cs typeface="Calibri" panose="020F0502020204030204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6D0B62-4649-B11C-8F32-EEE3540ED3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92594" cy="2959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900" b="1">
                <a:ea typeface="+mn-lt"/>
                <a:cs typeface="+mn-lt"/>
              </a:rPr>
              <a:t>Technological Factors  </a:t>
            </a:r>
            <a:endParaRPr lang="en-US" sz="19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900" b="1">
                <a:ea typeface="+mn-lt"/>
                <a:cs typeface="+mn-lt"/>
              </a:rPr>
              <a:t>Better healthcare </a:t>
            </a:r>
            <a:endParaRPr lang="en-US" sz="19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900">
                <a:ea typeface="+mn-lt"/>
                <a:cs typeface="+mn-lt"/>
              </a:rPr>
              <a:t>Hospital facilities are advancing steadily while new inventions spring up left, right, and center.</a:t>
            </a:r>
            <a:endParaRPr lang="en-US" sz="1900">
              <a:cs typeface="Calibri"/>
            </a:endParaRPr>
          </a:p>
          <a:p>
            <a:pPr marL="0" indent="0">
              <a:buNone/>
            </a:pPr>
            <a:r>
              <a:rPr lang="en-US" sz="1900" b="1">
                <a:ea typeface="+mn-lt"/>
                <a:cs typeface="+mn-lt"/>
              </a:rPr>
              <a:t>Improved education  </a:t>
            </a:r>
            <a:endParaRPr lang="en-US" sz="19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900">
                <a:ea typeface="+mn-lt"/>
                <a:cs typeface="+mn-lt"/>
              </a:rPr>
              <a:t>Critically, innovation is paving the road for more excellent training in medical care. </a:t>
            </a:r>
            <a:endParaRPr lang="en-US" sz="19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46569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23F2D-FA4E-7508-E264-AC3E35A10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US" sz="3600">
                <a:solidFill>
                  <a:schemeClr val="bg1"/>
                </a:solidFill>
                <a:cs typeface="Calibri Light"/>
              </a:rPr>
              <a:t>Continues...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AA991-097F-E8FA-E07B-B37A768044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Legal Factors  </a:t>
            </a:r>
            <a:endParaRPr lang="en-US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Suits wear an emerging global trend that can be seen in various settings. 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However, more patients are turning to the courts to seek vengeance because they are dissatisfied with the nature of their consideration. 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69D21F-4443-1156-A1D7-9F5D46BDE1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>
                <a:cs typeface="Calibri"/>
              </a:rPr>
              <a:t>Environmental Factors  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cs typeface="Calibri"/>
              </a:rPr>
              <a:t>In NHS hospitals, medical staff typically ignores the natural environment and "goes about their business." </a:t>
            </a:r>
          </a:p>
        </p:txBody>
      </p:sp>
    </p:spTree>
    <p:extLst>
      <p:ext uri="{BB962C8B-B14F-4D97-AF65-F5344CB8AC3E}">
        <p14:creationId xmlns:p14="http://schemas.microsoft.com/office/powerpoint/2010/main" val="1261488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5240B-649E-9C48-F2AE-29846A9FA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Cause-and-effect analysis, using Fishbone Diagram.</a:t>
            </a:r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FF399-3E0C-94E3-7145-21B6E1607D69}"/>
              </a:ext>
            </a:extLst>
          </p:cNvPr>
          <p:cNvSpPr txBox="1"/>
          <p:nvPr/>
        </p:nvSpPr>
        <p:spPr>
          <a:xfrm>
            <a:off x="648931" y="2438400"/>
            <a:ext cx="3505494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core causes of a problem or topic can be visually represented by team members using a fishbone diagram, helping them to identify the issue rather than require treatment (Symmons </a:t>
            </a:r>
            <a:r>
              <a:rPr lang="en-US" sz="2000" i="1"/>
              <a:t>et al</a:t>
            </a:r>
            <a:r>
              <a:rPr lang="en-US" sz="2000"/>
              <a:t>., 2020).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B2B994FB-DC77-7467-1479-915FCCD018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05862" y="949743"/>
            <a:ext cx="6019331" cy="511690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5034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55AC-F9E9-69B5-3059-8CA9FD10B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+mj-lt"/>
                <a:cs typeface="+mj-lt"/>
              </a:rPr>
              <a:t>Evaluation of alternative solutions 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7B98FC-7F76-9BDA-78D8-6CCB155B10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2170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3B218-5636-13FE-BBAF-40866FFE4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Conclusion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9351FB-75D1-6A5D-EAE0-CCA97A6BD5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7297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36B28-55A1-A290-0DDB-3D882F208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2646D9-B13F-F159-630D-A60274E875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1621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</TotalTime>
  <Words>1037</Words>
  <Application>Microsoft Office PowerPoint</Application>
  <PresentationFormat>Widescreen</PresentationFormat>
  <Paragraphs>93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Amasis MT Pro Black</vt:lpstr>
      <vt:lpstr>Amasis MT Pro Medium</vt:lpstr>
      <vt:lpstr>Arial</vt:lpstr>
      <vt:lpstr>Calibri</vt:lpstr>
      <vt:lpstr>Calibri Light</vt:lpstr>
      <vt:lpstr>office theme</vt:lpstr>
      <vt:lpstr>PowerPoint Presentation</vt:lpstr>
      <vt:lpstr>                                   Problem Solving and Decision making </vt:lpstr>
      <vt:lpstr>Introduction</vt:lpstr>
      <vt:lpstr>Research Aims and Objectives</vt:lpstr>
      <vt:lpstr>Problems</vt:lpstr>
      <vt:lpstr>Discussion on the nature and impact of the complex problem on employees and their organization  </vt:lpstr>
      <vt:lpstr>PESTLE analysis of the macro-environmental factors  </vt:lpstr>
      <vt:lpstr>Continues....</vt:lpstr>
      <vt:lpstr>Continues...</vt:lpstr>
      <vt:lpstr>Cause-and-effect analysis, using Fishbone Diagram. </vt:lpstr>
      <vt:lpstr>Evaluation of alternative solutions 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Aisha Bibi (2122694)</cp:lastModifiedBy>
  <cp:revision>115</cp:revision>
  <dcterms:created xsi:type="dcterms:W3CDTF">2022-06-29T09:28:54Z</dcterms:created>
  <dcterms:modified xsi:type="dcterms:W3CDTF">2022-07-09T08:39:23Z</dcterms:modified>
</cp:coreProperties>
</file>