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DB79E-F3A8-7DA7-A3ED-BCA8AAFF82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AC9822-D612-BCF8-AA6D-634684FFFC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A21753-E57D-D83E-7E95-D224FB47D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65BF6-D494-4D64-8E97-F166E96F84D9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8F2B36-0363-B8A3-9F08-0E9B41A2A9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6E68A9-E7BD-517F-B881-435F8AB58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C38FD-776C-402D-AA56-A2F6EB37EA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5409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0F95B-5453-4F9E-D494-ABABA3B017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7CD64-7D09-D975-334A-28DF99A6BC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613EAF-0FB2-8D38-17FD-DC1CCCDD5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65BF6-D494-4D64-8E97-F166E96F84D9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04B16D-3CC6-ECB0-B3F1-C8D737AE11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0DE9C-849F-F058-834A-8ABAF5EC3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C38FD-776C-402D-AA56-A2F6EB37EA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0685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EFFDE-E5A3-2294-1F39-EFE0D9248A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D2B5BA-E9F9-52F5-DD3A-2724BBAC58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9171CE-F6A0-5AF7-3435-311289F8C2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65BF6-D494-4D64-8E97-F166E96F84D9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E7F022-E598-BCAF-0066-04CE02CB90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167A67-A054-9225-6319-72A6ACBF4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C38FD-776C-402D-AA56-A2F6EB37EA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946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C5ABF-0558-719A-1A54-930AE59356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93BBF-3A68-981F-C6DF-F679926448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22D11F-791D-8A2D-05CB-3217CF548B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116208-5350-2C91-C740-028766978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65BF6-D494-4D64-8E97-F166E96F84D9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BDA797-CC5F-12FB-68F6-184755349E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6A7885-3028-BBC3-3E98-F255644F3B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C38FD-776C-402D-AA56-A2F6EB37EA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4578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D864C-3AB4-B612-AAE5-5E57DEE92F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D02837-590C-BA77-0F63-0679716C1F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E8611F-220E-E717-EB0A-9E52ED95F8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356BE2A-9A5B-D33C-39D6-1E69A5F96EA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060683-CFFD-66DA-582A-842DA0D0696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805809-148D-162A-5C20-7A21DFCB3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65BF6-D494-4D64-8E97-F166E96F84D9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CE0A4AB-084A-4033-E8D5-085ABE46A2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785896D-4CCE-F043-2A16-525C2E240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C38FD-776C-402D-AA56-A2F6EB37EA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611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8DF84-E42B-9E85-0438-6019E40DD0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C9590C-978A-C1EF-4C21-3C130585B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65BF6-D494-4D64-8E97-F166E96F84D9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EA83DF-45DF-6D5C-EF3C-D820056E5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FA70A7-4C8B-AABD-1405-209F0DB05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C38FD-776C-402D-AA56-A2F6EB37EA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9238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144CB9-0715-1961-E867-9147BFD6F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65BF6-D494-4D64-8E97-F166E96F84D9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A96972-11E8-AA1A-C0E4-37D296E41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973CBA-2358-F613-4D79-9603D63D8C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C38FD-776C-402D-AA56-A2F6EB37EA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1902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F0F5D-A1F8-32EC-96D3-A862431867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772BB4-5F5B-6917-48A3-0BE0CCCE91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420BBA-D27B-37F0-A4E6-FDAE344D89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46C3FA-6F17-A4E7-43A0-33F83DC409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65BF6-D494-4D64-8E97-F166E96F84D9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85BB94-DB5C-ABBB-FA0E-A84B1E59E3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DFBB34-1069-B686-03E9-C8C6A88396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C38FD-776C-402D-AA56-A2F6EB37EA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2477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2D59F-57C2-2219-DEAE-3D7A7A0BBB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FCD7F85-F26F-C45A-F66E-E2F275DDBF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523AF3-8F29-7FA3-4129-DD818AB5A2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F20EC2-FE13-BAAF-DDD5-6A23C0242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65BF6-D494-4D64-8E97-F166E96F84D9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776951-60B5-BCB8-42CA-85D8535EFA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656BF3-D100-DB60-1393-E26EE0164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C38FD-776C-402D-AA56-A2F6EB37EA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583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A18586-94C8-04CC-6F87-8C8533C65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78B855-73D8-23E3-9F58-D326119FC8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3643AD-2FAC-706C-7D75-8A9AB8BEAC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65BF6-D494-4D64-8E97-F166E96F84D9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34EC-47A1-FDCC-1A86-E5FAB9A6EA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755C94-E932-7277-75A3-2B932C8B0E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C38FD-776C-402D-AA56-A2F6EB37EA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1699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7D88FD-E2AF-C6F7-83B8-CAC790032A0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1BC13E-65B6-8B21-F38D-0769E7AE3E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885817-44A9-B063-1C03-CE1C86106E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65BF6-D494-4D64-8E97-F166E96F84D9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792015-41D8-F930-6EBD-934AFDA5E2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60343D-EF59-02BD-2948-83CA76C9F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C38FD-776C-402D-AA56-A2F6EB37EA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502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2ABA548-89B6-5344-692C-F34D5316D6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A401AE-C693-7313-C175-EFB6E49730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C3C9E9-5BC1-DE9A-B0AA-0DB5B73F97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F65BF6-D494-4D64-8E97-F166E96F84D9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734979-03AC-8290-F796-C478C1ADB7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24D26E-4C79-446A-EB32-7E24041AFB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6C38FD-776C-402D-AA56-A2F6EB37EA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415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58C7DD08-2C37-8668-B1FC-C953037C97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8004" y="-37723"/>
            <a:ext cx="5153787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0BB146C-0701-E5C9-9D23-2A4CA7DCE5A3}"/>
              </a:ext>
            </a:extLst>
          </p:cNvPr>
          <p:cNvSpPr txBox="1"/>
          <p:nvPr/>
        </p:nvSpPr>
        <p:spPr>
          <a:xfrm>
            <a:off x="4061925" y="3718249"/>
            <a:ext cx="40681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/>
              <a:t>Agua caliente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4D3206-29E3-F402-1F60-40BEDD3DD635}"/>
              </a:ext>
            </a:extLst>
          </p:cNvPr>
          <p:cNvSpPr txBox="1"/>
          <p:nvPr/>
        </p:nvSpPr>
        <p:spPr>
          <a:xfrm>
            <a:off x="4522234" y="5019869"/>
            <a:ext cx="30853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/>
              <a:t>Hot water</a:t>
            </a:r>
            <a:endParaRPr lang="en-GB" sz="54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0070CC-FE67-7111-2EA5-65FCC66558F0}"/>
              </a:ext>
            </a:extLst>
          </p:cNvPr>
          <p:cNvSpPr txBox="1"/>
          <p:nvPr/>
        </p:nvSpPr>
        <p:spPr>
          <a:xfrm>
            <a:off x="139958" y="33077"/>
            <a:ext cx="858417" cy="1077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" dirty="0">
                <a:solidFill>
                  <a:schemeClr val="bg1"/>
                </a:solidFill>
              </a:rPr>
              <a:t>This is a caution sign for hot water written in both Spanish and English respectively</a:t>
            </a:r>
            <a:endParaRPr lang="en-GB" sz="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3474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19</Words>
  <Application>Microsoft Office PowerPoint</Application>
  <PresentationFormat>Widescreen</PresentationFormat>
  <Paragraphs>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Muhammed Kabeer</dc:creator>
  <cp:lastModifiedBy>Muhammed Kabeer</cp:lastModifiedBy>
  <cp:revision>1</cp:revision>
  <dcterms:created xsi:type="dcterms:W3CDTF">2022-06-23T20:54:07Z</dcterms:created>
  <dcterms:modified xsi:type="dcterms:W3CDTF">2022-06-23T21:01:24Z</dcterms:modified>
</cp:coreProperties>
</file>