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A88A2-9FA8-4768-AA71-922E9CA3F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60D5C9-82B9-4963-B173-1BFDBAA19D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EF0C6B-D5A5-4237-B2A0-808F78330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BBDB5-1A72-4BB5-B471-5C8586E05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40AAF1-FBDE-4417-BF09-F6EC5E462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6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DF509-9460-4787-BEE3-BB094A971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79C77-0632-4BE0-8F88-F1F75F4C6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067D76-FC58-48F7-ACA8-1D67FE50A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86A16E-5869-4D7D-9633-A58149832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E80AA-EED0-4866-8485-968EB4591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93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8B951-FAC2-4243-9E2D-4D0DBBE26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5E18F7-ABF7-47DC-AB79-602A2D8FD6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13DC65-6B54-4C06-B3AA-87F37A217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4B488-0840-4BE0-80DA-9248D4438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2BC54-0F40-4880-B87D-C4BB321B3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577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88A6A-AC5D-4897-854E-E475C0516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3F9A4-6037-4ADD-A428-DFFC5FFD01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B9AAD1-E326-4FDF-9789-42290160F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9CD3F4-CB3E-455D-B58A-F269D7E5F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59776F-C70D-4D21-8D34-EEA604156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488DCE-BAAA-43B5-AEC2-A402014AE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570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DCDF2-34D7-49EE-A3D9-DDA590E45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F1A2FA-8F39-4A52-BA26-0D9E5E5890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7202CD-8D11-48DD-94F2-A47F679D1C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FD8ABD-F9DE-48A8-9FAD-CEBD6E53B0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DB24CF-CEBC-4208-AD8A-3F1C089131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4AF799-F48E-4D73-80A4-B70E7E5A5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7C5BAC-2E52-4F7E-A3C6-32E15B65B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D86B40-62C7-4802-AD52-9BB4DB8B7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512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AB34C-469F-41B4-A36B-5436081E9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7EA980-4DD8-4CCF-A451-EE429DCC1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3C2E14-6177-443F-9B04-97A3610D2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CB4E3B-F7BA-4E65-BCAA-4D772FA49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382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163783-EF28-4B8D-A08C-16A7F5E9D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2FFF50-B1FB-4C50-9245-678A1AB201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45F786-BBED-41ED-983B-4ED822CB0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356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50FB4-B1AA-402B-8F0C-98CD0960E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3F2A3-08E3-43D6-B8E6-0C422EAF6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39AF97-2554-4AB2-979D-95043E8576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3B87E8-45CA-4482-9113-F62076CF4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90F489-4878-4A92-B686-76796CE58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9A4D20-BA81-4DE7-ACDF-3E709FC55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198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DA10D-19C9-4F2E-B30C-EF95EE97B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593747-BB7D-4B79-8641-A804355442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A03E1C-8964-4219-B09F-31A1C89862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14045C-B848-4818-BFE3-5B8E01F85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A0D83-0285-438D-9961-C1DA60C39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63085A-CB07-4B8E-874F-AC94ABD23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1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10A29-68FE-41FB-A848-1E5BB2490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C685CC-25FE-4F58-876D-7A34D86EC6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96CED-7BCC-49F7-BABF-D14AD509A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392A8-5AC4-43E8-9156-5A9B97B1C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EEECF-7346-46FD-BE56-CEC1E05E3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395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A6F5FA-DFDD-43C4-A9CF-8C9D7A8FAA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F79590-1E8D-4695-9ECD-CC45DC2FFE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2CE59-7027-407F-A899-1BD1257C3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76FB9-07AD-468C-A810-6CAC6A9B4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223753-45DA-48DF-A55C-C9C95C59F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969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51B7DD-0BD1-4C55-95C4-E3D07880D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A9E76-44DD-492E-A348-733CD1661B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63F61B-1309-4648-9481-4465702B12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0F8A6-E355-4AB9-B050-9F9A22B397D6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62DC0-BFF7-484C-9508-0E753798F7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1A2E8-38D7-4F3C-A61F-7EE1F23925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9843A-2B3A-4B30-907B-A43577EDEE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709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7DE70-0BF2-4122-BB0A-389C8C3401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862885"/>
            <a:ext cx="9144000" cy="2387600"/>
          </a:xfrm>
        </p:spPr>
        <p:txBody>
          <a:bodyPr>
            <a:noAutofit/>
          </a:bodyPr>
          <a:lstStyle/>
          <a:p>
            <a:r>
              <a:rPr lang="en-GB" sz="3300" b="1" dirty="0"/>
              <a:t>Historian Celia M. Chazelle has written of the use of visual imagery in medieval Christianity that “the [important] point is not that a picture educates its viewers about its subject but that it inspires them to awareness of the adoration which … is owed solely to God.”  How do you interpret this quotation, and what does it reveal about historiographical debates surrounding the role of images in medieval religion? Refer to other scholars/historians’ work when answering.</a:t>
            </a:r>
            <a:endParaRPr lang="en-GB" sz="3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DAD5FF-2069-4A11-B24C-E60DA6E269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477763"/>
            <a:ext cx="9144000" cy="38686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James Forder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9D0105-3C44-4C46-9D42-6B46596E5825}"/>
              </a:ext>
            </a:extLst>
          </p:cNvPr>
          <p:cNvSpPr txBox="1"/>
          <p:nvPr/>
        </p:nvSpPr>
        <p:spPr>
          <a:xfrm>
            <a:off x="1020417" y="5406887"/>
            <a:ext cx="10124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Celia M. Chazelle, ‘Pictures, Books and the Illiterate: Pope Gregory I’s Letters to </a:t>
            </a:r>
            <a:r>
              <a:rPr lang="en-GB" dirty="0" err="1"/>
              <a:t>Serenus</a:t>
            </a:r>
            <a:r>
              <a:rPr lang="en-GB" dirty="0"/>
              <a:t> of Marseilles’, </a:t>
            </a:r>
            <a:r>
              <a:rPr lang="en-GB" i="1" dirty="0"/>
              <a:t>Word &amp; Image</a:t>
            </a:r>
            <a:r>
              <a:rPr lang="en-GB" dirty="0"/>
              <a:t>, vol. 6, (1990), p.p. 138-153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705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A6213-FE11-4B15-96C8-9739C89FE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/>
              <a:t>“The [important] point is not that a picture educates its viewers about its subject but that it inspires them to awareness of the adoration which … is owed solely to God.”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D7952-273E-472F-8CCF-2A588EFB0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70922"/>
            <a:ext cx="10515600" cy="3606040"/>
          </a:xfrm>
        </p:spPr>
        <p:txBody>
          <a:bodyPr/>
          <a:lstStyle/>
          <a:p>
            <a:r>
              <a:rPr lang="en-GB" dirty="0"/>
              <a:t>Images were more of an inspiration to learn, rather than the teaching method itself.</a:t>
            </a:r>
          </a:p>
          <a:p>
            <a:r>
              <a:rPr lang="en-GB" dirty="0"/>
              <a:t>People who interpret pope Gregory as saying that pictures teach totally illiterate and/ or “ignorant” people are misunderstanding his point.</a:t>
            </a:r>
          </a:p>
          <a:p>
            <a:r>
              <a:rPr lang="en-GB" dirty="0"/>
              <a:t>Previous debate focussed on the wrong point of Gregory’s letter.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BBF904-75A1-4A5A-8215-35BF13C68FFA}"/>
              </a:ext>
            </a:extLst>
          </p:cNvPr>
          <p:cNvSpPr txBox="1"/>
          <p:nvPr/>
        </p:nvSpPr>
        <p:spPr>
          <a:xfrm>
            <a:off x="675861" y="1690688"/>
            <a:ext cx="10933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Celia M. Chazelle, ‘Pictures, Books and the Illiterate: Pope Gregory I’s Letters to </a:t>
            </a:r>
            <a:r>
              <a:rPr lang="en-GB" dirty="0" err="1"/>
              <a:t>Serenus</a:t>
            </a:r>
            <a:r>
              <a:rPr lang="en-GB" dirty="0"/>
              <a:t> of Marseilles’, </a:t>
            </a:r>
            <a:r>
              <a:rPr lang="en-GB" i="1" dirty="0"/>
              <a:t>Word &amp; Image</a:t>
            </a:r>
            <a:r>
              <a:rPr lang="en-GB" dirty="0"/>
              <a:t>, vol. 6, (1990), p. 141.</a:t>
            </a:r>
          </a:p>
        </p:txBody>
      </p:sp>
    </p:spTree>
    <p:extLst>
      <p:ext uri="{BB962C8B-B14F-4D97-AF65-F5344CB8AC3E}">
        <p14:creationId xmlns:p14="http://schemas.microsoft.com/office/powerpoint/2010/main" val="3767192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814F2-013B-4B35-A92E-C6B24ADD3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FC31B-EF57-4BC5-BC3A-504D46962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Origin of the debate is over letters from Pope Gregory to the iconoclast Bishop </a:t>
            </a:r>
            <a:r>
              <a:rPr lang="en-GB" dirty="0" err="1"/>
              <a:t>Serenus</a:t>
            </a:r>
            <a:r>
              <a:rPr lang="en-GB" dirty="0"/>
              <a:t> of Marseilles (c.600) clarifying the position of the church regarding the use of religious imagery.</a:t>
            </a:r>
          </a:p>
          <a:p>
            <a:r>
              <a:rPr lang="en-GB" dirty="0"/>
              <a:t>What did Pope Gregory mean by “ignorant” or illiterate?</a:t>
            </a:r>
          </a:p>
          <a:p>
            <a:r>
              <a:rPr lang="en-GB" dirty="0"/>
              <a:t>Could medieval people “read” images, and if so, what did this involve?</a:t>
            </a:r>
          </a:p>
          <a:p>
            <a:r>
              <a:rPr lang="en-GB" dirty="0"/>
              <a:t>Translation issues.</a:t>
            </a:r>
          </a:p>
          <a:p>
            <a:r>
              <a:rPr lang="en-GB" dirty="0"/>
              <a:t>Attitudes to different types of images. (Saints, biblical scenes etc.).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917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20D5E-D08E-4C78-9DDD-7C3AE0148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scholars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0282B-5058-43B0-866A-33CCBD360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Lawrence G. Duggan, ‘Was Art Really the “Book of the Illiterate?”’, </a:t>
            </a:r>
            <a:r>
              <a:rPr lang="en-GB" i="1" dirty="0"/>
              <a:t>Reading Images and Texts</a:t>
            </a:r>
            <a:r>
              <a:rPr lang="en-GB" dirty="0"/>
              <a:t>, 2005 (1989), p.p. 63-108.</a:t>
            </a:r>
          </a:p>
          <a:p>
            <a:r>
              <a:rPr lang="en-GB" dirty="0"/>
              <a:t>Lawrence G. Duggan, ‘Reflections on “Was Art Really the “Book of the Illiterate?”’, </a:t>
            </a:r>
            <a:r>
              <a:rPr lang="en-GB" i="1" dirty="0"/>
              <a:t>Reading Images and Texts</a:t>
            </a:r>
            <a:r>
              <a:rPr lang="en-GB" dirty="0"/>
              <a:t>, 2005, p.p. 109-120.</a:t>
            </a:r>
          </a:p>
          <a:p>
            <a:r>
              <a:rPr lang="en-GB" dirty="0"/>
              <a:t>Herbert L. Kessler, ‘Gregory the Great and Image Theory in Northern Europe during the Twelfth and Thirteenth Centuries’, </a:t>
            </a:r>
            <a:r>
              <a:rPr lang="en-GB" i="1" dirty="0"/>
              <a:t>A Companion to Medieval Art: Romanesque and Gothic in Northern Europe: Romanesque and Gothic in Northern Europe, </a:t>
            </a:r>
            <a:r>
              <a:rPr lang="en-GB" dirty="0"/>
              <a:t>ed. Conrad Rudolph (Chichester: Blackwell, 2006), p.p. 151-172.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29474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BC9C5-1C4E-4B84-BE15-A229B5130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6A0D8-385B-436A-A67C-46C16FC3E0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Images and words have different uses, words teach new information, images supplement and support the words.</a:t>
            </a:r>
          </a:p>
          <a:p>
            <a:r>
              <a:rPr lang="en-GB" dirty="0"/>
              <a:t>Images were commonly used as a form of “carrot and stick” to promote a Christian way of life.</a:t>
            </a:r>
          </a:p>
        </p:txBody>
      </p:sp>
    </p:spTree>
    <p:extLst>
      <p:ext uri="{BB962C8B-B14F-4D97-AF65-F5344CB8AC3E}">
        <p14:creationId xmlns:p14="http://schemas.microsoft.com/office/powerpoint/2010/main" val="1065300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558</TotalTime>
  <Words>416</Words>
  <Application>Microsoft Office PowerPoint</Application>
  <PresentationFormat>Widescreen</PresentationFormat>
  <Paragraphs>21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Historian Celia M. Chazelle has written of the use of visual imagery in medieval Christianity that “the [important] point is not that a picture educates its viewers about its subject but that it inspires them to awareness of the adoration which … is owed solely to God.”  How do you interpret this quotation, and what does it reveal about historiographical debates surrounding the role of images in medieval religion? Refer to other scholars/historians’ work when answering.</vt:lpstr>
      <vt:lpstr>“The [important] point is not that a picture educates its viewers about its subject but that it inspires them to awareness of the adoration which … is owed solely to God.”</vt:lpstr>
      <vt:lpstr>The Debate</vt:lpstr>
      <vt:lpstr>Other scholars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</dc:creator>
  <cp:lastModifiedBy>James</cp:lastModifiedBy>
  <cp:revision>28</cp:revision>
  <dcterms:created xsi:type="dcterms:W3CDTF">2018-01-28T15:14:17Z</dcterms:created>
  <dcterms:modified xsi:type="dcterms:W3CDTF">2018-01-29T14:51:45Z</dcterms:modified>
</cp:coreProperties>
</file>