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A5857-8108-EFC5-0ED9-550CE3EC55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678117-607A-AF5A-E04F-AA85EBC2C3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02E3F-9289-536D-0E1A-538C1FC99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016B1-5469-DB64-8825-7F00516BF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75052-475A-45A1-6FFA-FC03528BF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67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C20CB-F935-E780-CC74-CD398FB63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27035-AE56-FD79-59B4-DF109DFD2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02E98-38EB-7B4B-11FE-8584EFAC6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4DDE4-BBB9-C5B3-D1BB-EF9C1C590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81BA3-B648-2678-D2F1-9A79E1CBD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774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B175E-B8C7-F071-780F-27D0DFEF5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6D05E2-6188-D2D3-42CE-C6509D3B91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BD064-228F-17FA-E713-759966CA0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276DA-3D2F-6029-F8B2-CDF1FC146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C0E9FE-39E2-FAB3-CC05-662316DC8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205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FFD12-560B-B264-6F39-811A4B7A4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B2D43-88BE-0C7A-CAC0-4E36DF24D7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8AECA-5B87-1B76-43BB-DCB87E6BAF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93779C-B7DD-353B-40E5-CCFC66501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6159CA-E0FF-CC73-4DE5-36C1C8E7C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F4A3EC-A948-BD5F-FF7F-B4A2EB97B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425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F2EDF-F6C8-75DE-7201-6681BCBD0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1C86B-D053-6E8E-2601-4EFA0DDCEB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4E5D91-E714-F9E4-759F-4E3160A624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3C69D7-BD70-426B-0C8C-8EB0110DBB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32BCC6-9FE3-9BC2-83A1-0A2E937B5E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B508EF-E912-33AC-B82A-FA1F4D6BE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4B1DAD-497B-B94D-E2B0-1CFE1C5F1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B6542D-C0B7-52FE-3F11-DF41FCFFA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60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CCFF8-0B6B-8A72-43F8-4B472932F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DC4FDA-2C88-0876-85BD-AE1D093D8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75EC95-234C-2C59-0829-B77474F97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B06B03-10D8-9214-7187-CF34A38FB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608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CC46AF-C47E-C833-586F-CCE4B4E44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895EC6-BC38-49F6-0D04-75EAFC234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A30FA9-7498-DE36-7959-197E2A750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081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C88E6-D97B-179D-04EF-8B6B53104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24289-FE42-92B3-6C3F-620D59007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302EDA-BFF7-DC9C-EC5B-7940E68E07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F8FA31-76FE-3E54-6853-28551BDFF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81DE86-235F-0ECA-15CA-8B294AF7A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6EB489-CC07-EDA7-4D64-EDB3A318E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595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5807E-462F-6593-FC49-E8FD31825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D4FBC8-9BCB-63EF-0498-F52A0C82E1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865140-46BD-4855-A47E-D979E9154C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60C44E-2138-F22A-4D3B-1CD3FF8F0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33D293-D51B-61ED-9064-9A0B73133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96318F-ACC8-6F67-2B66-06956D6D7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379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A63A9-F7C8-9183-B114-827279DAF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A2271C-CB35-705A-1006-0FA426E464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1281B-911B-6DC4-0016-67DB31545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D6DFFF-245B-FA44-B528-C2242B9CE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7C0CDD-3D46-0077-EE5D-0E9CD9180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605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10D39E-D16C-9FFD-76FD-0F165B72CF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5AF60-AC40-4458-B0D7-A66E17B808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B8960-83C1-2DAB-E066-A24D22DA4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4C0BB-2934-404E-5802-E709B34C6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68366-75BD-34AA-C713-F4D646E7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527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0B4766-75A6-24EF-C943-B58132936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062FF-8EDB-8936-B839-EB8A1C71B6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F29929-7E4D-5FB0-F5BC-3FEF1C15FC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A4D6E2-887D-489A-8E2D-BE0F24671C8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24BBA-7AB4-D33A-EB25-A52083D8E7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4E3EB-6C69-DE0F-7C34-377E951B2A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410695-AE72-4B96-9CEC-8DE96D4F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297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5930B-B3FC-2CB6-CF7F-5E730A488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BMSW6009- Independent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C1CC0-B46C-D932-4E59-E4A455817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  <a:p>
            <a:r>
              <a:rPr lang="en-GB" sz="2000" dirty="0"/>
              <a:t>To develop the ability of students to engage critically and innovatively with theory and/or practice relevant to their studied subject areas in order to produce a discipline specific in-depth project.</a:t>
            </a:r>
          </a:p>
        </p:txBody>
      </p:sp>
    </p:spTree>
    <p:extLst>
      <p:ext uri="{BB962C8B-B14F-4D97-AF65-F5344CB8AC3E}">
        <p14:creationId xmlns:p14="http://schemas.microsoft.com/office/powerpoint/2010/main" val="1199192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BE289-86F5-D827-40E3-A7303D60B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00095-698E-7C8D-80C5-919F3750E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Upon the successful completion of this module, the student should be able to:</a:t>
            </a:r>
          </a:p>
          <a:p>
            <a:r>
              <a:rPr lang="en-GB" sz="2000" dirty="0"/>
              <a:t>Demonstrate intellectual skills in the identification of an appropriate topic, problem or challenge for investigation pertinent to their field of study and formulate a suitable plan for further research utilising relevant investigative methods in order to produce response.</a:t>
            </a:r>
          </a:p>
          <a:p>
            <a:r>
              <a:rPr lang="en-GB" sz="2000" dirty="0"/>
              <a:t>Evidence in-depth knowledge and critical understanding of principles necessary to underpin their education within their chosen field of study and problem solving techniques applicable to this.</a:t>
            </a:r>
          </a:p>
          <a:p>
            <a:r>
              <a:rPr lang="en-GB" sz="2000" dirty="0"/>
              <a:t>Evidence independence of thought and critical evaluation in the production of an independent piece of work, demonstrating transferable skills through exercising initiative and personal </a:t>
            </a:r>
            <a:r>
              <a:rPr lang="en-GB" sz="2000" dirty="0" err="1"/>
              <a:t>responsibilty</a:t>
            </a:r>
            <a:r>
              <a:rPr lang="en-GB" sz="2000" dirty="0"/>
              <a:t>  in planning own learning and self-management.</a:t>
            </a:r>
          </a:p>
          <a:p>
            <a:r>
              <a:rPr lang="en-GB" sz="2000" dirty="0"/>
              <a:t>Organise their knowledge and learning through use of a range of media,  and present their work appropriately in a manner that can be understood by specialists and non-specialist audiences.</a:t>
            </a:r>
          </a:p>
        </p:txBody>
      </p:sp>
    </p:spTree>
    <p:extLst>
      <p:ext uri="{BB962C8B-B14F-4D97-AF65-F5344CB8AC3E}">
        <p14:creationId xmlns:p14="http://schemas.microsoft.com/office/powerpoint/2010/main" val="2163445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072AF-D341-263D-BC5D-0C3BC9FB6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6FDDF-32DB-9C19-CE97-69FA53E8F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Research paradigms, methods, and techniques of research and enquiry.</a:t>
            </a:r>
          </a:p>
          <a:p>
            <a:r>
              <a:rPr lang="en-GB" sz="2000" dirty="0"/>
              <a:t>Conducting and writing a literature review.</a:t>
            </a:r>
          </a:p>
          <a:p>
            <a:r>
              <a:rPr lang="en-GB" sz="2000" dirty="0"/>
              <a:t>Ethical concerns and research process.</a:t>
            </a:r>
          </a:p>
          <a:p>
            <a:r>
              <a:rPr lang="en-GB" sz="2000" dirty="0"/>
              <a:t>Resource, project, and skills management processes and techniques.</a:t>
            </a:r>
          </a:p>
          <a:p>
            <a:r>
              <a:rPr lang="en-GB" sz="2000" dirty="0"/>
              <a:t>Presenting and illustrating date and information.</a:t>
            </a:r>
          </a:p>
          <a:p>
            <a:r>
              <a:rPr lang="en-GB" sz="2000" dirty="0"/>
              <a:t>Communication of general, specialist, technical ideas and results.</a:t>
            </a:r>
          </a:p>
          <a:p>
            <a:r>
              <a:rPr lang="en-GB" sz="2000" dirty="0"/>
              <a:t>Problem solving, creative, entrepreneurial thinking and approaches.</a:t>
            </a:r>
          </a:p>
          <a:p>
            <a:r>
              <a:rPr lang="en-GB" sz="2000" dirty="0"/>
              <a:t>Collaboration, adaptability and reflection.</a:t>
            </a:r>
          </a:p>
        </p:txBody>
      </p:sp>
    </p:spTree>
    <p:extLst>
      <p:ext uri="{BB962C8B-B14F-4D97-AF65-F5344CB8AC3E}">
        <p14:creationId xmlns:p14="http://schemas.microsoft.com/office/powerpoint/2010/main" val="733235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7F983-403B-F717-DBD4-ABB75C8AA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B0438-79E2-C542-0AF1-16FB9F9EE8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Scheduled Learning- 36 Hours</a:t>
            </a:r>
          </a:p>
          <a:p>
            <a:r>
              <a:rPr lang="en-GB" dirty="0"/>
              <a:t>Independent Learning- 364 Hours</a:t>
            </a:r>
          </a:p>
        </p:txBody>
      </p:sp>
    </p:spTree>
    <p:extLst>
      <p:ext uri="{BB962C8B-B14F-4D97-AF65-F5344CB8AC3E}">
        <p14:creationId xmlns:p14="http://schemas.microsoft.com/office/powerpoint/2010/main" val="1219586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DE6F0-0AA4-A047-245F-1644C4FA9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F5580-CC36-4389-70B7-514D26C09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Portfolio- 3 elements equivalent to 10,000 words</a:t>
            </a:r>
          </a:p>
          <a:p>
            <a:r>
              <a:rPr lang="en-GB"/>
              <a:t>Coursework – 100%</a:t>
            </a:r>
            <a:endParaRPr lang="en-GB" dirty="0"/>
          </a:p>
          <a:p>
            <a:r>
              <a:rPr lang="en-GB" dirty="0"/>
              <a:t>This portfolio contains:</a:t>
            </a:r>
          </a:p>
          <a:p>
            <a:r>
              <a:rPr lang="en-GB" dirty="0"/>
              <a:t>Project Proposal – 1500 Words</a:t>
            </a:r>
          </a:p>
          <a:p>
            <a:r>
              <a:rPr lang="en-GB" dirty="0"/>
              <a:t>Independent Project – 8000 Words</a:t>
            </a:r>
          </a:p>
          <a:p>
            <a:r>
              <a:rPr lang="en-GB" dirty="0"/>
              <a:t>Reflection- 500 Words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8493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296</Words>
  <Application>Microsoft Office PowerPoint</Application>
  <PresentationFormat>Widescreen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BMSW6009- Independent Project</vt:lpstr>
      <vt:lpstr>Learning Outcomes</vt:lpstr>
      <vt:lpstr>Indicative Content</vt:lpstr>
      <vt:lpstr>Study Time</vt:lpstr>
      <vt:lpstr>Assessment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BMSW6009- Independent Project</dc:title>
  <dc:creator>Maria Heffernan</dc:creator>
  <cp:lastModifiedBy>Maria Heffernan</cp:lastModifiedBy>
  <cp:revision>2</cp:revision>
  <dcterms:created xsi:type="dcterms:W3CDTF">2024-01-18T12:17:17Z</dcterms:created>
  <dcterms:modified xsi:type="dcterms:W3CDTF">2024-01-18T12:50:22Z</dcterms:modified>
</cp:coreProperties>
</file>