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A30A3-5740-4E24-6F42-2CCE0476CF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54B3F2-06B9-9839-CA78-FF9EBD145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7E5C3F-7D60-06B9-1CC3-9212658D0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904B9-74CC-4FE1-8A29-94D8E385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38430-A972-293D-4D55-222987830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536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E77FC-8508-3361-61F5-0A3B00946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B2E98-28B4-419A-866E-4B7A4756D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E707A-F29B-3EA1-B2EB-4D5B5D259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222C9-83F4-90F0-D30B-84A97FB54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6D782-A3C7-0FD8-863F-C0EF78161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70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BC658-8A86-3C2E-C28B-40DFA4127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23E3E3-D82D-C7CC-AA28-D545E02587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1D1A4C-E4EC-FCE9-1472-747B10596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72514-6FC1-66FD-FAC7-E6BB03FC5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29ACD-DC85-E604-357A-58E6A8E40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811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1046E-F42A-4764-4A68-7414E1B1C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715D6-F219-215C-EFFE-2A0FA9323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3082A3-461C-0580-971C-D3FBE9F2D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D2F3DE-5522-DB16-A40D-C39CFE2D5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D43A8-8B47-EB86-C14B-95E647A95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D6BE71-AC50-9038-578B-46AE5BD56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763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91476-2808-609F-8A14-FE287BA08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8D0511-028A-992F-E50B-BBC1324752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8FF57-6110-21A3-09B4-D0C76360A8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8F3112-5EA8-DBE7-65CC-B613060FF0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24BFD2-ED9C-FBF3-58EE-C8B94DACEC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55623D-3511-6670-8021-2C6B4221A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9F8BCB-6CEC-AE76-2740-F0AD6BD7F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595355-9B24-EE76-E754-EC0E40B49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830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1BD6D-7BC9-8443-72D2-8AB973E98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B66562-60E0-6F89-3318-E8E0920AE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26FBDE-4B49-5B63-C30A-2DEDA9F9A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D45A1E-F585-4CA0-D0CA-AC5F73217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884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E04847-B435-3C8F-82BB-EBED440B7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115ECC-99A8-959D-C6BF-34FB6BCF7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05911B-A02F-7130-FED9-8C453F6A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806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A9837-F7E9-A882-83B9-0E3884AE8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F9059-E879-1576-E1B4-692BB0535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9B31C4-EA7E-FA7E-15A6-C24AEFFF1D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106FCF-FADB-F452-CAD1-78AEF2BF9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282312-7389-8075-DDF9-B43E4A80D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ECDBFD-D642-33DD-9A94-BE4FBDDC2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67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A0AF4-B4A5-5A76-999E-E7262C04D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3BD8D6-5FA5-15EB-FB6B-BB703B197B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397058-05F0-70A2-750E-C887099FB0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48B538-E393-2C3A-F29B-5EFB1DFA6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3D8D0D-C9BF-4CB8-254A-C738F7BC0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EFA3AB-FB3A-AB81-2CE4-A3123B736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623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5A650-EBE6-5D51-0EC8-012BA0D3F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CF6F98-74BE-ACED-1778-2FD55F7599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62D566-35AE-5D6A-94A2-5A45FFDFC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C9991-ED27-7EC1-1A58-516A7D006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FA41E-8294-EEF5-C634-D8607029B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65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342E34-2727-16BE-4DCF-24FF7C8C1E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4D0C7B-EF40-29E3-10DB-D70E93C949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C08242-6DC1-2133-7EA8-4FD30516E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2DE444-7080-6515-C6BE-141977D66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D61AD-6638-43DC-205A-4F95DF134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220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CB648F-3F5E-DB32-22C0-3D149368C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9B249F-62CD-F5EB-0D90-23C15FC5E9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88D66-D80B-8A80-0045-028430B98D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CDF0A-E1C8-4446-AFF7-57C012E6F236}" type="datetimeFigureOut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90F1B0-A145-DBFE-EE80-0144572851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7EA2AB-0B6F-9348-4C85-CAE7A64BE3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D11380-AF87-6A48-9D43-04964AB048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301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65EFA98-B5F9-C135-347F-F7E32E7074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45" t="4430" r="27735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8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0A699-A252-949B-0FE4-ADBF306740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3719" y="2830960"/>
            <a:ext cx="4023360" cy="1557084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/>
              <a:t>UEFA</a:t>
            </a:r>
            <a:endParaRPr lang="en-US" sz="4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C499EF-A1EE-073A-246D-8FA5DF8353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Anna </a:t>
            </a:r>
            <a:r>
              <a:rPr lang="en-GB" sz="2000" dirty="0" err="1"/>
              <a:t>Szulc</a:t>
            </a:r>
            <a:r>
              <a:rPr lang="en-GB" sz="2000" dirty="0"/>
              <a:t> (2012046)</a:t>
            </a:r>
            <a:endParaRPr lang="en-US" sz="2000" dirty="0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9384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8972E1C-E35F-FBFD-7E49-DA5422798F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6" r="330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16FF72-F1AE-CDC5-DBD0-E2BDDAE0C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625" y="764359"/>
            <a:ext cx="11205175" cy="541260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Reputational risk 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Relationship with media and news </a:t>
            </a:r>
            <a:r>
              <a:rPr lang="en-GB">
                <a:solidFill>
                  <a:srgbClr val="FFFFFF"/>
                </a:solidFill>
              </a:rPr>
              <a:t>flow control</a:t>
            </a: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Failed communication and cooperation with stakeholders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Overcrowding, crowd safety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False tickets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Fire or explosion at the stadium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Hooliganism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Terrorist attacks – high risk for international event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Players injury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C50774-2F3A-7DB1-CA50-49CDEEFBFA72}"/>
              </a:ext>
            </a:extLst>
          </p:cNvPr>
          <p:cNvSpPr txBox="1"/>
          <p:nvPr/>
        </p:nvSpPr>
        <p:spPr>
          <a:xfrm>
            <a:off x="686508" y="51665"/>
            <a:ext cx="96464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dirty="0">
                <a:solidFill>
                  <a:srgbClr val="C00000"/>
                </a:solidFill>
              </a:rPr>
              <a:t>Risks for UEFA:</a:t>
            </a:r>
            <a:endParaRPr lang="en-US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98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UEFA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UEFA</dc:title>
  <dc:creator>Anna Szulc</dc:creator>
  <cp:lastModifiedBy>Anna Szulc</cp:lastModifiedBy>
  <cp:revision>2</cp:revision>
  <dcterms:created xsi:type="dcterms:W3CDTF">2023-04-25T08:37:35Z</dcterms:created>
  <dcterms:modified xsi:type="dcterms:W3CDTF">2023-04-25T12:38:12Z</dcterms:modified>
</cp:coreProperties>
</file>