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2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59"/>
  </p:normalViewPr>
  <p:slideViewPr>
    <p:cSldViewPr snapToGrid="0" snapToObjects="1">
      <p:cViewPr varScale="1">
        <p:scale>
          <a:sx n="90" d="100"/>
          <a:sy n="90" d="100"/>
        </p:scale>
        <p:origin x="232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EDBF6-6A84-914D-8B88-08F3FCFEED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1855C7-B169-7E4D-9C8E-D6528DABCE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B73F8-4F4D-9143-8FA9-4EE7EAB78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AAA54-109F-6B40-91F6-742A0DFF79FC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18386-9805-864C-A7C4-1A89037F5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DCE80-3AC5-FC4F-BF8A-F61E0E567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AC91-9D57-DD47-8D57-B19F6B18A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40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55200-A9BF-8B4E-84B4-4AD32014C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24A61-F009-514D-9B35-6C51BE481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40725C-F8CE-F64D-B802-DBC63AA9F3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AAA54-109F-6B40-91F6-742A0DFF79FC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11F215-C3AB-0F4C-8A2C-BDC504AFB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93B5CA-11D1-C64A-8F18-F140FFD62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AC91-9D57-DD47-8D57-B19F6B18A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03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02E43-BE38-4649-8E02-7BD567778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E4F703-1022-EE41-AF6F-899593BC19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BBFEF6-F32C-8E48-A627-B08E7732E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AAA54-109F-6B40-91F6-742A0DFF79FC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64742-5195-AD42-A0D3-C43088F3D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884CC0-EA2F-6041-9553-412CCF29E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AC91-9D57-DD47-8D57-B19F6B18A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773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8E713-AEBA-9548-B1EF-2F44F8B8E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B6A31-303D-1A43-BEEE-C34723B479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A9AAB3-B97D-BF4B-B4F7-66CBCAFE4A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63708-6CA2-7048-9B16-61A488C82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AAA54-109F-6B40-91F6-742A0DFF79FC}" type="datetimeFigureOut">
              <a:rPr lang="en-US" smtClean="0"/>
              <a:t>6/2/23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C531E5-CC12-2140-8DB8-4534A2530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3D1C54-E556-AD42-9DEC-F8D314576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AC91-9D57-DD47-8D57-B19F6B18A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113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41650-5BD9-864B-9C37-30EFFCAF4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5842F0-8C32-D64E-8A3A-72461D112C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8E479B-8A20-4C45-A326-B12FE35325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FAEE83-C8BF-D547-B883-01F727749F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531FE6-A495-5D41-8411-95CF7C1F20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F9643A-408C-9B4E-95A4-E45CF151B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AAA54-109F-6B40-91F6-742A0DFF79FC}" type="datetimeFigureOut">
              <a:rPr lang="en-US" smtClean="0"/>
              <a:t>6/2/23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3A403-21C1-E04F-B83B-CE9D1EA4A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60BA5B-C3AC-EC45-A85F-EFBD0AB36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AC91-9D57-DD47-8D57-B19F6B18A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683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D1D77-7EA8-6B40-9C68-6368E4389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8C272F-CC5D-1F48-AE72-9DD37F26E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AAA54-109F-6B40-91F6-742A0DFF79FC}" type="datetimeFigureOut">
              <a:rPr lang="en-US" smtClean="0"/>
              <a:t>6/2/23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47E79F-12EC-6947-AAD2-689CD233C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086F20-B921-B74E-9192-E5B24E9F7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AC91-9D57-DD47-8D57-B19F6B18A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377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FB3B3C-5CE8-614B-AFFD-FE3A2D74A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AAA54-109F-6B40-91F6-742A0DFF79FC}" type="datetimeFigureOut">
              <a:rPr lang="en-US" smtClean="0"/>
              <a:t>6/2/23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750ABB-C68F-C44E-ADB5-E0C395755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7AE5A3-86E1-E54D-B8B3-310230676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AC91-9D57-DD47-8D57-B19F6B18A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41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FABEF-54A4-0E4F-AC5C-D92316A67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C1652-074E-B044-8ACE-6CF596BB8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A6D4E9-FF0A-9C48-B9B6-6F0E97D621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60D89B-6A41-8343-8379-D1DCBC8FB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AAA54-109F-6B40-91F6-742A0DFF79FC}" type="datetimeFigureOut">
              <a:rPr lang="en-US" smtClean="0"/>
              <a:t>6/2/23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90D9C7-F9FC-4D49-9E61-848FC2929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DF46D6-584A-3042-9240-C296D231C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AC91-9D57-DD47-8D57-B19F6B18A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365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D3A04-7AD2-DC42-B915-CA136CFF9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444CD2-416F-7844-8FBC-CF5B9C89A4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2D775E-B637-3145-B9FE-EE02F05611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FE8673-E6FC-0845-A658-8F5EC87BD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AAA54-109F-6B40-91F6-742A0DFF79FC}" type="datetimeFigureOut">
              <a:rPr lang="en-US" smtClean="0"/>
              <a:t>6/2/23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4BF6E5-1DAE-EA46-BB4D-8C95862E2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7659DA-97CC-B847-91F4-6EE342A5B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AC91-9D57-DD47-8D57-B19F6B18A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764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7699D-A508-D74D-AF8E-E5BA5579E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658CDE-8D12-434D-83BB-0E423AE473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D3BC9-9055-3A44-BDD4-1EAF54E3F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AAA54-109F-6B40-91F6-742A0DFF79FC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4F7BE-E28D-A843-84FA-331DCA29E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9C40C-09BF-0D46-A44D-814BB091F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AC91-9D57-DD47-8D57-B19F6B18A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400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C1D513-3B12-AC4A-9206-04584E329B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2BEB7F-C484-5D4E-9CD0-2522EA37BD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B769B-B403-9D4B-88D3-A01A903EF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AAA54-109F-6B40-91F6-742A0DFF79FC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5181BB-47E3-1945-80F5-B00C8072B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B64CF-2570-C542-B841-18758402E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AC91-9D57-DD47-8D57-B19F6B18A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85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DE0CDC-65A7-9B46-8AF2-239C4B2E2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1959C7-58F1-DD43-B80D-2924303E08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AEB5E-E33F-E44C-97A9-ADED8EEE5C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1AAA54-109F-6B40-91F6-742A0DFF79FC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52E10E-7C85-6645-B0BD-DD12FE7055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933CD4-BDE7-564A-99F3-39DBCF82C7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CFAC91-9D57-DD47-8D57-B19F6B18A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957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E60C6-0327-EF4A-BCBB-6C512A9FC3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19175"/>
            <a:ext cx="9144000" cy="752475"/>
          </a:xfrm>
        </p:spPr>
        <p:txBody>
          <a:bodyPr>
            <a:normAutofit fontScale="90000"/>
          </a:bodyPr>
          <a:lstStyle/>
          <a:p>
            <a:br>
              <a:rPr lang="en-GB" sz="800" b="0" i="0" u="none" strike="noStrike" dirty="0">
                <a:solidFill>
                  <a:srgbClr val="1A1A1A"/>
                </a:solidFill>
                <a:effectLst/>
                <a:latin typeface="var(--DO_NOT_USE_bui_large_font_small_1_font-family)"/>
              </a:rPr>
            </a:br>
            <a:r>
              <a:rPr lang="en-GB" sz="2700" b="1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Shanghai Marriott Hotel Parkview</a:t>
            </a:r>
            <a:br>
              <a:rPr lang="en-GB" sz="2400" b="1" i="0" u="none" strike="noStrike" dirty="0">
                <a:solidFill>
                  <a:srgbClr val="1A1A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zh-CN" sz="1600" dirty="0"/>
              <a:t>中国上海市静安区广中西路333号邮编200072</a:t>
            </a:r>
            <a:br>
              <a:rPr lang="en-GB" altLang="zh-CN" sz="1600" dirty="0"/>
            </a:br>
            <a:r>
              <a:rPr lang="zh-CN" sz="1800" dirty="0">
                <a:solidFill>
                  <a:srgbClr val="FF0000"/>
                </a:solidFill>
              </a:rPr>
              <a:t>如需预订和查询，请联系</a:t>
            </a:r>
            <a:r>
              <a:rPr lang="en-GB" altLang="zh-CN" sz="1800" dirty="0">
                <a:solidFill>
                  <a:srgbClr val="FF0000"/>
                </a:solidFill>
              </a:rPr>
              <a:t>:</a:t>
            </a:r>
            <a:r>
              <a:rPr lang="zh-CN" sz="1800" b="1" dirty="0"/>
              <a:t>电话</a:t>
            </a:r>
            <a:r>
              <a:rPr lang="zh-CN" sz="1800" dirty="0"/>
              <a:t>：</a:t>
            </a:r>
            <a:r>
              <a:rPr lang="en-GB" sz="1800" b="0" i="0" u="none" strike="noStrike" dirty="0">
                <a:solidFill>
                  <a:srgbClr val="1C1C1C"/>
                </a:solidFill>
                <a:effectLst/>
                <a:latin typeface="proxima-nova"/>
              </a:rPr>
              <a:t> +86 21 3669 8888</a:t>
            </a:r>
            <a:r>
              <a:rPr lang="zh-CN" sz="1800" dirty="0"/>
              <a:t> ，</a:t>
            </a:r>
            <a:r>
              <a:rPr lang="zh-CN" sz="1800" b="1" dirty="0"/>
              <a:t>电子邮件</a:t>
            </a:r>
            <a:r>
              <a:rPr lang="en-GB" altLang="zh-CN" sz="1800" dirty="0"/>
              <a:t>: </a:t>
            </a:r>
            <a:r>
              <a:rPr lang="zh-CN" sz="1800" dirty="0"/>
              <a:t>info@</a:t>
            </a:r>
            <a:r>
              <a:rPr lang="en-GB" altLang="zh-CN" sz="1800" dirty="0" err="1"/>
              <a:t>marriott.shanghai</a:t>
            </a:r>
            <a:r>
              <a:rPr lang="zh-CN" sz="1800" dirty="0"/>
              <a:t>.com</a:t>
            </a:r>
            <a:r>
              <a:rPr lang="zh-CN" sz="800" dirty="0"/>
              <a:t>：</a:t>
            </a:r>
            <a:br>
              <a:rPr lang="en-GB" sz="2400" b="1" i="0" u="none" strike="noStrike" dirty="0">
                <a:solidFill>
                  <a:srgbClr val="1A1A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zh-CN" sz="2400" dirty="0">
                <a:solidFill>
                  <a:srgbClr val="FF0000"/>
                </a:solidFill>
              </a:rPr>
              <a:t>New Year Celebration-2024 </a:t>
            </a:r>
            <a:r>
              <a:rPr lang="en-GB" altLang="zh-CN" sz="2400" dirty="0"/>
              <a:t>: </a:t>
            </a:r>
            <a:r>
              <a:rPr lang="zh-CN" sz="2400" dirty="0">
                <a:solidFill>
                  <a:srgbClr val="FF0000"/>
                </a:solidFill>
              </a:rPr>
              <a:t>2024 年新年庆典</a:t>
            </a:r>
            <a:br>
              <a:rPr lang="en-GB" altLang="zh-CN" sz="2400" dirty="0">
                <a:solidFill>
                  <a:srgbClr val="FF0000"/>
                </a:solidFill>
              </a:rPr>
            </a:br>
            <a:r>
              <a:rPr lang="zh-CN" sz="1800" dirty="0">
                <a:latin typeface="Arial" panose="020B0604020202020204" pitchFamily="34" charset="0"/>
                <a:cs typeface="Arial" panose="020B0604020202020204" pitchFamily="34" charset="0"/>
              </a:rPr>
              <a:t>2023 年 12 月 31 日下午 4 点至凌晨 1 点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F9DE9D-8200-E347-B435-F0A35C968C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71650"/>
            <a:ext cx="4705350" cy="4614862"/>
          </a:xfrm>
        </p:spPr>
        <p:txBody>
          <a:bodyPr>
            <a:noAutofit/>
          </a:bodyPr>
          <a:lstStyle/>
          <a:p>
            <a:r>
              <a:rPr lang="zh-CN" b="1" dirty="0">
                <a:solidFill>
                  <a:schemeClr val="accent1">
                    <a:lumMod val="75000"/>
                  </a:schemeClr>
                </a:solidFill>
              </a:rPr>
              <a:t>房型及价格</a:t>
            </a:r>
            <a:r>
              <a:rPr lang="en-GB" altLang="zh-CN" b="1" dirty="0">
                <a:solidFill>
                  <a:schemeClr val="accent1">
                    <a:lumMod val="75000"/>
                  </a:schemeClr>
                </a:solidFill>
              </a:rPr>
              <a:t>:</a:t>
            </a:r>
          </a:p>
          <a:p>
            <a:endParaRPr lang="en-GB" altLang="zh-CN" b="1" dirty="0"/>
          </a:p>
          <a:p>
            <a:r>
              <a:rPr lang="zh-CN" dirty="0"/>
              <a:t>单人间：价格：￥850/晚-含早餐</a:t>
            </a:r>
            <a:endParaRPr lang="en-GB" altLang="zh-CN" dirty="0"/>
          </a:p>
          <a:p>
            <a:r>
              <a:rPr lang="zh-CN" dirty="0"/>
              <a:t>双人间：价格：￥1020/晚-含早餐</a:t>
            </a:r>
            <a:endParaRPr lang="en-GB" altLang="zh-CN" dirty="0"/>
          </a:p>
          <a:p>
            <a:r>
              <a:rPr lang="zh-CN" dirty="0"/>
              <a:t>家庭房：价格：￥1480/晚-含早餐</a:t>
            </a:r>
            <a:endParaRPr lang="en-GB" altLang="zh-CN" dirty="0"/>
          </a:p>
          <a:p>
            <a:endParaRPr lang="en-GB" dirty="0"/>
          </a:p>
          <a:p>
            <a:r>
              <a:rPr lang="zh-CN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特别注意事项</a:t>
            </a:r>
            <a:endParaRPr lang="en-GB" altLang="zh-CN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en-GB" altLang="zh-CN" b="1" dirty="0"/>
          </a:p>
          <a:p>
            <a:r>
              <a:rPr lang="zh-CN" dirty="0"/>
              <a:t>现场音乐和舞蹈</a:t>
            </a:r>
            <a:endParaRPr lang="en-GB" altLang="zh-CN" dirty="0"/>
          </a:p>
          <a:p>
            <a:r>
              <a:rPr lang="zh-CN" dirty="0"/>
              <a:t>嘉年华和充气城堡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BCEDC9-5CDD-B245-943F-880530F86C98}"/>
              </a:ext>
            </a:extLst>
          </p:cNvPr>
          <p:cNvSpPr txBox="1"/>
          <p:nvPr/>
        </p:nvSpPr>
        <p:spPr>
          <a:xfrm>
            <a:off x="6229350" y="2004892"/>
            <a:ext cx="422910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sz="2400" b="1" dirty="0">
                <a:solidFill>
                  <a:schemeClr val="accent2">
                    <a:lumMod val="75000"/>
                  </a:schemeClr>
                </a:solidFill>
              </a:rPr>
              <a:t>早餐</a:t>
            </a:r>
            <a:r>
              <a:rPr lang="en-GB" altLang="zh-CN" sz="2400" b="1" dirty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zh-CN" sz="2400" dirty="0">
                <a:solidFill>
                  <a:schemeClr val="accent2">
                    <a:lumMod val="75000"/>
                  </a:schemeClr>
                </a:solidFill>
              </a:rPr>
              <a:t>￥50/晚</a:t>
            </a:r>
            <a:endParaRPr lang="en-GB" altLang="zh-CN" sz="2400" b="1" dirty="0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r>
              <a:rPr lang="zh-CN" sz="2400" dirty="0"/>
              <a:t> 从早上 6 点到早上 10 点</a:t>
            </a:r>
            <a:endParaRPr lang="en-GB" altLang="zh-CN" sz="2400" dirty="0"/>
          </a:p>
          <a:p>
            <a:pPr algn="ctr"/>
            <a:endParaRPr lang="en-GB" altLang="zh-CN" sz="2400" dirty="0"/>
          </a:p>
          <a:p>
            <a:pPr algn="ctr"/>
            <a:r>
              <a:rPr lang="zh-CN" sz="2400" dirty="0"/>
              <a:t>欧陆式早餐</a:t>
            </a:r>
            <a:endParaRPr lang="en-GB" altLang="zh-CN" sz="2400" dirty="0"/>
          </a:p>
          <a:p>
            <a:pPr algn="ctr"/>
            <a:r>
              <a:rPr lang="zh-CN" sz="2400" dirty="0"/>
              <a:t>冷热早餐</a:t>
            </a:r>
            <a:endParaRPr lang="en-GB" altLang="zh-CN" sz="2400" dirty="0"/>
          </a:p>
          <a:p>
            <a:endParaRPr lang="en-GB" altLang="zh-CN" sz="2400" dirty="0"/>
          </a:p>
          <a:p>
            <a:pPr algn="ctr"/>
            <a:r>
              <a:rPr lang="zh-CN" sz="2400" b="1" dirty="0">
                <a:solidFill>
                  <a:srgbClr val="FF2600"/>
                </a:solidFill>
              </a:rPr>
              <a:t>晚餐</a:t>
            </a:r>
            <a:r>
              <a:rPr lang="zh-CN" sz="2400" dirty="0">
                <a:solidFill>
                  <a:srgbClr val="FF2600"/>
                </a:solidFill>
              </a:rPr>
              <a:t>-</a:t>
            </a:r>
            <a:r>
              <a:rPr lang="en-GB" altLang="zh-CN" sz="2400" dirty="0">
                <a:solidFill>
                  <a:srgbClr val="FF2600"/>
                </a:solidFill>
              </a:rPr>
              <a:t> </a:t>
            </a:r>
            <a:r>
              <a:rPr lang="zh-CN" sz="2400" dirty="0">
                <a:solidFill>
                  <a:srgbClr val="FF2600"/>
                </a:solidFill>
              </a:rPr>
              <a:t>￥</a:t>
            </a:r>
            <a:r>
              <a:rPr lang="en-GB" altLang="zh-CN" sz="2400" dirty="0">
                <a:solidFill>
                  <a:srgbClr val="FF2600"/>
                </a:solidFill>
              </a:rPr>
              <a:t>120</a:t>
            </a:r>
            <a:r>
              <a:rPr lang="zh-CN" sz="2400" dirty="0">
                <a:solidFill>
                  <a:srgbClr val="FF2600"/>
                </a:solidFill>
              </a:rPr>
              <a:t>/晚</a:t>
            </a:r>
            <a:endParaRPr lang="en-GB" altLang="zh-CN" sz="2400" dirty="0">
              <a:solidFill>
                <a:srgbClr val="FF2600"/>
              </a:solidFill>
            </a:endParaRPr>
          </a:p>
          <a:p>
            <a:pPr algn="ctr"/>
            <a:r>
              <a:rPr lang="zh-CN" sz="2400" dirty="0"/>
              <a:t>从下午 5:30 到晚上 11 点</a:t>
            </a:r>
            <a:endParaRPr lang="en-GB" altLang="zh-CN" sz="2400" dirty="0"/>
          </a:p>
          <a:p>
            <a:pPr algn="ctr"/>
            <a:endParaRPr lang="en-GB" altLang="zh-CN" sz="2400" dirty="0"/>
          </a:p>
          <a:p>
            <a:pPr algn="ctr"/>
            <a:r>
              <a:rPr lang="zh-CN" sz="2400" dirty="0"/>
              <a:t>超过50种的自助晚餐</a:t>
            </a:r>
            <a:endParaRPr lang="en-GB" altLang="zh-CN" sz="2400" b="1" dirty="0"/>
          </a:p>
          <a:p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F2A1FAB-35AF-6744-9DD7-C50D8F5367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8412" y="5038841"/>
            <a:ext cx="2033587" cy="1185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92A99476-4F57-6841-8D7C-BF4B522127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8412" y="1649410"/>
            <a:ext cx="2033588" cy="203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9FE0C73E-E8FF-9D4D-AE29-25DF8616B1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8412" y="3747294"/>
            <a:ext cx="2033588" cy="1230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822A90C6-034B-D34F-BF29-6ADBF0304B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033588" cy="1649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069CDF82-3FAB-C24F-8657-9D89138CF5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667792"/>
            <a:ext cx="1524000" cy="125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hinese New Year Festival | Thailand for farang">
            <a:extLst>
              <a:ext uri="{FF2B5EF4-FFF2-40B4-BE49-F238E27FC236}">
                <a16:creationId xmlns:a16="http://schemas.microsoft.com/office/drawing/2014/main" id="{6DAA54C7-775F-0940-B075-1811AE96F2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38841"/>
            <a:ext cx="2261396" cy="1483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6 tips how to celebrate Chinese New Year 2023 Hong Kong">
            <a:extLst>
              <a:ext uri="{FF2B5EF4-FFF2-40B4-BE49-F238E27FC236}">
                <a16:creationId xmlns:a16="http://schemas.microsoft.com/office/drawing/2014/main" id="{D5A8A4FB-90D8-1545-8D20-B5B676F69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794" y="4047330"/>
            <a:ext cx="1778794" cy="930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appy New Year 2024: Images, Wishes, Quotes, Memes, GIFs">
            <a:extLst>
              <a:ext uri="{FF2B5EF4-FFF2-40B4-BE49-F238E27FC236}">
                <a16:creationId xmlns:a16="http://schemas.microsoft.com/office/drawing/2014/main" id="{5953F0AC-A33B-0749-B540-1B1EFBC960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8411" y="39808"/>
            <a:ext cx="2033588" cy="149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D7ACB6-9763-DA42-96CC-F83F47B28946}"/>
              </a:ext>
            </a:extLst>
          </p:cNvPr>
          <p:cNvSpPr txBox="1"/>
          <p:nvPr/>
        </p:nvSpPr>
        <p:spPr>
          <a:xfrm>
            <a:off x="5657850" y="6067543"/>
            <a:ext cx="4271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Samir Mohammed Abbas Student ID: 2129296</a:t>
            </a:r>
          </a:p>
        </p:txBody>
      </p:sp>
    </p:spTree>
    <p:extLst>
      <p:ext uri="{BB962C8B-B14F-4D97-AF65-F5344CB8AC3E}">
        <p14:creationId xmlns:p14="http://schemas.microsoft.com/office/powerpoint/2010/main" val="22109418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254</Words>
  <Application>Microsoft Macintosh PowerPoint</Application>
  <PresentationFormat>Widescreen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proxima-nova</vt:lpstr>
      <vt:lpstr>var(--DO_NOT_USE_bui_large_font_small_1_font-family)</vt:lpstr>
      <vt:lpstr>Office Theme</vt:lpstr>
      <vt:lpstr> Shanghai Marriott Hotel Parkview 中国上海市静安区广中西路333号邮编200072 如需预订和查询，请联系:电话： +86 21 3669 8888 ，电子邮件: info@marriott.shanghai.com： New Year Celebration-2024 : 2024 年新年庆典 2023 年 12 月 31 日下午 4 点至凌晨 1 点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Shanghai Marriott Hotel Parkview 中国上海市静安区广中西路333号邮编200072 如需预订和查询，请联系:电话： +86 21 3669 8888 ，电子邮件: info@marriott.shanghai.com： New Year Celebration-2024 : 2024 年新年庆典 2023 年 12 月 31 日下午 4 点至凌晨 1 点 </dc:title>
  <dc:creator>Mohammad Arifur Rahman Khan (2022401)</dc:creator>
  <cp:lastModifiedBy>Mohammad Arifur Rahman Khan (2022401)</cp:lastModifiedBy>
  <cp:revision>2</cp:revision>
  <dcterms:created xsi:type="dcterms:W3CDTF">2023-06-02T15:10:51Z</dcterms:created>
  <dcterms:modified xsi:type="dcterms:W3CDTF">2023-06-02T17:26:31Z</dcterms:modified>
</cp:coreProperties>
</file>