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svg" ContentType="image/svg+xml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diagrams/data2.xml" ContentType="application/vnd.openxmlformats-officedocument.drawingml.diagramData+xml"/>
  <Override PartName="/ppt/diagrams/layout2.xml" ContentType="application/vnd.openxmlformats-officedocument.drawingml.diagramLayout+xml"/>
  <Override PartName="/ppt/diagrams/quickStyle2.xml" ContentType="application/vnd.openxmlformats-officedocument.drawingml.diagramStyle+xml"/>
  <Override PartName="/ppt/diagrams/colors2.xml" ContentType="application/vnd.openxmlformats-officedocument.drawingml.diagramColors+xml"/>
  <Override PartName="/ppt/diagrams/drawing2.xml" ContentType="application/vnd.ms-office.drawingml.diagramDrawing+xml"/>
  <Override PartName="/ppt/diagrams/data3.xml" ContentType="application/vnd.openxmlformats-officedocument.drawingml.diagramData+xml"/>
  <Override PartName="/ppt/diagrams/layout3.xml" ContentType="application/vnd.openxmlformats-officedocument.drawingml.diagramLayout+xml"/>
  <Override PartName="/ppt/diagrams/quickStyle3.xml" ContentType="application/vnd.openxmlformats-officedocument.drawingml.diagramStyle+xml"/>
  <Override PartName="/ppt/diagrams/colors3.xml" ContentType="application/vnd.openxmlformats-officedocument.drawingml.diagramColors+xml"/>
  <Override PartName="/ppt/diagrams/drawing3.xml" ContentType="application/vnd.ms-office.drawingml.diagramDrawing+xml"/>
  <Override PartName="/ppt/diagrams/data4.xml" ContentType="application/vnd.openxmlformats-officedocument.drawingml.diagramData+xml"/>
  <Override PartName="/ppt/diagrams/layout4.xml" ContentType="application/vnd.openxmlformats-officedocument.drawingml.diagramLayout+xml"/>
  <Override PartName="/ppt/diagrams/quickStyle4.xml" ContentType="application/vnd.openxmlformats-officedocument.drawingml.diagramStyle+xml"/>
  <Override PartName="/ppt/diagrams/colors4.xml" ContentType="application/vnd.openxmlformats-officedocument.drawingml.diagramColors+xml"/>
  <Override PartName="/ppt/diagrams/drawing4.xml" ContentType="application/vnd.ms-office.drawingml.diagramDrawing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4"/>
  </p:sldMasterIdLst>
  <p:notesMasterIdLst>
    <p:notesMasterId r:id="rId14"/>
  </p:notesMasterIdLst>
  <p:sldIdLst>
    <p:sldId id="264" r:id="rId5"/>
    <p:sldId id="256" r:id="rId6"/>
    <p:sldId id="258" r:id="rId7"/>
    <p:sldId id="259" r:id="rId8"/>
    <p:sldId id="257" r:id="rId9"/>
    <p:sldId id="260" r:id="rId10"/>
    <p:sldId id="261" r:id="rId11"/>
    <p:sldId id="262" r:id="rId12"/>
    <p:sldId id="263" r:id="rId13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EDC7899A-9AC8-492A-9887-8F23ADF97CE9}" v="238" dt="2026-02-10T10:00:36.533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4.xml"/><Relationship Id="rId13" Type="http://schemas.openxmlformats.org/officeDocument/2006/relationships/slide" Target="slides/slide9.xml"/><Relationship Id="rId18" Type="http://schemas.openxmlformats.org/officeDocument/2006/relationships/tableStyles" Target="tableStyles.xml"/><Relationship Id="rId3" Type="http://schemas.openxmlformats.org/officeDocument/2006/relationships/customXml" Target="../customXml/item3.xml"/><Relationship Id="rId7" Type="http://schemas.openxmlformats.org/officeDocument/2006/relationships/slide" Target="slides/slide3.xml"/><Relationship Id="rId12" Type="http://schemas.openxmlformats.org/officeDocument/2006/relationships/slide" Target="slides/slide8.xml"/><Relationship Id="rId17" Type="http://schemas.openxmlformats.org/officeDocument/2006/relationships/theme" Target="theme/theme1.xml"/><Relationship Id="rId2" Type="http://schemas.openxmlformats.org/officeDocument/2006/relationships/customXml" Target="../customXml/item2.xml"/><Relationship Id="rId16" Type="http://schemas.openxmlformats.org/officeDocument/2006/relationships/viewProps" Target="viewProps.xml"/><Relationship Id="rId20" Type="http://schemas.microsoft.com/office/2015/10/relationships/revisionInfo" Target="revisionInfo.xml"/><Relationship Id="rId1" Type="http://schemas.openxmlformats.org/officeDocument/2006/relationships/customXml" Target="../customXml/item1.xml"/><Relationship Id="rId6" Type="http://schemas.openxmlformats.org/officeDocument/2006/relationships/slide" Target="slides/slide2.xml"/><Relationship Id="rId11" Type="http://schemas.openxmlformats.org/officeDocument/2006/relationships/slide" Target="slides/slide7.xml"/><Relationship Id="rId5" Type="http://schemas.openxmlformats.org/officeDocument/2006/relationships/slide" Target="slides/slide1.xml"/><Relationship Id="rId15" Type="http://schemas.openxmlformats.org/officeDocument/2006/relationships/presProps" Target="presProps.xml"/><Relationship Id="rId10" Type="http://schemas.openxmlformats.org/officeDocument/2006/relationships/slide" Target="slides/slide6.xml"/><Relationship Id="rId19" Type="http://schemas.microsoft.com/office/2016/11/relationships/changesInfo" Target="changesInfos/changesInfo1.xml"/><Relationship Id="rId4" Type="http://schemas.openxmlformats.org/officeDocument/2006/relationships/slideMaster" Target="slideMasters/slideMaster1.xml"/><Relationship Id="rId9" Type="http://schemas.openxmlformats.org/officeDocument/2006/relationships/slide" Target="slides/slide5.xml"/><Relationship Id="rId14" Type="http://schemas.openxmlformats.org/officeDocument/2006/relationships/notesMaster" Target="notesMasters/notesMaster1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Reda Fatima Haider (2521599)" userId="cec48358-af2b-4aa5-8bf8-eca21a7dcc48" providerId="ADAL" clId="{2FEA1508-6EFF-4D10-A067-1A07075B19F6}"/>
    <pc:docChg chg="undo custSel addSld delSld modSld sldOrd">
      <pc:chgData name="Reda Fatima Haider (2521599)" userId="cec48358-af2b-4aa5-8bf8-eca21a7dcc48" providerId="ADAL" clId="{2FEA1508-6EFF-4D10-A067-1A07075B19F6}" dt="2026-02-10T10:00:36.533" v="4528" actId="21"/>
      <pc:docMkLst>
        <pc:docMk/>
      </pc:docMkLst>
      <pc:sldChg chg="addSp delSp modSp mod ord modMedia setBg addAnim delAnim">
        <pc:chgData name="Reda Fatima Haider (2521599)" userId="cec48358-af2b-4aa5-8bf8-eca21a7dcc48" providerId="ADAL" clId="{2FEA1508-6EFF-4D10-A067-1A07075B19F6}" dt="2026-02-08T13:49:56.333" v="4230" actId="20577"/>
        <pc:sldMkLst>
          <pc:docMk/>
          <pc:sldMk cId="1711219480" sldId="256"/>
        </pc:sldMkLst>
        <pc:spChg chg="mod">
          <ac:chgData name="Reda Fatima Haider (2521599)" userId="cec48358-af2b-4aa5-8bf8-eca21a7dcc48" providerId="ADAL" clId="{2FEA1508-6EFF-4D10-A067-1A07075B19F6}" dt="2026-02-06T14:02:59.707" v="1344" actId="26606"/>
          <ac:spMkLst>
            <pc:docMk/>
            <pc:sldMk cId="1711219480" sldId="256"/>
            <ac:spMk id="2" creationId="{FD95C6A9-3BCA-32C1-0B8B-9499013EF008}"/>
          </ac:spMkLst>
        </pc:spChg>
        <pc:spChg chg="mod">
          <ac:chgData name="Reda Fatima Haider (2521599)" userId="cec48358-af2b-4aa5-8bf8-eca21a7dcc48" providerId="ADAL" clId="{2FEA1508-6EFF-4D10-A067-1A07075B19F6}" dt="2026-02-08T13:49:56.333" v="4230" actId="20577"/>
          <ac:spMkLst>
            <pc:docMk/>
            <pc:sldMk cId="1711219480" sldId="256"/>
            <ac:spMk id="3" creationId="{B8D71B4C-5EC6-6EFD-766F-110529530021}"/>
          </ac:spMkLst>
        </pc:spChg>
        <pc:spChg chg="add">
          <ac:chgData name="Reda Fatima Haider (2521599)" userId="cec48358-af2b-4aa5-8bf8-eca21a7dcc48" providerId="ADAL" clId="{2FEA1508-6EFF-4D10-A067-1A07075B19F6}" dt="2026-02-06T14:02:59.707" v="1344" actId="26606"/>
          <ac:spMkLst>
            <pc:docMk/>
            <pc:sldMk cId="1711219480" sldId="256"/>
            <ac:spMk id="73" creationId="{D4331EE8-85A4-4588-8D9E-70E534D477DB}"/>
          </ac:spMkLst>
        </pc:spChg>
        <pc:spChg chg="add">
          <ac:chgData name="Reda Fatima Haider (2521599)" userId="cec48358-af2b-4aa5-8bf8-eca21a7dcc48" providerId="ADAL" clId="{2FEA1508-6EFF-4D10-A067-1A07075B19F6}" dt="2026-02-06T14:02:59.707" v="1344" actId="26606"/>
          <ac:spMkLst>
            <pc:docMk/>
            <pc:sldMk cId="1711219480" sldId="256"/>
            <ac:spMk id="74" creationId="{A8384FB5-9ADC-4DDC-881B-597D56F5B15D}"/>
          </ac:spMkLst>
        </pc:spChg>
        <pc:spChg chg="add">
          <ac:chgData name="Reda Fatima Haider (2521599)" userId="cec48358-af2b-4aa5-8bf8-eca21a7dcc48" providerId="ADAL" clId="{2FEA1508-6EFF-4D10-A067-1A07075B19F6}" dt="2026-02-06T14:02:59.707" v="1344" actId="26606"/>
          <ac:spMkLst>
            <pc:docMk/>
            <pc:sldMk cId="1711219480" sldId="256"/>
            <ac:spMk id="75" creationId="{49D6C862-61CC-4B46-8080-96583D653BAB}"/>
          </ac:spMkLst>
        </pc:spChg>
        <pc:spChg chg="add">
          <ac:chgData name="Reda Fatima Haider (2521599)" userId="cec48358-af2b-4aa5-8bf8-eca21a7dcc48" providerId="ADAL" clId="{2FEA1508-6EFF-4D10-A067-1A07075B19F6}" dt="2026-02-06T14:02:59.707" v="1344" actId="26606"/>
          <ac:spMkLst>
            <pc:docMk/>
            <pc:sldMk cId="1711219480" sldId="256"/>
            <ac:spMk id="76" creationId="{BC05CA36-AD6A-4ABF-9A05-52E5A143D2BB}"/>
          </ac:spMkLst>
        </pc:spChg>
        <pc:spChg chg="add">
          <ac:chgData name="Reda Fatima Haider (2521599)" userId="cec48358-af2b-4aa5-8bf8-eca21a7dcc48" providerId="ADAL" clId="{2FEA1508-6EFF-4D10-A067-1A07075B19F6}" dt="2026-02-06T14:02:59.707" v="1344" actId="26606"/>
          <ac:spMkLst>
            <pc:docMk/>
            <pc:sldMk cId="1711219480" sldId="256"/>
            <ac:spMk id="77" creationId="{E37EECFC-A684-4391-AE85-4CDAF5565F61}"/>
          </ac:spMkLst>
        </pc:spChg>
        <pc:picChg chg="add mod ord">
          <ac:chgData name="Reda Fatima Haider (2521599)" userId="cec48358-af2b-4aa5-8bf8-eca21a7dcc48" providerId="ADAL" clId="{2FEA1508-6EFF-4D10-A067-1A07075B19F6}" dt="2026-02-06T14:02:59.707" v="1344" actId="26606"/>
          <ac:picMkLst>
            <pc:docMk/>
            <pc:sldMk cId="1711219480" sldId="256"/>
            <ac:picMk id="17" creationId="{5804C9B6-9646-46D4-87C8-EA77430B117E}"/>
          </ac:picMkLst>
        </pc:picChg>
      </pc:sldChg>
      <pc:sldChg chg="addSp delSp modSp new mod setBg">
        <pc:chgData name="Reda Fatima Haider (2521599)" userId="cec48358-af2b-4aa5-8bf8-eca21a7dcc48" providerId="ADAL" clId="{2FEA1508-6EFF-4D10-A067-1A07075B19F6}" dt="2026-02-08T13:49:17.553" v="4222" actId="5793"/>
        <pc:sldMkLst>
          <pc:docMk/>
          <pc:sldMk cId="2020208421" sldId="257"/>
        </pc:sldMkLst>
        <pc:spChg chg="mod">
          <ac:chgData name="Reda Fatima Haider (2521599)" userId="cec48358-af2b-4aa5-8bf8-eca21a7dcc48" providerId="ADAL" clId="{2FEA1508-6EFF-4D10-A067-1A07075B19F6}" dt="2026-02-06T14:53:08.521" v="3248" actId="1076"/>
          <ac:spMkLst>
            <pc:docMk/>
            <pc:sldMk cId="2020208421" sldId="257"/>
            <ac:spMk id="2" creationId="{75497EE1-DB31-9779-1A17-BBDC8AB11965}"/>
          </ac:spMkLst>
        </pc:spChg>
        <pc:spChg chg="mod">
          <ac:chgData name="Reda Fatima Haider (2521599)" userId="cec48358-af2b-4aa5-8bf8-eca21a7dcc48" providerId="ADAL" clId="{2FEA1508-6EFF-4D10-A067-1A07075B19F6}" dt="2026-02-08T13:49:17.553" v="4222" actId="5793"/>
          <ac:spMkLst>
            <pc:docMk/>
            <pc:sldMk cId="2020208421" sldId="257"/>
            <ac:spMk id="3" creationId="{35FA0706-50BE-4672-A208-65F00D19E343}"/>
          </ac:spMkLst>
        </pc:spChg>
        <pc:spChg chg="add">
          <ac:chgData name="Reda Fatima Haider (2521599)" userId="cec48358-af2b-4aa5-8bf8-eca21a7dcc48" providerId="ADAL" clId="{2FEA1508-6EFF-4D10-A067-1A07075B19F6}" dt="2026-02-06T14:52:28.790" v="3237" actId="26606"/>
          <ac:spMkLst>
            <pc:docMk/>
            <pc:sldMk cId="2020208421" sldId="257"/>
            <ac:spMk id="36" creationId="{C4285719-470E-454C-AF62-8323075F1F5B}"/>
          </ac:spMkLst>
        </pc:spChg>
        <pc:spChg chg="add">
          <ac:chgData name="Reda Fatima Haider (2521599)" userId="cec48358-af2b-4aa5-8bf8-eca21a7dcc48" providerId="ADAL" clId="{2FEA1508-6EFF-4D10-A067-1A07075B19F6}" dt="2026-02-06T14:52:28.790" v="3237" actId="26606"/>
          <ac:spMkLst>
            <pc:docMk/>
            <pc:sldMk cId="2020208421" sldId="257"/>
            <ac:spMk id="38" creationId="{CD9FE4EF-C4D8-49A0-B2FF-81D8DB7D8A24}"/>
          </ac:spMkLst>
        </pc:spChg>
        <pc:spChg chg="add">
          <ac:chgData name="Reda Fatima Haider (2521599)" userId="cec48358-af2b-4aa5-8bf8-eca21a7dcc48" providerId="ADAL" clId="{2FEA1508-6EFF-4D10-A067-1A07075B19F6}" dt="2026-02-06T14:52:28.790" v="3237" actId="26606"/>
          <ac:spMkLst>
            <pc:docMk/>
            <pc:sldMk cId="2020208421" sldId="257"/>
            <ac:spMk id="40" creationId="{4300840D-0A0B-4512-BACA-B439D5B9C57C}"/>
          </ac:spMkLst>
        </pc:spChg>
        <pc:spChg chg="add">
          <ac:chgData name="Reda Fatima Haider (2521599)" userId="cec48358-af2b-4aa5-8bf8-eca21a7dcc48" providerId="ADAL" clId="{2FEA1508-6EFF-4D10-A067-1A07075B19F6}" dt="2026-02-06T14:52:28.790" v="3237" actId="26606"/>
          <ac:spMkLst>
            <pc:docMk/>
            <pc:sldMk cId="2020208421" sldId="257"/>
            <ac:spMk id="42" creationId="{D2B78728-A580-49A7-84F9-6EF6F583ADE0}"/>
          </ac:spMkLst>
        </pc:spChg>
        <pc:spChg chg="add">
          <ac:chgData name="Reda Fatima Haider (2521599)" userId="cec48358-af2b-4aa5-8bf8-eca21a7dcc48" providerId="ADAL" clId="{2FEA1508-6EFF-4D10-A067-1A07075B19F6}" dt="2026-02-06T14:52:28.790" v="3237" actId="26606"/>
          <ac:spMkLst>
            <pc:docMk/>
            <pc:sldMk cId="2020208421" sldId="257"/>
            <ac:spMk id="46" creationId="{8D71EDA1-87BF-4D5D-AB79-F346FD19278A}"/>
          </ac:spMkLst>
        </pc:spChg>
        <pc:picChg chg="add mod">
          <ac:chgData name="Reda Fatima Haider (2521599)" userId="cec48358-af2b-4aa5-8bf8-eca21a7dcc48" providerId="ADAL" clId="{2FEA1508-6EFF-4D10-A067-1A07075B19F6}" dt="2026-02-06T14:37:51.614" v="2605" actId="26606"/>
          <ac:picMkLst>
            <pc:docMk/>
            <pc:sldMk cId="2020208421" sldId="257"/>
            <ac:picMk id="7" creationId="{65A1B8C2-C706-7C4D-C74C-BC68F9BBC4C3}"/>
          </ac:picMkLst>
        </pc:picChg>
      </pc:sldChg>
      <pc:sldChg chg="addSp delSp modSp new mod setBg">
        <pc:chgData name="Reda Fatima Haider (2521599)" userId="cec48358-af2b-4aa5-8bf8-eca21a7dcc48" providerId="ADAL" clId="{2FEA1508-6EFF-4D10-A067-1A07075B19F6}" dt="2026-02-08T13:48:57.649" v="4216" actId="20577"/>
        <pc:sldMkLst>
          <pc:docMk/>
          <pc:sldMk cId="2384063825" sldId="258"/>
        </pc:sldMkLst>
        <pc:spChg chg="mod">
          <ac:chgData name="Reda Fatima Haider (2521599)" userId="cec48358-af2b-4aa5-8bf8-eca21a7dcc48" providerId="ADAL" clId="{2FEA1508-6EFF-4D10-A067-1A07075B19F6}" dt="2026-02-06T14:18:32.545" v="1739" actId="26606"/>
          <ac:spMkLst>
            <pc:docMk/>
            <pc:sldMk cId="2384063825" sldId="258"/>
            <ac:spMk id="2" creationId="{4EAC853D-FBE2-E8CE-021E-C9BB55AA0D01}"/>
          </ac:spMkLst>
        </pc:spChg>
        <pc:spChg chg="add">
          <ac:chgData name="Reda Fatima Haider (2521599)" userId="cec48358-af2b-4aa5-8bf8-eca21a7dcc48" providerId="ADAL" clId="{2FEA1508-6EFF-4D10-A067-1A07075B19F6}" dt="2026-02-06T14:18:35.181" v="1742" actId="26606"/>
          <ac:spMkLst>
            <pc:docMk/>
            <pc:sldMk cId="2384063825" sldId="258"/>
            <ac:spMk id="95" creationId="{BACC6370-2D7E-4714-9D71-7542949D7D5D}"/>
          </ac:spMkLst>
        </pc:spChg>
        <pc:spChg chg="add">
          <ac:chgData name="Reda Fatima Haider (2521599)" userId="cec48358-af2b-4aa5-8bf8-eca21a7dcc48" providerId="ADAL" clId="{2FEA1508-6EFF-4D10-A067-1A07075B19F6}" dt="2026-02-06T14:18:35.181" v="1742" actId="26606"/>
          <ac:spMkLst>
            <pc:docMk/>
            <pc:sldMk cId="2384063825" sldId="258"/>
            <ac:spMk id="96" creationId="{F68B3F68-107C-434F-AA38-110D5EA91B85}"/>
          </ac:spMkLst>
        </pc:spChg>
        <pc:spChg chg="add">
          <ac:chgData name="Reda Fatima Haider (2521599)" userId="cec48358-af2b-4aa5-8bf8-eca21a7dcc48" providerId="ADAL" clId="{2FEA1508-6EFF-4D10-A067-1A07075B19F6}" dt="2026-02-06T14:18:35.181" v="1742" actId="26606"/>
          <ac:spMkLst>
            <pc:docMk/>
            <pc:sldMk cId="2384063825" sldId="258"/>
            <ac:spMk id="97" creationId="{AAD0DBB9-1A4B-4391-81D4-CB19F9AB918A}"/>
          </ac:spMkLst>
        </pc:spChg>
        <pc:spChg chg="add">
          <ac:chgData name="Reda Fatima Haider (2521599)" userId="cec48358-af2b-4aa5-8bf8-eca21a7dcc48" providerId="ADAL" clId="{2FEA1508-6EFF-4D10-A067-1A07075B19F6}" dt="2026-02-06T14:18:35.181" v="1742" actId="26606"/>
          <ac:spMkLst>
            <pc:docMk/>
            <pc:sldMk cId="2384063825" sldId="258"/>
            <ac:spMk id="98" creationId="{063BBA22-50EA-4C4D-BE05-F1CE4E63AA56}"/>
          </ac:spMkLst>
        </pc:spChg>
        <pc:graphicFrameChg chg="add mod modGraphic">
          <ac:chgData name="Reda Fatima Haider (2521599)" userId="cec48358-af2b-4aa5-8bf8-eca21a7dcc48" providerId="ADAL" clId="{2FEA1508-6EFF-4D10-A067-1A07075B19F6}" dt="2026-02-08T13:48:57.649" v="4216" actId="20577"/>
          <ac:graphicFrameMkLst>
            <pc:docMk/>
            <pc:sldMk cId="2384063825" sldId="258"/>
            <ac:graphicFrameMk id="5" creationId="{9A745D8A-E22B-E06A-1B73-49A3C5AE8137}"/>
          </ac:graphicFrameMkLst>
        </pc:graphicFrameChg>
      </pc:sldChg>
      <pc:sldChg chg="addSp modSp new mod setBg">
        <pc:chgData name="Reda Fatima Haider (2521599)" userId="cec48358-af2b-4aa5-8bf8-eca21a7dcc48" providerId="ADAL" clId="{2FEA1508-6EFF-4D10-A067-1A07075B19F6}" dt="2026-02-06T14:28:01.882" v="2188" actId="27614"/>
        <pc:sldMkLst>
          <pc:docMk/>
          <pc:sldMk cId="560074280" sldId="259"/>
        </pc:sldMkLst>
        <pc:spChg chg="mod">
          <ac:chgData name="Reda Fatima Haider (2521599)" userId="cec48358-af2b-4aa5-8bf8-eca21a7dcc48" providerId="ADAL" clId="{2FEA1508-6EFF-4D10-A067-1A07075B19F6}" dt="2026-02-06T14:27:44.371" v="2187" actId="26606"/>
          <ac:spMkLst>
            <pc:docMk/>
            <pc:sldMk cId="560074280" sldId="259"/>
            <ac:spMk id="2" creationId="{D04164CA-888B-718D-B581-3C066C8185EB}"/>
          </ac:spMkLst>
        </pc:spChg>
        <pc:spChg chg="mod">
          <ac:chgData name="Reda Fatima Haider (2521599)" userId="cec48358-af2b-4aa5-8bf8-eca21a7dcc48" providerId="ADAL" clId="{2FEA1508-6EFF-4D10-A067-1A07075B19F6}" dt="2026-02-06T14:27:44.371" v="2187" actId="26606"/>
          <ac:spMkLst>
            <pc:docMk/>
            <pc:sldMk cId="560074280" sldId="259"/>
            <ac:spMk id="3" creationId="{AB6347DA-8F82-6467-BB8A-EE3C57929A75}"/>
          </ac:spMkLst>
        </pc:spChg>
        <pc:spChg chg="add">
          <ac:chgData name="Reda Fatima Haider (2521599)" userId="cec48358-af2b-4aa5-8bf8-eca21a7dcc48" providerId="ADAL" clId="{2FEA1508-6EFF-4D10-A067-1A07075B19F6}" dt="2026-02-06T14:27:44.371" v="2187" actId="26606"/>
          <ac:spMkLst>
            <pc:docMk/>
            <pc:sldMk cId="560074280" sldId="259"/>
            <ac:spMk id="9" creationId="{6CC7D015-0DD8-420F-A568-AC4FEDC41251}"/>
          </ac:spMkLst>
        </pc:spChg>
        <pc:spChg chg="add">
          <ac:chgData name="Reda Fatima Haider (2521599)" userId="cec48358-af2b-4aa5-8bf8-eca21a7dcc48" providerId="ADAL" clId="{2FEA1508-6EFF-4D10-A067-1A07075B19F6}" dt="2026-02-06T14:27:44.371" v="2187" actId="26606"/>
          <ac:spMkLst>
            <pc:docMk/>
            <pc:sldMk cId="560074280" sldId="259"/>
            <ac:spMk id="11" creationId="{DC595556-C814-4F1F-B0E5-71812F38A8CD}"/>
          </ac:spMkLst>
        </pc:spChg>
        <pc:picChg chg="add mod">
          <ac:chgData name="Reda Fatima Haider (2521599)" userId="cec48358-af2b-4aa5-8bf8-eca21a7dcc48" providerId="ADAL" clId="{2FEA1508-6EFF-4D10-A067-1A07075B19F6}" dt="2026-02-06T14:28:01.882" v="2188" actId="27614"/>
          <ac:picMkLst>
            <pc:docMk/>
            <pc:sldMk cId="560074280" sldId="259"/>
            <ac:picMk id="5" creationId="{6B274EAA-5139-4633-FAE0-C909BB83A224}"/>
          </ac:picMkLst>
        </pc:picChg>
      </pc:sldChg>
      <pc:sldChg chg="addSp delSp modSp new mod setBg">
        <pc:chgData name="Reda Fatima Haider (2521599)" userId="cec48358-af2b-4aa5-8bf8-eca21a7dcc48" providerId="ADAL" clId="{2FEA1508-6EFF-4D10-A067-1A07075B19F6}" dt="2026-02-08T13:50:47.303" v="4231" actId="20577"/>
        <pc:sldMkLst>
          <pc:docMk/>
          <pc:sldMk cId="2750009027" sldId="260"/>
        </pc:sldMkLst>
        <pc:spChg chg="mod">
          <ac:chgData name="Reda Fatima Haider (2521599)" userId="cec48358-af2b-4aa5-8bf8-eca21a7dcc48" providerId="ADAL" clId="{2FEA1508-6EFF-4D10-A067-1A07075B19F6}" dt="2026-02-08T13:50:47.303" v="4231" actId="20577"/>
          <ac:spMkLst>
            <pc:docMk/>
            <pc:sldMk cId="2750009027" sldId="260"/>
            <ac:spMk id="2" creationId="{A157D726-42CE-30B5-2E4D-21F540944080}"/>
          </ac:spMkLst>
        </pc:spChg>
        <pc:graphicFrameChg chg="add">
          <ac:chgData name="Reda Fatima Haider (2521599)" userId="cec48358-af2b-4aa5-8bf8-eca21a7dcc48" providerId="ADAL" clId="{2FEA1508-6EFF-4D10-A067-1A07075B19F6}" dt="2026-02-06T14:45:10.323" v="2914" actId="26606"/>
          <ac:graphicFrameMkLst>
            <pc:docMk/>
            <pc:sldMk cId="2750009027" sldId="260"/>
            <ac:graphicFrameMk id="19" creationId="{D5ECB09E-5B65-04D9-DD33-904079841D3F}"/>
          </ac:graphicFrameMkLst>
        </pc:graphicFrameChg>
      </pc:sldChg>
      <pc:sldChg chg="addSp delSp modSp new mod">
        <pc:chgData name="Reda Fatima Haider (2521599)" userId="cec48358-af2b-4aa5-8bf8-eca21a7dcc48" providerId="ADAL" clId="{2FEA1508-6EFF-4D10-A067-1A07075B19F6}" dt="2026-02-06T14:50:40.494" v="3232" actId="207"/>
        <pc:sldMkLst>
          <pc:docMk/>
          <pc:sldMk cId="90779288" sldId="261"/>
        </pc:sldMkLst>
        <pc:spChg chg="mod">
          <ac:chgData name="Reda Fatima Haider (2521599)" userId="cec48358-af2b-4aa5-8bf8-eca21a7dcc48" providerId="ADAL" clId="{2FEA1508-6EFF-4D10-A067-1A07075B19F6}" dt="2026-02-06T14:50:40.494" v="3232" actId="207"/>
          <ac:spMkLst>
            <pc:docMk/>
            <pc:sldMk cId="90779288" sldId="261"/>
            <ac:spMk id="2" creationId="{9CB5CDC3-5550-8F85-BE61-69AACAFB9F55}"/>
          </ac:spMkLst>
        </pc:spChg>
        <pc:graphicFrameChg chg="add">
          <ac:chgData name="Reda Fatima Haider (2521599)" userId="cec48358-af2b-4aa5-8bf8-eca21a7dcc48" providerId="ADAL" clId="{2FEA1508-6EFF-4D10-A067-1A07075B19F6}" dt="2026-02-06T14:50:22.008" v="3231" actId="26606"/>
          <ac:graphicFrameMkLst>
            <pc:docMk/>
            <pc:sldMk cId="90779288" sldId="261"/>
            <ac:graphicFrameMk id="5" creationId="{461A4573-C10A-D96A-C248-2488C3A70521}"/>
          </ac:graphicFrameMkLst>
        </pc:graphicFrameChg>
      </pc:sldChg>
      <pc:sldChg chg="addSp modSp new mod setBg">
        <pc:chgData name="Reda Fatima Haider (2521599)" userId="cec48358-af2b-4aa5-8bf8-eca21a7dcc48" providerId="ADAL" clId="{2FEA1508-6EFF-4D10-A067-1A07075B19F6}" dt="2026-02-08T13:53:53.034" v="4286" actId="20577"/>
        <pc:sldMkLst>
          <pc:docMk/>
          <pc:sldMk cId="184740521" sldId="262"/>
        </pc:sldMkLst>
        <pc:spChg chg="mod">
          <ac:chgData name="Reda Fatima Haider (2521599)" userId="cec48358-af2b-4aa5-8bf8-eca21a7dcc48" providerId="ADAL" clId="{2FEA1508-6EFF-4D10-A067-1A07075B19F6}" dt="2026-02-06T15:03:28.505" v="3878" actId="20577"/>
          <ac:spMkLst>
            <pc:docMk/>
            <pc:sldMk cId="184740521" sldId="262"/>
            <ac:spMk id="2" creationId="{09D4E7A3-170E-56BF-54B4-73A3FE6D7C2A}"/>
          </ac:spMkLst>
        </pc:spChg>
        <pc:spChg chg="mod">
          <ac:chgData name="Reda Fatima Haider (2521599)" userId="cec48358-af2b-4aa5-8bf8-eca21a7dcc48" providerId="ADAL" clId="{2FEA1508-6EFF-4D10-A067-1A07075B19F6}" dt="2026-02-08T13:53:53.034" v="4286" actId="20577"/>
          <ac:spMkLst>
            <pc:docMk/>
            <pc:sldMk cId="184740521" sldId="262"/>
            <ac:spMk id="3" creationId="{A5F20ACD-0576-7E83-75CB-9436EDAA175E}"/>
          </ac:spMkLst>
        </pc:spChg>
        <pc:spChg chg="add">
          <ac:chgData name="Reda Fatima Haider (2521599)" userId="cec48358-af2b-4aa5-8bf8-eca21a7dcc48" providerId="ADAL" clId="{2FEA1508-6EFF-4D10-A067-1A07075B19F6}" dt="2026-02-06T14:58:54.069" v="3837" actId="26606"/>
          <ac:spMkLst>
            <pc:docMk/>
            <pc:sldMk cId="184740521" sldId="262"/>
            <ac:spMk id="10" creationId="{C4285719-470E-454C-AF62-8323075F1F5B}"/>
          </ac:spMkLst>
        </pc:spChg>
        <pc:spChg chg="add">
          <ac:chgData name="Reda Fatima Haider (2521599)" userId="cec48358-af2b-4aa5-8bf8-eca21a7dcc48" providerId="ADAL" clId="{2FEA1508-6EFF-4D10-A067-1A07075B19F6}" dt="2026-02-06T14:58:54.069" v="3837" actId="26606"/>
          <ac:spMkLst>
            <pc:docMk/>
            <pc:sldMk cId="184740521" sldId="262"/>
            <ac:spMk id="12" creationId="{CD9FE4EF-C4D8-49A0-B2FF-81D8DB7D8A24}"/>
          </ac:spMkLst>
        </pc:spChg>
        <pc:spChg chg="add">
          <ac:chgData name="Reda Fatima Haider (2521599)" userId="cec48358-af2b-4aa5-8bf8-eca21a7dcc48" providerId="ADAL" clId="{2FEA1508-6EFF-4D10-A067-1A07075B19F6}" dt="2026-02-06T14:58:54.069" v="3837" actId="26606"/>
          <ac:spMkLst>
            <pc:docMk/>
            <pc:sldMk cId="184740521" sldId="262"/>
            <ac:spMk id="14" creationId="{4300840D-0A0B-4512-BACA-B439D5B9C57C}"/>
          </ac:spMkLst>
        </pc:spChg>
        <pc:spChg chg="add">
          <ac:chgData name="Reda Fatima Haider (2521599)" userId="cec48358-af2b-4aa5-8bf8-eca21a7dcc48" providerId="ADAL" clId="{2FEA1508-6EFF-4D10-A067-1A07075B19F6}" dt="2026-02-06T14:58:54.069" v="3837" actId="26606"/>
          <ac:spMkLst>
            <pc:docMk/>
            <pc:sldMk cId="184740521" sldId="262"/>
            <ac:spMk id="16" creationId="{D2B78728-A580-49A7-84F9-6EF6F583ADE0}"/>
          </ac:spMkLst>
        </pc:spChg>
        <pc:spChg chg="add">
          <ac:chgData name="Reda Fatima Haider (2521599)" userId="cec48358-af2b-4aa5-8bf8-eca21a7dcc48" providerId="ADAL" clId="{2FEA1508-6EFF-4D10-A067-1A07075B19F6}" dt="2026-02-06T14:58:54.069" v="3837" actId="26606"/>
          <ac:spMkLst>
            <pc:docMk/>
            <pc:sldMk cId="184740521" sldId="262"/>
            <ac:spMk id="18" creationId="{38FAA1A1-D861-433F-88FA-1E9D6FD31D11}"/>
          </ac:spMkLst>
        </pc:spChg>
        <pc:spChg chg="add">
          <ac:chgData name="Reda Fatima Haider (2521599)" userId="cec48358-af2b-4aa5-8bf8-eca21a7dcc48" providerId="ADAL" clId="{2FEA1508-6EFF-4D10-A067-1A07075B19F6}" dt="2026-02-06T14:58:54.069" v="3837" actId="26606"/>
          <ac:spMkLst>
            <pc:docMk/>
            <pc:sldMk cId="184740521" sldId="262"/>
            <ac:spMk id="20" creationId="{8D71EDA1-87BF-4D5D-AB79-F346FD19278A}"/>
          </ac:spMkLst>
        </pc:spChg>
        <pc:picChg chg="add">
          <ac:chgData name="Reda Fatima Haider (2521599)" userId="cec48358-af2b-4aa5-8bf8-eca21a7dcc48" providerId="ADAL" clId="{2FEA1508-6EFF-4D10-A067-1A07075B19F6}" dt="2026-02-06T14:58:54.069" v="3837" actId="26606"/>
          <ac:picMkLst>
            <pc:docMk/>
            <pc:sldMk cId="184740521" sldId="262"/>
            <ac:picMk id="7" creationId="{09A6B530-670F-7605-BA38-4B3F6AD2A9F7}"/>
          </ac:picMkLst>
        </pc:picChg>
      </pc:sldChg>
      <pc:sldChg chg="addSp delSp modSp new mod setBg setClrOvrMap">
        <pc:chgData name="Reda Fatima Haider (2521599)" userId="cec48358-af2b-4aa5-8bf8-eca21a7dcc48" providerId="ADAL" clId="{2FEA1508-6EFF-4D10-A067-1A07075B19F6}" dt="2026-02-10T10:00:36.533" v="4528" actId="21"/>
        <pc:sldMkLst>
          <pc:docMk/>
          <pc:sldMk cId="3486174307" sldId="263"/>
        </pc:sldMkLst>
        <pc:spChg chg="mod">
          <ac:chgData name="Reda Fatima Haider (2521599)" userId="cec48358-af2b-4aa5-8bf8-eca21a7dcc48" providerId="ADAL" clId="{2FEA1508-6EFF-4D10-A067-1A07075B19F6}" dt="2026-02-10T09:59:42.677" v="4520" actId="26606"/>
          <ac:spMkLst>
            <pc:docMk/>
            <pc:sldMk cId="3486174307" sldId="263"/>
            <ac:spMk id="2" creationId="{ADE3C361-0E0C-B5CC-E276-5D1260F4E6A4}"/>
          </ac:spMkLst>
        </pc:spChg>
        <pc:spChg chg="mod">
          <ac:chgData name="Reda Fatima Haider (2521599)" userId="cec48358-af2b-4aa5-8bf8-eca21a7dcc48" providerId="ADAL" clId="{2FEA1508-6EFF-4D10-A067-1A07075B19F6}" dt="2026-02-06T15:06:57.007" v="3929" actId="20577"/>
          <ac:spMkLst>
            <pc:docMk/>
            <pc:sldMk cId="3486174307" sldId="263"/>
            <ac:spMk id="3" creationId="{B4CC74D4-7AD7-B0E2-591E-AE2B48762283}"/>
          </ac:spMkLst>
        </pc:spChg>
        <pc:spChg chg="add del">
          <ac:chgData name="Reda Fatima Haider (2521599)" userId="cec48358-af2b-4aa5-8bf8-eca21a7dcc48" providerId="ADAL" clId="{2FEA1508-6EFF-4D10-A067-1A07075B19F6}" dt="2026-02-10T09:59:33.288" v="4515" actId="26606"/>
          <ac:spMkLst>
            <pc:docMk/>
            <pc:sldMk cId="3486174307" sldId="263"/>
            <ac:spMk id="10" creationId="{D335A262-7106-4571-BE09-CFA60A9DB0FF}"/>
          </ac:spMkLst>
        </pc:spChg>
        <pc:spChg chg="add del">
          <ac:chgData name="Reda Fatima Haider (2521599)" userId="cec48358-af2b-4aa5-8bf8-eca21a7dcc48" providerId="ADAL" clId="{2FEA1508-6EFF-4D10-A067-1A07075B19F6}" dt="2026-02-10T09:59:33.288" v="4515" actId="26606"/>
          <ac:spMkLst>
            <pc:docMk/>
            <pc:sldMk cId="3486174307" sldId="263"/>
            <ac:spMk id="11" creationId="{7A6F043C-2A2A-4ECE-99FC-9670FAF956C5}"/>
          </ac:spMkLst>
        </pc:spChg>
        <pc:spChg chg="add del">
          <ac:chgData name="Reda Fatima Haider (2521599)" userId="cec48358-af2b-4aa5-8bf8-eca21a7dcc48" providerId="ADAL" clId="{2FEA1508-6EFF-4D10-A067-1A07075B19F6}" dt="2026-02-10T09:59:33.288" v="4515" actId="26606"/>
          <ac:spMkLst>
            <pc:docMk/>
            <pc:sldMk cId="3486174307" sldId="263"/>
            <ac:spMk id="12" creationId="{046FE5A8-8C9A-4D97-A7C4-214929653ACC}"/>
          </ac:spMkLst>
        </pc:spChg>
        <pc:spChg chg="add del">
          <ac:chgData name="Reda Fatima Haider (2521599)" userId="cec48358-af2b-4aa5-8bf8-eca21a7dcc48" providerId="ADAL" clId="{2FEA1508-6EFF-4D10-A067-1A07075B19F6}" dt="2026-02-10T09:59:08.733" v="4507" actId="26606"/>
          <ac:spMkLst>
            <pc:docMk/>
            <pc:sldMk cId="3486174307" sldId="263"/>
            <ac:spMk id="13" creationId="{9228552E-C8B1-4A80-8448-0787CE0FC704}"/>
          </ac:spMkLst>
        </pc:spChg>
        <pc:spChg chg="add del">
          <ac:chgData name="Reda Fatima Haider (2521599)" userId="cec48358-af2b-4aa5-8bf8-eca21a7dcc48" providerId="ADAL" clId="{2FEA1508-6EFF-4D10-A067-1A07075B19F6}" dt="2026-02-10T09:59:14.949" v="4509" actId="26606"/>
          <ac:spMkLst>
            <pc:docMk/>
            <pc:sldMk cId="3486174307" sldId="263"/>
            <ac:spMk id="15" creationId="{1D460C86-854F-4FB3-ABC2-E823D8FEB9DB}"/>
          </ac:spMkLst>
        </pc:spChg>
        <pc:spChg chg="add del">
          <ac:chgData name="Reda Fatima Haider (2521599)" userId="cec48358-af2b-4aa5-8bf8-eca21a7dcc48" providerId="ADAL" clId="{2FEA1508-6EFF-4D10-A067-1A07075B19F6}" dt="2026-02-10T09:59:14.949" v="4509" actId="26606"/>
          <ac:spMkLst>
            <pc:docMk/>
            <pc:sldMk cId="3486174307" sldId="263"/>
            <ac:spMk id="16" creationId="{DB304A14-32D0-4873-B914-423ED7B8DAFD}"/>
          </ac:spMkLst>
        </pc:spChg>
        <pc:spChg chg="add del">
          <ac:chgData name="Reda Fatima Haider (2521599)" userId="cec48358-af2b-4aa5-8bf8-eca21a7dcc48" providerId="ADAL" clId="{2FEA1508-6EFF-4D10-A067-1A07075B19F6}" dt="2026-02-10T09:59:14.949" v="4509" actId="26606"/>
          <ac:spMkLst>
            <pc:docMk/>
            <pc:sldMk cId="3486174307" sldId="263"/>
            <ac:spMk id="17" creationId="{BB48116A-278A-4CC5-89D3-9DE8E8FF1245}"/>
          </ac:spMkLst>
        </pc:spChg>
        <pc:spChg chg="add del">
          <ac:chgData name="Reda Fatima Haider (2521599)" userId="cec48358-af2b-4aa5-8bf8-eca21a7dcc48" providerId="ADAL" clId="{2FEA1508-6EFF-4D10-A067-1A07075B19F6}" dt="2026-02-10T09:59:33.288" v="4515" actId="26606"/>
          <ac:spMkLst>
            <pc:docMk/>
            <pc:sldMk cId="3486174307" sldId="263"/>
            <ac:spMk id="19" creationId="{B6297F2B-78AD-4022-83A4-78FC55E1136B}"/>
          </ac:spMkLst>
        </pc:spChg>
        <pc:spChg chg="add del">
          <ac:chgData name="Reda Fatima Haider (2521599)" userId="cec48358-af2b-4aa5-8bf8-eca21a7dcc48" providerId="ADAL" clId="{2FEA1508-6EFF-4D10-A067-1A07075B19F6}" dt="2026-02-10T09:59:42.628" v="4519" actId="26606"/>
          <ac:spMkLst>
            <pc:docMk/>
            <pc:sldMk cId="3486174307" sldId="263"/>
            <ac:spMk id="20" creationId="{7025EFD5-738C-41B9-87FE-0C00E211BD8B}"/>
          </ac:spMkLst>
        </pc:spChg>
        <pc:spChg chg="add del">
          <ac:chgData name="Reda Fatima Haider (2521599)" userId="cec48358-af2b-4aa5-8bf8-eca21a7dcc48" providerId="ADAL" clId="{2FEA1508-6EFF-4D10-A067-1A07075B19F6}" dt="2026-02-10T09:59:42.628" v="4519" actId="26606"/>
          <ac:spMkLst>
            <pc:docMk/>
            <pc:sldMk cId="3486174307" sldId="263"/>
            <ac:spMk id="22" creationId="{835EF3DD-7D43-4A27-8967-A92FD8CC9365}"/>
          </ac:spMkLst>
        </pc:spChg>
        <pc:spChg chg="add">
          <ac:chgData name="Reda Fatima Haider (2521599)" userId="cec48358-af2b-4aa5-8bf8-eca21a7dcc48" providerId="ADAL" clId="{2FEA1508-6EFF-4D10-A067-1A07075B19F6}" dt="2026-02-10T09:59:42.677" v="4520" actId="26606"/>
          <ac:spMkLst>
            <pc:docMk/>
            <pc:sldMk cId="3486174307" sldId="263"/>
            <ac:spMk id="24" creationId="{230C3D3F-804C-4A71-8E21-2B62A4081F40}"/>
          </ac:spMkLst>
        </pc:spChg>
        <pc:graphicFrameChg chg="add mod modGraphic">
          <ac:chgData name="Reda Fatima Haider (2521599)" userId="cec48358-af2b-4aa5-8bf8-eca21a7dcc48" providerId="ADAL" clId="{2FEA1508-6EFF-4D10-A067-1A07075B19F6}" dt="2026-02-10T10:00:32.025" v="4527" actId="26606"/>
          <ac:graphicFrameMkLst>
            <pc:docMk/>
            <pc:sldMk cId="3486174307" sldId="263"/>
            <ac:graphicFrameMk id="7" creationId="{6A1C6B79-A21E-C02C-7A5F-D3CC2D7F9898}"/>
          </ac:graphicFrameMkLst>
        </pc:graphicFrameChg>
        <pc:picChg chg="add del">
          <ac:chgData name="Reda Fatima Haider (2521599)" userId="cec48358-af2b-4aa5-8bf8-eca21a7dcc48" providerId="ADAL" clId="{2FEA1508-6EFF-4D10-A067-1A07075B19F6}" dt="2026-02-10T09:59:08.733" v="4507" actId="26606"/>
          <ac:picMkLst>
            <pc:docMk/>
            <pc:sldMk cId="3486174307" sldId="263"/>
            <ac:picMk id="9" creationId="{76B79A55-EA3F-6C62-3A9A-F3DDF58D3155}"/>
          </ac:picMkLst>
        </pc:picChg>
        <pc:picChg chg="add del">
          <ac:chgData name="Reda Fatima Haider (2521599)" userId="cec48358-af2b-4aa5-8bf8-eca21a7dcc48" providerId="ADAL" clId="{2FEA1508-6EFF-4D10-A067-1A07075B19F6}" dt="2026-02-10T09:59:33.288" v="4515" actId="26606"/>
          <ac:picMkLst>
            <pc:docMk/>
            <pc:sldMk cId="3486174307" sldId="263"/>
            <ac:picMk id="14" creationId="{968A432F-363A-E09F-2DBC-53E52140DE17}"/>
          </ac:picMkLst>
        </pc:picChg>
        <pc:picChg chg="add del">
          <ac:chgData name="Reda Fatima Haider (2521599)" userId="cec48358-af2b-4aa5-8bf8-eca21a7dcc48" providerId="ADAL" clId="{2FEA1508-6EFF-4D10-A067-1A07075B19F6}" dt="2026-02-10T09:59:14.949" v="4509" actId="26606"/>
          <ac:picMkLst>
            <pc:docMk/>
            <pc:sldMk cId="3486174307" sldId="263"/>
            <ac:picMk id="18" creationId="{8209C0E6-6C16-AB4F-EA13-9C66A4F1893E}"/>
          </ac:picMkLst>
        </pc:picChg>
        <pc:picChg chg="add del">
          <ac:chgData name="Reda Fatima Haider (2521599)" userId="cec48358-af2b-4aa5-8bf8-eca21a7dcc48" providerId="ADAL" clId="{2FEA1508-6EFF-4D10-A067-1A07075B19F6}" dt="2026-02-10T09:59:42.628" v="4519" actId="26606"/>
          <ac:picMkLst>
            <pc:docMk/>
            <pc:sldMk cId="3486174307" sldId="263"/>
            <ac:picMk id="21" creationId="{4B59B45D-FA59-85AE-2D68-01AC2E472B91}"/>
          </ac:picMkLst>
        </pc:picChg>
        <pc:picChg chg="add del mod">
          <ac:chgData name="Reda Fatima Haider (2521599)" userId="cec48358-af2b-4aa5-8bf8-eca21a7dcc48" providerId="ADAL" clId="{2FEA1508-6EFF-4D10-A067-1A07075B19F6}" dt="2026-02-10T10:00:36.533" v="4528" actId="21"/>
          <ac:picMkLst>
            <pc:docMk/>
            <pc:sldMk cId="3486174307" sldId="263"/>
            <ac:picMk id="25" creationId="{836378A1-EA86-A8C5-D0AC-1C9E56CA7C83}"/>
          </ac:picMkLst>
        </pc:picChg>
      </pc:sldChg>
      <pc:sldChg chg="addSp delSp modSp new mod setBg">
        <pc:chgData name="Reda Fatima Haider (2521599)" userId="cec48358-af2b-4aa5-8bf8-eca21a7dcc48" providerId="ADAL" clId="{2FEA1508-6EFF-4D10-A067-1A07075B19F6}" dt="2026-02-08T13:45:57.513" v="4191" actId="26606"/>
        <pc:sldMkLst>
          <pc:docMk/>
          <pc:sldMk cId="3841806501" sldId="264"/>
        </pc:sldMkLst>
        <pc:spChg chg="mod">
          <ac:chgData name="Reda Fatima Haider (2521599)" userId="cec48358-af2b-4aa5-8bf8-eca21a7dcc48" providerId="ADAL" clId="{2FEA1508-6EFF-4D10-A067-1A07075B19F6}" dt="2026-02-08T13:45:57.513" v="4191" actId="26606"/>
          <ac:spMkLst>
            <pc:docMk/>
            <pc:sldMk cId="3841806501" sldId="264"/>
            <ac:spMk id="2" creationId="{101207DE-9AA3-65C0-BCF5-96C4DF9B7E02}"/>
          </ac:spMkLst>
        </pc:spChg>
        <pc:spChg chg="add">
          <ac:chgData name="Reda Fatima Haider (2521599)" userId="cec48358-af2b-4aa5-8bf8-eca21a7dcc48" providerId="ADAL" clId="{2FEA1508-6EFF-4D10-A067-1A07075B19F6}" dt="2026-02-08T13:45:57.513" v="4191" actId="26606"/>
          <ac:spMkLst>
            <pc:docMk/>
            <pc:sldMk cId="3841806501" sldId="264"/>
            <ac:spMk id="10" creationId="{245A9F99-D9B1-4094-A2E2-B90AC1DB7B9C}"/>
          </ac:spMkLst>
        </pc:spChg>
        <pc:spChg chg="add">
          <ac:chgData name="Reda Fatima Haider (2521599)" userId="cec48358-af2b-4aa5-8bf8-eca21a7dcc48" providerId="ADAL" clId="{2FEA1508-6EFF-4D10-A067-1A07075B19F6}" dt="2026-02-08T13:45:57.513" v="4191" actId="26606"/>
          <ac:spMkLst>
            <pc:docMk/>
            <pc:sldMk cId="3841806501" sldId="264"/>
            <ac:spMk id="11" creationId="{B80E8A17-CB47-0F83-B1FB-AD97825B390B}"/>
          </ac:spMkLst>
        </pc:spChg>
        <pc:spChg chg="add">
          <ac:chgData name="Reda Fatima Haider (2521599)" userId="cec48358-af2b-4aa5-8bf8-eca21a7dcc48" providerId="ADAL" clId="{2FEA1508-6EFF-4D10-A067-1A07075B19F6}" dt="2026-02-08T13:45:57.513" v="4191" actId="26606"/>
          <ac:spMkLst>
            <pc:docMk/>
            <pc:sldMk cId="3841806501" sldId="264"/>
            <ac:spMk id="12" creationId="{B7FAF607-473A-4A43-A23D-BBFF5C4117BB}"/>
          </ac:spMkLst>
        </pc:spChg>
        <pc:grpChg chg="add">
          <ac:chgData name="Reda Fatima Haider (2521599)" userId="cec48358-af2b-4aa5-8bf8-eca21a7dcc48" providerId="ADAL" clId="{2FEA1508-6EFF-4D10-A067-1A07075B19F6}" dt="2026-02-08T13:45:57.513" v="4191" actId="26606"/>
          <ac:grpSpMkLst>
            <pc:docMk/>
            <pc:sldMk cId="3841806501" sldId="264"/>
            <ac:grpSpMk id="14" creationId="{C5F6476F-D303-44D3-B30F-1BA348F0F64A}"/>
          </ac:grpSpMkLst>
        </pc:grpChg>
        <pc:picChg chg="add">
          <ac:chgData name="Reda Fatima Haider (2521599)" userId="cec48358-af2b-4aa5-8bf8-eca21a7dcc48" providerId="ADAL" clId="{2FEA1508-6EFF-4D10-A067-1A07075B19F6}" dt="2026-02-08T13:45:57.513" v="4191" actId="26606"/>
          <ac:picMkLst>
            <pc:docMk/>
            <pc:sldMk cId="3841806501" sldId="264"/>
            <ac:picMk id="9" creationId="{B4E34CF4-B30D-E0CE-16A2-7EFC1FC7D53B}"/>
          </ac:picMkLst>
        </pc:picChg>
      </pc:sldChg>
    </pc:docChg>
  </pc:docChgLst>
  <pc:docChgLst>
    <pc:chgData name="Reda Fatima Haider (2521599)" userId="cec48358-af2b-4aa5-8bf8-eca21a7dcc48" providerId="ADAL" clId="{E9EDA61E-D1CC-4055-9313-AEB1B96FB527}"/>
    <pc:docChg chg="modSld">
      <pc:chgData name="Reda Fatima Haider (2521599)" userId="cec48358-af2b-4aa5-8bf8-eca21a7dcc48" providerId="ADAL" clId="{E9EDA61E-D1CC-4055-9313-AEB1B96FB527}" dt="2026-02-06T15:05:58.516" v="4" actId="14100"/>
      <pc:docMkLst>
        <pc:docMk/>
      </pc:docMkLst>
      <pc:sldChg chg="addSp modSp mod">
        <pc:chgData name="Reda Fatima Haider (2521599)" userId="cec48358-af2b-4aa5-8bf8-eca21a7dcc48" providerId="ADAL" clId="{E9EDA61E-D1CC-4055-9313-AEB1B96FB527}" dt="2026-02-06T15:05:58.516" v="4" actId="14100"/>
        <pc:sldMkLst>
          <pc:docMk/>
          <pc:sldMk cId="3486174307" sldId="263"/>
        </pc:sldMkLst>
      </pc:sldChg>
    </pc:docChg>
  </pc:docChgLst>
  <pc:docChgLst>
    <pc:chgData name="Reda Fatima Haider (2521599)" userId="S::2521599@student.uwtsd.ac.uk::cec48358-af2b-4aa5-8bf8-eca21a7dcc48" providerId="AD" clId="Web-{4A51E4F9-30C7-69D5-ADD5-831B3F4B040B}"/>
    <pc:docChg chg="modSld">
      <pc:chgData name="Reda Fatima Haider (2521599)" userId="S::2521599@student.uwtsd.ac.uk::cec48358-af2b-4aa5-8bf8-eca21a7dcc48" providerId="AD" clId="Web-{4A51E4F9-30C7-69D5-ADD5-831B3F4B040B}" dt="2026-02-10T09:56:06.894" v="12" actId="20577"/>
      <pc:docMkLst>
        <pc:docMk/>
      </pc:docMkLst>
      <pc:sldChg chg="modSp">
        <pc:chgData name="Reda Fatima Haider (2521599)" userId="S::2521599@student.uwtsd.ac.uk::cec48358-af2b-4aa5-8bf8-eca21a7dcc48" providerId="AD" clId="Web-{4A51E4F9-30C7-69D5-ADD5-831B3F4B040B}" dt="2026-02-10T09:56:06.894" v="12" actId="20577"/>
        <pc:sldMkLst>
          <pc:docMk/>
          <pc:sldMk cId="3486174307" sldId="263"/>
        </pc:sldMkLst>
        <pc:graphicFrameChg chg="modGraphic">
          <ac:chgData name="Reda Fatima Haider (2521599)" userId="S::2521599@student.uwtsd.ac.uk::cec48358-af2b-4aa5-8bf8-eca21a7dcc48" providerId="AD" clId="Web-{4A51E4F9-30C7-69D5-ADD5-831B3F4B040B}" dt="2026-02-10T09:56:06.894" v="12" actId="20577"/>
          <ac:graphicFrameMkLst>
            <pc:docMk/>
            <pc:sldMk cId="3486174307" sldId="263"/>
            <ac:graphicFrameMk id="7" creationId="{6A1C6B79-A21E-C02C-7A5F-D3CC2D7F9898}"/>
          </ac:graphicFrameMkLst>
        </pc:graphicFrameChg>
      </pc:sldChg>
    </pc:docChg>
  </pc:docChgLst>
</pc:chgInfo>
</file>

<file path=ppt/diagrams/_rels/data1.xml.rels><?xml version="1.0" encoding="UTF-8" standalone="yes"?>
<Relationships xmlns="http://schemas.openxmlformats.org/package/2006/relationships"><Relationship Id="rId8" Type="http://schemas.openxmlformats.org/officeDocument/2006/relationships/image" Target="../media/image11.svg"/><Relationship Id="rId3" Type="http://schemas.openxmlformats.org/officeDocument/2006/relationships/image" Target="../media/image6.png"/><Relationship Id="rId7" Type="http://schemas.openxmlformats.org/officeDocument/2006/relationships/image" Target="../media/image10.png"/><Relationship Id="rId2" Type="http://schemas.openxmlformats.org/officeDocument/2006/relationships/image" Target="../media/image5.svg"/><Relationship Id="rId1" Type="http://schemas.openxmlformats.org/officeDocument/2006/relationships/image" Target="../media/image4.png"/><Relationship Id="rId6" Type="http://schemas.openxmlformats.org/officeDocument/2006/relationships/image" Target="../media/image9.svg"/><Relationship Id="rId5" Type="http://schemas.openxmlformats.org/officeDocument/2006/relationships/image" Target="../media/image8.png"/><Relationship Id="rId10" Type="http://schemas.openxmlformats.org/officeDocument/2006/relationships/image" Target="../media/image13.svg"/><Relationship Id="rId4" Type="http://schemas.openxmlformats.org/officeDocument/2006/relationships/image" Target="../media/image7.svg"/><Relationship Id="rId9" Type="http://schemas.openxmlformats.org/officeDocument/2006/relationships/image" Target="../media/image12.png"/></Relationships>
</file>

<file path=ppt/diagrams/_rels/drawing1.xml.rels><?xml version="1.0" encoding="UTF-8" standalone="yes"?>
<Relationships xmlns="http://schemas.openxmlformats.org/package/2006/relationships"><Relationship Id="rId8" Type="http://schemas.openxmlformats.org/officeDocument/2006/relationships/image" Target="../media/image11.svg"/><Relationship Id="rId3" Type="http://schemas.openxmlformats.org/officeDocument/2006/relationships/image" Target="../media/image6.png"/><Relationship Id="rId7" Type="http://schemas.openxmlformats.org/officeDocument/2006/relationships/image" Target="../media/image10.png"/><Relationship Id="rId2" Type="http://schemas.openxmlformats.org/officeDocument/2006/relationships/image" Target="../media/image5.svg"/><Relationship Id="rId1" Type="http://schemas.openxmlformats.org/officeDocument/2006/relationships/image" Target="../media/image4.png"/><Relationship Id="rId6" Type="http://schemas.openxmlformats.org/officeDocument/2006/relationships/image" Target="../media/image9.svg"/><Relationship Id="rId5" Type="http://schemas.openxmlformats.org/officeDocument/2006/relationships/image" Target="../media/image8.png"/><Relationship Id="rId10" Type="http://schemas.openxmlformats.org/officeDocument/2006/relationships/image" Target="../media/image13.svg"/><Relationship Id="rId4" Type="http://schemas.openxmlformats.org/officeDocument/2006/relationships/image" Target="../media/image7.svg"/><Relationship Id="rId9" Type="http://schemas.openxmlformats.org/officeDocument/2006/relationships/image" Target="../media/image12.png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colorful2">
  <dgm:title val=""/>
  <dgm:desc val=""/>
  <dgm:catLst>
    <dgm:cat type="colorful" pri="10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2"/>
      <a:schemeClr val="accent3"/>
    </dgm:fillClrLst>
    <dgm:linClrLst>
      <a:schemeClr val="accent2"/>
      <a:schemeClr val="accent3"/>
    </dgm:linClrLst>
    <dgm:effectClrLst/>
    <dgm:txLinClrLst/>
    <dgm:txFillClrLst/>
    <dgm:txEffectClrLst/>
  </dgm:styleLbl>
  <dgm:styleLbl name="ln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2">
        <a:alpha val="50000"/>
      </a:schemeClr>
      <a:schemeClr val="accent3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2">
        <a:tint val="50000"/>
      </a:schemeClr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2"/>
      <a:schemeClr val="accent3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3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>
        <a:tint val="9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>
        <a:tint val="7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>
        <a:tint val="5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3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4.xml><?xml version="1.0" encoding="utf-8"?>
<dgm:colorsDef xmlns:dgm="http://schemas.openxmlformats.org/drawingml/2006/diagram" xmlns:a="http://schemas.openxmlformats.org/drawingml/2006/main" uniqueId="urn:microsoft.com/office/officeart/2005/8/colors/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DABB75C3-CA4D-4B1B-B62F-3250158E0C1E}" type="doc">
      <dgm:prSet loTypeId="urn:microsoft.com/office/officeart/2018/2/layout/IconCircleList" loCatId="icon" qsTypeId="urn:microsoft.com/office/officeart/2005/8/quickstyle/simple1" qsCatId="simple" csTypeId="urn:microsoft.com/office/officeart/2005/8/colors/colorful2" csCatId="colorful" phldr="1"/>
      <dgm:spPr/>
      <dgm:t>
        <a:bodyPr/>
        <a:lstStyle/>
        <a:p>
          <a:endParaRPr lang="en-US"/>
        </a:p>
      </dgm:t>
    </dgm:pt>
    <dgm:pt modelId="{02CCE53F-57B7-46F0-A8D9-5AF518D490FE}">
      <dgm:prSet/>
      <dgm:spPr/>
      <dgm:t>
        <a:bodyPr/>
        <a:lstStyle/>
        <a:p>
          <a:pPr>
            <a:lnSpc>
              <a:spcPct val="100000"/>
            </a:lnSpc>
          </a:pPr>
          <a:r>
            <a:rPr lang="en-GB"/>
            <a:t>Staff work in patients home using mobile devices.</a:t>
          </a:r>
          <a:endParaRPr lang="en-US"/>
        </a:p>
      </dgm:t>
    </dgm:pt>
    <dgm:pt modelId="{74E8D9E3-47E9-46A8-947D-9EE4D070E316}" type="parTrans" cxnId="{DDE71174-2B03-44CC-8661-347652D85B35}">
      <dgm:prSet/>
      <dgm:spPr/>
      <dgm:t>
        <a:bodyPr/>
        <a:lstStyle/>
        <a:p>
          <a:endParaRPr lang="en-US"/>
        </a:p>
      </dgm:t>
    </dgm:pt>
    <dgm:pt modelId="{93AD5A53-C175-4EC7-A1A7-A2239D220910}" type="sibTrans" cxnId="{DDE71174-2B03-44CC-8661-347652D85B35}">
      <dgm:prSet/>
      <dgm:spPr/>
      <dgm:t>
        <a:bodyPr/>
        <a:lstStyle/>
        <a:p>
          <a:pPr>
            <a:lnSpc>
              <a:spcPct val="100000"/>
            </a:lnSpc>
          </a:pPr>
          <a:endParaRPr lang="en-US"/>
        </a:p>
      </dgm:t>
    </dgm:pt>
    <dgm:pt modelId="{E4DB492E-A585-49DB-A2F7-694FB8C42644}">
      <dgm:prSet/>
      <dgm:spPr/>
      <dgm:t>
        <a:bodyPr/>
        <a:lstStyle/>
        <a:p>
          <a:pPr>
            <a:lnSpc>
              <a:spcPct val="100000"/>
            </a:lnSpc>
          </a:pPr>
          <a:r>
            <a:rPr lang="en-GB"/>
            <a:t>Sensitive patient data accessed remotely. </a:t>
          </a:r>
          <a:endParaRPr lang="en-US"/>
        </a:p>
      </dgm:t>
    </dgm:pt>
    <dgm:pt modelId="{CF8859F4-A147-46A4-BDD6-B60AF1A5B15F}" type="parTrans" cxnId="{29889CCF-A120-45EF-915E-93FD62A94BE7}">
      <dgm:prSet/>
      <dgm:spPr/>
      <dgm:t>
        <a:bodyPr/>
        <a:lstStyle/>
        <a:p>
          <a:endParaRPr lang="en-US"/>
        </a:p>
      </dgm:t>
    </dgm:pt>
    <dgm:pt modelId="{A03B0610-6119-44B8-9FE5-D3A1B5054925}" type="sibTrans" cxnId="{29889CCF-A120-45EF-915E-93FD62A94BE7}">
      <dgm:prSet/>
      <dgm:spPr/>
      <dgm:t>
        <a:bodyPr/>
        <a:lstStyle/>
        <a:p>
          <a:pPr>
            <a:lnSpc>
              <a:spcPct val="100000"/>
            </a:lnSpc>
          </a:pPr>
          <a:endParaRPr lang="en-US"/>
        </a:p>
      </dgm:t>
    </dgm:pt>
    <dgm:pt modelId="{9320E529-F08C-4E1E-AA35-A70E07F26437}">
      <dgm:prSet/>
      <dgm:spPr/>
      <dgm:t>
        <a:bodyPr/>
        <a:lstStyle/>
        <a:p>
          <a:pPr>
            <a:lnSpc>
              <a:spcPct val="100000"/>
            </a:lnSpc>
          </a:pPr>
          <a:r>
            <a:rPr lang="en-GB"/>
            <a:t>Increased phishing and ransomware attacks in healthcare.</a:t>
          </a:r>
          <a:endParaRPr lang="en-US"/>
        </a:p>
      </dgm:t>
    </dgm:pt>
    <dgm:pt modelId="{53184228-BCA1-44D2-AD92-B69ADE66ABFD}" type="parTrans" cxnId="{530E1DD3-675F-4D25-AC5E-C4C27D890B23}">
      <dgm:prSet/>
      <dgm:spPr/>
      <dgm:t>
        <a:bodyPr/>
        <a:lstStyle/>
        <a:p>
          <a:endParaRPr lang="en-US"/>
        </a:p>
      </dgm:t>
    </dgm:pt>
    <dgm:pt modelId="{901FA71B-6097-4B97-9A3F-16F15EA46AB5}" type="sibTrans" cxnId="{530E1DD3-675F-4D25-AC5E-C4C27D890B23}">
      <dgm:prSet/>
      <dgm:spPr/>
      <dgm:t>
        <a:bodyPr/>
        <a:lstStyle/>
        <a:p>
          <a:pPr>
            <a:lnSpc>
              <a:spcPct val="100000"/>
            </a:lnSpc>
          </a:pPr>
          <a:endParaRPr lang="en-US"/>
        </a:p>
      </dgm:t>
    </dgm:pt>
    <dgm:pt modelId="{4FF0F3A8-CC71-4F21-8277-F16C8F015A4C}">
      <dgm:prSet/>
      <dgm:spPr/>
      <dgm:t>
        <a:bodyPr/>
        <a:lstStyle/>
        <a:p>
          <a:pPr>
            <a:lnSpc>
              <a:spcPct val="100000"/>
            </a:lnSpc>
          </a:pPr>
          <a:r>
            <a:rPr lang="en-GB"/>
            <a:t>Legal duty under GDPR and Data Protection Act. (GDPR,2018)</a:t>
          </a:r>
        </a:p>
        <a:p>
          <a:endParaRPr lang="en-US"/>
        </a:p>
      </dgm:t>
    </dgm:pt>
    <dgm:pt modelId="{81800AB9-180B-400E-8EA5-8D0EF384791A}" type="parTrans" cxnId="{A8192983-DBEA-4F68-9A6F-25858A080526}">
      <dgm:prSet/>
      <dgm:spPr/>
      <dgm:t>
        <a:bodyPr/>
        <a:lstStyle/>
        <a:p>
          <a:endParaRPr lang="en-US"/>
        </a:p>
      </dgm:t>
    </dgm:pt>
    <dgm:pt modelId="{41455839-D1EE-4B0E-A363-6C15CD25C6F2}" type="sibTrans" cxnId="{A8192983-DBEA-4F68-9A6F-25858A080526}">
      <dgm:prSet/>
      <dgm:spPr/>
      <dgm:t>
        <a:bodyPr/>
        <a:lstStyle/>
        <a:p>
          <a:pPr>
            <a:lnSpc>
              <a:spcPct val="100000"/>
            </a:lnSpc>
          </a:pPr>
          <a:endParaRPr lang="en-US"/>
        </a:p>
      </dgm:t>
    </dgm:pt>
    <dgm:pt modelId="{3691BDC5-87A1-4925-8B40-95D9876F120C}">
      <dgm:prSet/>
      <dgm:spPr/>
      <dgm:t>
        <a:bodyPr/>
        <a:lstStyle/>
        <a:p>
          <a:pPr algn="l">
            <a:lnSpc>
              <a:spcPct val="100000"/>
            </a:lnSpc>
          </a:pPr>
          <a:r>
            <a:rPr lang="en-GB"/>
            <a:t>Unlike hospitals the homecare staff access records in the community using phones, tablets and laptops . This increases the risk of cyber attacks, data loss and unverified  access. Greenfield must have a strong digital plan that protects confidentiality and meets GDPR legal requirements . As Healthcare Organisations are frequent targets of cyber attacks due to the value of patient data. (Martin et al.,2017)</a:t>
          </a:r>
          <a:endParaRPr lang="en-US"/>
        </a:p>
      </dgm:t>
    </dgm:pt>
    <dgm:pt modelId="{436AC65D-C3DF-4251-B038-B4ECA5CF922B}" type="parTrans" cxnId="{906A8899-65BE-4E32-B9B8-D9711C9C2986}">
      <dgm:prSet/>
      <dgm:spPr/>
      <dgm:t>
        <a:bodyPr/>
        <a:lstStyle/>
        <a:p>
          <a:endParaRPr lang="en-US"/>
        </a:p>
      </dgm:t>
    </dgm:pt>
    <dgm:pt modelId="{EFA80226-B84D-4CE0-B4B0-7477F79E748C}" type="sibTrans" cxnId="{906A8899-65BE-4E32-B9B8-D9711C9C2986}">
      <dgm:prSet/>
      <dgm:spPr/>
      <dgm:t>
        <a:bodyPr/>
        <a:lstStyle/>
        <a:p>
          <a:endParaRPr lang="en-US"/>
        </a:p>
      </dgm:t>
    </dgm:pt>
    <dgm:pt modelId="{E22CFEE3-59EA-4918-A24B-8E026C154DCE}" type="pres">
      <dgm:prSet presAssocID="{DABB75C3-CA4D-4B1B-B62F-3250158E0C1E}" presName="root" presStyleCnt="0">
        <dgm:presLayoutVars>
          <dgm:dir/>
          <dgm:resizeHandles val="exact"/>
        </dgm:presLayoutVars>
      </dgm:prSet>
      <dgm:spPr/>
    </dgm:pt>
    <dgm:pt modelId="{9E95FB51-22ED-452B-84B7-4B0A8CBABE60}" type="pres">
      <dgm:prSet presAssocID="{DABB75C3-CA4D-4B1B-B62F-3250158E0C1E}" presName="container" presStyleCnt="0">
        <dgm:presLayoutVars>
          <dgm:dir/>
          <dgm:resizeHandles val="exact"/>
        </dgm:presLayoutVars>
      </dgm:prSet>
      <dgm:spPr/>
    </dgm:pt>
    <dgm:pt modelId="{3D496EE6-E5A9-45B4-B8C2-090E7499A287}" type="pres">
      <dgm:prSet presAssocID="{02CCE53F-57B7-46F0-A8D9-5AF518D490FE}" presName="compNode" presStyleCnt="0"/>
      <dgm:spPr/>
    </dgm:pt>
    <dgm:pt modelId="{30FC1CA9-13FD-4103-8A67-26632D2DA649}" type="pres">
      <dgm:prSet presAssocID="{02CCE53F-57B7-46F0-A8D9-5AF518D490FE}" presName="iconBgRect" presStyleLbl="bgShp" presStyleIdx="0" presStyleCnt="5"/>
      <dgm:spPr/>
    </dgm:pt>
    <dgm:pt modelId="{302B9D05-A3BF-4ED7-B919-F0AD453F0204}" type="pres">
      <dgm:prSet presAssocID="{02CCE53F-57B7-46F0-A8D9-5AF518D490FE}" presName="iconRect" presStyleLbl="node1" presStyleIdx="0" presStyleCnt="5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Smart Phone"/>
        </a:ext>
      </dgm:extLst>
    </dgm:pt>
    <dgm:pt modelId="{810C36CE-F955-4EC0-BA41-8F72B06D58B8}" type="pres">
      <dgm:prSet presAssocID="{02CCE53F-57B7-46F0-A8D9-5AF518D490FE}" presName="spaceRect" presStyleCnt="0"/>
      <dgm:spPr/>
    </dgm:pt>
    <dgm:pt modelId="{39E6B909-0E4C-4B43-88F5-FA6FE444C022}" type="pres">
      <dgm:prSet presAssocID="{02CCE53F-57B7-46F0-A8D9-5AF518D490FE}" presName="textRect" presStyleLbl="revTx" presStyleIdx="0" presStyleCnt="5">
        <dgm:presLayoutVars>
          <dgm:chMax val="1"/>
          <dgm:chPref val="1"/>
        </dgm:presLayoutVars>
      </dgm:prSet>
      <dgm:spPr/>
    </dgm:pt>
    <dgm:pt modelId="{95F4A8B8-8D07-4E71-8767-70425805018D}" type="pres">
      <dgm:prSet presAssocID="{93AD5A53-C175-4EC7-A1A7-A2239D220910}" presName="sibTrans" presStyleLbl="sibTrans2D1" presStyleIdx="0" presStyleCnt="0"/>
      <dgm:spPr/>
    </dgm:pt>
    <dgm:pt modelId="{97961078-D4CE-4BA1-B78F-1E46ACBB51E4}" type="pres">
      <dgm:prSet presAssocID="{E4DB492E-A585-49DB-A2F7-694FB8C42644}" presName="compNode" presStyleCnt="0"/>
      <dgm:spPr/>
    </dgm:pt>
    <dgm:pt modelId="{3AB859B2-6AE1-46A5-94B7-EC3F8DDB5D3C}" type="pres">
      <dgm:prSet presAssocID="{E4DB492E-A585-49DB-A2F7-694FB8C42644}" presName="iconBgRect" presStyleLbl="bgShp" presStyleIdx="1" presStyleCnt="5"/>
      <dgm:spPr/>
    </dgm:pt>
    <dgm:pt modelId="{AFF5A252-38A2-41F9-9D54-90E88DAD265C}" type="pres">
      <dgm:prSet presAssocID="{E4DB492E-A585-49DB-A2F7-694FB8C42644}" presName="iconRect" presStyleLbl="node1" presStyleIdx="1" presStyleCnt="5"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User"/>
        </a:ext>
      </dgm:extLst>
    </dgm:pt>
    <dgm:pt modelId="{96F0B7EE-2754-4960-AD83-F2F11CA608D3}" type="pres">
      <dgm:prSet presAssocID="{E4DB492E-A585-49DB-A2F7-694FB8C42644}" presName="spaceRect" presStyleCnt="0"/>
      <dgm:spPr/>
    </dgm:pt>
    <dgm:pt modelId="{1870144E-C981-4AE1-B6A4-D9235D3867D9}" type="pres">
      <dgm:prSet presAssocID="{E4DB492E-A585-49DB-A2F7-694FB8C42644}" presName="textRect" presStyleLbl="revTx" presStyleIdx="1" presStyleCnt="5">
        <dgm:presLayoutVars>
          <dgm:chMax val="1"/>
          <dgm:chPref val="1"/>
        </dgm:presLayoutVars>
      </dgm:prSet>
      <dgm:spPr/>
    </dgm:pt>
    <dgm:pt modelId="{A2B14B4C-0163-4797-BA1C-6E8186CDAA19}" type="pres">
      <dgm:prSet presAssocID="{A03B0610-6119-44B8-9FE5-D3A1B5054925}" presName="sibTrans" presStyleLbl="sibTrans2D1" presStyleIdx="0" presStyleCnt="0"/>
      <dgm:spPr/>
    </dgm:pt>
    <dgm:pt modelId="{FA2DC166-524F-49D8-958A-5F4F38BCE5C6}" type="pres">
      <dgm:prSet presAssocID="{9320E529-F08C-4E1E-AA35-A70E07F26437}" presName="compNode" presStyleCnt="0"/>
      <dgm:spPr/>
    </dgm:pt>
    <dgm:pt modelId="{76343BEB-6733-400E-8BE3-21F54632C52A}" type="pres">
      <dgm:prSet presAssocID="{9320E529-F08C-4E1E-AA35-A70E07F26437}" presName="iconBgRect" presStyleLbl="bgShp" presStyleIdx="2" presStyleCnt="5"/>
      <dgm:spPr/>
    </dgm:pt>
    <dgm:pt modelId="{0623C574-3572-4A65-96C7-2D0E0260F4E3}" type="pres">
      <dgm:prSet presAssocID="{9320E529-F08C-4E1E-AA35-A70E07F26437}" presName="iconRect" presStyleLbl="node1" presStyleIdx="2" presStyleCnt="5"/>
      <dgm:spPr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Medical"/>
        </a:ext>
      </dgm:extLst>
    </dgm:pt>
    <dgm:pt modelId="{5D378CEB-955A-4681-9FF7-51B8DF885425}" type="pres">
      <dgm:prSet presAssocID="{9320E529-F08C-4E1E-AA35-A70E07F26437}" presName="spaceRect" presStyleCnt="0"/>
      <dgm:spPr/>
    </dgm:pt>
    <dgm:pt modelId="{6FCE2C83-C844-41DB-8A18-34B28FBA6D71}" type="pres">
      <dgm:prSet presAssocID="{9320E529-F08C-4E1E-AA35-A70E07F26437}" presName="textRect" presStyleLbl="revTx" presStyleIdx="2" presStyleCnt="5">
        <dgm:presLayoutVars>
          <dgm:chMax val="1"/>
          <dgm:chPref val="1"/>
        </dgm:presLayoutVars>
      </dgm:prSet>
      <dgm:spPr/>
    </dgm:pt>
    <dgm:pt modelId="{E2C71949-917D-4228-9D47-CF5394B62EEC}" type="pres">
      <dgm:prSet presAssocID="{901FA71B-6097-4B97-9A3F-16F15EA46AB5}" presName="sibTrans" presStyleLbl="sibTrans2D1" presStyleIdx="0" presStyleCnt="0"/>
      <dgm:spPr/>
    </dgm:pt>
    <dgm:pt modelId="{B23BB32B-75D4-43B8-99A4-3A1EABC800A4}" type="pres">
      <dgm:prSet presAssocID="{4FF0F3A8-CC71-4F21-8277-F16C8F015A4C}" presName="compNode" presStyleCnt="0"/>
      <dgm:spPr/>
    </dgm:pt>
    <dgm:pt modelId="{AFCE6912-BD81-4FBF-937E-1FE29AD7D7E8}" type="pres">
      <dgm:prSet presAssocID="{4FF0F3A8-CC71-4F21-8277-F16C8F015A4C}" presName="iconBgRect" presStyleLbl="bgShp" presStyleIdx="3" presStyleCnt="5"/>
      <dgm:spPr/>
    </dgm:pt>
    <dgm:pt modelId="{84330BCA-DE68-430F-B1AD-10A96D8C8AE7}" type="pres">
      <dgm:prSet presAssocID="{4FF0F3A8-CC71-4F21-8277-F16C8F015A4C}" presName="iconRect" presStyleLbl="node1" presStyleIdx="3" presStyleCnt="5"/>
      <dgm:spPr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Money"/>
        </a:ext>
      </dgm:extLst>
    </dgm:pt>
    <dgm:pt modelId="{D09171FE-56A4-41F7-B55D-9F4BAD69E6C3}" type="pres">
      <dgm:prSet presAssocID="{4FF0F3A8-CC71-4F21-8277-F16C8F015A4C}" presName="spaceRect" presStyleCnt="0"/>
      <dgm:spPr/>
    </dgm:pt>
    <dgm:pt modelId="{43271118-9318-4F43-85C3-AECE2FDF8832}" type="pres">
      <dgm:prSet presAssocID="{4FF0F3A8-CC71-4F21-8277-F16C8F015A4C}" presName="textRect" presStyleLbl="revTx" presStyleIdx="3" presStyleCnt="5">
        <dgm:presLayoutVars>
          <dgm:chMax val="1"/>
          <dgm:chPref val="1"/>
        </dgm:presLayoutVars>
      </dgm:prSet>
      <dgm:spPr/>
    </dgm:pt>
    <dgm:pt modelId="{8F9EA7B9-9F7A-4359-87FF-12652C4597C4}" type="pres">
      <dgm:prSet presAssocID="{41455839-D1EE-4B0E-A363-6C15CD25C6F2}" presName="sibTrans" presStyleLbl="sibTrans2D1" presStyleIdx="0" presStyleCnt="0"/>
      <dgm:spPr/>
    </dgm:pt>
    <dgm:pt modelId="{1619668F-59AB-40C0-BD04-1BB3118A7B48}" type="pres">
      <dgm:prSet presAssocID="{3691BDC5-87A1-4925-8B40-95D9876F120C}" presName="compNode" presStyleCnt="0"/>
      <dgm:spPr/>
    </dgm:pt>
    <dgm:pt modelId="{57AB7FD3-2760-44E4-BB66-D097B71D3BD4}" type="pres">
      <dgm:prSet presAssocID="{3691BDC5-87A1-4925-8B40-95D9876F120C}" presName="iconBgRect" presStyleLbl="bgShp" presStyleIdx="4" presStyleCnt="5"/>
      <dgm:spPr/>
    </dgm:pt>
    <dgm:pt modelId="{E9AF37F3-5C12-4704-BD29-83378DE7B516}" type="pres">
      <dgm:prSet presAssocID="{3691BDC5-87A1-4925-8B40-95D9876F120C}" presName="iconRect" presStyleLbl="node1" presStyleIdx="4" presStyleCnt="5"/>
      <dgm:spPr>
        <a:blipFill>
          <a:blip xmlns:r="http://schemas.openxmlformats.org/officeDocument/2006/relationships" r:embed="rId9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0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Laptop"/>
        </a:ext>
      </dgm:extLst>
    </dgm:pt>
    <dgm:pt modelId="{6CB5809D-ADC4-476D-8BAC-A943B5D96A86}" type="pres">
      <dgm:prSet presAssocID="{3691BDC5-87A1-4925-8B40-95D9876F120C}" presName="spaceRect" presStyleCnt="0"/>
      <dgm:spPr/>
    </dgm:pt>
    <dgm:pt modelId="{4AEDB69D-A211-4C9E-B745-7AD6E8B82EDA}" type="pres">
      <dgm:prSet presAssocID="{3691BDC5-87A1-4925-8B40-95D9876F120C}" presName="textRect" presStyleLbl="revTx" presStyleIdx="4" presStyleCnt="5">
        <dgm:presLayoutVars>
          <dgm:chMax val="1"/>
          <dgm:chPref val="1"/>
        </dgm:presLayoutVars>
      </dgm:prSet>
      <dgm:spPr/>
    </dgm:pt>
  </dgm:ptLst>
  <dgm:cxnLst>
    <dgm:cxn modelId="{67AE6312-ADC6-4082-86A2-114347A9338B}" type="presOf" srcId="{DABB75C3-CA4D-4B1B-B62F-3250158E0C1E}" destId="{E22CFEE3-59EA-4918-A24B-8E026C154DCE}" srcOrd="0" destOrd="0" presId="urn:microsoft.com/office/officeart/2018/2/layout/IconCircleList"/>
    <dgm:cxn modelId="{D0101D16-5840-44D5-9C40-EB315F1C8EB6}" type="presOf" srcId="{3691BDC5-87A1-4925-8B40-95D9876F120C}" destId="{4AEDB69D-A211-4C9E-B745-7AD6E8B82EDA}" srcOrd="0" destOrd="0" presId="urn:microsoft.com/office/officeart/2018/2/layout/IconCircleList"/>
    <dgm:cxn modelId="{7413C518-1F8D-433A-8C32-87DB364E0153}" type="presOf" srcId="{02CCE53F-57B7-46F0-A8D9-5AF518D490FE}" destId="{39E6B909-0E4C-4B43-88F5-FA6FE444C022}" srcOrd="0" destOrd="0" presId="urn:microsoft.com/office/officeart/2018/2/layout/IconCircleList"/>
    <dgm:cxn modelId="{AC03D325-06E4-4E1A-AEF0-244BA4CFF414}" type="presOf" srcId="{4FF0F3A8-CC71-4F21-8277-F16C8F015A4C}" destId="{43271118-9318-4F43-85C3-AECE2FDF8832}" srcOrd="0" destOrd="0" presId="urn:microsoft.com/office/officeart/2018/2/layout/IconCircleList"/>
    <dgm:cxn modelId="{A42D4E2E-BB50-4917-9B37-654EA7D23385}" type="presOf" srcId="{41455839-D1EE-4B0E-A363-6C15CD25C6F2}" destId="{8F9EA7B9-9F7A-4359-87FF-12652C4597C4}" srcOrd="0" destOrd="0" presId="urn:microsoft.com/office/officeart/2018/2/layout/IconCircleList"/>
    <dgm:cxn modelId="{0C84FF35-8C13-4E54-BDA8-475F8BA0D9C0}" type="presOf" srcId="{E4DB492E-A585-49DB-A2F7-694FB8C42644}" destId="{1870144E-C981-4AE1-B6A4-D9235D3867D9}" srcOrd="0" destOrd="0" presId="urn:microsoft.com/office/officeart/2018/2/layout/IconCircleList"/>
    <dgm:cxn modelId="{CDBA394D-F975-4074-AE7C-0284F0187B9E}" type="presOf" srcId="{9320E529-F08C-4E1E-AA35-A70E07F26437}" destId="{6FCE2C83-C844-41DB-8A18-34B28FBA6D71}" srcOrd="0" destOrd="0" presId="urn:microsoft.com/office/officeart/2018/2/layout/IconCircleList"/>
    <dgm:cxn modelId="{AD633A6E-E221-4428-A0C2-633708BDD371}" type="presOf" srcId="{901FA71B-6097-4B97-9A3F-16F15EA46AB5}" destId="{E2C71949-917D-4228-9D47-CF5394B62EEC}" srcOrd="0" destOrd="0" presId="urn:microsoft.com/office/officeart/2018/2/layout/IconCircleList"/>
    <dgm:cxn modelId="{DDE71174-2B03-44CC-8661-347652D85B35}" srcId="{DABB75C3-CA4D-4B1B-B62F-3250158E0C1E}" destId="{02CCE53F-57B7-46F0-A8D9-5AF518D490FE}" srcOrd="0" destOrd="0" parTransId="{74E8D9E3-47E9-46A8-947D-9EE4D070E316}" sibTransId="{93AD5A53-C175-4EC7-A1A7-A2239D220910}"/>
    <dgm:cxn modelId="{A8192983-DBEA-4F68-9A6F-25858A080526}" srcId="{DABB75C3-CA4D-4B1B-B62F-3250158E0C1E}" destId="{4FF0F3A8-CC71-4F21-8277-F16C8F015A4C}" srcOrd="3" destOrd="0" parTransId="{81800AB9-180B-400E-8EA5-8D0EF384791A}" sibTransId="{41455839-D1EE-4B0E-A363-6C15CD25C6F2}"/>
    <dgm:cxn modelId="{906A8899-65BE-4E32-B9B8-D9711C9C2986}" srcId="{DABB75C3-CA4D-4B1B-B62F-3250158E0C1E}" destId="{3691BDC5-87A1-4925-8B40-95D9876F120C}" srcOrd="4" destOrd="0" parTransId="{436AC65D-C3DF-4251-B038-B4ECA5CF922B}" sibTransId="{EFA80226-B84D-4CE0-B4B0-7477F79E748C}"/>
    <dgm:cxn modelId="{861860B4-0739-4B2A-82AD-BDEC37CBD007}" type="presOf" srcId="{A03B0610-6119-44B8-9FE5-D3A1B5054925}" destId="{A2B14B4C-0163-4797-BA1C-6E8186CDAA19}" srcOrd="0" destOrd="0" presId="urn:microsoft.com/office/officeart/2018/2/layout/IconCircleList"/>
    <dgm:cxn modelId="{29889CCF-A120-45EF-915E-93FD62A94BE7}" srcId="{DABB75C3-CA4D-4B1B-B62F-3250158E0C1E}" destId="{E4DB492E-A585-49DB-A2F7-694FB8C42644}" srcOrd="1" destOrd="0" parTransId="{CF8859F4-A147-46A4-BDD6-B60AF1A5B15F}" sibTransId="{A03B0610-6119-44B8-9FE5-D3A1B5054925}"/>
    <dgm:cxn modelId="{530E1DD3-675F-4D25-AC5E-C4C27D890B23}" srcId="{DABB75C3-CA4D-4B1B-B62F-3250158E0C1E}" destId="{9320E529-F08C-4E1E-AA35-A70E07F26437}" srcOrd="2" destOrd="0" parTransId="{53184228-BCA1-44D2-AD92-B69ADE66ABFD}" sibTransId="{901FA71B-6097-4B97-9A3F-16F15EA46AB5}"/>
    <dgm:cxn modelId="{CEFCD5F6-334F-4558-AA73-42695A1BC624}" type="presOf" srcId="{93AD5A53-C175-4EC7-A1A7-A2239D220910}" destId="{95F4A8B8-8D07-4E71-8767-70425805018D}" srcOrd="0" destOrd="0" presId="urn:microsoft.com/office/officeart/2018/2/layout/IconCircleList"/>
    <dgm:cxn modelId="{B1B5DBA5-8EB8-4721-BB7E-9A9DA8BB5C92}" type="presParOf" srcId="{E22CFEE3-59EA-4918-A24B-8E026C154DCE}" destId="{9E95FB51-22ED-452B-84B7-4B0A8CBABE60}" srcOrd="0" destOrd="0" presId="urn:microsoft.com/office/officeart/2018/2/layout/IconCircleList"/>
    <dgm:cxn modelId="{551AF861-4CA9-43FC-9AA0-53055063B6EB}" type="presParOf" srcId="{9E95FB51-22ED-452B-84B7-4B0A8CBABE60}" destId="{3D496EE6-E5A9-45B4-B8C2-090E7499A287}" srcOrd="0" destOrd="0" presId="urn:microsoft.com/office/officeart/2018/2/layout/IconCircleList"/>
    <dgm:cxn modelId="{A2C551FF-5456-4098-A790-9EFA8B82FC53}" type="presParOf" srcId="{3D496EE6-E5A9-45B4-B8C2-090E7499A287}" destId="{30FC1CA9-13FD-4103-8A67-26632D2DA649}" srcOrd="0" destOrd="0" presId="urn:microsoft.com/office/officeart/2018/2/layout/IconCircleList"/>
    <dgm:cxn modelId="{B95EFF91-86ED-4E84-9AB8-8AAE01760659}" type="presParOf" srcId="{3D496EE6-E5A9-45B4-B8C2-090E7499A287}" destId="{302B9D05-A3BF-4ED7-B919-F0AD453F0204}" srcOrd="1" destOrd="0" presId="urn:microsoft.com/office/officeart/2018/2/layout/IconCircleList"/>
    <dgm:cxn modelId="{A5A2AA6C-7D00-4982-B2BA-843E5CBBE7F7}" type="presParOf" srcId="{3D496EE6-E5A9-45B4-B8C2-090E7499A287}" destId="{810C36CE-F955-4EC0-BA41-8F72B06D58B8}" srcOrd="2" destOrd="0" presId="urn:microsoft.com/office/officeart/2018/2/layout/IconCircleList"/>
    <dgm:cxn modelId="{3B6C7F44-34E5-439B-BB51-3579D271C611}" type="presParOf" srcId="{3D496EE6-E5A9-45B4-B8C2-090E7499A287}" destId="{39E6B909-0E4C-4B43-88F5-FA6FE444C022}" srcOrd="3" destOrd="0" presId="urn:microsoft.com/office/officeart/2018/2/layout/IconCircleList"/>
    <dgm:cxn modelId="{D9116B7E-C019-4956-85ED-510D5BC292E1}" type="presParOf" srcId="{9E95FB51-22ED-452B-84B7-4B0A8CBABE60}" destId="{95F4A8B8-8D07-4E71-8767-70425805018D}" srcOrd="1" destOrd="0" presId="urn:microsoft.com/office/officeart/2018/2/layout/IconCircleList"/>
    <dgm:cxn modelId="{E1769437-CFD6-405A-9A2B-2537A4C418C1}" type="presParOf" srcId="{9E95FB51-22ED-452B-84B7-4B0A8CBABE60}" destId="{97961078-D4CE-4BA1-B78F-1E46ACBB51E4}" srcOrd="2" destOrd="0" presId="urn:microsoft.com/office/officeart/2018/2/layout/IconCircleList"/>
    <dgm:cxn modelId="{43931BA0-42DA-478D-A22F-58DB89456BE7}" type="presParOf" srcId="{97961078-D4CE-4BA1-B78F-1E46ACBB51E4}" destId="{3AB859B2-6AE1-46A5-94B7-EC3F8DDB5D3C}" srcOrd="0" destOrd="0" presId="urn:microsoft.com/office/officeart/2018/2/layout/IconCircleList"/>
    <dgm:cxn modelId="{4334EE27-9B72-42B4-B957-7F2F835E814F}" type="presParOf" srcId="{97961078-D4CE-4BA1-B78F-1E46ACBB51E4}" destId="{AFF5A252-38A2-41F9-9D54-90E88DAD265C}" srcOrd="1" destOrd="0" presId="urn:microsoft.com/office/officeart/2018/2/layout/IconCircleList"/>
    <dgm:cxn modelId="{428F7BE9-0F7D-451A-B664-C79D5C9D2546}" type="presParOf" srcId="{97961078-D4CE-4BA1-B78F-1E46ACBB51E4}" destId="{96F0B7EE-2754-4960-AD83-F2F11CA608D3}" srcOrd="2" destOrd="0" presId="urn:microsoft.com/office/officeart/2018/2/layout/IconCircleList"/>
    <dgm:cxn modelId="{6BE60BA0-D6C4-442E-95FE-92EB60A073BD}" type="presParOf" srcId="{97961078-D4CE-4BA1-B78F-1E46ACBB51E4}" destId="{1870144E-C981-4AE1-B6A4-D9235D3867D9}" srcOrd="3" destOrd="0" presId="urn:microsoft.com/office/officeart/2018/2/layout/IconCircleList"/>
    <dgm:cxn modelId="{D4BEBDAF-46B5-40D6-BED5-761BB36B9F2F}" type="presParOf" srcId="{9E95FB51-22ED-452B-84B7-4B0A8CBABE60}" destId="{A2B14B4C-0163-4797-BA1C-6E8186CDAA19}" srcOrd="3" destOrd="0" presId="urn:microsoft.com/office/officeart/2018/2/layout/IconCircleList"/>
    <dgm:cxn modelId="{EE8EE270-7CF9-47B2-97A5-A1F551338901}" type="presParOf" srcId="{9E95FB51-22ED-452B-84B7-4B0A8CBABE60}" destId="{FA2DC166-524F-49D8-958A-5F4F38BCE5C6}" srcOrd="4" destOrd="0" presId="urn:microsoft.com/office/officeart/2018/2/layout/IconCircleList"/>
    <dgm:cxn modelId="{306B2614-50E8-4D45-B932-9DF9111EA1CC}" type="presParOf" srcId="{FA2DC166-524F-49D8-958A-5F4F38BCE5C6}" destId="{76343BEB-6733-400E-8BE3-21F54632C52A}" srcOrd="0" destOrd="0" presId="urn:microsoft.com/office/officeart/2018/2/layout/IconCircleList"/>
    <dgm:cxn modelId="{5D5B3B4D-8A63-41BC-941B-D381CF504F35}" type="presParOf" srcId="{FA2DC166-524F-49D8-958A-5F4F38BCE5C6}" destId="{0623C574-3572-4A65-96C7-2D0E0260F4E3}" srcOrd="1" destOrd="0" presId="urn:microsoft.com/office/officeart/2018/2/layout/IconCircleList"/>
    <dgm:cxn modelId="{1610473B-630C-4BA6-AE79-39B737704963}" type="presParOf" srcId="{FA2DC166-524F-49D8-958A-5F4F38BCE5C6}" destId="{5D378CEB-955A-4681-9FF7-51B8DF885425}" srcOrd="2" destOrd="0" presId="urn:microsoft.com/office/officeart/2018/2/layout/IconCircleList"/>
    <dgm:cxn modelId="{DA0CAA00-D8B1-4635-8570-CFAF57052440}" type="presParOf" srcId="{FA2DC166-524F-49D8-958A-5F4F38BCE5C6}" destId="{6FCE2C83-C844-41DB-8A18-34B28FBA6D71}" srcOrd="3" destOrd="0" presId="urn:microsoft.com/office/officeart/2018/2/layout/IconCircleList"/>
    <dgm:cxn modelId="{C8CA3A81-79AF-4629-B411-3589529C4601}" type="presParOf" srcId="{9E95FB51-22ED-452B-84B7-4B0A8CBABE60}" destId="{E2C71949-917D-4228-9D47-CF5394B62EEC}" srcOrd="5" destOrd="0" presId="urn:microsoft.com/office/officeart/2018/2/layout/IconCircleList"/>
    <dgm:cxn modelId="{19FB53B8-5243-4563-A753-7E66DA6B11DC}" type="presParOf" srcId="{9E95FB51-22ED-452B-84B7-4B0A8CBABE60}" destId="{B23BB32B-75D4-43B8-99A4-3A1EABC800A4}" srcOrd="6" destOrd="0" presId="urn:microsoft.com/office/officeart/2018/2/layout/IconCircleList"/>
    <dgm:cxn modelId="{ED95385D-DC9B-44FC-A0F7-47654AF176AB}" type="presParOf" srcId="{B23BB32B-75D4-43B8-99A4-3A1EABC800A4}" destId="{AFCE6912-BD81-4FBF-937E-1FE29AD7D7E8}" srcOrd="0" destOrd="0" presId="urn:microsoft.com/office/officeart/2018/2/layout/IconCircleList"/>
    <dgm:cxn modelId="{9E8996D9-BE88-4E0F-89CC-201568AA78F3}" type="presParOf" srcId="{B23BB32B-75D4-43B8-99A4-3A1EABC800A4}" destId="{84330BCA-DE68-430F-B1AD-10A96D8C8AE7}" srcOrd="1" destOrd="0" presId="urn:microsoft.com/office/officeart/2018/2/layout/IconCircleList"/>
    <dgm:cxn modelId="{27ADF8B2-B1A8-4853-81DF-7953256D39D7}" type="presParOf" srcId="{B23BB32B-75D4-43B8-99A4-3A1EABC800A4}" destId="{D09171FE-56A4-41F7-B55D-9F4BAD69E6C3}" srcOrd="2" destOrd="0" presId="urn:microsoft.com/office/officeart/2018/2/layout/IconCircleList"/>
    <dgm:cxn modelId="{5EEA3CC0-CAD7-4E9F-A797-0339BA5DBC4C}" type="presParOf" srcId="{B23BB32B-75D4-43B8-99A4-3A1EABC800A4}" destId="{43271118-9318-4F43-85C3-AECE2FDF8832}" srcOrd="3" destOrd="0" presId="urn:microsoft.com/office/officeart/2018/2/layout/IconCircleList"/>
    <dgm:cxn modelId="{D79B7B39-3DED-4DAE-AFD8-B7C15A883040}" type="presParOf" srcId="{9E95FB51-22ED-452B-84B7-4B0A8CBABE60}" destId="{8F9EA7B9-9F7A-4359-87FF-12652C4597C4}" srcOrd="7" destOrd="0" presId="urn:microsoft.com/office/officeart/2018/2/layout/IconCircleList"/>
    <dgm:cxn modelId="{83C3E384-F45A-4E1E-8AE9-0F01857A3698}" type="presParOf" srcId="{9E95FB51-22ED-452B-84B7-4B0A8CBABE60}" destId="{1619668F-59AB-40C0-BD04-1BB3118A7B48}" srcOrd="8" destOrd="0" presId="urn:microsoft.com/office/officeart/2018/2/layout/IconCircleList"/>
    <dgm:cxn modelId="{6CA4FC52-D843-4CFE-AE7C-380C4C672578}" type="presParOf" srcId="{1619668F-59AB-40C0-BD04-1BB3118A7B48}" destId="{57AB7FD3-2760-44E4-BB66-D097B71D3BD4}" srcOrd="0" destOrd="0" presId="urn:microsoft.com/office/officeart/2018/2/layout/IconCircleList"/>
    <dgm:cxn modelId="{D7A838CD-C438-4EE3-85DC-8A63F1371123}" type="presParOf" srcId="{1619668F-59AB-40C0-BD04-1BB3118A7B48}" destId="{E9AF37F3-5C12-4704-BD29-83378DE7B516}" srcOrd="1" destOrd="0" presId="urn:microsoft.com/office/officeart/2018/2/layout/IconCircleList"/>
    <dgm:cxn modelId="{3DFBF32D-C208-4457-94F0-1D61E14961CD}" type="presParOf" srcId="{1619668F-59AB-40C0-BD04-1BB3118A7B48}" destId="{6CB5809D-ADC4-476D-8BAC-A943B5D96A86}" srcOrd="2" destOrd="0" presId="urn:microsoft.com/office/officeart/2018/2/layout/IconCircleList"/>
    <dgm:cxn modelId="{3BDB25A8-342C-4934-8619-779E7B970950}" type="presParOf" srcId="{1619668F-59AB-40C0-BD04-1BB3118A7B48}" destId="{4AEDB69D-A211-4C9E-B745-7AD6E8B82EDA}" srcOrd="3" destOrd="0" presId="urn:microsoft.com/office/officeart/2018/2/layout/IconCircleList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93FB53C4-F956-434B-A909-23D2F2FF1765}" type="doc">
      <dgm:prSet loTypeId="urn:microsoft.com/office/officeart/2005/8/layout/vList2" loCatId="list" qsTypeId="urn:microsoft.com/office/officeart/2005/8/quickstyle/simple1" qsCatId="simple" csTypeId="urn:microsoft.com/office/officeart/2005/8/colors/accent1_2" csCatId="accent1"/>
      <dgm:spPr/>
      <dgm:t>
        <a:bodyPr/>
        <a:lstStyle/>
        <a:p>
          <a:endParaRPr lang="en-US"/>
        </a:p>
      </dgm:t>
    </dgm:pt>
    <dgm:pt modelId="{CDEBD4A8-BD48-4DEF-B1AA-C9A55E14D9A2}">
      <dgm:prSet/>
      <dgm:spPr/>
      <dgm:t>
        <a:bodyPr/>
        <a:lstStyle/>
        <a:p>
          <a:r>
            <a:rPr lang="en-GB"/>
            <a:t>Data classification,retention and secure deletion policy</a:t>
          </a:r>
          <a:endParaRPr lang="en-US"/>
        </a:p>
      </dgm:t>
    </dgm:pt>
    <dgm:pt modelId="{4C934C8E-5B2E-445B-87D1-671EB8C98663}" type="parTrans" cxnId="{7F5CE389-54DD-45EC-AE79-2B93EC1C498E}">
      <dgm:prSet/>
      <dgm:spPr/>
      <dgm:t>
        <a:bodyPr/>
        <a:lstStyle/>
        <a:p>
          <a:endParaRPr lang="en-US"/>
        </a:p>
      </dgm:t>
    </dgm:pt>
    <dgm:pt modelId="{CBC016E0-9002-4B6F-957D-9EE4905A3499}" type="sibTrans" cxnId="{7F5CE389-54DD-45EC-AE79-2B93EC1C498E}">
      <dgm:prSet/>
      <dgm:spPr/>
      <dgm:t>
        <a:bodyPr/>
        <a:lstStyle/>
        <a:p>
          <a:endParaRPr lang="en-US"/>
        </a:p>
      </dgm:t>
    </dgm:pt>
    <dgm:pt modelId="{0B27DDB3-77A3-4CB9-BFBA-4CEBEBCA3B94}">
      <dgm:prSet/>
      <dgm:spPr/>
      <dgm:t>
        <a:bodyPr/>
        <a:lstStyle/>
        <a:p>
          <a:r>
            <a:rPr lang="en-GB"/>
            <a:t>Encrypted storage and encrypted backups</a:t>
          </a:r>
          <a:endParaRPr lang="en-US"/>
        </a:p>
      </dgm:t>
    </dgm:pt>
    <dgm:pt modelId="{05601BAE-D82F-4EF1-862F-298CC9BFE65C}" type="parTrans" cxnId="{C31DB33B-C1CE-4574-8A51-96B98C8E7B33}">
      <dgm:prSet/>
      <dgm:spPr/>
      <dgm:t>
        <a:bodyPr/>
        <a:lstStyle/>
        <a:p>
          <a:endParaRPr lang="en-US"/>
        </a:p>
      </dgm:t>
    </dgm:pt>
    <dgm:pt modelId="{A4ABB766-7BAC-4899-B073-CDEAF2FF8300}" type="sibTrans" cxnId="{C31DB33B-C1CE-4574-8A51-96B98C8E7B33}">
      <dgm:prSet/>
      <dgm:spPr/>
      <dgm:t>
        <a:bodyPr/>
        <a:lstStyle/>
        <a:p>
          <a:endParaRPr lang="en-US"/>
        </a:p>
      </dgm:t>
    </dgm:pt>
    <dgm:pt modelId="{2C2BDB13-8633-44EA-A57B-00A30EC00777}">
      <dgm:prSet/>
      <dgm:spPr/>
      <dgm:t>
        <a:bodyPr/>
        <a:lstStyle/>
        <a:p>
          <a:r>
            <a:rPr lang="en-GB"/>
            <a:t>Regular audits of data access logs</a:t>
          </a:r>
          <a:endParaRPr lang="en-US"/>
        </a:p>
      </dgm:t>
    </dgm:pt>
    <dgm:pt modelId="{E8E3D893-E73F-4A7C-8C79-37A3191F00CD}" type="parTrans" cxnId="{239DBFA9-8A28-41C3-9DF0-8D296192E3F7}">
      <dgm:prSet/>
      <dgm:spPr/>
      <dgm:t>
        <a:bodyPr/>
        <a:lstStyle/>
        <a:p>
          <a:endParaRPr lang="en-US"/>
        </a:p>
      </dgm:t>
    </dgm:pt>
    <dgm:pt modelId="{ACB177BF-D256-4B7B-881A-73A8793897D5}" type="sibTrans" cxnId="{239DBFA9-8A28-41C3-9DF0-8D296192E3F7}">
      <dgm:prSet/>
      <dgm:spPr/>
      <dgm:t>
        <a:bodyPr/>
        <a:lstStyle/>
        <a:p>
          <a:endParaRPr lang="en-US"/>
        </a:p>
      </dgm:t>
    </dgm:pt>
    <dgm:pt modelId="{D04A9B99-85A0-49DE-A121-C70362BA8832}">
      <dgm:prSet/>
      <dgm:spPr/>
      <dgm:t>
        <a:bodyPr/>
        <a:lstStyle/>
        <a:p>
          <a:r>
            <a:rPr lang="en-GB"/>
            <a:t>Incident response plan for data breaches</a:t>
          </a:r>
          <a:endParaRPr lang="en-US"/>
        </a:p>
      </dgm:t>
    </dgm:pt>
    <dgm:pt modelId="{410313D6-72FB-450A-AB2F-A741800653A2}" type="parTrans" cxnId="{6854AEE4-2F11-4A45-BD60-6A3680C2C34C}">
      <dgm:prSet/>
      <dgm:spPr/>
      <dgm:t>
        <a:bodyPr/>
        <a:lstStyle/>
        <a:p>
          <a:endParaRPr lang="en-US"/>
        </a:p>
      </dgm:t>
    </dgm:pt>
    <dgm:pt modelId="{4C518CF0-C576-4F9C-8D2E-DBDDEFBD6A2F}" type="sibTrans" cxnId="{6854AEE4-2F11-4A45-BD60-6A3680C2C34C}">
      <dgm:prSet/>
      <dgm:spPr/>
      <dgm:t>
        <a:bodyPr/>
        <a:lstStyle/>
        <a:p>
          <a:endParaRPr lang="en-US"/>
        </a:p>
      </dgm:t>
    </dgm:pt>
    <dgm:pt modelId="{9CFA0844-A01A-490A-9632-B7616F5F3C86}">
      <dgm:prSet/>
      <dgm:spPr/>
      <dgm:t>
        <a:bodyPr/>
        <a:lstStyle/>
        <a:p>
          <a:r>
            <a:rPr lang="en-GB"/>
            <a:t>Use of secure, approved cloud systems only </a:t>
          </a:r>
          <a:endParaRPr lang="en-US"/>
        </a:p>
      </dgm:t>
    </dgm:pt>
    <dgm:pt modelId="{4C42C044-6C52-44F7-A5D4-21800BBA45DB}" type="parTrans" cxnId="{62C87D72-F3E8-4F99-A1C5-A28CB8E2C9A4}">
      <dgm:prSet/>
      <dgm:spPr/>
      <dgm:t>
        <a:bodyPr/>
        <a:lstStyle/>
        <a:p>
          <a:endParaRPr lang="en-US"/>
        </a:p>
      </dgm:t>
    </dgm:pt>
    <dgm:pt modelId="{FE5BB7F7-9C91-4595-903A-ECC53D85F6AC}" type="sibTrans" cxnId="{62C87D72-F3E8-4F99-A1C5-A28CB8E2C9A4}">
      <dgm:prSet/>
      <dgm:spPr/>
      <dgm:t>
        <a:bodyPr/>
        <a:lstStyle/>
        <a:p>
          <a:endParaRPr lang="en-US"/>
        </a:p>
      </dgm:t>
    </dgm:pt>
    <dgm:pt modelId="{F242B793-AFE7-48F4-A73D-88B4C1E3868F}">
      <dgm:prSet/>
      <dgm:spPr/>
      <dgm:t>
        <a:bodyPr/>
        <a:lstStyle/>
        <a:p>
          <a:r>
            <a:rPr lang="en-GB"/>
            <a:t>(Coventry and Branley, 2018; GDPR, 2018)</a:t>
          </a:r>
          <a:endParaRPr lang="en-US"/>
        </a:p>
      </dgm:t>
    </dgm:pt>
    <dgm:pt modelId="{4FBBEF2C-9689-4F52-87CC-BD653F2C857F}" type="parTrans" cxnId="{F04C5CC9-F1B8-4DFB-B3E8-DBC018595BEF}">
      <dgm:prSet/>
      <dgm:spPr/>
      <dgm:t>
        <a:bodyPr/>
        <a:lstStyle/>
        <a:p>
          <a:endParaRPr lang="en-US"/>
        </a:p>
      </dgm:t>
    </dgm:pt>
    <dgm:pt modelId="{F3A8A913-83BE-4F86-A862-215CEFF5F0DB}" type="sibTrans" cxnId="{F04C5CC9-F1B8-4DFB-B3E8-DBC018595BEF}">
      <dgm:prSet/>
      <dgm:spPr/>
      <dgm:t>
        <a:bodyPr/>
        <a:lstStyle/>
        <a:p>
          <a:endParaRPr lang="en-US"/>
        </a:p>
      </dgm:t>
    </dgm:pt>
    <dgm:pt modelId="{86803D13-9E0B-4ED3-8151-6FBD3534FB6D}" type="pres">
      <dgm:prSet presAssocID="{93FB53C4-F956-434B-A909-23D2F2FF1765}" presName="linear" presStyleCnt="0">
        <dgm:presLayoutVars>
          <dgm:animLvl val="lvl"/>
          <dgm:resizeHandles val="exact"/>
        </dgm:presLayoutVars>
      </dgm:prSet>
      <dgm:spPr/>
    </dgm:pt>
    <dgm:pt modelId="{9EBD66AC-C7C8-47AA-8C78-DD165841D674}" type="pres">
      <dgm:prSet presAssocID="{CDEBD4A8-BD48-4DEF-B1AA-C9A55E14D9A2}" presName="parentText" presStyleLbl="node1" presStyleIdx="0" presStyleCnt="6">
        <dgm:presLayoutVars>
          <dgm:chMax val="0"/>
          <dgm:bulletEnabled val="1"/>
        </dgm:presLayoutVars>
      </dgm:prSet>
      <dgm:spPr/>
    </dgm:pt>
    <dgm:pt modelId="{58B15DAF-2009-4E61-ADE6-315B9BBE37AD}" type="pres">
      <dgm:prSet presAssocID="{CBC016E0-9002-4B6F-957D-9EE4905A3499}" presName="spacer" presStyleCnt="0"/>
      <dgm:spPr/>
    </dgm:pt>
    <dgm:pt modelId="{652D8D49-9E9F-4B24-BDDA-B9958394FBAE}" type="pres">
      <dgm:prSet presAssocID="{0B27DDB3-77A3-4CB9-BFBA-4CEBEBCA3B94}" presName="parentText" presStyleLbl="node1" presStyleIdx="1" presStyleCnt="6">
        <dgm:presLayoutVars>
          <dgm:chMax val="0"/>
          <dgm:bulletEnabled val="1"/>
        </dgm:presLayoutVars>
      </dgm:prSet>
      <dgm:spPr/>
    </dgm:pt>
    <dgm:pt modelId="{C0DAE877-56BD-4B8D-9F7E-915FDD32746B}" type="pres">
      <dgm:prSet presAssocID="{A4ABB766-7BAC-4899-B073-CDEAF2FF8300}" presName="spacer" presStyleCnt="0"/>
      <dgm:spPr/>
    </dgm:pt>
    <dgm:pt modelId="{DCB143DC-EDC2-45F8-B539-70E7C712CB3F}" type="pres">
      <dgm:prSet presAssocID="{2C2BDB13-8633-44EA-A57B-00A30EC00777}" presName="parentText" presStyleLbl="node1" presStyleIdx="2" presStyleCnt="6">
        <dgm:presLayoutVars>
          <dgm:chMax val="0"/>
          <dgm:bulletEnabled val="1"/>
        </dgm:presLayoutVars>
      </dgm:prSet>
      <dgm:spPr/>
    </dgm:pt>
    <dgm:pt modelId="{02BD5F6B-51BE-467B-B8E4-E201F4BF87EB}" type="pres">
      <dgm:prSet presAssocID="{ACB177BF-D256-4B7B-881A-73A8793897D5}" presName="spacer" presStyleCnt="0"/>
      <dgm:spPr/>
    </dgm:pt>
    <dgm:pt modelId="{D3C25B12-D058-4244-B770-B51DF0204279}" type="pres">
      <dgm:prSet presAssocID="{D04A9B99-85A0-49DE-A121-C70362BA8832}" presName="parentText" presStyleLbl="node1" presStyleIdx="3" presStyleCnt="6">
        <dgm:presLayoutVars>
          <dgm:chMax val="0"/>
          <dgm:bulletEnabled val="1"/>
        </dgm:presLayoutVars>
      </dgm:prSet>
      <dgm:spPr/>
    </dgm:pt>
    <dgm:pt modelId="{62DF4C56-D498-42B5-B002-1BECC0C5AEDA}" type="pres">
      <dgm:prSet presAssocID="{4C518CF0-C576-4F9C-8D2E-DBDDEFBD6A2F}" presName="spacer" presStyleCnt="0"/>
      <dgm:spPr/>
    </dgm:pt>
    <dgm:pt modelId="{0238C763-73B2-4E11-9DC2-7D5695EEF411}" type="pres">
      <dgm:prSet presAssocID="{9CFA0844-A01A-490A-9632-B7616F5F3C86}" presName="parentText" presStyleLbl="node1" presStyleIdx="4" presStyleCnt="6">
        <dgm:presLayoutVars>
          <dgm:chMax val="0"/>
          <dgm:bulletEnabled val="1"/>
        </dgm:presLayoutVars>
      </dgm:prSet>
      <dgm:spPr/>
    </dgm:pt>
    <dgm:pt modelId="{D0D03AC0-74A9-4AAA-BA7B-958247E12107}" type="pres">
      <dgm:prSet presAssocID="{FE5BB7F7-9C91-4595-903A-ECC53D85F6AC}" presName="spacer" presStyleCnt="0"/>
      <dgm:spPr/>
    </dgm:pt>
    <dgm:pt modelId="{7F88FEFB-6508-409A-AA5B-59512366FC33}" type="pres">
      <dgm:prSet presAssocID="{F242B793-AFE7-48F4-A73D-88B4C1E3868F}" presName="parentText" presStyleLbl="node1" presStyleIdx="5" presStyleCnt="6">
        <dgm:presLayoutVars>
          <dgm:chMax val="0"/>
          <dgm:bulletEnabled val="1"/>
        </dgm:presLayoutVars>
      </dgm:prSet>
      <dgm:spPr/>
    </dgm:pt>
  </dgm:ptLst>
  <dgm:cxnLst>
    <dgm:cxn modelId="{6F205923-957C-4154-94DB-488B549E45BE}" type="presOf" srcId="{CDEBD4A8-BD48-4DEF-B1AA-C9A55E14D9A2}" destId="{9EBD66AC-C7C8-47AA-8C78-DD165841D674}" srcOrd="0" destOrd="0" presId="urn:microsoft.com/office/officeart/2005/8/layout/vList2"/>
    <dgm:cxn modelId="{C31DB33B-C1CE-4574-8A51-96B98C8E7B33}" srcId="{93FB53C4-F956-434B-A909-23D2F2FF1765}" destId="{0B27DDB3-77A3-4CB9-BFBA-4CEBEBCA3B94}" srcOrd="1" destOrd="0" parTransId="{05601BAE-D82F-4EF1-862F-298CC9BFE65C}" sibTransId="{A4ABB766-7BAC-4899-B073-CDEAF2FF8300}"/>
    <dgm:cxn modelId="{8F84C161-1696-4CDF-B491-AC95792FCD20}" type="presOf" srcId="{0B27DDB3-77A3-4CB9-BFBA-4CEBEBCA3B94}" destId="{652D8D49-9E9F-4B24-BDDA-B9958394FBAE}" srcOrd="0" destOrd="0" presId="urn:microsoft.com/office/officeart/2005/8/layout/vList2"/>
    <dgm:cxn modelId="{A859F846-D355-43D0-BB29-FE274FDF4771}" type="presOf" srcId="{93FB53C4-F956-434B-A909-23D2F2FF1765}" destId="{86803D13-9E0B-4ED3-8151-6FBD3534FB6D}" srcOrd="0" destOrd="0" presId="urn:microsoft.com/office/officeart/2005/8/layout/vList2"/>
    <dgm:cxn modelId="{62C87D72-F3E8-4F99-A1C5-A28CB8E2C9A4}" srcId="{93FB53C4-F956-434B-A909-23D2F2FF1765}" destId="{9CFA0844-A01A-490A-9632-B7616F5F3C86}" srcOrd="4" destOrd="0" parTransId="{4C42C044-6C52-44F7-A5D4-21800BBA45DB}" sibTransId="{FE5BB7F7-9C91-4595-903A-ECC53D85F6AC}"/>
    <dgm:cxn modelId="{6386D177-8A9A-47D6-AFAF-9CFD83103F3E}" type="presOf" srcId="{9CFA0844-A01A-490A-9632-B7616F5F3C86}" destId="{0238C763-73B2-4E11-9DC2-7D5695EEF411}" srcOrd="0" destOrd="0" presId="urn:microsoft.com/office/officeart/2005/8/layout/vList2"/>
    <dgm:cxn modelId="{7F5CE389-54DD-45EC-AE79-2B93EC1C498E}" srcId="{93FB53C4-F956-434B-A909-23D2F2FF1765}" destId="{CDEBD4A8-BD48-4DEF-B1AA-C9A55E14D9A2}" srcOrd="0" destOrd="0" parTransId="{4C934C8E-5B2E-445B-87D1-671EB8C98663}" sibTransId="{CBC016E0-9002-4B6F-957D-9EE4905A3499}"/>
    <dgm:cxn modelId="{239DBFA9-8A28-41C3-9DF0-8D296192E3F7}" srcId="{93FB53C4-F956-434B-A909-23D2F2FF1765}" destId="{2C2BDB13-8633-44EA-A57B-00A30EC00777}" srcOrd="2" destOrd="0" parTransId="{E8E3D893-E73F-4A7C-8C79-37A3191F00CD}" sibTransId="{ACB177BF-D256-4B7B-881A-73A8793897D5}"/>
    <dgm:cxn modelId="{80FD95BD-8640-4FA3-A3A5-87C7226B1978}" type="presOf" srcId="{2C2BDB13-8633-44EA-A57B-00A30EC00777}" destId="{DCB143DC-EDC2-45F8-B539-70E7C712CB3F}" srcOrd="0" destOrd="0" presId="urn:microsoft.com/office/officeart/2005/8/layout/vList2"/>
    <dgm:cxn modelId="{F04C5CC9-F1B8-4DFB-B3E8-DBC018595BEF}" srcId="{93FB53C4-F956-434B-A909-23D2F2FF1765}" destId="{F242B793-AFE7-48F4-A73D-88B4C1E3868F}" srcOrd="5" destOrd="0" parTransId="{4FBBEF2C-9689-4F52-87CC-BD653F2C857F}" sibTransId="{F3A8A913-83BE-4F86-A862-215CEFF5F0DB}"/>
    <dgm:cxn modelId="{6854AEE4-2F11-4A45-BD60-6A3680C2C34C}" srcId="{93FB53C4-F956-434B-A909-23D2F2FF1765}" destId="{D04A9B99-85A0-49DE-A121-C70362BA8832}" srcOrd="3" destOrd="0" parTransId="{410313D6-72FB-450A-AB2F-A741800653A2}" sibTransId="{4C518CF0-C576-4F9C-8D2E-DBDDEFBD6A2F}"/>
    <dgm:cxn modelId="{EB12B6E6-9DCF-43AA-BE5D-1E68B69CB2FE}" type="presOf" srcId="{F242B793-AFE7-48F4-A73D-88B4C1E3868F}" destId="{7F88FEFB-6508-409A-AA5B-59512366FC33}" srcOrd="0" destOrd="0" presId="urn:microsoft.com/office/officeart/2005/8/layout/vList2"/>
    <dgm:cxn modelId="{168D43FD-8B4C-4FA8-9D0D-A90B8229EB27}" type="presOf" srcId="{D04A9B99-85A0-49DE-A121-C70362BA8832}" destId="{D3C25B12-D058-4244-B770-B51DF0204279}" srcOrd="0" destOrd="0" presId="urn:microsoft.com/office/officeart/2005/8/layout/vList2"/>
    <dgm:cxn modelId="{DF0875C5-3B5A-4080-909F-D753A53B9F86}" type="presParOf" srcId="{86803D13-9E0B-4ED3-8151-6FBD3534FB6D}" destId="{9EBD66AC-C7C8-47AA-8C78-DD165841D674}" srcOrd="0" destOrd="0" presId="urn:microsoft.com/office/officeart/2005/8/layout/vList2"/>
    <dgm:cxn modelId="{1465DB86-EE45-4B16-8973-03FDEE14F86C}" type="presParOf" srcId="{86803D13-9E0B-4ED3-8151-6FBD3534FB6D}" destId="{58B15DAF-2009-4E61-ADE6-315B9BBE37AD}" srcOrd="1" destOrd="0" presId="urn:microsoft.com/office/officeart/2005/8/layout/vList2"/>
    <dgm:cxn modelId="{6A757739-A2C4-43B7-9373-96B241070306}" type="presParOf" srcId="{86803D13-9E0B-4ED3-8151-6FBD3534FB6D}" destId="{652D8D49-9E9F-4B24-BDDA-B9958394FBAE}" srcOrd="2" destOrd="0" presId="urn:microsoft.com/office/officeart/2005/8/layout/vList2"/>
    <dgm:cxn modelId="{DDF86360-060F-4739-AC8A-859AD245BAEA}" type="presParOf" srcId="{86803D13-9E0B-4ED3-8151-6FBD3534FB6D}" destId="{C0DAE877-56BD-4B8D-9F7E-915FDD32746B}" srcOrd="3" destOrd="0" presId="urn:microsoft.com/office/officeart/2005/8/layout/vList2"/>
    <dgm:cxn modelId="{532BF016-B869-4A6D-8F12-B0A334947E2F}" type="presParOf" srcId="{86803D13-9E0B-4ED3-8151-6FBD3534FB6D}" destId="{DCB143DC-EDC2-45F8-B539-70E7C712CB3F}" srcOrd="4" destOrd="0" presId="urn:microsoft.com/office/officeart/2005/8/layout/vList2"/>
    <dgm:cxn modelId="{9C792B33-1D1D-4052-B340-40134CCB4FD8}" type="presParOf" srcId="{86803D13-9E0B-4ED3-8151-6FBD3534FB6D}" destId="{02BD5F6B-51BE-467B-B8E4-E201F4BF87EB}" srcOrd="5" destOrd="0" presId="urn:microsoft.com/office/officeart/2005/8/layout/vList2"/>
    <dgm:cxn modelId="{C34E73F9-8236-486A-B265-C39D753584CE}" type="presParOf" srcId="{86803D13-9E0B-4ED3-8151-6FBD3534FB6D}" destId="{D3C25B12-D058-4244-B770-B51DF0204279}" srcOrd="6" destOrd="0" presId="urn:microsoft.com/office/officeart/2005/8/layout/vList2"/>
    <dgm:cxn modelId="{18AE7079-A9E3-49EC-96EE-60E624F8CC02}" type="presParOf" srcId="{86803D13-9E0B-4ED3-8151-6FBD3534FB6D}" destId="{62DF4C56-D498-42B5-B002-1BECC0C5AEDA}" srcOrd="7" destOrd="0" presId="urn:microsoft.com/office/officeart/2005/8/layout/vList2"/>
    <dgm:cxn modelId="{3881BD76-7C19-481E-83E8-8EBA77C59DBA}" type="presParOf" srcId="{86803D13-9E0B-4ED3-8151-6FBD3534FB6D}" destId="{0238C763-73B2-4E11-9DC2-7D5695EEF411}" srcOrd="8" destOrd="0" presId="urn:microsoft.com/office/officeart/2005/8/layout/vList2"/>
    <dgm:cxn modelId="{BFCB37DA-FC8E-4D60-B921-1934A0A8BC71}" type="presParOf" srcId="{86803D13-9E0B-4ED3-8151-6FBD3534FB6D}" destId="{D0D03AC0-74A9-4AAA-BA7B-958247E12107}" srcOrd="9" destOrd="0" presId="urn:microsoft.com/office/officeart/2005/8/layout/vList2"/>
    <dgm:cxn modelId="{0B68ECCC-EA36-4F1F-9445-902DA8465D37}" type="presParOf" srcId="{86803D13-9E0B-4ED3-8151-6FBD3534FB6D}" destId="{7F88FEFB-6508-409A-AA5B-59512366FC33}" srcOrd="10" destOrd="0" presId="urn:microsoft.com/office/officeart/2005/8/layout/vList2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3.xml><?xml version="1.0" encoding="utf-8"?>
<dgm:dataModel xmlns:dgm="http://schemas.openxmlformats.org/drawingml/2006/diagram" xmlns:a="http://schemas.openxmlformats.org/drawingml/2006/main">
  <dgm:ptLst>
    <dgm:pt modelId="{71A8B2A5-BE60-440E-B4B4-83B3A4273BF9}" type="doc">
      <dgm:prSet loTypeId="urn:microsoft.com/office/officeart/2008/layout/LinedList" loCatId="list" qsTypeId="urn:microsoft.com/office/officeart/2005/8/quickstyle/simple1" qsCatId="simple" csTypeId="urn:microsoft.com/office/officeart/2005/8/colors/accent1_2" csCatId="accent1"/>
      <dgm:spPr/>
      <dgm:t>
        <a:bodyPr/>
        <a:lstStyle/>
        <a:p>
          <a:endParaRPr lang="en-US"/>
        </a:p>
      </dgm:t>
    </dgm:pt>
    <dgm:pt modelId="{4614AA73-CDF4-4A51-8F4F-745A51D677DB}">
      <dgm:prSet/>
      <dgm:spPr/>
      <dgm:t>
        <a:bodyPr/>
        <a:lstStyle/>
        <a:p>
          <a:r>
            <a:rPr lang="en-GB"/>
            <a:t>Staff confidentiality agreements </a:t>
          </a:r>
          <a:endParaRPr lang="en-US"/>
        </a:p>
      </dgm:t>
    </dgm:pt>
    <dgm:pt modelId="{EF7BA73F-50D6-472B-8B01-47418290C265}" type="parTrans" cxnId="{D0E53645-1082-4BE7-90D4-ECCDE314568F}">
      <dgm:prSet/>
      <dgm:spPr/>
      <dgm:t>
        <a:bodyPr/>
        <a:lstStyle/>
        <a:p>
          <a:endParaRPr lang="en-US"/>
        </a:p>
      </dgm:t>
    </dgm:pt>
    <dgm:pt modelId="{FB8EE251-99E2-481A-B496-4B7334F202D0}" type="sibTrans" cxnId="{D0E53645-1082-4BE7-90D4-ECCDE314568F}">
      <dgm:prSet/>
      <dgm:spPr/>
      <dgm:t>
        <a:bodyPr/>
        <a:lstStyle/>
        <a:p>
          <a:endParaRPr lang="en-US"/>
        </a:p>
      </dgm:t>
    </dgm:pt>
    <dgm:pt modelId="{E9BF5CF2-D759-4606-85D1-C557116E75B3}">
      <dgm:prSet/>
      <dgm:spPr/>
      <dgm:t>
        <a:bodyPr/>
        <a:lstStyle/>
        <a:p>
          <a:r>
            <a:rPr lang="en-GB"/>
            <a:t>Mandatory GDPR and Data Protection training</a:t>
          </a:r>
          <a:endParaRPr lang="en-US"/>
        </a:p>
      </dgm:t>
    </dgm:pt>
    <dgm:pt modelId="{55A9FD4E-77C4-4B03-A663-8903CA53D503}" type="parTrans" cxnId="{40A05B96-5DE1-4D84-93C3-F9573C54ACDF}">
      <dgm:prSet/>
      <dgm:spPr/>
      <dgm:t>
        <a:bodyPr/>
        <a:lstStyle/>
        <a:p>
          <a:endParaRPr lang="en-US"/>
        </a:p>
      </dgm:t>
    </dgm:pt>
    <dgm:pt modelId="{51F78F43-85FE-4D51-B57F-65FDDA1DAFDC}" type="sibTrans" cxnId="{40A05B96-5DE1-4D84-93C3-F9573C54ACDF}">
      <dgm:prSet/>
      <dgm:spPr/>
      <dgm:t>
        <a:bodyPr/>
        <a:lstStyle/>
        <a:p>
          <a:endParaRPr lang="en-US"/>
        </a:p>
      </dgm:t>
    </dgm:pt>
    <dgm:pt modelId="{C96205B0-B9AA-4DBC-A23E-2AA0BEAEBB74}">
      <dgm:prSet/>
      <dgm:spPr/>
      <dgm:t>
        <a:bodyPr/>
        <a:lstStyle/>
        <a:p>
          <a:r>
            <a:rPr lang="en-GB"/>
            <a:t>Policies regularly reviewed and updated </a:t>
          </a:r>
          <a:endParaRPr lang="en-US"/>
        </a:p>
      </dgm:t>
    </dgm:pt>
    <dgm:pt modelId="{638E36D7-28D8-4BBC-959E-835753D45F06}" type="parTrans" cxnId="{83C63E23-07E9-4B38-82D4-3301F985BAC2}">
      <dgm:prSet/>
      <dgm:spPr/>
      <dgm:t>
        <a:bodyPr/>
        <a:lstStyle/>
        <a:p>
          <a:endParaRPr lang="en-US"/>
        </a:p>
      </dgm:t>
    </dgm:pt>
    <dgm:pt modelId="{291D6D61-34C4-405F-87C4-724B06972627}" type="sibTrans" cxnId="{83C63E23-07E9-4B38-82D4-3301F985BAC2}">
      <dgm:prSet/>
      <dgm:spPr/>
      <dgm:t>
        <a:bodyPr/>
        <a:lstStyle/>
        <a:p>
          <a:endParaRPr lang="en-US"/>
        </a:p>
      </dgm:t>
    </dgm:pt>
    <dgm:pt modelId="{B0E02D18-6F82-4073-9144-96A89099DC1B}">
      <dgm:prSet/>
      <dgm:spPr/>
      <dgm:t>
        <a:bodyPr/>
        <a:lstStyle/>
        <a:p>
          <a:r>
            <a:rPr lang="en-GB"/>
            <a:t>Access to patient data limited to authorised staff only</a:t>
          </a:r>
          <a:endParaRPr lang="en-US"/>
        </a:p>
      </dgm:t>
    </dgm:pt>
    <dgm:pt modelId="{75824A1D-2F8B-4D6B-8E4D-7649D16A7F58}" type="parTrans" cxnId="{C1071A96-9BE5-4C3E-8E43-D091D7C12F09}">
      <dgm:prSet/>
      <dgm:spPr/>
      <dgm:t>
        <a:bodyPr/>
        <a:lstStyle/>
        <a:p>
          <a:endParaRPr lang="en-US"/>
        </a:p>
      </dgm:t>
    </dgm:pt>
    <dgm:pt modelId="{D9ED9E04-1B3C-4646-B7BB-55CA1E767280}" type="sibTrans" cxnId="{C1071A96-9BE5-4C3E-8E43-D091D7C12F09}">
      <dgm:prSet/>
      <dgm:spPr/>
      <dgm:t>
        <a:bodyPr/>
        <a:lstStyle/>
        <a:p>
          <a:endParaRPr lang="en-US"/>
        </a:p>
      </dgm:t>
    </dgm:pt>
    <dgm:pt modelId="{DF3DD26B-8ED1-40EC-AF4F-4C25D41C2509}">
      <dgm:prSet/>
      <dgm:spPr/>
      <dgm:t>
        <a:bodyPr/>
        <a:lstStyle/>
        <a:p>
          <a:r>
            <a:rPr lang="en-GB"/>
            <a:t>Regular compliance checks and assessments</a:t>
          </a:r>
          <a:endParaRPr lang="en-US"/>
        </a:p>
      </dgm:t>
    </dgm:pt>
    <dgm:pt modelId="{0AC958A4-DEC3-4565-A588-33C60CB56249}" type="parTrans" cxnId="{306D63D3-0038-4A01-9F6E-54CB8258B86B}">
      <dgm:prSet/>
      <dgm:spPr/>
      <dgm:t>
        <a:bodyPr/>
        <a:lstStyle/>
        <a:p>
          <a:endParaRPr lang="en-US"/>
        </a:p>
      </dgm:t>
    </dgm:pt>
    <dgm:pt modelId="{1AA2B4D2-FD33-46A1-B398-7BBED2DC9E93}" type="sibTrans" cxnId="{306D63D3-0038-4A01-9F6E-54CB8258B86B}">
      <dgm:prSet/>
      <dgm:spPr/>
      <dgm:t>
        <a:bodyPr/>
        <a:lstStyle/>
        <a:p>
          <a:endParaRPr lang="en-US"/>
        </a:p>
      </dgm:t>
    </dgm:pt>
    <dgm:pt modelId="{91F41601-92A9-4E38-8158-E99888824F83}">
      <dgm:prSet/>
      <dgm:spPr/>
      <dgm:t>
        <a:bodyPr/>
        <a:lstStyle/>
        <a:p>
          <a:r>
            <a:rPr lang="en-GB"/>
            <a:t>(Martin et al., 2017;GDPR,2018)</a:t>
          </a:r>
          <a:endParaRPr lang="en-US"/>
        </a:p>
      </dgm:t>
    </dgm:pt>
    <dgm:pt modelId="{6901BC71-71E4-4267-9D51-0020D7EDB834}" type="parTrans" cxnId="{72ED46EE-0233-45F8-9997-B7F6ADDDD547}">
      <dgm:prSet/>
      <dgm:spPr/>
      <dgm:t>
        <a:bodyPr/>
        <a:lstStyle/>
        <a:p>
          <a:endParaRPr lang="en-US"/>
        </a:p>
      </dgm:t>
    </dgm:pt>
    <dgm:pt modelId="{E20F0902-7B01-4F36-8181-48B298BC10EF}" type="sibTrans" cxnId="{72ED46EE-0233-45F8-9997-B7F6ADDDD547}">
      <dgm:prSet/>
      <dgm:spPr/>
      <dgm:t>
        <a:bodyPr/>
        <a:lstStyle/>
        <a:p>
          <a:endParaRPr lang="en-US"/>
        </a:p>
      </dgm:t>
    </dgm:pt>
    <dgm:pt modelId="{B83F2A15-C553-4CE6-AD6E-87066E5A9264}" type="pres">
      <dgm:prSet presAssocID="{71A8B2A5-BE60-440E-B4B4-83B3A4273BF9}" presName="vert0" presStyleCnt="0">
        <dgm:presLayoutVars>
          <dgm:dir/>
          <dgm:animOne val="branch"/>
          <dgm:animLvl val="lvl"/>
        </dgm:presLayoutVars>
      </dgm:prSet>
      <dgm:spPr/>
    </dgm:pt>
    <dgm:pt modelId="{0C97C1DD-A481-4146-96B1-D931201EABDE}" type="pres">
      <dgm:prSet presAssocID="{4614AA73-CDF4-4A51-8F4F-745A51D677DB}" presName="thickLine" presStyleLbl="alignNode1" presStyleIdx="0" presStyleCnt="6"/>
      <dgm:spPr/>
    </dgm:pt>
    <dgm:pt modelId="{8835C421-8391-4493-8A55-F224D0168D34}" type="pres">
      <dgm:prSet presAssocID="{4614AA73-CDF4-4A51-8F4F-745A51D677DB}" presName="horz1" presStyleCnt="0"/>
      <dgm:spPr/>
    </dgm:pt>
    <dgm:pt modelId="{6B5A6A5E-0BB4-4F27-9610-E7630E042A1F}" type="pres">
      <dgm:prSet presAssocID="{4614AA73-CDF4-4A51-8F4F-745A51D677DB}" presName="tx1" presStyleLbl="revTx" presStyleIdx="0" presStyleCnt="6"/>
      <dgm:spPr/>
    </dgm:pt>
    <dgm:pt modelId="{D4F569C7-D0C5-4134-B7E6-A3B06A3F909A}" type="pres">
      <dgm:prSet presAssocID="{4614AA73-CDF4-4A51-8F4F-745A51D677DB}" presName="vert1" presStyleCnt="0"/>
      <dgm:spPr/>
    </dgm:pt>
    <dgm:pt modelId="{6E20A804-237D-4E09-B679-B735B12F331E}" type="pres">
      <dgm:prSet presAssocID="{E9BF5CF2-D759-4606-85D1-C557116E75B3}" presName="thickLine" presStyleLbl="alignNode1" presStyleIdx="1" presStyleCnt="6"/>
      <dgm:spPr/>
    </dgm:pt>
    <dgm:pt modelId="{9D048F6F-64E6-4CD9-8E0F-677CB14E1032}" type="pres">
      <dgm:prSet presAssocID="{E9BF5CF2-D759-4606-85D1-C557116E75B3}" presName="horz1" presStyleCnt="0"/>
      <dgm:spPr/>
    </dgm:pt>
    <dgm:pt modelId="{AC0ACC53-4D5E-4056-B6A9-AB5B68947A9D}" type="pres">
      <dgm:prSet presAssocID="{E9BF5CF2-D759-4606-85D1-C557116E75B3}" presName="tx1" presStyleLbl="revTx" presStyleIdx="1" presStyleCnt="6"/>
      <dgm:spPr/>
    </dgm:pt>
    <dgm:pt modelId="{6C564E53-8D43-43D2-B14C-847663798FB7}" type="pres">
      <dgm:prSet presAssocID="{E9BF5CF2-D759-4606-85D1-C557116E75B3}" presName="vert1" presStyleCnt="0"/>
      <dgm:spPr/>
    </dgm:pt>
    <dgm:pt modelId="{37AB1F36-D462-4120-8B9B-D654ABB96D6F}" type="pres">
      <dgm:prSet presAssocID="{C96205B0-B9AA-4DBC-A23E-2AA0BEAEBB74}" presName="thickLine" presStyleLbl="alignNode1" presStyleIdx="2" presStyleCnt="6"/>
      <dgm:spPr/>
    </dgm:pt>
    <dgm:pt modelId="{93490FA8-E01D-4E57-9670-C60D0E696D26}" type="pres">
      <dgm:prSet presAssocID="{C96205B0-B9AA-4DBC-A23E-2AA0BEAEBB74}" presName="horz1" presStyleCnt="0"/>
      <dgm:spPr/>
    </dgm:pt>
    <dgm:pt modelId="{D8D4B084-EFA8-42A8-B077-24D5B9D4C1DB}" type="pres">
      <dgm:prSet presAssocID="{C96205B0-B9AA-4DBC-A23E-2AA0BEAEBB74}" presName="tx1" presStyleLbl="revTx" presStyleIdx="2" presStyleCnt="6"/>
      <dgm:spPr/>
    </dgm:pt>
    <dgm:pt modelId="{0452B4AB-52C4-498C-A05E-D5FBD752A227}" type="pres">
      <dgm:prSet presAssocID="{C96205B0-B9AA-4DBC-A23E-2AA0BEAEBB74}" presName="vert1" presStyleCnt="0"/>
      <dgm:spPr/>
    </dgm:pt>
    <dgm:pt modelId="{A7BB5A8C-77E9-4800-92D9-C1B8EE560642}" type="pres">
      <dgm:prSet presAssocID="{B0E02D18-6F82-4073-9144-96A89099DC1B}" presName="thickLine" presStyleLbl="alignNode1" presStyleIdx="3" presStyleCnt="6"/>
      <dgm:spPr/>
    </dgm:pt>
    <dgm:pt modelId="{FEE7718D-136F-4CDF-A44A-950C8B9F3FAA}" type="pres">
      <dgm:prSet presAssocID="{B0E02D18-6F82-4073-9144-96A89099DC1B}" presName="horz1" presStyleCnt="0"/>
      <dgm:spPr/>
    </dgm:pt>
    <dgm:pt modelId="{6D3DECB9-5EAE-4BE3-A2E1-7837987AE3A8}" type="pres">
      <dgm:prSet presAssocID="{B0E02D18-6F82-4073-9144-96A89099DC1B}" presName="tx1" presStyleLbl="revTx" presStyleIdx="3" presStyleCnt="6"/>
      <dgm:spPr/>
    </dgm:pt>
    <dgm:pt modelId="{073BF175-9C76-443C-B1B1-4EC36A6E26A9}" type="pres">
      <dgm:prSet presAssocID="{B0E02D18-6F82-4073-9144-96A89099DC1B}" presName="vert1" presStyleCnt="0"/>
      <dgm:spPr/>
    </dgm:pt>
    <dgm:pt modelId="{625A4926-54AC-45BB-9B07-A3849C10D877}" type="pres">
      <dgm:prSet presAssocID="{DF3DD26B-8ED1-40EC-AF4F-4C25D41C2509}" presName="thickLine" presStyleLbl="alignNode1" presStyleIdx="4" presStyleCnt="6"/>
      <dgm:spPr/>
    </dgm:pt>
    <dgm:pt modelId="{04420F34-BD69-4F28-950B-89E569509B33}" type="pres">
      <dgm:prSet presAssocID="{DF3DD26B-8ED1-40EC-AF4F-4C25D41C2509}" presName="horz1" presStyleCnt="0"/>
      <dgm:spPr/>
    </dgm:pt>
    <dgm:pt modelId="{4A493857-A8F9-4E3E-9451-78C33C6D319C}" type="pres">
      <dgm:prSet presAssocID="{DF3DD26B-8ED1-40EC-AF4F-4C25D41C2509}" presName="tx1" presStyleLbl="revTx" presStyleIdx="4" presStyleCnt="6"/>
      <dgm:spPr/>
    </dgm:pt>
    <dgm:pt modelId="{F5D4CEC6-CC70-4603-B825-C50319F0A2BE}" type="pres">
      <dgm:prSet presAssocID="{DF3DD26B-8ED1-40EC-AF4F-4C25D41C2509}" presName="vert1" presStyleCnt="0"/>
      <dgm:spPr/>
    </dgm:pt>
    <dgm:pt modelId="{C1153F2F-4EB8-4080-B047-284A2FBB9C94}" type="pres">
      <dgm:prSet presAssocID="{91F41601-92A9-4E38-8158-E99888824F83}" presName="thickLine" presStyleLbl="alignNode1" presStyleIdx="5" presStyleCnt="6"/>
      <dgm:spPr/>
    </dgm:pt>
    <dgm:pt modelId="{4CA9AAD4-92D3-4ED0-89DD-0ACEC62061B5}" type="pres">
      <dgm:prSet presAssocID="{91F41601-92A9-4E38-8158-E99888824F83}" presName="horz1" presStyleCnt="0"/>
      <dgm:spPr/>
    </dgm:pt>
    <dgm:pt modelId="{E8D67CD7-5A4D-41A5-9F23-4A41CAE8AC1A}" type="pres">
      <dgm:prSet presAssocID="{91F41601-92A9-4E38-8158-E99888824F83}" presName="tx1" presStyleLbl="revTx" presStyleIdx="5" presStyleCnt="6"/>
      <dgm:spPr/>
    </dgm:pt>
    <dgm:pt modelId="{19406F37-47F2-4803-8DD1-61A1E7961141}" type="pres">
      <dgm:prSet presAssocID="{91F41601-92A9-4E38-8158-E99888824F83}" presName="vert1" presStyleCnt="0"/>
      <dgm:spPr/>
    </dgm:pt>
  </dgm:ptLst>
  <dgm:cxnLst>
    <dgm:cxn modelId="{C8A82219-148D-479C-95B5-E112D5D29611}" type="presOf" srcId="{91F41601-92A9-4E38-8158-E99888824F83}" destId="{E8D67CD7-5A4D-41A5-9F23-4A41CAE8AC1A}" srcOrd="0" destOrd="0" presId="urn:microsoft.com/office/officeart/2008/layout/LinedList"/>
    <dgm:cxn modelId="{81D3F41C-F2CE-440B-91CB-859932381DAC}" type="presOf" srcId="{E9BF5CF2-D759-4606-85D1-C557116E75B3}" destId="{AC0ACC53-4D5E-4056-B6A9-AB5B68947A9D}" srcOrd="0" destOrd="0" presId="urn:microsoft.com/office/officeart/2008/layout/LinedList"/>
    <dgm:cxn modelId="{83C63E23-07E9-4B38-82D4-3301F985BAC2}" srcId="{71A8B2A5-BE60-440E-B4B4-83B3A4273BF9}" destId="{C96205B0-B9AA-4DBC-A23E-2AA0BEAEBB74}" srcOrd="2" destOrd="0" parTransId="{638E36D7-28D8-4BBC-959E-835753D45F06}" sibTransId="{291D6D61-34C4-405F-87C4-724B06972627}"/>
    <dgm:cxn modelId="{8923165C-1D16-49AB-8E22-F770D5CD73A7}" type="presOf" srcId="{DF3DD26B-8ED1-40EC-AF4F-4C25D41C2509}" destId="{4A493857-A8F9-4E3E-9451-78C33C6D319C}" srcOrd="0" destOrd="0" presId="urn:microsoft.com/office/officeart/2008/layout/LinedList"/>
    <dgm:cxn modelId="{64105D63-20AC-4BEE-BEE9-D935F303AE0A}" type="presOf" srcId="{4614AA73-CDF4-4A51-8F4F-745A51D677DB}" destId="{6B5A6A5E-0BB4-4F27-9610-E7630E042A1F}" srcOrd="0" destOrd="0" presId="urn:microsoft.com/office/officeart/2008/layout/LinedList"/>
    <dgm:cxn modelId="{D0E53645-1082-4BE7-90D4-ECCDE314568F}" srcId="{71A8B2A5-BE60-440E-B4B4-83B3A4273BF9}" destId="{4614AA73-CDF4-4A51-8F4F-745A51D677DB}" srcOrd="0" destOrd="0" parTransId="{EF7BA73F-50D6-472B-8B01-47418290C265}" sibTransId="{FB8EE251-99E2-481A-B496-4B7334F202D0}"/>
    <dgm:cxn modelId="{E0FD086F-C867-41D9-8DCD-E90715CEFA7D}" type="presOf" srcId="{B0E02D18-6F82-4073-9144-96A89099DC1B}" destId="{6D3DECB9-5EAE-4BE3-A2E1-7837987AE3A8}" srcOrd="0" destOrd="0" presId="urn:microsoft.com/office/officeart/2008/layout/LinedList"/>
    <dgm:cxn modelId="{C1071A96-9BE5-4C3E-8E43-D091D7C12F09}" srcId="{71A8B2A5-BE60-440E-B4B4-83B3A4273BF9}" destId="{B0E02D18-6F82-4073-9144-96A89099DC1B}" srcOrd="3" destOrd="0" parTransId="{75824A1D-2F8B-4D6B-8E4D-7649D16A7F58}" sibTransId="{D9ED9E04-1B3C-4646-B7BB-55CA1E767280}"/>
    <dgm:cxn modelId="{40A05B96-5DE1-4D84-93C3-F9573C54ACDF}" srcId="{71A8B2A5-BE60-440E-B4B4-83B3A4273BF9}" destId="{E9BF5CF2-D759-4606-85D1-C557116E75B3}" srcOrd="1" destOrd="0" parTransId="{55A9FD4E-77C4-4B03-A663-8903CA53D503}" sibTransId="{51F78F43-85FE-4D51-B57F-65FDDA1DAFDC}"/>
    <dgm:cxn modelId="{D07628AD-A431-4197-ADCE-0F87B2F3FF97}" type="presOf" srcId="{C96205B0-B9AA-4DBC-A23E-2AA0BEAEBB74}" destId="{D8D4B084-EFA8-42A8-B077-24D5B9D4C1DB}" srcOrd="0" destOrd="0" presId="urn:microsoft.com/office/officeart/2008/layout/LinedList"/>
    <dgm:cxn modelId="{306D63D3-0038-4A01-9F6E-54CB8258B86B}" srcId="{71A8B2A5-BE60-440E-B4B4-83B3A4273BF9}" destId="{DF3DD26B-8ED1-40EC-AF4F-4C25D41C2509}" srcOrd="4" destOrd="0" parTransId="{0AC958A4-DEC3-4565-A588-33C60CB56249}" sibTransId="{1AA2B4D2-FD33-46A1-B398-7BBED2DC9E93}"/>
    <dgm:cxn modelId="{9AB9AFD6-F6E4-4436-A4D2-A17F1852A94F}" type="presOf" srcId="{71A8B2A5-BE60-440E-B4B4-83B3A4273BF9}" destId="{B83F2A15-C553-4CE6-AD6E-87066E5A9264}" srcOrd="0" destOrd="0" presId="urn:microsoft.com/office/officeart/2008/layout/LinedList"/>
    <dgm:cxn modelId="{72ED46EE-0233-45F8-9997-B7F6ADDDD547}" srcId="{71A8B2A5-BE60-440E-B4B4-83B3A4273BF9}" destId="{91F41601-92A9-4E38-8158-E99888824F83}" srcOrd="5" destOrd="0" parTransId="{6901BC71-71E4-4267-9D51-0020D7EDB834}" sibTransId="{E20F0902-7B01-4F36-8181-48B298BC10EF}"/>
    <dgm:cxn modelId="{85C95A6B-A4F0-423D-8C0D-C30ECDA1C0C4}" type="presParOf" srcId="{B83F2A15-C553-4CE6-AD6E-87066E5A9264}" destId="{0C97C1DD-A481-4146-96B1-D931201EABDE}" srcOrd="0" destOrd="0" presId="urn:microsoft.com/office/officeart/2008/layout/LinedList"/>
    <dgm:cxn modelId="{75124C34-3C69-4247-AE2C-89280374A6ED}" type="presParOf" srcId="{B83F2A15-C553-4CE6-AD6E-87066E5A9264}" destId="{8835C421-8391-4493-8A55-F224D0168D34}" srcOrd="1" destOrd="0" presId="urn:microsoft.com/office/officeart/2008/layout/LinedList"/>
    <dgm:cxn modelId="{D7FBDBF4-4B68-433D-BECD-5D5FA576AC70}" type="presParOf" srcId="{8835C421-8391-4493-8A55-F224D0168D34}" destId="{6B5A6A5E-0BB4-4F27-9610-E7630E042A1F}" srcOrd="0" destOrd="0" presId="urn:microsoft.com/office/officeart/2008/layout/LinedList"/>
    <dgm:cxn modelId="{45A46314-D7A9-4174-A3DB-F9AB52D860BE}" type="presParOf" srcId="{8835C421-8391-4493-8A55-F224D0168D34}" destId="{D4F569C7-D0C5-4134-B7E6-A3B06A3F909A}" srcOrd="1" destOrd="0" presId="urn:microsoft.com/office/officeart/2008/layout/LinedList"/>
    <dgm:cxn modelId="{7157B2D2-6696-4AEC-B77E-A1A33F75E127}" type="presParOf" srcId="{B83F2A15-C553-4CE6-AD6E-87066E5A9264}" destId="{6E20A804-237D-4E09-B679-B735B12F331E}" srcOrd="2" destOrd="0" presId="urn:microsoft.com/office/officeart/2008/layout/LinedList"/>
    <dgm:cxn modelId="{0890157F-81CB-483A-B704-115313D8A87B}" type="presParOf" srcId="{B83F2A15-C553-4CE6-AD6E-87066E5A9264}" destId="{9D048F6F-64E6-4CD9-8E0F-677CB14E1032}" srcOrd="3" destOrd="0" presId="urn:microsoft.com/office/officeart/2008/layout/LinedList"/>
    <dgm:cxn modelId="{788318F7-05E9-4FAE-ACC2-F584F5264C13}" type="presParOf" srcId="{9D048F6F-64E6-4CD9-8E0F-677CB14E1032}" destId="{AC0ACC53-4D5E-4056-B6A9-AB5B68947A9D}" srcOrd="0" destOrd="0" presId="urn:microsoft.com/office/officeart/2008/layout/LinedList"/>
    <dgm:cxn modelId="{D69D5237-7D7F-4667-83A4-C57C9DC4114B}" type="presParOf" srcId="{9D048F6F-64E6-4CD9-8E0F-677CB14E1032}" destId="{6C564E53-8D43-43D2-B14C-847663798FB7}" srcOrd="1" destOrd="0" presId="urn:microsoft.com/office/officeart/2008/layout/LinedList"/>
    <dgm:cxn modelId="{1D84FFA8-5D93-4AA6-B4F5-D43ED10912C8}" type="presParOf" srcId="{B83F2A15-C553-4CE6-AD6E-87066E5A9264}" destId="{37AB1F36-D462-4120-8B9B-D654ABB96D6F}" srcOrd="4" destOrd="0" presId="urn:microsoft.com/office/officeart/2008/layout/LinedList"/>
    <dgm:cxn modelId="{834E6924-B9FD-4B07-BB02-C3CA8087DEE9}" type="presParOf" srcId="{B83F2A15-C553-4CE6-AD6E-87066E5A9264}" destId="{93490FA8-E01D-4E57-9670-C60D0E696D26}" srcOrd="5" destOrd="0" presId="urn:microsoft.com/office/officeart/2008/layout/LinedList"/>
    <dgm:cxn modelId="{2790C676-DE73-4F0C-BFFB-EA2EF73F8DAF}" type="presParOf" srcId="{93490FA8-E01D-4E57-9670-C60D0E696D26}" destId="{D8D4B084-EFA8-42A8-B077-24D5B9D4C1DB}" srcOrd="0" destOrd="0" presId="urn:microsoft.com/office/officeart/2008/layout/LinedList"/>
    <dgm:cxn modelId="{88E35366-F37A-445C-A4E9-EEC7171C1C42}" type="presParOf" srcId="{93490FA8-E01D-4E57-9670-C60D0E696D26}" destId="{0452B4AB-52C4-498C-A05E-D5FBD752A227}" srcOrd="1" destOrd="0" presId="urn:microsoft.com/office/officeart/2008/layout/LinedList"/>
    <dgm:cxn modelId="{1AAB4D84-E54C-4DEA-B987-6CD9D0BA32CD}" type="presParOf" srcId="{B83F2A15-C553-4CE6-AD6E-87066E5A9264}" destId="{A7BB5A8C-77E9-4800-92D9-C1B8EE560642}" srcOrd="6" destOrd="0" presId="urn:microsoft.com/office/officeart/2008/layout/LinedList"/>
    <dgm:cxn modelId="{7008FD71-AC66-4D69-A6D9-B77AB177D757}" type="presParOf" srcId="{B83F2A15-C553-4CE6-AD6E-87066E5A9264}" destId="{FEE7718D-136F-4CDF-A44A-950C8B9F3FAA}" srcOrd="7" destOrd="0" presId="urn:microsoft.com/office/officeart/2008/layout/LinedList"/>
    <dgm:cxn modelId="{3F5F2131-8D5C-4150-9D6D-71B69D672B7D}" type="presParOf" srcId="{FEE7718D-136F-4CDF-A44A-950C8B9F3FAA}" destId="{6D3DECB9-5EAE-4BE3-A2E1-7837987AE3A8}" srcOrd="0" destOrd="0" presId="urn:microsoft.com/office/officeart/2008/layout/LinedList"/>
    <dgm:cxn modelId="{D548590B-B196-4171-9D15-3A2C108AAB50}" type="presParOf" srcId="{FEE7718D-136F-4CDF-A44A-950C8B9F3FAA}" destId="{073BF175-9C76-443C-B1B1-4EC36A6E26A9}" srcOrd="1" destOrd="0" presId="urn:microsoft.com/office/officeart/2008/layout/LinedList"/>
    <dgm:cxn modelId="{6253DF15-C0CD-489D-BDB3-D43C8E11522E}" type="presParOf" srcId="{B83F2A15-C553-4CE6-AD6E-87066E5A9264}" destId="{625A4926-54AC-45BB-9B07-A3849C10D877}" srcOrd="8" destOrd="0" presId="urn:microsoft.com/office/officeart/2008/layout/LinedList"/>
    <dgm:cxn modelId="{A3AE9639-21B6-490F-9774-12E698652A8A}" type="presParOf" srcId="{B83F2A15-C553-4CE6-AD6E-87066E5A9264}" destId="{04420F34-BD69-4F28-950B-89E569509B33}" srcOrd="9" destOrd="0" presId="urn:microsoft.com/office/officeart/2008/layout/LinedList"/>
    <dgm:cxn modelId="{7033F380-DBE3-42F5-934A-71D7E14E0CBC}" type="presParOf" srcId="{04420F34-BD69-4F28-950B-89E569509B33}" destId="{4A493857-A8F9-4E3E-9451-78C33C6D319C}" srcOrd="0" destOrd="0" presId="urn:microsoft.com/office/officeart/2008/layout/LinedList"/>
    <dgm:cxn modelId="{259EBD10-90C1-459E-A218-3F9260CEA526}" type="presParOf" srcId="{04420F34-BD69-4F28-950B-89E569509B33}" destId="{F5D4CEC6-CC70-4603-B825-C50319F0A2BE}" srcOrd="1" destOrd="0" presId="urn:microsoft.com/office/officeart/2008/layout/LinedList"/>
    <dgm:cxn modelId="{62DDBFD4-F0DE-424C-8934-A7BF6C87D76A}" type="presParOf" srcId="{B83F2A15-C553-4CE6-AD6E-87066E5A9264}" destId="{C1153F2F-4EB8-4080-B047-284A2FBB9C94}" srcOrd="10" destOrd="0" presId="urn:microsoft.com/office/officeart/2008/layout/LinedList"/>
    <dgm:cxn modelId="{A7127634-FCAA-42A7-AF07-70FA2E26EAC2}" type="presParOf" srcId="{B83F2A15-C553-4CE6-AD6E-87066E5A9264}" destId="{4CA9AAD4-92D3-4ED0-89DD-0ACEC62061B5}" srcOrd="11" destOrd="0" presId="urn:microsoft.com/office/officeart/2008/layout/LinedList"/>
    <dgm:cxn modelId="{0FEF7C10-68F0-4660-B940-2B125C543673}" type="presParOf" srcId="{4CA9AAD4-92D3-4ED0-89DD-0ACEC62061B5}" destId="{E8D67CD7-5A4D-41A5-9F23-4A41CAE8AC1A}" srcOrd="0" destOrd="0" presId="urn:microsoft.com/office/officeart/2008/layout/LinedList"/>
    <dgm:cxn modelId="{8CBAF2D1-A13C-4B59-B1D6-0E91D11A9B74}" type="presParOf" srcId="{4CA9AAD4-92D3-4ED0-89DD-0ACEC62061B5}" destId="{19406F37-47F2-4803-8DD1-61A1E7961141}" srcOrd="1" destOrd="0" presId="urn:microsoft.com/office/officeart/2008/layout/Lined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4.xml><?xml version="1.0" encoding="utf-8"?>
<dgm:dataModel xmlns:dgm="http://schemas.openxmlformats.org/drawingml/2006/diagram" xmlns:a="http://schemas.openxmlformats.org/drawingml/2006/main">
  <dgm:ptLst>
    <dgm:pt modelId="{DE7CFF60-45D5-4D25-AB3C-6176C6FBA185}" type="doc">
      <dgm:prSet loTypeId="urn:microsoft.com/office/officeart/2008/layout/LinedList" loCatId="list" qsTypeId="urn:microsoft.com/office/officeart/2005/8/quickstyle/simple2" qsCatId="simple" csTypeId="urn:microsoft.com/office/officeart/2005/8/colors/colorful1" csCatId="colorful" phldr="1"/>
      <dgm:spPr/>
      <dgm:t>
        <a:bodyPr/>
        <a:lstStyle/>
        <a:p>
          <a:endParaRPr lang="en-US"/>
        </a:p>
      </dgm:t>
    </dgm:pt>
    <dgm:pt modelId="{976C920C-F557-4CB4-B0C0-8B7A18B81AD5}">
      <dgm:prSet/>
      <dgm:spPr/>
      <dgm:t>
        <a:bodyPr/>
        <a:lstStyle/>
        <a:p>
          <a:r>
            <a:rPr lang="en-GB">
              <a:latin typeface="Aptos" panose="02110004020202020204"/>
              <a:ea typeface="+mn-ea"/>
              <a:cs typeface="+mn-cs"/>
            </a:rPr>
            <a:t>Coventry, L. and Branley, D. (2018) Cybersecurity in healthcare: A systematic review of modern threats and trends. Technology and Health Care, 26(1)</a:t>
          </a:r>
          <a:endParaRPr lang="en-US">
            <a:latin typeface="Aptos" panose="02110004020202020204"/>
            <a:ea typeface="+mn-ea"/>
            <a:cs typeface="+mn-cs"/>
          </a:endParaRPr>
        </a:p>
      </dgm:t>
    </dgm:pt>
    <dgm:pt modelId="{4D41E7E7-6A89-4FFC-82B8-030132F52619}" type="parTrans" cxnId="{3EA32C2A-3BD2-4283-8CE0-E0F74AC326C7}">
      <dgm:prSet/>
      <dgm:spPr/>
      <dgm:t>
        <a:bodyPr/>
        <a:lstStyle/>
        <a:p>
          <a:endParaRPr lang="en-US"/>
        </a:p>
      </dgm:t>
    </dgm:pt>
    <dgm:pt modelId="{EDEFD02B-14FF-445A-B5A0-2E2F998CB10F}" type="sibTrans" cxnId="{3EA32C2A-3BD2-4283-8CE0-E0F74AC326C7}">
      <dgm:prSet/>
      <dgm:spPr/>
      <dgm:t>
        <a:bodyPr/>
        <a:lstStyle/>
        <a:p>
          <a:endParaRPr lang="en-US"/>
        </a:p>
      </dgm:t>
    </dgm:pt>
    <dgm:pt modelId="{C0DB290A-D62A-487C-B97A-F8EC22F8967C}">
      <dgm:prSet/>
      <dgm:spPr/>
      <dgm:t>
        <a:bodyPr/>
        <a:lstStyle/>
        <a:p>
          <a:r>
            <a:rPr lang="en-GB">
              <a:latin typeface="Aptos" panose="02110004020202020204"/>
              <a:ea typeface="+mn-ea"/>
              <a:cs typeface="+mn-cs"/>
            </a:rPr>
            <a:t>European Union (2018) General Data Protection Regulation (GDPR).</a:t>
          </a:r>
          <a:endParaRPr lang="en-US">
            <a:latin typeface="Aptos" panose="02110004020202020204"/>
            <a:ea typeface="+mn-ea"/>
            <a:cs typeface="+mn-cs"/>
          </a:endParaRPr>
        </a:p>
      </dgm:t>
    </dgm:pt>
    <dgm:pt modelId="{FD6F4D63-2D38-4182-A5C0-115046D58E3D}" type="parTrans" cxnId="{9C787939-A4D7-47DA-8FE5-D74ADD94F158}">
      <dgm:prSet/>
      <dgm:spPr/>
      <dgm:t>
        <a:bodyPr/>
        <a:lstStyle/>
        <a:p>
          <a:endParaRPr lang="en-US"/>
        </a:p>
      </dgm:t>
    </dgm:pt>
    <dgm:pt modelId="{ABDF1070-BFB9-4758-B218-E6030E931340}" type="sibTrans" cxnId="{9C787939-A4D7-47DA-8FE5-D74ADD94F158}">
      <dgm:prSet/>
      <dgm:spPr/>
      <dgm:t>
        <a:bodyPr/>
        <a:lstStyle/>
        <a:p>
          <a:endParaRPr lang="en-US"/>
        </a:p>
      </dgm:t>
    </dgm:pt>
    <dgm:pt modelId="{0A59CE13-27D0-4928-94F8-1122C95321A2}">
      <dgm:prSet/>
      <dgm:spPr/>
      <dgm:t>
        <a:bodyPr/>
        <a:lstStyle/>
        <a:p>
          <a:r>
            <a:rPr lang="en-GB">
              <a:latin typeface="Aptos" panose="02110004020202020204"/>
              <a:ea typeface="+mn-ea"/>
              <a:cs typeface="+mn-cs"/>
            </a:rPr>
            <a:t>Martin, G., Martin, P., Hankin, C., Darzi, A. and Kinross, J. (2017) Cybersecurity and healthcare: how safe are we?</a:t>
          </a:r>
          <a:endParaRPr lang="en-US">
            <a:latin typeface="Aptos" panose="02110004020202020204"/>
            <a:ea typeface="+mn-ea"/>
            <a:cs typeface="+mn-cs"/>
          </a:endParaRPr>
        </a:p>
      </dgm:t>
    </dgm:pt>
    <dgm:pt modelId="{F2C4A9EF-C080-41F1-9171-CC8D8CCD84CB}" type="parTrans" cxnId="{9BCAC6B9-A7F4-46D4-8385-E37953A07D3D}">
      <dgm:prSet/>
      <dgm:spPr/>
      <dgm:t>
        <a:bodyPr/>
        <a:lstStyle/>
        <a:p>
          <a:endParaRPr lang="en-US"/>
        </a:p>
      </dgm:t>
    </dgm:pt>
    <dgm:pt modelId="{2F9418AF-537E-467F-8B85-473520B2E288}" type="sibTrans" cxnId="{9BCAC6B9-A7F4-46D4-8385-E37953A07D3D}">
      <dgm:prSet/>
      <dgm:spPr/>
      <dgm:t>
        <a:bodyPr/>
        <a:lstStyle/>
        <a:p>
          <a:endParaRPr lang="en-US"/>
        </a:p>
      </dgm:t>
    </dgm:pt>
    <dgm:pt modelId="{EEDC2941-AEF9-4C44-91D2-0492AD97F5AD}">
      <dgm:prSet/>
      <dgm:spPr/>
      <dgm:t>
        <a:bodyPr/>
        <a:lstStyle/>
        <a:p>
          <a:r>
            <a:rPr lang="en-GB">
              <a:latin typeface="Aptos" panose="02110004020202020204"/>
              <a:ea typeface="+mn-ea"/>
              <a:cs typeface="+mn-cs"/>
            </a:rPr>
            <a:t>McLeod, A. and Dolezel, D. (2018) Cyber-analytics: Modeling factors associated with healthcare data breaches. Decision Support System</a:t>
          </a:r>
          <a:endParaRPr lang="en-US">
            <a:latin typeface="Aptos" panose="02110004020202020204"/>
            <a:ea typeface="+mn-ea"/>
            <a:cs typeface="+mn-cs"/>
          </a:endParaRPr>
        </a:p>
      </dgm:t>
    </dgm:pt>
    <dgm:pt modelId="{87C0D252-90B1-483A-B294-9E65C6CA11D7}" type="parTrans" cxnId="{26BDE911-482B-4433-AAE7-3B2F8606B4FE}">
      <dgm:prSet/>
      <dgm:spPr/>
      <dgm:t>
        <a:bodyPr/>
        <a:lstStyle/>
        <a:p>
          <a:endParaRPr lang="en-US"/>
        </a:p>
      </dgm:t>
    </dgm:pt>
    <dgm:pt modelId="{B6577696-CAB1-42CF-82C8-B3E2525BB91A}" type="sibTrans" cxnId="{26BDE911-482B-4433-AAE7-3B2F8606B4FE}">
      <dgm:prSet/>
      <dgm:spPr/>
      <dgm:t>
        <a:bodyPr/>
        <a:lstStyle/>
        <a:p>
          <a:endParaRPr lang="en-US"/>
        </a:p>
      </dgm:t>
    </dgm:pt>
    <dgm:pt modelId="{CF730A6E-A9D1-4F3F-9ED6-19DB5FF26D05}" type="pres">
      <dgm:prSet presAssocID="{DE7CFF60-45D5-4D25-AB3C-6176C6FBA185}" presName="vert0" presStyleCnt="0">
        <dgm:presLayoutVars>
          <dgm:dir/>
          <dgm:animOne val="branch"/>
          <dgm:animLvl val="lvl"/>
        </dgm:presLayoutVars>
      </dgm:prSet>
      <dgm:spPr/>
    </dgm:pt>
    <dgm:pt modelId="{18D15D25-C21E-4320-AD01-2D53FD587F8D}" type="pres">
      <dgm:prSet presAssocID="{976C920C-F557-4CB4-B0C0-8B7A18B81AD5}" presName="thickLine" presStyleLbl="alignNode1" presStyleIdx="0" presStyleCnt="4"/>
      <dgm:spPr/>
    </dgm:pt>
    <dgm:pt modelId="{D3C146D6-FCF2-4B38-8B41-75C2C74FC8CE}" type="pres">
      <dgm:prSet presAssocID="{976C920C-F557-4CB4-B0C0-8B7A18B81AD5}" presName="horz1" presStyleCnt="0"/>
      <dgm:spPr/>
    </dgm:pt>
    <dgm:pt modelId="{F9F7BA40-B40F-47F9-B2E3-05BF7ACB801B}" type="pres">
      <dgm:prSet presAssocID="{976C920C-F557-4CB4-B0C0-8B7A18B81AD5}" presName="tx1" presStyleLbl="revTx" presStyleIdx="0" presStyleCnt="4"/>
      <dgm:spPr/>
    </dgm:pt>
    <dgm:pt modelId="{7F5FDE6E-B094-4D9A-80FB-A7CA666D6A63}" type="pres">
      <dgm:prSet presAssocID="{976C920C-F557-4CB4-B0C0-8B7A18B81AD5}" presName="vert1" presStyleCnt="0"/>
      <dgm:spPr/>
    </dgm:pt>
    <dgm:pt modelId="{463F55DE-64B2-4B2A-A12F-301D2F47FEC4}" type="pres">
      <dgm:prSet presAssocID="{C0DB290A-D62A-487C-B97A-F8EC22F8967C}" presName="thickLine" presStyleLbl="alignNode1" presStyleIdx="1" presStyleCnt="4"/>
      <dgm:spPr/>
    </dgm:pt>
    <dgm:pt modelId="{061793C8-5C99-41F7-A020-7466ECFF58C9}" type="pres">
      <dgm:prSet presAssocID="{C0DB290A-D62A-487C-B97A-F8EC22F8967C}" presName="horz1" presStyleCnt="0"/>
      <dgm:spPr/>
    </dgm:pt>
    <dgm:pt modelId="{59C891ED-3837-4E78-AEED-C8C23FAB5820}" type="pres">
      <dgm:prSet presAssocID="{C0DB290A-D62A-487C-B97A-F8EC22F8967C}" presName="tx1" presStyleLbl="revTx" presStyleIdx="1" presStyleCnt="4"/>
      <dgm:spPr/>
    </dgm:pt>
    <dgm:pt modelId="{CC3A9EC2-BD20-483D-992C-62E0633C8A07}" type="pres">
      <dgm:prSet presAssocID="{C0DB290A-D62A-487C-B97A-F8EC22F8967C}" presName="vert1" presStyleCnt="0"/>
      <dgm:spPr/>
    </dgm:pt>
    <dgm:pt modelId="{0A157BDB-3681-45C3-9581-C0EE464C0CC5}" type="pres">
      <dgm:prSet presAssocID="{0A59CE13-27D0-4928-94F8-1122C95321A2}" presName="thickLine" presStyleLbl="alignNode1" presStyleIdx="2" presStyleCnt="4"/>
      <dgm:spPr/>
    </dgm:pt>
    <dgm:pt modelId="{FAC9B2C2-7C61-4E8C-BD1A-50A8EB7385DD}" type="pres">
      <dgm:prSet presAssocID="{0A59CE13-27D0-4928-94F8-1122C95321A2}" presName="horz1" presStyleCnt="0"/>
      <dgm:spPr/>
    </dgm:pt>
    <dgm:pt modelId="{FC2A3AE7-C1F0-415C-AEF4-F1F2071EBD20}" type="pres">
      <dgm:prSet presAssocID="{0A59CE13-27D0-4928-94F8-1122C95321A2}" presName="tx1" presStyleLbl="revTx" presStyleIdx="2" presStyleCnt="4"/>
      <dgm:spPr/>
    </dgm:pt>
    <dgm:pt modelId="{8F60FA61-E682-4B5C-AD95-0AD2815BC73B}" type="pres">
      <dgm:prSet presAssocID="{0A59CE13-27D0-4928-94F8-1122C95321A2}" presName="vert1" presStyleCnt="0"/>
      <dgm:spPr/>
    </dgm:pt>
    <dgm:pt modelId="{50518EBA-326D-4656-9731-1EDCBE1A97A4}" type="pres">
      <dgm:prSet presAssocID="{EEDC2941-AEF9-4C44-91D2-0492AD97F5AD}" presName="thickLine" presStyleLbl="alignNode1" presStyleIdx="3" presStyleCnt="4"/>
      <dgm:spPr/>
    </dgm:pt>
    <dgm:pt modelId="{598E1399-3FA6-4798-AD24-3C4DFF6549D3}" type="pres">
      <dgm:prSet presAssocID="{EEDC2941-AEF9-4C44-91D2-0492AD97F5AD}" presName="horz1" presStyleCnt="0"/>
      <dgm:spPr/>
    </dgm:pt>
    <dgm:pt modelId="{61F27AD7-1F20-4635-8002-1390056860A4}" type="pres">
      <dgm:prSet presAssocID="{EEDC2941-AEF9-4C44-91D2-0492AD97F5AD}" presName="tx1" presStyleLbl="revTx" presStyleIdx="3" presStyleCnt="4"/>
      <dgm:spPr/>
    </dgm:pt>
    <dgm:pt modelId="{6D5E8201-A2CE-4966-A573-D620D7CFE646}" type="pres">
      <dgm:prSet presAssocID="{EEDC2941-AEF9-4C44-91D2-0492AD97F5AD}" presName="vert1" presStyleCnt="0"/>
      <dgm:spPr/>
    </dgm:pt>
  </dgm:ptLst>
  <dgm:cxnLst>
    <dgm:cxn modelId="{55717109-94CA-4E4C-A318-7132009DC08F}" type="presOf" srcId="{C0DB290A-D62A-487C-B97A-F8EC22F8967C}" destId="{59C891ED-3837-4E78-AEED-C8C23FAB5820}" srcOrd="0" destOrd="0" presId="urn:microsoft.com/office/officeart/2008/layout/LinedList"/>
    <dgm:cxn modelId="{26BDE911-482B-4433-AAE7-3B2F8606B4FE}" srcId="{DE7CFF60-45D5-4D25-AB3C-6176C6FBA185}" destId="{EEDC2941-AEF9-4C44-91D2-0492AD97F5AD}" srcOrd="3" destOrd="0" parTransId="{87C0D252-90B1-483A-B294-9E65C6CA11D7}" sibTransId="{B6577696-CAB1-42CF-82C8-B3E2525BB91A}"/>
    <dgm:cxn modelId="{3EA32C2A-3BD2-4283-8CE0-E0F74AC326C7}" srcId="{DE7CFF60-45D5-4D25-AB3C-6176C6FBA185}" destId="{976C920C-F557-4CB4-B0C0-8B7A18B81AD5}" srcOrd="0" destOrd="0" parTransId="{4D41E7E7-6A89-4FFC-82B8-030132F52619}" sibTransId="{EDEFD02B-14FF-445A-B5A0-2E2F998CB10F}"/>
    <dgm:cxn modelId="{37C36037-77C3-4CE1-B965-65AE824DECD8}" type="presOf" srcId="{DE7CFF60-45D5-4D25-AB3C-6176C6FBA185}" destId="{CF730A6E-A9D1-4F3F-9ED6-19DB5FF26D05}" srcOrd="0" destOrd="0" presId="urn:microsoft.com/office/officeart/2008/layout/LinedList"/>
    <dgm:cxn modelId="{9C787939-A4D7-47DA-8FE5-D74ADD94F158}" srcId="{DE7CFF60-45D5-4D25-AB3C-6176C6FBA185}" destId="{C0DB290A-D62A-487C-B97A-F8EC22F8967C}" srcOrd="1" destOrd="0" parTransId="{FD6F4D63-2D38-4182-A5C0-115046D58E3D}" sibTransId="{ABDF1070-BFB9-4758-B218-E6030E931340}"/>
    <dgm:cxn modelId="{FE1D4D71-63D2-4567-A48E-F02D55365811}" type="presOf" srcId="{0A59CE13-27D0-4928-94F8-1122C95321A2}" destId="{FC2A3AE7-C1F0-415C-AEF4-F1F2071EBD20}" srcOrd="0" destOrd="0" presId="urn:microsoft.com/office/officeart/2008/layout/LinedList"/>
    <dgm:cxn modelId="{6419CB7D-28FE-4D2C-98EA-29A1ADE99FBD}" type="presOf" srcId="{976C920C-F557-4CB4-B0C0-8B7A18B81AD5}" destId="{F9F7BA40-B40F-47F9-B2E3-05BF7ACB801B}" srcOrd="0" destOrd="0" presId="urn:microsoft.com/office/officeart/2008/layout/LinedList"/>
    <dgm:cxn modelId="{E9CA0983-35DD-4355-9B42-99F422B618C1}" type="presOf" srcId="{EEDC2941-AEF9-4C44-91D2-0492AD97F5AD}" destId="{61F27AD7-1F20-4635-8002-1390056860A4}" srcOrd="0" destOrd="0" presId="urn:microsoft.com/office/officeart/2008/layout/LinedList"/>
    <dgm:cxn modelId="{9BCAC6B9-A7F4-46D4-8385-E37953A07D3D}" srcId="{DE7CFF60-45D5-4D25-AB3C-6176C6FBA185}" destId="{0A59CE13-27D0-4928-94F8-1122C95321A2}" srcOrd="2" destOrd="0" parTransId="{F2C4A9EF-C080-41F1-9171-CC8D8CCD84CB}" sibTransId="{2F9418AF-537E-467F-8B85-473520B2E288}"/>
    <dgm:cxn modelId="{D6B1210C-DC91-4326-A685-E7449752BDFE}" type="presParOf" srcId="{CF730A6E-A9D1-4F3F-9ED6-19DB5FF26D05}" destId="{18D15D25-C21E-4320-AD01-2D53FD587F8D}" srcOrd="0" destOrd="0" presId="urn:microsoft.com/office/officeart/2008/layout/LinedList"/>
    <dgm:cxn modelId="{7D738903-377A-44FA-97F6-2077E6B82E12}" type="presParOf" srcId="{CF730A6E-A9D1-4F3F-9ED6-19DB5FF26D05}" destId="{D3C146D6-FCF2-4B38-8B41-75C2C74FC8CE}" srcOrd="1" destOrd="0" presId="urn:microsoft.com/office/officeart/2008/layout/LinedList"/>
    <dgm:cxn modelId="{AD322A33-C642-4718-A5A7-65947C0771F0}" type="presParOf" srcId="{D3C146D6-FCF2-4B38-8B41-75C2C74FC8CE}" destId="{F9F7BA40-B40F-47F9-B2E3-05BF7ACB801B}" srcOrd="0" destOrd="0" presId="urn:microsoft.com/office/officeart/2008/layout/LinedList"/>
    <dgm:cxn modelId="{1A9F5183-2D1B-4372-896C-B65E864F69EB}" type="presParOf" srcId="{D3C146D6-FCF2-4B38-8B41-75C2C74FC8CE}" destId="{7F5FDE6E-B094-4D9A-80FB-A7CA666D6A63}" srcOrd="1" destOrd="0" presId="urn:microsoft.com/office/officeart/2008/layout/LinedList"/>
    <dgm:cxn modelId="{BE7074D2-5BD1-4C06-805D-4D2C8E123F06}" type="presParOf" srcId="{CF730A6E-A9D1-4F3F-9ED6-19DB5FF26D05}" destId="{463F55DE-64B2-4B2A-A12F-301D2F47FEC4}" srcOrd="2" destOrd="0" presId="urn:microsoft.com/office/officeart/2008/layout/LinedList"/>
    <dgm:cxn modelId="{911C7AD6-48A5-45A4-B9E6-472EA4ED8322}" type="presParOf" srcId="{CF730A6E-A9D1-4F3F-9ED6-19DB5FF26D05}" destId="{061793C8-5C99-41F7-A020-7466ECFF58C9}" srcOrd="3" destOrd="0" presId="urn:microsoft.com/office/officeart/2008/layout/LinedList"/>
    <dgm:cxn modelId="{E980F037-380C-43B4-A16E-B099CE4A5063}" type="presParOf" srcId="{061793C8-5C99-41F7-A020-7466ECFF58C9}" destId="{59C891ED-3837-4E78-AEED-C8C23FAB5820}" srcOrd="0" destOrd="0" presId="urn:microsoft.com/office/officeart/2008/layout/LinedList"/>
    <dgm:cxn modelId="{F6CF692A-72DB-47CF-A7AB-ED266BA5DBD9}" type="presParOf" srcId="{061793C8-5C99-41F7-A020-7466ECFF58C9}" destId="{CC3A9EC2-BD20-483D-992C-62E0633C8A07}" srcOrd="1" destOrd="0" presId="urn:microsoft.com/office/officeart/2008/layout/LinedList"/>
    <dgm:cxn modelId="{C567ADF6-4A81-4EEE-A0BC-30FF999FFD3F}" type="presParOf" srcId="{CF730A6E-A9D1-4F3F-9ED6-19DB5FF26D05}" destId="{0A157BDB-3681-45C3-9581-C0EE464C0CC5}" srcOrd="4" destOrd="0" presId="urn:microsoft.com/office/officeart/2008/layout/LinedList"/>
    <dgm:cxn modelId="{68E649D9-C4F0-4798-A69E-C2A2A05E99C7}" type="presParOf" srcId="{CF730A6E-A9D1-4F3F-9ED6-19DB5FF26D05}" destId="{FAC9B2C2-7C61-4E8C-BD1A-50A8EB7385DD}" srcOrd="5" destOrd="0" presId="urn:microsoft.com/office/officeart/2008/layout/LinedList"/>
    <dgm:cxn modelId="{A87D0DE1-9A2F-45B1-8C31-41514985DA5A}" type="presParOf" srcId="{FAC9B2C2-7C61-4E8C-BD1A-50A8EB7385DD}" destId="{FC2A3AE7-C1F0-415C-AEF4-F1F2071EBD20}" srcOrd="0" destOrd="0" presId="urn:microsoft.com/office/officeart/2008/layout/LinedList"/>
    <dgm:cxn modelId="{3BFB63BD-788E-4963-9212-7D177F15A340}" type="presParOf" srcId="{FAC9B2C2-7C61-4E8C-BD1A-50A8EB7385DD}" destId="{8F60FA61-E682-4B5C-AD95-0AD2815BC73B}" srcOrd="1" destOrd="0" presId="urn:microsoft.com/office/officeart/2008/layout/LinedList"/>
    <dgm:cxn modelId="{5C526E24-DDE1-46F0-946E-E9A23D014105}" type="presParOf" srcId="{CF730A6E-A9D1-4F3F-9ED6-19DB5FF26D05}" destId="{50518EBA-326D-4656-9731-1EDCBE1A97A4}" srcOrd="6" destOrd="0" presId="urn:microsoft.com/office/officeart/2008/layout/LinedList"/>
    <dgm:cxn modelId="{E08B8EBF-9988-484D-9566-35E886FC8197}" type="presParOf" srcId="{CF730A6E-A9D1-4F3F-9ED6-19DB5FF26D05}" destId="{598E1399-3FA6-4798-AD24-3C4DFF6549D3}" srcOrd="7" destOrd="0" presId="urn:microsoft.com/office/officeart/2008/layout/LinedList"/>
    <dgm:cxn modelId="{FBE1BA9F-0535-48E7-936E-4B83036ABA19}" type="presParOf" srcId="{598E1399-3FA6-4798-AD24-3C4DFF6549D3}" destId="{61F27AD7-1F20-4635-8002-1390056860A4}" srcOrd="0" destOrd="0" presId="urn:microsoft.com/office/officeart/2008/layout/LinedList"/>
    <dgm:cxn modelId="{0AF4F937-B2A8-4775-A5A4-1A413CA971BC}" type="presParOf" srcId="{598E1399-3FA6-4798-AD24-3C4DFF6549D3}" destId="{6D5E8201-A2CE-4966-A573-D620D7CFE646}" srcOrd="1" destOrd="0" presId="urn:microsoft.com/office/officeart/2008/layout/Lined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30FC1CA9-13FD-4103-8A67-26632D2DA649}">
      <dsp:nvSpPr>
        <dsp:cNvPr id="0" name=""/>
        <dsp:cNvSpPr/>
      </dsp:nvSpPr>
      <dsp:spPr>
        <a:xfrm>
          <a:off x="205509" y="619429"/>
          <a:ext cx="911674" cy="911674"/>
        </a:xfrm>
        <a:prstGeom prst="ellipse">
          <a:avLst/>
        </a:prstGeom>
        <a:solidFill>
          <a:schemeClr val="accent2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302B9D05-A3BF-4ED7-B919-F0AD453F0204}">
      <dsp:nvSpPr>
        <dsp:cNvPr id="0" name=""/>
        <dsp:cNvSpPr/>
      </dsp:nvSpPr>
      <dsp:spPr>
        <a:xfrm>
          <a:off x="396960" y="810880"/>
          <a:ext cx="528770" cy="528770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39E6B909-0E4C-4B43-88F5-FA6FE444C022}">
      <dsp:nvSpPr>
        <dsp:cNvPr id="0" name=""/>
        <dsp:cNvSpPr/>
      </dsp:nvSpPr>
      <dsp:spPr>
        <a:xfrm>
          <a:off x="1312541" y="619429"/>
          <a:ext cx="2148945" cy="911674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l" defTabSz="4889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100" kern="1200"/>
            <a:t>Staff work in patients home using mobile devices.</a:t>
          </a:r>
          <a:endParaRPr lang="en-US" sz="1100" kern="1200"/>
        </a:p>
      </dsp:txBody>
      <dsp:txXfrm>
        <a:off x="1312541" y="619429"/>
        <a:ext cx="2148945" cy="911674"/>
      </dsp:txXfrm>
    </dsp:sp>
    <dsp:sp modelId="{3AB859B2-6AE1-46A5-94B7-EC3F8DDB5D3C}">
      <dsp:nvSpPr>
        <dsp:cNvPr id="0" name=""/>
        <dsp:cNvSpPr/>
      </dsp:nvSpPr>
      <dsp:spPr>
        <a:xfrm>
          <a:off x="3835925" y="619429"/>
          <a:ext cx="911674" cy="911674"/>
        </a:xfrm>
        <a:prstGeom prst="ellipse">
          <a:avLst/>
        </a:prstGeom>
        <a:solidFill>
          <a:schemeClr val="accent2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AFF5A252-38A2-41F9-9D54-90E88DAD265C}">
      <dsp:nvSpPr>
        <dsp:cNvPr id="0" name=""/>
        <dsp:cNvSpPr/>
      </dsp:nvSpPr>
      <dsp:spPr>
        <a:xfrm>
          <a:off x="4027376" y="810880"/>
          <a:ext cx="528770" cy="528770"/>
        </a:xfrm>
        <a:prstGeom prst="rect">
          <a:avLst/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1870144E-C981-4AE1-B6A4-D9235D3867D9}">
      <dsp:nvSpPr>
        <dsp:cNvPr id="0" name=""/>
        <dsp:cNvSpPr/>
      </dsp:nvSpPr>
      <dsp:spPr>
        <a:xfrm>
          <a:off x="4942957" y="619429"/>
          <a:ext cx="2148945" cy="911674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l" defTabSz="4889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100" kern="1200"/>
            <a:t>Sensitive patient data accessed remotely. </a:t>
          </a:r>
          <a:endParaRPr lang="en-US" sz="1100" kern="1200"/>
        </a:p>
      </dsp:txBody>
      <dsp:txXfrm>
        <a:off x="4942957" y="619429"/>
        <a:ext cx="2148945" cy="911674"/>
      </dsp:txXfrm>
    </dsp:sp>
    <dsp:sp modelId="{76343BEB-6733-400E-8BE3-21F54632C52A}">
      <dsp:nvSpPr>
        <dsp:cNvPr id="0" name=""/>
        <dsp:cNvSpPr/>
      </dsp:nvSpPr>
      <dsp:spPr>
        <a:xfrm>
          <a:off x="7466341" y="619429"/>
          <a:ext cx="911674" cy="911674"/>
        </a:xfrm>
        <a:prstGeom prst="ellipse">
          <a:avLst/>
        </a:prstGeom>
        <a:solidFill>
          <a:schemeClr val="accent2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0623C574-3572-4A65-96C7-2D0E0260F4E3}">
      <dsp:nvSpPr>
        <dsp:cNvPr id="0" name=""/>
        <dsp:cNvSpPr/>
      </dsp:nvSpPr>
      <dsp:spPr>
        <a:xfrm>
          <a:off x="7657792" y="810880"/>
          <a:ext cx="528770" cy="528770"/>
        </a:xfrm>
        <a:prstGeom prst="rect">
          <a:avLst/>
        </a:prstGeom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FCE2C83-C844-41DB-8A18-34B28FBA6D71}">
      <dsp:nvSpPr>
        <dsp:cNvPr id="0" name=""/>
        <dsp:cNvSpPr/>
      </dsp:nvSpPr>
      <dsp:spPr>
        <a:xfrm>
          <a:off x="8573374" y="619429"/>
          <a:ext cx="2148945" cy="911674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l" defTabSz="4889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100" kern="1200"/>
            <a:t>Increased phishing and ransomware attacks in healthcare.</a:t>
          </a:r>
          <a:endParaRPr lang="en-US" sz="1100" kern="1200"/>
        </a:p>
      </dsp:txBody>
      <dsp:txXfrm>
        <a:off x="8573374" y="619429"/>
        <a:ext cx="2148945" cy="911674"/>
      </dsp:txXfrm>
    </dsp:sp>
    <dsp:sp modelId="{AFCE6912-BD81-4FBF-937E-1FE29AD7D7E8}">
      <dsp:nvSpPr>
        <dsp:cNvPr id="0" name=""/>
        <dsp:cNvSpPr/>
      </dsp:nvSpPr>
      <dsp:spPr>
        <a:xfrm>
          <a:off x="205509" y="2158301"/>
          <a:ext cx="911674" cy="911674"/>
        </a:xfrm>
        <a:prstGeom prst="ellipse">
          <a:avLst/>
        </a:prstGeom>
        <a:solidFill>
          <a:schemeClr val="accent2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84330BCA-DE68-430F-B1AD-10A96D8C8AE7}">
      <dsp:nvSpPr>
        <dsp:cNvPr id="0" name=""/>
        <dsp:cNvSpPr/>
      </dsp:nvSpPr>
      <dsp:spPr>
        <a:xfrm>
          <a:off x="396960" y="2349753"/>
          <a:ext cx="528770" cy="528770"/>
        </a:xfrm>
        <a:prstGeom prst="rect">
          <a:avLst/>
        </a:prstGeom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43271118-9318-4F43-85C3-AECE2FDF8832}">
      <dsp:nvSpPr>
        <dsp:cNvPr id="0" name=""/>
        <dsp:cNvSpPr/>
      </dsp:nvSpPr>
      <dsp:spPr>
        <a:xfrm>
          <a:off x="1312541" y="2158301"/>
          <a:ext cx="2148945" cy="911674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l" defTabSz="4889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100" kern="1200"/>
            <a:t>Legal duty under GDPR and Data Protection Act. (GDPR,2018)</a:t>
          </a:r>
        </a:p>
        <a:p>
          <a:pPr marL="0" lvl="0" indent="0" algn="l" defTabSz="488950">
            <a:spcBef>
              <a:spcPct val="0"/>
            </a:spcBef>
            <a:spcAft>
              <a:spcPct val="35000"/>
            </a:spcAft>
            <a:buNone/>
          </a:pPr>
          <a:endParaRPr lang="en-US" sz="1100" kern="1200"/>
        </a:p>
      </dsp:txBody>
      <dsp:txXfrm>
        <a:off x="1312541" y="2158301"/>
        <a:ext cx="2148945" cy="911674"/>
      </dsp:txXfrm>
    </dsp:sp>
    <dsp:sp modelId="{57AB7FD3-2760-44E4-BB66-D097B71D3BD4}">
      <dsp:nvSpPr>
        <dsp:cNvPr id="0" name=""/>
        <dsp:cNvSpPr/>
      </dsp:nvSpPr>
      <dsp:spPr>
        <a:xfrm>
          <a:off x="3835925" y="2158301"/>
          <a:ext cx="911674" cy="911674"/>
        </a:xfrm>
        <a:prstGeom prst="ellipse">
          <a:avLst/>
        </a:prstGeom>
        <a:solidFill>
          <a:schemeClr val="accent2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E9AF37F3-5C12-4704-BD29-83378DE7B516}">
      <dsp:nvSpPr>
        <dsp:cNvPr id="0" name=""/>
        <dsp:cNvSpPr/>
      </dsp:nvSpPr>
      <dsp:spPr>
        <a:xfrm>
          <a:off x="4027376" y="2349753"/>
          <a:ext cx="528770" cy="528770"/>
        </a:xfrm>
        <a:prstGeom prst="rect">
          <a:avLst/>
        </a:prstGeom>
        <a:blipFill>
          <a:blip xmlns:r="http://schemas.openxmlformats.org/officeDocument/2006/relationships" r:embed="rId9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0"/>
              </a:ext>
            </a:extLst>
          </a:blip>
          <a:stretch>
            <a:fillRect/>
          </a:stretch>
        </a:blip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4AEDB69D-A211-4C9E-B745-7AD6E8B82EDA}">
      <dsp:nvSpPr>
        <dsp:cNvPr id="0" name=""/>
        <dsp:cNvSpPr/>
      </dsp:nvSpPr>
      <dsp:spPr>
        <a:xfrm>
          <a:off x="4942957" y="2158301"/>
          <a:ext cx="2148945" cy="911674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l" defTabSz="4889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100" kern="1200"/>
            <a:t>Unlike hospitals the homecare staff access records in the community using phones, tablets and laptops . This increases the risk of cyber attacks, data loss and unverified  access. Greenfield must have a strong digital plan that protects confidentiality and meets GDPR legal requirements . As Healthcare Organisations are frequent targets of cyber attacks due to the value of patient data. (Martin et al.,2017)</a:t>
          </a:r>
          <a:endParaRPr lang="en-US" sz="1100" kern="1200"/>
        </a:p>
      </dsp:txBody>
      <dsp:txXfrm>
        <a:off x="4942957" y="2158301"/>
        <a:ext cx="2148945" cy="911674"/>
      </dsp:txXfrm>
    </dsp:sp>
  </dsp:spTree>
</dsp:drawing>
</file>

<file path=ppt/diagrams/drawing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9EBD66AC-C7C8-47AA-8C78-DD165841D674}">
      <dsp:nvSpPr>
        <dsp:cNvPr id="0" name=""/>
        <dsp:cNvSpPr/>
      </dsp:nvSpPr>
      <dsp:spPr>
        <a:xfrm>
          <a:off x="0" y="72008"/>
          <a:ext cx="10515600" cy="638820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9060" tIns="99060" rIns="99060" bIns="99060" numCol="1" spcCol="1270" anchor="ctr" anchorCtr="0">
          <a:noAutofit/>
        </a:bodyPr>
        <a:lstStyle/>
        <a:p>
          <a:pPr marL="0" lvl="0" indent="0" algn="l" defTabSz="11557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600" kern="1200"/>
            <a:t>Data classification,retention and secure deletion policy</a:t>
          </a:r>
          <a:endParaRPr lang="en-US" sz="2600" kern="1200"/>
        </a:p>
      </dsp:txBody>
      <dsp:txXfrm>
        <a:off x="31185" y="103193"/>
        <a:ext cx="10453230" cy="576450"/>
      </dsp:txXfrm>
    </dsp:sp>
    <dsp:sp modelId="{652D8D49-9E9F-4B24-BDDA-B9958394FBAE}">
      <dsp:nvSpPr>
        <dsp:cNvPr id="0" name=""/>
        <dsp:cNvSpPr/>
      </dsp:nvSpPr>
      <dsp:spPr>
        <a:xfrm>
          <a:off x="0" y="785709"/>
          <a:ext cx="10515600" cy="638820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9060" tIns="99060" rIns="99060" bIns="99060" numCol="1" spcCol="1270" anchor="ctr" anchorCtr="0">
          <a:noAutofit/>
        </a:bodyPr>
        <a:lstStyle/>
        <a:p>
          <a:pPr marL="0" lvl="0" indent="0" algn="l" defTabSz="11557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600" kern="1200"/>
            <a:t>Encrypted storage and encrypted backups</a:t>
          </a:r>
          <a:endParaRPr lang="en-US" sz="2600" kern="1200"/>
        </a:p>
      </dsp:txBody>
      <dsp:txXfrm>
        <a:off x="31185" y="816894"/>
        <a:ext cx="10453230" cy="576450"/>
      </dsp:txXfrm>
    </dsp:sp>
    <dsp:sp modelId="{DCB143DC-EDC2-45F8-B539-70E7C712CB3F}">
      <dsp:nvSpPr>
        <dsp:cNvPr id="0" name=""/>
        <dsp:cNvSpPr/>
      </dsp:nvSpPr>
      <dsp:spPr>
        <a:xfrm>
          <a:off x="0" y="1499409"/>
          <a:ext cx="10515600" cy="638820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9060" tIns="99060" rIns="99060" bIns="99060" numCol="1" spcCol="1270" anchor="ctr" anchorCtr="0">
          <a:noAutofit/>
        </a:bodyPr>
        <a:lstStyle/>
        <a:p>
          <a:pPr marL="0" lvl="0" indent="0" algn="l" defTabSz="11557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600" kern="1200"/>
            <a:t>Regular audits of data access logs</a:t>
          </a:r>
          <a:endParaRPr lang="en-US" sz="2600" kern="1200"/>
        </a:p>
      </dsp:txBody>
      <dsp:txXfrm>
        <a:off x="31185" y="1530594"/>
        <a:ext cx="10453230" cy="576450"/>
      </dsp:txXfrm>
    </dsp:sp>
    <dsp:sp modelId="{D3C25B12-D058-4244-B770-B51DF0204279}">
      <dsp:nvSpPr>
        <dsp:cNvPr id="0" name=""/>
        <dsp:cNvSpPr/>
      </dsp:nvSpPr>
      <dsp:spPr>
        <a:xfrm>
          <a:off x="0" y="2213109"/>
          <a:ext cx="10515600" cy="638820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9060" tIns="99060" rIns="99060" bIns="99060" numCol="1" spcCol="1270" anchor="ctr" anchorCtr="0">
          <a:noAutofit/>
        </a:bodyPr>
        <a:lstStyle/>
        <a:p>
          <a:pPr marL="0" lvl="0" indent="0" algn="l" defTabSz="11557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600" kern="1200"/>
            <a:t>Incident response plan for data breaches</a:t>
          </a:r>
          <a:endParaRPr lang="en-US" sz="2600" kern="1200"/>
        </a:p>
      </dsp:txBody>
      <dsp:txXfrm>
        <a:off x="31185" y="2244294"/>
        <a:ext cx="10453230" cy="576450"/>
      </dsp:txXfrm>
    </dsp:sp>
    <dsp:sp modelId="{0238C763-73B2-4E11-9DC2-7D5695EEF411}">
      <dsp:nvSpPr>
        <dsp:cNvPr id="0" name=""/>
        <dsp:cNvSpPr/>
      </dsp:nvSpPr>
      <dsp:spPr>
        <a:xfrm>
          <a:off x="0" y="2926809"/>
          <a:ext cx="10515600" cy="638820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9060" tIns="99060" rIns="99060" bIns="99060" numCol="1" spcCol="1270" anchor="ctr" anchorCtr="0">
          <a:noAutofit/>
        </a:bodyPr>
        <a:lstStyle/>
        <a:p>
          <a:pPr marL="0" lvl="0" indent="0" algn="l" defTabSz="11557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600" kern="1200"/>
            <a:t>Use of secure, approved cloud systems only </a:t>
          </a:r>
          <a:endParaRPr lang="en-US" sz="2600" kern="1200"/>
        </a:p>
      </dsp:txBody>
      <dsp:txXfrm>
        <a:off x="31185" y="2957994"/>
        <a:ext cx="10453230" cy="576450"/>
      </dsp:txXfrm>
    </dsp:sp>
    <dsp:sp modelId="{7F88FEFB-6508-409A-AA5B-59512366FC33}">
      <dsp:nvSpPr>
        <dsp:cNvPr id="0" name=""/>
        <dsp:cNvSpPr/>
      </dsp:nvSpPr>
      <dsp:spPr>
        <a:xfrm>
          <a:off x="0" y="3640509"/>
          <a:ext cx="10515600" cy="638820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9060" tIns="99060" rIns="99060" bIns="99060" numCol="1" spcCol="1270" anchor="ctr" anchorCtr="0">
          <a:noAutofit/>
        </a:bodyPr>
        <a:lstStyle/>
        <a:p>
          <a:pPr marL="0" lvl="0" indent="0" algn="l" defTabSz="11557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600" kern="1200"/>
            <a:t>(Coventry and Branley, 2018; GDPR, 2018)</a:t>
          </a:r>
          <a:endParaRPr lang="en-US" sz="2600" kern="1200"/>
        </a:p>
      </dsp:txBody>
      <dsp:txXfrm>
        <a:off x="31185" y="3671694"/>
        <a:ext cx="10453230" cy="576450"/>
      </dsp:txXfrm>
    </dsp:sp>
  </dsp:spTree>
</dsp:drawing>
</file>

<file path=ppt/diagrams/drawing3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0C97C1DD-A481-4146-96B1-D931201EABDE}">
      <dsp:nvSpPr>
        <dsp:cNvPr id="0" name=""/>
        <dsp:cNvSpPr/>
      </dsp:nvSpPr>
      <dsp:spPr>
        <a:xfrm>
          <a:off x="0" y="2124"/>
          <a:ext cx="10515600" cy="0"/>
        </a:xfrm>
        <a:prstGeom prst="lin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B5A6A5E-0BB4-4F27-9610-E7630E042A1F}">
      <dsp:nvSpPr>
        <dsp:cNvPr id="0" name=""/>
        <dsp:cNvSpPr/>
      </dsp:nvSpPr>
      <dsp:spPr>
        <a:xfrm>
          <a:off x="0" y="2124"/>
          <a:ext cx="10515600" cy="724514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5730" tIns="125730" rIns="125730" bIns="125730" numCol="1" spcCol="1270" anchor="t" anchorCtr="0">
          <a:noAutofit/>
        </a:bodyPr>
        <a:lstStyle/>
        <a:p>
          <a:pPr marL="0" lvl="0" indent="0" algn="l" defTabSz="14668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300" kern="1200"/>
            <a:t>Staff confidentiality agreements </a:t>
          </a:r>
          <a:endParaRPr lang="en-US" sz="3300" kern="1200"/>
        </a:p>
      </dsp:txBody>
      <dsp:txXfrm>
        <a:off x="0" y="2124"/>
        <a:ext cx="10515600" cy="724514"/>
      </dsp:txXfrm>
    </dsp:sp>
    <dsp:sp modelId="{6E20A804-237D-4E09-B679-B735B12F331E}">
      <dsp:nvSpPr>
        <dsp:cNvPr id="0" name=""/>
        <dsp:cNvSpPr/>
      </dsp:nvSpPr>
      <dsp:spPr>
        <a:xfrm>
          <a:off x="0" y="726639"/>
          <a:ext cx="10515600" cy="0"/>
        </a:xfrm>
        <a:prstGeom prst="lin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AC0ACC53-4D5E-4056-B6A9-AB5B68947A9D}">
      <dsp:nvSpPr>
        <dsp:cNvPr id="0" name=""/>
        <dsp:cNvSpPr/>
      </dsp:nvSpPr>
      <dsp:spPr>
        <a:xfrm>
          <a:off x="0" y="726639"/>
          <a:ext cx="10515600" cy="724514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5730" tIns="125730" rIns="125730" bIns="125730" numCol="1" spcCol="1270" anchor="t" anchorCtr="0">
          <a:noAutofit/>
        </a:bodyPr>
        <a:lstStyle/>
        <a:p>
          <a:pPr marL="0" lvl="0" indent="0" algn="l" defTabSz="14668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300" kern="1200"/>
            <a:t>Mandatory GDPR and Data Protection training</a:t>
          </a:r>
          <a:endParaRPr lang="en-US" sz="3300" kern="1200"/>
        </a:p>
      </dsp:txBody>
      <dsp:txXfrm>
        <a:off x="0" y="726639"/>
        <a:ext cx="10515600" cy="724514"/>
      </dsp:txXfrm>
    </dsp:sp>
    <dsp:sp modelId="{37AB1F36-D462-4120-8B9B-D654ABB96D6F}">
      <dsp:nvSpPr>
        <dsp:cNvPr id="0" name=""/>
        <dsp:cNvSpPr/>
      </dsp:nvSpPr>
      <dsp:spPr>
        <a:xfrm>
          <a:off x="0" y="1451154"/>
          <a:ext cx="10515600" cy="0"/>
        </a:xfrm>
        <a:prstGeom prst="lin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D8D4B084-EFA8-42A8-B077-24D5B9D4C1DB}">
      <dsp:nvSpPr>
        <dsp:cNvPr id="0" name=""/>
        <dsp:cNvSpPr/>
      </dsp:nvSpPr>
      <dsp:spPr>
        <a:xfrm>
          <a:off x="0" y="1451154"/>
          <a:ext cx="10515600" cy="724514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5730" tIns="125730" rIns="125730" bIns="125730" numCol="1" spcCol="1270" anchor="t" anchorCtr="0">
          <a:noAutofit/>
        </a:bodyPr>
        <a:lstStyle/>
        <a:p>
          <a:pPr marL="0" lvl="0" indent="0" algn="l" defTabSz="14668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300" kern="1200"/>
            <a:t>Policies regularly reviewed and updated </a:t>
          </a:r>
          <a:endParaRPr lang="en-US" sz="3300" kern="1200"/>
        </a:p>
      </dsp:txBody>
      <dsp:txXfrm>
        <a:off x="0" y="1451154"/>
        <a:ext cx="10515600" cy="724514"/>
      </dsp:txXfrm>
    </dsp:sp>
    <dsp:sp modelId="{A7BB5A8C-77E9-4800-92D9-C1B8EE560642}">
      <dsp:nvSpPr>
        <dsp:cNvPr id="0" name=""/>
        <dsp:cNvSpPr/>
      </dsp:nvSpPr>
      <dsp:spPr>
        <a:xfrm>
          <a:off x="0" y="2175669"/>
          <a:ext cx="10515600" cy="0"/>
        </a:xfrm>
        <a:prstGeom prst="lin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D3DECB9-5EAE-4BE3-A2E1-7837987AE3A8}">
      <dsp:nvSpPr>
        <dsp:cNvPr id="0" name=""/>
        <dsp:cNvSpPr/>
      </dsp:nvSpPr>
      <dsp:spPr>
        <a:xfrm>
          <a:off x="0" y="2175669"/>
          <a:ext cx="10515600" cy="724514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5730" tIns="125730" rIns="125730" bIns="125730" numCol="1" spcCol="1270" anchor="t" anchorCtr="0">
          <a:noAutofit/>
        </a:bodyPr>
        <a:lstStyle/>
        <a:p>
          <a:pPr marL="0" lvl="0" indent="0" algn="l" defTabSz="14668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300" kern="1200"/>
            <a:t>Access to patient data limited to authorised staff only</a:t>
          </a:r>
          <a:endParaRPr lang="en-US" sz="3300" kern="1200"/>
        </a:p>
      </dsp:txBody>
      <dsp:txXfrm>
        <a:off x="0" y="2175669"/>
        <a:ext cx="10515600" cy="724514"/>
      </dsp:txXfrm>
    </dsp:sp>
    <dsp:sp modelId="{625A4926-54AC-45BB-9B07-A3849C10D877}">
      <dsp:nvSpPr>
        <dsp:cNvPr id="0" name=""/>
        <dsp:cNvSpPr/>
      </dsp:nvSpPr>
      <dsp:spPr>
        <a:xfrm>
          <a:off x="0" y="2900183"/>
          <a:ext cx="10515600" cy="0"/>
        </a:xfrm>
        <a:prstGeom prst="lin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4A493857-A8F9-4E3E-9451-78C33C6D319C}">
      <dsp:nvSpPr>
        <dsp:cNvPr id="0" name=""/>
        <dsp:cNvSpPr/>
      </dsp:nvSpPr>
      <dsp:spPr>
        <a:xfrm>
          <a:off x="0" y="2900183"/>
          <a:ext cx="10515600" cy="724514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5730" tIns="125730" rIns="125730" bIns="125730" numCol="1" spcCol="1270" anchor="t" anchorCtr="0">
          <a:noAutofit/>
        </a:bodyPr>
        <a:lstStyle/>
        <a:p>
          <a:pPr marL="0" lvl="0" indent="0" algn="l" defTabSz="14668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300" kern="1200"/>
            <a:t>Regular compliance checks and assessments</a:t>
          </a:r>
          <a:endParaRPr lang="en-US" sz="3300" kern="1200"/>
        </a:p>
      </dsp:txBody>
      <dsp:txXfrm>
        <a:off x="0" y="2900183"/>
        <a:ext cx="10515600" cy="724514"/>
      </dsp:txXfrm>
    </dsp:sp>
    <dsp:sp modelId="{C1153F2F-4EB8-4080-B047-284A2FBB9C94}">
      <dsp:nvSpPr>
        <dsp:cNvPr id="0" name=""/>
        <dsp:cNvSpPr/>
      </dsp:nvSpPr>
      <dsp:spPr>
        <a:xfrm>
          <a:off x="0" y="3624698"/>
          <a:ext cx="10515600" cy="0"/>
        </a:xfrm>
        <a:prstGeom prst="lin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E8D67CD7-5A4D-41A5-9F23-4A41CAE8AC1A}">
      <dsp:nvSpPr>
        <dsp:cNvPr id="0" name=""/>
        <dsp:cNvSpPr/>
      </dsp:nvSpPr>
      <dsp:spPr>
        <a:xfrm>
          <a:off x="0" y="3624698"/>
          <a:ext cx="10515600" cy="724514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5730" tIns="125730" rIns="125730" bIns="125730" numCol="1" spcCol="1270" anchor="t" anchorCtr="0">
          <a:noAutofit/>
        </a:bodyPr>
        <a:lstStyle/>
        <a:p>
          <a:pPr marL="0" lvl="0" indent="0" algn="l" defTabSz="14668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300" kern="1200"/>
            <a:t>(Martin et al., 2017;GDPR,2018)</a:t>
          </a:r>
          <a:endParaRPr lang="en-US" sz="3300" kern="1200"/>
        </a:p>
      </dsp:txBody>
      <dsp:txXfrm>
        <a:off x="0" y="3624698"/>
        <a:ext cx="10515600" cy="724514"/>
      </dsp:txXfrm>
    </dsp:sp>
  </dsp:spTree>
</dsp:drawing>
</file>

<file path=ppt/diagrams/drawing4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18D15D25-C21E-4320-AD01-2D53FD587F8D}">
      <dsp:nvSpPr>
        <dsp:cNvPr id="0" name=""/>
        <dsp:cNvSpPr/>
      </dsp:nvSpPr>
      <dsp:spPr>
        <a:xfrm>
          <a:off x="0" y="0"/>
          <a:ext cx="6717792" cy="0"/>
        </a:xfrm>
        <a:prstGeom prst="line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accent2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</dsp:sp>
    <dsp:sp modelId="{F9F7BA40-B40F-47F9-B2E3-05BF7ACB801B}">
      <dsp:nvSpPr>
        <dsp:cNvPr id="0" name=""/>
        <dsp:cNvSpPr/>
      </dsp:nvSpPr>
      <dsp:spPr>
        <a:xfrm>
          <a:off x="0" y="0"/>
          <a:ext cx="6717792" cy="107145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80010" tIns="80010" rIns="80010" bIns="80010" numCol="1" spcCol="1270" anchor="t" anchorCtr="0">
          <a:noAutofit/>
        </a:bodyPr>
        <a:lstStyle/>
        <a:p>
          <a:pPr marL="0" lvl="0" indent="0" algn="l" defTabSz="9334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100" kern="1200">
              <a:latin typeface="Aptos" panose="02110004020202020204"/>
              <a:ea typeface="+mn-ea"/>
              <a:cs typeface="+mn-cs"/>
            </a:rPr>
            <a:t>Coventry, L. and Branley, D. (2018) Cybersecurity in healthcare: A systematic review of modern threats and trends. Technology and Health Care, 26(1)</a:t>
          </a:r>
          <a:endParaRPr lang="en-US" sz="2100" kern="1200">
            <a:latin typeface="Aptos" panose="02110004020202020204"/>
            <a:ea typeface="+mn-ea"/>
            <a:cs typeface="+mn-cs"/>
          </a:endParaRPr>
        </a:p>
      </dsp:txBody>
      <dsp:txXfrm>
        <a:off x="0" y="0"/>
        <a:ext cx="6717792" cy="1071450"/>
      </dsp:txXfrm>
    </dsp:sp>
    <dsp:sp modelId="{463F55DE-64B2-4B2A-A12F-301D2F47FEC4}">
      <dsp:nvSpPr>
        <dsp:cNvPr id="0" name=""/>
        <dsp:cNvSpPr/>
      </dsp:nvSpPr>
      <dsp:spPr>
        <a:xfrm>
          <a:off x="0" y="1071451"/>
          <a:ext cx="6717792" cy="0"/>
        </a:xfrm>
        <a:prstGeom prst="line">
          <a:avLst/>
        </a:prstGeom>
        <a:solidFill>
          <a:schemeClr val="accent3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accent3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</dsp:sp>
    <dsp:sp modelId="{59C891ED-3837-4E78-AEED-C8C23FAB5820}">
      <dsp:nvSpPr>
        <dsp:cNvPr id="0" name=""/>
        <dsp:cNvSpPr/>
      </dsp:nvSpPr>
      <dsp:spPr>
        <a:xfrm>
          <a:off x="0" y="1071450"/>
          <a:ext cx="6717792" cy="107145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80010" tIns="80010" rIns="80010" bIns="80010" numCol="1" spcCol="1270" anchor="t" anchorCtr="0">
          <a:noAutofit/>
        </a:bodyPr>
        <a:lstStyle/>
        <a:p>
          <a:pPr marL="0" lvl="0" indent="0" algn="l" defTabSz="9334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100" kern="1200">
              <a:latin typeface="Aptos" panose="02110004020202020204"/>
              <a:ea typeface="+mn-ea"/>
              <a:cs typeface="+mn-cs"/>
            </a:rPr>
            <a:t>European Union (2018) General Data Protection Regulation (GDPR).</a:t>
          </a:r>
          <a:endParaRPr lang="en-US" sz="2100" kern="1200">
            <a:latin typeface="Aptos" panose="02110004020202020204"/>
            <a:ea typeface="+mn-ea"/>
            <a:cs typeface="+mn-cs"/>
          </a:endParaRPr>
        </a:p>
      </dsp:txBody>
      <dsp:txXfrm>
        <a:off x="0" y="1071450"/>
        <a:ext cx="6717792" cy="1071450"/>
      </dsp:txXfrm>
    </dsp:sp>
    <dsp:sp modelId="{0A157BDB-3681-45C3-9581-C0EE464C0CC5}">
      <dsp:nvSpPr>
        <dsp:cNvPr id="0" name=""/>
        <dsp:cNvSpPr/>
      </dsp:nvSpPr>
      <dsp:spPr>
        <a:xfrm>
          <a:off x="0" y="2142902"/>
          <a:ext cx="6717792" cy="0"/>
        </a:xfrm>
        <a:prstGeom prst="line">
          <a:avLst/>
        </a:prstGeom>
        <a:solidFill>
          <a:schemeClr val="accent4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accent4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</dsp:sp>
    <dsp:sp modelId="{FC2A3AE7-C1F0-415C-AEF4-F1F2071EBD20}">
      <dsp:nvSpPr>
        <dsp:cNvPr id="0" name=""/>
        <dsp:cNvSpPr/>
      </dsp:nvSpPr>
      <dsp:spPr>
        <a:xfrm>
          <a:off x="0" y="2142901"/>
          <a:ext cx="6717792" cy="107145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80010" tIns="80010" rIns="80010" bIns="80010" numCol="1" spcCol="1270" anchor="t" anchorCtr="0">
          <a:noAutofit/>
        </a:bodyPr>
        <a:lstStyle/>
        <a:p>
          <a:pPr marL="0" lvl="0" indent="0" algn="l" defTabSz="9334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100" kern="1200">
              <a:latin typeface="Aptos" panose="02110004020202020204"/>
              <a:ea typeface="+mn-ea"/>
              <a:cs typeface="+mn-cs"/>
            </a:rPr>
            <a:t>Martin, G., Martin, P., Hankin, C., Darzi, A. and Kinross, J. (2017) Cybersecurity and healthcare: how safe are we?</a:t>
          </a:r>
          <a:endParaRPr lang="en-US" sz="2100" kern="1200">
            <a:latin typeface="Aptos" panose="02110004020202020204"/>
            <a:ea typeface="+mn-ea"/>
            <a:cs typeface="+mn-cs"/>
          </a:endParaRPr>
        </a:p>
      </dsp:txBody>
      <dsp:txXfrm>
        <a:off x="0" y="2142901"/>
        <a:ext cx="6717792" cy="1071450"/>
      </dsp:txXfrm>
    </dsp:sp>
    <dsp:sp modelId="{50518EBA-326D-4656-9731-1EDCBE1A97A4}">
      <dsp:nvSpPr>
        <dsp:cNvPr id="0" name=""/>
        <dsp:cNvSpPr/>
      </dsp:nvSpPr>
      <dsp:spPr>
        <a:xfrm>
          <a:off x="0" y="3214352"/>
          <a:ext cx="6717792" cy="0"/>
        </a:xfrm>
        <a:prstGeom prst="line">
          <a:avLst/>
        </a:prstGeom>
        <a:solidFill>
          <a:schemeClr val="accent5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accent5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</dsp:sp>
    <dsp:sp modelId="{61F27AD7-1F20-4635-8002-1390056860A4}">
      <dsp:nvSpPr>
        <dsp:cNvPr id="0" name=""/>
        <dsp:cNvSpPr/>
      </dsp:nvSpPr>
      <dsp:spPr>
        <a:xfrm>
          <a:off x="0" y="3214352"/>
          <a:ext cx="6717792" cy="107145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80010" tIns="80010" rIns="80010" bIns="80010" numCol="1" spcCol="1270" anchor="t" anchorCtr="0">
          <a:noAutofit/>
        </a:bodyPr>
        <a:lstStyle/>
        <a:p>
          <a:pPr marL="0" lvl="0" indent="0" algn="l" defTabSz="9334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100" kern="1200">
              <a:latin typeface="Aptos" panose="02110004020202020204"/>
              <a:ea typeface="+mn-ea"/>
              <a:cs typeface="+mn-cs"/>
            </a:rPr>
            <a:t>McLeod, A. and Dolezel, D. (2018) Cyber-analytics: Modeling factors associated with healthcare data breaches. Decision Support System</a:t>
          </a:r>
          <a:endParaRPr lang="en-US" sz="2100" kern="1200">
            <a:latin typeface="Aptos" panose="02110004020202020204"/>
            <a:ea typeface="+mn-ea"/>
            <a:cs typeface="+mn-cs"/>
          </a:endParaRPr>
        </a:p>
      </dsp:txBody>
      <dsp:txXfrm>
        <a:off x="0" y="3214352"/>
        <a:ext cx="6717792" cy="1071450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18/2/layout/IconCircleList">
  <dgm:title val="Icon Circle List"/>
  <dgm:desc val="Use to show non-sequential or grouped chunks of information accompanied by related visuals. Circular shapes can hold an icon or small picture and corresponding text box shows Level 1 text. Works best for icons or small pictures with medium-length descri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alg type="sp"/>
    <dgm:shape xmlns:r="http://schemas.openxmlformats.org/officeDocument/2006/relationships" r:blip="">
      <dgm:adjLst/>
    </dgm:shape>
    <dgm:presOf/>
    <dgm:choose name="Name0">
      <dgm:if name="Name1" axis="ch" ptType="node" func="cnt" op="lte" val="3">
        <dgm:constrLst>
          <dgm:constr type="w" for="ch" forName="container" refType="w"/>
          <dgm:constr type="h" for="ch" forName="container" refType="h" fact="0.4"/>
        </dgm:constrLst>
      </dgm:if>
      <dgm:else name="Name2">
        <dgm:constrLst>
          <dgm:constr type="w" for="ch" forName="container" refType="w"/>
          <dgm:constr type="h" for="ch" forName="container" refType="h"/>
        </dgm:constrLst>
      </dgm:else>
    </dgm:choose>
    <dgm:ruleLst>
      <dgm:rule type="h" for="ch" forName="container" val="INF" fact="NaN" max="NaN"/>
    </dgm:ruleLst>
    <dgm:layoutNode name="container">
      <dgm:varLst>
        <dgm:dir/>
        <dgm:resizeHandles val="exact"/>
      </dgm:varLst>
      <dgm:choose name="Name3">
        <dgm:if name="Name4" axis="self" func="var" arg="dir" op="equ" val="norm">
          <dgm:alg type="snake">
            <dgm:param type="grDir" val="tL"/>
            <dgm:param type="flowDir" val="row"/>
            <dgm:param type="contDir" val="sameDir"/>
          </dgm:alg>
        </dgm:if>
        <dgm:else name="Name5">
          <dgm:alg type="snake">
            <dgm:param type="grDir" val="tR"/>
            <dgm:param type="flowDir" val="row"/>
            <dgm:param type="contDir" val="sameDir"/>
          </dgm:alg>
        </dgm:else>
      </dgm:choose>
      <dgm:shape xmlns:r="http://schemas.openxmlformats.org/officeDocument/2006/relationships" r:blip="">
        <dgm:adjLst/>
      </dgm:shape>
      <dgm:presOf/>
      <dgm:constrLst>
        <dgm:constr type="w" for="ch" forName="compNode" refType="w"/>
        <dgm:constr type="h" for="ch" forName="compNode" refType="w" fact="0.28"/>
        <dgm:constr type="w" for="ch" forName="sibTrans" refType="w" refFor="ch" refForName="compNode" fact="0.115"/>
        <dgm:constr type="sp" refType="h" op="equ" fact="0.17"/>
        <dgm:constr type="primFontSz" for="des" ptType="node" op="equ" val="24"/>
        <dgm:constr type="h" for="des" forName="compNode" op="equ"/>
        <dgm:constr type="h" for="des" forName="iconBgRect" op="equ"/>
      </dgm:constrLst>
      <dgm:ruleLst>
        <dgm:rule type="w" for="ch" forName="compNode" val="60" fact="NaN" max="NaN"/>
      </dgm:ruleLst>
      <dgm:forEach name="Name6" axis="ch" ptType="node">
        <dgm:layoutNode name="compNode">
          <dgm:alg type="composite"/>
          <dgm:shape xmlns:r="http://schemas.openxmlformats.org/officeDocument/2006/relationships" r:blip="">
            <dgm:adjLst/>
          </dgm:shape>
          <dgm:presOf axis="self"/>
          <dgm:constrLst>
            <dgm:constr type="w" for="ch" forName="iconBgRect" refType="w" fact="0.28"/>
            <dgm:constr type="h" for="ch" forName="iconBgRect" refType="w" refFor="ch" refForName="iconBgRect"/>
            <dgm:constr type="t" for="ch" forName="iconBgRect"/>
            <dgm:constr type="l" for="ch" forName="iconBgRect"/>
            <dgm:constr type="w" for="ch" forName="iconRect" refType="w" refFor="ch" refForName="iconBgRect" fact="0.58"/>
            <dgm:constr type="h" for="ch" forName="iconRect" refType="w" refFor="ch" refForName="iconRect"/>
            <dgm:constr type="ctrX" for="ch" forName="iconRect" refType="ctrX" refFor="ch" refForName="iconBgRect"/>
            <dgm:constr type="ctrY" for="ch" forName="iconRect" refType="ctrY" refFor="ch" refForName="iconBgRect"/>
            <dgm:constr type="w" for="ch" forName="spaceRect" refType="w" fact="0.06"/>
            <dgm:constr type="h" for="ch" forName="spaceRect" refType="h" refFor="ch" refForName="iconBgRect"/>
            <dgm:constr type="t" for="ch" forName="spaceRect" refType="t" refFor="ch" refForName="iconBgRect"/>
            <dgm:constr type="l" for="ch" forName="spaceRect" refType="r" refFor="ch" refForName="iconBgRect"/>
            <dgm:constr type="h" for="ch" forName="textRect" refType="h" refFor="ch" refForName="iconBgRect"/>
            <dgm:constr type="t" for="ch" forName="textRect" refType="t" refFor="ch" refForName="iconBgRect"/>
            <dgm:constr type="l" for="ch" forName="textRect" refType="r" refFor="ch" refForName="spaceRect"/>
          </dgm:constrLst>
          <dgm:ruleLst/>
          <dgm:layoutNode name="iconBgRect" styleLbl="bgShp">
            <dgm:alg type="sp"/>
            <dgm:shape xmlns:r="http://schemas.openxmlformats.org/officeDocument/2006/relationships" type="ellipse" r:blip="">
              <dgm:adjLst/>
            </dgm:shape>
            <dgm:presOf/>
            <dgm:constrLst/>
            <dgm:ruleLst/>
          </dgm:layoutNode>
          <dgm:layoutNode name="iconRect" styleLbl="node1">
            <dgm:alg type="sp"/>
            <dgm:shape xmlns:r="http://schemas.openxmlformats.org/officeDocument/2006/relationships" type="rect" r:blip="" blipPhldr="1">
              <dgm:adjLst/>
            </dgm:shape>
            <dgm:presOf/>
            <dgm:constrLst/>
            <dgm:ruleLst/>
          </dgm:layoutNode>
          <dgm:layoutNode name="spaceRect">
            <dgm:alg type="sp"/>
            <dgm:shape xmlns:r="http://schemas.openxmlformats.org/officeDocument/2006/relationships" r:blip="">
              <dgm:adjLst/>
            </dgm:shape>
            <dgm:presOf/>
            <dgm:constrLst/>
            <dgm:ruleLst/>
          </dgm:layoutNode>
          <dgm:layoutNode name="textRect" styleLbl="revTx">
            <dgm:varLst>
              <dgm:chMax val="1"/>
              <dgm:chPref val="1"/>
            </dgm:varLst>
            <dgm:choose name="Name7">
              <dgm:if name="Name8" func="var" arg="dir" op="equ" val="norm">
                <dgm:alg type="tx">
                  <dgm:param type="txAnchorVert" val="mid"/>
                  <dgm:param type="parTxLTRAlign" val="l"/>
                  <dgm:param type="shpTxLTRAlignCh" val="l"/>
                  <dgm:param type="parTxRTLAlign" val="l"/>
                  <dgm:param type="shpTxRTLAlignCh" val="l"/>
                </dgm:alg>
              </dgm:if>
              <dgm:else name="Name9">
                <dgm:alg type="tx">
                  <dgm:param type="txAnchorVert" val="mid"/>
                  <dgm:param type="parTxLTRAlign" val="r"/>
                  <dgm:param type="shpTxLTRAlignCh" val="r"/>
                  <dgm:param type="parTxRTLAlign" val="r"/>
                  <dgm:param type="shpTxRTLAlignCh" val="r"/>
                </dgm:alg>
              </dgm:else>
            </dgm:choose>
            <dgm:shape xmlns:r="http://schemas.openxmlformats.org/officeDocument/2006/relationships" type="rect" r:blip="">
              <dgm:adjLst/>
            </dgm:shape>
            <dgm:presOf axis="self" ptType="node"/>
            <dgm:constrLst>
              <dgm:constr type="lMarg"/>
              <dgm:constr type="rMarg"/>
              <dgm:constr type="tMarg"/>
              <dgm:constr type="bMarg"/>
            </dgm:constrLst>
            <dgm:ruleLst>
              <dgm:rule type="primFontSz" val="11" fact="NaN" max="NaN"/>
            </dgm:ruleLst>
          </dgm:layoutNode>
        </dgm:layoutNode>
        <dgm:forEach name="Name10" axis="followSib" ptType="sibTrans" cnt="1">
          <dgm:layoutNode name="sibTrans">
            <dgm:alg type="sp"/>
            <dgm:shape xmlns:r="http://schemas.openxmlformats.org/officeDocument/2006/relationships" type="rect" r:blip="" hideGeom="1">
              <dgm:adjLst/>
            </dgm:shape>
            <dgm:presOf axis="self"/>
            <dgm:constrLst/>
            <dgm:ruleLst/>
          </dgm:layoutNode>
        </dgm:forEach>
      </dgm:forEach>
    </dgm:layoutNode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</a:lvl1pPr>
      </dgm1612:lstStyle>
    </a:ext>
  </dgm:extLst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05/8/layout/vList2">
  <dgm:title val=""/>
  <dgm:desc val=""/>
  <dgm:catLst>
    <dgm:cat type="list" pri="3000"/>
    <dgm:cat type="convert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2" srcId="1" destId="11" srcOrd="0" destOrd="0"/>
        <dgm:cxn modelId="23" srcId="2" destId="21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animLvl val="lvl"/>
      <dgm:resizeHandles val="exact"/>
    </dgm:varLst>
    <dgm:alg type="lin">
      <dgm:param type="linDir" val="fromT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parentText" refType="w"/>
      <dgm:constr type="h" for="ch" forName="parentText" refType="primFontSz" refFor="ch" refForName="parentText" fact="0.52"/>
      <dgm:constr type="w" for="ch" forName="childText" refType="w"/>
      <dgm:constr type="h" for="ch" forName="childText" refType="primFontSz" refFor="ch" refForName="parentText" fact="0.46"/>
      <dgm:constr type="h" for="ch" forName="parentText" op="equ"/>
      <dgm:constr type="primFontSz" for="ch" forName="parentText" op="equ" val="65"/>
      <dgm:constr type="primFontSz" for="ch" forName="childText" refType="primFontSz" refFor="ch" refForName="parentText" op="equ"/>
      <dgm:constr type="h" for="ch" forName="spacer" refType="primFontSz" refFor="ch" refForName="parentText" fact="0.08"/>
    </dgm:constrLst>
    <dgm:ruleLst>
      <dgm:rule type="primFontSz" for="ch" forName="parentText" val="5" fact="NaN" max="NaN"/>
    </dgm:ruleLst>
    <dgm:forEach name="Name0" axis="ch" ptType="node">
      <dgm:layoutNode name="parentText" styleLbl="node1">
        <dgm:varLst>
          <dgm:chMax val="0"/>
          <dgm:bulletEnabled val="1"/>
        </dgm:varLst>
        <dgm:alg type="tx">
          <dgm:param type="parTxLTRAlign" val="l"/>
          <dgm:param type="parTxRTLAlign" val="r"/>
        </dgm:alg>
        <dgm:shape xmlns:r="http://schemas.openxmlformats.org/officeDocument/2006/relationships" type="roundRect" r:blip="">
          <dgm:adjLst/>
        </dgm:shape>
        <dgm:presOf axis="self"/>
        <dgm:constrLst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h" val="INF" fact="NaN" max="NaN"/>
        </dgm:ruleLst>
      </dgm:layoutNode>
      <dgm:choose name="Name1">
        <dgm:if name="Name2" axis="ch" ptType="node" func="cnt" op="gte" val="1">
          <dgm:layoutNode name="childText" styleLbl="revTx">
            <dgm:varLst>
              <dgm:bulletEnabled val="1"/>
            </dgm:varLst>
            <dgm:alg type="tx">
              <dgm:param type="stBulletLvl" val="1"/>
              <dgm:param type="lnSpAfChP" val="20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tMarg" refType="primFontSz" fact="0.1"/>
              <dgm:constr type="bMarg" refType="primFontSz" fact="0.1"/>
              <dgm:constr type="lMarg" refType="w" fact="0.09"/>
            </dgm:constrLst>
            <dgm:ruleLst>
              <dgm:rule type="h" val="INF" fact="NaN" max="NaN"/>
            </dgm:ruleLst>
          </dgm:layoutNode>
        </dgm:if>
        <dgm:else name="Name3">
          <dgm:choose name="Name4">
            <dgm:if name="Name5" axis="par ch" ptType="doc node" func="cnt" op="gte" val="2">
              <dgm:forEach name="Name6" axis="followSib" ptType="sibTrans" cnt="1">
                <dgm:layoutNode name="spacer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</dgm:layoutNode>
              </dgm:forEach>
            </dgm:if>
            <dgm:else name="Name7"/>
          </dgm:choose>
        </dgm:else>
      </dgm:choose>
    </dgm:forEach>
  </dgm:layoutNode>
</dgm:layoutDef>
</file>

<file path=ppt/diagrams/layout3.xml><?xml version="1.0" encoding="utf-8"?>
<dgm:layoutDef xmlns:dgm="http://schemas.openxmlformats.org/drawingml/2006/diagram" xmlns:a="http://schemas.openxmlformats.org/drawingml/2006/main" uniqueId="urn:microsoft.com/office/officeart/2008/layout/LinedList">
  <dgm:title val=""/>
  <dgm:desc val=""/>
  <dgm:catLst>
    <dgm:cat type="hierarchy" pri="8000"/>
    <dgm:cat type="list" pri="25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13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  <dgm:cxn modelId="5" srcId="1" destId="13" srcOrd="2" destOrd="0"/>
      </dgm:cxnLst>
      <dgm:bg/>
      <dgm:whole/>
    </dgm:dataModel>
  </dgm:sampData>
  <dgm:style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</dgm:cxnLst>
      <dgm:bg/>
      <dgm:whole/>
    </dgm:dataModel>
  </dgm:styleData>
  <dgm:clr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</dgm:cxnLst>
      <dgm:bg/>
      <dgm:whole/>
    </dgm:dataModel>
  </dgm:clrData>
  <dgm:layoutNode name="vert0">
    <dgm:varLst>
      <dgm:dir/>
      <dgm:animOne val="branch"/>
      <dgm:animLvl val="lvl"/>
    </dgm:varLst>
    <dgm:choose name="Name0">
      <dgm:if name="Name1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horz1" refType="w"/>
      <dgm:constr type="h" for="ch" forName="horz1" refType="h"/>
      <dgm:constr type="h" for="des" forName="vert1" refType="h"/>
      <dgm:constr type="h" for="des" forName="tx1" refType="h"/>
      <dgm:constr type="h" for="des" forName="horz2" refType="h"/>
      <dgm:constr type="h" for="des" forName="vert2" refType="h"/>
      <dgm:constr type="h" for="des" forName="horz3" refType="h"/>
      <dgm:constr type="h" for="des" forName="vert3" refType="h"/>
      <dgm:constr type="h" for="des" forName="horz4" refType="h"/>
      <dgm:constr type="h" for="des" ptType="node" refType="h"/>
      <dgm:constr type="primFontSz" for="des" forName="tx1" op="equ" val="65"/>
      <dgm:constr type="primFontSz" for="des" forName="tx2" op="equ" val="65"/>
      <dgm:constr type="primFontSz" for="des" forName="tx3" op="equ" val="65"/>
      <dgm:constr type="primFontSz" for="des" forName="tx4" op="equ" val="65"/>
      <dgm:constr type="w" for="des" forName="thickLine" refType="w"/>
      <dgm:constr type="h" for="des" forName="thickLine"/>
      <dgm:constr type="h" for="des" forName="thinLine1"/>
      <dgm:constr type="h" for="des" forName="thinLine2b"/>
      <dgm:constr type="h" for="des" forName="thinLine3"/>
      <dgm:constr type="h" for="des" forName="vertSpace2a" refType="h" fact="0.05"/>
      <dgm:constr type="h" for="des" forName="vertSpace2b" refType="h" refFor="des" refForName="vertSpace2a"/>
    </dgm:constrLst>
    <dgm:forEach name="Name3" axis="ch" ptType="node">
      <dgm:layoutNode name="thickLine" styleLbl="alignNode1">
        <dgm:alg type="sp"/>
        <dgm:shape xmlns:r="http://schemas.openxmlformats.org/officeDocument/2006/relationships" type="line" r:blip="">
          <dgm:adjLst/>
        </dgm:shape>
        <dgm:presOf/>
      </dgm:layoutNode>
      <dgm:layoutNode name="horz1">
        <dgm:choose name="Name4">
          <dgm:if name="Name5" func="var" arg="dir" op="equ" val="norm">
            <dgm:alg type="lin">
              <dgm:param type="linDir" val="fromL"/>
              <dgm:param type="nodeVertAlign" val="t"/>
            </dgm:alg>
          </dgm:if>
          <dgm:else name="Name6">
            <dgm:alg type="lin">
              <dgm:param type="linDir" val="fromR"/>
              <dgm:param type="nodeVertAlign" val="t"/>
            </dgm:alg>
          </dgm:else>
        </dgm:choose>
        <dgm:shape xmlns:r="http://schemas.openxmlformats.org/officeDocument/2006/relationships" r:blip="">
          <dgm:adjLst/>
        </dgm:shape>
        <dgm:presOf/>
        <dgm:choose name="Name7">
          <dgm:if name="Name8" axis="root des" func="maxDepth" op="equ" val="1">
            <dgm:constrLst>
              <dgm:constr type="w" for="ch" forName="tx1" refType="w"/>
            </dgm:constrLst>
          </dgm:if>
          <dgm:if name="Name9" axis="root des" func="maxDepth" op="equ" val="2">
            <dgm:constrLst>
              <dgm:constr type="w" for="ch" forName="tx1" refType="w" fact="0.2"/>
              <dgm:constr type="w" for="des" forName="tx2" refType="w" fact="0.785"/>
              <dgm:constr type="w" for="des" forName="horzSpace2" refType="w" fact="0.015"/>
              <dgm:constr type="w" for="des" forName="thinLine2b" refType="w" fact="0.8"/>
            </dgm:constrLst>
          </dgm:if>
          <dgm:if name="Name10" axis="root des" func="maxDepth" op="equ" val="3">
            <dgm:constrLst>
              <dgm:constr type="w" for="ch" forName="tx1" refType="w" fact="0.2"/>
              <dgm:constr type="w" for="des" forName="tx2" refType="w" fact="0.385"/>
              <dgm:constr type="w" for="des" forName="tx3" refType="w" fact="0.385"/>
              <dgm:constr type="w" for="des" forName="horzSpace2" refType="w" fact="0.015"/>
              <dgm:constr type="w" for="des" forName="horzSpace3" refType="w" fact="0.015"/>
              <dgm:constr type="w" for="des" forName="thinLine2b" refType="w" fact="0.8"/>
              <dgm:constr type="w" for="des" forName="thinLine3" refType="w" fact="0.385"/>
            </dgm:constrLst>
          </dgm:if>
          <dgm:if name="Name11" axis="root des" func="maxDepth" op="gte" val="4">
            <dgm:constrLst>
              <dgm:constr type="w" for="ch" forName="tx1" refType="w" fact="0.2"/>
              <dgm:constr type="w" for="des" forName="tx2" refType="w" fact="0.2516"/>
              <dgm:constr type="w" for="des" forName="tx3" refType="w" fact="0.2516"/>
              <dgm:constr type="w" for="des" forName="tx4" refType="w" fact="0.2516"/>
              <dgm:constr type="w" for="des" forName="horzSpace2" refType="w" fact="0.015"/>
              <dgm:constr type="w" for="des" forName="horzSpace3" refType="w" fact="0.015"/>
              <dgm:constr type="w" for="des" forName="horzSpace4" refType="w" fact="0.015"/>
              <dgm:constr type="w" for="des" forName="thinLine2b" refType="w" fact="0.8"/>
              <dgm:constr type="w" for="des" forName="thinLine3" refType="w" fact="0.5332"/>
            </dgm:constrLst>
          </dgm:if>
          <dgm:else name="Name12"/>
        </dgm:choose>
        <dgm:layoutNode name="tx1" styleLbl="revTx">
          <dgm:alg type="tx">
            <dgm:param type="parTxLTRAlign" val="l"/>
            <dgm:param type="parTxRTLAlign" val="r"/>
            <dgm:param type="txAnchorVert" val="t"/>
          </dgm:alg>
          <dgm:shape xmlns:r="http://schemas.openxmlformats.org/officeDocument/2006/relationships" type="rect" r:blip="">
            <dgm:adjLst/>
          </dgm:shape>
          <dgm:presOf axis="self"/>
          <dgm:constrLst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layoutNode name="vert1">
          <dgm:choose name="Name13">
            <dgm:if name="Name14" func="var" arg="dir" op="equ" val="norm">
              <dgm:alg type="lin">
                <dgm:param type="linDir" val="fromT"/>
                <dgm:param type="nodeHorzAlign" val="l"/>
              </dgm:alg>
            </dgm:if>
            <dgm:else name="Name15">
              <dgm:alg type="lin">
                <dgm:param type="linDir" val="fromT"/>
                <dgm:param type="nodeHorzAlign" val="r"/>
              </dgm:alg>
            </dgm:else>
          </dgm:choose>
          <dgm:shape xmlns:r="http://schemas.openxmlformats.org/officeDocument/2006/relationships" r:blip="">
            <dgm:adjLst/>
          </dgm:shape>
          <dgm:presOf/>
          <dgm:forEach name="Name16" axis="ch" ptType="node">
            <dgm:choose name="Name17">
              <dgm:if name="Name18" axis="self" ptType="node" func="pos" op="equ" val="1">
                <dgm:layoutNode name="vertSpace2a">
                  <dgm:alg type="sp"/>
                  <dgm:shape xmlns:r="http://schemas.openxmlformats.org/officeDocument/2006/relationships" r:blip="">
                    <dgm:adjLst/>
                  </dgm:shape>
                  <dgm:presOf/>
                </dgm:layoutNode>
              </dgm:if>
              <dgm:else name="Name19"/>
            </dgm:choose>
            <dgm:layoutNode name="horz2">
              <dgm:choose name="Name20">
                <dgm:if name="Name21" func="var" arg="dir" op="equ" val="norm">
                  <dgm:alg type="lin">
                    <dgm:param type="linDir" val="fromL"/>
                    <dgm:param type="nodeVertAlign" val="t"/>
                  </dgm:alg>
                </dgm:if>
                <dgm:else name="Name22">
                  <dgm:alg type="lin">
                    <dgm:param type="linDir" val="fromR"/>
                    <dgm:param type="nodeVertAlign" val="t"/>
                  </dgm:alg>
                </dgm:else>
              </dgm:choose>
              <dgm:shape xmlns:r="http://schemas.openxmlformats.org/officeDocument/2006/relationships" r:blip="">
                <dgm:adjLst/>
              </dgm:shape>
              <dgm:presOf/>
              <dgm:layoutNode name="horzSpace2">
                <dgm:alg type="sp"/>
                <dgm:shape xmlns:r="http://schemas.openxmlformats.org/officeDocument/2006/relationships" r:blip="">
                  <dgm:adjLst/>
                </dgm:shape>
                <dgm:presOf/>
              </dgm:layoutNode>
              <dgm:layoutNode name="tx2" styleLbl="revTx">
                <dgm:alg type="tx">
                  <dgm:param type="parTxLTRAlign" val="l"/>
                  <dgm:param type="parTxRTLAlign" val="r"/>
                  <dgm:param type="txAnchorVert" val="t"/>
                </dgm:alg>
                <dgm:shape xmlns:r="http://schemas.openxmlformats.org/officeDocument/2006/relationships" type="rect" r:blip="">
                  <dgm:adjLst/>
                </dgm:shape>
                <dgm:presOf axis="self"/>
                <dgm:constrLst>
                  <dgm:constr type="tMarg" refType="primFontSz" fact="0.3"/>
                  <dgm:constr type="bMarg" refType="primFontSz" fact="0.3"/>
                  <dgm:constr type="lMarg" refType="primFontSz" fact="0.3"/>
                  <dgm:constr type="rMarg" refType="primFontSz" fact="0.3"/>
                </dgm:constrLst>
                <dgm:ruleLst>
                  <dgm:rule type="primFontSz" val="5" fact="NaN" max="NaN"/>
                </dgm:ruleLst>
              </dgm:layoutNode>
              <dgm:layoutNode name="vert2">
                <dgm:choose name="Name23">
                  <dgm:if name="Name24" func="var" arg="dir" op="equ" val="norm">
                    <dgm:alg type="lin">
                      <dgm:param type="linDir" val="fromT"/>
                      <dgm:param type="nodeHorzAlign" val="l"/>
                    </dgm:alg>
                  </dgm:if>
                  <dgm:else name="Name25">
                    <dgm:alg type="lin">
                      <dgm:param type="linDir" val="fromT"/>
                      <dgm:param type="nodeHorzAlign" val="r"/>
                    </dgm:alg>
                  </dgm:else>
                </dgm:choose>
                <dgm:shape xmlns:r="http://schemas.openxmlformats.org/officeDocument/2006/relationships" r:blip="">
                  <dgm:adjLst/>
                </dgm:shape>
                <dgm:presOf/>
                <dgm:forEach name="Name26" axis="ch" ptType="node">
                  <dgm:layoutNode name="horz3">
                    <dgm:choose name="Name27">
                      <dgm:if name="Name28" func="var" arg="dir" op="equ" val="norm">
                        <dgm:alg type="lin">
                          <dgm:param type="linDir" val="fromL"/>
                          <dgm:param type="nodeVertAlign" val="t"/>
                        </dgm:alg>
                      </dgm:if>
                      <dgm:else name="Name29">
                        <dgm:alg type="lin">
                          <dgm:param type="linDir" val="fromR"/>
                          <dgm:param type="nodeVertAlign" val="t"/>
                        </dgm:alg>
                      </dgm:else>
                    </dgm:choose>
                    <dgm:shape xmlns:r="http://schemas.openxmlformats.org/officeDocument/2006/relationships" r:blip="">
                      <dgm:adjLst/>
                    </dgm:shape>
                    <dgm:presOf/>
                    <dgm:layoutNode name="horzSpace3">
                      <dgm:alg type="sp"/>
                      <dgm:shape xmlns:r="http://schemas.openxmlformats.org/officeDocument/2006/relationships" r:blip="">
                        <dgm:adjLst/>
                      </dgm:shape>
                      <dgm:presOf/>
                    </dgm:layoutNode>
                    <dgm:layoutNode name="tx3" styleLbl="revTx">
                      <dgm:alg type="tx">
                        <dgm:param type="parTxLTRAlign" val="l"/>
                        <dgm:param type="parTxRTLAlign" val="r"/>
                        <dgm:param type="txAnchorVert" val="t"/>
                      </dgm:alg>
                      <dgm:shape xmlns:r="http://schemas.openxmlformats.org/officeDocument/2006/relationships" type="rect" r:blip="">
                        <dgm:adjLst/>
                      </dgm:shape>
                      <dgm:presOf axis="self"/>
                      <dgm:constrLst>
                        <dgm:constr type="tMarg" refType="primFontSz" fact="0.3"/>
                        <dgm:constr type="bMarg" refType="primFontSz" fact="0.3"/>
                        <dgm:constr type="lMarg" refType="primFontSz" fact="0.3"/>
                        <dgm:constr type="r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vert3">
                      <dgm:choose name="Name30">
                        <dgm:if name="Name31" func="var" arg="dir" op="equ" val="norm">
                          <dgm:alg type="lin">
                            <dgm:param type="linDir" val="fromT"/>
                            <dgm:param type="nodeHorzAlign" val="l"/>
                          </dgm:alg>
                        </dgm:if>
                        <dgm:else name="Name32">
                          <dgm:alg type="lin">
                            <dgm:param type="linDir" val="fromT"/>
                            <dgm:param type="nodeHorzAlign" val="r"/>
                          </dgm:alg>
                        </dgm:else>
                      </dgm:choose>
                      <dgm:shape xmlns:r="http://schemas.openxmlformats.org/officeDocument/2006/relationships" r:blip="">
                        <dgm:adjLst/>
                      </dgm:shape>
                      <dgm:presOf/>
                      <dgm:forEach name="Name33" axis="ch" ptType="node">
                        <dgm:layoutNode name="horz4">
                          <dgm:choose name="Name34">
                            <dgm:if name="Name35" func="var" arg="dir" op="equ" val="norm">
                              <dgm:alg type="lin">
                                <dgm:param type="linDir" val="fromL"/>
                                <dgm:param type="nodeVertAlign" val="t"/>
                              </dgm:alg>
                            </dgm:if>
                            <dgm:else name="Name36">
                              <dgm:alg type="lin">
                                <dgm:param type="linDir" val="fromR"/>
                                <dgm:param type="nodeVertAlign" val="t"/>
                              </dgm:alg>
                            </dgm:else>
                          </dgm:choose>
                          <dgm:shape xmlns:r="http://schemas.openxmlformats.org/officeDocument/2006/relationships" r:blip="">
                            <dgm:adjLst/>
                          </dgm:shape>
                          <dgm:presOf/>
                          <dgm:layoutNode name="horzSpace4">
                            <dgm:alg type="sp"/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</dgm:layoutNode>
                          <dgm:layoutNode name="tx4" styleLbl="revTx">
                            <dgm:varLst>
                              <dgm:bulletEnabled val="1"/>
                            </dgm:varLst>
                            <dgm:alg type="tx">
                              <dgm:param type="parTxLTRAlign" val="l"/>
                              <dgm:param type="parTxRTLAlign" val="r"/>
                              <dgm:param type="txAnchorVert" val="t"/>
                            </dgm:alg>
                            <dgm:shape xmlns:r="http://schemas.openxmlformats.org/officeDocument/2006/relationships" type="rect" r:blip="">
                              <dgm:adjLst/>
                            </dgm:shape>
                            <dgm:presOf axis="desOrSelf" ptType="node"/>
                            <dgm:constrLst>
                              <dgm:constr type="tMarg" refType="primFontSz" fact="0.3"/>
                              <dgm:constr type="bMarg" refType="primFontSz" fact="0.3"/>
                              <dgm:constr type="lMarg" refType="primFontSz" fact="0.3"/>
                              <dgm:constr type="rMarg" refType="primFontSz" fact="0.3"/>
                            </dgm:constrLst>
                            <dgm:ruleLst>
                              <dgm:rule type="primFontSz" val="5" fact="NaN" max="NaN"/>
                            </dgm:ruleLst>
                          </dgm:layoutNode>
                        </dgm:layoutNode>
                      </dgm:forEach>
                    </dgm:layoutNode>
                  </dgm:layoutNode>
                  <dgm:forEach name="Name37" axis="followSib" ptType="sibTrans" cnt="1">
                    <dgm:layoutNode name="thinLine3" styleLbl="callout">
                      <dgm:alg type="sp"/>
                      <dgm:shape xmlns:r="http://schemas.openxmlformats.org/officeDocument/2006/relationships" type="line" r:blip="">
                        <dgm:adjLst/>
                      </dgm:shape>
                      <dgm:presOf/>
                    </dgm:layoutNode>
                  </dgm:forEach>
                </dgm:forEach>
              </dgm:layoutNode>
            </dgm:layoutNode>
            <dgm:layoutNode name="thinLine2b" styleLbl="callout">
              <dgm:alg type="sp"/>
              <dgm:shape xmlns:r="http://schemas.openxmlformats.org/officeDocument/2006/relationships" type="line" r:blip="">
                <dgm:adjLst/>
              </dgm:shape>
              <dgm:presOf/>
            </dgm:layoutNode>
            <dgm:layoutNode name="vertSpace2b">
              <dgm:alg type="sp"/>
              <dgm:shape xmlns:r="http://schemas.openxmlformats.org/officeDocument/2006/relationships" r:blip="">
                <dgm:adjLst/>
              </dgm:shape>
              <dgm:presOf/>
            </dgm:layoutNode>
          </dgm:forEach>
        </dgm:layoutNode>
      </dgm:layoutNode>
    </dgm:forEach>
  </dgm:layoutNode>
</dgm:layoutDef>
</file>

<file path=ppt/diagrams/layout4.xml><?xml version="1.0" encoding="utf-8"?>
<dgm:layoutDef xmlns:dgm="http://schemas.openxmlformats.org/drawingml/2006/diagram" xmlns:a="http://schemas.openxmlformats.org/drawingml/2006/main" uniqueId="urn:microsoft.com/office/officeart/2008/layout/LinedList">
  <dgm:title val=""/>
  <dgm:desc val=""/>
  <dgm:catLst>
    <dgm:cat type="hierarchy" pri="8000"/>
    <dgm:cat type="list" pri="25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13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  <dgm:cxn modelId="5" srcId="1" destId="13" srcOrd="2" destOrd="0"/>
      </dgm:cxnLst>
      <dgm:bg/>
      <dgm:whole/>
    </dgm:dataModel>
  </dgm:sampData>
  <dgm:style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</dgm:cxnLst>
      <dgm:bg/>
      <dgm:whole/>
    </dgm:dataModel>
  </dgm:styleData>
  <dgm:clr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</dgm:cxnLst>
      <dgm:bg/>
      <dgm:whole/>
    </dgm:dataModel>
  </dgm:clrData>
  <dgm:layoutNode name="vert0">
    <dgm:varLst>
      <dgm:dir/>
      <dgm:animOne val="branch"/>
      <dgm:animLvl val="lvl"/>
    </dgm:varLst>
    <dgm:choose name="Name0">
      <dgm:if name="Name1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horz1" refType="w"/>
      <dgm:constr type="h" for="ch" forName="horz1" refType="h"/>
      <dgm:constr type="h" for="des" forName="vert1" refType="h"/>
      <dgm:constr type="h" for="des" forName="tx1" refType="h"/>
      <dgm:constr type="h" for="des" forName="horz2" refType="h"/>
      <dgm:constr type="h" for="des" forName="vert2" refType="h"/>
      <dgm:constr type="h" for="des" forName="horz3" refType="h"/>
      <dgm:constr type="h" for="des" forName="vert3" refType="h"/>
      <dgm:constr type="h" for="des" forName="horz4" refType="h"/>
      <dgm:constr type="h" for="des" ptType="node" refType="h"/>
      <dgm:constr type="primFontSz" for="des" forName="tx1" op="equ" val="65"/>
      <dgm:constr type="primFontSz" for="des" forName="tx2" op="equ" val="65"/>
      <dgm:constr type="primFontSz" for="des" forName="tx3" op="equ" val="65"/>
      <dgm:constr type="primFontSz" for="des" forName="tx4" op="equ" val="65"/>
      <dgm:constr type="w" for="des" forName="thickLine" refType="w"/>
      <dgm:constr type="h" for="des" forName="thickLine"/>
      <dgm:constr type="h" for="des" forName="thinLine1"/>
      <dgm:constr type="h" for="des" forName="thinLine2b"/>
      <dgm:constr type="h" for="des" forName="thinLine3"/>
      <dgm:constr type="h" for="des" forName="vertSpace2a" refType="h" fact="0.05"/>
      <dgm:constr type="h" for="des" forName="vertSpace2b" refType="h" refFor="des" refForName="vertSpace2a"/>
    </dgm:constrLst>
    <dgm:forEach name="Name3" axis="ch" ptType="node">
      <dgm:layoutNode name="thickLine" styleLbl="alignNode1">
        <dgm:alg type="sp"/>
        <dgm:shape xmlns:r="http://schemas.openxmlformats.org/officeDocument/2006/relationships" type="line" r:blip="">
          <dgm:adjLst/>
        </dgm:shape>
        <dgm:presOf/>
      </dgm:layoutNode>
      <dgm:layoutNode name="horz1">
        <dgm:choose name="Name4">
          <dgm:if name="Name5" func="var" arg="dir" op="equ" val="norm">
            <dgm:alg type="lin">
              <dgm:param type="linDir" val="fromL"/>
              <dgm:param type="nodeVertAlign" val="t"/>
            </dgm:alg>
          </dgm:if>
          <dgm:else name="Name6">
            <dgm:alg type="lin">
              <dgm:param type="linDir" val="fromR"/>
              <dgm:param type="nodeVertAlign" val="t"/>
            </dgm:alg>
          </dgm:else>
        </dgm:choose>
        <dgm:shape xmlns:r="http://schemas.openxmlformats.org/officeDocument/2006/relationships" r:blip="">
          <dgm:adjLst/>
        </dgm:shape>
        <dgm:presOf/>
        <dgm:choose name="Name7">
          <dgm:if name="Name8" axis="root des" func="maxDepth" op="equ" val="1">
            <dgm:constrLst>
              <dgm:constr type="w" for="ch" forName="tx1" refType="w"/>
            </dgm:constrLst>
          </dgm:if>
          <dgm:if name="Name9" axis="root des" func="maxDepth" op="equ" val="2">
            <dgm:constrLst>
              <dgm:constr type="w" for="ch" forName="tx1" refType="w" fact="0.2"/>
              <dgm:constr type="w" for="des" forName="tx2" refType="w" fact="0.785"/>
              <dgm:constr type="w" for="des" forName="horzSpace2" refType="w" fact="0.015"/>
              <dgm:constr type="w" for="des" forName="thinLine2b" refType="w" fact="0.8"/>
            </dgm:constrLst>
          </dgm:if>
          <dgm:if name="Name10" axis="root des" func="maxDepth" op="equ" val="3">
            <dgm:constrLst>
              <dgm:constr type="w" for="ch" forName="tx1" refType="w" fact="0.2"/>
              <dgm:constr type="w" for="des" forName="tx2" refType="w" fact="0.385"/>
              <dgm:constr type="w" for="des" forName="tx3" refType="w" fact="0.385"/>
              <dgm:constr type="w" for="des" forName="horzSpace2" refType="w" fact="0.015"/>
              <dgm:constr type="w" for="des" forName="horzSpace3" refType="w" fact="0.015"/>
              <dgm:constr type="w" for="des" forName="thinLine2b" refType="w" fact="0.8"/>
              <dgm:constr type="w" for="des" forName="thinLine3" refType="w" fact="0.385"/>
            </dgm:constrLst>
          </dgm:if>
          <dgm:if name="Name11" axis="root des" func="maxDepth" op="gte" val="4">
            <dgm:constrLst>
              <dgm:constr type="w" for="ch" forName="tx1" refType="w" fact="0.2"/>
              <dgm:constr type="w" for="des" forName="tx2" refType="w" fact="0.2516"/>
              <dgm:constr type="w" for="des" forName="tx3" refType="w" fact="0.2516"/>
              <dgm:constr type="w" for="des" forName="tx4" refType="w" fact="0.2516"/>
              <dgm:constr type="w" for="des" forName="horzSpace2" refType="w" fact="0.015"/>
              <dgm:constr type="w" for="des" forName="horzSpace3" refType="w" fact="0.015"/>
              <dgm:constr type="w" for="des" forName="horzSpace4" refType="w" fact="0.015"/>
              <dgm:constr type="w" for="des" forName="thinLine2b" refType="w" fact="0.8"/>
              <dgm:constr type="w" for="des" forName="thinLine3" refType="w" fact="0.5332"/>
            </dgm:constrLst>
          </dgm:if>
          <dgm:else name="Name12"/>
        </dgm:choose>
        <dgm:layoutNode name="tx1" styleLbl="revTx">
          <dgm:alg type="tx">
            <dgm:param type="parTxLTRAlign" val="l"/>
            <dgm:param type="parTxRTLAlign" val="r"/>
            <dgm:param type="txAnchorVert" val="t"/>
          </dgm:alg>
          <dgm:shape xmlns:r="http://schemas.openxmlformats.org/officeDocument/2006/relationships" type="rect" r:blip="">
            <dgm:adjLst/>
          </dgm:shape>
          <dgm:presOf axis="self"/>
          <dgm:constrLst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layoutNode name="vert1">
          <dgm:choose name="Name13">
            <dgm:if name="Name14" func="var" arg="dir" op="equ" val="norm">
              <dgm:alg type="lin">
                <dgm:param type="linDir" val="fromT"/>
                <dgm:param type="nodeHorzAlign" val="l"/>
              </dgm:alg>
            </dgm:if>
            <dgm:else name="Name15">
              <dgm:alg type="lin">
                <dgm:param type="linDir" val="fromT"/>
                <dgm:param type="nodeHorzAlign" val="r"/>
              </dgm:alg>
            </dgm:else>
          </dgm:choose>
          <dgm:shape xmlns:r="http://schemas.openxmlformats.org/officeDocument/2006/relationships" r:blip="">
            <dgm:adjLst/>
          </dgm:shape>
          <dgm:presOf/>
          <dgm:forEach name="Name16" axis="ch" ptType="node">
            <dgm:choose name="Name17">
              <dgm:if name="Name18" axis="self" ptType="node" func="pos" op="equ" val="1">
                <dgm:layoutNode name="vertSpace2a">
                  <dgm:alg type="sp"/>
                  <dgm:shape xmlns:r="http://schemas.openxmlformats.org/officeDocument/2006/relationships" r:blip="">
                    <dgm:adjLst/>
                  </dgm:shape>
                  <dgm:presOf/>
                </dgm:layoutNode>
              </dgm:if>
              <dgm:else name="Name19"/>
            </dgm:choose>
            <dgm:layoutNode name="horz2">
              <dgm:choose name="Name20">
                <dgm:if name="Name21" func="var" arg="dir" op="equ" val="norm">
                  <dgm:alg type="lin">
                    <dgm:param type="linDir" val="fromL"/>
                    <dgm:param type="nodeVertAlign" val="t"/>
                  </dgm:alg>
                </dgm:if>
                <dgm:else name="Name22">
                  <dgm:alg type="lin">
                    <dgm:param type="linDir" val="fromR"/>
                    <dgm:param type="nodeVertAlign" val="t"/>
                  </dgm:alg>
                </dgm:else>
              </dgm:choose>
              <dgm:shape xmlns:r="http://schemas.openxmlformats.org/officeDocument/2006/relationships" r:blip="">
                <dgm:adjLst/>
              </dgm:shape>
              <dgm:presOf/>
              <dgm:layoutNode name="horzSpace2">
                <dgm:alg type="sp"/>
                <dgm:shape xmlns:r="http://schemas.openxmlformats.org/officeDocument/2006/relationships" r:blip="">
                  <dgm:adjLst/>
                </dgm:shape>
                <dgm:presOf/>
              </dgm:layoutNode>
              <dgm:layoutNode name="tx2" styleLbl="revTx">
                <dgm:alg type="tx">
                  <dgm:param type="parTxLTRAlign" val="l"/>
                  <dgm:param type="parTxRTLAlign" val="r"/>
                  <dgm:param type="txAnchorVert" val="t"/>
                </dgm:alg>
                <dgm:shape xmlns:r="http://schemas.openxmlformats.org/officeDocument/2006/relationships" type="rect" r:blip="">
                  <dgm:adjLst/>
                </dgm:shape>
                <dgm:presOf axis="self"/>
                <dgm:constrLst>
                  <dgm:constr type="tMarg" refType="primFontSz" fact="0.3"/>
                  <dgm:constr type="bMarg" refType="primFontSz" fact="0.3"/>
                  <dgm:constr type="lMarg" refType="primFontSz" fact="0.3"/>
                  <dgm:constr type="rMarg" refType="primFontSz" fact="0.3"/>
                </dgm:constrLst>
                <dgm:ruleLst>
                  <dgm:rule type="primFontSz" val="5" fact="NaN" max="NaN"/>
                </dgm:ruleLst>
              </dgm:layoutNode>
              <dgm:layoutNode name="vert2">
                <dgm:choose name="Name23">
                  <dgm:if name="Name24" func="var" arg="dir" op="equ" val="norm">
                    <dgm:alg type="lin">
                      <dgm:param type="linDir" val="fromT"/>
                      <dgm:param type="nodeHorzAlign" val="l"/>
                    </dgm:alg>
                  </dgm:if>
                  <dgm:else name="Name25">
                    <dgm:alg type="lin">
                      <dgm:param type="linDir" val="fromT"/>
                      <dgm:param type="nodeHorzAlign" val="r"/>
                    </dgm:alg>
                  </dgm:else>
                </dgm:choose>
                <dgm:shape xmlns:r="http://schemas.openxmlformats.org/officeDocument/2006/relationships" r:blip="">
                  <dgm:adjLst/>
                </dgm:shape>
                <dgm:presOf/>
                <dgm:forEach name="Name26" axis="ch" ptType="node">
                  <dgm:layoutNode name="horz3">
                    <dgm:choose name="Name27">
                      <dgm:if name="Name28" func="var" arg="dir" op="equ" val="norm">
                        <dgm:alg type="lin">
                          <dgm:param type="linDir" val="fromL"/>
                          <dgm:param type="nodeVertAlign" val="t"/>
                        </dgm:alg>
                      </dgm:if>
                      <dgm:else name="Name29">
                        <dgm:alg type="lin">
                          <dgm:param type="linDir" val="fromR"/>
                          <dgm:param type="nodeVertAlign" val="t"/>
                        </dgm:alg>
                      </dgm:else>
                    </dgm:choose>
                    <dgm:shape xmlns:r="http://schemas.openxmlformats.org/officeDocument/2006/relationships" r:blip="">
                      <dgm:adjLst/>
                    </dgm:shape>
                    <dgm:presOf/>
                    <dgm:layoutNode name="horzSpace3">
                      <dgm:alg type="sp"/>
                      <dgm:shape xmlns:r="http://schemas.openxmlformats.org/officeDocument/2006/relationships" r:blip="">
                        <dgm:adjLst/>
                      </dgm:shape>
                      <dgm:presOf/>
                    </dgm:layoutNode>
                    <dgm:layoutNode name="tx3" styleLbl="revTx">
                      <dgm:alg type="tx">
                        <dgm:param type="parTxLTRAlign" val="l"/>
                        <dgm:param type="parTxRTLAlign" val="r"/>
                        <dgm:param type="txAnchorVert" val="t"/>
                      </dgm:alg>
                      <dgm:shape xmlns:r="http://schemas.openxmlformats.org/officeDocument/2006/relationships" type="rect" r:blip="">
                        <dgm:adjLst/>
                      </dgm:shape>
                      <dgm:presOf axis="self"/>
                      <dgm:constrLst>
                        <dgm:constr type="tMarg" refType="primFontSz" fact="0.3"/>
                        <dgm:constr type="bMarg" refType="primFontSz" fact="0.3"/>
                        <dgm:constr type="lMarg" refType="primFontSz" fact="0.3"/>
                        <dgm:constr type="r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vert3">
                      <dgm:choose name="Name30">
                        <dgm:if name="Name31" func="var" arg="dir" op="equ" val="norm">
                          <dgm:alg type="lin">
                            <dgm:param type="linDir" val="fromT"/>
                            <dgm:param type="nodeHorzAlign" val="l"/>
                          </dgm:alg>
                        </dgm:if>
                        <dgm:else name="Name32">
                          <dgm:alg type="lin">
                            <dgm:param type="linDir" val="fromT"/>
                            <dgm:param type="nodeHorzAlign" val="r"/>
                          </dgm:alg>
                        </dgm:else>
                      </dgm:choose>
                      <dgm:shape xmlns:r="http://schemas.openxmlformats.org/officeDocument/2006/relationships" r:blip="">
                        <dgm:adjLst/>
                      </dgm:shape>
                      <dgm:presOf/>
                      <dgm:forEach name="Name33" axis="ch" ptType="node">
                        <dgm:layoutNode name="horz4">
                          <dgm:choose name="Name34">
                            <dgm:if name="Name35" func="var" arg="dir" op="equ" val="norm">
                              <dgm:alg type="lin">
                                <dgm:param type="linDir" val="fromL"/>
                                <dgm:param type="nodeVertAlign" val="t"/>
                              </dgm:alg>
                            </dgm:if>
                            <dgm:else name="Name36">
                              <dgm:alg type="lin">
                                <dgm:param type="linDir" val="fromR"/>
                                <dgm:param type="nodeVertAlign" val="t"/>
                              </dgm:alg>
                            </dgm:else>
                          </dgm:choose>
                          <dgm:shape xmlns:r="http://schemas.openxmlformats.org/officeDocument/2006/relationships" r:blip="">
                            <dgm:adjLst/>
                          </dgm:shape>
                          <dgm:presOf/>
                          <dgm:layoutNode name="horzSpace4">
                            <dgm:alg type="sp"/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</dgm:layoutNode>
                          <dgm:layoutNode name="tx4" styleLbl="revTx">
                            <dgm:varLst>
                              <dgm:bulletEnabled val="1"/>
                            </dgm:varLst>
                            <dgm:alg type="tx">
                              <dgm:param type="parTxLTRAlign" val="l"/>
                              <dgm:param type="parTxRTLAlign" val="r"/>
                              <dgm:param type="txAnchorVert" val="t"/>
                            </dgm:alg>
                            <dgm:shape xmlns:r="http://schemas.openxmlformats.org/officeDocument/2006/relationships" type="rect" r:blip="">
                              <dgm:adjLst/>
                            </dgm:shape>
                            <dgm:presOf axis="desOrSelf" ptType="node"/>
                            <dgm:constrLst>
                              <dgm:constr type="tMarg" refType="primFontSz" fact="0.3"/>
                              <dgm:constr type="bMarg" refType="primFontSz" fact="0.3"/>
                              <dgm:constr type="lMarg" refType="primFontSz" fact="0.3"/>
                              <dgm:constr type="rMarg" refType="primFontSz" fact="0.3"/>
                            </dgm:constrLst>
                            <dgm:ruleLst>
                              <dgm:rule type="primFontSz" val="5" fact="NaN" max="NaN"/>
                            </dgm:ruleLst>
                          </dgm:layoutNode>
                        </dgm:layoutNode>
                      </dgm:forEach>
                    </dgm:layoutNode>
                  </dgm:layoutNode>
                  <dgm:forEach name="Name37" axis="followSib" ptType="sibTrans" cnt="1">
                    <dgm:layoutNode name="thinLine3" styleLbl="callout">
                      <dgm:alg type="sp"/>
                      <dgm:shape xmlns:r="http://schemas.openxmlformats.org/officeDocument/2006/relationships" type="line" r:blip="">
                        <dgm:adjLst/>
                      </dgm:shape>
                      <dgm:presOf/>
                    </dgm:layoutNode>
                  </dgm:forEach>
                </dgm:forEach>
              </dgm:layoutNode>
            </dgm:layoutNode>
            <dgm:layoutNode name="thinLine2b" styleLbl="callout">
              <dgm:alg type="sp"/>
              <dgm:shape xmlns:r="http://schemas.openxmlformats.org/officeDocument/2006/relationships" type="line" r:blip="">
                <dgm:adjLst/>
              </dgm:shape>
              <dgm:presOf/>
            </dgm:layoutNode>
            <dgm:layoutNode name="vertSpace2b">
              <dgm:alg type="sp"/>
              <dgm:shape xmlns:r="http://schemas.openxmlformats.org/officeDocument/2006/relationships" r:blip="">
                <dgm:adjLst/>
              </dgm:shape>
              <dgm:presOf/>
            </dgm:layoutNode>
          </dgm:forEach>
        </dgm:layoutNode>
      </dgm:layoutNod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3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4.xml><?xml version="1.0" encoding="utf-8"?>
<dgm:styleDef xmlns:dgm="http://schemas.openxmlformats.org/drawingml/2006/diagram" xmlns:a="http://schemas.openxmlformats.org/drawingml/2006/main" uniqueId="urn:microsoft.com/office/officeart/2005/8/quickstyle/simple2">
  <dgm:title val=""/>
  <dgm:desc val=""/>
  <dgm:catLst>
    <dgm:cat type="simple" pri="102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8DD4002A-5C0E-4B94-A4E2-A56DC61FB93F}" type="datetimeFigureOut">
              <a:rPr lang="en-GB" smtClean="0"/>
              <a:t>10/02/2026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5BFB9AAB-D025-4A96-954C-B505F807A65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37756722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BFB9AAB-D025-4A96-954C-B505F807A65C}" type="slidenum">
              <a:rPr lang="en-GB" smtClean="0"/>
              <a:t>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870755729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BFB9AAB-D025-4A96-954C-B505F807A65C}" type="slidenum">
              <a:rPr lang="en-GB" smtClean="0"/>
              <a:t>3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143620639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46B8868-DE3F-5DB6-4258-1EE668019869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GB"/>
              <a:t>Click to edit Master title style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2F0730C0-B6C2-35DF-7EDA-E2132E2004F8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GB"/>
              <a:t>Click to edit Master subtitle style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4F7028C1-D4C9-13A2-EE68-13C8B8FAEB2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1DCF09D-1A65-473C-AF6C-D63116E0CA4F}" type="datetimeFigureOut">
              <a:rPr lang="en-GB" smtClean="0"/>
              <a:t>10/02/2026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01F84D8A-6FD8-7D04-F15F-D8E133E7CD1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95866C2B-25E2-C3E1-409C-AF8B4E37AA9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86BDC52-3593-462A-880E-5BF321C371B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43295428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769576C-FEA3-857E-15FF-D4353EC0EC3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FD4C3EE-80B7-A3DC-54AE-C8CBD811CCF3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56A6FCF9-AF32-C2F8-935D-72732446EE2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1DCF09D-1A65-473C-AF6C-D63116E0CA4F}" type="datetimeFigureOut">
              <a:rPr lang="en-GB" smtClean="0"/>
              <a:t>10/02/2026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671AD237-EDCA-EDF2-555D-82F9CD2EF30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B6A8FBB9-D27D-EE1C-39B4-DEB877C52C1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86BDC52-3593-462A-880E-5BF321C371B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29890113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F5C3113-1286-5F84-57D3-210518DF555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GB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E3EB44C7-5732-6E33-3A85-DE76E1039CA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82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82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82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4A8BC74-FDB4-78C4-E1EF-1C43809F8C4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1DCF09D-1A65-473C-AF6C-D63116E0CA4F}" type="datetimeFigureOut">
              <a:rPr lang="en-GB" smtClean="0"/>
              <a:t>10/02/2026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EDC27511-51DE-6CEB-C84B-946B1B788A2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9335E27D-AC4A-6FD1-EFFC-EC92D8A5C93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86BDC52-3593-462A-880E-5BF321C371B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946336447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185043B-F9DA-0626-2A1F-25924CD7D6B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36332CA-C312-FADD-BBD1-D249D3EDC378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91D06290-AF68-07FB-E1D9-0259D502290A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13D649BE-48A3-A83C-69A1-5B7B13811A9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1DCF09D-1A65-473C-AF6C-D63116E0CA4F}" type="datetimeFigureOut">
              <a:rPr lang="en-GB" smtClean="0"/>
              <a:t>10/02/2026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B177BB89-0636-004B-81E5-39CD1BE2FBB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EB43F77E-FAB7-9D60-8F20-E5C4627C742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86BDC52-3593-462A-880E-5BF321C371B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18547440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03362B7-A4AA-FDBA-F787-A6F3B0762A1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3BF2B9F6-91DA-03EE-53AF-6B09E887403E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48622643-E4DA-BB4C-4D63-A3F91B62BDFB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B6B2F9C0-83A9-A253-B5B4-AD6F69542001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E7922867-8CDE-E629-8897-C5636088B4F4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13C1348F-6BD6-3346-54AD-8E2126343F1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1DCF09D-1A65-473C-AF6C-D63116E0CA4F}" type="datetimeFigureOut">
              <a:rPr lang="en-GB" smtClean="0"/>
              <a:t>10/02/2026</a:t>
            </a:fld>
            <a:endParaRPr lang="en-GB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95E2991A-82ED-5883-BCAC-B3BA6D9BFE3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E57CF978-A2F6-7561-2D78-997A9332330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86BDC52-3593-462A-880E-5BF321C371B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202884165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331C467-7B3D-48D5-DDBD-314F9B6ACBD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E96BA6E2-DBFB-4D49-C281-F31172665F3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1DCF09D-1A65-473C-AF6C-D63116E0CA4F}" type="datetimeFigureOut">
              <a:rPr lang="en-GB" smtClean="0"/>
              <a:t>10/02/2026</a:t>
            </a:fld>
            <a:endParaRPr lang="en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9E6A6F2F-1ECB-05F5-CE5A-D0BA495DA73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19D31EFF-1ABA-74F4-554B-0EAF988AFA5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86BDC52-3593-462A-880E-5BF321C371B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45772405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9293BEB0-8184-B6E8-6659-90E98618DD9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1DCF09D-1A65-473C-AF6C-D63116E0CA4F}" type="datetimeFigureOut">
              <a:rPr lang="en-GB" smtClean="0"/>
              <a:t>10/02/2026</a:t>
            </a:fld>
            <a:endParaRPr lang="en-GB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F3BFF07D-4411-056D-2430-48BB5373599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364A8619-2887-2BA6-57EF-FD5E7E0D845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86BDC52-3593-462A-880E-5BF321C371B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851079822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89871E2-FFE6-9FEC-C65E-3E2D8BC3792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B936137-E0F4-CC32-B255-CCD42BB88CA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03E28FC8-C8A5-7365-E33A-10F94D02641B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51B35FA2-69B7-41E2-6B41-807ADC09B36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1DCF09D-1A65-473C-AF6C-D63116E0CA4F}" type="datetimeFigureOut">
              <a:rPr lang="en-GB" smtClean="0"/>
              <a:t>10/02/2026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2734DECD-D54D-3C90-E76B-3F515F5640B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A50FA9E6-580B-E753-8BF6-3B45D91FA29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86BDC52-3593-462A-880E-5BF321C371B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019673955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7BF3096-6F5A-E6E7-C59C-2FC9A8D760D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60812426-18C4-4AC9-127F-D0947A92FB3E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51116521-5417-6128-8777-000B1FC94F19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F1768D4D-62F1-0EEB-A44A-FCE64244631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1DCF09D-1A65-473C-AF6C-D63116E0CA4F}" type="datetimeFigureOut">
              <a:rPr lang="en-GB" smtClean="0"/>
              <a:t>10/02/2026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F03C7D49-1AA9-60B9-0BDB-F6CA9D520DB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513D28C3-8540-BEA4-1F78-3C835235566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86BDC52-3593-462A-880E-5BF321C371B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539074079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B26B70D-B315-15A2-C5A8-9C5E185FCF2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80FD5E73-F03A-4D11-3C46-0E86A8399BB8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D00EF35B-D0E3-A70B-BB8F-D2695E755AB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1DCF09D-1A65-473C-AF6C-D63116E0CA4F}" type="datetimeFigureOut">
              <a:rPr lang="en-GB" smtClean="0"/>
              <a:t>10/02/2026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08448927-61DC-C510-5EBC-6E4E32370E7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981780FE-60EF-D174-8F92-B89FE6FC8F6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86BDC52-3593-462A-880E-5BF321C371B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79891214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454ECD49-060B-BACB-F9AF-7F41994A3647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16710AA4-58AA-DA81-98B4-3FA492645F48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6838407E-2D0A-65F2-FE54-AB122BC3CE7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1DCF09D-1A65-473C-AF6C-D63116E0CA4F}" type="datetimeFigureOut">
              <a:rPr lang="en-GB" smtClean="0"/>
              <a:t>10/02/2026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7A7A5C01-796F-D258-EDBB-DBE1D958F81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E05D7DD2-A9EC-EC57-8B63-35A69213F0E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86BDC52-3593-462A-880E-5BF321C371B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0887127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D5151E5B-6310-8023-A10F-2F4058773C3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04409393-3FA8-648A-1469-920A2DBA47AD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4CB9812E-14D3-EAB7-BAA3-0C1A3BB36E68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11DCF09D-1A65-473C-AF6C-D63116E0CA4F}" type="datetimeFigureOut">
              <a:rPr lang="en-GB" smtClean="0"/>
              <a:t>10/02/2026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E49FB7D4-ABD3-5F6F-346D-01EF9D9EE9D4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A44FFDD9-27FA-A5CE-EF25-60AE78DA5C59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A86BDC52-3593-462A-880E-5BF321C371B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000417254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2.svg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1.xml"/><Relationship Id="rId7" Type="http://schemas.microsoft.com/office/2007/relationships/diagramDrawing" Target="../diagrams/drawing1.xml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Relationship Id="rId6" Type="http://schemas.openxmlformats.org/officeDocument/2006/relationships/diagramColors" Target="../diagrams/colors1.xml"/><Relationship Id="rId5" Type="http://schemas.openxmlformats.org/officeDocument/2006/relationships/diagramQuickStyle" Target="../diagrams/quickStyle1.xml"/><Relationship Id="rId4" Type="http://schemas.openxmlformats.org/officeDocument/2006/relationships/diagramLayout" Target="../diagrams/layout1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4.jpe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6.svg"/><Relationship Id="rId2" Type="http://schemas.openxmlformats.org/officeDocument/2006/relationships/image" Target="../media/image15.pn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2.xml"/><Relationship Id="rId2" Type="http://schemas.openxmlformats.org/officeDocument/2006/relationships/diagramData" Target="../diagrams/data2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2.xml"/><Relationship Id="rId5" Type="http://schemas.openxmlformats.org/officeDocument/2006/relationships/diagramColors" Target="../diagrams/colors2.xml"/><Relationship Id="rId4" Type="http://schemas.openxmlformats.org/officeDocument/2006/relationships/diagramQuickStyle" Target="../diagrams/quickStyle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3.xml"/><Relationship Id="rId2" Type="http://schemas.openxmlformats.org/officeDocument/2006/relationships/diagramData" Target="../diagrams/data3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3.xml"/><Relationship Id="rId5" Type="http://schemas.openxmlformats.org/officeDocument/2006/relationships/diagramColors" Target="../diagrams/colors3.xml"/><Relationship Id="rId4" Type="http://schemas.openxmlformats.org/officeDocument/2006/relationships/diagramQuickStyle" Target="../diagrams/quickStyle3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8.svg"/><Relationship Id="rId2" Type="http://schemas.openxmlformats.org/officeDocument/2006/relationships/image" Target="../media/image17.pn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4.xml"/><Relationship Id="rId2" Type="http://schemas.openxmlformats.org/officeDocument/2006/relationships/diagramData" Target="../diagrams/data4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4.xml"/><Relationship Id="rId5" Type="http://schemas.openxmlformats.org/officeDocument/2006/relationships/diagramColors" Target="../diagrams/colors4.xml"/><Relationship Id="rId4" Type="http://schemas.openxmlformats.org/officeDocument/2006/relationships/diagramQuickStyle" Target="../diagrams/quickStyle4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0" name="Rectangle 9">
            <a:extLst>
              <a:ext uri="{FF2B5EF4-FFF2-40B4-BE49-F238E27FC236}">
                <a16:creationId xmlns:a16="http://schemas.microsoft.com/office/drawing/2014/main" id="{245A9F99-D9B1-4094-A2E2-B90AC1DB7B9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B7FAF607-473A-4A43-A23D-BBFF5C4117B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05" y="0"/>
            <a:ext cx="12191695" cy="6858000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101207DE-9AA3-65C0-BCF5-96C4DF9B7E0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094105" y="802955"/>
            <a:ext cx="4977976" cy="1454051"/>
          </a:xfrm>
        </p:spPr>
        <p:txBody>
          <a:bodyPr>
            <a:normAutofit/>
          </a:bodyPr>
          <a:lstStyle/>
          <a:p>
            <a:r>
              <a:rPr lang="en-GB" sz="3300">
                <a:solidFill>
                  <a:schemeClr val="tx2"/>
                </a:solidFill>
              </a:rPr>
              <a:t>Digital Skills And Research Methods LCHS4007</a:t>
            </a:r>
          </a:p>
        </p:txBody>
      </p:sp>
      <p:pic>
        <p:nvPicPr>
          <p:cNvPr id="9" name="Graphic 8" descr="Users">
            <a:extLst>
              <a:ext uri="{FF2B5EF4-FFF2-40B4-BE49-F238E27FC236}">
                <a16:creationId xmlns:a16="http://schemas.microsoft.com/office/drawing/2014/main" id="{B4E34CF4-B30D-E0CE-16A2-7EFC1FC7D53B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p:blipFill>
        <p:spPr>
          <a:xfrm>
            <a:off x="686951" y="1793846"/>
            <a:ext cx="3620021" cy="3620021"/>
          </a:xfrm>
          <a:prstGeom prst="rect">
            <a:avLst/>
          </a:prstGeom>
        </p:spPr>
      </p:pic>
      <p:sp>
        <p:nvSpPr>
          <p:cNvPr id="11" name="Content Placeholder 2">
            <a:extLst>
              <a:ext uri="{FF2B5EF4-FFF2-40B4-BE49-F238E27FC236}">
                <a16:creationId xmlns:a16="http://schemas.microsoft.com/office/drawing/2014/main" id="{B80E8A17-CB47-0F83-B1FB-AD97825B390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090574" y="2421682"/>
            <a:ext cx="4977578" cy="3639289"/>
          </a:xfrm>
        </p:spPr>
        <p:txBody>
          <a:bodyPr anchor="ctr">
            <a:normAutofit/>
          </a:bodyPr>
          <a:lstStyle/>
          <a:p>
            <a:pPr marL="0" indent="0">
              <a:buNone/>
            </a:pPr>
            <a:r>
              <a:rPr lang="en-GB" sz="1800">
                <a:solidFill>
                  <a:schemeClr val="tx2"/>
                </a:solidFill>
              </a:rPr>
              <a:t>Group Presentation</a:t>
            </a:r>
          </a:p>
          <a:p>
            <a:pPr marL="0" indent="0">
              <a:buNone/>
            </a:pPr>
            <a:endParaRPr lang="en-GB" sz="1800">
              <a:solidFill>
                <a:schemeClr val="tx2"/>
              </a:solidFill>
            </a:endParaRPr>
          </a:p>
          <a:p>
            <a:pPr marL="0" indent="0">
              <a:buNone/>
            </a:pPr>
            <a:r>
              <a:rPr lang="en-GB" sz="1800">
                <a:solidFill>
                  <a:schemeClr val="tx2"/>
                </a:solidFill>
              </a:rPr>
              <a:t>Group members</a:t>
            </a:r>
          </a:p>
          <a:p>
            <a:pPr marL="0" indent="0">
              <a:buNone/>
            </a:pPr>
            <a:r>
              <a:rPr lang="en-GB" sz="1800">
                <a:solidFill>
                  <a:schemeClr val="tx2"/>
                </a:solidFill>
              </a:rPr>
              <a:t>Reda Haider: 2521599</a:t>
            </a:r>
          </a:p>
          <a:p>
            <a:pPr marL="0" indent="0">
              <a:buNone/>
            </a:pPr>
            <a:r>
              <a:rPr lang="en-GB" sz="1800">
                <a:solidFill>
                  <a:schemeClr val="tx2"/>
                </a:solidFill>
              </a:rPr>
              <a:t>Zara Farooq:  2525293</a:t>
            </a:r>
          </a:p>
          <a:p>
            <a:pPr marL="0" indent="0">
              <a:buNone/>
            </a:pPr>
            <a:r>
              <a:rPr lang="en-GB" sz="1800">
                <a:solidFill>
                  <a:schemeClr val="tx2"/>
                </a:solidFill>
              </a:rPr>
              <a:t>Samira Ghafar: 2242271</a:t>
            </a:r>
          </a:p>
          <a:p>
            <a:pPr marL="0" indent="0">
              <a:buNone/>
            </a:pPr>
            <a:endParaRPr lang="en-GB" sz="1800">
              <a:solidFill>
                <a:schemeClr val="tx2"/>
              </a:solidFill>
            </a:endParaRPr>
          </a:p>
          <a:p>
            <a:pPr marL="0" indent="0">
              <a:buNone/>
            </a:pPr>
            <a:r>
              <a:rPr lang="en-GB" sz="1800">
                <a:solidFill>
                  <a:schemeClr val="tx2"/>
                </a:solidFill>
              </a:rPr>
              <a:t>Lecturer : Bianca Dodgen</a:t>
            </a:r>
          </a:p>
        </p:txBody>
      </p:sp>
      <p:grpSp>
        <p:nvGrpSpPr>
          <p:cNvPr id="14" name="Group 13">
            <a:extLst>
              <a:ext uri="{FF2B5EF4-FFF2-40B4-BE49-F238E27FC236}">
                <a16:creationId xmlns:a16="http://schemas.microsoft.com/office/drawing/2014/main" id="{C5F6476F-D303-44D3-B30F-1BA348F0F64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 flipH="1">
            <a:off x="2635" y="52996"/>
            <a:ext cx="5928607" cy="6805005"/>
            <a:chOff x="6095999" y="52996"/>
            <a:chExt cx="6093363" cy="6805005"/>
          </a:xfrm>
          <a:solidFill>
            <a:schemeClr val="accent5">
              <a:alpha val="10000"/>
            </a:schemeClr>
          </a:solidFill>
        </p:grpSpPr>
        <p:sp>
          <p:nvSpPr>
            <p:cNvPr id="15" name="Freeform: Shape 14">
              <a:extLst>
                <a:ext uri="{FF2B5EF4-FFF2-40B4-BE49-F238E27FC236}">
                  <a16:creationId xmlns:a16="http://schemas.microsoft.com/office/drawing/2014/main" id="{C972EB4B-0539-4430-9340-8117B9D7C32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096001" y="52996"/>
              <a:ext cx="6093361" cy="6805003"/>
            </a:xfrm>
            <a:custGeom>
              <a:avLst/>
              <a:gdLst>
                <a:gd name="connsiteX0" fmla="*/ 3391253 w 5890489"/>
                <a:gd name="connsiteY0" fmla="*/ 0 h 6578438"/>
                <a:gd name="connsiteX1" fmla="*/ 3434974 w 5890489"/>
                <a:gd name="connsiteY1" fmla="*/ 646 h 6578438"/>
                <a:gd name="connsiteX2" fmla="*/ 3522419 w 5890489"/>
                <a:gd name="connsiteY2" fmla="*/ 2712 h 6578438"/>
                <a:gd name="connsiteX3" fmla="*/ 3610261 w 5890489"/>
                <a:gd name="connsiteY3" fmla="*/ 6458 h 6578438"/>
                <a:gd name="connsiteX4" fmla="*/ 3786872 w 5890489"/>
                <a:gd name="connsiteY4" fmla="*/ 20667 h 6578438"/>
                <a:gd name="connsiteX5" fmla="*/ 3962291 w 5890489"/>
                <a:gd name="connsiteY5" fmla="*/ 43530 h 6578438"/>
                <a:gd name="connsiteX6" fmla="*/ 4135855 w 5890489"/>
                <a:gd name="connsiteY6" fmla="*/ 75176 h 6578438"/>
                <a:gd name="connsiteX7" fmla="*/ 4307299 w 5890489"/>
                <a:gd name="connsiteY7" fmla="*/ 114315 h 6578438"/>
                <a:gd name="connsiteX8" fmla="*/ 4476358 w 5890489"/>
                <a:gd name="connsiteY8" fmla="*/ 160816 h 6578438"/>
                <a:gd name="connsiteX9" fmla="*/ 4559829 w 5890489"/>
                <a:gd name="connsiteY9" fmla="*/ 186779 h 6578438"/>
                <a:gd name="connsiteX10" fmla="*/ 4642901 w 5890489"/>
                <a:gd name="connsiteY10" fmla="*/ 213648 h 6578438"/>
                <a:gd name="connsiteX11" fmla="*/ 5280847 w 5890489"/>
                <a:gd name="connsiteY11" fmla="*/ 485936 h 6578438"/>
                <a:gd name="connsiteX12" fmla="*/ 5865400 w 5890489"/>
                <a:gd name="connsiteY12" fmla="*/ 851099 h 6578438"/>
                <a:gd name="connsiteX13" fmla="*/ 5890489 w 5890489"/>
                <a:gd name="connsiteY13" fmla="*/ 870950 h 6578438"/>
                <a:gd name="connsiteX14" fmla="*/ 5890489 w 5890489"/>
                <a:gd name="connsiteY14" fmla="*/ 1321814 h 6578438"/>
                <a:gd name="connsiteX15" fmla="*/ 5887395 w 5890489"/>
                <a:gd name="connsiteY15" fmla="*/ 1318952 h 6578438"/>
                <a:gd name="connsiteX16" fmla="*/ 5830291 w 5890489"/>
                <a:gd name="connsiteY16" fmla="*/ 1265992 h 6578438"/>
                <a:gd name="connsiteX17" fmla="*/ 5815981 w 5890489"/>
                <a:gd name="connsiteY17" fmla="*/ 1252687 h 6578438"/>
                <a:gd name="connsiteX18" fmla="*/ 5801142 w 5890489"/>
                <a:gd name="connsiteY18" fmla="*/ 1240158 h 6578438"/>
                <a:gd name="connsiteX19" fmla="*/ 5771464 w 5890489"/>
                <a:gd name="connsiteY19" fmla="*/ 1214969 h 6578438"/>
                <a:gd name="connsiteX20" fmla="*/ 5651030 w 5890489"/>
                <a:gd name="connsiteY20" fmla="*/ 1115767 h 6578438"/>
                <a:gd name="connsiteX21" fmla="*/ 5123183 w 5890489"/>
                <a:gd name="connsiteY21" fmla="*/ 780443 h 6578438"/>
                <a:gd name="connsiteX22" fmla="*/ 4533860 w 5890489"/>
                <a:gd name="connsiteY22" fmla="*/ 567701 h 6578438"/>
                <a:gd name="connsiteX23" fmla="*/ 4457281 w 5890489"/>
                <a:gd name="connsiteY23" fmla="*/ 550780 h 6578438"/>
                <a:gd name="connsiteX24" fmla="*/ 4380568 w 5890489"/>
                <a:gd name="connsiteY24" fmla="*/ 535279 h 6578438"/>
                <a:gd name="connsiteX25" fmla="*/ 4303325 w 5890489"/>
                <a:gd name="connsiteY25" fmla="*/ 522879 h 6578438"/>
                <a:gd name="connsiteX26" fmla="*/ 4264769 w 5890489"/>
                <a:gd name="connsiteY26" fmla="*/ 516679 h 6578438"/>
                <a:gd name="connsiteX27" fmla="*/ 4226082 w 5890489"/>
                <a:gd name="connsiteY27" fmla="*/ 511253 h 6578438"/>
                <a:gd name="connsiteX28" fmla="*/ 4070934 w 5890489"/>
                <a:gd name="connsiteY28" fmla="*/ 494848 h 6578438"/>
                <a:gd name="connsiteX29" fmla="*/ 3915521 w 5890489"/>
                <a:gd name="connsiteY29" fmla="*/ 486065 h 6578438"/>
                <a:gd name="connsiteX30" fmla="*/ 3760241 w 5890489"/>
                <a:gd name="connsiteY30" fmla="*/ 484257 h 6578438"/>
                <a:gd name="connsiteX31" fmla="*/ 3682734 w 5890489"/>
                <a:gd name="connsiteY31" fmla="*/ 486581 h 6578438"/>
                <a:gd name="connsiteX32" fmla="*/ 3605491 w 5890489"/>
                <a:gd name="connsiteY32" fmla="*/ 488907 h 6578438"/>
                <a:gd name="connsiteX33" fmla="*/ 3527454 w 5890489"/>
                <a:gd name="connsiteY33" fmla="*/ 493169 h 6578438"/>
                <a:gd name="connsiteX34" fmla="*/ 3449151 w 5890489"/>
                <a:gd name="connsiteY34" fmla="*/ 498336 h 6578438"/>
                <a:gd name="connsiteX35" fmla="*/ 3410067 w 5890489"/>
                <a:gd name="connsiteY35" fmla="*/ 500532 h 6578438"/>
                <a:gd name="connsiteX36" fmla="*/ 3371246 w 5890489"/>
                <a:gd name="connsiteY36" fmla="*/ 504279 h 6578438"/>
                <a:gd name="connsiteX37" fmla="*/ 3293739 w 5890489"/>
                <a:gd name="connsiteY37" fmla="*/ 511512 h 6578438"/>
                <a:gd name="connsiteX38" fmla="*/ 2689445 w 5890489"/>
                <a:gd name="connsiteY38" fmla="*/ 610198 h 6578438"/>
                <a:gd name="connsiteX39" fmla="*/ 2117875 w 5890489"/>
                <a:gd name="connsiteY39" fmla="*/ 800335 h 6578438"/>
                <a:gd name="connsiteX40" fmla="*/ 1981276 w 5890489"/>
                <a:gd name="connsiteY40" fmla="*/ 865566 h 6578438"/>
                <a:gd name="connsiteX41" fmla="*/ 1847991 w 5890489"/>
                <a:gd name="connsiteY41" fmla="*/ 938676 h 6578438"/>
                <a:gd name="connsiteX42" fmla="*/ 1783069 w 5890489"/>
                <a:gd name="connsiteY42" fmla="*/ 978718 h 6578438"/>
                <a:gd name="connsiteX43" fmla="*/ 1750609 w 5890489"/>
                <a:gd name="connsiteY43" fmla="*/ 998869 h 6578438"/>
                <a:gd name="connsiteX44" fmla="*/ 1734312 w 5890489"/>
                <a:gd name="connsiteY44" fmla="*/ 1008945 h 6578438"/>
                <a:gd name="connsiteX45" fmla="*/ 1718547 w 5890489"/>
                <a:gd name="connsiteY45" fmla="*/ 1019924 h 6578438"/>
                <a:gd name="connsiteX46" fmla="*/ 1655481 w 5890489"/>
                <a:gd name="connsiteY46" fmla="*/ 1063582 h 6578438"/>
                <a:gd name="connsiteX47" fmla="*/ 1593077 w 5890489"/>
                <a:gd name="connsiteY47" fmla="*/ 1108664 h 6578438"/>
                <a:gd name="connsiteX48" fmla="*/ 1532263 w 5890489"/>
                <a:gd name="connsiteY48" fmla="*/ 1156197 h 6578438"/>
                <a:gd name="connsiteX49" fmla="*/ 1472509 w 5890489"/>
                <a:gd name="connsiteY49" fmla="*/ 1205152 h 6578438"/>
                <a:gd name="connsiteX50" fmla="*/ 1414212 w 5890489"/>
                <a:gd name="connsiteY50" fmla="*/ 1256175 h 6578438"/>
                <a:gd name="connsiteX51" fmla="*/ 1357242 w 5890489"/>
                <a:gd name="connsiteY51" fmla="*/ 1308359 h 6578438"/>
                <a:gd name="connsiteX52" fmla="*/ 1153072 w 5890489"/>
                <a:gd name="connsiteY52" fmla="*/ 1529498 h 6578438"/>
                <a:gd name="connsiteX53" fmla="*/ 1002694 w 5890489"/>
                <a:gd name="connsiteY53" fmla="*/ 1770658 h 6578438"/>
                <a:gd name="connsiteX54" fmla="*/ 974076 w 5890489"/>
                <a:gd name="connsiteY54" fmla="*/ 1835371 h 6578438"/>
                <a:gd name="connsiteX55" fmla="*/ 949564 w 5890489"/>
                <a:gd name="connsiteY55" fmla="*/ 1903573 h 6578438"/>
                <a:gd name="connsiteX56" fmla="*/ 927173 w 5890489"/>
                <a:gd name="connsiteY56" fmla="*/ 1974229 h 6578438"/>
                <a:gd name="connsiteX57" fmla="*/ 906107 w 5890489"/>
                <a:gd name="connsiteY57" fmla="*/ 2046952 h 6578438"/>
                <a:gd name="connsiteX58" fmla="*/ 751092 w 5890489"/>
                <a:gd name="connsiteY58" fmla="*/ 2676266 h 6578438"/>
                <a:gd name="connsiteX59" fmla="*/ 547189 w 5890489"/>
                <a:gd name="connsiteY59" fmla="*/ 3308422 h 6578438"/>
                <a:gd name="connsiteX60" fmla="*/ 441195 w 5890489"/>
                <a:gd name="connsiteY60" fmla="*/ 3866306 h 6578438"/>
                <a:gd name="connsiteX61" fmla="*/ 527182 w 5890489"/>
                <a:gd name="connsiteY61" fmla="*/ 4439174 h 6578438"/>
                <a:gd name="connsiteX62" fmla="*/ 775073 w 5890489"/>
                <a:gd name="connsiteY62" fmla="*/ 4987240 h 6578438"/>
                <a:gd name="connsiteX63" fmla="*/ 943206 w 5890489"/>
                <a:gd name="connsiteY63" fmla="*/ 5244933 h 6578438"/>
                <a:gd name="connsiteX64" fmla="*/ 1133728 w 5890489"/>
                <a:gd name="connsiteY64" fmla="*/ 5490356 h 6578438"/>
                <a:gd name="connsiteX65" fmla="*/ 1359626 w 5890489"/>
                <a:gd name="connsiteY65" fmla="*/ 5709815 h 6578438"/>
                <a:gd name="connsiteX66" fmla="*/ 1481254 w 5890489"/>
                <a:gd name="connsiteY66" fmla="*/ 5809146 h 6578438"/>
                <a:gd name="connsiteX67" fmla="*/ 1543260 w 5890489"/>
                <a:gd name="connsiteY67" fmla="*/ 5856940 h 6578438"/>
                <a:gd name="connsiteX68" fmla="*/ 1607518 w 5890489"/>
                <a:gd name="connsiteY68" fmla="*/ 5901374 h 6578438"/>
                <a:gd name="connsiteX69" fmla="*/ 2145566 w 5890489"/>
                <a:gd name="connsiteY69" fmla="*/ 6193814 h 6578438"/>
                <a:gd name="connsiteX70" fmla="*/ 2214991 w 5890489"/>
                <a:gd name="connsiteY70" fmla="*/ 6221844 h 6578438"/>
                <a:gd name="connsiteX71" fmla="*/ 2249307 w 5890489"/>
                <a:gd name="connsiteY71" fmla="*/ 6236182 h 6578438"/>
                <a:gd name="connsiteX72" fmla="*/ 2284285 w 5890489"/>
                <a:gd name="connsiteY72" fmla="*/ 6248711 h 6578438"/>
                <a:gd name="connsiteX73" fmla="*/ 2354241 w 5890489"/>
                <a:gd name="connsiteY73" fmla="*/ 6273124 h 6578438"/>
                <a:gd name="connsiteX74" fmla="*/ 2371597 w 5890489"/>
                <a:gd name="connsiteY74" fmla="*/ 6279324 h 6578438"/>
                <a:gd name="connsiteX75" fmla="*/ 2387894 w 5890489"/>
                <a:gd name="connsiteY75" fmla="*/ 6287719 h 6578438"/>
                <a:gd name="connsiteX76" fmla="*/ 2421414 w 5890489"/>
                <a:gd name="connsiteY76" fmla="*/ 6302186 h 6578438"/>
                <a:gd name="connsiteX77" fmla="*/ 2489117 w 5890489"/>
                <a:gd name="connsiteY77" fmla="*/ 6329441 h 6578438"/>
                <a:gd name="connsiteX78" fmla="*/ 2522902 w 5890489"/>
                <a:gd name="connsiteY78" fmla="*/ 6343134 h 6578438"/>
                <a:gd name="connsiteX79" fmla="*/ 2556953 w 5890489"/>
                <a:gd name="connsiteY79" fmla="*/ 6356051 h 6578438"/>
                <a:gd name="connsiteX80" fmla="*/ 2695009 w 5890489"/>
                <a:gd name="connsiteY80" fmla="*/ 6401905 h 6578438"/>
                <a:gd name="connsiteX81" fmla="*/ 3268035 w 5890489"/>
                <a:gd name="connsiteY81" fmla="*/ 6501238 h 6578438"/>
                <a:gd name="connsiteX82" fmla="*/ 3341038 w 5890489"/>
                <a:gd name="connsiteY82" fmla="*/ 6506145 h 6578438"/>
                <a:gd name="connsiteX83" fmla="*/ 3414703 w 5890489"/>
                <a:gd name="connsiteY83" fmla="*/ 6507050 h 6578438"/>
                <a:gd name="connsiteX84" fmla="*/ 3488237 w 5890489"/>
                <a:gd name="connsiteY84" fmla="*/ 6508212 h 6578438"/>
                <a:gd name="connsiteX85" fmla="*/ 3524142 w 5890489"/>
                <a:gd name="connsiteY85" fmla="*/ 6507955 h 6578438"/>
                <a:gd name="connsiteX86" fmla="*/ 3559252 w 5890489"/>
                <a:gd name="connsiteY86" fmla="*/ 6506921 h 6578438"/>
                <a:gd name="connsiteX87" fmla="*/ 3629207 w 5890489"/>
                <a:gd name="connsiteY87" fmla="*/ 6503045 h 6578438"/>
                <a:gd name="connsiteX88" fmla="*/ 3698633 w 5890489"/>
                <a:gd name="connsiteY88" fmla="*/ 6496845 h 6578438"/>
                <a:gd name="connsiteX89" fmla="*/ 3733213 w 5890489"/>
                <a:gd name="connsiteY89" fmla="*/ 6493357 h 6578438"/>
                <a:gd name="connsiteX90" fmla="*/ 3767529 w 5890489"/>
                <a:gd name="connsiteY90" fmla="*/ 6488707 h 6578438"/>
                <a:gd name="connsiteX91" fmla="*/ 3801845 w 5890489"/>
                <a:gd name="connsiteY91" fmla="*/ 6484057 h 6578438"/>
                <a:gd name="connsiteX92" fmla="*/ 3835895 w 5890489"/>
                <a:gd name="connsiteY92" fmla="*/ 6478116 h 6578438"/>
                <a:gd name="connsiteX93" fmla="*/ 4364801 w 5890489"/>
                <a:gd name="connsiteY93" fmla="*/ 6308517 h 6578438"/>
                <a:gd name="connsiteX94" fmla="*/ 4861379 w 5890489"/>
                <a:gd name="connsiteY94" fmla="*/ 6000576 h 6578438"/>
                <a:gd name="connsiteX95" fmla="*/ 5341263 w 5890489"/>
                <a:gd name="connsiteY95" fmla="*/ 5605834 h 6578438"/>
                <a:gd name="connsiteX96" fmla="*/ 5587301 w 5890489"/>
                <a:gd name="connsiteY96" fmla="*/ 5390379 h 6578438"/>
                <a:gd name="connsiteX97" fmla="*/ 5849105 w 5890489"/>
                <a:gd name="connsiteY97" fmla="*/ 5176344 h 6578438"/>
                <a:gd name="connsiteX98" fmla="*/ 5890489 w 5890489"/>
                <a:gd name="connsiteY98" fmla="*/ 5145260 h 6578438"/>
                <a:gd name="connsiteX99" fmla="*/ 5890489 w 5890489"/>
                <a:gd name="connsiteY99" fmla="*/ 5995323 h 6578438"/>
                <a:gd name="connsiteX100" fmla="*/ 5811477 w 5890489"/>
                <a:gd name="connsiteY100" fmla="*/ 6077819 h 6578438"/>
                <a:gd name="connsiteX101" fmla="*/ 5301384 w 5890489"/>
                <a:gd name="connsiteY101" fmla="*/ 6542958 h 6578438"/>
                <a:gd name="connsiteX102" fmla="*/ 5252008 w 5890489"/>
                <a:gd name="connsiteY102" fmla="*/ 6578438 h 6578438"/>
                <a:gd name="connsiteX103" fmla="*/ 1653730 w 5890489"/>
                <a:gd name="connsiteY103" fmla="*/ 6578438 h 6578438"/>
                <a:gd name="connsiteX104" fmla="*/ 1549768 w 5890489"/>
                <a:gd name="connsiteY104" fmla="*/ 6488821 h 6578438"/>
                <a:gd name="connsiteX105" fmla="*/ 1298282 w 5890489"/>
                <a:gd name="connsiteY105" fmla="*/ 6243932 h 6578438"/>
                <a:gd name="connsiteX106" fmla="*/ 1237999 w 5890489"/>
                <a:gd name="connsiteY106" fmla="*/ 6181671 h 6578438"/>
                <a:gd name="connsiteX107" fmla="*/ 1179967 w 5890489"/>
                <a:gd name="connsiteY107" fmla="*/ 6117862 h 6578438"/>
                <a:gd name="connsiteX108" fmla="*/ 1121936 w 5890489"/>
                <a:gd name="connsiteY108" fmla="*/ 6054569 h 6578438"/>
                <a:gd name="connsiteX109" fmla="*/ 1065628 w 5890489"/>
                <a:gd name="connsiteY109" fmla="*/ 5990243 h 6578438"/>
                <a:gd name="connsiteX110" fmla="*/ 954335 w 5890489"/>
                <a:gd name="connsiteY110" fmla="*/ 5861460 h 6578438"/>
                <a:gd name="connsiteX111" fmla="*/ 898953 w 5890489"/>
                <a:gd name="connsiteY111" fmla="*/ 5797393 h 6578438"/>
                <a:gd name="connsiteX112" fmla="*/ 842908 w 5890489"/>
                <a:gd name="connsiteY112" fmla="*/ 5733582 h 6578438"/>
                <a:gd name="connsiteX113" fmla="*/ 622442 w 5890489"/>
                <a:gd name="connsiteY113" fmla="*/ 5471884 h 6578438"/>
                <a:gd name="connsiteX114" fmla="*/ 425559 w 5890489"/>
                <a:gd name="connsiteY114" fmla="*/ 5190036 h 6578438"/>
                <a:gd name="connsiteX115" fmla="*/ 123877 w 5890489"/>
                <a:gd name="connsiteY115" fmla="*/ 4564210 h 6578438"/>
                <a:gd name="connsiteX116" fmla="*/ 130 w 5890489"/>
                <a:gd name="connsiteY116" fmla="*/ 3865530 h 6578438"/>
                <a:gd name="connsiteX117" fmla="*/ 30602 w 5890489"/>
                <a:gd name="connsiteY117" fmla="*/ 3505793 h 6578438"/>
                <a:gd name="connsiteX118" fmla="*/ 126924 w 5890489"/>
                <a:gd name="connsiteY118" fmla="*/ 3157164 h 6578438"/>
                <a:gd name="connsiteX119" fmla="*/ 334803 w 5890489"/>
                <a:gd name="connsiteY119" fmla="*/ 2560530 h 6578438"/>
                <a:gd name="connsiteX120" fmla="*/ 381176 w 5890489"/>
                <a:gd name="connsiteY120" fmla="*/ 2409144 h 6578438"/>
                <a:gd name="connsiteX121" fmla="*/ 425825 w 5890489"/>
                <a:gd name="connsiteY121" fmla="*/ 2255819 h 6578438"/>
                <a:gd name="connsiteX122" fmla="*/ 470210 w 5890489"/>
                <a:gd name="connsiteY122" fmla="*/ 2099523 h 6578438"/>
                <a:gd name="connsiteX123" fmla="*/ 492998 w 5890489"/>
                <a:gd name="connsiteY123" fmla="*/ 2020213 h 6578438"/>
                <a:gd name="connsiteX124" fmla="*/ 517509 w 5890489"/>
                <a:gd name="connsiteY124" fmla="*/ 1939224 h 6578438"/>
                <a:gd name="connsiteX125" fmla="*/ 544007 w 5890489"/>
                <a:gd name="connsiteY125" fmla="*/ 1857201 h 6578438"/>
                <a:gd name="connsiteX126" fmla="*/ 573288 w 5890489"/>
                <a:gd name="connsiteY126" fmla="*/ 1774274 h 6578438"/>
                <a:gd name="connsiteX127" fmla="*/ 606146 w 5890489"/>
                <a:gd name="connsiteY127" fmla="*/ 1690832 h 6578438"/>
                <a:gd name="connsiteX128" fmla="*/ 644569 w 5890489"/>
                <a:gd name="connsiteY128" fmla="*/ 1607775 h 6578438"/>
                <a:gd name="connsiteX129" fmla="*/ 837874 w 5890489"/>
                <a:gd name="connsiteY129" fmla="*/ 1297638 h 6578438"/>
                <a:gd name="connsiteX130" fmla="*/ 1069602 w 5890489"/>
                <a:gd name="connsiteY130" fmla="*/ 1032194 h 6578438"/>
                <a:gd name="connsiteX131" fmla="*/ 1130548 w 5890489"/>
                <a:gd name="connsiteY131" fmla="*/ 970839 h 6578438"/>
                <a:gd name="connsiteX132" fmla="*/ 1192024 w 5890489"/>
                <a:gd name="connsiteY132" fmla="*/ 910129 h 6578438"/>
                <a:gd name="connsiteX133" fmla="*/ 1255356 w 5890489"/>
                <a:gd name="connsiteY133" fmla="*/ 850841 h 6578438"/>
                <a:gd name="connsiteX134" fmla="*/ 1319614 w 5890489"/>
                <a:gd name="connsiteY134" fmla="*/ 792068 h 6578438"/>
                <a:gd name="connsiteX135" fmla="*/ 1385728 w 5890489"/>
                <a:gd name="connsiteY135" fmla="*/ 734975 h 6578438"/>
                <a:gd name="connsiteX136" fmla="*/ 1452768 w 5890489"/>
                <a:gd name="connsiteY136" fmla="*/ 678528 h 6578438"/>
                <a:gd name="connsiteX137" fmla="*/ 1469594 w 5890489"/>
                <a:gd name="connsiteY137" fmla="*/ 664449 h 6578438"/>
                <a:gd name="connsiteX138" fmla="*/ 1487083 w 5890489"/>
                <a:gd name="connsiteY138" fmla="*/ 651015 h 6578438"/>
                <a:gd name="connsiteX139" fmla="*/ 1522193 w 5890489"/>
                <a:gd name="connsiteY139" fmla="*/ 624277 h 6578438"/>
                <a:gd name="connsiteX140" fmla="*/ 1592415 w 5890489"/>
                <a:gd name="connsiteY140" fmla="*/ 570671 h 6578438"/>
                <a:gd name="connsiteX141" fmla="*/ 1738287 w 5890489"/>
                <a:gd name="connsiteY141" fmla="*/ 469402 h 6578438"/>
                <a:gd name="connsiteX142" fmla="*/ 1890918 w 5890489"/>
                <a:gd name="connsiteY142" fmla="*/ 376530 h 6578438"/>
                <a:gd name="connsiteX143" fmla="*/ 2555363 w 5890489"/>
                <a:gd name="connsiteY143" fmla="*/ 105274 h 6578438"/>
                <a:gd name="connsiteX144" fmla="*/ 3259291 w 5890489"/>
                <a:gd name="connsiteY144" fmla="*/ 3229 h 6578438"/>
                <a:gd name="connsiteX145" fmla="*/ 3347265 w 5890489"/>
                <a:gd name="connsiteY145" fmla="*/ 903 h 657843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  <a:cxn ang="0">
                  <a:pos x="connsiteX65" y="connsiteY65"/>
                </a:cxn>
                <a:cxn ang="0">
                  <a:pos x="connsiteX66" y="connsiteY66"/>
                </a:cxn>
                <a:cxn ang="0">
                  <a:pos x="connsiteX67" y="connsiteY67"/>
                </a:cxn>
                <a:cxn ang="0">
                  <a:pos x="connsiteX68" y="connsiteY68"/>
                </a:cxn>
                <a:cxn ang="0">
                  <a:pos x="connsiteX69" y="connsiteY69"/>
                </a:cxn>
                <a:cxn ang="0">
                  <a:pos x="connsiteX70" y="connsiteY70"/>
                </a:cxn>
                <a:cxn ang="0">
                  <a:pos x="connsiteX71" y="connsiteY71"/>
                </a:cxn>
                <a:cxn ang="0">
                  <a:pos x="connsiteX72" y="connsiteY72"/>
                </a:cxn>
                <a:cxn ang="0">
                  <a:pos x="connsiteX73" y="connsiteY73"/>
                </a:cxn>
                <a:cxn ang="0">
                  <a:pos x="connsiteX74" y="connsiteY74"/>
                </a:cxn>
                <a:cxn ang="0">
                  <a:pos x="connsiteX75" y="connsiteY75"/>
                </a:cxn>
                <a:cxn ang="0">
                  <a:pos x="connsiteX76" y="connsiteY76"/>
                </a:cxn>
                <a:cxn ang="0">
                  <a:pos x="connsiteX77" y="connsiteY77"/>
                </a:cxn>
                <a:cxn ang="0">
                  <a:pos x="connsiteX78" y="connsiteY78"/>
                </a:cxn>
                <a:cxn ang="0">
                  <a:pos x="connsiteX79" y="connsiteY79"/>
                </a:cxn>
                <a:cxn ang="0">
                  <a:pos x="connsiteX80" y="connsiteY80"/>
                </a:cxn>
                <a:cxn ang="0">
                  <a:pos x="connsiteX81" y="connsiteY81"/>
                </a:cxn>
                <a:cxn ang="0">
                  <a:pos x="connsiteX82" y="connsiteY82"/>
                </a:cxn>
                <a:cxn ang="0">
                  <a:pos x="connsiteX83" y="connsiteY83"/>
                </a:cxn>
                <a:cxn ang="0">
                  <a:pos x="connsiteX84" y="connsiteY84"/>
                </a:cxn>
                <a:cxn ang="0">
                  <a:pos x="connsiteX85" y="connsiteY85"/>
                </a:cxn>
                <a:cxn ang="0">
                  <a:pos x="connsiteX86" y="connsiteY86"/>
                </a:cxn>
                <a:cxn ang="0">
                  <a:pos x="connsiteX87" y="connsiteY87"/>
                </a:cxn>
                <a:cxn ang="0">
                  <a:pos x="connsiteX88" y="connsiteY88"/>
                </a:cxn>
                <a:cxn ang="0">
                  <a:pos x="connsiteX89" y="connsiteY89"/>
                </a:cxn>
                <a:cxn ang="0">
                  <a:pos x="connsiteX90" y="connsiteY90"/>
                </a:cxn>
                <a:cxn ang="0">
                  <a:pos x="connsiteX91" y="connsiteY91"/>
                </a:cxn>
                <a:cxn ang="0">
                  <a:pos x="connsiteX92" y="connsiteY92"/>
                </a:cxn>
                <a:cxn ang="0">
                  <a:pos x="connsiteX93" y="connsiteY93"/>
                </a:cxn>
                <a:cxn ang="0">
                  <a:pos x="connsiteX94" y="connsiteY94"/>
                </a:cxn>
                <a:cxn ang="0">
                  <a:pos x="connsiteX95" y="connsiteY95"/>
                </a:cxn>
                <a:cxn ang="0">
                  <a:pos x="connsiteX96" y="connsiteY96"/>
                </a:cxn>
                <a:cxn ang="0">
                  <a:pos x="connsiteX97" y="connsiteY97"/>
                </a:cxn>
                <a:cxn ang="0">
                  <a:pos x="connsiteX98" y="connsiteY98"/>
                </a:cxn>
                <a:cxn ang="0">
                  <a:pos x="connsiteX99" y="connsiteY99"/>
                </a:cxn>
                <a:cxn ang="0">
                  <a:pos x="connsiteX100" y="connsiteY100"/>
                </a:cxn>
                <a:cxn ang="0">
                  <a:pos x="connsiteX101" y="connsiteY101"/>
                </a:cxn>
                <a:cxn ang="0">
                  <a:pos x="connsiteX102" y="connsiteY102"/>
                </a:cxn>
                <a:cxn ang="0">
                  <a:pos x="connsiteX103" y="connsiteY103"/>
                </a:cxn>
                <a:cxn ang="0">
                  <a:pos x="connsiteX104" y="connsiteY104"/>
                </a:cxn>
                <a:cxn ang="0">
                  <a:pos x="connsiteX105" y="connsiteY105"/>
                </a:cxn>
                <a:cxn ang="0">
                  <a:pos x="connsiteX106" y="connsiteY106"/>
                </a:cxn>
                <a:cxn ang="0">
                  <a:pos x="connsiteX107" y="connsiteY107"/>
                </a:cxn>
                <a:cxn ang="0">
                  <a:pos x="connsiteX108" y="connsiteY108"/>
                </a:cxn>
                <a:cxn ang="0">
                  <a:pos x="connsiteX109" y="connsiteY109"/>
                </a:cxn>
                <a:cxn ang="0">
                  <a:pos x="connsiteX110" y="connsiteY110"/>
                </a:cxn>
                <a:cxn ang="0">
                  <a:pos x="connsiteX111" y="connsiteY111"/>
                </a:cxn>
                <a:cxn ang="0">
                  <a:pos x="connsiteX112" y="connsiteY112"/>
                </a:cxn>
                <a:cxn ang="0">
                  <a:pos x="connsiteX113" y="connsiteY113"/>
                </a:cxn>
                <a:cxn ang="0">
                  <a:pos x="connsiteX114" y="connsiteY114"/>
                </a:cxn>
                <a:cxn ang="0">
                  <a:pos x="connsiteX115" y="connsiteY115"/>
                </a:cxn>
                <a:cxn ang="0">
                  <a:pos x="connsiteX116" y="connsiteY116"/>
                </a:cxn>
                <a:cxn ang="0">
                  <a:pos x="connsiteX117" y="connsiteY117"/>
                </a:cxn>
                <a:cxn ang="0">
                  <a:pos x="connsiteX118" y="connsiteY118"/>
                </a:cxn>
                <a:cxn ang="0">
                  <a:pos x="connsiteX119" y="connsiteY119"/>
                </a:cxn>
                <a:cxn ang="0">
                  <a:pos x="connsiteX120" y="connsiteY120"/>
                </a:cxn>
                <a:cxn ang="0">
                  <a:pos x="connsiteX121" y="connsiteY121"/>
                </a:cxn>
                <a:cxn ang="0">
                  <a:pos x="connsiteX122" y="connsiteY122"/>
                </a:cxn>
                <a:cxn ang="0">
                  <a:pos x="connsiteX123" y="connsiteY123"/>
                </a:cxn>
                <a:cxn ang="0">
                  <a:pos x="connsiteX124" y="connsiteY124"/>
                </a:cxn>
                <a:cxn ang="0">
                  <a:pos x="connsiteX125" y="connsiteY125"/>
                </a:cxn>
                <a:cxn ang="0">
                  <a:pos x="connsiteX126" y="connsiteY126"/>
                </a:cxn>
                <a:cxn ang="0">
                  <a:pos x="connsiteX127" y="connsiteY127"/>
                </a:cxn>
                <a:cxn ang="0">
                  <a:pos x="connsiteX128" y="connsiteY128"/>
                </a:cxn>
                <a:cxn ang="0">
                  <a:pos x="connsiteX129" y="connsiteY129"/>
                </a:cxn>
                <a:cxn ang="0">
                  <a:pos x="connsiteX130" y="connsiteY130"/>
                </a:cxn>
                <a:cxn ang="0">
                  <a:pos x="connsiteX131" y="connsiteY131"/>
                </a:cxn>
                <a:cxn ang="0">
                  <a:pos x="connsiteX132" y="connsiteY132"/>
                </a:cxn>
                <a:cxn ang="0">
                  <a:pos x="connsiteX133" y="connsiteY133"/>
                </a:cxn>
                <a:cxn ang="0">
                  <a:pos x="connsiteX134" y="connsiteY134"/>
                </a:cxn>
                <a:cxn ang="0">
                  <a:pos x="connsiteX135" y="connsiteY135"/>
                </a:cxn>
                <a:cxn ang="0">
                  <a:pos x="connsiteX136" y="connsiteY136"/>
                </a:cxn>
                <a:cxn ang="0">
                  <a:pos x="connsiteX137" y="connsiteY137"/>
                </a:cxn>
                <a:cxn ang="0">
                  <a:pos x="connsiteX138" y="connsiteY138"/>
                </a:cxn>
                <a:cxn ang="0">
                  <a:pos x="connsiteX139" y="connsiteY139"/>
                </a:cxn>
                <a:cxn ang="0">
                  <a:pos x="connsiteX140" y="connsiteY140"/>
                </a:cxn>
                <a:cxn ang="0">
                  <a:pos x="connsiteX141" y="connsiteY141"/>
                </a:cxn>
                <a:cxn ang="0">
                  <a:pos x="connsiteX142" y="connsiteY142"/>
                </a:cxn>
                <a:cxn ang="0">
                  <a:pos x="connsiteX143" y="connsiteY143"/>
                </a:cxn>
                <a:cxn ang="0">
                  <a:pos x="connsiteX144" y="connsiteY144"/>
                </a:cxn>
                <a:cxn ang="0">
                  <a:pos x="connsiteX145" y="connsiteY145"/>
                </a:cxn>
              </a:cxnLst>
              <a:rect l="l" t="t" r="r" b="b"/>
              <a:pathLst>
                <a:path w="5890489" h="6578438">
                  <a:moveTo>
                    <a:pt x="3391253" y="0"/>
                  </a:moveTo>
                  <a:lnTo>
                    <a:pt x="3434974" y="646"/>
                  </a:lnTo>
                  <a:lnTo>
                    <a:pt x="3522419" y="2712"/>
                  </a:lnTo>
                  <a:cubicBezTo>
                    <a:pt x="3551567" y="3488"/>
                    <a:pt x="3580451" y="3746"/>
                    <a:pt x="3610261" y="6458"/>
                  </a:cubicBezTo>
                  <a:cubicBezTo>
                    <a:pt x="3669353" y="10850"/>
                    <a:pt x="3728179" y="14337"/>
                    <a:pt x="3786872" y="20667"/>
                  </a:cubicBezTo>
                  <a:lnTo>
                    <a:pt x="3962291" y="43530"/>
                  </a:lnTo>
                  <a:lnTo>
                    <a:pt x="4135855" y="75176"/>
                  </a:lnTo>
                  <a:cubicBezTo>
                    <a:pt x="4193224" y="87836"/>
                    <a:pt x="4250328" y="101398"/>
                    <a:pt x="4307299" y="114315"/>
                  </a:cubicBezTo>
                  <a:cubicBezTo>
                    <a:pt x="4364139" y="128394"/>
                    <a:pt x="4420050" y="145575"/>
                    <a:pt x="4476358" y="160816"/>
                  </a:cubicBezTo>
                  <a:cubicBezTo>
                    <a:pt x="4504580" y="167921"/>
                    <a:pt x="4532138" y="177995"/>
                    <a:pt x="4559829" y="186779"/>
                  </a:cubicBezTo>
                  <a:lnTo>
                    <a:pt x="4642901" y="213648"/>
                  </a:lnTo>
                  <a:cubicBezTo>
                    <a:pt x="4863234" y="288307"/>
                    <a:pt x="5076414" y="379371"/>
                    <a:pt x="5280847" y="485936"/>
                  </a:cubicBezTo>
                  <a:cubicBezTo>
                    <a:pt x="5485018" y="592631"/>
                    <a:pt x="5681768" y="713145"/>
                    <a:pt x="5865400" y="851099"/>
                  </a:cubicBezTo>
                  <a:lnTo>
                    <a:pt x="5890489" y="870950"/>
                  </a:lnTo>
                  <a:lnTo>
                    <a:pt x="5890489" y="1321814"/>
                  </a:lnTo>
                  <a:lnTo>
                    <a:pt x="5887395" y="1318952"/>
                  </a:lnTo>
                  <a:lnTo>
                    <a:pt x="5830291" y="1265992"/>
                  </a:lnTo>
                  <a:lnTo>
                    <a:pt x="5815981" y="1252687"/>
                  </a:lnTo>
                  <a:lnTo>
                    <a:pt x="5801142" y="1240158"/>
                  </a:lnTo>
                  <a:lnTo>
                    <a:pt x="5771464" y="1214969"/>
                  </a:lnTo>
                  <a:cubicBezTo>
                    <a:pt x="5731849" y="1181385"/>
                    <a:pt x="5692897" y="1146896"/>
                    <a:pt x="5651030" y="1115767"/>
                  </a:cubicBezTo>
                  <a:cubicBezTo>
                    <a:pt x="5487534" y="986985"/>
                    <a:pt x="5311321" y="872542"/>
                    <a:pt x="5123183" y="780443"/>
                  </a:cubicBezTo>
                  <a:cubicBezTo>
                    <a:pt x="4935309" y="688087"/>
                    <a:pt x="4737102" y="616398"/>
                    <a:pt x="4533860" y="567701"/>
                  </a:cubicBezTo>
                  <a:lnTo>
                    <a:pt x="4457281" y="550780"/>
                  </a:lnTo>
                  <a:cubicBezTo>
                    <a:pt x="4431709" y="545484"/>
                    <a:pt x="4406536" y="538896"/>
                    <a:pt x="4380568" y="535279"/>
                  </a:cubicBezTo>
                  <a:lnTo>
                    <a:pt x="4303325" y="522879"/>
                  </a:lnTo>
                  <a:lnTo>
                    <a:pt x="4264769" y="516679"/>
                  </a:lnTo>
                  <a:cubicBezTo>
                    <a:pt x="4251918" y="514612"/>
                    <a:pt x="4239067" y="512415"/>
                    <a:pt x="4226082" y="511253"/>
                  </a:cubicBezTo>
                  <a:cubicBezTo>
                    <a:pt x="4174145" y="505829"/>
                    <a:pt x="4122606" y="499498"/>
                    <a:pt x="4070934" y="494848"/>
                  </a:cubicBezTo>
                  <a:lnTo>
                    <a:pt x="3915521" y="486065"/>
                  </a:lnTo>
                  <a:lnTo>
                    <a:pt x="3760241" y="484257"/>
                  </a:lnTo>
                  <a:cubicBezTo>
                    <a:pt x="3734405" y="483869"/>
                    <a:pt x="3708571" y="485936"/>
                    <a:pt x="3682734" y="486581"/>
                  </a:cubicBezTo>
                  <a:lnTo>
                    <a:pt x="3605491" y="488907"/>
                  </a:lnTo>
                  <a:cubicBezTo>
                    <a:pt x="3579921" y="489165"/>
                    <a:pt x="3553555" y="491490"/>
                    <a:pt x="3527454" y="493169"/>
                  </a:cubicBezTo>
                  <a:lnTo>
                    <a:pt x="3449151" y="498336"/>
                  </a:lnTo>
                  <a:lnTo>
                    <a:pt x="3410067" y="500532"/>
                  </a:lnTo>
                  <a:lnTo>
                    <a:pt x="3371246" y="504279"/>
                  </a:lnTo>
                  <a:cubicBezTo>
                    <a:pt x="3345410" y="506862"/>
                    <a:pt x="3319575" y="509315"/>
                    <a:pt x="3293739" y="511512"/>
                  </a:cubicBezTo>
                  <a:cubicBezTo>
                    <a:pt x="3087450" y="531662"/>
                    <a:pt x="2885531" y="563180"/>
                    <a:pt x="2689445" y="610198"/>
                  </a:cubicBezTo>
                  <a:cubicBezTo>
                    <a:pt x="2493357" y="657344"/>
                    <a:pt x="2302303" y="719088"/>
                    <a:pt x="2117875" y="800335"/>
                  </a:cubicBezTo>
                  <a:cubicBezTo>
                    <a:pt x="2072298" y="821648"/>
                    <a:pt x="2026854" y="843606"/>
                    <a:pt x="1981276" y="865566"/>
                  </a:cubicBezTo>
                  <a:cubicBezTo>
                    <a:pt x="1937025" y="889978"/>
                    <a:pt x="1891978" y="913229"/>
                    <a:pt x="1847991" y="938676"/>
                  </a:cubicBezTo>
                  <a:lnTo>
                    <a:pt x="1783069" y="978718"/>
                  </a:lnTo>
                  <a:lnTo>
                    <a:pt x="1750609" y="998869"/>
                  </a:lnTo>
                  <a:lnTo>
                    <a:pt x="1734312" y="1008945"/>
                  </a:lnTo>
                  <a:lnTo>
                    <a:pt x="1718547" y="1019924"/>
                  </a:lnTo>
                  <a:lnTo>
                    <a:pt x="1655481" y="1063582"/>
                  </a:lnTo>
                  <a:cubicBezTo>
                    <a:pt x="1634414" y="1078178"/>
                    <a:pt x="1612950" y="1092259"/>
                    <a:pt x="1593077" y="1108664"/>
                  </a:cubicBezTo>
                  <a:lnTo>
                    <a:pt x="1532263" y="1156197"/>
                  </a:lnTo>
                  <a:cubicBezTo>
                    <a:pt x="1511992" y="1172085"/>
                    <a:pt x="1491587" y="1187844"/>
                    <a:pt x="1472509" y="1205152"/>
                  </a:cubicBezTo>
                  <a:lnTo>
                    <a:pt x="1414212" y="1256175"/>
                  </a:lnTo>
                  <a:cubicBezTo>
                    <a:pt x="1395001" y="1273354"/>
                    <a:pt x="1375127" y="1290147"/>
                    <a:pt x="1357242" y="1308359"/>
                  </a:cubicBezTo>
                  <a:cubicBezTo>
                    <a:pt x="1283178" y="1379532"/>
                    <a:pt x="1212163" y="1452513"/>
                    <a:pt x="1153072" y="1529498"/>
                  </a:cubicBezTo>
                  <a:cubicBezTo>
                    <a:pt x="1090933" y="1605578"/>
                    <a:pt x="1043501" y="1685794"/>
                    <a:pt x="1002694" y="1770658"/>
                  </a:cubicBezTo>
                  <a:lnTo>
                    <a:pt x="974076" y="1835371"/>
                  </a:lnTo>
                  <a:lnTo>
                    <a:pt x="949564" y="1903573"/>
                  </a:lnTo>
                  <a:cubicBezTo>
                    <a:pt x="940820" y="1925661"/>
                    <a:pt x="934593" y="1950719"/>
                    <a:pt x="927173" y="1974229"/>
                  </a:cubicBezTo>
                  <a:cubicBezTo>
                    <a:pt x="920019" y="1998254"/>
                    <a:pt x="912468" y="2021504"/>
                    <a:pt x="906107" y="2046952"/>
                  </a:cubicBezTo>
                  <a:cubicBezTo>
                    <a:pt x="853906" y="2245614"/>
                    <a:pt x="809918" y="2463136"/>
                    <a:pt x="751092" y="2676266"/>
                  </a:cubicBezTo>
                  <a:cubicBezTo>
                    <a:pt x="693458" y="2889912"/>
                    <a:pt x="624166" y="3100976"/>
                    <a:pt x="547189" y="3308422"/>
                  </a:cubicBezTo>
                  <a:cubicBezTo>
                    <a:pt x="479617" y="3487580"/>
                    <a:pt x="444109" y="3675523"/>
                    <a:pt x="441195" y="3866306"/>
                  </a:cubicBezTo>
                  <a:cubicBezTo>
                    <a:pt x="438014" y="4057089"/>
                    <a:pt x="469282" y="4250456"/>
                    <a:pt x="527182" y="4439174"/>
                  </a:cubicBezTo>
                  <a:cubicBezTo>
                    <a:pt x="584815" y="4628278"/>
                    <a:pt x="671067" y="4811828"/>
                    <a:pt x="775073" y="4987240"/>
                  </a:cubicBezTo>
                  <a:cubicBezTo>
                    <a:pt x="827009" y="5075075"/>
                    <a:pt x="884246" y="5160327"/>
                    <a:pt x="943206" y="5244933"/>
                  </a:cubicBezTo>
                  <a:cubicBezTo>
                    <a:pt x="1002296" y="5329411"/>
                    <a:pt x="1064964" y="5412337"/>
                    <a:pt x="1133728" y="5490356"/>
                  </a:cubicBezTo>
                  <a:cubicBezTo>
                    <a:pt x="1203949" y="5567728"/>
                    <a:pt x="1279337" y="5642259"/>
                    <a:pt x="1359626" y="5709815"/>
                  </a:cubicBezTo>
                  <a:cubicBezTo>
                    <a:pt x="1398711" y="5744949"/>
                    <a:pt x="1439916" y="5777241"/>
                    <a:pt x="1481254" y="5809146"/>
                  </a:cubicBezTo>
                  <a:cubicBezTo>
                    <a:pt x="1501922" y="5825163"/>
                    <a:pt x="1522325" y="5841309"/>
                    <a:pt x="1543260" y="5856940"/>
                  </a:cubicBezTo>
                  <a:cubicBezTo>
                    <a:pt x="1564591" y="5871923"/>
                    <a:pt x="1585921" y="5886777"/>
                    <a:pt x="1607518" y="5901374"/>
                  </a:cubicBezTo>
                  <a:cubicBezTo>
                    <a:pt x="1778565" y="6019693"/>
                    <a:pt x="1961271" y="6115924"/>
                    <a:pt x="2145566" y="6193814"/>
                  </a:cubicBezTo>
                  <a:lnTo>
                    <a:pt x="2214991" y="6221844"/>
                  </a:lnTo>
                  <a:lnTo>
                    <a:pt x="2249307" y="6236182"/>
                  </a:lnTo>
                  <a:cubicBezTo>
                    <a:pt x="2260702" y="6241089"/>
                    <a:pt x="2272625" y="6244577"/>
                    <a:pt x="2284285" y="6248711"/>
                  </a:cubicBezTo>
                  <a:lnTo>
                    <a:pt x="2354241" y="6273124"/>
                  </a:lnTo>
                  <a:cubicBezTo>
                    <a:pt x="2360070" y="6275190"/>
                    <a:pt x="2365899" y="6277128"/>
                    <a:pt x="2371597" y="6279324"/>
                  </a:cubicBezTo>
                  <a:cubicBezTo>
                    <a:pt x="2377161" y="6281778"/>
                    <a:pt x="2382329" y="6285007"/>
                    <a:pt x="2387894" y="6287719"/>
                  </a:cubicBezTo>
                  <a:cubicBezTo>
                    <a:pt x="2398757" y="6293274"/>
                    <a:pt x="2410153" y="6297666"/>
                    <a:pt x="2421414" y="6302186"/>
                  </a:cubicBezTo>
                  <a:lnTo>
                    <a:pt x="2489117" y="6329441"/>
                  </a:lnTo>
                  <a:lnTo>
                    <a:pt x="2522902" y="6343134"/>
                  </a:lnTo>
                  <a:cubicBezTo>
                    <a:pt x="2534165" y="6347654"/>
                    <a:pt x="2545294" y="6352563"/>
                    <a:pt x="2556953" y="6356051"/>
                  </a:cubicBezTo>
                  <a:lnTo>
                    <a:pt x="2695009" y="6401905"/>
                  </a:lnTo>
                  <a:cubicBezTo>
                    <a:pt x="2880895" y="6457190"/>
                    <a:pt x="3073141" y="6489095"/>
                    <a:pt x="3268035" y="6501238"/>
                  </a:cubicBezTo>
                  <a:cubicBezTo>
                    <a:pt x="3292413" y="6502659"/>
                    <a:pt x="3316527" y="6505629"/>
                    <a:pt x="3341038" y="6506145"/>
                  </a:cubicBezTo>
                  <a:lnTo>
                    <a:pt x="3414703" y="6507050"/>
                  </a:lnTo>
                  <a:lnTo>
                    <a:pt x="3488237" y="6508212"/>
                  </a:lnTo>
                  <a:cubicBezTo>
                    <a:pt x="3500690" y="6508729"/>
                    <a:pt x="3512483" y="6508471"/>
                    <a:pt x="3524142" y="6507955"/>
                  </a:cubicBezTo>
                  <a:lnTo>
                    <a:pt x="3559252" y="6506921"/>
                  </a:lnTo>
                  <a:cubicBezTo>
                    <a:pt x="3582835" y="6506792"/>
                    <a:pt x="3605889" y="6504467"/>
                    <a:pt x="3629207" y="6503045"/>
                  </a:cubicBezTo>
                  <a:cubicBezTo>
                    <a:pt x="3652526" y="6502012"/>
                    <a:pt x="3675579" y="6499171"/>
                    <a:pt x="3698633" y="6496845"/>
                  </a:cubicBezTo>
                  <a:cubicBezTo>
                    <a:pt x="3710160" y="6495683"/>
                    <a:pt x="3721819" y="6494907"/>
                    <a:pt x="3733213" y="6493357"/>
                  </a:cubicBezTo>
                  <a:lnTo>
                    <a:pt x="3767529" y="6488707"/>
                  </a:lnTo>
                  <a:lnTo>
                    <a:pt x="3801845" y="6484057"/>
                  </a:lnTo>
                  <a:lnTo>
                    <a:pt x="3835895" y="6478116"/>
                  </a:lnTo>
                  <a:cubicBezTo>
                    <a:pt x="4017673" y="6446727"/>
                    <a:pt x="4194152" y="6390281"/>
                    <a:pt x="4364801" y="6308517"/>
                  </a:cubicBezTo>
                  <a:cubicBezTo>
                    <a:pt x="4535583" y="6227139"/>
                    <a:pt x="4700138" y="6120962"/>
                    <a:pt x="4861379" y="6000576"/>
                  </a:cubicBezTo>
                  <a:cubicBezTo>
                    <a:pt x="5022621" y="5879931"/>
                    <a:pt x="5180684" y="5745337"/>
                    <a:pt x="5341263" y="5605834"/>
                  </a:cubicBezTo>
                  <a:lnTo>
                    <a:pt x="5587301" y="5390379"/>
                  </a:lnTo>
                  <a:cubicBezTo>
                    <a:pt x="5674216" y="5315718"/>
                    <a:pt x="5761527" y="5244416"/>
                    <a:pt x="5849105" y="5176344"/>
                  </a:cubicBezTo>
                  <a:lnTo>
                    <a:pt x="5890489" y="5145260"/>
                  </a:lnTo>
                  <a:lnTo>
                    <a:pt x="5890489" y="5995323"/>
                  </a:lnTo>
                  <a:lnTo>
                    <a:pt x="5811477" y="6077819"/>
                  </a:lnTo>
                  <a:cubicBezTo>
                    <a:pt x="5654739" y="6238377"/>
                    <a:pt x="5487138" y="6396093"/>
                    <a:pt x="5301384" y="6542958"/>
                  </a:cubicBezTo>
                  <a:lnTo>
                    <a:pt x="5252008" y="6578438"/>
                  </a:lnTo>
                  <a:lnTo>
                    <a:pt x="1653730" y="6578438"/>
                  </a:lnTo>
                  <a:lnTo>
                    <a:pt x="1549768" y="6488821"/>
                  </a:lnTo>
                  <a:cubicBezTo>
                    <a:pt x="1461976" y="6409495"/>
                    <a:pt x="1378573" y="6327182"/>
                    <a:pt x="1298282" y="6243932"/>
                  </a:cubicBezTo>
                  <a:cubicBezTo>
                    <a:pt x="1278277" y="6223006"/>
                    <a:pt x="1258138" y="6202210"/>
                    <a:pt x="1237999" y="6181671"/>
                  </a:cubicBezTo>
                  <a:lnTo>
                    <a:pt x="1179967" y="6117862"/>
                  </a:lnTo>
                  <a:lnTo>
                    <a:pt x="1121936" y="6054569"/>
                  </a:lnTo>
                  <a:cubicBezTo>
                    <a:pt x="1102328" y="6033644"/>
                    <a:pt x="1084573" y="6011427"/>
                    <a:pt x="1065628" y="5990243"/>
                  </a:cubicBezTo>
                  <a:cubicBezTo>
                    <a:pt x="1028662" y="5947099"/>
                    <a:pt x="990239" y="5904991"/>
                    <a:pt x="954335" y="5861460"/>
                  </a:cubicBezTo>
                  <a:cubicBezTo>
                    <a:pt x="936050" y="5840018"/>
                    <a:pt x="917634" y="5818446"/>
                    <a:pt x="898953" y="5797393"/>
                  </a:cubicBezTo>
                  <a:cubicBezTo>
                    <a:pt x="880404" y="5776208"/>
                    <a:pt x="861325" y="5755412"/>
                    <a:pt x="842908" y="5733582"/>
                  </a:cubicBezTo>
                  <a:cubicBezTo>
                    <a:pt x="767919" y="5647942"/>
                    <a:pt x="693061" y="5561786"/>
                    <a:pt x="622442" y="5471884"/>
                  </a:cubicBezTo>
                  <a:cubicBezTo>
                    <a:pt x="551559" y="5382112"/>
                    <a:pt x="486639" y="5287430"/>
                    <a:pt x="425559" y="5190036"/>
                  </a:cubicBezTo>
                  <a:cubicBezTo>
                    <a:pt x="303668" y="4994990"/>
                    <a:pt x="200193" y="4786123"/>
                    <a:pt x="123877" y="4564210"/>
                  </a:cubicBezTo>
                  <a:cubicBezTo>
                    <a:pt x="47694" y="4342555"/>
                    <a:pt x="2249" y="4106045"/>
                    <a:pt x="130" y="3865530"/>
                  </a:cubicBezTo>
                  <a:cubicBezTo>
                    <a:pt x="-1328" y="3745403"/>
                    <a:pt x="9537" y="3624629"/>
                    <a:pt x="30602" y="3505793"/>
                  </a:cubicBezTo>
                  <a:cubicBezTo>
                    <a:pt x="51802" y="3386828"/>
                    <a:pt x="84659" y="3270059"/>
                    <a:pt x="126924" y="3157164"/>
                  </a:cubicBezTo>
                  <a:cubicBezTo>
                    <a:pt x="200457" y="2959276"/>
                    <a:pt x="271737" y="2761388"/>
                    <a:pt x="334803" y="2560530"/>
                  </a:cubicBezTo>
                  <a:lnTo>
                    <a:pt x="381176" y="2409144"/>
                  </a:lnTo>
                  <a:lnTo>
                    <a:pt x="425825" y="2255819"/>
                  </a:lnTo>
                  <a:lnTo>
                    <a:pt x="470210" y="2099523"/>
                  </a:lnTo>
                  <a:lnTo>
                    <a:pt x="492998" y="2020213"/>
                  </a:lnTo>
                  <a:lnTo>
                    <a:pt x="517509" y="1939224"/>
                  </a:lnTo>
                  <a:cubicBezTo>
                    <a:pt x="525061" y="1912485"/>
                    <a:pt x="534866" y="1884586"/>
                    <a:pt x="544007" y="1857201"/>
                  </a:cubicBezTo>
                  <a:cubicBezTo>
                    <a:pt x="553680" y="1829559"/>
                    <a:pt x="561496" y="1802304"/>
                    <a:pt x="573288" y="1774274"/>
                  </a:cubicBezTo>
                  <a:lnTo>
                    <a:pt x="606146" y="1690832"/>
                  </a:lnTo>
                  <a:cubicBezTo>
                    <a:pt x="618467" y="1663060"/>
                    <a:pt x="631716" y="1635417"/>
                    <a:pt x="644569" y="1607775"/>
                  </a:cubicBezTo>
                  <a:cubicBezTo>
                    <a:pt x="698625" y="1498368"/>
                    <a:pt x="763413" y="1391287"/>
                    <a:pt x="837874" y="1297638"/>
                  </a:cubicBezTo>
                  <a:cubicBezTo>
                    <a:pt x="910348" y="1201278"/>
                    <a:pt x="990107" y="1115897"/>
                    <a:pt x="1069602" y="1032194"/>
                  </a:cubicBezTo>
                  <a:cubicBezTo>
                    <a:pt x="1089079" y="1010624"/>
                    <a:pt x="1110012" y="990990"/>
                    <a:pt x="1130548" y="970839"/>
                  </a:cubicBezTo>
                  <a:lnTo>
                    <a:pt x="1192024" y="910129"/>
                  </a:lnTo>
                  <a:cubicBezTo>
                    <a:pt x="1212031" y="889462"/>
                    <a:pt x="1234024" y="870475"/>
                    <a:pt x="1255356" y="850841"/>
                  </a:cubicBezTo>
                  <a:lnTo>
                    <a:pt x="1319614" y="792068"/>
                  </a:lnTo>
                  <a:cubicBezTo>
                    <a:pt x="1340680" y="772176"/>
                    <a:pt x="1363469" y="753834"/>
                    <a:pt x="1385728" y="734975"/>
                  </a:cubicBezTo>
                  <a:lnTo>
                    <a:pt x="1452768" y="678528"/>
                  </a:lnTo>
                  <a:lnTo>
                    <a:pt x="1469594" y="664449"/>
                  </a:lnTo>
                  <a:lnTo>
                    <a:pt x="1487083" y="651015"/>
                  </a:lnTo>
                  <a:lnTo>
                    <a:pt x="1522193" y="624277"/>
                  </a:lnTo>
                  <a:lnTo>
                    <a:pt x="1592415" y="570671"/>
                  </a:lnTo>
                  <a:cubicBezTo>
                    <a:pt x="1640110" y="535925"/>
                    <a:pt x="1689531" y="503245"/>
                    <a:pt x="1738287" y="469402"/>
                  </a:cubicBezTo>
                  <a:cubicBezTo>
                    <a:pt x="1788634" y="438015"/>
                    <a:pt x="1839643" y="407013"/>
                    <a:pt x="1890918" y="376530"/>
                  </a:cubicBezTo>
                  <a:cubicBezTo>
                    <a:pt x="2098400" y="258209"/>
                    <a:pt x="2323503" y="166241"/>
                    <a:pt x="2555363" y="105274"/>
                  </a:cubicBezTo>
                  <a:cubicBezTo>
                    <a:pt x="2787223" y="44047"/>
                    <a:pt x="3024516" y="12013"/>
                    <a:pt x="3259291" y="3229"/>
                  </a:cubicBezTo>
                  <a:lnTo>
                    <a:pt x="3347265" y="903"/>
                  </a:ln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6" name="Freeform: Shape 15">
              <a:extLst>
                <a:ext uri="{FF2B5EF4-FFF2-40B4-BE49-F238E27FC236}">
                  <a16:creationId xmlns:a16="http://schemas.microsoft.com/office/drawing/2014/main" id="{ACA5348F-9FF6-485F-898D-1BED7EC7270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095999" y="52997"/>
              <a:ext cx="6093363" cy="6805004"/>
            </a:xfrm>
            <a:custGeom>
              <a:avLst/>
              <a:gdLst>
                <a:gd name="connsiteX0" fmla="*/ 3517682 w 5890491"/>
                <a:gd name="connsiteY0" fmla="*/ 0 h 6578439"/>
                <a:gd name="connsiteX1" fmla="*/ 5849513 w 5890491"/>
                <a:gd name="connsiteY1" fmla="*/ 841730 h 6578439"/>
                <a:gd name="connsiteX2" fmla="*/ 5890491 w 5890491"/>
                <a:gd name="connsiteY2" fmla="*/ 879061 h 6578439"/>
                <a:gd name="connsiteX3" fmla="*/ 5890491 w 5890491"/>
                <a:gd name="connsiteY3" fmla="*/ 2034114 h 6578439"/>
                <a:gd name="connsiteX4" fmla="*/ 5757065 w 5890491"/>
                <a:gd name="connsiteY4" fmla="*/ 1854938 h 6578439"/>
                <a:gd name="connsiteX5" fmla="*/ 5564060 w 5890491"/>
                <a:gd name="connsiteY5" fmla="*/ 1642182 h 6578439"/>
                <a:gd name="connsiteX6" fmla="*/ 3517551 w 5890491"/>
                <a:gd name="connsiteY6" fmla="*/ 790012 h 6578439"/>
                <a:gd name="connsiteX7" fmla="*/ 1611552 w 5890491"/>
                <a:gd name="connsiteY7" fmla="*/ 1543282 h 6578439"/>
                <a:gd name="connsiteX8" fmla="*/ 1340656 w 5890491"/>
                <a:gd name="connsiteY8" fmla="*/ 1897925 h 6578439"/>
                <a:gd name="connsiteX9" fmla="*/ 1201705 w 5890491"/>
                <a:gd name="connsiteY9" fmla="*/ 2361213 h 6578439"/>
                <a:gd name="connsiteX10" fmla="*/ 852705 w 5890491"/>
                <a:gd name="connsiteY10" fmla="*/ 3529176 h 6578439"/>
                <a:gd name="connsiteX11" fmla="*/ 863863 w 5890491"/>
                <a:gd name="connsiteY11" fmla="*/ 4437051 h 6578439"/>
                <a:gd name="connsiteX12" fmla="*/ 1413569 w 5890491"/>
                <a:gd name="connsiteY12" fmla="*/ 5357174 h 6578439"/>
                <a:gd name="connsiteX13" fmla="*/ 2339129 w 5890491"/>
                <a:gd name="connsiteY13" fmla="*/ 6143367 h 6578439"/>
                <a:gd name="connsiteX14" fmla="*/ 3439449 w 5890491"/>
                <a:gd name="connsiteY14" fmla="*/ 6420049 h 6578439"/>
                <a:gd name="connsiteX15" fmla="*/ 5251388 w 5890491"/>
                <a:gd name="connsiteY15" fmla="*/ 5349009 h 6578439"/>
                <a:gd name="connsiteX16" fmla="*/ 5657731 w 5890491"/>
                <a:gd name="connsiteY16" fmla="*/ 4959205 h 6578439"/>
                <a:gd name="connsiteX17" fmla="*/ 5836127 w 5890491"/>
                <a:gd name="connsiteY17" fmla="*/ 4792052 h 6578439"/>
                <a:gd name="connsiteX18" fmla="*/ 5890491 w 5890491"/>
                <a:gd name="connsiteY18" fmla="*/ 4738662 h 6578439"/>
                <a:gd name="connsiteX19" fmla="*/ 5890491 w 5890491"/>
                <a:gd name="connsiteY19" fmla="*/ 5821964 h 6578439"/>
                <a:gd name="connsiteX20" fmla="*/ 5802001 w 5890491"/>
                <a:gd name="connsiteY20" fmla="*/ 5907904 h 6578439"/>
                <a:gd name="connsiteX21" fmla="*/ 5294358 w 5890491"/>
                <a:gd name="connsiteY21" fmla="*/ 6397505 h 6578439"/>
                <a:gd name="connsiteX22" fmla="*/ 5077178 w 5890491"/>
                <a:gd name="connsiteY22" fmla="*/ 6578439 h 6578439"/>
                <a:gd name="connsiteX23" fmla="*/ 1567290 w 5890491"/>
                <a:gd name="connsiteY23" fmla="*/ 6578439 h 6578439"/>
                <a:gd name="connsiteX24" fmla="*/ 1508588 w 5890491"/>
                <a:gd name="connsiteY24" fmla="*/ 6535186 h 6578439"/>
                <a:gd name="connsiteX25" fmla="*/ 826498 w 5890491"/>
                <a:gd name="connsiteY25" fmla="*/ 5876034 h 6578439"/>
                <a:gd name="connsiteX26" fmla="*/ 122403 w 5890491"/>
                <a:gd name="connsiteY26" fmla="*/ 3255655 h 6578439"/>
                <a:gd name="connsiteX27" fmla="*/ 1061197 w 5890491"/>
                <a:gd name="connsiteY27" fmla="*/ 984650 h 6578439"/>
                <a:gd name="connsiteX28" fmla="*/ 3517682 w 5890491"/>
                <a:gd name="connsiteY28" fmla="*/ 0 h 657843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</a:cxnLst>
              <a:rect l="l" t="t" r="r" b="b"/>
              <a:pathLst>
                <a:path w="5890491" h="6578439">
                  <a:moveTo>
                    <a:pt x="3517682" y="0"/>
                  </a:moveTo>
                  <a:cubicBezTo>
                    <a:pt x="4402017" y="0"/>
                    <a:pt x="5213742" y="315483"/>
                    <a:pt x="5849513" y="841730"/>
                  </a:cubicBezTo>
                  <a:lnTo>
                    <a:pt x="5890491" y="879061"/>
                  </a:lnTo>
                  <a:lnTo>
                    <a:pt x="5890491" y="2034114"/>
                  </a:lnTo>
                  <a:lnTo>
                    <a:pt x="5757065" y="1854938"/>
                  </a:lnTo>
                  <a:cubicBezTo>
                    <a:pt x="5696443" y="1781264"/>
                    <a:pt x="5632076" y="1710299"/>
                    <a:pt x="5564060" y="1642182"/>
                  </a:cubicBezTo>
                  <a:cubicBezTo>
                    <a:pt x="5015393" y="1092636"/>
                    <a:pt x="4288592" y="790012"/>
                    <a:pt x="3517551" y="790012"/>
                  </a:cubicBezTo>
                  <a:cubicBezTo>
                    <a:pt x="2701750" y="790012"/>
                    <a:pt x="2131676" y="1015335"/>
                    <a:pt x="1611552" y="1543282"/>
                  </a:cubicBezTo>
                  <a:cubicBezTo>
                    <a:pt x="1435754" y="1721722"/>
                    <a:pt x="1375945" y="1822729"/>
                    <a:pt x="1340656" y="1897925"/>
                  </a:cubicBezTo>
                  <a:cubicBezTo>
                    <a:pt x="1289148" y="2007623"/>
                    <a:pt x="1252432" y="2155907"/>
                    <a:pt x="1201705" y="2361213"/>
                  </a:cubicBezTo>
                  <a:cubicBezTo>
                    <a:pt x="1133721" y="2635919"/>
                    <a:pt x="1040568" y="3012290"/>
                    <a:pt x="852705" y="3529176"/>
                  </a:cubicBezTo>
                  <a:cubicBezTo>
                    <a:pt x="749952" y="3811784"/>
                    <a:pt x="753584" y="4108747"/>
                    <a:pt x="863863" y="4437051"/>
                  </a:cubicBezTo>
                  <a:cubicBezTo>
                    <a:pt x="964800" y="4737438"/>
                    <a:pt x="1154869" y="5055603"/>
                    <a:pt x="1413569" y="5357174"/>
                  </a:cubicBezTo>
                  <a:cubicBezTo>
                    <a:pt x="1718326" y="5712343"/>
                    <a:pt x="2021008" y="5969404"/>
                    <a:pt x="2339129" y="6143367"/>
                  </a:cubicBezTo>
                  <a:cubicBezTo>
                    <a:pt x="2679565" y="6329577"/>
                    <a:pt x="3039591" y="6420049"/>
                    <a:pt x="3439449" y="6420049"/>
                  </a:cubicBezTo>
                  <a:cubicBezTo>
                    <a:pt x="4142246" y="6420049"/>
                    <a:pt x="4633828" y="5976251"/>
                    <a:pt x="5251388" y="5349009"/>
                  </a:cubicBezTo>
                  <a:cubicBezTo>
                    <a:pt x="5389949" y="5208364"/>
                    <a:pt x="5526047" y="5081677"/>
                    <a:pt x="5657731" y="4959205"/>
                  </a:cubicBezTo>
                  <a:cubicBezTo>
                    <a:pt x="5719520" y="4901722"/>
                    <a:pt x="5779200" y="4846206"/>
                    <a:pt x="5836127" y="4792052"/>
                  </a:cubicBezTo>
                  <a:lnTo>
                    <a:pt x="5890491" y="4738662"/>
                  </a:lnTo>
                  <a:lnTo>
                    <a:pt x="5890491" y="5821964"/>
                  </a:lnTo>
                  <a:lnTo>
                    <a:pt x="5802001" y="5907904"/>
                  </a:lnTo>
                  <a:cubicBezTo>
                    <a:pt x="5634962" y="6077456"/>
                    <a:pt x="5467509" y="6243625"/>
                    <a:pt x="5294358" y="6397505"/>
                  </a:cubicBezTo>
                  <a:lnTo>
                    <a:pt x="5077178" y="6578439"/>
                  </a:lnTo>
                  <a:lnTo>
                    <a:pt x="1567290" y="6578439"/>
                  </a:lnTo>
                  <a:lnTo>
                    <a:pt x="1508588" y="6535186"/>
                  </a:lnTo>
                  <a:cubicBezTo>
                    <a:pt x="1263991" y="6345442"/>
                    <a:pt x="1038054" y="6122666"/>
                    <a:pt x="826498" y="5876034"/>
                  </a:cubicBezTo>
                  <a:cubicBezTo>
                    <a:pt x="261613" y="5217713"/>
                    <a:pt x="-239182" y="4250314"/>
                    <a:pt x="122403" y="3255655"/>
                  </a:cubicBezTo>
                  <a:cubicBezTo>
                    <a:pt x="607497" y="1921629"/>
                    <a:pt x="393040" y="1662857"/>
                    <a:pt x="1061197" y="984650"/>
                  </a:cubicBezTo>
                  <a:cubicBezTo>
                    <a:pt x="1729484" y="306444"/>
                    <a:pt x="2498060" y="0"/>
                    <a:pt x="3517682" y="0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7" name="Freeform: Shape 16">
              <a:extLst>
                <a:ext uri="{FF2B5EF4-FFF2-40B4-BE49-F238E27FC236}">
                  <a16:creationId xmlns:a16="http://schemas.microsoft.com/office/drawing/2014/main" id="{33B89F41-1D91-447A-88C5-8A917809FEE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096000" y="52997"/>
              <a:ext cx="6093362" cy="6805004"/>
            </a:xfrm>
            <a:custGeom>
              <a:avLst/>
              <a:gdLst>
                <a:gd name="connsiteX0" fmla="*/ 5890490 w 5890490"/>
                <a:gd name="connsiteY0" fmla="*/ 5389037 h 6578439"/>
                <a:gd name="connsiteX1" fmla="*/ 5890490 w 5890490"/>
                <a:gd name="connsiteY1" fmla="*/ 5855587 h 6578439"/>
                <a:gd name="connsiteX2" fmla="*/ 5784593 w 5890490"/>
                <a:gd name="connsiteY2" fmla="*/ 5962054 h 6578439"/>
                <a:gd name="connsiteX3" fmla="*/ 5663414 w 5890490"/>
                <a:gd name="connsiteY3" fmla="*/ 6082564 h 6578439"/>
                <a:gd name="connsiteX4" fmla="*/ 5147099 w 5890490"/>
                <a:gd name="connsiteY4" fmla="*/ 6547726 h 6578439"/>
                <a:gd name="connsiteX5" fmla="*/ 5105015 w 5890490"/>
                <a:gd name="connsiteY5" fmla="*/ 6578439 h 6578439"/>
                <a:gd name="connsiteX6" fmla="*/ 4385601 w 5890490"/>
                <a:gd name="connsiteY6" fmla="*/ 6578439 h 6578439"/>
                <a:gd name="connsiteX7" fmla="*/ 4507252 w 5890490"/>
                <a:gd name="connsiteY7" fmla="*/ 6515968 h 6578439"/>
                <a:gd name="connsiteX8" fmla="*/ 4909330 w 5890490"/>
                <a:gd name="connsiteY8" fmla="*/ 6253453 h 6578439"/>
                <a:gd name="connsiteX9" fmla="*/ 5411374 w 5890490"/>
                <a:gd name="connsiteY9" fmla="*/ 5828544 h 6578439"/>
                <a:gd name="connsiteX10" fmla="*/ 5533570 w 5890490"/>
                <a:gd name="connsiteY10" fmla="*/ 5714534 h 6578439"/>
                <a:gd name="connsiteX11" fmla="*/ 5657425 w 5890490"/>
                <a:gd name="connsiteY11" fmla="*/ 5597650 h 6578439"/>
                <a:gd name="connsiteX12" fmla="*/ 3336813 w 5890490"/>
                <a:gd name="connsiteY12" fmla="*/ 499 h 6578439"/>
                <a:gd name="connsiteX13" fmla="*/ 3513674 w 5890490"/>
                <a:gd name="connsiteY13" fmla="*/ 1202 h 6578439"/>
                <a:gd name="connsiteX14" fmla="*/ 3602743 w 5890490"/>
                <a:gd name="connsiteY14" fmla="*/ 4827 h 6578439"/>
                <a:gd name="connsiteX15" fmla="*/ 3647213 w 5890490"/>
                <a:gd name="connsiteY15" fmla="*/ 6703 h 6578439"/>
                <a:gd name="connsiteX16" fmla="*/ 3691684 w 5890490"/>
                <a:gd name="connsiteY16" fmla="*/ 9453 h 6578439"/>
                <a:gd name="connsiteX17" fmla="*/ 3868927 w 5890490"/>
                <a:gd name="connsiteY17" fmla="*/ 27080 h 6578439"/>
                <a:gd name="connsiteX18" fmla="*/ 5200872 w 5890490"/>
                <a:gd name="connsiteY18" fmla="*/ 472240 h 6578439"/>
                <a:gd name="connsiteX19" fmla="*/ 5772711 w 5890490"/>
                <a:gd name="connsiteY19" fmla="*/ 866334 h 6578439"/>
                <a:gd name="connsiteX20" fmla="*/ 5890490 w 5890490"/>
                <a:gd name="connsiteY20" fmla="*/ 972426 h 6578439"/>
                <a:gd name="connsiteX21" fmla="*/ 5890490 w 5890490"/>
                <a:gd name="connsiteY21" fmla="*/ 1158576 h 6578439"/>
                <a:gd name="connsiteX22" fmla="*/ 5676045 w 5890490"/>
                <a:gd name="connsiteY22" fmla="*/ 986969 h 6578439"/>
                <a:gd name="connsiteX23" fmla="*/ 5103776 w 5890490"/>
                <a:gd name="connsiteY23" fmla="*/ 655879 h 6578439"/>
                <a:gd name="connsiteX24" fmla="*/ 4482465 w 5890490"/>
                <a:gd name="connsiteY24" fmla="*/ 440363 h 6578439"/>
                <a:gd name="connsiteX25" fmla="*/ 4402444 w 5890490"/>
                <a:gd name="connsiteY25" fmla="*/ 422111 h 6578439"/>
                <a:gd name="connsiteX26" fmla="*/ 4322423 w 5890490"/>
                <a:gd name="connsiteY26" fmla="*/ 404610 h 6578439"/>
                <a:gd name="connsiteX27" fmla="*/ 4241892 w 5890490"/>
                <a:gd name="connsiteY27" fmla="*/ 389858 h 6578439"/>
                <a:gd name="connsiteX28" fmla="*/ 4201627 w 5890490"/>
                <a:gd name="connsiteY28" fmla="*/ 382483 h 6578439"/>
                <a:gd name="connsiteX29" fmla="*/ 4161234 w 5890490"/>
                <a:gd name="connsiteY29" fmla="*/ 375857 h 6578439"/>
                <a:gd name="connsiteX30" fmla="*/ 3999280 w 5890490"/>
                <a:gd name="connsiteY30" fmla="*/ 353606 h 6578439"/>
                <a:gd name="connsiteX31" fmla="*/ 3836817 w 5890490"/>
                <a:gd name="connsiteY31" fmla="*/ 338480 h 6578439"/>
                <a:gd name="connsiteX32" fmla="*/ 3673972 w 5890490"/>
                <a:gd name="connsiteY32" fmla="*/ 330604 h 6578439"/>
                <a:gd name="connsiteX33" fmla="*/ 3511126 w 5890490"/>
                <a:gd name="connsiteY33" fmla="*/ 328978 h 6578439"/>
                <a:gd name="connsiteX34" fmla="*/ 3183142 w 5890490"/>
                <a:gd name="connsiteY34" fmla="*/ 342854 h 6578439"/>
                <a:gd name="connsiteX35" fmla="*/ 2541444 w 5890490"/>
                <a:gd name="connsiteY35" fmla="*/ 439988 h 6578439"/>
                <a:gd name="connsiteX36" fmla="*/ 1933895 w 5890490"/>
                <a:gd name="connsiteY36" fmla="*/ 650505 h 6578439"/>
                <a:gd name="connsiteX37" fmla="*/ 1378079 w 5890490"/>
                <a:gd name="connsiteY37" fmla="*/ 983905 h 6578439"/>
                <a:gd name="connsiteX38" fmla="*/ 1312967 w 5890490"/>
                <a:gd name="connsiteY38" fmla="*/ 1033660 h 6578439"/>
                <a:gd name="connsiteX39" fmla="*/ 1248364 w 5890490"/>
                <a:gd name="connsiteY39" fmla="*/ 1084413 h 6578439"/>
                <a:gd name="connsiteX40" fmla="*/ 1185163 w 5890490"/>
                <a:gd name="connsiteY40" fmla="*/ 1137168 h 6578439"/>
                <a:gd name="connsiteX41" fmla="*/ 1122852 w 5890490"/>
                <a:gd name="connsiteY41" fmla="*/ 1190922 h 6578439"/>
                <a:gd name="connsiteX42" fmla="*/ 892092 w 5890490"/>
                <a:gd name="connsiteY42" fmla="*/ 1421440 h 6578439"/>
                <a:gd name="connsiteX43" fmla="*/ 707202 w 5890490"/>
                <a:gd name="connsiteY43" fmla="*/ 1684212 h 6578439"/>
                <a:gd name="connsiteX44" fmla="*/ 670121 w 5890490"/>
                <a:gd name="connsiteY44" fmla="*/ 1756093 h 6578439"/>
                <a:gd name="connsiteX45" fmla="*/ 637630 w 5890490"/>
                <a:gd name="connsiteY45" fmla="*/ 1830724 h 6578439"/>
                <a:gd name="connsiteX46" fmla="*/ 607685 w 5890490"/>
                <a:gd name="connsiteY46" fmla="*/ 1907105 h 6578439"/>
                <a:gd name="connsiteX47" fmla="*/ 580034 w 5890490"/>
                <a:gd name="connsiteY47" fmla="*/ 1984986 h 6578439"/>
                <a:gd name="connsiteX48" fmla="*/ 481919 w 5890490"/>
                <a:gd name="connsiteY48" fmla="*/ 2304386 h 6578439"/>
                <a:gd name="connsiteX49" fmla="*/ 433881 w 5890490"/>
                <a:gd name="connsiteY49" fmla="*/ 2465399 h 6578439"/>
                <a:gd name="connsiteX50" fmla="*/ 384442 w 5890490"/>
                <a:gd name="connsiteY50" fmla="*/ 2626163 h 6578439"/>
                <a:gd name="connsiteX51" fmla="*/ 166039 w 5890490"/>
                <a:gd name="connsiteY51" fmla="*/ 3261338 h 6578439"/>
                <a:gd name="connsiteX52" fmla="*/ 56202 w 5890490"/>
                <a:gd name="connsiteY52" fmla="*/ 3910265 h 6578439"/>
                <a:gd name="connsiteX53" fmla="*/ 93664 w 5890490"/>
                <a:gd name="connsiteY53" fmla="*/ 4237292 h 6578439"/>
                <a:gd name="connsiteX54" fmla="*/ 111758 w 5890490"/>
                <a:gd name="connsiteY54" fmla="*/ 4317548 h 6578439"/>
                <a:gd name="connsiteX55" fmla="*/ 133038 w 5890490"/>
                <a:gd name="connsiteY55" fmla="*/ 4397054 h 6578439"/>
                <a:gd name="connsiteX56" fmla="*/ 157757 w 5890490"/>
                <a:gd name="connsiteY56" fmla="*/ 4475560 h 6578439"/>
                <a:gd name="connsiteX57" fmla="*/ 185153 w 5890490"/>
                <a:gd name="connsiteY57" fmla="*/ 4553066 h 6578439"/>
                <a:gd name="connsiteX58" fmla="*/ 493642 w 5890490"/>
                <a:gd name="connsiteY58" fmla="*/ 5132239 h 6578439"/>
                <a:gd name="connsiteX59" fmla="*/ 914391 w 5890490"/>
                <a:gd name="connsiteY59" fmla="*/ 5636528 h 6578439"/>
                <a:gd name="connsiteX60" fmla="*/ 1402034 w 5890490"/>
                <a:gd name="connsiteY60" fmla="*/ 6076188 h 6578439"/>
                <a:gd name="connsiteX61" fmla="*/ 1664397 w 5890490"/>
                <a:gd name="connsiteY61" fmla="*/ 6267079 h 6578439"/>
                <a:gd name="connsiteX62" fmla="*/ 1938992 w 5890490"/>
                <a:gd name="connsiteY62" fmla="*/ 6434343 h 6578439"/>
                <a:gd name="connsiteX63" fmla="*/ 2225931 w 5890490"/>
                <a:gd name="connsiteY63" fmla="*/ 6574322 h 6578439"/>
                <a:gd name="connsiteX64" fmla="*/ 2236328 w 5890490"/>
                <a:gd name="connsiteY64" fmla="*/ 6578439 h 6578439"/>
                <a:gd name="connsiteX65" fmla="*/ 1504665 w 5890490"/>
                <a:gd name="connsiteY65" fmla="*/ 6578439 h 6578439"/>
                <a:gd name="connsiteX66" fmla="*/ 1456827 w 5890490"/>
                <a:gd name="connsiteY66" fmla="*/ 6543476 h 6578439"/>
                <a:gd name="connsiteX67" fmla="*/ 1188475 w 5890490"/>
                <a:gd name="connsiteY67" fmla="*/ 6314083 h 6578439"/>
                <a:gd name="connsiteX68" fmla="*/ 721728 w 5890490"/>
                <a:gd name="connsiteY68" fmla="*/ 5798666 h 6578439"/>
                <a:gd name="connsiteX69" fmla="*/ 344175 w 5890490"/>
                <a:gd name="connsiteY69" fmla="*/ 5219495 h 6578439"/>
                <a:gd name="connsiteX70" fmla="*/ 87293 w 5890490"/>
                <a:gd name="connsiteY70" fmla="*/ 4583569 h 6578439"/>
                <a:gd name="connsiteX71" fmla="*/ 65886 w 5890490"/>
                <a:gd name="connsiteY71" fmla="*/ 4500813 h 6578439"/>
                <a:gd name="connsiteX72" fmla="*/ 47409 w 5890490"/>
                <a:gd name="connsiteY72" fmla="*/ 4417431 h 6578439"/>
                <a:gd name="connsiteX73" fmla="*/ 39000 w 5890490"/>
                <a:gd name="connsiteY73" fmla="*/ 4375677 h 6578439"/>
                <a:gd name="connsiteX74" fmla="*/ 31610 w 5890490"/>
                <a:gd name="connsiteY74" fmla="*/ 4333674 h 6578439"/>
                <a:gd name="connsiteX75" fmla="*/ 18868 w 5890490"/>
                <a:gd name="connsiteY75" fmla="*/ 4249417 h 6578439"/>
                <a:gd name="connsiteX76" fmla="*/ 646 w 5890490"/>
                <a:gd name="connsiteY76" fmla="*/ 3910265 h 6578439"/>
                <a:gd name="connsiteX77" fmla="*/ 130234 w 5890490"/>
                <a:gd name="connsiteY77" fmla="*/ 3248337 h 6578439"/>
                <a:gd name="connsiteX78" fmla="*/ 335383 w 5890490"/>
                <a:gd name="connsiteY78" fmla="*/ 2611911 h 6578439"/>
                <a:gd name="connsiteX79" fmla="*/ 487272 w 5890490"/>
                <a:gd name="connsiteY79" fmla="*/ 1958609 h 6578439"/>
                <a:gd name="connsiteX80" fmla="*/ 508550 w 5890490"/>
                <a:gd name="connsiteY80" fmla="*/ 1876227 h 6578439"/>
                <a:gd name="connsiteX81" fmla="*/ 531742 w 5890490"/>
                <a:gd name="connsiteY81" fmla="*/ 1793721 h 6578439"/>
                <a:gd name="connsiteX82" fmla="*/ 558245 w 5890490"/>
                <a:gd name="connsiteY82" fmla="*/ 1711465 h 6578439"/>
                <a:gd name="connsiteX83" fmla="*/ 590100 w 5890490"/>
                <a:gd name="connsiteY83" fmla="*/ 1630332 h 6578439"/>
                <a:gd name="connsiteX84" fmla="*/ 758680 w 5890490"/>
                <a:gd name="connsiteY84" fmla="*/ 1322433 h 6578439"/>
                <a:gd name="connsiteX85" fmla="*/ 976317 w 5890490"/>
                <a:gd name="connsiteY85" fmla="*/ 1049286 h 6578439"/>
                <a:gd name="connsiteX86" fmla="*/ 1035314 w 5890490"/>
                <a:gd name="connsiteY86" fmla="*/ 985406 h 6578439"/>
                <a:gd name="connsiteX87" fmla="*/ 1095329 w 5890490"/>
                <a:gd name="connsiteY87" fmla="*/ 922526 h 6578439"/>
                <a:gd name="connsiteX88" fmla="*/ 1157384 w 5890490"/>
                <a:gd name="connsiteY88" fmla="*/ 861271 h 6578439"/>
                <a:gd name="connsiteX89" fmla="*/ 1220841 w 5890490"/>
                <a:gd name="connsiteY89" fmla="*/ 801017 h 6578439"/>
                <a:gd name="connsiteX90" fmla="*/ 1286462 w 5890490"/>
                <a:gd name="connsiteY90" fmla="*/ 742886 h 6578439"/>
                <a:gd name="connsiteX91" fmla="*/ 1353233 w 5890490"/>
                <a:gd name="connsiteY91" fmla="*/ 685632 h 6578439"/>
                <a:gd name="connsiteX92" fmla="*/ 1369924 w 5890490"/>
                <a:gd name="connsiteY92" fmla="*/ 671256 h 6578439"/>
                <a:gd name="connsiteX93" fmla="*/ 1387380 w 5890490"/>
                <a:gd name="connsiteY93" fmla="*/ 657755 h 6578439"/>
                <a:gd name="connsiteX94" fmla="*/ 1422422 w 5890490"/>
                <a:gd name="connsiteY94" fmla="*/ 630877 h 6578439"/>
                <a:gd name="connsiteX95" fmla="*/ 1492759 w 5890490"/>
                <a:gd name="connsiteY95" fmla="*/ 577248 h 6578439"/>
                <a:gd name="connsiteX96" fmla="*/ 1528820 w 5890490"/>
                <a:gd name="connsiteY96" fmla="*/ 551496 h 6578439"/>
                <a:gd name="connsiteX97" fmla="*/ 1565390 w 5890490"/>
                <a:gd name="connsiteY97" fmla="*/ 526370 h 6578439"/>
                <a:gd name="connsiteX98" fmla="*/ 1639040 w 5890490"/>
                <a:gd name="connsiteY98" fmla="*/ 476490 h 6578439"/>
                <a:gd name="connsiteX99" fmla="*/ 1792075 w 5890490"/>
                <a:gd name="connsiteY99" fmla="*/ 384859 h 6578439"/>
                <a:gd name="connsiteX100" fmla="*/ 2455943 w 5890490"/>
                <a:gd name="connsiteY100" fmla="*/ 117836 h 6578439"/>
                <a:gd name="connsiteX101" fmla="*/ 3159952 w 5890490"/>
                <a:gd name="connsiteY101" fmla="*/ 7203 h 6578439"/>
                <a:gd name="connsiteX102" fmla="*/ 3336813 w 5890490"/>
                <a:gd name="connsiteY102" fmla="*/ 499 h 657843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  <a:cxn ang="0">
                  <a:pos x="connsiteX65" y="connsiteY65"/>
                </a:cxn>
                <a:cxn ang="0">
                  <a:pos x="connsiteX66" y="connsiteY66"/>
                </a:cxn>
                <a:cxn ang="0">
                  <a:pos x="connsiteX67" y="connsiteY67"/>
                </a:cxn>
                <a:cxn ang="0">
                  <a:pos x="connsiteX68" y="connsiteY68"/>
                </a:cxn>
                <a:cxn ang="0">
                  <a:pos x="connsiteX69" y="connsiteY69"/>
                </a:cxn>
                <a:cxn ang="0">
                  <a:pos x="connsiteX70" y="connsiteY70"/>
                </a:cxn>
                <a:cxn ang="0">
                  <a:pos x="connsiteX71" y="connsiteY71"/>
                </a:cxn>
                <a:cxn ang="0">
                  <a:pos x="connsiteX72" y="connsiteY72"/>
                </a:cxn>
                <a:cxn ang="0">
                  <a:pos x="connsiteX73" y="connsiteY73"/>
                </a:cxn>
                <a:cxn ang="0">
                  <a:pos x="connsiteX74" y="connsiteY74"/>
                </a:cxn>
                <a:cxn ang="0">
                  <a:pos x="connsiteX75" y="connsiteY75"/>
                </a:cxn>
                <a:cxn ang="0">
                  <a:pos x="connsiteX76" y="connsiteY76"/>
                </a:cxn>
                <a:cxn ang="0">
                  <a:pos x="connsiteX77" y="connsiteY77"/>
                </a:cxn>
                <a:cxn ang="0">
                  <a:pos x="connsiteX78" y="connsiteY78"/>
                </a:cxn>
                <a:cxn ang="0">
                  <a:pos x="connsiteX79" y="connsiteY79"/>
                </a:cxn>
                <a:cxn ang="0">
                  <a:pos x="connsiteX80" y="connsiteY80"/>
                </a:cxn>
                <a:cxn ang="0">
                  <a:pos x="connsiteX81" y="connsiteY81"/>
                </a:cxn>
                <a:cxn ang="0">
                  <a:pos x="connsiteX82" y="connsiteY82"/>
                </a:cxn>
                <a:cxn ang="0">
                  <a:pos x="connsiteX83" y="connsiteY83"/>
                </a:cxn>
                <a:cxn ang="0">
                  <a:pos x="connsiteX84" y="connsiteY84"/>
                </a:cxn>
                <a:cxn ang="0">
                  <a:pos x="connsiteX85" y="connsiteY85"/>
                </a:cxn>
                <a:cxn ang="0">
                  <a:pos x="connsiteX86" y="connsiteY86"/>
                </a:cxn>
                <a:cxn ang="0">
                  <a:pos x="connsiteX87" y="connsiteY87"/>
                </a:cxn>
                <a:cxn ang="0">
                  <a:pos x="connsiteX88" y="connsiteY88"/>
                </a:cxn>
                <a:cxn ang="0">
                  <a:pos x="connsiteX89" y="connsiteY89"/>
                </a:cxn>
                <a:cxn ang="0">
                  <a:pos x="connsiteX90" y="connsiteY90"/>
                </a:cxn>
                <a:cxn ang="0">
                  <a:pos x="connsiteX91" y="connsiteY91"/>
                </a:cxn>
                <a:cxn ang="0">
                  <a:pos x="connsiteX92" y="connsiteY92"/>
                </a:cxn>
                <a:cxn ang="0">
                  <a:pos x="connsiteX93" y="connsiteY93"/>
                </a:cxn>
                <a:cxn ang="0">
                  <a:pos x="connsiteX94" y="connsiteY94"/>
                </a:cxn>
                <a:cxn ang="0">
                  <a:pos x="connsiteX95" y="connsiteY95"/>
                </a:cxn>
                <a:cxn ang="0">
                  <a:pos x="connsiteX96" y="connsiteY96"/>
                </a:cxn>
                <a:cxn ang="0">
                  <a:pos x="connsiteX97" y="connsiteY97"/>
                </a:cxn>
                <a:cxn ang="0">
                  <a:pos x="connsiteX98" y="connsiteY98"/>
                </a:cxn>
                <a:cxn ang="0">
                  <a:pos x="connsiteX99" y="connsiteY99"/>
                </a:cxn>
                <a:cxn ang="0">
                  <a:pos x="connsiteX100" y="connsiteY100"/>
                </a:cxn>
                <a:cxn ang="0">
                  <a:pos x="connsiteX101" y="connsiteY101"/>
                </a:cxn>
                <a:cxn ang="0">
                  <a:pos x="connsiteX102" y="connsiteY102"/>
                </a:cxn>
              </a:cxnLst>
              <a:rect l="l" t="t" r="r" b="b"/>
              <a:pathLst>
                <a:path w="5890490" h="6578439">
                  <a:moveTo>
                    <a:pt x="5890490" y="5389037"/>
                  </a:moveTo>
                  <a:lnTo>
                    <a:pt x="5890490" y="5855587"/>
                  </a:lnTo>
                  <a:lnTo>
                    <a:pt x="5784593" y="5962054"/>
                  </a:lnTo>
                  <a:cubicBezTo>
                    <a:pt x="5744454" y="6002308"/>
                    <a:pt x="5704062" y="6042436"/>
                    <a:pt x="5663414" y="6082564"/>
                  </a:cubicBezTo>
                  <a:cubicBezTo>
                    <a:pt x="5500314" y="6242577"/>
                    <a:pt x="5330970" y="6400714"/>
                    <a:pt x="5147099" y="6547726"/>
                  </a:cubicBezTo>
                  <a:lnTo>
                    <a:pt x="5105015" y="6578439"/>
                  </a:lnTo>
                  <a:lnTo>
                    <a:pt x="4385601" y="6578439"/>
                  </a:lnTo>
                  <a:lnTo>
                    <a:pt x="4507252" y="6515968"/>
                  </a:lnTo>
                  <a:cubicBezTo>
                    <a:pt x="4645901" y="6439679"/>
                    <a:pt x="4779837" y="6350961"/>
                    <a:pt x="4909330" y="6253453"/>
                  </a:cubicBezTo>
                  <a:cubicBezTo>
                    <a:pt x="5082369" y="6123567"/>
                    <a:pt x="5248145" y="5979180"/>
                    <a:pt x="5411374" y="5828544"/>
                  </a:cubicBezTo>
                  <a:cubicBezTo>
                    <a:pt x="5452149" y="5790791"/>
                    <a:pt x="5492924" y="5752788"/>
                    <a:pt x="5533570" y="5714534"/>
                  </a:cubicBezTo>
                  <a:lnTo>
                    <a:pt x="5657425" y="5597650"/>
                  </a:lnTo>
                  <a:close/>
                  <a:moveTo>
                    <a:pt x="3336813" y="499"/>
                  </a:moveTo>
                  <a:cubicBezTo>
                    <a:pt x="3395682" y="-392"/>
                    <a:pt x="3454550" y="-48"/>
                    <a:pt x="3513674" y="1202"/>
                  </a:cubicBezTo>
                  <a:lnTo>
                    <a:pt x="3602743" y="4827"/>
                  </a:lnTo>
                  <a:lnTo>
                    <a:pt x="3647213" y="6703"/>
                  </a:lnTo>
                  <a:cubicBezTo>
                    <a:pt x="3661994" y="7327"/>
                    <a:pt x="3676903" y="7703"/>
                    <a:pt x="3691684" y="9453"/>
                  </a:cubicBezTo>
                  <a:lnTo>
                    <a:pt x="3868927" y="27080"/>
                  </a:lnTo>
                  <a:cubicBezTo>
                    <a:pt x="4340645" y="85584"/>
                    <a:pt x="4795160" y="243221"/>
                    <a:pt x="5200872" y="472240"/>
                  </a:cubicBezTo>
                  <a:cubicBezTo>
                    <a:pt x="5403855" y="587124"/>
                    <a:pt x="5594988" y="719447"/>
                    <a:pt x="5772711" y="866334"/>
                  </a:cubicBezTo>
                  <a:lnTo>
                    <a:pt x="5890490" y="972426"/>
                  </a:lnTo>
                  <a:lnTo>
                    <a:pt x="5890490" y="1158576"/>
                  </a:lnTo>
                  <a:lnTo>
                    <a:pt x="5676045" y="986969"/>
                  </a:lnTo>
                  <a:cubicBezTo>
                    <a:pt x="5496587" y="857740"/>
                    <a:pt x="5304275" y="746699"/>
                    <a:pt x="5103776" y="655879"/>
                  </a:cubicBezTo>
                  <a:cubicBezTo>
                    <a:pt x="4903214" y="564747"/>
                    <a:pt x="4695006" y="492492"/>
                    <a:pt x="4482465" y="440363"/>
                  </a:cubicBezTo>
                  <a:lnTo>
                    <a:pt x="4402444" y="422111"/>
                  </a:lnTo>
                  <a:cubicBezTo>
                    <a:pt x="4375813" y="416111"/>
                    <a:pt x="4349436" y="408859"/>
                    <a:pt x="4322423" y="404610"/>
                  </a:cubicBezTo>
                  <a:lnTo>
                    <a:pt x="4241892" y="389858"/>
                  </a:lnTo>
                  <a:lnTo>
                    <a:pt x="4201627" y="382483"/>
                  </a:lnTo>
                  <a:cubicBezTo>
                    <a:pt x="4188248" y="379983"/>
                    <a:pt x="4174869" y="377483"/>
                    <a:pt x="4161234" y="375857"/>
                  </a:cubicBezTo>
                  <a:cubicBezTo>
                    <a:pt x="4107208" y="368482"/>
                    <a:pt x="4053308" y="360482"/>
                    <a:pt x="3999280" y="353606"/>
                  </a:cubicBezTo>
                  <a:cubicBezTo>
                    <a:pt x="3944999" y="348855"/>
                    <a:pt x="3890844" y="343854"/>
                    <a:pt x="3836817" y="338480"/>
                  </a:cubicBezTo>
                  <a:lnTo>
                    <a:pt x="3673972" y="330604"/>
                  </a:lnTo>
                  <a:cubicBezTo>
                    <a:pt x="3619690" y="329104"/>
                    <a:pt x="3565281" y="329604"/>
                    <a:pt x="3511126" y="328978"/>
                  </a:cubicBezTo>
                  <a:cubicBezTo>
                    <a:pt x="3402054" y="330728"/>
                    <a:pt x="3291706" y="334604"/>
                    <a:pt x="3183142" y="342854"/>
                  </a:cubicBezTo>
                  <a:cubicBezTo>
                    <a:pt x="2965505" y="358855"/>
                    <a:pt x="2750670" y="389733"/>
                    <a:pt x="2541444" y="439988"/>
                  </a:cubicBezTo>
                  <a:cubicBezTo>
                    <a:pt x="2332216" y="490117"/>
                    <a:pt x="2128850" y="559997"/>
                    <a:pt x="1933895" y="650505"/>
                  </a:cubicBezTo>
                  <a:cubicBezTo>
                    <a:pt x="1738939" y="741261"/>
                    <a:pt x="1553540" y="854146"/>
                    <a:pt x="1378079" y="983905"/>
                  </a:cubicBezTo>
                  <a:lnTo>
                    <a:pt x="1312967" y="1033660"/>
                  </a:lnTo>
                  <a:cubicBezTo>
                    <a:pt x="1291178" y="1050286"/>
                    <a:pt x="1269006" y="1066412"/>
                    <a:pt x="1248364" y="1084413"/>
                  </a:cubicBezTo>
                  <a:lnTo>
                    <a:pt x="1185163" y="1137168"/>
                  </a:lnTo>
                  <a:cubicBezTo>
                    <a:pt x="1164138" y="1154794"/>
                    <a:pt x="1142603" y="1172046"/>
                    <a:pt x="1122852" y="1190922"/>
                  </a:cubicBezTo>
                  <a:cubicBezTo>
                    <a:pt x="1041557" y="1264303"/>
                    <a:pt x="961663" y="1339309"/>
                    <a:pt x="892092" y="1421440"/>
                  </a:cubicBezTo>
                  <a:cubicBezTo>
                    <a:pt x="819589" y="1501822"/>
                    <a:pt x="759827" y="1590329"/>
                    <a:pt x="707202" y="1684212"/>
                  </a:cubicBezTo>
                  <a:cubicBezTo>
                    <a:pt x="694715" y="1708089"/>
                    <a:pt x="682227" y="1731841"/>
                    <a:pt x="670121" y="1756093"/>
                  </a:cubicBezTo>
                  <a:lnTo>
                    <a:pt x="637630" y="1830724"/>
                  </a:lnTo>
                  <a:cubicBezTo>
                    <a:pt x="626161" y="1855350"/>
                    <a:pt x="617624" y="1881603"/>
                    <a:pt x="607685" y="1907105"/>
                  </a:cubicBezTo>
                  <a:cubicBezTo>
                    <a:pt x="598128" y="1932857"/>
                    <a:pt x="588317" y="1958483"/>
                    <a:pt x="580034" y="1984986"/>
                  </a:cubicBezTo>
                  <a:cubicBezTo>
                    <a:pt x="544611" y="2089620"/>
                    <a:pt x="513393" y="2197128"/>
                    <a:pt x="481919" y="2304386"/>
                  </a:cubicBezTo>
                  <a:lnTo>
                    <a:pt x="433881" y="2465399"/>
                  </a:lnTo>
                  <a:lnTo>
                    <a:pt x="384442" y="2626163"/>
                  </a:lnTo>
                  <a:cubicBezTo>
                    <a:pt x="317672" y="2839680"/>
                    <a:pt x="243129" y="3050946"/>
                    <a:pt x="166039" y="3261338"/>
                  </a:cubicBezTo>
                  <a:cubicBezTo>
                    <a:pt x="88822" y="3468979"/>
                    <a:pt x="50850" y="3690248"/>
                    <a:pt x="56202" y="3910265"/>
                  </a:cubicBezTo>
                  <a:cubicBezTo>
                    <a:pt x="58495" y="4020274"/>
                    <a:pt x="71493" y="4129783"/>
                    <a:pt x="93664" y="4237292"/>
                  </a:cubicBezTo>
                  <a:cubicBezTo>
                    <a:pt x="99143" y="4264168"/>
                    <a:pt x="104623" y="4291045"/>
                    <a:pt x="111758" y="4317548"/>
                  </a:cubicBezTo>
                  <a:cubicBezTo>
                    <a:pt x="118384" y="4344176"/>
                    <a:pt x="124627" y="4370802"/>
                    <a:pt x="133038" y="4397054"/>
                  </a:cubicBezTo>
                  <a:cubicBezTo>
                    <a:pt x="140810" y="4423307"/>
                    <a:pt x="148456" y="4449683"/>
                    <a:pt x="157757" y="4475560"/>
                  </a:cubicBezTo>
                  <a:cubicBezTo>
                    <a:pt x="166549" y="4501562"/>
                    <a:pt x="175087" y="4527564"/>
                    <a:pt x="185153" y="4553066"/>
                  </a:cubicBezTo>
                  <a:cubicBezTo>
                    <a:pt x="262371" y="4758458"/>
                    <a:pt x="368895" y="4951974"/>
                    <a:pt x="493642" y="5132239"/>
                  </a:cubicBezTo>
                  <a:cubicBezTo>
                    <a:pt x="618389" y="5312627"/>
                    <a:pt x="760846" y="5480391"/>
                    <a:pt x="914391" y="5636528"/>
                  </a:cubicBezTo>
                  <a:cubicBezTo>
                    <a:pt x="1069081" y="5793166"/>
                    <a:pt x="1231544" y="5941677"/>
                    <a:pt x="1402034" y="6076188"/>
                  </a:cubicBezTo>
                  <a:cubicBezTo>
                    <a:pt x="1487535" y="6143320"/>
                    <a:pt x="1574565" y="6207574"/>
                    <a:pt x="1664397" y="6267079"/>
                  </a:cubicBezTo>
                  <a:cubicBezTo>
                    <a:pt x="1753592" y="6327459"/>
                    <a:pt x="1845336" y="6383088"/>
                    <a:pt x="1938992" y="6434343"/>
                  </a:cubicBezTo>
                  <a:cubicBezTo>
                    <a:pt x="2032647" y="6485659"/>
                    <a:pt x="2128309" y="6532600"/>
                    <a:pt x="2225931" y="6574322"/>
                  </a:cubicBezTo>
                  <a:lnTo>
                    <a:pt x="2236328" y="6578439"/>
                  </a:lnTo>
                  <a:lnTo>
                    <a:pt x="1504665" y="6578439"/>
                  </a:lnTo>
                  <a:lnTo>
                    <a:pt x="1456827" y="6543476"/>
                  </a:lnTo>
                  <a:cubicBezTo>
                    <a:pt x="1363554" y="6470595"/>
                    <a:pt x="1273848" y="6394340"/>
                    <a:pt x="1188475" y="6314083"/>
                  </a:cubicBezTo>
                  <a:cubicBezTo>
                    <a:pt x="1017856" y="6153445"/>
                    <a:pt x="863803" y="5979931"/>
                    <a:pt x="721728" y="5798666"/>
                  </a:cubicBezTo>
                  <a:cubicBezTo>
                    <a:pt x="579397" y="5616027"/>
                    <a:pt x="452103" y="5422511"/>
                    <a:pt x="344175" y="5219495"/>
                  </a:cubicBezTo>
                  <a:cubicBezTo>
                    <a:pt x="236505" y="5016354"/>
                    <a:pt x="147946" y="4803586"/>
                    <a:pt x="87293" y="4583569"/>
                  </a:cubicBezTo>
                  <a:cubicBezTo>
                    <a:pt x="79138" y="4556193"/>
                    <a:pt x="72639" y="4528440"/>
                    <a:pt x="65886" y="4500813"/>
                  </a:cubicBezTo>
                  <a:cubicBezTo>
                    <a:pt x="58751" y="4473311"/>
                    <a:pt x="53144" y="4445308"/>
                    <a:pt x="47409" y="4417431"/>
                  </a:cubicBezTo>
                  <a:cubicBezTo>
                    <a:pt x="44733" y="4403430"/>
                    <a:pt x="41294" y="4389679"/>
                    <a:pt x="39000" y="4375677"/>
                  </a:cubicBezTo>
                  <a:lnTo>
                    <a:pt x="31610" y="4333674"/>
                  </a:lnTo>
                  <a:cubicBezTo>
                    <a:pt x="26258" y="4305797"/>
                    <a:pt x="22563" y="4277544"/>
                    <a:pt x="18868" y="4249417"/>
                  </a:cubicBezTo>
                  <a:cubicBezTo>
                    <a:pt x="4214" y="4136784"/>
                    <a:pt x="-2158" y="4023275"/>
                    <a:pt x="646" y="3910265"/>
                  </a:cubicBezTo>
                  <a:cubicBezTo>
                    <a:pt x="5997" y="3683872"/>
                    <a:pt x="50596" y="3459605"/>
                    <a:pt x="130234" y="3248337"/>
                  </a:cubicBezTo>
                  <a:cubicBezTo>
                    <a:pt x="207961" y="3039196"/>
                    <a:pt x="278044" y="2827179"/>
                    <a:pt x="335383" y="2611911"/>
                  </a:cubicBezTo>
                  <a:cubicBezTo>
                    <a:pt x="393743" y="2396644"/>
                    <a:pt x="435792" y="2178627"/>
                    <a:pt x="487272" y="1958609"/>
                  </a:cubicBezTo>
                  <a:cubicBezTo>
                    <a:pt x="493259" y="1931107"/>
                    <a:pt x="501287" y="1903730"/>
                    <a:pt x="508550" y="1876227"/>
                  </a:cubicBezTo>
                  <a:cubicBezTo>
                    <a:pt x="516195" y="1848725"/>
                    <a:pt x="522312" y="1820972"/>
                    <a:pt x="531742" y="1793721"/>
                  </a:cubicBezTo>
                  <a:lnTo>
                    <a:pt x="558245" y="1711465"/>
                  </a:lnTo>
                  <a:cubicBezTo>
                    <a:pt x="568439" y="1684337"/>
                    <a:pt x="579652" y="1657459"/>
                    <a:pt x="590100" y="1630332"/>
                  </a:cubicBezTo>
                  <a:cubicBezTo>
                    <a:pt x="635080" y="1523075"/>
                    <a:pt x="690637" y="1417566"/>
                    <a:pt x="758680" y="1322433"/>
                  </a:cubicBezTo>
                  <a:cubicBezTo>
                    <a:pt x="824430" y="1225051"/>
                    <a:pt x="899610" y="1136168"/>
                    <a:pt x="976317" y="1049286"/>
                  </a:cubicBezTo>
                  <a:cubicBezTo>
                    <a:pt x="995049" y="1027035"/>
                    <a:pt x="1015436" y="1006533"/>
                    <a:pt x="1035314" y="985406"/>
                  </a:cubicBezTo>
                  <a:lnTo>
                    <a:pt x="1095329" y="922526"/>
                  </a:lnTo>
                  <a:cubicBezTo>
                    <a:pt x="1114953" y="901149"/>
                    <a:pt x="1136359" y="881397"/>
                    <a:pt x="1157384" y="861271"/>
                  </a:cubicBezTo>
                  <a:lnTo>
                    <a:pt x="1220841" y="801017"/>
                  </a:lnTo>
                  <a:cubicBezTo>
                    <a:pt x="1241610" y="780514"/>
                    <a:pt x="1264418" y="762014"/>
                    <a:pt x="1286462" y="742886"/>
                  </a:cubicBezTo>
                  <a:lnTo>
                    <a:pt x="1353233" y="685632"/>
                  </a:lnTo>
                  <a:lnTo>
                    <a:pt x="1369924" y="671256"/>
                  </a:lnTo>
                  <a:cubicBezTo>
                    <a:pt x="1375658" y="666631"/>
                    <a:pt x="1381520" y="662255"/>
                    <a:pt x="1387380" y="657755"/>
                  </a:cubicBezTo>
                  <a:lnTo>
                    <a:pt x="1422422" y="630877"/>
                  </a:lnTo>
                  <a:lnTo>
                    <a:pt x="1492759" y="577248"/>
                  </a:lnTo>
                  <a:cubicBezTo>
                    <a:pt x="1504355" y="567997"/>
                    <a:pt x="1516714" y="559997"/>
                    <a:pt x="1528820" y="551496"/>
                  </a:cubicBezTo>
                  <a:lnTo>
                    <a:pt x="1565390" y="526370"/>
                  </a:lnTo>
                  <a:lnTo>
                    <a:pt x="1639040" y="476490"/>
                  </a:lnTo>
                  <a:cubicBezTo>
                    <a:pt x="1689754" y="445613"/>
                    <a:pt x="1740723" y="414986"/>
                    <a:pt x="1792075" y="384859"/>
                  </a:cubicBezTo>
                  <a:cubicBezTo>
                    <a:pt x="2000282" y="268724"/>
                    <a:pt x="2224927" y="179467"/>
                    <a:pt x="2455943" y="117836"/>
                  </a:cubicBezTo>
                  <a:cubicBezTo>
                    <a:pt x="2687088" y="55957"/>
                    <a:pt x="2923964" y="21204"/>
                    <a:pt x="3159952" y="7203"/>
                  </a:cubicBezTo>
                  <a:cubicBezTo>
                    <a:pt x="3219076" y="3515"/>
                    <a:pt x="3277945" y="1389"/>
                    <a:pt x="3336813" y="499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</p:spTree>
    <p:extLst>
      <p:ext uri="{BB962C8B-B14F-4D97-AF65-F5344CB8AC3E}">
        <p14:creationId xmlns:p14="http://schemas.microsoft.com/office/powerpoint/2010/main" val="3841806501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74" name="Rectangle 73">
            <a:extLst>
              <a:ext uri="{FF2B5EF4-FFF2-40B4-BE49-F238E27FC236}">
                <a16:creationId xmlns:a16="http://schemas.microsoft.com/office/drawing/2014/main" id="{A8384FB5-9ADC-4DDC-881B-597D56F5B15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FD95C6A9-3BCA-32C1-0B8B-9499013EF008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823442" y="921715"/>
            <a:ext cx="5163022" cy="2635993"/>
          </a:xfrm>
        </p:spPr>
        <p:txBody>
          <a:bodyPr anchor="b">
            <a:normAutofit/>
          </a:bodyPr>
          <a:lstStyle/>
          <a:p>
            <a:pPr algn="l"/>
            <a:r>
              <a:rPr lang="en-GB" sz="4400">
                <a:latin typeface="Arial" panose="020B0604020202020204" pitchFamily="34" charset="0"/>
                <a:cs typeface="Arial" panose="020B0604020202020204" pitchFamily="34" charset="0"/>
              </a:rPr>
              <a:t>Digital Safety Action Plan for Greenfield Home Care Agency </a:t>
            </a:r>
          </a:p>
        </p:txBody>
      </p:sp>
      <p:sp>
        <p:nvSpPr>
          <p:cNvPr id="76" name="Rectangle 75">
            <a:extLst>
              <a:ext uri="{FF2B5EF4-FFF2-40B4-BE49-F238E27FC236}">
                <a16:creationId xmlns:a16="http://schemas.microsoft.com/office/drawing/2014/main" id="{BC05CA36-AD6A-4ABF-9A05-52E5A143D2B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 flipH="1">
            <a:off x="0" y="4022214"/>
            <a:ext cx="12192000" cy="2835786"/>
          </a:xfrm>
          <a:prstGeom prst="rect">
            <a:avLst/>
          </a:prstGeom>
          <a:gradFill>
            <a:gsLst>
              <a:gs pos="0">
                <a:schemeClr val="accent1"/>
              </a:gs>
              <a:gs pos="78000">
                <a:srgbClr val="000000"/>
              </a:gs>
            </a:gsLst>
            <a:lin ang="2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73" name="Rectangle 72">
            <a:extLst>
              <a:ext uri="{FF2B5EF4-FFF2-40B4-BE49-F238E27FC236}">
                <a16:creationId xmlns:a16="http://schemas.microsoft.com/office/drawing/2014/main" id="{D4331EE8-85A4-4588-8D9E-70E534D477D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4038600" y="4022220"/>
            <a:ext cx="8153398" cy="2835780"/>
          </a:xfrm>
          <a:prstGeom prst="rect">
            <a:avLst/>
          </a:prstGeom>
          <a:gradFill>
            <a:gsLst>
              <a:gs pos="0">
                <a:srgbClr val="000000">
                  <a:alpha val="63000"/>
                </a:srgbClr>
              </a:gs>
              <a:gs pos="100000">
                <a:schemeClr val="accent1">
                  <a:lumMod val="75000"/>
                </a:schemeClr>
              </a:gs>
            </a:gsLst>
            <a:lin ang="66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75" name="Rectangle 74">
            <a:extLst>
              <a:ext uri="{FF2B5EF4-FFF2-40B4-BE49-F238E27FC236}">
                <a16:creationId xmlns:a16="http://schemas.microsoft.com/office/drawing/2014/main" id="{49D6C862-61CC-4B46-8080-96583D653BA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0" y="4022219"/>
            <a:ext cx="12253472" cy="2835781"/>
          </a:xfrm>
          <a:prstGeom prst="rect">
            <a:avLst/>
          </a:prstGeom>
          <a:gradFill>
            <a:gsLst>
              <a:gs pos="39000">
                <a:schemeClr val="accent1">
                  <a:lumMod val="50000"/>
                  <a:alpha val="0"/>
                </a:schemeClr>
              </a:gs>
              <a:gs pos="100000">
                <a:srgbClr val="000000">
                  <a:alpha val="72000"/>
                </a:srgbClr>
              </a:gs>
            </a:gsLst>
            <a:lin ang="17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B8D71B4C-5EC6-6EFD-766F-110529530021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823442" y="4541263"/>
            <a:ext cx="4662957" cy="1395022"/>
          </a:xfrm>
        </p:spPr>
        <p:txBody>
          <a:bodyPr anchor="t">
            <a:normAutofit/>
          </a:bodyPr>
          <a:lstStyle/>
          <a:p>
            <a:pPr algn="l"/>
            <a:r>
              <a:rPr lang="en-GB" sz="1300">
                <a:solidFill>
                  <a:srgbClr val="FFFFFF"/>
                </a:solidFill>
              </a:rPr>
              <a:t>This presentation </a:t>
            </a:r>
            <a:r>
              <a:rPr lang="en-GB" sz="1300" err="1">
                <a:solidFill>
                  <a:srgbClr val="FFFFFF"/>
                </a:solidFill>
              </a:rPr>
              <a:t>specifys</a:t>
            </a:r>
            <a:r>
              <a:rPr lang="en-GB" sz="1300">
                <a:solidFill>
                  <a:srgbClr val="FFFFFF"/>
                </a:solidFill>
              </a:rPr>
              <a:t> a digital safety action plan created for Greenfield Home Care Agency. As a home care provider staff work remotely handle highly confidential patient data and rely on digital systems </a:t>
            </a:r>
            <a:r>
              <a:rPr lang="en-GB" sz="1300" err="1">
                <a:solidFill>
                  <a:srgbClr val="FFFFFF"/>
                </a:solidFill>
              </a:rPr>
              <a:t>daily.This</a:t>
            </a:r>
            <a:r>
              <a:rPr lang="en-GB" sz="1300">
                <a:solidFill>
                  <a:srgbClr val="FFFFFF"/>
                </a:solidFill>
              </a:rPr>
              <a:t> makes strong digital safety essential to protect service </a:t>
            </a:r>
            <a:r>
              <a:rPr lang="en-GB" sz="1300" err="1">
                <a:solidFill>
                  <a:srgbClr val="FFFFFF"/>
                </a:solidFill>
              </a:rPr>
              <a:t>users,staff</a:t>
            </a:r>
            <a:r>
              <a:rPr lang="en-GB" sz="1300">
                <a:solidFill>
                  <a:srgbClr val="FFFFFF"/>
                </a:solidFill>
              </a:rPr>
              <a:t>, and the organisation from cyber threats and data breaches.</a:t>
            </a:r>
          </a:p>
        </p:txBody>
      </p:sp>
      <p:pic>
        <p:nvPicPr>
          <p:cNvPr id="17" name="Picture 16" descr="Person writing on a notepad">
            <a:extLst>
              <a:ext uri="{FF2B5EF4-FFF2-40B4-BE49-F238E27FC236}">
                <a16:creationId xmlns:a16="http://schemas.microsoft.com/office/drawing/2014/main" id="{5804C9B6-9646-46D4-87C8-EA77430B117E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15586" r="4924"/>
          <a:stretch>
            <a:fillRect/>
          </a:stretch>
        </p:blipFill>
        <p:spPr>
          <a:xfrm>
            <a:off x="6573907" y="666284"/>
            <a:ext cx="5163022" cy="5147433"/>
          </a:xfrm>
          <a:prstGeom prst="rect">
            <a:avLst/>
          </a:prstGeom>
        </p:spPr>
      </p:pic>
      <p:sp>
        <p:nvSpPr>
          <p:cNvPr id="77" name="Rectangle 76">
            <a:extLst>
              <a:ext uri="{FF2B5EF4-FFF2-40B4-BE49-F238E27FC236}">
                <a16:creationId xmlns:a16="http://schemas.microsoft.com/office/drawing/2014/main" id="{E37EECFC-A684-4391-AE85-4CDAF5565F6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0" y="6400797"/>
            <a:ext cx="12191998" cy="457203"/>
          </a:xfrm>
          <a:prstGeom prst="rect">
            <a:avLst/>
          </a:prstGeom>
          <a:gradFill>
            <a:gsLst>
              <a:gs pos="0">
                <a:srgbClr val="000000">
                  <a:alpha val="43000"/>
                </a:srgbClr>
              </a:gs>
              <a:gs pos="79000">
                <a:schemeClr val="accent1">
                  <a:lumMod val="75000"/>
                  <a:alpha val="22000"/>
                </a:schemeClr>
              </a:gs>
            </a:gsLst>
            <a:lin ang="21594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71121948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withEffect">
                                  <p:stCondLst>
                                    <p:cond delay="100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4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10" presetClass="entr" presetSubtype="0" fill="hold" grpId="0" nodeType="withEffect">
                                  <p:stCondLst>
                                    <p:cond delay="200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" dur="4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5" name="Rectangle 94">
            <a:extLst>
              <a:ext uri="{FF2B5EF4-FFF2-40B4-BE49-F238E27FC236}">
                <a16:creationId xmlns:a16="http://schemas.microsoft.com/office/drawing/2014/main" id="{BACC6370-2D7E-4714-9D71-7542949D7D5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6" name="Rectangle 95">
            <a:extLst>
              <a:ext uri="{FF2B5EF4-FFF2-40B4-BE49-F238E27FC236}">
                <a16:creationId xmlns:a16="http://schemas.microsoft.com/office/drawing/2014/main" id="{F68B3F68-107C-434F-AA38-110D5EA91B8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2" y="0"/>
            <a:ext cx="12191998" cy="2170031"/>
          </a:xfrm>
          <a:prstGeom prst="rect">
            <a:avLst/>
          </a:prstGeom>
          <a:gradFill>
            <a:gsLst>
              <a:gs pos="0">
                <a:srgbClr val="000000">
                  <a:alpha val="96000"/>
                </a:srgbClr>
              </a:gs>
              <a:gs pos="100000">
                <a:schemeClr val="accent1">
                  <a:lumMod val="75000"/>
                </a:schemeClr>
              </a:gs>
            </a:gsLst>
            <a:lin ang="19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7" name="Rectangle 96">
            <a:extLst>
              <a:ext uri="{FF2B5EF4-FFF2-40B4-BE49-F238E27FC236}">
                <a16:creationId xmlns:a16="http://schemas.microsoft.com/office/drawing/2014/main" id="{AAD0DBB9-1A4B-4391-81D4-CB19F9AB918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8082819" y="0"/>
            <a:ext cx="4097211" cy="2170661"/>
          </a:xfrm>
          <a:prstGeom prst="rect">
            <a:avLst/>
          </a:prstGeom>
          <a:gradFill>
            <a:gsLst>
              <a:gs pos="19000">
                <a:schemeClr val="accent1">
                  <a:lumMod val="50000"/>
                  <a:alpha val="68000"/>
                </a:schemeClr>
              </a:gs>
              <a:gs pos="100000">
                <a:schemeClr val="accent1">
                  <a:alpha val="48000"/>
                </a:schemeClr>
              </a:gs>
            </a:gsLst>
            <a:lin ang="19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8" name="Rectangle 97">
            <a:extLst>
              <a:ext uri="{FF2B5EF4-FFF2-40B4-BE49-F238E27FC236}">
                <a16:creationId xmlns:a16="http://schemas.microsoft.com/office/drawing/2014/main" id="{063BBA22-50EA-4C4D-BE05-F1CE4E63AA5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 flipH="1">
            <a:off x="5010646" y="-5010043"/>
            <a:ext cx="2170709" cy="12192000"/>
          </a:xfrm>
          <a:prstGeom prst="rect">
            <a:avLst/>
          </a:prstGeom>
          <a:gradFill>
            <a:gsLst>
              <a:gs pos="23000">
                <a:schemeClr val="accent1">
                  <a:lumMod val="75000"/>
                  <a:alpha val="16000"/>
                </a:schemeClr>
              </a:gs>
              <a:gs pos="99000">
                <a:srgbClr val="000000">
                  <a:alpha val="45000"/>
                </a:srgbClr>
              </a:gs>
            </a:gsLst>
            <a:lin ang="210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4EAC853D-FBE2-E8CE-021E-C9BB55AA0D0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383564" y="348865"/>
            <a:ext cx="9718111" cy="1576446"/>
          </a:xfrm>
        </p:spPr>
        <p:txBody>
          <a:bodyPr anchor="ctr">
            <a:normAutofit/>
          </a:bodyPr>
          <a:lstStyle/>
          <a:p>
            <a:r>
              <a:rPr lang="en-GB" sz="4000">
                <a:solidFill>
                  <a:srgbClr val="FFFFFF"/>
                </a:solidFill>
              </a:rPr>
              <a:t>Why Digital Safety is Critical in Home Care?</a:t>
            </a: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9A745D8A-E22B-E06A-1B73-49A3C5AE8137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415556072"/>
              </p:ext>
            </p:extLst>
          </p:nvPr>
        </p:nvGraphicFramePr>
        <p:xfrm>
          <a:off x="644056" y="2615979"/>
          <a:ext cx="10927829" cy="3689405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</p:spTree>
    <p:extLst>
      <p:ext uri="{BB962C8B-B14F-4D97-AF65-F5344CB8AC3E}">
        <p14:creationId xmlns:p14="http://schemas.microsoft.com/office/powerpoint/2010/main" val="2384063825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6CC7D015-0DD8-420F-A568-AC4FEDC4125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-1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DC595556-C814-4F1F-B0E5-71812F38A8C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rgbClr val="00000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pic>
        <p:nvPicPr>
          <p:cNvPr id="5" name="Picture 4" descr="Close-up of several computer hard drives&#10;&#10;AI-generated content may be incorrect.">
            <a:extLst>
              <a:ext uri="{FF2B5EF4-FFF2-40B4-BE49-F238E27FC236}">
                <a16:creationId xmlns:a16="http://schemas.microsoft.com/office/drawing/2014/main" id="{6B274EAA-5139-4633-FAE0-C909BB83A224}"/>
              </a:ext>
            </a:extLst>
          </p:cNvPr>
          <p:cNvPicPr>
            <a:picLocks noChangeAspect="1"/>
          </p:cNvPicPr>
          <p:nvPr/>
        </p:nvPicPr>
        <p:blipFill>
          <a:blip r:embed="rId2">
            <a:alphaModFix amt="60000"/>
          </a:blip>
          <a:srcRect/>
          <a:stretch>
            <a:fillRect/>
          </a:stretch>
        </p:blipFill>
        <p:spPr>
          <a:xfrm>
            <a:off x="-1" y="10"/>
            <a:ext cx="12192001" cy="6857990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D04164CA-888B-718D-B581-3C066C8185E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557189"/>
            <a:ext cx="4155825" cy="5571898"/>
          </a:xfrm>
        </p:spPr>
        <p:txBody>
          <a:bodyPr>
            <a:normAutofit/>
          </a:bodyPr>
          <a:lstStyle/>
          <a:p>
            <a:r>
              <a:rPr lang="en-GB">
                <a:solidFill>
                  <a:srgbClr val="FFFFFF"/>
                </a:solidFill>
              </a:rPr>
              <a:t>Secure Access controls for Greenfield Care Home Care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B6347DA-8F82-6467-BB8A-EE3C57929A7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6552" y="557189"/>
            <a:ext cx="6167246" cy="5571898"/>
          </a:xfrm>
        </p:spPr>
        <p:txBody>
          <a:bodyPr anchor="ctr">
            <a:normAutofit/>
          </a:bodyPr>
          <a:lstStyle/>
          <a:p>
            <a:r>
              <a:rPr lang="en-GB" sz="2000">
                <a:solidFill>
                  <a:srgbClr val="FFFFFF"/>
                </a:solidFill>
              </a:rPr>
              <a:t>Role-Based access control for staff (RBAC)</a:t>
            </a:r>
          </a:p>
          <a:p>
            <a:r>
              <a:rPr lang="en-GB" sz="2000">
                <a:solidFill>
                  <a:srgbClr val="FFFFFF"/>
                </a:solidFill>
              </a:rPr>
              <a:t>Strong passwords and Multi Factor Authentication </a:t>
            </a:r>
          </a:p>
          <a:p>
            <a:r>
              <a:rPr lang="en-GB" sz="2000">
                <a:solidFill>
                  <a:srgbClr val="FFFFFF"/>
                </a:solidFill>
              </a:rPr>
              <a:t>Automatic screen locks and session time-outs</a:t>
            </a:r>
          </a:p>
          <a:p>
            <a:r>
              <a:rPr lang="en-GB" sz="2000">
                <a:solidFill>
                  <a:srgbClr val="FFFFFF"/>
                </a:solidFill>
              </a:rPr>
              <a:t>Regular software updates and security patching</a:t>
            </a:r>
          </a:p>
          <a:p>
            <a:r>
              <a:rPr lang="en-GB" sz="2000">
                <a:solidFill>
                  <a:srgbClr val="FFFFFF"/>
                </a:solidFill>
              </a:rPr>
              <a:t>Restrict use of personal devices for patient data                                                                     </a:t>
            </a:r>
          </a:p>
          <a:p>
            <a:endParaRPr lang="en-GB" sz="2000">
              <a:solidFill>
                <a:srgbClr val="FFFFFF"/>
              </a:solidFill>
            </a:endParaRPr>
          </a:p>
          <a:p>
            <a:endParaRPr lang="en-GB" sz="2000">
              <a:solidFill>
                <a:srgbClr val="FFFFFF"/>
              </a:solidFill>
            </a:endParaRPr>
          </a:p>
          <a:p>
            <a:endParaRPr lang="en-GB" sz="2000">
              <a:solidFill>
                <a:srgbClr val="FFFFFF"/>
              </a:solidFill>
            </a:endParaRPr>
          </a:p>
          <a:p>
            <a:pPr marL="0" indent="0">
              <a:buNone/>
            </a:pPr>
            <a:r>
              <a:rPr lang="en-GB" sz="2000">
                <a:solidFill>
                  <a:srgbClr val="FFFFFF"/>
                </a:solidFill>
              </a:rPr>
              <a:t>(ISO, 2013; NHS Digital, 2023)</a:t>
            </a:r>
          </a:p>
          <a:p>
            <a:endParaRPr lang="en-GB" sz="2000">
              <a:solidFill>
                <a:srgbClr val="FFFFFF"/>
              </a:solidFill>
            </a:endParaRPr>
          </a:p>
          <a:p>
            <a:endParaRPr lang="en-GB" sz="2000">
              <a:solidFill>
                <a:srgbClr val="FFFFFF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560074280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36" name="Rectangle 35">
            <a:extLst>
              <a:ext uri="{FF2B5EF4-FFF2-40B4-BE49-F238E27FC236}">
                <a16:creationId xmlns:a16="http://schemas.microsoft.com/office/drawing/2014/main" id="{C4285719-470E-454C-AF62-8323075F1F5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8" name="Rectangle 37">
            <a:extLst>
              <a:ext uri="{FF2B5EF4-FFF2-40B4-BE49-F238E27FC236}">
                <a16:creationId xmlns:a16="http://schemas.microsoft.com/office/drawing/2014/main" id="{CD9FE4EF-C4D8-49A0-B2FF-81D8DB7D8A2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1410084" y="1410082"/>
            <a:ext cx="6858000" cy="4037836"/>
          </a:xfrm>
          <a:prstGeom prst="rect">
            <a:avLst/>
          </a:prstGeom>
          <a:gradFill>
            <a:gsLst>
              <a:gs pos="8000">
                <a:srgbClr val="000000"/>
              </a:gs>
              <a:gs pos="100000">
                <a:schemeClr val="accent1">
                  <a:lumMod val="75000"/>
                </a:schemeClr>
              </a:gs>
            </a:gsLst>
            <a:lin ang="30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40" name="Rectangle 39">
            <a:extLst>
              <a:ext uri="{FF2B5EF4-FFF2-40B4-BE49-F238E27FC236}">
                <a16:creationId xmlns:a16="http://schemas.microsoft.com/office/drawing/2014/main" id="{4300840D-0A0B-4512-BACA-B439D5B9C57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1410085" y="1420219"/>
            <a:ext cx="6857999" cy="4037839"/>
          </a:xfrm>
          <a:prstGeom prst="rect">
            <a:avLst/>
          </a:prstGeom>
          <a:gradFill>
            <a:gsLst>
              <a:gs pos="0">
                <a:srgbClr val="000000">
                  <a:alpha val="0"/>
                </a:srgbClr>
              </a:gs>
              <a:gs pos="99000">
                <a:schemeClr val="accent1">
                  <a:alpha val="46000"/>
                </a:schemeClr>
              </a:gs>
            </a:gsLst>
            <a:lin ang="1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42" name="Rectangle 41">
            <a:extLst>
              <a:ext uri="{FF2B5EF4-FFF2-40B4-BE49-F238E27FC236}">
                <a16:creationId xmlns:a16="http://schemas.microsoft.com/office/drawing/2014/main" id="{D2B78728-A580-49A7-84F9-6EF6F583ADE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767923" y="3588085"/>
            <a:ext cx="2501979" cy="4037841"/>
          </a:xfrm>
          <a:prstGeom prst="rect">
            <a:avLst/>
          </a:prstGeom>
          <a:gradFill>
            <a:gsLst>
              <a:gs pos="2000">
                <a:schemeClr val="accent1">
                  <a:alpha val="29000"/>
                </a:schemeClr>
              </a:gs>
              <a:gs pos="100000">
                <a:srgbClr val="000000">
                  <a:alpha val="30000"/>
                </a:srgbClr>
              </a:gs>
            </a:gsLst>
            <a:lin ang="7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44" name="Freeform: Shape 43">
            <a:extLst>
              <a:ext uri="{FF2B5EF4-FFF2-40B4-BE49-F238E27FC236}">
                <a16:creationId xmlns:a16="http://schemas.microsoft.com/office/drawing/2014/main" id="{38FAA1A1-D861-433F-88FA-1E9D6FD31D1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20635413">
            <a:off x="-501737" y="969718"/>
            <a:ext cx="3900357" cy="4178958"/>
          </a:xfrm>
          <a:custGeom>
            <a:avLst/>
            <a:gdLst>
              <a:gd name="connsiteX0" fmla="*/ 2432225 w 3900357"/>
              <a:gd name="connsiteY0" fmla="*/ 93939 h 4178958"/>
              <a:gd name="connsiteX1" fmla="*/ 3900357 w 3900357"/>
              <a:gd name="connsiteY1" fmla="*/ 2089479 h 4178958"/>
              <a:gd name="connsiteX2" fmla="*/ 1810878 w 3900357"/>
              <a:gd name="connsiteY2" fmla="*/ 4178958 h 4178958"/>
              <a:gd name="connsiteX3" fmla="*/ 78249 w 3900357"/>
              <a:gd name="connsiteY3" fmla="*/ 3257727 h 4178958"/>
              <a:gd name="connsiteX4" fmla="*/ 0 w 3900357"/>
              <a:gd name="connsiteY4" fmla="*/ 3128923 h 4178958"/>
              <a:gd name="connsiteX5" fmla="*/ 831324 w 3900357"/>
              <a:gd name="connsiteY5" fmla="*/ 244281 h 4178958"/>
              <a:gd name="connsiteX6" fmla="*/ 997559 w 3900357"/>
              <a:gd name="connsiteY6" fmla="*/ 164202 h 4178958"/>
              <a:gd name="connsiteX7" fmla="*/ 1810878 w 3900357"/>
              <a:gd name="connsiteY7" fmla="*/ 0 h 4178958"/>
              <a:gd name="connsiteX8" fmla="*/ 2432225 w 3900357"/>
              <a:gd name="connsiteY8" fmla="*/ 93939 h 417895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3900357" h="4178958">
                <a:moveTo>
                  <a:pt x="2432225" y="93939"/>
                </a:moveTo>
                <a:cubicBezTo>
                  <a:pt x="3282786" y="358491"/>
                  <a:pt x="3900357" y="1151865"/>
                  <a:pt x="3900357" y="2089479"/>
                </a:cubicBezTo>
                <a:cubicBezTo>
                  <a:pt x="3900357" y="3243466"/>
                  <a:pt x="2964865" y="4178958"/>
                  <a:pt x="1810878" y="4178958"/>
                </a:cubicBezTo>
                <a:cubicBezTo>
                  <a:pt x="1089636" y="4178958"/>
                  <a:pt x="453744" y="3813531"/>
                  <a:pt x="78249" y="3257727"/>
                </a:cubicBezTo>
                <a:lnTo>
                  <a:pt x="0" y="3128923"/>
                </a:lnTo>
                <a:lnTo>
                  <a:pt x="831324" y="244281"/>
                </a:lnTo>
                <a:lnTo>
                  <a:pt x="997559" y="164202"/>
                </a:lnTo>
                <a:cubicBezTo>
                  <a:pt x="1247540" y="58468"/>
                  <a:pt x="1522381" y="0"/>
                  <a:pt x="1810878" y="0"/>
                </a:cubicBezTo>
                <a:cubicBezTo>
                  <a:pt x="2027251" y="0"/>
                  <a:pt x="2235942" y="32888"/>
                  <a:pt x="2432225" y="93939"/>
                </a:cubicBezTo>
                <a:close/>
              </a:path>
            </a:pathLst>
          </a:custGeom>
          <a:gradFill>
            <a:gsLst>
              <a:gs pos="29000">
                <a:srgbClr val="000000">
                  <a:alpha val="0"/>
                </a:srgbClr>
              </a:gs>
              <a:gs pos="100000">
                <a:schemeClr val="accent1">
                  <a:alpha val="43000"/>
                </a:schemeClr>
              </a:gs>
            </a:gsLst>
            <a:lin ang="1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46" name="Rectangle 45">
            <a:extLst>
              <a:ext uri="{FF2B5EF4-FFF2-40B4-BE49-F238E27FC236}">
                <a16:creationId xmlns:a16="http://schemas.microsoft.com/office/drawing/2014/main" id="{8D71EDA1-87BF-4D5D-AB79-F346FD19278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1410093" y="1399943"/>
            <a:ext cx="6858003" cy="4037835"/>
          </a:xfrm>
          <a:prstGeom prst="rect">
            <a:avLst/>
          </a:prstGeom>
          <a:gradFill>
            <a:gsLst>
              <a:gs pos="0">
                <a:srgbClr val="000000">
                  <a:alpha val="0"/>
                </a:srgbClr>
              </a:gs>
              <a:gs pos="99000">
                <a:schemeClr val="accent1">
                  <a:lumMod val="60000"/>
                  <a:lumOff val="40000"/>
                  <a:alpha val="11000"/>
                </a:schemeClr>
              </a:gs>
            </a:gsLst>
            <a:lin ang="7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75497EE1-DB31-9779-1A17-BBDC8AB1196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-285863" y="489329"/>
            <a:ext cx="4037841" cy="3387497"/>
          </a:xfrm>
        </p:spPr>
        <p:txBody>
          <a:bodyPr anchor="b">
            <a:normAutofit/>
          </a:bodyPr>
          <a:lstStyle/>
          <a:p>
            <a:pPr algn="r"/>
            <a:r>
              <a:rPr lang="en-GB" sz="4000">
                <a:solidFill>
                  <a:schemeClr val="accent1"/>
                </a:solidFill>
              </a:rPr>
              <a:t>Email Awareness and Phishing Protection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5FA0706-50BE-4672-A208-65F00D19E343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581727" y="649480"/>
            <a:ext cx="3025303" cy="5546047"/>
          </a:xfrm>
        </p:spPr>
        <p:txBody>
          <a:bodyPr anchor="ctr">
            <a:normAutofit/>
          </a:bodyPr>
          <a:lstStyle/>
          <a:p>
            <a:r>
              <a:rPr lang="en-GB" sz="2000"/>
              <a:t>Staff training to recognise phishing emails</a:t>
            </a:r>
          </a:p>
          <a:p>
            <a:r>
              <a:rPr lang="en-GB" sz="2000"/>
              <a:t>Regular simulated phishing tests</a:t>
            </a:r>
          </a:p>
          <a:p>
            <a:r>
              <a:rPr lang="en-GB" sz="2000"/>
              <a:t>Use of encrypted email for patient information</a:t>
            </a:r>
          </a:p>
          <a:p>
            <a:r>
              <a:rPr lang="en-GB" sz="2000"/>
              <a:t>Clear reporting process for suspicious emails</a:t>
            </a:r>
          </a:p>
          <a:p>
            <a:r>
              <a:rPr lang="en-GB" sz="2000"/>
              <a:t>Regular email security reminders for staff  </a:t>
            </a:r>
          </a:p>
          <a:p>
            <a:pPr marL="0" indent="0">
              <a:buNone/>
            </a:pPr>
            <a:endParaRPr lang="en-GB" sz="2000"/>
          </a:p>
          <a:p>
            <a:pPr marL="0" indent="0">
              <a:buNone/>
            </a:pPr>
            <a:r>
              <a:rPr lang="en-GB" sz="2000"/>
              <a:t>(</a:t>
            </a:r>
            <a:r>
              <a:rPr lang="en-GB" sz="2000" err="1"/>
              <a:t>Mcleod</a:t>
            </a:r>
            <a:r>
              <a:rPr lang="en-GB" sz="2000"/>
              <a:t> and Dolezel, 2018; NSSC,2023)</a:t>
            </a:r>
          </a:p>
          <a:p>
            <a:endParaRPr lang="en-GB" sz="2000"/>
          </a:p>
          <a:p>
            <a:endParaRPr lang="en-GB" sz="2000"/>
          </a:p>
          <a:p>
            <a:endParaRPr lang="en-GB" sz="2000"/>
          </a:p>
          <a:p>
            <a:pPr marL="0" indent="0">
              <a:buNone/>
            </a:pPr>
            <a:endParaRPr lang="en-GB" sz="2000"/>
          </a:p>
        </p:txBody>
      </p:sp>
      <p:pic>
        <p:nvPicPr>
          <p:cNvPr id="7" name="Graphic 6" descr="Lock">
            <a:extLst>
              <a:ext uri="{FF2B5EF4-FFF2-40B4-BE49-F238E27FC236}">
                <a16:creationId xmlns:a16="http://schemas.microsoft.com/office/drawing/2014/main" id="{65A1B8C2-C706-7C4D-C74C-BC68F9BBC4C3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p:blipFill>
        <p:spPr>
          <a:xfrm>
            <a:off x="8109502" y="1627051"/>
            <a:ext cx="3615776" cy="361577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020208421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157D726-42CE-30B5-2E4D-21F54094408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94080" y="365125"/>
            <a:ext cx="10642600" cy="1325563"/>
          </a:xfrm>
        </p:spPr>
        <p:txBody>
          <a:bodyPr>
            <a:normAutofit/>
          </a:bodyPr>
          <a:lstStyle/>
          <a:p>
            <a:r>
              <a:rPr lang="en-GB" sz="4800">
                <a:solidFill>
                  <a:schemeClr val="accent1"/>
                </a:solidFill>
              </a:rPr>
              <a:t>Secure Data Management Practices</a:t>
            </a:r>
          </a:p>
        </p:txBody>
      </p:sp>
      <p:graphicFrame>
        <p:nvGraphicFramePr>
          <p:cNvPr id="19" name="Content Placeholder 2">
            <a:extLst>
              <a:ext uri="{FF2B5EF4-FFF2-40B4-BE49-F238E27FC236}">
                <a16:creationId xmlns:a16="http://schemas.microsoft.com/office/drawing/2014/main" id="{D5ECB09E-5B65-04D9-DD33-904079841D3F}"/>
              </a:ext>
            </a:extLst>
          </p:cNvPr>
          <p:cNvGraphicFramePr>
            <a:graphicFrameLocks noGrp="1"/>
          </p:cNvGraphicFramePr>
          <p:nvPr>
            <p:ph idx="1"/>
          </p:nvPr>
        </p:nvGraphicFramePr>
        <p:xfrm>
          <a:off x="838200" y="1825625"/>
          <a:ext cx="10515600" cy="435133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2750009027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CB5CDC3-5550-8F85-BE61-69AACAFB9F5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>
                <a:solidFill>
                  <a:schemeClr val="accent1">
                    <a:lumMod val="75000"/>
                  </a:schemeClr>
                </a:solidFill>
              </a:rPr>
              <a:t>Confidentiality and Legal Compliances</a:t>
            </a: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461A4573-C10A-D96A-C248-2488C3A70521}"/>
              </a:ext>
            </a:extLst>
          </p:cNvPr>
          <p:cNvGraphicFramePr>
            <a:graphicFrameLocks noGrp="1"/>
          </p:cNvGraphicFramePr>
          <p:nvPr>
            <p:ph idx="1"/>
          </p:nvPr>
        </p:nvGraphicFramePr>
        <p:xfrm>
          <a:off x="838200" y="1825625"/>
          <a:ext cx="10515600" cy="435133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90779288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0" name="Rectangle 9">
            <a:extLst>
              <a:ext uri="{FF2B5EF4-FFF2-40B4-BE49-F238E27FC236}">
                <a16:creationId xmlns:a16="http://schemas.microsoft.com/office/drawing/2014/main" id="{C4285719-470E-454C-AF62-8323075F1F5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CD9FE4EF-C4D8-49A0-B2FF-81D8DB7D8A2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1410084" y="1410082"/>
            <a:ext cx="6858000" cy="4037836"/>
          </a:xfrm>
          <a:prstGeom prst="rect">
            <a:avLst/>
          </a:prstGeom>
          <a:gradFill>
            <a:gsLst>
              <a:gs pos="8000">
                <a:srgbClr val="000000"/>
              </a:gs>
              <a:gs pos="100000">
                <a:schemeClr val="accent1">
                  <a:lumMod val="75000"/>
                </a:schemeClr>
              </a:gs>
            </a:gsLst>
            <a:lin ang="30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id="{4300840D-0A0B-4512-BACA-B439D5B9C57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1410085" y="1420219"/>
            <a:ext cx="6857999" cy="4037839"/>
          </a:xfrm>
          <a:prstGeom prst="rect">
            <a:avLst/>
          </a:prstGeom>
          <a:gradFill>
            <a:gsLst>
              <a:gs pos="0">
                <a:srgbClr val="000000">
                  <a:alpha val="0"/>
                </a:srgbClr>
              </a:gs>
              <a:gs pos="99000">
                <a:schemeClr val="accent1">
                  <a:alpha val="46000"/>
                </a:schemeClr>
              </a:gs>
            </a:gsLst>
            <a:lin ang="1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6" name="Rectangle 15">
            <a:extLst>
              <a:ext uri="{FF2B5EF4-FFF2-40B4-BE49-F238E27FC236}">
                <a16:creationId xmlns:a16="http://schemas.microsoft.com/office/drawing/2014/main" id="{D2B78728-A580-49A7-84F9-6EF6F583ADE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767923" y="3588085"/>
            <a:ext cx="2501979" cy="4037841"/>
          </a:xfrm>
          <a:prstGeom prst="rect">
            <a:avLst/>
          </a:prstGeom>
          <a:gradFill>
            <a:gsLst>
              <a:gs pos="2000">
                <a:schemeClr val="accent1">
                  <a:alpha val="29000"/>
                </a:schemeClr>
              </a:gs>
              <a:gs pos="100000">
                <a:srgbClr val="000000">
                  <a:alpha val="30000"/>
                </a:srgbClr>
              </a:gs>
            </a:gsLst>
            <a:lin ang="7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8" name="Freeform: Shape 17">
            <a:extLst>
              <a:ext uri="{FF2B5EF4-FFF2-40B4-BE49-F238E27FC236}">
                <a16:creationId xmlns:a16="http://schemas.microsoft.com/office/drawing/2014/main" id="{38FAA1A1-D861-433F-88FA-1E9D6FD31D1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20635413">
            <a:off x="-501737" y="969718"/>
            <a:ext cx="3900357" cy="4178958"/>
          </a:xfrm>
          <a:custGeom>
            <a:avLst/>
            <a:gdLst>
              <a:gd name="connsiteX0" fmla="*/ 2432225 w 3900357"/>
              <a:gd name="connsiteY0" fmla="*/ 93939 h 4178958"/>
              <a:gd name="connsiteX1" fmla="*/ 3900357 w 3900357"/>
              <a:gd name="connsiteY1" fmla="*/ 2089479 h 4178958"/>
              <a:gd name="connsiteX2" fmla="*/ 1810878 w 3900357"/>
              <a:gd name="connsiteY2" fmla="*/ 4178958 h 4178958"/>
              <a:gd name="connsiteX3" fmla="*/ 78249 w 3900357"/>
              <a:gd name="connsiteY3" fmla="*/ 3257727 h 4178958"/>
              <a:gd name="connsiteX4" fmla="*/ 0 w 3900357"/>
              <a:gd name="connsiteY4" fmla="*/ 3128923 h 4178958"/>
              <a:gd name="connsiteX5" fmla="*/ 831324 w 3900357"/>
              <a:gd name="connsiteY5" fmla="*/ 244281 h 4178958"/>
              <a:gd name="connsiteX6" fmla="*/ 997559 w 3900357"/>
              <a:gd name="connsiteY6" fmla="*/ 164202 h 4178958"/>
              <a:gd name="connsiteX7" fmla="*/ 1810878 w 3900357"/>
              <a:gd name="connsiteY7" fmla="*/ 0 h 4178958"/>
              <a:gd name="connsiteX8" fmla="*/ 2432225 w 3900357"/>
              <a:gd name="connsiteY8" fmla="*/ 93939 h 417895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3900357" h="4178958">
                <a:moveTo>
                  <a:pt x="2432225" y="93939"/>
                </a:moveTo>
                <a:cubicBezTo>
                  <a:pt x="3282786" y="358491"/>
                  <a:pt x="3900357" y="1151865"/>
                  <a:pt x="3900357" y="2089479"/>
                </a:cubicBezTo>
                <a:cubicBezTo>
                  <a:pt x="3900357" y="3243466"/>
                  <a:pt x="2964865" y="4178958"/>
                  <a:pt x="1810878" y="4178958"/>
                </a:cubicBezTo>
                <a:cubicBezTo>
                  <a:pt x="1089636" y="4178958"/>
                  <a:pt x="453744" y="3813531"/>
                  <a:pt x="78249" y="3257727"/>
                </a:cubicBezTo>
                <a:lnTo>
                  <a:pt x="0" y="3128923"/>
                </a:lnTo>
                <a:lnTo>
                  <a:pt x="831324" y="244281"/>
                </a:lnTo>
                <a:lnTo>
                  <a:pt x="997559" y="164202"/>
                </a:lnTo>
                <a:cubicBezTo>
                  <a:pt x="1247540" y="58468"/>
                  <a:pt x="1522381" y="0"/>
                  <a:pt x="1810878" y="0"/>
                </a:cubicBezTo>
                <a:cubicBezTo>
                  <a:pt x="2027251" y="0"/>
                  <a:pt x="2235942" y="32888"/>
                  <a:pt x="2432225" y="93939"/>
                </a:cubicBezTo>
                <a:close/>
              </a:path>
            </a:pathLst>
          </a:custGeom>
          <a:gradFill>
            <a:gsLst>
              <a:gs pos="29000">
                <a:srgbClr val="000000">
                  <a:alpha val="0"/>
                </a:srgbClr>
              </a:gs>
              <a:gs pos="100000">
                <a:schemeClr val="accent1">
                  <a:alpha val="43000"/>
                </a:schemeClr>
              </a:gs>
            </a:gsLst>
            <a:lin ang="1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20" name="Rectangle 19">
            <a:extLst>
              <a:ext uri="{FF2B5EF4-FFF2-40B4-BE49-F238E27FC236}">
                <a16:creationId xmlns:a16="http://schemas.microsoft.com/office/drawing/2014/main" id="{8D71EDA1-87BF-4D5D-AB79-F346FD19278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1410093" y="1399943"/>
            <a:ext cx="6858003" cy="4037835"/>
          </a:xfrm>
          <a:prstGeom prst="rect">
            <a:avLst/>
          </a:prstGeom>
          <a:gradFill>
            <a:gsLst>
              <a:gs pos="0">
                <a:srgbClr val="000000">
                  <a:alpha val="0"/>
                </a:srgbClr>
              </a:gs>
              <a:gs pos="99000">
                <a:schemeClr val="accent1">
                  <a:lumMod val="60000"/>
                  <a:lumOff val="40000"/>
                  <a:alpha val="11000"/>
                </a:schemeClr>
              </a:gs>
            </a:gsLst>
            <a:lin ang="7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09D4E7A3-170E-56BF-54B4-73A3FE6D7C2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66722" y="586855"/>
            <a:ext cx="3201366" cy="3769156"/>
          </a:xfrm>
        </p:spPr>
        <p:txBody>
          <a:bodyPr anchor="b">
            <a:normAutofit/>
          </a:bodyPr>
          <a:lstStyle/>
          <a:p>
            <a:pPr algn="r"/>
            <a:r>
              <a:rPr lang="en-GB" sz="3400">
                <a:solidFill>
                  <a:srgbClr val="FFFFFF"/>
                </a:solidFill>
              </a:rPr>
              <a:t>Protect Patients. Protect Staff.</a:t>
            </a:r>
            <a:br>
              <a:rPr lang="en-GB" sz="3400">
                <a:solidFill>
                  <a:srgbClr val="FFFFFF"/>
                </a:solidFill>
              </a:rPr>
            </a:br>
            <a:r>
              <a:rPr lang="en-GB" sz="3400">
                <a:solidFill>
                  <a:srgbClr val="FFFFFF"/>
                </a:solidFill>
              </a:rPr>
              <a:t>Protect Greenfield.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5F20ACD-0576-7E83-75CB-9436EDAA175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581727" y="649480"/>
            <a:ext cx="3025303" cy="5546047"/>
          </a:xfrm>
        </p:spPr>
        <p:txBody>
          <a:bodyPr anchor="ctr">
            <a:normAutofit/>
          </a:bodyPr>
          <a:lstStyle/>
          <a:p>
            <a:r>
              <a:rPr lang="en-GB" sz="1700"/>
              <a:t>Digital safety is essential for safe and ethical care delivery </a:t>
            </a:r>
          </a:p>
          <a:p>
            <a:endParaRPr lang="en-GB" sz="1700"/>
          </a:p>
          <a:p>
            <a:r>
              <a:rPr lang="en-GB" sz="1700"/>
              <a:t>In conclusion this digital safety checklist provides Greenfield with practical steps to reduce cyber risks ensure legal compliance and maintain patient confidentiality by implementing secure access controls , improving email awareness , managing data safely, and following confidentiality regulations. The organisation can protect sensitive information and deliver safe, ethical care in the community.</a:t>
            </a:r>
          </a:p>
        </p:txBody>
      </p:sp>
      <p:pic>
        <p:nvPicPr>
          <p:cNvPr id="7" name="Graphic 6" descr="CheckList">
            <a:extLst>
              <a:ext uri="{FF2B5EF4-FFF2-40B4-BE49-F238E27FC236}">
                <a16:creationId xmlns:a16="http://schemas.microsoft.com/office/drawing/2014/main" id="{09A6B530-670F-7605-BA38-4B3F6AD2A9F7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p:blipFill>
        <p:spPr>
          <a:xfrm>
            <a:off x="8109502" y="1627051"/>
            <a:ext cx="3615776" cy="361577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84740521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4" name="Rectangle 23">
            <a:extLst>
              <a:ext uri="{FF2B5EF4-FFF2-40B4-BE49-F238E27FC236}">
                <a16:creationId xmlns:a16="http://schemas.microsoft.com/office/drawing/2014/main" id="{230C3D3F-804C-4A71-8E21-2B62A4081F4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-1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ADE3C361-0E0C-B5CC-E276-5D1260F4E6A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41248" y="343429"/>
            <a:ext cx="10512552" cy="1328139"/>
          </a:xfrm>
        </p:spPr>
        <p:txBody>
          <a:bodyPr>
            <a:normAutofit/>
          </a:bodyPr>
          <a:lstStyle/>
          <a:p>
            <a:r>
              <a:rPr lang="en-GB" sz="4000"/>
              <a:t>References Harvard</a:t>
            </a:r>
            <a:br>
              <a:rPr lang="en-GB" sz="4000"/>
            </a:br>
            <a:r>
              <a:rPr lang="en-GB" sz="4000"/>
              <a:t>In Alphabetical order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4CC74D4-7AD7-B0E2-591E-AE2B48762283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endParaRPr lang="en-GB"/>
          </a:p>
          <a:p>
            <a:endParaRPr lang="en-GB"/>
          </a:p>
        </p:txBody>
      </p:sp>
      <p:graphicFrame>
        <p:nvGraphicFramePr>
          <p:cNvPr id="7" name="TextBox 4">
            <a:extLst>
              <a:ext uri="{FF2B5EF4-FFF2-40B4-BE49-F238E27FC236}">
                <a16:creationId xmlns:a16="http://schemas.microsoft.com/office/drawing/2014/main" id="{6A1C6B79-A21E-C02C-7A5F-D3CC2D7F9898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1817871253"/>
              </p:ext>
            </p:extLst>
          </p:nvPr>
        </p:nvGraphicFramePr>
        <p:xfrm>
          <a:off x="4636008" y="1843283"/>
          <a:ext cx="6717792" cy="4285804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3486174307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28991669DF84244A81B93216713AC0FD" ma:contentTypeVersion="4" ma:contentTypeDescription="Create a new document." ma:contentTypeScope="" ma:versionID="6f8a41eb9e230d200b1139dedf1eb30f">
  <xsd:schema xmlns:xsd="http://www.w3.org/2001/XMLSchema" xmlns:xs="http://www.w3.org/2001/XMLSchema" xmlns:p="http://schemas.microsoft.com/office/2006/metadata/properties" xmlns:ns3="901b7179-a49d-4669-ab88-101a0e80079b" targetNamespace="http://schemas.microsoft.com/office/2006/metadata/properties" ma:root="true" ma:fieldsID="dd876da8c6255a55ebcbb1d019083cc2" ns3:_="">
    <xsd:import namespace="901b7179-a49d-4669-ab88-101a0e80079b"/>
    <xsd:element name="properties">
      <xsd:complexType>
        <xsd:sequence>
          <xsd:element name="documentManagement">
            <xsd:complexType>
              <xsd:all>
                <xsd:element ref="ns3:MediaServiceDateTaken" minOccurs="0"/>
                <xsd:element ref="ns3:MediaServiceMetadata" minOccurs="0"/>
                <xsd:element ref="ns3:MediaServiceFastMetadata" minOccurs="0"/>
                <xsd:element ref="ns3:MediaServiceSearchProperties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901b7179-a49d-4669-ab88-101a0e80079b" elementFormDefault="qualified">
    <xsd:import namespace="http://schemas.microsoft.com/office/2006/documentManagement/types"/>
    <xsd:import namespace="http://schemas.microsoft.com/office/infopath/2007/PartnerControls"/>
    <xsd:element name="MediaServiceDateTaken" ma:index="8" nillable="true" ma:displayName="MediaServiceDateTaken" ma:hidden="true" ma:indexed="true" ma:internalName="MediaServiceDateTaken" ma:readOnly="true">
      <xsd:simpleType>
        <xsd:restriction base="dms:Text"/>
      </xsd:simpleType>
    </xsd:element>
    <xsd:element name="MediaServiceMetadata" ma:index="9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10" nillable="true" ma:displayName="MediaServiceFastMetadata" ma:hidden="true" ma:internalName="MediaServiceFastMetadata" ma:readOnly="true">
      <xsd:simpleType>
        <xsd:restriction base="dms:Note"/>
      </xsd:simpleType>
    </xsd:element>
    <xsd:element name="MediaServiceSearchProperties" ma:index="11" nillable="true" ma:displayName="MediaServiceSearchProperties" ma:hidden="true" ma:internalName="MediaServiceSearchProperties" ma:readOnly="true">
      <xsd:simpleType>
        <xsd:restriction base="dms:Note"/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2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/>
</p:properties>
</file>

<file path=customXml/item3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Props1.xml><?xml version="1.0" encoding="utf-8"?>
<ds:datastoreItem xmlns:ds="http://schemas.openxmlformats.org/officeDocument/2006/customXml" ds:itemID="{684A2F7E-D4A2-43D7-BCB1-121BC0380BC0}">
  <ds:schemaRefs>
    <ds:schemaRef ds:uri="901b7179-a49d-4669-ab88-101a0e80079b"/>
    <ds:schemaRef ds:uri="http://purl.org/dc/elements/1.1/"/>
    <ds:schemaRef ds:uri="http://purl.org/dc/terms/"/>
    <ds:schemaRef ds:uri="http://schemas.microsoft.com/internal/obd"/>
    <ds:schemaRef ds:uri="http://schemas.microsoft.com/office/2006/documentManagement/types"/>
    <ds:schemaRef ds:uri="http://schemas.microsoft.com/office/2006/metadata/contentType"/>
    <ds:schemaRef ds:uri="http://schemas.microsoft.com/office/2006/metadata/properties"/>
    <ds:schemaRef ds:uri="http://schemas.microsoft.com/office/2006/metadata/properties/metaAttributes"/>
    <ds:schemaRef ds:uri="http://schemas.microsoft.com/office/infopath/2007/PartnerControls"/>
    <ds:schemaRef ds:uri="http://schemas.openxmlformats.org/package/2006/metadata/core-properties"/>
    <ds:schemaRef ds:uri="http://www.w3.org/2000/xmlns/"/>
    <ds:schemaRef ds:uri="http://www.w3.org/2001/XMLSchema"/>
  </ds:schemaRefs>
</ds:datastoreItem>
</file>

<file path=customXml/itemProps2.xml><?xml version="1.0" encoding="utf-8"?>
<ds:datastoreItem xmlns:ds="http://schemas.openxmlformats.org/officeDocument/2006/customXml" ds:itemID="{19F7111D-F1BE-48B5-B4CE-5B0A4B9D9ABF}">
  <ds:schemaRefs>
    <ds:schemaRef ds:uri="901b7179-a49d-4669-ab88-101a0e80079b"/>
    <ds:schemaRef ds:uri="http://purl.org/dc/dcmitype/"/>
    <ds:schemaRef ds:uri="http://purl.org/dc/elements/1.1/"/>
    <ds:schemaRef ds:uri="http://purl.org/dc/terms/"/>
    <ds:schemaRef ds:uri="http://schemas.microsoft.com/office/2006/documentManagement/types"/>
    <ds:schemaRef ds:uri="http://schemas.microsoft.com/office/2006/metadata/properties"/>
    <ds:schemaRef ds:uri="http://schemas.microsoft.com/office/infopath/2007/PartnerControls"/>
    <ds:schemaRef ds:uri="http://schemas.openxmlformats.org/package/2006/metadata/core-properties"/>
    <ds:schemaRef ds:uri="http://www.w3.org/XML/1998/namespace"/>
  </ds:schemaRefs>
</ds:datastoreItem>
</file>

<file path=customXml/itemProps3.xml><?xml version="1.0" encoding="utf-8"?>
<ds:datastoreItem xmlns:ds="http://schemas.openxmlformats.org/officeDocument/2006/customXml" ds:itemID="{07CCC281-89C8-4DA9-8537-35DB52D198C8}">
  <ds:schemaRefs>
    <ds:schemaRef ds:uri="http://schemas.microsoft.com/sharepoint/v3/contenttype/forms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emplate/>
  <Application>Microsoft Office PowerPoint</Application>
  <PresentationFormat>Widescreen</PresentationFormat>
  <Slides>9</Slides>
  <Notes>2</Notes>
  <HiddenSlides>0</HiddenSlide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9</vt:i4>
      </vt:variant>
    </vt:vector>
  </HeadingPairs>
  <TitlesOfParts>
    <vt:vector size="10" baseType="lpstr">
      <vt:lpstr>Office Theme</vt:lpstr>
      <vt:lpstr>Digital Skills And Research Methods LCHS4007</vt:lpstr>
      <vt:lpstr>Digital Safety Action Plan for Greenfield Home Care Agency </vt:lpstr>
      <vt:lpstr>Why Digital Safety is Critical in Home Care?</vt:lpstr>
      <vt:lpstr>Secure Access controls for Greenfield Care Home Care</vt:lpstr>
      <vt:lpstr>Email Awareness and Phishing Protection</vt:lpstr>
      <vt:lpstr>Secure Data Management Practices</vt:lpstr>
      <vt:lpstr>Confidentiality and Legal Compliances</vt:lpstr>
      <vt:lpstr>Protect Patients. Protect Staff. Protect Greenfield. </vt:lpstr>
      <vt:lpstr>References Harvard In Alphabetical order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Digital Safety Action Plan for Greenfield Home Care Agency </dc:title>
  <dc:creator>Reda Fatima Haider (2521599)</dc:creator>
  <cp:revision>1</cp:revision>
  <dcterms:created xsi:type="dcterms:W3CDTF">2026-02-03T09:41:10Z</dcterms:created>
  <dcterms:modified xsi:type="dcterms:W3CDTF">2026-02-10T10:00:45Z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0x01010028991669DF84244A81B93216713AC0FD</vt:lpwstr>
  </property>
</Properties>
</file>