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8:16:03.69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3804 4734 15 0,'-7'0'88'0,"3"0"-61"15,0 0 2-15,2 0 10 0,0 0-11 16,0 0 1-16,0 0-3 0,2 0-3 15,-2 0 0-15,2 0-2 0,-2 0-1 16,-3 0 0-16,3 0 0 0,-2 0-1 16,2 0-1-16,2 0-1 0,-2 0-3 15,0 0-3-15,2 0-5 0,-2 0 2 0,2 0 0 16,0 0 1-16,0 0-2 0,0 0 0 15,0 0-3-15,0 0 3 0,0 0-3 16,0 0 2-16,0 0 0 0,0 0 0 16,0 0-1-16,0 0-3 0,6-3-3 15,7 0 5-15,1-1 0 0,5-1 0 16,3 3-2-16,-1 0 0 0,4 1-1 15,4 1-3-15,-2 0 2 0,0 0 2 16,-1 0-1-16,5 0-3 0,0 0 2 16,5 0 1-16,-1 2 1 0,4 0-4 0,2 0 2 15,-1 0 1-15,5 0-1 0,3-2 0 16,-1 0 0-16,5 0 1 0,2-7 1 15,1 2-2-15,-3-1 2 0,0 1-1 16,-1-1 1-16,-3 2-3 0,4 2 0 16,-5 0 3-16,-1-1-2 0,-5 0 0 15,2 1-1-15,1 1 2 0,-5 1 0 16,3 0-3-16,-7 0 2 0,-2-2 1 15,-6-2 0-15,-3 3-3 0,-5-2 2 16,-11 2 1-16,1 1 0 0,-3 0-3 0,-4 0 2 16,0 0 1-16,-2 0 0 0,0 0-1 15,0 0-2-15,0 0 4 0,0 0-2 16,0 0-1-16,0 0 1 0,0 0 1 15,2 0-2-15,-2 0 0 0,0 0 2 16,0 0-2-16,0 0 2 0,0 0-1 0,0 0 2 16,0 0 1-16,0 0-1 0,0 0 0 15,0 0 0-15,0 0 0 16,0 0-2-16,0 0 1 0,0 0-1 15,0 0 2-15,0 0-2 0,0 0-1 0,0-1 0 16,0-1 2-16,0-1 0 0,-2 2-2 16,2-2 0-16,-2-1 2 0,2-2-1 15,0 0-2-15,-2 0 1 0,2-1 1 16,0-1 0-16,-2 0-1 0,2-3-2 15,-2 4 3-15,2-2-2 0,0-3 0 0,-2 0-3 16,-1 0 7-16,1-2-4 0,2-2 4 16,-4 1-3-16,2-4 1 0,0 0 0 15,-2-2-2-15,4 0 1 16,0 0 1-16,-2-3 0 0,0 1-4 15,2 0 2-15,0 3 3 0,0-2-1 0,-2 1-2 16,-2 1 2-16,4-2 1 0,-7 1-1 16,5-1-1-16,-6 1 1 0,4-1 2 15,-4-1-2-15,2 0-1 0,-1-2 0 16,3 1 1-16,-2-2 1 0,0 1-5 15,0-2 4-15,1-3-1 0,1 0 1 0,0-3 0 16,-2 1-2-16,0 2 3 0,2-2-1 16,-5 4-1-16,1-2 0 0,4 3 2 15,-2 3-1-15,0 1 0 16,1 3-1-16,-1 1 3 0,-2 0-2 0,2 3 0 15,0-2 0-15,-1 4 1 0,3-1-1 16,0 1 1-16,-2-1-2 0,2 0 1 16,0 0 1-16,2 0-1 0,2-1-1 15,0 1 1-15,-2 1 0 0,2 3-2 16,0 0 2-16,0 2 1 0,-3 3 0 0,1-1 0 15,2 4-2-15,0 1 3 0,-4 1 1 16,4-2-2-16,-2 3 0 16,2-1 3-16,0 0-6 0,0 1 0 0,0 0 1 15,0 0-1-15,0 0 0 0,0 0-1 16,0 0-2-16,0 0 3 0,0 0-1 15,0 0 0-15,0 0-1 0,0 0 3 16,0 0 1-16,0 0-1 0,0 0 0 16,2 2 1-16,0 3 0 0,2-2-1 15,1 0 1-15,1 1 0 0,2 0 0 0,2-1-3 16,3-1 3-16,-3 2 1 0,0-3-1 15,1 2-2-15,3 0-3 0,1 1 4 16,-1-2 0-16,1 1-3 0,1-1 2 16,1 2 3-16,3-1-1 0,1 0-4 15,2 0 2-15,0 1-2 0,3 0-2 16,1-1-2-16,0 1 4 0,0-2-3 15,6-1-1-15,-2 1 2 0,6 0 5 16,1-1-7-16,-1 1 2 0,-2 0 2 16,0-2 3-16,-4 2-1 0,0-2 2 0,0 0-1 15,-2 0 1-15,0 0 1 0,0 0-1 16,-2 0-1-16,2 0 1 0,-5 0 1 15,5 0-1-15,-2 0 0 0,0 0-1 16,-2 0 1-16,-2 0 1 0,2 1-2 16,-1 1 1-16,3-1 1 0,-2 1 1 15,2-1-4-15,-2 0 1 0,2-1 1 16,-3 2 1-16,-1-2-1 0,0 0-1 15,-2 0 2-15,-1 0 2 0,1 0-4 16,-5 0 1-16,-1 0 0 0,-9 0 1 16,-4 0-2-16,2 0 1 0,-4 0 1 0,0 0 2 15,0 0-2-15,0 0-1 0,0 0 0 16,2 0 0-16,0 0-2 0,0 0 0 15,1 0 2-15,1 0 0 0,2 0 0 16,-4 0 0-16,0 0 2 0,-2 0-2 16,0 0 1-16,0 0 0 0,2 0 2 0,-2 0 0 15,0 0 0-15,0 0 0 16,0 0-3-16,0 0 3 0,0 0-2 15,0 0 1-15,0 0-2 0,0 0 0 16,0 0-4-16,0 0 1 0,0 0-2 0,0 0 1 16,0 1 1-16,0 4 2 0,0 1 2 15,0 2 0-15,0 1-2 0,-2 3 2 16,2 2-1-16,-2 4 2 0,0 2-3 15,-2 4 2-15,2 3 2 0,2 4-1 16,0 4 2-16,0 3-1 0,0 2-3 0,0 0 4 16,0 6-3-16,0-1 0 0,0 2 3 15,4-1-2-15,2-4 1 16,-4 1 0-16,4-5-3 0,0 0 1 15,1-1-1-15,-3-3 0 0,2 1 1 0,2-1 2 16,-4-1-1-16,1-1-1 0,-1-1 4 16,-4 1 1-16,0-1 1 0,0 0-2 15,0 0-1-15,0-2 1 0,0-1 1 16,0-1-2-16,0-1 1 0,-4-1-2 15,1 0-3-15,-1-3 2 0,-2 3 1 0,2 2-1 16,-2-1 0-16,2 2-1 16,0 0 0-16,1-3 0 0,3 1 0 0,0-4-1 15,0-4 3-15,0 0-1 16,0-3-1-16,0-1 3 0,0-4-3 0,5-3 1 15,-3-3-2-15,2-2-1 0,-4-1 3 16,2-1 0-16,-2 0 0 0,0 0 1 16,0 0 2-16,2 0-2 0,0-1-2 15,0-1-1-15,0 0 0 0,-2 1 0 16,0 0-1-16,2 0 0 0,-2 1 2 0,0-2-1 15,0 2-3-15,0 0 2 0,0 0 1 16,0 0 1-16,0 0-2 0,0-1 2 16,0-3 0-16,0 0-2 0,0 1 1 15,0-1-2-15,0 0 0 0,0-2 0 16,2 1-3-16,0-1 2 0,0 2-1 15,3-1 0-15,-3-1-1 0,2 1 2 16,2-3 0-16,0 1-3 0,2-2 0 16,1 0-1-16,1-1-2 0,4 1 4 15,-1 4-2-15,-1-3 3 0,1 1 3 16,-1 1 1-16,7 2-2 0,-3-2 1 0,5 2 1 15,0-2 1-15,1 0-3 0,3 0 2 16,0 1 0-16,-2 1 0 0,1-2 0 16,1 2 0-16,4-1 0 15,0 0 1-15,2 2-2 0,0-4 1 0,-2 0 1 16,2 2-1-16,2-1-1 0,2 1 1 15,-2 1 1-15,-2-2-1 0,5 2-1 16,-3-2 1-16,-2 2 0 0,0 0 1 16,-2 1-1-16,-3-2-1 0,1 2 1 15,0-1 1-15,2-1-2 0,-4 1 1 0,0-1 1 16,4 0-1-16,-2 2-1 0,-3-2 1 15,3 2 1-15,-2-3-1 0,0 2 0 16,2 1-1-16,0-2 2 0,-1 0 0 16,1-1-2-16,4 1 1 0,-2 0 2 15,0 2-1-15,-2 0-2 0,-4 1 2 16,-2 0-1-16,-1 0 1 0,-1 2-1 15,-3-4 0-15,-3 3-1 0,-3 0 2 16,-2-1-2-16,-4 2 1 0,-1 0 1 16,-1 0 1-16,0 0-1 0,-2 0 3 0,0 0 1 15,0 0-3-15,0-1 1 0,0-1-3 16,0-1 1-16,0 3-4 0,4-2 0 15,2-1 0-15,-2 0 1 0,0 1 1 16,0-3-2-16,1 5 1 0,-3-1 0 16,2 0 1-16,-2 0-1 0,-2 0 2 0,4 1 1 15,-4-1 2-15,0-1-2 16,0-2 1-16,0 0 0 0,0 1-1 15,0 0-2-15,0-1 1 0,-2 0 1 16,0-2-1-16,2 1-1 0,-2-2 1 0,0 1 1 16,0-5-1-16,0 0-1 0,2-1-1 15,0-1 3-15,0-2-1 0,0-3 0 16,0 0-1-16,-3-1 2 0,3-2 0 15,-2 0-1-15,0-2-1 0,0-3 2 16,2 1-1-16,0-1-2 0,0-2 1 0,0 0 1 16,0-1 0-16,0 0-2 15,2 2 1-15,2 0 2 0,3 1-2 16,-3 0-1-16,0-1-2 0,2 2 3 15,0-2 1-15,-4-3-2 0,0-2 0 16,1 3 2-16,1-2 0 0,-2 1-2 0,4 0 2 16,-4-1-2-16,0 0 1 0,2-2-2 15,-2 3 3-15,2-2 1 0,-2 3-2 16,-2 1 0-16,0 4 0 0,0 4 2 15,0 2-1-15,0 3-1 0,0 0 1 16,-2 2 2-16,2 4-2 0,-4 1 0 0,2 1 0 16,0 0 0-16,-4-1 0 0,4 0 0 15,-2 1 0-15,4-2 0 16,-2 2 1-16,-5 0-2 0,5 1 1 15,0 2 2-15,-2 0 0 0,0 0-1 0,4 3 0 16,-2-1 0-16,2 1 1 0,-2 1-3 16,2-1 2-16,-2 1-1 0,2 0-1 15,0 0-1-15,0 0 1 0,0 0 3 16,0 0-1-16,0 0-2 0,0 0 2 15,0 0 0-15,0 0-2 0,0 0-2 0,-2 0 2 16,2 0-2-16,0 0 1 0,0 5-1 16,0 1 2-16,0-2 1 15,6 1-1-15,0 0 0 0,-2-1 2 16,5 0-2-16,-3 0 1 0,2 0 0 0,0 0 0 15,3 0 1-15,-3-1-1 0,4-1-1 16,-1 1 1-16,3 0 1 0,3-1-1 16,1-1-1-16,3-1 1 0,4 0 1 15,6 0-3-15,-2 0-3 0,2 0 0 16,-2 0-3-16,2-2 2 0,4 0 2 0,0 0-1 15,-2 2-1-15,-4 0 2 0,2 0-3 16,-4 0 2-16,6 0 1 16,-4 0 2-16,0 0-1 0,2 0 2 0,0-1 1 15,2 1 2-15,0-2-3 0,-2 1 0 16,2-2 3-16,2 0-3 0,-2 3 0 15,0-1 1-15,-2 0 1 0,0 0-1 16,0-2 0-16,-2 1 0 0,0 0-1 16,-2 0 1-16,-2 0 2 0,-2-3-3 15,1 2 4-15,-1 0-2 0,2-1 1 0,-2 0-1 16,4 0 1-16,-3-1-1 0,3 3-2 15,-8 0 2-15,0 1 0 0,-5 1-2 16,-6 0 0-16,-2 0 1 0,-6 0 1 16,0 0 1-16,0 0 1 0,0 0 0 15,0 0 0-15,0 0-1 0,0 0 0 16,0 0-1-16,0 0 0 0,0 0-2 15,0 0-2-15,0 0 1 0,0 0 0 16,0 0 0-16,0 0 1 0,0 0 1 16,0 0 2-16,0 0-1 0,0 0 1 15,0 0-1-15,0 0 2 0,0 0-1 0,-4 0-4 16,2 0 3-16,2 0-2 0,-2 0 2 15,0 0-2-15,2 0 1 0,-2 0 2 16,2 0-4-16,0 0-1 0,0 0 2 16,0 3 2-16,0 0-1 0,0 2-1 15,0 1 1-15,-2 5 2 0,-2 0-2 16,2 2 0-16,-2 3 2 0,4 2 0 15,-4 4-2-15,1 2 0 0,1 1-1 16,-2 3 4-16,0 2 0 0,-2 5-3 16,0 4 7-16,-3-1-2 0,1 3-2 0,2-1-2 15,2 0 1-15,0 3 0 0,4-2 0 16,0-3-2-16,0-2 2 0,0-3 3 15,0-4-4-15,-2 0 0 0,0 1 2 16,2 1 0-16,0 1 0 0,0-1 0 16,0 1 1-16,0-3-3 0,0 1 1 15,4-2 0-15,-2 1 1 0,2-1-1 16,-2-2 0-16,-2-1-2 0,0 1 4 15,0 0 1-15,0-1-3 0,0-4-2 16,0-3 3-16,0-3-3 0,0-2 1 0,-4 0-1 16,2-4 2-16,0 0 0 0,0 3-2 15,0-1-1-15,2 3 1 0,-3-1 1 16,1-1-2-16,2 1 0 0,0 3 0 15,0 1 3-15,-2 0-2 0,-2-2-1 16,2-2 2-16,0 1 0 0,0 0-1 0,-2 1 0 16,2-2 0-16,0-4 2 0,0-3-2 15,0-1 0-15,2-1 2 16,0-1-1-16,0-2-1 0,0-1-1 15,0 0 2-15,0 0 1 0,0 0-2 0,0 0-1 16,0 0 0-16,0 0 3 0,0 0-2 16,0 0 0-16,-5 0 1 0,3-3-1 15,2-3-1-15,0 1-2 0,0-1 0 16,0 0 2-16,0-1-2 0,0 2 1 15,0 2-3-15,0-1 0 0,0 2 0 0,0 0-1 16,0-1-1-16,2 3 3 16,3-1-2-16,-5-1 0 0,2 0 4 0,0 1-2 15,-2 0 3-15,4 0-1 16,-2-1 4-16,2 0-6 0,0-1-1 0,2 0 0 15,-1 0 4-15,3 2-1 0,0-4-3 16,2-1-1-16,1 3 3 0,1-2-1 16,3 1-3-16,-3 0 1 0,3-2 5 15,1 1 1-15,5 0-2 0,1 2 0 16,-3-1-2-16,6 0 2 0,0 0-3 15,-3 0 1-15,3 2 1 0,0-1-1 16,-2 1-1-16,0-2-2 0,1 1 5 0,-3 0 0 16,6-1 1-16,-6 2 0 0,1-1 0 15,1 2 2-15,-2 0-2 16,3-1-2-16,-3 0 3 0,2-1 0 0,2-2 0 15,2 3-1-15,-5-1 1 0,1-2 1 16,0-1-2-16,0 1-2 0,-1-1 2 16,1 1-2-16,-2-1-1 0,1-2-1 15,-3 3 0-15,2 1 4 0,-1 0 0 16,-1 1 1-16,-3-2 0 0,1 1 0 0,0 3 1 15,1 0-1-15,3-1 0 0,2 0-1 16,-5 0 2-16,5 2-2 0,-4 0 0 16,5-2 0-16,-3 0 0 15,4 1-1-15,2 0 2 0,0 1 1 0,1 0-2 16,-1 0 0-16,-2 0 1 0,0 0 2 15,-2 0-2-15,-1 0-1 0,5 0 2 16,-4 0 0-16,0 0 0 0,0 0-3 16,-1-1 3-16,1 1 0 0,0-3-2 15,2-1 0-15,1 1 2 0,1 1 0 0,2 0-1 16,-2-3-1-16,-4 2 4 0,-2 0-3 15,-5 1 4-15,-4 0-1 0,-5 1 2 16,-5-1-3-16,-2 0 4 16,0-1 4-16,0-3-6 0,-9 3-1 0,1 0-2 15,0 1 1-15,4 1-1 0,2 0 4 16,0 0-5-16,2 0-4 0,0 1 1 15,0 0 2-15,0 0-4 0,4 0 1 16,0 0 0-16,0 0-4 0,0 0 3 16,0 0-1-16,0 0 3 0,-1 0 1 0,-3 0-1 15,2-1 1-15,-2 1 3 0,0-1 2 16,0 1-2-16,0 0 3 0,0 0 2 15,0 0-1-15,0-2-2 16,0 0-2-16,0 0 2 0,0-1 1 0,0 2-3 16,0-2-2-16,0-2 2 0,0-1-1 0,0-3 1 15,0 3 0-15,0-3 1 16,0-4 0-16,0-1-2 0,0-2 4 15,0-1-3-15,0-3 1 0,-2 0-2 16,-1-4 1-16,1 0 1 0,2 0 1 0,0-2 0 16,0-1-3-16,0-1 2 0,5-2-1 15,1 1 3-15,0 1-1 0,-4 0 5 16,6 3-4-16,-6 1 5 0,-2 1-1 15,2 3-5-15,-2-3 4 16,0-2 0-16,0-2-7 0,0 1 1 0,0 4 3 16,0 2-3-16,0 3-2 0,0-3-1 15,5 2 3-15,-3-2-2 0,6 1-1 16,-4 3 0-16,0-2 3 0,-2 3 0 15,2-1-1-15,-2 2 0 0,0 0 2 16,-2 1-3-16,0-1 1 0,5 1 0 0,-5 0 1 16,2-2-1-16,2-1-2 0,-2 0 3 15,2 2-1-15,-2-1-1 0,2 2 1 16,-2-1 0-16,2 0-1 0,1 0 1 15,-1-1 0-15,0-1-2 0,-2-1 3 16,0-2 1-16,-2 2-3 0,2-2 1 16,0 0 0-16,0-1-3 0,0-2-1 15,-2 1 4-15,2 3 3 0,-2 2-3 16,0 4 0-16,0 0 1 0,0 4-1 15,2 1-1-15,-2 2 2 0,0 2 2 0,0 1 0 16,0 1-1-16,0 1-2 0,0 0 4 16,0 0 2-16,0 0-6 0,-2-2 0 15,2 2 1-15,-2 0-1 0,2 0-3 16,0 0-2-16,0 0 3 0,-2 0 1 15,2 0-1-15,0 3 0 0,0 1 2 16,0-2-1-16,0 1 2 0,0-3-3 16,0 1 2-16,0 0 0 0,0 0-1 15,0-1-1-15,0 1 2 0,0 1 0 16,0-1-2-16,4-1 1 0,-2 1 1 0,2-1 1 15,3 1-2-15,-1 0 1 0,4 0-1 16,-1 1 0-16,1-2-2 0,4 1-3 16,1-1-1-16,-1 0-6 0,7 0 0 15,2 0-2-15,6 0 7 0,0 0 3 16,-3 1-24-16,1 2 2 0,-2-1 17 0,2 0 8 15,4 1-5-15,-2-1 2 16,4 1 7-16,0 1-2 0,-2-2-2 16,4 4 2-16,-2-3 0 0,-2 0 0 15,-2 0 2-15,-2 0-4 0,2 1 5 0,0-2-2 16,0 1-1-16,-2-3 1 0,0 0 1 15,0 0 1-15,4 1 1 0,-5 2-4 16,-1-3 4-16,-2 0-3 0,0 1-1 16,-3-1-1-16,-1 1 2 0,2 0 0 15,-3-1-2-15,-1 1 0 0,-1-1 2 0,1 0-1 16,-1 1 1-16,-3-1-2 0,3 0 2 15,-3 0-1-15,-3 0 0 16,-8 0 0-16,2 0 1 0,-4 0 1 16,0 0 2-16,0 0 2 0,0 0 1 15,0 0-5-15,0 0-4 0,0 0 0 0,2 0 0 16,-2 0 1-16,2 0 1 0,0 0 0 15,1 0 1-15,3 0 1 0,-2 0-2 16,-2 0 0-16,0 0 2 0,-2 0-2 16,0 0 3-16,0 0 1 0,0 0 3 15,0 0 5-15,0 0 2 0,0 0-8 0,0 0 2 16,0 0-4-16,0 0-2 0,0 0 0 15,0 0 0-15,0 0-1 16,0 0-1-16,0 0-1 0,0 0 1 16,0 0 0-16,0 0-1 0,0 0 0 0,0 1 2 15,-2 0 1-15,0 1-2 0,0 2 1 16,-2-1 1-16,2 1-1 0,-3 3-1 15,-1 0 0-15,2 3 1 0,0 1 0 16,0 0-1-16,-2 1-1 0,4 3 1 16,-3 2 1-16,3 3-1 0,-2-1 0 0,0 2 1 15,0 2 2-15,0 2 0 0,0 1-2 16,-2 1 4-16,1-2-2 0,-1 1-2 15,4 1 0-15,-2 2 0 16,-2 1 1-16,0 1-2 0,-1 1 0 0,3 3 0 16,0-1 2-16,2 1-4 0,0 0 2 15,0-2 2-15,0-1-1 0,-2-2-2 16,0-4 1-16,-1 1 2 0,-1-1-1 15,-2-1 0-15,-2 2-1 0,-1-3 3 16,-1 3-3-16,2-2 0 0,1 0 0 0,3 2 0 16,2-1 2-16,0 0-1 0,0 0-2 15,4 0 3-15,0-1 0 0,0 0-3 16,0-1 3-16,0 0 2 0,0 0 1 15,0-2-2-15,6 0-2 0,-4-1 4 16,0-2 0-16,-2-1-4 0,2-1 2 16,0 2 1-16,0 0 1 0,0 0-4 15,0-2-1-15,-2 1 2 0,7 1 0 16,-7-3-2-16,2 0 1 0,2 1 1 15,-2 0 3-15,0 1-5 0,0-2 2 0,-2-2 1 16,0-3 0-16,0-3-1 0,0 2-2 16,0-3 1-16,0-1 0 0,0-1-2 15,0-4 1-15,0 0 1 0,0 0 0 16,0-1-2-16,0 0 2 0,0 0 0 15,0 0-1-15,0 0 0 0,0 0 1 16,0-3-1-16,0 1-1 0,0 0 0 16,0 1-2-16,0 0 3 0,0-3 0 15,0 0 0-15,0 0-2 0,0 0 1 16,0 0 1-16,0 2-3 0,0-3 1 15,0 3 1-15,0 1-3 0,0 0-1 0,0-1 2 16,0-2 0-16,0 1-2 0,2 1-1 16,0-1-1-16,-2 0 1 0,6-3 3 15,-4 1-6-15,7-1 3 0,-1 1-3 16,-4 0 3-16,2-1 1 0,3 0 3 15,-5 1-2-15,2 0-1 0,0 0 3 16,-4 1-2-16,4-1 4 0,3-1 0 16,-3 2-1-16,0-1 0 0,2-2 2 15,1 1 0-15,-1-2-2 0,4 2 0 16,1-2 2-16,3 1-2 0,-3 0 0 0,5 0 0 15,1 1 0-15,-1 2 0 0,3 1 1 16,0-1 2-16,-1 2 0 0,5-2 2 16,0 0-1-16,0 1 1 0,2-3 2 15,2 1-5-15,2 0 0 0,-5-1 1 16,3 1 1-16,-2-1-1 0,-2 1 0 0,-2 1-2 15,-2 2 4-15,-3 2-3 16,-3-1 1-16,-1-1 2 0,1 0 1 16,-3 2-3-16,2 0 1 0,-3-2-2 15,1 1 3-15,5 0-1 0,-1 1-2 0,1 0-1 16,5 0 1-16,-1 0 1 0,4-1-2 15,0 0 2-15,-3 1-1 0,1 0 0 16,0 0-2-16,0 0 2 0,2 0 0 16,-3 0 1-16,3 0-3 0,-2 0 2 15,0 0-1-15,3 0 2 0,3 1-3 0,0 0 2 16,2-1 1-16,0 0-5 0,0 0 3 15,4 0 0-15,1 0 1 16,-1 0 1-16,0 0-4 0,0 0 2 16,2 0 2-16,0 0-2 0,-1 0 0 0,-1 0 0 15,-4 0 0-15,-2 0 1 0,0 0-2 16,-5 0 1-16,-1 0 1 0,4 0-1 15,-2 0 0-15,2 0 0 0,6 0 1 16,2 0 1-16,0 0-5 0,4 0 3 16,-1-1 1-16,1 1 1 0,-6-1-5 0,-2-1-1 15,-6-1 8-15,-5-1-3 0,-3 0-2 16,-5-1 1-16,-5-1 0 0,-3 2 1 15,-4-1-2-15,0 1 2 16,0 0 2-16,-2-2-2 0,-7 2-1 0,-1 2 0 16,4 2 3-16,0 0 0 0,-3-1-3 15,5-1 1-15,0 2 0 0,2 0-1 16,2 0-2-16,0 0 2 0,0-4 0 15,0 3-1-15,0 1-4 0,0-2-4 16,0 2 5-16,0-3-2 0,0-2 1 16,0 2-1-16,-2 0 5 0,-2-3-1 0,0 1-1 15,-3-2 1-15,5-1 2 0,-2 1-1 16,2-2-3-16,0-2 2 0,-2-2-9 15,2-2 4-15,2-2 0 16,-2-1 2-16,-2 0 4 0,2-2 0 0,-3-1 1 16,3 1-1-16,0-3 2 0,2 2 1 15,0 0-3-15,0-2 1 0,0 0 0 16,0-2 0-16,9 1-1 0,-1-1 0 15,0-1 2-15,0-1-2 0,1-1-2 16,-3 0-1-16,-2 1-3 0,-4-1 2 0,0-1 5 16,0 0-2-16,0-4 1 0,-4 1 1 15,-2 2-2-15,-1-1 2 0,5 3 3 16,-2-1-3-16,2-1 0 0,2 1 0 15,0 2 2-15,-2 1 1 0,2 2-1 16,0 1 0-16,0-3 0 0,0 3-1 16,-2-1-2-16,-2 0 0 0,0 1 4 15,-2-2-4-15,-3 1 2 0,3 2 2 16,0 1 3-16,0 4-1 0,2 1-1 15,2 3-1-15,-1 1-1 0,3 4-1 0,0 2-1 16,0-1 0-16,-4 3 1 0,2 0 0 16,2 0-1-16,0 2 1 0,0-1-2 15,-2 1 3-15,2 1-2 0,0-2 0 16,0 2 1-16,0 1 0 0,0 0-2 15,0-1 0-15,0 1 3 0,0 0 0 16,0 0-1-16,0 0 1 0,0 0 1 16,0 0-1-16,0 0-1 0,0 0 1 15,0 0 2-15,0 0-4 0,0 0 0 16,0 0-3-16,0 0 2 0,0 0-1 0,0 0 1 15,0 0-1-15,6 0 4 0,5 1-1 16,-3 2-2-16,0-1-1 0,3 1 5 16,1-1-3-16,0 2-1 0,5 0 2 15,0-2-1-15,-3 0 1 0,5-1-2 16,1 0 1-16,-1 0 0 0,4-1 1 0,-5 2-2 15,5-2 1-15,4 0 1 16,0 0-1-16,4 0 0 0,0 0-1 16,0 0 1-16,0 0 1 0,2 0-2 15,0 0 0-15,2 0 3 0,0 0-2 0,2-2 0 16,-2 1-1-16,-6 0 2 0,2 1-1 15,-2 0-1-15,-4 0 1 0,-2 0 0 16,0 0 1-16,-7 0-2 0,1 1 1 16,1 0 1-16,-3 2 0 0,-5-2-1 15,3-1 0-15,-5 0 2 0,0 0-2 16,2 1 0-16,1-1 2 0,-1 0-2 0,2 0 1 15,9 0-2-15,0 0 2 16,6 0 2-16,4 0-1 0,-6 0-3 16,-3 0 2-16,1 0-3 0,-6 0 3 15,-9 0-1-15,-4 0 0 0,-2 0 2 0,0 0 2 16,-2 0-4-16,2 0 0 0,-2 0 1 15,0 0 1-15,0 0-4 0,0 0 1 16,0 0-1-16,2 0 0 0,2 0-1 16,-2 0 3-16,3 0 0 0,-1 0 1 15,2 0-1-15,-2 0 0 0,2 0 2 0,2 0-1 16,-5 0-1-16,1 0 1 0,-4 0 1 15,0 0-2-15,0 0 0 16,0 0 4-16,0 0 0 0,0 0-3 16,0 0 1-16,0 0 0 0,0 0 1 0,0 0 0 15,0 0-3-15,0-1 3 0,0 1 1 16,0 0-3-16,0 0-1 0,0 0 0 15,0 0 2-15,0 0-3 0,0 0-1 16,0 0-2-16,0 0 4 0,0 0 0 16,0 0-2-16,-4 5 2 0,1 4 2 0,1 0-4 15,-4 2 2-15,0 2 2 0,2 1-2 16,-2 1 1-16,-1 3-1 0,3 1-1 15,-4 2 3-15,6 2 0 16,-4 1-2-16,0 1 0 0,1 2 1 0,-1 2 0 16,0 0 0-16,4 4 0 0,-6 1 0 15,4 0 1-15,-3 2-2 0,1 0 1 16,4 0 0-16,-2 1-1 0,4-1 0 15,-2 3 0-15,0-1 2 0,2-2-2 16,-2-3 0-16,2-3-1 0,-2 0 3 0,2 0-1 16,0 1-1-16,0-2 1 0,0 0-1 15,0-2 1-15,0-1-1 0,2 1 1 16,0-3-1-16,-2-1 1 0,0 0-1 15,0-2 0-15,0 3 1 0,0-1 1 16,0-1-2-16,0 2 1 0,0-3-1 16,0 2 0-16,2-2 1 0,0 1-1 15,0-1 2-15,0-4 0 0,0 0-2 16,2-3 1-16,-2 0 1 0,0-5 1 15,1-1-1-15,-3-3 1 0,2-1 0 0,-2-1 0 16,0-2-1-16,0-1 0 0,0 0 1 16,0 1 0-16,0 0-2 0,0-1 2 15,0 0-2-15,2 0 1 0,-2 0-2 16,0 0 0-16,0 0-1 0,0 0 1 15,0 0 1-15,0 0-2 0,0 0 4 16,0 0 0-16,0 0-1 0,0 0 4 16,0 0-1-16,0 0 0 0,0 0-3 15,0-1-2-15,-4-1 0 0,1-1 0 16,3 3-2-16,0-1 1 0,0-1 0 15,0-1-1-15,0 0-2 0,0-1 0 0,5 0 2 16,-1 0-3-16,4-4 1 0,0 3 3 16,3-1-1-16,3-1-1 0,-2 1-1 15,3 0-1-15,1 0 4 0,1 3 0 16,6 0-2-16,4 2 1 0,2 1 3 15,6-2-1-15,6 1-1 0,0-1 1 16,5 0 2-16,-1-2-2 0,3 1 0 16,1-1 0-16,3-1-3 0,0 2 2 15,0 2 3-15,-7 0-3 0,5 1 2 16,-5 0 0-16,-2 0-1 0,-3 0 1 0,-7 0 1 15,0 0 3-15,-2 2-3 0,-6 1 5 16,-3 0-3-16,1-2 1 0,0 1 0 16,-2-1 1-16,-1-1 3 0,3 0-3 15,-6 0 0-15,3 0-1 0,-3 0 0 16,-3 0 0-16,1 0-2 0,-5-5 0 0,-4 0 2 15,-2 1 0-15,1-1 0 16,-1 0-2-16,-4 3 0 0,0-1-1 16,2 2-2-16,-2 1 0 0,0 0 3 15,0 0-1-15,0 0-3 0,0 0 1 0,0 0 1 16,0 0 0-16,0 0-2 0,0 0 1 15,0 0-1-15,0 0-2 0,-2 0-3 16,-5 0-10-16,-1 0-13 0,0 0-9 16,-2 0-30-16,-1-4-48 0,3-1-241 15</inkml:trace>
  <inkml:trace contextRef="#ctx0" brushRef="#br0" timeOffset="4497.25">7568 1542 27 0,'2'0'95'0,"-2"0"-72"0,0 0-3 0,0 0 13 16,0 0-12-16,0 0-8 0,2 0 1 15,-2 0-2-15,0 0 2 0,4-1-2 16,-4 0 7-16,0 0 1 0,0 0-2 16,0-2 4-16,0 1-5 0,0-1 1 15,0 1-3-15,0-1 1 0,0 0-5 16,0 1-2-16,0 1-3 0,0-1-3 15,0-1 1-15,0 1-2 0,2-1-1 16,0 2 1-16,-2-1-2 0,2 0 2 16,-2-1 1-16,0-1 1 0,0 2 0 0,0-1-1 15,0-1 1-15,0-2 1 0,0 1-2 16,-6-1-1-16,0 1 1 0,-7 1 3 15,-3 0-5-15,-5 4-1 0,-4 0-2 16,1 1 2-16,-3 11 2 0,-4 1-3 16,0 4 2-16,0 6 2 0,-2 2 5 0,2 6-1 15,4 4 1-15,2 2 3 0,6 2-2 16,9-1 2-16,8 0-5 15,2-4-4-15,2-1 3 0,8-3-1 16,7-2-1-16,4-2 1 0,1-5-2 0,5-2 2 16,4-1-3-16,0-5 1 0,0-1-1 15,2-1 1-15,-2-4-1 0,2-1-6 16,-2-4-14-16,2 0 1 0,-4-2-21 15,0 0-10-15,-4-1-26 0,-4-9-40 16,-5 2-113-16</inkml:trace>
  <inkml:trace contextRef="#ctx0" brushRef="#br0" timeOffset="5257.3">7884 2006 8 0,'8'-14'135'0,"1"-4"-99"15,1-3-5-15,2-4 12 0,3-4-14 16,1-2-10-16,1-5 4 15,-1-5-5-15,-1-4-4 0,-1-4-7 0,3-3-5 16,-3-2 1-16,-3 1-3 0,1 3 4 16,-6 5-1-16,0 7 6 0,-1 7 5 15,-5 7 3-15,0 5-3 0,0 6-3 16,-2 5-3-16,-1 3 6 0,-3 4-5 15,4 1 0-15,-4 0-6 0,2 10-1 0,-2 12 0 16,-3 8 3-16,5 7-2 0,-2 5 2 16,-2 4 1-16,4 5-5 15,-1 0 1-15,1 1 2 0,0-1 1 0,4-4-4 16,0-1 0-16,0-3-2 0,0-5 3 15,0-2 0-15,8-4-3 0,7-3 2 16,-3-4-1-16,5-3-5 0,4-7-1 16,1-4 0-16,3-5-12 0,0-6-1 15,2 0-3-15,-7-3-4 0,3-10-4 16,0-3-6-16,-2-3-9 0,-5 0 3 0,-1-2 6 15,-3 0 9-15,0 2 9 0,-5 0 15 16,-1 3 6-16,-6-1 8 0,0 2 17 16,0 1 3-16,-2 1 2 0,-4 2-7 15,-5 1 1-15,1 0-1 0,0 1-5 16,-1 4-3-16,1 2-1 0,-5 2 0 15,3 1-1-15,-2 0-8 0,-1 3-1 16,3 8 0-16,-1 0 0 0,1 3-2 16,2 3-4-16,3 1-1 0,3 4 0 15,4 2 0-15,0 2-2 0,0 0 2 0,8-3 2 16,3-2-3-16,3-2 0 0,1-5 3 15,3-2 0-15,3-5 4 0,4-6-7 16,0-1 3-16,-1-1 3 0,-3-10-4 16,-4-4-8-16,-1-2 14 0,-3 0-1 15,-3-4-1-15,-2 1-4 0,-4 0 5 16,0 0-4-16,-4 3 2 0,0-2-4 15,-2 1 3-15,-4 0 0 0,-2 1-2 16,0 3-2-16,-1 2 1 0,3 3 0 16,0 4-2-16,6 2-3 0,-2 3-7 0,0 0-5 15,2 0-18-15,0 4 2 0,0 6 3 16,0-1-23-16,6-2-24 0,0-3-53 15</inkml:trace>
  <inkml:trace contextRef="#ctx0" brushRef="#br0" timeOffset="5534.31">8698 1685 24 0,'-12'-2'189'0,"0"0"-141"15,-3 2 1-15,-3 0-12 0,1 0-3 16,0 0 6-16,1 5-4 0,4 4-12 15,-3 1-6-15,5 4-2 0,-1 6-3 16,3 2-5-16,2 3 0 0,2-1-3 16,4-1 2-16,0 0-4 0,0-2 0 15,8-2-1-15,2 0 0 0,3-3-1 16,3-3 0-16,3-1 1 0,4-4 0 15,-3-4-3-15,3-2-8 0,-2-2-6 16,2 0-2-16,-3 0-9 0,5-12-6 0,-2-2-6 16,-3-4-31-16,-1-4-103 0</inkml:trace>
  <inkml:trace contextRef="#ctx0" brushRef="#br0" timeOffset="5949.34">8882 1376 0 0,'2'0'144'0,"1"-1"-83"16,-1 1-47-16,0 0 16 0,0 0-5 15,2 2-4-15,0 11 7 0,4 6-2 0,-2 5 1 16,-3 5-2-16,-3 4-5 0,0 5 0 16,0 2 1-16,-7 2-2 15,-3-1 0-15,4-2-4 0,-2-3-2 16,1-5-3-16,5-4-3 0,2-4-4 0,0-7-1 15,0-3-1-15,0-5-2 0,4-2-1 16,5-4 2-16,1-2 3 0,7 0 2 16,-1-9-3-16,3 1-2 0,-3 1-5 15,1 1 0-15,-1 4 0 0,-1-1 3 16,-1 2-5-16,1 1-5 0,1 0 3 0,1 0 5 15,-1 0 3-15,3 2-6 0,-5 3-1 16,3 0 1-16,-3-1-3 0,3-1-2 16,-5 1-4-16,5-1-1 15,-3-2-6-15,1-1-9 0,-5 0-33 16,0 0-62-16,-5-10-57 0</inkml:trace>
  <inkml:trace contextRef="#ctx0" brushRef="#br0" timeOffset="6204.35">9046 1630 25 0,'12'-12'235'0,"5"-5"-208"16,5 1 10-16,3-1-6 0,2 0-26 15,0-2 7-15,2 2-5 0,2 2-5 0,2 3-2 16,2 2 0-16,0 2-21 0,2 0-70 15,3-2-62-15</inkml:trace>
  <inkml:trace contextRef="#ctx0" brushRef="#br0" timeOffset="6893.39">10431 1342 23 0,'-19'0'122'0,"-10"0"-69"16,0 1 3-16,-2 7-5 0,0 0-14 15,0 3 2-15,4 2-7 0,5-1-2 16,3 2-7-16,9 0-8 0,1 3-6 0,9 1-4 16,0 0-7-16,0 0 4 15,17 2 0-15,8 1 1 0,4 1-2 16,4 1 3-16,4-3-2 0,0 3-2 15,0-1 0-15,-4 0-1 0,3 0 2 0,-7-1-2 16,-5-1 1-16,-3 1 0 0,-9-2-2 16,-3 0-2-16,-7-2 1 0,-2 1 6 15,-11-1-2-15,-7 3 1 0,-7 0 0 16,-4-1 0-16,-2 0 4 0,-2-2 4 15,4 1 3-15,2-3 2 0,2-2 1 0,9-1-4 16,3-5-4-16,7-2-1 0,0 0-6 16,4-4-2-16,0 0-1 15,2-1-3-15,0 0-11 0,10 0-13 16,9-4-12-16,1-12-26 0,1-5-77 0</inkml:trace>
  <inkml:trace contextRef="#ctx0" brushRef="#br0" timeOffset="7115.4">10770 1679 297 0,'0'4'106'15,"0"5"-104"-15,0 3 23 0,-2 1 10 0,-7 1-5 16,1 0-8-16,2-1-8 0,0 3-8 15,-1-1-4-15,5-2-2 0,0 2 1 16,0-1-1-16,2-1-6 0,0-4-12 16,6-2-11-16,9-4-13 0,6-2-16 15,1-1-20-15,-1 0-51 0,2-11-51 0</inkml:trace>
  <inkml:trace contextRef="#ctx0" brushRef="#br0" timeOffset="7593.42">11078 1657 21 0,'-13'-2'103'0,"-3"-1"44"16,-7 3-118-16,2 0 20 0,-1 3-10 15,-3 10-12-15,4 2 4 0,-2 4-6 16,7 0-3-16,1 4-2 0,3 0-7 16,6 1-5-16,6 0-3 0,0-4-4 15,4-2-2-15,8-3 1 0,3-3 2 0,1-5 0 16,5-5-2-16,2-2 0 0,2 0-2 15,-3-5 0-15,1-7 2 0,0 0 0 16,-7-1 0-16,-5 0 1 0,-1 1 0 16,-6 0 0-16,0 1 2 0,0 2-3 15,-2 1 3-15,-2 3 0 0,0 0 4 16,0 2 0-16,0 2 0 0,0 1-2 15,0 0-6-15,0 7-3 0,0 9 3 16,0 4 0-16,0 3 2 0,0 6-1 16,5 2-1-16,1 4 1 0,2 4 0 0,2 2-1 15,5 4 1-15,-3-2 4 0,3 0-7 16,-7-3-1-16,4-4 0 0,-3 0 1 15,-3-4 0-15,0-3 4 0,-6-1-3 16,0-4 3-16,0-6 0 0,-8-3 0 16,-5-1 3-16,1-4 3 0,-2-1 3 15,-5-2 7-15,0-4-6 0,-1-2 2 16,-1-1 0-16,2 0 1 0,3 0-4 15,-1-4-4-15,5-3-2 0,-3 2-1 16,7-3-2-16,0 4-1 0,2-3 1 0,4 2-1 16,2-2-5-16,0 1-13 0,0 0-9 15,0-1-11-15,12-2-6 0,2-3-20 16,3-1-23-16,0-4-122 0</inkml:trace>
  <inkml:trace contextRef="#ctx0" brushRef="#br0" timeOffset="8005.45">11433 1761 49 0,'0'1'309'0,"0"0"-307"16,0 3 1-16,0 6 9 0,-2 3 20 15,-4 3-2-15,-2 3-5 0,2 0-7 0,-1 0-1 16,5 2-1-16,0-2-6 16,0-3 0-16,2-3-4 0,0-4-2 15,0-3-2-15,2-3-3 0,2-3 5 16,7 0-1-16,7-1 2 0,7-10 2 0,2-6-5 15,2-1-2-15,-4 1-6 0,2-1 3 16,-5 0-2-16,1 3 1 0,-6 3 2 16,-5 3 2-16,0 3 0 0,-8 2 0 15,1 4 0-15,-5-1 4 0,0 1 3 16,0 0-2-16,0 1-1 0,0 10 3 15,-5 5 1-15,-5 0 1 0,4 1 0 0,-2 1-4 16,4 1 0-16,-1 0-3 16,1 0-2-16,4-4 0 0,0 0 0 15,0-2 0-15,0-2-2 0,0-1-6 16,9-3-8-16,3-4-9 0,4-1-4 0,7-2-22 15,2 0 1-15,-2-9-47 0,2-6-96 16</inkml:trace>
  <inkml:trace contextRef="#ctx0" brushRef="#br0" timeOffset="8549.48">12020 1725 63 0,'-6'-5'54'0,"-2"0"93"0,-2-1-97 0,1 2 13 16,-3 3-15-16,-1 1-6 0,-1 0-2 15,-3 4-10-15,-1 11-3 0,-3 4-1 16,-2 3-4-16,5 5-1 0,-1-3-4 16,5 0-7-16,8-4-9 0,6-2 0 15,0-3-1-15,2 0-1 0,10-2 1 0,0-3 1 16,5-4 0-16,6-3-1 0,1-3-3 15,7 0-9-15,-2-8-7 0,-2-3-1 16,-2 2-5-16,-6 0 3 16,-5 0-2-16,-3 2-2 0,-3 3 1 0,0 2 2 15,-2 2 1-15,-2 0 4 0,1 0 7 16,-3 2 6-16,0 8 3 0,-2-2 1 15,6 1 1-15,0 1 0 0,4-3 2 16,5-1-1-16,3-4-1 0,5-2 3 16,2 0 0-16,4-3-3 0,4-9 1 0,4-5-3 15,-2-3 3-15,1-4-2 0,-5-2 2 16,-5-4 0-16,-5-2 2 0,-4-3-1 15,-7-4 1-15,-2-3 4 0,-2-2 2 16,-4-4-6-16,-2-5-3 0,0 1 2 16,0 4 0-16,0 6-2 0,-2 13 9 15,-4 10 17-15,4 9-1 0,0 6 1 16,-2 4-9-16,0 0-5 0,-7 12-3 15,-1 12 4-15,-4 9 7 0,-3 8-1 16,0 6-7-16,5 5-3 0,-1 1-3 0,7 1 5 16,4 0 3-16,4 0-10 0,0-5-2 15,14-4 1-15,9-6-2 0,10-6-2 16,11-8 1-16,9-6-9 0,11-12-19 15,7-7-29-15,9-10-33 0,7-20-130 16</inkml:trace>
  <inkml:trace contextRef="#ctx0" brushRef="#br0" timeOffset="17520">3613 2355 27 0,'0'1'11'0,"0"-1"28"15,0 0-12-15,0 0-1 0,0 0 5 16,0 0-4-16,0 0-5 0,0 0-1 15,0 0 1-15,-2 0-4 0,0 0-5 0,2 0 3 16,0 0-1-16,0 0 2 0,-2 0-6 16,0 0-1-16,0 0 0 0,2 0 1 15,-2 0-5-15,2 0 3 0,0 0-2 16,-2-1 0-16,0 1-2 0,0 0-1 15,0 0 0-15,2 0 3 0,-2 0-1 16,2 0-3-16,0 0 2 0,-2 0-2 16,-1 0-1-16,1 0-2 0,0 5 5 15,0 2 3-15,0 0-5 0,-2 2 1 16,2-1-1-16,0 3 0 0,-2 2-3 0,2 3 12 15,-4 0 1-15,6 1-7 0,0-1-3 16,0 2 1-16,0 1 3 0,-3 1-1 16,1 0-3-16,2 1 4 0,0-1-1 15,0 1-1-15,0 0 0 0,0-1-4 16,0 1 3-16,0 1-2 0,0 2 3 15,0-1-3-15,0-2 3 0,0 1-3 16,0-2 1-16,0 3-1 0,0 0-2 16,0 0 3-16,0-1-1 0,2-2-1 15,1 2 2-15,1-3-2 0,-2-1-2 0,0-2 1 16,0-1 2-16,0 1-2 0,2 0 0 15,-2-1-1-15,2 0 1 0,-2-1 1 16,2 0-1-16,1 2 0 0,-3 0 1 16,2-1-1-16,-2 0 0 0,0-1 0 15,-2 1 0-15,2 0 0 0,0-1 0 16,2 0 1-16,-4 1-1 0,2-1 0 0,2 0-1 15,-4 0 1-15,2-2 1 16,-2 0-1-16,3 2-1 0,1-1 2 16,-2 2-2-16,-2-2 2 0,0 1-2 15,2 0 1-15,4 0 1 0,-6 3-1 0,4 0 0 16,0 0-1-16,-2-1 1 0,2 1 1 15,1-2-2-15,-5-3 1 0,0 1 2 16,0 0-1-16,2 1-1 0,-2 0 0 16,0-2 1-16,0 1 0 0,0 4-2 15,0-1 2-15,0 4-1 0,0-2 2 16,-2-2-2-16,2-3 0 0,-2 1 0 0,2 1 0 15,0-2-1-15,0 5 1 16,-3 2 0-16,-1 0 1 0,4 3 1 16,-4-3-4-16,0-1 6 0,2 0-4 0,0-1 0 15,-2 2 0-15,2 0 1 0,-2 0-2 16,2-2 1-16,-1-2 0 0,3-5 0 15,0 0 0-15,0-1 0 0,0-1-2 16,0 2 2-16,0 2 2 0,0 1-4 16,0-1 2-16,0 0 2 0,0-3-2 0,3-1-2 15,-1 1 2-15,2-1 0 16,-4 2 2-16,4 2-6 0,-2 0 4 15,0-1 4-15,-2-5-4 0,2 0 0 16,0-1-2-16,0 0 4 0,2 4-2 0,-4-3-2 16,2 2 2-16,-2-2 2 0,2-1-2 15,1 6 0-15,-1 2-2 0,0 2 4 16,2-1-1-16,-2-4-2 0,-2-1-1 15,4-3 4-15,-2 3-2 0,0-3 0 16,-2-1-2-16,0 5 4 0,4 2-2 0,-2 2 0 16,0 0 0-16,-2-3 1 0,2-2-1 15,-2 1-1-15,3-2 1 16,-3 2 1-16,0 4 0 0,0 0-2 15,0 1 3-15,0-2-3 0,0-3 3 0,0-2-3 16,0 2 1-16,0 1 0 0,0 4 1 16,0 1-3-16,0 0 2 0,0-1 1 15,0-2-1-15,0-4-1 0,0-2 3 16,0 0-4-16,0 0 3 0,0-2 0 15,0-1-2-15,0 0 1 0,0-3 0 0,0 1-1 16,0 1 1-16,0-2 1 0,0 1 0 16,0 2-2-16,0-1 2 0,0 1-2 15,0 3 2-15,0-1-2 16,0 5 1-16,0 5 1 0,0 0-3 15,0-1 10-15,0-4-8 0,0-3 0 0,0-1 0 16,0 2 2-16,0 1-3 0,0 4 2 16,0 2 0-16,0 0 1 0,-3-1 1 15,1-4-2-15,2-1-1 0,0 1-1 16,0 3 1-16,-2 3 1 0,0 0-1 15,-2-1 3-15,4-4-3 0,0-5-1 0,0 1 0 16,0-3 0-16,0 4 1 0,0-2 1 16,0-2 1-16,0-1-2 0,0-2-1 15,0 0 2-15,0 2-1 16,0-2 0-16,0 0 0 0,0-2 0 0,0 4 0 15,0-1 0-15,0-1 0 0,0 0 1 16,0-2-2-16,0-1-1 0,0 1 1 16,0 0 1-16,0-1 1 0,0 0 0 15,0 0 0-15,0 0 2 0,0 0-1 16,0 0-1-16,0 0-1 0,0 1 0 0,0-1-1 15,0 2 0-15,0-1 0 0,0-1 2 16,0 0-1-16,0 0 0 0,0 0 0 16,0 0 1-16,0 0 0 0,0 0-2 15,0 0 0-15,0-3 0 0,2 1-1 16,2-2 1-16,-2 0 0 0,0 0 1 15,1 0-2-15,1 1 0 0,-2 1 1 16,2-1 0-16,0 0-2 0,-2 1 0 16,4 0 0-16,3 1-1 0,-1-2 3 15,0 0-4-15,0-1 2 0,3 1 2 0,-1 2 1 16,0-3-3-16,3-1 3 0,1-1-1 15,3-1-3-15,-1 2-4 0,3-1 1 16,0 1 0-16,-1 0-5 0,-1 0 5 16,-1 0-1-16,-1 1 5 0,1 0-2 15,-1 0 6-15,1 2-1 0,1 0-1 16,-5 1 3-16,1-1-3 0,-3 0 0 15,0-2 2-15,3 2 0 0,-1 1-2 16,5 0 1-16,-1-2-1 0,5-1 3 16,2-1-3-16,-3 4 1 0,3-3 1 0,2 0-2 15,-3 2 1-15,3-2-1 0,0 3 2 16,-2-2 0-16,4 2-2 0,-5 0 1 15,-1-3 1-15,4 4-2 0,-2-1 1 16,-3-3 0-16,1 2 1 0,0-1 1 16,6-1-4-16,-3 3 4 0,3-3-1 15,0 0-1-15,0 1 2 0,0-2-1 16,0 3 3-16,-3-1-3 0,-1-1 1 15,2 1-1-15,4 0 1 0,-2 1-2 16,0-1-1-16,2 0 1 0,0 0 1 16,4 1-1-16,0-3 0 0,0 2 0 0,0 2 0 15,-4-1 0-15,2 1 0 0,2 1-1 16,-2 0 2-16,2 0-1 0,-6 0 0 15,2 0-1-15,2 0 2 0,0 0-1 16,-2 0 0-16,2 1-1 0,-2 0 2 16,0 0 0-16,2 0-2 0,-4 1 1 0,-3-2 1 15,3 0 0-15,-2 0-2 16,0 0 1-16,0 0 1 0,2 0 0 15,-3 0-2-15,1 0 2 0,0-3-1 16,2 0 0-16,-2 1 0 0,-3-2 0 0,3 0 1 16,-4 2-1-16,2 1-1 0,-3 0 0 15,1-2 3-15,-3 1-2 0,5 1-1 16,-6 1 1-16,3 0 0 0,-1-1 1 15,-2-2-2-15,5 1 1 0,-1 1 1 16,-4-1-1-16,3 2-1 0,-1 0 1 0,1 0 1 16,1 0-1-16,2 0-1 0,-5 0 0 15,9 0 3-15,-2 0-2 16,4 0-1-16,4 0 1 0,-2 0 1 15,4 0-1-15,-2 0 0 0,3 0 0 0,-1 0 1 16,-2 0-1-16,0 0-1 0,2 0 3 16,0 0-2-16,2 0 3 0,3 0-3 15,-3 0 0-15,2 0 2 0,-2 0-1 16,5 0-2-16,-7 0 1 0,0 0 1 15,0 0-1-15,0 0-1 0,2 0 1 0,3 4 1 16,-7-2-1-16,4 0-1 0,2 0 2 16,-4 0-1-16,7 0 0 0,-1 1 0 15,-2-1 0-15,5-2 0 16,-3 1 1-16,-6 2 0 0,2-2-1 0,1 1 2 15,-1-2-1-15,-2 0-2 0,4 1 1 16,-2-1 1-16,-1 2 0 0,1-1-2 16,0 1 0-16,2 1 2 0,-1 1-1 15,3 0 0-15,-2-1-1 0,5 0 2 16,1 0-1-16,1 0 0 0,-1-2 0 0,3-1 2 15,-5 0-2-15,2 0 3 0,3 0-5 16,-1 0 4-16,-1 0-2 0,-3-1 0 16,1-2 0-16,1 1 0 0,-1-1 1 15,-5 1-2-15,0 0 1 0,-2 2 0 16,-1 0 0-16,-3 0 0 0,0 0 0 15,-2 0 0-15,0 0 0 0,2 0 0 16,0 1 0-16,2 0 0 0,-2 1 0 16,0-2 0-16,0 0 0 0,2 0 1 15,1 0-1-15,-3 0 0 0,4 0-1 16,-6-1 2-16,4-2-1 0,0-2-1 0,0-1 1 15,2 2-3-15,1-2 2 0,-1 4-1 16,2 0-1-16,-4-1 3 0,2 2 0 16,-1 1-1-16,1 0 0 0,-2 0 2 15,-2 0-1-15,2 0 0 0,0 0-1 16,0 0 2-16,1 5-1 0,-1-3-1 15,0 0 1-15,2-1 0 0,0-1 1 16,7 3-2-16,-1-2 1 0,5 0 1 16,-1 0-1-16,3 0 0 0,2-1 0 15,-1 0 0-15,3 0 0 0,-4 0 0 0,1 0 0 16,3 0 0-16,-2 0 0 0,-1 0 0 15,-3 0 0-15,-1 0 0 0,1 0 0 16,-5 0 0-16,-5 2 0 0,1-2 0 16,-4 2 0-16,0 1-2 0,0 1 2 15,0-2 2-15,3 0-2 0,3-2-1 16,0 0 0-16,1 1 3 0,1-1-2 15,0 0 0-15,1 0 0 0,1 0 0 16,-1 0 0-16,-1 0 0 0,5 0 0 16,-3 0 0-16,1 0 0 0,-3 0 0 0,-4 0 0 15,-1 0 0-15,1 0 0 0,-2 0 0 16,2 0 0-16,1 0 0 0,-1 0 0 15,-4 0 0-15,6 0 0 16,-1 0 0-16,1 0 0 0,-2 0 0 0,-2 0 0 16,5 0 0-16,-1 0 1 0,3 0-1 0,-1 0-1 15,0 0 2-15,-1 0 0 16,1 0-2-16,-2 0 0 0,-1 0 2 15,3 0 0-15,-8 0-3 0,3 0 2 16,-5 0 1-16,0 0-1 0,2 0-1 0,-2 0 1 16,2 0 1-16,2 0-1 0,0 0 0 15,1 2-1-15,-3-2 2 0,4 0-1 16,0 0 0-16,3 0-1 0,-1 0 2 15,0 0-1-15,3 0-1 0,1 0 1 16,-1 0 1-16,1 0-1 0,1 0-1 0,-1 0 1 16,1 0 0-16,3 0 1 0,1 0-2 15,-5 0 1-15,1 0 0 16,-1 0 0-16,1 0 0 0,1 0 0 15,1 1 0-15,-5-1 0 0,3 0 0 0,3 0 0 16,-1 0 0-16,-1 0 1 0,1 0-2 16,-1 0 1-16,1 1 0 0,0 0 1 15,1-1-2-15,-3 0 2 0,-1 0 0 16,3 0-1-16,-3 0-1 0,1 0 1 15,-3 0 1-15,2 0 1 0,-1 0-5 16,-1 0 3-16,1 0 1 0,-1 0-1 0,-2 0 0 16,-3 0-1-16,-1 1 2 0,-2 1 1 15,0-1-4-15,-2-1 1 16,0 1 2-16,0 0-1 0,0 0-1 15,1-1 1-15,1 0 1 0,-4 0-1 0,6 0 0 16,-2 0-1-16,0 0 2 0,4 0 1 16,-1 0-4-16,-3 0 1 0,-2 0 2 15,2 0-1-15,-4 0-1 0,-2-2 0 16,0 1 2-16,0 1 0 0,-2 0-2 15,-5 0 0-15,-1 0 2 0,0 0-1 0,-1 0-1 16,-1 0 1-16,2 0 0 0,-1 0 1 16,-1 0-2-16,6 0 1 0,0 0 0 15,4 0 1-15,-1 1-2 16,3-1 1-16,1 0 2 0,-4 0-2 0,8 0 0 15,-7 0 0-15,2 0 3 0,-3 0-3 16,3 0 0-16,-2 0 1 0,0 0 1 16,0 0-3-16,-2 0 2 0,-2-2 1 15,-4 2-1-15,-1 0 1 0,-1 0-1 16,-3-2-1-16,3 2 2 0,2-1 0 0,-3 0-2 15,-1 0 2-15,-1-2-3 0,-3 2 3 16,5 1-2-16,1-2-1 0,-2 1 3 16,7-1-1-16,-1 0-2 0,2 1 1 15,2-1 0-15,-2-1 1 0,1 0-2 16,1 2 0-16,0 0 2 0,-2 1 0 15,-6-2-2-15,-3 0 0 0,-3 0 3 16,-1 1-1-16,-2 0-2 0,1 0 2 16,-3 0 1-16,6-3 0 0,1 1 0 15,-1 1 1-15,7-3-1 0,2 1 1 0,-1 0-3 16,5 2-1-16,-2-1 3 0,2 0-2 15,-2 0 0-15,-9 1-1 0,3 0 2 16,-9 1 3-16,-1 0-4 0,-5-2 0 16,-2 3 2-16,-2 0 8 0,0 0-3 15,0 0 2-15,0-2 4 0,0 0-8 16,0 1 0-16,0 1-2 0,0 0-1 15,0 0 0-15,-2 0-1 0,-2 0 0 16,4 0 2-16,-3 0 0 0,-1 0-3 16,0 0 0-16,0 0 1 0,2 0-1 0,0 0-1 15,0 2-3-15,0 1 4 0,-2-1-1 16,4-1-7-16,0 1-22 0,0 0-13 15,2-2-14-15,8 0-36 0,-2-4-155 16</inkml:trace>
  <inkml:trace contextRef="#ctx0" brushRef="#br0" timeOffset="18627.06">17056 4667 7 0,'0'2'26'16,"0"0"-19"-16,-2-2 104 0,2 1-54 15,0 0-19-15,0-1 8 0,0 0-11 16,0 0-9-16,0 0-5 0,0 0 2 15,0 0-5-15,0 0 1 0,0 0-1 16,0 0-2-16,0 0-2 0,0 0 7 0,0 0 1 16,0 0-2-16,0 0-6 0,0 0 3 15,0 0 1-15,0 0-8 0,0 0-2 16,0 0-2-16,0 0-2 0,0 0-4 15,0 0-3-15,2 0 0 0,8 2 2 16,5 5 1-16,3 6-1 0,7 1 1 16,2 0 1-16,2-1 0 0,2 0-1 15,4 1 0-15,-2-1 2 0,2 0-2 16,0-2 0-16,-2 2 1 0,5 0 1 15,-5-1-2-15,0 2 0 0,-6-4 1 0,-9-1 0 16,-3-1-1-16,-7-3 0 0,-2-1-1 16,-6-2 0-16,0-2 3 0,0 4 2 15,-2 2 1-15,-8 0 1 0,-1 3-1 16,-1 0-1-16,-2 0-3 0,-3 3 5 15,1 0 0-15,-5 2-3 0,-2 1 1 16,-2 1 1-16,0 5 1 0,-1 3-2 16,-1 1-1-16,-4 1 5 0,4-2-2 15,0 0-5-15,0 1 3 0,2 0 1 16,-2-3-4-16,7 1 1 0,3-3-1 0,3-1 1 15,3-3-3-15,3-4 0 0,2-1 0 16,2-2 1-16,0-3-5 0,2 2-9 16,0-4-8-16,-1 1-9 15,3-3-26-15,0-2-27 0,9 0-41 0,3-12-230 16</inkml:trace>
  <inkml:trace contextRef="#ctx0" brushRef="#br0" timeOffset="21148.2">3361 2455 50 0,'2'0'36'0,"0"1"-16"0,-2 0 12 15,0-1 2-15,0 0-4 0,0 0-1 0,0 0-2 16,0 0-4-16,0 0 1 0,0 0-1 16,-2 0-4-16,2 0-5 0,-2 0-1 15,2 0 2-15,-2 0-11 0,2 0 1 16,0 0-1-16,-2 0 0 0,2 0-3 15,-2 0 0-15,0 0 2 0,2 0 1 16,-2 0 3-16,2 0 3 0,-2 0 2 16,0 0 3-16,-2 0-6 0,1 0 2 15,1 1-5-15,0 1-2 0,0-2 0 16,2 0-2-16,0 0-2 0,0 0 2 0,0 0 1 15,0 0-1-15,0 0 2 0,0 0 2 16,0 0 0-16,0 0 2 0,0 0 2 16,0 0 0-16,0 0 0 15,0 0-2-15,0 0-2 0,0-2-4 0,0-4-1 16,0-1-4-16,4-2 4 0,5-2-2 15,1-2-1-15,0-1 1 0,1-1 1 16,-1 0 2-16,2-2-1 0,-1 1 0 16,1 0-1-16,-2 2 4 0,1 2-3 15,-7 2-1-15,2 2 3 0,-4 2 2 16,2 0-1-16,-2 1-4 0,5-2 1 0,-5 2 2 15,0-1-1-15,2 3-2 0,-2 1 0 16,0-1 1-16,-2 2-1 0,0 0-1 16,2-1 1-16,0 1 0 0,-2 0-4 15,2 1 3-15,0 0 0 0,-2-1 2 16,0 1-3-16,0 0 0 0,2 0 2 15,3 0 2-15,-3 0-1 0,-2 0-1 16,2 0 2-16,-2 0 2 0,0 0-4 16,4 0 0-16,-2 1 0 0,4 4 2 15,2 3-1-15,1 0-1 0,3 4-1 0,-4-1 4 16,5 3-3-16,-1 2-1 0,0-2 1 15,1 3 3-15,-3-1-3 0,5 1 0 16,-3 1 1-16,0 2 1 0,-1-2 0 16,1 0-2-16,3 0 0 0,-3 0 3 15,3 0-2-15,-3-1-2 0,0-1 3 0,5 1 0 16,-5-2-1-16,3-2-2 15,-7-1 2-15,2-5 1 0,-1-1-2 16,-3-3-1-16,-2-1 1 0,2 1 1 16,-2-3 1-16,-2 0-2 0,0 0 1 0,-2 0 3 15,0 0-5-15,0 0 1 0,0 0 2 16,0 0 2-16,0 0-1 0,0 0-2 15,0 0 1-15,0 0 1 0,0 0-1 16,0 0-2-16,0 0 1 0,0 0 0 16,0 0-1-16,0 0-2 0,0 0 2 0,0 0 0 15,0 0-5-15,0 0-6 0,0 0-9 16,0 0-22-16,0 0-41 15,0 0-62-15,-4 0-188 0</inkml:trace>
  <inkml:trace contextRef="#ctx0" brushRef="#br0" timeOffset="25120.43">17149 5769 33 0,'-4'0'7'0,"2"-1"-4"0,-3 0 9 16,3-1-4-16,0 2 5 0,0-1 2 15,0-1 16-15,0-1 3 0,0 1 2 0,0 0-2 16,2 0-3-16,-2 0-9 16,0 1-15-16,2 0-6 0,0 1 0 15,0 0 1-15,0 0-3 0,-2 0-1 16,0 0 2-16,2 0 2 0,0 0 1 0,0 0 11 15,-2-1 7-15,-2 0 3 0,-1-1 1 16,-1 2 0-16,2-1-6 0,-2-1-1 16,0 2-1-16,-1 0-5 0,3 0-1 15,0 0-1-15,0 0-3 0,0 0 0 16,0 0-2-16,2 0 2 0,-4 2-1 0,-1 0-1 15,1 2 3-15,-2 0 4 0,2-2-2 16,-3 1-4-16,1-3 5 16,4 2-2-16,0 1-1 0,4-2 0 15,0 0-3-15,-2-1 1 0,0 0-5 0,2 0-1 16,0 1 1-16,0 0-2 0,4 0 0 15,12 0 2-15,3-1 0 0,6 0 3 16,12 0-3-16,0 0-1 0,0 0 1 16,3 0 0-16,1 0-1 0,2 0-1 15,-1 0 1-15,-1 0 2 0,0 0-2 0,-3 2-1 16,1 0 1-16,-6 2 2 0,0-1-1 15,-2-1 1-15,-4 1 0 0,-2-1 3 16,0-2-2-16,-7 0 0 16,-1 0-1-16,1 0 2 0,-5 0-1 0,-5 0-2 15,2-2 1-15,-6-1-1 0,3 1 0 16,-3 2-2-16,-2-2 2 0,0 1 0 15,-2 1-1-15,0-2-1 0,0 2 1 16,0 0 2-16,0 0-3 0,-2 0 0 16,-4 0-4-16,-3 3-1 0,1 1-2 0,0-2-4 15,2 2-10-15,-1-3-11 0,1 3-15 16,0-1-24-16,-2-2-56 0,0-1-141 15</inkml:trace>
  <inkml:trace contextRef="#ctx0" brushRef="#br0" timeOffset="25828.47">17418 5899 42 0,'2'0'14'0,"0"0"-10"15,2 0 6-15,-2 0 7 0,-2 0 7 0,6 0 0 16,-6 0 6-16,2-1 3 0,-2-1 3 16,0 1 2-16,0-1-3 0,0 2-4 15,0 0-1-15,0-2-6 0,0 1-4 16,0 0-2-16,0 0 2 0,0 0-3 15,0 0-5-15,0 0 0 0,0 1-1 0,2 0-3 16,-2 0-1-16,0 0 2 16,0 0 0-16,0 0-1 0,0 0-5 15,2 0 3-15,-2 0 1 0,0 0-8 16,0 0 4-16,0 0 1 0,0 3 1 0,0 6-2 15,0 3 4-15,0 5-3 0,0 3 2 16,0 4-2-16,0 3-4 0,0 2 2 16,0 1-2-16,0 2 0 0,0 4 1 15,2 5 1-15,0 1-1 0,0-1 21 16,-2-3-5-16,0-6-12 0,0-3-2 0,0-5-2 15,0-6 1-15,0-6 0 0,0-3 1 16,0-1 0-16,0-4-1 16,-2-3 0-16,-2 1 2 0,4-2-2 15,-4 0 0-15,2 0-2 0,2 0-6 0,0 0-13 16,0 0-24-16,2 0-31 0,4 0-27 15,1-6-202-15</inkml:trace>
  <inkml:trace contextRef="#ctx0" brushRef="#br0" timeOffset="69228.95">17868 6376 92 0,'0'0'59'0,"0"0"-36"16,0 0 4-16,0 0 7 0,0 0-4 15,2 0-8-15,-2 0 0 0,0 0-6 16,0 0-2-16,0 0-2 0,0 0 0 15,2 0 0-15,-2 0-1 0,0 0-3 16,0 0 0-16,0 0 1 0,0 0-5 16,0 0 2-16,0 0 0 0,0 0-2 15,0 0-1-15,0 0-1 0,0 0 3 16,0 0-1-16,0 1 1 0,0 5 1 15,0 0 2-15,0 3 0 0,0 2-1 0,-2 1-2 16,0 2-1-16,0 3 3 0,2 1-7 16,-2 2 0-16,2-1 2 0,0 1 1 15,-2-1-2-15,2-1-1 0,-2 1 1 16,2-3 4-16,-2-2-3 0,0-2-2 15,2-4 1-15,0 0 1 0,-2-1-1 16,0-4-1-16,2 1 0 0,-2-4 1 16,2 0-4-16,0 0-8 0,0 0-10 15,0 0-8-15,0 0-8 0,6-6-19 16,0-4-51-16,-2-4-80 0</inkml:trace>
  <inkml:trace contextRef="#ctx0" brushRef="#br0" timeOffset="70008">18060 6416 9 0,'0'3'94'0,"2"-1"-40"16,-2 3-20-16,0 2 7 0,0 2-6 15,0 2-7-15,0 2-10 0,-4 3 2 0,0 1-5 16,0-2 8-16,0 0-1 0,2-1-11 15,-2-2-2-15,4 0-1 0,0-3-2 16,-2-3-3-16,2-3-1 0,0-2 0 16,0-1 2-16,0 0-1 0,0 0-1 15,0 0 2-15,2-2 0 0,6-9 0 0,4-1-3 16,3-4-2-16,1-1 1 0,1-2 2 15,2 0-2-15,-1 0-1 16,1 2 1-16,-5 0 1 0,-1 3 0 16,-1 3-2-16,-4 3 2 0,1 2 0 0,-1 1 0 15,-4 1 1-15,0 2 0 0,2 2 2 16,-4 0-6-16,0 0 4 0,1 5 2 15,-3 3 2-15,0 3-2 0,0 4 2 16,0 1-2-16,-7 3 4 0,-3 1-4 16,4 1-1-16,-2 0 7 0,-1-6-5 0,1-1 2 15,0-4-2-15,6-6 1 0,2 1-2 16,0-3-3-16,-2-2 0 0,2 0-3 15,0 0 4-15,4-1 0 16,12-7 0-16,-1-4-1 0,1-2 0 16,3-1-1-16,-1-1-5 0,3 3 3 0,-4 0-4 15,-1 0 0-15,-1 4-1 0,-5 2 1 16,4 2 4-16,-5 3 3 0,-3 0-3 15,-2 2 1-15,-4 0 1 0,2 0-2 16,-2 0 1-16,0 3 1 0,0 5 4 16,0 2-1-16,-2 2-2 0,-4 2 6 0,2 1-2 15,-2 0-3-15,-1 0 4 0,3-2-2 16,2 1-4-16,-2-4 1 0,4-2-2 15,-4-2 2-15,2-2 0 16,2 1-1-16,0 0-3 0,0-3-1 0,0-2-10 16,2 1-6-16,6 0-12 0,5 0-4 15,3 1 0-15,1-2-52 0,-1 0-54 16,-1-3-30-16</inkml:trace>
  <inkml:trace contextRef="#ctx0" brushRef="#br0" timeOffset="70408.02">18561 6563 81 0,'0'0'117'15,"0"0"-88"-15,0 0-7 0,0 0-7 16,0 0-9-16,2 1 8 0,6 0 5 15,0-1-6-15,1 0-3 0,3 0-1 0,2 0-3 16,3 0 8-16,-3-7-6 0,3 0 2 16,0-2-2-16,1 0-1 0,3-1-5 15,-3-4 2-15,3 1 1 0,-6-1-3 16,-1 0-1-16,-6-1 1 0,1 0 0 15,-1 0 0-15,-8 1-1 0,2 2 0 16,-2 4 2-16,0 2-3 0,-6 0 2 16,-5 4 4-16,-1 1 2 0,0 1 2 15,-3 3 0-15,-6 10 1 0,3 4-1 16,-5 1 4-16,2 6-2 0,1 6 5 0,-3 2 0 15,8 2-3-15,3 0-2 0,6-1-6 16,6-1 0-16,0-3-4 0,12-4 0 16,9-4-4-16,10-3 5 0,10-7-4 15,9-6 0-15,14-5-6 0,8 0-13 16,13-16-23-16,2-6-6 0,-2-3-103 0</inkml:trace>
  <inkml:trace contextRef="#ctx0" brushRef="#br0" timeOffset="-118868.97">23712 1453 7 0,'0'0'14'0,"0"1"-6"0,0-1-3 0,0 0-3 15,0 0-3-15,0 0 3 0,0 0 6 16,0 0 28-16,0 0-11 0,0 0-15 15,0 0-6-15,0 0 6 0,0 0 1 16,0 0-3-16,0 0 0 0,0 0 0 16,-2 0-2-16,2 0-6 0,-2 0 6 0,0 0-2 15,2 1 0-15,-2 1 3 0,-2-2 1 16,1 1 1-16,1 1 1 0,2 0 0 15,0-2 5-15,0 3-3 0,-4-3-1 16,2 0-4-16,2 1 1 0,0-1-3 16,0 1 1-16,0-1 1 0,0 0 0 0,0 0 0 15,0 0-1-15,0 0 2 16,0 0-2-16,-2 0 0 0,2 0-1 15,0 3-1-15,0-3 2 0,0 1-1 16,-2-1-2-16,2 2 0 0,0 4 0 0,-2-1 1 16,2 2-2-16,-2-1-2 0,0 1 3 15,2 2 1-15,-2-1 2 0,2 0-5 16,-4 2-3-16,4 1 5 0,-2 2-1 15,0 2 7-15,-1-1 4 0,1 1-7 16,0-1-1-16,2 0 3 0,0 3-2 0,0 0-1 16,0 0 0-16,0 1 1 0,0-2-2 15,0 1 0-15,0 0 0 16,0 1-4-16,0 0 3 0,0 0 0 15,0-1 2-15,0 2-2 0,-2-1-1 0,-2 0 2 16,2 1-1-16,0 0-2 0,0 2 1 16,2-3 0-16,-2 1-5 0,0 0 3 15,2 0 1-15,0 1 1 0,-2-1 9 16,0 1-15-16,2-1 3 0,-2-1 1 15,0 1 1-15,2-3-2 0,-3 2 1 0,3-3 2 16,0 3-2-16,-2-2-1 0,0 1 1 16,0 1 1-16,2-2 0 15,0 0-1-15,0 3-1 0,0-1 3 16,0 1-1-16,0-1-2 0,0 0 1 0,0 2 1 15,0-2-1-15,0 3 0 0,0 0-1 16,0 1 3-16,0 1-2 0,0-2 0 16,0-2-1-16,0 3 2 0,0-1-1 15,-4-1 0-15,4 3 0 0,0 0 1 16,0-1 0-16,-2 1-2 0,0 0 2 15,2 1 0-15,-2-1-1 0,0 0-1 0,0 0 1 16,2 2 2-16,0 1-2 0,0-1-2 16,0-1 2-16,0-2 1 0,0 2 0 15,0-1-3-15,0 1 3 16,0 0 0-16,0 0-1 0,0-2 0 0,0 1 1 15,0 0 0-15,-2 0-1 0,0 0-1 16,0-2 1-16,0 1 1 0,-1 4-1 16,1-3-1-16,0 1 2 0,-2 1-1 15,2 0 0-15,2 1 0 0,-4 1 0 16,0-2 0-16,0 0 0 0,0 0 0 0,4 0 0 15,-2 0 1-15,2-2-2 0,0 1 1 16,-3-2 0-16,3 1 1 0,-2 0-2 16,0-1 1-16,2 0 0 15,-2 1 1-15,2-2-1 0,-2-1-1 0,2-2 1 16,-2 2 1-16,2-2-1 0,-2 3-1 15,2-1 1-15,-2 1 1 0,2-1-1 16,0 1-1-16,0 0 2 0,0 1 0 16,0-2-2-16,-2-1 0 0,0 0 2 15,0-1 1-15,0 1-2 0,0-2-1 0,-2 1 1 16,1 0 1-16,3 0-1 0,0-1-1 15,0 2 1-15,0 2 0 0,0-2 0 16,0 2 0-16,0 0 1 16,0-1 0-16,0 1 0 0,0 1-1 0,0-1 1 15,5 3 0-15,-1-2-3 0,0 0 4 16,-2 0-4-16,-2 0 3 0,2 1-1 15,-2 2 0-15,0 0 1 0,2-1 0 16,0 0-1-16,0-2 0 0,0 0 0 16,-2-1 1-16,2-2-2 0,-2-2 1 0,0 0 0 15,4 0 2-15,-1-4-3 0,-1 1 1 16,-2-3 0-16,0 1 3 0,2 0-5 15,0-1 2-15,-2 1 0 0,0 0 2 16,0 0-2-16,2 1-2 0,0 0 5 16,-2-3-3-16,0-1 0 0,0-3 0 0,0 0 0 15,0 0 2-15,0-2-2 16,0-3-2-16,0-1 4 0,0 0-1 15,0 0 0-15,0 2 0 0,0-2 1 16,0 0-3-16,0 0 2 0,0 0 1 0,0 0 2 16,0 0 1-16,0 0-4 0,0 0 4 15,0 0 3-15,2 0 1 0,-2 0-1 16,0 0 1-16,0 0-3 0,0 0 1 15,0 0-4-15,0 0 0 0,0 0-2 16,0-3 0-16,0-1-4 0,0 1-3 16,0 0-2-16,0-1-5 0,0-1-9 15,2 1-10-15,2 0-11 0,-4 1-17 16,4 0-26-16,-4-1-55 0,0 0-41 15</inkml:trace>
  <inkml:trace contextRef="#ctx0" brushRef="#br0" timeOffset="-117500.89">23590 4761 6 0,'6'0'24'0,"2"-3"87"15,1-1-87-15,-1 1-9 0,6-1 14 0,-3-2-4 16,1 3-13-16,3 0-7 0,-1 1-3 16,1 0-2-16,-1-1 1 0,3 2 0 15,-1-2-1-15,5 2-1 0,-1-4 0 16,-1 4 2-16,0-2-2 0,3 0 1 15,-3-1 3-15,4-1-1 0,-3 2-1 16,3-4 1-16,0 2 5 0,2 0-1 0,4-2 1 16,0 0 5-16,2 2 19 0,2-1-13 15,-2 1-11-15,0-1 12 16,-2-4 0-16,2 2-8 0,-2 0 0 0,2 0-4 15,0 1 3-15,-5 0-6 0,3-1-2 16,-2 2 0-16,2 2 0 0,-4-1-1 16,2 0-1-16,-2 1 0 0,4 2 2 15,0 2-1-15,2 0 0 0,-2 0 0 16,-1 0-1-16,1 0 3 0,2 0 1 0,0 0 2 15,0 0 1-15,3 0-5 16,-3 0 0-16,2 0-2 0,-2 0 2 16,0 0-4-16,-2 1 2 0,-1 0 2 15,3 3-1-15,5 0 1 0,-3-1 0 0,2 2 2 16,0-2 1-16,-2-2 0 0,2 3 0 15,0 0-4-15,-2 0 3 0,3-3-1 16,-3 2-2-16,2 0 1 0,0 0-2 16,2 1 2-16,0-1-2 0,-6 0 0 15,4-1 0-15,-1 1 1 0,-3 2-1 0,-2-1 0 16,-1-1 1-16,-1 1-1 0,0-1-1 15,-4 0 1-15,0-1 2 16,-7 0-1-16,3 1-1 0,6-2 2 16,-3 2-1-16,1-3 2 0,4 1-1 15,-4-1-1-15,6 0-1 0,2 0 1 0,-4 1 1 16,4 0-2-16,-5-1 2 0,5 0 0 15,-2 0-2-15,-2 0 0 0,0 0 1 16,-2 1-1-16,0 0-1 0,-3 1 2 16,1-1-1-16,2-1 0 0,-2 2 0 0,-1-2 0 15,1 2 2-15,2-1-2 0,-2-1 0 16,-3 0-2-16,1 0 4 0,2 0-4 15,-7 1 4-15,5 0-4 16,-4-1 4-16,-1 0-2 0,3 1-2 16,-1 0 2-16,1 2 2 0,2-2-2 0,-1-1 0 15,5 2 0-15,2-2 1 0,2 1-1 16,-2-1-1-16,2 0 1 0,2 0 0 15,-2 0 0-15,2 0 0 0,-4 0 0 16,4 0 0-16,-5 1 0 0,3 2 0 16,-4-2 0-16,-4 0 0 0,2-1 0 0,-5 1 0 15,3 0 0-15,2 0 0 0,1-1 0 16,1 0 0-16,0 0 0 0,2 0 1 15,2 0-1-15,-4 0-1 16,-1 0 1-16,3 0 1 0,-2 0-1 0,0 0 0 16,0 0-1-16,-7-1 2 0,1 0-1 15,2 1-1-15,-1 0 1 0,1 0 2 16,-2 0-2-16,3 0 0 0,1-2-1 15,-2-1 2-15,1 1-1 0,-5 2-1 16,2-1 0-16,-3-1 1 0,1 1-3 0,-3 0 0 16,-2-2 2-16,5 2 2 0,-5-3-2 15,3 3 0-15,1-1 1 0,1 1 1 16,6-1-2-16,-1-2 0 0,3 1 1 15,4-2 1-15,-2 2-1 0,-2 0-2 16,4 0 2-16,-4 0 2 0,1 2-3 16,-1-1 0-16,0 0 3 0,0 1 0 15,-2 0-2-15,1 1 1 0,-3 0 4 16,2 0-1-16,0 0 1 0,-3 0-4 15,5 0 0-15,-6 0 1 0,5 0-2 0,-1 0 0 16,-2-1 1-16,2 1 0 0,-9 0 0 16,1-3-1-16,-7 0 2 0,-2-1-4 15,-4 3 3-15,0 1 1 0,0 0 2 16,-2 0-3-16,2-3-2 0,-2 1 1 15,0 2 2-15,2 0 0 0,-2 0-4 16,0-1 1-16,5 1 1 0,-3 0 0 16,0 0-1-16,2 0-1 0,0-3 2 15,2 3 0-15,-2 0 0 0,-2 0 0 16,-2 0 1-16,2-1 0 0,0 0-1 15,-2 1 0-15,0 0 4 0,0 0-1 0,0-1-2 16,0-1 1-16,0 2-2 0,0 0 1 16,0 0-1-16,0 0 1 0,0 0 1 15,0-2-1-15,0 2 1 0,0 0 0 16,0 0-1-16,0-1 0 0,0-1-2 15,0 2 2-15,0 0-4 0,-2 0-3 16,0 0-15-16,2 0-21 0,-2 0-28 16,2 0-56-16,0-6-124 0</inkml:trace>
  <inkml:trace contextRef="#ctx0" brushRef="#br0" timeOffset="-116884.85">28375 4434 2 0,'23'4'46'0,"2"-1"33"0,0-2-61 15,2 1 35-15,2 0-3 16,-1 3-17-16,-3 0 0 0,-2-1 1 0,-4 1-8 16,-7-2-8-16,0 2 5 0,-5-1-9 15,-1-1-7-15,-6 1-3 0,0 0 9 16,0 2 2-16,0 4-3 0,0 2 1 15,-2 2 0-15,-9 3 0 0,-1 2-1 16,-5 4 1-16,-1 4 2 0,-3 1-3 16,-6 3-2-16,0-2 3 0,-1 5-6 0,1 1 0 15,0-1-5-15,4 0-1 0,4-4 0 16,5 4-2-16,8 2 0 0,4-1-8 15,2-1-2-15,2-1-17 16,16-2-23-16,5-1-16 0,8-5-45 0,2-5-145 16</inkml:trace>
  <inkml:trace contextRef="#ctx0" brushRef="#br0" timeOffset="-116100.81">28456 5466 19 0,'0'0'4'0,"0"0"-5"0,-2 0 4 15,2 0 104-15,0 0-76 16,-2 0-9-16,0 0 4 0,-2 0-8 16,4 0 6-16,-2 0 5 0,0 0-14 15,-1 0-1-15,1 1 3 0,2 0 2 0,0 0-2 16,-2 2-1-16,2-3-2 0,-2 0-1 15,2 0-2-15,0 0 1 0,0 1 0 16,0-1-8-16,0 0-2 0,0 0 0 16,0 0 3-16,0 1-2 0,4 0 1 15,5-1 0-15,1 1 2 0,7-1 0 16,3 0-5-16,9 0 1 0,4 0-3 0,4 0 3 15,7-4-2-15,1 1 0 16,-1-1 1-16,-5 1 4 0,0-2 2 16,-4 1 2-16,-2 0 1 0,-2-1-1 15,-8 1 3-15,-4-1-1 0,-5 0-5 0,-1 0 3 16,-3 2 0-16,0 0-4 0,-3-1 0 15,1 1-2-15,-2-2-2 0,-2 4-1 16,0 1 1-16,-4 0-1 0,2-1-1 16,-2 1 1-16,0 0 0 0,0 0 0 15,0 0-2-15,0 0-2 0,0 0 1 0,0 0-1 16,-4 6-2-16,0-2-6 0,2 0-7 15,-2 0-3-15,4 0-8 16,-2 2-12-16,2-3-2 0,0 0-17 16,-4-1-24-16,2 0-37 0</inkml:trace>
  <inkml:trace contextRef="#ctx0" brushRef="#br0" timeOffset="-115592.78">28776 5470 11 0,'7'0'11'0,"-3"1"-11"16,0 0 143-16,-4-1-94 0,0 0-26 15,2 0 4-15,2 0 6 0,-4 1-5 16,2 2-7-16,0-1-4 0,0 5 1 16,2 1-6-16,-4 1-3 0,2 5 2 15,-2 1 0-15,0 3-4 0,3 6 2 16,-3-1-4-16,0 3 1 0,0 2 0 15,-5 2 0-15,3 5-2 0,-2 1 2 16,2 2 4-16,-4-1 15 0,4-7-16 0,2 0 0 16,0-3 2-16,-2-4 3 0,0-1 0 15,2-2-7-15,-2-5 3 0,2-1-4 16,-2-6 0-16,-3-4-2 0,1-2 2 15,4-1-1-15,-2-1 1 0,0 0 0 16,-2 0-4-16,2 0 2 0,2 0-1 16,0 0 0-16,-2 0-2 0,2 0-3 15,-2-3-2-15,2 1-7 0,0 2-9 16,0-2-32-16,0 1-27 0,0-5-92 15</inkml:trace>
  <inkml:trace contextRef="#ctx0" brushRef="#br0" timeOffset="-112428.6">22244 1691 27 0,'0'-2'50'15,"0"-1"54"-15,0-1-66 0,0 2-3 16,0 0-6-16,0-1 1 0,0 2-3 15,0 0-9-15,0 1-2 0,0-1-1 16,0 0 4-16,0 0-2 0,0-2-2 16,0 0 2-16,0 2-5 0,-2 0-1 0,0 1-1 15,2 0 0-15,0 0-2 0,0 0-2 16,0 0-2-16,0 0-2 0,-2 0-2 15,2 0 1-15,0 0 0 16,0 0 0-16,0 0 1 0,0 0-1 0,0 0 5 16,0 0-1-16,0 0 4 0,0 0-3 15,-2 0 1-15,2 0-1 0,0 0-2 16,0 0-3-16,0 0-1 0,0 0-1 15,0 0 1-15,0 0-2 0,0 0 1 16,0 0 1-16,0 2 2 0,-2 4 1 0,0 1-2 16,-2 2-3-16,2 4 5 0,2 4-3 15,0 2-2-15,0 6 3 0,0 3-1 16,0 4 0-16,0 0 0 0,0 5 2 15,0 2 2-15,2 1-4 0,4-1 0 16,-4 0 1-16,4-4 9 0,-2-5-15 16,3-4 4-16,1-6 1 0,-2-4 1 15,-4-4-1-15,4-3 0 0,-4-2-1 16,5-2 2-16,-3-4-1 0,0 0 1 15,6-1 2-15,0 0 4 0,7-8-5 0,-2-8 3 16,-3 0-1-16,4-6 0 0,-1-1-4 16,1-4 1-16,-1-6 2 0,-1-5-2 15,-1-3-1-15,-5-4-9 0,4-2 16 16,-1-4-4-16,-3-1-3 0,0 3 0 15,3 6-1-15,-3 8-1 0,-6 10 1 16,0 7 0-16,-2 5 1 0,0 5 0 16,0 2-2-16,2 5 2 0,-2 0-3 15,0-1-1-15,0 1 0 0,0 1-8 16,2 0 1-16,0 0 0 0,2 0 5 15,-2 0-4-15,1 4-2 0,1 0-5 0,-4 2-9 16,0 2-2-16,0 2-11 0,0-1-24 16,0 2-47-16,0 0-69 0</inkml:trace>
  <inkml:trace contextRef="#ctx0" brushRef="#br0" timeOffset="-110831.52">23482 1704 23 0,'0'0'69'16,"0"0"-36"-16,0 0-2 0,0 0 5 16,0 0-5-16,0 0-7 15,0 0-4-15,0 1 0 0,0-1-2 0,0 0-6 16,0 0-1-16,0 0 0 0,0 0 0 0,0 0-1 15,0 0 3-15,0 0 1 16,0 0 1-16,0 0-3 0,0 0-5 16,0 0 1-16,0 0-1 0,0 0-3 15,0 0 3-15,0 0-1 0,0 0 0 0,0 0-2 16,0 0-1-16,0 0 5 0,0 0 2 15,0 0-1-15,0 0-1 0,0 0 0 16,0-3-2-16,3-3-3 0,-1-1-2 16,2-2 3-16,2-3-1 0,4 0-1 15,1-5 2-15,-3-2-1 0,6-2 1 16,1-4-1-16,1-2-1 0,1-3 1 15,-1-2-1-15,1 0-1 0,0 4 0 16,-1 3-1-16,-1 5 1 0,-3 3 2 16,-4 2-1-16,0 4 0 0,-1 2-3 15,-3 0 4-15,0 4 1 0,-2-1-1 0,2 1-1 16,-2 3-2-16,0 1 1 0,-2 1-2 15,0 0 3-15,0 0-3 0,0 0 1 16,2 0 2-16,-2 0-1 0,2 0-1 16,0 0 1-16,1 0 0 0,1 0 0 15,0 0-1-15,0 0 1 0,0 0 2 0,-2 0-2 16,2 1-1-16,-2 4 0 0,0 2 1 15,0 0-1-15,3 3 1 16,-3 2 1-16,6 2 1 0,-4 1-3 16,2-1 0-16,3 3 1 0,-1 1-1 0,2 2 4 15,0-1-4-15,-1 0 2 0,1-1-2 16,0 0 2-16,1-3 0 0,-3-1 1 15,0-3 0-15,-4-1-1 0,1-2 0 16,-3 0-3-16,0-2 4 0,-2-1 0 16,0-1-2-16,0 1 2 0,0-1 0 0,0 2-4 15,0 2 1-15,-4-2-2 0,-3 2-21 16,3 0-30-16,-4 0-43 15,0-6-144-15</inkml:trace>
  <inkml:trace contextRef="#ctx0" brushRef="#br0" timeOffset="-90140.32">22263 10816 15 0,'6'0'8'16,"-6"0"7"-16,2 0 17 0,-2 0 13 15,2 0-24-15,-2 0-8 0,0 0 13 16,0 0 4-16,0 0-3 16,0 0-4-16,0 0 1 0,0 0-4 0,0 0-3 15,0 1-3-15,0 1-6 0,0 0-5 16,0 3-3-16,-2-2 0 0,2-1 0 15,0 3-2-15,0 0 2 0,-2 2 1 16,0-1 1-16,0 2 1 0,-2 2 0 16,2 1 5-16,-2 4 4 0,2-1 4 0,-3 5-11 15,3 0 3-15,0 4-1 0,2 2 2 16,0 1-7-16,0 1 2 0,0 0-1 15,0 3 1-15,4 3-3 0,1 1 2 16,1 7 1-16,-2 0 2 0,0 3-3 16,-2-1 2-16,-2-2 2 0,0 0 0 15,0 1-4-15,0 3 0 0,2 0 1 16,2-2-3-16,-2 3 0 0,5 0 2 15,-3 2-1-15,4 2-1 0,0-2-2 16,0 3 3-16,1-2 2 0,-1 0-2 16,0 2 0-16,1-1 1 0,-5 0 2 0,0 0-2 15,-2-1 3-15,0 0 0 0,-2 1 2 16,0 1-6-16,0 1 4 0,0-1 7 15,0 1-5-15,0 0-6 0,0 1 0 16,0 1 3-16,0 3 2 0,0 0-5 16,8 2 3-16,-2 1-3 0,3 1 3 15,-1 3-1-15,0-1-3 0,1-1 5 16,-5-3 0-16,2 0-4 0,-6-1 2 15,4 0 1-15,0-1-2 0,0 0 2 16,0 1 0-16,3-1 2 0,-3 1-2 0,4 1-2 16,0 0 0-16,1-4 0 0,-3-3-1 15,0-1-1-15,0 2 0 0,0-2 2 16,1-1-4-16,-3-1 1 0,-4-3 1 15,0-1 1-15,0 1 1 0,0-3-2 16,0-1 2-16,0 0 1 0,-4-3-1 16,-3-2-1-16,5-2 1 0,0-3 1 15,-2-5-5-15,4-4 1 0,-2-2 0 16,2-4 2-16,-2-5-2 0,2-5-1 15,0-3 1-15,0-3 1 0,0-1-2 0,0 0-2 16,0 0-4-16,0-2-3 0,0-13-12 16,0-9-7-16,6-10-15 0,4-11-34 15,-1-12-95-15</inkml:trace>
  <inkml:trace contextRef="#ctx0" brushRef="#br0" timeOffset="-87516.18">22356 10953 12 0,'0'0'23'0,"0"0"-23"0,0 1 0 16,0 0 79-16,0-1-36 0,0 0-10 15,0 0 1-15,0 0-13 0,0 0-11 16,0 0-1-16,0 0-1 0,0 0 2 15,0 0 15-15,6-1 2 0,-4-4-15 16,4-1-4-16,-1-1-1 0,1 1 6 16,0-1 3-16,0 2-5 0,0-3-4 15,7-1-3-15,-1 0-1 0,5 0 4 16,10-1-3-16,-3-1-1 0,11 0 10 15,1 0-8-15,1 2 0 0,2 3 5 0,2-2-4 16,5 3-3-16,-3 0 2 0,7 4-1 16,0-1 1-16,-1 0-4 0,-1-3 1 15,1 1 0-15,-3 1 0 0,-3-1-3 16,1 1 2-16,-1-2 2 0,3-1-3 15,3-2 0-15,3 0-3 0,4 1 6 16,-3 0-3-16,-3 0-2 0,0 3 2 16,-3-3 2-16,-8 1-2 0,-1-1 0 15,-5-1 0-15,-2 0 0 0,-2-1 0 16,-3 0 0-16,-3-1 1 0,-6 2 0 15,-5 0-1-15,-4 4 0 0,-5 1 3 0,1 1 5 16,-4 2-8-16,0 0-1 16,2 0 1-16,-2 0 0 0,0 0-3 15,0 0 0-15,4 0 4 0,2 0-2 16,2 5 0-16,-1-3 2 0,1 2 1 15,0-3-3-15,0 2 1 0,1-1 1 0,-3-1 0 16,-2-1-1-16,-2 0 0 16,0 0 1-16,2 0 0 0,-4 1-2 15,0-1 2-15,2 0-1 0,0 0 2 16,0 0-2-16,3 0 0 0,-3 0 0 0,4 0 1 15,-2 0-1-15,0 0-1 0,-2 0 3 16,-2 0 1-16,0-2-3 0,0 1 4 16,0 0-2-16,2 1 0 0,4-3-2 15,-1-1 0-15,1 2 0 0,2-1 0 16,2 2-2-16,-3-1 2 0,1 0 0 15,2 2 0-15,3 0-1 0,-1 0 3 0,2 0-3 16,1 0 0-16,-1 0 3 16,5 0-2-16,4 0-2 0,-1 0 3 15,1-4-1-15,0 0-1 0,-4 2 2 0,-1-1-1 16,-3 1 1-16,-7 1-2 0,-4-1-1 15,-2 1-1-15,0 0 2 0,-2 1 3 16,0 0 1-16,0 0-1 0,0 0-4 16,2 0 0-16,4-1-1 0,5-2 3 15,1-1 0-15,7-2 0 0,1-1 1 0,5 0 0 16,0-3-2-16,-2 1 0 0,-5 2 3 15,-5 1-1-15,-7 3-2 0,-4 0 1 16,-2 3 4-16,0 0-2 16,0-2 5-16,0 2-6 0,0-1 1 0,-2 0-1 15,-2 1-2-15,0 0-1 0,-2 0 1 16,1 0-2-16,1 0 1 0,4 0 0 15,0 0 3-15,-2 0-2 0,2 0-1 16,0 0 1-16,0 0 1 0,-2 3 1 16,-2 1-1-16,2 4-1 0,-2 4 3 0,2 0-1 15,-2 1-2-15,1 2 1 0,-1 0 2 16,4 2 1-16,0-1-5 0,0 2 2 15,0 0 5-15,0 2-5 0,2 4 0 16,3 1 2-16,-1 2 1 16,-4 3-2-16,0 2-1 0,4 3 1 0,0 3 0 15,-4 1 0-15,0 0-2 0,2 3 2 16,2-2 0-16,0 3-1 0,3-1 0 15,-3 2 1-15,2 0 0 0,0-1 2 16,0-1-1-16,-4-2 1 0,5 0 5 16,-5-2-5-16,0 0 0 0,0 2 0 0,2-1 0 15,-2 2 1-15,2 0-5 0,0 0 4 16,4 1 0-16,1-2-1 0,-1-1 0 15,0 2-1-15,1-1 0 0,-1 3 4 16,0 1-4-16,0-2 0 0,-4 1 3 16,1 0-1-16,-3 0-3 0,-2 0 1 15,0 0-2-15,0-1 3 0,0-2-1 16,0 2-1-16,0 3 1 0,0-1-1 15,0 2 0-15,0 1 0 0,0 0 2 16,8 1-2-16,-4 1 0 0,2 2 0 0,3-1 1 16,-1 1 2-16,0-2-1 0,0 0-1 15,-4 3 2-15,3 0 0 0,-5 0-1 16,2-1 0-16,-2-4 1 0,-2-3-4 15,0-1 2-15,0-1 0 0,0 2 2 16,0 2-3-16,0 0 0 0,0 2 1 16,0 1 0-16,0 2-1 0,0 0 1 15,0 1-1-15,-2-1 1 0,2-1 0 16,0-2-1-16,0-1 1 0,0 2 0 15,0-2-1-15,0-3 0 0,0-2 1 0,2-1-1 16,-2-1 0-16,2 3-1 0,0-3 1 16,-2 3 2-16,0 1-1 0,2-1-1 15,-2 2 1-15,2-2 1 0,-2-3-1 16,2 1-1-16,0-1 4 0,2 1-1 15,-4-1-3-15,5-3 0 0,-1-4 2 0,0-5 1 16,0-3-3-16,2-8-1 16,-2-6 1-16,3-4 0 0,-3-7-1 15,2 0 0-15,-2 0 3 0,0-5 2 16,-2-6-2-16,2-2-2 0,-4 2 2 0,0 1-2 15,0 1 1-15,0 1 0 0,0 1 1 16,0 1 1-16,0 3-3 0,-2-2 0 16,0 0 0-16,0 3 2 0,2-2-3 15,-2 1 1-15,0 0 0 0,0 1 1 16,-2 0-2-16,0-1 0 0,0 1 2 0,-3-1 0 15,1 2-2-15,-2-1 0 0,-2-1 1 16,-1 0 0-16,-3 2 0 16,-1-1-2-16,-1 0 2 0,-5 2 0 15,0-2-1-15,-5 2-1 0,-5 0 1 16,-7-2 0-16,-3 1-1 0,-9 1-2 0,-1 0 0 15,-3 0 2-15,-2 0 3 0,4 5-1 16,7 3-2-16,8 0 4 0,0 1-2 16,6-1 1-16,0-2 1 0,2 1-2 15,2-3 1-15,-2-1-2 0,2 0 1 16,0-2 2-16,-2-1-3 0,2 1 0 0,-6-1 2 15,4 0 0-15,-2 0-1 0,0 0-1 16,6 0 1-16,-1 0 1 16,-1-1-1-16,2-1-1 0,-2-1 1 15,4 0 1-15,-2 1-1 0,1-1-1 0,1 0 2 16,0-1-1-16,0 1 0 0,5-2-1 15,1 0 2-15,3 1-1 0,1-1 0 16,-1 1 0-16,4 1 1 0,-5 0 0 16,1-1-2-16,-3 3 0 0,-1-1 2 15,1 2-1-15,0 0-2 0,7 0 2 0,4 0 0 16,2 0 0-16,2 0-3 0,2 4 2 15,0 3-3-15,-2-1-3 0,0 4-10 16,2-2-7-16,-3 0-1 16,1 1-2-16,0-1-11 0,-4 4-2 0,0-3 14 15,2-2-3-15,-2 0-6 0,1-4 18 16,1-1 5-16,2-2 6 0,2 0-1 15,0 0-7-15,0-7-16 0,0-3 13 16,0-2-14-16,0-5-83 0</inkml:trace>
  <inkml:trace contextRef="#ctx0" brushRef="#br0" timeOffset="-86340.11">22414 10990 7 0,'0'-2'21'16,"0"0"-2"-16,0 1-11 0,0 1 18 15,0 0 0-15,0 0-9 0,0-1 5 16,0 0 2-16,0 1-4 0,0 0 4 16,-2 0 6-16,0 0-1 0,0 0-4 15,2 0 5-15,0-1 2 0,0-3-7 0,0-3-8 16,0-5-5-16,0-3-2 0,6-7 0 15,6-4-2-15,3-8 3 0,3-7 0 16,1-6-5-16,6-3 2 16,-1-2-1-16,-1-4-2 0,-2 3 0 0,0 1-7 15,-3 6 4-15,-1 6-2 0,-5 6 1 16,-2 8-2-16,1 3 2 0,-3 5 0 15,-2 4-1-15,0 3-1 0,-3 5 2 16,-1 3 1-16,-2 1-2 0,2 2-3 16,-2-1 2-16,2 1 1 0,-2 0-6 0,2 0 4 15,-2 0 2-15,2 5 0 0,0 1-5 16,0 1-4-16,-2 0-7 0,2 1-4 15,-2-1-13-15,0 0-21 0,0 0-10 16,0 1-6-16,0 1-1 0,0-1-23 16</inkml:trace>
  <inkml:trace contextRef="#ctx0" brushRef="#br0" timeOffset="-85736.07">22658 10388 61 0,'-2'0'65'0,"2"0"-6"16,0 0-4-16,0 0-16 0,0-1-14 15,4-3-15-15,8-2 4 0,5-2 5 16,8-5-3-16,6-3 0 0,10-4 6 15,11-2-7-15,-1-3 3 0,5 0-5 16,0 1-1-16,-7 3-4 0,1 4-5 16,0 3-1-16,-1 0-1 0,3 4 2 15,0-2-5-15,-1 3 4 0,-1-1-1 16,0 2 0-16,-1 0-1 0,1-1 0 15,4 1 1-15,-1-3 1 0,1-3-3 0,6-1 2 16,-2-2-1-16,0-1 0 0,0-1-1 16,-5 1 2-16,-1 0-1 0,-2 1 0 15,-5 0 0-15,1 3 0 0,-9 1 0 16,-4 3 0-16,-4 3-1 0,-4-1 2 15,-7 3-2-15,-3 1 2 0,-9 1-2 16,-2 2 1-16,-4-1 0 0,4 2 0 16,-4 0-1-16,0 0 1 0,2 0 1 15,-2 0-1-15,2 0-1 0,-2 0-1 16,0 0-1-16,0 0 2 0,0 0-2 0,0 5 3 15,-4 3 3-15,0-1-3 0,0 1 0 16,-2-4-1-16,6 1 0 0,0 0-1 16,0-1-1-16,0-2-1 0,0 1 2 15,0-2 2-15,0 3-1 0,0 3 1 16,0-2 3-16,-2 1-3 0,0 0 0 15,-3 1 1-15,5 3 1 0,-6 2 0 0,2 2-2 16,-2 7 0-16,-2 1 1 16,1 4-1-16,-1 4 0 0,0 1 0 15,2 4 0-15,-1 3 3 0,5 0 0 16,2 3 4-16,0-4 11 0,0-2-11 0,0 0-5 15,-2-4 7-15,0 0 2 0,-2-1-6 16,-4-3 0-16,0 1-2 0,-5 1 2 16,3-2-6-16,-3-1 3 0,-1-3-1 15,2 0 1-15,-1-4-2 0,3-2-1 16,2-3-1-16,3-5-4 0,1-1-19 0,4-4-26 15,0-1-46-15,0-3-56 0</inkml:trace>
  <inkml:trace contextRef="#ctx0" brushRef="#br0" timeOffset="-84588.01">24497 9904 12 0,'0'0'37'0,"0"0"6"0,0 0-19 15,0 0-7-15,0 0-1 0,0 0-6 16,0 0-4-16,0 0-1 0,0 0 3 15,0 0-1-15,0 2 1 0,0-1 3 0,0 1 4 16,0 1-2-16,0-2-2 0,0 0 0 16,5 1 2-16,-5-2 1 0,2 1-7 15,0 0 5-15,-2-1 2 0,0 0 0 16,0 0 0-16,0 0 1 0,0 0-2 15,0 0 1-15,0 0-7 0,0 0-5 0,0 0-5 16,0 0 1-16,0 0-5 16,0 0 3-16,0 0 3 0,0 1 0 15,0 0 1-15,2 0 1 0,-2-1 0 16,0 0 1-16,0 0 4 0,0 0-2 0,2 0 3 15,-2 0 1-15,0 0 1 0,0 0-4 16,0 0-4-16,0 0-2 0,0 2 1 16,0-2-2-16,0 0-1 0,0 0-1 15,0 0-3-15,2 1-1 0,0 0-5 16,-2 0-2-16,2 0 5 0,0 0-2 0,-2-1-9 15,4 1-1-15,-4 0 0 16,0-1 11-16,0 0 3 0,0 0 10 16,0 0 4-16,0 0 5 0,0 0 5 15,0 0-4-15,0 0 4 0,0-1 2 0,0 0 0 16,0-2-7-16,0 1-1 0,0 0-3 15,0 1-6-15,0 1 0 0,0-1 0 16,0 0-1-16,0 1-2 0,0 0 2 16,0 0 1-16,0 0 1 0,0 0-2 15,0 0 1-15,0 0 1 0,0 0-2 16,0 0 0-16,0 0 0 0,0 0 0 15,0 0 0-15,0 0 0 0,0 0-1 16,0 0 0-16,0 0-2 0,0 0 1 16,0 0-7-16,0 0-9 0,0 0-15 15,0 0-1-15,0 0-4 0,0 0-25 0,0 1-10 16,0 0-9-16</inkml:trace>
  <inkml:trace contextRef="#ctx0" brushRef="#br0" timeOffset="-82958.91">24388 9987 75 0,'0'-1'30'15,"0"-1"-17"-15,0-3 15 0,2 1-4 16,2-3-2-16,-2 1-4 0,4 0-2 15,1 2-1-15,1 0-10 0,-4-1 2 16,4 0-6-16,-2 2 3 0,-1-2-2 16,1 3-2-16,0-2 0 0,-4-1 1 0,4 3 0 15,-2 0 1-15,1 0-2 0,-3 0 3 16,0 0-2-16,0 1 2 15,-2 0 3-15,4 1 3 0,-2-1 3 0,-2-1-3 16,2 2 4-16,-2-1-1 0,2 1-3 16,-2 0-2-16,0 0-2 0,0 0-2 15,0 0-2-15,0 0 0 0,0 0 1 16,0 0 1-16,0 0 2 0,0 0 0 15,0 0 2-15,0 0 0 0,0 0 0 16,0 0 0-16,0 0-6 0,0 5 3 0,4 1-1 16,-2 0 0-16,2 1 0 0,-2 1 0 15,3 4 0-15,1 3 0 16,0 2 3-16,4 4 4 0,-1-1-3 0,3 3-4 15,0 0 9-15,-1 0-6 0,-1 1-3 16,2 0 0-16,-3 1 2 0,-1 3-2 16,-2-2-1-16,0 3 1 0,-1-3-3 15,-1-2 2-15,-4 0 0 0,0-3-3 16,0 1 2-16,0-3 1 0,0 0 0 15,0-2-5-15,2 1 4 0,-2-1 1 0,0-1-5 16,0 2 6-16,0 4-3 0,0 4-3 16,0 1 4-16,0 0 1 0,0-1-2 15,0-2 1-15,0 3 2 0,6 1-2 16,0-1 1-16,0 0 1 0,3-1-1 15,-3 1-2-15,2 0 1 0,0 0 1 16,1-2-1-16,-3 3-2 0,-2-2 1 16,2 1 3-16,-4-3-3 0,0-1 0 15,0-1 0-15,0-1 1 0,3-1-1 16,-1 1-1-16,-4 0 2 0,2-1-1 15,0-1 0-15,-2 5 0 0,2-1 0 0,-2-1 2 16,0 3-2-16,0 0 0 0,0 2 0 16,0-1 2-16,0-2-2 0,0-1-2 15,0-3 3-15,0 1 1 0,0 0-3 16,0 0 1-16,0-1 0 0,0 1 1 15,0 0-1-15,0 0-1 0,2 0 1 0,0-1 1 16,2 2-1-16,0 0 0 16,0 0 1-16,1 0-3 0,-1-3 4 15,0 2-2-15,-2-2 0 0,0 0-1 16,2 0 0-16,-4-3 1 0,2 1 0 0,0 2 1 15,0 0-1-15,-2 0 0 0,0 2 0 16,0 1 2-16,0 0-3 0,0 3 1 16,0 0 1-16,0 2 0 0,0 1-1 15,0-2-1-15,0 2 2 0,0 0 0 16,0-1-1-16,0 0-1 0,2 2 2 0,3 0 2 15,-1 1-3-15,0-2 0 0,0-1 2 16,0 1 2-16,-2-3-3 16,0 2-1-16,0 0-1 0,0 0 3 15,0-1-1-15,0 1-2 0,1 0 2 0,1 2 1 16,0-3-2-16,0 1-1 0,0 0 2 15,4-2 0-15,-1 0-1 0,-1-1-1 16,0 0 1-16,2-1 2 0,-4 0-2 16,3 0 0-16,-1 1 0 0,0 0 3 15,-4-1-2-15,4-1 0 0,-2 0 0 0,-2 0-1 16,0 0 0-16,3 1 1 15,-3 0 1-15,2 1 1 0,0 3-3 0,0-2 0 16,-2 2 1-16,4-2 2 16,-2-1-3-16,3-2 0 0,-1-2 0 0,-2-1 2 15,0 0-3-15,0-1 0 0,0 0 3 16,1-1 0-16,-5 2-2 0,0-1-1 15,2 2 2-15,0 0 1 0,0-1-2 16,0 1-2-16,-2 1 4 0,0-1-1 16,0 2-1-16,0 0 0 0,0 0 2 0,-2-1-1 15,0 2-1-15,2-2 0 16,0 1 0-16,0 2 1 0,0-1-2 0,0 0 1 15,4 1 1-15,0-1 0 0,0-1-1 16,-2 1 0-16,-2-3 1 16,0 1 0-16,2 0 0 0,-2 0-1 0,0-1 1 15,0-3 0-15,0-2-2 0,0 3 1 16,0-2 1-16,0 2-3 0,0 0 2 15,-4 0 0-15,4 0 0 0,0 0 1 16,0 0-2-16,0-3 1 0,-2-3 1 16,2-2 0-16,-2-1-3 0,2-2 2 0,0 0 1 15,-2 0-1-15,2-5 0 0,0 1 0 16,-2 0 2-16,2-2-1 0,0-1 1 15,0 1-1-15,-2 1-1 16,0-1 0-16,-2 2 0 0,4 1 0 0,0-3 0 16,-3 2-1-16,3-1 0 0,-2-1 1 15,2-1 0-15,0 0 0 0,0 0-2 16,0 0 1-16,0 0 2 0,0 0-1 15,0 0 0-15,0 0 0 0,0 0 1 16,0 0-3-16,0-1 2 0,7-4-3 0,-1-2 1 16,0 2 0-16,-2-2-4 0,0 1 6 15,-2 0-1-15,2 1 1 0,3-1-1 16,-7 3 0-16,6 0 2 15,-4 0-1-15,-2 2-1 0,0 1 0 0,0 0 1 16,0 0-2-16,0 10 4 0,-2 5 2 16,-6 5-2-16,-7 7-1 0,1 11 0 15,-9 11 1-15,-6 9 4 0,0 4 8 16,0 0-9-16,-2-4 1 0,4 1 7 15,-2-3-2-15,0-3-8 0,7-6 1 0,1-8-3 16,4-8 0-16,5-10-7 0,4-7-8 16,6-6-14-16,2-5-19 0,0-3-36 15,0-2-77-15,0-17-123 16</inkml:trace>
  <inkml:trace contextRef="#ctx0" brushRef="#br0" timeOffset="-81746.84">22606 11277 9 0,'0'0'30'16,"0"0"1"-16,0 0-20 0,0 0-17 16,0 0 7-16,0 0 6 0,0 0 60 15,0 0-33-15,0 0-20 16,0 0 12-16,0 0 1 0,0 0-3 15,0 0 0-15,0 0-2 0,0 0 5 0,0 0-1 16,0 0-6-16,0 0-3 0,0 0-5 16,0 0-4-16,0 0 3 0,4 6 10 15,0 5-5-15,0 5-5 0,1 2 1 16,-1 4-1-16,0 1-5 0,0 0-3 15,0 3 3-15,2 3-1 0,1 1-3 0,-1 3 2 16,0 0 0-16,0 2-3 0,-2 2 1 16,2 0 0-16,1-1 0 0,-3 1-1 15,0 0 0-15,-2 0-1 16,0-1 5-16,0-1-3 0,0-3-2 0,-2-5 0 15,2-3 0-15,0-3 2 0,-2-5-4 16,2-4 2-16,-2-3 2 0,0-6-2 16,0-3-3-16,0 0 1 0,0 0-2 15,0 0 1-15,0 0 0 0,0-3-9 16,0-2-3-16,0-3 0 0,-2 2-9 0,2-3-12 15,-2-1-11-15,2 0-15 0,0-3-33 16,-2-2-39-16</inkml:trace>
  <inkml:trace contextRef="#ctx0" brushRef="#br0" timeOffset="-80614.78">22680 11299 11 0,'0'0'30'15,"0"0"26"-15,0 0-21 0,3 0-4 16,-3-5-1-16,2 3-5 0,2-2-12 15,-2 0-1-15,8 1 0 0,5 2 1 16,3-1 0-16,3 0-3 0,2 1-4 16,3-1 0-16,8-1 0 0,1 0-6 15,6-1 3-15,2-1-2 0,1 2 1 16,-1 0-1-16,-1 2-2 0,1-3 2 15,5-1 2-15,-1 0-2 0,5-1 7 16,-3 2-1-16,-3-1-1 0,-3 1-2 16,-1-2-1-16,-3 0-2 0,-4 3 3 0,0-1-3 15,-4 4 0-15,-6 0 0 0,0 0 0 16,-7 0 0-16,-1 0-1 0,-3 0 2 15,-1 0-1-15,-1-2 1 0,1-1-2 16,-3 0 5-16,-4-2-1 0,2 0 1 16,-1 0 3-16,-1 0-1 0,0 0 2 0,-6 2-5 15,2 0 0-15,-2 2 2 16,0 0 9-16,0 1-1 15,0 0-5-15,0 0-9 0,0 0 2 0,0 0-7 16,0 0 3-16,0 0 3 0,0 0 0 0,0 0-1 16,0 0 1-16,0 0 1 0,0 0 0 15,0 0-4-15,0 0 2 0,4 3 5 16,-2 0-4-16,4 0-2 0,-1 0 3 15,-1 0 0-15,-2 1-2 0,0 1 0 16,2 0 2-16,-4 2 0 0,0-3-2 0,0 4 1 16,2 1 2-16,-2 2 0 0,4 4-2 15,-2 1-1-15,-2 6 3 16,2 3-1-16,0 2-1 0,3 3 0 15,-1-1-2-15,-4 3 4 0,4 3-1 0,0 4 0 16,4 3 0-16,-2 5 1 0,-1 0-3 16,3 1 1-16,-2 2 1 0,2 0 3 15,1-4-5-15,-1 0 2 0,2-3 0 16,-2-5 0-16,5-4 0 0,1-4-1 15,-5-5 0-15,5-4 0 0,-4-3 0 0,-1-3-2 16,-1-4 2-16,-6-3 0 0,2-2-1 16,-2-3 0-16,0 0 0 0,0 0 0 15,0-3 0-15,3 0 0 16,-5 0 0-16,8 0 3 0,-2 0-1 0,0 0 0 15,0 0-3-15,1 0 3 0,-5-1-2 16,0 0 0-16,-2 1 0 0,0-2 0 16,0 2 0-16,0 0-1 0,0 0 2 15,0 0 1-15,0 0-2 0,0 0 0 16,0 0 3-16,0 0-3 0,-4 2 2 0,-5 0-2 15,1 0 0-15,0-2 3 0,-5 2-3 16,-1-2 0-16,-5 0 1 0,-3 0 0 16,1 0-1-16,-8 0 0 15,-2 0 0-15,-8 2 0 0,-5 2 0 16,-7 1-2-16,-7 2 2 0,-6 3-1 0,-9-1 0 15,1 2 0-15,-2 2 3 0,5-3 1 16,9 1-3-16,7-3 7 0,7-3 4 16,11-1-4-16,2-2 0 0,6 0-3 15,4 0-2-15,5-2 3 0,3 1-3 16,3-1 1-16,4 2-2 0,-1 2 0 0,1-2-1 15,6-2 1-15,0 0-1 0,2 0-2 16,0 0-5-16,0 0-7 0,2 1-2 16,8 0 1-16,3-1-11 0,3 0-18 15,3 0-29-15,-1 0-53 0,-1-4-93 16</inkml:trace>
  <inkml:trace contextRef="#ctx0" brushRef="#br0" timeOffset="-79398.71">23253 14363 16 0,'0'-3'44'0,"0"-2"10"15,0 3 2-15,0-1-8 0,0 0-11 16,0 0-1-16,0-3-14 0,-2 3 4 16,0-1-7-16,-4 1 1 0,2 1-1 15,-3 0-6-15,1-1 6 0,0 1-8 16,-2 1 2-16,1 0 0 0,-1 1 2 15,-2 0-4-15,2 0-4 0,-7 3-1 16,7 4-2-16,-2 3 0 0,-1 1-4 16,5 1 0-16,0 2 1 0,4 0-1 15,2 1-1-15,0-1 0 0,0 0 1 0,0-2-1 16,4-1 0-16,4-3 0 0,0-2 1 15,3-4 0-15,1 0 0 0,-4-2 2 16,5 0 0-16,-1-4 0 0,-1-7-1 16,3-2 2-16,-4-2-3 0,-1 0 2 15,1-1 2-15,-8 0 0 0,2 1 1 16,-2 1-1-16,-2-2-1 0,0 3 1 15,-2-1-1-15,-8 2 2 0,0 3 0 16,-5 3-1-16,1 1 3 0,-1 2-4 16,3 2-3-16,-1 1 3 0,5 0 0 15,2 0 0-15,0 3-3 0,1 0 0 0,1 3 2 16,4 0-4-16,0 1 0 0,-2 0 0 15,2-1 0-15,0 4-11 0,0-1-16 16,6 0-16-16,5-2-41 0,-1 1-87 16</inkml:trace>
  <inkml:trace contextRef="#ctx0" brushRef="#br0" timeOffset="-78757.69">23884 14311 138 0,'-11'-4'53'0,"3"4"-1"16,-2-3-3-16,-1 2-20 0,-1-1-2 15,4-1 2-15,-1 0 2 0,1 1-12 16,2 2-4-16,-2 0-5 0,-1 0 5 0,1 0-1 16,0 0-4-16,4 4-5 15,-3 3 3-15,3 3-3 0,0 1-1 16,4 1-3-16,0 1 1 0,0-2-2 15,0-2-1-15,8 0 0 0,1-4 1 0,3-1 2 16,3 0-1-16,-5-4 0 0,0 0 0 16,3 0 2-16,-5-3 0 0,0-2 0 15,-4-4-1-15,3 1 2 0,-5-1-1 16,0-1 0-16,-2 1 1 0,0 1-2 15,0-1 1-15,-7 2 0 0,-1 2 3 16,0 2-2-16,-2 3-1 0,1 0 0 0,1 0-1 16,2 0 1-16,2 1-3 15,2 7-2-15,2-1 3 0,0 1-1 16,0-1-2-16,2 0 1 0,4 2-1 15,2-3-1-15,-2-3-2 0,1 0-4 0,-1-3 3 16,-2 0 5-16,-2 0-1 0,-2 0 4 16,0 0 3-16,0-7-3 0,0-3 1 15,0 1 5-15,-8-3-1 0,1 1-4 16,-1 0 3-16,-2 2-1 0,0 0-3 15,1 0 0-15,1 5-2 0,0 0-1 0,6 2 2 16,2 2-4-16,0 0-13 0,0 0-20 16,0 3-10-16,6 3-40 15,2-1-94-15</inkml:trace>
  <inkml:trace contextRef="#ctx0" brushRef="#br0" timeOffset="-75326.48">28229 10473 20 0,'2'-4'43'15,"0"0"-48"-15,0-1 112 0,0-3-46 16,-2 3-19-16,0-2 2 0,2 4 4 0,-2 1-12 15,0-1-3-15,0 1-7 0,0 0-1 16,0 2-5-16,0 0-7 0,0 0-4 16,0 0 2-16,0 0-5 15,0 7-5-15,0 7 5 0,-4 2-1 0,0 5 2 16,0 2-4-16,-1 1 1 0,1 6-1 15,0 0 1-15,0 2-6 0,0-3 4 16,0 2 0-16,0 0 0 0,2 0-1 16,-5 0 0-16,5-4 3 0,0-2-3 15,0-5-1-15,0-1 0 0,2-3 1 0,0-3-1 16,0-4-2-16,0-4-2 0,0-1-2 15,0-1-8-15,0-2-9 0,0-1-9 16,0 0-14-16,0 0-12 16,0 0-9-16,6-1-11 0,-4-7-38 0,5-3-22 15</inkml:trace>
  <inkml:trace contextRef="#ctx0" brushRef="#br0" timeOffset="-74989.46">28034 10766 8 0,'-4'0'69'0,"0"0"-19"16,4 0 1-16,0 0 2 0,0 0-5 0,0 0-21 16,0 0-16-16,4 0-8 0,9 0 19 15,-1 0 6-15,7-2-10 0,1-2-5 16,1 2 7-16,4-2-3 0,0 0-2 15,3 0-2-15,-1 0 1 0,2 0-4 16,0 1-8-16,-2 3 1 0,-2-1-2 16,-2 1-1-16,-5 0-3 0,3 0-10 15,-7 0-14-15,1 0-21 0,-7 3-27 16,-4 2-31-16,-2-3-55 0</inkml:trace>
  <inkml:trace contextRef="#ctx0" brushRef="#br0" timeOffset="-74325.42">28783 10451 29 0,'-5'1'33'0,"-1"1"16"0,-2 2-12 16,0-2-1-16,2 1 3 0,-1 2-3 15,5-2-14-15,0 2-5 0,0-4-2 0,2 4 0 16,0-3-2-16,0 1 1 0,0 2 3 15,4-4 5-15,7 1-3 16,5-2 5-16,7 0-8 0,4 0-5 16,4 0-8-16,-2-5 0 0,6-1 0 15,2 2 0-15,0-3-3 0,0 2 1 0,-3 0 0 16,-10 0-1-16,3 5-5 0,-12 0-6 15,-7 0-11-15,-4 0-3 0,-4 0-15 16,0 0 5-16,-6 3-8 0,-13 4-43 16,-8-2-75-16</inkml:trace>
  <inkml:trace contextRef="#ctx0" brushRef="#br0" timeOffset="-74089.41">28737 10649 89 0,'0'9'24'0,"0"0"-1"0,10 2 25 0,9-1-13 15,4 1-1-15,2-1 10 0,1-1-29 16,1-1-9-16,0 1-3 0,-2 4-1 15,-4-2-2-15,-5 0 1 0,-5 1-1 16,-5-1 0-16,-4 2 1 0,-2 1 2 16,-6 2 2-16,-9 1-2 0,-1 0 2 15,-5 1-2-15,0 0 1 0,-4-2 3 0,1 0-2 16,-3 2 0-16,2 0-2 15,4-1-3-15,3-2 0 0,5-4-2 16,7-1-1-16,6-4-21 0,0 0-32 0,8-4-33 16,7-2-43-16</inkml:trace>
  <inkml:trace contextRef="#ctx0" brushRef="#br0" timeOffset="-73832.39">29328 10762 247 0,'0'-3'56'0,"0"3"-55"15,-4 0 23-15,-6 5 3 0,2 8-11 16,-1 3-7-16,5 4-3 0,4 0-5 0,0 1 1 16,0-1 1-16,0-5-3 15,4 0-1-15,3-5 3 0,-1-2-1 16,0-5 3-16,-2-2 9 0,2-1-1 15,3 0 6-15,-3-8-4 0,4-8-7 0,2 1-4 16,-1-3-2-16,-1-1-5 0,-2 2-12 16,1 0-20-16,-5 3-19 0,2 2-9 15,-6 1-34-15,0 1-60 0</inkml:trace>
  <inkml:trace contextRef="#ctx0" brushRef="#br0" timeOffset="-72877.34">28435 11533 88 0,'0'0'37'0,"0"0"-8"16,0 0 17-16,0 0-9 0,0 5-17 0,0 4 10 16,2 0-4-16,-2 5-8 0,2 2-2 15,1 6 9-15,-1 3-5 0,-2 4-7 16,0 9-3-16,0 5 2 0,0 5 23 15,-2 8-21-15,-5 3-6 0,1 4 3 16,2 6 0-16,-2-1-7 0,0-1-1 16,-1 0 0-16,1-1 1 0,4 0-3 0,2-2 1 15,0-3 1-15,0-4-1 0,2-7-2 16,6-4 0-16,-3-1 0 15,-1-4 2-15,-2-4-2 0,-2-2 0 16,0-1 3-16,0 3-2 0,-6-3 11 0,-7-1 7 16,5-8-12-16,2-3-6 0,4-5 0 15,0 0 0-15,-1-3 1 0,1-4-1 16,2-5-1-16,0-2-1 0,0-1 2 15,0-2 1-15,0 0 1 0,0 0 2 16,0 0 4-16,0-4-3 0,-2-2-6 0,0-4 0 16,2 1 0-16,0 1-3 0,0 2-7 15,0 0-9-15,0-1-10 0,2 1-27 16,7 1-41-16,1 2-51 15,-6 0-85-15</inkml:trace>
  <inkml:trace contextRef="#ctx0" brushRef="#br0" timeOffset="-71804.28">28342 13143 39 0,'0'3'-22'0,"0"-3"199"0,0 0-111 16,0 0-42-16,0 0 13 0,0 0-5 15,0 0-9-15,-6-4-8 0,4 3 3 16,0 0-5-16,-4-2-4 0,-3 3-1 16,-1-3-3-16,-4 0-2 0,-5 3-1 15,3 0 2-15,-11 0 0 0,2 0 1 0,-8 0-5 16,-2 0 2-16,-7 0 0 0,-3 0-1 15,-7 6-1-15,3 3 0 0,-5 1 5 16,2 1-4-16,0 1-1 0,5-1 0 16,3-2 5-16,7 1-3 0,4-1-2 15,6 1 0-15,7-4 2 0,5-2 0 0,9-1 1 16,6-2-2-16,0-1 2 15,0 0-2-15,0 0 2 0,0 0-5 16,0 0 4-16,0 0-2 0,0 0 0 16,0 0 2-16,2 0 3 0,2 0-4 0,-2 0 1 15,2 0 0-15,-2 0-3 0,5 1 2 16,-5 0-1-16,4-1 1 0,-4 0 2 15,-2 0-1-15,2 0-2 0,-2 0 0 16,4 0 1-16,-4 0 1 0,2 0-3 16,-2 0 1-16,2 0 1 0,-2 0 2 0,2 0-2 15,0 1-2-15,1 2 7 0,-1 4-3 16,0 2 0-16,2 3-2 15,-2 3 3-15,-2 6-1 0,0 3-2 16,2 4 1-16,0 5-1 0,2 4 0 0,-2 5 0 16,-2 7-1-16,2 9-1 0,-2 7 2 15,0 7-1-15,-2 5 2 0,-4-1-2 16,2 1 2-16,2 0-2 0,-2-3 2 15,2-2-1-15,-3-2 5 0,3-3-1 16,0-4-1-16,0-5-1 0,-2-3 1 0,0-4-1 16,-2-3-3-16,0-3 3 0,1-4-2 15,-1-2-1-15,0-8 1 0,2-6 1 16,-2-6-3-16,4-5 2 15,-2-4 2-15,-1-3 8 0,3-4-5 0,2-2-1 16,0-1 1-16,0 0 0 0,0 0 0 16,-2 0 2-16,0-2-5 0,0-5-1 15,0 0-2-15,-2 0 0 0,0 0 0 16,4 1 1-16,-2 0-1 0,2 3 0 15,0 2-1-15,0-2 0 0,0 1-6 0,0-2-4 16,0 0-4-16,0 1-1 0,2-1-4 16,0 1-7-16,4 3-23 0,2 0-18 15,1 0-48-15,-3 0-69 0</inkml:trace>
  <inkml:trace contextRef="#ctx0" brushRef="#br0" timeOffset="-70560.2">27344 14868 1 0,'-4'0'7'16,"0"2"74"-16,-3-2-55 0,-1 0 3 16,2 0 2-16,2 0-5 0,2 0 0 15,-2 0 3-15,2-4-4 0,-3-1 3 16,1 1-4-16,4 1-2 0,-4 1-2 15,0-3-1-15,-2 4 1 0,0 0 0 16,1 0-1-16,3 1-3 0,2 0-2 16,-2 0-2-16,2 0-12 0,0 0-3 15,2 0-1-15,9 0 6 0,5 0 0 0,9 0 1 16,4-3-3-16,6-2 1 0,2 0 2 15,3-3-3-15,3 3 0 0,0-3 0 16,3 3 1-16,-3 1-1 0,-1 0 0 16,-5 0 2-16,-6 0 0 0,-6 1-2 15,-7 1 0-15,-7 1 0 0,-7-1 1 0,-2-1 1 16,-2 1 0-16,0 1 6 15,0-4-5-15,0 1-5 0,0-1 6 16,-2 2 5-16,0 2 1 0,-2-1-2 16,-1 2 0-16,3 0-4 0,-2 0 0 0,2 0-4 15,2 0 1-15,-2 0 0 0,2 0-1 16,0 0-2-16,0 0 2 0,0 4 0 15,0-2 0-15,0 1 0 0,0 1 0 16,0-1 2-16,0 3 2 0,0 2-5 16,0 1 2-16,0 1 1 0,2 3-1 15,4 2 0-15,-4 4-1 0,3-1 1 0,-3 3 0 16,0 3-1-16,0 12 0 15,-2 2 1-15,0 1 13 0,0-1-10 16,0-8-4-16,4 1 3 0,-2 0 0 16,2 1-2-16,0-2 0 0,0 0 2 0,3-1-2 15,1-1-1-15,-2 0 1 0,0-4-1 16,-4 0 1-16,0-3-1 0,0-1 0 15,3-3-1-15,-5-1 3 0,2-4-3 16,-2-3 0-16,0 0 2 0,0-3 1 16,0 1-2-16,0 0 0 0,2-2 1 0,-2 4-1 15,2-1-1-15,-2-2 1 0,2 1 1 16,-2-2-1-16,4 3-1 15,2-3 0-15,-4 1 3 0,-2-3-2 16,0-3-2-16,0 1 2 0,0 0 2 0,0 0-1 16,0-1-2-16,0 0 2 0,0 4 0 15,0 0-1-15,-8 1 0 0,4 1 0 16,-4-2 1-16,-1 0-1 0,1-1 0 15,-4 0 0-15,-3 0 3 0,-3 0-2 16,-3 0 0-16,-6-1 0 0,2-1 0 0,-8-1-2 16,-2 1 1-16,-2 1 1 0,-5 1 1 15,5 0-2-15,0 2 2 0,8 2 6 16,4 1 6-16,5 1-11 15,5 2 1-15,-1-2 1 0,1-1-4 0,3-2 2 16,3-1-3-16,5-1 0 0,0-3 1 16,4-1 0-16,-2 0-1 0,0 1 0 15,0-1 3-15,2 1-2 0,0-1 0 16,0 0-1-16,0 0 2 0,-2 0-2 15,2 0-1-15,0 0 0 0,0 0 0 0,0 0 0 16,0 0-2-16,0-4 3 0,0-4 0 16,4-2 0-16,0-3-1 15,2-3 0-15,3-3 1 0,-3-6-1 0,2-4-1 16,0-8 1-16,3-7 2 0,1-4-1 15,-4-8-1-15,1-5-3 0,-1-5-2 16,-2 0 4-16,0 3-4 0,1 4 0 16,-5 8 9-16,-2 4-3 0,0 9 0 15,-2 8 0-15,-5 8 1 0,-1 7-1 16,-2 5 2-16,1 3-2 0,3 4 1 0,6 2-1 15,-2 1-1-15,2 0-2 0,0 0-7 16,0 7-9-16,4 5 0 0,7 2-12 16,3 0-14-16,5 0-35 0,1-5-56 15,5-5-109-15</inkml:trace>
  <inkml:trace contextRef="#ctx0" brushRef="#br0" timeOffset="-69321.13">28489 13138 15 0,'0'3'-4'0,"0"-2"9"0,4-1 98 0,0 0-65 16,5 0-17-16,1 0 33 15,6-3-13-15,1-2-13 0,8-1 6 0,2-3-3 16,10 2-10-16,4-2 0 15,9 0-7-15,2 2-3 0,1 0-2 16,1 3-2-16,2 0-1 0,-4 3-5 0,-3 1 5 16,-1 0-5-16,-5 0-1 0,0 4 1 15,-1 2-1-15,-7 4-1 0,-4 0 3 16,-2-1-3-16,-4-1 1 0,2 2 0 15,-5-1-2-15,-1 0 2 0,4-3 0 16,-5 3 0-16,5-4 0 0,-2 0 0 0,-4-1 0 16,-3-1 0-16,-3 2 0 0,-7-3 0 15,0 1 0-15,-6-1 0 0,0-2 0 16,0 0 0-16,0 0 5 15,0 2 1-15,-8 1-5 0,-3-1 3 0,3 0-1 16,0 1 4-16,4 0 0 0,2-2 2 16,-5 2-2-16,5 0-3 0,0 3-1 15,0 0-3-15,2 2 7 0,0 2-4 16,0 2 2-16,0 2-2 0,0 3 3 15,0 5-1-15,0 5 1 0,0 3 0 0,-2 6 1 16,-2 7-3-16,-2 3 0 0,0 4 0 16,-3 3 2-16,3 4-3 0,0 3 0 15,2 1 3-15,0 1-5 0,2-1 2 16,2 2-2-16,0-1 0 0,0 3 1 15,0-2 0-15,0-3 0 0,0-1-1 16,0-2-1-16,0 0 4 0,0-2 0 16,0-5 0-16,-2-1 0 0,-5-3-1 15,-1-3 2-15,2-4-3 0,-2-6 4 16,-1-9 1-16,3-5-7 0,2-8 3 0,2-3 0 15,0-3-1-15,2-4 0 0,-4 1 0 16,2 2-1-16,0 0 1 0,-3-1-2 16,3-1 0-16,0-1 1 0,0-1 0 15,2 4-1-15,-2 0 0 0,0 0 0 16,0 3 0-16,-4 0-1 0,6-1 1 15,-2 3 1-15,-2-3 0 0,2 0-2 16,0-1 1-16,2-1 0 0,0-1-1 16,0 0-2-16,0-3 3 0,0 0-1 15,0 0-2-15,0 0-4 0,0 0 1 0,0 0-2 16,0 0 2-16,0 0-1 0,0 0 2 15,0 0 1-15,0 0 0 0,0 0-1 16,2 0-2-16,4 0-5 0,2-3-13 16,2-4-21-16,-1-5-39 0,1-1-92 15</inkml:trace>
  <inkml:trace contextRef="#ctx0" brushRef="#br0" timeOffset="-68261.08">29064 14730 7 0,'-4'0'1'0,"2"1"2"15,2-1 170-15,0 2-126 0,0-2-14 16,-3 2 4-16,3 0-5 0,0 1-2 15,0 1-3-15,9 0 4 0,3 1-12 16,9 0 0-16,8-1-9 0,8-3 0 16,6-1-5-16,7 0-1 0,4 0 0 0,4-7-1 15,-3-2-6-15,1 4 4 0,-4 1-1 16,0 2 0-16,-3 2 2 15,-3-2 0-15,-13 0-3 0,-8 1 1 16,-15 1 1-16,-6-1 1 0,-4 1 3 0,0-1 11 16,0 0 0-16,-6 0-9 0,-2 1 0 15,1 0 6-15,1 0-5 0,4 0-1 16,0 0-3-16,2 0-4 0,-4 0 0 15,2 0 0-15,0 3 2 0,-2 3-3 16,2-1 3-16,-1 1 0 0,-1 1-1 0,0 2 1 16,0 0 3-16,0 1-3 0,0 3-1 15,2 3-3-15,2 3 4 0,-2 2-2 16,2 1-1-16,0 9 1 15,0 4 1-15,0 3 1 0,0 4 0 0,0-6-3 16,0 0 3-16,2 3-2 0,2 2 0 16,0 0 1-16,2 0 2 0,-2-2-3 15,3-1 0-15,-1-1 0 0,0-3 1 16,-2-2-1-16,2-4 0 0,-2-5 0 15,3-2 1-15,-3-5-1 0,-2-3-1 0,-2-4 2 16,0-4-1-16,0 0 2 0,0-1 0 16,-4-2 1-16,2-1-1 15,-5-1-1-15,5 0 1 0,0 0 0 0,-2 0-2 16,0 0 1-16,2 0 0 0,0 0 1 15,0 0-1-15,2 0 0 0,-2 0-1 16,0 0 1-16,-2 0 0 0,-1 0-2 16,-1 0 0-16,-4 0 2 0,-5 0-1 15,3 0 0-15,-7 0-1 0,-3 0 0 16,-9 0 0-16,-7 0-4 0,-7 0 0 15,-5 3-2-15,-1 3-6 0,-3 2 5 0,8 4 8 16,5 1 6-16,2 1-4 0,6 0 2 16,2-3 1-16,8-3 0 0,6-3 3 15,11-1-6-15,4-3 0 0,-2 0 2 16,0 0-1-16,0-1 2 0,0 0-1 16,4 0 1-16,0 0-2 0,0 0-2 15,0 0 0-15,0 0-1 0,0 1 2 16,0 0-3-16,0-1-2 0,0 0 4 15,0 0-4-15,0 0 1 0,8 0 2 16,-4-3 1-16,4-6 0 0,-4-2-2 0,5-2 1 16,3-3 0-16,-4-2 1 0,3-4-2 15,-3-5 0-15,4-5 1 0,1-3 1 16,1-7-2-16,3-5-1 0,-5-7 2 15,3-8-3-15,-1 0 2 0,-4-6-2 16,1-7 1-16,-1-5 1 0,1-3-3 16,-5 7-2-16,-4 13 7 0,-2 14-1 15,0 11 1-15,-11 8 3 0,3 9 0 16,2 5 1-16,0 9 0 0,4 2-2 15,0 4 1-15,2 1-4 0,0 0-4 0,0 1-4 16,-2 11 2-16,2 5-8 0,0 2-23 16,4 3-32-16,6-1-47 0,2-3-146 15</inkml:trace>
  <inkml:trace contextRef="#ctx0" brushRef="#br0" timeOffset="-64587.86">26106 16480 141 0,'0'-2'48'16,"0"2"3"-16,0-1-1 0,0 1-7 0,0 0-13 15,0 0-12-15,0 0-5 16,2 0 1-16,-2 0-6 0,0 0 3 16,0 0 2-16,0 0 3 0,0 2-4 15,0 7 7-15,0 3 0 0,-2 2-10 0,-5 3-4 16,5 1 3-16,0 3-4 0,2-1-1 15,0 0 1-15,0 3-2 0,0 2 0 16,0 2 0-16,0 6 10 0,0 1-6 16,0 2-1-16,0 4-2 0,0 0 4 15,0 1 9-15,0 1-16 0,0 2 2 16,0-1 0-16,2 2 1 0,3 0-1 15,-1-1-1-15,0-1 1 0,-2-1 0 16,2-2-2-16,0-2 0 0,0-2 1 16,-2-2 0-16,2-4 0 0,1-4 1 15,1-2 1-15,-4-7-1 0,2-3-2 0,-2-4 2 16,-2-4 1-16,4-2-4 0,-4-2 1 15,0-2 2-15,2 0 1 0,-2 0 2 16,2 0 2-16,-2 0 3 0,0 0 1 16,2-7-7-16,0-4-3 0,-2 1 0 15,3 1 0-15,-3-1 1 0,0 2-2 0,0 0 1 16,0 3 0-16,0 2 0 15,0 1-2-15,0 1-1 0,0 0-3 16,0 0-5-16,0 1-7 0,0 0-6 16,0 0-5-16,2 3-19 0,0 3-32 0,0-3-51 15,-2-2-98-15</inkml:trace>
  <inkml:trace contextRef="#ctx0" brushRef="#br0" timeOffset="-63912.82">25638 17571 124 0,'-2'0'53'0,"2"0"-25"16,0 0 18-16,0 0-9 0,0-4-10 15,0-2 0-15,0 0-6 0,0-1 2 0,0 1-7 16,0 0 2-16,0 2 3 0,-2-2 0 16,2 1-5-16,0 3 1 0,0-1 1 15,0 3-5-15,0 0-3 0,0-2-1 16,0 2 3-16,0 0-5 0,0 0 1 15,0 0-5-15,0 0 0 0,0 0-4 16,0 0 0-16,9 0 2 0,1 0 0 16,9 0 0-16,7 0 1 0,10-1 1 15,9-1-4-15,7-2 2 0,4-1 0 16,6 1 1-16,2-1-1 0,4 0-2 15,0 0 2-15,2-3 1 0,-6 2-2 0,-2 0 2 16,-8 1 0-16,-4-1 0 0,-13 0-2 16,-4 0 0-16,-10 4 0 0,-7 0 2 15,-3 1-2-15,-7-2 0 16,-2 1 1-16,2 0 1 0,-4 1-2 0,0-1 1 15,1 2-1-15,-1 0 1 0,-2 0-1 16,4 0-2-16,0 0 2 0,0 0 1 16,2-1-3-16,-2-1 0 0,0 1-4 15,-1 1-1-15,-1 0-1 0,-2 0-1 16,0 0-6-16,0 0-2 0,0 0-8 0,0 0-13 15,0 0-12-15,0 0-1 0,0 0-22 16,0 0-35-16,0 0-33 0</inkml:trace>
  <inkml:trace contextRef="#ctx0" brushRef="#br0" timeOffset="-63163.78">25862 17650 16 0,'0'-3'155'0,"0"-1"-103"16,0 1 0-16,0 0-2 0,0 1 2 15,0-1-8-15,-2 2-5 0,0 1-11 16,0 0-3-16,-3 0-5 0,1 0-8 15,-6 5-5-15,-2 4 5 0,1 8-3 16,-1 4 1-16,-3 3 3 0,-1 4-6 0,-3 2 0 16,1 2-3-16,1 2 0 15,1-2 0-15,-1 0-1 0,3-3 0 16,3-2-1-16,5-1-1 0,0-4-1 15,2-2 0-15,-3-4 0 0,5-4 0 0,2 0-4 16,0-5-9-16,0-3-3 0,0-4-11 16,7 0 2-16,3 0-3 0,-2-12 2 15,5-1-10-15,-1-4-15 0,2-3-20 16,3-3-31-16,0-3-20 0</inkml:trace>
  <inkml:trace contextRef="#ctx0" brushRef="#br0" timeOffset="-62890.77">26081 17576 8 0,'0'0'246'0,"0"0"-215"0,-4 0 1 15,2 0 23-15,0 0-24 0,2 0-7 16,-5 3-6-16,1 6-5 0,0 4 0 0,-2 2 3 15,-4 1-3-15,-1 5 0 0,-1 2 2 16,2 1 0-16,-5-1-7 0,3 1 2 16,1 0-6-16,5-1 0 15,0 0-3-15,0-4 1 0,2 0-4 0,2-4 2 16,-1 0 2-16,3-4-7 0,0-6-9 15,0-2-5-15,0-3-16 0,0 0-17 16,3 0-11-16,3-5-20 0,2-10-8 16,0-4-52-16</inkml:trace>
  <inkml:trace contextRef="#ctx0" brushRef="#br0" timeOffset="-62618.75">26335 17468 292 0,'0'0'29'16,"2"0"-15"-16,0 0 35 0,0 5-20 16,-2 7 1-16,0 6 0 0,-6 5-4 15,-6 4-7-15,-1 1-4 0,-3 3-1 0,-1 1 3 16,1 2-5-16,1-1-2 0,5-5-2 15,-3-2-4-15,3-2-5 0,4-4 1 16,0-2 2-16,2-4-2 0,2-2-1 16,-1-5-2-16,3-1-8 0,0-3-6 15,0-3-14-15,5 0-18 0,5 0-14 16,2-9-35-16,3-9-45 0</inkml:trace>
  <inkml:trace contextRef="#ctx0" brushRef="#br0" timeOffset="-62394.74">26562 17442 49 0,'3'-1'257'0,"-3"0"-194"16,0 1-44-16,0 0 22 0,0 7 3 15,-3 5-13-15,-5 6-15 0,0 6-4 16,-4 4 2-16,-1 2 1 0,1 0-6 15,-1 0-2-15,3 1-2 0,0-2-3 16,8 1-3-16,-5-5 2 0,3-3 1 0,2-1-4 16,0-2-7-16,2-2-16 0,0-1-24 15,0-4-18-15,6-7-44 0,3-3-68 16</inkml:trace>
  <inkml:trace contextRef="#ctx0" brushRef="#br0" timeOffset="-61443.68">27032 17182 35 0,'0'-5'116'0,"0"0"-74"0,0 2 10 15,0 1-11-15,0-1-8 0,0 1-4 16,-2-2 4-16,-7 1-5 0,3 2-10 16,-2 1 0-16,-4 0 2 0,1 0-2 15,-1 0-1-15,-3 0 0 0,7 2-5 16,-6 3-1-16,-1 2 2 0,3 2-2 15,-3 4-2-15,3 5 0 0,-5 1-1 16,5 3 0-16,-1 1-4 0,5 2-1 16,4-1-1-16,0 1-1 0,4-1 0 0,0-1 0 15,0-1-2-15,6-2 0 0,2-2 2 16,7-3-2-16,-3-5 0 0,5-2 1 15,1-3-2-15,7-3 5 0,-2-2-4 16,0 0-1-16,-1-5 1 0,1-8 0 16,-2 0 0-16,-5-5 0 0,1 0 2 15,-7-2 0-15,3 1-1 0,-7-1 1 16,-2 0 2-16,-4-2-1 0,0 1-2 15,-2 1 0-15,-6 0 3 0,-3 1-2 16,-3 0-1-16,-1-1-1 0,5 1 1 16,-4 7 1-16,5 2-3 0,-1 7 0 0,2 3-4 15,6 0-8-15,-2 2-17 0,4 11-22 16,0 4-16-16,0 0-52 0,0-3-90 15</inkml:trace>
  <inkml:trace contextRef="#ctx0" brushRef="#br0" timeOffset="-61071.66">27362 17219 62 0,'3'-13'182'15,"-1"3"-120"-15,0 1-24 0,-2 3 27 16,2-1-15-16,-2 4-20 0,0 3-4 0,0 0-5 16,0 0-13-16,0 7-7 15,0 6 5-15,-6 8 1 0,1 4-4 16,3 1-2-16,2 3 0 0,0-1 1 15,0-2-2-15,2 3 0 0,9-4 0 0,-1-4 4 16,5-4 0-16,-3-6-3 0,2-3 1 16,5-6-1-16,-2-2 2 0,-1 0 7 15,1-16-4-15,-1-1-2 0,-3-4-1 16,-1-3-1-16,-6 0 0 0,-2-1 0 15,-2 1 2-15,3 3-2 0,-5-2-3 0,0 1 2 16,0 2-3-16,2 1-8 0,0 4-5 16,-2 5-9-16,0 5-8 15,0 2-21-15,0 2-50 0,0 1-115 16</inkml:trace>
  <inkml:trace contextRef="#ctx0" brushRef="#br0" timeOffset="-57295.45">23392 14516 8 0,'-5'5'9'0,"1"-1"-1"0,0-2 0 0,4 3-7 15,0-3 1-15,0 0-2 0,0 1 6 16,0-2-2-16,0-1 16 0,0 0 25 15,0 0-15-15,0 0-9 0,0-1-2 16,0-3-2-16,0 1 2 0,0-1-1 16,0 2 1-16,0 0-4 0,0 0 0 15,0 2-1-15,0 0 0 0,-2 0-1 16,-2 0-3-16,2 0 3 0,-4 0-2 15,-1 0 2-15,-1 0 0 0,2 2-4 16,4 1-2-16,0 2 2 0,0-1-4 0,2 1 0 16,-2 0-3-16,2-1 2 0,0 2-1 15,-2 1-1-15,0 2 3 0,-3 4 1 16,3 0 3-16,-2 0-2 0,2 3-2 15,-6-3 0-15,6 2 0 0,-2 0 2 16,2-1-3-16,2 1 0 0,0 1 1 0,0 0-6 16,0 1 4-16,0 1 2 15,2 1-2-15,4 1 0 0,-2-2-1 16,0 2 3-16,2 1-1 0,-4 2-2 15,3 0 9-15,-3 0-1 0,0-2-6 0,4 0-3 16,-4-1-1-16,0 3 4 0,2-1-2 16,-4-3 3-16,0 2 0 0,4-1-3 15,-2-1 0-15,3 0-2 0,-3 2 2 16,0-1 2-16,4 0-3 0,-4 0-1 15,4-2 2-15,-2 0 1 0,0-1-3 0,1 0 0 16,-1-1 0-16,-2 0 2 0,0 2-1 16,2 1-1-16,-2 0 0 15,0-2 2-15,2 0-2 0,0-1-1 16,3 1 2-16,1 1 0 0,-2 1 0 0,2 1-2 15,-2-1 2-15,1 1-2 0,1 2 2 16,0-2-2-16,0 4 1 0,1-1 2 16,1 0-2-16,-2 2-1 0,5-1 2 15,-1 2 0-15,1-4-1 0,-1 2-1 16,-2-3 2-16,3-1 0 0,-1 2-1 15,5 0-1-15,-7-2 2 0,7 1 0 0,-3 0-1 16,3-1-1-16,1 1 1 0,1 0 1 16,-3-1-1-16,3-2-1 15,-3 1 2-15,3-3 0 0,-2 0-1 16,-1 1 0-16,-4-4 0 0,3 1 1 0,-3 2-1 15,1-6 0-15,1-1 0 0,-1 2 0 16,3 0 0-16,1 1 0 0,-1 2 0 16,3-2 2-16,-1 0-2 0,-1 0 0 15,4 1 0-15,-3 2 2 0,-1-2-4 16,3-1 2-16,-3-1 2 0,2-1-2 0,1 0 0 15,-1-1 0-15,0 0 0 0,-1-2 1 16,1 1-1-16,1 1-1 0,1-2 2 16,0 1 0-16,-3-1-1 15,3 0-1-15,0 3 1 0,-1-2 1 0,-1 1-1 16,0 0-1-16,-3-1 2 0,1 3 0 15,-1-1-2-15,1-1 1 0,-3 2 0 16,3-3 1-16,5 2-2 0,-1 0 1 16,2-4 1-16,-2 0 0 0,1 1-2 15,-1-1 0-15,2 0 2 0,1-2 0 0,-5 0-2 16,0-2 1-16,-3 2 1 0,-1 0-1 15,-5-2 0-15,2 0-1 0,-1-2 2 16,-1 0-3-16,-4 0 2 0,3 0 0 16,-3 0 1-16,6 0-1 0,1 0 0 15,1 0-1-15,5 0 2 0,-3 0 0 16,3 0-2-16,-1 0 1 0,1 0 1 15,2 0 0-15,-5 0-2 0,-1 0 1 16,-1 0 1-16,1 0-1 0,-5 0 0 16,6 0 0-16,-3 0 0 0,1 0 1 0,3 0-2 15,-3 0 1-15,-1 0 1 0,-5 0 0 16,0 0-2-16,3 0 1 0,-1 0 1 15,0 0 0-15,1-1-2 0,1-1 1 16,5 0 0-16,3 1 1 0,-5 0-2 16,-1 0 1-16,-6 1 0 0,3 0 1 15,3 0-2-15,1 0 0 0,-1 3 2 16,1-1 0-16,-3-1-2 0,-4 0 1 15,-1 2 0-15,1 0 0 0,0-1 0 16,0 1 0-16,5-1 0 0,-1 2 1 0,-1-1-2 16,1 0 1-16,7 0 1 0,1 0-1 15,1-1 0-15,0-2 0 0,-3 0 0 16,-1 0 1-16,-5 0-1 0,3 0-1 15,-9 1 2-15,-4-1-1 0,0 0 0 16,0 0 0-16,-2 0 0 0,2 1 0 16,0-1-1-16,-2 1 0 0,0 0 2 15,6 0 0-15,-2-1-1 0,3 0-1 16,-1 0 2-16,0 0-1 0,4 0 0 15,1-2 0-15,-3 1 1 0,4-1-1 16,-1 0-1-16,1 0 1 0,-4 0 0 0,-3 2 0 16,-1 0 0-16,-2 0-1 0,-2 0 2 15,4 0-1-15,-4 0-1 0,2 0 1 16,-2 0 0-16,2 0 1 0,2 0-2 15,2 0 1-15,-2 0 1 0,1 0-1 16,1 4 0-16,4-2 0 0,5-1 0 16,1 1 1-16,-6-2-2 0,-1 0 1 15,-3 0 0-15,-2 2 0 0,2 1 0 16,-4-1 0-16,2-2 1 0,-1 1-2 15,-1 1 1-15,0 0 0 0,-2 1 0 0,0-2 0 16,0 0 0-16,0 0 1 0,0 1 0 16,0-1 1-16,0 1-3 0,0 0 1 15,-2-1 1-15,-3 3 0 0,3-3-2 16,0 1 1-16,2-1 0 0,0-1-1 15,0 1-1-15,0 0 1 0,0 1 0 0,0 0-1 16,0 0 0-16,0 0 0 0,0-1 2 16,0-1 0-16,0 0 2 15,0 0-3-15,0 0 0 0,0 0 3 16,0 0-1-16,0 1 0 0,0-1 0 0,0 2 0 15,0 0-2-15,0 0-1 0,-2 0 2 16,2 1 0-16,0-1-1 0,0 3-1 16,0-2 4-16,0-1-3 0,0-1 0 15,0 0 0-15,0 1 0 0,0 1 1 16,0-2 0-16,0-1 0 0,2 0 0 0,-2 1 0 15,2 2-2-15,0-1 2 0,1-1 2 16,-1 0-2-16,-2 2-2 0,0-1 2 16,0 1 2-16,0 0-2 15,0 2 0-15,0-1 0 0,0-1 0 0,0 2 1 16,0-2-2-16,0-1 1 0,0 1 0 15,0 1 0-15,0-2 0 0,0 0-2 16,0 0 2-16,2 0 0 0,-2 2-2 16,6-1 2-16,-4 1 0 0,0-1 0 15,4 2 0-15,0 0-1 0,5 2 2 0,-5-3-1 16,0-1-1-16,-2 0 0 0,-2 1 1 15,2-3 0-15,-1 3 0 0,1-2-1 16,2 0 2-16,-2 1 0 16,4 1-2-16,3-1 1 0,-3 0 1 15,2-2-1-15,-2-1-1 0,-3 1 1 0,1-1 1 16,0 0-1-16,0 0 0 0,-2 0-1 15,-2 0 2-15,3 0-1 0,-5 0 0 16,2 0-1-16,0 0 2 0,0 0-1 16,0 0-2-16,2 0 3 0,0 2-1 15,4 2 0-15,5 0-1 0,-3 1 2 0,3-3-1 16,-7 0 8-16,0-2-20 0,-2 2 26 15,-2-1-17-15,0 1 0 0,-2-2 1 16,0 0 1-16,0 2-10 0,0 1 28 16,2 0-22-16,-2-1 4 0,2 1 1 15,-2 0-1-15,2-1-1 0,0 0 1 16,1 2 1-16,3 0-1 0,-2-1 0 15,0 0 2-15,0-3-1 0,-2 0 0 16,-2 0-2-16,0 0 2 0,2 2 1 16,-2-2-1-16,0 1 1 0,0-1-2 0,0 0 2 15,0 0-1-15,0 0 0 0,0 3-2 16,0-2 1-16,0 1 1 0,2-1-1 15,-2 0 0-15,0-1 2 0,0 0-3 16,0 0 1-16,0 0 3 0,0 0 1 16,0 0-2-16,0 0 0 0,-4 0-1 15,-4 0-1-15,2 0 2 0,-3 0-5 16,1 0-5-16,2 0-10 0,2 0-14 15,2 0-36-15,2 0-49 0,0-5-75 16</inkml:trace>
  <inkml:trace contextRef="#ctx0" brushRef="#br0" timeOffset="-56603.41">25942 16647 38 0,'0'1'20'0,"0"-1"-5"16,0 1 2-16,0-1 9 0,0 1 2 15,0-1 3-15,0 0 3 0,0 0 4 0,0 0-4 16,0 0-1-16,0 0-4 16,-2 0-2-16,0 0-3 0,0 0-4 15,2 0 0-15,-2 0-2 0,2 0-4 16,0 0-9-16,0 0-5 0,0 3-5 0,0 4 7 15,6 3 1-15,0-3-1 0,3 3-2 16,3-1 3-16,1 1-2 0,1 2-1 16,1-1 1-16,-3 1 0 0,0 0 0 15,1 0-2-15,1-1 2 0,-1-1 0 16,-1-1-2-16,-4 1 1 0,1-1 1 0,-5-2 7 15,-2 0-10-15,0-1 1 16,-2-2 1-16,0 2 1 0,0 0 4 0,-2 1-2 16,-7 3-6-16,3 1 8 15,0 0 2-15,0 0-3 0,-2 1 1 0,-1 1 0 16,-1 0 5-16,-2 2-6 0,-1-2 1 15,3 1 1-15,-3 1-4 0,1 0 4 16,-2 2-5-16,3 0 4 0,-5 0 4 16,5-3-10-16,1-1 1 0,4 2-4 15,-2 4-19-15,1 1-18 0,5 0 25 0,0 0-69 16,2 2-102-16,0-1 21 0,0-4 136 15</inkml:trace>
  <inkml:trace contextRef="#ctx0" brushRef="#br0" timeOffset="-48104.92">24059 14264 42 0,'0'0'39'0,"0"0"-20"16,0 0-1-16,0 0-1 0,0 0-8 15,0 0-1-15,0 0 2 0,0-1-1 0,0 1 3 16,0-1-3-16,0-1-3 0,0 2 1 15,0 0-5-15,-4 0 0 0,2 0 2 16,0 0-6-16,2 0 2 0,-2 0 2 16,2 2-2-16,0 0 0 0,0-1-2 15,0-1 2-15,0 0 0 0,0 0 4 16,0 1 0-16,0 0 1 0,0 0 8 15,0-1-3-15,0 2-4 0,0-1-3 16,0-1-1-16,0 0-1 0,0 0-3 16,0 0 2-16,0 1 3 0,0-1 5 0,0 0 5 15,0 0-2-15,0 0 6 0,0 0-2 16,0 0 2-16,0 0-4 0,0 0-6 15,0 0-4-15,0-1 2 0,0 0-2 16,0 1 0-16,0 0-3 0,0-1 0 16,0 1 1-16,0-1 0 0,0-1 1 0,0 0 0 15,0 2 2-15,0-2 0 16,0 1 1-16,0 0-3 0,0-2-2 15,0 1 0-15,0 1 1 0,0-1-1 16,0 0-1-16,0 1 2 0,0-1-1 0,4 0-1 16,-2 2 1-16,2-2 1 0,-2-1-1 15,0 2-1-15,2-2 1 0,3 2 1 16,-3-1 0-16,0 0-2 0,2-2 1 15,2 0 1-15,1-2 0 0,1 1-2 16,0-2 1-16,1-1 1 0,-1 1 1 0,2 0-4 16,1-2 2-16,-5 1 2 0,0-1-2 15,1 0 0-15,1 1-2 16,-2 1 5-16,1 0-3 0,-3 0-1 15,4-1 1-15,-2 2 0 0,3 1 0 0,-3-1-2 16,0 0 2-16,0 2 0 0,3-2 0 16,-1 3 0-16,0 1-1 0,1-4 2 15,-1-1-1-15,0 1-1 0,5 1 1 16,-5-1 1-16,1 0-1 0,-1 0-1 15,-2 2 1-15,3 1 0 0,-1-1-1 16,-2-1 0-16,-2-2 1 0,3 2 0 0,1 1 0 16,0-2-2-16,3 1 2 0,3-5 0 15,-1 1-1-15,1-1 0 16,1 0 0-16,-3 1 2 0,1-3-1 15,-1 1-1-15,-1 1 1 0,1 0 1 0,-2 0-1 16,3 0-1-16,1-2 1 0,1 3 0 16,0-2 1-16,-3 0-2 0,-2 1 1 15,-1-1 1-15,-1 3-1 0,0 2-1 16,1 0 1-16,-1-1 1 0,0-2-1 15,1 0 0-15,1 0-1 0,1 3 2 0,-3-3 0 16,2 2-1-16,1-1 0 0,-1-1 1 16,1 1-1-16,1 0 0 0,0-2 2 15,3 1-1-15,-3 0 0 16,3 2-1-16,-5-1 0 0,3-2 1 0,-1 2 1 15,5-1-4-15,-3 1 2 0,1 2 2 16,-2 0-2-16,-1 0-2 0,5 0 2 16,-3 2 2-16,-1-3-2 0,1 2-2 15,-1-2 2-15,-1 1 2 0,1 0-2 16,1 1-2-16,-1-3 2 0,-1 2 2 0,3-3-2 15,-3 2 0-15,0-1 0 0,1 0 0 16,-1-1 1-16,3 0-1 0,2 1 0 16,-3-1 1-16,1 0 3 0,-3-1-1 15,-1 3 1-15,-1-1-4 0,0 2 1 16,-1-1-1-16,3 0 1 0,-4-1 1 15,1 0-2-15,3 1 0 0,-1 2 0 16,1 0 1-16,-1-1-2 0,-1 2-1 16,2-4 4-16,1 2-1 0,-1-1-1 15,3-1-1-15,-5 1 2 0,3 1 0 0,-3-2-1 16,3 1-1-16,-5-1 1 0,0 1 2 15,3-1-2-15,-1 1-1 0,3 0 1 16,-3-1 1-16,0 2-1 16,3-2-1-16,-3 3 1 0,-1-1 1 0,-1 1-1 15,2-1 0-15,-1 1 0 0,5-3 2 16,1 1-1-16,-1 0-1 0,-1-1 2 15,-1 0-1-15,1-1-1 0,-3-2 2 16,0-1-1-16,-1 0 2 0,-1 1-2 16,3 0-1-16,-5-1 4 0,4 0-1 0,-3-1-3 15,1 0 2-15,2 1 2 0,-3 3-1 16,1 0 0-16,0 2-1 0,-2-1 0 15,3 0 3-15,5 1-5 0,-1 0 1 16,-1 1 1-16,5 0 0 0,-5-2-1 16,3 2-3-16,-1 0 3 0,1 1 1 15,-5-2-2-15,3 4 0 0,-1-1 0 16,1 0 2-16,-1 2-2 0,1 0 1 15,1-1 0-15,-1 1 0 0,1 0 1 16,-1 0-4-16,-1 1 4 0,3 1 0 16,-3-3-2-16,1 0 0 0,1-1 1 0,1 1 0 15,-7 1-1-15,7-1-1 0,-7 2 2 16,4 1-1-16,-5-2 0 0,5 0 0 15,-1 1 1-15,-5 1 1 0,0 0-2 16,0 0 0-16,-1 0 1 0,-1 0 0 16,0 0-1-16,2 0-1 0,0 0 3 0,5-4 0 15,-1 2 0-15,9-2 1 16,-2 0-3-16,-1 0 3 0,3-1 0 15,-5 1-3-15,3-2 1 0,-2 3 0 16,-1-1-1-16,-1-1 0 0,-1 1 1 0,-2 1 0 16,-1-1-1-16,-3 3-1 0,0 1 2 15,-2-3 0-15,1 1-1 0,1 0-1 16,2-2 2-16,1 0 0 0,1-1-1 15,2-3 0-15,3 3 1 0,2-1-1 16,3-2 0-16,-1 2-1 0,-2 0 2 0,3 0 0 16,-3 0-2-16,4 1 0 0,-5 0 2 15,1-1-1-15,0 2 1 16,-7-1-2-16,-2 1 1 0,-6 0 1 15,3-1-1-15,-5 2 0 0,2 1 1 0,0 0 0 16,4-2-2-16,-4 0 0 0,7 2 1 16,-1-2 1-16,5 0-2 0,1 0 1 15,1-3 0-15,5 0 1 0,1 1-2 16,-2 1 1-16,-3 0 0 0,-3 1 1 15,-3-1-2-15,-1 2 1 0,-5 1 0 0,-2 2 1 16,-2-1-1-16,-2 0-1 0,6 0 2 16,0-1-1-16,3-2 0 0,1 0-1 15,0 0 2-15,3-2 0 16,5 1-2-16,3-3 0 0,6-1 2 0,-2 2 0 15,2-1-3-15,-3 0 2 0,-1 4 1 16,-4-2-1-16,-5 2 0 0,-1 1-1 16,-7 1 2-16,-2 1 0 0,0-1-1 15,-2 1 1-15,0-1-2 0,2 0 1 16,0-1 0-16,-2 1 0 0,-2-1 1 0,5 1-1 15,-1-1-2-15,4 2 2 0,0 0 1 16,3 1-2-16,-3-4 1 0,4-1-1 16,5 1 2-16,-1-2 0 15,-1 2-2-15,1-1 1 0,-3 0 1 16,-1 1-1-16,-4-1-1 0,1 2 1 0,-1-4 1 15,2 3 0-15,-1-1-2 0,-3 0 1 16,-2 2 1-16,2-1 0 0,-4-1-2 16,0 1 1-16,2 0 0 0,-2 1 1 15,1 0-1-15,-1 0 0 0,-2 2 1 16,2 1 0-16,-2 0-1 0,0 0-1 0,0 0 2 15,0 0-1-15,0-2 0 16,0 2-2-16,0 0 0 0,0 0-1 0,2 0 3 16,2 0 0-16,0 0 1 0,0 0 0 15,0 0-2-15,2 0 1 0,-1 0 1 16,1 0 0-16,2 0-1 0,0-2-1 15,3-1 3-15,5 1-2 0,1-2-1 16,1 0 1-16,-1 3 0 0,-1-3 1 16,1 0-2-16,-1 3 1 0,3-1 1 15,-4-1-1-15,-3 1-1 0,-4-2 1 0,1 3 1 16,-5-1 0-16,0 1-1 0,-2-4 1 15,4 0 1-15,2 1 0 0,-4 0-1 16,5 1 2-16,-5 0-4 0,2-1 3 16,-2-1-1-16,2 2 0 0,-1 1 1 15,1 1-1-15,-2-2-1 0,2 0 0 16,2 0 2-16,1 1-2 0,5-3 0 15,-2 3 1-15,7-1 4 0,0 2-2 16,-7 1-2-16,0 0-1 0,-3 0 1 16,-3 0-1-16,0 0 0 0,-4 0-1 0,-2 0 2 15,0 0 0-15,0 0 0 0,0 0-2 16,0 0 1-16,0 0 0 0,0 0-1 15,2 0 1-15,2 0 1 0,1 0 0 16,-3 0-1-16,2 0 0 0,-2 0 1 16,2 0-1-16,-2 0-1 0,2 0 2 0,0 0-1 15,-4 0 1-15,0 0-1 16,0 0 1-16,0 0 0 0,0 0 3 15,-6 0-4-15,0 2-1 0,-2 1 1 16,-3 4 0-16,3-1-1 0,-4-1 0 0,-3 0 1 16,3 4-7-16,-3 0-4 0,1-3-6 15,3 3-12-15,3-1-12 0,6-2-24 16,2 3-14-16,0-4-34 0,0-5-48 15</inkml:trace>
  <inkml:trace contextRef="#ctx0" brushRef="#br0" timeOffset="-47120.86">28183 12309 11 0,'0'0'19'15,"0"0"3"-15,0-1-4 0,0-1 1 16,0-2-1-16,0 0 2 0,0 2 4 16,0 0-9-16,0 1 3 0,0 0 0 15,-2-1 1-15,2 0 2 0,-2 1-5 0,2 1 1 16,0 0-4-16,0-2-4 0,0 2 0 15,0-2-1-15,0 1 2 0,-4 1-1 16,2 0-1-16,0-1 0 16,2 1 3-16,-2 0-3 0,2 0-1 0,-2 0 5 15,2 0-3-15,0 0 0 0,-2 0 1 16,2 0-2-16,0 0-2 0,-3 0-2 15,3 0 1-15,0 0 0 0,0 0 0 16,0 0 0-16,9 1 2 0,-1-1 0 16,4 2-2-16,3 1-1 0,1-1-1 15,1 1-2-15,-3 0 1 0,3 1-2 0,-5 1-1 16,3 0 3-16,-3-1-1 0,-4-1 0 15,1 0-1-15,-3 2 1 16,-2 0 0-16,-2 0-1 0,-2 2 2 0,0-2 0 16,0 4 0-16,0 3-2 0,0-2 2 15,-4 1-4-15,0-1 4 0,0 3-1 16,-5 0-1-16,1 2 4 0,0 0-3 15,0 0 0-15,1 2 0 0,1-1 1 16,0 0-1-16,2 0 0 0,0-2-1 16,2 1 0-16,-2 0 0 0,2-3 0 0,-7 0 0 15,3-1 2-15,0 1 0 0,-2 0-1 16,-5 0 0-16,3-1-1 0,-7 0 1 15,1-1-1-15,5 2 0 16,3 0-1-16,0 0-5 0,4-2-16 0,2-2-20 16,2 1-28-16,0-3-43 0,0-4-81 0</inkml:trace>
  <inkml:trace contextRef="#ctx0" brushRef="#br0" timeOffset="-42204.58">23509 12897 118 0,'0'-8'39'15,"0"2"0"-15,0 2 6 16,0 0-3-16,0 0-6 0,0 3-8 16,0 1-7-16,0 0-10 0,0 0 0 15,0 0 3-15,0 0-5 0,0 0-3 0,0 0-3 16,0 0 2-16,0 0 4 0,0 1-2 15,0 3 2-15,0-1 1 0,-2 0-5 16,0 1 4-16,-2 1-5 0,4-1 3 16,-2 4 1-16,2 0-8 0,0 0 5 15,0 4 2-15,0 1-2 0,0 3 1 0,0 4-2 16,0 0 5-16,-4 8-3 0,0 1 1 15,0 3 17-15,-1-2-16 16,1 3-2-16,2-2 1 0,0-1 1 16,2 2-5-16,0-5 1 0,0-1-1 0,0-2-2 15,0-3 1-15,4-2-2 0,3-4 0 16,-1-3 0-16,0-4 1 0,-2-4-2 15,2-2-8-15,-2-2-8 0,3 0-2 16,-1-2-4-16,0-8-10 0,2-4-9 16,1 0-12-16,-5-6-11 0,2-3-30 15,-4-4-36-15</inkml:trace>
  <inkml:trace contextRef="#ctx0" brushRef="#br0" timeOffset="-41864.56">23439 12913 23 0,'-10'-2'140'0,"-1"-1"-84"0,3 3-11 15,4-1 2-15,4 1 0 0,0 0-39 16,6 0-6-16,9 0 5 0,5 4 0 16,3 6 0-16,4 3 2 0,2 1-1 0,4 3-4 15,2 3 0-15,4 3 9 16,-1 6-3-16,-5 0-3 0,-4 4-1 0,-3 3 3 15,-3-1-3-15,-8 0-4 16,-5-2 1-16,-6-5 0 0,-2-1 0 0,-2-4-2 16,0-3 0-16,-4-3 1 0,-8 0 2 15,-3-2 0-15,-3-3 0 0,-3-1 5 16,-4-1-2-16,-2-4 0 0,-2 1-3 15,0-2-3-15,0-2 1 0,5 0-2 16,1-2 1-16,4-1 1 0,5 0-1 0,6 0-5 16,3 0 1-16,3 0-8 0,2 0-8 15,0-5-21-15,9-1-13 0,3-1 2 16,0 1-12-16,3-4-26 0,-3 0-36 15</inkml:trace>
  <inkml:trace contextRef="#ctx0" brushRef="#br0" timeOffset="-41548.56">24154 13004 7 0,'0'-7'77'16,"0"-2"-11"-16,-12 4-47 0,-3 1 21 16,-3 1-5-16,-5 3-3 0,-4 0 6 15,-4 1 1-15,0 10-2 0,-4 6 0 16,2 6-7-16,0 3-2 0,4 6-5 0,6 5-3 15,0 1-6-15,3 0 0 0,7-2-1 16,5-1-7-16,8-1-1 0,2-1-2 16,17-4-3-16,8-1 0 0,6-4 1 15,10-6-1-15,9-3-6 0,6-6-11 16,0-4-11-16,2-5-38 0,-5 0-38 15,-9-7-129-15</inkml:trace>
  <inkml:trace contextRef="#ctx0" brushRef="#br0" timeOffset="-9241.75">22871 11665 37 0,'0'-1'31'0,"0"-1"-2"0,0-1-2 15,0 0-7-15,0 1-15 0,0-2-1 16,2 0 28-16,-2-1-6 0,2-1 5 15,-2 3-9-15,0 0-3 0,0-1 0 0,0 0-7 16,0 2-1-16,0 0-1 0,0 2-3 16,0 0-2-16,0 0-5 0,0 0 2 15,0 0-3-15,0 0 1 16,0 0-1-16,0 0 2 0,-2 0-1 0,2 0 0 15,-2 0-1-15,0 0 2 0,2 1 0 16,0-1-1-16,0 0 4 0,0 0 3 16,0 0 1-16,0 0 4 0,0 0 1 15,0 0-5-15,-3 0-3 0,-1 0-1 16,4 0 1-16,-2 0-5 0,-2 0 3 0,2 0-3 15,2 0 2-15,-4 0-1 0,2 0 1 16,0 0 0-16,2 1 2 0,0-1 0 16,0 0 1-16,-2 0-3 0,2 0 3 15,0 0-1-15,0 0-2 0,0 0-2 16,0 0 0-16,6 0 5 0,2 0 1 15,3 0-5-15,1-2 2 0,2-2-2 16,1 0 1-16,-1 2 0 0,5-1 3 16,2 1 0-16,-1 0-3 0,-3 0 2 15,-1 2-1-15,3-1-1 0,-5 0-1 16,-3 1-1-16,-3-1-1 0,0 1 2 0,-1 0-1 15,-3 0-1-15,0 0 2 0,-4 0 1 16,2 0-2-16,0-1 0 0,0 1 1 16,0 0 0-16,-2-1-1 0,0 1-1 15,0 0 1-15,0 0 0 0,0 0-1 16,0 0-2-16,0 0-2 0,0 0-2 15,0 0-8-15,2 0-3 0,-2 0 0 16,0 0 2-16,0 2-9 0,0 2-4 16,0 1-16-16,0 0-20 0,-2-1-33 15,-2-3-17-15</inkml:trace>
  <inkml:trace contextRef="#ctx0" brushRef="#br0" timeOffset="-8625.66">22972 11657 4 0,'0'-2'32'0,"0"0"-2"0,-2-1 7 0,2 0-1 15,0 0 0-15,-2 1-1 16,2 0 0-16,-2-1-6 0,2 2 1 15,-2 1-1-15,2 0-5 0,-2 0-6 16,0 0 1-16,-1 0-4 0,3 0-6 0,-6 5 2 16,4 4-2-16,-4 3 0 0,2 2-1 15,2 1-1-15,0 1-6 0,2 1 3 16,0-1-5-16,0-3 3 0,0 0-2 15,6-2-1-15,2-1 1 0,-2-2 0 16,3-2 0-16,-3 0 1 0,0-3 0 0,0 1-1 16,-2-3 0-16,3-1 1 0,1 0-1 15,0 0-1-15,0 0 2 16,-1 0-1-16,1 0 0 0,-2 4-1 15,2 2-1-15,1 3 1 0,-3-3 1 0,2 3-4 16,0-1 1-16,-1 1 0 0,-3-2 2 16,2 1-4-16,-4 1 2 0,2-2 3 15,-2 1-1-15,0-2-4 0,-2 3 5 16,0-1-2-16,0-2 1 0,-4 1-1 15,0-2 0-15,-4 2 4 0,-3-2-2 16,3 0 0-16,0-2 0 0,-5 0 1 0,1 4 0 16,-2-1-1-16,-1-1 1 0,1-1 0 15,3-3 1-15,-1 1-2 16,4 1 0-16,3-2-2 0,1 0 3 15,4-1-2-15,0 0 2 0,0 0-10 0,0 0-17 16,9 0-4-16,1-3-14 0,2-2-21 16,-3 3-37-16,3-1-24 0</inkml:trace>
  <inkml:trace contextRef="#ctx0" brushRef="#br0" timeOffset="-7917.63">23348 11800 8 0,'0'-4'44'0,"0"3"-11"0,0-3 2 15,0 0 1-15,0 2-4 0,0-1-1 16,0 1-1-16,0 0-2 0,-2 1-8 16,0 1-1-16,2 0 0 0,0 0-5 0,0-1 0 15,0 1-2-15,0 0-1 0,0 0-7 16,0 0-1-16,0 0-2 0,0 1 7 15,0 8-4-15,0 1-2 0,0 2 1 16,0 1 0-16,0 3-4 0,0 2 3 16,0-1-2-16,0 4 1 0,0-1 2 15,2-3-2-15,6 5-2 0,-4-5 2 16,5-2-1-16,-3-3 1 0,2-5-2 15,0-1 1-15,-1-5 1 0,1 0-1 16,-2-1 1-16,0-1 3 0,5-8-1 16,-1-5 2-16,-4-1 3 0,0-1 5 0,1-3-3 15,-5-1-2-15,2 1-1 0,0 0-1 16,-2 0-4-16,0 2-1 0,-2-1 0 15,2 3-1-15,-2 0 0 0,0 1-8 16,0 1-11-16,2 4-5 0,6 4-7 16,-1 5-17-16,1 0-24 0,-6 3-44 15</inkml:trace>
  <inkml:trace contextRef="#ctx0" brushRef="#br0" timeOffset="31032.6">23582 4596 2 0,'4'0'13'16,"-2"0"7"-16,2 0 5 0,-2-1-8 15,4 0-6-15,-4 0-2 0,3 0 1 16,-1-1 1-16,0-1-4 0,2 1 4 16,2 2-3-16,-6-3 4 0,5 1-2 15,-5-1-1-15,4 1-4 0,0 2 11 16,0-3-1-16,0 1-7 0,3-2-1 15,-1 1-6-15,0 0 12 0,0-1-7 16,1 0 2-16,-3 0-2 0,0 2-2 0,0-2-1 16,3 3 8-16,-3 1-10 0,-2-1 2 15,2 1-6-15,0 0 5 0,3 0-2 16,-3 0-2-16,4 0 4 0,0 0-2 15,1 0 1-15,1 1-2 0,-1 0 1 16,-1-1 2-16,0 0-2 0,-1 0 0 0,3 0 1 16,-4 0 0-16,0 0-1 15,-1 0-1-15,-1 0 2 0,2 0 1 16,-4 0-3-16,5 0 0 0,-3 0 1 15,2 0 2-15,2 0-2 0,-3 0-1 0,1 0 2 16,2 0-1-16,-2 0 0 0,3 0 0 16,1 0 0-16,-2 0 0 0,-1 0 0 15,-3 0-1-15,2 0 1 0,3 0 1 16,-5 0-2-16,2 0 1 0,0 0 1 15,1 0-1-15,-3 0 0 0,0 0 0 16,-4 0 0-16,-2 0 0 0,2 0 0 0,2 0-1 16,0 0 1-16,-2 0 1 15,0 0-1-15,3 0-1 0,-1 0 2 16,2 0-1-16,0 0-1 0,-2 0 2 15,0 0-1-15,1 0 0 0,-1 0-1 0,2 0-1 16,-2 0-1-16,0 0 1 0,0 0 0 16,7 3 2-16,-3-3 0 0,0 2 1 15,-2-2-2-15,3 0-1 0,-3 1 2 16,2-1-1-16,-4 0 1 0,0 0 0 15,1 0 1-15,-3 0 0 0,4 0-1 0,-6 0 0 16,4 0 0-16,0 0 1 0,-2 0-1 16,2 0-1-16,-2 0 1 15,2 0 1-15,1-1-2 0,-1 1 0 16,2 0 1-16,2 0 1 0,0 0-2 0,1-2 1 15,-1-1 3-15,2 3-3 0,-3 0 0 16,-3-1 0-16,0 0 0 0,-2 0 1 16,-2 0-2-16,2 1 1 0,0 0 0 15,0 0 0-15,0 0-2 0,-2 0 1 16,4 0 2-16,-2 0-1 0,0 0 0 0,5 0 0 15,-3 0 5-15,4 0 2 0,0 0-5 16,-4 0 0-16,1 0-1 0,-5 0 4 16,4 0-5-16,-2 0 1 15,0 0 0-15,-2 0 1 0,0 0 3 0,2 0 7 16,0 0-4-16,0 0-5 0,-2 0-3 15,0 0-2-15,0 0 2 0,2 0-1 16,0 0 0-16,2 0 0 0,0 0 2 16,1 0-1-16,-1 0-1 0,-2 0 1 15,2 0 0-15,-2 0 0 0,2 0-1 0,0 0 1 16,5 0 0-16,-5 0 1 0,2 0-2 15,0 0 0-15,-4 0 2 0,4 0-4 16,-4 0-1-16,0 0-1 0,3 0 0 16,-5 0 5-16,4 1 0 0,0 2-4 15,0-3 4-15,2 0 1 0,-4 2-2 16,2-1 0-16,-4-1 2 0,0 1 0 15,0-1-1-15,2 0 0 0,-2 0 3 16,3 0-1-16,-1 0-2 0,0 0-3 16,-2 0 3-16,2 0 0 0,0 0 3 15,2 0-5-15,0 0 2 0,2 0 0 0,-4 0 0 16,5 0-1-16,-5 0 2 0,-2 0-1 15,0 0-1-15,0 0 1 0,2 0 1 16,-2 0-2-16,0 0 1 0,2 0 0 16,0 0 1-16,0 0-1 0,0 0-1 15,0 0 4-15,2 0-3 0,0 0 0 16,0-1-3-16,5 1 3 0,-3-3 1 15,-2 3-1-15,0 0-1 0,0 0 0 16,2 0 3-16,-3 0-2 0,1 0 0 16,0 0 0-16,-2 0 2 0,2-2-5 0,-2 2 6 15,-2-1-3-15,0 0-3 0,2 1 3 16,0 0 3-16,0 0-5 0,0-1 2 15,-2 1 0-15,2 0-1 0,0 0 1 16,1 0 1-16,-3 0-1 0,0 0-1 16,4 0 1-16,-4 0 1 0,2 0 1 15,0 0-4-15,0 0 2 0,2 0-1 16,2-2 1-16,2 2 0 0,-1-1 1 15,-1 1 2-15,0-1-3 0,-2 0 0 16,0 1-1-16,-2 0 1 0,0 0 1 0,-2 0-2 16,3 0-1-16,-1 0 4 0,-2 0-2 15,4 0-2-15,-2 0 2 0,-2 0 2 16,2 0-1-16,-2 0-2 0,2 0-1 15,-2 0 5-15,0 0-3 0,2 0-1 16,-2 0 1-16,0 0 1 0,2 0 0 16,0 0-2-16,0 0 1 0,0 0 1 15,2 0 1-15,-4 0-2 0,2 0 1 16,3 0 1-16,-3-2 0 0,4 0 0 15,-2 1 1-15,2 1 1 0,-4-1 0 0,2 1-2 16,1-1 5-16,-5-1-5 0,2 2 1 16,-2 0-1-16,0 0 0 0,0 0 4 15,0-1-1-15,0 1 0 0,0 0 5 16,0 0-4-16,0 0 0 0,0 0-5 15,0 0 2-15,0-1-1 0,0-1-1 16,0 2-1-16,0 0 0 0,-2 0 2 16,0 0-4-16,-1 0-3 0,-1 0-20 15,-2 0-14-15,2 0-41 0,-6 0-82 16</inkml:trace>
  <inkml:trace contextRef="#ctx0" brushRef="#br0" timeOffset="32007.66">24706 4832 35 0,'0'0'14'0,"0"0"-11"16,0 0 3-16,0 0 2 0,0 1 1 0,0 3 1 16,0 0 4-16,0 1 1 0,0 1 1 15,0 2-1-15,0 0-2 0,0 1 1 16,0 2-1-16,0 1-6 0,-2 3-1 15,0 2-4-15,-2 2 1 16,0 4-2-16,-2 3-2 0,-1 1 2 0,3 3-1 16,0 3-8-16,2 6-3 0,2 4 2 15,0 5 65-15,4 2-35 0,4 0-28 16,3 0 5-16,-1 2 4 0,-2 0-1 15,1-1-1-15,1 0 0 0,-6-1 3 16,2-2 0-16,-1 0-2 0,-3-4-1 0,2-5 6 16,-4-5-1-16,0-5 3 0,0-2-2 15,0-1 6-15,0-3-4 0,0-2-3 16,0-2-2-16,0-1 0 0,0-4 0 15,0-3-3-15,-2-3 1 0,0-1 1 16,2-2-2-16,0 0 1 0,0-1 3 16,-2-2 3-16,-1 1 0 0,3-1 2 15,-2 0-5-15,0-1-1 0,0 0-4 16,0 1 1-16,2-2 1 0,0 1-4 15,0-1-12-15,0 0-11 0,0 0-21 0,0-4-38 16,0-9-28-16</inkml:trace>
  <inkml:trace contextRef="#ctx0" brushRef="#br0" timeOffset="32899.71">24562 5044 52 0,'0'0'63'15,"0"0"-36"-15,0 0 11 0,0 0-10 16,4-1-2-16,-4-4-3 0,4 1 1 15,0 1-7-15,-2-2-1 0,2 1-3 16,0 1-6-16,5-2 1 0,-7 1-1 16,4-1 0-16,0 0-3 0,-4 0 5 0,6 0 0 15,-1-2 0-15,-1-1-5 0,0-2 3 16,6 0-3-16,-3 2 0 15,1-1-2-15,-2-1-1 0,0 1 3 16,1-1-4-16,-3 3 1 0,0 0 4 0,2 1-3 16,1-1-1-16,-1 1-1 0,-2 1 1 15,0 3 2-15,1-1-2 0,-3 3-1 16,0-1 2-16,2 1-2 0,0 0 0 15,-2 0 0-15,3 0 0 0,-3 0 2 16,0 2-2-16,-2 8 0 0,0 3 3 0,-2 3 3 16,0 2-5-16,0 1 2 0,0 1 0 15,0 1 1-15,0-2-3 0,0 0-1 16,2-2 1-16,2 1-1 0,0-1 0 15,0-2 0-15,-1-1 2 0,-1-2 0 16,4-1-2-16,-2 2-1 0,0-3-5 16,2 1-10-16,0-2-15 0,3 0-25 15,1-2-37-15,-2-4-77 0</inkml:trace>
  <inkml:trace contextRef="#ctx0" brushRef="#br0" timeOffset="34584.81">23741 6562 0 0,'0'0'16'0,"0"0"2"15,0 0 0-15,0 0 1 0,0 0 4 16,0 0 10-16,0 0 5 0,0 0 4 0,0 0-12 15,0 0-5-15,0 0-1 0,0-4-1 16,0 1-7-16,0-1-5 0,0 2-3 16,0 0-4-16,0 2-3 0,0 0 3 15,0-3-3-15,0-1 0 0,-2 0-1 16,2 1 1-16,0 1 1 0,-4 0 0 0,0-1 1 15,-1 0 2-15,1-1-2 16,-4 2-1-16,0 1-1 0,-1 1 0 16,1 0-1-16,0 0-1 0,-2 0 2 15,-1 3 0-15,-1 5-1 0,2 3-2 0,-3 2 3 16,3 2 1-16,-5 4 1 0,1 1-2 15,1 0 5-15,1 2-1 0,10 1 0 16,2-2 0-16,0-2-3 0,0-1 2 16,8-6-2-16,5-2-1 0,3-4 2 15,3-4-2-15,1-2 4 0,3 0-1 16,0-10 1-16,4-5 0 0,0-3 2 15,-3-2-5-15,1-3 5 0,0-1 2 0,-6 0-3 16,-3 0-5-16,-1 1 5 16,-5 1 0-16,-4 5-4 0,-4 3-1 15,-2 5 2-15,0 3 1 0,0 4 3 0,0 2-7 16,-6 0 5-16,-2 6-4 0,0 8 1 15,-3 4 0-15,1 4 2 0,2 2 1 16,-1 3-2-16,1-2-2 0,4 0 1 16,0-2-3-16,4-1 1 0,0-1-1 15,0-2 1-15,2-5 1 0,6-2-4 0,2-4-17 16,5-2-9-16,-1-2-7 0,3-4-15 15,4 0-20-15,-3 0-29 16,7-6 2-16,0-4 20 0</inkml:trace>
  <inkml:trace contextRef="#ctx0" brushRef="#br0" timeOffset="34968.83">24065 6693 116 0,'0'-4'54'15,"0"1"-2"-15,0 3 4 0,0 0-19 16,0 0-19-16,0 6-9 0,0 7 9 16,-2 6 0-16,-2 5-7 0,-2 7-3 0,-2 4-3 15,4 3 5-15,-5 2 2 0,1 0-9 16,0 0 1-16,0 0 5 15,-1-4-6-15,-1-5 1 0,0-4-4 16,3-5 3-16,1-5 0 0,2-4-3 0,-2-7 3 16,4-2 1-16,-2-4 4 0,2 0 4 15,0-4-3-15,-5-8-3 0,7-6 2 16,0-3-5-16,0-5 0 0,0-1 1 15,0-6-2-15,4-2-1 0,1-3-1 16,3-2 4-16,-2-3-4 0,0-4-1 0,3-2 0 16,3 1 2-16,4 3-1 0,3 9 1 15,2 6-2-15,1 10 0 16,-1 7-1-16,2 6-1 0,2 6 0 15,-3 1 3-15,-1 0-2 0,-6 5 1 0,-5 7-2 16,-8 7 1-16,-2 1 0 0,0 1 1 16,-10 3-2-16,-1-2 3 0,-3 2-1 15,-3-2 1-15,3-2-10 0,1-3-6 16,3-1-5-16,4-1-12 0,4-3-14 15,2-3-17-15,0-5-31 0,0-4-20 0,4 0 21 16</inkml:trace>
  <inkml:trace contextRef="#ctx0" brushRef="#br0" timeOffset="35352.85">24260 6755 74 0,'2'0'69'0,"-2"0"-44"0,0 0-5 16,0 11 13-16,0 7 1 0,0 5-19 16,0 3-4-16,-2 4 18 0,0 3-11 15,0 1-11-15,-3 1-7 0,1 0 7 16,2-1 1-16,-2-4-4 0,0 1 0 15,-2-4 13-15,-2-5-2 0,-1-3-7 0,1-5 2 16,4-4-4-16,0-5 3 0,2-4 0 16,-2-1 5-16,-1 0 3 0,3-6-6 15,-2-6-3-15,2-5-3 16,2-5-1-16,0-3-3 0,0-5 2 0,6-3-1 15,-2-4 1-15,5-4-1 0,1-1 0 16,5-4-2-16,1-2-1 0,1-1 1 16,1-3 0-16,5 5-3 0,0 6-4 15,-1 10-3-15,3 9 3 0,-4 8 0 16,0 7 3-16,-3 3 1 0,1 4-1 0,-5 0 2 15,-3 6 1-15,-3 6 1 0,-4 3-2 16,-4 4 2-16,0 1 2 0,0 2 0 16,-4-1-1-16,-4 1-1 0,-1-3 0 15,-1 3 2-15,2-5 0 0,2-1-4 16,-3-3 1-16,5-4-17 0,2 1-15 15,0-4-22-15,0-5-38 0,-4-1-71 16</inkml:trace>
  <inkml:trace contextRef="#ctx0" brushRef="#br0" timeOffset="35513.86">24601 6667 153 0,'2'2'5'0,"0"1"-5"15,0 3 3-15,0-1-3 0,-2 1-17 16,0-2-44-16</inkml:trace>
  <inkml:trace contextRef="#ctx0" brushRef="#br0" timeOffset="36044.89">24613 6792 43 0,'0'-6'97'0,"0"-3"-74"0,2 1 19 15,0 0-11-15,2-2 2 0,3-1-9 16,-5-1-10-16,4 0 5 0,0-3-6 0,2-4-1 16,1-1 0-16,1-4-11 0,0 0 3 15,-1-3-3-15,3-3 0 0,-4-2 1 16,3-3 0-16,-1-1-3 0,-2 0 0 15,3 2 1-15,-5 1 0 0,0 5-1 16,-2 5-2-16,-4 9-2 0,0 7 6 0,0 5 0 16,0 2-3-16,0 0 2 0,0 14-2 15,-6 8 1-15,0 7 4 16,-5 7 4-16,1 7-3 0,0 2 0 15,-3 3-1-15,1-1 0 0,-5 0 2 0,5 2-6 16,-3-5 12-16,7-5-4 0,8-6-4 16,0-6-2-16,0-3-1 0,2-4 1 15,7-3 1-15,3-5-3 0,0-5-7 16,-1-4-16-16,3-3-36 0,-1 0-56 15,-1-10-53-15</inkml:trace>
  <inkml:trace contextRef="#ctx0" brushRef="#br0" timeOffset="36230.9">24878 6662 106 0,'0'18'102'0,"-2"1"-51"0,-2 1 15 15,4 0-28-15,0 2-14 0,0 0-9 16,0-1-5-16,0 1-7 0,4-1 1 0,2-2-4 15,2-3-5-15,0-2-22 0,5-3-5 16,-1-3 5-16,3-5-95 0,-1-3-32 16</inkml:trace>
  <inkml:trace contextRef="#ctx0" brushRef="#br0" timeOffset="36413.91">25140 6675 36 0,'-14'23'156'0,"-5"4"-129"0,-1 8 16 0,-3 3 7 15,-2 3-16-15,0 0-3 0,7 0-6 16,-1 0-12-16,5-3-10 0,3-1-2 16,1-3 1-16,4 0-7 0,2-2-24 15,-1-1-48-15,-1-3-108 0</inkml:trace>
  <inkml:trace contextRef="#ctx0" brushRef="#br0" timeOffset="37235.96">23774 7829 87 0,'2'-2'81'15,"0"-2"-44"-15,2 3 19 0,-2 1-13 16,2 0-14-16,1 0-4 0,-1 10-6 0,-4 6-3 16,0 6-3-16,0 7-5 0,-2 3 9 15,-3 3-2-15,-1-1-8 0,0 2-4 16,-2-3 3-16,2-1-5 0,-1-5 2 15,1-4-2-15,0-4-2 0,0-6 4 16,0-2-1-16,4-5-1 0,-3-3 0 0,1-3 5 16,0 0-2-16,0-6 0 0,4-7-2 15,0-5 4-15,0-6-6 16,0-4-2-16,0-6 4 0,8-1-1 15,1-4 0-15,-1-3-1 0,2-4-1 0,3 1 2 16,1-2-1-16,5-3-2 0,1 2 0 16,5 1-5-16,0 5-9 0,6 6 2 15,-2 11 0-15,0 7 9 0,-2 8 2 16,0 5 0-16,1 5 1 0,-3 0 2 15,-2 1 1-15,-9 11-2 0,-9 4-1 0,-5 3 4 16,0 2-1-16,0 1-1 0,-13-3 0 16,-1 0 2-16,-7 2 0 0,2 1-2 15,-1 1 0-15,-1-3 2 16,5-1 0-16,3-4-2 0,5-1 0 0,6 0-2 15,2-2-13-15,0-2-21 0,0-3-29 16,0-2-44-16,8-4-13 0</inkml:trace>
  <inkml:trace contextRef="#ctx0" brushRef="#br0" timeOffset="37764.99">24247 7702 74 0,'2'-4'128'0,"-2"1"-106"16,0 3 14-16,-2 0-11 0,-4 0-17 15,4 3 4-15,-6 8-3 0,6 2-2 16,-4 3-1-16,3 1 0 0,-1-1 3 16,0 0-3-16,-2-1 7 0,2-2-1 15,0-2-4-15,4-5-2 0,0-2-6 0,0-1 4 16,0-3-4-16,0 0 2 0,0 0 3 15,4-5-1-15,2-6-4 0,4-2-1 16,3 0-11-16,3-2-11 0,1-1-4 16,1 2-9-16,-1 2-8 0,-3 1 4 15,5 4-3-15,0-2-11 0,-1 2 23 16,1 3 15-16,-1 1 9 0,1 2 1 15,-2-1 6-15,-3 1 15 0,1-1-15 16,-3 1 14-16,-2-1 22 0,-3 1 3 16,-5 0-34-16,-2-1 38 0,0-2-6 15,0 1-17-15,-7 1-4 0,-3-1-2 0,-2 2 0 16,-1 0 4-16,-1 1 2 0,-1 0-3 15,5 2 2-15,0 5-7 0,1 7-4 16,3 1-4-16,2 3-3 0,2 4 3 16,2 1-2-16,0 0-2 0,2-1 1 15,8-2-1-15,3-2 1 0,-1-4-2 16,-1-4 1-16,-1-1 0 0,0-5 0 15,3-4 0-15,-5 0 1 0,2 0 3 16,-2-11-3-16,1-3 1 0,-1 0 2 16,2-3-1-16,-3-1-1 0,-3 1-2 0,2-3 0 15,-4 2-2-15,4 0-13 0,2-1-10 16,-1 1-11-16,3 0-24 0,-4 0-27 15,2-5-41-15</inkml:trace>
  <inkml:trace contextRef="#ctx0" brushRef="#br0" timeOffset="38405.03">24812 7246 211 0,'0'-10'25'0,"-4"5"25"0,1 4-10 16,-5 1-15-16,0 9-6 0,0 15-2 15,-1 8-2-15,-1 7-4 0,0 6-3 16,-3 2-3-16,3 1-1 0,0 2 0 15,-5-1 0-15,3-2-2 0,-1-6-2 16,1-7 3-16,4-7-2 0,4-5-1 0,4-8 1 16,0-5 0-16,0-4-2 0,6-5 0 15,2 0 2-15,6-3 1 16,1-10-2-16,-1-3-2 0,3-1-3 15,-3-1 7-15,3 3-4 0,-5 1 1 0,5 1 2 16,-3 0 0-16,1 2-1 0,-1 2-1 16,1 4 2-16,-3 2-1 0,-1 3-1 15,-3 0-1-15,-2 6 2 0,4 6-2 16,-8 1-1-16,0 4 1 0,-2-1 0 15,0 2 2-15,0 2 0 0,-4 0 0 0,-6-1 1 16,2 0 0-16,-3-3-2 0,-1 0 2 16,-2-1 0-16,-1-2 1 0,-1-2-2 15,1-2 2-15,1-3 0 16,-1 0 0-16,3-5 0 0,1-1-2 0,3 0 2 15,4 0 1-15,2 0-3 0,2 0 1 16,0 0-2-16,4 0-2 0,8 0 3 16,7-2-1-16,2-5 1 0,1 3-1 15,3-2-7-15,2 1 1 0,2 0 5 16,6 0 0-16,2-1 0 0,3-2 2 15,3-1 0-15,1-3 3 0,1-3-3 0,0-1 5 16,-7-2 5-16,-5 0-3 0,-8 1-1 16,-13 0 0-16,-6 1 2 0,-6 1-2 15,-6 2 6-15,-6 3-1 16,-9 4 3-16,-2 2 2 0,-4 4-2 0,-2 0-2 15,0 0 5-15,5 13-2 0,3 2-2 16,-2 5 4-16,7 4-3 0,5 0-3 16,5 3-4-16,6-1-5 0,6 1 0 15,9-2-3-15,8-2 0 0,5-1 2 16,8-5 0-16,9-2-9 0,11-2-16 0,12-4 4 15,15-3-5-15,-1-3-76 0,-3-3-29 16,-13-2-169-16</inkml:trace>
  <inkml:trace contextRef="#ctx0" brushRef="#br0" timeOffset="40934.17">24781 4526 77 0,'0'-3'36'0,"0"-2"-4"0,-2 1-3 15,0 0 2-15,2-2-17 16,-3 2 11-16,1-1 2 0,-2 1-10 0,0 0 0 15,0 2-8-15,0 1 3 0,-2 0-3 16,4 1 3-16,-3 0-8 0,1 0 1 16,2 0-1-16,-4 0-3 0,0 4 1 15,-2 2-1-15,-1 3 1 0,3 1 0 16,-2 2-2-16,2 0 0 0,-3 0 0 0,5-1 0 15,0 1 0-15,2-1 0 0,0-3-2 16,2 1 2-16,0-1-2 0,0-2 1 16,4 2 1-16,4-1 0 0,1-4-3 15,3-2 4-15,0-1 1 0,1 0-1 16,-1 0 0-16,1-4 0 0,-3-4 2 15,0-3-2-15,1 2 0 0,-7-1 1 16,2 0 1-16,-4 0 3 0,2-2 1 16,-2 1 2-16,-2 2-1 0,0-2 7 15,0 3-7-15,0 1 0 0,-6 1-3 0,4 4-5 16,-4 0 0-16,2 2-1 0,-5 0 0 15,3 0 1-15,-2 0-4 0,0 5 2 16,-1 4 2-16,3 0 0 0,0 0-2 16,-2 1 1-16,6-1 1 0,0 0-2 15,-1-1 2-15,3-1-3 0,0 1 2 16,0 0-1-16,0-2 0 0,0 0 0 15,7-2 2-15,1 0-3 0,0-1 3 16,1-1 2-16,1-2 0 0,-2 0-1 16,2 0 0-16,1-2 2 0,-3-5 1 0,-2-2 1 15,0-1 2-15,-1 2-1 0,-1 0 5 16,-2 0-2-16,-2-1-2 0,0-1 0 15,0 0 2-15,0 2-2 0,-8 2 2 16,3 1-1-16,-1 2-2 0,0 2-7 16,2 1 1-16,-2 0-1 0,2 1 1 15,-1 7-5-15,-1 1 3 0,2 1 0 16,2 0 2-16,0-1-2 0,2 0 2 15,0 1-1-15,0-3 0 0,0 3-1 16,0-2-2-16,0-1 1 0,6-1-1 16,0-1-1-16,1 0-3 0,1-3 1 0,0-2 3 15,-2 0 2-15,3-1 4 0,-5-6-1 16,0 1 3-16,-4-4 1 0,0 0-1 15,0 0 5-15,0-1 0 0,0 4-5 16,-6 0-1-16,-1 1-4 0,-1 3 1 16,2 3-5-16,0 0-28 0,2 5-27 0,-1 4-55 15,1 0-94-15</inkml:trace>
  <inkml:trace contextRef="#ctx0" brushRef="#br0" timeOffset="46156.47">24845 4453 68 0,'0'0'43'16,"-2"0"-26"-16,2 0 9 0,-2 0-4 16,-3 0 0-16,3 0-10 0,0 0-8 15,2 1-3-15,-4 1-1 0,2 3-2 0,0-1-4 16,2-1-3-16,0-1 4 0,-2 2 1 15,0-3-2-15,0 0 5 0,0 0 3 16,2-1-2-16,0 0 1 0,-2 0 2 16,0 0-1-16,2 0-1 0,0 0-3 15,0 0 1-15,0 0-2 0,0 0 3 0,0 0-1 16,0 0 2-16,0 0 12 0,0 0 10 15,0 0 3-15,0 0-9 16,0-2 6-16,0-3-1 0,-2 3-5 16,2 2-2-16,0-1-1 0,-2-2-4 15,2-1-3-15,0 2-4 0,0 0 2 0,0 0-1 16,0-1-1-16,0-2-1 0,0 0-1 15,0 2 5-15,0-3-1 0,0-2 7 16,0 2-1-16,0-2 1 0,0 1-7 16,0 1 3-16,0-1-2 0,0-1 1 15,2 1-7-15,-2 0 3 0,0-1-2 0,0 0 1 16,0 2-1-16,0-3 3 0,2 1 1 15,-2 1-2-15,0-2-3 16,0 0 0-16,2 3 2 0,-2-3 0 16,0 1-2-16,0 0 1 0,0 0 0 0,2-1-1 15,-2 3 0-15,0-2 1 0,0 1 1 16,0-1-1-16,0-1-2 0,0 1 2 15,0 1 1-15,0 1-3 0,2-2 0 16,-2 0 1-16,0-3 1 0,0 0-2 16,0 0-1-16,4 0 3 0,-2 0 1 0,-2 2-3 15,2 0 0-15,-2-1 2 0,0 1 1 16,0-1-3-16,0 0-1 0,0 0 2 15,0 0 0-15,0 0-1 16,2 1 0-16,-2 0 1 0,2 2 1 0,0-1-2 16,-2-1 0-16,0 1 1 0,2 0 0 15,0 0 0-15,3 1-1 0,-3-3 1 16,-2 0 1-16,0-1-2 0,2 1 2 15,0-1-1-15,0-1 0 0,-2-1 1 16,2-3-2-16,-2 3 1 0,0-2 0 0,0 1 1 16,0 4-2-16,0-3 1 0,0 4 1 15,0-1-2-15,0 1 1 0,0-1 0 16,0 1-1-16,0 0-1 0,0-1 2 15,0 1 1-15,-2 1 0 0,0-1 0 16,0-3-2-16,0 1 1 0,-2-1 1 16,-1 1-1-16,3 0-2 0,-2-1 2 15,4 1 1-15,-2 1-2 0,0 2-1 16,2 1 1-16,-2-5 1 0,2 0-1 15,-2-2-3-15,0 0 3 0,0 1-6 0,2 0 7 16,0 0-1-16,0 0 1 0,0 2 1 16,0 1-2-16,0 1 1 0,0 0 0 15,0 0-2-15,0 1 2 0,0 2 1 16,0-1 0-16,0 0-3 0,0 0 4 15,0 0-2-15,0 2-2 0,0-2 4 16,0 0-2-16,0 0 0 0,0-3 1 16,0 6 0-16,-2-5-2 0,2 1 0 15,0-2 0-15,0-2 1 0,0-1-1 16,0 0 3-16,0-1-2 0,0 1-2 15,0 1 3-15,0 0-1 0,0 0 2 0,0-1 0 16,-4-1-1-16,2 2-1 0,-1 2 0 16,1 2 1-16,0 2-2 0,2-1-2 15,0-1 3-15,0 0 0 16,0 0-2-16,0 0 1 0,0 1 2 0,0-1 1 15,0 0-2-15,0 3 0 0,0-1 2 16,0-2-1-16,0 2-1 0,0-3-1 16,0 0 1-16,0 1 1 0,0-1-3 15,0-1 1-15,0 0 1 0,0 0 0 16,0 0-1-16,2-1 1 0,0 0 1 0,-2-2 0 15,3-1-1-15,-3 3 0 0,0-1 1 16,0 1 0-16,0-1-2 0,0 1 2 16,0 2-1-16,0 0 0 0,0 1 0 15,0 0-1-15,0 0 2 0,0 1 0 16,0-2-2-16,0 0 1 0,0 0 1 0,4 0-1 15,-4 1 0-15,0 2 1 16,0-3 2-16,0 0-2 0,0 1-2 16,0 0 2-16,0 0 1 0,0 1-1 15,0-2-2-15,0-1 1 0,0 3 1 0,0-1-1 16,2-2-2-16,-2 0 2 0,0 1 1 15,2-1-1-15,0 1-1 0,-2-4 0 16,2 1 3-16,-2 0-1 0,0 0-2 16,0 1 1-16,0 0 1 0,0 1-1 15,0-2 1-15,0 3-2 0,0 1 2 0,0-1 0 16,0 0-1-16,0-1 0 0,0 1 1 15,0 1 0-15,0 0-1 16,0 1 1-16,0-2 0 0,0 1-1 16,0 0 0-16,0 1 0 0,0 0 0 0,0-1 0 15,0 1 0-15,0-1 0 0,0 3 1 16,0-1 0-16,0-1 0 0,0-1 0 15,0 0 1-15,0 3-2 0,-2 0-1 16,2-3 0-16,-2-1 2 0,2 0-1 16,0 2-2-16,0-2 2 0,0 0 0 0,0-1 0 15,0 1-1-15,0-2 0 0,0 1 3 16,0-1-1-16,0-2-1 0,0 2 1 15,0-1 2-15,0 1-5 16,0 0 2-16,0 1 0 0,0 0 2 16,0 2-2-16,0 0 0 0,0 1-2 0,0 2 4 15,0 0-2-15,0 1 0 0,0 1 0 16,0 1 0-16,0 0 0 0,0-1 0 15,0 1 1-15,0 0 2 0,0-1-2 16,0 1-1-16,0-1 0 0,0-1 1 16,0 2-1-16,0-1 0 0,0-1-1 0,0 0 2 15,0 0 1-15,0-3-1 0,0 3 1 16,0-2-2-16,2 1 0 0,0-1 1 15,2 1-2-15,0 0 2 16,0 0-1-16,-2 0-1 0,0 0 1 0,-2 3 0 16,0 1 2-16,0 1-2 0,3 0 1 15,-3-1 1-15,0 1 0 0,2 0-2 16,-2 0 0-16,0 0 3 0,0 0 0 15,0 0-3-15,0 0 3 0,0 0 0 16,0 0-5-16,0 1-1 0,0 5-14 0,0 3-19 16,0 0-13-16,0-4-29 0,2-3-58 15</inkml:trace>
  <inkml:trace contextRef="#ctx0" brushRef="#br0" timeOffset="48393.6">23177 2112 132 0,'0'0'33'15,"2"0"7"-15,-2 0 2 0,0 0-6 16,0-3-8-16,0 1-8 0,2 0-4 15,-2-1-2-15,0 3 4 0,0-2-3 0,0 2 4 16,2 0-3-16,-2 0-8 0,0-1-5 16,0 0 2-16,0 1-3 15,0 0-2-15,0 0-5 0,4 0 4 0,-2 0-4 16,0 0-13-16,4 0-4 0,-2 0-11 15,3 0-7-15,1 0-12 0,-2 0-12 16,2 0-25-16,-4 0-4 0</inkml:trace>
  <inkml:trace contextRef="#ctx0" brushRef="#br0" timeOffset="48626.61">23354 2086 158 0,'0'0'35'0,"0"0"3"15,0 0-11-15,0 0-10 0,0 0-6 16,0 0-9-16,0 0-3 0,0 0-5 15,0 0-1-15,0 2-3 0,4 2-16 0,1 0-14 16,-3-3-19-16,4-1-19 0</inkml:trace>
  <inkml:trace contextRef="#ctx0" brushRef="#br0" timeOffset="48803.62">23511 2084 53 0,'0'0'58'0,"5"2"-50"0,-3-1-5 16,-2-1-2-16,0 2-2 0,2 2 2 16,2-1-6-16,-2-1-43 0,2-2-22 15</inkml:trace>
  <inkml:trace contextRef="#ctx0" brushRef="#br0" timeOffset="48927.63">23673 2059 157 0,'0'0'18'0,"0"0"-12"16,0 4-5-16,-2 3-2 0,2 1-2 15,0 0-3-15,0 0-23 0,0-4-38 16</inkml:trace>
  <inkml:trace contextRef="#ctx0" brushRef="#br0" timeOffset="49841.68">22726 2288 72 0,'2'0'46'15,"-2"0"-11"-15,0 0 4 0,0 0-3 16,2 0-6-16,2 0-11 0,0-1-3 16,3-3-3-16,1-4 6 0,2 2-5 15,5-3 2-15,1 3 1 0,1-2-7 16,1 2 0-16,-1 1-3 0,1 1 0 15,-1 3-5-15,-1-1 0 0,1 1 0 16,0 1 1-16,-1 0-4 0,-6 0 2 16,3 0-5-16,-5 0-9 0,-2 0-4 15,1 0-10-15,-5 0-16 0,-2 0-15 0,0 3-13 16,0-3-18-16</inkml:trace>
  <inkml:trace contextRef="#ctx0" brushRef="#br0" timeOffset="50103.7">22732 2372 15 0,'0'9'59'0,"10"-2"-31"16,3-1 13-16,3 0-5 0,3-3-10 16,2 0-7-16,-3 0-5 0,3 0-2 0,-2 1-7 15,-3 2-2-15,-1-1-1 0,-3 2-2 16,-4 0 2-16,1 2-2 0,-7-1 2 15,0 1 1-15,-2 1 1 0,0-2-1 16,-2-1 4-16,-5 1-4 0,-7-1 3 16,1-2-1-16,-3 0 1 0,-3-1-1 15,3-1 1-15,-1 4-4 0,-1-3-2 0,-1 2 1 16,3 0-1-16,7-3-1 15,3 3-12-15,4-2-20 0,2 1-30 16,0 0-12-16,0-4-4 0</inkml:trace>
  <inkml:trace contextRef="#ctx0" brushRef="#br0" timeOffset="50827.74">23127 2436 43 0,'0'1'30'0,"2"2"-30"0,-2 0 10 15,0 4-2-15,0-1 5 0,2 3 1 16,0 0-7-16,-2 1 7 0,4 2-2 15,-2-1 2-15,-2-1 0 0,0-2-1 16,0-2 0-16,0-1-1 0,4-3-2 16,-1-1-5-16,-1-1 10 0,0 0 2 15,4 0 7-15,-2-3-1 0,2-6-9 0,0-3-6 16,3 1-3-16,-5 0-3 0,4-1-1 15,-2 2-1-15,0 0 0 0,1 1-3 16,-1 0-8-16,0 2-17 0,2 1-21 16,1-2-23-16,-5-2-31 0</inkml:trace>
  <inkml:trace contextRef="#ctx0" brushRef="#br0" timeOffset="55262.99">24903 2108 50 0,'0'0'17'0,"0"1"-9"16,0-1 0-16,0 0-5 0,0 0 1 0,0 0-3 15,0 0 5-15,0 0 1 0,0 0 0 0,0 0 10 16,0 0 1-16,0 0-2 15,0 0-8-15,0 0 5 0,0 0-1 16,0 0-4-16,0 0-3 0,0 0 0 16,0 0-5-16,0 0 1 0,0 0-2 0,0 0 2 15,0 0 3-15,0 0-3 0,0 1 2 16,0 0 2-16,0-1-1 0,2 0 7 15,4 0 4-15,-4 0 2 0,4 0 2 16,-2 0-5-16,0 0-8 0,1 0-4 16,-1 0 1-16,2 0-2 0,0 0-1 0,2 0 1 15,-1 0 0-15,1 1-1 16,-4 0-1-16,2 0 1 0,0 1 1 15,1 0-1-15,-1-1 0 0,0-1 2 16,2 0 0-16,-2 0-2 0,1 0-1 0,-1 0 2 16,2 0 0-16,0 0-2 0,-1 0 1 15,1 0 0-15,0 0 1 0,0 0-1 16,1 0 0-16,-3 0 1 0,-2 0 0 15,4 0-1-15,-4 0 2 0,-2 0-2 16,3 0 1-16,-5 0-1 0,6 0-1 16,-2 0 2-16,2 0 0 0,0 0-1 15,1 0-1-15,-1 0 2 0,2 0 0 0,0 0-2 16,1 0 0-16,-1 0 2 15,0 0 0-15,0 0-2 0,-1 1 0 0,1-1 2 16,2 2 1-16,-4-1-3 0,5-1 1 16,-3 0 2-16,-4 0-2 0,4 0 5 15,-1 0-3-15,-1 0 2 0,-2 0-2 16,2 0-2-16,-4 0 0 0,2 0 2 15,0 0 1-15,3 0-3 0,-5 0-2 16,4 0 4-16,-4 0-4 0,0 0 0 0,4 0 1 16,0 0 1-16,-1 0 0 0,3 0-1 15,-6 2 1-15,4 0 0 16,2 0 1-16,1-1-1 0,1-1 0 15,-2 0 2-15,1 0-1 0,-1 0 1 0,0 0-2 16,-2 0 1-16,-2 0 0 0,1 0-2 16,-1 0 0-16,0 0-1 0,-4 0 1 15,0 0-2-15,0 0 2 0,0 0 0 16,2 0 0-16,0 0-1 0,0 0 2 15,2 0 1-15,-2 0 0 0,6 0-2 0,1 0 1 16,-1 0 2-16,2 0-1 16,-1 0-1-16,3 0 0 0,0 0 1 15,-1 0-1-15,-3 0-1 0,-2 0 1 16,-2 0 1-16,0 0 0 0,-1 0-1 0,-3 0-1 15,0 0 2-15,2 0-2 0,0 0 1 16,-2 0-1-16,2 0 2 0,0 0-1 16,-2 0-1-16,4 0 0 0,0 0 2 15,0 0 0-15,2 0-2 0,5-1 1 16,-3 1 1-16,4-1-1 0,-3 1-2 0,-3 0-3 15,2 0 0-15,0 0 4 0,-1 0-3 16,-1 0 2-16,-2 0 1 16,0 0 1-16,-2 0-2 0,2 0 2 15,-2 0 1-15,0 0 0 0,1 0-2 0,-1 0 1 16,2 0 1-16,2 0-1 0,-2 0 0 15,4 0 0-15,-4 0 0 0,3 0 0 16,-1 0-1-16,0 0 1 0,-4 0 0 16,2 0 1-16,0 0-2 0,-2 0 1 15,3 0 1-15,-3 0 0 0,4 0-2 0,-2 0 1 16,2 0 1-16,-2 0-1 0,3 0 2 15,-1 0-2-15,2 0 0 0,0 0 0 16,1 0 0-16,-3 1 0 16,2-1 0-16,-2 0 0 0,2 0 0 0,-3 0 0 15,-1 1 0-15,0-1 0 0,-2 1 0 16,2-1 0-16,-2 1 0 0,2-1 0 15,-2 0 0-15,0 1-2 0,5 1 4 16,1-2-2-16,0 1 0 0,2-1 0 16,1 0 2-16,-1 0-1 0,3 0-2 0,-3 0 0 15,-2 0 3-15,-2 0-2 0,1 0-1 16,-1 0 1-16,0 0 0 0,-4 0 0 15,2 0-2-15,-2 0 2 0,0 2 1 16,0-2-1-16,0 2-1 16,1-2-1-16,-3 2 4 0,4 0-2 0,0-1-2 15,-4-1 2-15,6 0 2 0,0 1-2 16,2 0 0-16,3-1 0 0,-1 0 1 15,0 0-1-15,-1 0 0 0,-1 0-1 16,2 0 2-16,-3 0-1 0,-1 0 0 16,-2 0-1-16,-2 1 2 0,2-1-1 0,-2 0-1 15,0 0 1-15,0 1-2 0,2-1 2 16,-2 3-2-16,3-2 0 0,-3-1 3 15,2 0-1-15,2 1-1 0,2 0 0 16,3 1 3-16,-3 0-3 0,0 0-2 16,2 1 2-16,1 0 2 0,1-1 1 15,1 0-4-15,-5-2 2 0,2 1 5 16,1 0-5-16,-3-1 0 0,0 0 0 15,-4 0 2-15,2 0-2 0,-4 0 0 16,3 0 0-16,-1 0 2 0,0 0-2 0,0 0 0 16,0 0 1-16,0 0 1 0,-2 0-3 15,5 0 0-15,-3 0 2 0,2-2 0 16,0 1-2-16,2-1 0 0,1 2 0 15,-3-1 2-15,-2 0-2 0,2 1-1 16,-2 0 2-16,0 0 2 0,1 0-4 16,-3-1 2-16,2 1 0 0,-2 0 2 15,4 0-4-15,2-1 2 0,3 1 0 16,5 0 2-16,-1-1 2 0,-1-1-3 15,1 1-1-15,-5 0-1 0,2 1 1 0,-1 0-1 16,-1 0 1-16,-4 0 2 0,-2 0-2 16,-2 0-1-16,3 0 2 0,-5 0 0 15,0 0-2-15,2 0 0 0,0 0 1 16,0 0 1-16,0 0-2 0,2 0 0 15,0 0 1-15,0 0 0 0,2 0 0 0,3 0 0 16,-1 0 1-16,2 0 0 16,5 0 0-16,-1 0-1 0,1 0 0 15,-3 0 2-15,-2 0-4 0,-3 0 2 16,-1 0 0-16,-2 0 2 0,2 0-2 0,-2 0-2 15,-4 0 2-15,0 0 3 0,0 0-2 16,4 0 0-16,-1 0-1 0,-1 0 1 16,0 0-1-16,4 0-1 0,2 0 1 15,-4 0 1-15,5 0-2 0,-1 0 1 16,2 0 0-16,7 0 1 0,1 0-1 15,3 0 0-15,-5 0 1 0,1 0 0 0,-5 0-1 16,-3 0-1-16,-3 0 1 16,-4 0 1-16,0 0-2 0,0 0 0 15,-2 0 2-15,0 0 1 0,0 0-1 16,0 0-1-16,2 0 1 0,-2 0-1 0,2 0 0 15,2 0-1-15,-2 0 1 0,5 0 1 16,-3 0-2-16,2 0 1 0,-2 0 0 16,2 0 2-16,-2 0-3 0,3 0 0 15,-3-1 2-15,-2 0 0 0,0 1-1 16,0-1-1-16,0 1 2 0,0 0-2 0,0 0 2 15,2 0-2-15,-2 0 2 0,3 0-2 16,1 0 2-16,0 0-2 16,6 0 2-16,3 0-2 0,5 0 13 15,1-1-11-15,-2-1 0 0,-5 0 2 0,-1 0-2 16,-5 0-1-16,0 1 3 0,0 0-3 15,-1 0 1-15,-3 0-1 0,0 1 2 16,-2 0 1-16,0 0-2 0,0 0-2 16,0-1 2-16,0-1-1 0,0 2-1 15,2 0 2-15,1 0-2 0,-3 0 2 0,2 0-2 16,0-2 1-16,2 0 1 0,-2 1 0 15,4-1-2-15,1 0 0 0,-3 0 3 16,4 0 3-16,-1-2-2 16,-3 1-1-16,2 1-1 0,0 0 0 0,-4 0 0 15,3 0-1-15,-1 0-2 0,-4-1 4 16,4 1 0-16,-4 1-1 0,-2 1 1 15,2 0-2-15,0-2-1 0,0 2 0 16,0 0 0-16,5 0 0 0,-5 0-1 16,2 0 1-16,0 0 3 0,0 0-2 0,4 0-1 15,7-1 0-15,1 1 3 0,-3 0-2 16,-1 0-1-16,-1 0 1 0,-3-1 1 15,2 1 0-15,-2-1-2 0,-1 1 1 16,-1 0 1-16,-2 0 0 0,-2 0-2 16,0-1 1-16,-2 1 1 0,0 0-1 15,0 0-1-15,0 0-1 0,2 0 1 16,0 0 2-16,-2 0-4 0,2 1 0 15,2 1 2-15,-2-1-2 0,5 2 1 16,1 0 2-16,2 0 1 0,1-1-2 0,3 1-1 16,1-3 3-16,-3 2 0 0,-2-1-2 15,-1 1 0-15,-3-2 2 0,-2 0-1 16,2 0 0-16,-2 0-1 0,0 1 1 15,-4-1 0-15,0 0 2 0,2 0-1 16,1 0 1-16,-1 0 0 0,0 0-2 16,2 0 0-16,0 0 0 0,0 0 0 15,2 0-1-15,-4 0 0 0,2 0 0 16,1-1 2-16,1 1-1 0,2 0-1 15,0 0 1-15,9 0 1 0,-3 0-1 16,3 0 2-16,-1-2-2 0,-1 1 1 0,-5 1 1 16,-2-1-2-16,-1 1 0 0,-3 0 1 15,0 0-1-15,-4 0 0 0,2 0 0 16,-2-1 1-16,0 1 1 0,2 0-3 15,-2 0 2-15,4 0 0 0,-2 0-1 16,0 0-1-16,2 0 1 0,-1 0 1 16,-1 0-3-16,4 0 4 0,-4 0-3 15,4 0 0-15,0 0 2 0,-4 0 0 16,2 0-1-16,1 0-2 0,-3 0 3 15,4 0 0-15,0 0-1 0,4 0 0 0,1 0 0 16,1 0 0-16,-2 0-1 0,-1 0 2 16,-1 0-3-16,-2 0 2 0,0 0 0 15,3 0 1-15,-1 0 0 0,0 0-2 16,-4 0 1-16,3 0 1 0,-5 0-1 15,2 0-1-15,-2 0 1 0,0 0 1 0,-2 0-1 16,0 0-2-16,4 0 3 16,-2 0 0-16,-2 0-3 0,2 0 4 15,2 0-2-15,-2 0-2 0,5 0 2 16,1 0 0-16,4 0 0 0,-1 1 0 0,3 3 2 15,3-2-4-15,-5 2 4 0,0-2-2 16,-3 0-2-16,1 1 4 0,-6-2-2 16,2-1-2-16,-4 0 3 0,-2 0-1 15,0 0 1-15,0 0 2 0,0 0-1 16,0 0 0-16,2 0 0 0,3 0 1 0,-1 0-5 15,0 0 0-15,0 0 2 0,2 0 1 16,-2 0-1-16,3-1-1 16,-1-2 1-16,0 2 1 0,0-2-1 15,0 1-1-15,1-1 2 0,-1 0 3 0,-4 1-4 16,0 1 1-16,0-1 0 0,2 2-1 15,-4 0-2-15,0 0-4 0,6 0 6 16,-6 0-2-16,2 0 2 0,5 0-2 16,-5 0 1-16,0 0 2 0,-2 0-1 15,0 0-1-15,2 0 1 0,0 0 2 0,2 0-3 16,4 0 0-16,3 0 1 15,5 2 2-15,3-1 2 0,1 1 1 0,-1 0-4 16,-2 0 1-16,-5 0-2 16,0 2-1-16,-3-2 3 0,-1-1-2 15,-2 2 1-15,0-3-2 0,-4 1 1 0,-2 0 2 16,0-1-2-16,2 0 0 0,-2 0 0 15,0 0 0-15,0 0 0 0,0 0 0 16,0 0 0-16,2 0 1 0,1 0 0 16,-1 0-1-16,2 0 3 0,0 0-3 15,2 0 2-15,2 0-2 0,-4 0 1 0,3 0 2 16,-7 0-3-16,0 0 0 0,2 0 0 15,-2 0 1-15,2 0-1 0,-2 0-1 16,2 0 2-16,0 0 1 16,-2 0 0-16,2 0-2 0,0 0 3 0,2 0 0 15,0 0-2-15,0 0 0 0,1-1 1 16,-1 1-2-16,0-1 0 0,0 1 0 15,4 0 0-15,-4-1 0 0,1 1 0 16,-1 0 0-16,2 0 2 0,0 0-1 16,-4-1-2-16,0 1 2 0,-2-2 2 0,0 1-2 15,0 1 1-15,0 0-2 0,0 0 2 16,2 0 0-16,-2 0-2 0,4 0-1 15,-4 0 1-15,2 0 1 0,1 0-1 16,-3-2-1-16,2 2 2 0,-2 0-1 16,0 0 0-16,0 0 0 0,0 0 2 15,0 0 1-15,0 0-2 0,0 0 3 16,0 0-1-16,0 0-1 0,0 0-6 15,0 0-2-15,0 0-4 0,0 0-8 16,0 0-15-16,-2 0-11 0,-3 0-34 0,-3 0-81 16</inkml:trace>
  <inkml:trace contextRef="#ctx0" brushRef="#br0" timeOffset="89642.96">28344 2201 14 0,'0'0'28'0,"0"0"-18"16,0-1 4-16,-2 0-6 0,2 0-2 0,0 0 3 15,0 1 4-15,0-2 1 0,0 1-1 16,-2-1-1-16,2 2 2 16,0 0 3-16,-2-1 3 0,0 1-6 15,0-1 2-15,2-1-1 0,0 2-5 0,0-1-4 16,0-2 0-16,0 1-4 0,0 0 4 15,0 0 1-15,0 1-2 0,0-1 0 16,0 0 2-16,0 2-1 0,0-1-2 16,0 1 4-16,0 0-8 0,0 0 2 15,0 0 1-15,0 0 2 0,0 0 0 0,0 0 1 16,0 0-1-16,0 0 1 0,-2 0-4 15,2 0 0-15,0 0 0 0,-2 0 1 16,0 0 0-16,0 0-2 16,2 1 1-16,-2 2 3 0,0-1-6 15,-3 0 4-15,5 1-1 0,-2-1-1 0,0 2-2 16,0-1 1-16,0 2 1 0,2 0 1 15,-2 0-4-15,0 3 1 0,0-2 2 16,0 1 1-16,2 0-2 0,-2 2 0 16,-2 0 0-16,2-1 3 0,2 1-3 15,-2 0-1-15,2 0 2 0,-2 4 1 0,2-2-2 16,-3 0 0-16,3 1 1 0,-4-1-1 15,4 0 0-15,0 0 0 0,-4-1 2 16,2 0 0-16,0-2-2 16,0 2 1-16,0 0 1 0,0-2-1 0,2 1-1 15,-2-1 0-15,2 1 3 0,-2 2-2 16,0-3-1-16,0 3-1 0,2-3 3 15,0 3-1-15,0-1-2 0,-2 1 2 16,2-2 0-16,-3 1-1 0,1-1-1 16,2 2 1-16,0-2 1 0,0 1-3 0,0 0 4 15,0 0-3-15,0 1 2 0,0 1-3 16,0-1 4-16,0-1-2 0,0 2 0 15,0 4-2-15,0 4 2 0,-2 0 25 16,0-3-8-16,2-2-17 0,0 0 0 16,0-1 0-16,0 0 2 0,0 5 0 0,0-2-3 15,-2 1 11-15,0-1-7 16,-2-4-1-16,4-3-1 0,-4 1 0 15,0 0 2-15,2-1-2 0,-2 4-1 16,-1 2-1-16,1 0 2 0,2-2 1 0,0 0-2 16,2-4-3-16,0 1 6 0,0 0-3 15,0-4-2-15,0 3 2 0,0 3 2 16,0 1-4-16,0-3 4 0,0 0-1 15,0-3-2-15,0 0 2 0,0 0-1 16,0-1-1-16,0 0 3 0,0 3-2 16,0 3 0-16,-2 1 0 0,0-1 7 15,2-2-6-15,0-3-2 0,0 2 2 16,-2-1 0-16,0 3 0 0,0 2-1 15,0 2 0-15,0 0 11 0,0-4-11 0,2-1 0 16,0-2 0-16,-2 6 2 0,2 1-2 16,0 3-1-16,0-1 7 0,0-4-4 15,0 1-2-15,0 1 1 0,-3 5 0 16,3-1 1-16,-4-1 0 0,4-3-3 15,0 1 1-15,0 0 1 0,0 3 1 16,0-4-4-16,0-2 2 0,0-4 2 16,0-1-1-16,-2 0-1 0,2 1 0 15,-2 2 3-15,0 0-2 0,2 2-1 16,-2-2 2-16,0-4-1 0,2 1 1 15,-2-2-3-15,2 2 1 0,-4 4 2 0,2 1-1 16,0 1-2-16,-2-2 8 0,1-2-6 16,3-1-1-16,-2 1 0 0,-2 1 0 15,2 2 2-15,-2 2-1 0,4 0 3 16,-2-2 1-16,0-3-3 0,2-1 0 15,0 0-2-15,0-2 1 0,0 8 0 0,-4-2 0 16,2 0-2-16,0 4 5 16,2-7-2-16,-2-2-1 0,0 0-1 15,2 1 0-15,-5 3 1 0,3 0 0 16,-2 0 3-16,2-1-2 0,0-3-1 0,2-1 0 15,0 6-2-15,-2-2 2 0,0 1 0 16,0 0 5-16,0-3-7 0,2 0 1 16,0 0 2-16,-2 4-1 0,0 0-3 15,0 0 5-15,2 0-3 0,0 0-1 16,-2 1 2-16,2 0-2 0,-3 1 4 0,-1 0-3 15,4-2 0-15,-2-2 0 0,2-1 2 16,0-3-2-16,0-1-1 16,0-1 1-16,0 1 2 0,0 0-2 15,0-2-1-15,0 4 2 0,0 1 0 0,0 1-1 16,0 1 7-16,0-5-8 0,0 0 3 15,2-1-2-15,0 0 0 0,0 2 0 16,1 0 2-16,-1 1-2 0,0 0 2 16,-2 0-2-16,4-4 3 0,-4 2-3 15,2-1 0-15,0 0 0 0,-2 2 2 0,0 2-2 16,0 0 0-16,0-1 1 0,0 0 0 15,0-3-1-15,0-2-1 0,0 3 2 16,0-2 0-16,4 2-1 16,-4 2-1-16,0-1 1 0,0-1 2 0,0-2-2 15,0 0-1-15,0-1 2 0,0-1 0 16,2-1 0-16,-2-2-2 0,2 0 2 15,-2 2 1-15,0-2-2 0,0 0 2 16,0 0 0-16,0 0 2 0,0 0-4 16,0 0 1-16,0 0 1 0,0 1 0 0,0-1-2 15,0 2-1-15,0-1 0 0,0 1 2 16,0 1-2-16,0-3 0 0,0 1 1 15,0 1 1-15,0-2-2 0,0 0 0 16,0 0 1-16,0 0 2 0,0 0-1 16,0 0 0-16,0 0 1 0,0 0-3 15,0-5-5-15,0-1-6 0,0-2-9 16,4-2-22-16,5-1-37 0,-5-4-91 15</inkml:trace>
  <inkml:trace contextRef="#ctx0" brushRef="#br0" timeOffset="109869.12">2301 2207 62 0,'0'0'27'0,"0"0"-13"16,0 0-1-16,0 0 4 0,0 0 0 15,0 0-2-15,0 0-3 0,0 0 1 16,0 0-5-16,0 0-1 0,0 0-1 15,0 0 4-15,0 0-4 0,0 0 1 0,0 0 1 16,0 0 5-16,0 0 1 0,0 0-4 16,0 0 4-16,0 0 6 0,0 0 0 15,0 0 0-15,-2 0-9 16,2 0 0-16,-4 0 3 0,4 0-6 0,-3 0 1 15,3 0-2-15,0 0 4 0,0 0-5 16,-4 0 0-16,4 0-1 0,0 0 1 16,0 0-1-16,0 0 0 0,0-1 0 15,0 1-4-15,0 0-1 0,-2 0-1 16,2 0 1-16,0 1 0 0,0 7 0 15,0 4 0-15,0 1 0 0,0 3 0 0,0 1 0 16,6 5-2-16,-1 2 2 16,1 3 2-16,0 1-2 0,0 0 0 0,2-2 0 15,1 1 0-15,-1-3 0 16,0 0 0-16,1-2 0 0,-1-1 0 0,2-2 0 15,3 0 0-15,-1 0 0 0,0-3 1 16,7-2-2-16,-5-2 1 0,1-1 1 16,-1-4 0-16,-5-5-2 0,-1 1 2 15,-4-3 1-15,0 0-2 0,0 0 0 16,0 0 0-16,1 0 6 0,1-9-2 0,0-4-3 15,2-1 1-15,-2-2 0 0,1-3-1 16,-1-4-2-16,2-1 3 0,0-1 2 16,-1-5-2-16,-3-4 1 0,0-5 0 15,0-4 2-15,-2-1-4 0,2-5-2 16,0-1 1-16,0 2 1 0,1 5-2 15,-1 9 1-15,-4 9 0 0,0 9 2 16,0 5-1-16,0 3-2 0,0 4 0 16,0 0-5-16,0 3 8 0,0 0 4 15,0 1-21-15,0 0 19 0,0 0-27 0,0 0 13 16,0 0-1-16,2 8-24 0,2 0 6 15,0 0-25-15,0 4-11 0,-2-3-15 16,-2-3-43-16</inkml:trace>
  <inkml:trace contextRef="#ctx0" brushRef="#br0" timeOffset="161221.04">2743 4825 0 0,'0'0'30'0,"0"0"-23"16,0 0 3-16,0 0 2 0,0 0-1 15,0 0 63-15,0 0-29 0,0 0-26 16,0-2 5-16,0 1 0 0,0 0-4 0,0 0-7 15,-2 1 3-15,-2-1-4 0,4 0-1 16,-2 1-5-16,0 0 4 0,0-1-1 16,0-1-1-16,2 2-1 0,0 0-1 15,0 0 1-15,-2 0 1 0,-1 0-5 16,1 0 1-16,2 0 1 0,-2 0 0 0,-2 0-3 15,2 0 2-15,-4 0 0 16,4 0 1-16,-4 0-1 0,2 0-2 16,-3 0 2-16,-3 0 1 0,6 0-2 15,-4 0-1-15,-3 2 4 0,1 0-2 0,2 1-2 16,-3 1 3-16,1 3-1 0,-2 0-3 15,1 0-1-15,-1 3 1 0,-1-1 1 16,3 2-1-16,2 1-1 0,-5 0 0 16,5 4-1-16,2-1 1 0,0 4 2 15,4 1-4-15,-2-5 4 0,4 4-1 0,0-1-1 16,0 1 0-16,4 0 1 0,4-2 0 15,2-4-2-15,7-1 0 16,-1-5 2-16,3 1 0 0,-2-5 0 16,1-2 0-16,1-1 0 0,1 0 4 0,1-7-1 15,0-7 2-15,-1-1 1 0,-5-1 3 16,-1-2-5-16,-3 2 3 0,-1 0-1 15,-8 1 0-15,2-2-4 0,-4 1 0 16,0-1 4-16,0 1-5 0,-8-2 1 16,-2 0-2-16,-5-2 3 0,1 1-2 0,-1 2-3 15,3 4 0-15,-3 3 1 0,5 6 0 16,2 3-5-16,-1 1 0 0,3 0-3 15,4 0-10-15,-2 4-13 16,4 6-15-16,0 3-16 0,0-1-19 0,6 1-39 16,0-3-24-16</inkml:trace>
  <inkml:trace contextRef="#ctx0" brushRef="#br0" timeOffset="161654.07">3008 4969 112 0,'0'-1'38'0,"2"1"-7"0,0 0 2 15,-2 0-12-15,0 0-9 0,0 0-4 16,0 11 8-16,4 2 0 0,-4 5-6 15,4 1-6-15,0 3-4 0,-2-1-2 16,4 3-6-16,3-4 10 0,-1-6-2 16,2-1 0-16,-1-5 0 0,-1-2-2 15,0-5 2-15,0-1 2 0,-3 0 11 16,1-2 13-16,2-8 8 0,0-5-3 15,1-1-6-15,-3-3-4 0,-2-2 1 0,2 2-7 16,-4-4-6-16,2-1-6 0,-2 0 2 16,0-2-2-16,0 2-3 0,-2 3 0 15,0-1 0-15,0 2-18 0,0 3-30 16,0 2-43-16,0 6-28 0,0 3-84 15</inkml:trace>
  <inkml:trace contextRef="#ctx0" brushRef="#br0" timeOffset="162935.15">2288 3367 9 0,'0'0'41'0,"-2"0"-13"16,0 0-9-16,2 0-5 0,0 0-5 15,-4 1 3-15,4-1-7 0,0 4 0 0,-2-4-2 16,0 1 6-16,2-1 2 0,0 0 2 16,0 0 7-16,0 0 1 0,0 0 0 15,0 0-1-15,0 0 7 0,0 0 0 16,0 0-7-16,0 0-3 0,0 0 1 15,0 0-2-15,0 0-7 0,0 0-2 16,0 0-6-16,0 0 0 0,0 0-5 16,0 0-1-16,0 0-2 0,0 0 5 15,4 0 1-15,0 0 6 0,7 0-3 16,-1-1 3-16,2-1 0 0,1 0-3 0,1-1 3 15,3 0 1-15,3 1-7 0,-1-1 2 16,-3 0 0-16,3 1 4 0,0-2-4 16,-3 1 1-16,1 2-1 0,-5 1 0 15,-4 0-1-15,-3-1-1 0,-1 1 1 16,-2 0-8-16,2 0-4 0,-4 0-4 0,0 0-9 15,0 0-3-15,0 0-4 16,0 0-6-16,0 0-5 0,-4 0-21 16,-7 0-74-16</inkml:trace>
  <inkml:trace contextRef="#ctx0" brushRef="#br0" timeOffset="163186.16">2224 3550 39 0,'8'6'28'15,"1"0"17"-15,5-3-2 0,3 0-14 0,3 0-15 16,1 0 7-16,2 1 17 0,2-2-16 15,-1 0-1-15,-3 3-10 16,0 0-4-16,-7 2-5 0,-5 0-2 16,-3 2 4-16,-4-2-3 0,-2 1 5 0,0 1 2 15,-2 1 1-15,-9 1-4 0,-1 1 1 16,-2-2-2-16,-1 2 2 0,-1-2-1 15,1-3-4-15,3 2 3 0,1-1-2 16,1-1-4-16,4 0-1 0,2-2-4 16,2 0-23-16,2-2-32 0,0 0-17 15,0-2-18-15</inkml:trace>
  <inkml:trace contextRef="#ctx0" brushRef="#br0" timeOffset="163478.18">2642 3506 152 0,'0'-5'48'0,"0"3"2"0,0 0 0 16,0 2-17-16,0 0-18 0,0 0-6 0,0 7-16 15,0 6 13-15,0 7-5 0,2 1-2 16,2 3-1-16,2 0-5 0,2-3-2 15,3-2 6-15,1-3 3 16,1-2 0-16,-1-3-1 0,-2-3 1 0,1-4 2 16,-3-3 3-16,-2-1 3 0,-2 0 7 15,2-3 8-15,-3-7-7 0,1-2-5 16,0-1-6-16,0 0-1 0,0 0-2 15,2 0-1-15,-2 0-6 0,3-2-17 16,-1 2-16-16,0-1-35 0,0-1-48 0</inkml:trace>
  <inkml:trace contextRef="#ctx0" brushRef="#br0" timeOffset="164148.21">3630 3396 157 0,'4'0'57'0,"-2"0"-33"16,2 0 20-16,0 0-27 0,0 0-6 16,1 0-3-16,3 0-5 0,-4 0-4 15,0 0 2-15,4 0-21 0,-3 0-25 0,5 0-24 16,-2 0-8-16,-2 0-18 0</inkml:trace>
  <inkml:trace contextRef="#ctx0" brushRef="#br0" timeOffset="164382.23">3973 3403 282 0,'2'0'24'0,"-2"0"-23"16,2 0 40-16,0 0-16 0,0 0-16 0,2 0-2 16,-2 0-9-16,1 0 4 0,1 0-3 15,-2 0-2-15,0 0-23 0,4 2-7 16,-2 1-19-16,2 0-29 0,1-1-16 15</inkml:trace>
  <inkml:trace contextRef="#ctx0" brushRef="#br0" timeOffset="164578.24">4347 3396 188 0,'2'0'94'0,"-2"0"-78"16,2 0 33-16,0 0-18 0,-2 0-17 15,2 0-10-15,3 0-7 0,1 0-2 16,0 0-18-16,0 0-21 0,0 0-24 0,3 0-15 16,-1 0-54-16</inkml:trace>
  <inkml:trace contextRef="#ctx0" brushRef="#br0" timeOffset="164738.25">4624 3346 166 0,'0'0'53'0,"0"0"-18"16,0 0 18-16,0 0-4 0,0-1-16 15,0 1-21-15,0 0-5 0,0 0-7 0,0 0-7 16,0 0-7-16,0 0-29 0,2 3-11 16,4 0-30-16,1-1-51 0</inkml:trace>
  <inkml:trace contextRef="#ctx0" brushRef="#br0" timeOffset="164895.26">4930 3394 144 0,'-2'0'153'0,"0"2"-147"0,-2-2 42 0,0 0-7 15,0 0-19-15,-1 0-9 0,3 0-8 16,2 0-7-16,0 0-13 0,0 0-66 16,7 0-21-16,5 0-66 0</inkml:trace>
  <inkml:trace contextRef="#ctx0" brushRef="#br0" timeOffset="164999.27">5188 3362 211 0,'-8'0'48'15,"-4"0"-52"-15,1 1 8 0,-1 2-16 0,0 0-39 16,3-3-71-16</inkml:trace>
  <inkml:trace contextRef="#ctx0" brushRef="#br0" timeOffset="-152492.06">1476 9895 4 0,'0'-2'26'0,"0"0"-10"15,0 1-14-15,0 0-1 0,0 0 99 16,0-2-83-16,0 2-1 0,0-2 7 15,0 1-6-15,0 1-4 0,0 0 3 0,0 0 4 16,0-2 0-16,0 1-4 16,0-2 3-16,0 1 0 0,0-1-1 15,0 1-5-15,0 0 2 0,0 3-1 16,0 0-5-16,0-1 0 0,0 0-2 0,-2-1 1 15,2 2-5-15,0 0 1 0,0 0 0 16,0 0 0-16,0 0 1 0,0 0 1 16,0 0 0-16,0 0 1 0,0 0-5 15,0 0 0-15,0 0-2 0,0 0 1 16,0 0-2-16,0 0 0 0,0 0 2 0,0 0 0 15,0 0-1-15,0 6 3 0,0 1 1 16,0-1 0-16,2 4 2 16,0-1 1-16,0 4-2 0,-2 1-1 15,2 5 1-15,0 2-4 0,0 4 6 0,0 6-4 16,2 1-2-16,-4 3 3 0,0 2 0 15,5-1-1-15,-3 2-1 0,-2-2-3 16,0-3 5-16,0 0-1 0,0-6-3 16,0-1 4-16,0-2 0 0,0-4-4 15,0-3 0-15,0-4 0 0,0-2 2 0,0-2-2 16,2-3-2-16,-2-4 1 0,6-1 0 15,0-1 1-15,2 0-1 0,3 0 4 16,1-3-1-16,5-6 0 16,1 2-1-16,-1-3-1 0,8 1 1 0,-3 0-1 15,3 0-1-15,2 0 1 0,0 4 1 16,-2 2-2-16,2-1 1 0,-1 0 0 15,-1 0 1-15,0-1-1 0,-4 1-1 16,-1 0 2-16,-3 0-1 0,-3 1 0 16,1 1 0-16,-5 1-3 0,1-3 0 0,-5 2-6 15,0-2 2-15,2 3-3 0,-4 1 5 16,1-1-6-16,-1 0-1 0,-4 0-7 15,2 0-3-15,4 1-5 0,-4 0-9 16,0-1-24-16,-2 1-7 16,4-1-14-16,-4-3-31 0</inkml:trace>
  <inkml:trace contextRef="#ctx0" brushRef="#br0" timeOffset="-152159.04">1865 10095 231 0,'0'-2'41'0,"0"2"18"0,0 0-2 16,2 0-38-16,2 5-18 0,0 12 16 0,0 6-1 16,6 4 1-16,-1 4-9 0,-1-2-7 15,0 2 2-15,0-1-1 0,-1 2-1 16,-5-4 0-16,4 0 2 0,0-3-1 15,0-2-2-15,3-3 0 0,-5-1 0 16,0-4-1-16,4-4-9 0,-2-1-7 16,3-2-12-16,-1-3-11 0,2-4-30 15,1-1-11-15,-1-2-39 0</inkml:trace>
  <inkml:trace contextRef="#ctx0" brushRef="#br0" timeOffset="-151701.01">2369 9833 165 0,'0'0'33'0,"0"9"-11"0,2 5 30 15,-2 4-15-15,2 5-3 0,0 3-11 16,0 3-2-16,0 4-6 0,0 1 3 0,2 1-5 15,-4 0-1-15,3-1 3 0,-1 0-7 16,0-1 5-16,0-1-5 0,0-4-2 16,0 1-8-16,0-2 5 0,2-2 1 15,-4 0-1-15,4-3-2 0,0-2 1 16,0-3-1-16,3-2-2 0,-1-3-5 0,-2-2-6 15,2-4-6-15,-4 0-8 0,4-2-11 16,1-3-12-16,-5-1-8 16,2 0-8-16,0-8-27 0,-4-9-44 15</inkml:trace>
  <inkml:trace contextRef="#ctx0" brushRef="#br0" timeOffset="-151402.99">2603 9890 25 0,'4'0'-8'0,"0"0"150"0,-2 0-109 16,0 0-8-16,0 10 13 16,0 4-1-16,-2 6-9 0,2 4-3 0,0 3 1 15,-2 1-6-15,0 3 0 0,0 1-2 16,0 0-6-16,0 0 7 0,0-2-8 15,0-1-1-15,0-3-4 0,0 1 0 16,0 0-2-16,0-2 0 0,0-1-1 16,0-1 0-16,0-4-3 0,0 1-1 0,0-4 2 15,0-3-1-15,0-2-1 0,0-2-6 16,0-1-2-16,0-2-8 0,0-2-9 15,0-4-13-15,0 0-12 0,0 0 1 16,0 0 11-16,0-9-36 0,0-4-29 16</inkml:trace>
  <inkml:trace contextRef="#ctx0" brushRef="#br0" timeOffset="-151197.98">2495 10279 9 0,'8'0'210'0,"1"-1"-174"0,-1-6 15 15,4-1 9-15,3-3-25 0,5 2-6 16,5-2 0-16,0-1-6 0,-2 2-10 16,-1 0-7-16,1 6-2 0,-2 2-3 15,-5-1-1-15,3 3-1 0,-2 0-11 16,-1 0-18-16,-1 0-21 0,-3 0-40 15,0 0-35-15</inkml:trace>
  <inkml:trace contextRef="#ctx0" brushRef="#br0" timeOffset="-150706.95">2989 10033 138 0,'-4'1'80'0,"0"-1"-31"0,4 0 7 15,-4 0-15-15,4 0-8 0,0 0-10 16,0 0-14-16,4 1-9 0,6 1 10 15,5-1 0-15,3 2-2 0,5-1-1 0,2 0-2 16,4-2 4-16,0 3-1 16,4 0 1-16,0 3-8 0,0 3 5 15,0-2 0-15,-8 6-4 0,-5 0-1 16,-1 3 1-16,-13 5-1 0,-4 0-2 0,-2 6 1 15,-6 1 1-15,-10 1-3 0,-5 2 1 16,-6-1-2-16,0-2 3 0,0-1 1 16,0-2-2-16,0 1 1 0,1-5 2 15,1-1-1-15,4-5-1 0,5-2 0 16,7-3 2-16,3-4-1 0,4-3-1 0,2-3-1 15,0 0 1-15,0 0 1 0,8 0 0 16,3 0 4-16,5-1 1 16,7-7-1-16,2 3-3 0,0-4 2 15,1 2-1-15,1 2-1 0,6-2-2 0,5-1 1 16,5-1 2-16,2-1 1 0,3 2-4 15,-3 3-1-15,-3 2-9 0,-3 2-29 16,-4 1-41-16,-8-6-76 0</inkml:trace>
  <inkml:trace contextRef="#ctx0" brushRef="#br0" timeOffset="-139709.32">1610 12865 8 0,'-6'-5'14'0,"-2"-1"14"16,8 1 11-16,-2-1-16 0,0 2-8 16,2 1-7-16,-4-1-11 0,4 0 81 15,0-2-53-15,-3 2 2 0,-1 1 4 16,2 0-10-16,-2 1-7 0,4-1 6 15,0 1 0-15,0 0 1 0,-2 1-5 0,2 1 0 16,0-2 0-16,-2 2-5 0,2 0-4 16,0 0 0-16,0 0-4 15,0 0 0-15,0 2-4 0,0 8 3 16,0 1 3-16,0 2 0 0,0 2-4 0,0 3 2 15,0 4 1-15,0 3 0 0,0 2 0 16,0 2 1-16,0 2 3 0,4 0-3 16,-2 5-2-16,0-2 0 0,0 2 4 15,0-1-3-15,0-1 1 0,-2-2 0 16,0-2-1-16,0-1 1 0,0 0-2 0,0-3 3 15,0-2-3-15,0-3-3 0,0-5 1 16,0-2 1-16,0-5 0 0,0-2-1 16,0-3 0-16,0-2 1 15,0-1-1-15,0-1 1 0,0 0 2 16,0 0-1-16,0 0-4 0,0-3-8 0,0-4-4 15,0-3-12-15,0 0-15 0,3-3-23 16,7-1-32-16,2-4-41 0</inkml:trace>
  <inkml:trace contextRef="#ctx0" brushRef="#br0" timeOffset="-139157.29">2392 12727 70 0,'0'0'66'15,"0"0"-19"-15,0 0-19 16,2 0-15-16,0 4 6 0,-2 10 6 0,2 2 8 16,0 7 7-16,2 2-15 0,0 4-6 15,0 2-3-15,-4 3-1 0,4 2-4 16,-4 0 3-16,3 2 4 0,-3 0-8 15,0 1-1-15,0-2-3 0,0-3 1 16,0-3-3-16,0-2 2 0,0-5-4 0,0 0-2 16,0-3 3-16,4-5-3 0,0 1 1 15,0-5-2-15,-2-3 2 0,4-1-3 16,-6-4-14-16,6-1-7 0,-1-2-5 15,1-1-9-15,0-2-3 0,2-12 3 16,0-4-16-16,3-4-11 0,-1-3-36 16</inkml:trace>
  <inkml:trace contextRef="#ctx0" brushRef="#br0" timeOffset="-138871.28">2646 12787 105 0,'0'-2'27'15,"0"2"11"-15,0 0 2 0,0 0-18 16,0 8-3-16,0 6 15 0,0 6-2 15,0 3-8-15,0 2 5 0,0 1-9 16,0 5-7-16,2 0 0 0,0 5 4 0,-2 0-3 16,2 3 1-16,0-1-5 15,0-3 2-15,4 2-6 0,-6-7-3 16,5-2 5-16,-3-2-4 0,0-3-3 15,4-1-1-15,-4-4 0 0,2-1 1 0,2-2-2 16,-2-2 1-16,1-3 2 0,-3-1-1 16,2-4-2-16,-2 0-1 0,0-2-11 15,0-2-7-15,2-1-10 0,-4 0 0 16,2-4 4-16,0-10-29 0,-2-2-33 15,0-7-49-15</inkml:trace>
  <inkml:trace contextRef="#ctx0" brushRef="#br0" timeOffset="-138687.28">2460 13223 267 0,'0'0'20'16,"0"0"7"-16,4 0 29 0,6-2-13 16,7-1-15-16,-1-1-12 0,3 2-3 15,6-2 1-15,0-1-3 0,-1 1-1 16,3 0-9-16,0-1 3 0,0 2-1 0,0-2-3 15,2-1-6-15,0 0-14 0,0 0-12 16,2 1-36-16,-4-1-37 0,-3 0-39 16</inkml:trace>
  <inkml:trace contextRef="#ctx0" brushRef="#br0" timeOffset="-138300.25">3037 12984 279 0,'0'-13'36'0,"0"3"23"16,4 1-11-16,4 3-18 0,2-3-12 15,3 0-5-15,-1 2-1 16,9 0 0-16,-1 4-7 0,-1 3-1 0,0 0-1 16,-3 0-3-16,-3 5 2 15,-1 6-1-15,-4 3-1 0,-1 3 4 0,-3 4-1 16,-4 1 1-16,0 6-2 0,0 3 2 15,-7 2 0-15,-5 1-2 0,0-2-3 16,-1-4 5-16,1-2-2 0,-3-6-1 16,-1 0-1-16,3-3 4 0,1-2-1 15,2-4-2-15,1-3-1 0,1-4 3 0,4-3 0 16,0-1 1-16,4 0-1 0,0 0 2 15,0 0-3-15,0 0-4 0,0 0-3 16,0 0 0-16,12-4-1 0,3 3 3 16,1-2 1-16,3 1 3 0,6-1-1 15,-3 1 0-15,9 0-1 0,3-2 3 16,3 1-1-16,2-1-5 0,4 1-15 15,1 1-12-15,3-3-7 0,1 0-33 16,4-1-33-16,1-4-65 0</inkml:trace>
  <inkml:trace contextRef="#ctx0" brushRef="#br0" timeOffset="-137977.25">4246 12988 237 0,'-6'0'32'0,"2"-1"31"0,4-2 6 16,0 0-30-16,0 1-12 0,0-3-10 0,8 0-12 16,8-3-3-16,7 3 2 15,4-3 3-15,4 0-2 0,0 4-5 16,-2 1 2-16,0 3 0 0,-6 0-1 15,-7 4-3-15,3 4-3 0,-3 3-8 0,1 1-7 16,-1 3 10-16,-1 2-42 0,-9 2-15 16,2 2-21-16,-6-1-37 0</inkml:trace>
  <inkml:trace contextRef="#ctx0" brushRef="#br0" timeOffset="-137817.22">4314 13309 319 0,'0'0'29'16,"0"0"-8"-16,2 0 11 0,15-1-6 15,1-6-5-15,9-4-6 0,8-1-8 0,3-1-4 16,1 0-2-16,4 1-4 0,5 0-19 16,8 2-7-16,3 1-36 0,-1-4-100 15</inkml:trace>
  <inkml:trace contextRef="#ctx0" brushRef="#br0" timeOffset="-137200.18">6104 12488 122 0,'0'-11'37'16,"0"3"33"-16,0 3 4 0,2 2-23 0,2 3-12 15,-2 0-28-15,7 8 3 0,-1 9 11 16,0 7 0-16,-2 5-8 0,5 6-3 15,-1 5-4-15,-2 2-2 16,3 4-6-16,-3-1 8 0,0 0-3 0,-4-3 2 16,1-1-7-16,-3-5 2 0,-2-1 4 15,0-1-2-15,0-3-4 0,0 0 0 16,0-6 1-16,0-2-2 0,0-9-1 15,0 0 0-15,0-3-1 0,0-1-7 16,0 3-18-16,0-4-17 0,6 0-23 16,0-3-42-16,-2-3-67 0</inkml:trace>
  <inkml:trace contextRef="#ctx0" brushRef="#br0" timeOffset="-136356.13">7187 12778 9 0,'2'-8'31'0,"1"1"18"15,1-1-15-15,-4 0-2 0,0 0-2 16,0 0-4-16,-9-1 1 16,1-1-4-16,-2 1-2 0,-5 2-8 15,1 0 6-15,-3 4-3 0,3 1-2 0,-5 2 5 16,5 0-4-16,-3 3 3 0,1 11-5 15,-1 6-8-15,5 5 3 0,3 4-1 16,3 4 2-16,6 0-4 0,0 0 0 16,6-1 0-16,9 0-2 0,4 0-2 15,1-2 2-15,3-3-1 0,-2-2-1 0,3-2-1 16,3-5-7-16,-2-3-8 15,2-4-14-15,0-4-24 0,-2-5-21 16,-1-2-26-16,-1-3-43 0</inkml:trace>
  <inkml:trace contextRef="#ctx0" brushRef="#br0" timeOffset="-136176.12">7409 12887 141 0,'0'-2'55'0,"2"2"4"16,0 1-30-16,2 10 7 0,0 4 2 0,-2 1-9 15,2 3-12-15,-2 5-6 0,0 0-5 16,0 2-2-16,2-1-2 0,-4-4 1 15,7 1-2-15,-1-3-1 0,-2-2 2 16,4-3-8-16,3-5-12 0,-3-5-19 16,6-4-21-16,3 0-18 0,-1-11-38 15</inkml:trace>
  <inkml:trace contextRef="#ctx0" brushRef="#br0" timeOffset="-135956.12">7712 12917 130 0,'-10'29'12'0,"-2"5"16"0,-1 2 33 15,1 4-19-15,-3 3 1 0,1-2 0 16,-5 1-6-16,-1-4-10 0,1-2-8 0,3-4-2 16,3-2-9-16,1-1 1 15,3-6-5-15,5-3-3 0,2-4 0 16,2-4-1-16,0-5-2 0,0-2-2 15,0-4-9-15,6-1-8 0,3 0-7 0,1-4-11 16,2-8-25-16,5-3-20 0,0-4-30 16</inkml:trace>
  <inkml:trace contextRef="#ctx0" brushRef="#br0" timeOffset="-135692.09">7987 13004 51 0,'0'-16'33'0,"0"3"0"15,0 0 24-15,-6 3-18 0,-4 4 6 0,-5-2-8 16,1 4-4-16,-3 2 2 0,1 2 3 16,-1 0-12-16,-1 0-1 0,1 9-4 15,-1 4 1-15,3 6-10 0,1 4 2 16,3 3-3-16,3 0-4 0,2 2-5 15,6 0 0-15,0-1 0 0,0 1-1 0,10-5-3 16,3-2-4-16,3-3-11 0,3-3-11 16,5-2-14-16,1-3-15 15,2-3-23-15,0-6-8 0,2-1 3 16,-6 0-33-16</inkml:trace>
  <inkml:trace contextRef="#ctx0" brushRef="#br0" timeOffset="-135251.07">8103 13180 43 0,'6'-17'41'0,"5"1"10"15,-1-3-27-15,2-2-2 0,1-2-3 16,1-3-8-16,3-1 4 0,1-3-4 0,1-1-1 15,-2-3-1-15,-1-2 3 16,1-4-3-16,-5-1-3 0,2-2-2 16,-1-2-2-16,-3 0-2 0,1 0-2 15,-5 5 2-15,-4 8-3 0,2 8 1 0,-4 9 2 16,0 6 2-16,-4 5 11 0,-2 3 4 15,4 1-16-15,-7 4-2 0,1 10 8 16,-4 7 10-16,-1 5 4 0,3 6-5 16,-3 5-4-16,1 5-1 0,0 3-3 15,-1 3 0-15,5 4-3 0,0 2-2 0,6 0 4 16,2-5-5-16,0-2 1 15,6-10-3-15,12-4 2 0,7-6 0 0,6-8 1 16,6-6 1-16,1-8-2 0,7-5 0 16,1-2 2-16,-1-15-4 0,-1-7 0 15,-1-4 2-15,-8-1-4 0,-6 0-7 16,-12 1-1-16,-7-1-1 0,-8 3 3 15,-2 2 3-15,0 3 3 0,-14 7 2 16,-3 8 2-16,-2 6 1 0,-5 0 5 16,1 13 5-16,2 3 3 0,3 7-1 15,3 1 1-15,5 2-2 0,4 5-5 0,6 1-5 16,0-1-2-16,2 0 0 0,12-3-1 15,7-3-1-15,4-3-4 0,8-4-16 16,10-3-22-16,9-6 3 16,6-3-105-16,-1-4-69 0</inkml:trace>
  <inkml:trace contextRef="#ctx0" brushRef="#br0" timeOffset="-134739.04">9395 13131 206 0,'0'6'8'0,"0"8"-3"0,0 4 26 16,0 5-13-16,0 3-1 0,-2 1-1 0,-4 4 4 16,-2 2 0-16,-1 6 2 0,1 0-4 15,2-1-6-15,4-1 15 0,-2-4-10 16,2-3-8-16,-1-4 0 15,-1-8 0-15,2-2-2 0,-2-8 1 0,0-2-4 16,2-5 2-16,-4-1 2 0,0 0 0 16,1-9-7-16,-1-7 1 0,4-6-1 15,-2-3 0-15,4-6-1 0,0-3-1 16,0-5 2-16,2-3-1 0,8-5-1 15,5-5-2-15,6-7 1 0,1-8-15 0,7-10-17 16,6-5-23-16,7 1-37 0,1 9-23 16,0 16-5-16,-1 17 101 0,-7 15 41 15,-8 12 6-15,-4 9 2 0,-5 3 4 16,-7 0-4-16,-5 11-1 0,-6 9 8 15,-4 5 8-15,-11 3-10 0,-6 4-3 16,1 1-9-16,-5 1 1 0,2 2-6 16,-2-1-6-16,5 1-2 0,1-1-5 15,3-2-1-15,5-3-1 0,5-2-7 16,6-5-18-16,0-3-25 0,0-5-38 0,8-8-51 15</inkml:trace>
  <inkml:trace contextRef="#ctx0" brushRef="#br0" timeOffset="-134124">9790 13022 119 0,'-4'0'13'16,"4"0"40"-16,0 0-11 0,0 0-22 16,0 0-11-16,0 0 3 0,4 0 1 15,4 0 7-15,9-4-1 0,-1-3-5 16,7-3-10-16,2-3 0 0,-5-4 2 0,5-3 2 15,0-1 1-15,0-1 3 16,-4-2-4-16,-1 1-5 0,-7-1-1 16,-5 0-1-16,0 1 2 0,-6 3-1 15,-2 1-2-15,-2 5 1 0,-14 4 3 0,-3 5-4 16,2 5 0-16,-3 0-2 0,1 5 2 15,3 12 0-15,1 2-1 0,5 5 1 16,2 4 1-16,1 2 2 0,3 0-3 16,2-2 0-16,2 1-1 0,4-5 1 15,7-3 0-15,3-4 1 0,1-4-1 0,5-4 1 16,3-4-1-16,0-4 1 15,-1-1 1-15,7 0-1 0,4-4-2 16,5-5 3-16,-5 3-2 0,-4-1 1 16,-7 4-1-16,-5 3-1 0,-7 0 2 0,-3 0 0 15,-7 8-2-15,0 6 2 0,-9 2 3 16,-5 4-4-16,-3-2 1 0,3-1 0 15,1-4 2-15,7-3-1 0,2-3-3 16,4-5-1-16,0-2 2 0,0 0 2 16,0-2 5-16,0-14-1 0,10-4-3 0,-3-4-1 15,1-2-1-15,2 1 0 0,-2 0 1 16,5 1-2-16,-1 5 2 15,-1 3 1-15,-1 1 2 0,4 6 0 16,-1 0-3-16,1 4-1 0,3 1 1 0,-3 2-2 16,5 2 0-16,-1 0-2 0,3 0 1 15,4 0-11-15,8 4-13 0,6 1-3 16,7-2-68-16,3 2-36 0</inkml:trace>
  <inkml:trace contextRef="#ctx0" brushRef="#br0" timeOffset="-133607.98">11477 12626 127 0,'-13'-6'43'16,"-5"3"27"-16,-1 3-25 0,-4 0-13 15,3 0-4-15,1 0-2 0,5 7-6 0,1 1-4 16,9 3-10-16,2 2-7 0,2 5 2 16,0 1 1-16,12 1-3 0,1 3 1 15,7-2 1-15,3 3-2 0,4 0 1 16,-4-2 1-16,0 1-3 0,-7-3-3 15,-1 2 3-15,-5-1-2 0,-6-2 3 16,-4-3 1-16,0-1 0 0,-4 2 1 16,-15-3-1-16,-1-3 4 0,-3 0-3 15,-8-4 0-15,4 1 3 0,2 0 3 16,0-3 3-16,3-2-1 0,1 1-5 0,4 0 1 15,5-2-5-15,6 1 0 0,4 1-2 16,0-3-14-16,2 1-38 0,4-1-17 16,12-1-23-16,7 0-94 0</inkml:trace>
  <inkml:trace contextRef="#ctx0" brushRef="#br0" timeOffset="-133271.96">11704 12914 174 0,'4'-8'11'0,"2"1"45"0,3 1-29 16,1 0-8-16,4-2 1 0,3 3-7 16,2 0-1-16,-1 1-5 0,5 0 0 15,-2 3-5-15,1 1 1 0,3-1 1 0,-4 0-1 16,4-1 2-16,-5-3 3 15,3-1-1-15,0-1 2 0,-5-4-4 16,3-2-3-16,-2-3 0 0,-5-2 3 16,3-1-4-16,-9 0-2 0,-2-1 3 15,-6 0 0-15,0 2-1 0,0 0-1 0,-8 3 2 16,-9 3 1-16,3 2 1 0,-5 3 1 15,1 3 2-15,1 4 0 0,1 0 1 16,3 0-9-16,-1 8 1 0,7 5-1 16,-1 3-6-16,0 3-14 0,2 2-15 15,0 3-9-15,1 1-5 0,3 1-16 0,2-3-31 16</inkml:trace>
  <inkml:trace contextRef="#ctx0" brushRef="#br0" timeOffset="-132557.92">11977 12797 54 0,'-6'-4'51'0,"-1"0"1"15,-1 2 17-15,-2 2-33 0,-3 0 5 16,-1 0-8-16,-3 6 1 0,1 6-3 15,1 3-5-15,5 3-11 0,0 2 1 16,6 1-8-16,2 2 0 0,2-1-2 16,0 0-5-16,6 1-1 0,10-1 1 15,7-3-2-15,6 0-18 0,6-4-14 16,4-3-40-16,-1-6-47 0,-1-6-82 0</inkml:trace>
  <inkml:trace contextRef="#ctx0" brushRef="#br0" timeOffset="-132211.9">12566 12781 99 0,'8'-13'40'0,"-2"0"43"0,-3-2-35 15,-1 1 7-15,-2 0-10 0,0 3-13 0,-11 1-7 16,-5 3 0-16,-3 1-10 15,-6 5-3-15,-2 1-4 0,-1 2 0 16,-3 12 4-16,-3 5 1 0,8 3 0 16,-1 4 1-16,4 4-3 0,9 2-3 0,1 1-2 15,11-2-5-15,2 0 1 0,2-1-3 16,15-2 1-16,-1-2 2 0,3 0-1 15,12-6-4-15,-2 0-6 0,4-2-12 16,8-3-6-16,-2-1-24 0,5-3 0 16,-3-6-123-16</inkml:trace>
  <inkml:trace contextRef="#ctx0" brushRef="#br0" timeOffset="-132075.89">13139 13189 184 0,'-11'0'239'16,"7"0"-237"-16,0 0 19 0,4 0-20 15,-2 0-8-15,0 0-52 0,2 0-108 16</inkml:trace>
  <inkml:trace contextRef="#ctx0" brushRef="#br0" timeOffset="-130122.78">1693 10910 14 0,'-4'2'62'0,"-2"0"-27"16,-1 1-14-16,3-3 29 0,0 0 22 0,2 0-48 16,0 0 7-16,2 0-1 0,0 0-6 15,-2-4-2-15,2 1-6 0,0-1-1 16,0-3-2-16,0 2-2 0,2-1 0 15,6 0-5-15,5-1-4 0,1 1 1 16,9 1-3-16,8-2 1 0,10 2 0 16,13-2 0-16,10 2 0 0,8 3 1 0,13 0-2 15,4 2-2-15,4 0 4 16,4 0-1-16,-4 0-2 0,0 0 2 15,-4 6 1-15,-4 0-3 0,0-2 1 16,-9 0 0-16,-1 1 2 0,-13-3-3 0,-13-2 2 16,-7 0 0-16,-11 0 2 0,-13 0-2 15,-10-1-2-15,-6-2 5 0,-2-2 4 16,0-1-1-16,0-1-7 0,-8-3 5 15,-4 0-3-15,-3 1-1 0,-3 2-3 16,-5 2 2-16,-6 1 0 0,-6 1-1 0,-4 3-2 16,-7 0 3-16,-8 0-1 0,-6 11-3 15,-10 3-1-15,-6 4-1 16,-5 1 2-16,-2 4-3 0,-3 1 3 15,3 4 0-15,4-2 4 0,9-1-3 0,8-3 2 16,10-5 3-16,7-3 0 0,8-2-2 16,10-3-2-16,4-2 4 0,9-4-1 15,5-2 2-15,9-1 0 0,0 0 2 16,2 0-7-16,17 0-2 0,12 0 4 15,15-4 1-15,18-4 1 0,8 0-1 0,9-3 0 16,5-2-1-16,1 2 4 0,2-1-5 16,0 4-1-16,-6 0 5 0,-7 0-3 15,-10 3 3-15,-10 3-5 16,-15 2 3-16,-14 0 0 0,-8 6-3 0,-11 3-12 15,-4 2-23-15,-2 0-31 0,-2-5-55 16</inkml:trace>
  <inkml:trace contextRef="#ctx0" brushRef="#br0" timeOffset="-109867.63">6937 9766 43 0,'2'-4'68'0,"-2"-1"-37"16,0 0 7-16,0 0 8 0,0-1-15 0,2 1-1 15,-2-1 1-15,0 0-5 0,0 1-5 16,0 1 1-16,0 1-3 0,0-1-4 16,0 0 4-16,0 1-7 15,0 2-2-15,0 0-6 0,2 1 7 0,-2 0-8 16,0 0-2-16,0 0-4 0,0 11 5 15,3 6-1-15,-3 6 0 0,0 3 0 16,0 7 2-16,0 2 0 0,-3 3-2 16,1 1 0-16,-2 2 3 0,-2-2-4 15,4 1 1-15,-4 0 0 0,0-5 4 0,1 0-1 16,-3-2-2-16,4-5 1 0,0-1-1 15,4-7 0-15,0-5-3 0,0-3 1 16,0-3 1-16,0-3 0 0,6-2-2 16,4-4 2-16,3 0 1 0,1 0-2 15,7 0 0-15,0-6 0 0,1 0 1 16,1-1 1-16,2 1-3 0,6-1 1 15,-2 1 1-15,2 0-1 0,0 0-1 16,2-1 0-16,2 2 2 0,-2-4 0 16,-4 3-2-16,-6 2 0 0,-9 1 1 15,-3 3-3-15,-7 0-10 0,0 0-3 0,-2 0-4 16,-2 0-3-16,0 0-7 0,0 0-2 15,0 4-11-15,-8-1-28 0,-1-3-40 16,-1 0-40-16</inkml:trace>
  <inkml:trace contextRef="#ctx0" brushRef="#br0" timeOffset="-109578.6">7171 9971 255 0,'0'0'40'0,"0"7"-21"15,0 10 20-15,0 2-11 16,0 6 3-16,0 5 2 0,0 0-19 15,4 2-7-15,-2 0 5 0,0 1-6 16,2-2-3-16,0 0 0 0,1-3-1 0,-1-4-2 16,0-2 3-16,4-3-5 0,2-4 2 15,1-4-13-15,1-1-20 0,5-7-15 16,-1-2-21-16,1-1-42 0,1-8-58 15</inkml:trace>
  <inkml:trace contextRef="#ctx0" brushRef="#br0" timeOffset="-109004.57">7590 9771 11 0,'3'-1'76'0,"-3"-2"-54"0,2 2 4 16,-2 0 0-16,0 0-3 0,0 1-1 16,0 0-1-16,0 0-7 0,0 0 0 15,0 0-5-15,0 0 9 0,0 0 1 16,0 0 1-16,0 0-5 0,2 0 0 15,0 0-1-15,-2 2 1 0,2 5 1 16,-2 2-1-16,4 4 0 0,0 4-1 16,-4 6-2-16,2 5-5 0,0 4 2 0,-2 5-1 15,0 7-2-15,0 4 2 16,-4 3 1-16,-4 1-1 0,0-2-5 0,-3-1 0 15,5-3 1-15,0-7-1 0,2-7-4 16,4-8 2-16,-2-8 2 0,2-2-3 16,0-7 2-16,0-5-2 0,0-2 0 15,2 0 3-15,6-6 0 0,2-7-1 16,5-4 0-16,-3-4-3 0,3 1-5 0,-1 2-3 15,-2 4 2-15,-1 4 0 0,-3 4-5 16,0 3 6-16,3 2-1 16,-5 1 0-16,2 0 1 0,2 5 4 0,1 1 0 15,1 5 1-15,3-1-4 0,-1-1 1 16,1 0-2-16,1-3 0 0,1 1-9 15,-3-1-7-15,1-2-10 0,1-2-14 16,-1-2-25-16,-3 0-33 0,-2 0-19 16</inkml:trace>
  <inkml:trace contextRef="#ctx0" brushRef="#br0" timeOffset="-108635.55">7626 10087 127 0,'0'-6'51'0,"0"-4"-2"15,2-1 0-15,6-2-14 0,4-1-7 16,5-1-4-16,4-3-8 0,1 0-2 16,7-2-3-16,2 1-4 0,2 2-4 0,-2 5-1 15,-6 2 0-15,-6 6-2 0,-7 1-10 16,1 3-17-16,-3 0-19 0,-2 0-20 15,-4 0-54-15</inkml:trace>
  <inkml:trace contextRef="#ctx0" brushRef="#br0" timeOffset="-107711.49">8194 9857 23 0,'2'3'164'0,"0"5"-117"16,-2 6-47-16,0 8 40 0,0 5 3 0,0 2-18 15,-4 1-3-15,-2 4 0 0,0 3-5 16,2 2-1-16,-3 0-8 0,-1-1 2 15,6-1-6-15,-2-3 0 0,0-3-2 16,4-4 0-16,-2-7 1 0,2-4-3 16,0-2 0-16,0-3 1 0,0-3-1 0,0-3-8 15,0-4-16-15,4-1-9 0,4 0-14 16,2-6-30-16,3-12-70 0</inkml:trace>
  <inkml:trace contextRef="#ctx0" brushRef="#br0" timeOffset="-107470.48">8411 9833 25 0,'2'10'254'0,"-2"3"-249"15,0 2 22-15,0 6 9 0,-4 3-8 16,-4 2 1-16,0 3-9 0,-1 0-6 15,1 4-2-15,2 3 0 0,2 0-8 16,-3 2-4-16,5 0 2 0,0 0 1 0,0-2-3 16,2-5 0-16,0-1-3 15,0-6-17-15,0-3-9 0,4-2-9 16,1-4-4-16,-3-4-10 0,0-2-20 15,-2-5-25-15</inkml:trace>
  <inkml:trace contextRef="#ctx0" brushRef="#br0" timeOffset="-107262.47">8233 10178 180 0,'15'-4'64'0,"1"2"-40"0,5-1 19 15,6 1-14-15,0 1-18 0,0-2 4 0,4 1-2 16,0 1-4-16,-2 1-9 0,-5 0 1 16,-1 0-4-16,-4 0-36 0,-3 0-34 15,-1 0-49-15</inkml:trace>
  <inkml:trace contextRef="#ctx0" brushRef="#br0" timeOffset="-106844.44">8690 9899 275 0,'6'-7'23'0,"3"4"-1"0,7-1 3 16,3 1-7-16,4 3 7 0,5 0 2 0,1 0-8 15,-2 3-5-15,0 7 0 16,-8 6-10-16,-3 3 2 0,-7 3-5 16,-9 3 4-16,0 3-1 0,-9 3 1 15,-9 2-1-15,-7 2 0 0,-6-2-3 0,2-2 2 16,-2 1-5-16,4-4 1 0,2-2 1 15,0-3 1-15,3-4-2 0,3-5 1 16,0 0 3-16,7-6-2 0,6-2-1 16,0-5 0-16,6-1 4 0,0 0-1 15,0 0 0-15,0 0 0 0,0 0 1 0,0 0-3 16,6 0-5-16,2 1 4 0,5 0 1 15,-1 0 0-15,2 1-1 16,7 0-1-16,2 0 3 0,0 0-1 16,1-1-1-16,3 1-2 0,0 1-2 0,2 0-7 15,4 3 5-15,-6-2-25 0,4 2-64 16,-4-3-17-16,-2-2-109 0</inkml:trace>
  <inkml:trace contextRef="#ctx0" brushRef="#br0" timeOffset="-105987.4">9864 9957 156 0,'0'0'54'16,"2"0"-11"-16,5 0-6 0,-3 0-16 0,4 0-2 15,4 0 4-15,3 0-8 0,6 3-3 16,1 2 1-16,5 1 2 0,0 1-8 16,4 1-1-16,-2 0 2 0,-4-1-3 15,-7 2-3-15,-3 2-2 0,-5 1-3 16,0 2-23-16,-5-1-20 0,-5-1-41 0,-2-6-62 15</inkml:trace>
  <inkml:trace contextRef="#ctx0" brushRef="#br0" timeOffset="-105827.39">9835 10334 29 0,'13'3'160'0,"3"-3"-149"0,5 0 11 15,10 0-1-15,4 0-14 0,6-3-3 0,3-3-5 16,8-2 3-16,3-1-2 0,3 2-36 15,0-4-53-15</inkml:trace>
  <inkml:trace contextRef="#ctx0" brushRef="#br0" timeOffset="-105095.34">11119 9814 178 0,'4'0'37'0,"-2"4"-23"16,-2 11 17-16,0 5-5 0,0 3-2 15,-6 5-7-15,-2 3-5 0,-5 2 6 0,1 3-7 16,-5 1-1-16,3-4 3 0,2 2 0 16,1-6-3-16,5-1 5 0,0-3-7 15,6-5-5-15,0 1-1 0,0-5 2 16,4-4 1-16,2-4-1 0,7-3-3 15,-1-4 5-15,7-1-1 0,1 0-2 16,7-3-1-16,2-6 2 0,0 1-2 16,2-1-2-16,0 0 0 0,4-1 2 15,0 0-2-15,5 1 1 0,-1-1-2 16,-2 0 1-16,-2 2 1 0,-6 2-2 0,-4 5-6 15,-6 1-9-15,-7 0-12 0,-4 0-8 16,-4 0-21-16,-2 0-17 0,-2 0-32 16,0-3-42-16</inkml:trace>
  <inkml:trace contextRef="#ctx0" brushRef="#br0" timeOffset="-104850.33">11373 9986 80 0,'4'4'227'0,"-2"3"-187"16,-2 4-27-16,0 3 30 0,0 6-4 15,0 3-4-15,-2 2-16 0,0 0-8 16,-4 0-6-16,4 1 0 0,-2 1-4 0,4 3-1 15,0-4 0-15,0 1 1 16,8-3-2-16,7-1-24 0,3-4-15 16,5-4-5-16,4-5-23 0,2-9-55 15,4-1-61-15</inkml:trace>
  <inkml:trace contextRef="#ctx0" brushRef="#br0" timeOffset="-104526.31">11859 10071 42 0,'0'-15'119'0,"0"-3"-62"16,-12 6-20-16,-3 2 9 0,1 1-20 15,-1 2-12-15,-1 5 1 16,3 2 2-16,1 0-3 0,4 2-5 16,1 7-6-16,-3 7-1 0,2 5-1 0,4 5-1 15,0 2-1-15,-1 2 2 0,5 1-1 16,3-1 0-16,7 2-1 0,6-5 2 15,3-2 0-15,4-6-2 0,2-6 1 16,3-2 2-16,1-7-3 0,0-4 1 16,0 0-1-16,-2-6 2 0,0-8 1 0,0-3-2 15,-4-5 0-15,-5-2 4 0,-3 0 1 16,-7 0 3-16,-8 1-1 0,0 0 3 15,0 0-3-15,-14 2-2 16,-1 1-3-16,-6 1-2 0,3 3 3 0,-5 0-4 16,0 6-13-16,7 4-12 0,5 6-8 15,7 0-14-15,4 2-54 0,0 5-49 16</inkml:trace>
  <inkml:trace contextRef="#ctx0" brushRef="#br0" timeOffset="-104199.29">12299 10031 26 0,'-14'-11'206'0,"-1"-1"-191"16,-3 4 14-16,-5 2 9 0,2 3-21 16,-3 3 0-16,1 0 9 0,6 11-6 15,7 6-6-15,2 3-11 0,6 8-2 16,2 2 0-16,0 4-1 0,12-2-1 15,7-1 2-15,3-1-1 0,5-3 2 0,6-4-2 16,-4-6 1-16,4-2-1 0,-2-6-2 16,2-4 2-16,-2-5 2 0,-2 0 3 15,-8-9-4-15,-9-6 1 0,-3-2 3 16,-3-4 0-16,-6-2 5 0,0 0 1 15,0 1-6-15,-10 0 1 0,-3 2-3 16,-5 1 0-16,-1 0-2 0,-2 4-1 16,1 1 0-16,7 4-4 0,3 2-12 15,6 5-6-15,4 3-8 0,0 0-61 16,8 10-12-16,4 0-4 0</inkml:trace>
  <inkml:trace contextRef="#ctx0" brushRef="#br0" timeOffset="-103851.27">12781 10014 251 0,'-8'-16'17'0,"-3"4"25"16,1 4-16-16,-6 2-13 0,-1 1 6 15,0 4 1-15,1 1 1 0,1 0 1 16,-1 16-9-16,4 5-8 0,-1 7 1 0,5 2-4 15,2 4 1-15,6 2-1 0,0-1 0 16,0-1 0-16,10-3-1 0,2-3 0 16,5-4-1-16,4-7 2 0,-3-3-1 15,7-7 1-15,-4-1 1 0,6-5-1 16,6-1-2-16,2-8 4 0,4-9 1 0,-2-4-3 15,-6-3 1-15,-8 0-3 16,-4-2 8-16,-7-1 5 0,-4 1-3 16,-6 0-1-16,-2 2 2 0,-6 0-5 15,-10 1-2-15,-7 3 0 0,0 1-3 0,-4 5 0 16,-2 4-2-16,-4 4 1 0,-2 6-1 15,2 0-9-15,6 0-8 0,11 10-4 16,7 2-1-16,9 5-35 0,0 1-27 16,13-4-67-16</inkml:trace>
  <inkml:trace contextRef="#ctx0" brushRef="#br0" timeOffset="-103198.24">13643 9912 154 0,'0'0'84'15,"0"0"-37"-15,0 0 2 0,0 0-10 16,0 0-18-16,0 5-8 0,0 4 6 16,0 6 3-16,0 6-3 0,0 4 6 15,0 6-8-15,-2-1-7 0,-6 3 1 16,1 1-5-16,1-1-2 0,-2-2 2 15,2 2-7-15,-2-4 2 0,3 1 0 0,1-5 2 16,0-5-3-16,2-3-5 0,2-6-14 16,0-2-12-16,6-7-17 0,9-2-3 15,-1 0-24-15,5-15-53 0,-1-7-56 16</inkml:trace>
  <inkml:trace contextRef="#ctx0" brushRef="#br0" timeOffset="-102967.22">13951 9835 56 0,'0'5'235'0,"0"0"-214"16,0 7-6-16,-6 3 27 0,-5 8-3 16,-1 5-7-16,0 2-4 0,1 3-11 15,-1 0-3-15,2 3-4 0,-3 2 0 16,5-1-1-16,0 0-5 0,1-1-3 15,3-2 3-15,4-4-2 0,-2-5-2 16,2-2 0-16,0-5 0 0,0-1-13 16,0-2-12-16,0-2-11 0,0-4-19 15,0-5-25-15,0-3-52 0,-2-1-51 16</inkml:trace>
  <inkml:trace contextRef="#ctx0" brushRef="#br0" timeOffset="-102791.21">13664 10186 3 0,'12'-1'257'15,"5"-1"-226"-15,-1 2 21 0,5 0-13 16,4 0-22-16,1 0 7 0,5 1-5 16,1 2-14-16,-1 1 0 0,2 2-2 15,-7 0 0-15,5 1-2 0,-6-2-5 0,0 1-22 16,-4-3-26-16,-3-3-52 0,-5 0-84 15</inkml:trace>
  <inkml:trace contextRef="#ctx0" brushRef="#br0" timeOffset="-102408.19">14230 9990 58 0,'0'0'226'15,"0"-4"-186"-15,4 4-11 0,11-1-5 16,1 1 1-16,5 0 3 0,6 0-1 15,2 0-7-15,0 0-7 0,-3 1-3 16,-1 7-4-16,-6 0-6 0,-5 3 5 16,-3-1-3-16,-3 2-1 0,-8 2 1 0,0 5 0 15,-6 3 6-15,-13 3-6 0,-6 2-2 16,-2-1-5-16,1 3-3 15,-5-2-5-15,2 0 0 0,0-1 0 16,-2 0-1-16,4-2-1 0,2-3 4 0,4-3 6 16,3-4 4-16,5-3 0 0,5-3 1 15,6-3-2-15,2 1 4 0,0-4-6 16,0 0 3-16,8-1 4 0,7-1 9 15,8 0 0-15,1 0-5 0,3-2-3 16,4-2 0-16,0-1-3 0,2 0-1 0,0-3-1 16,2-1 3-16,1 3-3 0,-1 0 2 15,-2 1-7-15,0 1-17 0,-6 1-31 16,-7 0-50-16,-3-3-62 15</inkml:trace>
  <inkml:trace contextRef="#ctx0" brushRef="#br0" timeOffset="-72260.47">14346 14110 15 0,'0'-2'20'0,"0"1"-2"0,0-1-5 15,0-1-3-15,0-2-9 0,0 4 1 16,0-2 3-16,0-1 2 0,0 2-5 15,0 0 9-15,0 1-1 16,0 0 0-16,0 0 2 0,0-3 0 0,0 2-1 16,0 1 4-16,0 1-4 0,0 0-1 15,0-1-4-15,0 1 1 0,0 0 2 16,0 0 1-16,0 0-2 0,-2 0 1 15,2-1-3-15,0 1 6 0,0 0 2 16,0 0-2-16,0 0 2 0,0 0-6 0,0 0 2 16,0 0 16-16,0 0-9 0,-2 0-5 15,2 0 1-15,-2 0-2 0,0 0-4 16,2 0-1-16,-3 2-2 15,1 1 3-15,-2 4-4 0,2 3 0 0,-2 2 2 16,2 1 1-16,-4 4-4 0,2 5 3 16,0 4 3-16,-1 5-3 0,-1 3-1 15,-2 7-1-15,2 6 3 0,-3 9 6 16,1 5-2-16,2 9-8 0,-2 7 6 15,2 5-3-15,-1 9 0 0,3 5 0 0,-2-1 0 16,2 3-1-16,-2-3 0 0,2 0-1 16,-3 4 1-16,3 0-1 0,-2 2-1 15,2-3-1-15,2-3-3 0,2-5 3 16,-2-8-1-16,0-6 1 0,0-5 0 15,0-5 0-15,-1-4-1 0,1-5-1 16,2-8 3-16,0-5-2 0,0-5 0 16,-2-2-1-16,0-3 1 0,-6 0 2 15,-2-4-1-15,1-5 0 0,-1-1 3 16,2-6-2-16,0-3-1 0,1-1 1 0,-1-3 1 15,0 2-2-15,2-3 0 0,-1 1-1 16,1 1 1-16,4 0-1 0,-4 5-1 16,6-1 0-16,-4 1 2 0,2 0-1 15,0 4-1-15,0 4 1 0,-7 3 0 16,1 2 11-16,-2-3-17 0,1-3 7 15,3-5-1-15,2-2 0 0,-2-1 0 16,0-5 0-16,-1-1 1 0,7-6-1 16,-2-1-6-16,2-3-10 0,0 0-8 15,7-8-18-15,7-11-38 0,1-6-52 0,-1-9-101 16</inkml:trace>
  <inkml:trace contextRef="#ctx0" brushRef="#br0" timeOffset="-70676.38">14325 14131 14 0,'0'0'25'0,"0"0"-2"0,0 0-1 16,0 0 0-16,0 0 4 0,0 0-4 15,0 0-4-15,0 0 1 0,0 0 0 16,0 0-5-16,0 0 2 0,0 0-9 16,0 0-1-16,0 0 2 0,4 0 10 15,5 0 0-15,-1-2 1 0,2-1-5 0,5 3-1 16,3 0 2-16,3 0 2 0,6 0-2 15,8 0-3-15,6 0 1 0,7 0-2 16,6 0-3-16,3 0-5 0,5 3-1 16,9 3-1-16,7 5 0 0,7 3 0 15,6 2 0-15,4 1 0 0,0 5 0 16,4 2-1-16,-1 1 0 0,-3 2 1 15,0-1-1-15,0 1 0 0,2-2 0 16,4-1 1-16,-4 0-1 0,9-4-1 16,-1-2 1-16,9-3 1 0,2-4-1 0,4-1-1 15,2-3 1-15,-1-3-1 0,-3-3-3 16,-6-1 2-16,-7 0 0 0,-7-6 2 15,-8-4-1-15,-3-1-1 0,-6-1 2 16,-9-1 0-16,-6 2 0 0,-4 0-1 16,-6 2 1-16,0 1 1 0,-2 1-1 15,0 1-1-15,1 1 1 0,-1 2 1 16,2 0-6-16,-2 1-4 0,-1 2 2 15,1 0 6-15,-4 0-1 0,-3 0 1 16,3 0 1-16,-5 0 1 0,1 2 0 16,1 1 0-16,-3 0 1 0,1-1-1 0,3 0 2 15,-3 1-2-15,1-1 0 0,1-1 0 16,-1-1-1-16,3 0-1 0,3 0 1 15,-2 0 1-15,3 0-1 0,-1-6-2 16,-2 1 2-16,-3-1 0 0,1 2-3 16,-5 0 2-16,-6-1-1 0,3 2 0 15,-5 1 0-15,0 2-1 0,-2-1 2 16,-2 0 2-16,0 1-2 0,0 0 0 15,2 0 1-15,0 0 2 0,0 0-2 16,0 0-1-16,0 0 2 0,-6 2 1 0,0 3-3 16,-10-1 0-16,1-1 1 0,-9-1 0 15,-3 1-2-15,-4 0-11 0,-2-3-8 16,-10 0 11-16,-5 0-9 0,-1 0-34 15,-3 0-33-15,-4-2-39 0</inkml:trace>
  <inkml:trace contextRef="#ctx0" brushRef="#br0" timeOffset="-69105.29">19689 14450 14 0,'9'1'52'0,"-7"3"-37"16,4 3 8-16,-2 3-1 0,-4 2-12 15,0 3 0-15,0 6 12 0,-2 4 1 16,-8 3 2-16,1 7 2 0,1 2-8 16,0 5 0-16,4 4-10 0,-3 1 4 15,5 6-2-15,-4 5 2 0,2 3-4 0,-4 2 3 16,4 1-1-16,-7 1-7 0,3 5 1 15,0 6-1-15,-3 3-2 0,1 5-2 16,2 6 2-16,0 2 0 0,-3 7 16 16,3-2 4-16,2-2-13 0,0-1-2 15,3-4-2-15,-1 0 1 0,2-1 0 16,2-4-1-16,-4-3-2 0,2-5-2 15,0-5 2-15,0-5-2 0,-4-3 0 16,2-8-2-16,-3-5 4 0,-1-5 8 16,2-7-16-16,2-3 4 0,-2-2 1 0,4-2 1 15,-1 0-2-15,1-4 2 0,2-3-1 16,0-6 1-16,0-3-2 0,5-4 1 15,3-6 1-15,-2-1 2 0,-2-5-2 16,4 1 0-16,-3-1 0 0,-3 1 2 16,0 1-4-16,0-1 0 0,2 2 0 15,0 3 2-15,-2 0-1 0,4 2-1 16,-6-1 2-16,2 0-1 0,2-1 0 15,-1 0-1-15,-1 1 2 0,2-4-2 16,-2-1 1-16,-2 1 1 0,2 0-2 0,0-1 1 16,-2-1 1-16,0 0-2 0,2 0 1 15,-2 0 0-15,0 0-3 0,0-1 3 16,0 0 4-16,0 0 0 0,-2 0-4 15,-4 0 0-15,-5-4 1 0,-1-2-1 16,0 1-2-16,-7 0 2 0,-2-2-1 0,-3 1-1 16,1-1-3-16,-2 1 2 15,-2-2 1-15,-2 0 1 0,0 0 0 16,-6-1-1-16,-4 1 3 0,-3-1-2 15,-3-2 2-15,2 1-4 0,-7 2 3 0,0-1 0 16,1 1-1-16,-9 1 1 0,4-2-2 16,-4-1 0-16,-4 1-2 0,-6 1 3 15,-2 1-3-15,-5 1-4 0,5 0 4 16,0 2 3-16,-1-1 2 0,3 3 0 15,2-1-3-15,-2 0 1 0,6 1 3 16,-2-2-1-16,0 1-1 0,4-2 1 0,-8-1-2 16,6 2 3-16,-5-2-1 15,-3 1 3-15,2 1 1 0,2 0-2 16,0 2-1-16,-3 1-1 0,3-4 1 15,-6 1 0-15,-3 0-2 0,1-2 0 0,0 2 0 16,-3-2 1-16,-3 1-1 0,1-3 0 16,3 1 2-16,1 0-1 0,3-3-2 15,4 4 2-15,3-2 3 0,8 4 2 16,1 1-3-16,6 1-1 0,-2 2 2 15,7 0 0-15,0 0 2 0,-1 0-5 0,3 0 7 16,1 0-4-16,1 0-1 0,0 0-1 16,1 1 0-16,-3 0-1 15,0-1-1-15,-3 0 0 0,-2 0 2 16,3 0-2-16,-3 0 1 0,3 0-2 0,0 0 2 15,-1 0 0-15,7 0-2 0,6 0 1 16,0 0-1-16,4-3 2 0,2 1 0 16,2 1-1-16,6 0 5 0,1 1-2 15,-1 0-3-15,1 0 0 0,-1-1 2 16,0 1 0-16,1 0-2 0,-1-1-1 0,5-1 3 15,-1-1-2-15,7 0 0 0,-2-2 2 16,1-1 0-16,-5-1 0 0,4 2-2 16,-3 0-1-16,-1 0 2 15,-5 3 0-15,3-1-2 0,-7 1-1 0,-6 2 4 16,-4 0-2-16,-2 0-2 0,0 0 1 15,4 0 3-15,2 0-1 0,6 0-2 16,2 0 1-16,0 0 0 0,7 3 1 16,-3 1-2-16,7 2-1 0,-2-1 3 15,-1-1 0-15,3 1-3 0,4-1 1 0,2-1 2 16,2-2-2-16,2-1-2 0,0 0-16 15,4 0-15-15,12-14-15 0,9-5-24 16,4-11-73-16</inkml:trace>
  <inkml:trace contextRef="#ctx0" brushRef="#br0" timeOffset="-68428.25">14596 13989 3 0,'-2'3'30'0,"2"-2"0"0,-2 1 6 15,-2-2 2-15,2 1-3 0,-5 1-1 0,3-2-5 16,-2 2-6-16,-2 0 0 0,4 0-5 16,0 0 1-16,-3 0-2 0,5-2 4 15,0 0-4-15,2 0-2 0,0 0-1 16,0 0-5-16,0 0-6 0,2-2 3 15,15-11-2-15,6-7-1 0,10-9-3 0,10-5 0 16,13-12 0-16,12-6 2 0,13-6-4 16,10-6 2-16,4-6 0 15,8-7 2-15,0-1-2 0,5-4-2 16,-7 0 4-16,0-2-2 0,-12-3 0 0,-6 1-2 15</inkml:trace>
  <inkml:trace contextRef="#ctx0" brushRef="#br0" timeOffset="-68213.23">15739 13044 427 0,'77'-85'0'0,"-7"8"0"0,-10 5-1 0,0 7 0 0,-11 3 2 0,-1 1-1 16,-3 8-1-16,3-1 0 0,4 3 2 15,1 3 0-15,5 0 0 0,6 5-2 16,2 1 4-16,5 1-3 0,-3 1 0 0,4 2 1 15,-4 3 2-15,-6 0-2 0,-2 3-1 16,-8 4 0-16,-6 4 2 0,-11 4 0 16,-8 4-2-16,-13 2 1 15,-6 4 2-15,-8 2 0 0,0 3 0 16,0 1-1-16,0 3-1 0,0 1 0 0,0 0-2 15,0 0 0-15,0 0 0 0,0 0-1 16,0 0-3-16,0 0 4 0,0 0-2 16,0 0-6-16,0 1-31 0,0 5-9 15,0-1-49-15,0-3-80 0</inkml:trace>
  <inkml:trace contextRef="#ctx0" brushRef="#br0" timeOffset="-68008.22">17083 12016 0 0</inkml:trace>
  <inkml:trace contextRef="#ctx0" brushRef="#br0" timeOffset="-66833.16">17083 12016 0 0,'-27'5'0'0,"2"0"0"0,-2-2 0 0,4-1 0 0,-1 1 0 0,1 0 0 16,6-2 0-16,9-1 0 0,-8 2 0 15,5-2 0-15,3 6 0 0,4-1 0 16,-7-3 0-16,9 3 0 0,2-1 0 16,0 2 0-16,0-1 0 0,0 1 0 0,2-2 0 15,5 0 0-15,3 0 0 0,-2-2 0 16,1 0 0-16,1-1 0 0,-4-1 0 15,2-1 0-15,1-5 0 0,1-1 94 16,6 2-87-16,11-2 16 0,6-1 7 16,7 1-4-16,7 1-3 0,5 1-7 15,8 0-8-15,2 0 6 0,8 3-5 16,7 2-3-16,1-1-1 0,5 1-1 15,2 0 0-15,-5 0 5 0,5 0-3 16,-2 5 0-16,6 3 3 0,6 1-1 0,10 3-6 16,13 4-1-16,8-1 1 0,2 4 0 15,4-3-3-15,-1 1 2 0,-1 1 0 16,2-1 0-16,-2 1-1 0,-6-3 0 15,-4 0 1-15,-8-1-1 0,-11-2 0 16,-10-5 2-16,-4-1 0 0,-6-4-3 0,-7-1 2 16,-2 1-1-16,-5-2 0 15,-1 0 2-15,2 0-4 0,-2 0 4 16,0 0-1-16,-6 1-1 0,-4 3-1 15,-4 2 1-15,-1-2 1 0,-7 2-1 16,-3-2-1-16,0-2 1 0,-1 1 2 0,1-2-2 16,0 3-1-16,3-1 1 0,-3 1 1 15,-4 0 0-15,-2 0-2 0,-4 1 0 16,-8-3 3-16,-6-1-2 0,-9-1 0 15,-8 0 0-15,0 0 5 0,-8 0-6 16,-11-2-3-16,-2 1-1 0,5 1 5 0,-1 0-1 16,9 0-2-16,8 0-7 15,0 0-6-15,0 2 12 0,17 4 1 16,1 0 2-16,1-3-1 0,0-1-2 15,-3 1-4-15,-1-1 7 0,-7-2 1 0,2 0 0 16,-4 0-1-16,-4 0 2 0,0 0-1 16,1 0 0-16,1 0 0 0,-2 1-1 15,4-1-2-15,2 0-15 0,5 0 3 16,-1 0 15-16,5 0 1 0,-1 0 1 15,-1 0 0-15,-1 0 3 0,-2-1 1 0,-1-2 2 16,1 0-1-16,-2 2 2 0,1-1-2 16,-3-1-4-16,-2 1-2 15,0-2-4-15,3 3 6 0,-1 1-3 16,4-2-3-16,5 1 3 0,8 1 3 0,6 0 1 15,0 0 8-15,2 0-5 0,0 0-2 16,-2 0 0-16,-2 1 0 0,-2 1 0 16,-2 0 1-16,-5-1-3 0,1 1-1 15,-5 0 3-15,-3-1-1 0,-3-1-3 16,-4 0-1-16,3 0 1 0,-3 0 3 0,2 0-1 15,2 0-4-15,-1 0 2 0,-1-2 0 16,2 1-1-16,-1 1-2 0,-3 0 2 16,-4 0 1-16,-2 0-2 15,2 0-2-15,-2 0 2 0,0 0 2 0,-2 0-3 16,-11 0 2-16,-1 0-1 0,0 6 2 15,-1 1-1-15,3-1-1 0,1 3 0 16,1 1 2-16,0 4-2 0,-3 2-1 16,-1 3 3-16,-3 3 0 0,-1 2-1 15,-1 4-2-15,-6 5 3 0,-4 2 0 0,-4 3 0 16,-2 4-2-16,-6 0 0 0,1 2 3 15,-3 0-2-15,-2 2 0 0,-1 3 0 16,-8 3 2-16,-4 3 0 0,1 4 1 16,-1-1-2-16,6-3 1 0,2 0-1 15,5-6-4-15,-1-2 4 0,5 0 0 16,-2-1 0-16,3 0-3 0,-5-3 2 15,-3 1 1-15,1-1-1 0,-3-1-2 16,1 0 1-16,-1-3 2 0,2-2-2 16,-1-1 1-16,-1 3 0 0,7-2 1 15,-1 0-1-15,1 0-1 0,2-4 2 0,-3-1 0 16,7 3 0-16,2-4-2 0,4 2 2 15,2-5 0-15,4-1-1 0,2-1-1 16,3-2 2-16,-1-2 0 0,0-1-1 16,-1 0-1-16,-3-2 1 0,-2 0 2 15,-2 1-1-15,2 0-2 0,0 1 2 16,5 2 1-16,3 0-2 0,2 2 0 15,1-2-2-15,4 1 4 0,5-1-4 16,3-2-2-16,4 0-15 0,0-6-36 16,0-6-56-16</inkml:trace>
  <inkml:trace contextRef="#ctx0" brushRef="#br0" timeOffset="-66217.13">21901 12502 0 0</inkml:trace>
  <inkml:trace contextRef="#ctx0" brushRef="#br0" timeOffset="-65657.09">21901 12502 0 0,'0'-12'0'0,"0"4"0"0,0 4 0 0,0-6 0 0,-2 9 0 0,0-2 0 16,0 3 0-16,2 0 0 0,0 0 0 0,0 0 0 15,0 0 0-15,0 0 0 0,0 7 0 16,0-5 0-16,2 2 0 0,4 1 0 16,-4-1 0-16,0-2 0 15,-2 0 0-15,0-2 0 0,0 2 0 0,-2 2 0 16,-4 1 0-16,-2 2 0 0,4 2 0 15,-3 1 0-15,1 4 0 0,4 1 0 16,-4 1 0-16,-4-2 0 0,1 1 0 16,-5 1 7-16,4 0 1 0,-3 5 41 15,1 1-11-15,1 0 2 0,-1 7 7 0,0 2-8 16,1 4-9-16,1 1-6 15,2 2 0-15,-3 4 1 0,3 2-7 0,-4 7 1 16,1 0-1-16,-3 5-2 0,4-1 1 16,-5-1-6-16,3-1 0 0,1 1-5 15,-1 3 2-15,4 3-6 0,-1 6 1 16,1 1 1-16,-2 3 0 0,2 1-4 15,-3 2 0-15,3 2-1 0,-4-1 3 16,-1-3-1-16,1-4-1 0,-3 0 2 16,5 0 0-16,-5-2 0 0,3-2-2 0,-2-5 2 15,5-5-1-15,3-2 0 0,2-6-3 16,0-2 3-16,0-5 1 0,4-2-3 15,0-2 0-15,0-5 2 0,0-4 0 16,0-2-1-16,-2-3-1 0,-2-4 2 16,1 1-1-16,3-3-1 0,0 0 1 15,0-1 1-15,0 0 0 0,0 1-2 16,0 0 0-16,0-1 2 0,0 0 1 15,0-2-3-15,0 2 0 0,0 1 3 16,-4 1 0-16,-4 2-2 0,2 0-1 16,-7 3 2-16,-1 2 1 0,-3-2-2 0,5-2 0 15,4-5 1-15,6-5-1 0,2-3-1 16,0-1 0-16,0-1 2 0,0-1-1 15,0-2-3-15,6 0-4 0,0 0-8 16,2-8-17-16,3 0-14 0,-1-1-21 16,-2-4-46-16,-2-3-82 0</inkml:trace>
  <inkml:trace contextRef="#ctx0" brushRef="#br0" timeOffset="-64881.04">21351 14969 87 0,'-8'9'17'0,"-2"6"-17"0,-1 3 34 16,-3 0-22-16,1 0 3 0,-3 2 4 0,-1-1-5 15,-1 2 2-15,-5 4 4 0,0 0-6 16,-4 4-2-16,-1 1 0 0,-8 2-3 16,3 2-4-16,0 1 2 0,2 1 3 15,-2-1 3-15,0 4 1 0,-4 4-3 16,-2 2-1-16,-5 3 3 0,-1 0-1 0,-3-2-1 15,5 1-2-15,-1-2 3 16,-3 2-4-16,-1-3 3 0,-3-1-1 0,-1-1-3 16,2 1-1-16,1-2 2 15,3 0 0-15,3-2 6 0,4-1-7 0,-1 2-2 16,3-1 3-16,2-2-3 0,-2 1-3 15,6-1 1-15,-2 1 0 0,2-1 0 16,2-1-1-16,-2 0 0 0,6-1-1 16,2-1 4-16,0-2-5 0,3-2 2 15,-3-3 2-15,6-2-4 0,1-1 2 16,1 0 0-16,1-4 1 0,-3 0 0 0,3-4-2 15,2-4 1-15,-5 0-1 0,5-2 3 16,-5 0-3-16,5 0 0 0,1-1 11 16,-3 3-15-16,1-1 1 15,3 0 0-15,2-2 3 0,2 0 0 0,-3-3-2 16,1 2 0-16,-6 1 3 0,3 0-3 15,-5 2 1-15,-1 1 0 0,-1 4 1 16,-1 0 1-16,2-2-2 0,7-1 2 16,4-3-1-16,6-2-2 0,0-2-1 15,0-1 2-15,0-1 0 0,0-3 1 0,0-1-1 16,0 1 0-16,0-1 2 0,0 0-1 15,0 1-2-15,0-1-1 0,4 0-7 16,6 0-14-16,7-7-34 16,2-8-65-16,-3-8-196 0</inkml:trace>
  <inkml:trace contextRef="#ctx0" brushRef="#br0" timeOffset="-64649.03">17012 15264 0 0</inkml:trace>
  <inkml:trace contextRef="#ctx0" brushRef="#br0" timeOffset="-63963.99">17012 15264 0 0,'-76'-24'0'0,"-3"-1"0"0,-3 0 0 0,3-3 0 0,3 2 0 16,3-2 0-16,5 1 0 0,-2 1 0 15,4 1 0-15,4-4 0 0,4-1 0 16,6-3 0-16,2-1 0 0,3 5 0 16,-3 2 0-16,7 7 0 0,-1 1 0 15,3 0 0-15,6 3 0 0,0 2 0 16,-2 1 0-16,2 1 0 0,-5 7 0 15,-1 1 0-15,4-5 0 0,2 1 0 0,1 3 0 16,8 0 0-16,-1 4 0 0,2 1 0 16,0 0 0-16,7 0 0 0,-3 0 0 15,0 3 0-15,3 4 0 0,-1-3 0 16,-4 6 0-16,-2-8 0 0,-4 5 0 15,-4-1 0-15,0 1 0 0,0-1 0 16,4 4 0-16,7-9 0 0,3 4 0 0,7-2 0 16,5-3 0-16,-9 1 0 15,8-1 0-15,-5 0 0 0,1 1 0 16,-1 1 0-16,-3-2 0 0,-3 0 0 15,-1 0 0-15,3 0 0 0,-4 0 0 0,-1-3 0 16,-3 2 0-16,0 1 0 0,4 0 0 16,3 0 0-16,5 0 0 0,13 0 0 15,-4 0 0-15,2 0 0 0,2 0 0 16,0 0 0-16,-2 0 0 0,0 0 0 15,-6 0 0-15,6 0 0 0,-9-4 0 0,5-2 0 16,4-2 0-16,-4 5 0 0,4-4 0 16,-4-1 0-16,6-2 0 15,0 2 0-15,0 5 0 0,0-3 0 16,0 1 0-16,6 2 0 0,-4-2 0 0,4 1 0 15,-4 1 0-15,0 0 0 0,-2 0 0 16,0 1 0-16,0-1 0 0,0-1 0 16,-4-2 0-16,0-2 0 0,2 6 0 15,0-3 0-15,2-4 0 0,0 7 0 16,0-3 0-16,0 0 0 0,2-1 0 0,8 5 0 15,-6-3 0-15,3-3 0 0,5 4 0 16,-6-5 0-16,0 3 0 16,-4 0 0-16,0-1 0 0,-2 1 0 15,0-1 0-15,0 3 0 0,0 0 0 0,0 3 0 16,0 0 0-16,0 0 0 0,0 0 0 15,0 0 0-15,0 0 0 0,0 0 0 16,3 0 0-16,3 1 0 0,-4 1 0 16,2 3 0-16,0 4 0 0,8 7 0 15,-3 2 0-15,-7 6 0 0,0 1 0 0,0 3 0 16,0 1 0-16,-2 2 0 15,0 0 0-15,0 1 0 0,-12-3 0 0,-9 4 0 16</inkml:trace>
  <inkml:trace contextRef="#ctx0" brushRef="#br0" timeOffset="-63194.95">14708 14591 4 0,'0'0'31'15,"2"0"-3"-15,-2 0 8 0,0 0-9 0,0 0 2 16,0 0-3-16,0-1-7 16,0-1-5-16,0 1-1 0,0 1 4 15,0 0-3-15,0 0-1 0,-2 0 3 16,-1 0-1-16,-3 3-5 0,0 5-3 0,0 1 2 15,0 1-1-15,-3-1 0 0,7 0-4 16,-4 1-2-16,4 2 4 16,-2 2-2-16,2 2 7 0,-4 1-1 0,4 2-4 15,-3-1-1-15,3 2 4 0,0 4-2 16,0 0-1-16,0 1 3 0,-2 2-1 15,2 1 3-15,-2 1-6 0</inkml:trace>
  <inkml:trace contextRef="#ctx0" brushRef="#br0" timeOffset="-60760.82">14625 14918 447 0,'-4'32'6'0,"0"1"-6"0,-1-2 12 0,5-1-8 16,-4-1 1-16,4 0 2 0,0 0 0 15,0 1-3-15,0-1-1 0,0 1 2 16,4 3-3-16,1 0 3 0,-1 3-5 0,0 0 3 15,0-2 0-15,2 2 0 0,-2-1-2 16,5 1 1-16,-7-2-1 0,4 0 4 16,-4 0-4-16,0-1 2 0,0 1 0 15,-2-1 2-15,0 0-2 0,0 0 1 16,0 0-3-16,0-1 4 0,0 0-4 0,0-1 1 15,0-2 2-15,0 1-2 0,0-3-2 16,0 0 0-16,0-1 0 16,0 1 2-16,0-1-2 0,0-1 0 15,0 0 1-15,0-2 0 0,2 1-1 0,-2-1 1 16,0-1 0-16,0-1-1 0,0-1 1 15,-2 0-1-15,2 2 2 0,0 0-2 16,0 0-1-16,0-3 1 0,0 0 2 16,0-3-2-16,0-2-1 0,2-2 0 15,-2-3 3-15,6 0-1 0,-4-3-1 0,0 2-1 16,3-2 2-16,-5-2 1 15,0 1-2-15,0 1 0 0,0 0 0 0,0 3 2 16,0 0-2-16,-7 2 0 16,7 2 1-16,-4-1 0 0,0 0-3 0,4 0 2 15,0-1 1-15,0-1-1 0,0-3-1 16,-2 0 1-16,2-2 1 0,-2-1 0 15,2 1-2-15,0-1 1 0,-2 1 2 16,0 0-2-16,2 0 0 0,0 0-1 16,0-2 2-16,0 0-1 0,-2-3 0 0,2 0 0 15,0 0 2-15,0 0 3 0,0 0-3 16,0 0 2-16,0-9-4 15,0 2 0-15,0-1-1 0,0 1 0 16,0 0 1-16,0 0 0 0,2 0-2 0,2 2 0 16,0 0-1-16,4-1-1 0,1 0-1 15,1 3 3-15,-2-1 0 0,3 3-1 16,1-3 1-16,-2 3 0 0,5-1-1 15,-1 0 3-15,3 2-5 0,1-3 4 16,3 3 0-16,-2-2 0 0,3 2-1 0,-1 0 0 16,0 0 2-16,2 0-1 0,1 0 0 15,3 0 3-15,0 0-4 0,4 0 4 16,-2-1-3-16,0-1 1 15,0 1 1-15,-2 1-1 0,0-1-2 0,-3-1 1 16,3 0-1-16,0 2-3 0,0-1 1 16,-2 0 0-16,2-2 1 0,0 2-4 15,4-2 6-15,-2 2 0 0,0 0 2 16,-3 1-1-16,1 0-2 0,0 0 0 15,0 0 4-15,-2 1-3 0,0 3 0 16,-1-2 1-16,-1 1 0 0,0-2 0 0,0 0 0 16,4-1 0-16,-7 0 2 0,5 3-2 15,0 0-1-15,-2 2 1 0,-1-1 0 16,1 0 1-16,2 3-3 15,0-2 2-15,1 0 2 0,-1 0-2 0,2-1-1 16,-2 0 1-16,2-1 1 0,-2 0-1 16,2-1-1-16,-3-1 2 0,3 0-1 15,-2 0 0-15,2-1 0 0,-6 1 0 16,1 0 1-16,-5 1-1 0,-3 2-2 15,-1-3 2-15,-1 1 2 0,1-1-3 0,-1 0 0 16,0-1 2-16,5 0 0 0,-5 0-1 16,9 0-2-16,-2 0 2 0,-1 0 2 15,1 0-5-15,-1 0 1 0,1 0 1 16,0 0 0-16,1 0-2 0,-1 0 3 15,2 0-3-15,-1 0 1 0,-3 0 1 16,-3 0-3-16,-3 2 4 0,-7 3-1 16,4-1-1-16,-2-2 2 0,2 2 0 15,1 0 0-15,5-1-1 0,3 0-3 16,3 1 1-16,1-3 5 0,2 0-6 0,-7-1 2 15,3 0 0-15,-7 0 2 0,-3 0-2 16,-5 0-3-16,-2 0 3 0,-2 0 5 16,0 0 1-16,0 0-3 0,0 0-2 15,0 0 1-15,0 0-1 0,0 0-2 16,0 0 3-16,0 0 0 0,0-2-2 15,0-3-2-15,0 1 5 0,0-1-3 16,0 1 2-16,0-2 2 0,-2 0-2 16,0-3-1-16,-3 2 1 0,3-4 1 15,-4 0-1-15,2-1-2 0,2-3 2 0,-2-1 1 16,0-3 0-16,0-3-2 0,-3 1 1 15,5-3-1-15,-2 1 1 0,2-2 1 16,0-1 0-16,0 2-3 0,2 2 2 16,0-1 2-16,0-1-4 0,-2-1 4 15,2 0-3-15,0 2 1 0,0-1-2 0,0 2-1 16,0-1 3-16,0-3 0 15,0 3 0-15,0-5-2 0,0 0 1 16,0 0 4-16,-4-3-5 0,2 3 0 16,-2-3 0-16,-3 0-1 0,5-2 2 15,-2-1-3-15,0-1 3 0,2 0 1 0,0-1-1 16,2 0-1-16,0 1 2 0,0 3 1 15,0 2 0-15,0 1-3 0,0 1 2 16,0-3 2-16,0 3-1 0,0-1-2 16,0-1 1-16,0 1 1 0,0-1-2 15,0 2 1-15,2 2 0 0,-2 0 1 0,0 1-1 16,0 1 0-16,0 1 0 15,0 1 0-15,0 1 0 0,0-1 0 16,-2-1 0-16,2 0 0 0,0 0 0 16,0-1 0-16,0-4 0 0,-2 2 1 0,0-1-2 15,2 1 1-15,-2 1 0 0,2-1 1 16,0 1-1-16,0 3-1 0,4 3 1 15,0-1 0-15,2 2 0 0,-2 0 0 16,0 3 0-16,1 0 1 0,-3 2 0 16,0 2-1-16,-2 1 1 0,0 0 2 0,4 0-3 15,-2 2-1-15,-2 2 1 0,0-1 1 16,2 2-1-16,0 0-2 15,2 3 1-15,0-2 1 0,-2 3-1 16,3-1-1-16,-3 2 2 0,2 0 0 0,0-1-2 16,0 1-1-16,0-1 4 0,2 1 0 15,1 0-2-15,-3 0 0 0,2 0 0 16,-2 0 2-16,-2 0-1 0,0 1 0 15,-2 1 0-15,0 1-2 0,0 0 2 16,0 3 1-16,-4-1 1 0,-4-1 0 0,-3 1-1 16,3-2-1-16,0 0 0 0,0 2 1 15,1-1 0-15,3-3-2 0,-4 1 2 16,2 0 0-16,-2 0-1 15,-3 0 0-15,3 1 1 0,-4-1 0 0,-3 2 0 16,-1-1-2-16,-1 0 1 0,-2 2 2 16,-3-2 0-16,1 1-4 0,-6 2 4 15,4-3 0-15,-6 2 3 0,7-3-4 16,-1 1 3-16,2-1 2 0,1-1 0 15,-1 2-4-15,2 0-2 0,1 0 3 0,-5 1-2 16,2-1-1-16,-1 0 1 0,1 1 0 16,-4 0 0-16,4 0 2 0,-1-1 1 15,-1 0-4-15,2 0 4 0,1-1-3 16,-1 1 0-16,0-1 1 0,1-2-2 15,1 2 0-15,-6 0 0 0,-2 2 2 16,-2-2-2-16,-2 0-1 0,4 1 1 16,1-1 1-16,1 1-1 0,0 1-1 15,-2-2 2-15,6 2 0 0,-1 0-1 16,3 0-1-16,1-1 1 0,-1 0 1 15,4-1-1-15,1 0-1 0,-3-1 1 0,3 1 2 16,2-2-2-16,-3 0-1 0,1 0 1 16,-3 0 1-16,-4 0-1 0,1 0-2 15,-3 0 2-15,2 0 1 0,-3 0-2 16,1 0 0-16,0-1 0 0,0-2 2 15,5 2-1-15,1 1-2 0,-1-1 0 16,-1 1 3-16,5 0-1 0,-3 0-1 16,5 0 1-16,-1 0 0 0,3 0 0 15,2 0-1-15,-5 0 1 0,3 2 1 16,-1-2-1-16,1 1-1 0,-2 0 2 0,-1-1-1 16,3 0 0-16,-7 0 0 0,3 0 0 15,-3 0 0-15,1 0 0 0,-1 0 0 16,-3 0 0-16,1 0 1 0,-2 0-1 15,5 0-1-15,-5 0 1 0,5 1 1 16,-3 0-1-16,3-1-1 0,1 0 2 16,3 0 2-16,1 0-3 0,1 0 2 15,2 0-1-15,-1-1 0 0,3-2 0 16,-2 1-1-16,4 0 1 0,0-1 1 15,2 3-1-15,0-1-1 0,-5 0 1 0,3-2 2 16,0 1-2-16,0-3-1 0,0 3 2 16,2-1-1-16,-4-1-1 0,1-2 0 15,3 2 4-15,0 0 0 0,-2 2-4 16,2 2 0-16,0-1 0 0,2-1 2 15,0 2-3-15,-2 0 0 0,2 0 2 0,0 0 1 16,0-1-3-16,0 1-2 16,0 0 3-16,0 0-2 0,0 0-1 15,0 0 0-15,0 0 3 0,0 0 1 16,0 0-1-16,0 0-1 0,0 0 1 0,2 0 2 15,2 0-4-15,0 1 1 0,-2 2 0 16,0-1-3-16,3 2-11 0,-1 0-3 16,2-1-14-16,4 2-21 0,3-1-46 15,-1-3-86-15</inkml:trace>
  <inkml:trace contextRef="#ctx0" brushRef="#br0" timeOffset="-58983.71">14854 15663 0 0</inkml:trace>
  <inkml:trace contextRef="#ctx0" brushRef="#br0" timeOffset="-55385.5">14854 15663 0 0,'-6'0'0'0,"2"3"0"0,2-2 0 0,-2 1 0 16,2-1 0-16,-2-1 0 0,4 3 0 15,-5-3 0-15,5 1 0 0,-4 0 0 0,2 0 0 16,0 1 0-16,2 1 0 0,-2-2 0 16,0-1 0-16,0 1 0 0,2 1 0 15,-2 0 0-15,2-1 0 0,-4 3 0 16,0-2 0-16,2 3 0 0,-7 1 0 15,3 0 0-15,-4-1 0 0,4-1 0 16,1-2 0-16,1 0 0 0,2-1 0 16,0-1 0-16,2 2 0 0,-2-1 0 15,2-1 0-15,0 0 0 0,0 0 0 16,0 0 0-16,0 0 0 0,2 0 0 0,0 0 0 15,-2 0 0-15,0 0 0 0,0 0 0 16,0 0 0-16,0-3 0 0,-4 1 0 16,0-1 0-16,2 2 0 0,0-1 0 15,-2 2 0-15,2 0 0 0,2 0 0 16,-4 0 0-16,1 4 0 0,1 0 0 0,0 2 0 15,-2-2 0-15,2 2 0 16,2-2 0-16,-2 0 0 0,0-1 0 16,2-2 0-16,0 0 0 0,0 1 0 15,0-2 0-15,0 0 0 0,0 0 0 16,0 0 0-16,0 0 0 0,-2 2 0 0,0-2 0 15,2 1 0-15,-2 0 0 0,2-1 0 16,-2 0 0-16,-2 0 0 0,4 0 0 16,0 0 22-16,0 0 1 0,-3 0-5 15,3 0 8-15,0 0-3 0,-2 0-3 16,0 0 1-16,2 0-3 0,-2 0 3 0,2 0-9 15,0 0-3-15,0 0 1 16,0 1 3-16,-2 1 0 0,-2-2-2 16,2 1-2-16,2 2 3 0,-4-1-9 15,2 2 1-15,-2-2 1 0,4 0-1 0,-2-1 2 16,0 0-3-16,-1 0 5 0,1 0-3 15,0 0-3-15,0 1 1 0,0 1-1 16,0-2 0-16,2-1 0 0,0 0-2 16,0 2 1-16,0-1 0 0,0-1 1 15,0 0-3-15,0 0 6 0,4 0 1 0,0 0-3 16,-2 0 3-16,5 0-2 15,1 0 0-15,0-1-5 0,3 1 2 16,-1-1 1-16,2 0-1 0,1 1-1 16,3 0 0-16,1 0-1 0,1 0 1 0,1 0 1 15,2 1-2-15,-1 2 2 0,-1 2 0 16,2-2-1-16,-1 0 0 0,1-2 1 15,6 2 1-15,-7-1-1 0,5-2 2 16,-6 0-2-16,0 0 1 0,-1 0-2 16,-5 0 0-16,-5 0 1 0,-2 0 0 0,-2 0 1 15,-4 0-2-15,0 0 1 0,0 0 0 16,0 0 3-16,0 0-5 0,6 0-1 15,1 0 2-15,-3 0 2 16,4 0-5-16,-4 0 3 0,4 0 0 0,-1 0 0 16,-3 0 0-16,-4 0-1 0,0 0 2 15,0 0 0-15,0 0 2 0,0 0 0 16,0-1 1-16,0-1 0 0,0-2-3 15,0 1 0-15,0-2 0 0,0-1-1 16,-2-1-1-16,0 1 0 0,-1-1 2 0,-1 2-1 16,2-4 0-16,-4 1-1 0,4-2 2 15,-2 4-1-15,0-3-1 0,2 0 0 16,-2-1 2-16,1 0-2 0,1 1 1 15,-2-2-2-15,0-2 4 0,0 0-2 16,0 0-2-16,-2-1 2 0,2 1 0 16,-3-2 0-16,-1-2-2 0,2 1 0 15,0 1-1-15,-3 0 0 0,3 2 0 16,0 1 3-16,4 1 0 0,2 1 0 15,-2-1-1-15,0-1-1 0,-2 1 3 16,4 1-2-16,-2 1-1 0,-1 3 1 0,-1-2 2 16,2 3 1-16,-2 1-3 0,0 1 0 15,4 1 1-15,-2 2 1 0,-2-1 0 16,4 1 1-16,0 0-1 0,0 0 0 15,-2 0-2-15,2 0-1 0,0 0 1 16,0 0 1-16,0 0-1 0,0 0 0 16,0 0 2-16,0 0 3 0,0 0-4 15,0 0 3-15,0 0 0 0,0 0-1 16,0 0-4-16,0 0 2 0,0 0 1 15,0 0-1-15,0 0-1 0,0 0 3 0,0 0-2 16,2 0 0-16,4 0-1 0,-2-2 1 16,2 2-1-16,3 0 2 0,1 0-2 15,4 0 1-15,-1 0 0 0,1 0 2 16,7 0-3-16,0 0 0 0,-3 0 3 15,3-1-2-15,-2 0-1 0,1 1 0 16,-3 0 2-16,-1 0-1 0,-1 0-1 16,-1 3 0-16,1 1 1 0,-3-1 1 15,0 1-2-15,-1-1 1 0,-1-1 0 16,0 1 1-16,3 0-3 0,-3 0 2 0,3-1 0 15,-1 0 2-15,7-1-3 0,-3 2 1 16,-1-1 1-16,-1-2-1 0,-1 1-1 16,-1 0 1-16,0 0 1 0,-5 0-1 15,-1 0-1-15,-2-1 0 0,0 1 1 16,-2 0 0-16,-2 0-3 0,0 1 2 0,0-2 2 15,0 0 2-15,0 0-2 16,0 0 0-16,0 0 0 0,0 0 0 16,0 3-1-16,0-2 0 0,0 3-2 15,0 0 3-15,0-1 0 0,0 2-2 0,0 1 2 16,0-2-1-16,0 1 0 0,0-2-1 15,0 3 3-15,0 3 0 0,0 4-2 16,0-1 10-16,0 2-8 0,0 4-1 16,-2 0 0-16,2 3 0 0,0 2 0 15,-2 1-1-15,2 0 0 0,0 0 0 0,-2 1 0 16,0 0 0-16,0-2 1 15,0-1 0-15,2 1 2 0,0-3-3 16,-2-4 3-16,0 0 0 0,-1-5-1 16,3-1-2-16,0-1 0 0,0-3 0 0,-2-2 2 15,2-2 0-15,0 0-2 0,0-2-1 16,0 0 3-16,0 0-1 0,0 0 2 15,0 0 1-15,0 0 1 0,0 0-4 16,0 0 2-16,0 0 1 0,0 0-2 16,0-2-1-16,0 0-1 0,-2 1 0 15,2 0 1-15,0 1-1 0,0-1-1 0,0 0-2 16,0 1 2-16,0-2-3 0,0 2 3 15,2 0-1-15,5-1 1 16,-3 0 1-16,4-1-1 0,0 2 0 16,3-1 3-16,3-1-2 0,-2 0 0 0,5 2-2 15,0 0 3-15,1 0-1 0,3-1 0 16,-3-2-1-16,1 2 1 0,2-1 1 15,-5 2-4-15,-1-2 3 0,-3 1 2 16,1 1-2-16,-5 0-2 0,4 0 2 16,-1-3 0-16,1 2 0 0,-4-1 0 0,0 2-1 15,1 0 1-15,-1 0-2 0,-4 0-2 16,0-1 3-16,-2 1-1 15,2 0 3-15,-1 0-2 0,-1 0-1 16,-2 0 2-16,2 0 1 0,2 0-2 0,-4 0 0 16,2 0 3-16,-2 0-1 0,0 0-1 15,0 0 0-15,0 0 3 0,0 0-1 16,0 0 2-16,0 0 1 0,0 0-4 15,0-2 0-15,0 0-2 0,0-1 1 16,0-2 1-16,0 5-1 0,-4-4-1 0,2-1 1 16,0 0 1-16,0-4-1 0,-1 2-1 15,1-2 1-15,0-2 0 16,0-1 1-16,0 0-2 0,2 0 1 0,0-2 0 15,-2 0 1-15,2-4-3 0,-2 3 2 16,2 0 0-16,0-2-1 0,0-1-2 16,0-3 1-16,0 1 0 0,0-2 1 15,0 1-2-15,0 0-2 0,0 1 2 16,0 3-1-16,0 5 5 0,0 3-1 15,0 2-2-15,0 2 3 0,0 0-2 0,0 3 1 16,0-1 1-16,0-1 0 0,0 0-1 16,0 0 0-16,0 1 3 0,-2-4-1 15,2 1-1-15,-6-1 0 0,4 1 2 16,-4 0 1-16,3 3-4 0,1-1 0 15,-2 1 1-15,2 2 0 0,2 1-3 16,0-1 2-16,0-2 1 0,0 3-2 16,0 0 1-16,0 0 0 0,0 0 0 15,0 0 1-15,0 0-1 0,0 0 1 16,0 0 1-16,0 0-1 0,0 0 2 15,0 0 1-15,0 0-3 0,0 0 1 0,0 0-2 16,0 0 0-16,0 0 2 0,0 0-2 16,0 0-1-16,0 0 0 0,0 0-2 15,0 0 2-15,6-1 1 0,1 1-1 16,3 0 1-16,-2 0 0 0,5 0-2 15,-1 0 3-15,2 0 0 0,1 0-1 16,-3 0-2-16,1 0 2 0,-1 2 1 16,3 1-2-16,-3 0 0 0,2 3 1 15,-1-2 1-15,-1 2-1 0,7 0-3 16,-5 1 3-16,1 0 2 0,-1 0-2 0,1 1-2 15,-3-2 2-15,3 1 2 0,-1-3-2 16,-1-2-2-16,1 2 4 0,-2-3 0 16,1 0-2-16,-1-1-2 0,-4 0 2 15,1 0 1-15,-1 2-1 0,-4-1-3 16,0 2 2-16,-2-2 0 0,-2-1-1 0,0 3-1 15,2-1 5-15,-2 0-4 16,0 1 4-16,0-1-4 0,0 3 2 16,0-2 0-16,0 2 0 0,0-3-2 15,0 1 2-15,0-2 1 0,2 1-2 0,-2 0 0 16,0-1 1-16,3 2 1 0,-3-2-1 15,0 3-1-15,0 1 2 16,0 0 1-16,0 0-2 0,0 1 0 0,0 1 0 16,0 1 0-16,-5-1 2 0,3 1-2 15,2 2 0-15,0 1 2 0,0 1-1 0,0 3 0 16,0 1 0-16,0 1 1 0,0 3-4 15,0-2 2-15,0 2 0 16,0 0 2-16,0 2-2 0,0 1-2 16,0 0 4-16,0-2 3 0,0 0-6 0,0-2 3 15,0-1-4-15,0-1 5 0,0-2-3 16,0-3-1-16,0 0 2 0,0-3 0 15,0-3-1-15,0-4-1 0,0 0 1 16,0-2 3-16,0 0-2 0,0 0 4 16,0 0 2-16,-4 0-1 0,2 0-5 0,0 0-1 15,2 0 1-15,-2-2-1 16,0-2 0-16,0 0-1 0,0 1 2 0,0-1 1 15,2 0-2-15,0-1-2 16,0 0 2-16,0 2 0 0,0-1 0 0,0 2 1 16,0 0-3-16,0 0 0 0,2 2-2 15,4-1 2-15,0 1 2 0,-2 0 0 16,5-2-1-16,-3 2-1 0,0 0 2 15,2-3 1-15,1 3-1 0,1-3-1 16,2 2 2-16,1 0 0 0,-1-3-1 16,5 2-1-16,-3-1 1 0,1 3 0 0,1-1 0 15,1 1-3-15,1-1 5 0,3-1 0 16,-2 2-2-16,-3-1-2 0,-4 1 0 15,-3-1 2-15,-1-2 0 16,-4 3-3-16,-2 0 3 0,0 0 1 0,-2 0-1 16,0 0-3-16,4 0 2 0,1 0 1 15,-3 0 0-15,4 0 0 0,-2 0 0 16,4 0 0-16,-2 0 0 0,3 0 0 15,-1-1 0-15,0-3 1 0,0 0-2 16,-3-1 0-16,-1 2 0 0,-4 0 2 0,0-3 0 16,2 2-2-16,-2 1 1 0,0-3 1 15,0 3-1-15,0-2-1 0,-2 2 0 16,-2 1 1-16,-1-2-3 0,-3-1 3 15,6-1-2-15,-4-2 2 0,2 1 0 16,-2-3-2-16,-1 1 2 0,5-1 2 16,-2 1-3-16,4-2 0 0,-2 0 0 15,0-1 0-15,2-1-1 0,0 2-2 16,-4 0 4-16,0-1 1 0,0 2-1 15,0-4-1-15,4-1 1 0,-5 1 1 0,3-4-1 16,0 2-1-16,2-3 0 0,0 1 2 16,0-1-1-16,0 3-1 0,0-1-1 15,0-1 2-15,2 3-8 16,-2-1 4-16,0 3 0 0,0 1 6 0,0 2-4 15,0 1 1-15,-2 1 2 0,-4 3 1 16,4 0-2-16,-4 0 0 0,4 3 0 16,2-1 2-16,-2 0-2 0,2 2-2 15,0 0 5-15,-2 1 0 0,2 0-4 16,0 0-3-16,0 0 5 0,0 0-1 0,0 0-2 15,0 0 0-15,0 0 2 0,0 0 3 16,0 0-2-16,0 0 3 0,0 0 0 16,0 0 0-16,-2 0-2 0,2 0-2 15,0 0-2-15,0 0 2 0,0 0-4 16,0 0 1-16,0 0 3 0,0 0 0 0,0 0 0 15,4 2 0-15,2 1 0 16,2-2 1-16,5 1-1 0,-1-1 0 16,4 0 1-16,1-1 0 0,0 0 0 15,5 0-2-15,-3 2 1 0,-3-1 1 0,1 0-1 16,-5 0-2-16,3 0 2 0,1 3 1 15,-3-3-1-15,-1 1-1 0,-1-1 2 16,-3 0 1-16,2 1-1 0,-2-2-1 16,-3 0 1-16,-3 0 1 0,-2 0 0 15,0 0 6-15,0 0-3 0,0 0-2 16,0 0-3-16,-5 0-2 0,1 0 1 0,-2 0 0 15,0 0 0-15,-2 0-7 16,4 7-2-16,-5 3-5 0,3-1-9 16,2 3-17-16,0-2-22 0,2-3-60 15</inkml:trace>
  <inkml:trace contextRef="#ctx0" brushRef="#br0" timeOffset="-52582.34">18943 15183 0 0</inkml:trace>
  <inkml:trace contextRef="#ctx0" brushRef="#br0" timeOffset="-52519.34">18943 15183 0 0,'35'107'0'0,"5"-4"0"0,1-4 0 0,-2-8 0 0,0-8 0 0,-3-9 0 0,-1-7 0 15,-11-7 0-15,-5-4 0 0,-19-5 0 16,0-8 0-16,-2-5 0 0</inkml:trace>
  <inkml:trace contextRef="#ctx0" brushRef="#br0" timeOffset="-52437.33">19024 16336 0 0</inkml:trace>
  <inkml:trace contextRef="#ctx0" brushRef="#br0" timeOffset="-52416.33">19024 16336 0 0,'-2'8'0'0,"-2"-3"0"0,4-2 0 0</inkml:trace>
  <inkml:trace contextRef="#ctx0" brushRef="#br0" timeOffset="-13531.11">6939 10967 7 0,'0'0'19'15,"-2"0"0"-15,2 0-2 0,0-4 10 16,-4-1 0-16,4 0 1 0,-4 0-1 16,4 0 4-16,-4 1-4 0,0-1-3 0,2 2-5 15,0-2-3-15,-3 1 2 0,5 2-4 16,-2-4-1-16,-4 3 2 15,6-1 1-15,0 0-2 0,-2 2-3 16,-2-1 3-16,2-2-2 0,0 1 0 0,2 2 1 16,0 1-4-16,0 0 1 0,0 1-4 15,0 0-4-15,0 0-2 0,0 0 1 16,0 0-1-16,0 11 0 0,-2 2 1 15,0 6 1-15,-2 3 0 0,-1 2-2 16,1 4 1-16,-4-2 3 0,0 4-3 0,0 4 0 16,-5 1-1-16,1 1 3 0,-1 0-2 15,3 0-1-15,0-1 1 0,-1-1 0 16,7-3 0-16,2-4-2 15,2-6 1-15,0-5 1 0,0-3-1 0,6-3-1 16,7-1-1-16,-1-4 3 0,7-4-1 16,1-1 0-16,3 0 1 0,8-5 0 15,2-6 1-15,2-1-1 0,3 0-1 16,-3 0 1-16,2 2 0 0,2-3-2 15,-2 1 1-15,3-2 1 0,-7 2 0 16,-4 4-2-16,-5 2 1 0,-7 3 1 0,-5 1 1 16,-1 2-2-16,-7 0-2 0,-2 0 1 15,-2 0 2-15,0 0 1 0,0 0-5 16,0 0 0-16,0 0-5 15,0 3-5-15,-2 2-2 0,0-2-4 0,0 0 0 16,0 1-9-16,2 0-3 0,-2-1-11 16,0-1-16-16,-5 0-22 0,-3-2-32 15</inkml:trace>
  <inkml:trace contextRef="#ctx0" brushRef="#br0" timeOffset="-13209.09">7169 11126 124 0,'2'-3'42'16,"-2"3"0"-16,0 0-8 0,0 4-9 0,0 5 5 15,0 6-2-15,0 5-8 0,0 3-5 16,0 1 0-16,0 1-4 0,0 2-8 16,0 2 2-16,4-1 2 0,2-2 2 15,0-1-4-15,1-3 1 0,-3-2-1 16,0-1-2-16,0-2-3 0,-4 2 2 15,2-3 0-15,0-1-1 0,2-1 1 16,-2-3-1-16,5-1-7 0,-3-2-9 16,6-3-7-16,0-1-8 0,3-2-14 15,1-2-39-15,1 0-63 0</inkml:trace>
  <inkml:trace contextRef="#ctx0" brushRef="#br0" timeOffset="-12111.03">7539 11169 88 0,'2'-7'30'0,"0"2"9"16,4-1 0-16,-4 2-4 15,0 1-5-15,0 2-5 0,0-1-6 0,-2 2-7 16,0 0-6-16,0 0-1 0,0 11 8 16,0 5 7-16,0 3-5 0,0 3-3 15,-2 4-4-15,-2 1 2 0,2 1-1 16,-4 1-4-16,0-1 1 0,-3-2 12 15,3-4-4-15,-2-5-10 0,6-1 0 0,0-4-1 16,0-4 1-16,2-1-4 0,0-6 0 16,0 0 4-16,0-1-3 0,6 0 2 15,4-6 3-15,5-8-1 0,3-4-2 16,5-2-3-16,4-4-3 0,2-6 6 15,2-3-3-15,-2-4-2 0,0 0 2 16,0 3 2-16,2-1-2 0,-2 2 0 16,-2 8 0-16,-5 3 0 0,-5 9 0 15,-5 6-2-15,-8 5 1 0,1 2 2 16,-3 0-1-16,-2 8-1 0,0 7 2 0,-5 4-1 15,-9 4 2-15,4 3-2 0,-5 2 2 16,-1 4 1-16,1 1 0 0,1-2 1 16,-1-1 2-16,5-5 0 15,2-7-4-15,-1-3 3 0,9-5-2 0,0-4 1 16,0-2-4-16,0-1-1 0,5-3 1 15,5 0 6-15,6-6-3 0,5-6-2 16,6-6 1-16,0-4 0 0,6-5-2 16,-2 0-1-16,-2 1-2 0,0 1-4 15,-2-1-2-15,-3 1-4 0,-1 4 3 16,2 4 3-16,-6 7 4 0,-7 2-3 0,-2 5 6 15,-6 3 0-15,3 0-3 0,-7 0 0 16,0 7 2-16,0 4 4 0,0 7-1 16,-7 3 1-16,-3 4 4 0,0 0-2 15,-3 2-1-15,3-1-2 0,0-2 3 16,-5 2 0-16,7-5-4 0,-2-2 0 15,6-4 0-15,1-1-2 0,1-3 3 16,2 0-3-16,0-3 2 0,0-1-5 16,7-1-12-16,1-2-7 0,2-3-16 15,1-1-14-15,3 0-32 0,0-2-58 0</inkml:trace>
  <inkml:trace contextRef="#ctx0" brushRef="#br0" timeOffset="-11846.01">8368 11065 20 0,'0'0'31'16,"0"1"81"-16,0 3-75 0,0 3-6 0,0 4 15 15,-2 3-5-15,-5 6-11 0,-3 4 10 16,0 1-12-16,-3 7-2 0,3-3-8 15,-4 3-2-15,1-1-2 0,3 0-3 16,-3-3-2-16,5-2-3 0,0-5-4 16,4 0 1-16,-2-1-3 0,3-5 1 0,3-1 0 15,0-4-1-15,0-1-9 0,3-4-10 16,11-1-17-16,-2-4-11 15,9 0-22-15,-2-7-33 0,-1-10-62 16</inkml:trace>
  <inkml:trace contextRef="#ctx0" brushRef="#br0" timeOffset="-11607">8676 11010 37 0,'0'7'182'16,"-6"3"-152"-16,-11 8 9 0,-2 4 3 15,5 4-11-15,-3 3 4 0,3 5-7 16,-3-1-8-16,1 4-1 15,3 0-1-15,-1 0-4 0,-1-1-7 16,5-4 2-16,2-3-4 0,4-5-2 0,2-2-4 16,2-2 3-16,0-3 0 0,0 0-2 15,0-1 1-15,4-4-2 0,-2-3-3 16,6-3-11-16,-2-2-11 0,3-2-8 15,1-1-13-15,0-1-14 0,1 0-32 16,-5-9-60-16</inkml:trace>
  <inkml:trace contextRef="#ctx0" brushRef="#br0" timeOffset="-11287.98">8376 11315 143 0,'0'0'52'16,"0"0"-6"-16,0 0-2 0,4-1-10 16,0-3-9-16,5 0-6 0,1-1-1 15,4-1-5-15,3 2-5 0,1-2-3 16,5 2-2-16,0 2-1 0,0 0-3 0,-5 2 1 15,-3 0-9-15,3 0-23 0,-3 3-25 16,-1-3-51-16,-1 0-58 0</inkml:trace>
  <inkml:trace contextRef="#ctx0" brushRef="#br0" timeOffset="-10792.95">8856 11189 143 0,'-7'1'37'0,"7"-1"7"15,0 2-21-15,0 0-9 0,11-1 9 0,3 2-3 16,3-2-4-16,7 2 2 0,3-1-6 15,0 1-5-15,-2 0-4 0,0 3 5 16,-7 1-2-16,-1 2 1 16,-3 3-2-16,-5 1-3 0,-7 5 3 0,-2 4-2 15,-8 0 2-15,-13 4-1 0,-2-2-1 0,-6 0-2 16,0 0-1-16,-4-4-1 15,2 1-2-15,0-2-1 0,0-1-1 16,4 1 3-16,0-3 2 0,7-3-1 16,5-3 1-16,5-2 1 0,6-3-1 0,4-1-1 15,-2-3-3-15,2 0 3 0,0 0 0 16,8 0 3-16,9-1-2 0,3 0 4 15,9-1-3-15,-2-6-1 0,8 2 0 16,0-2 0-16,2 1-7 0,9-2-25 16,6 0-20-16,1 2 27 0,1-2-48 0,-4 0-76 15</inkml:trace>
  <inkml:trace contextRef="#ctx0" brushRef="#br0" timeOffset="-10379.93">9759 11269 66 0,'-17'0'63'16,"5"0"-27"-16,4 0 9 0,1 0-14 15,3 0-4-15,4 0-2 0,0 0 0 16,0 0-11-16,0 0-12 0,0 0 9 15,9 0 4-15,5 0 0 0,7 5 0 16,1-1-3-16,5 0-8 0,4 0-1 16,0-1 0-16,7 0-2 0,-1-1-2 15,-2 2-8-15,-2-3-13 0,-4 4-19 16,-6 3-21-16,-9-2-40 0,-10 0-38 15</inkml:trace>
  <inkml:trace contextRef="#ctx0" brushRef="#br0" timeOffset="-10222.92">9713 11554 37 0,'0'4'195'16,"2"-4"-182"-16,9 0 14 0,3 0 10 16,7 0-11-16,6 0-7 0,6-8-13 15,8-1-3-15,3-1-1 0,3 1-12 16,1 0-41-16,-5-4-47 0,-6 0-83 0</inkml:trace>
  <inkml:trace contextRef="#ctx0" brushRef="#br0" timeOffset="-9397.87">10823 11135 117 0,'5'0'48'0,"3"2"-17"0,-6 2 0 16,2 3-9-16,-4 5-3 0,0 3 0 15,0 7-2-15,-6 3-5 0,-4 6 0 16,-5 0-4-16,5 2 17 0,-5-2-12 0,3-3-5 16,4-2 1-16,1-2-4 0,5-3 0 15,2-2 2-15,0-5-3 16,0-1-3-16,0-2 1 0,11-4-2 15,1-2 3-15,0-4-2 0,11-1 2 0,0 0 4 16,6-5-7-16,2-5 1 0,0-1-1 16,-2 0 3-16,4 1-3 0,-2-2 0 15,0 1 1-15,2-2-1 0,0 2 2 16,-2 1-4-16,-2 1 2 0,-2 0 2 15,-4 2-1-15,-3 3-2 0,-7 1-1 0,-5 2-9 16,-4 1-10-16,-2 0-13 16,2 0-9-16,-4 0-20 0,0 0-42 15</inkml:trace>
  <inkml:trace contextRef="#ctx0" brushRef="#br0" timeOffset="-9129.86">11107 11220 61 0,'4'1'207'0,"0"1"-171"0,-2 8-24 0,0 1 42 16,0 7-18-16,0 2-8 0,-2 4-7 15,0 2-11-15,-2-2-6 0,-4 0 0 16,0-3-1-16,0 0 1 0,3 0-3 16,3-1-2-16,0-3 2 0,3-2-6 15,5-2-9-15,8-1-14 0,1-3-10 16,1 0-18-16,7-9-55 0,0 0-52 0</inkml:trace>
  <inkml:trace contextRef="#ctx0" brushRef="#br0" timeOffset="-8767.83">11551 11246 78 0,'-12'-3'64'0,"-5"1"-23"0,1 2 3 15,-3 0-10-15,0 0-4 0,3 9-5 16,1 1-2-16,5 5-5 16,4 1-4-16,0 3-7 0,4 2-5 0,2 0 2 15,0 2 0-15,4-4-1 0,8 0-1 16,1-1 1-16,7-4 3 0,3-1-6 15,2-4 0-15,4-3 3 0,0-2 0 16,2-4-3-16,-2 0 0 0,-5 0 1 16,3-8 1-16,-2-5-1 0,-2 0-1 0,-7-1 1 15,-5 0-1-15,-9-2 1 0,-2 1 0 16,0-3 2-16,0 1-1 0,-11-2-2 15,-5 1 0-15,-5 0 0 16,1 3-7-16,3 3-10 0,0 5-19 0,7 6-4 16,10 1 5-16,0 2-26 0,0 8-5 15,4 0-37-15</inkml:trace>
  <inkml:trace contextRef="#ctx0" brushRef="#br0" timeOffset="-8450.82">11989 11300 8 0,'0'-11'197'0,"0"-1"-147"16,-2 2-8-16,-10 1-4 0,-3 4-18 15,-1 3-6-15,-1 2 1 0,-3 0-1 16,-1 3-2-16,9 10-1 0,-1 6-3 16,5 5-3-16,6 1-1 0,2 0-3 15,0-1 0-15,6-2-1 0,11 0 5 16,3-3-3-16,1-2-1 0,6-2 1 15,0-4 1-15,0-2-3 0,-3-6 2 0,-3-3-4 16,0 0 6-16,-3 0-1 0,-5-7 2 16,-1-5 2-16,-4-3 2 0,-1-1-3 15,-7-2-2-15,0 1-3 0,0-1 4 16,-11 0-2-16,1 2-3 0,-5-2 1 15,1-1 1-15,2 4-5 0,3 2-9 16,3 7-9-16,6 6 1 0,0 0-18 16,6 8-11-16,9 6-1 0,1 2-26 15,5-1-17-15,2-4-40 0</inkml:trace>
  <inkml:trace contextRef="#ctx0" brushRef="#br0" timeOffset="-8134.8">12401 11385 190 0,'0'-13'50'0,"0"0"-13"0,0-4 3 16,-4 3-17-16,-9-1-7 0,-1 2-3 15,-3 2 0-15,-1 2-2 0,-1 6 1 0,0 3-3 16,3 0 2-16,5 10-6 16,3 6-4-16,2 4-2 0,2 2 2 15,4-1 0-15,0 2 0 0,4-2-2 16,10 0 3-16,5-3-2 0,2-1 0 0,1-3 0 15,3-4 2-15,2-4 0 0,0-3-2 16,-2-3 0-16,6 0 0 0,0-6 2 16,4-7-3-16,-2-2 2 0,-10-3 0 15,-11 0-2-15,-6 1 3 0,-4-1 1 16,-2-1-1-16,0 0 0 0,-12 0 0 0,-9-2-1 15,1 4 0-15,-5-1 1 0,-4 2-4 16,4 2 1-16,0 3-4 16,9 3-13-16,1 7-12 0,9 1 2 15,2 5-19-15,4 10-35 0,0-1-50 0</inkml:trace>
  <inkml:trace contextRef="#ctx0" brushRef="#br0" timeOffset="-7729.78">12884 11671 2 0,'0'20'86'0,"0"2"-63"0,0 0-4 0,-10 0-9 15,0 1-6-15,-5-3-4 0,1 2 1 16,3-5-16-16,1-4-49 0</inkml:trace>
  <inkml:trace contextRef="#ctx0" brushRef="#br0" timeOffset="-7190.74">13304 11360 141 0,'0'0'29'16,"0"0"20"-16,0-6-13 0,0 1-3 15,-2-2 2-15,-4 2-5 0,2 0-5 16,-1 0-1-16,-5 5-10 0,0 0-3 15,-5 0-4-15,-5 9 1 0,-5 5-4 0,0 5 2 16,0 0 2-16,0 4 0 16,7 3-3-16,3 0-1 0,7 1-5 15,6 1 2-15,2 0-2 0,4-3-1 16,11-2 1-16,5-3 2 0,7-2 1 0,2-6-2 15,6-3 1-15,-2-7 1 0,2-2-1 16,1 0-1-16,-7-12-1 0,-3-4 2 16,-1-3-1-16,-2-4 0 0,-2 0 1 15,-5-1 2-15,-8 1 0 0,-3 1-3 16,-5-1 4-16,0 1-2 0,-9-1 0 0,-5 3-1 15,-3 0 0-15,1 1 1 0,-3 4-4 16,7 5 0-16,-3 4-7 16,9 6 2-16,4 0-10 0,2 11-19 15,0 4 4-15,2 4-7 0,10-5-29 16,-1 0-35-16,5-4-58 0</inkml:trace>
  <inkml:trace contextRef="#ctx0" brushRef="#br0" timeOffset="-6861.73">13761 11380 33 0,'0'-10'173'15,"-8"-1"-118"-15,-1-1-33 0,-5 3 16 16,-5 1-24-16,-1 5-2 16,-7 3 7-16,4 0 6 0,-2 9-2 15,9 4-5-15,5 1-13 0,3 5-2 0,6 3-3 16,2-3-1-16,0 3 1 0,2-1 0 15,15-1 2-15,-1-1-2 0,5-1 0 16,-1-4-1-16,-1-4 3 0,2-5-4 16,-1-3 4-16,-1-2-2 0,0 0-2 15,-3-6 3-15,1-7 1 0,-5 0 1 16,2-5-2-16,-5 0-1 0,-3-1 1 0,2 0 2 15,-6 3 1-15,0-3-6 0,-2 2 5 16,0 1 0-16,-2 0-2 16,0 1-2-16,-2 1 1 0,2 3 0 0,2 4-3 15,0 6-12-15,0 1-15 0,0 2-21 16,4 10 3-16,4 3-4 0,1-2-29 15,1-5-40-15</inkml:trace>
  <inkml:trace contextRef="#ctx0" brushRef="#br0" timeOffset="-6550.71">14311 11340 28 0,'-9'-11'220'16,"-1"0"-187"-16,-4 1-3 0,-5 3-3 16,-8 3-22-16,-4 2 8 0,-4 2 8 15,2 0 4-15,2 10-6 0,6 6-2 16,6 1-8-16,5 6-7 0,6 0-3 15,6-1 1-15,2 3 1 0,0-1-1 16,10 0-2-16,9 0 4 0,5-4 0 0,3-1 0 16,2-4-2-16,2-2 2 0,0-7-1 15,4-4-1-15,3-2-1 0,5 0 1 16,0-12 3-16,-3-2-3 0,-9-2-2 15,-11-3 3-15,-3-4 4 0,-7 0-4 16,-4-1 2-16,-6-1 0 0,0 1 6 16,-4-2-5-16,-12-1 0 0,-5-3-1 15,-4 2-2-15,-6 2-1 0,2 5-2 16,-4 5-3-16,4 8-16 0,7 5-32 15,3 3-47-15,11 0-43 0</inkml:trace>
  <inkml:trace contextRef="#ctx0" brushRef="#br0" timeOffset="1486.75">11324 11640 42 0,'2'0'22'0,"-2"0"1"0,0 0 1 16,0 0-5-16,0-2 4 0,0 1-2 15,0-2 0-15,0 1-5 0,0-1-3 16,-4 0-2-16,-1 0 1 0,5 3-3 16,0-2 2-16,0 0-1 0,-2 2-1 15,0-1 2-15,2 1-1 0,-2 0 3 16,2 0-2-16,0 0-2 0,0 0-5 0,0 0-1 15,0 0-3-15,0 0 4 0,0 0 3 16,0 6-2-16,6 2 4 0,1 3 0 16,1 2-1-16,-2 1-5 0,2 2 4 15,1 3-1-15,-1 0-3 0,-2 0 0 16,-4 0 0-16,-2-1-4 0,0 2 3 15,-4-2-1-15,-8-1-3 0,-7 0-5 16,3-1-20-16,-3 1-17 0,0-1-27 16,-1-7-29-16,-1-4-65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8:34:24.12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8771 3761 0 0,'0'-1'50'0,"0"1"-48"0,0 0-4 15,0-1 67-15,0-1-11 0,0-1-40 16,0 3 7-16,0 0 1 0,0 0 7 16,0 0-13-16,0-1-1 0,0 1-4 0,0 0-1 15,0 0-2-15,2-1 1 16,0-1 1-16,0 0-3 0,-2 2 1 15,2-1 2-15,-2 0-1 0,0 1 0 16,0 0 0-16,0 0-5 0,0 0 2 0,0 0 0 16,0 0-7-16,0 0 2 0,0 0-1 15,0 0 1-15,0 0 0 0,0-1 2 16,0 1 0-16,0 0 0 0,0 0 3 15,0 0-3-15,0 0 2 0,0 0 0 16,0 0-3-16,0 0 2 0,0 0-1 0,-2 0-2 16,-2-1-2-16,0 1 1 15,-2 0-1-15,1 0 2 0,1 0-2 16,-4 0 1-16,-2 0 1 0,-1 0 0 15,1 0-1-15,-2 0-1 0,1 0 3 0,-5 0-1 16,-1 3-2-16,1 1 1 0,1 0 2 16,-1 0-1-16,-1 0-2 0,-2 1 0 15,-1 1 3-15,3-1-1 0,-5 3-2 16,1-3 1-16,2 1 1 0,1 1 0 15,1 0-1-15,1-1 0 0,1-1 4 16,1 1-1-16,1-1 1 0,-3 1 1 16,1 2-3-16,1-2 3 0,-3 4-4 0,1-1 0 15,-1 2 2-15,1 1-1 16,-3 1-1-16,-2-1-1 0,3 1 2 15,-1 0-2-15,1 0 0 0,-1 0 0 0,-2 2 2 16,3-1 0-16,-1 0-2 0,0 0 1 16,1-2 0-16,-1 3 1 0,5 2 0 15,-3-3-1-15,3 5 2 0,-1-4-5 16,1 1 2-16,3 1 0 0,-3-1 2 15,4-1-1-15,1 2-2 0,1-2 1 0,0 2 2 16,0 0 0-16,-1 0-4 0,1 1 4 16,2-1-1-16,2 2 1 0,-2-1-2 15,-1 2 3-15,1 3-2 16,0 1 1-16,-2 3 0 0,4 2 0 0,-5-1-1 15,3 2 2-15,0-1-3 0,-2 3 0 16,6-2 4-16,-7 3-6 0,5-2 4 16,0-3-4-16,4 1 5 0,-4-2-1 15,2 0 0-15,-2 2-1 0,4 1 3 16,0-1 12-16,0-2-12 0,0-4-3 0,0 0 0 15,0 0 0-15,0 3-1 0,4 3 2 16,-2 1 1-16,2 0 12 0,2 1-11 16,-2-6-4-16,5 4 2 15,-3 1 0-15,2 2-2 0,0 5 4 0,1-1 1 16,-1 1-5-16,0 0 0 0,2-1 4 15,-1-2-3-15,1-1 1 0,5-4-3 16,-5-1 1-16,6-1 2 0,-1-2-4 16,1-1 4-16,-3-1-2 0,7 1-1 15,-3-2 1-15,6 1 0 0,-3 0 1 0,3 0 1 16,0 0-1-16,2-3-2 0,-3 1 2 15,1-1 1-15,-2-1 0 16,4 1 0-16,-1 2 0 0,3 0 0 16,-2 0 1-16,0 0-3 0,0-1 2 0,2 1 0 15,0-1-1-15,-1-2-1 0,-1-1 1 16,0 0 2-16,2-1-5 0,-2-2 4 15,-1-2-4-15,1 0 4 0,0-3-1 16,4 2-1-16,-2-2 0 0,0 0 3 16,-2-4-3-16,4-1 0 0,-1 0 1 0,-1-1 1 15,6 0-1-15,-4-3-2 0,4-1 2 16,3 0 2-16,-1 0-3 0,0 0 1 15,4 0-1-15,-2-4 3 0,-4-2-2 16,0 0-2-16,-4 1 2 0,0-1 1 16,0-2-2-16,-2 1-1 0,2-1 2 15,2-2 1-15,-2 3-2 0,2-3-2 16,-2 0 4-16,0 0 0 0,0-1-2 15,2 0-1-15,-2 1 1 0,2-1 3 16,-2 0-2-16,-2-2-2 0,-3 2 1 16,-1 1 2-16,2-1-4 0,-2 0 3 0,2 0 0 15,-5-1-2-15,3 2 1 0,-7-2-1 16,3 0 1-16,-2-1 2 0,-3 2-1 15,3-2-2-15,-1 0 2 0,-1-2 1 16,5-1-1-16,1 1-3 0,0-1 2 16,-3-1 2-16,-1 1-2 0,-3-1-1 15,1 1 1-15,1-2 2 0,-5 3-2 16,-3-2 0-16,0 1 1 0,0 2 2 15,-1-1-1-15,-1 1-2 0,-2-3 1 16,-2-1 0-16,2 0 0 0,0-1-2 0,5-1 1 16,-3 1 3-16,-4 1-3 0,6 0-1 15,-4 4 1-15,0-1 2 0,3 0-2 16,-3 0 0-16,0 0 1 0,0 1 1 15,-2-1-2-15,2-2-2 0,0-1 3 16,2-2 1-16,3 0-2 0,-1-2-1 0,-2-1 1 16,3-1 2-16,-1-1-3 0,2 1 0 15,-4 1 1-15,-2 0 2 16,3-1-2-16,-5 2-2 0,4 0 2 15,-4 1 2-15,0-1-2 0,6 1-2 0,-4 2 2 16,1 0 2-16,-3 0-2 0,0 2-1 16,-2-2 3-16,0 3 0 0,0-1-4 15,0-1 4-15,0 0-4 0,0-1 4 16,0 0-3-16,0 0 0 0,0-1 1 15,0-1 1-15,0 1-1 0,0 0-1 0,0 1 1 16,-2 3 2-16,0-2-2 0,0 2-2 16,-3 1 2-16,1 0 2 15,-4 0-2-15,4 2-1 0,-2 1 1 16,2-1 2-16,1 2-2 0,-5-3-2 0,6 0 2 15,-4-1 2-15,2 0-3 0,0-2-1 16,-5 1 2-16,5 0 2 0,2 2-3 16,-2 0 0-16,2-2 1 0,-4 1 1 15,2 1-1-15,-3-1-1 0,1 1 1 16,2 0 2-16,0 1-2 0,-2 0-1 0,2 1 1 15,-5-1 2-15,5 1-2 0,-2 1-2 16,0-1 2-16,0 2 2 16,-1-1-2-16,1 0-2 0,0 1 2 0,0 1 2 15,2-2-2-15,-3 1-2 16,3 0 2-16,-2-1 2 0,2 0-2 0,0 2-2 15,-4-2 2-15,1 0 2 0,-1 1-3 16,2 1-1-16,0-2 3 0,-3 1 1 16,1-2-2-16,0 1-3 0,0 0 4 15,-1-1 0-15,1 3-1 0,2-1-2 16,0 1 2-16,0 4 3 0,-1-3-5 0,-1 0 1 15,-4 0 1-15,3 0 2 0,-1 1-4 16,0-1 4-16,-1 2-3 0,1 0 0 16,4-2 1-16,0 3 1 0,-1-2-1 15,-1 2 1-15,4 0-1 0,0 1-1 16,-2 0 1-16,2 0 1 0,-5 0-2 15,1-1 0-15,0 0 2 0,-1 0 0 16,1 0-1-16,-2 0-2 0,0-2 3 16,-3 2 0-16,3 0-2 0,-3 1 0 15,-3-2 1-15,1 1 2 0,-1 1-3 0,1-2-1 16,3 4 2-16,-2-1 1 0,1-2-1 15,3 2-1-15,-1 1 1 0,3 0 1 16,-2 0-1-16,2-2-1 0,-3-1 1 16,3 4 2-16,-2-4-3 0,-3 1 0 15,1 2 0-15,-1-1 3 0,-1 3-2 16,-3 0-2-16,3 0 1 0,2 0 2 15,-3 0-2-15,7 0-1 0,-3 0 3 16,3 0 1-16,0 0-2 0,2 0-2 16,0 0 2-16,-1 0 2 0,1 0-3 0,0 0-1 15,0 0 2-15,-3 0 1 0,1 0-1 16,-2 0-2-16,4 0 2 0,-3 0 0 15,1 2 0-15,0 0-2 16,4-1 2-16,-2 0 2 0,-1 1-2 0,1-1-2 16,2 0 3-16,0 2 1 0,0-3-3 0,-3 1 0 15,3 0 1-15,-2-1 2 16,2 1-3-16,0-1 0 0,0 1 2 15,0-1 0-15,-5 0-1 0,5 0-1 16,0 0 2-16,0 0 0 0,-2 0-1 0,2 0-1 16,-1 0 1-16,1 0 1 0,0 0-1 15,-2 0-1-15,2 0 2 0,-2-1 1 16,2-1-2-16,-3-2-2 0,-1 2 3 15,0-1 1-15,-3 1-4 0,-1 0 0 16,0 1 2-16,3 0 2 0,1 1-3 0,0 0 0 16,0 0 1-16,1 0 0 0,-1 0 0 15,4 0-1-15,-4 0 1 16,6 0 1-16,-5 0-1 0,-1 0-2 15,6 0 3-15,-4 0 0 0,2 0-2 16,0 0-1-16,-3 0 3 0,3 0-1 0,-2 0-4 16,4 0 0-16,0 0-3 0,0 0 0 15,0 0-7-15,0 0-2 0,-2 4-1 16,0-1-2-16,-3 2 0 0,3 0-3 15,0 0-2-15,2-1-8 0,0-1-9 16,2 0-27-16,0-1-30 0,0-2-32 0,0 1-6 16</inkml:trace>
  <inkml:trace contextRef="#ctx0" brushRef="#br0" timeOffset="1534.08">8889 4272 0 0,'0'0'30'15,"0"0"-6"-15,0 0-2 0,0 0 28 16,0 0-15-16,0-2-9 0,0 2 1 16,0 0-5-16,0 0-3 0,0 0-2 0,0 0 3 15,0 0 0-15,0 0-2 0,0 0-5 16,0 0-1-16,0 0-1 0,0 4 3 15,0 1-1-15,0 2-1 16,0 0-3-16,0 2 4 0,0 2-4 0,0-1-3 16,0 1-1-16,0 0 1 0,0 1-2 15,0 2 1-15,0 2-4 0,0 0 1 16,0 1 1-16,0 1-2 0,0 2 2 15,0-1 1-15,2 2 1 0,-2-1 0 16,0 1-4-16,2 3 3 0,-2-1 0 0,0 3 2 16,2-1-1-16,-2 2-2 0,0-2 3 15,2-4-3-15,-2 1-1 0,0-2 3 16,0 2-2-16,0 1 1 0,0-1-3 15,0-3 3-15,0 0 2 0,0 1-3 16,0-1 1-16,0-1-2 0,0 1 4 16,-4-1-3-16,2-1-1 0,2 3 0 15,-4-2 1-15,1 0 0 0,1 2-4 16,0-1 2-16,-2 2 3 0,2-2-2 15,-4-1-1-15,4 2 1 0,2-1 1 0,0 0-3 16,0-2 0-16,-2-3 0 0,2 1 2 16,0-1-1-16,0 0-1 0,-2-3 1 15,2 1 0-15,-2 0 0 0,2 1-1 16,0-2-1-16,-2 3 2 0,2-1 0 15,0 2-1-15,0 1 0 0,0 0 0 16,0-3 4-16,-2 0-6 0,2 0 2 0,0-1 2 16,-3 0-2-16,3-1 0 15,-4-1 0-15,4 0 1 0,0 0 0 16,-4 2-1-16,2-1 0 0,-2 1 1 0,4-1-2 15,-2 2 3-15,-2 2-3 0,2-3 0 16,0 0 1-16,0 1 2 0,2-2-3 16,-2 0 2-16,2 0-3 0,0-4 4 15,0 2-3-15,0 0 2 0,0-4-3 16,0 3 4-16,0-4-2 0,0 0-2 15,0-1 3-15,0 0-1 0,0-1-1 16,0-2 2-16,0 4 0 0,0-1-2 16,0-1 0-16,0 2 3 0,0-2-1 15,0 2-2-15,0 1 0 0,0 2 3 16,0 0-1-16,0-2-1 0,0 0-1 0,0-2 3 15,0-1-2-15,0 2-1 0,0 0 1 16,0-2 1-16,0 2-1 0,0-3 0 16,0 2-1-16,0-1 3 0,2 1-1 15,-2 1-2-15,0-3 1 0,0 0 1 16,0 0-1-16,2 1 0 0,-2 1 0 0,0-1 0 15,0-1 1-15,2 3-2 16,-2-2 1-16,0 1 1 0,0-1 1 16,0-1-3-16,0 1 1 0,0-2 4 15,0 1-3-15,0 1 0 0,0-1 0 0,0 0 1 16,0 2-1-16,0-3-2 0,0 1 0 15,0 0 3-15,0 0-2 0,0 0 0 16,0-1-1-16,0 0 3 0,0 0-1 16,2 0 0-16,-2 0 1 0,2 0-1 15,0-2-1-15,0-5-6 0,4-2-11 0,-2-2-4 16,3-4-6-16,-3-1-13 0,2-3-18 15,0 1-33-15,0-5-86 16</inkml:trace>
  <inkml:trace contextRef="#ctx0" brushRef="#br0" timeOffset="3365.19">8971 5155 9 0,'2'0'1'0,"-2"0"4"0,5 0 2 0,-5 0 35 16,0 0 12-16,0 0-47 0,2 0-2 15,-2 0 9-15,2 0 11 0,-2 0-1 16,0 0-2-16,0 0-5 0,0 0 2 15,0 0 0-15,0 0-3 0,0 0-1 16,0 0-1-16,0 0 1 0,0 0-2 16,0 0 3-16,0 0-5 0,0 0 0 15,0 0-4-15,0 0 1 0,0 3 2 16,-2 1-2-16,2 0-4 0,0-2 0 15,0 1 1-15,0 0 0 0,0 0 2 0,0 2-1 16,0 2 2-16,6-3-1 0,-2 3-4 16,2 2 2-16,0-1 5 0,5 2-5 15,-3-1-1-15,0 2-1 0,5 0 2 16,-5 1-5-16,-2 0 4 0,4-3-3 15,-1-1 2-15,-1 0 1 0,2 2-4 16,-1 1 3-16,-3 0 0 0,2-3 1 16,0 1-2-16,-2 0-1 0,-1 0-1 15,1-1 3-15,2 0-1 0,-2 0-2 16,0 0 1-16,1-2 1 0,1 1-2 0,-2-1 0 15,0-1 0-15,3 3 2 0,-3-2-3 16,0 0 2-16,2-1 1 0,-4 2-2 16,3-1 0-16,1-1 0 0,-4 0 0 15,4 0 2-15,-2 0-2 0,1 2 0 16,1-2 3-16,-2 1-1 0,5-2-2 0,-3 0 0 15,-2 3 4-15,0-3-2 16,0 3-1-16,-1-2-1 0,3 2-1 16,-2-2 3-16,2 0-3 0,-2 0 2 15,3 2 1-15,-3-1-1 0,2 0-2 0,-4 0 1 16,7 0 1-16,-7 1 0 0,2-2-2 15,0 2 1-15,-4-1 1 0,4-2 0 16,-3 0-2-16,1-1 1 0,-2 1 2 16,0-2 0-16,2 2-2 0,0 0 0 15,2 1 1-15,-2 0 0 0,3-1-1 16,1 1-1-16,-2-2 3 0,4-1-1 0,-1 1-2 15,-5-2 2-15,2 2-2 16,-2-2 2-16,0 0-1 0,0 1-1 16,1 0 2-16,-1 0 1 0,0 2-4 15,2 0 1-15,-4-1 4 0,2 1-3 0,0 0 0 16,3-1-2-16,-1-1 4 0,0 2-2 15,0 0 0-15,0-1 0 0,-2 1 0 16,3-1 1-16,-5 0-2 0,2-1 1 16,-2-2 1-16,0 3 1 0,-2-1-3 15,2-1 1-15,0 1 1 0,0-1 0 0,0 0-3 16,-2 1 2-16,2 0 1 0,0 0 0 15,3-2-2-15,-3 2 0 16,0-1 2-16,2 1 0 0,-2 0-2 16,0 0 1-16,2 1 1 0,-2-1-1 0,0 1-1 15,2-2 1-15,-2 3 1 0,-2-3-1 16,0 0 0-16,0 1 0 0,3-1 0 15,1 1 0-15,-4-1 0 0,2-1 0 16,-2 2 0-16,0 2 1 0,0-3-2 16,0 2 1-16,2-2 1 0,-2-1 0 0,0 2-2 15,2 0 1-15,0 0 1 0,-2-1 0 16,0 0-2-16,0 0 1 0,2 0 0 15,-2-1 1-15,2 0-2 16,-2 0 0-16,0 2 2 0,2 0 0 0,-2-2-2 16,2 1 0-16,-2 1 2 0,0 0 0 15,0 1-2-15,0-2 1 0,2 0 1 16,-2-1 0-16,0 1-2 0,2 0 0 15,-2-1 3-15,0 0 0 0,0 0-2 16,0 0 0-16,0 0-1 0,0 0 3 0,0 0-2 16,0 0 0-16,0 0 1 0,0 0-1 15,0 0-1-15,0 0 1 0,0 0 1 16,0 0 0-16,0 0-1 0,0 0 0 15,0 0 2-15,0 0-1 0,0 0 0 16,0 0-1-16,0 0 2 0,0 0-2 16,0 0-1-16,0 0 0 0,0 0 2 15,0 0-1-15,0-2-2 0,0 1 2 16,0-1 0-16,0-2 0 0,-4 0-1 15,0-2 0-15,2-1 2 0,0 1 0 0,0-2-2 16,-2 1 0-16,0 0 2 0,2-1-1 16,-1 1-1-16,1 2 0 0,0 0 3 15,-2-1-2-15,2 0-1 0,-2 0-1 16,0-1 2-16,2-1 0 0,-2-1-3 15,4 0 5-15,0 0-2 0,-2-1 0 16,0 0-2-16,-1 1 1 0,-1 0 2 16,4 2-1-16,0-1-1 0,-4-2 0 15,2 1 1-15,2 0 0 0,-2-2-1 16,2 3 1-16,-4 1 1 0,2-1 0 15,0 2-2-15,2 0 0 0,-2 0 3 0,0-1-1 16,0 0-2-16,-1 2 0 0,3-2 2 16,-2 2-1-16,2-4-2 0,0 0 1 15,0 3 2-15,0-1-1 0,-2 3-1 16,2-1 1-16,0 2 1 0,0-1 1 15,0 4-2-15,0 0 0 0,-4 0 1 16,4 0 1-16,0 0-2 0,0 0-1 16,0 0 3-16,0 0-1 0,-2 0-2 15,2 0-1-15,-2 0 2 0,2 0-1 16,0 0 2-16,0 2-3 0,0 0 2 0,-2 0-4 15,2 2-6-15,0-1-5 0,0 1-4 16,0-2-3-16,0 3-9 0,2-2-8 16,0-1-22-16,0 0-43 0,4 0-69 15</inkml:trace>
  <inkml:trace contextRef="#ctx0" brushRef="#br0" timeOffset="3879.22">9699 5893 0 0,'0'-3'2'16,"0"1"-2"-16,0-1 0 0,0 1 0 0,0 0 0 15,0 1 4-15,0 1-1 0,0 0 0 16,0 0 0-16,0 0-3 0,0-1 0 15,0 1 0-15,0-1 0 16,0-1-11-16</inkml:trace>
  <inkml:trace contextRef="#ctx0" brushRef="#br0" timeOffset="4332.24">9699 5893 9 0,'0'-38'8'0,"0"36"-2"0,0-1-1 15,0 1 0-15,0-1 12 0,0 0-1 16,-2 0-7-16,2 0 5 0,0-2 0 0,0 2 3 16,-2 0 3-16,0 0 5 0,0-1-3 15,2 3 2-15,0 0 3 0,-2-1-1 16,2 2-4-16,0 0-1 0,0-1-7 15,-2 1-4-15,-1 0 0 0,1 0 3 16,0 0-7-16,0 0 7 0,0 0 2 16,0 0-1-16,2 0-1 0,-2 0-1 15,-2 0 0-15,4 0-5 0,-2 1-3 16,2 1-1-16,0 0 4 0,0 2-2 15,-6 2-2-15,4 0 2 0,-3 1 3 0,1-3-2 16,0 1 2-16,-2-1-6 0,-2 0 4 16,2 2 0-16,-1-2-1 0,-1 1 0 15,-2-1-3-15,-3 0 3 0,5 3-3 16,-4-3-1-16,-1 2 1 0,3 0 1 15,-3 1 2-15,1-2-1 0,0 1-3 16,-1-1 6-16,-3 2-2 0,5-1-2 16,3 0 0-16,0-1 0 0,0-1-1 15,1 1-2-15,-3 0 1 0,6 0 2 16,2-1-3-16,-2-2 0 0,0 1 0 0,-1-2-1 15,3 1 2-15,-2 0-1 0,4-2 1 16,0 0 1-16,-2 0-1 0,2 0-3 16,0 0 1-16,0 0-2 0,0 0-13 15,0-1-7-15,6-6-2 0,3 1-12 16,-1 1-30-16,2-8-70 0,-6 1-121 0</inkml:trace>
  <inkml:trace contextRef="#ctx0" brushRef="#br0" timeOffset="5720.32">9002 5087 0 0,'2'0'7'0,"3"0"-4"0,-1 0 9 16,-4 0 84-16,2 0-70 0,0 0-7 15,-2-2 13-15,0 0-9 0,2 1-1 16,-2 0-9-16,0 1-2 0,0 0 0 15,0 0-4-15,0 0-2 0,2 0 3 16,-2-1-2-16,0-2-3 0,0 0 2 16,4 1-2-16,0-1 6 0,0-2 0 15,-2-1-6-15,3 0 5 0,-1-3 0 16,-2 1 2-16,6-2-5 0,-4 0 3 15,2-2 1-15,3 0-2 0,-3-2-2 16,2 0 4-16,2 0-4 0,-1-2-2 0,1 2 1 16,-2 1 0-16,1-1 2 0,-3 2-1 15,2-2 0-15,-2 4 1 0,2-3-4 16,-1 0 1-16,1-2-1 0,0 3-1 15,-4-1 3-15,3 3-1 0,-1-2-3 16,0-2 3-16,-2 1 1 0,4 0-4 16,-1-1 0-16,-3 3 3 0,2-1 0 15,-2 1-4-15,0 1 1 0,0-2 2 16,0 1 1-16,1-1-3 0,-1 1-1 15,0 2 2-15,0 0 0 0,0-2-1 0,2 0 0 16,-2 0 1-16,1-1 3 0,1-1-3 16,-2 1 0-16,2-1-1 0,2-1 3 15,1 0-3-15,-1 0 0 0,-2-1 1 16,0 3 1-16,-2 0-2 0,3 1 0 15,-3 0 1-15,0 0 1 0,0 0-2 16,4 2-1-16,-6-1 3 0,3-1 0 16,-1 1-2-16,-2 1-1 0,2 0 2 15,0 1 2-15,0-2-3 0,-2 1-2 16,0-1 1-16,4 2 4 0,-3-2-3 0,3 1-2 15,-4 1 4-15,2 0 3 0,0-1-3 16,4 0-2-16,-4 2 2 0,1-1 1 16,1 0-3-16,-2 1-1 15,2-2 2-15,-2 0-2 0,2 1 2 0,1 1-1 16,-3 0 0-16,0 1 0 0,-2 0-1 0,2 1 2 15,0 0-1-15,-2 0 3 16,0 1-2-16,3-1 0 0,-5-1 0 16,4 1 0-16,-2 0-1 0,0-1-1 15,0 1 1-15,4-1 0 0,0 1-1 0,0-2-1 16,1 2 3-16,-5 0 0 0,4 2-1 15,-6 0 0-15,4 2 1 0,-2-1-1 16,-2-1 0-16,2 1 0 0,-2 0 0 16,4-1 1-16,0 1-2 0,1-2 0 15,-1 0 2-15,4 2-1 0,-6-3 0 0,4 3 0 16,-6-1 0-16,2 2 2 0,3-1-2 15,-5 0 0-15,2-1 2 16,0 2 1-16,-2 1-3 0,0 0-1 16,0 0 2-16,0 0-2 0,0 0 1 0,0 0 0 15,2 0 1-15,-2 0 4 0,0 0-4 16,0 0 1-16,0 0 1 0,0 0-1 15,0 0 0-15,0 0-2 0,0 0 1 16,0 0-1-16,0 0-5 0,-2 0-9 16,-2 0-2-16,1 2-2 0,-1 4-14 15,4-2-28-15,0 1-44 0,-4-4-78 0</inkml:trace>
  <inkml:trace contextRef="#ctx0" brushRef="#br0" timeOffset="7978.45">8887 5148 37 0,'0'0'26'16,"2"0"27"-16,-2 0-11 0,0 0-6 16,0 0-2-16,0 0-6 0,0 0-10 15,0 0-5-15,0 0 1 0,0 0-3 16,-2 0-3-16,-1 0-1 0,1 0 0 15,0 0 3-15,-2 0-3 0,2 0 5 16,0 0 0-16,0 0 1 0,-2 0 0 16,2 0-5-16,-2 0-2 0,2 0 3 15,-3 0-4-15,1 0-2 0,0 0-1 0,-2 0 2 16,6 0-1-16,-6 0-4 0,2 0 5 15,-3 0-2-15,1 0-2 0,2 0 0 16,-2 0 2-16,0 0 1 0,2 0 1 16,-3 0 0-16,1 0-1 0,0 0 0 15,0-1-1-15,-2 1 0 0,1 0 2 0,-1 0-3 16,0 0-1-16,-3 0 3 15,3 0-1-15,-2 0 0 0,2 0-3 16,-3 0 4-16,3 0 0 0,0 1 0 16,2 1 1-16,1-1-4 0,-1-1 7 0,0 0-5 15,2 0 1-15,-2 0-2 0,-3 0 0 16,3 0 2-16,-2 0-2 0,2 0-1 15,-3 0 2-15,3-1 0 0,0 0 0 16,0-1-1-16,2 2 3 0,-3 0-1 16,3 0-2-16,-4 0 1 0,4 0 1 0,0 0-2 15,0 0-1-15,0 0 0 0,-3 0 1 16,1 0 1-16,2 0-3 15,-6 0 1-15,1 0 1 0,1 0 1 16,0 1-3-16,0 1 1 0,1 0 2 0,-1-1-2 16,4 0 0-16,0 1 1 0,0-1 1 15,2 0 1-15,-2-1-2 0,1 2-2 16,-1-1 4-16,2 0-1 0,-2-1-2 15,0 0 0-15,0 0 2 0,-2 0-1 16,-1 0-1-16,1 0 0 0,0 0 3 16,0 0-1-16,2 0-1 0,-2 0 0 0,1 0 3 15,-1 0-2-15,0 0-2 0,-2 0 1 16,2 0 1-16,-5 0 0 15,3 0-2-15,0 0 0 0,-1 0 2 16,1 0-3-16,0 0 0 0,-3 0 1 0,5 0 3 16,0 0-1-16,0 0-2 0,-2 0 0 15,-1 0 2-15,3 0-1 0,2 0-1 16,-2 0 1-16,2 0 0 0,-5 0 2 15,3 0-3-15,2 0 0 0,0 0 0 16,-2 0 3-16,4 0-2 0,0 0 1 0,-3 0 1 16,1 0-1-16,0 0-2 15,0 0 0-15,4 0 2 0,-2 0-2 0,2 0 0 16,-2 0 0-16,-2 0 3 15,4 0-1-15,-4 0-2 0,2 0 0 0,0 0 2 16,2 0-1-16,-3 0-1 0,1-2 0 16,-2 0 2-16,4 1 0 0,0 1-3 15,-2 0 1-15,0 0 2 0,0 0-1 16,0-1-2-16,0 0 0 0,2 1 2 15,-2-1 0-15,-2 0-2 0,2 1 0 0,2-1 3 16,-4 1-3-16,-1 0 2 0,3 0-2 16,-4 0 2-16,2 0-2 0,0 0 2 15,2 0-2-15,-2 0 2 0,2 0-1 16,0 0-1-16,-5 0 0 0,7 0 2 15,-6 0-1-15,2 0-1 0,0 0 1 16,0 0 1-16,-2 0 0 0,-1 0-2 16,3 0 1-16,4 0 0 0,-4 1 1 15,2-1-2-15,0 0 1 0,-2 0 2 16,2 0-1-16,0 0-2 0,2 0 1 0,-7 0 1 15,3 0 0-15,0 0-3 0,0 0 2 16,-2 0 1-16,2 0-1 0,-3 0-1 16,5 0-1-16,-2 0 3 0,0 0 0 15,2 0-2-15,0 0 0 0,2 0 2 16,0 0 0-16,-2 0-2 0,2 0 0 15,0 0 1-15,0 0 1 0,0 0-2 16,0 0 2-16,-2 0-2 0,-2 0 1 16,2 0 1-16,0 0-2 0,0 0 2 15,-3 0-1-15,3 0-1 0,2 1 0 0,-4 1 2 16,0-2 0-16,2 0-2 0,0 0 0 15,0 1 2-15,0 0 0 0,0 1-2 16,0-1 0-16,-2-1 2 0,4 1 0 16,-3 0-1-16,-1-1-1 0,0 0 2 15,2 0-2-15,-2 1 2 0,2 0-2 16,0-1 2-16,-4 1-2 0,2-1 2 15,-1 1-2-15,-3 0 2 0,2 0-2 16,2-1 2-16,-2 0-1 0,4 2-1 16,-1-2 1-16,1 0 1 0,0 0-2 15,2 0 2-15,0 0-1 0,0 0-1 0,0 0 1 16,0 0 1-16,0 0-1 0,0 0-1 15,-2 0 1-15,-4 0 1 0,4 0 0 16,0 0-2-16,0 0 1 0,-2 0 1 16,4 0-1-16,0 0-1 0,0 0 0 15,0 0 2-15,0 0-1 0,0 0-1 0,0 0 1 16,0 0 1-16,-2 0-1 15,2 0-2-15,-2 0 2 0,0 0 1 16,2 0-1-16,-3 0-1 0,3 0 0 16,0 0 2-16,-2 0-1 0,2 0-1 0,0 0-1 15,0 0 3-15,0 0-2 0,0 0-1 16,0 0 2-16,0 0 0 0,0 0 0 15,0 0 0-15,0 0 0 0,0 0 0 16,0 0 1-16,0 0-1 0,0 0 0 16,0 0 2-16,0 0-1 0,0 0-1 0,0 0-1 15,0 0 2-15,0 0-1 0,0 0-4 16,0 0 2-16,0 0 0 15,0 0 0-15,0 0-8 0,0 0 2 16,0 0 1-16,0 0-4 0,0 0-3 0,0 0-3 16,2 0-6-16,5 0-4 0,-1 0-19 15,0 0-29-15,2 0-62 0,-1 0-78 16</inkml:trace>
  <inkml:trace contextRef="#ctx0" brushRef="#br0" timeOffset="10249.58">9106 5092 0 0,'0'0'1'0,"0"0"1"0,0 0 3 15,-2 0-1-15,0 0 6 0,-3 0 6 16,5 0-5-16,-2 0-11 0,0 0 2 16,2 0 5-16,0 0 6 0,-2 0-6 15,0 0 0-15,2 0 2 0,0 0 6 16,0 0-6-16,0 0 0 0,-2 0-4 0,2 0-5 15,0 0 0-15,-2 0-2 0,2 0 2 16,0 0 2-16,-2 0-2 0,2 0-2 16,0 0 4-16,0 0-1 0,0 0 4 15,0 0 5-15,0 0 12 0,0 0-1 16,0 0-8-16,0 0-3 0,0 0 2 15,0 0-6-15,-2 0-1 0,0 0-5 16,2 0 1-16,-2 0-1 0,2 0-1 16,-2 0-1-16,0 0 1 0,2 0 3 15,-2 0-2-15,-1 0 0 0,3 0 5 0,0 0 1 16,0 0 2-16,0 0 1 0,0 0 6 15,-2 0 6-15,2 0-7 0,0 0-5 16,0 0-1-16,0 0 0 0,0 0-1 16,0 0-4-16,0 0 3 0,0 0-1 15,0 0-5-15,-2 0 1 0,2 0 2 16,-2 0 1-16,2 0-2 0,-2 0 2 15,0 3-1-15,2-3 2 0,-4 3-1 16,4 0-1-16,0 0-2 0,-4-1 3 16,2 1-1-16,0 2-3 0,-4-1 2 0,3 0 1 15,-5 1-4-15,8-1 2 0,-8 2-1 16,4 0 0-16,0-1 3 0,-3 0-2 15,3 0-1-15,2 0 2 0,-2-1-2 16,2 1-1-16,2-1 2 0,-2-1-1 16,0 0 0-16,-2-1 0 0,2-1 0 15,0 0 0-15,-2-1-1 0,4 1-4 16,0 1-3-16,0-2-5 0,0 0-13 15,0 0-15-15,0 0-14 0,0 0-34 16,0 0-56-16</inkml:trace>
  <inkml:trace contextRef="#ctx0" brushRef="#br0" timeOffset="-178011.35">10311 6383 19 0,'-2'0'31'16,"2"0"-19"-16,0 0-10 0,0 0 1 15,0 0 23-15,0 0-8 0,0 0-9 16,0 0 1-16,0 0 11 0,0 0 26 0,0 0-23 16,0 0-1-16,0 0-8 0,-2 0-7 15,0 0-2-15,2 0 2 0,-2 0-4 16,2 0 2-16,0 0 1 0,-3 0 3 15,3 0-5-15,0 0 0 0,-2 0-1 16,2 0 1-16,-2 0 0 0,2 2-5 0,-2-2 6 16,2 0-4-16,0 0 0 15,0 0 0-15,0 1 1 0,0 0 5 16,0-1-4-16,0 1 4 0,0 0-1 15,-2 0 0-15,2-1-1 0,-2 0 0 0,2 0 1 16,0 0-2-16,0 2-2 0,0-1 0 16,0-1-1-16,0 1-3 0,0 0 1 15,0-1 0-15,0 2 1 0,2-1 3 16,0 1-4-16,2-1 1 0,1 0 1 15,-1-1 0-15,0 1 0 0,4 0 0 0,-2-1-2 16,-2 0 4-16,5 0-2 0,-3 0-1 16,0 0 1-16,0 0 2 15,0 0-2-15,3-5-2 0,-1 2 3 16,2-3 0-16,-1 0-1 0,1-3 0 0,0 1 1 15,1 2-2-15,-3-3-1 0,2 0 1 16,-2 1 0-16,-1-1 1 0,1 1 0 16,-4-2-2-16,2 2 0 0,1 0 3 15,-3-1-1-15,2 1-2 0,-2-2 5 16,-4-1 1-16,2 1-4 0,0 0 3 15,-2-1-3-15,0 3 1 0,0-3 0 0,0 1-3 16,-4 1 6-16,-4 0-4 16,-3 2-2-16,1-1 0 0,-2 5 2 15,-1 1 1-15,1 2-4 0,-1 0 0 16,-1 0 0-16,2 5 1 0,-5 6 0 0,7 2 0 15,-5 3 4-15,5 4-2 0,2 1 2 16,-1 3 1-16,5 1-2 0,4 2 4 16,0 2-2-16,0 0-3 0,4 0 2 15,7-2 3-15,-3-2-7 0,4-1 0 16,1-3 1-16,-1-4 0 0,7-1 0 15,-5-4-1-15,5-2 2 0,1-3-2 16,-3-3 0-16,0-1-5 0,1-3-3 0,-1 0-10 16,-1 0-6-16,-3 0-15 15,-1-6-24-15,0 3-16 0,-3-3-36 0,-5 0-57 16</inkml:trace>
  <inkml:trace contextRef="#ctx0" brushRef="#br0" timeOffset="-177359.31">10716 6355 103 0,'2'-3'55'15,"2"-1"0"-15,-2 3 7 0,2 1-31 16,0 0-4-16,-4 0 1 0,0 0-5 15,3 0-5-15,1 4 2 0,-2 4 1 16,-2-1-4-16,0 3-4 0,0 3 1 16,0 0 4-16,0 2-4 0,0-2-4 0,0-1 3 15,0-1-4-15,0-1-1 0,0-3-1 16,0-3-2-16,0-1 1 15,0-2 0-15,0-1-5 0,0 0 5 16,0 0 0-16,0-2 1 0,0-8 0 0,4-4-6 16,2-4 2-16,2-2-3 0,1 1 0 15,-3-1 0-15,-2 0 2 0,2 2-2 16,2 0 0-16,1 5 0 0,-3 1 1 15,-2 3-1-15,2 3-1 0,-4 3 1 16,2 2 1-16,1 1-2 0,-1 0 0 0,0 0-1 16,0 0 1-16,0 0 2 0,2 4-3 15,-2 1 2-15,1 1 1 0,-3 0 0 16,0 2-2-16,2-1 1 0,-2-1 2 15,0 1-2-15,0 0-1 0,0-1 0 16,2-3 2-16,-2-1-1 0,5-2-2 16,-3 0 0-16,4 0 0 0,0 0-6 15,0-5-2-15,3-5 1 0,-3-1 0 16,2 0 3-16,-3 2-2 0,-3 1 0 15,2 1 5-15,-4 3 2 0,4 1 1 16,-6-1 1-16,0 3 1 0,2 1-1 0,-2 0 0 16,0 0 0-16,0 0-1 0,0 0 0 15,0 0 0-15,0 0 4 0,0 6 0 16,2 0-2-16,-2 3 0 15,0-1 0-15,2 0 3 0,-2 0-3 0,0 2-2 16,0 0 3-16,0-3-1 0,2 1-1 16,1-3-2-16,-1 2 1 0,-2-1 0 15,2 0 0-15,2-3-5 0,-2 1-6 16,6-1-8-16,-4-2-28 0,5 0-7 15,-3-1-17-15,2 0-31 0,-2 0-166 0</inkml:trace>
  <inkml:trace contextRef="#ctx0" brushRef="#br0" timeOffset="-177000.29">11220 6222 213 0,'0'5'66'0,"0"0"-35"0,2 4 27 15,-2 0-21-15,0 0-13 0,0 2-8 0,0 2-2 16,0 0-6-16,0 1 2 0,0 1-6 15,5-3-3-15,-5 1 1 0,2-2 0 16,-2-1-3-16,2-1-3 0,2-3-10 16,0 1-7-16,0-4-14 0,2-3-16 15,-4 0-24-15,7 0-35 0,-3 0-58 0</inkml:trace>
  <inkml:trace contextRef="#ctx0" brushRef="#br0" timeOffset="-176656.27">11398 5893 3 0,'0'0'171'15,"0"0"-137"-15,0 0 5 0,2 0 7 16,0 6-11-16,-2 3-6 0,2 1-5 16,-2 1-1-16,0 4-6 0,0 1-4 0,0 5-4 15,0 1 10-15,0 1-1 0,4 1-7 16,-1 2 3-16,-1 0-8 0,2-1 0 15,0 1-3-15,-2-2 2 0,4 2-4 16,-4-2 2-16,4-4 0 0,-6 2-3 16,0-4 0-16,5-1 1 0,-3-3-1 0,-2-2-1 15,2 0-5-15,-2-3-5 0,2-1-7 16,2-5-12-16,-2-1-5 15,-2-2-12-15,2 0-12 0,-2-4-31 16,0-7-70-16</inkml:trace>
  <inkml:trace contextRef="#ctx0" brushRef="#br0" timeOffset="-176484.26">11489 6194 76 0,'0'0'124'0,"6"0"-62"0,3 5 11 0,-1 1-35 16,4-1-4-16,-1 2 1 0,5-2-9 15,3 1-2-15,-3-2-1 0,1 1-19 16,-3 0-5-16,-1-1 3 15,1 1-3-15,-6-2-3 0,3-1-18 0,-3 1-18 16,-2-2-25-16,-6-1-52 0,2 0-119 16</inkml:trace>
  <inkml:trace contextRef="#ctx0" brushRef="#br0" timeOffset="-176147.25">11731 5904 56 0,'0'-1'122'0,"0"1"-97"15,0 0 19-15,2 0-7 0,0 4-8 16,0 4 1-16,0 3-5 0,-2 2-1 15,0 2 10-15,0 2-19 0,0 3-1 0,2 0-1 16,2 4 1-16,-2 0 4 0,-2 1-7 16,0 2-4-16,5-1-2 0,-3-1 1 15,0-1-2-15,-2-2-1 0,0 2-1 16,0-2-2-16,4-1 1 0,-2-2-1 15,0-1 0-15,0-6-1 0,2 0-2 16,-4-6-6-16,4-2-8 0,-4-3-5 16,0-1-5-16,4 0-4 0,-1-1-9 15,-1-12-44-15,-2-4-69 0</inkml:trace>
  <inkml:trace contextRef="#ctx0" brushRef="#br0" timeOffset="-175978.23">11809 6171 156 0,'5'4'63'0,"1"-2"19"0,4 2-24 15,0 0-18-15,1-1-7 0,-1-2-8 16,7 3-1-16,-3-2-8 0,-4 2-12 16,3 1-1-16,-3-1-1 0,3 3-4 15,1 0-9-15,1-1-14 0,-1 0-41 0,-2 2-36 16,-1-3-128-16</inkml:trace>
  <inkml:trace contextRef="#ctx0" brushRef="#br0" timeOffset="-175327.2">12074 6316 49 0,'2'0'55'0,"2"1"13"0,0-1-22 15,3 0-16-15,-1 0 1 0,0 0-4 16,4-4 0-16,3-3 6 15,-3 0-11-15,2-5-3 0,1 0 3 16,1-1-12-16,-3-2-1 0,-3-3 8 0,0 0-8 16,-6 0-1-16,4 0-2 0,-6 0 1 15,0 2-5-15,0 4 1 0,-2 3 1 16,-6 5 0-16,-2 3 4 0,-1 1-5 15,1 0-3-15,2 7 0 0,-5 5-1 16,3 3-3-16,-2 4 3 0,3 4 1 16,1 3 0-16,0 0-1 0,4-1 1 0,4-1 0 15,0-2-1-15,2-4-1 0,8-3 0 16,7-1 2-16,3-3 0 15,11-4 0-15,2-3 12 0,3-4-12 16,-1-2 2-16,2-8-1 0,4-5 2 0,1 0-2 16,1-2 2-16,-2 2 1 0,-5 4 5 15,-10 3-5-15,-5 3-3 0,-6 5-2 16,-11 0 2-16,0 0-2 0,-4 5-1 15,0 6 2-15,0 3 5 0,-4 1-1 16,-3 2 2-16,1-4-7 0,-2-2 4 0,0-2 0 16,4-4-2-16,-3-1 1 0,5-3 3 15,-4-1 0-15,4 0 1 0,-4 0 7 16,4-5-6-16,-2-5-1 15,2-4-2-15,2 0-4 0,0 0 0 0,0-1 0 16,2 1-3-16,4 4 2 0,2 0 0 16,0 4 1-16,1-1-5 0,1 2 4 15,-2 2 1-15,3 1-1 0,-1 1-4 16,0 0 5-16,3 1-12 0,3 0-9 15,-1 0-14-15,-3 0-29 0,9 0-59 0,-1 0-95 16</inkml:trace>
  <inkml:trace contextRef="#ctx0" brushRef="#br0" timeOffset="-173413.09">5798 4257 12 0,'0'3'74'0,"0"-3"-41"0,0 2 33 15,0-2 33-15,0 0-76 0,0 2-5 0,0-1 5 16,0 0-10-16,0 3-5 15,0 0-1-15,0 0 5 0,0 2 6 16,0-1-3-16,-4 1-2 0,4-1 0 16,-4 3 2-16,0-1-6 0,4 2 0 0,0 2-4 15,0 0-1-15,0 4 0 0,0-1-5 16,0 5 6-16,0 2 1 0,0 2-2 15,2 4 2-15,-2 2 1 0,4 4 2 16,-4 0-5-16,2 1 0 0,2 1-1 16,0 0 0-16,-2-2-2 0,3 2-1 15,-1-3 1-15,2-1-2 0,-2-4 1 0,0-6 0 16,-2-2 2-16,0-4 0 15,0-6-3-15,0 0 2 0,-2-7 1 16,0-1 1-16,0-1 5 0,0 0 1 16,0 0 10-16,0-4-12 0,0-8-5 0,-6 0 0 15,0-5 1-15,2-3 0 0,-2-2-1 16,2-4 0-16,-1-2-2 0,3-1 0 15,2 2 0-15,0 3-4 0,0 6 1 16,5 6 1-16,5 2-2 0,0 5-4 16,5 1 3-16,-1 4 3 0,3 0-3 0,-3 0 2 15,1 0 0-15,-3 1 1 0,7 10-8 16,-7 1-5-16,0 1 6 15,1-2-1-15,-3 2 4 0,1 0 0 16,-5-1 2-16,-2-1 1 0,-2 0 3 0,0 0-1 16,-2-1 3-16,0-1-2 0,0 0 2 15,0-1 1-15,-4 0 0 0,-4 1 2 16,-1 0-3-16,-1-1 2 0,0-2-1 15,1 3-2-15,-1-3-1 0,2 0-1 16,0-3 1-16,1 0-1 0,1 0-8 0,4-1-6 16,0 0-8-16,2-2-6 0,0 1-16 15,0 0-56-15,0-1-57 0</inkml:trace>
  <inkml:trace contextRef="#ctx0" brushRef="#br0" timeOffset="-172833.05">6237 4657 35 0,'0'0'57'16,"0"-1"16"-16,0 1-19 0,0-1-11 16,0-1-6-16,-5 1-6 0,3 0-2 15,-2 1-4-15,2 0-5 0,-2-2-1 16,0 2 0-16,2 0-6 0,-2 0 2 0,-1 0 2 15,1 0-3-15,-2 0-2 0,4 0-4 16,0 0 2-16,-4 2-2 0,2 0-3 16,-3 4-4-16,3 2 2 0,-2 4-1 15,0 0-1-15,2 1 0 0,0 3 0 16,4 1 3-16,0-1-3 0,0-2-1 15,0 0-1-15,0-2 1 0,2-2-1 16,8 0-4-16,0-4 4 0,-1-5 2 16,7-1-3-16,1 0 3 0,-3-3 0 15,5-10-1-15,-3-1 4 0,1 0-6 16,-3-1 1-16,-1 1 4 0,-7 2-2 0,0 2-1 15,-2 1 1-15,-2 2 0 0,0 2 3 16,-2 1-2-16,0 3 0 0,0 1 3 16,0 0-3-16,0 0 2 0,0 0 1 15,0 0-3-15,0 5-1 0,-2 2-1 16,0 1 2-16,-2 2 1 0,4 1-3 15,0 1 0-15,0 0 0 0,0 0 2 16,0 0-4-16,0 0 2 0,0-2 0 16,4-1 2-16,3-3-4 0,-1 0 2 15,0-3-2-15,-2 0-2 0,6-2-10 0,-1-1-5 16,5 0-23-16,1-4 3 0,-1-7-10 15,1-3-41-15,1-4-31 0,-1 0-89 16</inkml:trace>
  <inkml:trace contextRef="#ctx0" brushRef="#br0" timeOffset="-172559.04">6522 4620 48 0,'0'-2'-11'15,"0"-1"256"-15,-4 0-174 0,-1 2-21 16,1 0 3-16,2 1-17 0,0 0-8 16,0 0-5-16,2 0-15 0,0 0-8 0,0 6-3 15,0 1 0-15,0 4 3 0,6-1-1 16,3 0 3-16,-5 0-3 0,6 1 2 15,0 0-2-15,-1 0 0 0,-1 1 0 16,0 2-1-16,-2-1 0 0,3 2 0 16,-5-2-1-16,0-1 1 0,-4 0 0 0,0-2 1 15,0 0 2-15,0 0 2 0,-8-4-2 16,2 3 2-16,-3 0 0 15,1-2 3-15,0 0-5 0,2-4 0 16,1 0 0-16,1-1 1 0,2-2-3 0,2 0-3 16,0 0-22-16,0 0-21 0,0 0-24 15,2-4-63-15,4-6-70 0</inkml:trace>
  <inkml:trace contextRef="#ctx0" brushRef="#br0" timeOffset="-172243.02">6766 4754 16 0,'6'0'6'16,"0"0"-3"-16,0-2 135 0,-6-1-97 0,9 0-10 16,-3-5 2-16,0 1-16 0,2-4 5 15,0 2-4-15,1-1-7 0,-3-1 0 16,4 1 5-16,-3 1-4 0,-5 2 2 15,0 1-2-15,-2 2 8 0,0 1 2 16,0 3 1-16,-2 0-3 0,-7 0-3 0,-1 0-4 16,2 4-1-16,-5 7-5 0,-1 3 1 15,1 1-3-15,-1 4 6 0,-1-1 2 16,5 2-1-16,2-1 0 15,2-2-4-15,6-1-2 0,0-2-7 0,4 0 2 16,6-1-2-16,7-3-1 0,10 1 3 16,4-5-3-16,10-2-21 0,6-4-2 15,15 0-15-15,0-18-51 0,0-5-219 16</inkml:trace>
  <inkml:trace contextRef="#ctx0" brushRef="#br0" timeOffset="-171058.95">10414 3569 8 0,'2'-1'25'16,"0"-2"-21"-16,-2 1 26 0,0-4 129 15,0 2-127-15,0 1 14 16,0-3-9-16,0 3-10 0,-4 0-1 0,-2 0-7 15,0 2 0-15,0 1-2 0,-1 0 2 16,-3 0 1-16,2 0-2 0,-3 5-3 16,-1 6 3-16,2 2-7 0,-3 5 2 15,3 3-2-15,0 2-2 0,3 1-2 16,5-1-5-16,2 0 0 0,0 2 1 15,0-3-3-15,2 1-2 0,7-1 2 0,-3-2 1 16,4 1-1-16,3-3-2 16,-3-1-2-16,9-3-8 0,-3-2-7 0,5-4-17 15,-1-5 3-15,1-3 0 0,2 0-37 16,-2-3-57-16,-1-6-95 0</inkml:trace>
  <inkml:trace contextRef="#ctx0" brushRef="#br0" timeOffset="-170738.93">10650 3746 23 0,'0'-6'14'0,"0"-4"-6"0,0 2 173 16,0 2-120-16,0 0-8 0,-4 2-2 16,0-1-13-16,-1 3-8 15,-3 0-2-15,2 2-2 0,-4 0-6 0,3 0-6 16,-3 6-3-16,0 6-7 0,1 2 0 15,1 2 1-15,0 3-5 0,6 0 0 16,0 2-1-16,2 0 3 0,0-1-5 16,8-2 0-16,4-3 0 0,1 1-5 15,5-5-4-15,1-4 5 0,0-4 1 0,1-3-2 16,3 0 6-16,-4-4 1 0,-3-8 1 15,1-4 0-15,-3-3 2 0,-3 2-1 16,-3-1 3-16,-4 0-1 16,-2-1 0-16,0 2-2 0,-2 0 0 0,0 3 0 15,0 0-3-15,-2 3-13 0,2 3-3 16,-4 3-14-16,4 4-21 0,0 1-32 15,0 0-142-15</inkml:trace>
  <inkml:trace contextRef="#ctx0" brushRef="#br0" timeOffset="-170151.9">10896 3926 28 0,'8'-9'141'0,"-4"-6"-55"15,2-2-67-15,5-4 16 0,1-3-9 16,-2-2-12-16,3-1 6 0,1-1-4 0,-5-1 0 16,1-1 4-16,-2-4-5 0,-2-4-6 15,1-3-3-15,-3-2-4 16,2 0-2-16,-4 2 4 0,-2 5-2 0,0 4 1 15,0 8 2-15,0 6 1 0,0 6 8 16,0 5 1-16,0 5 1 0,0 2-2 16,0 0-5-16,0 0-4 0,-4 0-6 0,0 14 2 15,0 5-3-15,-3 6 3 16,3 5-2-16,0 4 1 0,-2 5 0 15,4 1 1-15,-2 4-2 0,2-2 2 16,2 1-2-16,0-2 1 0,0-5-2 0,6-4 1 16,2-5 1-16,0-5-2 0,5-3 1 15,1-6 2-15,3-4-1 0,1-7 0 16,1-2 2-16,2-2 2 0,-3-14-3 15,1-4 1-15,-3-5 0 0,1-3 0 16,0-1 2-16,-3-1-3 0,-4 1 0 16,-1-1 0-16,-7 0 2 0,0-4-2 0,-2 1 0 15,0-1 0-15,0 4 1 16,0 6-3-16,0 5 2 0,-2 9 4 16,2 7 0-16,-2 3 4 0,2 0-5 0,-2 0-5 15,-3 5-3-15,5 8 4 0,-6 7 3 16,4 3-1-16,-2 2 0 0,0 3-2 15,4 1 0-15,0 0 2 0,0-1-2 16,0 1 0-16,0-2-2 0,0 0-1 16,4 0-2-16,4 0-2 0,1-2-7 0,3-1 6 15,-2-3-13-15,7-3-20 0,-3-3 4 16,5-2-17-16,-1-3-42 0,-1-7-80 15</inkml:trace>
  <inkml:trace contextRef="#ctx0" brushRef="#br0" timeOffset="-169815.88">11435 3846 29 0,'2'-3'6'0,"-2"-1"176"15,5-3-92-15,-3 0-58 0,0 0 11 16,2-1-7-16,2-2-8 0,0-1-8 0,2 0-9 16,1 1-2-16,-3 0 0 0,2 1-4 15,-2 0 2-15,3-2 1 0,-1 2-4 16,-6 0 3-16,-2 2 2 15,2 0 2-15,-2-4 4 0,-2 7-6 16,-6 2-1-16,4-1 4 0,-7 3-4 16,5 0 4-16,-6 4-6 0,-1 7-4 15,5 0 2-15,-6 3-2 0,3 2 2 16,1 0 0-16,2 3-1 0,-1 1-2 15,7-1-1-15,0 2-1 0,2-1 0 0,0-3 1 16,0 1 1-16,4-3-3 0,5-2-1 16,1-1 1-16,4-1-8 0,1-1-11 15,3-4-3-15,1-3 10 16,8-3 14-16,-4 0-39 0,1 0 6 0,-3-6 2 15,2-3-22-15,-2 0-14 0,-1 0-1 16,1-2-29-16,-7 1-18 0</inkml:trace>
  <inkml:trace contextRef="#ctx0" brushRef="#br0" timeOffset="-169578.87">11789 3759 16 0,'4'-9'11'0,"-2"-1"2"0,-2 1 155 16,0 1-111-16,0 1 2 0,-2 2-9 16,-4 0-8-16,0 0-3 0,-1 5-3 15,-1 0-8-15,0 0-3 0,-3 0-3 16,3 5-5-16,-2 5-6 0,4 1-6 15,-5 2 4-15,3 2-4 0,4 4-2 16,0 0 0-16,2 3-1 0,2-2-1 16,0 2 0-16,0-2-1 0,0 0-2 15,6 1 3-15,2-1-3 0,7-2 0 16,-3-1-3-16,7-4-2 0,-1-6-19 0,3-3 16 15,4-4-26-15,0 0-3 0,-1-1-11 16,1-12-34-16,-6-6-132 0</inkml:trace>
  <inkml:trace contextRef="#ctx0" brushRef="#br0" timeOffset="-168617.81">11954 3331 6 0,'0'3'14'16,"0"1"0"-16,0-2 92 0,0 1-72 16,0 2-10-16,0-1 4 0,0 1-4 15,0 3 4-15,0 0-3 0,0 5 0 0,0 1-7 16,0 0 0-16,-2 2 0 0,2-2-6 15,0 1-1-15,0 3-3 16,0 0 1-16,0 1-2 0,0 1 1 16,2 1-3-16,0 2 0 0,4 2-1 0,-4 1 0 15,5 3-3-15,-7 0 1 0,8 3-3 16,-4 0 3-16,2-2 1 0,1 0-3 15,-1-5 4-15,-2-2 2 0,-4-6-1 16,2-5-2-16,-2-6-1 0,2-4 2 16,-2-2-1-16,0 0 3 0,0-1 9 15,0-11-6-15,4-4-12 0,2-2 0 0,3-1-2 16,1 0-2-16,0 1-2 0,3 4-5 15,-1 4-2-15,0 2-1 16,3 1 5-16,-3 0 1 0,3 3 3 16,5-2 6-16,-1 1 3 0,2 1-2 0,-1-2 0 15,-1 1 1-15,-2-1 1 0,-5 2-2 16,0 1 1-16,-3 0 1 0,-5 2 1 15,-4-2-1-15,0 3 5 0,0-2 13 16,0 0-3-16,-4 2-6 0,-1-1 6 16,-3 1 2-16,2 0-4 0,0 0 1 0,-2 0 0 15,-3 0-1-15,5 0-2 16,0 2-6-16,2 3-1 0,0 2-3 0,-1 0-1 15,1 4-1-15,4 1-1 16,-2 2 1-16,2-1 0 0,0 0 1 0,0-1-3 16,0 1 3-16,0 0-1 0,2 0-1 15,4-1 0-15,1-1 1 0,-1 1 0 16,4-2-2-16,3 0 1 0,1-2 1 15,7-1-1-15,-1-4 0 0,3-3 1 16,-4 0 0-16,1 0-3 0,-1-7 2 0,-4-4-4 16,-1-2 1-16,-4-2-1 0,-3 2 0 15,-7 2 3-15,0-3 6 0,0 4-2 16,0-3-2-16,-7 1 2 15,1-1 0-15,-4-2-2 0,-1-1 0 0,3-1-2 16,-2 4 4-16,0 1 0 0,1 2-2 16,1 4 2-16,4 2 3 0,2 4 0 15,0 0-3-15,2 0-3 0,0 0-2 16,0 0-2-16,0 0 0 0,0 2 3 15,2 3-1-15,4 0 3 0,4 1-1 0,-1 0-1 16,-1-1 2-16,2-2-6 0,1 1-1 16,3-2 1-16,3 3 2 0,-1-2 3 15,-1 3-10-15,3-3 9 16,-1 2 2-16,-1 0 0 0,-3-4-1 0,-1 2 1 15,-6 0 1-15,0-1 0 0,-4-2-1 16,3 0 0-16,-3 0 1 0,6-4 2 16,-4-5-1-16,2-2-2 0,5-3 0 15,-1-1 0-15,0-1-2 0,1-1 2 16,-1 3 2-16,2 1-1 0,-1 3-2 0,1 3-1 15,3 0 4-15,1 1-1 0,3 0-4 16,-1-3 3-16,3 4-1 0,0 0-10 16,1 1-31-16,-3 2-21 0,-5-2-73 15,-1 0-124-15</inkml:trace>
  <inkml:trace contextRef="#ctx0" brushRef="#br0" timeOffset="-162418.46">9740 6034 56 0,'0'0'20'0,"0"0"-6"0,0 0 7 16,0 0-9-16,0 0 0 0,0 0-2 15,0 0 2-15,0 0 0 0,0 0-3 16,0 0-4-16,0 0-3 0,0 0 3 15,0 0-2-15,0 0 0 0,0 0-1 16,0 1 5-16,0 1-4 0,0 0 0 0,-2-2 1 16,0 0 7-16,2 0-2 15,0 1 2-15,0 0-1 0,0-1 8 16,0 0 0-16,-2 0-4 0,2 1 3 15,-2-1-2-15,0 1 0 0,2-1-4 0,0 0 0 16,0 0-2-16,0 0-4 0,0 0 0 16,0 0-1-16,-2 0 0 0,2 0 2 15,-2 0-2-15,2 0-2 0,0 0 5 16,0 0 1-16,-2 0-7 0,0 0 3 15,2 0 0-15,0 1-1 0,0 1-3 0,-2 2-1 16,2-1 5-16,-2 0-1 0,2 3-3 16,0 0 3-16,-3 2 2 15,-1 1-3-15,2 0 1 0,2 4-3 16,0-2 2-16,0 0 1 0,0 1-2 0,0-1 0 15,0 2-2-15,0 4 2 0,0-2 0 16,0 1 7-16,0 1-4 0,0-3-2 16,0 1-2-16,0 1 0 0,0 0 3 15,0-1 7-15,0 0-3 0,2-3-6 16,0 0 1-16,0 3 0 0,1 1-3 0,-3 1 3 15,2 0 11-15,0 1-8 0,2-1-5 16,0 2 2-16,-4-2 2 0,0-1-4 16,2-1 1-16,0 1 0 15,0-1 2-15,0 0-1 0,2-1-2 0,-4 0 0 16,2-1 2-16,0 0-1 0,-2-1 0 15,0 0 0-15,0 1 1 0,0 0-4 16,0 1 2-16,0 0 0 0,0-4 1 16,0 3 1-16,0-1-3 0,0 1 1 15,0 2 2-15,0-1-1 0,3 0-2 16,-3 1 2-16,2-1 0 0,-2 0 0 0,0 0-1 15,0 1-1-15,0 0 2 0,0 0 0 16,0 0-2-16,0-1 1 0,0 4 2 16,0-2 0-16,-2 0-2 15,-3-2 1-15,5-2-1 0,0-1 1 0,0 1-2 16,-2-2 1-16,2 2 1 0,0 3-1 15,0 1 0-15,-4 1 0 0,2-3 2 16,0-1-3-16,2 0 2 0,0 1-2 16,0 1 2-16,0 1-1 0,0-1 0 15,0 2 0-15,0-2 0 0,0-3 2 0,0-2-2 16,0 0-2-16,0 2 4 0,0 0-2 15,0 2 0-15,-2 3 0 0,0 0 0 16,0-1 2-16,0-4-1 0,2-2-1 16,0 0 0-16,0 2 0 0,0 1-1 15,0 3 2-15,0 2 0 0,0-2-1 16,0 0 0-16,0-4 0 0,0-1 0 15,0 3 0-15,0 2 0 0,0 9 0 16,-6-2 1-16,4-1 2 0,-5-3-1 16,7-5 0-16,0-2-1 0,-2-1-1 0,2 0-1 15,0 3 1-15,0 1 1 0,-2-1 0 16,2-1 0-16,0-4 0 0,0 1-1 15,0 0 0-15,0 2 0 0,0 2 0 16,0 0 1-16,0 0 0 0,0-1 2 16,-2-1-2-16,2-2 0 0,0 4-2 15,0 3 2-15,0-2-1 0,-2-1 10 16,0-1-2-16,2-4-7 0,0 0-1 15,0-1 2-15,0 2-2 0,0 1 0 16,-2 3 1-16,2 2 0 0,-2-1 0 0,2-2-1 16,-2-2 1-16,0-2 0 0,2-1-1 15,0 2-1-15,0 1 1 0,0 2 1 16,0-1-1-16,0-1 4 0,0-3-4 15,0 0 1-15,0 2-1 0,0 1-1 16,0 0 1-16,0 0 1 0,0-1 0 0,0-3-1 16,0-1 0-16,0-1 2 15,0 0-2-15,0-1 0 0,0 2 1 16,0-1 2-16,0 0-3 0,0 0-1 15,0 1 2-15,0-1 0 0,0 2-1 16,0 0-1-16,0 5 1 0,0 2-1 0,0-1 1 16,0-3 1-16,0-3 0 0,0-2-1 15,0 3 0-15,0 2-1 0,0 1 2 16,0 4 1-16,0 0-3 0,0 1 0 15,0-2 3-15,-2-5-2 0,2 2-1 16,0 4 0-16,0-2 2 0,0 2 2 16,0-5-5-16,0-4 1 0,0-2 1 15,0-1 1-15,0-1-2 0,0 1 0 16,0-2 2-16,0 0 0 0,0 0-2 15,0 0 0-15,0 0 2 0,0 2 0 0,0 0-2 16,0 0 1-16,0-1 0 0,0 0 1 16,0 0-2-16,0 3 1 0,0 0 0 15,0 2 1-15,0 5-1 0,0 2-1 16,0 0 2-16,0 1 2 0,0 0-4 15,-2 1 1-15,2 3 0 0,-5 1 1 0,3 0-2 16,2 0 1-16,0-1 0 0,0 0 0 16,-2-4 0-16,0-1 0 15,2-1 0-15,0-3 0 0,0-2 0 16,0-4 0-16,0-3 0 0,0 0 0 0,0-1 0 15,0 0 0-15,-2 0 0 0,2 0 2 16,0 0-1-16,0 0 0 0,0 0 1 16,0 0-1-16,0 0-2 0,0 0-3 15,0 0 2-15,0 0-3 0,0 0-8 16,0 0-6-16,0 0-9 0,0 0-21 0,0-3-11 15,2-3-46-15,0-1-171 0</inkml:trace>
  <inkml:trace contextRef="#ctx0" brushRef="#br0" timeOffset="-161328.4">9062 8814 33 0,'-2'1'2'0,"2"0"49"0,-4-1 104 15,2 1-121-15,2-1 10 0,-4 0-2 0,2 1-14 16,0 0-9-16,2-1-1 0,0 1-4 16,-4-1 1-16,4 1-2 0,0-1-2 15,0 1-1-15,0 0-6 0,0-1-2 16,0 0 3-16,0 0 0 0,0 0-3 15,0 0 2-15,0 2 1 0,4 0 1 0,4-2 1 16,4 0-3-16,3 0 2 0,6 0 0 16,-1 0-4-16,3 0 0 15,4 0 0-15,2 0 2 0,6 0-2 16,-2-3-2-16,4-2 2 0,2 0-2 0,3 2 2 15,-1-2-2-15,0-1 0 0,5 1 1 16,-1-1 0-16,1 1-2 0,1 1 2 16,1-1-1-16,2 0 0 0,1 0-1 15,1-3 1-15,-2-2 1 0,-3-1-1 16,-1 1-2-16,-7 0 2 0,2 2 0 15,-10 1 0-15,2 0 0 0,0 1 0 0,-4 1 0 16,2-1 0-16,-6 1 0 16,2 1 0-16,-2-2 1 0,-5 1-1 15,1 0 0-15,-8-1 0 0,-1 2 1 16,-4 1 0-16,-4 2-1 0,0-2 1 0,-1 2 1 15,-1 1-2-15,-2 0 0 0,0 0 1 16,0 0-1-16,0 0 0 0,0 0-2 16,0 0 0-16,0 0-6 0,0 0-5 15,0 3 0-15,0 4 4 0,-5 1 0 16,1 0-7-16,-4 0-6 0,2 1-12 0,0-2-29 15,-3 0-88-15</inkml:trace>
  <inkml:trace contextRef="#ctx0" brushRef="#br0" timeOffset="-160569.35">9199 8929 43 0,'0'0'20'0,"0"0"1"0,0 0 163 15,0 0-145-15,0 0-16 0,0 1 4 16,-7 6-11-16,3 5-1 0,0 3-2 0,-4 2 4 16,0 2-1-16,1 2 1 15,-1 1 0-15,0 0 1 0,0 2-3 16,1-1-3-16,-1 0-5 0,-2 0 1 15,4-2-3-15,-3 0-5 0,1-2 1 0,2-1 1 16,0 0-1-16,2-1-3 0,4-4 0 16,0-5-13-16,0-2-8 0,2-4-10 15,8-2-13-15,2 0-22 0,1-10-61 16,-1-6-77-16</inkml:trace>
  <inkml:trace contextRef="#ctx0" brushRef="#br0" timeOffset="-160279.34">9480 8875 76 0,'0'0'160'0,"0"0"-128"16,0 0-3-16,0 3 5 0,-4 8-9 0,0 2-2 15,-3 2-5-15,1 3 0 0,-2 2-2 16,-2 2 2-16,-5 2-1 0,5 1 2 16,-1 3 11-16,-3 1-12 15,6-3-6-15,-3-1-5 0,3-2 0 0,2-1-5 16,4-5-1-16,-2-1-2 0,2-4 1 15,2-3-2-15,0-1-12 0,0-4-10 16,0-2-10-16,6-2-10 0,2 0-12 16,4-8-38-16,1-5-75 0</inkml:trace>
  <inkml:trace contextRef="#ctx0" brushRef="#br0" timeOffset="-159999.33">9761 8837 74 0,'0'1'193'0,"0"5"-163"16,-4 3 15-16,-2 4-6 0,-3 3-15 15,1 1-3-15,0 4 8 0,0 0-4 0,-5 3-8 16,-1 1 4-16,1 0-5 0,1-1-5 15,4-1 2-15,-3-2-6 16,3-1 0-16,0-1-6 0,4-2 1 16,2-3 0-16,2-4-3 0,-3-2-1 0,3-2 0 15,0-3-17-15,0 0-6 0,0-3-11 16,3 0-8-16,3 0-3 0,4-6-23 15,-2-4-57-15,1-3-58 0</inkml:trace>
  <inkml:trace contextRef="#ctx0" brushRef="#br0" timeOffset="-159740.31">10028 8771 184 0,'0'5'90'0,"-5"2"-59"15,-1 4 27-15,-2 2-24 0,0 4-6 16,-1 2 2-16,-3 2-5 0,2 2-10 0,-3 1 3 16,5 0-6-16,-4 0-3 0,1-1-2 15,3-2-3-15,2 0-1 0,0-4-4 16,2 0 0-16,1-4 1 15,3-4-1-15,0-1-16 0,0-3-11 0,0-2-4 16,9-3-17-16,1 0-26 0,2-8-42 16,-1-3-50-16</inkml:trace>
  <inkml:trace contextRef="#ctx0" brushRef="#br0" timeOffset="-159528.29">10325 8731 286 0,'0'4'118'15,"0"4"-114"-15,0 3 29 0,-4 4-2 16,-2 4-15-16,-2 2 6 0,-1 1-13 16,1 1-2-16,2 3-2 0,-4-1-4 15,-1 1-1-15,3 3 0 0,0 0 1 16,2-1-2-16,-1-1-14 0,5-2-21 15,0-4-20-15,2-5-68 0,-4-8-170 0</inkml:trace>
  <inkml:trace contextRef="#ctx0" brushRef="#br0" timeOffset="-139694.16">9637 3970 1 0,'0'1'9'0,"0"0"4"0,2 0 4 16,-2 0 2-16,0 1-12 0,0-1 47 15,0 0 18-15,0 0-46 0,0 0-3 16,0 1-2-16,0-1-2 0,0-1-3 16,0 0-4-16,0 0 0 0,0 0-1 15,0 0-4-15,0 0 5 0,0 0 6 0,0 0 0 16,0 0-11-16,0 0 0 0,0 0 0 15,-2 0 0-15,-2-1-6 0,2-1 3 16,2-2-3-16,0-1 2 0,0-2-4 16,0-2-1-16,0-1 4 0,0 0-1 15,0 1 0-15,-2 0 0 0,2 0 0 16,-2-1 2-16,2 0-3 0,-2-2 1 15,-1 0 1-15,3-3-1 0,0 1-1 16,-2-5 0-16,2 1 0 0,0 0 3 16,-2-3-4-16,0 4 1 0,0-1 2 0,0 0-1 15,0 1-2-15,0 1 1 0,0 0 0 16,-2-2 1-16,2 1-4 0,0 1 1 15,0 1 2-15,-3 1 3 0,5 2-1 16,-2 0 0-16,0-2 0 0,2 1 0 16,0-2-2-16,-4 0 0 0,4 1 2 15,-2-1-1-15,2 3-2 0,-2-3 1 16,2 1 2-16,0 0-2 0,0-1-2 15,0 3 2-15,0-3 0 0,0 1 1 16,0-2-2-16,0-1 0 0,0 0 2 0,2 0-1 16,0 0 0-16,2 0-1 0,-4 3 2 15,4-3 1-15,-4 2-2 0,3 2 0 16,-3-1 4-16,0 2-2 0,0 0-2 15,0 1 0-15,0-1 1 0,0 1 3 16,0-1-6-16,0 1 2 0,-3-2 2 16,1-2 0-16,0 1-2 0,-2-1 0 15,2 0 0-15,0 0 0 0,0 3 0 16,-2-1 0-16,2 0 0 0,0 3 0 15,0-1 0-15,0 4-2 0,-1 1 4 16,3 1-2-16,0 0-3 0,0-2 2 0,0-1 2 16,0 1 0-16,0-2-3 0,0 1 2 15,0 0 2-15,0-2 0 0,0 0-2 16,0-3-2-16,0 3 4 0,0-1-1 15,0-2-2-15,0-1 1 0,0-1 1 16,0 1 1-16,0 2-4 0,0 1 1 16,0 0 3-16,0 2-1 0,0-1-2 15,0-1 0-15,0-1 3 0,0 0 0 16,0-1-3-16,5-1 1 0,-1-1 0 15,-2 1 0-15,2-2 0 0,-2 3-1 0,0 2 3 16,-2 3-2-16,2 1 0 0,-2 3 0 16,2 2 0-16,-2-1 4 0,0 1-2 15,0 0 5-15,0 0 1 0,0 1-1 16,2 1-7-16,-2 0-3 0,0 0 6 15,0 0-3-15,0 0 0 0,0 0 0 0,0 0 1 16,0 0 2-16,0 0-3 16,0 0 0-16,0 0 1 0,0 0-1 15,0 0-3-15,0 0 2 0,0 0 2 16,0 0-1-16,0 0 0 0,0 1 0 0,0 5-1 15,0-1-4-15,0 1-13 0,0-3-5 16,0 0-13-16,0 0-4 0,0-2-89 16,-4-1-63-16</inkml:trace>
  <inkml:trace contextRef="#ctx0" brushRef="#br0" timeOffset="-138482.09">9598 2579 4 0,'0'0'45'16,"0"0"-3"-16,0 0-8 0,0 1 10 15,0 0-2-15,0-1 0 0,0 0-16 0,0 0 2 16,0 0-5-16,0 0-8 0,0 0-4 15,0 0-4-15,0 3 0 0,2 0-1 16,0 1 0-16,2 1 0 16,-4-1-3-16,6 1 0 0,-2 0-1 0,2-1 0 15,-1 0 3-15,3 3-2 0,2-2-2 16,-2 2 3-16,1-2 0 0,-1 0 1 15,2 1-4-15,1-3 2 0,1 0 0 16,0-2 2-16,-1-1-3 0,3 0 4 16,-1 0-2-16,3-5-1 0,-1-4-3 0,-1-4 3 15,5 1 2-15,-5-1-7 0,3-2 4 16,-3 0-4-16,1 1 6 15,1 0-4-15,-3 1-1 0,-1 0 2 0,0 1 1 16,-1-1-2-16,-3 2 0 0,0 0 1 16,-1 1 1-16,-3 0-1 0,2 1 1 15,-2 1 1-15,0-1 1 0,-2 0-2 16,2 0 1-16,0 0 0 0,3-1-3 16,-3-1 0-16,2 2 0 0,2-1 1 15,-4 1 0-15,3-1 1 0,-5 1 0 0,0-1-1 16,-2 0 7-16,0 0-4 0,0 0 3 15,0-1-2-15,0 1 1 0,0 0-5 16,0 0 0-16,0 1 5 0,-2-1-3 16,0 1-3-16,-3 0 0 0,-1-1 2 15,0 2 0-15,-2 0-1 0,2-1-2 16,-5 4 3-16,1 0 0 0,-2 3-2 15,-1 1-2-15,5 1 2 0,0 0 1 16,-1 0-2-16,-1 0-1 0,2 3 2 16,2 2 1-16,-1 1-1 0,-3 1 0 0,0-1 0 15,3 2 0-15,-1-2 0 0,0 0 0 16,0 1-1-16,-1-2 3 0,3 2-3 15,-2-1 0-15,2 2 1 0,-1 1 1 16,3-1-1-16,2 1-2 0,0 0 1 16,2 0 0-16,0-2-2 0,0-1 0 0,2-1 3 15,2-1 2-15,5 0-5 16,-1-2 2-16,2 1 2 0,1-2 0 15,-1-1-2-15,0 0 0 0,-3 0 2 16,3 0 0-16,-4 0-2 0,2 0 0 0,1 0 2 16,3 0 2-16,5-5-5 0,-3-5 2 15,3-2 2-15,-1-2-1 0,1-1-1 16,-1-2-1-16,1 1 2 0,-3-1 1 15,-1 2-4-15,-1 0 2 0,-4 1 2 16,-2 1-2-16,-1-1 0 0,-5 2 0 16,6 0 2-16,-6-1 1 0,2 0-5 0,-2-2 1 15,0-1 3-15,0 1-2 16,0-3-6-16,0 1 10 0,0 0-1 15,-2-2-3-15,-4 3 0 0,-3 0-1 16,-1 2 3-16,0 0-1 0,-3 1-1 0,3 1-1 16,-5 0 2-16,-1-1 1 0,1 3-2 15,1-1-1-15,-3 1 3 0,5 2-1 16,-2-1 0-16,-1 1 0 0,3 2 4 15,-3 2-2-15,3 0 0 0,-3 2 0 16,1 1 1-16,1 1-2 0,-1 0-2 0,2 0 0 16,-3 7 0-16,5 2 1 0,-1 1-2 15,1 0-1-15,2 3 4 16,2-1-4-16,-3 2 1 0,1-1 2 15,4 0-1-15,0 2-6 0,4-1-9 0,0 0-16 16,0 0-12-16,0-2-28 0,0-3-84 16</inkml:trace>
  <inkml:trace contextRef="#ctx0" brushRef="#br0" timeOffset="-137165.02">9835 1825 45 0,'0'0'97'0,"0"0"-73"16,0 0-5-16,0 0 9 0,-2 0-7 15,-2 0-1-15,0-1-7 0,-4 0-2 16,-1 1 1-16,3 0-2 16,-2 0-1-16,-2 0 1 0,1 0-1 0,3 0-3 15,-2 0 5-15,-2 0-5 0,1 0 0 16,-3 2-4-16,4 2-1 0,-5 1 4 15,1 2-1-15,-1 1-2 0,1 1 0 16,0 0-1-16,3-2 1 0,1-2-3 16,4-2 1-16,2 0 1 0,0-1-1 0,2-2-1 15,0 0-3-15,0 0 4 0,0 0 0 16,0 0-3-16,0 0 3 0,0 0 1 15,0 0 2-15,0 0-1 0,0 0 1 16,0 0 2-16,0 0 1 0,0 0-6 16,0 0 0-16,0 0 1 0,0 0-1 0,0 0-2 15,0 0 4-15,0 0-4 16,0 0 2-16,0 0 1 0,0 0-2 15,0 0 2-15,0 0 0 0,0 0-1 16,0 0-2-16,0 0 5 0,0 0-1 0,0 0-2 16,0 0 1-16,0 0 0 0,-2 0-1 15,2 0 0-15,0 0 0 0,-2-3 2 16,2 2-2-16,0-2-2 0,0 0 4 15,0 3-2-15,-2-3 0 0,-2 0 0 16,1-3 0-16,3 0 2 0,0-1-3 0,0-1 0 16,0-1 1-16,0-1 1 0,0-1-1 15,0-2-1-15,-4-1 2 16,4 1 0-16,0-1-1 0,-2-2-1 15,0 1 2-15,-2 0 5 0,0-1-2 0,4 1-3 16,-4 0 5-16,0 0-2 0,0-1-2 16,-1 0 2-16,3-1 2 0,-2-1 1 15,0-1-5-15,2 0-2 0,-4-1 2 16,4 1 1-16,-2-1-1 0,-1 1-2 15,1 0 3-15,2 1 4 0,-4-1-5 16,4 0 1-16,-2 0-3 0,0-2 4 16,2 2-3-16,-3-1-2 0,1 0 3 0,2 3-2 15,-2 1 1-15,2 4 0 16,0-2 2-16,0 3 1 0,-2 2-3 15,4 0 1-15,-4 1 6 0,2 3-4 0,2 2 1 16,-2 1 0-16,2 2-1 0,0 0 1 16,0 0-3-16,0-1-3 0,0 1 0 15,0 0 0-15,0 0-2 0,0 0 3 16,0 0 0-16,0 0-1 0,2 0 1 15,0 0 1-15,2 0-2 0,-4 0 3 0,0 0-1 16,2 0-1-16,-2 0 2 0,0 0 0 16,2 0 0-16,-2 0-2 0,0 0 1 15,0-1 0-15,2-2-1 16,0 1-3-16,-2-3 3 0,4 2 0 0,0-1 0 15,-2-1-1-15,0 2 1 0,3-2 2 16,-5 1-2-16,0 1-1 0,2-1 3 16,-2 3 1-16,0 0-2 0,0 1-1 15,0 0-2-15,-2 0 2 0,0 0-4 16,-5 0-7-16,3 3-1 0,0 4-5 0,0 1-2 15,2-1-29-15,2-1-11 0,0-5-60 16,-2-1-77-16</inkml:trace>
  <inkml:trace contextRef="#ctx0" brushRef="#br0" timeOffset="-136479.98">9457 511 6 0,'2'2'22'0,"0"-1"92"0,-2-1-78 16,0 0-9-16,0 1 16 0,0-1-5 0,0 1-13 15,0 0-4-15,0-1-4 16,0 4-1-16,0-1 3 0,2 3-1 15,0 1-5-15,-2 2 2 0,2 3-2 16,-2 3-1-16,0 3-5 0,0 3 1 0,0 0 1 16,0 1-7-16,0 1 1 0,0-2 0 15,0-1-1-15,0-2-3 0,-2-1 2 16,2-3 1-16,-2-2-1 0,0-1-3 15,0-1 3-15,2-3 1 0,0 0 0 16,0-3-4-16,-2-1 0 0,0 2 0 0,0 0-4 16,0 0-5-16,0-1-3 0,2-3-2 15,0 1-7-15,0 0-8 16,0-2-8-16,0 0-15 0,0 0-23 15,0 0-18-15,0-10-28 0</inkml:trace>
  <inkml:trace contextRef="#ctx0" brushRef="#br0" timeOffset="-136108.95">9337 700 50 0,'0'0'128'0,"0"0"-101"15,0 0-5-15,0 0 5 0,2 0-3 16,4 0 1-16,1 0 2 0,3 0-8 16,2-1 2-16,5-7-2 0,6-2-7 15,-3 1 2-15,5 0 0 16,-2 0-3-16,-2 3 0 0,-1 1-6 0,-5 2-1 15,1 3-2-15,-5-1-2 0,1 1 0 16,-2 0 0-16,1 0-7 0,-5 0-7 16,0 1-5-16,2 6-7 0,1-2-9 15,1 0-16-15,-2 0-17 0,0-2-34 16,-1-3-38-16</inkml:trace>
  <inkml:trace contextRef="#ctx0" brushRef="#br0" timeOffset="-135597.92">10026 481 6 0,'-9'2'46'0,"-1"1"4"16,2-1-2-16,1-1-2 0,-1 1-10 0,0 0 6 15,6-1-13-15,-2 1-6 0,2-2-6 16,-2 1-3-16,-1-1-8 0,3 0 2 15,2 1-2-15,-2-1 3 0,2 2-7 16,0-2 0-16,0 0 1 0,0 1 0 16,4-1 3-16,7 0-2 0,-1 0 0 0,2 0 1 15,-1-3-6-15,3 0 2 16,1-3 0-16,5 1 3 0,3-2-3 15,2 0-1-15,0-3 1 0,4 2 1 16,0-1-1-16,-2 1-2 0,1 1 3 0,-5 1 1 16,-6 3-2-16,-3 3-2 0,-8 0 2 15,-1 0 0-15,-5 0-2 0,0 0 0 16,4 0 1-16,-2 4 0 0,-2-1-2 15,0 1-13-15,0 2-15 0,0-2-13 16,0 3-28-16,0-3-38 0,-6-2-26 0</inkml:trace>
  <inkml:trace contextRef="#ctx0" brushRef="#br0" timeOffset="-135320.91">9999 615 106 0,'-7'3'143'15,"7"3"-142"-15,0-2 10 0,3 0 15 16,5 0-10-16,6-3 1 0,3 1 5 15,1-1-8-15,3-1-6 0,2 0 2 16,0 0-3-16,-1 3-4 0,-1 1-3 0,-4 2 2 16,-5 1 0-16,-2 3-2 15,-4 1-1-15,-3 4 1 0,-3 1 3 16,0 4-3-16,-7-1 0 0,-3 1 2 15,-2 0-1-15,-5-3-1 0,0 2 0 0,3 0 1 16,-3 0 1-16,5-4-4 0,-2 0 2 16,3-4-1-16,7-2 0 0,0-2-4 15,4-7-12-15,0 0-17 0,6 0 0 16,5-3-24-16,5-12-54 0</inkml:trace>
  <inkml:trace contextRef="#ctx0" brushRef="#br0" timeOffset="-135061.89">10518 576 181 0,'0'2'0'16,"-5"6"4"-16,-1 2 18 0,0 2-13 15,4 4 1-15,0-1 4 0,2 2 3 16,0 2 5-16,0 2-10 0,2 0-2 0,6-2 2 15,3-2-1-15,1-3-2 0,0-3 6 16,-1-6-4-16,-3-4-4 0,0-1 0 16,0 0-1-16,1-9 5 0,-1-4 0 15,2-4-8-15,-1-4 0 0,-1-1-1 16,0-2-1-16,-2 1-2 0,-4 0-5 15,-2 3-17-15,2 2-17 0,-2 2-22 16,0-2-53-16</inkml:trace>
  <inkml:trace contextRef="#ctx0" brushRef="#br0" timeOffset="-133388.8">9982 1580 2 0,'0'-3'22'15,"0"2"2"-15,0-1 4 16,0 0 6-16,0-3-9 0,0 2 2 0,0 2-1 15,-4 0-6-15,0 1-2 0,-2 0-4 16,-3 0 0-16,5 0-6 0,-2 0 6 16,0 0-3-16,2 0-1 0,-2 0 2 15,-1 2-7-15,-1-1 5 0,0-1 4 16,2 2 1-16,-3-2-5 0,1 1-3 15,0 0 0-15,0 1 2 0,-1-1-5 0,-3 0 3 16,4 2-2-16,-5 1 1 0,3 3-4 16,-3 1-2-16,1 1 2 0,-5 1-1 15,3 0 0-15,-5 0 0 16,5 2 2-16,-3 2 0 0,-1 0-1 0,1-1-1 15,3 2 4-15,-1-1-4 0,1 0 1 16,1 0-1-16,1 4 0 0,0-2 4 16,1 3-3-16,-1 0-1 0,-1 2-1 15,1 0 3-15,0 0-1 0,-1 2-1 16,1 0 3-16,2-1 0 0,1 2-2 0,1 1-2 15,-2 1 2-15,6 1 0 16,-1 1-1-16,1 1 3 0,0-1-3 0,-2 1-2 16,2-2 2-16,-2 1 1 0,1 2 0 15,-1-1 2-15,0 1-2 0,2 0-1 16,2 2 0-16,-2 0 2 0,4-3-1 15,0 1 0-15,0-3 2 0,0 2-2 16,0 1 1-16,0-2-2 0,0 1 2 16,4-2 0-16,2-1-3 0,2 1 0 15,1-1 0-15,-1-2 3 0,0-1-3 0,2 0 0 16,-1-3 0-16,-1-1 3 0,2-2-2 15,-1 0 0-15,3-1 1 0,-2-1 1 16,5 1-2-16,-3-2-2 0,5 0 2 16,-1 1 2-16,7-3-5 0,-2-1 4 15,-1-1-2-15,3-2 5 0,0-1-5 16,-2-1-2-16,-5-2 4 0,5 2-1 15,-1-2-1-15,-1 0-1 0,0-2 2 16,-1-2 1-16,1 0-2 0,6 0-2 16,-3-5 4-16,5-3-2 0,-2-3-2 0,4-2-1 15,0 1 0-15,0 1 3 0,-4-3-5 16,2 2 1-16,-5-1-1 0,1-1 3 15,0 1-2-15,-5-1-1 16,7-2 3-16,-4-1 2 0,2 1 2 0,-3-2-5 16,-1 3 4-16,-3-3-2 0,3 3 4 0,-5-4-5 15,1 1 1-15,-3-1 4 16,1 0-5-16,-5 0 1 0,4-1 2 15,1 0 1-15,-5-3-2 0,2 1 0 16,-1-2 1-16,-3 0 2 0,2-1-5 16,-4 0 1-16,-2 1 4 0,2 0-2 0,-4 0-1 15,3 0 0-15,-3-1 0 0,2 1 2 16,-2 1-4-16,0 0 2 0,0 0 2 15,0 0 1-15,0 2-4 0,-5 1 1 16,-1-1 3-16,-2 0-3 0,-2 1 0 16,-1-3 1-16,-1-1 1 0,0-3 0 0,-5-3-2 15,7 1-7-15,-5-1 12 16,3 0-3-16,-3-1-2 0,1-2 0 15,-1-1 1-15,3 1-1 0,0-2-1 16,-1 2 0-16,3 1 2 0,-3 6 0 0,1 3-2 16,-2 1 1-16,-1 4 1 0,-3 0-1 15,-1 2 0-15,-4 1 2 0,-2 0 2 16,3 4-3-16,-1 3 4 0,0 1-4 15,0 1 1-15,3-1-2 0,3 0 0 16,7 3-2-16,0 1 2 0,3 0-3 0,3 0-9 16,0 0-13-16,2 3-15 15,-2 0-19-15,0 0-68 0</inkml:trace>
  <inkml:trace contextRef="#ctx0" brushRef="#br0" timeOffset="-130132.61">5399 5333 3 0,'0'1'65'0,"0"-1"-33"0,0 0 6 0,0 0 16 16,0 0-23-16,0 0 0 0,0 0-3 15,0 0-7-15,0 0-3 0,0 0-3 16,0 0-4-16,0 0-3 0,0 0-6 15,0 0-4-15,0 0 2 0,4 0 3 16,1 0-1-16,3 0-1 0,0 0 1 16,0 0 4-16,1 0-1 0,1 0 2 15,-2 0-2-15,7 0-2 0,-5 0 1 16,5 0-4-16,-3 0 1 0,4 0 2 15,1 0-2-15,2 0 9 0,-1 0-7 0,1 4 1 16,2-3-5-16,-3 0 2 0,3-1 2 16,-3 0 0-16,1 0 0 0,0 0-1 15,-1 0 1-15,-3 0-3 0,1-2 2 16,-3-1-3-16,3 1 1 0,1-1 2 15,-1 0-1-15,1-1-1 0,-3 1 0 16,1 2 1-16,-1 0-1 0,-1-2 0 16,1 0 0-16,3 1 2 0,1-1-1 15,-1 1-2-15,1 0-1 0,-1 0 4 16,-1 0-1-16,1 2-2 0,-1-1 1 0,-1 0 1 15,-1-1 0-15,3 2-2 0,-3 0 1 16,-3-1 1-16,1 0 0 0,1 1-2 16,-3 0 1-16,-2 0 1 0,2-1-1 15,3 0-1-15,-1-1 1 0,3 1 2 16,-3 0-3-16,5-1 0 0,-3 0 1 0,1 1 2 15,-3 0-2-15,3 0-1 16,-3-3 0-16,4 1 3 0,1 2-2 16,-3-1-1-16,1 1 1 0,-3 0 1 15,3 0-1-15,-1 1-1 0,-1-2 1 16,-1 1 2-16,0-1-2 0,1 0-1 0,-3 1 0 15,-2 0 3-15,1 1-2 0,-1-1-1 16,2 1 0-16,-1 0 3 0,1-1-2 16,-4 0-1-16,7-1 1 0,-1 2 1 15,-2 0-1-15,7 0-1 0,-3-3 1 16,5 1 1-16,2-1-1 0,-1 2 0 0,1-1-1 15,-5 0 2-15,3 1-1 16,-2 1-1-16,-3 0 1 0,-4 0 1 16,1 0 0-16,-1 0-2 0,-4 0 0 15,-2 0 2-15,1 0-2 0,-3 0 0 0,4 0 0 16,0 0 2-16,0 0-1 0,2 0-2 15,3 0 1-15,1 0 2 0,5 0-1 16,-1 0-4-16,7-5 3 0,2 0 2 16,0 0 0-16,-3-1-3 0,1-1 2 15,-2 1 2-15,-1 2-3 0,-3 1 0 0,-3 1 0 16,-1 2 3-16,-9 0-2 0,0 0-2 15,-4 0 2-15,0 0 1 16,0 0-1-16,2 0-2 0,2 0 2 16,0 0 1-16,3 0-3 0,1 0 2 0,2 0 0 15,3 0 1-15,-1 0-2 0,5 0-1 16,3-3 2-16,1-1 2 0,2 0-2 15,-7-1 0-15,-3 3-2 0,-5 1 4 16,2-1-2-16,-4 1 0 0,-3 1-4 16,3 0 4-16,-6 0-2 0,0 0 0 0,2 0 2 15,0 0 1-15,2 0-1 0,-2 0-1 16,6 0 1-16,1 0 1 0,-1 0-2 15,4 0 1-15,5 0 0 16,3 0 1-16,3-3 0 0,-2-5-3 0,-7 2 2 16,-1 4 1-16,-5 1-1 0,-2 0-1 15,0 1 1-15,-1 0 1 0,-3 0-1 16,0-1-1-16,0 1 1 0,0 0 1 15,0 0-1-15,-2 0-1 0,2 0 1 16,0 0 1-16,0 0-1 0,-2 0-1 0,2 0 1 16,2 0 2-16,3 0-2 0,1-1-1 15,-2-2 2-15,4 1 0 0,1 2-1 16,3-2-2-16,3 0 11 0,-3-2-6 15,-1 0-3-15,-3 2 0 0,-4 2 0 16,0 0 2-16,-4 0-2 0,-2 0-2 16,0 0 2-16,4 0 3 0,-1 0-4 15,1 0-1-15,0 0 2 0,0 0 3 16,4 0-3-16,-6 0-1 0,4 0 2 15,-6 0 0-15,5 0-1 0,-1 0-1 16,2 0 1-16,2 0 0 0,3 1 1 0,-1-1-2 16,2 0 1-16,1 0 2 0,-3 0-3 15,0 1 0-15,1-1 0 0,-1 1 2 16,0 1-2-16,-1 0-3 0,1 0 1 15,-4 0 4-15,0-2-2 0,-1 2-1 16,-3-2 4-16,2 1-1 0,-4 0-2 16,0-1 1-16,0 0 0 0,0 0 4 15,0 0-4-15,0 0-1 0,0 0 2 16,2 0-1-16,-2 0-1 0,4 0 1 15,-2 0 1-15,0 0 0 0,-2 0-1 0,0 0 2 16,0 0 3-16,0 0-2 0,0 0 0 16,0 0-2-16,-2 0 1 0,-4 0 1 15,4 0-4-15,-4 0 0 0,-1 0 2 16,3 0-1-16,-2 1-3 0,6 1 0 15,0-1-2-15,0 1-7 0,0-1-7 16,0 2-3-16,0 0-17 0,-4-1-42 16,0-2-88-16</inkml:trace>
  <inkml:trace contextRef="#ctx0" brushRef="#br0" timeOffset="-128492.52">5550 5333 8 0,'0'0'48'16,"0"0"-11"-16,-4 0-7 0,-2 1-5 15,2 1-2-15,-2 1-10 0,1 0 1 16,1-1 1-16,0 0-8 0,4-1 0 0,-2-1-10 15,2 0 5-15,0 1-1 16,0-1 3-16,0 1 7 0,-2-1 2 16,0 1 6-16,2-1 0 0,0 0 4 15,-4 0-1-15,0 2-3 0,4-1-3 0,-7-1-7 16,3 0-2-16,2 0 1 0,-2 0-2 15,2 1 2-15,2-1-6 0,-4 0 7 16,0 0-1-16,4 0 1 0,-2 0-3 16,-2 1 4-16,-3-1-3 0,3 0-3 15,-2 2-1-15,-2-2 1 0,0 0 4 0,-3 0-5 16,1 0 0-16,2 1 0 0,-5 0 0 15,1-1-1-15,-3 0-2 16,1 3 2-16,-3-2 1 0,1-1-3 16,1 1 0-16,1-1 0 0,-1 0 2 0,-1 2-2 15,1-2-1-15,3 0 2 0,0 0 1 16,1 0 0-16,3 0-3 0,2 0 2 15,2 0 5-15,-3 0-3 0,3 0 1 16,-2 0-1-16,2 0 3 0,-2-2-4 16,0 0 0-16,1 0 1 0,-1 2 0 0,2 0-2 15,0 0-1-15,0 0 2 0,0 0 0 16,2 0-3-16,-3 0 0 0,1 0 3 15,2 0 0-15,-2 0-3 16,4 0 0-16,-2 0 2 0,2 0 1 0,0 0-3 16,-2 0 0-16,2 0 2 0,0 0 0 15,0 0-3-15,0 0 0 0,0 0 2 16,0 0 1-16,-2 0-4 0,2 0 1 15,0 0-1-15,0 2-7 0,0-1-8 16,0 3-7-16,0-1-10 0,2 0-18 16,0-1-35-16,4 0-74 0</inkml:trace>
  <inkml:trace contextRef="#ctx0" brushRef="#br0" timeOffset="-127835.48">5207 5354 63 0,'0'-2'43'0,"0"-1"-1"15,0 0 11-15,0 2-13 0,0-1-6 16,0-1 0-16,0 2-2 15,-4-4-10-15,0 3 0 0,-2 0-9 0,-3-1 3 16,3 2-10-16,-4 0 1 0,2 1 3 16,1 0-1-16,-1 0-2 0,0 0 3 15,0 0-6-15,1 6 2 0,-1 1-1 16,4 1-2-16,0 3 0 0,-4 0 0 15,3 3 0-15,1 0-1 0,4 0-2 0,0 1 1 16,0-3-2-16,0 0 4 0,4-2-6 16,7-3 3-16,-1 0 1 0,2-7-2 15,3 0 2-15,-1 0-2 0,1 0 1 16,1-8 3-16,-1-2-1 0,-1-1 1 15,-3-2-3-15,-1 1 0 0,-6 0 5 16,0 1-3-16,-4-1 1 0,0 1 0 16,0 1 4-16,0 0-2 0,-4-1-1 15,-2 2-1-15,-6 2 4 0,3 1-3 16,-1 1-3-16,0 1-1 0,1 3 2 0,-1 1-4 15,2 0 3-15,-1 1-3 0,1 8 2 16,0 3-1-16,0 1-1 0,-3 2 1 16,3 2 2-16,2-2-2 0,4 2 0 15,2-2 0-15,0-1 1 0,0 0-1 16,0-2-2-16,0-1 3 0,6-3-1 15,-2-2-1-15,6-3-2 0,1-3 0 16,1 0 5-16,1 0-2 0,-1-11-1 16,0-5 2-16,1 1 2 0,-3 0-1 15,-2-2-2-15,-3 1 2 0,-1 1 2 0,-4 1-1 16,0 1-1-16,0 3 1 0,0-1 1 15,-9 4 1-15,1 1-3 0,0 2 1 16,0 2 2-16,-5 2-3 0,1 0-3 16,6 0 0-16,-3 0 1 0,5 5-2 15,-4 3-12-15,4 2-18 0,0 2-23 16,0 0-53-16,-3-5-152 0</inkml:trace>
  <inkml:trace contextRef="#ctx0" brushRef="#br0" timeOffset="-126691.42">4192 5464 15 0,'0'-2'46'16,"0"-1"-19"-16,2-1-10 0,0 0-11 15,0 1 13-15,0 0 16 0,0-1-2 16,-2 3-4-16,0-1-7 15,0 0-3-15,0 0 0 0,0-2 1 0,0 2 4 16,0-1-2-16,0-1-5 0,0 0-3 16,0 2-1-16,0 0 1 0,-6 0-4 15,0 2-2-15,0-1 3 0,0 1-4 16,-5 0 1-16,3 0-6 0,0 1 3 15,0 4-1-15,-5 3-2 0,5 1-3 0,-5-1 5 16,5 2 2-16,-2 2-3 0,-1 0 3 16,3 1-1-16,-2 1 0 0,2 0 0 15,3-1-4-15,5-2 1 0,0-2 0 16,0 1-3-16,3-2-1 0,5-2 2 15,2-1 1-15,3-2-2 0,3-3 1 16,1 0 1-16,1 0 2 0,1-5-3 16,-1-7-1-16,5-5 2 0,-2 1 2 15,-3-3-2-15,-1 3-1 0,-5-2 2 16,-1 2 4-16,-3 1-2 0,-6 1 4 0,-2-1-1 15,0 2 3-15,-2 2 0 16,-6 3-1-16,-3 0-2 0,3 1-1 0,-6 4-3 16,3 3-3-16,-5 0 5 0,3 0-3 15,-1 7-3-15,-1 4-2 0,1 3 4 16,2 2-1-16,1 3-2 0,3-2 1 15,2 1 1-15,2-1 0 0,2 0-1 16,2-2-2-16,0-3 1 0,2-1 2 16,4-2-3-16,2-2 0 0,2-1 3 15,1-4 0-15,1-2-2 0,1 0 3 0,-3 0-2 16,4-1 3-16,-3-5-3 0,-1-4 1 15,-2 3 2-15,-4-2 0 0,1 1-3 16,-5 2 1-16,2-2 3 0,-2 2 0 16,0-1-1-16,0 2-1 0,-2-1 1 15,-5 5 0-15,1-3-1 0,-4 2-2 0,-3 0 3 16,3 1-1-16,0 1-2 15,-1 0-1-15,1 0 2 0,6 0-2 16,-2 0-7-16,6 5-8 0,0-2-14 16,0 0-24-16,0 1-19 0,0-4-93 0</inkml:trace>
  <inkml:trace contextRef="#ctx0" brushRef="#br0" timeOffset="-125535.35">4029 5134 17 0,'0'1'25'0,"0"2"-1"0,0-3 11 15,0 1-1-15,2-1-2 0,-2 1-3 16,0 0-1-16,2 0 1 0,4 0-6 15,-4 0 2-15,4-1-5 0,-1 0-1 16,1 0-2-16,2 0 1 0,0 0-4 16,1-1-6-16,-1-2 3 0,0 2-1 15,2 0-2-15,1 1-2 0,-1 0 3 16,3 0-3-16,3 0 0 0,-1 0-4 0,-1 0 3 15,5 0 1-15,-1 0-4 0,1 0 3 16,-1 0-4-16,3 0 3 0,-2 0-3 16,1 0 0-16,-1 0 1 0,0 0 1 15,-1 0-1-15,1 0 0 0,1 0 1 16,1 0 0-16,2 0-5 0,0 0 5 15,-1-1 1-15,1 1-3 0,4 0 1 16,-6 0-2-16,-3 0 1 0,-1 0 1 16,-1 0-1-16,1 0-2 0,-3 0 1 15,1 0 1-15,-3 0-2 0,3 0 1 16,-5 0 1-16,2 0 2 0,1-4-2 0,3 0-1 15,1 0 1-15,-1 2 0 0,-1 0 0 16,-1-1-2-16,1 2 1 0,-3-1 1 16,1 1 0-16,-1 1-3 0,-2 0 2 15,5 0 1-15,-3 0-1 0,3 0-1 16,-5 0 1-16,4 0 1 0,-1 0 0 15,1 0-2-15,1 0 1 0,-5 0 2 16,7 0-1-16,-1 0-2 0,1 0 1 16,-1-4 2-16,-1 0-1 0,-1 2-3 15,-1 0 2-15,-5 2 1 0,-4 0 0 0,-2-1-3 16,4 1 1-16,-2 0 2 0,3 0-1 15,-3 0-1-15,0 0 0 0,4 0 3 16,0 0-1-16,3 0-2 0,-1 0 1 16,0 0 2-16,5 0-3 0,-1 0-1 15,5-1 3-15,-5-2 0 0,1 2 0 16,1 0-3-16,-7 1 3 0,-5 0 1 15,-2 0-2-15,-2 0-1 0,0 0 2 16,0 0 5-16,0 0-4 0,0 0-2 16,0 0 1-16,0 0 0 0,-2 0-3 0,2 0-4 15,0 1 2-15,0 0 0 0,0 1 2 16,0-1-4-16,0 0 3 0,-2 1-1 15,2 0-7-15,0-2-9 0,-2 0-7 16,2 0-20-16,-6 0-38 0,-1 0-97 16</inkml:trace>
  <inkml:trace contextRef="#ctx0" brushRef="#br0" timeOffset="-123979.27">4420 5150 19 0,'0'0'41'0,"0"-1"3"0,0-1-10 16,0 1-7-16,0 1 1 0,0 0 1 15,0 0 2-15,0 0-10 0,0 0 0 16,0 0-2-16,0 0 1 0,0-1-1 0,0 1-4 15,0-1-2-15,0 1-1 0,0 0-2 16,0-1-1-16,0 1-2 0,-3-3 1 16,3 2-2-16,-2 1 2 0,2 0-3 15,-2-1 4-15,2-3-2 0,0 2-2 16,-2-2-3-16,2-2 3 0,0-1 2 15,0-1-8-15,0-2 3 0,0 0 0 16,0-1 1-16,2-3-3 0,2 4 1 16,-4-2 2-16,0 0-1 0,3-1-2 15,-1-2 0-15,0 2 0 0,-2-1 2 0,0 1-2 16,0 1 0-16,2 1 2 0,-2 0 1 15,0 0-3-15,0 1 1 0,0-1 2 16,0 0 0-16,0 0-3 0,-2 1 0 16,-2-2 2-16,4 2 1 0,0 3-3 15,0-2 1-15,0 4 0 0,0 0 1 0,0 0-3 16,0-1 0-16,-3 2 3 15,3 0-1-15,0-1-2 0,0 5 2 16,0-1 2-16,0 0-4 0,0 1 0 16,0 0 3-16,0 0 4 0,0 0-4 0,0 0-1 15,-2 0 2-15,0 0-2 0,2 0 2 16,-2 0-4-16,0 0 2 0,2 0 1 15,0 0-1-15,0 1-2 0,0-1 2 16,0 0-1-16,0 0 1 0,0 0-2 16,0 0 1-16,0 0 0 0,0 0 0 15,0 0-2-15,0 0 0 0,0 1 4 0,0 0-1 16,2 2-3-16,4-2 1 15,1-1 3-15,1 1-1 0,2-1-2 16,1 0 2-16,-1 3 0 0,4-1 0 16,-1 1-2-16,3 0 1 0,1-2 2 0,1 1-1 15,3 2-2-15,-2 1 0 0,-1-2 3 16,3-2-2-16,-2 3-1 0,1-1 1 15,3-1 1-15,-2-1 0 0,4-1-2 16,-5 0 1-16,3 0 2 0,-4 0-1 16,-3-2-2-16,1-1 1 0,-5 1 1 0,-4 1 0 15,-4-1-2-15,3 2 1 16,-5 0 1-16,2 0-3 0,-2 0 4 15,-2-1-3-15,4 0 0 0,-2 1 1 16,0 0 2-16,0 0-2 0,-2 0-1 0,0 0 2 16,0 0-1-16,2 0-1 0,0 0 2 15,0-1-1-15,-2 1-1 0,2 0 0 16,-2-1 3-16,0 1-1 0,0 0-3 15,0 0 2-15,0 0 1 0,0 0 0 16,0 0-2-16,0 0 3 0,0 0 1 16,0 0-2-16,0 0-1 0,0 0 0 15,0 0 3-15,0 1-1 0,0 2-2 0,0 1 0 16,-2-1 1-16,-2 0 2 15,2 1-6-15,-2-1 4 0,2 0-1 0,2 1 0 16,0 0-1-16,0-1 2 0,0 0-2 16,0-1 2-16,0 1-1 0,0 4 0 15,0 0 2-15,0-1-2 0,0 2-2 16,0 3 2-16,0 2 2 0,0 2-2 15,0 1 0-15,0 1 0 0,0 1 0 0,0-2 0 16,0 0 0-16,0-2 0 0,0-1 0 16,2 1 0-16,2 0 0 0,-2-5 0 15,-2 0 2-15,0 0-1 16,0-4 0-16,0 1 1 0,0-1 1 0,0-1 3 15,0-1-5-15,0 0 2 0,0 2 0 16,0-2 0-16,0 0-2 0,0 0 1 16,-2 2 3-16,0-1-5 0,0 0 0 15,0-1 0-15,2-1 0 0,0 0 0 16,-2-1-4-16,0 0 4 0,2 0-4 0,0 0-6 15,0 1-11-15,0-2-17 0,4 0-22 16,0 0-31-16,0-6-172 0</inkml:trace>
  <inkml:trace contextRef="#ctx0" brushRef="#br0" timeOffset="-121426.11">4116 5509 33 0,'0'-1'64'0,"0"1"-25"16,0 0-6-16,0-1 4 0,-2 1-1 0,0 0-18 15,-1 0-2-15,1 0 0 0,2 0-6 16,-2 0-1-16,0 0 3 0,2 1-2 15,-2-1 2-15,2 0 3 0,0 0 7 16,0 0 4-16,0 0-7 0,0 0 0 16,-2 0-1-16,2 0-8 0,0 0-1 0,-2 0 0 15,2 0-1-15,-4 0-1 0,2 0-5 16,2 0 2-16,-4 0 0 0,2 0-3 15,0 0-1-15,2 0 1 0,-3 0 2 16,-1 0 0-16,2 0-5 0,-2 0 5 16,0 1-1-16,-2-1-1 0,0 1-1 15,-1 0 2-15,-1-1 0 0,0 0-3 16,0 0 2-16,-1 0 2 0,3 0 1 15,-2 0-1-15,-2 0-3 0,-1 0 3 16,1 0-3-16,0 0 1 0,-3 0-2 0,3 0 2 16,-1 0 2-16,-3 0-2 0,2 0-2 15,-3 0 2-15,1 0-1 0,3 1 0 16,-1-1 0-16,0 1 1 0,1 0 4 15,1 1-3-15,0-1-2 0,1 1 2 16,1 0 2-16,0 0-4 0,1 0 0 16,1-2 2-16,2 2 1 0,0-1-2 15,-2-1-2-15,2 0 3 0,-5 0-3 16,3 0 2-16,-2 1-1 0,-2 0 1 15,-3-1 1-15,-1 1-2 0,3 1-2 0,-5-1 3 16,8 0 1-16,-3 0-3 0,3-1 0 16,0 2 2-16,-1 0 1 0,1-2-3 15,4 0 0-15,-2 0 1 0,2 0 2 16,2 0-2-16,-5 0-1 0,1 0 2 15,0 0 0-15,-2 0 0 0,2 0-1 0,-1 0 3 16,1 0-1-16,-2 0-3 16,-2 0 0-16,-1 0 2 0,-3 0-1 15,-1 0 1-15,1 0-2 0,1 3 2 16,3 1-2-16,0-2 1 0,-3 2 0 15,3-3 1-15,2 1-1 0,-3-1-1 0,1-1 2 16,2 1-1-16,2-1 2 0,-1 1-3 16,3-1 0-16,-2 1 1 0,4-1 2 15,0 1-3-15,-2-1 0 0,0 0 2 16,0 0 1-16,-1 0-3 0,1 3 0 15,-2-3 2-15,0 0 1 0,0 0-4 0,-1 0 2 16,1 0 1-16,0 0 1 16,0 0-3-16,0 0 0 0,-1 0 3 15,3 0-1-15,-2 0-2 0,2 0 0 16,2 0 2-16,0 0 0 0,-2 0-1 0,2 0 2 15,0 0 0-15,-3 0-2 0,3 0 0 16,-4 0 0-16,4 0 0 0,-2-3 1 16,2 2-1-16,-2 0 0 0,0 1 1 15,0 0 1-15,-1-1-3 0,1 0 0 16,2 1 2-16,-2-1 0 0,-2 0-2 0,4 0 0 15,-2 1 3-15,-3-1-4 0,-1 1 4 16,0 0-3-16,0 0 2 16,1 0-2-16,1 0 1 0,-2 0-1 15,-2 0 3-15,3 0-1 0,-1 0-2 0,0 0 1 16,2 0 0-16,-3 0 1 0,1 0-2 15,0 0 0-15,-5 0 3 0,1 0-3 16,2 1 0-16,1 2 1 0,1-1 1 16,0 2 2-16,4-4-2 0,0 0-1 15,2 0 2-15,-5 0 0 0,5 0-2 0,0 0 0 16,0 0 2-16,-2 0-1 0,2 0-3 15,-2 0 3-15,2 0 1 0,-4 0-3 16,4 0 1-16,-3 0-1 16,1 0 3-16,0 0-2 0,-2 1-1 0,-2-1-1 15,6 0 5-15,-3 0-3 0,3 0-2 16,2 0 1-16,0 0 3 0,0 0-2 15,0 0-2-15,0 0 1 0,0 0 3 16,0 0-1-16,0 0-2 0,0 0 2 16,0 0-1-16,-2 0 2 0,0 0-3 0,0 0 1 15,0 0 1-15,2 0 0 0,-2 0-3 16,0 0 1-16,0 0 1 15,2 1 0-15,0-1-2 0,0 0-1 0,0 0 3 16,-2 0-1-16,2 0-1 0,0 2 1 16,0-2 1-16,0 2-1 0,0 0 0 15,0 2-9-15,0-2-7 0,4 0-7 16,2 2-15-16,0 0-17 0,-6-2-52 15,0-2-199-15</inkml:trace>
  <inkml:trace contextRef="#ctx0" brushRef="#br0" timeOffset="-116941.86">3028 5394 2 0,'0'-2'15'0,"0"0"-6"16,0-1 1-16,2 0 2 0,-2 1-1 15,2 1 3-15,-2 0 4 0,0 1-16 16,0 0-4-16,0 0 87 0,0 0-41 15,0 0-22-15,0 0 3 0,0 0-2 16,0 0 0-16,0 0-3 0,0 0 0 0,-4 0-5 16,4 0 1-16,-2 0-4 0,0 1-1 15,0 0-2-15,0-1-1 0,0 1 0 16,2 0 2-16,-2 2-3 0,2-2 3 15,-2 1-2-15,2 1-4 0,-2 2 4 16,2 0-2-16,-2 2 1 0,0-1-3 16,2 4 1-16,0 3 0 0,0 2-1 15,0 4-3-15,0 1-1 0,0 3 2 16,0 2 0-16,4 1-3 0,0 0 1 15,0 0 3-15,2-2-2 0,-2 0-1 0,1-3 1 16,-3-1 0-16,0-2 1 0,0-2-1 16,-2-3 2-16,0 0 3 0,0-2-4 15,0-3 1-15,0-1 0 0,0-3 1 16,-2 0-4-16,0-1 0 0,0-2 1 15,2-1 1-15,0 0-3 0,0 0-4 0,0 0-10 16,0 0-11-16,0 0-19 16,0-8-9-16,2-4-27 0,0-3-82 15</inkml:trace>
  <inkml:trace contextRef="#ctx0" brushRef="#br0" timeOffset="-115501.78">3012 5376 15 0,'0'0'27'0,"0"0"5"0,0 0 22 0,0 0 0 16,0 0-15-16,0 0-6 0,-2 0-8 15,0 2-2-15,-2 1 2 0,-1-2-2 16,3 3-3-16,0-3-4 0,0 1 0 16,0 1-4-16,-2-3-1 0,-2 4-4 15,0-1 1-15,1 0 2 0,-3 1-4 0,0 1-2 16,-4-3 1-16,1 1-2 0,3 0 1 15,-2-2 1-15,-1 1-1 16,1 0 2-16,-3-2-4 0,1 2-1 16,-2-1 2-16,-5 0-4 0,5-1 2 0,-3 1 3 15,-2 0 5-15,-3 3-7 0,-1 2 0 16,-4 0-1-16,2 2 1 0,0 1-2 15,1-2 4-15,5-1-1 0,5-1-4 16,3 0 5-16,1-2-2 0,0 0-1 16,1 1 1-16,3-2 2 0,-2-1-4 0,4 0 4 15,0-1 2-15,-1 0-3 16,-1 0 2-16,0 0-4 0,-2 0 1 0,-1 0 2 15,5 0-2-15,-2 0-3 16,0 0 2-16,2 0 2 0,0 0-2 0,2 0-2 16,-3 0 2-16,1 0 1 0,-2 0-3 15,2 0 0-15,0 0 1 0,0 0 2 16,0 0-3-16,-1 0 0 0,-1 0 2 15,2 0 0-15,-2 0-1 0,4 0-2 16,-2 0 3-16,4 0 0 0,-2 0-2 16,2 0-1-16,0 0 2 0,0 0 1 0,-2 0-1 15,2 0-2-15,-2 0 3 0,-1 0 1 16,1 1-3-16,0 0 0 0,0 1 1 15,-2 0 2-15,2-1-3 16,0 1-1-16,2-1 3 0,-2-1 1 0,2 0-3 16,0 0-1-16,0 0 3 0,0 0 0 15,0 0-2-15,0 0 0 0,0 0 2 16,0 0 1-16,0 0-2 0,0 0 0 15,0 0 1-15,0 0 2 0,0 0-3 16,0 0 0-16,0 0 1 0,-2 0 1 0,2 0-3 16,0 0 0-16,0 0 3 0,0 0-3 15,0 0 1-15,0 0 0 16,0 0 1-16,0 0 1 0,0 0-4 15,0 0 1-15,0 0 2 0,0 0 0 0,0 0-2 16,0 1 2-16,0 5-3 0,0 0 4 16,0 6-2-16,0 2 0 0,0 3 1 15,0 1 1-15,0 3-2 0,0 4-2 16,4 3 4-16,-2 0-1 0,6 3-1 15,-4 0-1-15,3-1 3 0,-5-2-2 0,4-3 1 16,-6-3-1-16,4-3 2 0,-2-3-1 16,-2-2-3-16,2-3 2 0,-2 0 3 15,0-3-2-15,2 0 0 0,-2-2-1 16,0-1 0-16,0-1 1 0,0 0 1 15,0-3 0-15,0 0 1 0,0-1-1 16,0 0-2-16,0 0 3 0,0 0 1 16,0 0 1-16,0 0-1 0,0 0-2 15,0 0 2-15,0 0-1 0,0 1-4 16,0 0 0-16,0-1 1 0,0 0-1 0,0 0-1 15,0 0-1-15,0 0 3 0,0 0 0 16,0 0-2-16,0 0 2 0,0 0 1 16,0 0-1-16,0 0-1 0,0-2 0 15,0 1 1-15,6-3-1 0,3-2-2 16,1-1 2-16,5-3 2 0,1 1-1 0,3-1-1 15,3 0 1-15,7-2 1 16,-2 0 0-16,6 0-2 0,2 0 1 16,-1 1 2-16,-1-1-1 0,-4 3-2 15,6-3 0-15,-2 4 3 0,-4 0-2 0,-2 2-1 16,-5 1 0-16,-3 1 2 0,-5 1 0 15,3 1-2-15,-5 2 0 0,1 0 2 16,-1 0-1-16,1 0-2 0,-1 0 2 16,-2 3 1-16,3-2 0 0,-1-1-2 15,5 0 1-15,-5 0 2 0,5-7-1 16,-3-1-1-16,3 1 0 0,-7-1 2 0,-4 2-3 15,0 2 2-15,-4 1-1 16,-2 2-1-16,0 1 1 0,0-3-1 16,0 2-2-16,0 0 0 0,0-1-2 15,0-1-9-15,0 0-3 0,0-2-10 0,2-2-11 16,0-2-12-16,-2 2-23 0,0-3-81 15</inkml:trace>
  <inkml:trace contextRef="#ctx0" brushRef="#br0" timeOffset="-113640.68">2514 5650 8 0,'-5'0'15'16,"3"4"2"-16,0 0 7 0,-4-3 1 15,6 1-3-15,-2 0 9 16,0-1-8-16,0-1-6 0,0 0 3 15,2 0 2-15,0 0 0 0,0 2 0 0,0-2 2 16,-2 0-4-16,0 0-4 0,0 1-1 16,0 0 2-16,0 1-2 0,-1-1-3 15,-1 0-5-15,4 0 5 0,-4 0-4 16,-2 0 0-16,2 1 1 0,0-1-4 15,0 0 0-15,-1 0-3 0,-1-1 4 0,2 0 5 16,-2 0-4-16,-2 0 2 0,-1 0-3 16,3 0 3-16,0 0-5 0,0 0 1 15,-2 0 1-15,-1 0-2 16,1-2-1-16,-2 2-2 0,-1-1 2 0,-3 0 0 15,4-1 0-15,-7 1-3 0,3 0 5 16,-3 1 0-16,-2-1-4 0,5 1 1 16,-5 0 1-16,1 0 0 0,-1 0-3 15,-2 0-1-15,-1 2 3 0,3 2 0 16,-4 1-4-16,3 1 1 0,-1 0 3 0,2-1 0 15,1 2-4-15,1-3 2 0,1-2 2 16,3 0-2-16,3-1 1 0,2-1 0 16,-1 0 2-16,3 0 3 0,-4 0-4 15,4 0 2-15,-3 0 1 0,1 0-2 16,4 0-1-16,0 0-1 0,-4 0 1 0,-3 0-1 15,-1 0-1-15,-3 0-1 16,1 0 2-16,-5 0-1 0,1 1 0 16,1 1-2-16,1 0 4 0,7-1-1 15,1 2-2-15,4-1 0 0,0-2 2 0,4 0-1 16,0 0 0-16,0 0-2 0,0 0 3 15,0 0-1-15,0 0-3 0,0 0 0 16,0 0 3-16,0 0 2 0,0 1-4 16,0 2 1-16,0-2 2 0,0 1 0 15,0 1-2-15,0-1 0 0,0 1 1 16,0 0 0-16,0-2-2 0,0 0 0 0,0-1 2 15,0 0 1-15,0 0-2 16,0 1 1-16,0-1 1 0,0 0 0 16,0 0-1-16,0 0 0 0,0 0 2 0,0 0-2 15,0 2-2-15,0-2 1 0,0 0 0 16,0 0 1-16,0 0 0 0,0 0-1 15,0 0 2-15,2 0 0 0,-2 0-1 16,2-3 1-16,-2-3 2 0,2-2-1 16,0-1-3-16,-2 0 0 0,2 0 3 0,0-3-2 15,0 2-2-15,0 0 2 16,-2-3 1-16,2 3-1 0,1-1-2 15,-1-1 0-15,0 1 4 0,-2-1-2 16,4-1-2-16,-2 0 1 0,0-1 2 0,2-2-1 16,0 0-1-16,-2 0 1 0,2-2 2 15,-2 2-2-15,1-1-1 0,-3 1 0 16,0-3 3-16,4 4-2 0,-4-1-1 15,0-2 2-15,0 2 0 0,0-4 0 16,0 0-2-16,0 0-1 0,0-3 4 16,0 3 0-16,0 2-6 0,0-1 3 0,0 0 0 15,0-1 1-15,4-1-2 16,0-1 2-16,0 1 1 0,0 3-1 0,0-1-2 15,3 1 2-15,-3 1 1 16,0 1 0-16,-2 1-2 0,0-1 1 0,-2 4 3 16,0 2 0-16,0 0-4 0,0-4 2 15,-2 1 1-15,-4 1-1 0,-1-5-2 16,3 2 0-16,-4-5 3 0,4 0-2 15,0 3-2-15,0-2 1 0,0 2 1 16,1-3 1-16,1 1-3 0,0 0 1 0,0 0 2 16,2 3-1-16,0 2-1 0,-2 1 1 15,2 3 1-15,0 0-1 16,-2-2-1-16,0 0 1 0,2-1 0 15,-2-1 1-15,2-3-2 0,0-1 1 0,0-1 0 16,0 2 1-16,0-1-2 0,0-2 2 16,0 0 0-16,0-2 1 0,0 0-2 15,0 0 0-15,0 0-1 0,-2 2 2 16,2-2 0-16,0 1-3 0,0-2 4 15,0 3-4-15,0-1 3 0,0-1-2 0,0 2 1 16,0-3 2-16,-2 2-3 0,0 0 1 16,0 0 2-16,0-1-2 0,0 1 0 15,-3-1 1-15,3 3 1 16,-2 1-1-16,0 4 0 0,4 0-1 0,0 2 3 15,0-2-4-15,0-1 0 0,2-1 0 16,2-2 3-16,-2-1 0 0,5-1-2 16,-3-1 1-16,2 0 1 0,-2 0-1 15,0 1 1-15,-2 4 0 0,-2-2 3 16,0 1-4-16,0-3-1 0,0 1 1 0,0 2 0 15,0 2-1-15,0 0-2 0,0 0 2 16,0 2 2-16,0-2-3 0,-2 2 0 16,0 0 2-16,2-1 3 0,-2 4-4 15,0 0-2-15,0 1 3 0,2 3 1 16,-2 2-1-16,2 2-2 0,-2 2 2 15,2 0 0-15,0 0-1 0,-2 0-3 16,2 0 1-16,-2 0 2 0,2 2-3 16,-2 5 1-16,0 2-7 0,-1-1-6 15,1 1-12-15,2 0-13 0,0-3-11 16,0-2-29-16,0-4-81 0</inkml:trace>
  <inkml:trace contextRef="#ctx0" brushRef="#br0" timeOffset="-112890.64">1420 3012 1 0,'2'-1'41'16,"-2"-1"-5"-16,2 0 8 0,-2 1-4 0,2 1-1 16,-2 0-2-16,0 0-5 0,0 0-4 15,0-1-5-15,0 1 1 16,0 0-4-16,0 0 0 0,0 0-7 15,0 0-1-15,0 0-6 0,2 1 5 0,0 7 8 16,1 3-3-16,-3 6-2 0,0 1 0 16,0 1-3-16,0 2-2 0,0 0-4 15,0 1 0-15,0 2-2 0,-3-1 2 16,1 0-3-16,0-1 0 0,0-1-1 15,2-2 2-15,0-2-3 0,0-1 1 16,0-1 1-16,-2 0-1 0,0-3-2 0,0-1 1 16,2-4 2-16,0 1-2 0,0-3-2 15,0-2 1-15,0-2-2 16,0-1-6-16,0 1-4 0,0-1-3 15,0 0 0-15,2 0-5 0,0 0-5 0,0 0-7 16,-2 0-8-16,0 0-10 0,0 0-10 16,0-2-33-16,0-5-53 0</inkml:trace>
  <inkml:trace contextRef="#ctx0" brushRef="#br0" timeOffset="-112397.6">1327 3261 24 0,'0'1'42'0,"-2"2"-8"0,-2-2-8 16,2 0 3-16,-2-1-5 0,2 0 2 15,2 0 1-15,-2 0 0 0,-1 1-1 0,1-1 0 16,2 0-3-16,0 0-13 0,0 0-7 15,0 0 3-15,9 0 9 0,3-2 4 16,3-6-7-16,3 0 0 0,1 0 1 16,4-3-1-16,3 1-3 0,3 0 2 15,6 3-3-15,1 0-1 0,-1 1 2 16,4 1-2-16,-2 3-3 0,-4 2 0 15,-2 0-4-15,-4 0-2 0,-6 0 4 16,-7 3-5-16,-3 4 4 0,-5-3-5 16,-2-1-7-16,0 2-5 0,-2-1-9 0,0-1-10 15,0-2-13-15,0 0-35 0,0-1-61 16</inkml:trace>
  <inkml:trace contextRef="#ctx0" brushRef="#br0" timeOffset="-111851.58">2009 2936 87 0,'-6'1'22'0,"0"-1"8"15,0 2 3-15,-3 1-7 0,1 0-1 16,2-1 0-16,2 1-3 0,0-2 1 15,2 2 5-15,-3-1-5 0,3-1-4 16,0-1-2-16,2 0-1 0,0 0 0 0,0 0-4 16,0 0-2-16,0 0 0 15,0 0-4-15,0 0-1 0,0 0-7 16,0 0 4-16,0 0-2 0,0 0-5 15,9 0 6-15,3 0 1 0,7 0 3 0,3 0-1 16,3-1 0-16,4-6 0 0,0-2 2 16,4-1-2-16,-2 1 3 0,-2 0-2 15,-2-1 0-15,-9 1-2 0,5 3 0 16,-4-1 0-16,-5 2-2 0,-1 1-2 15,-7 1 2-15,-2 2 1 0,-2 1-5 0,-2 0-1 16,0 0-3-16,0 0 0 0,0 0-7 16,0 0 2-16,0 0-1 15,0 0-3-15,-4 0-16 0,-6 10-38 16,-7-1-73-16</inkml:trace>
  <inkml:trace contextRef="#ctx0" brushRef="#br0" timeOffset="-111578.55">2034 3061 159 0,'-2'7'67'16,"2"-3"-66"-16,0 1 33 0,0 0-2 0,4-2-11 15,6 4 0-15,3-4-2 0,1 2-2 16,5 0-2-16,0-1 0 0,-1 0-5 16,3-1-7-16,-3 4 1 15,-3 2-1-15,-1 2 1 0,-3 2-3 16,-3 3 0-16,0 2 1 0,-6 1 1 0,-2 1-2 15,0-1 0-15,0 2 4 0,-2 0-2 16,-6 2-4-16,-4-2 3 0,-3 1 2 16,-1-2-2-16,-1 0-1 0,-2-5 1 15,1 1 1-15,3-3-5 0,5-1 2 16,0-2 2-16,1-5-2 0,7-3-8 0,2-1-9 15,0-1-8-15,0 0-15 0,0 0-23 16,7-12-12-16,7-8-65 0</inkml:trace>
  <inkml:trace contextRef="#ctx0" brushRef="#br0" timeOffset="-111245.53">2423 3131 175 0,'0'-2'8'15,"0"2"31"-15,0 0 8 0,0 0-21 16,0 0-3-16,0 0-7 0,0 2-6 16,0 10 2-16,0 3 2 0,0 3 0 15,2 1-4-15,4 1 0 0,-2 3 0 16,2-2-8-16,5-2 3 0,-3-2 1 15,2-4-4-15,3-2 0 0,-1-3 1 16,0-4 2-16,-3-4-1 0,1 0 2 16,-2 0 7-16,-2-8 3 0,1-5-1 0,-3-4-8 15,4-3-1-15,0 1-1 0,-6-4 1 16,5 0-4-16,-5-1-1 0,0 1-2 15,0 0 2-15,-2 2-3 0,0 0-1 16,0 1-11-16,0 2-10 0,0 1-13 16,0-2-21-16,0 2-63 0,0 2-88 15</inkml:trace>
  <inkml:trace contextRef="#ctx0" brushRef="#br0" timeOffset="-68690.11">10836 1662 27 0,'0'0'59'16,"0"0"-36"-16,0 0 7 0,0 0 1 15,0 0-5-15,0 0-5 0,0 0 0 16,0 0-3-16,0 0-1 0,0 0-2 0,-2 0-2 16,2 0-2-16,0 0-2 0,0 0 3 15,-2 0 0-15,0 0 1 16,0 0-3-16,2 0-4 0,0 0-3 15,0 0 1-15,0 0-1 0,0 0-2 0,0 0 0 16,0 0 1-16,0 0-3 0,0 0 2 16,0 0 2-16,0 0 2 0,0 0 1 15,0-4 2-15,8 1-3 0,0-2 3 16,2-1-2-16,3-2-4 0,1-2 1 15,5-3 2-15,4 0-4 0,-3-1 1 0,5-1 1 16,0-1-1-16,-2 2 0 0,1 1-1 16,-3-1 4-16,0 2-2 0,-3 1 1 15,-1 1-2-15,-3 1 0 16,-1 3 2-16,-7-3-1 0,-2 3 0 0,0 2-1 15,-2 0 0-15,-2 4-1 0,0 0 0 16,0 0-1-16,2 0 1 0,-2 0-3 16,0 0-1-16,0 0-4 0,0 0 1 15,0 0-7-15,-4 1-10 0,0 4-13 16,-4 2-24-16,4-6-59 0,-4 3-95 0</inkml:trace>
  <inkml:trace contextRef="#ctx0" brushRef="#br0" timeOffset="-68222.08">11016 1322 7 0,'0'4'-5'0,"0"-1"56"0,0-2 10 15,10 1-30-15,2 0-7 0,5-1-4 16,4-1-11-16,6 0-9 0,1 0 2 16,3 0-1-16,0 0-2 0,-2 0-1 15,0 0 2-15,-4 0 2 0,-4 0-1 16,-9 0-2-16,-6 2 2 0,-4 3-1 15,-2 4 1-15,0 1 5 0,-8 1 6 16,0 4-1-16,-9 0-2 0,3 3-5 16,-3 0 0-16,-3 1-2 0,3 1-3 0,-1 1 0 15,-1 1 0-15,5 2-5 0,-5 0-12 16,9 0-35-16,-5 2 35 0,5-6-60 15</inkml:trace>
  <inkml:trace contextRef="#ctx0" brushRef="#br0" timeOffset="-67663.04">10941 2046 143 0,'-2'3'47'0,"0"0"-22"16,2 0 8-16,0 1-2 0,0 0-5 15,0 0-6-15,0 1-4 0,2-1-1 16,9 1-3-16,-1-3-1 0,4 0-1 15,5 0-5-15,2-2 3 0,1 0-2 0,3 0 0 16,0 1 1-16,-2 0-1 0,-1 2-4 16,1-1 0-16,-2 1-2 0,0 0 2 15,-3-1-2-15,-3 2-1 16,-1-2-2-16,-6 1-18 0,1-3-19 0,-3 0-22 15,0 0-26-15,-2 0-46 0</inkml:trace>
  <inkml:trace contextRef="#ctx0" brushRef="#br0" timeOffset="-67329.02">11241 1915 37 0,'0'0'177'0,"0"0"-94"0,0 0-62 15,0 0-4-15,0 0-5 0,8 0 0 0,7 2-3 16,-3 3-2-16,5 3-3 0,3-3-2 15,1 4-2-15,-2 1 0 0,1-1 0 16,-7 2-1-16,1-2-6 0,-6 1 3 16,-3 2-4-16,-5-1-5 0,0 1-1 15,0 3 10-15,-7 1 8 0,-5 1-6 16,-5 1 1-16,-3 0 1 0,-1 1 1 15,2-2 1-15,-1 2-2 0,1-3 0 16,5 0 0-16,1 0-6 0,3-2-54 16,0-3-59-16</inkml:trace>
  <inkml:trace contextRef="#ctx0" brushRef="#br0" timeOffset="-66600.98">10898 2562 8 0,'-2'0'-1'0,"2"1"150"16,0-1-48-16,0 0-67 0,0 0 5 0,0 0-13 15,0 0-11-15,0 1-5 0,0 0-1 16,0 2 4-16,8 0 0 0,0 2 4 16,5 2-3-16,1-1-2 0,3 0-4 15,5 2-2-15,1-3 1 0,4 3-3 16,2-1-2-16,-2 2 0 0,2 0 0 0,-4 0-1 15,2-2-2-15,-5 1 2 0,-5 0-2 16,-1-2-10-16,-5 1-6 0,-1-2-8 16,-4 0-5-16,-4-2-13 0,2 0-22 15,1-3-49-15,-5 0-68 0</inkml:trace>
  <inkml:trace contextRef="#ctx0" brushRef="#br0" timeOffset="-66080.95">11189 2535 2 0,'0'0'82'0,"0"0"61"16,0 0-114-16,0 1-8 0,4-1 4 16,1 1 1-16,3 3-7 0,4 0-1 0,1 0-7 15,5 2-5-15,-1 1-2 0,6 1-1 16,-7 2-5-16,5-1 2 0,-3-1 1 15,-5 1 0-15,-1-2 0 0,-4 1-1 16,-3 0 0-16,-3 1 1 0,-2 3 0 16,0-1 1-16,-9 1 3 0,-5 3-2 0,-3 1 1 15,-1 5-4-15,-3 0 1 16,0 1 0-16,3 1-1 0,1 0 0 15,-1 1 0-15,7-2 0 0,-1-2-1 16,2 1-24-16,1 0-30 0,-1-5-61 0</inkml:trace>
  <inkml:trace contextRef="#ctx0" brushRef="#br0" timeOffset="-42526.6">22972 3812 3 0,'0'-1'12'16,"0"1"-3"-16,0-1 0 0,0-1-6 15,0 0 4-15,0 2 0 0,2-2-2 16,-2 2 0-16,0 0-1 0,2 0-2 0,0 0 2 16,2 0 2-16,-2 0 42 0,-2-2-39 15,2 2 17-15,0 0 15 0,-2-1-14 16,0 1-7-16,0 0-8 0,0 0 1 15,0 0-6-15,0 0 12 0,0 0 10 16,0 0-8-16,0 0-8 0,0 0 0 0,0 0-7 16,0 0 2-16,0 0-2 15,0 0 3-15,0 0-6 0,0 0 6 16,0 0 5-16,0-3-3 0,0 2-8 15,0 0 1-15,0-1 1 0,0 0-1 0,0 1 7 16,0-1-4-16,0 1 4 0,0 0-5 16,0 0-4-16,0-3 4 0,0 3-2 15,0-2 0-15,0 2-3 0,-2-2 1 16,0 0 1-16,-4 1-3 0,-2 0 0 15,-2-1-1-15,-1 0 1 0,-3 1 0 0,1 0-1 16,-1-1 0-16,3 0 1 0,-5 1-1 16,4-1 0-16,-3 1 0 15,-4 0 1-15,3 0-1 0,-3-3 2 16,1 5-2-16,-1-3 1 0,1 2 0 0,-1 0-1 15,4 1 2-15,-5 0-1 0,1 0 0 16,-1 0 0-16,-1 0 0 0,0 0 1 16,-2 0-1-16,-1 5-1 0,-3 0 0 15,0 2 2-15,2 0-1 0,-2-1-1 16,0 2 0-16,3-1 2 0,-1 0-1 0,0 3-1 15,-2-2 0-15,2 0 1 0,2 1 0 16,1 2-1-16,-3 1-1 0,0-1 3 16,0 3-1-16,3-1-1 15,-1 0 1-15,-2 3 0 0,0-1 1 0,-2 3-2 16,3 0 1-16,-1-3 1 0,0 2-1 15,4-1-1-15,-4 1 0 0,5 0 1 16,-1-1 0-16,0 2-2 0,1-4 1 16,-1 5 2-16,-4 0-2 0,-2 0 1 15,5 2 0-15,-1-2 0 0,0 2 1 16,3-1-2-16,-5 3 1 0,-4 0 1 0,2 3 1 15,2-1-2-15,4-2 0 16,5 0 1-16,-3-1-1 0,5 4-1 16,-3 1 1-16,1 4 1 0,-5 1-1 15,3 1 1-15,-1-1 6 0,7-2-4 0,1-4-2 16,5-1-2-16,-2 2 0 0,-1-1 3 15,-1 3-1-15,0 1-1 0,-3 5 0 16,-3 3 7-16,-1-2 4 0,3-2-9 16,6-5-3-16,3-4 1 0,1 6 1 15,0 4-2-15,0 4 2 0,-4-1 5 0,4-3-1 16,2-4-5-16,2-4 0 0,0-1 1 15,0 6 0-15,0 3-2 0,0 4 5 16,0 0 17-16,0-2-20 0,0-2-1 16,0 1 2-16,4-1 2 0,2 0-4 15,2 0 0-15,0-2 1 0,3 1 3 16,1 2-3-16,5 0-1 0,-1 0 1 15,5-1-1-15,0-1 1 0,-1 0-2 16,3-4 2-16,2 3 1 0,0-1-2 16,-1-1 0-16,5 1 1 0,-2-1 1 0,2-2-2 15,0-1 0-15,0-1 0 0,-4-1 4 16,4-2-4-16,2 0 0 0,-4-2 0 15,4 0 2-15,-2-1-1 0,-3 0-2 16,5-1 2-16,-2-2-2 0,0-2 2 16,2-2-2-16,-2-1 2 0,2 0 0 15,-2-1-1-15,0-2 0 0,0 1 1 16,2-1 2-16,-2-2-3 0,2 1 0 15,-2-1 1-15,0-2 1 0,2 1-2 16,0 2-1-16,-2-2 2 0,4-1 0 0,-4-1-1 16,4-1-1-16,0-2 2 0,2 1 1 15,2-3-2-15,1 1 0 0,-1 0 1 16,-2 0-1-16,-4-1 0 0,0 0 0 15,0 0 0-15,-4 0 2 0,4 0-2 16,-2 0 0-16,-2 0 0 0,2 0 2 16,-2-1-3-16,-1-3 1 0,1-3 1 15,0 2 0-15,0-2-1 0,2 0 0 16,2-1 1-16,2-3 0 0,0 1 0 15,0 1-1-15,-2-4 1 0,0 4 0 0,-2-2-1 16,0 1 0-16,-4 0 1 0,0 0 0 16,-3 0-1-16,3-1-1 0,-4 2 2 15,-5-2 1-15,1-2-4 0,-3-2 2 16,3 0 1-16,-3-1 0 0,3 0 0 15,2-2-2-15,-1-1 2 0,3 0 0 16,-5-2-2-16,3 0 0 0,-2 1 2 0,-1 0 0 16,5 0-1-16,-7 1-1 15,5 1 1-15,-1-1 3 0,-1 1-5 16,-3 0 1-16,1 0 4 0,-5-2-2 15,1 0-1-15,-3 1 0 0,0-1 1 0,0 0 0 16,3-1-1-16,-3-1-1 0,2-1 2 16,-1 0 0-16,1-1-1 0,2-5-1 15,5 0 2-15,1 2-1 0,-1 1-2 16,2 0 1-16,-1 3 2 0,-1-2 0 15,1 1-1-15,-3 2-1 0,-1-2 2 16,-3 2 1-16,-1-2-2 0,-4 3 2 16,0-2-2-16,1-2 1 0,1 0-1 15,2 1-1-15,0-1 3 0,3 0-3 16,-1 0 1-16,1 0-1 0,-3 0 2 0,0 1-2 15,1-1 2-15,-5 2-2 0,2 2 2 16,-6 0 0-16,-2 2-1 0,0-1 0 16,0 2 1-16,0-1 0 0,0-1-1 15,0 0 1-15,-2-1 0 0,0 1 2 16,-2 0-2-16,0 1-1 0,2 0 5 0,2 1 0 15,0-2-3-15,0-1-3 0,0-1 3 16,0-1 1-16,2 1-3 0,4 2 0 16,-4-2 1-16,0-1 0 15,-2 0 0-15,0 1 2 0,0-1-1 0,0 0 2 16,-6 1-2-16,-2 1-2 0,-3 1 0 15,1-1 2-15,0 0-2 0,-1 1 0 16,1 1 1-16,0 2 0 0,-1 0-2 16,1-1 0-16,0-1 3 0,3 4-2 15,-1 0 0-15,2 1-1 0,0-1 1 0,2-1 1 16,-3-1-2-16,3 1 0 0,0 1 3 15,-2-1-2-15,0 2 0 0,-2 1-1 16,-1 1 2-16,3-1 0 16,0 2-3-16,0-1 2 0,-1 0 1 0,1 1 0 15,0 0-2-15,0 0 0 0,-2 1 2 16,-1 0-1-16,1-3-1 0,-2 2 1 15,1-2 1-15,-3-1-3 0,0 4 1 16,1 0 2-16,3 0 0 0,-2 1 0 16,-1-1-3-16,1 1 2 0,0 1 1 15,-1 0-1-15,3 0-1 0,-2 1 1 0,1 0 1 16,1 3-1-16,2-2-2 0,0 4 1 15,0-4 2-15,-1 0 0 16,-1 1-2-16,0-4 0 0,2 2 2 16,-7 1-1-16,1-2-2 0,-1 1 3 0,-3 1-1 15,4-2-1-15,-3 3 0 0,3 1 0 16,-1 0 0-16,5 2 3 0,-2-2-3 15,-1-1 1-15,-1 1 1 0,2-1 0 16,1-1-2-16,-1 1 1 0,2-1 1 16,-5 0 0-16,3 0-2 0,-2 0 1 0,-1 1 0 15,1 0 1-15,1 1-2 0,3 0 1 16,-2 1 1-16,-3-1-2 0,-1-1 0 15,-1 2 1-15,1-1 0 16,-3 1 0-16,3 0-3 0,2 2 1 0,1-1 3 16,3 2-1-16,2-2-1 0,2 2 0 15,0 0 2-15,-3 0-1 0,3 0-1 16,-2 0 1-16,0-1 0 0,2-2 0 15,-5 3-2-15,1 0-1 0,-2 0 2 16,2 0-4-16,-5 0 3 0,1 0-1 0,1 1 2 16,-1 2 0-16,4 0 0 0,-3-2 1 15,5 1 1-15,-2 1-1 0,-5-2-1 16,3-1 1-16,2 2 1 0,-2-1 0 15,3 1-2-15,-3 1 0 0,4-2 3 16,0 1-4-16,-3 1-10 0,-1 1-2 16,2-1 1-16,-3 4-12 0,3 0 0 15,2 2-4-15,0 0-13 0,4-1-30 16,2-4-96-16</inkml:trace>
  <inkml:trace contextRef="#ctx0" brushRef="#br0" timeOffset="-37222.32">22924 4502 2 0,'0'0'48'15,"0"0"-22"-15,0 0-14 0,0 0-9 16,0 0 24-16,0 0 30 0,0 1-34 16,2-1 2-16,1 0 3 0,-1 0-3 15,0 0 1-15,0 0-2 0,-2 0-7 0,0 0 3 16,0 0-7-16,0 0 0 15,0 0-8-15,2 0 0 0,0 0-1 16,-2 0 0-16,2 0-3 0,-2 0-1 16,0 0 3-16,0 0-1 0,0 0-1 0,0 0 0 15,0 0 2-15,0 0 0 0,0 0 1 16,0 0 0-16,0 0 1 0,0 0 0 15,0-2-2-15,0 0-3 0,0 2 5 16,0-1-4-16,0-2-1 0,-2 2 2 16,-2-1-1-16,0 2-1 0,-3 0-1 0,3 0-1 15,-2 0 2-15,-2 0-1 0,4 2 0 16,-3 1 1-16,-1 1 0 15,2 0 1-15,2 3-3 0,0-1 1 16,0 1 1-16,-3 0 1 0,3 2-2 0,2 1 0 16,2-1 2-16,0 0-1 0,0-2-1 15,0 2 0-15,2-2 2 0,4-1 0 16,3 0-2-16,-1-4 2 0,0 1 1 15,5-3-1-15,-1 0-1 0,-2 0 0 16,5 0 2-16,-5-4-1 0,1-2-1 0,-5 0 1 16,2-2 1-16,-2-1-2 0,-2 2 0 15,0-2 2-15,-1 0 0 0,-1 0 0 16,-2 0-1-16,0 2-1 15,0-1 2-15,0 3-2 0,-5-1 0 0,1 3 2 16,-4 1-2-16,0 1 1 0,0 1-2 16,-1 0 0-16,1 0 2 0,2 0 0 15,-2 2-2-15,1 3 1 0,-1 1 2 16,2 1-2-16,2 0-1 0,0 2 0 15,1 0 1-15,3 0-1 0,0 1 0 0,0-1 1 16,0-1-2-16,0 0 1 0,0 0-1 16,9-1 1-16,-3-2 1 0,0-3-1 15,2 2 1-15,-1-3-2 0,1-1 4 16,-4 0-4-16,2 0 6 0,-2-4-1 15,-2-4-1-15,-2-2 0 0,0 0 0 16,0 2-1-16,0 1-2 0,0-1 2 16,-6 2-2-16,0 1 0 0,2 2-16 15,-2 3-21-15,4 0-45 0,-2 0-105 16</inkml:trace>
  <inkml:trace contextRef="#ctx0" brushRef="#br0" timeOffset="-36088.23">22997 5563 1 0,'0'0'44'0,"0"-3"-19"15,0 2 16-15,0-2-14 0,0 0 0 16,0-1 3-16,0 2-4 0,0 0-3 15,0 1 1-15,-2-1-6 0,2 0-1 16,-2-1 0-16,0 1-2 0,-1 0-2 0,1 0 0 16,2-1-5-16,-2 0 4 15,2 3 1-15,0-1-3 0,-2 0 1 0,-2-1-3 16,2-1 0-16,0 1-1 15,-2-1-2-15,0 1 0 0,-2 2 0 0,-1-1-1 16,-3 1-1-16,4 0-1 0,-2 0-2 16,-1 0 0-16,3 0 0 0,-2 1 2 15,-3 4 0-15,1 0-2 0,2-1 2 16,2-1 1-16,-3 3-1 0,7 0-2 15,-4 1-1-15,6 1 2 0,-2 1-1 0,2 0-3 16,0 1 2-16,0-2 1 0,2 1 0 16,4-2-2-16,3 1 1 0,3-2 2 15,-4-1 0-15,7-3-1 0,-5 1 0 16,0-3 2-16,1 0 1 0,-1 0-3 15,-2-1 4-15,-4-4 0 0,1-2-1 16,-1 2 2-16,-4-2 1 0,0 0 1 16,0 0-2-16,0-1 0 0,0 2-1 15,-2-3 0-15,-7 3-3 0,1-1-2 16,2 3 2-16,0 0-2 0,2 2 0 0,4 1-3 15,-2 1-19-15,-1 0-14 0,3 9-17 16,0 1-59-16,-2-1-162 0</inkml:trace>
  <inkml:trace contextRef="#ctx0" brushRef="#br0" timeOffset="-35077.18">22972 5642 3 0,'0'0'34'0,"0"1"-5"0,0 0 9 0,0 0 11 15,0 1-13-15,0-2-5 16,2 1-3-16,-2 1-3 0,0-2-5 15,0 3-6-15,0-2 3 0,0 0-2 16,0 3 1-16,0-2-2 0,0 1 4 0,0 3-4 16,0-1-1-16,0 0-6 0,0 2 1 15,0 0 0-15,0 2-3 0,0 2 4 16,-2 1 8-16,0 1-11 0,2-2 1 15,-2 4-1-15,2-1 3 0,0 0 0 16,0 2-4-16,0 0 2 0,-2-1-2 16,0 1 2-16,0 2-2 0,2-1 1 0,0 1-2 15,0-2 3-15,0 1-1 0,0-1-1 16,0 0 0-16,0-1-1 15,0 1-4-15,0-3 4 0,0 3 0 0,0 1-1 16,0-1-1-16,0 1 1 0,0-2 4 16,0 0-7-16,-5 0 1 0,5 0 0 15,0 0 0-15,0-2-1 0,0-1 0 16,0 3 0-16,0-3 2 0,0 0-2 15,3 1 0-15,-1-2 1 0,0 0 0 0,0 0 0 16,-2-2-2-16,0-1 3 0,0 0-1 16,0 2-1-16,0-2 0 0,0-1 1 15,0 0 1-15,0 1-2 16,0-2-1-16,0 1 1 0,0-1 1 0,0 2-1 15,0-2-1-15,0 0 1 0,0-2 1 16,0 0-1-16,0 0 0 0,0 3 1 16,0-3 1-16,0 0-2 0,0 2-1 15,-2-1 2-15,0 1-1 0,0 0-1 16,-1 1 2-16,3-1-2 0,-2 3 2 15,-2-2-1-15,4 0-1 0,0 0 1 0,0-1 1 16,-2 2-1-16,2-3-1 0,0-1 1 16,0-3 0-16,0 2 1 15,0-1-2-15,0-2 1 0,0 1 1 16,0 2-1-16,0-2-3 0,0 0-5 0,0-1-11 15,0 0-18-15,6-1-23 0,5-9-43 16,-5-8-201-16</inkml:trace>
  <inkml:trace contextRef="#ctx0" brushRef="#br0" timeOffset="-33669.09">22962 4516 37 0,'0'0'30'0,"0"0"-21"15,0 0-6-15,0 0 6 0,0 0 38 16,0 0 49-16,0 1-74 0,0-1 0 15,0 0-2-15,-2 0-10 0,-1 0-1 0,3 0 7 16,-2 0-6-16,2 0-1 16,-2 0 1-16,2 0-1 0,0 0-2 15,0 0 0-15,0 0 0 0,0 0 2 16,0 0 0-16,-2-3-2 0,2 1-3 0,-2-3 1 15,0 1-2-15,0 0-2 0,0-1 1 16,2 0-4-16,0-2 4 0,0 0-4 16,0-2 2-16,0-1 0 0,6 0 0 15,-4-2 0-15,2 2 0 0,1-1 2 16,-1 0-1-16,-2 1 0 0,0-2 0 0,2 2 1 15,-2 0 0-15,-2-1 2 0,0 1-3 16,2 0 5-16,-2 0 0 0,0 0-2 16,0-1 1-16,2 1-1 15,0 0-4-15,0 0 2 0,0 2 1 0,-2-1-1 16,2-1-1-16,3 0 1 0,-3-1-1 15,-2 1 0-15,2-1-1 0,-2 4 0 16,0-1 1-16,0-1 0 0,0 1-1 16,0 0 0-16,0 2 0 0,0-2 0 15,0 3 1-15,0-1 0 0,0 3 0 0,0-2 1 16,0 1-2-16,0 1 0 0,0-3 1 15,0 1 0-15,0 0 1 0,2 0-1 16,-2-1-1-16,4 0 1 16,-4-1 1-16,0 1-2 0,2-1 0 15,-2 1-1-15,0 0 2 0,2-1 1 0,0-1-2 16,-2 0 1-16,2 0 0 0,-2 1-1 15,0 0 0-15,2 3 2 0,-2-2-1 16,2 0-2-16,-2 2 2 0,0-2 0 16,0 2 0-16,0-1 0 0,0 3 3 15,0 0 3-15,0 1-5 0,0 0 0 0,0-2-1 16,0-1-2-16,0 0 3 0,0 0-1 15,0 0-1-15,0 1 2 0,0 0 0 16,0-1-2-16,0-1 0 16,0 0 1-16,0-1-2 0,0 1-1 0,0-1 2 15,0 2 2-15,0 1-1 0,0 0-4 16,0 3 3-16,0 0-3 0,0 0-9 15,0 0-16-15,2 0-6 0,0 6-2 16,-2 3-29-16,2 0-58 0,-2-1-74 16</inkml:trace>
  <inkml:trace contextRef="#ctx0" brushRef="#br0" timeOffset="-32035">22614 4539 28 0,'0'1'28'0,"-2"-1"-16"15,0 0-4-15,0 1 7 0,0 0-2 0,2-1-6 16,0 2-6-16,0-2 2 0,-2 0 0 15,2 0-2-15,0 0 4 16,0 0 8-16,0 0 13 0,0 0 5 16,0 0-4-16,0 0-1 0,0 0-2 0,-2 0-5 15,2 0 0-15,-4 0-10 0,4 0-4 16,0 0 0-16,0 0 1 0,0 0-5 15,0 0 5-15,0 0 1 0,0 0 6 16,0 0-5-16,0 0 3 0,0 0 1 16,0 0 3-16,-2 0-8 0,2 0 0 0,0 0-2 15,0 0-2-15,0 1 0 0,-2 1-2 16,2 0 2-16,-5 2 1 0,3 2-4 15,0-2 2-15,2 3 1 0,-2 0-1 16,0 3 0-16,2 1 0 0,-2 0 0 16,0 3 7-16,0-1-7 0,-2 2 1 15,4-1-4-15,-4-2 4 0,0 3 1 16,4 3-4-16,0-2 3 0,0 2-1 15,0-2 0-15,0-2-2 0,0 1 1 16,0-2-2-16,0-1 2 0,0 0-2 16,0-1 2-16,0 1 2 0,0-1-1 0,0 0-1 15,0-1 1-15,0 0 2 0,0 1-4 16,0 0 2-16,0-2 0 0,0 2 2 15,0 1 0-15,0 0 2 0,0 3 2 16,0-4-4-16,0 1-1 0,0-1-3 16,0-1 0-16,0 1 2 0,0 0 4 15,0-1-5-15,0-1 0 0,0 1 1 16,0 0-1-16,0 2-1 0,0-2 1 15,0 1 0-15,0 0 0 0,0 0-2 16,0 0 2-16,0-1 1 0,0 2-1 0,0-4-1 16,0 1 1-16,0-1-2 0,0 0 3 15,0 2-2-15,0-1 0 0,0 2 1 16,0-1 0-16,0 0-1 0,-2 1-1 15,2-1 2-15,0-3-2 0,0 1 1 16,0-1-1-16,0 1 2 0,2 0-1 16,0 0 0-16,0-2-1 0,0 3 2 15,0-1 0-15,-2-2-1 0,0 1 0 16,0-2 2-16,0-1-2 0,0 3 0 15,0-1 1-15,0 1 0 0,0 0 1 0,0 1-2 16,0-1 0-16,0 0 1 0,0-2-1 16,0 1-1-16,0-1 1 0,0 1 1 15,0 0-1-15,0-1-1 0,0 1 1 16,0-1 1-16,0 1-1 0,0-1 0 15,0 2 0-15,0-2 1 0,0 1-1 0,0-1 0 16,0 0-1-16,0-1 3 16,0-2-2-16,-2 2-1 0,2-1 2 15,0 2-1-15,-2 1 0 0,0-1 0 16,2-1-1-16,0 0 2 0,0-1-1 0,0 0-1 15,0 2 1-15,0-3 1 0,-2 0 0 16,2 0-2-16,0-2 1 0,0 0 0 16,0 0 1-16,0 0-1 0,0 0 2 15,0 0-2-15,0 0 1 0,0 0-4 16,0 0-5-16,0-1-1 0,0-7-14 0,0-1-4 15,2-7-13-15,4-1-22 0,0-8-61 16,-4-5-144-16</inkml:trace>
  <inkml:trace contextRef="#ctx0" brushRef="#br0" timeOffset="-30647.92">22596 4913 0 0,'0'0'38'15,"0"0"-10"-15,0 0-5 0,0 0 4 16,0 0 5-16,0 0 4 0,-2 0-6 16,2 0-3-16,-2 0-1 0,2 0-7 15,0 0-5-15,0 0-5 0,0 0 3 16,0 0 0-16,0 0 2 0,0 0 0 15,0 0-3-15,0 0 3 0,0 0-4 16,0 0-2-16,0 0-1 0,0 0-3 0,0 0 1 16,0 0-4-16,-3 0 0 0,3 0 1 15,-2 0-2-15,2 0-1 0,0 0 2 16,0 0 1-16,0 0-1 0,0 0-1 15,0 0 7-15,0 0-1 0,-2 0 1 16,0 0-3-16,-2 0 1 0,2 0 1 16,-4 0-3-16,2 0-2 0,-2-1 2 15,-1 1 0-15,1-1-3 0,-2 1 0 16,-2 0 0-16,-1 0 2 0,1 0-2 15,0 0 3-15,-1 0-2 0,3 0 1 16,-2 0 2-16,1 0 1 0,1 0 2 0,4 1 1 16,0-1-6-16,0 0 0 0,4 0 3 15,0 0-1-15,0 0-2 0,0 0 2 16,0 0 1-16,-2 0 0 0,2 0-5 15,0 0 1-15,0 0 1 0,0 0 0 16,0 0-2-16,0 0-1 0,0 0 3 16,0 0-2-16,0 0 0 0,0 0 1 15,0 0 2-15,0 0-1 0,0 0-2 16,0 0 0-16,0 0 0 0,0 0 1 15,0 0-2-15,0 0-1 0,0 0 1 0,-2 0-1 16,2 0 0-16,0 0 0 0,0 0 2 16,0 0 1-16,0 0 1 0,0 0-1 15,0 0 3-15,0 0-3 0,0 0 1 16,0 0 0-16,0 0 0 0,0 0-2 15,0 0-1-15,0 2-2 0,-3 3 2 0,3 0 2 16,-2 1-2-16,2 2 1 16,-2-1 2-16,0 5-1 0,0-1-1 15,0 1 0-15,2 3 1 0,-2-1 0 16,2 1-1-16,-4 1-1 0,2 0 2 0,0 0 0 15,0-1-2-15,0 1 1 0,0 0 0 16,0-1 1-16,-1-2-2 0,1 3 3 16,0-2-2-16,2-1 0 0,0-1 0 15,0-3-1-15,0 2 2 0,0-4-1 16,0 0 0-16,0-3 0 0,0 0 2 0,0 0-2 15,0-1 0-15,0-1 0 0,0 0 1 16,0 0-1-16,0-1 0 16,0 0 0-16,0-1 2 0,0 0-2 15,0 0 3-15,0 0 1 0,0 0 2 0,0 0-3 16,0 0 1-16,0 0 0 0,0 0-2 15,0 0-3-15,0 0 2 0,0 0-1 16,0 0-1-16,0 0 1 0,0 0 1 16,0 0-2-16,0 0 1 0,0 0 0 15,0 0 0-15,0 0-1 0,0 0 2 0,0 0 0 16,0 0-1-16,2 0-2 0,5 0 0 15,-3 0 2-15,6 0-1 0,2 0 0 16,5 0 2-16,0 0-1 16,5 0-1-16,-1 0 0 0,0 0 2 0,-1-1-1 15,-3 1-1-15,1-2 1 0,-7 2 2 16,1-3-1-16,-6 2-3 0,1 1 3 15,-5 0 0-15,0 0 0 0,0 0-2 16,0 0 0-16,2 0 1 0,0 0-2 16,-4 0 2-16,0 0-1 0,0 0 1 15,0 0-4-15,0 0 1 0,0 0-3 0,0 0-1 16,0 0-10-16,-2 0-23 0,-4 0-28 15,0 0-82-15</inkml:trace>
  <inkml:trace contextRef="#ctx0" brushRef="#br0" timeOffset="-28162.79">21353 5110 0 0,'-2'0'39'0,"0"0"-17"16,-4 0-7-16,4 0 2 0,-2 0-6 15,0 0 4-15,2 0 12 0,-3 0-4 16,3 0-8-16,2 0 5 0,0 0 3 0,0 0-3 16,0 0-5-16,0 0 2 0,0 0 1 15,0-1 6-15,0-1-2 0,0 1-5 16,0 1 1-16,0-1-2 0,0 1-3 15,0-2 1-15,0 0-6 0,0 0-1 16,0 2-2-16,0 0-5 0,0 0 1 16,5-1 0-16,3 1 3 0,-2 0 1 15,0 0 0-15,2 0 0 0,1 0 0 16,-1 0-4-16,0 0 1 0,-4 0-1 15,3 0 0-15,-1 2-1 0,-2 1 0 0,2-1 0 16,-2 1 0-16,0-2 0 0,3 1-3 16,-5 2-3-16,4-2-8 0,-4 0-4 15,2-1-10-15,2 0-12 16,1-1-28-16,-3 1-34 0,2-1-29 0</inkml:trace>
  <inkml:trace contextRef="#ctx0" brushRef="#br0" timeOffset="-27894.76">21587 5134 220 0,'2'0'66'0,"-2"0"-28"0,2 0 1 16,2 0-12-16,-2 0-10 0,0 0-9 15,-2 0-2-15,4 0-3 0,1 0-3 16,-3 0-3-16,2 0 0 0,0 0-7 0,0 0-8 15,0 0 0-15,0 0-10 0,0 1-14 16,3 3-20-16,1-3-24 0,0-1-12 16</inkml:trace>
  <inkml:trace contextRef="#ctx0" brushRef="#br0" timeOffset="-27634.75">21829 5117 148 0,'2'0'37'0,"0"0"-8"15,4 0 29-15,-2 0-20 0,-2 0-10 16,0 0-7-16,-2 0-12 0,0 0-3 0,2 0-5 15,-2 0-1-15,0 0-1 16,3 0 2-16,1 0-1 0,-2 0-2 16,2 0-5-16,-2 0-8 0,0 0-9 0,0 1-32 15,0 0-44-15,0-1-62 0</inkml:trace>
  <inkml:trace contextRef="#ctx0" brushRef="#br0" timeOffset="-27449.74">21982 5117 27 0,'0'0'208'0,"0"0"-161"0,0 0-5 16,2 0-23-16,0 0-6 0,0 0 5 15,0 0-6-15,2 1-10 0,-4 1-2 16,0 0-11-16,2 2-25 0,0-1-32 15,0-2-52-15</inkml:trace>
  <inkml:trace contextRef="#ctx0" brushRef="#br0" timeOffset="-27358.73">21982 5117 99 0,'51'12'15'16,"-51"-12"-32"-16,0 0-47 0</inkml:trace>
  <inkml:trace contextRef="#ctx0" brushRef="#br0" timeOffset="-23109.49">22986 6654 13 0,'0'0'12'0,"0"0"-7"16,0 0-1-16,0 0-4 0,0 0-4 16,0 0 4-16,0 0 0 0,0 0 5 15,0 0-5-15,0 0-2 0,5-2 3 0,-5 2-6 16,0-1 10-16,0-2 77 0,0 2-40 15,0-3-7-15,0 2-6 0,-3-1-4 16,1 2-10-16,0-2-3 0,2 2-4 16,-2 1-3-16,2-3-1 0,0 2-2 15,-2-2 2-15,0 1-4 0,0 1 3 16,0-1 1-16,0 0 5 0,2 1 4 15,0-1 1-15,0 1 1 0,-2 1-7 16,2-1 4-16,0 1 1 0,0 0 1 16,0-1-1-16,0-1-1 0,0 0 2 0,0 1-3 15,0 0 1-15,0 0-2 0,-4 0 4 16,4 1-2-16,0 0-5 0,0 0-1 15,0 0-3-15,-2 0-2 0,-5 5-1 16,3 9 2-16,-2 3-1 0,0 3 2 16,-2 3 0-16,1 3-3 0,-1 7 0 15,0 3 6-15,0 4 5 0,1-2-10 16,-1 0 1-16,2-1-2 0,2-1 0 15,0-1 0-15,4 0 1 0,0 0 0 16,0-1-1-16,0-1-1 0,0 4 2 0,0 5 0 16,-4 5-2-16,-3-2 6 0,-1-6 3 15,2-9-6-15,6-7-2 0,-2-1 0 16,2 1 2-16,-4 6-2 0,0 1 1 15,-1-1 7-15,1-5-2 0,4-5-6 16,0-5-1-16,0-2 0 0,0-1 2 0,4-5-2 16,1 0 0-16,-5-3-2 15,2-1 3-15,0-2-2 0,-2 1 1 16,2-1 1-16,-2 0 1 0,0 0 1 15,0 1-2-15,0 0-1 0,0-1 2 0,0 0-2 16,0 0-5-16,2 0-10 0,-2 0-3 16,4 0 0-16,0 0-11 0,4 0-22 15,-1-4-40-15,-5-4-115 0</inkml:trace>
  <inkml:trace contextRef="#ctx0" brushRef="#br0" timeOffset="-22290.44">22302 7599 21 0,'2'3'1'15,"4"-2"122"-15,-4 1-107 0,3 1-5 16,-1 3 15-16,-4 2-10 0,4-1-2 15,0 1 42-15,0-1-51 0,0-1-1 16,3-1 15-16,-3 1-11 0,2-1 7 16,-2-1 8-16,0 0-8 0,-2-2 1 0,2 0-2 15,-2-1 5-15,3 1-1 0,1-1-3 16,2 1-2-16,6 0-7 0,3 1 6 15,2 0-6-15,3 1 2 0,9-1-1 16,4 2-1-16,9-1 0 0,1 1-2 16,7-1 1-16,6 1-3 0,2-1 1 15,0-1-1-15,0 0 1 0,-4-2-2 16,-5 1 0-16,-1-1 2 0,-5 0-1 15,-3 1-2-15,-3-1 0 0,-10 0 1 16,-4-1-3-16,-7 0 2 0,-3 0 0 0,-7 0 1 16,-4 0-1-16,-4 0 0 0,0 0 0 15,0 3 0-15,0-1-1 0,2 1-1 16,-2 0-2-16,0 2-5 0,0-1-11 15,0 3-8-15,0-2-24 0,0-3-43 16,-8-1-136-16</inkml:trace>
  <inkml:trace contextRef="#ctx0" brushRef="#br0" timeOffset="-21770.41">22503 7731 33 0,'0'6'237'0,"-2"2"-193"16,-7 3-11-16,-3 2 8 0,0 2-8 15,-3 4-14-15,1 1-1 0,-1 3-4 16,3 1-1-16,-5 1-5 0,3-1-5 0,-3-1 2 15,5 1-1-15,-1-5-3 0,3 0 0 16,4-3 0-16,0-4 1 0,1-2-3 16,3-3-1-16,0 0-3 15,2-4-13-15,0 1-8 0,4-4-11 0,5 0-21 16,3 0-49-16,1-11-69 0</inkml:trace>
  <inkml:trace contextRef="#ctx0" brushRef="#br0" timeOffset="-21517.4">22747 7807 41 0,'0'2'300'0,"0"0"-288"0,0 4 14 0,-11 1 20 16,1 5-18-16,-7 3 0 0,-1 1-3 15,1 2-3-15,-1 1-6 0,-3 3 1 16,2-1-9-16,5-2-4 0,-1 0-1 16,5-4-1-16,4 0-2 0,2-5 0 15,4 2-1-15,0-4 1 0,0-1-3 0,0-3-10 16,4-2-13-16,8-2-9 0,1 0-16 15,3 0-30-15,-1-13-118 0</inkml:trace>
  <inkml:trace contextRef="#ctx0" brushRef="#br0" timeOffset="-21292.39">22955 7888 220 0,'0'5'174'0,"0"2"-160"0,-8 3 30 16,-2 2 4-16,-3 2-14 0,-3 3-4 15,-1 1-12-15,3 1-8 0,-3 0-6 16,3-3 1-16,3 1-4 0,3-3-2 16,2-2 0-16,6-3-9 0,0-1-11 15,4-3-13-15,11-3-8 0,7-2-9 16,3-4-45-16,4-13-114 0</inkml:trace>
  <inkml:trace contextRef="#ctx0" brushRef="#br0" timeOffset="-21157.38">23203 7927 258 0,'-12'10'129'15,"-7"4"-114"-15,-1 4 19 0,-5-1-7 16,-2 5-10-16,4-2-5 0,3 1-5 0,3 1-7 16,7 0-2-16,4-1-13 15,1-1-27-15,5-7-60 0,-2-4-203 16</inkml:trace>
  <inkml:trace contextRef="#ctx0" brushRef="#br0" timeOffset="-16812.13">23139 3837 85 0,'0'-1'58'0,"0"0"-33"0,0 1-1 16,0-1-3-16,0-1-7 0,0 2 4 15,0 0-3-15,0 0-4 0,0 0-3 16,0 0 10-16,0 0 5 0,0 0 5 15,0-1-8-15,0-1-6 0,0 0-2 16,0 1 1-16,0 0-1 0,0 1-2 16,0-1-5-16,-2-1 0 0,0 0-4 0,0-1 2 15,0 1 0-15,0 0 0 0,2 0 1 16,0-1-1-16,0 0 0 0,0-3 0 15,0-1-1-15,0-3 2 0,0 0 4 16,0-2 0-16,0 0 0 0,4-3 0 16,0-1-2-16,-2-2-5 0,2-4 5 15,1 2 0-15,-3-3-6 0,2-5 3 16,0 0 3-16,2-4-5 0,-4-2 0 15,4 0-1-15,1-3 2 0,-1-1-2 16,2 0-2-16,0 0 2 0,-1 1 2 0,-1 1-2 16,-4 1 0-16,0 3 0 0,0 2 1 15,-2 1-2-15,0 4 1 0,0 3 0 16,0 4 0-16,0 2 1 0,0 3-2 15,0 2 2-15,2 0-1 0,0-1 0 16,4 0-3-16,-2-1 2 0,1 0 1 16,-1 2 0-16,2 0 0 0,-2-2 0 15,2 1 2-15,0 0 0 0,-3-1-3 16,1 2 5-16,-4-2 1 0,2 0-1 15,-2 1-5-15,0 0 5 0,0 1-1 0,0 0-2 16,0 1-2-16,0-1 1 0,0 6 0 16,0 4-1-16,0 1 2 0,0 0-3 15,0 0-1-15,0 0 2 0,0 1-4 16,-2 7 4-16,-2 2 1 0,-1 1 0 15,1 2-3-15,2 0-8 0,-2 1-10 0,2-1-7 16,2-1-19-16,0-3-35 16,0-7-84-16</inkml:trace>
  <inkml:trace contextRef="#ctx0" brushRef="#br0" timeOffset="-12031.86">23344 2794 9 0,'0'0'109'15,"0"0"-57"-15,2 0-24 0,-2 0 6 16,0 0-2-16,0 0-8 0,0 0 4 15,0-2-3-15,0-1-3 0,0 1-1 16,0 0-3-16,0 1-5 0,0 0-1 16,0 0 1-16,0 0 0 0,0-1 1 0,0 2-1 15,0 0 2-15,0-2-4 0,0 1-3 16,0 1-4-16,0 0 3 0,0 0-4 15,0 0-1-15,0 0 1 16,0 0-4-16,0 0 1 0,0 0-4 0,0 3 4 16,0 1 0-16,0 4-3 0,0 0-2 15,8 1 5-15,3-1 1 0,3-2-2 16,5 2 2-16,1-3 0 0,1-2 2 15,4 1-3-15,2-3 0 0,0 0 1 16,2-1-1-16,0 0 0 0,-3 0 0 0,1-5 2 16,-2-2-1-16,-2-2 0 0,0 0-1 15,-3-1 3-15,1 0-4 16,-3 0 1-16,-1-2 0 0,-5 0 2 0,-1 0 1 15,-1 0-1-15,-2-1-1 0,1 3 2 16,-5-3-1-16,2 2-3 0,-4 0 3 16,0-2 1-16,-2 1-1 0,2 0-2 15,-2 1 1-15,0 0 5 0,0 0-3 16,0 1 0-16,-6-3 0 0,2 4 2 15,-2-1-4-15,-3-1 2 0,-1 2-3 0,-2 0 1 16,1 3 1-16,-1 0-2 0,-1 2 1 16,-1-1 1-16,2 2-2 0,-3 1-1 15,1 0 1-15,-1 0 0 0,3 2 1 16,1 0-1-16,1 0 0 0,2 0 2 15,0 0-3-15,3 0 2 0,1 0 0 16,2 0 0-16,0 0 0 0,-2 0-3 16,4 0 0-16,-2 1 3 0,2 1-3 15,0 0-2-15,0 0 2 0,0 3 0 16,0-2 0-16,0 1 2 0,8 1-2 0,1-2 3 15,1 0-1-15,2-1-1 0,-1-2 0 16,-1 0 2-16,2 0 1 0,1 0-2 16,-3 0 0-16,2-4-1 0,1-4 3 15,1 2-1-15,-3-5 0 0,1 1 1 16,3-3-2-16,-1-1 0 0,0-2 0 0,1 0 1 15,-3-1 0-15,-1 0 0 16,-3 1 0-16,-2-3 2 0,-2 2-3 16,-4-2 1-16,0 2 0 0,0 0 3 15,0-1 0-15,-8 2-4 0,0 1 2 0,-7 1-2 16,1 4 3-16,-3 2-2 0,-3 3-2 15,-1 3 2-15,0 2 2 0,1 0-4 16,-3 4 0-16,-2 5 1 0,2 1 0 16,1 1-1-16,3 0 0 0,2-1 0 15,5 1 0-15,4 1 0 0,2-1-5 16,-3 1-14-16,7-1-5 0,0 2-14 0,0-1-17 15,2-4-38-15,-4-2-116 16</inkml:trace>
  <inkml:trace contextRef="#ctx0" brushRef="#br0" timeOffset="-11283.81">23724 2037 109 0,'0'0'36'0,"-2"-3"-1"0,0-1 13 15,-4 2-14-15,2-1-1 0,0 2-8 16,2-2 1-16,-5-1-8 0,3 0-1 15,-4 0-13-15,-4-1 10 0,1 1-5 16,-5 0-2-16,-3 1 4 0,-4 2-5 0,1 0 2 16,-7 1-1-16,-4 0-1 0,-5 8-2 15,1 4 2-15,0 3-2 0,0 4 10 16,2 3-16-16,0 3 2 0,-1 2 1 15,3 3 0-15,0 2-2 0,0 3 5 16,6 3 0-16,0 4 0 0,7 5-1 16,-1 5-6-16,7 2 4 0,1 1 1 15,5 2-2-15,0 0 0 0,6 3 1 16,2-1 3-16,0-2-2 0,8-3-1 15,11-3 1-15,5-7 0 0,9-3-3 0,5-7 2 16,3-6-2-16,7-6 3 0,1-5 0 16,9-5-2-16,4-5 2 0,6-4-1 15,5-3 0-15,1 0-1 0,-2-4 3 16,1-6-2-16,-9-3 0 0,-8-4-3 15,-9-1 2-15,-6-4 0 0,-7-1 0 16,-10-2 0-16,-1-2 3 0,-6-2-4 16,-5-3 4-16,-4-4 1 0,-2-7 0 15,-1-4 1-15,-5-4-1 0,0-6-4 16,0-3 5-16,-5-5-4 0,-5 2 0 15,-2 0-2-15,-7 3 2 0,-2 4-1 0,-3 7-1 16,-3 6-6-16,-4 8-11 0,-2 7-16 16,2 8-8-16,2 10-15 0,4 2-46 15,4 5-77-15,7 0 76 16</inkml:trace>
  <inkml:trace contextRef="#ctx0" brushRef="#br0" timeOffset="-10579.77">23375 2069 14 0,'0'1'0'0,"2"0"171"15,-2-1-111-15,0 0-23 0,0 0 9 0,0 0-13 16,0 0-7-16,0-7-4 0,0 0-2 15,0-5-4-15,0-3-4 16,0-3-4-16,4-3 1 0,2-4-7 16,-1-2 12-16,3-3-2 0,0-2 4 0,2 0-4 15,1-3-2-15,-1-2-5 0,-2-6 1 16,3-5-5-16,-1-6 0 0,-2-3 1 15,3-2-1-15,-1 0-4 0,0 6 3 16,-4 7-1-16,-1 8 2 0,-3 12 1 16,0 7-1-16,-2 8 0 0,0 4 1 0,0 1-2 15,0 4-1-15,0 0 2 0,0 1 1 16,0 1-4-16,-2 0-1 0,0 0-4 15,-3 0 3-15,1 5 5 16,4 0-5-16,-2-1-1 0,2 1-9 0,-2-1-1 16,0-1-3-16,2-1-6 0,0 1-4 15,0 1-21-15,0-4-34 0,0 0-60 16</inkml:trace>
  <inkml:trace contextRef="#ctx0" brushRef="#br0" timeOffset="-10064.75">23491 667 111 0,'0'-3'73'0,"0"2"-28"16,0-1 13-16,0 2-13 0,0 0-16 16,0 0-1-16,0 0-11 0,0 0-9 15,0 0 0-15,0 10 1 0,-2 5 2 16,-5 3-1-16,-3 4-2 0,2 2-4 15,-2 3 0-15,-3-1-5 0,3 2 4 16,2 3 0-16,-3-2-3 0,3-1 0 16,0-3 1-16,1 0 2 0,5-4-3 15,-2-3 0-15,0-2 1 0,4-4-1 16,-2-2-4-16,2-2-3 0,0-5-3 0,0-1-5 15,0-2-11-15,0 0-6 0,0 0-19 16,2 0-15-16,0-5-40 0,-2-10-53 16</inkml:trace>
  <inkml:trace contextRef="#ctx0" brushRef="#br0" timeOffset="-9807.75">23245 874 19 0,'0'4'-5'0,"4"0"134"0,6-2-107 15,5-2 15-15,3 0 2 0,1 0-13 0,6 0-3 16,2 0-2-16,-3 0-4 0,7 0-2 15,2 0-4-15,-2 0-5 16,0 0-1-16,-2 0-1 0,-2 0-3 16,-2 4-2-16,-6 1-13 0,1 0-27 0,-3-1-29 15,-3-4-70-15</inkml:trace>
  <inkml:trace contextRef="#ctx0" brushRef="#br0" timeOffset="-9391.75">23900 739 17 0,'-2'1'153'0,"0"-1"-116"0,2 0-1 0,0 0 0 16,0 0 5-16,0 0-12 0,0 0-4 16,0 0-6-16,0 0-7 0,4 0-6 15,8 0 2-15,5 0 0 0,2 0 1 16,3 0 0-16,3 0 3 0,4 0-3 15,0 0 3-15,2 0-4 0,4 0-2 16,-4 0-3-16,4 0-2 0,-6 0 0 0,0 0 1 16,-4 0-1-16,-2 1-8 0,-3 1-7 15,-7-1-7-15,-3 0-7 0,0-1-8 16,-3 0-12-16,-7 0-26 0,0 0-61 15</inkml:trace>
  <inkml:trace contextRef="#ctx0" brushRef="#br0" timeOffset="-9131.69">24045 817 6 0,'4'10'166'0,"8"-2"-133"16,3 3 16-16,1 0-14 0,1 1-10 15,-1-2-1-15,-1 0 1 0,3 1-4 16,-1 1-8-16,-5-1-3 0,-3 2-3 15,-5-2-6-15,-4 1 5 0,0 1 2 16,-11 1 3-16,-3 3-2 0,-7-2-3 16,-6 2-1-16,-2 1-2 0,-2-1 0 15,-4-2-2-15,8-2 0 0,1-1-3 16,5-1 2-16,6-4 1 0,7 1-4 0,8-4-8 15,0 0-9-15,6-1-7 0,9-3-22 16,8 0-38-16,-1-10-59 0</inkml:trace>
  <inkml:trace contextRef="#ctx0" brushRef="#br0" timeOffset="-8875.68">24574 884 0 0,'0'0'247'0,"0"0"-230"0,0 4 3 16,0 3 10-16,-6 6-14 0,0 2-6 15,1 3 1-15,1 4-1 0,4-1-3 16,0-2-5-16,0-1 3 0,4-3 1 16,5-3 6-16,-1-3 4 0,-2-4-2 15,2-5-1-15,3 0-2 0,1-1 5 0,5-10 1 16,-3-6-10-16,1 0-2 15,-3-3-5-15,-2-2 4 0,-1-1 0 16,-5 0-5-16,0 3-5 0,-4 3-6 16,0 3-13-16,0-1-18 0,0-1-32 0,-2-3-86 15</inkml:trace>
  <inkml:trace contextRef="#ctx0" brushRef="#br0" timeOffset="16573.78">19003 5139 9 0,'-2'0'68'0,"2"0"-49"0,-2-1-9 16,-4 1-2-16,2 0-5 0,-3 0 6 16,5 0 1-16,0 0-7 0,-2 0 3 15,0 1 3-15,0-1 9 0,-2 2 0 16,4-1 3-16,-1-1 3 0,-3 0-5 15,4 0-5-15,-2 1 1 0,2-1 1 16,2 0-6-16,-2 0-1 0,2 0 1 16,0 0-3-16,0 0-7 0,0 0 3 15,2 0 1-15,6 0 4 0,3 0-2 16,1 0 1-16,0 0-1 0,3 0 1 0,-1 0 3 15,5 0-2-15,0 0 4 0,-1-2-3 16,3-1-5-16,2 0 1 0,-1 2 0 16,3 1 0-16,0 0 2 0,2 0 1 15,0 0-4-15,2 0-2 0,0 0-1 16,2 0 0-16,-2 3 0 0,2 0 0 15,0 1-1-15,-3 1 0 0,3-1 1 16,-4 0 1-16,-2 0-4 0,0-2 2 16,-2 2 2-16,-1 0-2 0,-3 1 0 15,0-1 0-15,-5-2 1 0,-1 1-1 0,1-1 0 16,-4 2 0-16,5-2 1 0,-3 1 0 15,3-2-2-15,-3 2 1 0,3-2 1 16,1 2 0-16,3-1-2 0,-3-2 1 16,7 0 2-16,-2 2-1 0,-1-2-2 15,-1 1 1-15,0 0 1 0,-3 1-1 16,-4 0-1-16,5-1 1 0,-7-1 1 15,5 0-3-15,-7 0 4 0,0 0-2 16,1 1-2-16,-1 1 2 0,2 0 2 16,-2 0-3-16,5 1 2 0,-1-1-3 15,1 0 4-15,1 0-2 0,3 0-2 0,-5-1 3 16,3-1-2-16,1 0 1 0,-1 1 1 15,-3-1 0-15,2 0-2 0,-3 0 2 16,1 0 0-16,-1 0-1 0,-3 0 0 16,0 0 0-16,-2 0 1 0,3 0 0 15,-3-1-1-15,-2 0 0 0,0 0 1 0,4-2-1 16,1 2-1-16,1 0 1 15,-2 0 1-15,7 0-1 0,-1 0 0 16,1 1 0-16,1 0 1 0,1-2-1 16,1 1-1-16,-1 0 2 0,-1-2-1 0,-5 1 1 15,-3 1-1-15,0-2 0 0,2 2 2 16,-3 0-1-16,1-2-2 0,-2 3 1 15,0-1 1-15,3 1-1 0,-3 0-1 16,2-2 1-16,0 2 1 0,3 0-1 16,-1 0-1-16,0 0 1 0,5 0 1 0,1 0-1 15,7 0 0-15,-2 0 5 0,-1 0-3 16,-1 0-1-16,-2 0-2 15,-5 0 1-15,0 0 2 0,-3 0-2 16,-3 0-1-16,0 0 1 0,-2 0 1 0,0 0 0 16,-4 0-1-16,4 0 0 0,1 0 0 15,-3 0 1-15,4 0-2 0,-2 0 1 16,2 0 1-16,5 0-1 0,-1 0-1 15,2 0 2-15,-1 0 0 0,5 0-1 16,1 0 0-16,8 1 0 0,1-1 0 0,5 0 2 16,-2 0-4-16,-8 0 2 0,-7 0 1 15,-5 1-1-15,-5-1 0 0,0 0 0 16,-2 0 1-16,0 0-1 15,0 1-1-15,-2-1 1 0,4 0 1 0,-2 0-1 16,3 3-1-16,-3-2 1 0,2 0 1 16,0 0 0-16,2-1-2 0,2 0 2 15,3 0 2-15,-3 0-3 0,2 0 0 16,-1 0 0-16,-1 0-3 0,0 0 4 15,2 0-2-15,3 0 2 0,3 0 1 0,3 0-2 16,0 0 2-16,-5 0-2 0,-6 0 3 16,-1 0-3-16,-1 0-1 0,-2 0 2 15,0 0 0-15,-2 0-1 0,2 0 0 16,0 0 1-16,-2 0 1 15,0 0-1-15,3 0-1 0,-1 0 2 0,0 0-2 16,0 0 1-16,0 0 0 0,-4 0 0 16,2-1 2-16,0 1-3 0,0 0 0 15,0 0 1-15,0 0 0 0,3-1 0 16,-1 1-2-16,0 0 1 0,0-1 2 15,-2 1-2-15,2 0 0 0,-2 0 1 0,-2-1 0 16,6 1 0-16,-3-2-3 0,3 2 2 16,-2 0 2-16,-2 0-2 0,2 0 1 15,2 0 0-15,3 0 0 0,3 0-2 16,0 0 0-16,-1 0 1 0,-5 0 2 15,-4 0-3-15,0 0 1 0,-2 0 3 16,0 0 1-16,0 0-2 0,0 0 0 16,0 0 1-16,-4-1-2 0,-2 0-3 15,-3 1-14-15,-3 0-18 0,4 0-18 16,-5 0-40-16,1 0-140 0</inkml:trace>
  <inkml:trace contextRef="#ctx0" brushRef="#br0" timeOffset="17443.82">20299 5105 43 0,'0'0'97'0,"0"0"-60"0,0 0 7 15,2 0-1-15,4 0-7 0,-4 0-6 16,5-1-10-16,-3 0-1 0,4 0 1 16,0 0-7-16,1 1-3 0,3-1 1 15,-2 1 0-15,3 0-4 0,-3 0 0 0,0 0 0 16,1 0-5-16,-3 0 0 0,4 5-2 15,-1 0 3-15,1 3-3 0,3-1 0 16,1 3 0-16,1 0 2 16,3 1-2-16,-3 0 1 0,-1-1-1 0,-1 2 2 15,-5-1-1-15,-1-2-1 0,-3-1 0 16,0 1-2-16,-4 1 3 0,-2-1-1 15,0 2 1-15,0-2 3 0,-4 2-3 16,-6 0 0-16,-3 1 1 0,1 0 1 16,-3 1-1-16,-1 2-2 0,-1 2-1 0,1 0 3 15,-3 2 0-15,0 1-1 0,-1-1 0 16,-3 2 0-16,-2-1 0 0,0 0-2 15,5-1 1-15,-1 3-1 0,7-3-15 16,1-2-8-16,5 1-20 0,6-8-51 16,2-2-106-16</inkml:trace>
  <inkml:trace contextRef="#ctx0" brushRef="#br0" timeOffset="19347.94">19865 4111 92 0,'-2'0'50'0,"2"0"-22"0,0 0 4 16,-2 0-11-16,2 0-7 0,-4 0 3 15,2 0-3-15,0 0-1 0,-3 0-1 16,1 0 4-16,2 0 5 0,0 0-1 0,0-1 0 15,-2 0-2-15,2-1 2 0,0 2-5 16,0 0 1-16,0 0-5 0,0 0 1 16,0 0-8-16,-3 0-2 0,5 0 0 15,-2 0 0-15,-2 0-2 0,4 0-2 16,0 0 0-16,-2 1 3 0,2 1-1 15,0-1-1-15,0-1 0 0,0 1 2 16,0 0-1-16,6 0 0 0,7 0 4 16,5-1 4-16,7 0-5 0,8 0 0 15,5-1-2-15,5-3 3 0,4 1 5 0,5-1-6 16,0 2-2-16,-5-1 1 0,-1 0 1 15,-5-2-2-15,-6 2 2 0,-8-1 2 16,-10 1-3-16,-5 2 3 0,-8 1-2 16,-2 0 1-16,-2 0 4 0,0 0 0 15,0 0-3-15,-6 0 0 0,-4 0-6 16,-3 0-3-16,1 0 3 0,-2 4 1 0,1 2 0 15,5 1-2-15,0-2-3 0,3 1 2 16,3 0-7-16,-2 1-4 16,2-2-3-16,2 1-4 0,-2-2-6 0,2 0-8 15,-2-1-20-15,0-1-21 0,2-2-39 16,-4 0-10-16</inkml:trace>
  <inkml:trace contextRef="#ctx0" brushRef="#br0" timeOffset="19672.96">20130 4146 10 0,'4'1'-2'0,"-2"-1"192"15,-2 0-133-15,0 0-7 0,0 0-4 16,0 0-9-16,0 1-17 0,0 5-2 16,-8 1-4-16,-1 6 3 0,-1 3-2 0,0 1-4 15,1 3-1-15,1-1 4 16,2 2-9-16,0 3-1 0,-1-1 0 0,1 3-5 15,-2-1 7-15,4 1-5 0,0-1-1 16,0-4 2-16,-1 0-2 0,1-2 1 16,2-2-1-16,0-1-1 0,2-3-7 15,0-4-4-15,0 0-7 0,0-3-8 16,2-1-11-16,4-2-22 0,1-3-31 15,-5 0-70-15</inkml:trace>
  <inkml:trace contextRef="#ctx0" brushRef="#br0" timeOffset="20005.98">19851 4498 4 0,'8'0'-4'0,"4"0"170"16,3 0-129-16,-1 0 4 0,3 0 2 0,3-4-14 15,-1 3-5-15,6-2 4 0,4 0-5 0,2 1-6 16,-2 0-9-16,2 2 1 16,-4 0-4-16,-7 0-3 0,3 0-2 15,-6 0 1-15,-1 0 0 0,-6 0-6 16,-1 0-6-16,-1 0-4 0,0 1 0 0,0 4-12 15,1 0-6-15,-5-1-24 0,2-4-43 16,0 0-67-16</inkml:trace>
  <inkml:trace contextRef="#ctx0" brushRef="#br0" timeOffset="21177.04">20510 4519 56 0,'2'0'110'0,"0"0"-78"16,-2 0 11-16,0 0-5 0,0 0-3 16,0-1-8-16,2 0-4 0,-2 0 0 15,0-1-4-15,0 2-3 0,0 0-4 16,0 0-2-16,0 0 1 0,0 0-7 15,0 0-1-15,0 3 2 0,0 5 1 0,0 1 2 16,0 2-3-16,0 1-2 0,-2 4 1 16,0 1 0-16,-4 2 3 0,0 4-5 15,2-1 1-15,-5 2-1 16,3 0 0-16,2-2-2 0,0 1 3 15,2 1-2-15,0-4-1 0,2 0 0 0,-2-2 2 16,-1-4-1-16,3 0-2 0,0-5 2 16,0-3-3-16,0-2 4 0,0-2-1 15,0-2 1-15,0 0 6 0,0 0 0 16,0-2-2-16,0-4-7 0,0-2 3 15,5-2 0-15,1 0-2 0,0-3 0 0,4 3 1 16,1-1 0-16,-1 0-2 0,0 1 0 16,5 3 0-16,-3 1 0 0,1 3 1 15,-1 2-1-15,-2 1 0 16,1 0 0-16,1 0-1 0,-2 1 0 0,-1 6 2 15,-3 1 0-15,2 1-1 0,0 1-1 16,-3-2 3-16,3 2-3 0,0-2-1 16,0 2 1-16,-3-2 2 0,-1 0-1 15,-2-3-2-15,0 2 3 0,-2-2 2 16,0 1-2-16,0-3 0 0,0 0 2 0,-4-1 0 15,0 0 1-15,-3 0-2 0,1-2 2 16,-2 0 0-16,0 0 1 0,-1 0-3 16,-5 0 4-16,-3-3 1 0,-1-3-5 15,1 4-1-15,-3-1 0 0,5 1 2 16,3 0-2-16,1 2-2 0,3 0-5 15,2 0-12-15,0 0-21 0,4 0-24 16,-5 2-52-16,3 1-156 0</inkml:trace>
  <inkml:trace contextRef="#ctx0" brushRef="#br0" timeOffset="42465.25">1579 4553 8 0,'-2'-1'91'0,"0"-1"-51"0,-2 0-8 16,2 1-5-16,-2-1-9 0,4-1-3 16,-4 1 1-16,4 0-3 0,-2 1-5 15,2 1 0-15,0-1-5 0,0 1 2 0,0 0-3 16,0-1 0-16,0 0 3 0,-2 0 1 15,2 1 4-15,0 0-2 0,-3 0 1 16,3 0 0-16,-2 0 4 0,0 0-2 16,-2 0-2-16,2 0-2 0,0 0-2 15,0 0 3-15,-2 0-2 0,2 0 2 0,0 0-5 16,2 0 0-16,0 0 3 0,0 0-6 15,0 0 5-15,0 0 0 16,0 0 5-16,0 0 2 0,-2 0 0 16,2 0-2-16,0 0-2 0,-2 0-1 0,2 0 0 15,-2-1-2-15,-1 0 3 0,3 1-2 16,0 0-3-16,0 0-1 0,0 0 1 15,0 0-2-15,0 0 0 0,0 0 0 16,0 0-1-16,0-1 3 0,0 0-1 16,0 1-1-16,0 0 3 0,0 0-1 0,0 0-2 15,0 0 1-15,0 0 0 0,0 0-2 16,0 0-1-16,0 0-1 0,0 0 2 15,0 2 0-15,0 3-1 16,0 0 1-16,0 1 2 0,3-2-2 0,-1 2 0 16,0 2 0-16,0 0 1 0,2 1 0 15,-4 3-1-15,6-2 0 0,-2 2 1 16,2 0-1-16,1 0 0 0,-3 2-1 15,4 2 2-15,0 3-1 0,3-1 0 16,-3 1 0-16,4-1 0 0,-1-2 0 0,-1-1 0 16,0-1 0-16,3-2 0 0,-3 1 1 15,0-3-2-15,1 1 1 0,-3-1 2 16,0-3-2-16,-2-1 0 0,-3-3-1 15,1-2 3-15,-2 3-2 0,-2-1 0 16,4 0 0-16,-2-1 1 0,-2-2-1 16,2 2 0-16,0 0 0 0,0-1 0 15,2 1 1-15,0-2-2 0,1 3 1 16,-3-1 1-16,4 1-1 0,-4-1-1 15,2-2 1-15,0 1 1 0,-4-1 0 16,0 0-1-16,2 0 0 0,2 0-1 0,-2 0 2 16,3 0 0-16,-3-1 1 0,2-5 1 15,2 0-1-15,0-4 0 0,2 0-2 16,3-1 1-16,-1-1-1 0,2-1-1 15,3-1 2-15,-3-4 0 0,1 0 0 16,-3-3-1-16,2 0 1 0,-3 0-1 16,1-1 2-16,0 0-2 0,-3 3 3 15,-1 2 1-15,0 0-2 0,-2 5-1 16,0 1-2-16,0 3 3 0,1 1-4 15,-1-2 3-15,0 3-2 0,0 0 1 0,0 1 0 16,2 0-1-16,-4-1 1 0,0 2 1 16,3-1-1-16,-3 2-1 0,-2 0 2 15,2-1 0-15,0 3-1 0,0 0 0 16,0-1 0-16,0 0 0 0,0 0-1 15,0-1-2-15,0 3 2 0,0-2 0 16,0 1 1-16,5 1-3 0,-7 0 2 16,4 0-1-16,0 0-5 0,-4 0 2 15,2 0 3-15,0 0 1 0,-2 0 0 16,0 0-9-16,0 0 5 0,0 0-13 0,0 0-24 15,0 3-10-15,-2 2-19 0,-8-4-119 16</inkml:trace>
  <inkml:trace contextRef="#ctx0" brushRef="#br0" timeOffset="45805.45">2429 4394 4 0,'-6'4'17'0,"2"-3"37"0,-3 0 22 0,3 1-53 16,0-2 1-16,-4 0 6 0,4 0-2 15,0 0-8-15,-1 0-3 0,1 0 1 16,0 0 1-16,0 0-3 0,-2 0 3 16,2 0 1-16,4 0-6 0,-4 0-1 15,1 0-2-15,1 0-2 0,0 0 1 16,0 0-3-16,-2 0 2 0,2 0-3 0,0 0-2 15,-2 0-5-15,4 0 4 0,0 0 0 16,0 0-3-16,0 0 3 0,0 0-2 16,0 0 0-16,0 0-2 0,0 0-2 15,0 0 0-15,8 0 1 0,2 0 4 16,7-4 3-16,2 2-1 0,3-2 1 0,1-1-3 15,2 1 1-15,-2 0 2 16,1-1-5-16,3 1 0 0,-6 0 2 16,2 1 1-16,-7 0-3 0,1 2 0 15,-5-2 1-15,-4 3 0 0,1 0 0 0,-5-1-2 16,-2 1 1-16,-2 0 0 0,2 0-1 15,0 0 0-15,-2 0 1 0,0 0 0 16,0 0 0-16,0 0-1 0,0 0-2 16,0 0-1-16,0 0-1 0,0 0-3 15,0 0-4-15,0 1-5 0,0 4-6 0,-4 2-15 16,-4-2-37-16,-3-1-44 15,1-2-53-15</inkml:trace>
  <inkml:trace contextRef="#ctx0" brushRef="#br0" timeOffset="46066.47">2516 4444 78 0,'0'7'114'0,"0"0"-65"0,0 4 5 16,0 0-22-16,0 1-5 0,-2 1-13 15,0 0-11-15,-3 1-2 16,5 3-1-16,-2 0 3 0,2 3-4 16,-2 3 1-16,2 0 0 0,0-1 4 0,0-1-2 15,0-4-4-15,0-1 1 0,0-2 2 16,4-3-1-16,-2 0-9 0,5-2-5 15,-3 0-7-15,2 0 1 0,-2-5-1 16,-2 0-56-16,0-2-17 0,-2-2 5 16</inkml:trace>
  <inkml:trace contextRef="#ctx0" brushRef="#br0" timeOffset="46329.48">2369 4788 29 0,'10'0'5'16,"1"0"145"-16,3-6-103 0,5-1-6 15,-1-2-11-15,5 2-4 0,2-3-13 0,2 2-7 16,-3 1-2-16,-1 0-1 0,0 3-2 16,-2-1-2-16,-1 5-11 0,1 0-2 15,-2 0-31-15,-7 0-27 0,5 0-14 16</inkml:trace>
  <inkml:trace contextRef="#ctx0" brushRef="#br0" timeOffset="48260.59">6036 5143 2 0,'0'1'6'16,"0"1"-1"-16,0-1-3 0,0-1 69 15,0 0-53-15,0 0-5 0,-2 0 3 0,0 0 2 16,-2 0 2-16,2 0 1 0,2 0 0 15,0 0-3-15,0 0 5 0,-2 0 1 16,2 0-3-16,0 0-3 0,0 0 4 16,-2 0-3-16,-1 0-4 0,3-3-1 15,-2 2-4-15,2 0 2 0,-4-1-3 16,4 2 2-16,-2 0-4 0,0 0-1 15,0 0 0-15,-2-1 1 0,2 1 0 16,-2 0-1-16,0 0-1 0,4 0 3 16,-5-1-2-16,5 1-1 0,0 0-5 0,0 0 3 15,0 0-3-15,0 0-3 0,5 0 2 16,9 4 2-16,3 3 7 0,1 0-7 15,3 0 1-15,4-1 1 0,-1 2-3 16,1 1 1-16,0 1 0 0,-2-4 2 16,0 5-1-16,-7-3-2 0,1-1 0 15,-5 1 0-15,3-3 1 0,-9 2-1 16,0 0-1-16,-2-2 2 0,-2 2 1 16,2-2-1-16,-2 0-1 0,-2 1 2 15,0 2-2-15,0-1 2 0,-2 3-1 0,-4 2 3 16,-4-1-2-16,-3 4-1 0,-1 1 0 15,-1 2 0-15,-1-1 1 0,-1-3-3 16,5-2 1-16,2-1 0 0,1-1 0 16,3 0-4-16,-2-1-5 0,2-1-7 15,4-1-6-15,-3 2-14 0,3 3-7 0,-4 3-33 16,2 1-62-16,-2-4 56 15</inkml:trace>
  <inkml:trace contextRef="#ctx0" brushRef="#br0" timeOffset="48947.63">5931 5809 9 0,'0'0'135'0,"0"0"-68"15,0 0-20-15,0 0-2 0,0 0-18 0,0 0-10 16,4 0-4-16,4-2 3 0,4-1 1 16,1-3-3-16,3 1-1 0,1 0-3 15,8-1 2-15,2 3 1 0,4-2-4 16,2 1 0-16,0 2 1 0,0-3-2 15,0 2-4-15,-4 1 1 0,-2-1-3 0,-5 3 0 16,-1-1 1-16,-4-3-4 0,-5 3 2 16,0-2 0-16,-1 1 1 0,-1 0 0 15,0 0-2-15,1-1-1 0,-3 0 2 16,0 0-3-16,1-2-3 0,-1 2-1 15,-2 1 2-15,-2-1-5 0,-2 1-3 16,-2 2 2-16,0 0-5 0,0 0-4 16,0 0-3-16,0 0-8 0,-6 0-22 15,0 1-33-15,-5 1-31 0</inkml:trace>
  <inkml:trace contextRef="#ctx0" brushRef="#br0" timeOffset="49245.65">6249 5750 17 0,'2'1'16'16,"-2"1"144"-16,0-1-86 0,0 0-40 0,0 3-1 15,0 3-10-15,-2 3-1 0,-2 1-2 16,0 2-8-16,4 2-3 0,0-1-2 16,0 2-7-16,0 1 2 0,0 1 0 15,0 1 0-15,0-1 1 0,0 0 2 16,0-2-5-16,0 1-1 0,0-2 2 15,0-1-2-15,4-1 2 0,-2-1-11 16,2-1 0-16,-2-2-19 0,0-1-16 16,-2-3-15-16,4-1-26 0,-4-4-36 15</inkml:trace>
  <inkml:trace contextRef="#ctx0" brushRef="#br0" timeOffset="49550.66">6001 6079 138 0,'0'0'166'0,"0"0"-129"15,0 0-3-15,0 0-8 0,8 0-4 16,2 0 0-16,7-4 1 0,4-1-7 16,3 0-1-16,3-1-5 0,2 0-3 0,-2 0-3 15,6 2-4-15,-6 0 2 0,4 1-1 16,-8 0-2-16,0 2 1 15,-7 1-4-15,-1 0-15 0,-1 0-9 16,-2 0-1-16,5 0-9 0,-5 0-33 0,3 0-56 16,-3 0-59-16</inkml:trace>
  <inkml:trace contextRef="#ctx0" brushRef="#br0" timeOffset="53210.87">6619 6089 8 0,'2'0'5'0,"0"0"-3"0,2 0 5 16,-4 0 113-16,0 0-64 0,0 0-35 0,0-2 9 15,0-1-5-15,0-1-6 0,0 2-1 16,0-1-2-16,0-1-2 15,-2 3 0-15,0-1-5 0,2-1-1 16,0 1-1-16,0 0 3 0,0 0 2 0,0 2 1 16,0-2-2-16,0 1-2 0,0 1 1 15,-2-1 1-15,2 1 2 0,0 0-2 16,-2 0-3-16,2 0-3 0,0 0 4 15,0 0-4-15,0 0 0 0,0 0-2 16,-2 0 0-16,2 0-3 0,-4 3 0 0,2 5 2 16,-2 2-2-16,-1 3 2 0,1-1-1 15,0 2-2-15,2-1 2 16,0 3-1-16,2 5-1 0,0 1 1 15,-2 3 1-15,2 2 9 0,0-2-9 0,0-1-2 16,0 1 3-16,0-1-1 0,0 0-1 16,0-1 1-16,2-2 0 0,2-1 1 15,-4-2-3-15,4-2 2 0,0-3 0 16,-4-3 0-16,2-3-1 0,-2-5 0 15,0 1 2-15,0-2-1 0,0-1 0 0,0 0-1 16,0 0 6-16,3 0 2 16,-3 0-2-16,0 0-1 0,0-7-4 0,0-1 2 15,2-1-2-15,0-2 0 16,0-2 0-16,-2-1-1 0,4 1 0 0,0 1-1 15,-2-1 2-15,2 1-1 0,2 1-2 16,-1 3 1-16,3-1 0 0,0 3-1 16,0-1 2-16,3 0-2 0,1 2 1 15,0 2-1-15,3 1 0 0,-3 1 0 16,5 1 2-16,-5 0-1 0,1 0-2 15,-1 7 4-15,0 1-1 0,-1 2-1 0,-1 0 0 16,-2-3 1-16,1 3 1 0,-5-2-1 16,2 1-1-16,-2-3 1 0,-4 3 1 15,0-4 0-15,0 1-2 16,0 0 2-16,2-1-1 0,-2-2 2 0,0 1-1 15,0 0 3-15,-4-1 2 0,-4 0-4 16,-5-2 1-16,-1 3-2 0,2-3 2 16,-5 1-1-16,-4 0-1 0,1-1-2 15,1 2 3-15,3 2-1 0,-1-3-1 16,5 2-1-16,-1 0 0 0,5 2 1 0,2 2-4 15,0 1-8-15,1 0-22 0,1 2-16 16,4 2-14-16,0-3-49 0,0-5-124 16</inkml:trace>
  <inkml:trace contextRef="#ctx0" brushRef="#br0" timeOffset="74830.11">13438 676 64 0,'0'0'47'15,"0"0"-33"-15,-2 0 19 16,0 0-6-16,-2 0 1 0,0 0-1 0,4 0-9 15,-2 0 3-15,0 0 5 0,-2 0-4 16,4 0-6-16,-2 0 2 0,0 0-4 16,2-2 2-16,-5 1-1 0,3-1-3 15,0 0 0-15,-2 2-1 0,2-1-8 16,-2 1 2-16,0 0 1 0,0 0-6 0,0 0 3 15,-1 0 1-15,1 0-4 0,2 0 1 16,-2 0 1-16,2 0-1 0,-2 0 1 16,-2 0 1-16,4 0 0 0,0 0 4 15,-1 0-4-15,1 0 1 0,0 2 1 16,0 0-3-16,-2-1 5 0,4 0-2 15,0-1 1-15,0 0-1 0,0 0-5 16,6 0 2-16,5 0-4 0,7-2 5 16,7-5-2-16,6-2-2 0,4 1 1 15,2 0 1-15,1 0-1 0,3 2-1 0,-2-2 0 16,-2 2 2-16,3-1-1 0,-7 2-1 15,-2-1 1-15,-4 2 1 0,-9-1 0 16,-3 2-2-16,-3 1 2 0,-6 1 0 16,-1 0-1-16,-3 1-1 0,-2 0 1 15,0 0 0-15,0 0-2 0,0 0 1 16,0 0-7-16,0 0 4 0,0 4-6 15,0 2-3-15,0-1-3 0,0-1 1 16,0 3-4-16,2-3-11 0,2 2-19 16,-2-3-27-16,-2-2-46 0,0-1-35 15</inkml:trace>
  <inkml:trace contextRef="#ctx0" brushRef="#br0" timeOffset="75152.13">13660 684 42 0,'2'2'47'0,"0"1"120"0,-2 0-148 16,0 3 3-16,0 0 19 0,0 3-14 16,0 4-8-16,0 3-6 0,-7 2-2 0,1 2-8 15,2 2 0-15,-2 0-3 16,-2 3 2-16,-3 0 0 0,3-1-1 15,0 0 3-15,4-3-3 0,0-2-1 16,-1-2 0-16,1-2 1 0,2-3-1 0,2 0-9 16,0-6-6-16,0-1-21 0,0-5-46 15,0 0-83-15</inkml:trace>
  <inkml:trace contextRef="#ctx0" brushRef="#br0" timeOffset="75952.18">13912 831 37 0,'0'3'93'0,"0"4"-78"16,0 2 2-16,0-1-3 0,0 2-1 15,0 2 3-15,0 1-1 0,0 2-6 0,0-2 0 16,0 1 2-16,0-1 21 0,0-3-16 16,0 0-7-16,0-5 6 0,0-2-1 15,0 1-2-15,0-4 4 16,0 0 5-16,0 0 5 0,0-1-14 0,0-8-7 15,0-2 2-15,0-2 0 0,0-2-5 16,0-2 2-16,6 0 1 0,0-3 3 16,0 0-2-16,3 2-3 0,-1 1 1 15,0 2 3-15,2 1-1 0,-1 4-1 16,1 1-3-16,-2 5 1 0,3 3-3 15,-3 1 0-15,2 0-1 0,1 0 1 0,3 0-2 16,3 4-2-16,-1 3-7 0,1 2-7 16,5-2-2-16,-1-2-1 0,2-3 3 15,2 0 7-15,-5-1-10 0,1-1 9 16,-4 0 2-16,-3 0 4 0,-4-1 1 15,1-5 5-15,-5 1 2 0,0 1 1 16,-4-1-1-16,-2 1 2 0,0-2 2 16,0 0 2-16,0 0 2 0,0 2 3 15,0 0-3-15,0 2 4 0,-2-3-7 16,-4 2-3-16,2 0 2 0,-5 0 5 0,1 2-5 15,-2 1 2-15,0 0 0 0,-1 0-2 16,1 5-2-16,-3 3-3 0,1 3 3 16,0 2 0-16,-1 4-2 0,3-1-1 15,2 3-1-15,-3-1 1 0,5 1 0 16,2-3-1-16,2 1 1 0,2-4 0 15,0-1-1-15,0-1 1 0,4-5 1 16,2-1-1-16,7-4 0 0,-1-1 1 16,5 0 2-16,1-4 1 0,3-5-4 15,0-6 1-15,-1 1 1 0,1-2-1 0,-5-1 3 16,1 0 1-16,-5 0-6 0,-3 1 7 15,-3 3-5-15,-4 1 2 0,-2 3 3 16,2 3 1-16,-2 3-2 0,0 1 2 16,0 2-4-16,0 0-4 0,0 0-6 15,0 6 4-15,0 6 3 0,0 1 0 16,-2 2-1-16,0 1 0 0,2-2-1 15,0 1 2-15,0-2-2 0,0 1 1 16,0 1 1-16,0-6-1 0,0 1 0 16,0-3 0-16,4-1-1 0,0-1-12 0,0-3-7 15,0 0-4-15,0-2-5 0,3 0-6 16,1 0-32-16,-2-13-86 0</inkml:trace>
  <inkml:trace contextRef="#ctx0" brushRef="#br0" timeOffset="76327.2">14482 801 19 0,'2'4'166'0,"0"-2"-84"0,0 3-58 15,-2-1 27-15,0 1-13 0,0 1-8 16,0 2-6-16,0 2-2 0,-2 0-5 15,0 3-3-15,-2-2 3 0,0 0-6 16,4-3-10-16,0-2 2 0,0 0-2 16,0-3-3-16,6 0 3 0,0-3 1 0,1 0 2 15,5-1-3-15,0-6-2 16,3-2-4-16,1 0 4 0,-1-1-5 15,1 0 2-15,1 3 4 0,-3-1-1 16,-3 3 1-16,-1 1-1 0,-4 4 1 0,-4 0 0 16,0 0-1-16,-2 0 0 0,0 3 2 15,0 3 0-15,0 3-2 0,0 0 1 16,-2-1 1-16,-2 1 0 0,2 1-2 15,0-2 0-15,2 0 1 0,0-1 0 16,0-1-9-16,0 1-1 0,0-2-9 0,2 0-8 16,4-4-8-16,5 1-15 0,-1-2-19 15,2 0-40-15,5-10-16 16</inkml:trace>
  <inkml:trace contextRef="#ctx0" brushRef="#br0" timeOffset="76622.2">14854 757 20 0,'-4'-7'220'16,"-6"2"-160"-16,-3-1-2 0,-3 4-14 15,-1 2-9-15,-1 0-4 0,1 0-8 0,5 4-7 16,2 3-3-16,3 4-13 0,3 2 1 16,2 0-2-16,2 3 0 0,0-1 1 15,2 1-1-15,9-2-1 16,-1 1-12-16,2 0-3 0,-1 0-1 0,3 0-2 15,-2 1 18-15,-1-2-7 0,-3-1 0 16,-2 1 4-16,0-3-2 0,-6-2 6 16,0-1 1-16,0-1 1 0,-6 0-3 15,-2-1 5-15,-2 1 2 0,-3-3 1 16,3 1-1-16,-2 0 0 0,3-2-2 0,-1-2 0 15,2-1-3-15,4 2 0 0,-1-2-1 16,5 1-7-16,0-1-14 0,0 0-41 16,0-1-54-16,5-11-60 0</inkml:trace>
  <inkml:trace contextRef="#ctx0" brushRef="#br0" timeOffset="76835.23">15009 808 64 0,'-6'9'195'0,"-2"-1"-139"0,-2 2-23 16,-1 4 13-16,1-1-15 0,-3 2-9 16,7 0-3-16,-2 1-9 0,2-1-5 15,-2 0-4-15,1-2 0 0,5 0 1 16,2-2-3-16,0-2-7 0,0-2-13 15,2-3-8-15,7-1-21 0,3-3-33 16,-2 0-54-16</inkml:trace>
  <inkml:trace contextRef="#ctx0" brushRef="#br0" timeOffset="77174.23">15255 851 54 0,'-10'-1'-20'0,"-2"-4"243"0,-3 2-167 16,1 1 3-16,-1 2-12 0,-1 0-9 15,5 0-7-15,-1 0-9 0,4 6-13 16,4 3-5-16,4 1-2 0,-3 2-1 16,3 0-4-16,0-1 2 0,3 4 0 0,7-2-2 15,2 2-8-15,1 2 5 0,3-2-5 16,1 2-6-16,1-1 6 0,1-2 1 15,2-1 6-15,-1 0 6 0,-5-1-3 16,-11-3 1-16,-2-2 0 0,-2-1 2 16,-2 2 0-16,-11 1 0 0,-5-1 5 0,-3 0 1 15,-2 0 5-15,-1-2-4 16,1 2 3-16,0 2-4 0,3-4-4 15,3 3-1-15,5-1-4 0,1-4 1 16,7 0 1-16,4 0-7 0,0-2-15 0,0-1-15 16,10-1-18-16,3 0-46 0,-1-10-108 15</inkml:trace>
  <inkml:trace contextRef="#ctx0" brushRef="#br0" timeOffset="78150.3">15505 538 29 0,'0'6'16'16,"0"-4"1"-16,0-1 95 0,0-1-66 15,0 2-12-15,0 1-9 16,-2 2 1-16,-2 6 5 0,-2-1-4 15,2 3-14-15,-2 2 5 0,2-2-6 0,2 4-5 16,-3 1 3-16,3 2-2 0,-4 1 2 16,4 4-3-16,-4 1-2 0,2 2 4 15,0 3-6-15,-3 2 0 0,5 2 1 16,-2 0-2-16,0-2 1 0,2 1-1 15,-2-4 0-15,4-2-2 0,0-4-1 0,0-5 2 16,0-5 0-16,0-2 0 0,0-2-1 16,0-7 2-16,0-2-1 0,0-1 0 15,4 0 5-15,2-7-4 16,2-5-1-16,5-3-2 0,-3-2-2 0,9-2-8 15,-1 0-11-15,3 0 2 0,2 0-6 16,-3 2-7-16,5 1-8 0,-2 1-11 16,-4 6 22-16,-3 1 14 0,-3 6 13 15,-5 0 1-15,0 1 2 0,2 1 4 16,7 0 10-16,0 0 17 0,1 0 39 0,-3 0-65 15,-7 0 1-15,-6-2 8 0,-2 2-4 16,0-4 16-16,0 3-8 0,0-3-10 16,-8 4 0-16,1 0 4 0,-1-2-3 15,4 2 0-15,-4-1 1 0,2 1-4 16,-1 0 1-16,-1 0-3 0,2 7 0 15,-2 1-1-15,4 4-3 0,-3 2-1 16,1 1 1-16,2 3 2 0,4 0-2 16,0 0-1-16,0-1 1 0,0-1 0 15,4 1 1-15,4-3-2 0,1-1 2 0,3-3-1 16,7-1-1-16,-3-3 2 0,3-2 0 15,-7-3 0-15,-1-1 1 0,-1 0-2 16,0-4-1-16,-2-5 3 0,-1-3-1 16,-1-3-2-16,-4 2 3 0,-2-2 1 15,0 0-5-15,0-2 0 0,0-1 3 16,0 2 0-16,-2-1-1 0,-2 1-1 15,0 2 2-15,2 4 1 0,2 3-2 16,0 6-2-16,-3 0 2 0,3 1-1 16,0 0-5-16,0 0-1 0,11 0 5 0,-3 5 3 15,2 0-2-15,5 0 0 0,-3 1 2 16,5-1 0-16,-3-2-1 0,-1 1-1 15,3-1 1-15,-5-1 1 0,-1 2-1 16,-2-2 0-16,-4 0 0 0,0 0 1 16,-4-2-1-16,0 0 2 0,0 0 2 0,0 0-1 15,0 0-1-15,0 0-1 16,0 0 3-16,0-1-1 0,0-3 1 15,0 1-3-15,5 0 3 0,3 0-1 16,-2-1 0-16,4 2-2 0,1 0 0 16,-3 0 0-16,6 2-2 0,-3 0 1 0,-1 0 0 15,5 0 1-15,-3 0-2 0,2 0-3 16,5 3-5-16,8 1-15 0,6 1-3 15,6-1 15-15,5-4-145 0</inkml:trace>
  <inkml:trace contextRef="#ctx0" brushRef="#br0" timeOffset="79398.37">16928 758 3 0,'0'2'34'0,"0"-2"-30"15,2 0 8-15,0 0 113 0,-2 0-80 16,0 0-7-16,0 0 7 0,0 0-17 16,0 0-7-16,0 0-2 0,-2-1-4 15,-2 1-6-15,-5-2 1 0,3 2-4 16,2-2 6-16,-2 1-4 0,4 1 2 15,-2 0 2-15,2-3-1 0,-5 2 3 16,-1 1-6-16,0 0-1 0,0 0 3 16,-3 0-4-16,3 0 1 0,0 0 0 15,-1 3-2-15,-1 3-2 0,-4 1 1 0,1 2-2 16,3 1 2-16,-3 3-3 0,1 1 2 15,2 2 0-15,-1 4 2 0,1 1-2 16,4 1 0-16,-2 1 6 0,3-1-3 16,5-1-4-16,0-1-1 0,7-2 0 15,3-3 2-15,2-4-3 0,7-3 2 16,2-5 1-16,3-3-2 0,5 0 4 15,0-10-3-15,2-6-1 0,0-1-2 16,-4-2 3-16,-4-2-1 0,-4 0 2 16,-7 2-2-16,-4 1 3 0,-4 1-2 0,-4-2-1 15,0 4 3-15,0 1-3 0,-4 5 1 16,-2 3 2-16,-4 5-4 0,-1 1 0 15,1 2 0-15,2 12-2 0,-3 2 2 16,1 4-1-16,6 3-1 0,-2 1 0 16,6 1-5-16,0 0-5 0,6-1-11 0,8-3 0 15,5-3 18-15,0-5-6 16,3-7-7-16,3-3 9 0,0-3 6 15,-2 0 1-15,-5-5 0 0,1-7 3 16,-3 0 1-16,-1-3 0 0,-7 0 1 0,0 1 9 16,-3 1-1-16,-3 1 1 0,0 0-2 15,2 4 2-15,-4 1-2 0,2 5-2 16,0 2-5-16,-2 0-2 0,4 0-3 15,2 3 0-15,3 6 3 0,-1 5-1 16,4 0-1-16,1 1 2 0,-1 4-7 0,3-1-1 16,-3 2 1-16,-2-2 0 0,-4 0-2 15,-3-2 2-15,-1 2 2 16,-2-4 3-16,0 1 0 0,-13-2 1 16,-1-2 2-16,-3-2 1 0,-3-1-2 15,-1-4 3-15,0 0 5 0,3 0-3 0,-3-2-3 16,6 0 0-16,3-2-1 0,6 0-3 15,4 0 0-15,0 0-4 0,2 0-9 16,0 0-19-16,10-1-6 0,2-3-13 16,5-4-61-16,-3-2-131 0</inkml:trace>
  <inkml:trace contextRef="#ctx0" brushRef="#br0" timeOffset="79820.39">17777 941 33 0,'2'-4'41'0,"-2"-2"166"0,0-3-158 16,-2 0-4-16,-6-1-5 0,-2 0-7 15,-1 2 2-15,-1 2-5 16,2 1-10-16,-5 5 2 0,1 0-6 0,-3 0-4 16,-4 5 1-16,3 7-5 0,-1 6-2 15,1 4 0-15,1 2 1 0,3 0-5 16,5 0 0-16,5-1-2 0,4-3 1 15,0-2-1-15,8-4 0 0,5-3 0 16,3-6 1-16,5-4 0 0,2-1-1 0,2 0 0 16,-3-7 1-16,-1-2 0 0,-7-1 0 15,-1 1 0-15,-9 2-1 0,0 0 3 16,-4 4-1-16,0 1 0 0,0 1 4 15,0 1-4-15,0 0 1 0,-8 2-2 16,0 7 0-16,3 5-1 0,3 1-1 16,2-1 0-16,0 2 0 0,13-2-15 15,3 1-25-15,5-1-10 0,4-2-26 16,2-8-75-16,0-3-151 0</inkml:trace>
  <inkml:trace contextRef="#ctx0" brushRef="#br0" timeOffset="80480.42">18588 580 51 0,'-17'1'183'0,"-8"-1"-119"16,-2 2-8-16,-8 4-2 0,0 1-15 15,-4 3-1-15,2 2-5 0,1 3-10 0,10 2-7 16,3 3-5-16,8 1-7 0,11 0-3 15,0 3-1-15,4 0 0 0,4 2 1 16,15 0 1-16,4 1-3 0,3-1 1 16,3 2 1-16,2 1-3 0,-2-1 0 15,2-3-7-15,-4 0 2 0,-4-3-3 0,-2-3 6 16,-7-4 2-16,-4-2 2 15,-8-3 0-15,-2-1 0 0,-2 0 2 16,-18-2 0-16,-1 2 2 0,-4 1-1 16,-2-2 5-16,1 2 0 0,-3-2-4 0,0 1-2 15,6-1 0-15,6-3-1 0,3-1-1 16,10 1-2-16,4-2-2 0,0-1-5 15,4 0-13-15,6-2-11 0,9 0-11 16,1 0-24-16,3-2-61 0,0-10-113 16</inkml:trace>
  <inkml:trace contextRef="#ctx0" brushRef="#br0" timeOffset="80891.45">18726 998 89 0,'4'0'170'0,"-2"-1"-101"15,-2 1-31-15,0 0 12 0,0 0-11 16,-8 3-22-16,0 8 6 0,-7 1 1 15,5 5-8-15,0-1-4 0,3-2-2 16,3 3-6-16,4-4-4 0,0 2 0 16,6-3 1-16,7-2 1 0,-1-2-1 0,5-4-1 15,1-1 0-15,5-2 0 0,-4-1-6 16,-1 0-2-16,1 0 1 15,0-2 2-15,-7-2-6 0,-4-1-4 16,-2 2 6-16,-4 1 6 0,3 2 2 0,-3-1 1 16,0 1-1-16,-2 0-1 0,2 0-2 15,2 0 4-15,-2 0-3 0,6 4-2 16,-2 3-7-16,3-2 1 0,3 1-9 15,1-1 0-15,1-2 4 0,-4 0-1 16,5-2 10-16,-7-1 6 0,0 0 1 0,1 0 0 16,-5-4 1-16,2-3 6 0,-4-2 0 15,2-2 4-15,-2 1 3 16,0-2 5-16,-2-1-3 0,0 1-4 15,0 0 0-15,0 2-2 0,0 0-5 0,0 2-5 16,0 2 0-16,0 1 0 0,0 3-6 16,0 0-17-16,0 1-11 0,4 1-28 15,-1-2-81-15</inkml:trace>
  <inkml:trace contextRef="#ctx0" brushRef="#br0" timeOffset="81103.47">19183 975 130 0,'2'8'234'0,"-2"-2"-197"0,0 3-24 16,4 4 33-16,-4-2-18 0,0 2-5 15,2 2-8-15,-2-2-9 0,2 2-6 16,0 0 2-16,0-2 1 0,-2-1-2 0,0 2-6 15,2-4-8-15,0 1-4 0,1-3-19 16,3-4-13-16,0-4-38 0,0 0-85 16</inkml:trace>
  <inkml:trace contextRef="#ctx0" brushRef="#br0" timeOffset="81533.48">19499 520 56 0,'0'13'47'0,"-2"1"55"0,-2 3-84 15,0 2 17-15,0 1-9 0,0 3-1 16,-3 6 4-16,1 1-4 0,0 5-3 16,-2 1-9-16,-3 1-3 0,3 2-3 15,0 1-3-15,0-4 2 0,1-1 5 0,-1-3-7 16,4-4 0-16,0-4-3 0,4-6 1 15,0-5-2-15,0-4 0 0,0-6 0 16,0 0 0-16,0-3 0 0,0 0-3 16,0-6 2-16,8-5-8 0,0-4-5 15,3-3-2-15,1 1 8 0,-2 2 8 0,1 3 0 16,-3 0 3-16,2 4 2 15,-1 1-1-15,-1 3-2 0,0 2 1 16,-2 2-1-16,1 0-2 0,-1 0 1 16,2 0-2-16,-2 1 1 0,-2 4 0 0,3 3-1 15,1 1-5-15,-4-1-25 0,2 1-42 16,0-4-87-16</inkml:trace>
  <inkml:trace contextRef="#ctx0" brushRef="#br0" timeOffset="81772.5">19739 966 63 0,'0'-6'158'16,"-4"1"-84"-16,0-1-33 0,-5 3 13 15,1 3-22-15,4 0-1 0,-2 0 2 16,0 0-10-16,-1 5-10 0,3 7-2 15,-4 2-5-15,4 4-1 0,0 1-1 16,-2-2-4-16,1 3 2 0,3-2-1 0,2 1-1 16,0 0-3-16,0-2-9 15,0 0-15-15,7-4-15 0,3-4-5 0,0-4-24 16,3-5-64-16,-3 0-73 15</inkml:trace>
  <inkml:trace contextRef="#ctx0" brushRef="#br0" timeOffset="82128.53">20022 568 145 0,'2'4'203'0,"-2"2"-203"0,0 7 7 15,0 4 14-15,-6 6 2 0,0 2 7 0,-2 7-7 16,-3 4-6-16,-1 3-2 0,-3 1-4 16,5-1 1-16,0-2 0 0,1-2-3 15,3-3-6-15,4-6-1 0,2-4-2 16,0-8 0-16,0-3-1 0,4-3 2 15,7-7-2-15,1-1-12 0,7 0 1 0,1-6-11 16,1-2-1-16,2 2 3 0,1 0 11 16,3 1 10-16,0 3 5 15,-8 1-6-15,-11 1 2 0,-2 0-1 16,-6 0 0-16,0 5 9 0,0 6 1 0,0 2-3 15,-4 2-5-15,2 1-2 0,2-1 0 16,0 0-7-16,2 1-10 0,13-2 2 16,1 0-52-16,3-6-133 0</inkml:trace>
  <inkml:trace contextRef="#ctx0" brushRef="#br0" timeOffset="82628.56">19278 642 398 0,'6'3'44'0,"-6"3"-47"15,4 0 6-15,0 0-6 0,1 0-21 16,-1-2-31-16,-2-2-98 0</inkml:trace>
  <inkml:trace contextRef="#ctx0" brushRef="#br0" timeOffset="84681.67">13945 1600 3 0,'18'2'35'16,"-1"-1"-23"-16,2-1-9 0,-3 0 89 16,-1 0-45-16,-1-2-16 0,0-1 15 15,-1 0-12-15,-3 0-9 0,1 1-3 16,-3-2-2-16,2 2-1 0,-2 0-6 15,1 2-1-15,-1 0 1 0,-2 0-7 16,0 0-1-16,-1 0-1 0,-1 0-6 0,0 0 4 16,2 0-2-16,4 4 0 0,1 1 0 15,5-1 1-15,7 1 0 0,0 2-1 16,6-3 0-16,-3 1 2 0,8 0-2 15,-1-1 0-15,-2 2 0 0,0-3 1 16,2 1-1-16,0-2-1 0,-2 1 1 0,0-2 0 16,-4 0-1-16,2-1 0 15,0 1 1-15,2-1 0 0,2 0 0 16,2 1 1-16,-2-1-2 0,4 1 2 15,-2 2-1-15,2-2-1 0,1 0-1 0,3 0 0 16,0 0 2-16,1 0 2 0,-1-1-3 16,-2 0 1-16,1 0 1 0,-3 0-2 15,0 0 1-15,-4 0 1 0,-2 0-1 16,0-1 0-16,-4 1-1 0,-2-2 2 15,2 1-16-15,2 1 30 0,-1-2-16 16,8 2 2-16,3-2-1 0,0 1-1 0,2 1 0 16,3-1 1-16,-3 1-3 15,-1 0-4-15,-3 0 4 0,-2 0 5 16,0 0-2-16,-2 0-2 0,-2 1 1 15,0 1 1-15,2 2 1 0,-4 0-2 0,0-1 1 16,0-1 0-16,-2-2 1 0,4 0-2 16,-2 0 1-16,4 0 1 0,-4 0-1 15,4 0-2-15,2-1 1 0,2-3 1 16,0 1-1-16,5 0-1 0,-1 0 2 15,-2 1 0-15,1 0 0 0,-5 1-1 0,-2 1-1 16,-2 0 2-16,-6 0-2 0,0 0-1 16,-5 0 4-16,3-1-1 15,-2-2 0-15,3 1 0 0,1-1 0 16,6 0 1-16,4-1-1 0,1 1-1 0,7 0 2 15,-2-2-3-15,5 1 2 0,-3 1 2 16,1-1-2-16,-1 2-2 0,-4-1 2 16,-2 3 2-16,1-2-2 0,-5 0-2 15,-2-1 2-15,-2 1 2 0,0 2-2 16,-3 0-2-16,-1 0 2 0,2-2 2 0,0 1-2 15,0 0-1-15,2 0 1 0,2-1-1 16,0 1 8-16,4-1 0 0,2 0-7 16,0 0 2-16,1-1 2 15,-5 1-3-15,0 1-1 0,-2-2-1 0,0 2 1 16,-4 0 1-16,0 0-3 0,-5 0-9 15,3 0 8-15,-2 0-1 0,2-1 3 16,1 1 3-16,-1-2-3 0,0 2 1 16,-2-1 1-16,0 0-2 0,1 0 2 15,3 1 4-15,2 1 4 0,2-1-11 0,8 1 4 16,-1-3 2-16,5 2-3 0,-2 1-1 15,-1 0 2-15,-1 0-2 0,-4 0-2 16,-4 0 2-16,2 0 2 16,-2 0-2-16,4 0 1 0,-2 0 4 0,5 0-6 15,-5 0 0-15,2 0 8 0,-2 0-8 16,0 1 2-16,-4-1 10 0,6 0-10 15,2 0-1-15,1 0 3 0,5 0 2 16,0 0-5-16,1 0 1 0,3 0-1 16,-1 0 0-16,1 0 0 0,1 0-2 15,-5 0 2-15,1 0 1 0,-1-1-1 0,-2 0-1 16,1-2 3-16,-3 0-4 0,0-1 4 15,7 2-4-15,-1 2 3 0,3 0 0 16,-3 0-1-16,1 0 0 16,1 0 2-16,-5 0 1 0,1 0-2 0,-4 0 3 15,-1 0-1-15,-5 0 4 0,-2 1-3 16,-2 0 4-16,-9 0 1 0,1 1 1 15,-7-2-8-15,-1 0 5 0,-3 0-2 16,-4 0 2-16,-2-2-3 0,-4 0-4 16,3 0 5-16,-1 2-3 0,-2 0-2 0,0-1 0 15,0 1 0-15,2 0-2 0,-2 0-3 16,0 0-1-16,0 0-11 0,0 0-3 15,2 0-11-15,-2 4-16 0,0-3-52 16,0-1-159-16</inkml:trace>
  <inkml:trace contextRef="#ctx0" brushRef="#br0" timeOffset="145781.17">6952 4909 2 0,'4'0'7'0,"4"0"-4"0,0 0 0 16,1-1 4-16,-1 0-7 0,0 0-2 15,3 1 6-15,3-1 5 0,3-2 1 0,3 1 17 16,1-1-25-16,0 1-3 0,-3-1 0 15,-1 0 2-15,-1-1 0 0,-1 1 0 16,-3 1-1-16,1 0 1 0,-5 1 1 16,-2 0 0-16,2 1 1 0,-4 0 5 15,1 0 0-15,-3 0-1 0,2 0-8 16,2 0 1-16,-2 0 0 0,2 0 0 0,-4 0-4 15,2 0-11-15,1 0 2 16,1 0 12-16,2 0-7 0,7 0 0 16,-1 0 22-16,5 0-14 0,-3-3-9 15,1 1 3-15,1 1 8 0,-1 0-2 0,-1 0 0 16,1 0-1-16,-1 0 2 0,-1 0-1 15,-1 1 0-15,-1-1-1 0,-1-1 1 16,-4 2-3-16,-3 0-9 0,-1 0 0 16,-4 0 0-16,0 0 7 0,2 0 2 15,0 0 4-15,2 0 0 0,0 0 0 0,2 0-2 16,-2 0 1-16,1 0 1 15,-3 0-1-15,2 0-1 0,0 0 1 0,4 0-1 16,5-1-5-16,-5-1 21 16,4 0-30-16</inkml:trace>
  <inkml:trace contextRef="#ctx0" brushRef="#br0" timeOffset="103125.57">12091 12921 0 0,'0'0'13'16,"0"0"11"-16,2 0-13 0,-2 0 30 0,0 0-6 15,0 0-14-15,0 0 4 0,0 0-3 16,2 0-14-16,-2 0-10 0,2 0 6 16,0 0 5-16,0 0 1 0,0 0 0 15,-2 0 3-15,2 0 1 0,-2 0 13 16,0 0-10-16,0 0 0 0,0 0-2 15,0 0 1-15,0 0-1 0,0 0-2 16,0 0-2-16,0 0-7 0,0 0 4 0,0 0-1 16,2 0-1-16,-2 0 1 0,0 0-1 15,0 0 1-15,0 0-2 16,0 0-2-16,0 0 2 0,0 0 1 0,0 0 3 15,0 0-3-15,0-1-4 0,0-3 0 16,0 2 2-16,-2-1-3 0,0-1 2 16,0 1 0-16,-2 0-1 0,0-1-1 15,2 1 0-15,-5 0 3 0,3 1 0 16,-2-3-4-16,2 0-3 0,-2 2 6 0,0-3-1 15,-3 2 1-15,1 1-3 16,0-2 4-16,-3 3-1 0,3-1-3 16,-4 0 2-16,1 0 1 0,3 2-1 15,-4 1-2-15,3-1 1 0,-1 1 1 0,-4 0 1 16,3-1-4-16,-3 0 1 0,1 1 1 15,-1 0-3-15,2 0 4 0,-3 0-2 16,1 0-2-16,1 0 3 0,1 0-2 16,1 3 3-16,1 0-3 0,-4-1 1 15,1 3-1-15,-3 2 3 0,-1-1-3 0,1 1 1 16,-1-1-1-16,3-1 1 0,-3 0 1 15,-2 1 0-15,1 0-2 16,-3 2 1-16,-2-2 1 0,7 3 0 16,-3-3-2-16,-1 0 0 0,3 1 2 0,-1-1 0 15,1 3-2-15,-2 0 1 0,1-2 1 16,-1 2-1-16,1 0-1 0,-3 2 1 15,0 1 1-15,1 2-1 0,-1-1-1 16,0 1 1-16,3 1 1 0,-5 0-1 16,2 0-1-16,1-1 1 0,1 2 1 0,0-1-1 15,1 1 0-15,3-2-1 0,1 2 2 16,-5-3-1-16,7 1-1 0,-5 1 1 15,3 1 1-15,1 1-1 16,-3 1-1-16,-1-2 1 0,1 4 1 0,1-1 0 16,-1 2-2-16,3 0 0 0,-5-1 2 15,5 1 0-15,1 1-2 0,0 0 1 16,1 1 1-16,-1 0 0 0,1 1-2 15,1 2 0-15,0 0 2 0,-1 2 0 16,1 1-3-16,0 1 3 0,-1 0 0 16,1 2-1-16,2-1-1 0,4 1 1 0,-5 2 1 15,5-4 1-15,0 2-5 0,-2-1 3 16,4-3 1-16,-2 0 1 0,2-2-4 15,0-1 2-15,2 1 2 16,0 0-1-16,0 0-2 0,0-1 1 0,0 2 1 16,0-1-1-16,0 6 0 0,0 1 2 15,2 0 3-15,0 2 1 0,4 2-6 16,0 2 0-16,2 2 2 0,1 2 0 15,-1-3-2-15,2 2 0 0,-1-2 1 16,1-1 1-16,0 2-3 0,1-1 1 0,-1 2 5 16,0 0-3-16,7-3-2 0,-3 1 1 15,5-1 3-15,2-3-3 0,3-3-1 16,1-3 1-16,6-3 1 0,-2-4 0 15,4-2-1-15,2-1 0 0,0 0 1 16,7-1 0-16,-1-2 0 0,-2 1-3 16,7-2 4-16,-1 2-2 0,1-1-1 15,1-1 0-15,1 2 2 0,-3-2-1 16,1-1-2-16,-1 1 1 0,1-3 1 15,-1-2-1-15,1 0 0 0,-1-2 0 0,-1-1 0 16,-3-1 1-16,4-2-2 0,-1-2 2 16,-3 2 0-16,3-3-1 0,-3-1 0 15,2 1 0-15,1-1 2 0,1 0-2 16,1-1-1-16,1 0 2 0,3 0 0 15,-3 0-1-15,1-1 1 0,-3-5 0 16,3-2-1-16,-5-1 0 0,3 0 0 16,-1-1 0-16,1 0 2 0,-5 0-1 15,1-3-2-15,-3 3 2 0,-4-3 1 16,0 1-1-16,-4-2-2 0,4-1 2 0,0-2 3 15,1 1-3-15,-3-2-1 0,2 1 2 16,-2-2 0-16,0 0 0 0,4-3-1 16,-2 1 1-16,2-1 1 0,1-2-1 15,-3 1-3-15,2-2 3 0,-6-3-2 16,-2-1 1-16,0 1-1 0,-6-1 1 0,-5 2 1 15,-1 2-1-15,-7-1 0 16,7 1 0-16,-9-1 1 0,4-3-1 16,-1 4-1-16,-1-2 1 0,-2 2 1 15,-2-2-4-15,1 2 4 0,-1-1-4 0,2 0 4 16,-2 0-1-16,1-3-2 0,3 1 3 15,0-3 0-15,1 1-2 0,-1-4-2 16,-4 2 4-16,2-2-1 0,-6 1-1 16,-2-1 1-16,0-2-1 0,0-1 2 15,0 1-1-15,-2 2-2 0,-2-4 1 16,0 0 1-16,-2 0 0 0,0 0-3 0,2 1 3 15,-9-3 0-15,3 2-2 16,-3 1 1-16,1 2 0 0,0 2 2 16,-3 3-2-16,1 2-1 0,1 2 2 15,-3 1 0-15,1 0-2 0,-3 1 2 0,-3 0-2 16,0 0 2-16,1 0-1 0,-1-4-1 15,4 2 2-15,1 0 0 0,-1-1-1 16,-7 0-1-16,1-1 1 0,0 2 1 16,2 0-1-16,1 0-2 0,1 1 3 15,-2 0 0-15,1 2-2 0,1-2 0 0,-4 0 2 16,3-1 0-16,-5 1-2 0,0 1 0 15,2 3 1-15,-1 0 1 16,1 3-1-16,0 0 0 0,2 1-1 16,3 1 2-16,-1 2-2 0,-1 1 2 0,1 1-1 15,0-1 0-15,-1 1-1 0,1 3-1 16,1 2 2-16,1 1 1 0,5 4-2 15,-1 0-1-15,1 0 2 0,3 0 1 16,-3 1-2-16,0 1-1 0,-3 0 1 16,1 0 1-16,-1 0-2 0,5-1-1 0,-2 1 4 15,1-2 0-15,1 0-2 0,-3 2-1 16,-1 0 2-16,-3 0 1 0,1 0 0 15,-3 0-2-15,3 0 1 16,1 3 1-16,1-1-2 0,-1 1 0 0,-1-3 0 16,-1 0 2-16,-1 0-2 0,-1 0 0 15,-2 0 1-15,3 0 1 0,1 0-2 16,-1 0-1-16,3 0 3 0,1 1 0 15,-1 1-2-15,-3 1-1 0,1 2 3 16,-6 0-1-16,1 2-1 0,-1 0 1 0,-2 1 1 16,4-1-1-16,-1 1-1 0,-1 1 1 15,0 0 0-15,-2 1 0 0,1 0 0 16,1-2 0-16,6 0 0 0,3-1 0 15,1 0-5-15,3 0-3 0,0 1 0 16,2 1-8-16,-1 1-2 0,3-1-5 16,2 1-2-16,4 4-22 0,0 0-35 15,0-3-94-15</inkml:trace>
  <inkml:trace contextRef="#ctx0" brushRef="#br0" timeOffset="104721.66">12291 13521 91 0,'0'2'41'16,"-2"1"-29"-16,0 0 9 0,0 2-4 15,-2 0-1-15,4 1 0 0,-2 1 1 16,0 1 2-16,0-1 0 0,-1 2 0 15,3-1 2-15,-4-1 1 0,2 2-4 16,0 0-1-16,0-1 4 0,-2 1-6 0,2 1-2 16,-2 1-5-16,0 0 2 0,0 2-3 15,-3 0 0-15,5 4-1 0,0 2 0 16,-2 0-1-16,0 1-2 0,0 3-3 15,-4 1 5-15,1 4 2 0,1-4-3 16,0 2-2-16,0 0 0 0,0 0 4 16,1 4 3-16,-1-4-5 0,2 2 1 15,-2-1 1-15,2-2-5 0,0 1 1 16,-1-2 3-16,1 0-4 0,0-1-1 15,0 1 2-15,2-1 0 0,-4-1 0 0,4 0-3 16,0 0 2-16,-2-2 0 0,4 0 0 16,-3 0-1-16,3-2 0 0,0 0 3 15,0-3-2-15,0 0-2 0,0 1 2 16,0-1 0-16,0 0 0 0,0-2-1 15,0-2-1-15,0 0 3 0,0 3-1 16,0 0-2-16,0 2 2 0,0 0 2 16,-4 0-4-16,2 1 2 0,0-1 0 15,-2 0 0-15,2-1 0 0,0 0-2 16,0 0 1-16,-2 3 2 0,2-1-2 0,-2 2-1 15,-3-3 2-15,7 2 0 0,-2-5-1 16,2 0-1-16,0 1 1 0,0 3 1 16,0-3-1-16,0-1 0 0,0-4 0 15,0-3 1-15,0 0-1 0,0 1-1 16,0 1 2-16,0 1-1 0,0 0 0 0,0-2 0 15,0 1 0-15,0-2 1 16,0 1-1-16,0 0-1 0,0 0 1 16,0-2 1-16,0 1-1 0,0-2-1 15,0 3 1-15,0-1 1 0,0-1-1 16,0 0-1-16,0-1 2 0,0-2 2 0,0 2-3 15,0 1-2-15,0 1 4 0,0 3-1 16,0-2-1-16,0 1-3 0,0 1 3 16,0 3 3-16,0 1-3 0,-4-1 5 15,2-2 1-15,2-4-5 0,0 2-1 16,0 0-1-16,-2-1 2 0,2 1 1 0,0-2-2 15,0-1-1-15,0-1 1 16,0-2 1-16,0-1-1 0,0 0-1 16,0-1 0-16,0 0 2 0,0 0-2 15,0 0-1-15,0 0 0 0,2-9-3 0,6-4-8 16,3-5-13-16,-3-2-13 0,2-8-27 15,-1-9-80-15,-1-6-97 0</inkml:trace>
  <inkml:trace contextRef="#ctx0" brushRef="#br0" timeOffset="105869.72">12221 14216 0 0,'0'0'93'0,"0"0"-56"0,0 0-5 15,0 0 9-15,0 0-2 0,0 0-6 16,0 0-4-16,0 1 0 0,0-1-7 16,0 2-8-16,0-1-5 0,0 4 1 15,0 1 10-15,0 1-7 0,0 2-1 16,0 0-5-16,2 3 3 0,0 2-5 15,2 2 3-15,-4 1-3 0,4 3 1 16,0 2 0-16,0-1 1 0,3-1 1 0,1 3-1 16,0-1-3-16,3 0 3 0,-1-1-2 15,2-1 2-15,-1 0-3 0,3 0-1 16,-1 2 3-16,1-3-3 0,0 1-1 15,1-3-1-15,-1 1 1 0,3-2-2 16,2 0 0-16,-3-3 1 0,1-1 1 16,1 1-1-16,-3-2-1 0,1 0 1 15,-3 1-1-15,3-2 2 0,-1 0-2 16,1 0 0-16,-1-1 0 0,-3 0 3 15,-2-1-3-15,3 0-1 0,-1 1 2 0,-4 0 0 16,3 0-2-16,-5 1 1 0,2 0 1 16,-2 2 0-16,1-1-2 0,1 3 1 15,0 0 1-15,-2 4 0 0,1 2-2 16,1 0 2-16,-2 0-1 0,2-5 0 15,-1-2-1-15,3-1 1 0,0 4 0 16,1-2 1-16,-3 0-1 0,-2-3-1 16,2-3 2-16,-2 0-1 0,-1-1 0 15,1-2-1-15,-6-1 2 0,6-2-1 16,-4 0-1-16,2-1 1 0,-2 0 1 0,2-1-2 15,1 0 2-15,-1 0-1 0,-2 0-1 16,0 0 2-16,0-2-2 0,0 1 1 16,-2 0 1-16,0 1-1 0,0 0 0 15,0 0-1-15,0 0 4 0,0 0-3 16,0 0 0-16,0 0-2 0,0 0 4 0,0 0-2 15,0 0-2-15,0 0 2 16,0 0 2-16,0 0-2 0,0 0-2 16,0 0 2-16,0-1 2 0,0 1-2 15,0 0 0-15,0-2-2 0,0 2 4 0,0-3-2 16,0 2 0-16,0-1-2 0,0 0 2 15,0-2 2-15,0-1-4 0,0 1 1 16,0-2 4-16,-2-2-3 0,-2-1-2 16,2-2 2-16,2 0 2 0,-4-4-2 15,-1-5 0-15,1-2 0 0,-2-4 1 0,4 1 0 16,-4 0-1-16,0 1 2 0,1 1 0 15,-1 0 0-15,4 5-1 16,-4 3 1-16,4 3-1 0,-2 1 3 16,0 1-4-16,2 3 0 0,0-2 2 0,-1 4-1 15,1-1-3-15,2 2 2 0,0 2 0 16,0-2 0-16,0 2-1 0,0 1 0 15,0 1 1-15,0 0-4 0,0 0-3 16,0 0-8-16,0 0-2 0,0 0 4 16,0 0-7-16,7 3-14 0,-3 3-10 15,4-1-18-15,-2 2-29 0,-2-3-21 0,0 0-43 16</inkml:trace>
  <inkml:trace contextRef="#ctx0" brushRef="#br0" timeOffset="106331.75">12849 15113 78 0,'0'0'71'0,"0"1"-53"15,0 0 9-15,0 3 10 0,0 1 0 0,0-2-12 16,0 1 3-16,-6 2-2 0,2-2 1 16,-2-1 0-16,-3 2-3 0,1-1-4 15,-2 3 1-15,2 0-5 0,-9 1-1 16,-2 1-3-16,3 2-3 0,-1 2-5 15,-1 0 0-15,-3 0-4 0,2 1 0 0,3 0 2 16,4-2-2-16,-1 0-8 0,3-4-2 16,4-3-11-16,-1 1-19 0,3-5-22 15,2-1-27-15,2 0-57 16</inkml:trace>
  <inkml:trace contextRef="#ctx0" brushRef="#br0" timeOffset="107186.8">12194 14210 47 0,'-4'3'60'0,"2"0"-34"0,0 0 6 15,-2 1-1-15,1-1-4 0,1-2-1 16,2 0 0-16,0-1 1 0,0 0 10 16,0 0 2-16,0 0-6 0,0 0-15 0,0 0-5 15,0-4-7-15,0-7 4 0,9-2-3 16,5-3-3-16,3-3 3 0,3-3-3 15,7-5 2-15,0-3 3 16,8-6-3-16,2-3 0 0,5-7 2 0,1-4 0 16,5-3 1-16,-5-4-2 0,1-3-1 15,-3 1-2-15,-4 0 0 0,-2 2-1 16,-2 3-3-16,-4 4 2 0,0 3-2 15,-6 8 0-15,-2 6 0 0,-7 6 3 16,-2 4-2-16,-1 3 0 0,3 3-1 16,-5 1 1-16,1 3 0 0,-2 2-1 0,-4 3-1 15,3 2 2-15,-5 0-1 0,2 4 0 16,-4 0-1-16,2 1 1 0,-2 1 0 15,0 0-1-15,0 0-1 16,0 0 2-16,0 0 0 0,0 6-3 0,0 2-16 16,0 0-9-16,0 0-12 0,0 0-28 15,-2 0-58-15,-7-4-113 0</inkml:trace>
  <inkml:trace contextRef="#ctx0" brushRef="#br0" timeOffset="108106.85">11049 14341 13 0,'-2'3'33'16,"-2"-2"-23"-16,4-1 113 0,-5 0-98 16,3 0 8-16,2 0 8 0,-2 0-13 15,2 0 2-15,0 0-2 0,0 0-6 0,0 0-9 16,0 0 2-16,0 0-3 0,0 0 1 15,0 0-3-15,0 0-1 0,0 0-3 16,11-2-3-16,3-2 2 0,3 1 0 16,5-1-2-16,5-1 1 0,4 1-2 15,9-1 1-15,1-1 3 0,8 0-4 0,7-1 6 16,2 3-4-16,0-1 0 15,6 3-5-15,-2-1 3 0,0 2-2 16,0 0 1-16,-2 0 0 0,0-1-1 16,-2 0 0-16,-6 0-1 0,-3 0 1 0,-7-3-1 15,-5 1 0-15,-6 3 1 0,-8-3 0 16,-3 1 0-16,-7 1-1 0,-1 0 2 15,-6 1-1-15,-2 0 0 0,-2 0 0 16,-2-1 2-16,2 1-1 0,1 1-3 16,1-2 2-16,0 2 0 0,2-1 0 0,2 1-1 15,-2 0 1-15,1 0 0 0,-1-1 0 16,0 1-1-16,0 0 0 15,-4 0-1-15,5 0-7 0,-5 0-10 16,0 0-9-16,2 0-11 0,0 0-12 0,2-2-17 16,-2 0-24-16,2 0-41 0</inkml:trace>
  <inkml:trace contextRef="#ctx0" brushRef="#br0" timeOffset="112355.09">14063 12883 111 0,'0'-5'56'0,"0"0"-25"15,0-2 24-15,0 1-18 0,0 1-1 16,0 1-6-16,-9-1 0 0,3 2-11 15,-2 1 3-15,-5-1-8 0,3 3 5 16,-4 0-3-16,-1 0 0 0,3 3-4 16,-5 7-3-16,-3 3-2 0,-3 4 6 15,4 2-6-15,-3 5 2 0,3 3 0 16,0 2-1-16,3 3-4 0,5 2 0 15,5-1-4-15,2-3 2 0,4-1-2 16,0-2 0-16,4-3-1 0,9-3-2 0,-1-5-4 16,5-4-12-16,1-3-9 0,3-3-3 15,2-4-9-15,3-2-18 0,1 0-10 16,2-2-5-16,0-6-19 0,-4-4 7 15</inkml:trace>
  <inkml:trace contextRef="#ctx0" brushRef="#br0" timeOffset="112648.11">14286 13080 139 0,'0'-8'31'15,"0"2"16"-15,-8-1-5 0,-5 1-12 0,1 0 9 16,1 5-11-16,1 0-4 0,-2 1-3 16,-1 0 1-16,3 2-6 0,-2 7-6 15,1 6 0-15,3 4-4 0,2 3-3 16,4 3-4-16,2-1 3 0,0-1-2 15,10-3-1-15,5-4 1 0,-1-2 1 0,5-4-1 16,-1-4-3-16,1 0 5 16,1-6-2-16,1 0-2 0,-4 0 2 15,-3-10 1-15,-1-2 2 0,-5-2 1 16,0-2 4-16,-4-2 1 0,0-1-3 0,-4-1 1 15,0-1-4-15,0 1-4 0,0 4 3 16,0 1-2-16,0 4-2 0,0 3-14 16,0 7-8-16,9 1-23 0,-1 0-25 15,2 1-37-15,-2 4-66 0</inkml:trace>
  <inkml:trace contextRef="#ctx0" brushRef="#br0" timeOffset="113490.16">14497 13256 15 0,'0'2'-13'0,"2"-1"190"0,-2-1-128 15,2 0 1-15,-2 0-16 0,2 0-10 16,4-5-7-16,2-7-10 0,1-1-3 16,1-2 10-16,-2-4 2 0,3-1 0 15,-1-5 0-15,2-2-5 0,3-1-1 0,-1-2 1 16,-1-3-2-16,3-4-5 0,-1-4 4 15,-3-2-6-15,-2-6-2 0,3-5-1 16,-5-2 3-16,-2 1-4 16,-2 3-1-16,-2 10-1 0,-2 9 5 15,0 12-2-15,0 8 1 0,-4 6 1 0,0 4 4 16,-4 3-3-16,0 0-4 0,-3 11 4 15,1 8 0-15,2 5 1 0,-3 5-2 16,3 5-1-16,0 7 3 0,-5 2-1 16,5 8-3-16,-2-1 3 0,0 3-2 15,3-1 2-15,3-4-4 0,4-6 4 0,0-4-2 16,2-6 0-16,9-7-3 0,-1-6 4 15,4-7-1-15,3-5-1 0,2-7-1 16,-1 0 2-16,3-6 3 16,4-12-3-16,2-5 0 0,-1-7 2 0,1-4-4 15,0-3 2-15,-2-1-1 0,-4-3 4 16,-3 0-1-16,-3-3 1 0,-1-2-3 15,-1-2 1-15,-5-1 1 0,-2 3-2 16,0 8-1-16,-2 11 2 0,-4 13 1 16,0 7 5-16,0 7 3 0,0 0 1 0,0 1-8 15,-8 14-5-15,0 8 5 0,-5 5 2 16,1 2-1-16,2 5 1 0,1 2-4 15,-3 4 4-15,0-1-3 0,-3 2 2 16,3-2-1-16,3-2 3 0,1-2-4 16,6-3 0-16,0-4-2 0,2-2 0 15,0-5 1-15,0 0-1 0,8-2 0 16,5-2 0-16,5-3 1 0,3-5-1 15,4-4-1-15,2-1 3 0,0-3 0 16,1-1-3-16,1-1 0 0,2 0 1 0,0 0 2 16,0-11-3-16,0-3 0 0,-2-4 1 15,-4-3 1-15,0-1-2 0,-8-1 0 16,-7 0 3-16,-2 0 0 0,-6-2-1 15,0 1-1-15,-2 0 1 0,-2 5-1 16,-10 3 1-16,-3 7 0 0,-3 3 2 16,1 3-2-16,1 3 1 0,-1 0 0 15,3 9 2-15,-3 5-4 0,1 3 3 16,-3 6-2-16,5 4 3 0,-1 2-1 15,5 3-1-15,-1 0-2 0,7-1 2 0,4-2-1 16,0-4-2-16,0-2-1 0,4-6 3 16,5-1-3-16,1-4-5 0,7 0-4 15,-5-4-6-15,7-2-7 0,1-1 1 16,3-2-6-16,6-3 3 0,0 0 23 15,4-3-9-15,-2-8-50 0,-2-1 24 0,0-1-27 16,-4-1 10-16,-1-2-18 16,1-2 10-16,-4 0 6 0,-5-2 14 15</inkml:trace>
  <inkml:trace contextRef="#ctx0" brushRef="#br0" timeOffset="113707.17">15477 13071 2 0,'2'-16'72'0,"-2"1"-8"15,0 3 13-15,0 3-13 0,-7 3-8 0,-1 1-10 16,0 3-7-16,0 2-12 0,-3 0-1 16,-3 1-4-16,3 10-4 0,-1 3-5 15,0 6-3-15,1 3 0 0,3 2 0 16,0 2-7-16,8-1 0 0,-2 0-1 15,2-3-1-15,0-2-1 0,2-2 0 0,8-3 0 16,3 0 0-16,1-1-3 16,9-3-6-16,-1-2 7 0,5-6-2 15,0-3-23-15,-2-1-1 0,2 0-5 16,-6-5-18-16,-1-6-13 0,-5-4-10 0,-1-1-8 15,-6-1 12-15,1-4 29 0,-1-4 26 16,-6-6 3-16,2-4-24 0</inkml:trace>
  <inkml:trace contextRef="#ctx0" brushRef="#br0" timeOffset="114536.22">15714 12613 20 0,'0'-11'72'0,"0"2"14"16,0 3-56-16,0 4 18 16,0 1-22-16,0 1-13 0,0 0-13 15,0 0-2-15,0 5 6 0,4 7 1 0,-2 4 4 16,1 3 0-16,-3 6 1 0,0 6 1 15,0 4 3-15,0 7 4 0,0 3-3 16,-3 1-5-16,-3 1-1 0,0 3-5 16,0-2 0-16,-2 0-5 0,1-2 5 15,-1-8-2-15,0-5-3 0,4-9 1 0,0-8 2 16,-3-5 0-16,5-6-1 0,2-2 0 15,0-3 3-15,0 0 4 0,0 0-1 16,0-9-9-16,0-5 2 16,9-2-3-16,-1-3-3 0,4 3 0 0,3 2 0 15,-3 2 0-15,1 4-3 0,-3 0-1 16,4 3 2-16,1 3-6 0,-3 0 0 15,5 2 2-15,-3-2 3 0,1-1 5 16,1 0 2-16,5 1 4 0,2-3-4 16,1-1 26-16,1 0-6 0,-4-1-19 0,-7 3 3 15,-5 3 3-15,-9-1 1 0,0 2 10 16,0 0 13-16,0-1-6 0,-2-1-16 15,-7 1-1-15,1 0-1 0,-6 1 5 16,3 0 2-16,1 0-2 0,2 0 3 16,-1 0-1-16,1 0-3 0,4 3-3 15,-2 3-3-15,0 4-1 0,1 3-1 16,1 1-1-16,-2 4 2 0,4-2 0 15,2 2-4-15,0-1 2 0,0-3 2 16,0 0-1-16,0-1-2 0,0-2-1 16,2 1 4-16,8-2-2 0,1 0-2 0,3-1 1 15,5 1 1-15,1-4 1 0,5 0-2 16,2-2 2-16,-2-3-1 0,0-1 2 15,-7 0-2-15,1 0 0 0,-9-8 1 16,-1 0-1-16,-3-1-5 0,-6-2 5 16,0 1 0-16,0-3 1 0,0 1-2 15,-2-3 1-15,-4-2 0 0,-3-3 1 16,3-2-2-16,0-1 1 0,0 2 0 15,4 5 1-15,-5 5-2 0,7 4 1 16,0 5 1-16,-2 1 0 0,2 1-2 0,0 0-4 16,0 0 1-16,0 1 2 0,4 6 0 15,3-2 1-15,3 0-1 0,0 0-3 16,-1-2-5-16,5-2 4 0,-4 3-2 15,3-3 3-15,-1-1-2 0,1 0 2 16,-3 0 0-16,-2-3 1 0,-2-2 4 16,1-2-1-16,1-2 3 0,-2 1-1 15,0-3-1-15,0 1 0 0,3-1 3 16,-1-1 0-16,4 2 1 0,-1 2-5 15,-1 1 4-15,0 1 2 0,3 3-1 0,-3 0-1 16,1 1-3-16,1 2 2 0,2-1-3 16,7 1 1-16,2 0 1 0,2 0-1 15,-1 0-12-15,3 0-25 0,-2 0-26 16,2 1-107-16,-2-1-57 0</inkml:trace>
  <inkml:trace contextRef="#ctx0" brushRef="#br0" timeOffset="124124.77">13872 15507 2 0,'3'-3'13'0,"-1"-1"30"0,-2 0 2 15,0 4-31-15,0-1 11 0,0 1-8 16,-5 0-6-16,5-3 1 0,0 3 0 16,-2-1 7-16,2 1 0 0,0 0 4 15,-2 0-4-15,0-3 0 0,0 2-2 0,2-1 3 16,0 2-3-16,-4 0-4 15,2 0-1-15,0-2-3 0,2 2 1 16,-2-1-3-16,2 1 1 0,0 0 0 16,0 0-2-16,0-1 1 0,-2 1 3 0,0-1 2 15,2 1 1-15,0 0-2 0,0 0 2 16,0 0-4-16,0-1-1 0,0 1-5 15,0 0-4-15,0 0 1 0,0 0-3 16,0 0-2-16,6 0 4 0,0 0 2 16,4 0 1-16,-1-3-1 0,1-2-1 0,5-1 1 15,-3 1 0-15,2-3-1 16,1 0 0-16,-1-2 1 0,3 0 0 15,1-3-1-15,-3 0 1 0,1-3 1 16,1 1-2-16,-7-1 1 0,1-2 0 0,-3 0 2 16,-2 1 0-16,-2 1-1 0,-4 1 0 15,0 0 5-15,0 0-3 0,-4 2-1 16,-4 2 0-16,-2 1 2 0,-5 4-2 15,1 1-1-15,-3 4-3 0,1 1 2 16,-1 0 1-16,-2 6-3 0,3 7 1 0,-1 5 1 16,1 2-1-16,1 3 0 0,-3 4 0 15,5 4 1-15,3 3-1 0,4 1 1 16,2 1 0-16,4-3 0 15,0-1 0-15,10-2-1 0,4-5 2 0,7-2-1 16,2-4 0-16,0-4-1 0,1-7 0 16,-1-3 1-16,6-4-1 0,0-1-7 15,-2 0 2-15,4-9-3 0,-6-4-13 16,0-1-1-16,-3 1-5 0,-3 0-11 15,-5 2-8-15,1 2-12 0,-5 1-19 16,-6 3-28-16,0-2-17 0</inkml:trace>
  <inkml:trace contextRef="#ctx0" brushRef="#br0" timeOffset="124720.8">14342 15412 9 0,'4'-2'40'0,"-4"-3"119"0,0 3-99 16,0 2 2-16,0 0-24 0,0 0-25 15,0 0-7-15,0 1 3 0,0 9 3 0,0 1 3 16,0 4 3-16,0 2-4 0,-4 0-2 16,-3 2 2-16,1 0 0 0,2 1-3 15,-2-3-1-15,0-3-3 0,4-3 3 16,2-3-7-16,0-4-2 0,0-3 1 15,0-1-2-15,0 0 2 0,2-8 1 16,8-7 4-16,0-5-3 0,3-1-2 16,-3-1-2-16,3-2 1 0,-1 3 0 15,0 0 1-15,1 2-5 0,1 4 6 16,1 2-1-16,-3 2 0 0,-2 4-1 0,-1 3 1 15,-1 2 1-15,-4 2-2 0,-2 0-3 16,0 0 3-16,0 1 2 0,-2 6-1 16,2 1-2-16,3 2 1 0,-5 1 1 15,0 1-1-15,2 0-1 0,-2-1 0 16,0-2 2-16,0 1-2 0,0-2-1 15,2-2 2-15,2-1 0 0,-2-4-2 16,6-1 0-16,0 0 1 0,7-3 2 16,1-10-1-16,1-4-2 0,6 0 0 15,-5 1 0-15,-1-1-2 0,-3 2-1 0,-1 5 3 16,-3 1 0-16,-4 3 0 0,-2 3 0 15,-2 2 1-15,-2 1 0 0,2 0 0 16,1 0-3-16,-1 4 4 0,-2 5 1 16,0 1 0-16,0 1-2 0,0 0-2 15,0 2 4-15,0 1-2 0,0-1-1 16,0 0 2-16,0-1 0 0,0 2-1 15,0-2 0-15,0 0 0 0,2 1 1 16,-2-3-1-16,0 0-1 0,2-3 0 16,0-2-1-16,2-2-11 0,-2-2-12 0,2-1-3 15,2 0-6-15,3-1-7 0,1-11-33 16,0-1-38-16,1-4-32 0</inkml:trace>
  <inkml:trace contextRef="#ctx0" brushRef="#br0" timeOffset="124961.81">14920 15335 183 0,'3'-1'85'0,"-3"1"-50"16,4 0 13-16,0 0-12 0,-4 0-7 0,2 3-2 15,0 4-3-15,0 3-1 0,-2 1-8 16,0 2-4-16,0 0-1 0,-2 2-2 15,2-1-2-15,0-1-5 0,0-2 3 16,0 1-5-16,0-1 1 0,0-2 0 16,0-1 0-16,4 0 0 0,0-3-7 0,2-1-16 15,3-1-2-15,-3-3-7 0,2 0-4 16,-2 0-30-16,-2-5-48 15,-1-5-33-15</inkml:trace>
  <inkml:trace contextRef="#ctx0" brushRef="#br0" timeOffset="125313.83">15138 14888 153 0,'0'-8'39'16,"0"6"-5"-16,0 2 4 15,0 0-16-15,2 0-1 0,0 0-3 0,2 0 5 16,-4 4 4-16,0 5-1 0,4 3-9 16,-4-1-1-16,0 3 0 0,0 0 3 15,0 4-1-15,0 3-2 0,0 4-3 16,0 2-4-16,-4 1-4 0,0 1 0 15,0-2 1-15,-1 3-3 0,3-1-2 0,0 0-1 16,2 0 0-16,-2-1 3 0,2 2-4 16,0-2 0-16,0 0 3 0,0-1 0 15,-2-2-2-15,2-1-1 0,0-6 0 16,0-2-3-16,0-3-5 0,0-4-7 15,4-4-7-15,2-3-6 0,-3-2-11 16,-1 0-5-16,2-8-9 0,-2-4-19 16,-2-3-24-16,0-2 11 0</inkml:trace>
  <inkml:trace contextRef="#ctx0" brushRef="#br0" timeOffset="125473.84">15206 15296 8 0,'6'0'162'0,"-4"0"-115"0,4 0 11 16,2 0-7-16,1 2-14 0,1 1-11 15,-2 1-1-15,3-1-5 0,7-1-2 16,-3 3-3-16,3-3-2 0,1-1-6 15,0-1-4-15,-3 0-1 0,-1 0-1 16,-5 0-7-16,-2 0-8 0,0 0-12 16,-3 0-24-16,-3 0-41 0,-2 0-56 15</inkml:trace>
  <inkml:trace contextRef="#ctx0" brushRef="#br0" timeOffset="125772.86">15557 14926 185 0,'2'-3'52'0,"-2"3"-20"16,0 0-4-16,0 0-21 0,2 7 15 15,-2 4-1-15,0 1-4 0,0 5 0 0,0 2-4 16,0 1 2-16,0 4 9 0,0 0-8 15,0 1 2-15,-2 4 2 0,-4 0-1 16,0 3-4-16,2-1-2 0,0 1-7 16,-3 0-2-16,5 0-3 0,0-2 0 15,0-1-1-15,2-1 1 0,0-5 0 0,0-1-3 16,0-3-2-16,0-5-6 15,0-1-3-15,0-6-13 0,0-4-10 16,2-3-19-16,2 0-28 0,3-4-25 16,-3-10-83-16</inkml:trace>
  <inkml:trace contextRef="#ctx0" brushRef="#br0" timeOffset="125937.87">15607 15299 19 0,'2'3'132'0,"0"-1"-72"15,4 1-13-15,0 1 4 0,-2 0-27 16,7-2-6-16,-5 1-9 15,4 0-1-15,-1 1-5 0,-1 1-2 16,0 1-1-16,0-1-2 0,1 2-21 0,3-1-29 16,3 0-23-16,-5-2-60 0</inkml:trace>
  <inkml:trace contextRef="#ctx0" brushRef="#br0" timeOffset="126532.9">15904 15391 80 0,'2'0'22'0,"5"0"-9"0,-3 0 1 16,2 0-6-16,2 0-4 0,1 0-2 15,1 0 10-15,0 0 9 0,3 0 19 16,-3 0-7-16,2 0 4 0,1-2 3 15,1-6-15-15,1-2 10 0,1-3-11 16,1-1-5-16,-1-2-6 0,-1-4 1 0,-5-1-3 16,0 2 3-16,-3-1-4 0,-7-1-4 15,0 2 4-15,0 0-4 0,-9 3 1 16,-1 5 1-16,-4 4 0 15,-1 4-1-15,1 3-5 0,-3 0 4 0,5 9-4 16,-3 4 0-16,3 4-2 0,-1 3 0 16,5 3 0-16,2 1-2 0,4-1 1 15,2-3 0-15,0-2 0 0,14-3-2 16,1-2 0-16,6-4 5 0,-1-2-3 15,5-2 0-15,8-3 0 0,0-2 2 0,6 0-1 16,1 0 2-16,1-5-2 0,-2-2-1 16,1 1 3-16,-1-2 2 0,-4 5 3 15,-2 1 0-15,-10 2-2 16,-5 0-5-16,-7 0 1 0,-7 10 0 0,-4 4 2 15,-2 2 1-15,-13 1-2 0,-1 0 0 16,1-1 0-16,-1-1-2 0,3-3 0 16,1-4 0-16,8-1 0 0,2-6-2 15,0 0 3-15,2-1-2 0,0 0-1 16,0-5-2-16,0-10 1 0,8-2 3 0,2-4 0 15,3 0 0-15,1-1-1 0,-3 2 2 16,-1 2-1-16,2 3-1 0,3 1 0 16,-1 0 1-16,3 3 0 15,1-2-2-15,-1 4 3 0,2 1-5 0,-3 1-8 16,1 0-11-16,-5 3-2 0,5 2-12 15,-3 0-19-15,3 1-42 0,5-1-77 16</inkml:trace>
  <inkml:trace contextRef="#ctx0" brushRef="#br0" timeOffset="129030.05">8554 13495 152 0,'0'-4'46'0,"0"0"-8"0,0 2 7 0,0 0-9 15,0 1-10-15,0 0 3 0,0 1-3 16,0-1-9-16,0 1 2 0,0-1-1 16,0 0-4-16,0 0 0 0,0 1-3 15,0 0-2-15,0 0-3 0,0 0-3 16,-2 0 1-16,2 4-1 0,0 7-1 0,0 1 3 15,0 2 0-15,0 2-2 0,0 3-1 16,0 2-3-16,2 2 1 16,0 1 2-16,0 2-2 0,2-2 0 15,-2 0 1-15,0-2 1 0,2-2-2 0,-2-2-1 16,2-2 2-16,1-2 1 0,-3-5-2 15,-2-1-1-15,2-4 2 0,-2-4-1 16,0 0 2-16,0 0 1 0,0 0 8 16,0-5-8-16,0-8-2 0,-2-4-2 15,2-1 1-15,-4-3 3 0,4-2-5 16,0-4 1-16,0-4 1 0,0-1 3 0,0-6-5 15,4-1 1-15,0-3 1 0,6 0 0 16,0 2 1-16,5 4-2 16,-3 5 1-16,5 5 0 0,-1 5-2 15,1 2-2-15,2 5 3 0,3 1 1 0,3 3-1 16,2 3 0-16,2 2 2 0,-4 2 0 15,-7 3-3-15,5 0 0 0,-8 0 2 16,-5 4 0-16,-4 6-1 0,-4 2 0 16,-2 5 2-16,0 2 1 0,-14 3-2 15,-1 0 0-15,-1 1 1 0,-3 1 1 0,5-1-3 16,-3 1 0-16,1-2 2 0,1-1 0 15,5-2-1-15,1-2-1 0,3-5 2 16,2-2-1-16,4-1-1 16,0-3-2-16,0 2 3 0,13-3-2 0,1-1 3 15,7-3-2-15,3-1 1 0,3 0-1 0,6 0-6 16,-4 0 3-16,2 0 3 15,-4 1-2-15,-2 4-5 0,-4 0 6 16,-7 2 0-16,3 0 1 0,-9 2-3 16,0 1 1-16,-4 2 2 0,-4 0 1 0,0 1-1 15,0-1 1-15,-12 1 2 0,4 0-1 16,-3 0-1-16,-3 0-1 0,2 2 2 15,-1-3 1-15,1 1-2 0,-3 0 1 16,-1-3 2-16,-1 2-1 0,1-2 0 16,1 1 0-16,1-3 1 0,5-3-2 15,7-1-2-15,2-2-2 0,0-2-3 16,0 1-18-16,2-1-11 0,9 0-12 15,5-3-16-15,1-8-46 0,1-5-81 16</inkml:trace>
  <inkml:trace contextRef="#ctx0" brushRef="#br0" timeOffset="129842.09">9321 13557 79 0,'0'-2'64'0,"0"0"-23"0,0-1 1 16,0 3 0-16,0-2-4 0,0-1 1 16,0 1-9-16,0 0-3 0,-4 0-2 15,-1 1-5-15,-1 1-2 0,-4 0-4 16,2 0-2-16,-7 0-2 0,3 10-1 15,-3-4-1-15,3 6 4 0,-3 1-3 16,5 3-3-16,0 1-2 0,1 3 2 16,3-1-3-16,0 0 0 0,4 2-1 15,2-6 0-15,0 0-2 0,0-2 0 16,8-4 0-16,0-4 0 0,9-3 1 15,0-2 0-15,3-4 0 0,3-9 2 0,4-3-4 16,-2-1 1-16,2-1 1 0,-3 0-1 16,-5 2 1-16,-7 3-3 0,-3 3 2 15,-7 5-1-15,0 1 1 0,-2 3-2 16,0 1 1-16,-2 0-2 0,-5 0-4 15,-3 8-4-15,0 3-1 0,-1 1 1 0,3 0 2 16,4 0-3-16,2-1-5 16,2-1-3-16,0-5-5 0,2 2-2 15,6-2 9-15,7-4 17 0,3-1-2 16,1 0 2-16,4-6 0 0,2-3 1 0,-5 0 0 15,-1 1 0-15,-3-1 1 0,-5 2 1 16,-3 1 3-16,0 1 2 0,-4 2 0 16,-2 1 4-16,3 2-3 0,-3 0-4 15,0 0-3-15,-2 0 1 0,2 8 2 16,-2 5-2-16,0 0-3 0,0 2 3 0,0 0-2 15,0 0-2-15,0 0 3 0,0-2-3 16,0-2 3-16,0-1-1 16,-2-1 1-16,-7 0 1 0,3-1 1 15,-4-1-3-15,2-1 2 0,-1-1 1 0,1-2-2 16,6-3-1-16,0 0 5 0,2 0-1 15,0 0-4-15,0 0-4 0,4-6-1 16,8-4 3-16,3-1 0 0,1 0-5 16,5-1 3-16,2-3-3 0,6 1 0 15,0-3-2-15,0-2-2 0,2 0-1 0,-4-4 5 16,-1 3 3-16,-1-3 4 0,-4 1 4 15,-7 1 2-15,-5 4 5 0,-7 2 1 16,-2 4 0-16,-2 2 6 16,-11 3 1-16,-3 5-1 0,-7 1-7 0,4 0 3 15,-3 3-7-15,1 8 0 0,4 3 5 16,-1 2-4-16,5 3-3 0,3 2 0 15,6 1-4-15,4-2 0 0,0-1-2 16,6 0-1-16,11-3-6 0,10 1-15 16,4-4-15-16,4-7-66 0,0-1-195 0</inkml:trace>
  <inkml:trace contextRef="#ctx0" brushRef="#br0" timeOffset="132274.23">7996 14441 143 0,'0'0'64'0,"0"0"-23"0,0 0 8 16,2 0-22-16,-2 0-8 0,2 0-2 16,-2 0 0-16,0 0-6 0,2 0-5 0,0 0-1 15,0 0-1-15,-2 0 1 0,0 0-2 16,4 0 0-16,0 0 2 0,2 3 3 15,3-1-1-15,-1 1 0 0,2-2-2 16,5-1-1-16,-1 0 1 0,1 0 2 16,3 0-3-16,-1 0 1 0,-1 0 8 15,3 0 2-15,2-4-11 0,-3 1-1 16,3 1-3-16,2-2 5 0,-3 3-3 15,5-1 0-15,-6 1-2 0,3 1-1 16,-3 0 3-16,-2 0-1 0,1 0-2 0,1 0 2 16,2 0 0-16,-1 0 0 0,1 0-1 15,2-1 0-15,1-3-1 0,3 2 1 16,0-3 1-16,2 2-1 0,-2 2 0 15,0-1 1-15,-2 2-2 0,-7 0 0 16,1 0 3-16,-3 0-1 0,-3 0-2 16,3 0 1-16,-1 0 1 0,-5 0-1 15,3 0 0-15,-3 0 0 0,0 0 1 16,1 0-1-16,-1 0-1 0,4 0 1 15,-1 0 1-15,1 0-1 0,1 0-1 16,3 1 1-16,-1 1 0 0,1 1 0 0,-1 1-1 16,0-2 0-16,-3 0 2 0,0 1-1 15,1 0-2-15,1 2 4 0,-3-4-2 16,1 2-1-16,1-2 0 0,-5-1 0 15,3 1 2-15,-1-1-1 0,-2 0-1 16,-1 0 1-16,-1 0 2 0,-4 0-2 16,2 0-1-16,0 0 1 0,1-1 1 15,-3-1-1-15,4 0-1 0,0 1 1 16,5-2 1-16,-1-1-1 0,-2 2-2 15,5-2 3-15,-5 3 0 0,5-1-1 0,-5 0-2 16,0 2 2-16,3-1 1 0,-3 1-1 16,0 0-1-16,-1 0 1 0,-3 0 1 15,6 0-1-15,-3 0-2 0,3 0 2 16,0 1 1-16,3-1-1 0,-3 0-1 15,5 0 1-15,-1 0 2 0,5 0-3 0,0 0-1 16,-1 0 2-16,3-2 1 16,-6 0-2-16,-1 1-1 0,-1 1 2 15,-3 0 0-15,-2 0 0 0,1 0-2 16,-3 0 2-16,-2 0 1 0,2 0-2 0,-1 0 0 15,-1 0 1-15,6 0 1 0,1 0-1 16,5 0 0-16,3 0 0 0,0-1 1 16,-3-1-1-16,5-1-1 0,-5 0 1 15,5 1 1-15,4-1-1 0,-6-1-1 16,2 3 1-16,-7 0 1 0,-4 1-1 0,1 0-1 15,-5 0 0-15,0 0 2 0,-1 0-1 16,-1 0-2-16,2 1 1 16,-4 2 2-16,0-1-2 0,3 0 0 15,-1 0 0-15,0 1 1 0,4-1 1 0,3-1-4 16,7-1 3-16,5 0 2 0,0 0-3 15,-2 0-1-15,-3 0 3 0,1 0 0 16,0 0-1-16,-3 1-2 0,1-1 3 16,-3 2 0-16,-1-1-2 0,1 2 0 15,-3-1 1-15,1 1 1 0,-3-1-1 0,-1 0-1 16,-2 0 1-16,1-1 1 0,-1 1-1 15,2-1 0-15,5 0 0 0,-1-1 1 16,1 0-1-16,-1 0-1 16,7-2 2-16,-3-1 0 0,1-1-2 0,2-1 0 15,-5 0 1-15,3 1 1 0,-3-2-2 16,-1 2 0-16,-7 2 1 0,-2-1 1 15,-2 2-1-15,-4 0-1 0,0 0 1 16,0 1 1-16,0 0-1 0,2 0-1 16,0 0 0-16,5 0 1 0,-3-1 0 15,2 0-1-15,2 1 1 0,3-1 2 0,-3-1-2 16,0 0-1-16,2 0 1 0,1 0 1 15,-1 0-1-15,7-1-1 0,-3 1 1 16,1-1 1-16,-1 2-2 16,-10 1 0-16,0 0 0 0,-2 0 1 0,3 0-1 15,-5 0-1-15,4 0 2 0,0 0 2 16,0 0-4-16,-2 0 1 0,4 0 2 15,0 0 1-15,-1 0-2 0,1 0 0 16,-2 0 1-16,0 0-1 0,8-3 0 16,1 1 0-16,-3-1 0 0,5 1 0 0,-11 2 0 15,0 0-1-15,0 0-1 0,2-1 5 16,0 0-4-16,-1 1-1 0,1 0 2 15,-4 0 3-15,-2 0-3 0,2 0-1 16,2 0 1-16,-2-1 1 0,-2 1-1 16,2 0-1-16,0 0-1 0,2 0 4 15,-2 0-2-15,3 0 0 0,-1 0 0 16,2 0 1-16,0 0 0 0,-2-2-2 15,5-1 1-15,-3 1 1 0,2 0-1 16,2-1-1-16,7 0 1 0,-3 0 2 0,-3-1-4 16,-7 3 2-16,-2 0 0 0,-2 1 2 15,0 0-3-15,2 0 0 0,0 0 1 16,0 0 0-16,-2 0 0 0,0 0 0 15,2 0 0-15,-2 0 1 0,0 0 0 16,0 0 0-16,0 0 2 0,0 0-3 16,0 0 1-16,0 0-3 0,-4 0-10 15,-2 0-21-15,2 0-48 0,-7 0-98 16</inkml:trace>
  <inkml:trace contextRef="#ctx0" brushRef="#br0" timeOffset="134478.34">9358 14176 49 0,'0'-3'34'15,"0"3"-18"-15,0-1 9 0,0 0-5 16,0 0-6-16,0 0 0 0,0 1-2 16,0 0 2-16,0 0-2 0,0 0-7 15,0 0-6-15,-2 0 1 0,2 0 0 16,0 0-1-16,0 0-2 0,0 0-2 0,0 1-2 15,0 0 3-15,0 1 0 0,0-1-1 16,0 1 5-16,0 0 2 16,0-2-2-16,0 0 2 0,0 1 7 15,0 1 1-15,0-1 0 0,0 0 3 0,0 0 3 16,0-1 4-16,0 0-3 0,0 1 0 15,0 0-3-15,0-1-1 0,-2 2-6 16,2-2 5-16,-2 0 1 0,2 0-2 16,-2 0-4-16,0 1 4 0,2 0 1 15,-3-1-1-15,3 1 4 0,0 0-5 16,-2-1 2-16,0 0 1 0,0 0-7 0,2 0 4 15,-2 0-3-15,2 0 0 0,0 0-3 16,0 0 2-16,0 0-1 16,-2 1 0-16,2-1-3 0,0 0 3 15,0 0-2-15,0 0 3 0,0 0-4 0,0 0 1 16,0 0-2-16,0 0 2 0,0 0-3 15,0 0 0-15,0 1 2 0,0 1-1 16,0-1-1-16,0 2 2 0,2-2 0 16,0 0-2-16,2-1 3 0,1 2 0 15,1-2 3-15,0 2-4 0,2-1 1 0,-2 0-2 16,3 1 1-16,-1 0 0 0,0-1-2 15,5 3 0-15,1 3 2 0,3-2 1 16,-1 3 3-16,1 0-6 16,1 2 2-16,-1 4-2 0,-1 0 0 0,5-1 0 15,0 0 2-15,-1 2-2 0,3-3-1 16,-4 0 2-16,1-2 0 0,-1-1 0 15,-2 1-1-15,-1-2 0 0,1-1 1 16,-3-1-2-16,3-1 1 0,-3-2 1 16,-2 1-2-16,1-2 2 0,-1 1-1 0,-1-1 0 15,1-2 0-15,-2 0 0 0,1 0-1 16,3 1 0-16,-3 1 2 0,-1 0-1 15,-2 0-1-15,0 0 0 0,-1-1 2 16,-3 0-1-16,0 1-2 0,-4-1 0 16,0 1 3-16,2 2-2 0,-2 0 0 15,0-1 1-15,0 2 1 0,0-1-1 16,0 0-1-16,0 0 0 0,2 0 1 15,0-3-1-15,2 2 0 0,-2 1 1 16,-2-4 1-16,0 1-1 0,0-1 0 0,0 0 2 16,0 0-1-16,0 0 1 0,0 1 0 15,-4 1-2-15,0-1 2 0,2 0-2 16,-6 0 0-16,6 1-1 0,-3 2 2 15,1 1-1-15,-2 2 0 0,-2 0-1 16,0 2 2-16,-1 1-2 0,-5 1 1 16,-1 2 0-16,-1 3 1 0,-1 1 1 15,-1 0-1-15,3 1-1 0,1-2 1 16,-1-1-1-16,3 3 0 0,-1-1 0 15,-1 0 0-15,0 0 1 0,1 0-1 0,-3 1 1 16,1 0 1-16,-1-1 0 0,3-1-2 16,-1 0 1-16,1-4 2 0,7-2-4 15,0-3 1-15,2-2 1 0,2-1 0 16,2-2 1-16,-2 0-1 0,0-2 2 15,2 0 2-15,-3 0-1 0,3 0 0 16,-2 1-2-16,0-1-1 0,0 0 0 16,0 0-2-16,2 0 1 0,-2 0 0 15,2 0-5-15,0 0-14 0,0 0-7 16,0 0-6-16,0 0-12 0,4 0-14 15,5-1-80-15</inkml:trace>
  <inkml:trace contextRef="#ctx0" brushRef="#br0" timeOffset="136267.46">8612 15611 105 0,'-5'1'31'0,"3"2"2"0,0-2 4 0,0-1-1 16,2 0-5-16,-2 1-9 0,2 0-2 15,-2-1 0-15,0 0 2 16,2 0-7-16,0 0 0 0,0 0 3 16,-2 0-5-16,0 0-1 0,2 3 0 0,-4-1 3 15,4 0-4-15,-2 1 1 0,0-1-1 16,2-1-3-16,-2 2-1 0,0-3 0 15,2 1 2-15,-3 0 2 0,3 1-1 16,0-2-6-16,0 0 1 0,0 0 1 16,0 0-6-16,0 0 1 0,5 0-1 0,5 0 2 15,4 0 1-15,9 0-1 0,2 0 2 16,8 0-4-16,8-5 1 0,1-3 0 15,1-1 0-15,3 0 1 16,1 1 0-16,-1 1-1 0,-3 1 6 0,-4 1 2 16,-6 2-6-16,-6 1-4 0,-8 0 3 15,-7 2 0-15,-8 0-1 0,1 0-1 16,-5 0 1-16,0 0 0 0,0 0-1 15,0 0 0-15,0 0 0 0,0 0 0 16,0 2 0-16,0 1-5 0,0 1 1 0,0-3-6 16,0 2-2-16,0 0-9 0,0 1-2 15,0 0-10-15,-7-1-22 0,3-1-25 16,-6-1-38-16,0-1-44 0</inkml:trace>
  <inkml:trace contextRef="#ctx0" brushRef="#br0" timeOffset="136547.47">8978 15601 141 0,'2'0'119'0,"-2"0"-65"16,0 0 8-16,0 0-18 0,0 0-21 15,0 10-4-15,0 4 14 0,0 4-10 16,0 3-3-16,-2 4-5 0,2 2-2 15,-5 0-6-15,3 1-3 0,-2 0 1 16,0-1-4-16,2-4 0 0,2-2-1 16,-2-1-1-16,2 2 2 0,0 1 0 15,0-1-2-15,0 0 1 0,4-4 2 16,2 2-2-16,-4-1-1 0,2-4 2 15,-1-1-3-15,3-1-12 0,-4-2-7 0,4-2-9 16,-4-3 3-16,0-2-24 0,-2-1-25 16,0-2-13-16,0-1-67 0</inkml:trace>
  <inkml:trace contextRef="#ctx0" brushRef="#br0" timeOffset="137098.51">8750 16141 88 0,'-2'0'54'0,"2"0"-31"0,0 0 7 16,0 0-6-16,0 0-3 0,-2 0 3 15,2 1-5-15,0-1-2 0,0 0 3 0,0 0 1 16,-2 0-2-16,2 0 0 0,-2 0-5 15,2 0 1-15,0 0-7 0,0 0 2 16,0 0-4-16,0 0 1 0,0 0-5 16,2 0 2-16,6 0 4 0,3 0 7 15,5 0-5-15,3-3-1 0,-1-2 1 0,5-2 1 16,6-1-4-16,4-2-4 0,4-2 1 15,7-1 2-15,3 2-3 16,3 0 2-16,-5 1 4 0,-1 1-3 16,-11 2-4-16,-2 2 0 0,-6 0-1 15,-3 1 1-15,-7 2-1 0,-3 0-1 0,-4 2-1 16,-1 0 2-16,-7-1 1 0,0 1 0 15,0 0-1-15,0 0 2 0,0 0 2 16,0-1-7-16,0 0 2 0,0-1 0 16,0 2 1-16,2 0-2 0,0 0 3 15,-2 0-2-15,0 0 0 0,0 0 0 0,0 0-1 16,0 0 1-16,0 0-5 0,0 0-4 15,0 0-2-15,0 0 0 16,0 0-6-16,2 3-13 0,2 0-14 16,-2 0-23-16,4 0-13 0,-2-2-9 0,-2-1-39 15</inkml:trace>
  <inkml:trace contextRef="#ctx0" brushRef="#br0" timeOffset="138799.61">9538 16184 167 0,'0'-2'39'16,"0"0"3"-16,0-2 14 0,0 4-15 0,0 0-8 16,0-2-3-16,0 2-7 0,0-1-3 15,0 1-2-15,0 0-2 0,0 0-2 16,0 0 0-16,0 0-7 0,0 0-1 15,2 2-1-15,-2 7 0 0,0 4 3 16,0 5-4-16,0 3 0 0,0 2 3 0,0 3-5 16,0 2-1-16,0 0 1 0,0 3-1 15,0-3 1-15,0 0-2 16,0-2 1-16,0-1 0 0,0-5 1 15,0-3-2-15,0-3 0 0,0-2 1 0,0-3-3 16,0-4 3-16,0-1-1 0,0-3 2 16,0-1 0-16,0 0 0 0,0 0 4 15,0 0 1-15,4 0 1 0,-2 0 1 16,0-7-4-16,4-1-1 0,0-4-3 15,3 1-1-15,-1 0 0 0,-2 1 1 0,5 0-1 16,1 2-1-16,0 3 0 0,5-2 1 16,1 2 0-16,3 1-2 0,0-1 2 15,2 3 0-15,-5 1 0 16,3 1-2-16,-1 0 1 0,-3 0 2 0,-3 4-1 15,-1 3-2-15,-5-3 1 0,0 4 2 16,1 1-2-16,-5-2-4 0,2 3 3 16,0-2-2-16,-4 1 3 0,2-1-6 15,-1 1 3-15,-3 0 4 0,2-1-1 16,-2-1 1-16,0 0-1 0,0-2 3 0,0-1 0 15,-5 2 0-15,-3-2 2 0,-2-2 0 16,-3 3-3-16,-1-2 1 0,-3-1 0 16,-3 1 4-16,3-2 1 0,-1 0-2 15,-1 0-2-15,2 1 1 0,-1 0 1 16,-1 1-7-16,1 2 1 0,5-1 0 15,1-2-3-15,2 2-12 0,5 0-9 16,1-2-27-16,2 2-25 0,2-4-75 16,0 0-142-16</inkml:trace>
  <inkml:trace contextRef="#ctx0" brushRef="#br0" timeOffset="146025.01">12986 11055 64 0,'0'0'40'0,"0"0"-11"0,0 0 4 15,0 0-7-15,0 0 0 0,0 0-3 16,0-1 0-16,0-1-5 0,0 1-2 0,0 0-7 15,0 1 4-15,0-1-5 0,-2-2-2 16,0 2-2-16,2 0 1 0,-5 1-2 16,5 0 0-16,0 0 4 0,0 0-2 15,0 0 2-15,-2 0-1 0,0 1 1 16,2 4 1-16,-2 0-6 0,0 1 5 0,2 0 1 15,0 2-1-15,0 1-5 16,0 0 4-16,0 1 2 0,-2 0 1 0,2 2-5 16,0 1 2-16,-4 4 4 15,2-2-1-15,2 0 12 0,0 0-14 0,0 1-7 16,0-1 2-16,2 1 0 0,0 3-1 15,0-1 7-15,0 2 3 0,-2-1-10 16,0-2-2-16,0 2 4 0,0-3 3 16,0-1-5-16,0 0 0 0,0 0 2 15,0-1-4-15,0 1 1 0,0 0 4 0,0-1 0 16,0 1 0-16,0 0-3 15,0 0 5-15,-2-1-1 0,-2 0-3 0,4 1-1 16,0 0-1-16,-2 1 2 16,2-2-1-16,0 3-2 0,0-1 3 0,0 0 0 15,0 2-2-15,0-3-1 0,0 1 1 16,0 3 1-16,0 0 0 0,0 1-2 15,0-1 1-15,0 0 3 0,0 0-2 16,0-1-2-16,0 0 1 0,0-2 3 16,0 0-3-16,0-2-1 0,0-2 2 0,0-1-2 15,0-1 1-15,0 3 1 0,0-1-1 16,0-1-1-16,0 0 3 0,0-1-3 15,0 0 2-15,4 1-2 0,-4 0 1 16,4 1 1-16,-2 0-3 0,-2 0 4 16,2 1-2-16,0 1-1 0,0-1 1 15,0-1 2-15,3-1-2 0,-3 0-2 16,-2-3 3-16,4 1 1 0,-2 1-3 15,2-1 0-15,-4-1 1 0,2 2 2 16,0-1-2-16,-2 1-2 0,4 1 3 16,-4 7 1-16,0 6-1 0,0-1 7 0,-8-6-2 15,8-8-2-15,0-2-6 0,0 0 0 16,0 0 4-16,0 1 0 0,0-2-2 15,0 1-2-15,0 1 2 16,0-2 2-16,0 1-2 0,0-1 0 0,0 2 0 16,0 6 2-16,0 5-1 0,0-1 5 15,0-1 1-15,-2-7-5 0,2-4-2 16,0 2-1-16,0-3 2 0,0 1 1 15,-2 0-3-15,2 0 0 0,0-2 2 16,0 0 1-16,0 1-2 0,0-2-1 0,0 2 1 16,0-2 2-16,0-1-2 0,0 1 0 15,0-1 0-15,0 2 0 0,0 1 0 16,0-3 0-16,0 4 0 0,0-3 0 15,0 2 0-15,0 1 0 0,0-1 0 16,0 4 0-16,0 6 0 0,0 6 0 0,0 2 3 16,-6-2 0-16,2-8-2 15,4-3-3-15,0-1 3 0,0 1 0 16,0-1 0-16,0 3-3 0,0 6 2 15,0 3 2-15,0-1-1 0,0-5-2 0,0-4 1 16,0-3 1-16,0 1-1 0,0-1-1 16,0-1 2-16,0 2 1 0,-3-4-1 15,3-1-2-15,0 1 1 0,-2-2 1 16,2 0-1-16,0 1-1 0,0-2 1 15,0 0 1-15,0-1-1 0,0 0 0 16,0 0 0-16,0 1 0 0,0 1 0 0,0-1 0 16,0-1 0-16,0 2 1 15,0 2-1-15,0-1-1 0,0 0 1 16,0 2 2-16,0-1-3 0,0 5 0 0,0 5 1 15,0 4 1-15,0 0 1 0,0-4-3 16,0-5 0-16,0-6 2 0,0 0-1 16,0 1-1-16,0 1 2 0,0 1 0 15,0-1-1-15,0 0-1 0,0-1 1 16,0-1 1-16,0-3-1 0,0 0-1 15,0 0 0-15,0-1 3 0,0 0-2 16,0 0-1-16,0 0 2 0,0 0 3 0,0 0-4 16,0 0 2-16,0-3-1 15,2-1 1-15,1 1-2 0,-3 0-1 0,0-1 2 16,0 0 0-16,0 3-1 0,0 1-3 15,0 0 0-15,0 0 1 0,0 0-6 16,0 0-8-16,0 0-4 0,0 0 8 16,2 0 3-16,0 2-8 0,0 1 1 15,-2-1 1-15,2 0-3 0,-2-2-3 16,4 0-9-16,-2 0-33 0,2-5-58 0,-4-8-146 15</inkml:trace>
  <inkml:trace contextRef="#ctx0" brushRef="#br0" timeOffset="149289.21">12843 11738 0 0,'0'0'33'0,"0"0"-12"16,0 0-9-16,0 0 14 0,0 0 10 15,0 0 1-15,0 0-4 0,0 0-7 16,0 0 3-16,0 0-3 0,0 0-1 15,0 0-8-15,0 0 2 0,0 0-1 16,0 0-4-16,0 0-2 0,0 0-2 0,0 0 4 16,0 0-9-16,0 0 3 0,0 0-2 15,0-1 1-15,0 1 0 0,0 0-1 16,0 0 2-16,0 0-1 15,-2 0-3-15,2 0-2 0,0 0 3 16,0 0 3-16,0-1-2 0,0 1 2 0,0 0-2 16,0 0 6-16,0 0-3 0,0 0 0 15,0 0-4-15,0 0 0 0,0-1-1 16,0-1 1-16,-2 2-3 0,2-1 4 15,0 1-3-15,0-1-2 0,0 0 2 16,0 1 2-16,-2 0-3 0,0 0 2 0,2 0-3 16,0 0 1-16,0 0 0 0,0 0-3 15,0 0 0-15,-2 0 2 0,2 0-1 16,0 0-1-16,0 0 1 15,0 0 3-15,0 0-1 0,0 0-2 0,0 0 4 16,0 0 2-16,0 0-3 0,0-1 1 16,0 1-2-16,0 0 0 0,0 0 0 15,0 0-3-15,0 0 0 0,0 0 2 16,0-1-1-16,-2 1-2 0,2 0 1 15,0 0 1-15,0 0-1 0,0 0-2 0,0 0 2 16,0 1 3-16,0 3-1 0,0 1-1 16,0 0 0-16,0 3 1 0,0-2 0 15,0 5-1-15,0 3 0 0,2 1 2 16,0 3-1-16,4 2-1 0,0 2 1 15,-2 1 1-15,2-3-2 0,1 0-1 16,-5 1 1-16,4 0 1 0,0 1 0 16,0-2-2-16,1-1 2 0,-3-2-2 15,2-4 1-15,0 1 0 0,-2-4 1 16,0 1-2-16,1 2 2 0,1-2-1 0,0 1-1 15,-2-4 2-15,0-1 0 0,0 2-2 16,0-3 1-16,-1-2 1 0,-1 0 0 16,-2-3-2-16,0 0 2 0,0 0 0 15,0 1 0-15,0-2-2 0,0 0 1 16,0 0 2-16,0 0-1 0,2 0-2 15,-2 0 0-15,2 0 1 0,-2 0 0 16,0 0-2-16,4 0 2 0,-4 0 1 16,0 0 0-16,0 0 0 0,0 0 0 15,0 0 3-15,0 0-1 0,0-7-5 0,0 0 2 16,0-3 2-16,0 0-1 0,0 1-3 15,2 0 1-15,4 0 2 0,0-1-1 16,5 0 1-16,-3-2-2 0,2 0 2 16,5-2-1-16,-1-3-1 0,3-3 1 15,3-3 1-15,-1-1-1 0,2-1-1 0,1-3 1 16,-1 3 1-16,-2-1-1 16,-5-1-1-16,3 1 1 0,-5 2-1 15,1 3 1-15,-5 7 2 0,-2 2-3 16,-2 3 0-16,0 3 1 0,-4 0 2 15,0 2-2-15,0 2 0 0,0 1 2 0,0 1-3 16,0 0 4-16,0 0-2 0,-2 0-1 16,2 0-1-16,-2 0-1 0,2 0 0 15,-2 0 2-15,2 0-3 0,0 0 0 16,0 1-2-16,0 3-4 0,0-1-7 15,0 0-5-15,0 2-17 0,0 0-24 0,0-5-48 16,-4 0-117-16</inkml:trace>
  <inkml:trace contextRef="#ctx0" brushRef="#br0" timeOffset="153016.41">13825 11329 30 0,'0'-2'123'0,"0"-4"-83"16,0 0 13-16,0 0-9 0,0 1-9 16,0 0-7-16,0 1-11 0,0 2-1 15,-4-1-6-15,-2 2-2 0,1 0 0 0,-1 1-5 16,-2 0 3-16,2 0 0 0,-3 0 6 15,5 0 0-15,-4 0 2 16,4 0-2-16,0 0 1 0,0 0 3 16,0 0-2-16,-1 0-1 0,1 0-4 0,-2 1-6 15,0 1 3-15,2 1-1 0,2 0-2 16,-2-1-3-16,1 1-1 0,1-1 4 15,2 2-3-15,0-1-2 0,0 0 2 16,0-1 0-16,0-1 0 0,0 0 0 16,0-1-1-16,0 3 4 0,0-3-3 0,0 0 2 15,11 0 1-15,5 0 2 0,7-4 0 16,6-3-4-16,8-3 3 0,2-1-1 15,9-1-3-15,0 0 2 16,3-1 1-16,3 2 2 0,-2 2 4 0,-5-1-2 16,-8 4-3-16,-5 0 1 0,-10 4-1 15,-9-2-6-15,-5 3 6 0,-4 1 0 16,-4 0-3-16,-2 0 0 0,0 0 2 15,0 0-3-15,0 0 1 0,0 0-1 16,0 0 1-16,0 2 2 0,-4 2-3 0,0 1-3 16,2 0 1-16,0 2-4 0,0-1-6 15,0 1-5-15,0 0-7 0,-2 0-12 16,2-1-12-16,2 1-24 0,0-3-31 15,0-1-86-15</inkml:trace>
  <inkml:trace contextRef="#ctx0" brushRef="#br0" timeOffset="153469.44">14092 11375 132 0,'2'-2'57'0,"-2"-1"-14"16,0 3 6-16,0 0-10 0,0 0-5 15,0 0-4-15,0 0-8 0,0 0-10 16,0 0-6-16,0 7 4 0,0 6 4 15,0 4 0-15,0 2-6 0,0 2 3 16,0 3-8-16,0 4 0 0,0 0 1 16,0 4 18-16,0-1 1 0,0-1-20 15,0-2 1-15,0 0 0 0,0-3 0 16,0-2-3-16,0-3 3 0,0-2-2 0,0-3-1 15,0-1-1-15,0-4 2 0,0-1-2 16,0-6 0-16,0-1-2 0,0-1-6 16,0-1 2-16,0 0-9 0,2 0-2 15,2-5-4-15,2-5-16 0,-2-1-31 16,-2-2-40-16,-2-1-67 0</inkml:trace>
  <inkml:trace contextRef="#ctx0" brushRef="#br0" timeOffset="153906.47">13829 11904 142 0,'-4'2'33'0,"0"1"15"15,0-1-4-15,4 0-18 0,0-1 5 16,0-1-10-16,-2 0-6 0,2 0-7 16,0 0 0-16,0 0 4 0,6 0 8 15,2 0-1-15,9 0-4 0,1-6 1 0,7-4-3 16,4-2-1-16,4 0 0 0,6-1-3 15,7 0 2-15,-1 3-5 16,5-2 3-16,4 2 8 0,-5 2-3 16,-1 0-10-16,-11 5-3 0,-6 1 2 0,-4-1 0 15,-7 3-3-15,1 0-1 0,-6 0 0 16,-3 0 2-16,-2 0-2 0,-5 0 3 15,-1 0-2-15,-2 0-1 0,-2 0-6 16,0 0-11-16,2 0-7 0,-2 1-15 16,0 1-51-16,0-2-101 0</inkml:trace>
  <inkml:trace contextRef="#ctx0" brushRef="#br0" timeOffset="154710.51">14821 11877 76 0,'2'0'49'0,"0"0"-34"0,0 0 32 0,-2 0-17 15,0 0 0-15,3 0 4 0,-3 0 0 16,0-1-2-16,0-3-3 0,0 2-4 16,-3-1-7-16,-1 0 0 0,0 1 0 15,-4 0-5-15,0 2 0 0,-5 0-2 16,-1-1 0-16,1 1 2 0,-1 0 0 0,-5 0-2 15,1 7-1-15,-5 1-2 16,-2 3 0-16,2 1 3 0,1 4-1 16,3 0 1-16,5 2-6 0,1 2-1 15,5 1-2-15,6 1-3 0,0-1 1 0,2-4 1 16,0 2-1-16,14-3-2 0,5-3 1 15,6-1 2-15,10-5 0 0,4-5-2 16,9-2 0-16,1 0 1 0,3-4-8 16,-7-4-6-16,-1 0-6 0,-3 2-12 15,-4 0-9-15,-10-5-47 0,0-3-144 16</inkml:trace>
  <inkml:trace contextRef="#ctx0" brushRef="#br0" timeOffset="161674.91">12847 15247 45 0,'0'0'46'0,"0"0"-22"0,0 0-2 15,0 0-4-15,0 0-2 0,0 0 4 16,0 0-9-16,0 0-2 0,0 0 6 15,0 0-9-15,-2 0 2 0,2 0 1 16,0 0 4-16,-4 0 6 0,4 0-5 16,0 0-2-16,-2 0 2 0,2 0-2 15,-4 1 0-15,2-1-3 0,0 0 0 16,2 0 3-16,-2 2-6 0,-1 0 2 15,1 0-4-15,0 1 4 0,0-2-4 16,2 2 2-16,-4 0-3 0,2 3 4 0,2 1-4 16,-4 1-2-16,0 1 1 0,4 2 0 15,-4-1 0-15,2 1-2 0,0 2 2 16,2-1-1-16,0 1-1 0,0 0 0 15,0 1 2-15,0-2-1 0,-3 1-1 16,1-1 0-16,0 1 2 0,2-1 0 16,-2 2-3-16,0-4 1 0,2 2 4 15,-4 0 0-15,2-1-1 0,0 2-1 16,-2-3 2-16,0 3-2 0,2-2-2 15,0 2 0-15,2-1 1 0,-5 1 1 16,5-1-2-16,0 1 0 0,-2-1 0 0,0-2 0 16,0 2 0-16,0-2 0 0,2 0 2 15,0 0-2-15,-2-1 0 0,0 2 0 16,0 4 1-16,0 4 0 0,-4-1 29 15,4-3-17-15,2-4-11 0,0-2-1 16,0 0-1-16,0-2 1 0,0 0-1 0,4 1 1 16,-4-2-1-16,2-1 0 15,-2 0 1-15,0 5 0 0,0 4-1 16,0 0 1-16,0-1 13 0,0-2-11 15,0-3-4-15,0-1 2 0,0 0 1 0,0-1-1 16,0 0-1-16,0 5 0 0,0 1 1 16,0 2 3-16,0-3 5 0,2-2-9 15,-2-2 2-15,0 0 0 0,0-2-1 16,0 0 0-16,0 0 1 0,0 0-2 15,0-1 0-15,0 2 2 0,0-1-1 0,0 4 1 16,0 3-2-16,-2-1 6 0,0-1 1 16,0-1-7-16,2 2 0 15,0-1 0-15,0 3 1 0,0 2 0 16,0-1 0-16,0 0 3 0,0-2-5 0,0-1 3 15,0 2-2-15,0 0-1 0,2 0 4 16,0 0 0-16,0-3-3 0,-2-1 2 16,2-2 0-16,-2 3-1 0,2 0 1 15,-2-2-3-15,2 1 4 0,0-3-1 16,-2 2-2-16,0-2 0 0,2 2 1 0,0 1 0 15,-2-1-1-15,4 0 0 16,-4-1 0-16,0-1 1 0,2-1-1 0,-2 0 0 16,3-1 1-16,-3 2 0 15,4-1-1-15,-4 0-1 0,0 1 4 0,0 0-3 16,0 0 0-16,0 0 0 0,0 0 1 15,0 0 0-15,0 0-1 0,2 1 0 16,-2 2 0-16,2-2-1 0,-2-1 2 16,2-1-2-16,0-1 2 0,-2 0-2 15,0-1 1-15,2 0 1 0,-2-2-1 0,0 2 1 16,0-2-2-16,0-1 1 0,0 1 2 15,0 1-1-15,0 0-1 0,0 1 1 16,0-1 1-16,0 0-1 0,0 0-2 16,0-1 2-16,0 1 0 15,0 0 0-15,0 3-2 0,0-1 0 0,0 1 2 16,0 1 0-16,0 2-2 0,-2 0 0 15,2-1 2-15,-2 2-1 0,2-2-1 16,-2 3 1-16,2 1 1 0,-2-1 1 16,2-2-3-16,0-2 0 0,0 0 2 15,0 0 0-15,0 2-2 0,0-2 1 0,0 2 1 16,0 0 0-16,0-1-3 0,0 1 2 15,0-2 2-15,0 0-3 0,0-2 0 16,0-2 0-16,0 1 1 16,0 0 1-16,0-2-2 0,0 0 1 0,0 2 1 15,0-2 0-15,0 3-2 0,0-2 0 16,0 0 2-16,0 4 0 0,0-4-2 15,0 3 1-15,0 3 1 0,0-1 0 16,0 4-2-16,0-1 1 0,2-1 1 16,-2-3-1-16,0 0-1 0,2-1 1 0,-2 3 1 15,2-2-1-15,-2-1 0 0,2 0-1 16,-2-1 9-16,2 1-20 0,0 1 23 15,-2 1-17-15,0 1 7 16,2-2-2-16,-2-1 3 0,2 0-4 0,-2 1 4 16,0-1-2-16,2-1-1 0,-2-1 0 15,2 0 3-15,-2-1-2 0,2 0-1 16,1 2 1-16,-3-3 1 0,0 1-3 15,0 1 4-15,0 0-3 0,0 0 2 16,0 0-3-16,0-1 4 0,2 0-2 0,-2-2-2 16,0 0 2-16,0 0 2 0,0 0-2 15,0 3-2-15,0-2 3 0,0 1-1 16,0 1-1-16,0 0 4 0,0 1-3 15,0-1 0-15,0-1 0 0,0 1 1 16,0 0 1-16,0-1-2 0,0 0-2 0,0 0 2 16,0 1 0-16,0-1-1 15,0 1 1-15,0-1 1 0,0 2-1 16,0 2-1-16,0-1 1 0,0 2 1 15,0-3 1-15,0 3-4 0,0-1 2 0,0 2 2 16,0 2-2-16,0 0 0 0,0 0 0 16,0 1 0-16,0 0 0 0,0-1 0 15,0 0 0-15,0-1 0 0,0-3 0 16,0 1 0-16,0-2-2 0,2 0 2 15,0-2 2-15,-2-1-4 0,0-1 1 0,2 0 4 16,-2 2-3-16,0 0 0 0,0 0 0 16,0 1 0-16,0 3 1 15,0 1-2-15,0 2 1 0,0-1 1 16,0 2-1-16,0 0 0 0,0 0-1 15,0-1 2-15,0 2-1 0,0-1 0 0,0 0-1 16,0-1 1-16,0-1 1 0,0-2-2 16,0 1 1-16,0-1 0 0,0 2 1 15,0-1-2-15,0 2 1 0,0-1 1 16,0-1-1-16,0-3 0 0,0 2 0 15,0-3 0-15,0 3 0 0,0-3 0 0,0 1 0 16,0-1 1-16,0 0-1 0,0 0-1 16,0 0 1-16,0-3 0 15,0 1 1-15,0-2-2 0,0 0 1 16,0 0 2-16,0 0-1 0,0 0-1 0,0 0 1 15,0 0 2-15,0 0-3 0,0 0 2 16,0 0-1-16,0 0 1 0,0 0-1 16,0 0-1-16,0 0-1 0,0 0-4 15,0-2-2-15,0-4-11 0,4-2-6 16,0-2-9-16,2-1-10 0,0-3-20 0,1-2-35 15,-5-2-77-15</inkml:trace>
  <inkml:trace contextRef="#ctx0" brushRef="#br0" timeOffset="163184">12607 16700 64 0,'0'0'32'0,"0"0"-25"16,-2 0 9-16,2 0-5 0,0 0-3 15,0 0 2-15,-2 0 1 0,0 0 4 16,0 0-4-16,2-1-1 0,0-1 0 15,0 0 4-15,-2 2 8 0,2 0-8 0,0-1-5 16,0 1 1-16,-2 0 2 0,2-1 2 16,0 0-3-16,0 1-1 15,0 0 4-15,0 0-4 0,-2 0 0 16,0 0 1-16,2 0 0 0,0 0 1 0,0 0 0 15,0-2 0-15,0 1 0 0,0 1 0 16,0-1-3-16,0 1 0 0,0 0 3 16,0 0-6-16,0-1 2 0,0 1 0 15,0-2-2-15,0 2 2 0,0 0-3 16,0 0 1-16,0 0-2 0,0 0 1 0,0 0 2 15,0 0-1-15,0 0 2 16,0 0-7-16,0 0 1 0,0 0 0 0,0 0 0 16,0 0 0-16,0 0 2 15,0 4-2-15,0 2 3 0,0 3-2 16,0 1-2-16,6-1 3 0,-4-1-4 0,0 1 2 15,4 1-1-15,1 1 1 0,-3 0 1 16,2 2-1-16,-2 0-2 0,0 0 2 16,0 0-1-16,0 1 0 0,1 1-1 15,1 0 11-15,0 2-14 0,2-2-1 16,1 0 3-16,-1-1 1 0,2-1 1 0,-2-2-1 15,3 1-1-15,-5-2 2 0,2 0 1 16,-4-2-2-16,5 1-2 16,-1-2 2-16,-4-2 4 0,0 1-4 15,-2-4-4-15,0 1 6 0,2-1 0 0,1 0-2 16,-3 0-2-16,2-1 4 0,0 1-1 15,0-1-1-15,-2 1-1 0,0-2 1 16,2 0 1-16,-2 0 0 0,2 0-1 16,-1 0 1-16,1 0-2 0,0-2 2 15,-4-1-1-15,6-1 1 0,-4-1 1 0,4 1-2 16,0-3-1-16,1 0 2 0,-1-2 1 15,2-1-2-15,0 0-1 0,-1-2 2 16,-1 0 0-16,4-2-1 16,0-2 0-16,1-1 0 0,-1-2 1 0,1-2-1 15,-3-2 0-15,0 0 0 0,0-1-8 16,3 1 14-16,-5 3-5 0,2 2 0 15,0 3 1-15,1 3-3 0,1 0 1 16,-4 2 0-16,2 1 1 0,1 0-2 16,-1 1 0-16,2 1 2 0,-1-2-1 0,3 2 0 15,-2 0-1-15,1 0 2 0,-1-1-1 16,0 2 0-16,-3 0-1 0,-3 3 2 15,0 1 0-15,-2 1-1 16,-2 1 0-16,0 0 2 0,0 0-1 0,0 0-1 16,0 0 0-16,0 0 1 0,0 0-1 15,0 0 1-15,0 0-2 0,0 0 1 16,0 0 1-16,0 0-1 0,0 0-2 15,-2 0-4-15,-2 2-7 0,2 2-11 16,0-1-13-16,-3 1-24 0,-1-4-46 0,0 0-155 16</inkml:trace>
  <inkml:trace contextRef="#ctx0" brushRef="#br0" timeOffset="165315.12">13626 16590 87 0,'-4'2'29'15,"4"0"-1"-15,-2-1 6 0,2-1-5 16,0 0-5-16,0 0 1 0,0 0 0 16,0 0 4-16,0 0 1 0,0 0-6 0,0 0-1 15,0 0-2-15,0 0-7 0,0 0-3 16,0 0-3-16,0 0 0 15,0 0-1-15,0 0 1 0,-2 0-2 16,2 0 3-16,0 0-3 0,-2 0-2 0,2 0-1 16,0 0-3-16,0 0 0 0,0 0 1 15,6 0-1-15,9-1 2 0,3-4 3 16,3-1-3-16,6-2 2 0,4-1-2 15,2 0 0-15,4-1-1 0,5-2 1 16,-1-1 0-16,2-2 1 0,-3 2 13 0,-5-1-4 16,-4 3-7-16,-9 0 3 0,-7 4-2 15,-5 2-3-15,-6 1-1 0,-4 2 4 16,0 0-1-16,0 0-2 15,0 1-1-15,-8 1 0 0,-4 0-6 16,-1 0 2-16,-3 7-7 0,3 1-3 0,-1 0-12 16,2 0-5-16,-1 2-3 0,5 1-18 15,-2-4-43-15,-5 0-71 0</inkml:trace>
  <inkml:trace contextRef="#ctx0" brushRef="#br0" timeOffset="165625.14">13868 16575 205 0,'0'0'77'0,"0"0"-40"0,0 0 2 16,0 7-13-16,0 5 1 0,0 1-9 15,-4 5-1-15,-2 3-1 0,-4 4-5 0,1 4 0 16,-1 0-3-16,2 1-1 0,4 0-1 16,-3 0-3-16,5-1-1 0,-2 1 8 15,4-5-10-15,0-3 2 0,0-4-2 16,0 1 3-16,4 0-2 0,-2 0-2 15,3-2 2-15,-3-1-4 0,2-5-5 16,4 0-12-16,-2-3 1 0,0-1 8 16,-1-4-33-16,-1-3-9 0,0 0-8 15,-2 0-23-15,-2 0-33 0</inkml:trace>
  <inkml:trace contextRef="#ctx0" brushRef="#br0" timeOffset="166045.16">13631 17124 36 0,'-5'1'75'0,"3"0"-47"0,2 0 25 16,-2-1-3-16,2 0-7 15,0 0-1-15,0 0-6 0,0 0-12 16,0 0 0-16,0 0-6 0,7 0-10 16,5-6 1-16,4 0 7 0,3-5-5 15,6 1 4-15,4-3 2 0,4-1-4 0,2-1 2 16,2-1-5-16,-2 3-4 0,-4 0 1 15,-2 3-4-15,-8 2-4 0,-4 4 2 16,-5 2 1-16,-4 2-2 0,-2 0 0 16,1 0-2-16,-5 0 2 0,2 0 0 15,0 0-8-15,0 0 0 0,0 5-10 0,-2 0-4 16,2-1-8-16,3 1-5 15,-3-2-47-15,-2-3-61 0</inkml:trace>
  <inkml:trace contextRef="#ctx0" brushRef="#br0" timeOffset="167396.24">14249 17209 78 0,'0'0'90'15,"0"0"-57"-15,0 0 19 0,0 0-14 16,0 0 1-16,0 1-8 0,0-1-5 15,0 0-11-15,0 0-1 0,0 1-1 16,0 1-5-16,0 0 3 0,2-2 6 16,-2 1-2-16,6 2-6 0,-2 2-3 0,4-2 2 15,1 2-2-15,3-3-2 16,0 0 1-16,-1 0-3 0,5-2 1 15,1 0-1-15,-1 0-1 0,3-3 1 16,2-4 0-16,-1-1-1 0,1-1 0 0,0-4 0 16,-1 2-1-16,-1-2-1 0,-3-2 2 15,1 4 1-15,-7 0 0 0,-1 0-1 16,-3 0-1-16,-4 2 2 0,0 0 2 15,-2 2-4-15,0-2 4 0,0 0 0 16,-4 3 1-16,-7-1-3 0,1 2-3 16,-2 0 4-16,-5 3-1 0,5 2-2 0,-7 0 1 15,-4 0 0-15,3 4 1 16,-3 6 0-16,-2 3 0 0,2 3-3 15,3 0 5-15,-3 3-1 0,2 2 3 16,7 3 1-16,2 1-2 0,3 1-3 0,7-1-1 16,2 1-3-16,4-2 3 0,13-3-1 15,4-1-1-15,10-4 3 0,4-4-1 16,10-6 0-16,11-6-1 0,6-2 2 15,6-13-1-15,7-9-6 0,-1-1-16 16,0-4-10-16,5 2-25 0,-3-2-49 0,-1-1 7 16</inkml:trace>
  <inkml:trace contextRef="#ctx0" brushRef="#br0" timeOffset="-136233.3">21759 10512 45 0,'0'0'44'0,"0"0"-16"16,0-1 11-16,0 0-7 0,2 1-5 15,0-2 3-15,-2-2-5 0,2 0-2 0,0 1 3 16,-2 0-4-16,0 1-8 16,0-1-1-16,0 1-3 0,0-1 0 15,0 1-1-15,0-1 3 0,0-1-7 16,0 2-1-16,0 1-2 0,0-2 2 0,0 3 1 15,0 0 0-15,0 0-2 0,0 0 0 16,0 0 2-16,0-1-2 0,0 1 1 16,0 0 2-16,0 0 0 0,0-2-4 15,0 1 0-15,0-1 1 0,0-1-1 16,-4 0-2-16,2-1 3 0,0 0 0 0,-5 1-2 15,5-2 3-15,-4 3 1 16,-2-3 1-16,2 3-1 0,-5-1 1 16,3 0-6-16,-2 3 3 0,-1 0-2 15,-3 0-1-15,3 0-1 0,-1 0 2 0,0 0 0 16,-1 4-2-16,1 1 0 0,-3 2 2 15,3 2 0-15,-2 2-2 0,1 2 1 16,-3 2 3-16,-1 3-2 0,1 1 1 16,1 3-1-16,3 1 2 0,1 1-3 15,5 3 0-15,-2-3 2 0,6 0 1 0,0-2-3 16,2-3-2-16,0 0 1 0,4-3 2 15,4-2-2-15,2-2-1 16,5-2 3-16,-1-1-1 0,7-4 4 16,-2-3-3-16,3-2 1 0,1-2 1 0,0-7 0 15,2-2 1-15,-1-6-2 0,-5 1 9 16,0-4-3-16,-3-1-5 0,-3 1 3 15,-3-2 1-15,-2 0 2 0,-2-1-4 16,-1 2 2-16,-3 0-4 0,-2 1 1 16,0 1-2-16,0 5 2 0,0 4-2 0,0 3 3 15,-2 3-3-15,0 4 1 0,-1 0-2 16,-1 0 1-16,4 0-5 0,-4 7 2 15,0 11 0-15,0 4 1 16,0 4-1-16,4-1 0 0,0 1 1 0,0 0 1 16,0-2-2-16,0 0 0 0,0 0 1 15,4-2 1-15,2-4-3 0,0-1 2 16,1-4 0-16,1-2 0 0,0-1-2 15,2-2-3-15,-1-2-9 0,-1-2-3 16,0-4-16-16,0 0 7 0,1 0-8 16,-3 0-9-16,4-5-28 0,1-5-22 0,-3-2-14 15,-4-3-15-15</inkml:trace>
  <inkml:trace contextRef="#ctx0" brushRef="#br0" timeOffset="-135671.26">21942 10618 49 0,'3'0'135'0,"-3"0"-90"0,2 0-7 0,-2 0-6 16,0 0-10-16,2 0-9 0,0 0 0 15,-2 5 17-15,2 2-4 0,0 3 0 16,0 2-6-16,-2 2 0 0,0 1 3 15,0 0 3-15,0 0-12 0,0 0-1 16,-2-1 6-16,-2-4-13 0,4-4 0 16,0-2-3-16,0-2-2 0,0-2-2 15,0 0 1-15,0 0 1 0,6-1 0 16,6-11 1-16,3-6 4 0,1-4-3 15,3 0-1-15,-5 1-2 0,-1 4 1 0,-1 2 0 16,-1 3 0-16,-3 3-2 0,-4 3 1 16,4 2 0-16,-8 3 0 0,2 1-2 15,0 0 0-15,-2 0 0 0,0 0 2 16,2 3 0-16,1 6 0 0,-3 0 4 15,2-2-4-15,-2 2 0 0,0-1 0 16,2 0 1-16,0 0-1 0,2-4-1 16,2 0-3-16,-2-4 3 0,4 0 1 15,3 0-2-15,-1-4 2 0,5-4 1 16,-1-3-2-16,3 0-2 0,-7 2-2 0,0 2 4 15,-1 1 1-15,-5 2-1 0,0 4 1 16,-2-1 0-16,-2 1 0 0,0 0-1 16,0 0 1-16,0 1 1 0,0 9 2 15,-4 5 1-15,0 2-3 0,-3 3 2 16,3-2-2-16,-2 0-2 0,4-2 1 15,0-2 0-15,2-3-1 0,0-2-2 16,0-2-7-16,4-4-5 0,2-1-19 16,5-2-1-16,1 0 3 0,5-6-24 15,-1-5-23-15,3-5-15 0,-3 2 42 0,1 0-37 16,-3 1 36-16,-1 1 18 0</inkml:trace>
  <inkml:trace contextRef="#ctx0" brushRef="#br0" timeOffset="-135302.25">22381 10665 1 0,'0'0'42'0,"0"0"-5"16,0 5 12-16,0 7 9 0,0 3-18 15,0 1-8-15,0 5-15 0,0 4 2 16,-2 2 7-16,-2 3-6 0,1 3-10 0,-1 0-2 15,4-1-4-15,-2-1 8 16,2-2-11-16,0-2 3 0,0-2 5 16,-2-5-2-16,0-1 3 0,-2-6-3 15,2-2 9-15,-2-4-4 0,0-4 5 0,-3-1 3 16,3-2-3-16,-2 0 1 0,2-3-6 15,-2-11-6-15,2-5-1 0,-1-5-2 16,3-5-3-16,0-5 2 0,0-4 1 16,0-4-2-16,2-4-1 0,0-4 1 15,0-7-1-15,4 0-1 0,9-1-2 0,3 7-2 16,5 8-2-16,2 12-3 0,-1 11 5 15,3 6-1-15,-2 6-2 16,4 3 3-16,-2 5 1 0,-1 0 0 16,-3 5 0-16,-4 8-2 0,-3 3-4 0,-6-1 0 15,-3 5 2-15,-5 0 5 0,0 1 3 16,-9-1 1-16,-3 0 2 0,-3 0 1 15,1-2-4-15,-1-1 2 0,1-2-1 16,2-3 1-16,3-1-3 0,1-1-1 16,6-2-7-16,2-1-37 0,0-2-52 0,0-5-55 15</inkml:trace>
  <inkml:trace contextRef="#ctx0" brushRef="#br0" timeOffset="-134846.22">22720 10676 216 0,'0'0'53'0,"0"0"-15"0,0 0-4 16,0 0-17-16,0 0-6 0,0 0 8 15,4 0-8-15,0-9-9 0,2-1 2 16,2-5 4-16,1-2 6 0,1-3 0 16,5-3 0-16,-1-4-5 0,3-3 0 15,-3-3-1-15,3-5-2 0,-1-5-1 16,-4-5-4-16,3-5-1 0,-7 0 0 15,0-3 3-15,1 8-3 0,-7 3-1 0,0 9 1 16,-2 12 4-16,0 6-3 0,0 7 4 16,-2 4 8-16,0 3-1 0,-2 4-2 15,2 0-3-15,-1 0-3 0,-3 10-4 16,2 10-5-16,-4 9 4 0,0 7 2 15,-1 4 1-15,1 5-2 0,0 1-1 16,-3-1 3-16,1-1 0 0,4-1 6 16,-2-3-2-16,4-2-1 0,-1-5 6 15,5-3-8-15,0-3-2 0,0-2-1 16,2-5 2-16,5-1-1 0,-1-4-4 15,2-3 4-15,0-2-4 0,3-5-12 0,-1-4-17 16,7-1-7-16,-3 0-14 0,5-9-43 16,-3-8-54-16</inkml:trace>
  <inkml:trace contextRef="#ctx0" brushRef="#br0" timeOffset="-134683.22">23024 10530 270 0,'0'6'69'0,"0"3"-19"0,-2 1 8 15,-5 5-16-15,-1 1-8 0,2 0-11 16,0-1-12-16,4-1-6 0,0-1-3 0,2 1-4 15,0-3 1-15,0-1-1 0,2-1-12 16,2-1-24-16,6-4-5 0,0-2-25 16,3-2-5-16,-1 0-66 0,1-5-15 15</inkml:trace>
  <inkml:trace contextRef="#ctx0" brushRef="#br0" timeOffset="-134174.18">23148 10653 62 0,'0'0'81'15,"4"-2"-50"-15,0-3 0 0,2-1-7 0,2 1-11 16,3-4 0-16,-1-1-8 0,4-3 5 15,-1 0-2-15,-3-2 14 0,1-4-16 16,-3-1 1-16,0-5 3 0,-2-4 5 16,1-6-2-16,-5-7-1 0,2-5-9 15,-2-7 0-15,-2-6 0 0,0 0-3 0,0-2-4 16,0 9 4-16,0 8 3 0,0 11 1 15,-4 10 9-15,0 9 13 16,4 7-1-16,-7 4-6 0,7 3-7 16,-2 1-3-16,2 0-7 0,0 0-5 0,0 10-7 15,-4 8 10-15,0 5 2 0,2 8-2 16,-6 5 0-16,1 5 2 0,1 8-1 15,0 5-1-15,0 4-2 0,2-1 0 16,0-4 1-16,1-1-2 0,3-2 2 16,0 1 1-16,0-1 0 0,3 0 0 0,5 1-2 15,0-2 4-15,0 0-2 0,-1-1 2 16,-5-2-1-16,-2-1-1 0,0-4 4 15,0-5-1-15,0-5 3 16,-2-5-2-16,-5-5 0 0,1-6 0 16,2-5 6-16,-2-6 5 0,4-1 1 0,-2-3-6 15,-1 0-2-15,-1 0-1 0,2-7 0 16,0-3-3-16,-4-4-2 0,6 0-2 15,0-3 5-15,-3 3-4 0,5 4-1 16,0 5 0-16,0 3 0 0,0 2-1 16,0 0-5-16,0 0-5 0,0 0 2 0,9 0-4 15,-1 0-6-15,2 0-3 0,5 0-4 16,1-4-3-16,3-5-24 15,0-4-42-15,-1-8-40 0</inkml:trace>
  <inkml:trace contextRef="#ctx0" brushRef="#br0" timeOffset="-133970.16">23580 10545 50 0,'0'0'310'16,"0"0"-284"-16,0 0-6 0,-2 4 1 15,-7 8-10-15,7 4 0 0,-6 1 7 16,6 3-11-16,-2 2-1 0,2 1-4 15,-4 2-1-15,3-2 1 0,3-2-2 16,0-3-2-16,0 0 0 0,0-4-14 16,0 0-20-16,5-5-28 0,1-3-33 15,2-6-47-15,0 0 20 0</inkml:trace>
  <inkml:trace contextRef="#ctx0" brushRef="#br0" timeOffset="-133754.15">23896 10523 90 0,'-12'-2'205'0,"1"1"-153"15,-5 1-10-15,1 0 16 0,-1 10-24 16,-1 3-6-16,1 3 2 0,1 3-8 16,3 1-9-16,1 1-3 0,3 0-9 15,2 0 3-15,4 1-4 0,-2-3 1 16,4 0-2-16,0-2 1 0,0-1 0 0,0-1-6 15,4-4-8-15,2 0-14 0,2-3-13 16,5-2-10-16,5-2-27 0,-1-4-26 16,3 0-31-16</inkml:trace>
  <inkml:trace contextRef="#ctx0" brushRef="#br0" timeOffset="-133319.12">24119 10669 23 0,'0'-5'-12'0,"0"-1"233"0,0-2-184 15,-4 1 12-15,0 1-7 0,0-1-4 16,0 2-7-16,2 1-7 0,-5 0 3 16,1 3-6-16,2 1-3 0,-4 0-4 15,-1 0-2-15,-5 1 1 0,4 10 1 16,-9 3-6-16,0 5 2 0,-1 3 1 0,-1 2-1 15,3 1-1-15,3-1-6 16,9-3 2-16,4-3-4 0,2-3-3 16,0-2-1-16,8 0 1 0,4-6 2 15,1-1 1-15,5-6-4 0,7 0-1 0,4-7-3 16,2-9-12-16,-2-3 2 0,-4-2 2 15,-2 4 4-15,-5 1 7 0,-7 0-1 16,-1 5 5-16,-6 1 0 0,0 4 0 16,-4 6 1-16,0 0 4 0,0 0-3 15,0 0 0-15,0 0-5 0,0 0 3 0,0 10-1 16,0 3 2-16,-4 2-3 15,4 1 1-15,0-3 1 0,0 0-1 16,0-1-1-16,4 0 1 0,5 0-1 16,1-3 0-16,2-4 0 0,-3-3-4 0,-1-2-16 15,2 0-2-15,3 0-10 0,-1-6-2 16,0-9-31-16,1-4-23 0,-3-2-17 15,0-5 17-15</inkml:trace>
  <inkml:trace contextRef="#ctx0" brushRef="#br0" timeOffset="-133198.12">24342 10014 2 0</inkml:trace>
  <inkml:trace contextRef="#ctx0" brushRef="#br0" timeOffset="-132914.1">24342 10014 72 0,'0'9'39'16,"0"-2"-32"-16,0 0 32 0,0 4 2 15,0 4-7-15,0 5-5 0,0 2-8 16,0 2-6-16,0 2-5 0,0 3 16 0,0 3 4 16,0 4-7-16,0 0-7 0,0 2 3 15,0-1-6-15,0 1-3 0,0 1-2 16,0 1 3-16,0 0-4 0,-4 3-1 15,2 0 2-15,2 0-5 0,0-4 5 16,2-4-1-16,9-4 0 0,-1-9-4 16,-4-5-1-16,-2-4-1 0,0-7-2 15,-2-2 2-15,1-4 1 0,-1 0 1 16,2-14 7-16,2-5-7 0,0-5-1 15,0 0-2-15,1-2 0 0,-1 2 2 16,0 3 0-16,2 6-2 0,-4 4-1 0,-2 5 1 16,1 4 2-16,-3 2-3 0,0 0-2 15,2 0-3-15,4 0 4 0,2 2 2 16,0 4-9-16,-1 1-19 0,1 0-11 15,2 1-12-15,0-2-49 0,5-4-35 16,-3-2 5-16</inkml:trace>
  <inkml:trace contextRef="#ctx0" brushRef="#br0" timeOffset="-132740.09">24752 10584 76 0,'0'3'196'16,"-4"-1"-120"-16,-5 1-44 0,1 2 9 16,-4 4-13-16,-1 3 1 0,3 1-7 15,-3 4-9-15,5-2-9 16,0 1-1-16,2 1-4 0,6-3-2 0,-2-2-1 15,2 0-13-15,0-2-8 0,2-1-12 16,8-4-16-16,5-4-36 0,3-1-37 16,3 0 27-16</inkml:trace>
  <inkml:trace contextRef="#ctx0" brushRef="#br0" timeOffset="-132462.07">24936 10621 202 0,'0'-10'42'16,"-9"1"9"-16,1 0-6 0,-2 6 2 0,-3 1 4 15,1 2-18-15,2 0-1 0,-3 4-16 16,3 10-4-16,2 2-9 0,1 0-3 0,5 1 1 15,2 1-1-15,0 0-2 16,0-1 2-16,0 0 0 0,9-2 0 16,1-3-3-16,0-4-1 0,3-1 1 15,-1-5 0-15,3-2 2 0,1 0-5 0,-3-1 6 16,-1-11 0-16,-2-3 1 0,1 0-1 15,-1-3 3-15,-6 0-1 0,-2 1 1 16,-2-2 0-16,0 0 0 0,0 0 1 16,-2 0-4-16,-6 2 0 0,0 1-6 15,-1 4 0-15,3 4-21 0,0 3 1 0,4 5-26 16,0 0-22-16,2 4-78 15,0 3-1-15</inkml:trace>
  <inkml:trace contextRef="#ctx0" brushRef="#br0" timeOffset="-132242.07">25169 10592 336 0,'0'0'22'16,"0"0"18"-16,0 1 3 0,0-1-25 16,0 0-4-16,0 0-1 0,0 0-14 15,0 1-4-15,4 1 2 0,-2 0-1 0,3 0 4 16,1 1 0-16,0 0 1 0,0 1-1 15,-2 0 0-15,0 1 6 16,3 1 2-16,-7-1-4 0,4 2 0 16,-2 0 0-16,0 0-1 0,6 2-5 0,0-1-21 15,7-2-23-15,8-2-9 0,6-1-107 16,0-3-53-16</inkml:trace>
  <inkml:trace contextRef="#ctx0" brushRef="#br0" timeOffset="-131102">25984 10479 7 0,'0'0'90'16,"0"0"-16"-16,0 0-14 0,0-2 0 0,2 1-15 15,-2-2-9-15,0 1-3 0,0-1-5 16,0-1-13-16,0 2 4 0,-2-2 0 16,-4 3-2-16,-3 0-3 0,-3 1-3 15,4 0 0-15,-5 0 5 0,3 0-4 16,-1 1-3-16,1 3-1 0,-2 3 2 0,1 0-6 15,1 3 1-15,2 4 0 0,-5 0-3 16,5 2 0-16,2 1-1 0,0 0 0 16,6 1 0-16,-2-1-2 15,2-1-1-15,0 0 3 0,0-1-1 0,8-1-1 16,4-2 1-16,1-1 0 0,3-4 1 0,1 1-1 15,3-3 0-15,1-5 1 16,4 1 1-16,0-1-2 0,0 0-1 16,-3 0 2-16,-1-2 0 0,-4-5-2 15,-5-1 0-15,-2 0 0 0,-4-2-1 0,1 1 0 16,-5-1 1-16,2 1 2 0,-4 0 0 15,0 0 0-15,0 0-2 0,0-2 2 16,0 1 1-16,0-1-4 0,0-1 1 16,-2 2 3-16,-2 2-1 0,-5-2-1 15,5 2 0-15,-4-1 1 0,2 1 0 0,0 0-1 16,-3 1 0-16,1 1 1 0,4 1 1 15,0 2-3-15,2 0 1 16,2 3 0-16,0-1 1 0,0 1-3 16,0 0 1-16,0 0-1 0,0 0-3 0,0 0 0 15,0 0 3-15,0 0 0 0,0 0 0 16,2 0 1-16,2 0-1 0,0 2 1 15,4-2 1-15,1 0-2 0,3 0 0 16,2 0 2-16,3 1 2 0,0 0-4 16,-1 0 2-16,3 4 0 0,-3-2 2 15,1 1-4-15,-3 0 1 0,-1-2 2 0,-5 2-1 16,-4-3-1-16,0 0-2 0,-2-1 0 15,2 0 3-15,-2 0 0 16,5 0 0-16,-3-6 1 0,4-3-2 0,-2 1 2 16,0 1-1-16,-1 0-1 0,3 3 2 15,-4 1-1-15,0-1 0 0,4 3 1 16,1 0 0-16,1 1-3 0,0 0 1 15,3 0 1-15,-3 0 0 0,7 0-16 16,-3 1-12-16,3 4-4 0,1-1-26 16,1-1-59-16,4-2-85 0</inkml:trace>
  <inkml:trace contextRef="#ctx0" brushRef="#br0" timeOffset="-129974.93">27422 10405 94 0,'0'-1'88'16,"0"-2"-72"-16,0 2 6 0,0-2 12 15,2 1-7-15,-2-1-6 0,0 0 0 16,0 0 1-16,0-2-6 0,0 0 1 16,0-3 7-16,0-1-10 15,-2 1 8-15,0 0-7 0,-4 0-1 0,0 1 0 16,0 0-2-16,-7 2-1 0,1 0 0 0,-5 4-1 15,-5 1-3-15,1 0 1 16,-4 10-3-16,-2 4-5 0,-2 6 4 16,9 5-5-16,-1 5 3 0,2 2 1 15,3 1 2-15,6-1-5 0,7-3 0 0,3-1 1 16,9-8-2-16,9-3-2 0,5-5 1 15,4-5 2-15,8-6 2 0,4-1-5 16,3-4 0-16,3-10 1 0,-3-1 1 16,-3-4 0-16,-4 0-1 0,-8-1 4 15,-4 1-2-15,-11 1 0 0,-2-1 1 0,-6 4 0 16,-1-1 3-16,-3 3 0 15,0 1 2-15,-5 1 4 0,-1 6 4 16,-2 3 0-16,0 1-2 0,1 1-2 16,1 0-4-16,0 2-6 0,2 9 0 0,0 4 0 15,-4 4 1-15,8 2-2 0,0 3-2 16,-3 2 4-16,3 2 1 0,0 4-4 15,0-1 0-15,0 4 4 0,3-1-2 16,1 2 0-16,0 7-1 0,0 2 2 16,0 2 1-16,0-3-2 0,0-2-3 0,7-1 2 15,-3-1 1-15,-4-1 0 16,0-3-4-16,-4-3 5 0,0 1-1 15,0-4-1-15,0-2 0 0,0-3 3 16,-2-4-1-16,-8-5-1 0,2-2 0 0,-7-3 2 16,5-1-2-16,-5-3 1 0,-3-1 2 15,-7-1-2-15,0 0 2 0,0 0 1 16,0-2 0-16,1 2 3 0,-1-4-2 15,0 1-2-15,2 1 0 0,-4 0 0 16,5 2-3-16,1-3 0 0,4 1 0 0,3 0 2 16,6-2-1-16,4-1-2 15,-1 0-3-15,5 0-11 0,0 0-19 16,9-7-36-16,13-16-46 0,9-16-165 15</inkml:trace>
  <inkml:trace contextRef="#ctx0" brushRef="#br0" timeOffset="-129165.89">28001 10460 7 0,'0'-1'8'0,"0"0"-1"16,0-3 1-16,0 3 28 0,2-3 1 16,0 1-18-16,-2-2 4 0,0 1 4 15,0 1 1-15,0-1-15 0,0 3 0 16,0-2-5-16,0 2-1 0,-2 1 5 0,0-1 4 15,0 1 4-15,2-1-2 0,0 0 5 16,-4 0-6-16,2-2 0 0,0 0 6 16,-2 3 4-16,0-2-7 15,4-1-3-15,-7-1 0 0,5 0-3 0,-4 0-3 16,0 0-1-16,0 0-1 0,-3 0-2 15,1 0 7-15,-2 2-2 0,-5-1-1 16,1 2-4-16,-1 1 0 0,-1 0 7 16,-3 0-4-16,-1 2-3 0,-1 7 2 15,-2 5 1-15,5 3-1 0,-1 3-3 0,2 0 0 16,5 2-2-16,2 2 0 0,1 0-4 15,5 1 0-15,4-1-1 0,0-1 1 16,0-3 1-16,7 0-2 0,3-3 1 16,4-3 1-16,3-2-3 0,6-5 0 15,1-4 4-15,3-3-2 0,2 0 1 16,2-5-2-16,-4-7 2 0,2-4-1 15,-4-3-4-15,0-1 0 0,-7-1 0 16,-3-1 2-16,-3-1 1 0,-6 2-1 16,-2 2 3-16,-4 1 1 0,0 4-3 0,0 4 3 15,0 5 0-15,0 5 0 0,-4-2 0 16,2 2 2-16,-4 0-2 0,0 6-3 15,0 9-1-15,-3 3 2 0,3 2 1 16,4 3-1-16,2-2-1 0,-2 1 0 16,2-5 1-16,0 2-2 0,2-1 0 15,6-3 1-15,1 0 0 0,1-3 0 16,-2-3-8-16,5-3-17 0,-3 0-3 15,0-3-15-15,5-2-12 0,-3-1-32 16,5 0-53-16,-1-2-51 0</inkml:trace>
  <inkml:trace contextRef="#ctx0" brushRef="#br0" timeOffset="-128830.88">28286 10515 214 0,'0'-4'63'0,"3"4"-35"0,-3-2 30 15,0 1-9-15,0 1-12 0,0 0-6 16,2 0 0-16,-2 0-6 0,0 0-9 15,0 1-4-15,0 6-3 0,0 0 10 16,0 5-2-16,0 3-1 0,0 1-1 0,-5 0-8 16,1 3-1-16,4-2-2 15,-4 0-1-15,0 0-3 0,2-2 0 16,-2 1 0-16,2-3 1 0,2-2-1 15,0-1-7-15,0-2-2 0,0-2-9 0,0-2-13 16,0-2-10-16,0-2-17 0,4 0-18 16,4 0-20-16,3-5-71 0,-1-9 9 15</inkml:trace>
  <inkml:trace contextRef="#ctx0" brushRef="#br0" timeOffset="-128477.85">28477 10489 335 0,'0'-1'40'0,"0"1"4"0,0 0 0 15,0 0-11-15,2 0-11 0,0 0-8 16,-2 0-4-16,2 6 9 0,4 1-9 16,-6 3 2-16,2-1-5 0,-2 1 0 15,0-1-5-15,0-4 3 0,0 1 0 16,0-1-4-16,0-1 2 0,4-2-3 0,-2-2-3 15,11 0 2-15,1 0 2 0,7-10-1 16,6-2-3-16,0-3-7 0,2 2-4 16,-3 1 5-16,-1 3-4 15,-6 3 8-15,-5 4 1 0,1 0 3 0,-9 1 0 16,0 1 0-16,-6 0 4 0,0 0 8 15,0 0 3-15,0 6 6 0,0 5 3 16,-2 4-2-16,-6-1-8 0,2 1-5 16,-3-1-1-16,7 0-5 0,-4-2-2 15,6-1-1-15,0-3 1 0,0-1-2 16,0 0-9-16,6-3-13 0,7 0-11 0,7-2-5 15,-1-2-56-15,6 0-71 0</inkml:trace>
  <inkml:trace contextRef="#ctx0" brushRef="#br0" timeOffset="-127988.82">29417 10411 304 0,'-4'0'40'0,"4"0"-30"16,0 0 6-16,0 2 8 0,4 0-11 15,9 0-1-15,3 1-4 0,9 1-5 16,0-2 0-16,2 2-3 0,-1 2-4 15,-1-1-4-15,-2 3-5 0,-8 2-13 16,-1 0-33-16,-6-2-40 0,-2 0-41 0</inkml:trace>
  <inkml:trace contextRef="#ctx0" brushRef="#br0" timeOffset="-127828.82">29403 10688 208 0,'12'0'137'0,"7"0"-137"15,8 0 40-15,8 0-22 0,4-9-14 16,0 3-3-16,5-3-28 0,-1-1-59 0,1 3-93 16</inkml:trace>
  <inkml:trace contextRef="#ctx0" brushRef="#br0" timeOffset="-126685.74">30236 10003 10 0,'0'0'133'16,"0"0"-89"-16,0 0-2 0,0 0 14 15,0 0-8-15,0 0-9 0,0 0-12 16,0 0-5-16,0 0-3 0,0 0 1 16,-2 0-7-16,-2 0 5 0,2 0-2 15,2 0-4-15,0 0 2 0,-3 5-1 16,1-1-9-16,-2 3 1 0,4 5 1 15,0 2 2-15,-2 4-5 0,0 5 1 16,0 6-1-16,2 1 0 0,0 6-1 0,-2 4-1 16,-2 2 8-16,2 1-3 0,-2-1-3 15,2-3-1-15,-5-2 2 0,5-4-1 16,-2-1 0-16,0-4 1 0,-2-5-1 15,4-5 0-15,0-5-1 0,2-3-2 16,0-4 1-16,0-6-1 0,0 0 0 0,0 0 0 16,0 0 2-16,6-6 2 15,6-8-2-15,5-1 0 0,4-2-1 16,-3 0 0-16,3 0-2 0,4 2 1 15,-1 2 1-15,3 1-3 0,0 1-1 0,-4 1 1 16,2 4 0-16,-3 2-1 0,-7 4 3 16,-5 0-1-16,-4 0-1 0,1 0 2 15,-3 6-2-15,0 2 2 0,-4 2 2 16,2 4 0-16,2 0-1 0,-2 1-1 15,0 0 2-15,-2 0 0 0,4-1-2 0,-4-1 0 16,0-2 2-16,0 0-2 0,0-3 0 16,0 2 0-16,2-1 2 15,-2-1-2-15,2-3-2 0,5 1 2 16,-1-2-7-16,6 0-17 0,-1 0-7 0,3-4-41 15,5 0-14-15,-1 0-101 0</inkml:trace>
  <inkml:trace contextRef="#ctx0" brushRef="#br0" timeOffset="-126059.71">30864 9983 143 0,'0'0'166'16,"0"0"-137"-16,0 1 18 0,0 3-5 15,2 3-19-15,-2 7 5 0,0 6 1 16,0 4-3-16,0 4 0 0,-2 1-15 15,-6 4-1-15,4 1 2 0,-2 3-3 16,-3-2 1-16,1 0 0 0,4 1-3 16,0-3-1-16,0-4-2 0,-1 0-1 0,3-6-1 15,-2 0 0-15,4-3 0 0,0-2-1 16,0-5-3-16,0-2 3 0,0-3-1 15,0-3 0-15,0-2-1 0,0-3-2 16,0 0-1-16,0 0-3 0,0 0-4 16,0 0 1-16,0 0-3 0,0 0-7 15,0 0-9-15,0 0-6 0,0 0 1 16,4 1-13-16,-2-1-18 0,1 0-12 15,1 0-20-15,0-4-7 0</inkml:trace>
  <inkml:trace contextRef="#ctx0" brushRef="#br0" timeOffset="-125724.69">30821 10054 227 0,'0'-4'82'0,"0"2"-40"16,2 2 12-16,2-5-14 0,2 3-13 15,5-3-16-15,3-2-4 0,5-1 2 16,5-2 1-16,5 1-1 0,2 2-1 0,2 1-2 16,-4 2 1-16,2-1-2 15,-6 3 0-15,-6 1-3 0,-3 0-2 16,-3 1 0-16,-5 0 0 0,0 0-6 15,-2 0-9-15,1 0-10 0,-3 0-12 0,0 5-24 16,-2 1-42-16,0-2-16 0,-2 0-11 16</inkml:trace>
  <inkml:trace contextRef="#ctx0" brushRef="#br0" timeOffset="-125477.68">30889 10319 20 0,'0'2'248'0,"0"-2"-218"15,0 0 11-15,0 0 14 0,10 0-22 16,3 0 0-16,5-1-5 0,5-5-10 15,2 0-11-15,0 2-4 0,-1 0-1 0,1 2-1 16,0 2-1-16,0 0-19 0,0 0-22 16,0 3-22-16,-3-1-68 15,-1-2-100-15</inkml:trace>
  <inkml:trace contextRef="#ctx0" brushRef="#br0" timeOffset="-125108.65">31455 10100 35 0,'2'1'207'0,"-2"1"-95"0,0-2-90 16,0 4 26-16,-4 3-10 0,0 0-13 16,-4 6-3-16,0 5-2 0,1 2-9 15,3 4-2-15,-2 0-3 0,0 1-3 0,2 2 2 16,0-1-1-16,-3 1 1 0,1 1-5 15,0-1 5-15,0-1-3 0,2-2-1 16,-5-1 0-16,7-3 0 0,-4-1 0 16,4 0-1-16,2-5 0 0,-2 2 1 15,0-5-5-15,2-4-4 0,0 0-6 16,0-5-5-16,0-1-9 0,0-1-3 15,2 0-12-15,2 0-13 0,4-3-19 16,3-9-51-16,-3-2-27 0</inkml:trace>
  <inkml:trace contextRef="#ctx0" brushRef="#br0" timeOffset="-124760.63">31428 9971 23 0,'0'0'260'15,"0"0"-222"-15,0 0 4 0,0 0 8 16,0 0-12-16,0 0-12 0,0 0-11 16,0 0 1-16,3 0-6 0,9 0 2 15,5-1 0-15,7-5 1 0,3-1-5 16,4 1-4-16,0-1 1 0,0 3-6 15,-2 2 3-15,-4 1-3 0,-6 1 1 0,-5 0 0 16,-6 0 0-16,-2 0-14 0,-3 1-6 16,-3 5-2-16,0 3-8 0,0 0-13 15,-9 2-14-15,-1-1-46 0,-2-6-56 16</inkml:trace>
  <inkml:trace contextRef="#ctx0" brushRef="#br0" timeOffset="-124540.63">31342 10276 83 0,'0'3'212'16,"0"-3"-221"-16,4 0 32 0,6 0 21 15,11 0-3-15,8-3-17 0,2-5-11 16,2-2-3-16,0 5-9 0,-2 0-3 15,-4-2 7-15,0 4-2 0,-3 1-2 0,-5 2-1 16,-2 0-1-16,-7 0 1 16,-2 1-18-16,-2 5-24 0,-1-2-58 15,-1-1-38-15</inkml:trace>
  <inkml:trace contextRef="#ctx0" brushRef="#br0" timeOffset="-124277.61">31373 10604 55 0,'0'4'35'0,"0"1"134"16,4-3-143-16,6 1 39 0,9-3-14 15,8 0-11-15,8-1-11 0,8-9-11 16,3 2-11-16,-3 0-7 0,-4 0 5 16,1 3 2-16,-3-1 4 0,-2 1-9 15,-4 2-2-15,0 2 2 0,-6-3-9 0,0 2-26 16,-1-3-41-16,-3-1-110 16</inkml:trace>
  <inkml:trace contextRef="#ctx0" brushRef="#br0" timeOffset="-120282.38">30122 10956 66 0,'-2'0'78'0,"-2"0"-51"15,4-1 17-15,-2-3-6 0,-2 1-12 0,2 0-7 16,2 0-3-16,-5-1 0 0,3 3-10 15,0 0 2-15,2 0-1 16,-4 1 5-16,2-2-6 0,2 2 4 16,0 0 1-16,0 0 1 0,0 0 0 15,-2 0-4-15,0 0 4 0,2 0 1 0,0 0 2 16,0-1 0-16,0 0 0 0,0 0-5 15,0-1-3-15,0 1-2 0,0 1-1 16,-2 0 4-16,0 0-3 0,2-1-3 16,0 1 1-16,0 0 0 0,0 0-3 15,0 0-3-15,0 0 1 0,4 0 3 0,6 5 1 16,3-1-2-16,-1 0 1 0,7 1 1 15,1-1-2-15,1-1 0 16,4 2 2-16,2-1 1 0,4-1-3 16,2 3 2-16,6-2 1 0,-2 2 6 0,3 1-3 15,-1 0-3-15,0-1 0 0,-4 2 2 16,5-2-3-16,-1 3 0 0,2-2 0 15,5-1-1-15,-1 0 0 0,3 1-1 16,-5 0 1-16,1 0 1 0,-3-1-1 16,-2-1-2-16,-2 0 1 0,-2 1 2 0,-1-2-1 15,-1 1-3-15,-2 0 3 0,-2 0 0 16,0 0-1-16,-3-2 0 0,-1-1 0 15,0 0 2-15,2 2-2 16,-2-1-2-16,-1 1 2 0,3 2 4 0,0-2-6 16,-2 1 0-16,0 0 4 0,-2 0 0 15,-1 0-2-15,3-2-2 0,0 2 4 16,-2-4-2-16,-3-1 1 0,1 0-1 15,-2 0 0-15,-5 0 2 0,-6-1-1 16,1-2-1-16,-7 1-1 0,2 0 3 0,-2 2-1 16,-2 0 0-16,0 0-1 0,2 0 1 15,0 0-1-15,2 0-2 0,-2 0 3 16,4 0 0-16,-4 0 0 0,3 0-2 15,-1 0 2-15,0 0 2 0,-2 0 0 16,-2 0-3-16,0 0 3 0,0 0 1 16,0 0-3-16,0 0-2 0,2 1 1 15,-2 1 1-15,2 0-1 0,2 1-1 16,-2 0 1-16,2 0 2 0,1-2-2 15,-5 2-1-15,4-3 2 0,-2 0 1 0,-2 0-1 16,0 0-2-16,0 4-2 0,0 1-6 16,-4 1-15-16,-7-2-32 0,-3-4-74 15</inkml:trace>
  <inkml:trace contextRef="#ctx0" brushRef="#br0" timeOffset="-114375.05">20781 13186 145 0,'0'0'56'0,"0"-1"-26"16,0-4 9-16,0 2-17 0,-2 1-7 15,0 1-1-15,-3 0-5 0,3 1-3 16,-2 0 5-16,-2 0-3 0,2 0-2 0,-4 0 7 15,1 2-1-15,3 0 0 16,0-1 5-16,2 0-3 0,-2 0-3 16,2 1 0-16,0-1 3 0,0 0-6 15,2 0 0-15,0-1-2 0,0 0 0 0,0 0-4 16,0 0 4-16,0 0-1 0,0 0 2 15,0 0-2-15,0 0-5 0,0 0 3 16,0 0-2-16,0 0 0 0,4 0-1 16,4 0 5-16,3 0-1 0,1 0-3 15,0-4-1-15,1 1 2 0,-1-2 1 0,5-2-2 16,3-2-1-16,3-3 1 0,2-4 2 15,-2 1-1-15,4 0-1 16,-7-2-3-16,3 2 5 0,-7-1 0 16,1-2-2-16,-7 3 0 0,-1 2 3 0,-5-1-2 15,-4 0 1-15,0 2-1 0,0-2 1 16,-9 2 0-16,-5 1-2 0,-3 1 0 15,1 4 0-15,-9 2-3 0,-2 4 4 16,0 0-3-16,-6 2 0 0,0 11 1 16,0 4 2-16,0 4-2 0,-2 4 1 0,2 5 3 15,4 2 0-15,4 6 0 16,7-1 1-16,7 1 1 0,5-4-4 0,6-1-3 15,0-4 5-15,6 1-2 16,5-2-1-16,3-1 1 0,9-3 0 0,-1-4 0 16,3 0-2-16,8-3-1 0,0-5 4 15,3-1-1-15,-1-4-3 0,2-3-4 16,2-1-6-16,-2-3-3 0,-1 0-10 15,1 0-13-15,-4-2-2 0,-2-3-15 16,0 0-34-16,-8-1-72 0</inkml:trace>
  <inkml:trace contextRef="#ctx0" brushRef="#br0" timeOffset="-114101.02">21426 13319 87 0,'0'0'190'0,"-4"0"-132"0,-1 0 15 16,1 0-15-16,0-1-24 0,-2 0 3 15,4 1-8-15,0 0-11 0,-4 0-1 16,4 0-8-16,-1 0-3 0,1 0-1 15,2 0-5-15,0 0 0 0,0 0 0 16,0 0-3-16,0 3-3 0,9 0-12 16,3-1-13-16,3-2-9 0,3 0-11 15,1 0-13-15,1 1-29 0,1-1-4 16,0 0-51-16</inkml:trace>
  <inkml:trace contextRef="#ctx0" brushRef="#br0" timeOffset="-113547.99">21825 13179 132 0,'0'-18'113'0,"-11"-1"-71"0,-5 4 17 15,-3 1-17-15,-4 4-15 0,-3 2-2 16,1 7-2-16,-2 1-5 0,0 1 0 16,2 12 1-16,5 4-7 0,-3 5-3 15,4 1-4-15,3 2-4 0,1-2 4 16,5 1-4-16,6 2-1 0,4-1 0 0,0-3 0 15,12-4 1-15,9-4-2 0,4-3 1 16,6-5 1-16,2-5 0 0,6-1-1 16,0-3 2-16,-2-7 0 0,-3-3-1 15,-6 0-1-15,-7-1-1 0,-4 2 3 16,-7 1-2-16,-4 1 2 0,-6 2-1 15,0 0 2-15,0 2 1 0,0 1-2 16,0 0 4-16,0 3 3 0,-2 0 3 16,2 2-8-16,-2 0-3 0,0 0-2 15,-2 11-1-15,0 4 1 0,4 1 0 0,0 3 1 16,0 0 1-16,0 0-3 0,4 1 1 15,2 3 2-15,2 1 0 0,5 0-3 16,-3 2 2-16,7 1 0 0,-5 4 1 16,5 0-4-16,1 0-1 0,-1 2 4 15,-3 0 0-15,-1-1 0 0,-5 0-1 16,0-3 2-16,-4-3-1 0,-4-3 0 15,0-4-1-15,0-3 4 0,-8-2-1 16,-7-2-1-16,1-2 2 0,-5-4 0 16,-3 1 6-16,-1-1 3 0,-4-1 3 15,-2 0 2-15,2-2-1 0,-2 1-6 0,5-2 1 16,-1-1-5-16,0 1 1 0,4 0-2 15,5 3-4-15,1-2 0 0,5-1 0 16,4 0-3-16,2 2 2 0,4-1-2 16,0 2-4-16,0-1-8 0,0 1-10 15,0 0-7-15,8-3-12 0,8-1-18 0,3-1-13 16,6-11-62-16,0-10-159 0</inkml:trace>
  <inkml:trace contextRef="#ctx0" brushRef="#br0" timeOffset="-113244.97">22387 13311 464 0,'-6'0'61'16,"2"0"-21"-16,4 0 3 0,0 0-24 0,0 0-18 16,0 0-2-16,12 0-4 0,5-4-3 15,9 0-29-15,5-5-40 16,-2-4-95-16</inkml:trace>
  <inkml:trace contextRef="#ctx0" brushRef="#br0" timeOffset="-111525.88">23280 12965 118 0,'4'-4'56'16,"-4"-1"-11"-16,0-2 7 0,0-1-2 0,0 4-11 15,2 0-3-15,-2 0-12 0,0 2-3 16,0-1 2-16,0 0-7 0,0 0-1 16,0 0 3-16,0 1 2 15,0 2-2-15,0 0-4 0,0 0-6 0,0 0-2 16,0 1-4-16,0 10-1 0,0 5 3 15,0 8 4-15,-2 3-4 0,-4 3-1 16,2 4 2-16,-2-1 0 0,-1-4 0 16,1 1 0-16,2-7-1 0,4-5 1 15,0-4 0-15,0-6-5 0,0-3 2 16,0-3 0-16,0-2-2 0,8 0 1 0,9-9 6 15,3-13-4-15,5-7-1 0,4-6-1 16,0-1 1-16,2 2-1 0,-2 3-1 16,-2 6-1-16,-4 5 3 15,-3 7-2-15,-3 7-1 0,-7 4-1 0,1 2 3 16,-3 0-1-16,-2 1-1 0,2 10 0 15,-4 5 2-15,3 4 0 0,-1 3-2 16,-2 1 2-16,2 4 0 0,0-2 1 16,3 3-2-16,-7-2 0 0,2-3 2 15,0-2-1-15,-4-1 0 0,0-2 1 0,0 0 1 16,4 0-2-16,0-1-2 0,2-4 1 15,-3-3 2-15,1-3-1 0,2-2-3 16,-2-3-5-16,0 0-2 0,2 0-8 16,-2-2-2-16,3-1-3 0,1 0-9 15,2 0-14-15,1 0-23 0,1-8-75 16,-6-2-100-16</inkml:trace>
  <inkml:trace contextRef="#ctx0" brushRef="#br0" timeOffset="-110254.81">23284 12556 2 0,'2'-1'101'0,"-2"-3"-80"16,0 0 24-16,0 1-8 0,0 0-2 15,0 0 0-15,0 1 0 0,0 0-4 16,0 0-3-16,0 2-4 0,0 0-5 16,0 0-3-16,0 0-1 0,0 0-6 0,0 0-7 15,0 11 5-15,0 5 2 0,0 4 2 16,0 1-2-16,0 4 0 0,4 1-3 15,-2 3 1-15,5 3-4 0,-3 1 1 16,-4-2-3-16,4 3 0 0,-2-3 0 16,0 1 1-16,-2-4 1 0,0-2-3 15,0-1 0-15,0-2 0 0,4 0-6 16,-2-3-9-16,0-3-16 0,4-1-14 15,-1-5-23-15,1-3-54 0,-6-8-95 16</inkml:trace>
  <inkml:trace contextRef="#ctx0" brushRef="#br0" timeOffset="-109422.76">23867 12632 49 0,'2'0'37'0,"-2"0"-12"0,4-2 33 0,-2-2-7 16,0 2-4-16,-2 0 0 0,0 0-1 15,0-1-9-15,0 2-7 0,0-2 3 16,0 2-6-16,0 1-4 0,0 0-7 16,0 0-9-16,0 10-1 0,0 9 1 15,0 3 6-15,0 6-5 0,0 4 0 0,0 3-3 16,0 2-1-16,0 2-3 0,0 4 4 15,-4 1-5-15,-2-1 7 16,0 1-2-16,0-2 0 0,4-2-3 0,-3-2-2 16,5-5 0-16,0-5 3 0,0-7-3 15,0-5-1-15,0-4 3 0,0-5-1 16,5-3-2-16,-3-1-2 0,2-2-3 15,0-1-2-15,2 0-1 0,2-1-3 16,-1-9 0-16,1-3-4 0,-4-2-5 16,4-3-4-16,0 0-7 0,-3-2-7 0,-1-2-12 15,2-1-16-15,-4 0-18 0,2-3-43 16</inkml:trace>
  <inkml:trace contextRef="#ctx0" brushRef="#br0" timeOffset="-109142.74">23906 12705 89 0,'-2'-10'91'15,"2"2"-39"-15,0 0-1 0,0 2-7 16,0-2-8-16,2 3-5 0,9-2-4 15,1-1-7-15,5 2 2 0,1-3-7 16,5 0-4-16,2 1 1 0,-1 0-2 16,-1 1-6-16,-2 2-2 0,0 1-1 15,-5 2-1-15,-1 1 0 0,-5 1 1 16,-2 0-2-16,-2 0-5 0,1 3-6 15,-1 3-6-15,-2 2-6 0,0 1-11 16,-2-1-9-16,-2 2-15 0,0-1-21 0,0 0-35 16</inkml:trace>
  <inkml:trace contextRef="#ctx0" brushRef="#br0" timeOffset="-108938.73">23939 12905 25 0,'0'7'8'0,"0"-3"175"16,0 0-152-16,0-1 11 0,2 1 11 15,13-3-14-15,1-1-5 0,3 0-11 0,2 0-11 16,3 0 0-16,-1-5-6 0,2-2-5 16,2-1 3-16,-2 1-4 0,2 3 0 15,-5 0-1-15,-1 1-14 0,0 2-15 16,-3-1-22-16,1 1-25 0,-5-1-39 15,-1-2-66-15</inkml:trace>
  <inkml:trace contextRef="#ctx0" brushRef="#br0" timeOffset="-108610.71">24493 12729 210 0,'0'-2'21'0,"0"1"22"0,0 0 18 15,0 1-21-15,-2 0-7 0,-2 0-2 16,-4 11-13-16,0 3 2 16,-3 3 3-16,1 4 2 0,0 1-5 15,-1 2-6-15,3 2-3 0,0 0 3 0,-1 2-2 16,7 1-1-16,-4-1-7 0,4 0 1 15,2-2-2-15,0 0-2 0,0-1 1 16,0-2-2-16,0 0-1 0,0-4 1 16,4 0 0-16,0-4 1 0,-2-4-1 15,3-2-3-15,-1-3-7 0,0-2-9 0,0-2-7 16,2-2-12-16,0 0-2 0,5-1-4 15,-1-11-22-15,-4-5-40 0,-2-2-70 16</inkml:trace>
  <inkml:trace contextRef="#ctx0" brushRef="#br0" timeOffset="-108329.69">24471 12678 138 0,'0'-9'50'0,"0"5"13"16,2-1 2-16,4-1-34 0,4 0-4 0,5-2-4 15,1-1-5-15,3 2-3 0,1 0-4 16,1 3-1-16,4-1-2 0,-2 3-5 15,-3-1-1-15,-1 2 1 0,-3 1-3 16,-1 0 0-16,-5 0-1 0,-1 0 1 16,-1 5-9-16,-2 0-7 0,-4-1-17 0,0 2-9 15,-2 1-10-15,0 1-21 0,-2 0-49 16</inkml:trace>
  <inkml:trace contextRef="#ctx0" brushRef="#br0" timeOffset="-108130.68">24452 12893 188 0,'-2'5'22'0,"0"0"6"0,2-2 1 16,0 2 9-16,4-3-9 0,8 0-2 0,7-1-9 16,4-1-1-16,-1 0-5 0,5 0-6 15,-4-3-6-15,2-3 2 0,0 2 0 16,-1-1-2-16,-5 3 1 0,0 0-4 15,-3 2-11-15,-1 0-19 0,-5 0-15 16,2 0-23-16,-5 0-39 0,-3 6 0 16</inkml:trace>
  <inkml:trace contextRef="#ctx0" brushRef="#br0" timeOffset="-107913.68">24481 13233 123 0,'-10'11'101'16,"-1"0"-56"-16,3 0 21 0,2-1-14 15,6-1-25-15,0-2-3 0,0-2-9 0,4 0-2 16,10-3 1-16,7-2-2 16,4 0 3-16,6 0-8 0,4-7-1 15,2-2-6-15,2-2 2 0,-3 1-2 16,-3 1-3-16,-4 3-20 0,0-2-16 15,-3 2-24-15,-3 0-45 0,0-4-155 0</inkml:trace>
  <inkml:trace contextRef="#ctx0" brushRef="#br0" timeOffset="-107580.65">25192 12937 28 0,'-6'0'263'0,"6"0"-245"16,0 0 28-16,0 0-30 0,0 0-17 15,10 0 6-15,11 0 7 0,4 0-8 0,6 0-2 16,2-1-1-16,4-7 1 0,0 3-4 15,-2 2 0-15,-6 1-1 0,-4 2 0 16,-2 0-23-16,-7 0-41 0,-5 3-28 16,-7-1-47-16</inkml:trace>
  <inkml:trace contextRef="#ctx0" brushRef="#br0" timeOffset="-107381.64">25262 13185 260 0,'-2'0'88'0,"2"1"-97"16,0 1 29-16,4-1 10 0,11-1-6 16,3 0 5-16,13 0-16 0,7-10-6 0,5-5-6 15,3 0 1-15,-3-1-14 0,4 0-23 16,1 3-24-16,2-1-47 0,-5-1 41 15</inkml:trace>
  <inkml:trace contextRef="#ctx0" brushRef="#br0" timeOffset="-107044.63">26073 12702 198 0,'0'-5'166'0,"0"4"-131"15,0 1 34-15,0 0-27 0,0 0-13 16,0 0-1-16,0 2-15 0,-2 12-3 15,-5 2 9-15,3 6-7 0,-2 1 1 16,0 3-7-16,4 2 0 0,-4 1-1 0,1 0-2 16,1 0-2-16,2 1 0 0,2-2 1 15,0 0-2-15,0-1 0 0,0-2 0 16,0 0-1-16,0-4-9 0,0-3-9 15,11-2-14-15,5-6-19 0,7-2-19 16,4-7-42-16,6-1-134 0</inkml:trace>
  <inkml:trace contextRef="#ctx0" brushRef="#br0" timeOffset="-106658.6">26629 12862 112 0,'-11'-15'164'16,"-1"2"-145"-16,0 2 49 0,-3 2-35 15,1 1 4-15,-3 2-3 0,5 2 3 0,-3 1-9 16,3 3-7-16,-1 0-3 16,-1 0-3-16,1 10-5 0,3 4-2 15,0 2-2-15,4 3-2 0,-1 4-3 16,7 0-2-16,0 2 2 0,0 2 0 0,7-1-1 15,3 2 0-15,6-2 0 0,3-3 1 16,4-4-1-16,0-2-5 0,5-8 0 16,-1-4 0-16,6-5 1 0,3 0-2 15,-3-15 2-15,2-3 5 0,-8-2-3 16,-7-3 2-16,-7 0 2 0,-5-2 1 0,-6-2 0 15,-2 2-2-15,0-2-1 0,-6 0 3 16,-7 0-1-16,-5 1-1 16,-1 0 0-16,-1 3 0 0,1 2-1 15,5 2-1-15,3 7 0 0,9 5 0 16,-2 6-3-16,4 1-12 0,0 3-26 0,0 11 18 15,0 4-13-15,10 0-33 0,3 0-51 16,3-5-69-16</inkml:trace>
  <inkml:trace contextRef="#ctx0" brushRef="#br0" timeOffset="-106277.58">27311 12793 190 0,'-19'-14'127'0,"1"5"-120"0,-5 1 48 15,-4 5-20-15,2 0-9 0,-2 3 12 16,2 0-3-16,1 2-3 0,5 12-9 16,-4 5-9-16,3 4-2 0,3 2-1 15,1 2-1-15,3 4-5 0,7-1-1 0,6 3 0 16,0 0-4-16,2-4 1 0,15 0 0 15,3-3-1-15,7-4 0 0,4-2-1 16,10-4 1-16,3-4 2 16,-1-4-3-16,9-4-1 0,0-4 2 0,-1-1 0 15,-1-16-4-15,-11-6 3 0,-4-4 2 16,-8-1 2-16,-6-3-2 0,-5-2-1 15,-7-3 2-15,-5 0 2 0,-4-2-2 16,-4 0 1-16,-11 1 2 0,-7-1-1 16,-5 4-5-16,-4 2 2 0,-2 6 0 0,-9 3 0 15,5 6-1-15,-2 6-4 0,6 7-17 16,4 4-10-16,6 1-21 0,4 14-21 15,5 7-81-15,2 0-146 0</inkml:trace>
  <inkml:trace contextRef="#ctx0" brushRef="#br0" timeOffset="-89871.64">18966 15239 9 0,'0'1'24'0,"2"-1"3"15,-2 0-8-15,2 0 46 0,-2 0-5 16,0 0-28-16,0 0 3 0,0 0-5 16,0 0-3-16,0-2-7 0,0 1-5 15,2-1 1-15,-2 1-2 0,0 0 0 16,0 1-3-16,0 0-2 0,0 0 3 15,0 0-3-15,0 0 0 0,0-1-1 0,0 1-2 16,0 0 3-16,0 0-3 0,0 0-1 16,0 0-1-16,0 0 6 0,0 0-2 15,0 0-3-15,0 0 5 0,0 0-2 16,0 0 2-16,0 0 1 0,0 0-3 15,0 0-1-15,-2 1 0 0,0 4-3 0,0 3-2 16,0 0 2-16,2 2 1 16,-2 3-2-16,0 1 3 0,2 0 1 15,0 1-2-15,-2 4 1 0,-1 0-2 16,-1 1 2-16,0 0-1 0,0-1-1 0,2-1-1 15,-4 0 0-15,2 1-1 0,2-4-1 16,0-3-3-16,2-4 2 0,0-2 0 16,0-3-4-16,0 1-10 0,0-4-10 15,10 0-12-15,0 0-13 0,1-9-16 16,5 1-56-16,-6-4-100 0</inkml:trace>
  <inkml:trace contextRef="#ctx0" brushRef="#br0" timeOffset="-89042.59">19224 15434 9 0,'-2'0'140'16,"-2"0"-84"-16,4 0-30 0,0 0 14 15,0 1-18-15,0 2-9 0,0-3 8 16,-2 1-3-16,2-1-3 0,0 0-1 16,0 0-3-16,0 0-6 0,0 0 4 15,6 0 7-15,4-2 0 0,3-6-1 0,1-3-4 16,1-2-4-16,3-3-4 0,1-3 2 15,2-1-4-15,-1-1 2 0,-1-3 1 16,-2 0-2-16,-1-2 2 16,1-3 2-16,-5-1 1 0,0-3 1 0,-1-1-3 15,-1-5-1-15,-2-3-2 0,-1-3 0 16,-5 0-2-16,-2-1 0 0,0 5 2 15,-5 4-2-15,-7 7 1 0,0 3 1 16,-1 5 1-16,1 4 3 0,4 4 2 16,-3 4-2-16,1 3 1 0,4 3-1 0,0 1-1 15,1 3 1-15,1 0-4 0,4 0 0 16,-6 11-5-16,2 6 3 0,-4 8 1 15,1 3 0-15,1 5-1 16,2 6 1-16,-2 4 0 0,4 5 0 0,-2 3-1 16,2-2 1-16,2-2 0 0,0 0 1 15,0-1-2-15,0 0 1 0,0 0-1 16,2 1 1-16,2 0-2 0,4 4 1 15,0-2 1-15,1 2 0 0,3 2-2 16,-2-3 0-16,1 0 2 0,-3-2-2 0,-2 0 2 16,-2-2-1-16,-2-2-1 0,-2-6 2 15,0-1-2-15,0-3 2 0,-4-7 0 16,-2-4-1-16,-2-3-1 0,-3-4 0 15,3-4 3-15,0-4-1 0,-4-4 0 16,1-3 1-16,1-1-1 0,0 0 3 16,-3-12-3-16,1-5 0 0,-3-3 1 15,3-2-4-15,-1-3 2 0,1-3 0 16,4-5 1-16,4-4 0 0,4-7-2 15,0 1 0-15,2 0 1 0,8 7 2 16,2 5-5-16,5 6 2 0,4 3 1 0,-1 6-2 16,3 5-2-16,-4 3 0 0,3 5 3 15,-1 1 2-15,4 2-4 0,2 0 2 16,2-1-2-16,0-1-5 0,2-2-8 15,-5 1-5-15,1-1-11 0,-6-1-11 16,2 0-8-16,-3-2-8 0,1 2 0 16,0-2-59-16,-3 0-43 0</inkml:trace>
  <inkml:trace contextRef="#ctx0" brushRef="#br0" timeOffset="-87417.5">20785 14975 27 0,'-4'0'7'0,"4"0"48"0,-6 0 62 0,1 0-81 15,-1 0 9-15,2 0-7 0,0 1-9 16,0-1-7-16,0 1 0 16,2-1-6-16,-3 0-3 0,1 1 3 15,4 0 1-15,-4 0-4 0,2-1-1 0,2 1-2 16,0-1 3-16,0 0-4 0,0 0-7 15,0 1 2-15,0-1 1 0,2 0-5 16,6 0 3-16,7 0 5 0,10-6-1 16,2-7 2-16,6-4-5 0,6-5 2 15,9-2 1-15,-1 0-3 0,5 1 1 0,-5 0 0 16,-3 3 3-16,-3 3-4 0,-8 1-2 15,-6 5 3-15,-8 3-2 0,-11 3-2 16,0 3-1-16,-8 2 0 16,0-1 1-16,0 1 0 0,0 0-3 0,0 0-2 15,0 0-4-15,0 0-4 0,0 2-2 16,0 6 1-16,0 2-6 0,-2-3-6 15,-2 3-4-15,0 0-14 0,0 1-21 16,-3-2-39-16,-3-1-66 0</inkml:trace>
  <inkml:trace contextRef="#ctx0" brushRef="#br0" timeOffset="-87102.48">21056 14847 63 0,'-2'-2'182'0,"0"2"-130"0,-3 0 19 0,5 1-38 15,-6 10-14-15,4 5 6 0,-2 4-3 16,0 2-4-16,4 5-2 0,-2 2 3 15,2 0-5-15,0 3-3 0,-2-4-5 16,-2 2 2-16,4-4-2 0,0-1-3 16,0 0 0-16,0-4-4 0,0 1 3 15,0-2-3-15,4-2 1 0,0 2 1 16,2-2-3-16,0-1 0 0,5-3 0 15,-1-3-25-15,0-5-1 0,1-1-18 16,3-4-22-16,-6-1-27 0,1 0-83 0</inkml:trace>
  <inkml:trace contextRef="#ctx0" brushRef="#br0" timeOffset="-86802.46">20799 15415 74 0,'-4'-7'181'0,"4"3"-133"0,0 1 23 16,0-2-31-16,11 0-27 0,5-4 2 15,9 1 6-15,4-1-2 0,6-1 2 16,6 1-3-16,3 1 3 0,-1-1-5 16,-2 4-5-16,1 1-7 0,-3 4-1 15,-6 0 4-15,0 0-5 0,-8 0-2 16,-2 0 0-16,0 0-5 0,-5 0-14 0,3 0-23 15,-5 0-15-15,5 0-31 0,-2 0-86 16</inkml:trace>
  <inkml:trace contextRef="#ctx0" brushRef="#br0" timeOffset="-86120.42">21624 14774 55 0,'0'-8'145'0,"0"3"-89"0,0 4 20 15,0-1-28-15,0 2-10 0,0 0-9 0,-2 4-14 16,2 11-4-16,0 5 8 0,-2 4-1 15,2 4-3-15,-2 5-1 0,2 5-1 16,0 3 1-16,-4 1-3 0,-2-1-1 16,1 0-1-16,-3 0 2 0,0-2-5 15,0 0-3-15,1-1-3 0,-1-4 3 0,6-3 0 16,-4-3-2-16,4-5-1 15,2-4-1-15,0-6 3 0,0-4-3 16,0-5 0-16,0-2 2 0,0-2-1 16,0 0 4-16,2-4 3 0,6-9 0 0,0-5-3 15,1 0-1-15,-1-2-3 0,4 3 6 16,1 0 0-16,-3 2-6 0,7 4 1 15,-3 2 0-15,3 2-1 0,1 0-1 16,1 2 1-16,2 3 0 0,-1-1 0 16,1 3-1-16,2 0 1 0,-3 3 1 0,-3 6-4 15,-1 2-3-15,1 4 2 16,-3 0-3-16,-1 1 0 0,-5 2 0 15,2-3 0-15,-1 1 2 0,-1 0-1 0,-6-2 3 16,-2 0 1-16,0 0 3 0,0-4 0 16,-8 1-2-16,-3-3 3 0,-1-2 0 15,-5 0-2-15,-1-2 1 0,-5 0 1 16,-2 0 4-16,3-4-2 0,-7 1 2 15,2-1 0-15,4 0-2 0,2 0 1 16,5-1-4-16,1-3 0 0,5 3 1 0,0-1-2 16,3 0-2-16,5 1-5 0,2 1-8 15,0 0-14-15,0 0-49 0,2 1-5 16,7 4-69-16</inkml:trace>
  <inkml:trace contextRef="#ctx0" brushRef="#br0" timeOffset="-84806.35">22370 15069 117 0,'-2'0'55'0,"2"0"2"0,0 0-1 16,0 0-20-16,0 0-14 0,0 0-5 16,2 0-7-16,7 0 12 0,1 0-1 15,4 0-5-15,1 0-2 16,1 0 1-16,1 0-6 0,2 0 2 0,-1 0-4 15,-3 0-3-15,1 0 0 0,-1-1-2 16,-5 1-5-16,0 0 3 0,-3 0-3 16,-5 0-14-16,4 0-3 0,-4 0-11 15,-2 3-15-15,4 3-27 0,-4-2-34 16,0 0-48-16</inkml:trace>
  <inkml:trace contextRef="#ctx0" brushRef="#br0" timeOffset="-84551.33">22350 15285 244 0,'0'0'45'16,"8"0"-32"-16,6 0 38 0,3 0-23 0,4 0-4 16,3-4 0-16,5-3-11 0,2 0-9 15,-2 0-1-15,2 1-2 0,-4 1-6 16,2 4-25-16,-2-1-37 0,-2 1-20 15,-4 0-89-15</inkml:trace>
  <inkml:trace contextRef="#ctx0" brushRef="#br0" timeOffset="-77888.95">20936 16697 20 0,'-6'4'9'0,"1"-1"-5"16,1 0 108-16,2-2-81 0,-4 2-1 15,2 0 12-15,-4-2-9 0,4 3-8 0,-1 0 3 16,1-2-8-16,0 1-6 0,4-3-2 15,-2 0 2-15,0 1 6 16,0-1-7-16,0 1 2 0,2-1-5 0,-2 2 0 16,2-2-6-16,-4 0 4 0,2 0-2 15,2 1-2-15,-5 2-3 0,3 0 0 16,2-1 0-16,-2 0 1 0,0 2-2 15,0-1 1-15,-2 0 0 0,2-2 3 16,0 0-7-16,0 1 7 0,0-1 3 16,0 1-3-16,2 0 0 0,-2-2-1 0,0 2 1 15,-3-2-2-15,5 0-2 0,-2 0 0 16,2 1 0-16,0-1 2 0,0 0-1 15,0 0 1-15,0 0 2 16,0 0 0-16,0 0 2 0,0 0-4 0,2 0-1 16,9 0 2-16,9-3-2 0,3-7 2 15,8 2 1-15,4-1 0 0,0-1-3 16,5 1 0-16,-1-2 1 0,7 1-1 15,-5-1 1-15,0-1 2 0,-6 4 1 16,-4 1 7-16,-8 2 1 0,-6 0-13 0,-9 3 3 16,-2 0-1-16,-4 1-2 0,-2 1 0 15,0 0 3-15,0 0-1 0,0 0-1 16,0 0 0-16,0 0-1 0,0 2-3 15,-6 6-4-15,2 1-8 0,-2-2-1 16,4 2-11-16,-3-1-16 0,1-1-22 16,0 1-41-16,-2-4-79 0</inkml:trace>
  <inkml:trace contextRef="#ctx0" brushRef="#br0" timeOffset="-77596.94">21178 16728 99 0,'-2'-3'155'0,"-3"3"-89"0,1 0 11 16,4 5-37-16,-4 9-12 15,0 4-3-15,0 4 1 0,0 2-6 16,0 2-5-16,0 6 6 0,-5-1-15 0,1 2 1 15,0-1 30-15,2-3-34 0,1 0-1 16,1-3 0-16,2-1 1 0,2-4-3 16,0-4 0-16,6 1 0 0,1-2-5 15,1-2 0-15,0-2 3 0,0-3-21 16,3-4 1-16,-3-1-14 0,0-4-11 15,3 0-12-15,-3 0-36 0,2 0-45 0,-6-6-57 16</inkml:trace>
  <inkml:trace contextRef="#ctx0" brushRef="#br0" timeOffset="-77233.92">20921 17254 111 0,'-2'0'73'0,"-2"0"-16"0,0 0 23 16,4-2-38-16,0-1-8 0,0 1-4 16,0-1-15-16,4-1-2 0,9 2 0 15,3-2 0-15,3 0-1 0,1-1-3 0,7-1 0 16,4 0-2-16,2-1 4 15,7-2-4-15,-3 0-1 0,-2 2-3 16,-2 2 1-16,-2 1-4 0,-6 2 0 0,-2 0 1 16,-5 1-9-16,-1 0-12 0,-1 1-13 15,-3 0-22-15,-1 0-46 0,0 0-13 16,-3 0-97-16</inkml:trace>
  <inkml:trace contextRef="#ctx0" brushRef="#br0" timeOffset="-76217.86">21847 17103 67 0,'0'-2'87'0,"0"0"-38"16,0 2 2-16,0-1-23 15,0 1-10-15,0 0-6 0,0 0-4 0,0-1-3 16,0 0 2-16,0 1 2 0,0 0 6 16,0 0 7-16,0 0-4 0,0 0 2 15,0-2 2-15,0 2-7 0,0 0 0 16,0 0-4-16,0 0-2 0,0 0-4 15,0 0 2-15,0 0-1 0,0 0 1 0,0 0-3 16,-2 0-1-16,2-1 5 16,-2 0-2-16,2 1 0 0,0 0-1 0,-2 0 3 15,2 0-2-15,0-1-2 0,0 1-2 16,0 0 1-16,0 0 0 0,0 0-3 15,0 0 0-15,0 0-1 0,0 0 2 16,0 0-2-16,0 0 1 0,0 0 1 16,0 0-1-16,0 0-1 0,0 0 1 15,0 0 0-15,0 0 1 0,0 0-2 16,0 0 2-16,0 0 1 0,0 0 2 0,0 0 0 15,0 0-2-15,0 0 3 0,0 0-3 16,0 0 0-16,0 0-2 0,0 0 2 16,0 0-2-16,0 0-2 0,0 0 0 15,0 0 4-15,0 0 0 0,0 0-4 16,0 0 2-16,0 0 2 0,0 0-2 15,0 0 0-15,0 0 0 0,0 0 2 16,0 0 0-16,0 0-3 0,0-1 5 0,0-1 1 16,0 0-1-16,0 1-5 15,0-2 2-15,0 2-1 0,0-2 2 0,0 1-1 16,0 0 2-16,0 0 4 0,-2 1-5 15,2 0 0-15,-2-2 1 0,-4 3 1 16,0 0-4-16,-5 0 1 0,1 0-1 16,0 0 0-16,-5 0 0 0,-1 2 0 15,-1 1-1-15,1 4 2 0,-3-2 1 0,0 3-3 16,1 2 2-16,-5 3 2 15,2 0 1-15,1 2 1 0,3 1-3 16,5 2 2-16,-1 0 1 0,5 2-4 16,4 0-1-16,2-1 0 0,2 1 0 15,0-2-1-15,6-4 2 0,6 1-2 0,7-3 1 16,4-3 1-16,4-3-1 0,2-4 0 15,4-2 0-15,0 0 0 0,2 0-1 16,0-9 2-16,4-1-1 0,-1-1-1 16,-7-1 1-16,-5 2-6 0,-1 0-5 15,-4 2-8-15,2 0-2 0,-1 1-9 0,-3 0-35 16,-2 1-25-16,1-1-108 15</inkml:trace>
  <inkml:trace contextRef="#ctx0" brushRef="#br0" timeOffset="-75539.83">22579 16751 36 0,'-10'0'54'0,"2"0"-15"0,1 0-3 15,-1 0 3-15,2 0-6 0,-2 0-5 16,-1 2 0-16,-1 3 3 0,2-1 0 16,-3-1-4-16,3-2 2 0,4 1-2 15,2 1-3-15,0-3-5 0,2 1-4 16,0 0 1-16,0-1-5 0,0 2-2 0,0-1-2 15,12 0 3-15,5 2 3 0,3-2-5 16,7-1-1-16,2 0-4 0,4 0-1 16,7 0-1-16,-1 0 1 0,0 0-2 15,-2 3 1-15,-1 1 0 0,-5 2 0 16,-7 0-2-16,-5 1 12 0,-3-1-30 15,-3 0 29-15,-9-4-24 0,0 0-5 16,-2 0 2-16,-2 1-2 0,0-1-6 16,0 2-20-16,0-2-4 0,-4 0-31 15,0 2-65-15</inkml:trace>
  <inkml:trace contextRef="#ctx0" brushRef="#br0" timeOffset="-75191.81">22434 17151 274 0,'-8'2'46'0,"4"1"36"16,2-1-22-16,2-1-25 0,0 1-7 16,0-1-15-16,12-1 8 0,9 0 0 15,8 0-3-15,6 0-6 0,2-3-3 0,5-3-1 16,1-2-1-16,1 2-2 15,-1 0 0-15,2 1 0 0,-5-1 6 16,-5 3-11-16,-6 0 1 0,-4 1 2 16,-1-2-2-16,-5 1-2 0,-5-1-2 0,3 0 0 15,-5 1-7-15,1-1-4 0,-3 0-8 16,-2 2-15-16,1-2-17 0,-5 3-24 15,2-3-81-15</inkml:trace>
  <inkml:trace contextRef="#ctx0" brushRef="#br0" timeOffset="-36073.57">23695 16721 49 0,'0'-2'64'0,"0"-2"-58"16,0 2 13-16,0 0 6 0,0 0 0 0,0 0-3 15,0 0 0-15,0 1 5 0,0 1-4 16,0 0-7-16,0 0 10 16,0 0-10-16,0 0-10 0,0 0-4 15,0 0-2-15,0 0 6 0,0 0 1 0,0 0 8 16,0 0 1-16,0 0 0 0,0 0 1 15,-2 0-9-15,-2 0-2 0,4 0-2 16,0 0 3-16,-2 0-2 0,-2 0 2 16,2 0-2-16,2 0-4 0,0 0 3 15,-2 0 0-15,0 0 1 0,0 1-3 16,0 0 2-16,2-1 2 0,0 0-2 0,0 0 5 15,0 0-2-15,0 0 0 0,0 0 2 16,0 0-5-16,0 0 1 16,0 0 0-16,0 1-2 0,0-1 3 15,0 0 1-15,0 0-3 0,0 0-1 0,0 0-1 16,0 0-2-16,6 0 0 0,4-6 4 15,7-4-5-15,1-1 3 0,5-1 0 16,2-4 0-16,6 1 1 0,2 1 1 16,-2-2 0-16,-2 3 0 0,0 0-1 15,-4 2 0-15,-1 1-3 0,-3 2 2 0,-2 3-2 16,-3 0 1-16,3 0 0 0,-3-2 0 15,1 2-1-15,2 1 0 0,-3 2 0 16,1 1 0-16,-3 0 0 16,5 1 0-16,-3 0 0 0,-1 0 0 0,3 0 0 15,-5 0-1-15,-1 0 1 0,-2 0 0 16,-3 0-3-16,-1 0 1 0,-2 0 1 15,-2 1-1-15,2 0-2 0,-4-1 3 16,0 2-2-16,0-2-1 0,0 2-5 16,0-1 1-16,0 2-2 0,0-1-2 0,0 1-9 15,0 1-1-15,-4-1-8 0,0 1-17 16,-2 1-34-16,-3-2-52 0,-5-1-74 15</inkml:trace>
  <inkml:trace contextRef="#ctx0" brushRef="#br0" timeOffset="-35741.56">24028 16601 10 0,'4'0'114'0,"-4"0"12"0,0 0-76 16,0 0 8-16,-4 5-24 0,0 6-3 15,2 1-7-15,-2 1-3 0,4 3-7 16,0 3-3-16,0 1 6 0,0 6-7 15,0-1 1-15,0 3-5 0,0 3 1 0,0 3-2 16,-2-2 7-16,0-1 7 0,2-5-15 16,0-6-3-16,0 2-1 0,0-3-1 15,0 0 0-15,0-3 0 0,2-3-11 16,4-4-1-16,2-3-12 0,-2 0-11 15,1-3-3-15,-1 1-20 0,-4-2-38 16,-2-1-48-16</inkml:trace>
  <inkml:trace contextRef="#ctx0" brushRef="#br0" timeOffset="-35340.52">23749 17175 0 0,'0'2'171'0,"-2"-2"-94"15,2 0-30-15,0 0-9 0,2 0-30 16,8 0 4-16,7 0 9 0,6 0 1 0,6-1-8 15,2-7 0-15,4-2 0 0,0-1-1 16,2 1 3-16,0 2-9 16,-4-2 1-16,-4 1 26 0,-6 2-25 15,-4-1-8-15,-5 4 2 0,-3-1 0 0,-3 1-2 16,2 2-2-16,1-2-5 0,1 0-5 15,2 1-9-15,1 1-9 0,1 1 10 16,1 1-22-16,-1-3-72 0,-3 1-34 16</inkml:trace>
  <inkml:trace contextRef="#ctx0" brushRef="#br0" timeOffset="-33354.42">24500 17092 56 0,'0'0'142'0,"0"0"-106"0,0 0 3 16,0 0 3-16,0-1-6 0,0 0-10 15,0-1 3-15,0 1-2 0,0 1-3 16,0 0-4-16,0 0-2 0,0 0 0 0,0 0-5 16,0 0-2-16,0 0 0 0,0 0 0 15,0 0-2-15,0 6-6 0,0 6 3 16,-3 2 0-16,3 1-5 15,-4 4 4-15,4 3 1 0,0 4-1 0,0 1-2 16,0 3 0-16,0-1 1 0,0 3-2 16,0 1-1-16,0-2 0 0,-2 3 1 15,0-2-1-15,0-3 2 0,0-6-2 16,2-5 1-16,-2-5 0 0,2-3-3 15,0-3 1-15,0-6 1 0,0-1-1 0,0 0 0 16,0 0 2-16,0 0 3 0,2-4 0 16,4-8-2-16,3-4-2 0,1-2-1 15,4-1 2-15,-1-3-2 0,1 2-2 16,3 0 4-16,-1 4-1 0,-1 2-2 15,1 2-1-15,1 2 2 0,-1 1 0 0,1 4 0 16,-3 2-2-16,-3 3 2 16,1 0 0-16,-2 0-3 0,-1 5 1 15,1 3 2-15,-2 2 0 0,1 3-1 16,-3-2-5-16,0 0 2 0,0 3-3 0,0-1-1 15,-1 0 1-15,-1-2 2 0,-2 0 5 16,-2-3-6-16,0-1 2 0,0-1 6 16,0 0 0-16,-2-1 2 0,-7 0-4 15,-3-1 4-15,0 0-3 0,-5 0 4 16,3-2-1-16,-7 3 0 0,2-1 1 0,1-3-3 15,-3 1-1-15,2 0 2 0,1 1-4 16,-3 0 0-16,7 1 2 16,1-3 0-16,7 1-2 0,6 0-11 15,0-2-14-15,0 2-27 0,2-1-26 0,11-1-64 16,1-5-95-16</inkml:trace>
  <inkml:trace contextRef="#ctx0" brushRef="#br0" timeOffset="-32740.37">24991 16952 33 0,'-4'2'119'0,"0"1"-81"15,0 2 4-15,2-4 7 0,0 1-18 16,0-1-8-16,2 0-3 0,0-1 2 0,0 0 2 16,0 0-12-16,0 0-2 0,0 0 3 15,0 0 3-15,0 0 0 0,0 0-10 16,8 0 1-16,5-4 5 0,1-6 0 15,9-5-6-15,4-3-2 0,0-2 0 16,6-6-1-16,0-1 1 0,6-4 1 0,0 1-2 16,-4 3-7-16,-2 1 12 0,-6 6-4 15,-2 2-1-15,-10 6-4 0,-3 3 1 16,-6 3 1-16,-4 4 2 15,-2 0-1-15,0 2 0 0,0 0-3 0,0 0-6 16,0 0-6-16,0 0-9 0,0 0-3 16,-6 7-8-16,2 2-12 0,-2 0-10 15,-3-2-36-15,-1-1-45 0</inkml:trace>
  <inkml:trace contextRef="#ctx0" brushRef="#br0" timeOffset="-32421.35">25076 16656 102 0,'4'3'148'0,"-2"4"-123"16,7 0 41-16,-1 5-14 0,4 2-11 16,5 1-10-16,-1 2-1 0,5 1-5 15,-2 1-9-15,-1 1-1 0,1 0-4 16,-3-1-1-16,1-1 2 0,-5-1-11 15,-1-1 1-15,-3-3-2 0,-2-3 0 16,0-1 0-16,-1-2 1 0,-1 1-7 16,4-2-11-16,-4 3-15 0,6 0-21 15,1 3-6-15,-1 1 15 0,-2 0-112 16,-6 0-31-16</inkml:trace>
  <inkml:trace contextRef="#ctx0" brushRef="#br0" timeOffset="-31129.29">25973 16552 142 0,'2'0'77'16,"1"0"-51"-16,-3 0 1 0,2 0-10 15,2 0 1-15,-2 6 8 0,2 6-2 16,0 1-6-16,-4 3-1 0,4 5 0 15,-2 2 0-15,-2 1-3 0,0 3 1 16,0-2-2-16,0 1 2 0,0 3-2 16,0-3 3-16,0-2 8 0,0-4-5 15,0-4-6-15,0-4-9 0,0-5-4 0,0-4 0 16,0-3-1-16,0 0 5 0,0 0 2 15,11-8-2-15,-1-9 5 0,6-6-6 16,5-3-4-16,2-3-8 0,2 1 16 16,6 1-4-16,0 5-2 0,-2 3-1 15,-3 7-2-15,-3 6 3 0,-2 1-1 16,-5 5-1-16,-3 0 0 0,-7 0 0 15,2 6 1-15,-6 6-2 0,0 2 2 16,5 3 0-16,-5 2 2 0,2 0-2 16,0 0 0-16,-2 0 0 0,4-1 1 0,-6-1 6 15,4-2-20-15,-2 3 26 0,1-4-16 16,-1-1 0-16,2-3 4 0,-2-5-6 15,-2 1-11-15,6-2-14 0,-2 0-15 16,2-3-20-16,7-1-50 0,-1 0-79 16</inkml:trace>
  <inkml:trace contextRef="#ctx0" brushRef="#br0" timeOffset="-30628.25">26682 16200 211 0,'0'0'49'16,"2"0"-25"-16,-2 0 7 0,0 3-5 15,0-2-9-15,0 3 2 0,3 0 12 16,-3 1-5-16,0 0 4 0,0 5-1 15,0 2 4-15,0 5-8 0,0 1-5 16,0 1 12-16,-5 4-17 0,5 0-6 0,-4 3-3 16,2 0 9-16,0 3-6 0,2 0-5 15,0-2 2-15,0 2-4 16,0-2 0-16,0 1-1 0,0-1 2 15,0-1-1-15,0 1 1 0,-4 0 0 0,-2 2-1 16,0-2 0-16,1-1 0 0,1-3-1 16,2-4 0-16,-2-2-2 0,4-5 9 15,0-4-9-15,0-3-3 0,0-5-4 16,0 0 0-16,0 0 3 0,0 0 1 16,0 0-2-16,0 0-2 0,2-7-5 0,0-6-5 15,0 0-17-15,0 0 5 0,0 2-10 16,3 2 4-16,-1 1-4 0,0 2-17 15,0-1-31-15,-2-1-43 16,0 0-35-16</inkml:trace>
  <inkml:trace contextRef="#ctx0" brushRef="#br0" timeOffset="-30237.23">26666 16232 145 0,'-2'0'86'0,"0"0"-40"0,2 0 11 16,0 0-14-16,0 0-9 15,0 0-20-15,0 0-5 0,6-1-3 0,4-2 7 16,5-3 1-16,3-1 1 0,5-3-2 15,2 0-1-15,0-1 0 0,-1 1 2 16,3 4-7-16,-4 0-2 0,-2 4-2 16,-5 1-2-16,-5 1 0 0,1 0-3 15,-4 0 1-15,-1 0-2 0,-1 3-9 16,-4 2-4-16,4 0-5 0,-4 2-7 15,2-2-20-15,-4 0-25 0,4-1-28 0,-2-2-50 16</inkml:trace>
  <inkml:trace contextRef="#ctx0" brushRef="#br0" timeOffset="-29997.21">26736 16554 87 0,'0'2'210'15,"0"0"-189"-15,0-2 12 0,2 0 5 16,6 1-13-16,7-1 7 0,4 0-7 16,1-5-3-16,5-4-12 0,-4-1-4 15,-1 2-2-15,-1 0-2 0,-2 3 0 16,-3 1 0-16,3-1-6 0,-3 3-9 15,0-1-16-15,3 3-14 0,-3 0-34 16,1 0-55-16,-3-4-23 0</inkml:trace>
  <inkml:trace contextRef="#ctx0" brushRef="#br0" timeOffset="-29693.2">27272 16327 46 0,'4'0'191'0,"-4"-2"-93"0,0 2-69 15,0 0 9-15,0 2-9 16,0 10 2-16,0 3 0 0,-7 4-2 16,1 2-3-16,0 3 1 0,-2 2-7 15,0 0-5-15,1 0-2 0,1 3-5 0,2-2-1 16,-4 1 0-16,6 1-4 0,0-4-2 15,0 1 2-15,2-3-2 0,0-2 0 16,0-1-2-16,0-2 1 0,0-2 1 16,0-3-3-16,4-4-1 0,-2-1-9 15,2-2 2-15,0-3-4 0,-4-2-5 0,4-1-8 16,2 0-1-16,-4 0-5 0,5-7-6 15,1-4-21-15,-4-5-35 16,0-4-50-16</inkml:trace>
  <inkml:trace contextRef="#ctx0" brushRef="#br0" timeOffset="-29379.18">27290 16301 139 0,'2'-3'178'0,"-2"-1"-138"0,0 0 19 15,0 2-20-15,2 1-5 0,2 0-17 16,1-3-6-16,5 1 0 0,6-1 5 15,1-1-5-15,2 2-1 0,1-1-4 16,-1-1 1-16,-1 1-2 0,5 1-2 0,-2-2-2 16,-3 3 1-16,-1-2-2 15,0 1 0-15,-3 2-5 0,-4 1-9 0,1 0-10 16,1 0-13-16,-2 4-1 0,-3 0-19 15,-3 1-27-15,-2-3-48 16,-2-1 6-16</inkml:trace>
  <inkml:trace contextRef="#ctx0" brushRef="#br0" timeOffset="-29149.16">27342 16451 50 0,'-4'8'163'16,"-3"-2"-84"-16,5-1-55 0,0 0 23 15,2-2-4-15,0 0-20 0,0-1-9 16,9 1 5-16,1 0-11 0,2-3 7 15,5 0-5-15,1 0 1 0,3-3-6 16,4-2 3-16,0 1-5 0,0-1 1 16,-1 3-4-16,-3-1 2 0,2 2-1 15,-3-2-2-15,-3 2-13 0,-3 1-13 16,-1 0 3-16,-3 0-43 0,-4 0 1 15,1 4-10-15,-5 1-12 0,-2 2-56 0</inkml:trace>
  <inkml:trace contextRef="#ctx0" brushRef="#br0" timeOffset="-28920.15">27342 16770 26 0,'-15'17'135'0,"5"-4"-39"0,2-2-66 16,2-1 21-16,3-4-18 0,3 0 11 0,0-1-29 15,0 0 0-15,9-1-1 0,5-4-6 16,3 0 5-16,10-2-6 0,6-10-2 16,2-2 2-16,4-5-4 0,5-2-12 15,-3 1 18-15,-4 0-6 0,0 4-2 16,-6 5-23-16,-6 0-40 0,0 0-18 0,-7-2-11 15,-1 2-160-15</inkml:trace>
  <inkml:trace contextRef="#ctx0" brushRef="#br0" timeOffset="-27493.07">25957 16315 78 0,'2'0'36'0,"0"0"-2"16,-2 0 3-16,0 0 1 15,0 0-3-15,0 0-8 0,0 0-5 0,0 0-1 16,0 0-8-16,0 0-5 0,0 0 4 0,0 0-1 15,0 0 2-15,0 0-2 16,2 0 1-16,-2 0-4 0,0 0 5 16,0 0 0-16,0 0-5 0,0 0 4 15,0 0-6-15,0 0 2 0,0 0-2 0,0 0 2 16,0 0 2-16,0 0-1 0,0 0-3 15,0 0-1-15,0 0 4 0,-2 0-6 16,0 0-2-16,0 0 2 0,2 0 1 16,-4 0-1-16,4 0-2 0,0 0 5 15,-2 0-1-15,2 0-2 0,-2 0-3 0,2 0 3 16,-3 0-1-16,3 0-3 0,0 0 0 15,0 0-2-15,0 0 4 16,0 1-4-16,0 5 2 0,0 4 4 16,0 3-2-16,0-1 1 0,0 3-2 0,0 0 1 15,5 2 2-15,-3 0-3 0,4 2 0 16,-2 0 1-16,2 3 1 0,-4 0-2 15,2 0-1-15,1 0 3 0,-1-2 0 16,0 0-3-16,2 1 0 0,-4-1 3 16,2-1-2-16,-2-2 1 0,0-4-1 0,-2-2-2 15,2-3 4-15,1 0-3 0,-3-5 1 16,2 1-1-16,0-1 1 0,-2 0-13 15,0 0-9-15,0 1-6 16,2 0-2-16,2 1-23 0,0-5-55 0,0 0-105 16</inkml:trace>
  <inkml:trace contextRef="#ctx0" brushRef="#br0" timeOffset="-10325.09">26124 13538 2 0,'0'-6'0'16,"0"0"0"-16,0-2 0 0,0-1 0 0,0-1 0 15,0 2 0-15,2-2 2 0,0 3 9 16,-2 0-3-16,2-1-6 0,-2-1 29 15,0 2-20-15,0 0-1 0,-6 0 1 16,0 2-3-16,-6 0-5 0,1 4-5 16,-1-1 1-16,0 0-36 0</inkml:trace>
  <inkml:trace contextRef="#ctx0" brushRef="#br0" timeOffset="-8758">26035 13469 4 0,'11'1'-1'0,"-1"-1"11"0,-2 0 40 16,-6 0-32-16,3 0-3 0,-3 0 2 16,-2 0-6-16,0 0 1 0,0 0-5 15,0 0-7-15,-2 0 1 0,-5 1 5 16,3 0 0-16,-2 1 3 0,6-1-4 15,-6-1 5-15,6 0 2 0,0 0-2 16,0 0 1-16,0 0-5 0,0 1-6 0,0 1 1 16,4 0 5-16,8-1 4 0,3 0-4 15,1 1-4-15,5 0-1 0,4-2 0 16,2 3 0-16,6-3-1 0,2 1 0 15,6 0 0-15,3 0 1 0,3 0-1 16,1 1 0-16,-5-2 0 0,7 1 1 0,-5 1-1 16,3-2 0-16,-1 1 0 15,-1-1 0-15,-1 0 0 0,1 0 0 16,1 0 0-16,1 0 1 0,-5 0-1 15,1 0 1-15,-3 0-1 0,2 0 2 0,1 0-2 16,-5-1-2-16,0 0 4 0,-6 0-2 16,1 1 0-16,-8 0 0 0,1 0 0 15,-4 0 0-15,-6 0 0 0,-1 0-2 16,-4 0 4-16,-7 0-2 0,-1 0-2 15,-4 0 1-15,0 0 0 0,0 0 0 0,-6 0 1 16,-7 0-3-16,-8 0 0 0,-1 0 1 16,-5 0 2-16,-4 0-4 15,-2 0-1-15,-2 0-2 0,-1 0 5 16,1 1-6-16,0 1 3 0,-2 0-2 0,-2 0-3 15,-1-1 3-15,-3-1 3 0,2 0 1 16,-7 0-4-16,3 0-6 0,-5 0 6 16,0 0 7-16,1-3 0 0,1 0-1 15,1 0 2-15,1-1 0 0,9 3 1 16,0-2 1-16,0 2 1 0,2 1 0 0,1 0-4 15,3-2 2-15,5 0-2 0,-1 1 1 16,4-1 0-16,4 2-1 0,3-1 1 16,5 1-1-16,5-1 0 15,0 1-1-15,4 0 2 0,0 0-1 0,2 0-1 16,0 0-1-16,0 0 2 0,4 0 2 15,13 0 0-15,5 0-3 0,9 0 3 16,11 1 0-16,7 2-2 0,5-3-2 16,2 1 2-16,6 0 0 0,2 2 0 15,0 0-1-15,0-1 0 0,4 2 2 16,-2 1-1-16,-4 0 1 0,-2 2 2 0,-2-3 0 15,-2 1 3-15,-2 2 0 0,2-3 2 16,-9 1-5-16,1-1-1 0,-9-2 0 16,-6 1 0-16,-6-1-1 15,-13-2 0-15,-1 0 1 0,-9 0-2 0,-4 0 0 16,0 0 6-16,0 0-5 0,-6 0-1 15,-5 0 0-15,-7 0 0 0,-1 0 0 16,-6 0 0-16,-1 0 0 0,-10 0 0 16,-3 0-3-16,-2-3 1 0,-7 1 2 15,-5-1-2-15,-7 1 2 0,-9-2-6 0,-3 1-3 16,-4 0-3-16,-1-2-7 0,3 1-7 15,-1 0-4-15,7-1 10 0,6 1 11 16,8 3 10-16,5 1 3 0,1 0-1 16,9 0 0-16,2 0 0 0,1 4 4 15,10-3 2-15,5 3-2 0,6-3 2 16,7 1-3-16,8 1-2 0,0 1-5 15,4-2 6-15,11 0 6 0,5-1 7 16,7-1-10-16,11 1-4 0,9 1 0 16,7 0-4-16,10 2 2 0,6-3-2 0,3 2 0 15,5-2-3-15,3-1 3 0,-1 2 0 16,1 1 0-16,-5-2 0 0,-3-1 0 15,-7 0 4-15,-6 0 6 0,-4 0-4 16,-9 0 1-16,-1-4 1 0,-13 1-1 16,-6-1-1-16,-9 2 2 0,-9-4-2 15,-5 1 4-15,-4 0 2 0,0 1-8 16,-11-2-2-16,-7 2-1 0,-7 1-1 15,-8-1 0-15,-4 2 1 0,-9 1-1 16,-8-1-1-16,-6 1-2 0,-4 0-4 0,-10 0 2 16,-7 0 1-16,-10-3 3 0,-4 1-1 15,-6 0 2-15,-4-2 0 0,10 0 0 16,1 2 0-16,24 3 2 0,19 0-2 15,15 0 5-15,18 8-5 0,10 4 0 16,8 2 0-16,0-2-2 0,18-3 1 0,15 0 1 16,13-1-1-16,9 1-2 15,12-4 5-15,5 0-4 0,7-1-3 16,1 0 0-16,7-2 2 0,4 0 1 15,2 0 2-15,-4-2 0 0,-2 0 3 0,-11 0 2 16,-6 0 0-16,-1 0-1 0,-9-4 3 16,-9 1 2-16,-1 0-5 0,-7-2 0 15,-1 1-2-15,-3 0 2 0,-6-2-1 16,0 1-2-16,-10-1 1 0,-7 2 2 15,-3 0 0-15,-13-1 6 0,0 3 2 16,-11-2-3-16,-13 1-8 0,-12 1-1 0,-13 1 1 16,-11 0 0-16,-17 1-1 15,-5 0-5-15,-13 0-12 0,-9 0 6 16,-1 0 6-16,4-1 2 0,10 1 4 15,12 0 3-15,17 1 3 0,19 11 0 0,14 3-1 16,14 2-3-16,15 0-3 0,4 1-1 16,25-1 2-16,17 0 0 0,12-4 2 15,10-4-2-15,8-2-1 0,7-3 1 16,-2-4 0-16,-3 0-1 0,-1-3 0 15,-1-5 1-15,-8-1-2 0,-1-2 1 0,-16 0 0 16,-7 1 0-16,-15 1 0 0,-11 2-2 16,-5 0-26-16,-11-1-31 15,-2-3-52-15</inkml:trace>
  <inkml:trace contextRef="#ctx0" brushRef="#br0" timeOffset="19427.59">13302 8700 3 0,'-2'4'3'15,"0"1"-2"-15,2-1 1 0,0 4-3 16,0 1 1-16,0-3 0 0</inkml:trace>
  <inkml:trace contextRef="#ctx0" brushRef="#br0" timeOffset="134570.2">23551 14818 4 0,'0'-1'88'0,"0"0"-69"0,0 1 5 16,0 0 6-16,0 0-7 15,0 0-8-15,0 0-2 0,0 0 3 0,0 0 3 16,0 0-3-16,0-1-1 0,0-1 7 16,0-1-5-16,0 2 0 0,0-2 2 15,0 1-1-15,0-1 1 0,0 1 1 16,0 1-4-16,0-1 0 0,-2 1 0 15,2 0-6-15,0-1-1 0,0-1 1 0,0 1-1 16,0 0-1-16,0-1-1 0,0-1-3 16,-2 1 5-16,0-2-2 0,-1-1 3 15,1 0-4-15,-4-2 4 0,2 0-1 16,-4 0-4-16,-3 1 0 0,3 1-1 15,0-1-2-15,-5 2-1 0,1 0 0 16,-4 0 1-16,-1 5-2 0,0-1 0 16,1 1 2-16,-1 0 0 0,1 0-1 15,-1 1-1-15,1 9 1 0,-3 3 1 16,3 1-4-16,-1 4 2 0,1 3 2 0,-1 3-1 15,-2 3 0-15,5 2 0 0,2 2 0 16,-1 2 1-16,5 1 0 0,0 3-2 16,1-5 1-16,1-2-1 15,0 0 1-15,2-1 0 0,0-2-1 0,2 1 1 16,2-2-1-16,0 1-1 0,0-3 7 15,8 0-4-15,2-2-2 0,3-1 0 16,5 0 3-16,1-1-1 0,4-4-1 16,4-2-1-16,1-4-2 0,8-3 3 15,3-4 0-15,2-3-1 0,5 0 0 0,1-7 0 16,3-7 0-16,-3-1 0 0,3-2-1 15,-5-1 0-15,-3 1 2 0,-5-2-6 16,-4-1 2-16,-6 3 0 0,-2-3 2 16,-7 2 1-16,-1-4-1 0,-9-1 3 15,-2-3-1-15,-1-2-1 0,-5-2 1 0,0-2 0 16,0-1 0-16,-11 1-1 15,1-1 1-15,-5 2-1 0,-3 3 1 16,1 3-2-16,-6 4 2 0,3 2 1 16,-5 5-2-16,0 1 0 0,0 2-1 0,7 7 3 15,5 0-2-15,3 4-3 0,4 0 0 16,0 10-13-16,6 5-18 0,-2 2-35 15,0-4-50-15,-1-1-153 0</inkml:trace>
  <inkml:trace contextRef="#ctx0" brushRef="#br0" timeOffset="135031.23">24396 15308 227 0,'4'0'64'0,"-2"0"-44"0,0 0 26 15,3 0-13-15,-1 0-8 0,0 1-3 16,-2 0-4-16,0-1-5 15,-2 0 2-15,2 0-6 0,0 3 3 0,-2-2-2 16,0 0-3-16,2-1 0 0,-2 0-3 16,0 0 1-16,0 0 4 0,0 0-2 15,0 0 3-15,-2 0-5 0,-4 0-5 16,0-5-9-16,-3-1-28 0,5-4-44 15,-2-1-96-15</inkml:trace>
  <inkml:trace contextRef="#ctx0" brushRef="#br0" timeOffset="135807.27">24977 14918 93 0,'2'-3'83'0,"-2"2"-37"15,0-2 11-15,0 1-6 0,2-1-6 16,-2 0-6-16,2-1-10 0,-2-3-2 15,0 3-4-15,0-2 2 0,0 1-6 16,-2 0-1-16,0 0-3 0,-6 3 4 16,6-2-8-16,-4 4 1 0,-1-1-3 15,1 1-3-15,-4 0 1 0,-1 0 0 0,-1 0 0 16,-2 4-4-16,-5 5 1 0,0 3-1 15,1 3 0-15,-1 2-2 0,3 3 2 16,-3 2-1-16,5 2-2 0,-1 2 3 16,-1 0-2-16,7 1 1 0,1-1-2 15,0-1-1-15,4-2 2 0,-1-2-1 0,5 0 0 16,0 1 0-16,0-2 0 15,9-2 0-15,1 1 0 0,5-4 0 16,-1-1 0-16,3-1 0 0,3-4-1 16,5 0 2-16,2-5 0 0,2-3-2 0,2-1 1 15,8 0 0-15,-2-4 0 0,7-7 1 16,-1-2-1-16,1-2 0 0,-1-1 0 15,-2 1-1-15,-1-3 1 0,-5 1 1 16,-4-3-1-16,-6 1 0 0,-1-3 0 16,-5-1-1-16,-2-1 2 0,-1-1-1 0,-4-5 1 15,-5-2 2-15,-1-5-2 0,-4-5 1 16,-2 2 1-16,0-3-1 15,0 2 2-15,-10 1-3 0,-7 1 1 16,-6 4-1-16,-1 4 1 0,-3 7-2 0,0 10 0 16,4 6 2-16,2 8-2 0,3 0-2 15,3 8-1-15,5 6-2 0,2 5-16 16,-1-2-25-16,1 0-44 0,-2-5-168 15</inkml:trace>
  <inkml:trace contextRef="#ctx0" brushRef="#br0" timeOffset="136894.31">25992 14733 149 0,'0'0'35'0,"0"0"9"0,0 0 4 16,0 0-7-16,0 0 5 0,0 0-10 15,0 0-6-15,0 0-4 0,0 0-8 0,0 0 1 16,0 0 1-16,0 0 0 15,0 0-5-15,0 0 1 0,0 1-4 16,2 4 7-16,-2 3-7 0,2 2-3 16,0 3-2-16,-2 2 2 0,2 4-2 0,-2 5 0 15,2 4-4-15,-2 5 3 0,0 4-4 16,0 3 2-16,0 2-4 0,0-3 7 15,0-1-1-15,0-1-6 0,0-3 4 16,0-2-2-16,0-2 1 0,0-4-1 16,-2-2-1-16,-4-3 3 0,2-4-2 15,0-3 0-15,4-2-2 0,0-3 0 0,0-2 2 16,0-3-3-16,0-2 1 15,0 2 1-15,0-2-1 0,0 0-1 16,0-1 1-16,0 0 0 0,0 1 0 0,0 1-1 16,0 1-1-16,0 3-3 0,0 0-1 15,0-2-8-15,0 1-12 0,0-3-16 16,2-1-65-16,4-2-213 0</inkml:trace>
  <inkml:trace contextRef="#ctx0" brushRef="#br0" timeOffset="138386.41">26964 15242 100 0,'4'-5'38'0,"-2"1"-6"0,2-2 6 0,-2 0-12 16,4-1-7-16,2-2-5 0,-1-3-3 16,1 0-2-16,2-3 8 0,1-1 2 15,-1-1 0-15,2-2 7 0,-3 0-1 16,3 1-7-16,0-2-4 0,3-3-5 15,3-3-5-15,3-6-2 0,4-4-2 0,0-2 1 16,4-4-1-16,-2-3 0 16,-1 0 2-16,3 3-1 0,-2 5 0 15,-6 5 4-15,-5 8 10 0,-5 6 0 16,-3 4-3-16,-6 5 2 0,0 4-4 0,0 2-3 15,-2 3 3-15,0 0-5 0,0 0-3 16,0 11-4-16,0 9 3 0,0 6 2 16,0 9 0-16,0 4-4 0,-2 3 2 15,0 5 0-15,2 1 2 0,0 1-1 16,0 0-2-16,0-2 1 0,0-5 2 0,0-3-1 15,0-4-3-15,0 0 1 0,0-3 1 16,0-4-1-16,0-3-1 0,0-3-4 16,8-1-2-16,1-3 0 15,1-4-12-15,0-4-4 0,3-2-23 0,-3-4-1 16,0-2-20-16,1 1 5 0,-5-3-26 15,-2 0-89-15</inkml:trace>
  <inkml:trace contextRef="#ctx0" brushRef="#br0" timeOffset="138691.44">27152 15092 138 0,'10'1'165'0,"4"-1"-162"16,9 0 34-16,2 0 2 16,4 0-19-16,8 0-3 0,4 0-2 0,13 0-8 15,10 0-5-15,11-2-3 0,5-4-7 0,7 1-19 16,-4-5-54-16,-11 1-158 15</inkml:trace>
  <inkml:trace contextRef="#ctx0" brushRef="#br0" timeOffset="162643.81">28592 16614 72 0,'0'0'34'0,"-2"0"-4"16,0 0 8-16,0-3-3 0,0 1-6 0,2-2-2 15,0 2-1-15,0-2-4 0,-2 1-5 16,0 1-3-16,-2-2 2 0,4 1-6 15,-4 1-1-15,0 0-1 16,4 1-4-16,-2 1 2 0,-3 0 0 0,1 0 1 16,-2 0-4-16,0 0 5 0,0 0 0 15,-1 0-5-15,-1 2 3 0,4 1-3 16,-2 0 1-16,0 0 0 0,4-1 0 15,0 2-1-15,-1-3-1 0,3 2 2 16,-4 0-2-16,4 0 1 0,0-1-3 0,0 1 4 16,0 1-1-16,0-1 0 0,11-1 0 15,3 0 2-15,5-2 2 0,1 0-4 16,5 0-2-16,4 0 2 0,-2 0-2 15,2 0 0-15,-4 0 0 16,0 0 0-16,-5 0 1 0,-5 0-2 0,-5 0 0 16,-2 0 0-16,-1 0 1 0,-5 0-1 15,0 0-1-15,0 0 1 0,2 0 0 16,-2 0-5-16,0 0 0 0,0 0-10 15,0 0-1-15,-2 3-8 0,4 1-4 16,0-1-12-16,-4 2-11 0,5-1-39 0,-5-3-37 16</inkml:trace>
  <inkml:trace contextRef="#ctx0" brushRef="#br0" timeOffset="162927.81">28464 16897 34 0,'0'5'59'0,"0"-2"13"0,11-3-41 15,3 0 28-15,13 0-14 0,0 0-15 16,6 0-7-16,2 0-6 0,0 0-3 16,-2-1-10-16,-2-1 0 0,-2-2-2 15,-8 1 1-15,-5 2-2 0,-1 0-2 16,-9 1 0-16,0 0-13 0,-2-1-20 0,3 0-33 15,1-5-63-15</inkml:trace>
  <inkml:trace contextRef="#ctx0" brushRef="#br0" timeOffset="163715.87">29487 16511 90 0,'0'-7'43'0,"-2"-1"3"16,-4 2-3-16,0-1-5 0,-2 2-9 16,-5-1-4-16,3 2-4 0,0 1-5 0,-3-1-1 15,-1 3 3-15,1 0-1 0,-3 1-3 16,3 0 1-16,-1 0-1 0,-3 8 1 15,-1 4-5-15,1 3 1 16,1 2-6-16,-1 1-1 0,3 2 0 0,1 2-2 16,5 2-4-16,2 3 4 0,4-1 0 15,0 4-2-15,2-2 2 0,0 1-2 16,2-1 1-16,8-3-1 0,5 1 0 15,1-3 9-15,3-3-12 0,4-1 0 16,3-5 5-16,1-5-3 0,0-4-3 0,0-4-4 16,-2-1 6-16,2-1-1 0,-3-11 1 15,-3-6 1-15,-2-2 2 0,-1-4 0 16,-3-3 0-16,-3 0-1 0,-1-4 1 15,-5-1-9-15,-2-2 16 0,-2-3-5 16,2-2-3-16,-4 2 1 0,0 0-1 16,0 7-1-16,0 7 1 0,-2 7 1 15,-4 8-1-15,6 6-1 0,-2 2 1 16,-4 1-9-16,1 14 0 0,-1 3-13 15,0 3-23-15,2 3-30 0,2-3-76 0</inkml:trace>
  <inkml:trace contextRef="#ctx0" brushRef="#br0" timeOffset="164039.87">29911 16910 364 0,'0'0'62'0,"0"0"-18"0,0 0 9 15,0 0-11-15,0 0-24 0,0 0-7 16,0 0-7-16,0-1-5 0,0-2 3 0,0 2-5 15,4-2-15-15,5 0-19 0,1-1-23 16,7-1-34-16,-5-6-110 0</inkml:trace>
  <inkml:trace contextRef="#ctx0" brushRef="#br0" timeOffset="164511.91">30316 16576 56 0,'-2'-4'127'0,"-2"1"-69"0,-2 0 0 0,-2 2-11 15,-3 1-11-15,1 0-4 16,-2 0-8-16,-3 8-6 0,1 3-7 16,-3 1 2-16,1 2-6 0,-1 1 1 0,5 4-2 15,-1 1 2-15,3 0-1 0,2 3-5 16,1 1 1-16,1-1-1 0,4-1 1 15,2 1-1-15,0-3 5 0,13-1-10 16,1 2 3-16,5-4 1 0,1-2-2 16,7-5 1-16,0-5 0 0,4-1 0 0,2-4-2 15,0 0 0-15,0-3 2 16,-2-9 0-16,0-5 0 0,-6-4 0 15,-2-2 3-15,-7-2-2 0,-5-1 6 16,-5 0 1-16,-6-3-8 0,0-2 21 16,-8 0-13-16,-3-2-5 0,-3 0 1 0,-3 3-3 15,-1 3-2-15,1 8 2 0,7 6-2 16,4 6 1-16,-3 7 0 0,7 0-9 15,-2 7-13-15,0 9 1 0,4 3-29 16,0-1-21-16,0-1-77 0,0-4-106 16</inkml:trace>
  <inkml:trace contextRef="#ctx0" brushRef="#br0" timeOffset="164800.93">30779 16482 68 0,'0'6'187'16,"0"0"-154"-16,-6 5 40 0,-4 5-14 15,-3 3-17-15,-1 6-15 0,-5 2-5 0,3-1-5 16,-1 3 3-16,1 0-7 0,-1-1-3 16,5-1-4-16,-1 0-3 0,3-4-1 15,4 1 0-15,2-3 8 0,4-2-20 16,0-1-13-16,4-5-25 0,12-4-22 15,1-5-72-15,6-4-159 0</inkml:trace>
  <inkml:trace contextRef="#ctx0" brushRef="#br0" timeOffset="165263.96">31073 16899 145 0,'0'0'36'0,"0"-4"-2"0,0-1 19 16,0-2-9-16,0-1-2 0,0-1-15 16,6-2-7-16,9 0-3 15,-3 0 4-15,7-2-1 0,1 1-6 0,3-1-1 0,6 2-4 16,0 2-16-16,2 0 22 0,2 1-11 15,2 1-4-15,-2 1 0 16,-2 2-1-16,0 1 2 0,-6 2-1 16,-4-1-1-16,-3 2-5 0,-5 0-6 15,-7 0-9-15,-2 0-14 0,-4 0-3 0,0 0-2 16,0 3-7-16,0-1-36 0,-6-2-52 15</inkml:trace>
  <inkml:trace contextRef="#ctx0" brushRef="#br0" timeOffset="165535.97">31220 16665 205 0,'10'5'101'16,"2"3"-82"-16,-1 3 33 0,5 3-4 15,-1 2-16-15,-3 2-4 0,1 1-6 16,-5-1-9-16,-2 2-7 0,-2 0 3 15,-2 1-10-15,-2 1 3 0,0-2-1 16,0-4-6-16,0 0-13 0,0-2-19 0,0-3-22 16,4-2-43-16,3-6-107 0</inkml:trace>
  <inkml:trace contextRef="#ctx0" brushRef="#br0" timeOffset="165807.99">31772 16642 314 0,'2'5'7'0,"-2"5"27"16,0 0 26-16,0 3-7 0,-2 1-18 15,-2 3-12-15,-1 0-8 0,-1 0-4 0,0 1-2 16,0-2-7-16,0 1 0 0,-1 0 4 16,1 0-5-16,-2 1-2 15,2 1-1-15,2-5-9 0,-1 1-19 16,5-2-26-16,0-3-22 0,0-5-76 15,11-3-82-15</inkml:trace>
  <inkml:trace contextRef="#ctx0" brushRef="#br0" timeOffset="166151.01">32063 16672 49 0,'0'-15'164'0,"-6"0"-129"15,-4 3 6-15,-3 5 14 0,1 2-19 16,-5 5-8-16,3 0-7 0,-1 0-6 0,3 10-2 15,-3 4-3-15,3 1-4 0,-2 5 5 16,3 4 0-16,1 2-6 0,2 3 1 16,1 1-3-16,7 0 0 0,0 1 4 15,0-3-10-15,0 0 3 0,9-5 1 16,5-5-1-16,5 0 0 0,3-6 2 0,5-2-8 15,0-6 5-15,0-4-1 0,-2 0-4 16,-2-7 8-16,-1-7-2 0,3-4 0 16,-6-2 1-16,-7-4-1 15,-4-2 2-15,-5-5 0 0,-3-3 0 0,0-1 0 16,0 0-1-16,-7 4-11 0,-1-1 19 15,2 3-10-15,2 7-13 0,0 8-20 16,4 8-3-16,0 6-10 0,0 0-81 16,0 8-36-16</inkml:trace>
  <inkml:trace contextRef="#ctx0" brushRef="#br0" timeOffset="166449.01">32443 16709 101 0,'-16'-10'178'0,"-5"-4"-164"0,-4 10 37 16,3 2-14-16,-1 2-13 0,6 5-6 16,5 13-7-16,4 7-4 0,2 6-4 0,1 3 0 15,3 4-3-15,2 0 6 0,4-3-8 16,11-4 2-16,4-1-1 0,7-6-1 15,5-1-3-15,9-8 8 0,-5-6-28 16,-6-7 29-16,2-2-14 0,-4-4 24 16,2-13-10-16,-7-3-3 0,-3-8 2 15,-5-1 0-15,-5-5-1 0,-3-1-3 16,-6-3 3-16,0-2-1 0,-8 5-2 15,-9 1-15-15,-2 1-9 0,-7-5-92 16,-5 2-168-16</inkml:trace>
  <inkml:trace contextRef="#ctx0" brushRef="#br0" timeOffset="167277.07">28584 17884 13 0,'0'0'235'0,"8"0"-207"15,5 0 10-15,10-3 16 0,1 1-14 0,3 2-7 16,6 0-8-16,2 0-7 0,1 0-5 15,-7 5-3-15,-3 0-7 0,-5 2-2 16,-6 0-1-16,-3 0-2 0,-2-3-1 16,-1 1-7-16,-3 0 0 0,0 2-9 15,-4 0-8-15,-2 2-15 0,0 1-30 0,0-6-58 16</inkml:trace>
  <inkml:trace contextRef="#ctx0" brushRef="#br0" timeOffset="167463.07">28607 18106 89 0,'0'5'226'0,"10"-5"-208"0,5 0 4 16,9 0 25-16,7 0-15 0,13 0-4 0,6-3-11 15,3-4-3-15,3-2 2 0,-2 2-11 16,-7 0-3-16,-3 2-3 0,-5 0-13 15,-4 1-27-15,-4 0-38 0,-2-4-54 16,-12-1-115-16</inkml:trace>
  <inkml:trace contextRef="#ctx0" brushRef="#br0" timeOffset="168274.13">29547 17878 24 0,'0'-2'221'0,"0"-1"-184"16,0 3-12-16,0-3-8 0,0 3 1 0,0-2-3 16,0-1 1-16,0 3-1 0,0 0 5 15,0-1 6-15,0 1 2 0,2 0-5 16,-2 0-9-16,3-1-2 0,1-2 3 15,0 1-2-15,0-1-2 0,0 3-2 16,-2-1-2-16,0 0-1 0,0 1-4 0,-2 0 3 16,0 0 4-16,0-1 0 15,0 1 0-15,0 0-4 0,0 0 0 16,0 0-2-16,0 0 0 0,0 0-2 15,0 0 4-15,0 0-2 0,0 0-2 0,0 0-1 16,0 0 1-16,0 0-1 0,0 0 0 16,0 0 0-16,0 0 1 0,0 0 0 15,0 0-1-15,0 0 0 0,0 0-1 16,0 0 2-16,0-1-2 0,0 0 1 15,0 1 1-15,0 0-1 0,0 0 0 0,0 0 0 16,0 0 2-16,0 0-1 0,0 0-2 16,0 0 1-16,0 0 1 15,0 0-1-15,0 0 0 0,0 0 0 16,0 0 1-16,0 0-1 0,0 0-1 0,-4 0 0 15,0 0 1-15,4 0 0 0,0 0-1 16,0 0 0-16,0 0 1 0,0 0-2 16,0 0 0-16,0 0 0 0,0 0 3 15,0 0-1-15,0 0 0 0,0 0 2 16,-2 0 0-16,0 0 2 0,2 0-4 0,-2 0 0 15,2 0 1-15,0 0-1 0,0 0 0 16,-2 0-1-16,2 0 2 0,0 0-1 16,0 0-1-16,0 0 0 15,0 0 0-15,0 0-1 0,0 0 1 0,0 0-2 16,-2 0 1-16,2 0 2 0,0 0-3 15,0 0 0-15,-2 0 3 0,0 5 0 16,2 2-1-16,-3 1 3 0,1 1-2 16,2 0-2-16,0 2 4 0,0 1-3 15,0 2 2-15,0 0-2 0,0 2 0 0,0-1 0 16,-2-1 1-16,0 0-2 0,0 0-3 15,0-2 2-15,2 1-7 0,0-4-5 16,0 1-6-16,0-1-11 0,0 3-10 16,0 1-25-16,0-3-53 0,0-2-56 15</inkml:trace>
  <inkml:trace contextRef="#ctx0" brushRef="#br0" timeOffset="169473.2">30072 18204 46 0,'0'0'150'0,"0"0"-93"0,0 0-9 0,0 0 2 15,0 0-12-15,0 0-11 0,0 0 4 16,0-5-5-16,9-2-6 0,-1-3-7 16,9-3 1-16,-1-5-1 15,3-3-1-15,5-2 5 0,3-4-7 0,6-2-3 16,3-2-2-16,-1-3 0 0,0-3 0 15,2-3-3-15,-6-3-2 0,4 3 1 16,-4 3 0-16,-6 4-1 0,-4 7 1 16,-7 4 0-16,-1 6 2 0,-5 6-2 15,-2 3 1-15,-4 4 2 0,-2 3-1 0,2 0 0 16,-2 0-5-16,0 6 1 0,0 6 2 15,0 5-1-15,0 6 0 0,-2 2 2 16,-6 4-1-16,2 3-2 0,-1 0 2 16,-1 0 0-16,2 0 0 0,0-3-2 15,4 0 2-15,0-2 0 0,2-2-1 16,0-4-1-16,0-1 1 0,2-3 1 15,4 0-1-15,-2-6-1 0,2-1-1 16,-2-3-3-16,3-2-1 0,-1 2-4 16,-4-3-4-16,4 0-3 0,-4 0-6 0,-2-2-6 15,2-2-12-15,-2 0-6 0,2 0-14 16,-2 0-14-16,0 0-40 0,-4 0-24 15</inkml:trace>
  <inkml:trace contextRef="#ctx0" brushRef="#br0" timeOffset="169661.21">30327 18032 165 0,'20'-5'128'0,"1"0"-81"0,4 2 3 15,4 2-11-15,4 1-20 0,2 0-5 16,2 0-5-16,-2 0-4 0,-4 0-3 15,-6 3 0-15,-2 3-14 0,-11-2-19 16,1 1-29-16,-5 0-34 0,-4-5-83 16</inkml:trace>
  <inkml:trace contextRef="#ctx0" brushRef="#br0" timeOffset="170100.23">30877 17989 64 0,'4'-4'150'0,"0"-1"-59"15,2 2-49-15,0 2 2 0,-2 1-10 16,3 0-12-16,-3 0 0 0,0 0 0 0,-4 7-7 16,0 1 0-16,0 3 2 15,0-1-2-15,-8 4 1 0,-1 0-1 16,-1 0 0-16,0 0 0 0,-1-1-5 15,3 0 7-15,4-3-8 0,4-1-5 0,0-4-4 16,0 0 0-16,4-2 3 0,8-3 3 16,5 0-3-16,2-8-1 0,5-5 1 15,3-1-3-15,-2-1-1 0,2 1-2 16,-8 0-1-16,-3 3 1 0,-1 1-1 15,-5 3 2-15,-6 4 2 0,0 3-1 0,-4 0-1 16,0 0 0-16,0 0 2 0,0 0-2 16,-4 10 2-16,-6 1 0 15,1 2 1-15,5-1-1 0,-2 2-2 16,6-2 1-16,0 0 2 0,0-1 0 0,0-4-4 15,8 0 0-15,1-3-3 0,1-2 5 16,4-2-15-16,-3 0 5 0,-3 0 1 16,2 0-3-16,-1-4-10 0,-1 1-1 15,-2 1 0-15,2 0-6 0,-3-1-11 16,3 3-12-16,-2 0-16 0,2 0-38 0,1 0-15 15</inkml:trace>
  <inkml:trace contextRef="#ctx0" brushRef="#br0" timeOffset="170513.26">31331 18192 13 0,'0'13'76'0,"0"0"-65"16,-6 3 24-16,-4 4-7 0,2 3-6 16,-1 2 46-16,1 1-73 0,0 1 14 15,2-1 6-15,-1-1-15 0,3-4 29 16,0-3-26-16,0-3 41 0,2-5-39 0,-2-6 3 15,4-1 6-15,-2-3 1 16,0 0 8-16,-3-6-7 0,5-7-4 0,0-2-1 16,0-5-1-16,0-3-4 15,9-4-5-15,1-4 2 0,7-2 3 0,-1-4 2 16,3-2-1-16,6-2-5 0,6-5-1 15,8-6-2-15,6-4-21 0,5 1-30 16,-5 4-42-16,-3 11 14 0,-7 16 75 16,-10 11 14-16,-3 9 5 0,1 4-3 15,-2 0-8-15,2 4-1 0,-3 6 2 0,-3 1 8 16,1 2 0-16,-3 1-2 0,-5 0 26 15,-6 1-33-15,-4-2 23 0,-4-2-4 16,-8-3 5-16,-7-2 13 16,-1-2-1-16,-3-1-5 0,-4 2-8 0,0-3-1 15,0 4-4-15,-2-1-5 0,0 2-4 16,4 2-9-16,3 1-2 0,5 0-1 15,1 0-2-15,5 1-24 0,3 1-25 16,2-3-46-16,0-5-122 0</inkml:trace>
  <inkml:trace contextRef="#ctx0" brushRef="#br0" timeOffset="172649.37">31096 18099 86 0,'0'-2'21'0,"0"-1"-4"15,-2 2 10-15,-3-1-7 0,3 0 1 16,2 0-2-16,-2-2 2 0,2 2 4 16,-2 1-3-16,0-2-3 0,0 3 1 15,2-2-6-15,0 2-3 0,0-1 1 0,0-3-4 16,0 4 1-16,0-3-5 0,0 1 4 15,0 2-4-15,2-1 0 0,0 1 0 16,0-2-1-16,0-2 4 16,0 1 0-16,5 1-5 0,-1 0 3 0,0-1-2 15,2 1 0-15,3 0-2 0,-3-1 2 16,4 0 1-16,1 0 1 0,-1 2-4 15,1 0 2-15,1 1-1 0,1 0 0 16,-5-2-1-16,0 2 0 0,-4 0 1 16,-4 0 0-16,-2 0 0 0,0 0-4 0,0 0 7 15,-2 9 4-15,-8 1-5 0,-2 1 2 16,1 2-3-16,1-1-2 0,0 1-2 15,3 0 1-15,1-2 1 0,4-2-1 16,-2-1 0-16,2-1-1 0,2-2 1 16,0 1-12-16,0 1-26 0,0-2-26 15,0-5-47-15,4 0-130 0</inkml:trace>
  <inkml:trace contextRef="#ctx0" brushRef="#br0" timeOffset="20461.34">1486 12912 1 0,'6'-2'0'0,"-3"-5"126"15,-1-2-86-15,0-1 6 0,0 0 1 16,0 0-6-16,0 2-6 0,-2 1-7 16,0 1-4-16,2 0-4 0,-2 0-8 15,0 2 2-15,0-3-1 0,0 4 0 16,0-2-5-16,0 1 4 0,0 2-2 0,0-1-4 15,0 2 2-15,-2-1-2 16,0 0-2-16,0 0 0 0,2-1-4 0,-4-1 2 16,-1 0 3-16,1-2-4 0,0-1-1 15,-2 1 2-15,-2-1-1 0,2-1-1 16,-5 1 0-16,-1-2 2 0,-1 1-1 15,-3 0-1-15,-1-1-1 0,-1 1 1 16,-1 1 2-16,-2 2-3 0,5 0 0 16,-1 1 1-16,-3 2 1 0,1 2-2 15,0 0 1-15,-1 0-1 0,-1 5 1 0,-4 4-1 16,3 5 0-16,1 2-1 0,0 2 2 15,3 5-4-15,-3 6 2 0,0 4 2 16,3 4 1-16,5 1-1 0,-1 4-3 16,6 2 5-16,-1 3-2 0,7 5 0 15,-2-1-1-15,4-7 0 0,0-5 3 16,12-7-4-16,5-4 1 0,10-4 2 15,6-5 0-15,4-3-1 0,7-2 1 16,-1-2-1-16,-2-5-1 0,3-3 2 16,-5-4-2-16,4-1 4 0,-5-12 1 0,-1-5-4 15,-2-1 0-15,-4-5 2 0,-4-1 0 16,2-3-1-16,-4-2 0 0,-3-4 0 15,-5-5-1-15,-5-7 0 0,1-2-1 16,-7-4 2-16,-4 1 0 0,-2 0-1 16,0 5-1-16,-6 1 1 0,-3 9 0 15,-1 9 0-15,0 6-1 0,-1 6 1 16,3 7 0-16,2 6 1 0,0 2-1 15,0 0-5-15,4 6 2 0,2 8-15 16,0 6-16-16,0 5-6 0,8-1-39 0,4-3-64 16,-4-2-68-16</inkml:trace>
  <inkml:trace contextRef="#ctx0" brushRef="#br0" timeOffset="20722.34">2104 13372 309 0,'0'-5'94'0,"0"0"-58"0,2 2-11 16,-2 0-2-16,0 0-9 0,2 2-9 0,3-1-5 16,1-1-2-16,4-1-3 15,5-1-21-15,5-1-21 0,-3-6-58 16,-1-3-116-16</inkml:trace>
  <inkml:trace contextRef="#ctx0" brushRef="#br0" timeOffset="21666.41">2774 12946 111 0,'2'0'39'15,"-2"-2"-17"-15,2-4 7 0,2 0-6 16,-4-1 1-16,2-1-4 0,0 1-1 15,-2 0 1-15,0-2 3 0,0 0-6 16,0 2-3-16,-2-2 0 0,-6 2 2 16,-2 1-4-16,-1 1-1 0,-5 0-3 0,-1 4-1 15,-1 0-6-15,-5 1 2 0,2 0 0 16,-1 1 0-16,-5 9 0 0,2 4-5 15,-2 6 4-15,0 3 0 0,0 5-2 16,3 5 1-16,3 6 0 0,6 2 0 16,5 2-1-16,8-1-1 0,2-5 2 15,6-5-2-15,11-5 2 0,5-4 1 16,7-7-2-16,7-1 0 0,1-8 1 15,6-5 2-15,5-2 0 0,-1-1 0 16,1-12 0-16,-5-3-3 0,-4-3 2 0,-3-3 2 16,-7-4 0-16,-5-3 7 0,-5-4 1 15,-2-2 0-15,-9 0 0 0,-4-1 0 16,-4 1-4-16,0-1-1 0,-10 2-3 15,-1-2-3-15,-7-1 0 0,1 3-1 16,1 2-2-16,-3 7 1 0,9 8-3 16,-1 7 1-16,5 5-7 0,4 5-1 15,-2 2-33-15,2 14 6 0,0 8-12 16,-2-2-78-16,4-1-24 0</inkml:trace>
  <inkml:trace contextRef="#ctx0" brushRef="#br0" timeOffset="22090.44">3464 13007 13 0,'-6'-8'198'0,"0"-2"-168"16,0 1 10-16,-2 1-7 0,-1 1-1 16,-5 3-12-16,-1 0-5 0,-1 4-6 15,-5 0-2-15,1 8-1 0,-5 11 0 16,2 3-1-16,0 4-4 0,3 4 5 15,5 3-4-15,5 4-3 0,6-3 2 0,4-1 5 16,0-3-8-16,8-6 2 0,8-5-1 16,7-1 1-16,2-7 3 15,4-3-3-15,2-5 2 0,6-3 3 16,0-3-2-16,-2-11-2 0,1-4 3 0,-1-4 7 15,-4-3 1-15,-4-4 1 0,-7-1 2 16,-3-4-5-16,-5-2 0 0,-6 1-5 16,-3-1 1-16,-3 1-1 0,-3 1-4 15,-11-1 0-15,-3 2-2 0,-1 4-1 16,-5 7-9-16,0 9-9 0,3 9 4 0,1 4 0 15,3 5-1-15,5 15-18 0,1 5-15 16,4 0-38-16,2-3-74 16</inkml:trace>
  <inkml:trace contextRef="#ctx0" brushRef="#br0" timeOffset="22486.46">4134 12999 73 0,'-12'-12'122'0,"-3"0"-109"16,-1 2 20-16,3 1-10 0,-3 0 2 15,-1 2 4-15,1 1 0 0,1 2 0 16,-3 4-4-16,5 0-13 0,-1 0 0 15,-3 10-6-15,1 6 1 0,-1 4-1 16,7 7-1-16,2 2-1 0,6 5-1 16,2 1-2-16,0 1 1 0,6-3-2 0,6-4 3 15,3-5-3-15,1-6 1 0,5-5 1 16,4-6-1-16,-1-2 3 0,5-5 0 15,-2 0 3-15,2-11-4 0,0-4 0 16,-6-3 2-16,-2-4 0 0,-5-4 5 16,-3-3-5-16,-3-3-1 0,-6-1-2 15,-4 0-1-15,0 2 0 0,0 0 0 16,-12 0 1-16,-1 2 0 0,1-2-6 15,-3 2-11-15,7 5-12 0,2 5-6 16,4 7-5-16,2 8-28 0,0 1-63 16,0 3-55-16</inkml:trace>
  <inkml:trace contextRef="#ctx0" brushRef="#br0" timeOffset="22862.48">4816 12880 76 0,'0'-10'228'0,"-4"-1"-211"0,-8 3-5 16,-5-2 14-16,-3 1-14 0,-9 3 5 0,-2 2 2 16,-4 1-4-16,-1 3 0 0,3 0-2 15,-2 0-1-15,0 11-2 0,6 4-2 16,0 6-1-16,4 5-3 0,5 4-2 15,3 4-2-15,9-1 0 0,2 3 2 16,4 1-4-16,2-3 1 0,8 0 1 16,8-5 1-16,9-6-1 0,2-6 0 15,6-6 2-15,2-3 2 0,5-5-4 16,-1-3 0-16,0 0 1 0,-2-7 0 15,-1-8 1-15,3-5-1 0,-4-5 0 0,-6-2 1 16,-6-4-2-16,-11 2 3 0,-6 0 0 16,-6-1-1-16,0 2-1 0,-2-2-1 15,-10 2-1-15,-5-3-1 0,-1 5-7 16,1 2-9-16,1 6-18 0,5 9 11 15,1 7-4-15,4 2-32 0,2 3-76 0,-3 7-28 16</inkml:trace>
  <inkml:trace contextRef="#ctx0" brushRef="#br0" timeOffset="23234.5">5381 12974 70 0,'0'-14'181'0,"0"-5"-148"15,-6 3 0-15,-7 0-4 16,-5-2-14-16,-7 4 5 0,-4 2-4 16,0 3-1-16,-2 6 0 0,2 1 0 15,2 2-6-15,2 0-3 0,0 13 0 16,-1 4-1-16,1 5-5 0,2 7 2 0,0 2 1 15,7 4-2-15,7 3 2 0,5 1-3 16,4-1 1-16,6-3 2 0,13-5-4 16,4-5 1-16,8-7 1 0,0-5 2 15,2-5-1-15,0-6-1 0,2-2 0 16,0-1 4-16,5-13-6 0,-3-7 2 0,-2-5 1 15,-2-4 2-15,-6-5-3 0,-9 0-1 16,-1 0 2-16,-9 3-1 16,-4 1 0-16,-4 0-1 0,0 1 2 15,-8 1-4-15,-6 3-12 0,-3 4-18 0,3 5-11 16,3 5-11-16,5 4-21 0,2 2-68 15</inkml:trace>
  <inkml:trace contextRef="#ctx0" brushRef="#br0" timeOffset="23562.52">5941 12687 144 0,'0'0'240'15,"2"0"-209"-15,0 1-31 0,-2 13 14 16,0 4 13-16,-8 7 4 0,-7 4-6 15,-1 6-9-15,1 2-2 16,-1 3-1-16,1 1-4 0,1 1-3 0,-1 0 1 16,5-1-3-16,0-3-3 0,1 0-1 15,3-5 2-15,4-1-3 0,0-2 2 16,2-6-2-16,0 1-17 0,0-2-19 15,6-2-18-15,3-1-9 0,-1-4-59 16,-2-8-155-16</inkml:trace>
  <inkml:trace contextRef="#ctx0" brushRef="#br0" timeOffset="30742.93">2199 14928 9 0,'-2'0'4'0,"2"0"-1"16,0 0 49-16,0 0-39 15,0 0 28-15,0 0-9 0,-2 0-23 16,2-1-5-16,-2 0 5 0,0 1 7 16,0 0-3-16,-2-2-2 0,0 2-4 0,2 0 2 15,-2 0 3-15,2 0-1 0,2 0 5 16,0 0-3-16,0-1-2 0,0 0-8 15,0 1 0-15,0 0 0 0,-3 0 0 16,3 0 4-16,0-2-1 0,0 0 4 16,0-2 2-16,9-4-5 0,1-3-2 0,5-4 1 15,5-1-3-15,5-5 3 0,2-3-1 16,6-2 1-16,2-5 7 15,4 2-4-15,-1 0 1 0,-5 3 1 16,-4 3 4-16,-7 4-13 0,-9 5 2 0,-3 3 1 16,-4 3-1-16,-6 1 1 0,0 2-1 15,0 1-2-15,0 2 1 0,0 1-4 16,0-1-3-16,0 2-9 0,0 0-2 15,0 0-9-15,0 0-11 0,-8 0-14 16,0 5-36-16,-5-1-55 0</inkml:trace>
  <inkml:trace contextRef="#ctx0" brushRef="#br0" timeOffset="30991.95">2284 14572 118 0,'2'5'158'0,"4"3"-160"0,3 3 42 16,-1 1-3-16,6 3-13 0,-1 3-3 16,-1 4-4-16,1 1 0 0,1 0-10 0,1 1-3 15,-1 1-1-15,1-1 0 0,-1-2-2 16,0-2 0-16,3-1 0 15,0-1 0-15,-1-2 0 0,3-2-11 0,-3-3-9 16,3-1-15-16,-3-5-23 0,3-4-33 16,-2-1-55-16</inkml:trace>
  <inkml:trace contextRef="#ctx0" brushRef="#br0" timeOffset="31240.96">2981 14551 111 0,'0'-4'162'16,"0"4"-111"-16,0 0-28 0,0 0-7 16,0 9-3-16,-8 7 10 0,-1 6-2 15,1 2-7-15,0 0-8 0,4 0-5 16,-3-1 3-16,5 1-2 0,2-2-2 0,0 0 0 15,0-2 0-15,7-2 1 0,5-4-2 16,4-2-7-16,3-4-8 16,2-4-6-16,4-1-19 0,3-3-24 15,1 0-40-15,0-6-27 0</inkml:trace>
  <inkml:trace contextRef="#ctx0" brushRef="#br0" timeOffset="31527.98">3291 14679 4 0,'0'-11'123'0,"-10"3"-61"15,-1 1-6-15,-3 0-14 0,-3 5-5 0,-1 1-6 16,-3 1-11-16,0 0-2 0,-2 8-4 15,1 6-3-15,5 3 0 0,5 4-9 16,6 2-1-16,6 0-1 16,0 0 0-16,4-1 0 0,12-3 0 0,5-1 0 15,4-4 7-15,4-6-5 0,4-3-3 0,-2-4 3 16,0-1 2-16,0-3-2 15,0-10 2-15,-4-2 2 0,-7-3 1 16,-1 0-2-16,-7-1 4 0,-3 0-3 16,-5-1 0-16,-4-1-2 0,0 0 1 15,-9 0-4-15,-5 2 1 0,-3 0-3 0,-1 6-1 16,-5 4-6-16,-2 6-11 15,1 3-4-15,3 3-7 0,2 10-11 0,9 4-21 16,4-2-51-16,6-1-51 16</inkml:trace>
  <inkml:trace contextRef="#ctx0" brushRef="#br0" timeOffset="31823.99">3620 14716 64 0,'0'-10'172'0,"0"-1"-131"0,0 2-8 0,-3 0 3 15,-5 0-1-15,-4 3-15 0,1 1 0 16,-1 3-2-16,4 2-8 0,-3 0-3 15,5 1-7-15,-2 12-5 0,6 5 2 16,2 2 2-16,0 2 1 0,4 2-2 16,11-1 3-16,3 0 0 0,5-4-1 15,2-5 0-15,2-3 0 0,-1-6 3 16,3-1 0-16,0-4-1 0,-2 0-1 15,-4-10 5-15,-4-1 2 0,-7-2 2 16,-2-1 0-16,-6-1 2 0,-2-2 1 0,-2 1-5 16,-6-2 0-16,-4 3-7 0,-9-2 0 15,-1 2-2-15,-3 1-3 0,-2 2-6 16,4 1-11-16,3 2-9 0,3 4-17 15,5 5-33-15,4 0-68 0</inkml:trace>
  <inkml:trace contextRef="#ctx0" brushRef="#br0" timeOffset="35388.18">1552 15907 1 0,'0'-1'14'0,"0"0"-12"0,0 1 8 15,0-3 27-15,-4 2-24 0,-2-1 9 16,0 0 8-16,-2-2-14 0,-1-1 1 15,3 0 6-15,0-1 11 0,0 0-3 0,-5-2-8 16,1-1-1-16,0 0-2 16,-3 0 0-16,-3-1-8 0,1 1 0 15,-3 3-2-15,-1 0-1 0,-2 6-1 16,-1 0-6-16,-5 0 1 0,-2 2 0 0,4 8 4 15,0 2-2-15,0 2 3 0,7 3-4 16,-5 2-1-16,2 5 1 0,7 3-2 16,2-1 0-16,5 3 0 0,7 3-2 15,0 1 0-15,9 0 2 0,11-4 1 16,5 0-3-16,2-6-2 0,6-4 4 0,6-6 1 15,1-6-1-15,1-6-2 0,-2-1 5 16,1-2-2-16,-7-12 1 16,-2-4 5-16,-9-3-1 0,1-4 4 15,-6-1-2-15,-7 0-2 0,-2-2 2 0,-6 1-2 16,-2 1-4-16,0 1 4 0,0 0-6 15,-8 0 0-15,-2 0-1 0,-1 1-2 16,1 1 0-16,4 5-4 0,0 3-11 16,6 6 4-16,0 6-2 0,0 3-27 15,8 3-10-15,6 12-2 0,1 7-32 16,1 3-49-16</inkml:trace>
  <inkml:trace contextRef="#ctx0" brushRef="#br0" timeOffset="35625.21">2166 16181 214 0,'0'-6'174'0,"0"1"-144"0,0 4-6 0,0 0-11 16,0 1-11-16,0 0-2 16,0 0-4-16,4 0-4 0,7 0 2 0,1 0-12 15,3 0-12-15,1 0-28 0,-1 0-27 16,-1-1-60-16</inkml:trace>
  <inkml:trace contextRef="#ctx0" brushRef="#br0" timeOffset="36256.25">2741 15959 10 0,'0'0'16'0,"0"0"-12"16,0 0 8-16,0 0 117 0,0 0-69 15,0 0-35-15,0-4 7 0,0-2-3 16,-2 1-10-16,-4-2 3 0,2 1-5 0,-3-1 1 16,-1 0-3-16,0 0-2 0,-5 2 0 15,-1-1 0-15,-3 4 2 0,1 2-7 16,-3 0 0-16,-3 0-3 0,3 6-1 15,-4 6-1-15,3 4 0 0,3 1-1 16,-2 6-5-16,7 2 6 0,4 5-7 16,4 2 2-16,4 2 2 0,0 1-2 15,8 2 1-15,8-3 0 0,3-2 2 16,4-6-1-16,2-5-2 0,1-5 4 15,1-6-1-15,2-5-1 0,4-5 1 0,-4 0 3 16,0-11-4-16,-2-8 3 0,-4-1-2 16,-3 0 4-16,-7-2 1 0,-3 2 5 15,-6-2-6-15,-2 2 4 0,-2 0 4 16,0-1-7-16,-4 1 1 0,-6 1-4 15,-5-3-2-15,3 0-1 0,-2-2 0 16,1 1-1-16,3 1-2 0,4 6-8 16,4 4 1-16,2 5-4 0,0 7-8 15,2 0-17-15,4 0 2 0,4 10-9 16,-4 4-32-16,3 3-55 0</inkml:trace>
  <inkml:trace contextRef="#ctx0" brushRef="#br0" timeOffset="36712.25">3328 16007 38 0,'-2'0'28'0,"2"0"17"0,-4-5-3 16,-2 1 3-16,2-1 10 0,-1 0-11 16,-3 0-8-16,0 1-8 0,-2 1-9 15,-5 1-5-15,-1 2 2 0,-5 0-1 0,-4 0 1 16,2 6-4-16,-2 3-1 0,5 4-5 15,-1-1 3-15,3 1-3 16,5 5-4-16,3 0-2 0,4 2 0 16,6 0-1-16,0 4-2 0,8 0 1 0,8 0 1 15,7-1 2-15,0-2-1 0,4-2 1 16,0-3-1-16,2-5 2 0,0-3-1 15,2-3 1-15,-3-5-1 0,-1 0 2 16,0-1-1-16,-4-11-2 0,-2-2 6 16,-5-5-2-16,-1 2-1 0,-5-3 5 15,-6 0 4-15,-2 0 0 0,-2 0-5 0,0-2 3 16,-10 2-3-16,-3-1-4 0,1-2-2 15,-5 0 0-15,-1-1-1 16,-3 0-2-16,1 2-2 0,1 5-13 16,2 7-7-16,7 7-3 0,2 3 2 0,0 6-24 15,3 11-29-15,5-1-37 0,0-1-75 16</inkml:trace>
  <inkml:trace contextRef="#ctx0" brushRef="#br0" timeOffset="38592.37">4025 16014 42 0,'0'0'31'0,"0"0"5"0,0-5 16 15,0 3 5-15,0-2-17 0,0 2-10 16,0-1-2-16,0 0-5 0,0 0-7 0,0-1-5 15,2-1-1-15,0 1 2 0,-2 2-1 16,0-4 2-16,0 1 0 0,0 0 0 16,0 1-3-16,0 1 0 0,-4-3-1 15,0 1 4-15,-3 0-6 0,-3 1-1 16,2 1 3-16,-7 2-5 0,3 1-1 0,-5 0-3 15,-1 1 1-15,-1 5 0 16,1 4-1-16,1 2 0 0,0 5 0 16,3 0-1-16,6 6-1 0,4 2 0 15,4 1 2-15,0 2 0 0,4-2-3 0,6-1 2 16,7-3 1-16,3-4 0 0,3-2-1 15,0-7 2-15,-3-2 0 0,1-3 0 16,0-4 0-16,-3 0 1 0,1-8 1 16,0-7 4-16,-3-2 1 0,-1-3 3 15,-1 0 1-15,-6 0 1 0,-4-2-2 16,-4 1-2-16,0 2 0 0,0-1-1 15,0 0-4-15,-8-2-1 0,-2 3 1 16,2-5-4-16,-3-2-1 0,1 0-2 16,2 2-5-16,3 8-7 0,3 5 1 15,0 7-8-15,2 4-11 0,0 0-40 0,0 10 1 16,2 2-29-16,3 1-87 0</inkml:trace>
  <inkml:trace contextRef="#ctx0" brushRef="#br0" timeOffset="38945.39">4370 15875 184 0,'4'-7'77'0,"-2"2"-43"15,0 1 4-15,2 0 10 0,-2 4-2 16,-2 0-7-16,0 0-9 0,0 0-9 15,0 8-16-15,-4 8 2 16,-4 10 10-16,-2 4 1 0,-3 4-8 0,5 2-3 16,-2 2-3-16,1 0 1 0,1-2-5 15,6-3 0-15,-4-1 4 0,6-5-4 16,-2-1 0-16,2-2 0 0,0-2 1 15,0-3 0-15,0-3-7 0,0-3-12 16,0-2-10-16,6-3-21 0,2-5-23 0,0-3-75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9:15:48.95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7043 12821 66 0,'0'0'30'16,"0"-2"-23"-16,0 0 14 0,0 1-2 15,0-2-9-15,0 1 4 0,0 0 4 0,0 1 1 16,0 1-1-16,0 0 0 0,0 0 3 15,0 0-4-15,0-1-9 0,0-1 1 16,0 1 1-16,0 1 0 16,0 0 3-16,-2-1-1 0,0 1-3 0,2 0 0 15,-3 0 1-15,3 0 4 0,0 0 5 16,0 0-7-16,-2 0 4 0,2 0-6 15,-2-1-1-15,2-1 1 0,0 2-1 16,0 0 4-16,0 0-6 0,0 0-3 16,0 0 0-16,0 0 4 0,0 0-3 15,0 0-1-15,-2 0-2 0,2 0 0 0,0 0 2 16,0 0-6-16,0 0 2 0,0 0 2 15,0 0 1-15,0-1 0 0,0 0-1 16,0 0 3-16,0-3 4 16,0 0-8-16,0-2-1 0,0-1 3 0,0 2-2 15,0-2 3-15,0 0-2 0,0 0 3 16,0 1 0-16,0-2-3 0,2 0-2 15,-2 0 1-15,4 0 2 0,-1 1-3 16,-1 0 0-16,0 0 1 0,2 1 0 16,-4 0-1-16,4 2 0 0,-4 0 1 0,0-1-3 15,4 3 2-15,-2-1 2 0,0 2-2 16,-2-2-2-16,2 1 2 15,0 0 2-15,2-2-2 0,-1 0-2 16,-1 0 3-16,2 0 0 0,-4 0-3 0,4 1 3 16,0-1 0-16,0-1-2 0,0 0 2 15,-2-2 2-15,2 0-2 0,1 2 0 16,-3 1 0-16,2-1 2 0,-2 1 0 15,-2 1-4-15,2 1 5 0,0 0-1 16,0-1 1-16,-2 1-4 0,2-1 2 0,0 0-2 16,0 0 1-16,2-1-1 0,-2-1 1 15,3 0 0-15,-1-1-1 0,0 0 0 16,0 2 1-16,0-3 2 0,-2 3-3 15,0 1 0-15,0 0 2 0,-2 2 2 16,2 0-3-16,-2 0-1 0,5 0 2 16,-5 1 0-16,0 0-3 0,4-2 0 15,-2 0 2-15,0 1 0 0,0 0-2 16,2-3 1-16,-2 4 1 0,0-1 1 15,2-1-2-15,-2 1-1 0,-2-1 2 0,2 0 0 16,1 2-2-16,-1-1 1 0,0 1 0 16,0-1 1-16,2 0-1 0,0 0-1 15,-2-1 2-15,0 2 0 0,2 0-1 16,0-1 0-16,-2 1 1 0,1-1 1 15,-3 0 0-15,2 1-3 0,2-2 2 16,-2 2-3-16,-2 0 2 0,4 0 2 16,0 0-4-16,-2 0 3 0,0 0-1 15,2 0 1-15,-2 0-3 0,3 0 4 16,-1 0-3-16,-4 0 1 0,4 0 0 0,-2 1 2 15,0-1-2-15,0 2-1 0,0 0 2 16,0 0 2-16,0 1-3 0,0 0-2 16,0-2 4-16,2 2-1 0,-1-1-1 15,-1-1-1-15,2 2 2 0,-4-1 0 16,2 1-2-16,0-1 1 0,0 1 1 15,0-1 0-15,-2 1-1 0,0-1-1 16,2 0 2-16,0-1 0 0,-2 2-1 16,2-1 0-16,-2-1 1 0,2 2 0 15,0-2-1-15,-2 3-1 0,4 1 2 16,-4 0 0-16,5 0 0 0,-5-1-2 0,0 2 2 15,4-1 0-15,-4-1-1 0,0 3-1 16,2-2 2-16,-2 0 0 0,2 0-1 16,0 1-1-16,-2-2 2 0,0 0 0 15,2 1-2-15,0-2 1 0,-2 1 0 16,0 0 2-16,2-2-3 0,-2 1 0 0,0-1 2 15,2 1 0-15,-2 0-2 16,0-1 0-16,2 2 3 0,-2-1-1 16,0-1-2-16,0 1 0 0,0 0 2 15,4 1 0-15,-4-1-1 0,2 0-1 0,-2 2 2 16,5 0 0-16,-5 2-2 0,2-3 1 15,-2-1 0-15,2 0 1 0,0-3-1 16,0 5-1-16,2 0 1 0,-4-1 1 16,0 1-1-16,0-2-1 0,2 1 2 15,0-2-1-15,-2 0 0 0,2 0-1 0,-2-1 2 16,2 2-1-16,2 1 0 0,1 0-1 15,-5 1 2-15,2-1-1 16,0-2 0-16,-2 0-1 0,2 0 2 16,0 2-1-16,2 0 0 0,0-1-1 0,-2 2 2 15,0-3-1-15,0 2 0 0,0 1-1 16,0 0 2-16,3-3 1 0,-3 2-4 15,0-1 2-15,-2 0 0 0,2 1 2 16,2-1-4-16,-4-1 2 0,2-1 0 16,-2 1 2-16,2-2-2 0,0 0-2 0,2 1 2 15,-4 0 3-15,2 0-4 16,0 0-1-16,0 3 4 0,0-4-1 0,3 2-1 15,-3-1-1-15,2 2 1 16,0 0 1-16,-2-1-1 0,2-1-1 0,0 2 2 16,-4-2 0-16,2 1-2 0,-2 0 0 15,2-1 2-15,-2 1 0 0,5 0-1 16,-3-2-2-16,0 2 3 0,4 1 1 15,-2-2-4-15,-2 2 2 0,0-2 1 16,0-1 0-16,0 1-2 0,0-1 0 0,0 0 3 16,1 0-1-16,1 0-1 0,-2 0-1 15,-2 0 3-15,4 0-3 0,0 0 3 16,-4 0-2-16,4-1-1 0,-2 0 3 15,2-3-3-15,-4 0 2 16,4 1 0-16,1-4 2 0,-3 3-4 0,2-1 1 16,-2 3 1-16,-2-1 0 0,0-1-1 15,0 1 0-15,2-1 3 0,0-1-1 16,0 1-1-16,0 1-1 0,-2 0-1 15,2-2 2-15,0 0-1 0,0 1-1 16,0-1 2-16,-2 1 0 0,5-1-2 0,-3 0 0 16,0 0 2-16,0 1 1 0,0-1-3 15,0 1 0-15,-2 0 3 0,2 2-1 16,0-1-1-16,-2-1 0 15,0 1 1-15,2 0 0 0,0-2-2 0,-2 1 0 16,0 0 2-16,2 2 0 0,-2-2-2 16,0 0 1-16,2 1 1 0,-2-3 0 15,2 2-2-15,-2 1 1 0,0-2 1 16,0 1-1-16,2-1 0 0,-2 1 0 15,2-1 0-15,1 1 1 0,-3 2-1 0,0-2-1 16,0 1 2-16,0 0 0 0,0-1-1 16,2 2-1-16,-2 0 3 0,0-1-1 15,2 1-2-15,-2-1 1 0,2 1 1 16,-2 0 0-16,0-1-1 0,2 1 0 15,-2-2 2-15,0-1-4 0,0 2 2 16,2-1 1-16,-2 2 2 0,0-2 0 16,2 0-3-16,-2-1 2 0,2-1 1 15,-2 0-2-15,2-1-1 0,-2 1 0 16,2 1 2-16,2-2 0 0,-2 1-3 0,0 1 0 15,0 0 3-15,3 1 0 0,-3 0-2 16,-2 0 0-16,2 1 2 0,0-2-2 16,0 2 0-16,-2 2 0 0,2 0 0 15,-2 1 1-15,0-1-2 0,0-1 1 16,2 0 0-16,0-1 1 0,0 2-2 0,0-1 1 15,0 0 0-15,0 1 0 16,2-1 0-16,-4-1 0 0,5-1 0 16,-1 0 1-16,-2-1-2 0,2 0 1 15,-2 3 1-15,0-1 0 0,2 1-2 0,-2 0 0 16,0 0 2-16,0-1-1 0,3 2-1 15,-1-3 1-15,0 2 0 0,-2 0 1 16,0 0-2-16,2 1 1 0,-2 0 1 16,-2-1-1-16,6 1-1 0,-6 0 1 15,4 0 1-15,1-1 0 0,-1-1-2 0,4-2 0 16,0 0 3-16,1 1-1 0,-5-1-2 15,0 2 0-15,0 1 2 16,-2 1 0-16,0 1-2 0,0 0 0 16,2 0 2-16,-2 0-1 0,3 0-1 15,-1 0 1-15,2 0 1 0,-2 0 0 0,2 0-2 16,-4 0 0-16,2 0 2 0,1 0 0 15,-3 0-2-15,4 0 0 0,-4 0 3 16,4 0-2-16,-2 0 0 0,0 2-1 16,0 1 2-16,3-1 0 0,-5 1-2 15,2 1 1-15,-2-2 0 0,4 2 1 0,-4-1-1 16,2 0-1-16,-2 0 2 0,0 1 0 15,3 2-1-15,-3-2-1 16,0 1 3-16,-2-2-4 0,4 1 4 16,-2 1-3-16,0-1 2 0,0-1-3 0,-2-2 4 15,2 3-2-15,0-2-2 0,0 2 3 16,-2 0-2-16,0 1 1 0,0 0 1 15,2 1 0-15,-2 0-2 0,4 0 0 16,-1-2 2-16,-1 1-1 0,-2-1 0 16,4 1-1-16,-2 0 2 0,0 0 0 0,0 0-2 15,-2-2 1-15,2 2 1 0,-2 0 0 16,2 0-2-16,-2 1 1 0,0-3 2 15,0 0-1-15,0 0-2 16,0 0 1-16,0-1 1 0,2 0-1 0,-2 1-1 16,0 0 1-16,2 0 1 0,0 1-1 15,-2-1-1-15,2 1 1 0,0 0 1 16,-2 0-1-16,2 1-1 0,3 0 1 15,-3 2 1-15,0-1-1 0,0 1 0 16,0-1 0-16,-2 0 0 0,0-3 1 0,0 3-2 16,2-3 0-16,-2 0 2 0,2 2 0 15,0-2-2-15,-2 0 0 16,4 0 2-16,-4 1 0 0,2-2-2 0,-2 2 0 15,2-2 3-15,-2 2-2 0,2-1-1 16,0 1 1-16,1 1 1 0,-3 0-1 16,0 0 0-16,4 0-1 0,-2-1 2 15,0 1 0-15,-2 0-2 0,4 2 0 16,0-1 2-16,0 1 0 0,0-3-3 15,0 3 2-15,1-2 1 0,-1 2 0 0,2-2-2 16,-2 1 0-16,0-1 3 0,2 1-2 16,-4-2-1-16,3-1 0 0,-1 2 2 15,0 0 0-15,-2-2-2 0,0 0 0 16,2-1 2-16,0-1 0 0,-2-1-2 15,3 1 1-15,-1 0 1 0,2 0-1 16,-4-1 0-16,2 1 0 0,0 0 1 16,0-1-1-16,5 0-1 0,-3 0 1 15,0 0 2-15,0 0-2 0,2 0 0 16,-1 0-1-16,1 0 3 0,0 0-2 15,0 0-1-15,1 0 1 0,-1 0 0 0,0 0 1 16,-2-1-2-16,-3 0 1 0,1 1 1 16,0 0 0-16,-4 0-2 0,4-1 1 15,-2-2 1-15,0 3 0 0,-2-3-2 16,4 0 2-16,0 2 0 0,-4-3 0 15,4 2-1-15,-1-2-1 0,-1 2 1 16,0 0 1-16,-2 0-1 0,2-1 0 16,4-1 0-16,-6 0 0 0,4 1-1 15,0-2 1-15,-4 0 1 0,4 1 0 16,-2-1-2-16,0 3 1 0,1-1 1 0,-1 0 1 15,-2 1-3-15,0-1 1 0,0 1 2 16,4 0-1-16,-4 0-2 0,0 0 0 16,0-1 2-16,0-1 0 0,4-1-2 15,-2 0 1-15,0 0 1 0,2-1 0 16,-4 0-2-16,4 0 1 0,-4 2 1 0,2-2-1 15,-2 2 0-15,2 0-1 16,-2-1 2-16,2 0-1 0,-2 0 0 16,3 1 0-16,-3-1 0 0,2 3 0 15,-2-2 0-15,2 2 0 0,-2-3 0 0,2 1 1 16,0-2-2-16,-2 2 1 0,2 0 0 15,-2-1 0-15,0 3 0 0,0-2 0 16,2 1 0-16,-2-2 1 0,0 2-2 16,2 1 1-16,-2-2 1 0,2 2-1 15,-2-2-1-15,2 1 1 0,-2-2 0 0,4 2 1 16,-2-1-2-16,0-1 1 0,-2 2 0 15,2 0 0-15,-2 1 0 16,3-2 0-16,-1 3 0 0,0-3 0 16,0 2 0-16,-2-1 0 0,2 0 0 0,-2 1 0 15,2 0 0-15,-2-1 0 0,2-1 0 16,0 1 1-16,0 1-2 0,0-3 1 15,2 1 0-15,-2 1 0 0,2-2 0 16,1 0-1-16,-1-1 2 0,-2 1-1 16,2 0 0-16,0-1 0 0,-2 2 0 0,2-1 1 15,-2 1-2-15,-2 1 1 0,0 0 0 16,2-1 1-16,3 1-2 15,-5 0 1-15,4-2 0 0,0 1 0 16,2 0 0-16,0-1-1 0,-4 1 2 0,2-2-1 16,-1 2 0-16,-1 0-1 0,0 1 2 15,2 1-1-15,-4 1 0 0,0 0-1 16,4 0 2-16,-4-1-1 0,2 1 0 15,0 1-1-15,-2 0 2 0,2 0-1 16,-2 0-1-16,0 0 0 0,2 0 2 16,2-3 0-16,-2 2-3 0,3-2 1 0,-1 1 3 15,2 0-1-15,-2-1-2 0,2-1 1 16,-2 3 1-16,0 0-1 0,-1 1-1 15,-1-2 1-15,0 1 1 16,0 0-1-16,-2 1-2 0,0 0 1 0,2 0 2 16,0 0 0-16,0 0-3 0,0 0 2 15,0 0 1-15,0 0 0 0,0 0-2 16,2 0 0-16,-2 0 2 0,0 0 0 15,3 0-2-15,-5 0 0 0,4 0 2 16,-2 0 0-16,0 0-2 0,2 2 0 0,-2 1 2 16,0 0 0-16,4 0-2 0,-4 0 0 15,3-1 4-15,-3 1-2 0,0-1-2 16,2 3 1-16,-2-1 2 0,2 1-1 15,-2 0-2-15,0 0 0 0,2-1 3 16,-4 2-1-16,4 0-2 0,1-1 0 16,-3 1 3-16,0-1-2 0,0-1-1 15,0 1 1-15,0-1 1 0,-2 1 0 16,4 1-2-16,-4-1 1 0,0 1 1 15,2 1 1-15,-2-3-3 0,0 0 0 0,2 2 2 16,2-4 0-16,-2 3-2 0,-2 0 0 16,4-1 3-16,-1 3-2 0,-1-4-2 15,0 1 2-15,0 0 1 16,0-1 0-16,2 0-2 0,-4 0 0 0,2 0 2 15,0 0 0-15,-2-1-2 0,2 3 1 16,0-1 1-16,0 1-3 0,2 1 3 16,-2-1-2-16,3-1 3 0,-3-1-4 15,0 1 3-15,-2-2-1 0,2 3 1 16,0-2-3-16,0 0 3 0,0 2-1 0,0-1 1 15,0 1-3-15,4 1 4 0,-4-1-3 16,3-1 2-16,-3 0-1 0,4-1 0 16,-4 1-1-16,2 0 2 0,0-3-3 15,0 1 3-15,0 0-1 0,-1 2 1 16,-1-2-3-16,2 2 3 0,-4-2-1 0,4 1 1 15,-2 0-3-15,0 0 4 16,0 2-3-16,4-1 2 0,0 0-3 16,-1 0 4-16,-1 1-3 0,4 0 2 15,0 2-3-15,3 0 4 0,1 0-2 0,-4-1 0 16,1-3 2-16,-1-1-2 0,-4 0 0 15,2 2 0-15,-2-3 1 0,2 3-2 16,1-4 1-16,-5 0 1 0,4 1 0 16,-4 0-2-16,0 0 0 0,0-1 2 15,-2 1 0-15,0-1-2 0,2 0 0 16,0 0 3-16,2 0-1 0,1 0-1 0,-1 0 0 15,0 0 1-15,2-1 0 16,0-2-1-16,2-2 0 0,3-1 1 16,-1 1 0-16,0-1-1 0,1 4 0 15,-1 1 1-15,3 0-1 0,-5 0 0 0,0 0 1 16,0 0 0-16,-6 1 1 0,3 0-4 15,-1 0 1-15,-4 0 4 0,2 0-3 16,-2 0 0-16,2-1 1 0,0-2 1 16,0 2 0-16,0-3-2 0,0-1 0 15,2 0 3-15,-2-2-2 0,5 1-1 16,-3-1-1-16,0 1 3 0,0-1-1 15,-2 2-1-15,0-1 0 0,-2 1-1 16,2-2 2-16,-2 2-2 0,2 2 2 16,-2-1 1-16,0 1-1 0,2 1-1 0,-2-3 0 15,2 0 1-15,-2 1 0 0,0-3-2 16,0 1 0-16,2 1 2 0,0-2 0 15,3 0-3-15,-3-1 2 0,0 1 1 16,0 0 0-16,0 2-2 0,-2-2 1 16,0 3 2-16,0-1-2 0,0 1-1 15,0 1 1-15,0 0 1 0,0-1-1 0,0 0 0 16,0-1 0-16,0-1 0 0,2 0 0 15,-2 3 0-15,0-1 0 16,0 2 0-16,0-2 0 0,0 1 0 0,0-2 0 16,0 1 0-16,2 0 0 0,0 1 0 15,-2 2 0-15,2-2 0 0,-2 1 1 16,0-1-2-16,0 1 1 0,0 0 0 15,0 0 1-15,0-2-2 0,2 2 1 16,-2-1 0-16,6-2 0 0,-4 0 0 0,1 1 0 16,1 0 0-16,-4 2 0 15,2-1-1-15,0-1 1 0,0 2 1 0,0-2-1 16,0 3 0-16,-2-3 0 15,0 1 0-15,2 1 0 0,0 1 0 0,-2 0 0 16,4-2 0-16,-4 3 0 0,0-3 0 16,2 1-1-16,-2 1 2 0,7-2-1 15,-5 2-1-15,2-1 1 0,0-1 1 16,-2-1-1-16,2 1-1 0,-2 1 1 15,0-2 1-15,2 3-1 0,-2 0 0 16,0-1-1-16,1 0 2 0,-1-1-1 0,0 1-1 16,2 0 0-16,-2 2 3 15,2-1-2-15,-2-1-1 0,2-1 1 16,0-1 1-16,3-2-1 0,-3 1-1 15,2 0 1-15,0 1 1 0,-4-1-1 0,2 4-1 16,0-2 1-16,1 2 1 0,-3 1-1 16,0-1-1-16,-2 1 1 0,0 0 1 15,0 0-2-15,2 0 0 0,2 0 1 16,-2 0 0-16,2 0 1 0,0 0-3 15,2 2 3-15,3 2 1 0,-1 1-2 0,0-1-1 16,0-1 1-16,3 2 1 0,-5 1-1 16,0 0 0-16,0 1-1 0,1 0 2 15,-3-2-1-15,0 1 0 16,-2 2 0-16,2 1 0 0,2 0 0 0,-4 1 0 15,3-4 0-15,-3 2 1 0,-2-2 0 16,4 0-1-16,0 2 0 0,0-2 2 16,0 2-2-16,2 1 0 0,-2-3 0 15,3 1 0-15,-7-1 1 0,4 0-2 16,2 0 1-16,-4 3 1 0,4 0-1 0,-4-1 0 15,0-1 1-15,0 0-1 0,1-1 2 16,-1 0-2-16,0 0 0 0,-2 0 4 16,0-2-4-16,2 1 0 15,-2 1 0-15,0-1 1 0,2 0-1 0,0 0-1 16,4 3 1-16,0-2 1 0,0 2 0 15,1-4-1-15,-5 0 0 0,2 0 0 16,-2-2 0-16,0 2 0 0,-2-1 0 16,4-1 1-16,-4 3-1 0,2 2 0 15,2 3 0-15,3 0 0 0,-1-1 1 0,2 0-2 16,-2-2 1-16,2-2 1 0,-3 3 0 15,3-3-3-15,0 1 3 0,0-1-1 16,1 1 1-16,-5-2-2 0,2 2 1 16,0-1 1-16,0-1 0 0,1 2-2 15,-1-3 0-15,-2 1 3 0,0-1-2 16,0-1-1-16,0 0 1 0,0-1 1 15,1-1 0-15,-1 0-1 0,2 0 0 16,-4 0 1-16,4 0-2 0,-6 0 3 16,6 0-2-16,-4 0-2 0,7 0 2 0,-1-2 2 15,2 1-2-15,3-1-2 0,-3-1 2 16,0 1 0-16,3-1 0 0,-3 0 1 15,3 1-1-15,-5 0-1 0,-4-1 1 16,0 2 1-16,0 0-1 0,-2-1-1 16,0 0 1-16,-2 2 1 0,5 0-1 15,-5 0-1-15,0 0 1 0,2 0 1 16,0-1 0-16,0-3-2 0,0 3 2 15,0-2 1-15,0-1 0 0,0-1-2 16,2 0 1-16,-2-2-1 0,0 1 1 16,2 1-2-16,-2-1 1 0,1 1 2 0,-3 0-2 15,2-2 0-15,0 2 0 0,-2 0 2 16,2-1-2-16,-2 0 0 0,2 1 0 15,-2-3 1-15,0 2-1 0,2-2 0 16,0 0-1-16,0 1 2 0,0 1-1 16,-2 0 0-16,2 0-1 0,2 4 2 0,-2-3-1 15,0 4 0-15,-2-2-1 16,0 1 2-16,0 0 0 0,0 1-2 15,0-1 1-15,0 0 2 0,0-2-2 16,0 2-1-16,0-3 1 0,5 1 1 0,-5-1-1 16,0 2-2-16,2-4 3 0,0 3 0 15,-2-2-1-15,4 0-1 0,-2 1 0 16,0 1 2-16,-2 0-1 0,2-2-1 15,-2 2 1-15,2-3 1 0,0 3-1 16,0 2-1-16,-2 1 1 0,0-2 2 0,0 3-2 16,0 0-2-16,0-1 2 15,0 1 1-15,0-1-1 0,4 0-2 16,0-1 1-16,-1-1 3 0,1-1-2 15,0-1-1-15,0 1 1 0,0-3 1 0,2 2-1 16,-2 0 0-16,3-1-1 0,-5 1 3 16,4 0-2-16,-2 0-1 0,2 0 0 15,0 0 2-15,-1-1-1 0,-1 2 0 16,0 1-1-16,2-1 2 0,-4 3-1 15,2-3 0-15,-2 2-1 0,2-1 2 0,1 1-1 16,-3-1-1-16,4-2 1 0,-2 2 1 16,-2 1-1-16,0 1-1 15,4 0 0-15,1-1 2 0,5-2-1 16,4-2-1-16,1-1 1 0,0 1 1 0,-1 0 0 15,-4 1-2-15,3 0 1 0,-5 0 1 16,1 3-1-16,-3 0 0 0,-2-3-1 16,2 3 2-16,-6-1 0 0,-2 3-2 15,0 0 1-15,0 0 1 0,0 0-1 16,0 0-1-16,0 0 0 0,0 0 2 0,5 0 0 15,-1 0-2-15,-2 2 1 0,0-2 2 16,4 2-2-16,0-1-1 0,0 1 2 16,5 2-2-16,-1-2 2 15,2 1-1-15,3 0 6 0,-7 2-5 16,0 0 1-16,1 1-2 0,-3 1 0 0,-4 0 2 15,0 2-1-15,2 0 0 0,-2 1-1 16,0 0-2-16,3 0 3 0,-1 0-2 16,4 0 1-16,-2-2 1 0,-2 1-1 15,2 0 0-15,1-3-1 0,-1 0 3 16,0 1-2-16,-2-2-1 0,0 0 1 0,-2 1 1 15,0-1 0-15,1 0-2 0,-3-1 1 16,2 1 2-16,-2 0-1 0,0-1-2 16,2 2 1-16,-2-3 1 15,2 2-1-15,2 0-1 0,-2-3 1 0,2 1 1 16,0 2-1-16,2-1 0 0,3 1-1 15,5 0 3-15,1-2-1 0,1-1-1 16,3-2 0-16,-3 0 2 0,3 0-2 16,2 0-1-16,-3-1 1 0,-3 1 1 15,-3 0-1-15,-4 0-2 0,-2 0-2 0,-3 0-4 16,-1 0-14-16,4 0-19 0,-4 1-16 15,4 0-47-15,-6-1-103 0</inkml:trace>
  <inkml:trace contextRef="#ctx0" brushRef="#br0" timeOffset="10013.57">15816 11549 0 0,'2'0'0'0,"-2"-1"178"16,0 0-129-16,0 1-16 0,0 0 10 16,0-1-10-16,0-1 1 0,0 1-5 0,0 0-3 15,0 0-1-15,0 0 1 0,0 0-5 16,0 0 0-16,0 1-2 0,-2-1-3 15,2 0-3-15,0-1-4 0,0 0 0 16,0 0 1-16,0 0-7 0,0 1 1 16,0 0 0-16,0 0 0 0,0 0-1 15,0 0-2-15,0-3 1 0,0-1-1 16,0-4-1-16,0 0-1 0,2 0 2 15,2-1 0-15,0-1 1 0,0 0 0 16,0-1 0-16,-2 0 3 0,4-1-2 16,-1 2 0-16,-1-2-1 0,2-1 3 0,-2-2-3 15,2-1 0-15,-4-1 0 0,2-1 2 16,1 0-1-16,-1-1-3 0,2 2 6 15,-2-1-6-15,0 2 2 0,2-2-1 16,-6 3 3-16,7 0-2 0,-3 0-2 16,0 2 0-16,2-1 2 0,-2-2 0 15,0 2-2-15,0 0-1 0,-2 1 2 16,5 0-2-16,-5 0 1 0,4 1 2 15,-4 0-3-15,2 0 4 0,0-1-2 16,3 0 0-16,-3-1 0 0,2 1 2 0,-2 0-2 16,2-1 1-16,0-1-1 0,-1 0 3 15,1 0-1-15,2 0-3 0,-4 0 1 16,2 1 2-16,1 2-1 0,-5 0-3 15,2 3 5-15,-4-2-1 0,2 2-2 16,0 1 0-16,-2-1 3 0,2 3-4 0,0-1 0 16,0-1 0-16,-2 1 2 15,2 0 1-15,0-1-3 0,0 0-1 16,2 1 3-16,-2-1-1 0,3-1-2 15,-3 2 1-15,2-2 1 0,-2 2 1 0,-2-1-1 16,2-1-1-16,0 0 2 0,0 2-2 16,0-1 0-16,0-1 0 0,0 1 3 15,2 0-2-15,1-1-2 0,-3-2 1 16,4 2 1-16,-2 2 0 0,0 1-2 15,-2 1 0-15,2-2 3 0,-2 1-1 0,2-1-2 16,3 2 1-16,-1-4 0 0,0 3 1 16,0 0-1-16,0 0 0 15,3 0 1-15,-1-1 0 0,-2 1-1 16,2 3-1-16,-3-1 3 0,1 2 0 0,0 1-3 15,-2-2 1-15,4-1 2 0,3 0-2 16,-1 0 1-16,5 2-1 0,-7 0-1 16,0 2 2-16,0-1-2 0,1 2 2 15,-1 0-1-15,0 0 2 0,-2 0-4 16,1 0 1-16,1 3 2 0,2 0 2 0,-2 1-4 15,5 2-1-15,-3-1 4 0,1 2-1 16,-3-2-2-16,0 2 1 16,0 1 1-16,1 0 0 0,-1 1-1 15,0 1 0-15,-2-2 0 0,3 2 2 16,-1 1-3-16,-2 0 1 0,2 2 2 0,-1-1-2 15,1 2 0-15,0-1-1 0,0 0 2 16,3-1 0-16,-3 1-2 0,-2 1 1 16,0-2 1-16,-2 0 0 0,1 0-1 15,-1-1-1-15,-4 2 3 0,0 1 0 16,2 2-1-16,-2 1-1 0,0-1-1 0,0 1 3 15,0 1-3-15,0-1 1 0,0 0 1 16,2 1 1-16,0-2-3 0,0 2 0 16,-2-2 3-16,2 0-1 15,-2 0-1-15,0-1-1 0,0 1 3 0,0 1-1 16,0 1-1-16,0 0-1 0,-2-2 2 15,2 2 0-15,-2-2-1 0,0-1-1 16,-2 0 2-16,4-2 0 0,-2 0-1 16,2 0-1-16,0 1 2 0,0 1 1 15,0 1-2-15,0 1 0 0,-4 3 0 0,1 1 1 16,1 5-1-16,-4 1-1 0,2 0 3 15,0 2-1-15,0-3-1 0,0-2-1 16,0-2 2-16,1-4-2 0,-1-1 1 16,4-3 1-16,-2-1-2 0,0 1 1 15,0-2 1-15,0-2-1 0,2-3-1 16,0 2 2-16,0-1-1 0,0 2 0 15,0 0-1-15,0-4 1 0,0 4 1 16,0-1-1-16,4 1 0 0,-2 1-1 16,0-1 2-16,0 0-1 0,0 1-1 0,1 2 1 15,1-1 0-15,-2 0 1 0,0-1-2 16,0 0 1-16,-2 1 0 0,2 3 1 15,-2-3-2-15,0 2 2 16,0 0-2-16,2 2 2 0,-2 2-2 0,0 0 2 16,0 5-2-16,0-1 2 0,0-1-2 15,0-2 2-15,0-5-2 0,0-5 2 16,0 1-2-16,0-2 2 0,0-1-2 15,0 1 2-15,0-2-2 0,0 1 2 16,0 0-2-16,2-2 2 0,2 4-2 0,-4-1 1 16,4 2 1-16,-2-1-1 0,0 1-1 15,3 2 1-15,1 4 1 0,-2 3-2 16,-2 2 2-16,2 1-1 0,-4-3-1 15,2-3 2-15,-2-3-2 0,0 1 2 16,2 0-2-16,0-1 2 0,0-1-2 0,3 1 2 16,-5 4-2-16,2 1 2 15,-2-2 0-15,0-3-1 0,2-5-2 16,2-2 3-16,-2 1-2 0,-2 1 2 15,0-1-1-15,4 1-1 0,-2-1 2 16,0 0 0-16,0-1-2 0,-2 0 1 0,2-3 0 16,-2 1 1-16,0 0-2 0,2-1 1 15,0 1 1-15,1 4-1 0,-3-3-1 16,2 3 0-16,0 1 2 15,0-2 0-15,-2 2-2 0,0-1 1 0,4-1 1 16,-2 1-1-16,4 1-1 0,0 7 0 16,1 3 2-16,1-2 5 0,-4-3-5 15,2-5-2-15,2-2 2 0,1 0 0 16,1 2-2-16,-2 0 1 0,1-4 0 15,-1 2 1-15,0 2-2 0,7 3 1 0,-5-2 1 16,0 0 5-16,-2-2-8 0,1-3 2 16,-3-2 2-16,-2 0-1 0,4-2-2 15,-1 1 1-15,1-2 2 0,-4 0 0 16,2 0-2-16,0 0 1 0,1-1 0 15,-3-5 2-15,4 0-3 0,-2 0 1 16,-2-1 0-16,5 1-1 0,-1-4 0 0,0 0 1 16,0-1-2-16,3-3 2 15,-1-2-1-15,-2 1 0 0,-1-1 2 16,1-2 0-16,-2 2-2 0,-2-1 0 0,2 1 2 15,1 0-2-15,-1 3 0 0,0-2 0 16,-2 1 0-16,4 2 0 0,-1-2 0 16,-1 0 0-16,-2 1 0 0,2 1 1 15,-2-2-2-15,0 0 1 0,0-1 1 16,1 0 0-16,-3-2-2 0,0 2 1 0,2-1 1 15,-4-1 0-15,4 3-2 0,-2-1 1 16,0-3 1-16,-2 2 0 16,0-1-2-16,0-1 1 0,2 1 1 15,0-2-1-15,-2 0 0 0,0 2-1 0,0 0 2 16,2 3-1-16,-2-1-1 0,2 1 0 15,-2 3 1-15,2-2 1 0,-2 1-2 16,0 0 0-16,0 0 3 0,0 0-1 16,0-2-2-16,0 0 0 0,0 0 2 15,0 0 0-15,0-1-2 0,0 0 0 0,0-2 2 16,0 1-1-16,0-3-2 0,0 3 1 15,0-2 1-15,0 1 0 0,0 3-1 16,0 3 0-16,0 1 2 16,0 1-1-16,0 2-1 0,0-1 1 0,0-1 0 15,0 2 1-15,0-2-2 0,0-3 1 16,0 1 0-16,5-2 0 0,-1-2 0 15,0 0-2-15,-2-1 4 0,0-1-2 16,0-1 0-16,-2-1-2 0,0 1 4 16,0 0-2-16,0 0 0 0,0 2 0 15,0-1 0-15,0 2 0 0,0-1 0 0,0 3-2 16,0 2 4-16,0 3-2 0,0 0-2 15,0 3 1-15,0 0 2 16,0 0-1-16,0 0-1 0,0 0 1 16,0-2 1-16,0 0 1 0,2-4-4 0,2 1 1 15,-4-2 2-15,4-1-1 0,1 2-1 16,-5-1 0-16,4 0 2 0,-2 3-1 15,0-1-1-15,0 0 0 0,2 2 2 16,-2-2 0-16,2 1-2 0,0-1 0 16,-4 3 2-16,4-1-1 0,-1-2-1 0,-1 4 1 15,0-2 1-15,-2 3-1 0,2-3-1 16,0 1 1-16,0-1 1 0,0 0-1 15,-2-1-1-15,0-1 1 0,0-2 1 16,0-2 0-16,0-1-2 0,2-4 0 16,-2 2 2-16,2 0-1 0,0-1-1 15,2 3 2-15,-4-1-2 0,2 4 1 16,0 1 1-16,-2 3-1 0,2 1-1 15,1 1 1-15,-3 1 1 0,4 1-1 16,-4 0-1-16,0 0 2 0,0 0-2 0,0-1 1 16,0 1 1-16,0-1-1 0,0 0-1 15,0 0 2-15,0-1-2 0,0-1 2 16,0 1-2-16,0 0 1 15,0-2 1-15,0-1-1 0,0-1-1 0,0 0 2 16,0 0-2-16,0 1 2 0,0 0-2 16,0 3 2-16,0 2-2 0,0-1 2 15,0 1-1-15,0 0 0 0,0 1 0 16,2 0 0-16,-2-2-2 0,2 0 2 15,0 0 2-15,2-2-2 0,0-1-2 0,2-1 1 16,-4 0 2-16,3 1 1 0,-3 1-4 16,0-1 2-16,-2 1 1 0,4 1 0 15,-2-1-2-15,0 2 0 0,2-2 1 16,-2 1 1-16,0-1-3 0,0-2 2 15,2 2 1-15,-4-2 0 0,5 0-3 0,-1 0 2 16,-2 1 1-16,2 1-1 16,0 4-2-16,0-2 1 0,0 2 1 15,3-1 0-15,-1-2-1 0,-2 3 0 16,4 0 2-16,-6 1-1 0,4 0-1 0,-4 0 1 15,3-1 0-15,-1 1 0 0,2-1 0 16,0 0 0-16,-2 0 0 0,5-1 0 16,-3-1 0-16,2 1 0 0,0 1 0 15,3-1 0-15,-3 1 0 0,-2 0-1 16,0 2 1-16,0 1 0 0,-1 0-1 15,-1 0 0-15,0 0 1 0,0 0 0 0,-2 0-1 16,4 0 0-16,-2 0 2 16,3 0-1-16,-1 0-1 0,0 4 1 15,0 1 1-15,0 0-1 0,1 2-1 16,-1 0 0-16,0 3 3 0,-2 0-2 0,0 2-1 15,-2-1 1-15,5-1 1 0,-5-1 0 16,4 1-3-16,-4 0 2 0,2 2 2 16,-2-1-2-16,4 4 0 0,-4 2-1 15,-2 0 3-15,0 2-1 0,0 1-2 16,0 1 2-16,0 1 0 0,0 0-1 15,0 2 0-15,0 0 0 0,0 0 0 16,-4 2 1-16,0 0-2 0,4-2 1 16,-6 3 1-16,6-4-1 0,-2 0 0 15,2-1-1-15,0-1 2 0,0 1 0 0,0-6-2 16,0 2 0-16,0-2 3 0,0 1-2 15,0-1-1-15,0 2 1 0,0-2 1 16,0 1-1-16,0 0-1 0,0 0 1 16,0 2 2-16,0 0-2 0,0 2-1 15,0-1 1-15,-2 1 2 0,0-2-2 0,0 0-2 16,2 1 2-16,0-2 2 0,0 1-1 15,0-2-2-15,0 0 0 0,0-3 2 16,0 1 0-16,0 0-2 16,0 0 0-16,0-2 2 0,2-1 0 0,0-1-2 15,-2 0 1-15,0-1 1 0,0 3 0 16,0 1-2-16,0 1 2 0,-2 0 0 15,0 3-1-15,0-2-1 0,2 1 0 16,0 1 3-16,0-2-2 0,-3-1-1 16,3-2 1-16,0 2 1 0,-2-2-1 0,2 0-2 15,0 2 3-15,0 0 0 0,0 0-1 16,-2 0-1-16,2 1 1 0,0 1 1 15,0 1-1-15,0-2-1 0,0-1 1 16,0-1 1-16,0 2-1 0,0-4-2 16,2 2 2-16,3-1 1 0,-3-2-1 15,2 1-1-15,-2 0 1 0,0-1 2 16,0 2-2-16,2-4-2 0,-4 3 2 15,0-2 2-15,4 2-2 0,-2 1-2 16,0-2 3-16,-2 1 0 0,2 0-1 0,-2-3-1 16,2 1 1-16,1 7 1 0,-1 5-2 15,0 0 1-15,2-3 3 0,-2-6-1 16,0-4-2-16,2 0 0 15,-2 2 0-15,0-4 0 0,2 2 1 16,-2-1-2-16,1-1 1 0,1-1 0 0,-2-1 1 16,0 1-2-16,2 0 1 0,4 4 0 15,0 2 1-15,3 0-2 0,-1-1 2 16,-4-3 0-16,1-3-1 0,-1-1 0 15,-2 0 0-15,2-2 0 0,0 1 1 16,-2-1-2-16,3 0 1 0,-3 0 1 0,2-1 0 16,4 1-2-16,-1-1 1 0,3-1 2 15,0 1-2-15,3-1 0 0,1 0-1 16,5 0 3-16,0 0-2 15,-7 0 0-15,-1 0-1 0,-3 0 3 0,-6 0-2 16,2 0-1-16,0 0 1 0,1 0 1 16,-3 0-1-16,2 0-1 0,-4 0 1 15,6-3 1-15,1-2 0 0,3-1-1 16,0-1 0-16,1-1 1 0,3-2-3 15,3 0 2-15,-5-2 1 0,1 3 0 0,-5 0-3 16,-2 3 4-16,-1 0-3 0,-5-2 0 16,2 2 2-16,-2 3-2 0,-2-1 1 15,2 1 2-15,-2-2-1 0,0-2-1 16,2 5 0-16,0-5 2 0,0-1-2 15,0-1-1-15,0-3 0 0,2 0 3 16,1-2-2-16,-3-1-1 0,4 0 0 16,-6 1 3-16,4 0-2 0,0 0-1 15,-4-1 1-15,4 1 1 0,-2-1 0 16,0-1-2-16,0 0 0 0,1 1 2 0,1 2 0 15,-4-1-1-15,0-3 0 0,0 1 1 16,0-1-1-16,0-1 0 0,0 1-1 16,4-2 2-16,-2 2-1 0,0 0 0 15,0 1-1-15,-2 2 2 0,0 0-1 16,2-1 0-16,0 0-1 0,-2 1 2 15,0 2-1-15,0 0 0 0,0-1 0 0,2 2 0 16,-2-1 0-16,0 1 0 16,0 1 0-16,0-2 0 0,0-2 2 15,0-3-4-15,2-1 2 0,-2-1 0 0,0 0 1 16,0 1-2-16,0-3 1 0,0 3 0 15,0-1 1-15,0 2-2 0,0-1 1 16,0 0 1-16,0-1-1 0,0 2-1 16,0-1 1-16,0 0 0 0,0-1 0 15,0 0 0-15,2-1 0 0,-2 1 0 16,0-1 0-16,0 0 0 0,0 2 0 15,0-1 0-15,0 0 1 0,0-1-2 16,0-1 1-16,0-1 0 0,0-1 0 16,0-2 0-16,0-2-1 0,0 1 2 15,0 1-2-15,2 2-1 0,3 4 1 0,-3 2 3 16,0 3-2-16,-2 3-2 0,0 0 2 15,0 1 2-15,0 3-1 0,0-4-3 16,0 0 2-16,0 0 1 0,4-1-1 16,-4 0-2-16,2 0 1 0,-2 0 3 15,2 2-2-15,0 0-1 0,-2-1 0 0,0 4 3 16,0-3-2-16,2 2-1 15,-2 0 0-15,0 1 3 0,0-1-2 16,2 0-2-16,-2 1 1 0,4-2 2 16,-2 0-1-16,0-3-1 0,0 0 0 0,3-1 3 15,-1-1-2-15,2-1-2 0,-2 2 4 16,0 1-4-16,0 3 3 0,-2 1 0 15,0 3-1-15,1 0-2 0,1 0 2 16,-2 1 2-16,2-2-3 0,0 2 1 16,2-1 0-16,0 0-1 0,1-1 0 0,-1 1 3 15,-4-2-2-15,4-1-2 0,0 2 2 16,-2 0 2-16,1 4-2 15,-1-1-2-15,-2-1 2 0,4 0 1 16,4-1-1-16,-1 1-1 0,-1 0 0 0,0 1 2 16,5 0 0-16,1-2-3 0,-2-2 1 15,3 2 2-15,-5 0 0 0,-2 3-3 16,-1 2 1-16,-7 0 2 0,4 0-1 15,0 0-2-15,-2 0 1 0,2 0 2 16,0 5-1-16,-2 1-2 0,2 0 2 0,-4 2 1 16,0 0 0-16,0 3-3 0,0 2 2 15,0 0 2-15,0-1-2 0,5 2-1 16,-3 0 0-16,0 0 2 15,-2 2 0-15,2 1-2 0,0 3 0 0,2 0 3 16,-4 3-2-16,6-1 0 0,-2 0-1 16,-2 2 2-16,5 0-1 0,-3 3 0 15,0 0 0-15,2 2 0 0,-4 1 0 16,-2 3 0-16,0 0 0 0,0 0 1 15,-4-1 0-15,4-2-2 0,-2-1 1 0,0-3 1 16,2 0 0-16,-4-1-3 0,4 0 2 16,-2 1 1-16,0 0 0 0,0-2-2 15,2 0 1-15,-3-1 2 0,3-2-1 16,0 0-3-16,0-1 2 0,0-1 2 15,0-3-2-15,0 0-1 0,-2 1 1 16,0 1 1-16,2 1 0 0,-2 2-3 16,2-1 3-16,-4 1 0 0,4 2-1 15,0 1-1-15,0 1 1 0,0 2 1 16,0-1-2-16,0-1 3 0,0 0-2 15,0-3-2-15,0 1 3 0,0-1-1 0,0-3 1 16,0 2 1-16,0-3-1 0,0 1-2 16,0-2 2-16,0 1 1 0,-2-1-1 15,0-1-1-15,2 0 1 0,-2 2 1 16,-2 1-1-16,4 5-2 0,0 0 1 15,0-1 2-15,0-2-1 0,0-2-1 16,0 1 1-16,-2 1 1 0,2 2-1 16,0 1-3-16,0 1 2 0,0 3 3 15,2-5-3-15,-2-4-1 0,0 0 2 16,2-1 0-16,0 3-1 0,0 1 0 0,2-2 0 15,2-1 0-15,-2 0 1 0,1-4-2 16,1 1 1-16,-4 0 1 0,2 1 0 16,-2-2-3-16,0 0 2 0,2-1 1 15,0-1 0-15,-4-3-2 0,2-2 0 16,3 0 2-16,-1 0 0 0,4 2-2 15,0 0 0-15,3-2 2 0,3 1-1 16,3 2-1-16,-1-2 2 0,1 1 0 16,-3 0 0-16,1-1-2 0,1 1 1 15,-3-1 1-15,-1-1 0 0,2-1-2 0,-1 1 0 16,1-4 3-16,-3-2-2 0,-1 2 0 15,-2-4 0-15,5 0 2 0,1 0-1 16,3-2-2-16,-3-5 1 0,5-1 0 16,-1-3 0-16,3 0 0 0,-2-1 0 15,-1 0 0-15,-5-1 1 0,1-1-2 0,-1 0 2 16,-1-4 1-16,-4-1-1 15,-2-1-1-15,-1 0 1 0,1 1 0 16,-4-1 1-16,2 0-4 0,-2 1 3 16,0-1 0-16,0 0 0 0,0 0-1 0,0 1-1 15,0-4 3-15,-2 2-2 0,0 0-1 16,4-3 1-16,-1 1 1 0,1 0-1 15,-2-1-1-15,0 1 1 0,0-1 1 16,0 2 0-16,-2-1-3 0,0 1 2 16,0-2 1-16,0 4 0 0,0 2-3 0,0 0 2 15,0 1 1-15,0-3 0 0,0 0-3 16,0 0 2-16,-2-2 1 15,0 0-1-15,2-1 0 0,-2 0-1 16,0 0 2-16,2-1-1 0,0 1 0 16,0-1-1-16,0-1 2 0,0 2-1 0,0 0-2 15,0 1 2-15,0 1 1 0,0-1 0 16,0 0-3-16,0 1 2 0,2 2 1 15,-2 0 0-15,2 0-3 0,-2 1 2 16,0 1 1-16,0 0 0 0,0 0-3 16,4 0 2-16,-2 0 1 0,4-3-1 0,0-1-1 15,1-4 0-15,1-2 2 0,0-3-1 16,0 2-1-16,-1 0 0 15,1 2 3-15,0 2-2 0,-4-1-1 16,2 0 0-16,1 1 3 0,1-2-3 0,-4 3 0 16,2 0 1-16,-2 1 1 0,3 4 0 15,-1-1-3-15,0 4 2 0,-2 0 1 16,2 1-1-16,-1 3-1 0,-1 0 1 15,2 2 0-15,0 0 0 0,2 0 0 16,5 3-1-16,-3-2 2 0,2 0-1 0,-3 2-2 16,-1 0 2-16,-2 0 1 0,2-1 0 15,3-1-2-15,3-1 0 0,-1 0 2 16,1 0-1-16,1 0-1 15,-5 4 1-15,0 0 0 0,3 0 0 0,-1 0-1 16,3 1 0-16,-1-1 2 0,0 1-1 16,1-1-1-16,-3 1 0 0,-1 0 2 15,3-1 0-15,-1 2-3 0,-1 0 2 16,5 2 1-16,-1 1-1 0,1 0-1 15,-1 0 1-15,3 0 1 0,-5 0 0 0,1 0-3 16,-1 6 2-16,-4 3 0 0,5 4 1 16,-5 1-1-16,1 0 0 0,-1 4 2 15,-2 0-1-15,0 6-1 16,-1 4 1-16,-3 2-1 0,-2 4 2 0,-2 1-3 15,0 2 1-15,0 2 2 0,0 1-1 16,0 1-2-16,0-1 1 0,0 0 1 16,0-2 0-16,0 2-2 0,0-2 0 15,2-1 2-15,-2-1 0 0,0-1-1 16,0 1-1-16,0 2 3 0,0 1-1 0,0 0-2 15,-4 3 1-15,0 3 0 0,0 0 0 16,-1 1 0-16,3 0 0 0,0 0 1 16,2-2 0-16,0-3-2 0,0 0 1 15,13-3 0-15,-1 0 0 0,5-3-1 16,3-4 2-16,5-2-2 0,4-5 0 15,6-4-8-15,7-3 4 0,3-6-11 16,7-5-9-16,6-6-11 0,4 0-46 16,6-11-37-16,0-7-384 0</inkml:trace>
  <inkml:trace contextRef="#ctx0" brushRef="#br0" timeOffset="60291.44">7214 10629 100 0,'-6'0'38'0,"-2"0"-9"15,4-1 14-15,-3-2-12 0,5 3-14 0,-2-2 2 16,0 0 2-16,0 0-5 0,0 2 1 15,0 0-4-15,0 0-1 0,-1 0 0 16,1 0-2-16,-2 0 2 0,0 0 0 16,-2 0 0-16,-3 3-2 0,5 0-1 15,-6 2-2-15,1 0 0 0,1-1-1 16,2 0 3-16,-1-1-2 0,5 0 4 15,2-1-4-15,2-1-1 0,0-1 2 16,-2 0-2-16,2 0-2 0,0 0-1 16,0 0 0-16,0 0-2 0,0 0 1 0,0 0-1 15,0 0-1-15,11 0-3 0,5 0 7 16,11-8 3-16,8 0-2 0,6-3 0 15,5 1-3-15,1 1 3 0,5-2-7 16,-4 4 9-16,-1-1-2 0,-5 0-3 16,-5 4 1-16,-4-1 0 0,-6 2-2 0,-2 3-1 15,-9-1 1-15,-1 1-1 0,-5 0 0 16,-2 0 0-16,-4 0 1 15,-2 0-1-15,2 0-1 0,-4 0 0 16,0 0-1-16,0 0 0 0,0 1-1 0,0 3-6 16,-8 0-7-16,0 0-6 0,0 2-5 15,-3-1-10-15,3 1-17 0,-6 0-29 16,-1-1-59-16</inkml:trace>
  <inkml:trace contextRef="#ctx0" brushRef="#br0" timeOffset="60560.46">7411 10646 28 0,'2'0'241'0,"-2"0"-196"0,0 1-18 16,0 3 7-16,0 3-7 0,0 2 9 15,0 3-12-15,0 5-6 0,0-1-2 0,0 4-4 16,-2 3-2-16,2 2-7 0,-5 2 2 16,3-2 5-16,2-1-1 15,0-1-9-15,0 0 0 0,0-1 1 0,0-1 0 16,0-4-4-16,0-2-8 15,5-2-25-15,-1-5-3 0,2 0-22 0,2-4-30 16,2-4-11-16,-3 0-40 0</inkml:trace>
  <inkml:trace contextRef="#ctx0" brushRef="#br0" timeOffset="60670.47">7779 10722 1 0</inkml:trace>
  <inkml:trace contextRef="#ctx0" brushRef="#br0" timeOffset="61866.53">7779 10722 103 0,'8'-11'21'0,"-8"9"-2"15,0 0 19-15,0 2-9 0,0 0-7 16,0 0-5-16,0 0-7 0,0 1-5 16,0 7-1-16,0 2 1 0,0-1-2 15,0 4 3-15,0-1 2 0,0 1 2 16,0 2 3-16,0-2 4 0,0 1-5 0,4 0 7 15,-4-3-16-15,0-1 3 0,0-1-2 16,0-4-3-16,0-1 1 0,0-3 1 16,0-1 2-16,0 0 0 0,0 0 6 15,0-2-10-15,0-8-2 0,-2 0 1 16,2-4 0-16,0-1 1 0,0 0 2 15,0 0-4-15,2 0 1 0,2 3 1 16,2 1-2-16,1 2 0 0,3 3 0 16,-2 2 0-16,5-1 2 0,1 3-2 15,3-2-2-15,1 2 3 0,3 0 0 0,-3 1-2 16,7 1 2-16,0 0 0 0,2 0 1 15,0 0-2-15,0-1 1 0,-5-1 0 16,-1 1 0-16,-2-3 0 16,-3 0 0-16,-3 2 1 0,-5-2 0 0,-4 2-1 15,-4-2 3-15,0 1 4 0,0-2 6 16,0-1-5-16,0 0 0 0,-2-1 0 15,-4 1-2-15,0-2 1 0,1 1-1 16,-3 0-1-16,2 1 2 0,2 0-2 16,-2 2-3-16,-3 2 4 0,5 1 0 0,-4 1 0 15,2 0 0-15,-3 0-3 0,1 6-1 16,2 6-2-16,-4 3 1 0,3 2 1 15,-1 1 1-15,2 0-2 0,2 2-1 16,2 1 3-16,2-3 0 0,0 0-2 16,0-2 1-16,6-4 0 0,4 0 0 15,1-1-2-15,1-5 1 0,5-2 0 16,1-4 2-16,3 0-1 0,2-3 1 15,-3-9 0-15,-1-1 0 0,2-3-2 16,-9-1 1-16,2-1 3 0,-5 1-3 16,-5 3-1-16,0 1 1 0,-4 2 2 0,0 3-3 15,0 3 1-15,-6 1 1 0,-3 3-4 16,1 1 1-16,-2 0 1 0,2 6-3 15,-1 6 2-15,1 1-2 0,0 2 0 16,4 0 1-16,4 2 1 0,0-1-2 16,0 0-1-16,4-5 2 0,4-1-2 15,7-4-4-15,3-4 3 0,3-2 5 16,4 0-1-16,-3-2-3 0,3-8 0 15,-2-2 3-15,-2-1 1 0,-1 0-1 16,-3-1-1-16,-5-1 2 0,-1 3 1 0,-3 1-1 16,-4 2 0-16,-2 2 7 0,0 2 2 15,-2 0-5-15,0 3-2 0,0 2 4 16,0 0-1-16,0 0-2 0,0 0-6 15,0 0 0-15,0 8 2 0,0 5 0 16,-2 3 0-16,0 3 0 0,0 0 2 16,0-1-1-16,0-3-2 0,2-3 1 15,0 0 2-15,0-2-3 0,4-3 0 16,0-3 1-16,2-1 1 0,0-3-2 15,5 0 0-15,-3 0 3 0,9-4 1 0,-3-6-3 16,0-2-2-16,3 0 0 0,-5-1 1 16,1 2-4-16,-3 1-1 0,-4 1 5 15,-4 3-2-15,3 3 0 0,-3 1-1 16,-2 2 0-16,2 0-2 0,0 0-2 15,2 0 5-15,0 0 1 0,2 2-2 0,0 2-3 16,5-1 0-16,-1 0 4 16,5 1 3-16,1-4-8 0,1 0 1 15,1 0-1-15,-3 0 5 0,1-1-3 16,-3-7 1-16,1 0 5 0,-4-1 1 0,-3-1-1 15,-1 1 1-15,-2 0 4 0,-2 2 2 16,-2 0 0-16,0-1-1 0,0 3-1 16,0 0 2-16,0 1-4 0,0 2 0 15,0 0 1-15,0 2-2 0,0 0-1 16,0 0-8-16,0 0 2 0,4 3 5 0,2 5 0 15,3 2-2-15,-5 2 2 0,0 2 1 16,0 2-1-16,0 1-1 0,-2-2 1 16,-2 1 1-16,0 1-1 15,0 0-1-15,0-1 2 0,0 0 0 0,0-3-1 16,0-2 5-16,0 0-2 0,-2-4 5 15,-6 0 5-15,2-2 0 0,-7-1 1 16,5-1-3-16,-2-2-3 0,-1-1-6 16,3 1 0-16,0-1 1 0,4 0-3 15,2 0 0-15,0 0 0 0,2 0-7 16,0 0-22-16,6-1-18 0,8-8-3 0,5-7-59 15,-3-2-124-15</inkml:trace>
  <inkml:trace contextRef="#ctx0" brushRef="#br0" timeOffset="62067.55">9122 10711 208 0,'0'0'167'0,"0"0"-129"0,-2 0 15 16,-6 1-29-16,-7 6-14 0,3 0-4 15,0 3 1-15,3 2-3 0,-1 0-1 0,2 4-5 16,-1-1 2-16,5 0 2 0,2-2-5 15,2-1-10-15,0-3-9 0,11 1-3 16,1-6-6-16,2-3-17 16,5-1-14-16,2 0-26 0,1-7-16 0,-1-3-5 15</inkml:trace>
  <inkml:trace contextRef="#ctx0" brushRef="#br0" timeOffset="62086.55">9122 10711 22 0,'151'72'-16'0,"-120"-88"10"0</inkml:trace>
  <inkml:trace contextRef="#ctx0" brushRef="#br0" timeOffset="62332.56">9331 10743 25 0,'6'-12'95'0,"-4"2"-8"16,-2 0-13-16,0 0-10 0,-4 2-20 16,-6 2 0-16,-3 0-18 0,1 3-6 0,0 3-3 15,3 0 3-15,-1 0-5 0,6 3-7 16,0 3-5-16,4 3-5 0,0 2 0 15,0 2 2-15,0 2 1 0,4 0-2 16,6 2-1-16,1-1 1 0,-1-2-1 16,-2 2-1-16,0-3-5 0,-3 1 4 15,1-1 6-15,0 2-2 0,0 0-1 16,0-1 1-16,-2-1-1 0,-4-1 2 15,0-2 1-15,0 2 3 0,-10-1-3 16,2-2 0-16,-2 0-1 0,1 0 1 0,1-3-2 16,2-1 2-16,0-1-2 0,4-2 1 15,-3 1 0-15,3-1-2 0,2 0-5 16,0-1-23-16,0-1-25 0,0 0-45 15,9-5-67-15</inkml:trace>
  <inkml:trace contextRef="#ctx0" brushRef="#br0" timeOffset="63278.61">9709 10219 94 0,'0'1'24'0,"0"3"-25"16,0 2 34-16,0 0 5 0,0 1 1 16,0 3 1-16,0 0-5 0,0 3-3 15,-2 3-5-15,0-1-7 0,0 3-4 16,0 2-2-16,0 2-4 0,0 2 0 15,0 1 0-15,0 3-4 0,2 4 0 0,-4 3 4 16,2 4-5-16,-3 2 0 0,1 3-2 16,-2 4 2-16,-2 1-3 0,0 0-1 15,1-3 0-15,1-6 0 0,2-5 0 16,4-10-1-16,0-2 0 0,0-8 1 15,0-6 0-15,0-3-1 0,0-6 0 0,0 0 6 16,0-3 8-16,0-13-10 16,0-6-4-16,10-4 0 0,-1 0 0 15,-1-2 0-15,4-1-1 0,3 2 1 16,1 2-1-16,1 5-3 0,-1 4-3 0,3 5 2 15,-5 4 5-15,1 4-6 0,1 3 3 16,-1 0 1-16,-3 0 0 0,1 0 0 16,-5 0 2-16,-2 5 0 0,0 1 0 15,5-1-1-15,-1 0 0 0,-2-2 11 16,1-2-8-16,-9 1-2 0,2-2-1 0,-2 1 4 15,0-1 0-15,0 0 5 0,0 0 3 16,0 0 1-16,-4-3-6 16,-3 1 1-16,3 0-2 0,-2 0 7 15,2-1-3-15,2 2-5 0,-4 1-2 0,4 0-3 16,-1 0 2-16,-3 1-1 0,2 9-4 15,-4 2 4-15,4 5 0 0,-3 1-2 16,5 0 2-16,2 1-1 0,0 0 2 16,0-2-4-16,0 1 2 0,0-1 1 15,9-3 0-15,-1-2-2 0,0-1 2 0,3-2 0 16,-1-2 0-16,4-2-2 0,-3-2 1 15,7-3 2-15,5 0 0 0,0 0 0 16,2-8 3-16,-5-4-2 16,-5-3 1-16,-3 1-1 0,-6-3-2 0,1-3 4 15,-3 0-1-15,-2 1-3 0,-2-1 0 16,0 3 1-16,0 0 1 0,0 2-1 15,0 4-2-15,0 2 4 0,0 4-2 16,0 1 5-16,0 3-1 0,0 0-2 16,0 1-4-16,0 0-6 0,0 0 1 15,2 0 5-15,4 0 1 0,-2 4-6 0,0 4-1 16,-4 0 6-16,0 1-3 0,0 1 2 15,0-1 0-15,0 0 2 0,0-1 0 16,0-4-3-16,0 1 3 16,0-5-1-16,4 0-5 0,1 0 0 0,5 0 7 15,4-7-2-15,5-9 3 0,2-3-3 16,-1-1 0-16,-1 1 2 0,0 3 1 15,-3 0-4-15,1 2 2 0,-3 2 3 16,3-1 0-16,-1 2 2 0,3 2 0 16,-1 0 5-16,5 3-12 0,-4 3 2 0,-3 2 2 15,3 1-4-15,-3 0 2 0,3 0-12 16,4 5-8-16,4 0-14 0,4 4-4 15,4-1-53-15,-2-2-68 0,-4 2-24 16</inkml:trace>
  <inkml:trace contextRef="#ctx0" brushRef="#br0" timeOffset="64902.71">6894 11518 129 0,'2'0'41'0,"-2"0"-1"16,0-4 4-16,0 0-10 0,0-1-7 16,0 1-3-16,0-2-3 0,0 1-3 15,0 2-2-15,0-3 4 0,0 3-4 16,0 0 1-16,0-2-4 0,0-1 1 15,0 1 2-15,0 1-5 0,-4 1-2 16,2 0 0-16,-2 0-3 0,-1-1 1 0,-1-1-6 16,0 0 2-16,2 1 0 0,-2-1-1 15,0 1-2-15,-1 0 2 0,1 0 1 16,-2 2-2-16,0 0 2 0,-3 0-1 15,1 2 2-15,0 0-2 0,-3 1-2 16,3 6 0-16,-3 3 1 0,5 0-2 16,-2 3 2-16,-1 1-2 0,3 2 2 15,-2 2-2-15,2 2 2 0,1 0-1 16,3 0-1-16,4 2 2 0,0 0-1 15,0-1-1-15,6-2 4 0,3 0-3 16,3-3-2-16,3-1 2 0,-1-3 2 0,3-4-1 16,3-3-1-16,-1-4 1 0,4-1 2 15,-1 0 1-15,-1-11-3 0,4-6 4 16,-2-2 2-16,-1-1-2 0,-3-4 1 15,-3 1-3-15,-3 0 9 0,-5-1-4 16,-4 2-4-16,-2 1 3 0,-2 2-1 16,0 4-2-16,0 3-1 0,-6 4 0 15,0 3 1-15,-6 2 1 0,1 3-4 16,1 0-1-16,0 4 1 0,-1 9-1 15,3 2-1-15,2 4 0 0,6 1 1 0,0 1 0 16,0 0-2-16,10-2-1 0,7-1 4 16,3-3-9-16,5-3-1 0,4-2 0 15,0-3 9-15,4-6-1 0,0-1 2 16,-2 0-1-16,-4-10-2 0,-4 0 3 15,-5-4-2-15,-3 0 1 0,-7-1 2 0,-4 1 0 16,-4 1-2-16,0 1 2 16,0 0-1-16,-6 2 2 0,-2 1-2 15,2 2 1-15,3 1-1 0,-1 4 0 16,4 1-1-16,0 1-2 0,0 0 1 0,11 0-1 15,3 6-1-15,5 5 3 0,1 1 1 16,1 3-2-16,2 1 1 0,0 1 0 16,-3-3-1-16,-1 2-3 0,-9 2 2 15,0-1-2-15,-3 1 3 0,-5-1 1 16,-2 1-2-16,0-3 1 0,-2-1 3 0,-9-3-1 15,-5-1-1-15,-3 0 0 0,-4-2 2 16,1-2-1-16,-3-2-2 16,2-2 1-16,3 1 2 0,5-1-1 15,3-1-3-15,5-1-1 0,5 0-11 0,2 0-18 16,9 0-38-16,5-7-20 0,5-2-72 15</inkml:trace>
  <inkml:trace contextRef="#ctx0" brushRef="#br0" timeOffset="66948.82">8163 11524 9 0,'2'0'4'15,"0"0"83"-15,-2 0-25 0,0-5-40 16,0 1 14-16,0 0 3 0,0-1-3 15,0 1-4-15,0-1-2 0,-4 0-5 16,2 3-6-16,-6-1-2 0,-1 0-6 16,1-1 1-16,-2 1-3 0,0-1 4 0,-1 1 1 15,-1 0 4-15,1 2-5 0,-3 0 5 16,0 1-3-16,-1 0-3 0,-4 0-1 15,-1 0-5-15,3 5 4 16,1 2-3-16,1 3 0 0,-1 2-3 0,5 3-3 16,-1 3 2-16,2 1-2 0,5 1-1 15,1 2 0-15,4-2 1 0,0 0-2 16,0 0 1-16,9-2 0 0,3-3 1 15,2-1-2-15,5-3 1 0,2-5 0 16,1-4 1-16,3-2 0 0,2 0 1 0,4-11 0 16,-6-2-2-16,0-4 0 0,-2-2 1 15,-9 0 1-15,3-2 0 0,-7 0-1 16,-2-1 0-16,-2 3 1 0,-2 0 0 15,-1 3-1-15,-3 1 1 0,0 3-3 16,0 5 4-16,0 1-1 0,-3 2 0 16,-1 3 3-16,0 1-1 0,0 0-3 15,2 3-3-15,-2 7 0 0,2 4 1 16,0 4 2-16,0-1-2 0,2 1 1 15,0 1 0-15,0 1-1 0,8-3 0 0,-2-1 1 16,4-2 0-16,3-2-2 0,-3-2 1 16,7-4 1-16,-5-1 0 0,3-4-1 15,1-1 1-15,-1 0 1 0,1-6 0 16,-1-5-2-16,1-1 2 0,-1-3 0 15,-1 1 0-15,-1-4-1 0,-5 2 0 16,-2 1 2-16,-2 0-1 0,0 4-1 16,-2 2 0-16,-2 2 2 0,2 1 0 15,-2-1 0-15,0 2-2 0,0 2 4 16,0 3-1-16,0-1-4 0,0 1 2 15,0 0 2-15,0-1 0 0,0 1-3 0,0 0-1 16,0 0 1-16,0 0-1 0,0 0-3 16,0 8 4-16,-2 1 1 0,2 1 0 15,0 0-1-15,-2 4 0 0,0 1 1 16,0 1 0-16,0 0 1 0,2 1-2 15,0-1 4-15,0 0-2 0,0-2-2 16,4 1 0-16,2-4 1 0,3-2-2 16,3-4 2-16,-4-3-1 0,5-2 0 15,3 0 3-15,3-10-2 0,-1-3 1 16,1-6-1-16,-2 0 1 0,-3-1-2 0,-2 1 1 15,-1-1 1-15,-5 2-3 0,-2 2 1 16,-2 4 2-16,-2 5 1 0,0 2-1 16,0 3-1-16,0 2 2 0,0 0 0 15,0 0-5-15,0 0-3 0,0 8 3 16,0 3 3-16,-4-1-2 0,0 4 0 0,4 0 0 15,0 0 2-15,0 0-2 16,0-1 0-16,0-1-13 0,8 1 3 16,9-4-4-16,5-2 10 0,7-3-5 15,7-4-20-15,-1 0 13 0,2 0 1 0,0-9-6 16,0 0 10-16,-4-2 2 0,-6-1-2 15,-2-1 5-15,-6-2 3 0,-5 3 4 16,-6-2 0-16,-3 1 2 0,-3 0 6 16,-2 0 4-16,0-1-2 0,-2 1 6 15,-5-1-7-15,-3 4 1 0,0-1-2 0,1 2 0 16,-1 3-2-16,2 2 2 0,-3 4-4 15,1 0 4-15,0 0-7 16,-1 5 1-16,1 9-1 0,-2 3-1 16,-1 3 1-16,3 1-1 0,2 3 0 0,4 1 0 15,-1 0 0-15,5 0 0 0,0-3 0 16,0-2 0-16,0-1 0 0,9-5 0 15,-1-2-2-15,-2-4 1 0,5-5 1 16,-1-3 0-16,4 0 2 0,3-3-1 16,4-11 3-16,-1-5-2 0,1-3-1 0,-2-2 0 15,1-1 1-15,-5 2 0 0,-7-2-2 16,2 0 1-16,-4-1 0 15,-1-1 1-15,-1 0-1 0,-4-3-1 16,2-1 3-16,-2-3-3 0,0 3-1 0,0 0 1 16,0 5 1-16,0 8-1 0,0 6-1 15,0 6 1-15,0 3 1 0,0 2-1 16,0 1-2-16,0 0-1 0,0 0 1 15,0 0-2-15,0 0 2 0,2 4 2 16,0 1 0-16,-2 0 1 0,2 2-2 0,-2 0 0 16,0 2 3-16,0 0-1 0,0 0-2 15,0 2 0-15,0-1 3 0,0-2-2 16,2 1-2-16,0 0 2 0,-2-1 2 15,0 1-2-15,0 0-1 16,2 0 1-16,-2 1 1 0,2 2 0 0,-2 0-3 16,0 2 3-16,0 1 0 0,0 3-1 15,2 1-1-15,2 0 1 0,-1 0 3 16,-1-2-3-16,0 1-2 0,2-4 2 15,0 0 2-15,2-2-3 0,4-3-1 16,3-3 3-16,1-1 2 0,5-3 4 0,0-2-7 16,1 0-2-16,5-5 4 0,2-5-2 15,0 0-1-15,2-2 2 0,-7 1-6 16,-1 1 0-16,-8 2-1 0,-5 2-5 15,-6 2 10-15,-2 3 2 0,0 0-1 16,0 1 3-16,0 0 0 0,-2 0-5 16,-4 1-2-16,1 7 5 0,-1 0-1 15,2 1-2-15,0 2-1 0,2 0 1 16,0 1 2-16,2 0-1 0,0-1-2 15,0 1 2-15,0-4 1 0,4-3-1 0,4-1-3 16,3-2 2-16,7-2 3 0,5 0-3 16,6-4 2-16,2-6 1 0,-6-4 1 15,2 1-2-15,-9 1-1 0,-1 0 2 16,-1-1 1-16,-10 1-1 0,-1 0 0 15,-5 1 2-15,0 2 6 0,0 1-5 16,-5 1 1-16,-1 2 1 0,-4 1 1 16,2 1-3-16,-1 3 1 0,1 0-1 15,0 0-2-15,4 3-2 0,0 6-3 16,-1 4 1-16,5 2 3 0,0 0-2 0,0 3 0 15,0 0-1-15,5-2 2 0,5 1-4 16,2-4 6-16,3 1-2 0,1-3 0 16,5-3-4-16,0-4 0 0,1-4 0 15,3 0 5-15,4 0-1 0,4-9-1 16,0-5 2-16,-4-3 1 0,-10 0-2 0,-9 1 0 15,-4-1 3-15,-2-2 2 16,-4 1-3-16,0 1 2 0,-6-1 3 16,-6 2 1-16,-5 1-5 0,-1-1-1 15,-3 4-3-15,2 1 2 0,-3 4-2 16,5 2 2-16,5 5-3 0,-1 0-9 0,7 7-10 15,0 10-21-15,0 3-35 0,2 0-92 16</inkml:trace>
  <inkml:trace contextRef="#ctx0" brushRef="#br0" timeOffset="68287.89">10288 11713 0 0,'0'0'94'16,"0"0"-27"-16,2 0-25 0,-2 0-21 16,0 0-5-16,2 0-8 0,-2 0-1 15,0 0 2-15,0 0 1 0,0 0 3 16,0-2 1-16,0-1 10 0,0-1-1 15,0-2 8-15,0-1-6 0,0-1 0 16,2-2-5-16,4-3-2 0,5-2-7 16,-1-3 0-16,7-3 2 0,-3-1 0 15,5-4-2-15,3-4-2 0,-3-2 1 0,0-3 3 16,-1-3-2-16,1-3-5 0,0-5 0 15,-1-1-1-15,1 0-3 0,-7 9-1 16,1 9 2-16,-5 9 2 0,-4 5-4 16,0 7 4-16,0 3-1 0,-4 3-1 15,4 2-4-15,0 0-2 0,-4 0 2 0,5 2 2 16,-3 11-2-16,0 4 1 0,2 5 3 15,-2 2-2-15,0 1-1 16,2 2 0-16,2-1 0 0,1 1 1 16,1 1-1-16,0-2 0 0,0 1-1 0,1-3 3 15,-1 0-3-15,0 2 0 0,0-1 3 16,1-2-1-16,-3 1-1 0,0-4-1 15,2-1 3-15,-4 1-1 0,3-5-2 16,-1 0 0-16,-2-2 2 0,0-3 0 16,-2-2-5-16,-2-2 3 0,4-1-2 15,-2-2 0-15,0-1-3 0,-2-1-3 0,0-1-7 16,0 1-1-16,0-1-4 15,0 0 6-15,0 0-1 0,0 0-7 16,0 0-18-16,-2-3-24 0,-10-3-49 16,2-3-62-16</inkml:trace>
  <inkml:trace contextRef="#ctx0" brushRef="#br0" timeOffset="68483.89">10530 11528 170 0,'4'-3'134'0,"0"2"-118"0,2 0 38 0,5-3-4 15,3 2-12-15,1-1-5 0,1 2-5 16,5 0-2-16,0 0-4 0,1 1-9 15,-1 0-2-15,-2 0-7 16,-3 0 0-16,-4 0-4 0,3 4 1 0,-7 0-1 16,5 3-6-16,-3-2-20 0,2 2-7 15,1-2-13-15,1 0-14 0,-1-3-32 16,1-2-30-16,1 0-35 0</inkml:trace>
  <inkml:trace contextRef="#ctx0" brushRef="#br0" timeOffset="69371.95">10962 11461 132 0,'2'-6'56'15,"-2"2"13"-15,4-1 2 0,-2 3-12 16,-2 1-8-16,2 1-8 0,-2 0-12 15,0 0-11-15,0 0-12 0,2 0-3 16,-2 3 5-16,0 6 2 0,0 4 1 16,0 2 2-16,0 2-5 0,-2-1 1 15,-2 2-5-15,0-2 2 0,4-2-3 16,0-2-5-16,0-3 1 0,0-4 0 15,0-1 0-15,6-3-1 0,0-1-1 0,3 0 5 16,5-4 1-16,3-9-2 0,1-2-5 16,1 0 3-16,-3 1 1 0,-1 3-3 15,-5 2 0-15,3 1 2 0,-5 2-1 16,0 1-2-16,-2 2 3 0,1 1-3 15,-3 2 2-15,0-1-2 0,-2 1 1 16,2 0 2-16,-2 0-1 0,0 0-3 16,-2 3 3-16,0 5 2 0,0 0 0 15,0 2-3-15,0-1 2 0,2-1-1 16,9-1-1-16,1-2-2 0,2-3 1 0,5-2-1 15,0 0-5-15,1 0-4 0,3-2-2 16,-4-5 2-16,-3 2 2 0,-1-1 5 16,-5 2 2-16,-4-1 3 15,-2 2 1-15,0 0-1 0,-1 2 0 0,-3 1 4 16,0 0 3-16,0 0 6 0,0 0-4 15,0 0 1-15,-3 1-3 0,-7 8-3 16,0 2-3-16,-1 2 1 0,3-1 0 16,0 0-3-16,8-1 0 0,0 0 0 15,0-2-1-15,0 0-8 0,10-2-7 16,5-2-3-16,1-3-8 0,5-2-16 0,4 0-9 15,0 0-24-15,-1-8-8 0,3 0-1 16,-6-1 22-16,0 2 33 0,-9 1 18 16,-2 2 11-16,-6 0 12 15,-1 2 31-15,-1 1 38 0,-2 1 3 0,0 0-18 16,0 0-33-16,0 0-8 0,0 3-13 0,0 8 8 15,0 3-7-15,-2 3-6 16,-1 4-3-16,1 3-1 0,2 2 1 16,-2 1-1-16,2 2-2 0,0-3 1 15,0-2 0-15,-2-1 1 0,2-2 0 0,0-4-1 16,-2-2 5-16,2-3 7 0,-2-2-6 15,-2-3 6-15,4-4 1 0,0-1-3 16,-2-2 0-16,2 0 10 0,-2 0 6 16,-2-8-16-16,2-3-3 0,-5-6 0 15,3-1 1-15,4-2 2 0,0-3-1 16,0-2-2-16,0-4 1 0,2-4-6 0,9-6-2 15,3-6 0-15,3-5 2 16,1-3-1-16,5-4-3 0,4-2 1 16,4 3-7-16,4 8-3 0,-2 11 4 0,-2 12 1 15,0 11 2-15,-2 8 1 0,2 4 1 16,-2 2-1-16,-2 0 2 0,-2 10-3 15,-5 6-4-15,-5 1-3 0,-9-1 2 16,-4 0 9-16,-2-1-4 0,0-4 3 16,0 1 6-16,-8-5-3 0,-5 1 0 15,-3-1 5-15,-3-1-2 0,-1 0 2 0,-3 2-5 16,2 0-2-16,3 0 1 0,1 1-1 15,1 1-9-15,1 0-20 16,1 2-42-16,-1-2-94 0</inkml:trace>
  <inkml:trace contextRef="#ctx0" brushRef="#br0" timeOffset="120360.88">9699 12732 2 0,'19'-7'0'0,"-1"-3"-2"0,1 0 2 0,-1-2 0 16</inkml:trace>
  <inkml:trace contextRef="#ctx0" brushRef="#br0" timeOffset="121409.93">12853 14678 1 0,'15'-14'8'0,"1"2"-7"0,1 1-1 15,2 1-1-15,-1 1-4 0,-1-2 1 16</inkml:trace>
  <inkml:trace contextRef="#ctx0" brushRef="#br0" timeOffset="121591.95">13013 14546 8 0,'6'-10'12'0,"-2"-2"5"0,2 1-4 16,0 1-1-16,-2-1-10 0,3 1 0 15,-3 3-1-15,0-2 2 0,-2 1-37 16,0 0 89-16,0-3-52 0,0 2 0 16,0 0 5-16,0-1 4 0,2 2-5 15,-2-2-1-15,3 0 0 0,-3 1-4 0,0-1-2 16,0-1 0-16,4-1 1 0,-2 1-2 15,2-3 1-15,3 2 0 16,-1-1 0-16,0 1-5 0,-2 0 0 16,-2 0 1-16,1 0-6 0,-3 0-19 0,-2-5-29 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8:59:39.7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4647 3763 100 0,'0'0'39'0,"0"0"-21"0,0 0-1 16,-4 0 7-16,2 0-9 0,0 0-7 16,-3 0-3-16,5 0 0 0,-2 0 0 0,2 0 4 15,-2 0 6-15,0 0 3 16,0 0 1-16,-2 0-1 0,-2 0 1 15,6 0 2-15,-2 0-6 0,0 0-4 16,2 0-4-16,0 0-6 0,0 0 4 0,0 0 0 16,-2 0-3-16,2 0-2 0,0 0 2 15,0 0 3-15,0 0 0 0,0 0 7 16,0 0 2-16,0 0-3 0,0 0-1 15,0 0-4-15,0 0-5 0,0 0 2 16,0 0-2-16,0 0-1 0,0 0 1 0,0 0 1 16,0 0 0-16,0 0-1 0,0 0 1 15,2 1-1-15,2 1 1 16,6-1 0-16,-2-1 1 0,1 0 1 15,1 0-3-15,0 0 2 0,1 1-2 0,-1-1 2 16,-2 4-5-16,3-1 1 0,-1 1 2 16,5 0-1-16,1 0 0 0,3-2 0 15,1 1 2-15,-1-2-1 0,2 0-1 16,-5-1-1-16,3 0 2 0,1 0 0 15,1 0-1-15,-2 0-1 0,1 0 2 0,1 0 0 16,-2 0-1-16,-3 0-1 16,1 0 3-16,1 0-2 0,3 0 0 0,-2-1-1 15,1 0 1-15,1-3 1 16,2 0-2-16,-3 1 1 0,1-1 0 0,-2 0 1 15,1 2-3-15,-3 0 1 0,-3 1 1 16,3 1 0-16,-1-1-3 0,1 1 1 16,1-1 3-16,1 1-2 0,0 0-2 15,-1 0 3-15,1 0 1 0,2 0-1 16,-5 0 2-16,3 0-4 0,3 0 2 0,1 0 0 15,-2-2-2-15,2 1 1 0,-1-3 2 16,-1 2-1-16,4-1-2 0,0-1 1 16,-3 1 1-16,-1 0 1 15,-4 3-3-15,-3 0 2 0,1 0 0 0,-3 0-1 16,-4 0-1-16,3 0 1 0,3 3 1 15,0-1 0-15,5 1-2 0,0-2 3 16,1-1 0-16,3 0 0 0,4 0-2 16,-2 0 1-16,6 0 0 0,0-4 1 15,4-2-2-15,2-1 1 0,-2 2 1 16,0 1-1-16,-4 0-1 0,0 3 1 0,0-1 1 15,-4 2-1-15,-6 0 1 0,0 0-2 16,-5 0 2-16,3 0-1 16,-3-1 0-16,5 0-1 0,-2-1 3 0,1-2-2 15,3 2 0-15,-4-2 1 0,1 2-1 16,3-1 0-16,2 0-1 0,4 0 2 15,0 0-2-15,2-2 2 0,0 0-1 16,-2 2 0-16,0-2 0 0,-5 2 0 16,-3 0 0-16,-4-3 0 0,-5 3 1 15,-6 0 0-15,-2 1 1 0,-4 2 2 0,0-2 2 16,0 1-1-16,0-1-4 0,-6 2-8 15,-4 0-10-15,-5 0-17 0,5 0-22 16,0 5-31-16,-1-1-69 16</inkml:trace>
  <inkml:trace contextRef="#ctx0" brushRef="#br0" timeOffset="797.04">6817 3689 0 0,'2'-2'45'0,"3"2"-3"0,-5-1 3 0,2 1-3 16,-2 0 0-16,0 0-4 0,0 0 0 16,0 0-2-16,0 0-6 0,0 0-7 15,0 0-3-15,0 0-6 0,0 0 0 16,0 0-1-16,0-1 1 0,0 1 0 15,0 0-1-15,0 0-3 0,0 0 4 16,0 0-9-16,0 1-4 0,0 6-3 16,-2 4 3-16,2 3 0 0,0 3-1 15,0 2 0-15,4 1 1 0,0 2 0 16,0 3-2-16,4 3 1 0,3 1 2 15,-1 3-1-15,2-2-1 0,1 0 0 0,5-1 1 16,3-1-1-16,6 0 3 0,0-2 2 16,2 0-3-16,2-2-1 0,-2-1-1 15,4-5 2-15,0-2-1 0,-2-2 0 16,0-6-1-16,0-2 1 0,0-4 4 15,-2-2-2-15,-2 0-2 0,-5-5 0 0,-1-5 3 16,0-4-1-16,-5-1 1 0,-1-2-1 16,-1-4 0-16,1-1-1 15,-3-2-2-15,7-1 0 0,-7 0 1 16,0 0 0-16,-1-4-2 0,-3 1 2 0,-2-1-1 15,-4 1 0-15,-2 3 0 0,0 4 0 16,0 6 1-16,0 1 1 0,-2 4-2 16,-6 1 0-16,8 3 2 0,-6 0-1 15,4 3-2-15,0-1 1 0,-2 3 1 16,-1-2-2-16,3 2-2 0,-2 1-1 0,0 0 0 15,0 0-11-15,-2 1-1 0,2 6-5 16,-3 3-5-16,5-1-12 16,0-2-17-16,2 1-43 0,0-4-60 15</inkml:trace>
  <inkml:trace contextRef="#ctx0" brushRef="#br0" timeOffset="2491.14">7557 3782 93 0,'0'-4'30'0,"0"0"25"0,0 2-14 15,0-1 4-15,-2 2-2 0,2 0-9 16,0 1-3-16,0-2-2 0,0 2-6 16,0 0-3-16,0 0-2 0,0 0-7 0,0 0-3 15,0 0-9-15,0 0-2 0,7 0 6 16,7 0 0-16,0 0 0 0,3 0-2 15,4 0 0-15,3 0 1 0,5-1-1 16,7-4-2-16,5-1 1 16,6-3 3-16,5 0-7 0,-2 1 2 0,1 1 2 15,1-3 2-15,0 3-2 0,-3 0 0 16,1 3 0-16,-9-1 1 0,3 3-2 15,-5-1 1-15,0 1 0 0,1-1 1 16,3 1-2-16,0 0 1 0,3-3 1 16,6 0 1-16,-3 0-1 0,1-2-3 0,1 1 1 15,-1 0 2-15,2 0-1 0,1-1-1 16,1 1-1-16,0 0 4 0,0 1-1 15,-3-1-3-15,-1 2 2 0,-7 0 1 16,-1 1-1-16,-7 1 0 0,-4 0 0 16,-4 0 1-16,0-2-1 0,-3 3-1 15,-3-1 2-15,2-2 1 0,-2-1-2 16,3 0 0-16,1-2-1 0,0 1 4 15,-6-3-3-15,-1 0 0 0,-3 2 2 16,-5 0 1-16,-8 3-1 0,0 2 3 0,0-2 8 16,-2 2-7-16,2 2-6 0,-2-1-1 15,0 1 4-15,0 0-3 0,0-1 0 16,0-1-3-16,0 1 1 0,0 1 0 15,2 0-1-15,0 0 3 0,-2 0-1 16,0 0 1-16,0 0 0 0,0 0 3 16,0 0-2-16,0 0 4 0,-4 1-5 15,2 2-1-15,-4 1 2 0,2 0-1 16,0-2-1-16,2 1-1 0,-3 2 1 15,3-1 1-15,0 1-2 0,0 0 1 0,2 0 1 16,-2 1 0-16,0-1-1 0,2 2 3 16,-2-1-4-16,0 3 3 0,-4 2-1 15,2 2 1-15,0 2 1 0,-5 3-1 16,5-1-1-16,-2 0 0 0,0-1 2 15,4-1-2-15,0 3-2 0,-3 0 1 0,3 1 2 16,2 2-1-16,0 1-2 16,0 3-1-16,5 2 3 0,-1 5 0 15,4-1 1-15,-4 2-2 0,2 0 3 16,-2-2-2-16,1 0 0 0,3 0 0 0,-2-1 1 15,0-1 0-15,-2-3-3 0,3 4 2 16,-3-1 1-16,2 1-1 0,-4 1-1 16,2 1 1-16,-2-1 2 0,0 0-1 15,-2 2-2-15,0 2 1 0,0 2 3 16,0 2-3-16,-2 2 0 0,-4 3 0 0,-2 1 0 15,1 1 1-15,1 0-2 0,4-2 1 16,-2 0 0-16,2 2 0 16,-2-1 0-16,2 0 0 0,2-2 0 15,0 0 0-15,0 1 0 0,-4 0 0 16,4 3 1-16,-2-1-1 0,2 1-1 0,0 2-1 15,0-2 5-15,0 2-4 0,0-1 1 16,0 1 0-16,2 0 1 0,2 1-1 16,-2 1 0-16,2 0 0 0,-2-1 0 15,-2-1 0-15,0-4 0 0,0 1 0 16,0-1 2-16,0 0-2 0,0 3 0 0,0-1 0 15,0 2 0-15,0 3 1 0,0-2-1 16,0 2 0-16,2 1 1 16,0 0 0-16,2 3-1 0,0-1 1 15,3-1 2-15,-5-1 1 0,4 0-1 0,-2-2 0 16,0 2-1-16,2 0 1 0,-1 0-2 15,-1 2 1-15,-2-1 3 0,4-1-5 16,-4 0 1-16,2 3 1 0,0-2 2 16,-4 3-1-16,0 1 1 0,0 1-2 15,0 0 4-15,0 3-3 0,-2-2-3 0,-4-2 0 16,2-2 1-16,0-3-1 0,-2 0-1 15,1 0 1-15,-1 3 2 0,6 0-3 16,-2 1 0-16,0 0 2 16,0 0 0-16,2 1 1 0,0 2-1 0,0-2 1 15,0-1 2-15,0 0-4 0,6-2 2 16,-2 0-2-16,3-1 3 0,-1 0 0 15,-2 0-2-15,0-2 1 0,0 0 1 16,0 1-2-16,-4 0 0 0,4 2 1 16,-4 3 2-16,0 0-3 0,0 2 0 0,0-1 2 15,0 3-2-15,0 0 4 0,0 1-4 16,0-3 5-16,0-3-3 0,0-3 9 15,0-1-12-15,0-1 0 0,0 0 0 16,0 1 1-16,0-1-1 0,0 1 3 16,0 0 1-16,0 1-1 0,0 0-3 15,0-1 5-15,7-1 1 0,-1 1-5 16,-4-1 1-16,2-2 1 0,-2 0-1 15,0-1-1-15,0-2-1 0,0-2 3 16,-2 0 0-16,0-2-4 0,0 1 2 0,0 0 0 16,0 0 2-16,0 0-2 0,0-2-1 15,0 1 2-15,0-1-1 0,-2 3-1 16,2-3 0-16,0-1 2 0,0 3 0 15,0-2-2-15,0 0-1 0,0-1 4 16,0 0 0-16,0 1-3 0,0 0 1 16,0-2 1-16,0 0 0 0,0-5-2 15,-2-2 1-15,-2-2 1 0,2 0-2 16,0-1 0-16,0-4 0 0,0 0-1 15,2-5 2-15,0 2 0 0,0-3 1 16,-2-1 0-16,0-1 0 0,2-3-1 0,0-3 0 16,0-2 2-16,-2-4-2 0,0-2-2 15,2-1 1-15,0 0-1 0,0-2 1 16,0-1 1-16,0 0-11 0,0 0-10 15,2-5-24-15,4-7-28 0,0-5-56 16,-6-7-286-16</inkml:trace>
  <inkml:trace contextRef="#ctx0" brushRef="#br0" timeOffset="3601.2">5459 6648 7 0,'0'0'7'0,"0"0"193"0,0 0-140 16,0 0-10-16,0 0 3 0,0 0-12 0,0 0-9 15,0 0-3-15,0 0-9 0,4 2-11 16,-4 8-2-16,0 6 3 0,5 5 1 15,-3 5-3-15,2 5-7 16,-2 4 3-16,-2 4-1 0,4 1 0 0,-4 1-1 16,2-1 0-16,0-2 1 0,-2-3-1 15,0-3-1-15,0-3 4 0,0-4-1 16,0-3-1-16,0-4 3 0,0-5 0 15,0-5 1-15,0-3-2 0,-2-2 5 16,0-3 9-16,-2 0 1 0,-4 0-7 0,-1-10-3 16,1-8-4-16,4-6 0 0,-2-7-3 15,-1-5-2-15,3-7 3 0,0-5-4 16,2-7 0-16,2-5 0 0,0-6 0 15,8-2 0-15,7-3-3 0,6 4-1 16,3 8 3-16,3 12 0 0,4 11-4 16,-2 10 2-16,6 7 0 0,-4 4 3 15,4 7-4-15,-4 3 2 0,0 4 2 16,-4 1-2-16,-6 6-7 0,-2 9-6 15,-7 4 5-15,-4 2 3 0,-2 3 5 0,-6 3 0 16,0-1 4-16,0 2-3 0,-10 1 2 16,-2-1 0-16,-3 1 3 0,3-2-4 15,-5-2 0-15,5-1 1 0,-3 0 2 16,5-2 0-16,0-3-4 0,2-4 1 15,3-4 0-15,5-2-1 0,0 0-7 16,0-1-19-16,0-5-26 0,11 0-26 16,1-3-48-16,3 0-82 0</inkml:trace>
  <inkml:trace contextRef="#ctx0" brushRef="#br0" timeOffset="3810.21">6112 6623 374 0,'0'4'46'0,"0"3"-43"0,0 4 20 15,0 1 23-15,-6 3-13 0,0 2-7 16,0 1-7-16,0 2-9 0,4-1-1 16,-3 2-3-16,5-2-5 0,0 0-1 15,0-2 2-15,0-2-2 0,7 0-8 16,1-4-10-16,4 0-12 0,3-3-20 0,8-6-15 15,1-2-47-15,7 0-91 0</inkml:trace>
  <inkml:trace contextRef="#ctx0" brushRef="#br0" timeOffset="4020.22">6764 6586 12 0,'-7'-13'344'0,"-9"2"-325"0,-1 3 49 16,-7 4-25-16,-3 4-25 0,-2 0 8 15,-4 3 6-15,0 12-6 0,2 5-4 0,2 3-3 16,4 3-1-16,6 0-9 0,3 5-5 15,9 1-1-15,3 3-2 0,4 0 1 16,2-2-3-16,15 1 0 0,6 0 1 16,6-2-1-16,12-6-13 0,11-5-8 15,10-10-16-15,8-8 18 0,8-3-31 0,3-4-22 16,-6-14-63-16</inkml:trace>
  <inkml:trace contextRef="#ctx0" brushRef="#br0" timeOffset="7053.4">4548 3797 7 0,'4'0'115'16,"-4"0"-56"-16,0-1-40 0,2 1 28 16,-2 0-1-16,0-1-9 0,0 0-8 15,0 1-7-15,0 0-5 0,0 0-5 0,0 0-7 16,0 1 0-16,0 6 4 0,2 5 3 15,-2 2-1-15,0 3-3 0,0 5-2 16,0 5 2-16,0 5-1 0,2 2-1 16,0 3 0-16,0 1-4 0,0-3 2 15,0 2-3-15,4 1-1 0,-1-1 1 0,-1 2 0 16,2 1-1-16,0 0 3 0,0 3-2 15,3-1 0-15,-1 3-1 16,0-1 0-16,2 0 2 0,1 2-2 16,3 0 0-16,-5 1 4 0,3-1-1 0,-6-3-1 15,2 0-1-15,1 0-1 0,-5 0 3 16,0-1-2-16,2 2 4 0,-4 0 0 15,-2-2-4-15,0 2 1 0,0 1 0 16,0-1 0-16,0 4 0 0,0 3-2 16,0-1 1-16,0 2 1 0,-2 1-1 0,2-1-1 15,0 1 0-15,0-1-2 0,0 3 3 16,0 1-1-16,0-2 0 0,0-1 2 15,0-1-2-15,-4-2 0 16,2 2 1-16,0 1 0 0,-4 1 1 0,4 3-2 16,-5 2 0-16,5 1 2 0,-2 1-2 15,2 2 0-15,2-3 0 0,0 0 2 16,0-1-2-16,4-1-2 0,2 1 1 15,1 0 2-15,-1 2 1 0,0 0-4 16,-2 1 2-16,2-1 2 0,-3 0 1 0,-1-1-4 16,-2-3 1-16,0 0 1 0,0 0 0 15,0-1-1-15,-2-1 0 0,-5 2 2 16,5-1-1-16,0 2-2 0,2-4 1 15,0-2 0-15,0-2 0 0,0-3 0 16,8 2 0-16,-3 0 0 0,1 2 0 16,2 2 0-16,-2 1 1 0,-4 0 0 15,0 2 1-15,-2 2-2 0,2 1 0 16,-2 0 1-16,0-5 0 0,0-1-1 15,0-3 2-15,5-3 0 0,-3-1-1 0,2-4-1 16,0 2-2-16,-2 0 5 0,4-1-1 16,0-1 0-16,1 1-1 0,-3-1 2 15,4 0-1-15,-2-1 1 0,-2 0 1 16,3 0 1-16,-3 2-4 15,0 2 2-15,-2 0 1 0,0 1 0 0,0 1-1 16,0 1-3-16,-2 2-1 0,0 1 3 16,0-3 1-16,0 0-3 0,0-3 9 15,0-2-11-15,-4 0 1 0,2-3 1 16,0-1 0-16,2-2 1 0,0-3-2 15,0 2 0-15,0 0 0 0,0 1 2 0,0-1 0 16,2 0-2-16,0 1 1 0,2 1 1 16,-4 2 1-16,2 0-2 0,-2 0 0 15,0 2-1-15,0-1 3 0,0 2-2 16,0 1 0-16,0-1 2 0,0-1-2 15,2-2-2-15,0 0 3 0,0-3 0 16,0 1-1-16,0-2-1 0,3-1 1 16,-3 0 3-16,0-1-3 0,0 3-2 15,0-1 4-15,0-2-1 0,0 1-1 16,-2-3-1-16,0 1 1 0,0 1 1 0,0 0-1 15,0-1 0-15,2 0 0 0,-2-2 1 16,0-1-1-16,2-1-1 0,-2 3 2 16,0-1 0-16,2 2-1 0,-2 1-1 15,0-1 2-15,0-2 0 0,0-1-1 16,2-2-1-16,-2-2 1 0,0-1 1 0,0 0-1 15,0 2-1-15,2 0 1 16,-2 2 2-16,0-1-2 0,0 0-1 16,0 0 1-16,0-1 2 0,0-1-3 15,0 2 0-15,0-3 1 0,2 1 1 0,0-3 0 16,1 1-3-16,-1-2 3 0,0 1 0 15,0-2-2-15,0 0 0 0,0 1 2 16,0 0-1-16,0-1 0 0,0 1-1 16,-2-3 1-16,2-1 1 0,0-3-1 15,2-4-1-15,-4-4 1 0,4-1 1 0,-1-2-3 16,-3-2 0-16,0-1 3 0,0-1 0 15,2 1-2-15,-2 0 0 16,0-1 2-16,0 1 1 0,0 1-3 16,0 0 0-16,0 1 1 0,0 0 1 0,0-3-2 15,0 3 0-15,0-3 2 0,0 0-2 16,0 0 1-16,0 0-1 0,0 0 1 15,2-1-2-15,2-3 0 0,2-4-3 16,4 1 4-16,3-1 0 0,-1-3-1 16,3 0-2-16,1 2 3 0,-3 0 1 0,1 2-2 15,1 0 1-15,-1 1 0 0,3 1 0 16,-3 0 0-16,3-1-1 0,1 0 2 15,7-1-1-15,2 2 0 16,2 0 0-16,2 0 1 0,0-1 1 16,2 2-2-16,2-1 0 0,0 0 2 0,2 2 0 15,-2-1-2-15,5 0-1 0,-3-1 3 16,6-2-1-16,-5 2-1 0,1 0 1 15,-4 1 0-15,-2-1 1 0,0 0-2 16,2 2 1-16,-4 1 2 0,4 0-1 16,-2 1-2-16,1-1 1 0,1 0 0 0,0 0 1 15,2 1-2-15,0-2 1 0,9 1 1 16,1-2 0-16,1 0-1 0,1-2 0 15,3 2 1-15,0-1 0 16,-1-2-1-16,-3 2-1 0,-5 0 2 0,-1 3-1 16,-3 2-1-16,-4 0 0 0,2 0 1 15,-1 0 1-15,-1 0-2 0,0 2 0 16,0 0 2-16,0-2-1 0,4 0 0 15,3 0-1-15,3 0 2 0,5 0 0 16,1-6-2-16,5-1 0 0,0 0 3 0,2-1-3 16,2 1 1-16,-4 3 0 0,-5 1 1 15,-3-2-1-15,-3 2-1 0,1 1 1 16,-3 2 1-16,-3 0-1 0,1 0-1 15,0 0 2-15,-1 0-1 0,-1 0 1 16,4 0-2-16,1 0 1 0,1 0 1 16,3 0 0-16,-3 0-2 0,-1 0 1 15,-3 0 1-15,-2 0-1 0,-2 0 0 16,-1 0 0-16,-1 0 0 0,-2 0 0 15,2 0 0-15,-4 0 0 0,-2 0 0 0,2 0 0 16,-4 0 0-16,0 0 0 0,-3-2 0 16,-1 0 1-16,0 2-2 0,-7-3 1 15,3 3 1-15,-2-1-1 0,-1 0-1 16,1 1 1-16,-3-1 1 0,1 0-1 15,-1-1-1-15,0 1 1 0,1 0 1 16,-1-1-1-16,-3 0-1 0,1 2 1 16,-6-1 1-16,1 1-1 0,-3-1-1 15,0-1 1-15,-2 1 1 0,4-1 0 16,-2-2-2-16,0 3 1 0,5-2 2 0,-5-1-3 15,2 4 0-15,4-5 2 0,5 2-1 16,-1 0 1-16,5-2-2 0,-5 1 2 16,1 0 0-16,1 0-2 0,1 2 2 15,-1 0 0-15,3 0 0 0,2 1 2 16,-1-2-2-16,7-1 1 0,0 2 1 15,2-2-3-15,0 0 0 0,6-1 1 16,-4 2 1-16,0-2-2 0,0 3 0 16,-4 1 0-16,0-1 1 0,-2 1-1 15,2 0 0-15,-5 1 0 0,-1 0 1 16,0 0-1-16,-3 0-1 0,-3 0 2 0,-3 1-3 15,-4 1 2-15,-1 1 2 0,-5 1-4 16,0 0 4-16,-2-1-1 0,0 0-1 16,0 0 1-16,0-2 1 15,0 0-2-15,0-1 0 0,0 1 1 0,0-1 0 16,0 0-2-16,0 0 0 0,0 0 1 0,0 0 1 15,0 0-2-15,0 0-1 16,0 0-2-16,0 0 5 0,0 0-6 16,0 0-1-16,0 0-1 0,2 0-9 15,0 0-27-15,0-7-38 0,0-4-69 0</inkml:trace>
  <inkml:trace contextRef="#ctx0" brushRef="#br0" timeOffset="9185.52">8223 7270 33 0,'0'-4'97'0,"0"2"-18"16,0 0-35-16,-2-1-2 0,0 3-12 16,-2 0-7-16,2-1 1 0,0 0-4 15,2 1-3-15,0 0-2 0,-2 0-3 16,-3 0-4-16,3 0 1 0,0 7 6 0,0 2-2 15,0 2-3-15,0 2-2 0,0 3-1 16,0 4-2-16,0 1-2 0,2 4-2 16,-2 3 1-16,2 4 0 15,0-1 1-15,0-2-2 0,0-1 1 0,0-2-1 16,0-4-1-16,4-1 0 0,-2-4 2 15,0-2-2-15,2-3 0 0,-2-2 1 16,-2-4 2-16,0-2-2 0,0-1 2 16,0-3 0-16,0 0 4 0,0 0-1 15,0 0 4-15,0 0-1 0,0-8-4 16,-4-3 1-16,0-3 0 0,2-5 0 0,0-1-1 15,0-6 1-15,-2-3-1 0,4-4 1 16,-2-4-2-16,2-1-3 0,0-2 1 16,-2-1-1-16,2 4 2 15,0 4-1-15,8 6 0 0,0 3 0 0,0 5 0 16,5 4-2-16,-3 1 0 0,-2 4-1 0,5 2 1 15,-5 2 1-15,9 5-4 16,-3-1 1-16,5 2 2 0,-3 0-1 16,7 2 0-16,0 5 0 0,-5 4-1 15,3 1-1-15,-9 0-10 0,-3 4 1 0,-5-2 7 16,-4 1-1-16,0-1 4 0,0 0 2 15,-9-1 3-15,-1-3-1 0,-2 0-1 16,-3-2 1-16,3 1 1 0,-3-2-1 16,-1 2-3-16,1-2 1 0,3-3 0 15,2 1-1-15,3-1-11 0,-1-2-13 0,8 1-13 16,0 0-26-16,0 1-29 0,4-4-46 15,0 0-64-15</inkml:trace>
  <inkml:trace contextRef="#ctx0" brushRef="#br0" timeOffset="11142.63">8603 7283 2 0,'4'0'65'0,"-4"0"-29"0,0 0-19 15,0 0 1-15,0 0-13 0,0 0-3 16,0 0 2-16,0 0-2 0,0 0 1 16,0 0 0-16,0 0 1 0,3 0 0 15,-3 0 1-15,0 0 10 0,0 0 10 16,0 0 2-16,0 0-4 0,0 0-4 15,0 0 4-15,0 0 0 0,0 0-1 16,0 0-3-16,0 0-5 0,0 0-5 16,0 0 0-16,0 0-3 0,0 0 0 0,0 0-2 15,0 0 5-15,0 0-1 0,0 0 1 16,0 0 3-16,2 0-2 0,-2 0-5 15,0 0 2-15,0 0-1 0,0 0 0 16,0 0-3-16,0 0 1 0,0 0-2 16,0 0 7-16,0 0-2 0,0 0-1 15,0 0-1-15,0 0 4 0,0 0-2 16,0 0-3-16,0 0-1 0,0 0-3 15,0 0 2-15,0 0-2 0,0 0 1 16,0 0 2-16,0 0-2 0,0 0 0 0,0 0-1 16,0 0 3-16,0 0-3 0,0 0-1 15,0 0 2-15,0 0 0 0,0 0-1 16,0 0 0-16,0 0 1 0,0 0 2 15,0 0-2-15,0 0 2 0,0 0 1 16,0 0-3-16,0 0 1 0,-2 0-1 0,-1 0 1 16,3 0 0-16,0 0-2 15,0 0 0-15,0 0 2 0,0 0-1 16,0 2-2-16,0 1-1 0,-2 2 3 15,2 3 0-15,-2 2-2 0,2 3 0 0,0 3 0 16,0 3 2-16,0 0-1 0,0 4 0 16,0 2 0-16,0 2 0 0,0 3 0 15,0-2 0-15,0 2 1 0,2-3 0 16,0-2-2-16,3-3 1 0,-3-3-1 15,0-5 3-15,-2-2-2 0,0-4 0 0,0-1 1 16,0-3 0-16,0-1-2 0,0-1 1 16,0-2 2-16,0 0 2 15,0 0 0-15,0-4-4 0,0-4 2 16,-2-4 1-16,2-2-3 0,-2-4 1 15,0-4-1-15,-1-5 2 0,3-4-1 0,0-4 2 16,0-3-1-16,0 0 1 0,0-2-3 16,0 3 0-16,11 5 0 0,-3 3 1 15,4 8-2-15,1 2-1 0,1 5 1 16,3 4 1-16,2-2-1 0,-1 4-1 15,7-1 1-15,-4 3 1 0,1 2-1 0,1 0-1 16,-2 4 2-16,-5 0 0 0,-3 0 1 16,-5 0-3-16,-2 6 1 15,-2 2-2-15,-4 5-1 0,0 2 2 16,-6 0 2-16,-8 2-2 0,-1 1 0 0,-1-1 0 15,-5 2 2-15,2-4 0 0,3 3-1 16,1-3 0-16,3-3 2 0,4 1-1 16,-1-4-1-16,5-2 0 0,4 0 1 15,0-2-3-15,0 2-1 0,0 0 3 16,9-2 0-16,3 0 1 0,4 0-1 0,3-1 0 15,0 1 2-15,-3 1-1 0,5 2-2 16,-3-2 0-16,3 1 3 0,-4 1-1 16,-3-1-3-16,-4 2 1 15,-1 2 0-15,-5-1-4 0,0 4 0 0,-2-1 5 16,-2-1 1-16,0 1 0 0,-6-2 1 15,-4 0 0-15,-1 0-2 0,-3-2 2 16,1-1 0-16,-1 0 0 0,4-3 1 16,-3 1 0-16,3-2 1 0,-1 1 0 15,3-1-3-15,4 0 0 0,0 0 1 0,2-2-4 16,0 0-8-16,2 0-15 0,0 0-22 15,0-1-14-15,4-1-45 0,0 0-91 16</inkml:trace>
  <inkml:trace contextRef="#ctx0" brushRef="#br0" timeOffset="11786.67">9195 7343 0 0,'0'-3'118'16,"0"1"-91"-16,0 1 10 0,0-1 2 15,0 1-10-15,0-1-2 0,0 1 3 16,-3-2 1-16,1 1-6 0,0-1-1 15,0 2-8-15,0 0 4 0,0-1-3 16,-2 0 0-16,2 0-2 0,-4 0-2 0,4 2-6 16,-5-1 4-16,3 1-2 0,-2 0-3 15,-2 0 2-15,0 5-2 0,-3 4 0 16,-1 3 0-16,-1 4-2 0,3 2 3 15,-2 3-1-15,6 2-3 0,-1 1-2 16,5 1 0-16,2-1 2 0,0-3-3 0,2-3-2 16,13-1 3-16,3-2 0 15,1-3-1-15,4-3 0 0,-1-5 2 16,1-4-2-16,4 0 1 0,-2 0-1 15,2-11 3-15,-2-4-1 0,-5-3-1 0,-1-2 1 16,-5-2 1-16,-1 1 0 0,-7 2 1 16,-4 0 4-16,-2 0 0 0,0 0 0 15,-8 1-4-15,-7 0 0 0,-3-2-4 16,1 2 1-16,-4 0-1 0,-1 3-3 15,1 2-11-15,2 4-9 0,9 5-2 0,4 4-7 16,4 0-39-16,2 6-68 0,0 5-128 16</inkml:trace>
  <inkml:trace contextRef="#ctx0" brushRef="#br0" timeOffset="13867.79">9651 7395 45 0,'2'0'45'0,"3"0"-15"15,-5 0 15-15,0 0-15 0,2 0-6 16,-2 0 5-16,0 0-2 0,2 0-3 0,-2 0-5 16,2 0-2-16,-2 0 3 15,2 0-7-15,-2 0-2 0,2 0-1 16,2 0 3-16,-2 0-3 0,2-2-1 15,0 0-1-15,1 1 2 0,1 0-6 0,-2 0 1 16,2 1 2-16,0 0-2 0,3-2-3 16,1 2 0-16,-2 0 1 0,5 0-3 15,-1 0 2-15,2 0-1 0,-1 0 1 16,3 0-1-16,3 0-1 0,4 0 0 15,-1-1 1-15,1 1 1 0,0 0-4 16,0 0 2-16,-3 0 0 0,1 0 2 0,0 0-2 16,-3 0 0-16,1 0 2 15,-1-1-1-15,1 0-1 0,4-2 0 16,-3 1 2-16,1-2-3 0,2 1 1 15,-2 1 0-15,1-1 1 0,-1 1 0 0,-2 0-2 16,-3-1 1-16,-1 2 0 0,-1 0 1 16,1-1 0-16,-3 1-2 0,0 1 2 15,1-2 0-15,-1 2-2 0,1 0 0 16,1 0 2-16,-2 0 0 0,3 0-1 15,-1 0 0-15,1 0 2 0,-1 0-1 0,3 0-1 16,-1 0 0-16,-1 0 1 0,-1-2 0 16,1 2-2-16,-5-2 1 15,3 0 2-15,-3 2-2 0,0-1-1 16,-2 1 0-16,5 0 3 0,-1-1-2 0,-1-1-1 15,1-1 1-15,2-1 1 0,3 3 0 16,-3-1-2-16,5 1 0 0,8-1 2 16,-2-1 1-16,6 1-3 0,-2-1 0 15,-7 3 2-15,1-3-1 0,0 2 0 16,-2-1 0-16,1 0 1 0,5 0-1 0,-6 1 0 15,0 0-1-15,-3-1 2 0,-3 2 0 16,-3-2-3-16,-4 2 1 0,1 0 2 16,-5 0-1-16,2 0 0 15,0 0-1-15,2 0 2 0,3 0 0 0,-3-2-3 16,6 2 2-16,3 0 1 0,4 0-2 15,6-1 2-15,6-1-1 0,-2 0 1 16,0 1-1-16,0-1-1 0,0 1 1 16,-5-1 0-16,1 2 1 0,-4 0-3 15,-4 0 2-15,-3 0 0 0,-1 0 0 0,-3 0-2 16,1 0 3-16,-5 0 0 0,4 0 0 15,3 0-2-15,-7 0 1 0,2 0 1 16,-4 0 0-16,3 0-1 0,-1 0 1 16,2 0-2-16,-1-1 1 0,5 0 0 15,3 0 0-15,5 1 3 0,3-1 6 16,4 0-6-16,0 1-4 0,-4 0 1 15,2 0 2-15,-7 0-3 0,5 0 2 16,-2 0 1-16,0 0-2 0,-3 0 0 16,5 0 1-16,-2 1 2 0,0-1-3 0,-5 0 1 15,3 0 3-15,-2 0-4 0,-1 0 2 16,-1 0 5-16,1 0-6 0,-1 0 3 15,-1 0-1-15,1 0 5 0,1 0-8 16,-1 0 2-16,4 0 0 0,1-2 1 16,-3 2-1-16,6-2 2 0,0 1-3 15,-1 1-1-15,1 0 1 0,-2 0-2 16,0 0 1-16,-3-1 0 0,1 1 0 15,-2 0 1-15,1 0-1 0,1 0 0 16,0 0 2-16,3 0-2 0,-3 0 0 16,4-3 1-16,0 2-1 0,2 0 1 0,-3-1-1 15,3 0 0-15,-2-1 1 0,0 0 0 16,-4 1-1-16,-1 1 0 0,-3-2-1 15,-3 1 2-15,-1 2-1 0,1-2 0 16,-1-1 0-16,-5 3 1 0,0 0-1 16,0 0-1-16,-1 0 1 0,-3 0 1 15,4-2-1-15,0 1 0 0,0-1 0 16,-1 1 1-16,1-2 0 0,6 1-2 15,7-1 2-15,6-1 0 0,4-1-1 16,4 1-2-16,2 2 3 0,-4-1-1 0,-2 0-1 16,2 1 0-16,1 1 2 0,-6 1 0 15,1 0-2-15,-4 0 0 0,0 0 1 16,-4 0 1-16,-1 0-1 0,3 0-1 15,-2 0 2-15,-1 0 0 0,1 0-2 16,4 0 1-16,-4 0 1 0,1 0-1 0,-5 0 0 16,-1 0-1-16,-3 0 2 15,-1 0-1-15,1 0-1 0,-3 0 1 16,0 0 1-16,1 0 0 0,1 0-2 15,-2 0 1-15,1 0 2 0,-3-3 0 0,2 1-4 16,5-1 4-16,-3 1-1 0,-1 0 0 16,-5 0-1-16,-4 0 2 0,-2 1 0 15,0 0 3-15,0 1-5 0,0 0 3 16,0 0 0-16,0 0-2 0,0 0-1 15,0 0-1-15,0 0-1 0,0 0-1 0,0 0 0 16,2 0 0-16,0 0 4 0,0 0-1 16,0 0 0-16,0 0 1 15,-2 0 2-15,0 0 2 0,0-1 1 16,0-2-6-16,0-1-11 0,-4 1-16 0,-4-1-38 15,-5-2-65-15,-7-3-231 0</inkml:trace>
  <inkml:trace contextRef="#ctx0" brushRef="#br0" timeOffset="16578.93">12471 7090 26 0,'0'0'48'0,"0"0"-20"16,0 0-4-16,0 0 2 0,0 0 5 15,0 0-8-15,-2 0-5 0,0-1-2 16,-2-1-1-16,4 1-2 0,0-1 1 16,-2 2-3-16,0-1 3 0,-5 0 0 15,3 1-1-15,2 0-4 0,0 0 5 0,0 0-1 16,-2 0-1-16,2 0-1 0,-2 0 2 15,2 0 2-15,0 0 0 0,2 0-4 16,-3 0 1-16,3-1-1 16,-2 1 2-16,0-2-3 0,2 2 4 0,0 0-3 15,0 0-3-15,0 0-2 0,0-2 2 16,0 2-2-16,0 0-2 0,0 0-4 15,0 0-3-15,7 0 1 0,5 0 1 16,4 0 1-16,5 0 0 0,2 6 2 16,2 1-2-16,-3 0-1 0,5 0 2 0,-4 0-1 15,-4 1 0-15,1 1-1 0,1 0 1 16,-7 0 1-16,1 0-1 0,-3-1-1 15,-3-1 2-15,-1-2 0 0,0-2-2 16,-2 1 1-16,-6 1 1 0,2-2 0 16,-2 1-1-16,0 3-1 0,0-1 4 15,0 6 0-15,-6 3 1 0,-6 0-2 16,1 3 0-16,-1-1-2 0,0 1 1 15,1 1-2-15,-3 1 2 0,4-1 1 16,1 0-1-16,-3-1-1 0,2 0 0 16,-1-1 1-16,-1 2 0 0,-1 1-3 0,3 0-11 15,0 1-11-15,8 0 13 0,2-4-69 16,0-5-70-16</inkml:trace>
  <inkml:trace contextRef="#ctx0" brushRef="#br0" timeOffset="17656">13693 7197 10 0,'-2'1'74'16,"-5"0"-59"-16,5 0 16 0,-2-1-2 15,0 1 2-15,4-1 3 0,-2 0-3 16,-2 0-4-16,4 0 6 16,-2 0-7-16,2 0-6 0,0 0-6 0,0 0-3 15,-2 0-4-15,2 0-2 0,0 0-2 16,0 0 2-16,0 0-1 0,0 0-2 15,0 0-4-15,2 0 2 0,6 1 5 16,11 0 1-16,-1 1 2 0,11-1-3 16,4-1 0-16,9 0-3 0,7 0-3 0,5 0 3 15,4 0 0-15,10 0-2 0,2 0-1 16,3 0 4-16,-1-2-2 0,0 1-1 15,-6 1 0-15,3 0 0 0,1 0 0 16,-2 0 1-16,5 0-2 0,-1 0 2 16,-2 0-1-16,3-2 1 0,1-3-2 15,2-2 3-15,3 0 1 0,-7 1-3 16,-8-1 0-16,-4 1 9 0,-8-1-3 15,-9 0 0-15,1 2 4 0,-9-2-2 16,-2 1-4-16,-2 0 1 0,-4 3-3 0,-6 1 0 16,-11 2-10-16,-4 0-27 0,-6 0-53 15,-10 0-93-15</inkml:trace>
  <inkml:trace contextRef="#ctx0" brushRef="#br0" timeOffset="18796.07">15720 7205 110 0,'0'0'88'0,"0"0"-46"0,0 0 13 16,0 0-10-16,0 0-12 0,0 0-9 0,0 1-9 15,0 5-13-15,0 3 7 0,0 5 5 16,0 5-1-16,0 5-1 0,3 0-2 15,-3 6-2-15,4-1 2 0,0 3 2 16,-4 1-4-16,4 1-3 0,-4 3-1 16,2 2 7-16,-2 4 17 0,0-2-22 0,0 0-2 15,0-4 0-15,0-2 1 16,0 0-4-16,0-5 0 0,0 0 2 15,-4-2-1-15,4-3-3 0,-2-2 1 16,2-3 2-16,0-2 0 0,0-3-3 0,-2-2 3 16,2-5 0-16,0-1 0 0,0-2-4 15,0-2 2-15,0-1 4 0,0-1-4 16,0 0-2-16,0 0 0 0,0 0 0 15,0 0-3-15,0 1-1 0,2 4 1 16,-2-3-2-16,2 3-2 0,0-2-3 0,2-1 0 16,-2 1 6-16,0 0 0 0,2-3-1 15,0 1 1-15,3-1 1 16,-3-1 2-16,0 0-3 0,2 0 0 0,-2 0-12 15,0 0-6-15,-2 0-13 0,1 0-18 16,1-3-38-16,-4 1-65 0</inkml:trace>
  <inkml:trace contextRef="#ctx0" brushRef="#br0" timeOffset="20104.14">15797 7946 12 0,'2'0'131'0,"2"0"-84"0,-2 0-11 16,0 0 6-16,0 0-22 0,-2 0 3 15,2 0-1-15,0 0 3 0,3 0-8 16,-3 5-2-16,0 4 0 0,0 1-5 0,0 3 4 15,-2 0 4-15,0 1-9 0,0 2-1 16,0 0-3-16,0 1-1 0,0 1 1 16,0 0-2-16,-2 4-4 0,2-1 3 15,-2 2 0-15,-2 2 0 0,2-1 14 16,-5 0-6-16,7-4-7 0,0-1-4 15,-2-2 1-15,2-1 1 0,0-1 1 16,0 3-2-16,-2-1 0 0,-2 3 3 16,2-4-1-16,2-3-3 0,-2-2 0 15,2-3 2-15,0 1 1 0,0-4-3 0,0-3-1 16,0 0 1-16,0-2 1 0,0 1 0 15,0-1 2-15,0 0 3 0,0 0-1 16,-2 0-1-16,2 0-4 0,0 0 3 16,0 0 0-16,0 0-3 0,0 0-1 15,0 0 3-15,0 0-1 0,0 0-1 16,0 0 0-16,0-3 1 0,0 1 0 15,0 0 0-15,0 0 0 0,-2 1 2 16,0-1 0-16,2 1-2 0,0-1 0 16,0 1 1-16,0 0-1 0,-2-1 0 0,2 0 0 15,0-1 1-15,0 0 0 0,0 0 0 16,-2-1 1-16,0-1 2 0,2 1 3 15,0-1 1-15,0-1-1 0,0 0 1 16,0-1-1-16,0 2 2 0,4-3-3 16,0 1-1-16,2 0 1 0,0 1-3 0,2 1 2 15,5-2-1-15,3 0 0 16,1 1-1-16,4 1-1 0,-1 0 2 15,1 2-3-15,-2-1 1 0,-1 3 0 16,3 1 0-16,-5 0 1 0,3 0-3 0,-5 2 0 16,-1 8 2-16,-3 0-1 0,-2 5-2 15,5 0 1-15,-1 6 2 0,-1 5-2 16,3 2 0-16,-2 2 0 0,3-1 1 15,-3 0-3-15,1 1 2 0,-3 0 0 16,-2 1 1-16,-4 0 1 0,1 0-1 0,-5 0 0 16,0-1 1-16,0-4-1 0,-7-3 1 15,-5-4-1-15,0-5 1 16,-3-3 0-16,1-3 0 0,-5 0 0 15,5-3 0-15,-3-2 0 0,1-3-2 0,-3 0 0 16,0 0 0-16,-1-3 0 0,-3-4-1 16,4 0 1-16,-1 0 1 0,1 0 0 15,-2 2-2-15,5 0 1 0,8 2 1 16,-1 1-1-16,7 1-1 0,2 0 1 15,0 1-1-15,0 0-1 0,0 0-2 16,0 0-1-16,4 0 3 0,5 0 1 0,3 0 0 16,0 0 1-16,5 0 0 0,-1 0 0 15,3 0 0-15,-2 1 0 16,-1 2 0-16,3 0 0 0,-1 3-1 15,1 1 1-15,0 2 0 0,-1 1 0 0,-3 2-1 16,-1 2 0-16,3 0 2 0,-7 1-2 16,4 1-1-16,-3 3 0 0,-1 3 4 15,0 1-6-15,-3 1 3 0,-3 2 0 16,-2-2 2-16,0 0 0 0,-2-1-2 15,0-3 1-15,0 1 2 0,-6 2-1 0,-3-1-2 16,1-3 1-16,0 0 2 0,-2-5-1 16,-1-3-1-16,1 0 0 0,0-2 3 15,-5-3-1-15,1 0 0 16,-3-5 3-16,-4-1 1 0,1 0 0 0,-9 0 0 15,0 0-1-15,-6-1-1 0,4-2 1 16,4-2 0-16,2 3-3 0,4-2 1 16,7 2-2-16,4 1-1 0,1 0 0 15,5 0 0-15,2 0-2 0,-2-1-7 16,4 0-16-16,0-5-15 0,6-4-31 0,7-7-57 15,1-8-161-15</inkml:trace>
  <inkml:trace contextRef="#ctx0" brushRef="#br0" timeOffset="20824.18">16204 8116 78 0,'-8'-8'33'0,"0"0"21"16,-3 2 5-16,-1-1-28 0,-5-2-7 15,3 2-3-15,-5-1 3 0,3 1-4 16,-3 0-1-16,-2 2-1 0,3 2-6 16,-3 3-2-16,-2 0 1 0,-1 0-2 15,-7 4-1-15,2 7 3 0,-6 4-6 16,1 3 4-16,1 1 1 0,0 7 5 15,2 2-4-15,-2 9-3 0,4 6-1 16,2 5-2-16,1 10 1 0,1 5-6 16,2 6 3-16,0 4 1 0,5 3-1 0,1 5-3 15,5 1 0-15,3 1 2 0,3 0 0 16,6-3-1-16,0-3-2 0,6-6 2 15,11-4 0-15,4-2-3 0,3 0 2 16,3-2 1-16,2-4 11 0,6-4-18 16,5-9 4-16,3-5 2 0,9-4 0 0,6-8-1 15,6-6-3-15,2-10 4 16,4-10-4-16,5-3-5 0,-3-5 4 15,7-12 1-15,3-5 3 0,-5-2 0 16,1-3 1-16,-10-1 2 0,-6-1-1 0,-8 1-1 16,-10 0 1-16,-11-3 0 0,-6-4 3 15,-5-3 2-15,-5-8 4 0,-1-3-10 16,-7-8 13-16,-3-5-7 0,-4-5 0 15,-2-6-3-15,-2-6 0 0,-13-3-2 16,-1-8-1-16,-7-1 0 0,-12 0 0 0,-6 2-3 16,-7 8 2-16,-4 10 1 0,-3 14 0 15,-1 15-2-15,2 18 2 16,2 16 3-16,5 8-1 0,8 0-2 15,5 13 0-15,10 4-1 0,1 5-18 0,4 4-30 16,5-1-48-16,1 0-176 0</inkml:trace>
  <inkml:trace contextRef="#ctx0" brushRef="#br0" timeOffset="21984.25">15946 9406 83 0,'0'0'52'0,"0"-1"2"16,0-2-2-16,0-1-14 0,0 1-8 0,0 0-1 16,0 1-4-16,0 0-7 0,0 0 6 15,0 2-2-15,-2 0-8 16,2 0-2-16,0 0-3 0,0 0-3 15,0 4-5-15,-2 10 6 0,0 4 3 0,-1 6-1 16,3 5 9-16,0 1-18 0,0 3 4 16,-4 0-4-16,2-1 2 0,2-1-1 15,-2 3-3-15,2-2 4 0,0 0-4 16,2-3-3-16,4-1-28 0,9 0-10 15,-3-3-4-15,3-1-72 0,-5-6-91 0</inkml:trace>
  <inkml:trace contextRef="#ctx0" brushRef="#br0" timeOffset="22921.31">15904 9908 46 0,'0'0'35'0,"-2"0"1"0,2 0 4 16,0 0-5-16,0 0-11 0,-2 0 1 15,2 0-6-15,-2 0 2 0,-2 1-7 16,4 2 5-16,-4-1 0 0,0 1 3 16,4 3-9-16,-4-1 0 0,2 2-5 0,2 1 5 15,-2 3-1-15,2 2 6 0,-3 2-7 16,3 3 4-16,0 1-4 0,0 4 1 15,0 0-1-15,0 2-3 0,0 1-1 16,0 4-1-16,0 3-1 0,0 3 0 16,-4 2 1-16,2 2-2 0,-2 0 2 0,2-1 0 15,2 0-5-15,0-1 2 16,2-1-1-16,6 0-2 0,1 0 1 15,-1 4-1-15,-4 5 4 0,-4 4-2 16,0 3 10-16,0-1-4 0,0-1-4 0,0 0-3 16,-4 3 6-16,0-1-1 0,-4 1-5 15,-1-2 2-15,3 2-2 0,2-2 0 16,-4 0 0-16,6-3 1 0,-5-3-1 15,1-5 0-15,4-1 1 0,-6-5-2 16,4-1 2-16,0-2 3 0,-1-5-2 0,3-3-1 16,2-4-1-16,-2-2 2 0,2-4 0 15,0-2-2-15,0-1 0 16,0-3-1-16,0 0 3 0,0-2-2 15,0 0-2-15,0-1 3 0,0-1 0 0,0-1-1 16,0-2 0-16,0 0 1 0,0-1 0 16,0 0-1-16,0 0 0 0,0 0 2 15,0 0-4-15,0 0 1 0,4-5-4 16,3-4-11-16,5 0-4 0,-2 2-19 15,7-1-21-15,2 2-28 0,-3 1-78 0</inkml:trace>
  <inkml:trace contextRef="#ctx0" brushRef="#br0" timeOffset="23600.34">15005 11695 10 0,'-6'-3'84'0,"0"0"-34"15,6 0 11-15,-4 1-16 0,0-1-10 0,1 2-1 16,-1-2 2-16,0 2-3 0,4-2-5 16,-2 3-2-16,2 0-8 0,0 0-10 15,0 0-6-15,2 0 2 0,6 3 8 16,9 2-2-16,8 0 1 0,8 0-1 15,8 0-4-15,11-1 3 0,12-3 4 16,8-1-8-16,13 0-4 0,8-1 0 16,4-7 3-16,5-4-2 0,-3-2-3 15,0-2 1-15,-6 1-1 0,-8 2-4 16,-11 0-2-16,-8 3 2 0,-14 1 5 0,-11 1 0 15,-10 2-1-15,-10 1 1 0,-13 1 1 16,1 2 4-16,-7 1 3 0,-2-1 5 16,0 2-2-16,0-1-4 0,0 1-1 15,0 0-5-15,0 0-1 0,0 0-5 16,0 2 2-16,0 6-2 0,0-2-6 0,0 3-11 15,-2 1-9-15,-3-1-17 16,-3 0-29-16,-2 0-85 0</inkml:trace>
  <inkml:trace contextRef="#ctx0" brushRef="#br0" timeOffset="24086.37">15293 11784 138 0,'4'-6'33'16,"0"2"23"-16,-2 1 8 0,-2-1-21 0,4 3 12 15,-4 0-10-15,0 0-10 0,0 1-11 16,0 0-4-16,0 0-4 0,0 9 0 15,-6 6 0-15,-5 4-5 0,-1 2 0 16,-4 4-4-16,-3 2 0 0,0-1-2 16,-1 2-2-16,-1 1 1 0,2-1-1 0,5-3 2 15,2-2-2-15,7-5-2 0,1-2 0 16,4-4 0-16,0-1-2 0,0-3-1 15,0-4 1-15,9 0-8 16,3-4-16-16,2 0-5 0,5-1-16 0,2-9-21 16,1-4-40-16,-1-1-100 0</inkml:trace>
  <inkml:trace contextRef="#ctx0" brushRef="#br0" timeOffset="24370.39">15772 11697 309 0,'0'-2'12'16,"0"2"14"-16,-4 0 29 0,-4 0-33 16,-3 0 7-16,1 10 6 0,-6 3-2 15,5 0-3-15,-5 5-4 0,-1 1-9 16,1 3-2-16,-1 0-2 0,-2 1-1 15,9-1-3-15,-2-1-3 0,1-3-3 16,3 1-1-16,2 0-2 0,2-3 0 0,-2-2 1 16,1-2-1-16,1-2-1 0,2-3-6 15,2-1-13-15,0-3-6 0,0 0-10 16,6-3-11-16,7 0-5 0,3 0-26 15,1-14-42-15,-1-4-85 0</inkml:trace>
  <inkml:trace contextRef="#ctx0" brushRef="#br0" timeOffset="24602.4">16047 11681 355 0,'-8'1'5'0,"2"5"28"0,-7 2 10 16,-1 3-12-16,-3 2 8 0,1 3-1 15,1-1-11-15,1 1-13 0,1 4-3 16,1 0-2-16,-5 2-2 0,5 1-2 16,0-2-1-16,3 0-2 0,5-5-4 15,0 2 4-15,4-4-3 0,0-2-1 16,0-1-9-16,8-5-17 0,5-4-15 0,3-2-29 15,5 0-34-15,-3-12-108 0</inkml:trace>
  <inkml:trace contextRef="#ctx0" brushRef="#br0" timeOffset="24809.41">16409 11615 427 0,'0'0'14'0,"0"2"26"0,-6 3-3 0,-1 6-19 16,-5 2 5-16,0 5-4 0,-3 1-7 15,1 3-4-15,-1 1-3 0,1 1-3 16,1 1 0-16,3 0 0 0,0 0-2 16,1 3-6-16,3-3-8 0,2 0-4 15,4-4-35-15,0-4-84 0,2-5-131 0</inkml:trace>
  <inkml:trace contextRef="#ctx0" brushRef="#br0" timeOffset="33222.9">18259 8632 8 0,'0'0'105'0,"0"0"-78"16,0 0 11-16,0 0-2 0,0 0-9 16,0 0 0-16,0 0-4 0,0 0 0 15,-2-3-3-15,2 0 1 0,-2 1-3 0,0 0-2 16,0 0 1-16,0 2-5 0,-1-2 1 15,-1 0 4-15,4 2 2 0,0-1-6 16,-2 1 2-16,2 0-3 16,0-1 0-16,0 1 1 0,-2 0-5 0,2 0 0 15,-2 0-1-15,-2 1-4 0,0 9-2 16,-2 3 1-16,2 2 0 0,-3 4 0 15,5 5-1-15,0 2 2 0,2 2 0 16,0 2-4-16,0 1 3 0,-2-2 1 16,2 1-1-16,-2 0 0 0,0 0-1 0,-4-1 12 15,2-3-5-15,0-4-6 0,-1-1 0 16,5-3 0-16,0-2-1 0,0-1 0 15,-2-4-2-15,0 0 2 0,2-3 1 16,0-3-3-16,0-4-5 0,0 0-7 16,11-1-14-16,1 0-17 0,5-4-33 15,1-13-66-15</inkml:trace>
  <inkml:trace contextRef="#ctx0" brushRef="#br0" timeOffset="33870.93">18883 9268 135 0,'0'-1'30'0,"2"-6"5"0,2-3 3 0,0-3-9 16,5-2 3-16,1-3-3 0,0 0-6 16,7-3-3-16,-1 0-3 0,3-3-1 15,2-4-4-15,2-1 2 0,-1-4-1 16,-1-3-6-16,2-1-5 0,-5 1 1 15,-3-2 1-15,-3 3-3 0,1 5-1 0,-5 5 2 16,-2 7 3-16,-2 5 1 16,0 3 1-16,-4 2 1 0,6 4-1 15,-6 0-1-15,3 4-3 0,-1 0-2 16,2 0 0-16,-2 10-1 0,-2 3 4 0,0 4-1 15,0 1 1-15,0 2-1 0,2 1-3 16,0 1 3-16,0-1 0 0,2 3-1 16,0 2-1-16,-2-1 2 0,0 0-2 15,3 0 1-15,-5 0 0 0,0 0 0 16,0 0 0-16,0-1-1 0,0-1 0 0,0 1 0 15,0-4 1-15,-3 0-4 0,1-3 2 16,2-1-5-16,0-2-2 16,0-1-7-16,9-4-3 0,-3 0-2 15,2-2-10-15,-2-2-3 0,1-1-15 0,-3-2-13 16,-2-1-34-16,-2-1-50 0</inkml:trace>
  <inkml:trace contextRef="#ctx0" brushRef="#br0" timeOffset="34098.94">18997 9151 37 0,'6'0'211'0,"0"0"-170"0,5 0 17 15,3-1-9-15,-2-1-14 0,5 0 2 0,0 1-13 16,5 1-3-16,-1 0-6 0,2 0-10 15,-1 0-1-15,-1 0-2 0,-4 1-1 16,-5 3-1-16,2 0-5 0,1-1-7 16,-3-1-8-16,5 1-14 0,-1-3-6 15,-1 0-14-15,-1 0-15 0,3 0-13 0,-3-3-24 16,5-7 4-16</inkml:trace>
  <inkml:trace contextRef="#ctx0" brushRef="#br0" timeOffset="34589.97">19493 9028 144 0,'6'-11'64'0,"-2"1"-8"15,0 5 15-15,-2-3-29 0,1 3-6 16,-1 4 0-16,-2-2-4 0,0 3-3 15,0 0-14-15,0 0-10 0,0 0-4 16,0 7-4-16,0 4 4 0,-2 5 3 16,-3 1 0-16,1 2 3 0,0 1 6 0,0-2-5 15,-2-2 0-15,2-2 2 0,0-3-1 16,-1-2-4-16,3-5-3 0,2-1 1 15,0 0-3-15,0-3 1 0,2 0 3 16,11-2 0-16,1-8-2 0,5-2-1 16,-1-4 1-16,1 0-1 0,2-3-2 15,-3 2 1-15,-1 2 1 0,-3 0-2 16,1 5-1-16,-7 1 0 0,-2 3 3 15,-2 2-1-15,-1 2-2 0,-1 2 1 16,0 0 0-16,0 0 1 0,-2 4-1 0,0 5 1 16,0 2 1-16,0 0-1 0,-4 0-1 15,2-1 1-15,2 0 1 0,0 0-2 16,0-3 0-16,0-2 0 0,6-2 1 15,0-3-1-15,4 0 0 0,1 0 0 16,3 0-2-16,3-8-1 0,1-2-3 16,-1 1 2-16,-1-2 2 0,-3 3-1 15,-3 1 4-15,-4 3-1 0,-4 0 1 16,0 1 1-16,2 2-1 0,-4 1 1 15,0 0 3-15,0 0-2 0,0 2 0 0,-8 5 2 16,2 2 1-16,-2 1-2 0,2 1-3 16,-1 1 0-16,1-1-2 0,4 0 2 15,2 0 1-15,0-1-3 0,2-3-9 16,11 2-11-16,3-5-22 0,9-2-8 15,12-2-1-15,2 0-25 0,3-9-143 16</inkml:trace>
  <inkml:trace contextRef="#ctx0" brushRef="#br0" timeOffset="35010">20173 9049 29 0,'-6'1'207'15,"-2"1"-160"-15,-3 5-13 0,-1 1 2 0,-5 7-17 16,3 2 1-16,-1 5 1 0,1 4-5 16,1 4-5-16,3 2-7 0,4 7 0 15,0 3-3-15,4 4 0 0,2 2 6 16,0-4-4-16,0-2 8 0,0-7-15 15,0-3 3-15,0-8 3 0,0-5 0 0,0-6 1 16,-4-6 3-16,1-1-2 16,1-6 0-16,-2 0 2 0,2 0 4 15,-4-9-4-15,6-5-1 0,0-4-1 16,0-3-3-16,0-6 3 0,0-3-1 0,0-6-3 15,0-2 4-15,4-5-2 0,0-2-12 16,2-2 21-16,13-4-9 0,6-2-1 16,10 0-1-16,10 0-3 0,7 5-12 15,2 10-10-15,-2 10 4 0,-5 11 12 16,1 8 4-16,-5 6 2 0,1 3 3 0,1 0-3 15,0 0 4-15,3 9 8 0,-5 2-1 16,-5 0-6-16,-14 1 3 16,-11-2-1-16,-11-1-3 0,-2-2 5 15,-19-1 16-15,-8 1-1 0,-6-1-8 0,-8-2 4 16,0 3-3-16,-9-3-3 0,3 0-3 15,-3 3-5-15,6-3-2 0,1 1 0 16,6 2-1-16,6 2-4 0,10 4-21 16,5 1-20-16,9-2-34 0,3-4-88 15</inkml:trace>
  <inkml:trace contextRef="#ctx0" brushRef="#br0" timeOffset="91302.22">9643 11017 16 0,'0'0'60'0,"0"0"-45"16,0 0 7-16,0 0-5 0,0 0-2 15,0 0-3-15,0 0 0 0,0 0 6 16,0 0 1-16,0 0-2 0,-2 0-3 0,0 0-1 15,2 0-3-15,-2 0-1 0,0 0 1 16,-2 0-1-16,4 0 0 0,0 0-3 16,0 0 0-16,0 0-4 0,-4 0 1 15,2 0 1-15,2 0 2 0,-3 0 0 16,3 0-2-16,0 0 3 0,-4 0 2 0,2 0 4 15,0 0-8-15,2 0 1 16,-2 0 1-16,0 0 0 0,2 0 1 16,-2 0-1-16,0 0 3 0,2 0-3 15,0 0 0-15,0 0-3 0,0 0 3 0,0 0-2 16,-2 0 4-16,2 0-1 0,0 0-1 15,0 0-2-15,0 0 0 0,0 0-2 16,0 0 4-16,0 0-2 0,0 0-4 16,0 0-3-16,0 0 4 0,2-1 0 15,4-1 0-15,-2 0-3 0,2 0 2 0,3 0 1 16,-1 1-2-16,0 1-3 15,1 0 3-15,-1 0 1 0,2 0-2 16,-2 0 0-16,1 0 2 0,3 2 0 16,-2 0-1-16,3-1-1 0,-5-1 4 15,2 0-3-15,5 0 0 0,1 0 0 0,-1 0 1 16,1 0-1-16,5 0 0 0,-4-4 0 15,-1 0 0-15,-1 1 1 0,-1 0-2 16,-1-2 1-16,1 3 0 0,-4-1 2 16,3-1-3-16,-3 2 1 0,5-1 1 15,-3-2-1-15,0 4 0 0,1-3 0 0,1 3 0 16,1-2 1-16,-1 0-2 0,1 2 0 15,-3-1 2-15,5 2-1 16,-5 0 0-16,0-1-1 0,-1 1 1 16,3 0 1-16,-1 0-3 0,1 0 2 0,-4 0 1 15,5 0-1-15,-3 0 0 0,1 0-1 16,-1 2 2-16,5-2 0 0,-9 0-2 15,6 1 1-15,-3-1 1 0,5 0-1 16,-1 0 0-16,-1 0 0 0,3 0 2 16,-3 0-1-16,1-2-2 0,-1-2 1 0,3 0 1 15,-1 2 0-15,-1-2-2 0,-1 3 1 16,1-1 1-16,-5 1-1 0,-2 1-1 15,0-2 1-15,-1 2 0 16,3 0 0-16,-2 0 0 0,1 0-1 0,1 0 2 16,2 0-1-16,1 0-1 0,-3 0 1 15,4 0 1-15,-1 0 0 0,1 0-2 16,3 0 1-16,-3 0 0 0,3 0 0 15,-3 0 0-15,1 0 0 0,1 0 1 16,-5 0-1-16,-1 0-1 0,2 0 1 0,-1 0 1 16,-1 0-1-16,2 0-1 0,1 0 1 15,-5 0 1-15,3 1-1 0,1-1 0 16,0 0 0-16,3 0 1 0,-5 0-1 15,0 0 0-15,-1 0-1 0,1 0 2 16,0 0-1-16,1 0 0 0,-1 0 0 16,-2 0 0-16,3 0-1 0,-1 0 2 15,-2 0-1-15,3 0-1 0,-1 0 1 16,2 0 0-16,-1 0 1 0,1 0 0 15,-2 0 1-15,-3 0-2 0,3 0 0 0,-2 0 1 16,0 0-1-16,3 0 0 0,5 0 0 16,3 0 1-16,0 0 7 0,-3 0-7 15,1 0 0-15,1 0 2 0,-3 0-2 16,-1 0-2-16,-1 0 2 0,1 0-1 15,-2 0 2-15,1 0-4 0,-5 0 4 16,-2 0-2-16,1 0 0 0,-1 0 1 16,2 0 0-16,0-2 1 0,5-2-1 15,-1 1-2-15,3 2 1 0,3-4 1 16,5 3 0-16,0 0 5 0,-3 0-6 15,1 2 2-15,-4 0-2 0,1 0-1 0,3 0 2 16,-1 0 0-16,1 0 0 0,-2 0-2 16,-1 0 1-16,1 0 2 0,-3 0-2 15,3 0 0-15,2 0 0 0,-3 0-1 16,1-2 1-16,-2 2 0 0,-5-2 0 15,7 0 2-15,-5 1-1 0,0 0-1 16,1 1 2-16,-3-2 0 0,7 2-2 16,-3 0 2-16,5-2 1 0,-2 1 0 15,1-3-3-15,5 2 3 0,0-1-1 16,-2-1 1-16,-1 1-1 0,1 1-1 0,-6 0 1 15,-7-1-4-15,0 0 2 0,-3 2 0 16,-3-1 2-16,0 2 0 0,-4 0-2 16,0-1 3-16,2 1 3 0,-2-2-1 15,2 1 1-15,-2-1-2 0,0-1-2 16,2 1 4-16,0 0-2 0,-2-1-5 0,2 1 1 15,-2 2 1-15,2-2-2 0,0 2 2 16,3 0-2-16,-5 0 1 16,2 0-1-16,0 0 0 0,0 0 0 15,-2 0 2-15,2 0-3 0,0 0 1 0,-2 0 2 16,0 0-1-16,0 0-1 0,2 0 1 15,0 0 0-15,-2 0 1 0,2 0-2 16,0 0 0-16,4 0-4 0,-2 0 1 16,3 0-7-16,-3 0 4 0,0 0 1 15,0 0-6-15,0 0 0 0,-4 0-8 0,0 0-15 16,0 0-23-16,0 0-47 0,0-1-123 15</inkml:trace>
  <inkml:trace contextRef="#ctx0" brushRef="#br0" timeOffset="92320.28">12115 10872 3 0,'0'2'17'0,"0"-2"-16"16,0 2 1-16,0-2 99 0,0 1-56 16,0 0-19-16,0-1 15 0,0 0-4 15,0 0-1-15,0 0-3 0,0 0 5 16,0 0-2-16,2 0-3 0,-2 0-5 0,0 0-3 15,0 0-2-15,0 0-6 0,0 0-3 16,0 0-4-16,0 0-5 0,0 0-3 16,0 0-5-16,0 7 3 0,0 3 4 15,0 2-1-15,0 3-3 0,0 2 1 16,0 2 1-16,0 2-1 0,0 3-1 0,0 1 1 15,0 5 0-15,0 2 0 16,0 1-2-16,0 1 2 0,0 2 0 16,-2-2 0-16,2 0 0 0,0-1 0 15,0-2 1-15,0-3-2 0,0-1 4 16,0-3-2-16,0-3 0 0,2-2 0 0,1-2 1 15,-3 2-2-15,4-5 3 0,-2 1-4 16,2-1 1-16,-2-4-1 0,0 0 1 16,0-1-2-16,2-2 2 0,-2-1-1 15,0 0-1-15,-2-4 1 0,0 3 0 16,0-1 1-16,0-1 1 0,0 0-2 0,0-1-1 15,2 2 1-15,0-2 1 16,-2 2-2-16,0 0 0 0,3 0 1 16,-1-1 1-16,-2 0-2 0,0-3 0 15,0 3 1-15,0-1 1 0,0-1-4 0,0 1-5 16,0-1-10-16,0-1-20 0,4 0-28 15,0 0-43-15,2-1-114 0</inkml:trace>
  <inkml:trace contextRef="#ctx0" brushRef="#br0" timeOffset="94108.38">11929 11605 10 0,'-2'-2'32'16,"-2"2"-18"-16,0 0-14 0,4 0-2 15,-6 0 25-15,2 0 51 0,0 0-56 16,-1 0 13-16,-1 0-2 0,-2 0-7 16,4 0 1-16,2 2-4 0,0-1 2 15,0 0-5-15,0 1-5 0,2-1 3 16,0 1-1-16,0 0 3 0,0-1-3 15,0 2 3-15,0 0-8 0,0-1-2 16,0 1 3-16,2 0-1 0,4-2 0 0,4 0-1 16,0-1-1-16,7 0-2 0,2 0 0 15,1 0-3-15,5 0 2 0,6 0-2 16,2-3 0-16,4 1-1 0,3-1 0 15,-3 0 1-15,0 1 0 0,-2-1-2 16,2 2 2-16,-1 1-2 0,-5 0 2 16,-5-1-2-16,3 1 1 0,-8 0 2 15,0 0-2-15,-7-1 0 0,-3 0 0 16,-3-1 2-16,-4 0 1 0,0 0-1 15,0-1 4-15,-4 2-2 0,2 1 3 0,-2 0-2 16,0 0-2-16,0 0 1 0,0 0-3 16,2 0-2-16,0 0 0 0,0 0 3 15,-2 0-2-15,0 0 1 0,0 0-1 16,0 0-2-16,0 0 2 0,0 0 0 15,0 0 2-15,0 0 1 0,0 0 0 16,0 0 0-16,0 0 1 0,0 0-3 16,0 0 0-16,0 0-1 0,0 0 1 15,0 0 2-15,0 0-2 0,0 0-1 16,0 0 1-16,0 0 1 0,0 0-3 0,0 0 1 15,0 0 1-15,0 0 0 0,0 0-1 16,0 0-1-16,0 0-1 0,-2 0 1 16,0 1 0-16,-2 5-1 0,4-1 3 15,-4 1-1-15,2 0-1 0,2 4-1 16,0 1 2-16,0 1 1 0,0 3-3 0,-2 3 1 15,0 4 2-15,0 1 1 16,-2 2-3-16,4 2 0 0,0 3 1 16,-2 0 0-16,2 3-1 0,-2 6-4 15,-3 4-2-15,3 0 19 0,-4-1-13 0,4-4 0 16,0-2 3-16,-4 2-2 0,4-1 0 15,-4-4-1-15,-1 2 2 0,1-4 0 16,2-2-1-16,-2-1-1 0,2-5 1 16,-3 2 1-16,5-2-2 0,0-2 1 15,0-2 0-15,0-1 1 0,2-3-2 0,0 0 1 16,0-3 1-16,-2-2-1 0,2-2-1 15,0 1 0-15,0 0 2 16,0 0-1-16,0 0 0 0,0-4-1 16,0 2 1-16,0-1 1 0,0 0-2 0,0 0-1 15,0 3 0-15,0 4 2 0,0 2-2 16,0 1 2-16,0-2 4 0,0-4-6 15,2-2-1-15,0-1 3 0,2 0-4 16,-4-1-1-16,5 2-1 0,-1-2 3 16,-4 0-2-16,4-2 9 0,-2-2-3 15,0 0-2-15,-2-1 1 0,0-1 1 0,0 0 1 16,0 0 1-16,0 0 1 0,0 0-1 15,0 0 1-15,0 0-2 16,0 0 1-16,0-3 0 0,-2 0-2 16,-2-2 2-16,2 1 1 0,-2 2-2 0,-1-1 1 15,-3 2-3-15,4-2 4 0,-4-1-2 16,-1 2-1-16,1-3 0 0,-2 1 2 15,0-1-2-15,-1 0-1 0,-5 1 1 16,-1-1 0-16,-2 1-1 0,1 0 0 16,-7-1 0-16,0 1 1 0,0 1-1 0,1 2-1 15,-1 1 0-15,2 0 2 0,0 0-1 16,3 0 0-16,-3 0 0 0,4 0 3 15,3 0-3-15,-1 2-2 16,1-1 2-16,1 2 2 0,1 1-2 0,-1-1 0 16,1 0-2-16,6-2 4 0,3 2-2 15,-1-2 0-15,4-1 2 0,-2 1 0 16,0 1-1-16,4-2-1 0,0 1 0 15,-4-1 2-15,2 0-2 0,-2 1 0 16,-1-1 0-16,1 0 1 0,-2 0 0 0,4 0-1 16,-4 0 0-16,4 0 0 0,2 0 1 15,-2 0-2-15,2 0 2 0,0 0 0 16,0 0-1-16,0 0 0 0,0 0 0 15,0 0 0-15,0 0 1 0,-2 0 0 16,2 0-1-16,0-1 1 0,0-3 0 16,0-2-2-16,0-1 1 0,0-3 1 15,0 1-1-15,0-2 0 0,0-2 0 16,0-1 1-16,0-2-1 0,0-2-1 15,2-1 1-15,0-2 1 0,2-2-1 0,0-1 0 16,-2-4-1-16,4-2 2 0,3 0-1 16,-3-4-1-16,4-1 0 0,-4 0 1 15,1 0 0-15,-1 4-1 0,-2-1 2 16,0 3-2-16,0-1 2 0,2-2-2 15,-2 2 1-15,1 1 1 0,1 0-2 16,0 1 1-16,0-1-1 0,-2 1 2 16,3 3-1-16,-3-3-2 0,0 4 2 15,0 2 1-15,-2 1-1 0,-2 1 0 16,0 3 0-16,2 2 0 0,-2 1 1 0,0 2-1 15,0 0 0-15,0 1 0 0,0 4 1 16,0-1-1-16,0 2 0 0,0 3 1 16,0-1 0-16,0 4-2 0,0-1 1 15,-2 0 0-15,2 1-2 0,0 0-6 16,0 0-27-16,0 7-12 0,0 3-29 15,0 2-110-15</inkml:trace>
  <inkml:trace contextRef="#ctx0" brushRef="#br0" timeOffset="95245.43">12126 12745 100 0,'0'-1'43'15,"0"1"27"-15,0 0-28 0,0 0-8 0,0 0 0 16,0 0-6-16,0 0-4 0,0 0-6 16,0 0-8-16,0 0-3 0,0 0-3 15,0 0 5-15,0 2 1 0,0 2 0 16,0 2 0-16,0 1 2 0,0 3 0 15,0 2 1-15,0 7 1 0,0-1-1 16,0 6-4-16,2 3-3 0,-2 1 1 16,4 4-2-16,-2 4 0 0,2 3-2 15,2 4 3-15,-2 4-5 0,1 0 2 16,-1-4 0-16,-2-2 4 0,0-4 0 0,-2-4-2 15,0-3-3-15,0 0 2 0,0-6 1 16,0-3-2-16,0-3-4 0,-4-5 4 16,0 0 0-16,-3-3-2 0,5-2 0 15,0-3 0-15,2-2 1 0,-2 0-2 16,0-1-1-16,2-2 2 0,0 1 0 15,0-1-4-15,0 0-2 0,0 0-1 16,0 0-9-16,0-2-16 0,6-6-18 16,5-4-14-16,3 2-36 0,-4 0-81 15</inkml:trace>
  <inkml:trace contextRef="#ctx0" brushRef="#br0" timeOffset="96716.53">11688 13533 10 0,'-3'0'32'15,"1"0"15"-15,-2-1-12 0,0 0-3 16,0 0 3-16,-2 1-7 0,2 0 0 15,-5 0-4-15,1 0-3 0,0 0-2 16,0 0 0-16,1 0 1 0,-1 0 1 16,0 0-3-16,2 2 2 0,-1 0-2 0,-1 0 2 15,0 0-3-15,0-1-3 0,3 0-3 16,1 1 0-16,4-1-2 0,0-1-1 15,0 0-3-15,0 0 1 16,0 0-2-16,4 0-4 0,9 0 6 0,5 0 2 16,7-3-3-16,2-3-1 0,4-2 0 15,2 1-1-15,4 0-1 0,5 1 0 16,3 4 2-16,1-1 2 0,3 2-6 15,3 1 1-15,0 0 0 0,-3 0 0 16,-3 0-2-16,-5 0 0 0,-4 3 1 0,3 1-2 16,-5-1-1-16,2 1-1 0,0-2 1 15,0 0-1-15,3-1 1 0,-5-1 1 16,2 0-1-16,-2 0 2 0,-2 0-3 15,-6 0 0-15,0-1-2 0,-6-2 1 16,-3-2 3-16,-3 1-1 0,-3 2 1 16,-4-2 1-16,-1 3-1 0,-3 0 1 15,0 0 2-15,0 1-1 0,-4 0-1 16,2 0 2-16,-2 0 2 0,0 0 2 15,0 0-1-15,0 0 1 0,-6 0-3 0,2 0 1 16,2 0-4-16,0 0 3 0,2 0-1 16,0 0-2-16,-2 0-1 0,2 0 2 15,-3 0 1-15,3 0 0 0,0 0-2 16,0 0 0-16,0 0 2 0,-2 0-1 15,2 2 0-15,-2 1 1 0,0 0 2 16,0 0-2-16,0 1 0 0,0-1-1 16,0 1 4-16,0 0 0 0,-2 1-5 15,0-1 4-15,0 1-1 0,4-2-1 16,-3 2-1-16,1 2 0 0,0-1 1 15,-4 3 0-15,2 1-1 0,-4 2 1 0,-3 3 1 16,-1 3-1-16,0 0-1 0,-1 9 0 16,-5 6 1-16,-11 4-1 15,2-1 10-15,0-3-8 0,8-5-2 0,5 2 1 16,-9 6-2-16,-2-1 7 0,-2-2 1 15,7-5-1-15,5-8-7 0,3 2 1 16,-1 2 1-16,-1 2 0 0,-3-1 5 16,3-4 0-16,2-7-3 0,7-5-1 15,1-1-2-15,2-2 1 0,2-3 0 16,-2 0 0-16,2-2-3 0,-2 1 3 0,0-1 1 15,0 1 1-15,-2-2-3 0,0 1 1 16,2 1 2-16,-5 0-2 0,5 3-2 16,0-4 1-16,0 1 1 0,2-2-2 15,0 0-1-15,0 0 1 0,0 0 2 16,0 0-1-16,0 0-1 0,0 0 1 0,0 0 1 15,0 0-2-15,0 0 1 16,0 0 1-16,0 0 1 0,0 0-2 16,0 0 0-16,0 0 1 0,0 0 2 15,0 0-4-15,0 0 2 0,-4-3-1 0,4 1-1 16,0-1 1-16,-4 0 1 0,2 0-2 15,0-1 2-15,-2-1 0 0,0 1-2 16,-3 0 2-16,1-1 0 0,0-1-1 16,-2 0 0-16,-3 1 0 0,1-3 3 15,-4-1-3-15,-3-2-1 0,0-2 1 16,-3 0 1-16,-1-1-1 0,-2-2-1 0,1 1 2 15,-1 1-1-15,0 2 0 16,-2 0 0-16,1 3 0 0,-1-1 0 16,0 3 0-16,-2 0-1 0,2 1 2 0,-2 0 0 15,9 0-1-15,-1 1 0 0,5-1 2 16,-1-1 0-16,3 1-2 0,2 0 0 15,-5 2 0-15,7-1 2 0,0-1-2 16,-3 0 0-16,5-1 1 0,-6 0 0 16,-3-1-3-16,3-1 4 0,-3-1-4 15,3-2 3-15,-1-2-1 0,-1 1-1 0,2 0 3 16,-1 1-1-16,3 2 2 0,-1 1-1 15,1-1 4-15,2 3 0 16,2 0 0-16,-5-1-3 0,3 3 1 0,6 1 1 16,-4-1-4-16,2 2 0 0,2-1 0 15,-3-1 1-15,3 3-2 0,2 2-1 16,0 0 2-16,0 0-2 0,0 0-2 15,0 0-6-15,5 4 4 0,5 6-10 16,2 4-13-16,7-1-7 0,-1 1-20 16,7-1-37-16,0-4-88 0</inkml:trace>
  <inkml:trace contextRef="#ctx0" brushRef="#br0" timeOffset="97829.59">11681 14336 46 0,'-2'0'35'0,"-2"0"11"0,0-1-18 15,0 1-4-15,0-2 8 0,2 0-5 16,-5 1-5-16,5-3 6 0,-2 4 0 16,0-2-3-16,0 0-2 0,-2 0 1 15,0-1-4-15,-3 0-3 0,3 0 1 0,0 0 1 16,-2 2 0-16,-1-2-7 0,1 1 0 15,2 1-2-15,-2-1-2 0,6 1 2 16,-3 1-5-16,3 0-1 0,2 0-1 16,0 0 1-16,0 0-2 0,-2 0 2 15,0 0-1-15,0 0 1 0,0 0-1 0,0 0 4 16,2 1-2-16,-2 1 1 15,-2 1 5-15,4 1-4 0,0-2 0 16,0 0-5-16,0 0-3 0,4 1 4 16,8 2 1-16,9-4 1 0,2 1-4 0,10-2 4 15,2 0-4-15,2 0 0 0,11 0-1 16,1 0 1-16,7 0 0 0,2 0 0 15,-2 0-1-15,4-3 1 0,0-3 0 16,0 1-1-16,0-4-1 0,-3 1 0 16,-5-1-1-16,-6-1-1 0,-3 2-3 0,-4 0 7 15,-4-1-2-15,-1 1 1 16,-1 2-2-16,-4-1 2 0,-5 2 1 15,-1-2-1-15,-2 3-1 0,-3-1 2 16,-1 0 0-16,-5 2-2 0,1-1 1 0,-5-1 1 16,2 2 0-16,-1-2-1 0,-3 0 0 15,-2 0 1-15,2 2-2 0,-2 0 0 16,0 0 3-16,1 1-4 0,-1 1 2 15,-2 1 2-15,2 0-3 0,-4 0 0 16,0 0-1-16,0 0-5 0,0 0-3 0,0 0-7 16,0 0-3-16,-2 7-15 15,-2-1-19-15,-5 2-33 0,5-1-107 0</inkml:trace>
  <inkml:trace contextRef="#ctx0" brushRef="#br0" timeOffset="98397.62">12182 14417 194 0,'0'0'15'0,"-3"0"59"16,1 0-9-16,2 1-39 0,0 6-11 15,-2-1 4-15,0 6 2 0,0 5-3 16,2 3 5-16,0 6-4 0,0 5-4 16,0 3-5-16,6 5-5 0,-6 4 4 15,0 3-4-15,0 1-1 0,0 2-2 16,0 4 2-16,0 0 2 0,-6-2 4 0,0-3-7 15,2-5 3-15,4-5-1 0,-4-2-1 16,4-4 0-16,0-4-1 0,0-4 2 16,0-2-2-16,0-6-1 0,0-2 1 15,0-4 1-15,0-1-2 0,0-2 0 16,0-2 3-16,0 0-2 0,0-3 1 15,0-1 0-15,0-1-3 0,0 0 2 16,0 0-1-16,0 0 1 0,-2 0 1 16,0 0-5-16,0 0-3 0,2 0-1 15,0 0 1-15,0-5-7 0,0 1-9 0,0-4-20 16,2-1-42-16,6-3-50 0,-2 1-184 15</inkml:trace>
  <inkml:trace contextRef="#ctx0" brushRef="#br0" timeOffset="99020.66">11413 15365 2 0,'0'1'54'0,"0"-1"-4"16,0 0 2-16,0 0 3 0,0 0-12 15,0 0-4-15,0 0-6 0,0 0-2 16,0 0-5-16,0 0-9 0,6 0-6 0,4 0 6 16,7 0 3-16,1 0-3 0,7-2-2 15,8-1-5-15,4-1 4 0,7 0-5 16,5-2-5-16,7 2-1 0,0 0 0 15,0-1 0-15,2 1-5 0,0 0 2 16,2 0 2-16,-3 2-2 0,1-1 0 0,0 0 0 16,-2-1 0-16,0-1 1 0,2-3-2 15,-5 2 1-15,3-5-2 16,-4-2 2-16,-5 0-6 0,-3-1 5 15,-7 2-5-15,-6 3 6 0,-2 0-3 0,-6 0 2 16,-5 3 1-16,1 1 0 0,-9 1-1 16,1 2 1-16,-7 2 1 0,-4-1-1 15,2 1 0-15,-2 0-2 0,-4 0-13 16,-7 1-25-16,-3 5-28 0,-3 1-67 15,-5-2-78-15</inkml:trace>
  <inkml:trace contextRef="#ctx0" brushRef="#br0" timeOffset="99557.69">11568 15382 42 0,'0'0'100'0,"0"0"-66"16,0 0 25-16,0 0-27 0,-2 0-7 16,2 6 11-16,-3 2-4 0,1 0-2 15,-2 3-7-15,-4 1 2 0,2 2-6 0,-5 2-2 16,3-1 2-16,0 0-6 0,-2 1 0 15,1 1-2-15,-1 1-5 0,2-1 0 16,-5 0-3-16,5-1-1 0,4-3-2 16,-2-2 1-16,4-2-3 0,0-2-11 15,2-1-12-15,0-5-16 0,4-1-17 16,8 0-30-16,3-9-52 0</inkml:trace>
  <inkml:trace contextRef="#ctx0" brushRef="#br0" timeOffset="99817.7">11944 15354 226 0,'-11'8'51'0,"1"0"-1"0,0 3 12 15,-1 2-21-15,-3 1-4 0,2 2-12 16,-3-1-1-16,3 1-3 0,-1 2-6 0,3-2-3 16,-2 1-4-16,5-3-6 0,1 0-2 15,4-3 0-15,0 0 0 0,0-1-1 16,2-2-4-16,0-4-12 0,0-2-15 15,2-2-19-15,8 0-11 0,1-2-29 16,3-8-54-16</inkml:trace>
  <inkml:trace contextRef="#ctx0" brushRef="#br0" timeOffset="100068.72">12260 15314 282 0,'-6'2'29'0,"-2"4"7"15,-1 2 21-15,-3 4-27 0,0 0-1 16,-5 3 0-16,3 2-2 0,-3-2-7 0,0 4-4 16,3 0-6-16,-3 0-2 15,5-1-2-15,-2 0-1 0,1-2-4 16,3 0 1-16,4-4-2 0,2-2-1 15,4-1-1-15,-3-3-5 0,3-1-9 0,0-3-15 16,3-2-21-16,5 0-25 0,6 0-60 16,-1-12-117-16</inkml:trace>
  <inkml:trace contextRef="#ctx0" brushRef="#br0" timeOffset="100292.73">12547 15269 361 0,'0'0'28'0,"-12"0"8"0,0 7 9 16,-1 3-22-16,-1 3-1 0,-3 3-3 16,1-1-3-16,-1 3-5 0,1-1-8 15,1 0-1-15,1 3-1 0,-1-1-1 16,5-2 0-16,4-2 0 0,4 0-3 0,2-6-14 15,0-1-12-15,0-4-22 0,12-4-15 16,5 0-40-16,1-3-63 0</inkml:trace>
  <inkml:trace contextRef="#ctx0" brushRef="#br0" timeOffset="100485.74">12926 15201 226 0,'0'0'231'0,"0"0"-222"0,-15 2 47 0,3 10-25 16,-11 3-12-16,0 2 4 0,1 3 0 15,-3-2-9-15,6 2-8 0,3 0-3 16,-1 2-1-16,5-2-4 0,-1 2 2 16,5-1-7-16,2-4-13 0,2 0-14 15,4-3-21-15,0-4-46 0,0-7-116 16</inkml:trace>
  <inkml:trace contextRef="#ctx0" brushRef="#br0" timeOffset="101408.8">12915 13726 34 0,'-4'2'59'0,"4"0"-17"15,-2 2-14-15,0 0-6 0,-2 0 4 16,4-1-5-16,-2 2 2 0,2-2 4 0,-2 1-3 15,0-2 0-15,2 0 5 0,-2-1-1 16,2-1-1-16,-2 1-3 0,0-1-4 16,-1 0-5-16,1 1-1 0,2-1-4 15,0 0 0-15,0 0-4 0,-2 0 0 16,2 0-4-16,0 0 3 0,0 0-3 15,0 0-4-15,4 0 2 0,9-8 2 0,1-3 0 16,5-4-2-16,6-3 1 16,4 0 0-16,4-5 0 0,2 0-2 15,0-1 1-15,0 0 0 0,0 1 1 16,0 1-2-16,-3 1 1 0,-8 5 0 0,-1 2 1 15,-6 2 4-15,-7 4 2 0,-6 1 0 16,-2 1 4-16,-2 2-1 0,0 2 0 16,0-1-3-16,0 2 0 0,0 1-7 15,-2 0 0-15,-4 0 0 0,2 0-1 16,-2 2-3-16,3 5 1 0,-1 0-2 0,4-1-3 15,-4 2-3-15,4-4-4 0,0 0-3 16,0 0-7-16,0-3-9 16,0 0 1-16,0-1-14 0,0 1-18 15,0-1-48-15,0 0-32 0</inkml:trace>
  <inkml:trace contextRef="#ctx0" brushRef="#br0" timeOffset="101785.82">13126 13351 201 0,'0'0'28'16,"0"0"14"-16,0 1-24 0,8-1-3 0,9 3 14 15,4-2-11-15,8-1-5 0,0 0 3 16,4 0-12-16,0 0-3 0,2 0 1 15,-4 0-1-15,-4 0 0 0,-5 4-3 16,-5 2 11-16,-5 4-3 0,-10 2-3 16,-2 4 1-16,-6 3 9 0,-10 2 2 15,-7 2-5-15,0 1-4 0,-4 0 3 16,5 4-6-16,3 2-1 0,5-1-3 15,-1 2 1-15,3-2 1 0,3 1-4 16,1-1-10-16,4-2-14 0,-2-3-21 16,4-3-49-16,2-4-108 0</inkml:trace>
  <inkml:trace contextRef="#ctx0" brushRef="#br0" timeOffset="102333.85">13027 14294 40 0,'-8'4'78'16,"2"-2"-45"-16,6 1-5 0,-3 0 3 15,3-2 6-15,-2-1 4 0,2 0-2 16,0 0-6-16,0 0 1 0,0 0-5 15,0 0-7-15,0 0-5 0,0 1-6 0,0-1 0 16,0 0-2-16,11 0 5 16,3-5-1-16,7-4-7 0,2-6-2 15,8 0-2-15,6-5-1 0,8-3 1 16,1 1-1-16,-1-3 1 0,5 4-1 0,-7-1 2 15,1 2 0-15,-3 1-1 0,-4 0 4 16,-2 4 4-16,-6 0-4 0,-6 3 0 16,-8 4 3-16,-7 1-3 0,-2 3-2 15,-6 3-1-15,0 1 5 0,0 0-3 16,0 0-6-16,0 0 2 0,0 0-3 0,0 2-4 15,-6 5-2-15,4 3-16 0,-4-1-8 16,-1 1-19-16,3 0-15 16,-2-2-30-16,0 1-55 0</inkml:trace>
  <inkml:trace contextRef="#ctx0" brushRef="#br0" timeOffset="102599.86">13542 13860 142 0,'6'-2'178'0,"0"2"-166"0,2 0 61 0,-1 0-37 16,-5 10-18-16,-2 4-5 0,0 4 1 15,0 2-7-15,0 5 0 0,0 3-2 16,-4 1-2-16,-3 3 1 0,1 0-3 16,-4 1-2-16,-3 1 1 0,1 0-2 15,0-4-12-15,-1 4-13 0,1-4-21 0,-1-3-57 16,1-4-119-16</inkml:trace>
  <inkml:trace contextRef="#ctx0" brushRef="#br0" timeOffset="-201396.69">10970 1292 64 0,'0'0'47'16,"0"0"-20"-16,0 0 3 0,0-2-2 16,0 0-6-16,0 0 5 0,0 0-1 15,0 1-4-15,0-2 2 16,0 3-2-16,0 0 3 0,-2 0-1 0,0-2-6 15,2 0-1-15,0 1-4 0,-2-1-6 16,2 2 2-16,0 0 1 0,0 0-6 16,0 0 2-16,0 0-1 0,0 0-1 15,0 0-4-15,0 0 0 0,-2 0 2 16,2 0 1-16,-2 0 0 0,-2 6 1 0,4 0-2 15,-2 2 3-15,0 1-2 0,0 3 0 16,-1 2-2-16,1 5 2 0,0 0 0 16,0 4-3-16,2 1 1 0,0 1 0 15,0 1 0-15,0 1-1 0,0 1 0 16,0 1 1-16,0-1 1 0,0-2-2 15,0-2 0-15,0-2-1 0,0-1 1 16,0-4 1-16,0-1-1 0,0-3 1 16,0-5 0-16,0-2-1 0,0-4 0 15,0 0 4-15,0-2-1 0,0 0 1 0,0 0 6 16,-2-4-2-16,0-6-2 0,-2-3-4 15,2-2 1-15,2-4 2 0,-2-3-3 16,2-3-1-16,0-5 0 0,0-6 1 16,0-7-2-16,0-6-1 0,0-4 1 15,0-6 0-15,4-1-1 0,2 2-1 16,2 8 1-16,1 7 1 0,-3 9 0 15,0 5 0-15,0 7 1 0,3 6 1 16,-1 4 0-16,0 3-4 0,7 2 1 16,-1 2 0-16,7 1-1 0,-1 1 1 15,5 3 1-15,-2 0-1 0,-2 1 1 0,-1 11-1 16,-3 0 0-16,-3 4 0 0,-3 2-3 15,-3 1-3-15,-6 2 3 0,-2-1 2 16,0-3 2-16,0 1 2 0,-4 0-4 16,-6-3 4-16,-1 2 0 0,-3-1-1 15,1-2 1-15,1 1-1 0,-3-1 0 16,3 3-1-16,-2-1 0 0,3 0 2 15,3-1-2-15,2 1-3 0,2-1 1 16,4-1-15-16,0 0-27 0,0-2-24 16,6-1-60-16,-2-4-76 0</inkml:trace>
  <inkml:trace contextRef="#ctx0" brushRef="#br0" timeOffset="-201140.67">11305 1437 109 0,'0'6'186'0,"0"-2"-164"0,0 5-14 16,0 2 22-16,0 2-8 0,0 1-7 15,-2 1 0-15,0 2-4 0,-2 0-2 16,0 1-4-16,2-2 2 0,-5 2 1 15,5-3-6-15,2-3-1 0,0 0-1 16,0-2 0-16,0-2-6 0,0-2-12 0,2-2-16 16,7-2-7-16,1-2-6 0,4 0-22 15,1-1-22-15,4-9 19 16</inkml:trace>
  <inkml:trace contextRef="#ctx0" brushRef="#br0" timeOffset="-200885.66">11702 1474 12 0,'0'-3'-12'0,"0"0"210"0,-6 0-140 16,-5 0-5-16,-3 3-5 0,-3 0-16 16,-1 0-10-16,-3 4 1 0,-2 6 1 15,1 4-3-15,-1 2-5 16,6 2 4-16,1-1-7 0,3 2-4 15,5-3-1-15,4 1-6 0,4 1 2 0,0-3-4 16,6 2 0-16,7-1 1 0,3 1 2 16,1-2-2-16,8-1-2 0,1 1 3 15,10-2-4-15,1-3-7 0,6 0-17 16,3-5-7-16,-1-1-31 0,3-3-39 15,-9-1-66-15</inkml:trace>
  <inkml:trace contextRef="#ctx0" brushRef="#br0" timeOffset="-198872.54">12568 1604 139 0,'0'0'74'15,"2"0"-46"-15,-2 0 2 16,0 0 2-16,2 0-11 0,-2 3-10 15,0 3 1-15,0 5 5 0,0 5 6 16,0 5-12-16,0 4-2 0,0 4-2 0,0 2 0 16,0 4-4-16,-4 1 0 0,0 5 11 15,0-2-8-15,0 3-4 0,4-2 0 16,-2 1 2-16,0-2-3 0,-1-5 8 15,1-5-12-15,0-6 4 0,-4-4 1 16,2-5 0-16,0-4-1 0,4-5 1 0,-2-2 5 16,0-1 3-16,-2-2 4 0,2 0 4 15,-5 0-1-15,5-10-8 16,0-5-5-16,0-2 2 0,2-4-3 15,0-8-2-15,0-7 2 0,0-8 0 0,0-7 2 16,0-7-16-16,8-2 17 0,1-4-2 16,3 4-2-16,3 6-4 0,-1 9 0 15,3 10 1-15,-7 9 0 0,2 7-3 16,-1 6 1-16,3 3 3 0,1 4-1 15,-1 2-3-15,5 2 2 0,-3 2-1 16,1 0-2-16,-3 0-9 0,-1 6 1 0,-5 4 3 16,-2 3 4-16,-2 0-2 0,-4 1 7 15,0 1 5-15,0 2-6 16,-8 0 4-16,-2-2 0 0,-3 3 3 15,-1 1 0-15,1-2-3 0,1 1 2 0,4-2-1 16,-1-2-1-16,1-1-3 0,4-2 1 16,-2 0 0-16,6-3-2 0,-2-1-10 15,2 1-21-15,0-4-35 0,0-2-45 16,2-2-63-16</inkml:trace>
  <inkml:trace contextRef="#ctx0" brushRef="#br0" timeOffset="-198584.53">12944 1564 218 0,'0'3'74'0,"0"4"-59"0,0 2 18 15,0 3 2-15,0 3-7 0,-4-1-4 16,2 4-6-16,-2-2 3 0,-2 3-4 16,2 2-3-16,-3-2 3 0,5-3-5 15,-2-2-9-15,2-3-2 0,2-1 2 16,0-1-4-16,0-5 1 0,0-1 0 15,0-1-3-15,0-2-13 0,0 0-15 16,0 0-17-16,8 0 0 0,1-8-22 16,-3-7-33-16,2-4-46 0</inkml:trace>
  <inkml:trace contextRef="#ctx0" brushRef="#br0" timeOffset="-198261.51">13143 1532 129 0,'0'6'80'0,"0"6"-25"16,0 2 9-16,0 1-27 0,0 2-13 15,0 1-8-15,-4 0-8 0,2-2 2 16,-1 0 10-16,3-3-12 0,0-4-6 16,0 1-2-16,0-4 2 0,0-2-1 0,5-2 0 15,1-2 1-15,2 0 1 0,7 0-1 16,1-11 0-16,1-3-1 0,1 1-1 15,-1 0-3-15,-1 2 3 0,-5 1-1 16,1 4 0-16,-6 2 1 0,-2 2 0 16,-2 2 0-16,-2 0-2 0,0 0 4 15,0 8 2-15,0 3 3 0,0 3 7 16,0 1-8-16,0 0 2 0,-4 3-3 15,0 0-5-15,4-1 0 0,0-1 2 16,0-3-3-16,8 0 0 0,1-3 1 16,5-1-7-16,5-2-12 0,1-3-15 0,5-4-36 15,-2 0-65-15</inkml:trace>
  <inkml:trace contextRef="#ctx0" brushRef="#br0" timeOffset="-196180.39">13645 1609 94 0,'-14'4'72'0,"-3"1"-31"0,3 0 5 0,3 1-10 16,3-1-10-16,2 0-5 0,2 1-4 15,4 0-10-15,0 0-6 0,0 1 3 16,0 1 1-16,6 1-4 16,8 1 3-16,1-2 1 0,5 0 0 0,1 0-3 15,0 2 0-15,2-2-1 0,-5 2 2 16,-1 0-2-16,-5 0-2 0,-4-1 2 15,-1 0-1-15,-7 0 2 0,0 0 0 16,0 2 9-16,-17 2 9 0,-4 1-9 16,-1 0-2-16,-5 2-2 0,0-1-1 0,-2-2-3 15,4 2 0-15,0-2-4 0,9-2 2 16,1 0-1-16,3-1-2 0,4-1 3 15,3 0-15-15,5 0-28 16,0-4-35-16,0-5-72 0,9 0-28 0</inkml:trace>
  <inkml:trace contextRef="#ctx0" brushRef="#br0" timeOffset="-195623.36">14619 1559 62 0,'0'0'136'0,"0"0"-92"0,0 0 2 15,0 0 4-15,0 0-13 0,-7 0-6 16,1 0-8-16,-4 2-3 0,-2 4-3 15,-3 2 4-15,-1 3-5 0,1 1 1 16,1 3 2-16,-1 3-3 0,-1 1-1 16,-1 3 0-16,5 0-4 0,-1 1-4 15,3-1-5-15,4 0 1 0,2-1-2 16,2 1-2-16,2 0 1 0,0 0 0 0,0-2-2 15,8-3-7-15,4-3-16 0,7-4-5 16,6-4-6-16,-1-6-18 0,12 0-37 16,-5-9-74-16</inkml:trace>
  <inkml:trace contextRef="#ctx0" brushRef="#br0" timeOffset="-195099.33">14951 1681 33 0,'0'-4'-33'15,"0"-1"222"-15,-4 0-170 0,-4 1 10 16,0 1 8-16,0 0-10 0,5 0-1 16,-5 0 3-16,2 0 1 0,-4 2-9 15,-1-1-3-15,1 1-4 0,0 1 5 0,-3-1-1 16,1 1-3-16,-1 0 2 0,-3 0 1 15,-1 4-5-15,1 2-3 16,-3 3 0-16,3 1 0 0,1 0-2 16,3 4-1-16,1 0-4 0,5 2 0 0,-2 1 1 15,6 0-4-15,2 0 0 0,0-3 0 16,0 1 2-16,6-3-3 0,7-1 2 15,-1-2 1-15,5-3-4 0,3-3 5 16,3-3-1-16,8 0 2 0,2-9 1 16,2-7-6-16,0-4 3 0,2-1 1 0,-6 0-2 15,0-2-1-15,-10 1 1 0,-4 3 1 16,-5-1 0-16,-6 5-1 0,-2 0 1 15,-4 3-2-15,0 2 4 16,-2 5 4-16,-4 2 1 0,-2 3-3 0,0 0 0 16,-3 0-2-16,1 6-1 0,0 5 4 15,-3 3-3-15,1 1 1 0,1 5 1 16,1 2 0-16,0 0-3 0,4-1 0 15,1-1-2-15,5-1 0 0,0-2-1 16,0 0-1-16,0-4 1 0,7-1 1 16,1-2-2-16,0-3-7 0,0-4-7 0,5 0 0 15,1-3-9-15,3 0-12 0,-5 0-5 16,3-8-2-16,1-3-11 0,1-1-33 15,-5-2-21-15,3-3-24 16,-5-2-3-16</inkml:trace>
  <inkml:trace contextRef="#ctx0" brushRef="#br0" timeOffset="-194824.31">15237 1667 218 0,'2'0'52'0,"-2"0"8"15,0 0-9-15,0 0-22 0,0 0-8 16,0 0 12-16,0 8-2 0,0 4-10 0,-2 2-2 16,-2 0-6-16,4-1-3 0,0-2-1 15,0-2-5-15,0-1 0 0,2-1-3 16,6-4-1-16,0-2 2 0,5-1 2 15,-1 0-2-15,2 0-3 0,-1-4 4 16,1-5-1-16,-1 3-2 0,-5-1 1 16,0 4 0-16,-1-1-1 0,-7 4 0 15,2 0 0-15,-2 0 0 0,2 0 0 16,-2 1-2-16,0 9 4 0,0 2 0 15,0-1-2-15,0 1-2 0,0-1 2 0,4-1 0 16,4 0-7-16,2-1-6 0,7 0-13 16,8-3-1-16,4-2-17 0,12-3-3 15,0-1-78-15,3-1-163 0</inkml:trace>
  <inkml:trace contextRef="#ctx0" brushRef="#br0" timeOffset="-193812.25">16328 1710 91 0,'4'-6'21'0,"-4"-1"18"0,2 1 10 15,-2-3-7-15,0 1 4 0,0 1-4 16,-6-3-4-16,-2 3-2 0,-2 0-7 16,-1 1-4-16,3 0 0 0,-6-1-2 15,1 2-4-15,1 0-3 0,-1 1 0 16,-3 3-1-16,-1 0-6 0,3 1 0 0,-3 0-2 15,-1 5-4-15,5 7 0 16,-3 3-2-16,-1 2 1 0,5 5-1 16,-3 2 0-16,7 2-2 0,2 2 2 15,4 0-1-15,2-2 0 0,0-1-1 0,4 0 1 16,6-4 1-16,3-2-2 0,1-3 1 15,5-4 1-15,-1-6 0 0,5-2 0 16,2-4-1-16,2 0 0 0,-2-11 2 16,1-5-1-16,1-2-1 0,-2-4 1 15,0-5 1-15,-4-2-2 0,-3 1 0 0,-1 0 0 16,-5-2 2-16,-2 0-2 0,-1-3 0 15,-3 0 2-15,0-5 0 16,-2-2-2-16,0-3-1 0,3-1 2 16,-7 2-1-16,6 6-2 0,-4 9 1 0,-2 9 2 15,0 9 0-15,0 6-2 0,0 3 1 16,0 2-4-16,0 14 3 0,-8 7 1 15,-1 5 0-15,1 7 1 0,2 1-1 16,2 4 0-16,-5 2 0 0,5 2 1 16,0-1 0-16,4-1-1 0,0-6 0 0,0-5-1 15,0-6 1-15,10-5-1 0,5-5 1 16,-1-4 0-16,-1-6 0 0,5-4-1 15,1-1 0-15,0 0 2 16,-1-7-1-16,3-5-1 0,-2-1-1 0,-1-2 3 16,-1 2 0-16,-1-2-2 0,-1 1 1 15,-1 1 0-15,-1-1 2 0,-5 2-3 16,0 2 1-16,-2 2 1 0,-2 3 0 15,-4 0-1-15,5 4 0 0,-5-1 0 16,0 2 0-16,2 0 0 0,-2 0-2 0,0 2 1 16,0 7 2-16,0 4-1 0,0 2 0 15,0 4 1-15,0 2 0 0,0 1-2 16,0 0 1-16,0-1 0 0,0-2 1 15,0-1-1-15,0-1 0 0,0-6 0 16,0-3 0-16,0-4 0 0,0-3 0 16,0-1 1-16,0 0 1 0,0-5 0 15,2-7-3-15,6-3 2 0,0-3 0 16,0-1-2-16,5-3 1 0,-1 3 1 15,-1-1-1-15,-3 3-1 0,4 2 1 0,-3 5 1 16,-1 1 0-16,-2 5-2 0,-6 2 2 16,2 2 3-16,2 0-4 0,-2 0 0 15,2 0 0-15,1 0 0 0,-3 4 0 16,2 2 0-16,-2-1 0 0,4 1 0 15,-4 0-2-15,2 0-2 0,0-1-3 16,5-3-9-16,-1 1-8 0,0-2-6 16,3-1-6-16,-3 0-30 0,6 0-46 15,1-6-60-15,-3-7 14 0</inkml:trace>
  <inkml:trace contextRef="#ctx0" brushRef="#br0" timeOffset="-193646.25">17043 1658 24 0,'2'-1'22'0,"1"-4"238"0,-3 1-222 16,0 4 23-16,0 0-15 0,0 0-13 15,0 0-10-15,-5 9-2 0,-1 4-1 16,0 0-1-16,0 2-12 0,2 2-4 15,4-1 0-15,0 1-2 0,0-1 0 16,0 0-1-16,0-2 1 0,6-2-2 16,6-2-3-16,-1-3-23 0,5-4-6 15,1 0 8-15,-1-3-39 0,-1 0-66 16,-7 0 2-16</inkml:trace>
  <inkml:trace contextRef="#ctx0" brushRef="#br0" timeOffset="-193548.25">17180 1762 0 0,'0'3'17'0,"0"-1"-6"0,0-1-24 15,0 2 6-15,0 0-1 0</inkml:trace>
  <inkml:trace contextRef="#ctx0" brushRef="#br0" timeOffset="-192991.22">17180 1762 36 0,'14'17'42'0,"-14"-17"-7"0,0-1-9 0,2-3-3 16,0-1 6-16,-2 1-1 0,3 0-1 15,-1-2-9-15,0 1 0 0,0 0 5 16,2 1-7-16,-4 1-4 0,4 0-4 16,-2 2-4-16,-2 1-2 0,2 0-1 15,-2-1 6-15,0 1-2 0,0 0 7 0,0 0 2 16,0 0 2-16,0 0 1 0,0-1-3 15,0-1-7-15,0 1 2 16,0 0 0-16,0 1-2 0,0 0-4 16,0 0 2-16,0 0 1 0,0 0-4 0,0 0-3 15,0 6 1-15,0 3 6 0,0 5-3 16,0 1 0-16,0 1 0 0,2 2-6 15,4 1 3-15,3 1 0 0,5 0 0 16,7-2 1-16,6-3-1 0,2-3-1 16,-3-5 0-16,1-4 0 0,-2-3-3 0,0 0-3 15,-2-3 2-15,-7-8-1 0,1-4-3 16,-7-2-1-16,-2 0 9 0,-1-1 1 15,-5 1 0-15,0-1 0 16,-2 0 1-16,0 1 1 0,0 3 0 16,0 2 0-16,0 3 5 0,2 2-3 0,2 4 0 15,2 2-6-15,2 1 1 0,1 0 0 16,-1 3 2-16,0 4-2 0,3-1-1 15,-1 0 0-15,6 1-7 0,5-2 3 16,8-1 4-16,2-4 3 0,6 0-2 16,-4 0 0-16,0-3 1 0,-2-6-2 0,-4-3 2 15,-2 0 1-15,-8-2 1 0,-7 0-1 16,-8 2 2-16,-2 1 3 0,-4 1 7 15,-13 4-1-15,-7 2 3 16,-5 4 6-16,-7 0 3 0,-3 3-2 0,4 12-4 16,0 3 2-16,8 2-3 0,6 4-10 15,11 2-3-15,10 0-3 0,0 2 1 16,19 0-2-16,18 1-1 0,17-1-2 15,20-5-21-15,19-3 2 0,17-8-67 16,9-11-90-16</inkml:trace>
  <inkml:trace contextRef="#ctx0" brushRef="#br0" timeOffset="-192231.16">18656 1689 55 0,'0'4'25'16,"0"2"-3"-16,0 0 14 0,0 0 2 0,0 0 7 15,0-2 2-15,-2-1-6 16,0-1-3-16,0-1 5 0,-1 0 1 16,3-1-12-16,-2 0-3 0,2 0-6 15,0 0-5-15,0 0-1 0,0 0-3 0,11-5-10 16,1-3 0-16,5-2 3 0,5-2-1 15,1-1 0-15,4-1-3 0,2-2-3 16,4 2 2-16,2 1-3 0,-6 3 1 16,-6 1 2-16,-5 4-2 0,-3 3-1 15,-7 1 0-15,-6 1 0 0,0 0 0 0,-2 1 2 16,0 9-2-16,-6 2 3 0,-4 1-4 15,-1 3 2-15,3 3 0 16,2 0 1-16,2-2-1 0,4-2-1 16,0-4-3-16,2 3-9 0,4-4 1 0,2 2-13 15,3-2-8-15,-1-3-8 0,2-1-19 16,1-3-27-16,-3-3-10 0,-4 0-112 15</inkml:trace>
  <inkml:trace contextRef="#ctx0" brushRef="#br0" timeOffset="-191911.15">18751 1974 1 0,'0'3'273'16,"0"-3"-227"-16,0 0-11 0,14-3 0 15,5-7-16-15,6-2-5 0,6-1-3 16,4 1-4-16,0 0 7 0,0 2-5 15,-2 2 0-15,-2 5 1 0,-8 2 2 16,-4 1-6-16,-9 0-2 0,-6 1-2 16,0 6-1-16,-4 1 4 0,0 1-1 15,0 2-2-15,4 0-2 0,3 1 0 16,5 0-4-16,2 1-11 0,9-2-42 15,4-3-15-15,2-3-161 0</inkml:trace>
  <inkml:trace contextRef="#ctx0" brushRef="#br0" timeOffset="-191001.09">19685 1569 7 0,'0'0'42'0,"0"0"127"0,0 0-131 16,0 0-1-16,-4 0 3 0,2-1 1 15,-2-1-13-15,0 1-4 0,4 1-7 0,-2-1 2 16,2 1-5-16,0 0-3 0,0-1-5 15,4 1 0-15,8-1 4 0,1 1 0 16,5-1-3-16,1 1-1 0,1 0 1 16,-1 0 0-16,6 0-2 0,0 0 6 15,4 4-3-15,-5 6 6 0,3 1-8 0,-8 5 0 16,-5 3-4-16,-5 0-4 0,-7 3 4 15,-2 0 1-15,0 3-1 16,-11 0-1-16,-5 3 2 0,-5-2-1 16,-6-1-3-16,0-1-2 0,-2-2 2 0,3-1 2 15,-3-3-2-15,4 0 0 0,0-4 2 16,2-3 0-16,7-3-1 0,3-3-1 15,3-4 2-15,6 0-3 0,4-1-5 16,0 0 1-16,0-2-2 0,6-8-1 16,4 1 6-16,5 2-1 0,-1 2 2 0,3 3-1 15,-3 1 1-15,3 1 1 0,-1 0 0 16,-1 0 0-16,-1 5 0 15,5 1-2-15,4 2 2 0,2-2 2 16,1 1-2-16,1-4 1 0,-2-1 0 0,2-2-3 16,-4 0-25-16,-1 0-11 0,1 0-27 15,0-3-46-15,-2-8-75 0</inkml:trace>
  <inkml:trace contextRef="#ctx0" brushRef="#br0" timeOffset="-190428.06">20264 1551 91 0,'-2'0'39'0,"-2"0"-4"16,2 0 5-16,0 0-2 0,-5 0 1 15,3 0-4-15,0 0-4 0,0 0-2 16,0 0-4-16,4 0-1 0,-2 0-7 15,0 0-1-15,0 0-8 0,2 0 5 16,0 0-1-16,0 0 4 0,0 0-5 16,0 0-7-16,0 0 1 0,2 0-3 15,6 0 0-15,4-1 3 0,5-1 1 16,2 1-4-16,5-3 3 0,3 3-2 0,4-3 3 15,0 2 0-15,2-1-1 0,0 1-4 16,1 2 2-16,-8 0 0 0,-5 0-3 16,-6 0 0-16,-7 0 1 0,-2 0-2 15,-4 0-6-15,-2 0-2 0,0 0-8 16,0 0-9-16,0 0-5 0,-6 0-27 15,-4 0-46-15,-5 0-58 0</inkml:trace>
  <inkml:trace contextRef="#ctx0" brushRef="#br0" timeOffset="-190167.05">20256 1567 25 0,'-19'9'217'0,"5"-2"-162"15,1 1-16-15,5 3-2 0,8 1-20 16,0 1-8-16,0 3 1 0,12 2 2 16,5 1-4-16,8 1-5 0,4 2 3 15,4-1-4-15,0 1 0 0,2 0-1 0,0 0 1 16,-4-2-1-16,-4 2-1 15,-8-3 0-15,-3-1 0 0,-10 0-1 16,-4-6-2-16,-2 0 2 0,0-1 2 16,-8-1-1-16,-4-3 3 0,-3 2 1 0,-3-2 9 15,-5-2-2-15,2 0 2 0,-2 0-2 16,-1-2-1-16,-1 0-7 0,6 1-1 15,1-2-2-15,3 1 0 0,13-1 2 16,2-1-29-16,0 3-28 0,0-4-50 16,0 0-65-16</inkml:trace>
  <inkml:trace contextRef="#ctx0" brushRef="#br0" timeOffset="-188990.98">20928 1813 170 0,'0'0'43'15,"0"0"-15"-15,2 0 12 0,-2 0 7 16,0 0-12-16,2 0-4 0,-2 0-11 0,0 0-1 15,0 0-3-15,0 0-3 0,0 0-5 16,0 0 3-16,0 0-4 0,0 0 1 16,0 0 1-16,0 0-4 0,0 0-2 15,0-1-3-15,0 1 0 0,0 0 2 16,0-1 3-16,0 1 0 0,0 0 0 15,0 0 0-15,0 0 0 0,0 0-2 16,0 0-1-16,0 0-2 0,0 0 2 16,0 0-3-16,0 0 0 0,0 0 1 15,0 0-1-15,0 4 1 0,0 4 0 0,0 1 1 16,-2 1 3-16,0 4-3 0,-3 0 2 15,3 2 3-15,0-1-3 0,-4 1 1 16,4-2 2-16,0-1-1 0,-2-1 0 16,2-3-2-16,0-3 2 0,2-2 1 15,0-3 1-15,0 0-2 0,0-1-1 16,0 0 4-16,0 0-1 0,6-9-4 15,8-2-2-15,5-3 1 0,4-3 0 16,1-2-2-16,1-1-1 0,2-2 2 16,0-1 0-16,-2 1-2 0,0 2 1 15,-3 2 0-15,-3 6 1 0,-7 4-3 0,-3 2 3 16,-1 3-2-16,-2 1 2 0,-4 2-2 15,-2 0-2-15,0 2 1 0,0 9 2 16,0 4 0-16,0 3 1 0,-10 3 1 16,2 0 1-16,-3-2-3 0,1 0-1 15,0 0 2-15,1-4 1 0,3-1 0 0,2-5-1 16,4-2 0-16,0-4-1 15,0-1 0-15,0-2-1 0,0 0 1 16,10 0 1-16,11-4 1 0,2-8 1 16,4-3-2-16,-3-1-7 0,-1 2-1 0,0 1-3 15,-2 3 5-15,-5 3-1 0,1 0 2 16,-7 3 3-16,-6 2 1 0,0 0 1 15,-4 2-3-15,0 0 2 0,0 0-1 16,0 5 3-16,0 5 1 0,-6 3 2 16,2 1 1-16,-2 1-4 0,2 3 1 0,-3-2-1 15,5 0 2-15,2 2-3 0,0-4-2 16,0-1 1-16,0 1 0 15,0-3 13-15,2 1-22 0,5-1 0 16,1-3-10-16,4-2-6 0,1-1-28 0,-1-5-12 16,5 0-40-16,-7 0-110 0</inkml:trace>
  <inkml:trace contextRef="#ctx0" brushRef="#br0" timeOffset="-188484.95">21566 2038 58 0,'-2'3'107'0,"2"-1"21"15,0 0-112-15,0-2 17 0,0 0-1 0,0 0 2 16,0 0-1-16,0 0 3 0,0-2-14 16,6-6-13-16,1-5-1 15,3 1-1-15,2-6 0 0,3 0-14 0,1-2 20 16,3-4-6-16,2 0-6 15,1-5 2-15,1-1 0 0,2-3-2 0,0-4-1 16,0 0 0-16,-1 2 0 0,-1 3 0 16,-2 5 0-16,-3 2 0 0,-1 4 1 15,-5 5 2-15,-1 4 1 0,-5 3 0 16,-4 5 5-16,0 2-5 0,0 2-2 15,-2 0 1-15,0 0-1 0,0 5-3 0,0 10 1 16,0 6 1-16,-4 1-1 0,0 4 2 16,2 3-1-16,0 2 0 15,2 3 0-15,-5-1 0 0,3-1 0 0,2-1-1 16,0-3 2-16,0 1-2 0,0-3 0 15,0-1 0-15,5-3 2 0,-1-1-4 16,-4-4-6-16,4-1 2 0,0-1 8 16,-2-3-24-16,2-1-16 0,-2-4 13 15,2 0-15-15,0-3-7 0,1 0-14 16,-3-2-4-16,0 0-22 0,-2-2-6 0</inkml:trace>
  <inkml:trace contextRef="#ctx0" brushRef="#br0" timeOffset="-188298.94">21734 1960 83 0,'14'0'303'0,"9"0"-284"0,10-5 20 16,10-4-15-16,9-1-16 0,0 3-5 15,10 1-2-15,6 3 0 0,2 3-1 16,9 0-15-16,-1 0-49 0,-5 0-112 16</inkml:trace>
  <inkml:trace contextRef="#ctx0" brushRef="#br0" timeOffset="-186394.83">23906 1544 97 0,'2'0'103'15,"-2"0"-68"-15,0 0 12 0,0-2-13 16,0-2-2-16,0 1-4 0,0-3 0 16,0 3-7-16,0-3-4 0,-4 1 3 15,0-1-9-15,0 0 8 0,4-2-5 16,-4 1 6-16,0-1-3 0,0-1-2 15,-1 2-4-15,-1-1-2 0,-2-1-1 16,-2 3 0-16,-1-2-4 0,-3 4 0 16,-1-1-1-16,-1 2-1 0,-5 2 1 0,0 1-2 15,-1 0 3-15,-3 0-3 0,-2 3 3 16,0 8-2-16,4 2-1 0,1 1-1 15,3 3-2-15,0 3 3 0,5 4-2 16,-3 6 1-16,1 4 0 0,8 3 1 16,-5 2-2-16,7 1 1 0,4 0 0 0,2-1 1 15,0-3-1-15,2-1 0 16,15-4-1-16,1-3 2 0,7-3-2 15,10-3 3-15,4-5-2 0,9-5 2 16,4-7 0-16,1-5 10 0,5 0-30 0,-4-10 27 16,-4-6-6-16,1-3-3 0,-3 0 2 15,-11-3-2-15,-2 0 1 0,-10 0-1 16,-8-1 2-16,-5-1 1 0,-6-4 0 15,-4-3-1-15,-2-4 0 0,0 0-1 16,-12-4-1-16,-5-1 1 0,-1 0-2 0,-3 4 3 16,2 6-3-16,1 8-1 0,1 10 3 15,3 9-3-15,1 3 0 16,5 3-4-16,-2 13-2 0,4 6-13 15,3 4-21-15,3 2-19 0,0-6-50 0,5-3-147 16</inkml:trace>
  <inkml:trace contextRef="#ctx0" brushRef="#br0" timeOffset="-185970.81">24547 1997 8 0,'0'0'330'0,"0"0"-302"0,0-2 14 16,0-1-5-16,0 1-13 0,0-1-5 15,10-2-7-15,3 0-1 0,3 0 4 16,1 2 2-16,-3 2-4 0,3-2-2 16,-5 1-1-16,-1-2 1 0,-3 3-3 15,-4 0-1-15,-4 1-2 0,0-2 3 16,0 2 0-16,0-1 3 0,0-3-5 0,-8 1 0 15,-1 0-4-15,1 1-3 0,-4 1-1 16,-1 1 1-16,3 0-12 0,2 0-12 16,2 0-21-16,4 0-22 0,2 0-70 15,0 0-171-15</inkml:trace>
  <inkml:trace contextRef="#ctx0" brushRef="#br0" timeOffset="-181468.55">25027 1628 73 0,'0'0'11'0,"0"0"-11"15,0 0 1-15,2 0-1 0,0 0 1 16,-2 0 5-16,2 0 9 0,0 0 6 16,0 0 6-16,0 0 2 0,-2 0 0 15,2 0-2-15,0 0 0 0,0 0 1 16,0-2-7-16,-2 1-2 0,0-2-3 15,0 1 1-15,2 1-4 0,-2-3-7 16,2 1 1-16,1 0 1 0,1 0 2 16,-4 0-1-16,2 0-1 0,0 1-1 15,-2-1-1-15,0 0 5 0,0 1 2 0,0-2-3 16,0-1-3-16,0 0 0 0,0 1-2 15,0-1 1-15,0 0-1 0,0 0 0 16,-4 2 0-16,-5 1 0 16,1-1 0-16,-2 2-5 0,-3 1 0 0,-1 0 0 15,-3 0 0-15,1 2-1 0,-5 4 2 16,0 4-1-16,1 0 0 0,-1 4 2 15,3 5-2-15,-1 1 3 0,4 5-3 16,3 2 0-16,0 2 1 0,-1 2 0 16,3 2 3-16,4-1-3 0,4 0 0 15,2-1 0-15,0-1-1 0,10 0 0 0,7-2 1 16,3-2 1-16,5-4-2 0,6-2 10 15,6-5-12-15,2-5 2 0,3 1 0 16,3-9 0-16,-1-2 5 0,3 0 0 16,-1-8 0-16,-5-4 1 0,-2-2-1 15,-6-4 0-15,-2-1-3 0,-6-2-12 16,-6 0 24-16,-7-3-4 0,1 0-3 15,-9-2 0-15,2-2 0 0,-6-3-1 16,0-4-2-16,0-3 0 0,-10-1-2 16,-3 0-2-16,-3 1 0 0,-9 5 0 0,-2 6-1 15,-6 9 1-15,-2 7-2 0,0 9-2 16,6 2 3-16,0 1-4 0,8 15-12 15,7 6-13-15,7 2-11 0,5 4-28 16,2-5-77-16,0-4-128 0</inkml:trace>
  <inkml:trace contextRef="#ctx0" brushRef="#br0" timeOffset="-180800.51">25667 1607 124 0,'-6'0'95'0,"-2"-5"-46"0,-2 1 1 15,1 1-3-15,3-1 0 16,4 3-10-16,0-1-5 0,2 2-9 0,0 0-12 15,0 0-9-15,12 0-2 0,11 0 1 16,2 0 7-16,6 0-3 0,0 0-4 16,2 5 3-16,-2 4-1 0,0 1-1 15,-4 2 0-15,0 1 0 0,-4 0 2 16,-7 4 2-16,-1 2-3 0,-9 1 1 15,-4 3 1-15,-2 1-2 0,-4 1 4 0,-13 1-1 16,-1 1-2-16,-7-2 1 0,-2 1-2 16,-2-2-1-16,-2 0 0 0,0-5 1 15,2 0-2-15,-2-5 0 16,0 1 2-16,6-1 9 0,2-4-17 0,7-2 0 15,3-3 5-15,7-4-5 0,6-1-2 16,0 0-1-16,0 0-7 0,0-1 3 16,11-8 2-16,9 0 3 0,1-1-2 15,2 1 4-15,-1 1-13 0,-3 3 23 16,-4 4-4-16,-1 1-1 0,-2 0-1 0,3 0 3 15,1 0-3-15,7 6 5 0,-2-1 10 16,2 1-26-16,3 0 32 0,-5 0-23 16,2 0 1-16,-7 0 1 0,3-2 0 15,-2-1-9-15,-1 0-17 0,3-3-24 16,1 0-42-16,-3-8-90 0</inkml:trace>
  <inkml:trace contextRef="#ctx0" brushRef="#br0" timeOffset="-180178.47">26310 1586 2 0,'-2'0'0'0,"-2"0"33"0,2 0 103 0,-4 0-109 16,2-1 16-16,0-2 2 0,-1 0-18 15,1 1-2-15,0 1-2 0,0 1 4 16,4 0-10-16,-2-1-1 0,0 1-1 15,0 0-2-15,-2 0-2 16,2 0-4-16,-5 0-1 0,3 0 1 0,0 0 0 16,0 0-2-16,0 2 2 0,0 1-6 0,0 1 1 15,2-1 1-15,-1 0 0 16,3-1 0-16,-2 1-2 0,2 0 2 15,0-1 0-15,0-1-1 0,0 2-3 16,7 1 4-16,9-2 3 0,7-1-2 0,8 0 1 16,6-1-2-16,2 0-1 0,3 0-2 15,1 0 0-15,-4-2 2 0,1 2-1 16,-5-4-1-16,-4 1-1 0,-8 0 2 15,-9 1-2-15,-6 1 2 0,-4-1 1 16,-1 2 4-16,-3-4 4 0,0 1-7 0,-5 0-2 16,-5 1-4-16,0 2-10 15,-5 0-8-15,-1 0-16 0,-3 1-25 16,0 3-48-16,-1-4-79 0</inkml:trace>
  <inkml:trace contextRef="#ctx0" brushRef="#br0" timeOffset="-179897.46">26321 1654 66 0,'-9'7'181'0,"1"-1"-127"0,4 0-35 16,0 2 19-16,4 2-14 0,0 2 0 15,4 2-1-15,8 1-1 0,11 3-8 16,4-1-7-16,4 2-2 0,0-1-1 0,2 1-3 16,-4 2 0-16,-2-2 2 0,-4 3-2 15,-5-1-1-15,-1-1 1 16,-1-1 1-16,-3 0 0 0,-1-1 1 0,-8-4-3 15,-4 0 12-15,0-3-11 0,0-1 2 16,-6 2 0-16,-6-1 4 0,-3-2 4 16,-6-1 0-16,1-1-2 0,-7 0 4 15,-2 0-5-15,0-1 2 0,-4 2-4 16,4-3-1-16,0 0-2 0,8 0-3 0,7-2-1 15,4 2 1-15,3-2-2 0,5 0-10 16,-2 3-24-16,2-1-18 0,0-2-42 16,-4 1-147-16</inkml:trace>
  <inkml:trace contextRef="#ctx0" brushRef="#br0" timeOffset="-175028.18">27147 2102 37 0,'0'0'95'0,"0"0"-49"0,0 0-9 16,0 2 5-16,0-2-2 0,0 0-9 16,0 0-4-16,0 0-4 0,0 0-2 0,0 0 1 15,0 0-1-15,0 0-7 0,-2 0-1 16,0-2-1-16,-2 1-6 0,4-1 2 15,0 2 0-15,0-1-3 16,-2 0 0-16,2 1 0 0,-2-1-4 0,0 0 5 16,0 1-3-16,2 0 1 0,0-1-2 15,0-1 3-15,0 0 2 0,0-1-2 16,0-4 2-16,0-3-3 0,6-5-1 15,2 0 1-15,3-4-3 0,3-4 3 16,5-4 3-16,2-4-13 0,3-4 21 0,7-5-7 16,2-2-3-16,3-4-1 0,1-2-3 15,-4 2-1-15,-2 3 1 16,-4 5 0-16,-5 7-2 0,-1 1 2 0,-4 7-1 15,-5 5-1-15,-2 3 1 16,-1 6 0-16,-5 0 1 0,0 3 1 0,-2 2-1 16,0 1-1-16,0 1 0 0,0 2 0 15,-2 0-1-15,2 0-1 0,2 0 1 16,-2 5 0-16,5 5 1 0,-1 5-1 15,0 4 0-15,2 5 2 0,-1 3-1 16,-1 7 0-16,0 1 1 0,0 1 0 0,-4 1 0 16,4-2-1-16,-4-1-1 0,1-3 2 15,-1-1 0-15,-2-3 1 0,0-2-1 16,0-2 1-16,0-5-1 15,-2-1-1-15,-1-3 0 0,3 0 0 0,0-3-4 16,0-2-4-16,0 1 0 0,5-5-7 16,-1 2 8-16,2-2-20 0,4 0 2 15,-6 1-6-15,3-3-10 0,-1 0-25 16,-2-1-40-16,0-2-41 0</inkml:trace>
  <inkml:trace contextRef="#ctx0" brushRef="#br0" timeOffset="-174753.16">27288 1758 89 0,'6'-3'261'0,"5"3"-245"15,3-2 0-15,7 2 23 0,8 0-16 16,6 0-4-16,8 5-3 0,15 4 0 15,10 5-9-15,7 3-3 0,7 1-3 16,-3 5-2-16,-7 0-31 0,-6-6-74 16,-12-8-183-16</inkml:trace>
  <inkml:trace contextRef="#ctx0" brushRef="#br0" timeOffset="-164799.6">16070 13810 54 0,'0'-1'22'15,"0"0"-8"-15,0-3 28 0,0 1 4 16,-4-1-26-16,-3 0-3 0,5 2 0 16,-4-2-1-16,2 2-4 0,0-1-3 15,0 1 1-15,0 2-2 0,0-2-3 16,1 2-2-16,-1 0 3 0,2 0 0 15,-4 0 3-15,4 0 3 0,-4 0 0 16,4 0-1-16,2 0 1 0,0 0 0 0,0 0 2 16,-4 0 4-16,4 0-3 0,-5 0 1 15,5 0-2-15,0 0 0 0,-2-1-6 16,0 0 1-16,0 0 1 0,0 0-3 15,2 1-2-15,-2 0-6 0,2 9 0 16,-2 9 3-16,2 4-1 0,0 6 0 16,0 4-1-16,0 3 4 0,0 2-2 15,0 0-1-15,0-2 1 0,0 0 0 16,0-1 0-16,-4-2-2 0,-4-4 0 15,4-4 12-15,-1-5-11 0,3-5-1 16,2-3-1-16,0-6 3 0,0-3-2 0,0-1-1 16,0-1 1-16,0 0 2 0,13-1 1 15,1-10-1-15,5 0-1 0,-3 1 1 16,1 0-2-16,-3 2 0 0,1 1 0 15,-1 3 1-15,3 2-1 0,-1-1-2 16,3 2 3-16,2 1-1 0,-3 0 0 16,1 0-2-16,-3 0 0 0,1 0-5 15,-5 2-5-15,3 2-2 0,-5 0-5 16,0 2-5-16,-1 0-16 0,-1 1-20 15,0-3-36-15,-2-1-35 0</inkml:trace>
  <inkml:trace contextRef="#ctx0" brushRef="#br0" timeOffset="-164486.58">16512 13851 117 0,'2'0'54'16,"-2"7"-53"-16,0 6 38 0,0 3 9 15,0 4-10-15,-6 4-17 0,0 0-3 16,0 2 2-16,-3-1-3 0,3-1-5 0,0 0-3 15,2-5 2-15,-4-2-3 0,8-1-1 16,-3-2-4-16,3-2 0 16,0-3-2-16,0-2 1 0,0-2-2 15,3-3-2-15,1 0-5 0,0-2-7 0,-4 0-6 16,6 0-3-16,-2-3-25 0,2-6-36 15,-2-4-50-15</inkml:trace>
  <inkml:trace contextRef="#ctx0" brushRef="#br0" timeOffset="-164231.56">16576 13794 102 0,'15'-7'35'0,"3"0"20"0,-1 3 1 16,1-2-19-16,3 3-13 0,0-2-9 16,2 1-7-16,-3 1-5 0,-1 1 3 15,1 1-3-15,-1 1 0 0,-4 0-3 0,-1 0 1 16,-8 0-2-16,0 1 1 0,-4 5 0 15,-2 2-13-15,0 0-7 16,0 2-20-16,0-2-30 0,-4 0-30 16</inkml:trace>
  <inkml:trace contextRef="#ctx0" brushRef="#br0" timeOffset="-164014.55">16531 13989 51 0,'6'2'33'0,"4"-2"29"15,5 0-20-15,3 0-17 0,9 0-4 16,0-1-7-16,4-2-2 0,-2-2-4 16,2 1 1-16,-2 1 0 0,-2 0 3 15,-2 3-6-15,-9 0-5 0,-5 0 0 16,-3 0-12-16,-4 2-25 0,-2 1-7 15,-2-1-31-15,0 1-56 0</inkml:trace>
  <inkml:trace contextRef="#ctx0" brushRef="#br0" timeOffset="-163834.54">16543 14164 185 0,'0'6'20'0,"0"2"28"0,2-1-6 15,11 0 1-15,-1-2-10 0,5-1-7 16,5-2-8-16,5-1-10 0,4-1-4 15,0 0-2-15,4 0 0 0,3 0-6 0,-5-7-18 16,-2-2-28-16,0-1-37 0,-4-2-70 16</inkml:trace>
  <inkml:trace contextRef="#ctx0" brushRef="#br0" timeOffset="-163633.53">17085 13940 188 0,'0'-5'43'15,"0"4"31"-15,-2 0-16 0,2 0-17 16,-7 1-13-16,3 0-5 0,0 4-7 0,0 7-2 15,0 3-7-15,0 2 2 0,0 1-5 16,0 2-2-16,4-1-3 0,0 3 4 16,0-2-2-16,0-3-2 0,0-2-5 15,6-3-10-15,4 0-15 0,-2-2-15 16,1-5-23-16,1-3-24 0,-2-1-28 15</inkml:trace>
  <inkml:trace contextRef="#ctx0" brushRef="#br0" timeOffset="-163338.52">17039 13859 107 0,'-4'-30'65'15,"0"7"20"-15,2 7-21 0,0 7-12 16,2 5-17-16,0 4-16 0,2 0-17 16,8 0-1-16,9 11 3 0,4 4 0 15,3 4 0-15,8 4-4 0,1 0 4 16,6 1-3-16,-2 0-1 0,1 3 2 0,-7-1-1 15,-4 0-1-15,-5 0-4 0,-3-3-4 16,-6 1-4-16,-3-3 0 16,-8-1 0-16,-4-3 4 0,0-2 4 15,-10-2 3-15,-5-3 2 0,-3-3 1 0,-5 0 0 16,0-2-2-16,-2 4 2 0,-1-5 1 15,-5 0 2-15,-5-1-1 0,-1 0 1 16,-2 1 5-16,4 0-4 0,10 1-6 16,4 1 0-16,7-1-2 0,6 1-10 15,3-2-32-15,1 1-45 0,4 0-60 0</inkml:trace>
  <inkml:trace contextRef="#ctx0" brushRef="#br0" timeOffset="-160292.34">19131 13768 10 0,'-4'-3'105'0,"-2"1"-85"15,-2 1-1-15,-1 0 5 0,1-1-4 16,2 1 1-16,2 1 1 0,-5-1-2 16,7-1-3-16,0 0-6 0,0 2 3 15,0-2-2-15,2 1-3 0,-4-1-1 16,4 0 1-16,0-1-1 0,-2-1 1 15,0 2-3-15,-2-1 4 0,2 3 0 16,-2 0-6-16,-5 0 0 0,3 0 0 16,0 0 2-16,0 0-5 0,0 0 2 15,-1 3 0-15,3-1 2 0,-2-1-1 16,4 0 1-16,-2 0 1 0,2-1-1 0,2 1-1 15,0 0-3-15,0-1-1 0,8 0 3 16,9 1-3-16,3-1 3 0,7 0 0 16,2 0 0-16,8 0-3 0,2 0 0 15,-1-2 1-15,3-1 2 0,-10 1-3 16,-2-1-2-16,-2 2 4 0,-13 1-2 15,-3 0-2-15,-5 0 2 0,-4 0 0 16,-2 0 0-16,0 0-2 0,0 0-6 16,-8 5-9-16,-3 2-17 0,-1-2-24 15,-3-1-22-15,-5-1-25 0,-3 0-29 0</inkml:trace>
  <inkml:trace contextRef="#ctx0" brushRef="#br0" timeOffset="-160238.33">19131 13768 6 0</inkml:trace>
  <inkml:trace contextRef="#ctx0" brushRef="#br0" timeOffset="-160055.33">19131 13768 6 0,'-116'111'82'0,"116"-102"-19"0,5 2-21 0,9 1-4 0,-2 2-16 0,5 1-4 15,4-2-3-15,1-1-4 0,3 2 1 16,0-1 0-16,0 1-5 0,-2-1-4 16,-5 0 1-16,-1 1 6 0,-7-1-8 0,-8 1-1 15,-2 1 2-15,0-1 1 0,-8-2 0 16,-5 0 0-16,-1 0-7 0,-5 2 6 15,1-1 0-15,-5-1 0 0,2-1 2 16,-1-2-1-16,1 1 0 0,-2-1-1 16,3-1-2-16,3-2 0 0,5-1-1 0,3-2-9 15,7-3-20-15,2 0-21 16,0 0-41-16,2-6-80 0</inkml:trace>
  <inkml:trace contextRef="#ctx0" brushRef="#br0" timeOffset="-159674.3">19689 14011 0 0,'-8'0'13'0,"2"0"63"0,-2 0 14 15,-1 0-50-15,1 0 15 0,2 0-12 16,0-1-6-16,2-3-10 0,4 4 0 0,0 0-10 16,0 0-16-16,4 0-3 0,6 0 7 15,4 5-1-15,9-1-1 16,4-1-1-16,2 1 2 0,4-2-5 15,-2-1 1-15,-2 1 1 0,-2-1 0 0,-2 1 0 16,-7-2-2-16,-3 0-1 0,-3 0-1 16,-1 0-6-16,-3 0-10 0,-2 0-5 15,2 0-18-15,1-4-30 0,-1-1-57 16</inkml:trace>
  <inkml:trace contextRef="#ctx0" brushRef="#br0" timeOffset="-159362.28">20305 13811 35 0,'0'-3'202'0,"0"3"-152"16,0 0-17-16,0 3-20 0,0 8 18 15,0 4 1-15,0 5-8 0,-6 3-11 16,0 1-5-16,-2 2-1 0,-1-1-3 15,3 2-1-15,-4 2-2 0,2-5 0 16,3 0 2-16,1-5-3 0,4 0-1 16,0-1-1-16,7-3-14 0,5-4-17 15,4-3-32-15,5-4-51 0,2-4-96 0</inkml:trace>
  <inkml:trace contextRef="#ctx0" brushRef="#br0" timeOffset="-159037.28">20715 13961 151 0,'-11'-16'98'0,"-3"2"-50"0,-1 3 5 16,-7 2-17-16,1 4-8 0,2 5-9 16,1 0 1-16,5 0-6 0,5 2-9 0,0 11-4 15,0 9-1-15,5-1 0 0,3 3 1 16,0 0-1-16,11 0-1 0,5-1 0 15,3-4-5-15,4 0 2 0,-1-5-9 16,5-1 6-16,-4-6 6 0,2-3 2 16,0-4-6-16,-7 0 5 0,3-4 3 15,-5-8-3-15,1-5 4 0,-5 1 5 16,-1-5 7-16,-5 0-4 0,-4-2-1 15,-2 0 0-15,0 0-1 0,-8-1-4 16,-5 1 1-16,-3 1-3 0,-3-1-2 16,-2 1-1-16,5 0-2 0,-1 2-1 0,9 5-9 15,6 4-4-15,2 6-11 0,0 5-32 16,4 0-63-16,4 3-74 0</inkml:trace>
  <inkml:trace contextRef="#ctx0" brushRef="#br0" timeOffset="-158358.25">21153 13982 209 0,'0'0'35'0,"0"0"2"0,4 0-13 16,-4 0 3-16,2 0-1 0,-2 0-4 16,2 0 0-16,-2 7-4 0,0 2 2 15,0 4-2-15,0 0-5 0,0 1-2 16,0-2-1-16,-2 2 1 0,0-3-2 15,-2-2-3-15,2-4-6 0,2-2 3 0,0 0-1 16,0-3-2-16,8 0 3 0,2 0 3 16,7-5-1-16,4-7-3 15,1-5-1-15,-1 1 1 0,0 0 0 16,-3 0-1-16,-1 2-1 0,-1-3 1 0,1 4-3 15,-3 3 2-15,-1 2 2 0,-3 2-2 16,-2 2-1-16,-1 3 0 0,-5 0 3 16,-2 1-2-16,0 0 0 0,0 2-5 15,0 11 7-15,-9 3 1 0,-1 5-2 16,2-1 1-16,-5 3 0 0,5-3 3 0,0-1-3 15,4-4 1-15,2-1-3 0,2-2 0 16,0-3 1-16,2-3-2 0,6-6 1 16,6 0 2-16,5-3 2 15,8-9-3-15,-2-2-1 0,6-3-3 16,-2 0-1-16,-2 0-4 0,-3-1 3 0,1 3 1 15,-6 2 5-15,-7 2-2 0,-4 3 0 16,-3 4 2-16,-3 3-1 0,-2 1 2 16,0 0 0-16,0 0 0 0,-2 5-2 15,-9 6 1-15,3 0 0 0,-4 5 4 16,3-1-3-16,3 1-3 0,0 1 2 0,0-2-2 15,4 0 2-15,-3-1-2 0,5 1 1 16,0-2-7-16,0 0-6 0,5-3-13 16,7-1-24-16,2 0-9 15,3-7-71-15,2-2-70 0</inkml:trace>
  <inkml:trace contextRef="#ctx0" brushRef="#br0" timeOffset="-157773.22">21870 14180 126 0,'0'0'30'15,"0"1"-35"-15,0-1 9 0,0 0 13 16,2 0 9-16,2 0-3 0,3-3-3 15,-3-2 4-15,0 1 6 0,4-1-2 16,0-3-11-16,3-2-2 0,-3-1 0 16,4-3 3-16,3 0-5 0,1-3 0 15,3-2-6-15,2-3-1 0,1-1-6 16,-1-3 2-16,-2 1 1 0,-1 0-1 15,-3 4-2-15,-1 3 0 0,-1 4 5 16,-3 2-1-16,-2 0 0 0,3 3 0 0,-3 1-2 16,0 0 2-16,2-1-3 0,-1 2 3 15,1-3-2-15,0-1 1 0,1-2 2 16,1 0 1-16,-2 3 0 0,-1 1 3 15,-3 5-2-15,0 1 1 0,-6 3 1 16,4 0-5-16,-4 7 0 0,0 7 4 0,0 7-1 16,0 2-3-16,-4 2 1 15,-4 1-3-15,-5 3 2 0,7 0-2 16,-6 1 0-16,1 1-2 0,5 0 0 15,2-4 2-15,0 0-4 0,2-3 2 16,2-1 2-16,0-1-2 0,-2-4 0 0,2-1-2 16,0-3-4-16,0-2-5 0,0 0-6 15,0-2-8-15,0-3-9 0,0 0-1 16,0-2-18-16,0 0-11 0,2-5-12 15,2 0-13-15,0 0 0 0</inkml:trace>
  <inkml:trace contextRef="#ctx0" brushRef="#br0" timeOffset="-157591.18">21980 14087 275 0,'16'2'-8'16,"7"2"28"-16,4-1 5 0,6-2-14 15,2-1-6-15,6 0-3 0,5 0 0 0,-3 0-6 16,1-3-15-16,-5-7-30 0,-6 3-73 16</inkml:trace>
  <inkml:trace contextRef="#ctx0" brushRef="#br0" timeOffset="-157031.15">22703 13681 211 0,'-10'0'91'16,"6"0"-73"-16,4 0 18 0,0 3-38 15,0 1 5-15,14 1 3 0,9 0 5 0,10 1-7 16,8 0-1-16,-1 0 0 0,1 1-5 15,0 2-6-15,-8 2 3 0,-4 0 6 16,-4 1-2-16,-8 0 1 0,-5 3 2 16,-6-2 6-16,-6 1-3 0,0-1 5 15,-4-2 11-15,-10 3-2 0,-3-1-6 16,-1-1 2-16,-3 2-4 0,0 0 3 15,3 3-1-15,-1-1-1 0,4 1-6 16,3 1 1-16,0 1-4 0,3-1-5 16,1 1 4-16,4-1-4 0,4 2-22 0,0-2-31 15,0-3-67-15</inkml:trace>
  <inkml:trace contextRef="#ctx0" brushRef="#br0" timeOffset="-156894.15">22939 14375 381 0,'0'0'11'0,"0"0"10"16,0 0-15-16,0 0-11 0,12-6-71 0,3-8-161 16</inkml:trace>
  <inkml:trace contextRef="#ctx0" brushRef="#br0" timeOffset="-67112.01">19532 2464 63 0,'-6'0'21'0,"4"0"6"0,-2 0-8 15,2-1 12-15,0-1-11 0,2 1-3 16,0-1 4-16,0 2-3 0,0 0-11 0,0 0-8 15,0 0 1-15,4 0 3 0,8 2 4 16,7 2 2-16,1-1 3 0,9 2-4 16,7-2-3-16,7 1-2 15,9 1 2-15,6-3-3 0,8 0 0 0,6 0 0 16,2-1 2-16,5-1-2 0,2 1 4 15,-1-1 2-15,3 1-2 0,2-1 8 16,-5 0-6-16,3 3-2 0,-7-1-3 16,-5-1-1-16,-9 0-1 0,-2 0-2 15,-9-1 2-15,-5 0-2 0,-9 0 1 16,-8 0 1-16,-4 0 1 0,-13 0 1 0,-1-3 0 15,-5 1 0-15,0-1 1 0,-4 1 4 16,0 1-3-16,0-1-5 0,-2 2 4 16,0 0-1-16,0 0-1 0,0-1-1 15,0 0 2-15,-8 1-3 0,-5 0-1 16,-7 0 2-16,-5 0-1 0,-8 0-1 0,-2 1 1 15,-4 2-2-15,-7 0 0 16,-6 1-1-16,-8-3 2 0,-8 2-4 16,-8-1 1-16,-7-2 0 0,-4 1 0 15,-2-1 3-15,3 0 2 0,3 0 0 0,0 0-2 16,7 0 0-16,-3 0 1 0,7 0 0 15,1-1 0-15,14-3 0 0,7 1 0 16,13-2 1-16,14 1 1 0,7 1-1 16,11 2 1-16,3-1 1 0,2 2-3 15,0-1-6-15,7 1 4 0,5 0 3 0,11 0-2 16,10 0 0-16,10 0 2 15,17 0-1-15,10 0 0 0,15 0 0 16,10 0 0-16,13 0-1 0,7 0 0 16,7 0 0-16,5 0 1 0,1 1 0 0,2 5 0 15,-4-2-2-15,2 3 2 0,-12-1 0 16,-15 2-1-16,-12-1 1 0,-10-2 0 15,-15-2 2-15,-8-1-2 0,-13 0 0 16,-14-1 0-16,-13 0 0 0,-11-1 1 16,-5 0 0-16,0 0 10 0,-13-2-11 0,-8-4-1 15,-10 4-2-15,-6 1 0 0,-10-1-1 16,-7 1-2-16,0-1-5 15,-10 0 2-15,-4 2 5 0,-9-1 1 16,-7 0-5-16,-13 1 5 0,-9 0-6 0,-10 0-8 16,-8 0 8-16,-6 0 11 0,0 0-2 15,6-2 0-15,10-2 4 0,23 0 2 16,19-1 6-16,20 0 0 0,15 3-8 15,14-1-1-15,9 2-1 0,12 0-1 16,2 0 4-16,2 0-7 0,18 1 0 0,9-1 1 16,9-2 1-16,13 2 1 0,9-2-2 15,10 1 0-15,7 0 2 0,8-1-1 16,4 2 0-16,4-1-1 15,0 1-1-15,4 0 4 0,4 1 0 16,0 0 3-16,-3 0-4 0,-3 0 2 0,-11 3-1 16,-13 3-2-16,-9 0 1 0,-13-1 0 15,-16 0-1-15,-8-1 1 0,-15-2-1 16,-7-2 0-16,-3 0 4 0,-13 0 7 15,-14 0-10-15,-6 0-1 0,-12 0-2 16,-11 0-7-16,-14 0 2 0,-9 0 1 0,-6 0-8 16,-8 0 1-16,-4 1 6 0,-8 2 0 15,-9 1-7-15,0 0 8 16,-6-1 6-16,7-1 0 0,1 0 1 15,9 1 0-15,12 1 3 0,16-2 1 0,15-2 3 16,19 0 0-16,16 0 2 0,17 0-2 16,8 0-4-16,8 0-7 0,15 0 4 15,10 0 0-15,13 0-3 0,14 0 2 16,16 0 0-16,15 0 0 0,12-4 1 15,13 0-1-15,6 1-1 0,4-2 1 0,6 3 0 16,3 1 2-16,-5 1-2 0,-6 0 5 16,-10 0-2-16,-13 0 0 0,-12 1-1 15,-11 1 5-15,-9-1-5 0,-13-1 2 16,-5 0 1-16,-16 0-1 0,-12 0-1 15,-11 0-1-15,-12 0-2 0,0 0 13 16,-12 0-3-16,-15 0-10 0,-12 0 1 16,-13 0-1-16,-12 0 0 0,-12 0-5 15,-17 0-2-15,-13 0-9 0,-16 0 4 16,-12 0-11-16,-11 3 2 0,-2-3 12 0,1 1 12 15,1 0-5-15,9 1 4 0,18 1-4 16,19-2 7-16,24 1 2 0,21-1-2 16,25 2 1-16,17 0-2 0,12 2 3 15,19-4-15-15,16 1 8 0,16-2 2 16,18 0-1-16,15 0-1 0,18 0 0 15,16-2 3-15,12-3-3 0,8 2 1 16,9 0 2-16,6 2 3 0,0 1-2 16,-10 0-2-16,-13 0-1 0,-17 0 1 15,-15 0 0-15,-18 2-1 0,-14 1 1 0,-18-1-4 16,-17 0 5-16,-19-1-2 0,-12-1 2 15,-4 0 13-15,-19 0-13 0,-12 0-1 16,-12 0-1-16,-9 0-1 0,-10 0-1 16,-11 0-1-16,-7 0-1 0,-16 0-6 15,-15 0-1-15,-9 0-7 0,-9 0 7 0,-5 0 8 16,-1 0 1-16,-1 0-1 15,5 0 4-15,7 0-2 0,10 0-1 16,13 0 5-16,20 0-1 0,19 0 2 16,23 1 0-16,20 1-1 0,17 0 2 15,12 1-8-15,21 0-2 0,18-2 5 0,15-1 2 16,17 0-3-16,14 0 0 0,12 0-2 15,5-3 3-15,7-2-1 0,5 0-2 16,2 1 3-16,0 0 0 0,-4 2-2 16,-11 1 1-16,-7 0 0 0,-14 1 2 15,-15-1-1-15,-18 0 2 0,-13 0-3 0,-18 0 5 16,-9 1-3-16,-13-1 0 15,0-1 11-15,-19 1-6 0,-12-1-7 16,-10 1-1-16,-13 1 1 0,-14 0-1 16,-13 0-1-16,-3-1 0 0,-11 1-5 0,-9 0 3 15,-12 0-6-15,-12 0-8 0,-8 0 13 16,-7 0 6-16,-2 0-1 0,7 0 0 15,16 3 1-15,12-1 0 0,24 0 1 16,22 2 5-16,22-1 2 0,24-2-6 16,18 1 1-16,14-2-9 0,27 0 9 0,19 0 1 15,21 0-4-15,18-3-1 0,19-2 4 16,14-1-2-16,11 0-2 15,10 2 1-15,2 1 3 0,-4 3-1 16,-4 0-1-16,-13 0-2 0,-20 0 0 0,-15 1 2 16,-23-1-1-16,-18 0-1 0,-16 0 2 15,-22 0 0-15,-9 0 1 0,-11 0-2 16,-9 0 21-16,-15 0-19 0,-16 0-1 15,-11 0-4-15,-18 0 2 0,-7 2-1 16,-9 2-1-16,-4 0-1 0,-2-1 2 0,-2 1-3 16,2 2 1-16,0-1 5 0,7 1-3 15,5 0 0-15,7 2 1 0,10 0 2 16,8-2-4-16,4 0 2 15,15-2 0-15,10 0 0 0,15-2 0 0,8 3 2 16,2 0-13-16,10 2 8 0,11 0 3 16,6-1 2-16,10-5-2 0,15-1 1 15,12 0 0-15,10 0 0 0,7 0-1 16,10-3-3-16,2-2 2 0,4 2 0 15,-2-1 2-15,-6-1-5 0,-4 1 5 0,-11 0-1 16,-16-1-1-16,-15 0 2 0,-16 0 2 16,-16 1-2-16,-11-1 4 0,-11 0 10 15,-20-1-11-15,-16 0-2 0,-19 2-2 16,-17 3 0-16,-16-1 0 0,-9 0 0 15,-12 2 0-15,-2 0 0 0,5 0 0 16,11 0 3-16,30 0-1 0,32 0-2 16,34 10 0-16,22 13-5 0,36-4-33 15,16-8-149-15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3T09:40:24.21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21926 9366 29 0,'-4'3'6'0,"0"-2"70"0,0-1 3 15,-1 0-31-15,3 0-4 0,2 0-9 16,0 0-13-16,2-9-5 0,9-4-3 16,5-7 0-16,7-1-4 0,4-8 4 15,4-4-2-15,6-2 0 0,2-5 3 16,5 0 6-16,3-1-2 0,-3 1-2 0,3-1-2 15,-5 3-5-15,-3 2-4 0,-6 3-1 16,-2 4 1-16,-4 2-6 0,-4 5 2 16,-3 0-1-16,-1 4-1 15,-3 2 1-15,-1 0 0 0,-1 4-1 0,3-1 0 16,-9 6 0-16,0 0 0 0,-3 5-2 15,-1 1 0-15,-4 1-1 0,2 0 2 16,0 0-5-16,-2 0 1 0,0 0-2 16,0 2 1-16,0 5-5 0,0-3-2 15,0 1-4-15,0-2-3 0,0 1-6 0,0-4-1 16,0 4-2-16,-4-3-6 0,-3 1-11 15,1 1-14-15,0-3-23 0,-4 0-36 16</inkml:trace>
  <inkml:trace contextRef="#ctx0" brushRef="#br0" timeOffset="353.02">22079 8718 42 0,'-6'0'12'0,"2"0"112"0,-3 0-82 0,5 0 7 15,2 0 3-15,0 0-10 0,0 0-15 16,0 0-14-16,4 2 6 0,11 10 11 15,1 4-8-15,3 6-1 0,6 4-3 16,0 6-1-16,-3 4-5 0,3 5-3 16,0 2-2-16,-4 0-2 0,1-2 0 0,-1 0-3 15,0-2 0-15,-3-5-4 0,-1-1 4 16,-1-5-1-16,-1-4-2 0,-5-2 2 15,1-6 0-15,-3-1-1 0,0-6-3 16,0-3-1-16,1-4-6 0,1-2-8 16,9 0-13-16,3-13-25 0,5-7-27 15,-2-7-43-15,2-1-110 0</inkml:trace>
  <inkml:trace contextRef="#ctx0" brushRef="#br0" timeOffset="685.03">23168 9000 46 0,'-10'1'137'0,"0"-1"-60"16,1 0-35-16,7 0 13 0,0 0-5 15,2 0-17-15,0 0-11 0,0 0-11 16,11-3-1-16,3 0 0 0,9 0-4 15,6-1-2-15,4-1-1 0,6 2-2 0,-4 1-1 16,4-1 1-16,-1 0 0 0,1 1 1 16,-2 1-1-16,-4 1-1 15,-2-1 0-15,-2 1-5 0,-6 0-12 16,0 0-23-16,-3 0-33 0,-1-4-53 0</inkml:trace>
  <inkml:trace contextRef="#ctx0" brushRef="#br0" timeOffset="1384.07">24553 8661 25 0,'-4'2'26'0,"-4"0"0"0,4 2-12 0,0 0 40 15,-5-1-3-15,1 2-34 0,2-1 11 16,2-2 0-16,-2 2-14 0,3-4 1 15,-1 2 1-15,0 0 5 0,2-1-6 16,0-1-1-16,0 0 1 0,0 0 0 16,0 0 1-16,-2 0-3 0,2 0 0 0,0 0-2 15,0 0-1-15,2 0-1 0,0 0-3 16,0 0-1-16,2 0-3 15,8 0 1-15,6-5 1 0,7-3-1 16,0-1 0-16,6 2-2 0,2-5 1 0,2-1-5 16,4 0 4-16,0-1 1 0,1 0-1 15,-5 1 3-15,0 2-1 0,-4-2 0 16,-2 2-2-16,-3 1 1 0,-7 2-1 15,-1 2-1-15,-5 2 0 0,-3 1 1 16,-8 2-1-16,0 0 0 0,0 1 2 0,0 0-1 16,0 0-5-16,-4 0-6 0,-2 6-5 15,-3 0-12-15,3 1-11 0,-2 0-16 16,2 0-33-16,-5-3-60 15</inkml:trace>
  <inkml:trace contextRef="#ctx0" brushRef="#br0" timeOffset="1617.09">24733 8670 192 0,'-2'12'105'0,"-4"6"-70"0,0 3 14 15,-1 2 17-15,1-1-23 0,2 1-15 16,-2 4-5-16,-2-1-3 15,3 0-6-15,1-2-6 0,4-3-7 0,0 1 0 16,0 0 1-16,0-1-2 0,9-4-1 16,1-1-1-16,4-6-12 0,5-2-7 15,-2-3-16-15,3-5-13 0,3 0-31 16,2 0-36-16,-2-8-53 0</inkml:trace>
  <inkml:trace contextRef="#ctx0" brushRef="#br0" timeOffset="1936.11">25054 8827 14 0,'-11'-6'129'15,"-1"1"-80"-15,-3 2-6 0,1 3 9 16,-3 0-8-16,1 0-7 0,1 8 0 16,3 4-4-16,-1 4-9 0,3 5-5 15,6 3-7-15,2 3-2 0,2 0-5 16,4 0-2-16,11 0-2 0,1-3 0 0,7-3 0 15,0-4 0-15,3-4-1 0,-1-3 0 16,2-5 0-16,-2-2 1 0,-4-3-2 16,-5 0-1-16,1-4 2 0,-7-8-2 15,0 0 0-15,-6-3 1 0,-1 0 2 16,-3-2-1-16,0 0-2 0,0-1-2 15,-5 2 3-15,-7 1-1 0,2 1-3 16,-1 1 3-16,-1 3 0 0,2 4 1 16,3 4-2-16,5 2 0 0,2 0-4 15,0 0-24-15,0 0-4 0,11 2-15 0,1 4-12 16,7-2-16-16,-1-1 6 0,7-3-40 15</inkml:trace>
  <inkml:trace contextRef="#ctx0" brushRef="#br0" timeOffset="2244.12">25440 8862 71 0,'2'-10'61'0,"-2"1"-17"16,0 2-1-16,-4 0-3 15,-6 2-4-15,-3 1-1 0,-1 3-8 16,-3 1 2-16,5 0-2 0,-3 0-4 16,-1 6-4-16,8 5-1 0,-3 3-5 15,5 4-4-15,6 1 0 0,0 3-2 0,0 1-3 16,6-1 0-16,7 0-3 0,5-4 0 15,5-1-1-15,-2-3 2 0,-1-4-2 16,7-4 2-16,-4-3-2 0,6-3 1 16,-4 0 1-16,2 0-2 0,-5-9 0 15,-3-4 1-15,-3-4 1 0,-3-1 0 0,-3-2-2 16,-4-1 4-16,-4 0 1 15,-2 1-1-15,-2-1-1 0,-8 0 4 16,-7 3-2-16,1 1-3 0,-11 3 0 16,4 5-1-16,-6 2-1 0,7 5-1 0,1 2-1 15,7 0-3-15,9 0-8 0,3 0-15 16,2 5-39-16,0 0-64 0,0-5-112 15</inkml:trace>
  <inkml:trace contextRef="#ctx0" brushRef="#br0" timeOffset="3193.18">26257 8721 114 0,'4'0'31'15,"-2"-2"8"-15,2 0 17 0,0 0-21 16,-4 2-6-16,4 0-2 0,-2 0-3 15,0 0-8-15,2 0-5 0,-1 5-1 0,-3 7 2 16,0 2 10-16,0 0-7 0,0 3 0 16,-3-1 1-16,-1 2-1 0,2-1-1 15,2-1 0-15,-2-1-4 0,2-2 0 16,0-3 0-16,0-3-8 0,0-1 0 15,0-4 0-15,0-2 0 0,4 0 1 16,7 0 0-16,1-4-3 0,3-7 2 16,3-4-1-16,1 0-1 0,-1-2 0 15,1 0 1-15,0 1-1 0,-3 1-1 16,-1 0 1-16,-5 3 1 0,-2 3-1 0,0 2 0 15,-1 2-1-15,-3 2 2 0,2 2-1 16,-4 1-1-16,2 0 1 0,0 0 0 16,-4 4 0-16,0 6 1 0,0 3 1 15,0 2 0-15,-4 0 0 0,0 0-1 16,0 1 5-16,-2-1 0 0,6-2-2 15,-2-2 2-15,2-1-4 0,0-5 0 16,0-1-2-16,0-3 2 0,0-1-2 16,6 0 0-16,0-4 2 0,8-7-1 15,1-2-2-15,-3-1 0 0,5-1 0 0,-5-1-8 16,3-1 3-16,-1 2 0 0,-1 1 1 15,-1 4 0-15,-6 1 2 0,0 4 2 16,-1 4 0-16,-3 1 0 0,0 0-1 16,-2 0 1-16,0 0 2 0,2 5 1 15,0 3-2-15,0 1 1 0,-2 3 1 0,2-2-1 16,-2 1-1-16,0 2 3 15,0-1 0-15,0 1-3 0,0 2 3 16,0-1 0-16,0-3-1 0,0 0-2 16,0-3 0-16,0 0 1 0,0-1-2 0,0-2-1 15,10-2 1-15,1-3-3 0,3 0-10 16,3 0-18-16,3 0-17 0,-3-7-22 15,-1-2-38-15,1-2-72 0</inkml:trace>
  <inkml:trace contextRef="#ctx0" brushRef="#br0" timeOffset="3598.2">26908 8682 198 0,'0'0'19'0,"0"0"17"16,0 2 12-16,0 1-8 0,-4 4-3 15,2 2-1-15,-5 0-6 0,1 5-6 16,0 2-4-16,2 0-1 0,-2 3-1 16,3-1-2-16,-1-2-4 0,2 0 0 0,2-3-4 15,0 0-2-15,0-4-1 0,4-3-4 16,5-2 2-16,1-4-1 15,2 0 0-15,5 0 0 0,2-10 0 16,-1-4-3-16,3-4 0 0,0 3-8 0,-5-4 0 16,1 2-2-16,-5 1-3 0,0 2 5 15,-5 3 1-15,-1 1 3 0,0 4 2 16,-6 4 2-16,0-1 2 0,0 3 1 15,0 0-2-15,0 0 0 0,0 4 0 16,-2 5 0-16,-4 2 3 0,2-1-1 0,-3 2 2 16,7 0-3-16,-2 0 0 0,0 1-1 15,2-2 0-15,0 0 0 0,4-3 0 16,5 0 0-16,1-3-2 15,2 0-4-15,3-5-14 0,1 0-25 0,5 0-28 16,0-4-33-16,-3-5-63 0</inkml:trace>
  <inkml:trace contextRef="#ctx0" brushRef="#br0" timeOffset="3832.21">27350 8650 213 0,'-8'0'23'0,"2"0"26"16,-3 0 6-16,3 0-23 0,2 8 6 15,-2 3-2-15,0 2-11 0,1 3-7 16,3 1-7-16,0 1-1 0,2 1-4 16,0-2-1-16,0 2 3 0,0-3-5 15,0-1-3-15,7-1 2 0,1-4-1 16,4-2-2-16,1-2 0 0,3-4-1 0,1-2-11 15,1 0-6-15,1 0-11 0,-3-7-45 16,1-5-20-16,-5-2-33 0</inkml:trace>
  <inkml:trace contextRef="#ctx0" brushRef="#br0" timeOffset="4193.22">27604 8262 175 0,'0'0'10'15,"0"0"9"-15,0 9 18 0,0 6-10 16,0 5 6-16,0 5 2 0,-2 5-12 16,-2 6-4-16,-2 3 4 0,-2 4 0 15,-1 1 0-15,1 0-2 0,2-3 0 16,-2-2-5-16,6-3 0 0,0-6-4 15,-1-4-3-15,3-9-3 0,0-4-5 16,7-4 0-16,9-5 1 0,5-4 3 16,2 0-4-16,1-8-1 0,3-3-1 15,0 0-7-15,-2 1-2 0,-6 1 5 0,-5 5 3 16,-4 4 2-16,-1 0 1 0,-7 0-2 15,0 0 1-15,0 0 1 0,-2 5-1 16,0 4-1-16,0 2 3 0,0-2-2 16,0 2-1-16,4-2 1 0,4-1-7 15,7 0-14-15,5-2 16 0,7 0-37 0,0-2-13 16,2-3-24-16,-2-1-62 15</inkml:trace>
  <inkml:trace contextRef="#ctx0" brushRef="#br0" timeOffset="4797.26">28481 8557 33 0,'4'-3'43'0,"0"1"13"0,-2-1-3 0,0 0-4 16,2 0-2-16,-4 1-3 0,0-1-9 15,0-1-1-15,0 2-7 0,-6 0-8 16,0 2-3-16,0 0 1 15,0 0 2-15,-3 4-4 0,3 7-2 0,0 4 1 16,-2 3 2-16,-1 5 0 0,3 1-3 16,2 0-4-16,2 0-1 0,0 1-1 15,2-2-4-15,0 0-2 0,0 0 1 16,2-3-2-16,4-3 0 0,2-3 0 15,1-3 0-15,3-2 0 0,3-3 0 0,1-4-7 16,1-2-8-16,1 0-8 0,-1 0-15 16,1-7-20-16,-1-2-32 0,-1-3-40 15,-1-1-88-15</inkml:trace>
  <inkml:trace contextRef="#ctx0" brushRef="#br0" timeOffset="6501.37">28735 8621 30 0,'2'-1'34'0,"0"-1"-13"16,-2-1 13-16,2 0 1 0,-2 0 3 16,0-1-1-16,0 2-1 0,2 1-9 15,-2 1-6-15,0-1 0 0,0 1 0 16,0 0 1-16,0-1 2 0,0 0-3 15,0 1-4-15,0 0-6 0,0 0-2 16,0 0-2-16,0 0 0 0,0 0 2 16,-2 0 0-16,2 0-1 0,-2 0 0 15,2 1-3-15,-2 1 0 0,0 0-4 0,-2 0 4 16,4 1 0-16,0-1 0 0,0 0-4 15,-2 0 3-15,0-1-1 0,2 3 1 16,0-1-4-16,0 1 3 0,-2 1 0 16,0 0 2-16,0 2-3 0,0-2-1 15,-1 5 1-15,1 1 0 0,0 0 0 0,2 1 0 16,0 1 2-16,0-1-4 15,0 0 1-15,0-1 1 0,0 0 1 16,4 0-2-16,3-2 1 0,1 1 1 16,-4-1-2-16,4-3 1 0,3-2-1 0,-1 0 1 15,4-4-1-15,1 0 3 0,-1 0-4 16,5-6 0-16,-2-6 1 0,3-1 0 15,1-1-1-15,-3 1-1 0,-3-1 2 16,-3 0 0-16,-3-1-2 0,-1-2 1 16,0 2 1-16,-4 1-2 0,-2 1 0 15,-2 2 1-15,0 2 0 0,0 5 1 0,-2 3-1 16,-2 1-1-16,-4 0 0 15,6 0 1-15,-6 5-4 0,1 4 4 16,3 3 0-16,-2 0 0 0,4 0-1 16,0 2 0-16,2 0-1 0,-2-1-1 0,2 0 2 15,0-1-2-15,4-3 0 0,4 0-2 16,3-3 3-16,-1-3-2 0,4-1 0 15,3-2 2-15,-1 0-7 0,1-2 1 16,0-7 5-16,-1-1 0 0,3 0 1 16,-5-3 1-16,3 1 1 0,-1-1 1 0,-1-2-1 15,-3 1 1-15,3-2 0 0,-5 1 2 16,-2 2-3-16,2 0 4 15,-3 4-3-15,1 0 3 0,-6 4-1 16,0 0 3-16,0 5-4 0,0 0 0 0,-2 0-5 16,2 0 4-16,-2 9 1 0,0 1-2 15,0 3 0-15,0 2 0 0,0 0 1 16,0 1-1-16,0-1 0 0,0 2 0 15,0 0 0-15,0-3 0 0,-2-3 0 16,0-2-1-16,0-5 2 0,2 0-1 0,0-2 0 16,0-2 0-16,0 0 3 0,-2 0-3 15,2-2-4-15,0-6 1 0,0-1 3 16,0-1-3-16,0 1-2 15,0-1 1-15,6 1-3 0,0 1 1 0,1 0-7 16,-1 0 2-16,4 0-3 0,-2 2-1 16,1 1-3-16,3 1-4 0,0 2 9 15,-1-1 2-15,1-1 8 0,3 2 2 16,-1-2 3-16,3 1-3 0,-5-1 1 15,3-1 1-15,-5 0-1 0,4 0 6 0,-1-1 1 16,-1 1 0-16,3-2 6 0,-5 1-7 16,-2 3 3-16,-4-2 0 0,1 1-1 15,-1 2-3-15,-4 2 0 0,0-1 1 16,0 1-6-16,0 0 5 0,0 0-9 15,0 4 3-15,0 5 3 0,-2 1 1 16,-5 2-3-16,3 0 0 0,-4 4 2 16,6 0 0-16,-2 0-1 0,4-2 0 15,0 0 4-15,0-2 3 0,0-4-7 16,0-4 0-16,0-1 1 0,0-3 0 0,0 0-1 15,2-3 5-15,2-5-5 0,0-4 0 16,2 0-1-16,1 0 0 0,-3-3 1 16,4 0-2-16,-2-2 0 0,0 3 0 15,3 0 2-15,-1 2-2 0,2 2-3 16,1 3-3-16,-3 2 6 0,2 1-6 15,-2 3 1-15,-1 0 1 0,1 1 3 16,0 0 1-16,2 2-3 0,1 3 4 16,7 1-4-16,5-2 6 0,2-1-3 15,2 0 0-15,-2-3 3 0,-1 0-2 16,-3 0 0-16,4-2 0 0,-6-4 2 0,-3-3-5 15,-4 0 3-15,-3-2 3 0,-5-1-6 16,-2-1 6-16,-2 1-3 0,0 3 0 16,-2 0 1-16,-6 3 2 0,-1 1-2 15,1 3 3-15,0 0 2 0,-3 2 1 16,3 0-3-16,0 0 1 0,0 9-2 15,-1 2 1-15,-1 5 2 0,2 1 0 16,-3 3-2-16,1-1 4 0,6 2-3 16,-2-2-1-16,6-1 2 0,0 0-4 15,0-4 1-15,6 0-2 0,11-3 1 0,3-1 2 16,7-2 8-16,-2-6-11 0,2-2-1 15,-5 0 1-15,-1-1 0 0,2-7-1 16,-7-3 2-16,1-1-1 0,2 0-1 16,-9-2 0-16,2 1 1 0,-3 0-1 15,-3-1 0-15,0 1 1 0,0 2 1 0,-4 3-2 16,0 1 1-16,0 3 1 15,-2 2-1-15,0 2 3 0,0 0-4 16,0 0-2-16,0 7 3 0,-6 6 1 16,0 3-1-16,-4 2 1 0,3 1 2 0,1 0-3 15,2-2-2-15,0-4 1 0,4-1 1 16,0-4 0-16,0-1-2 0,0-5 1 15,0-1 0-15,6-1 0 0,7 0 0 16,1-3 0-16,3-5 0 0,-3-1-5 16,3-2 1-16,-3 1-3 0,1 1 2 0,-5-1 2 15,2 4 1-15,-3-2 1 0,-3 3 2 16,-2 0 0-16,0 3-1 15,-2 1 2-15,0 0 2 0,-2 1 2 16,0 0-7-16,0 0 1 0,0 0 5 0,0 6-1 16,0 5 0-16,0 2-5 0,0 0 3 15,4 1-1-15,2 0-2 0,3-1 0 16,1-2 1-16,2 0 1 0,-1-3-8 15,1-3-3-15,-1-2-12 0,1-1-1 16,0-2-9-16,1 0-10 0,-1 0-18 0,1-6-37 16,-5-4-38-16,0-1-60 0</inkml:trace>
  <inkml:trace contextRef="#ctx0" brushRef="#br0" timeOffset="6794.38">30494 8042 185 0,'0'-1'52'0,"0"1"-54"15,2 6 34-15,-2 12 13 0,0 7 12 16,0 5-3-16,-2 8-21 15,-4 4-8-15,2 4-5 0,0 6-1 0,2 2-4 16,-3 2 7-16,3 0-2 0,2-1-3 16,-2-4-6-16,2-6-4 0,0-5-4 15,0-8-2-15,0-8 1 0,0-6-2 16,0-8-2-16,0-5-4 0,0-5-7 15,0 0-10-15,0-5-23 0,0-10-42 0,0-4-45 16,7-4-61-16</inkml:trace>
  <inkml:trace contextRef="#ctx0" brushRef="#br0" timeOffset="6926.39">30538 8543 169 0,'0'0'119'0,"4"0"-94"0,0 1 22 16,0 3 2-16,2 1-9 0,2-1-7 16,7 2-16-16,1-3-9 0,3 0-7 15,6-2-1-15,2 1-2 0,2 0-5 16,2 0-33-16,-2-2-60 0,-5 0-126 0</inkml:trace>
  <inkml:trace contextRef="#ctx0" brushRef="#br0" timeOffset="8957.51">31656 7661 117 0,'2'4'114'15,"2"-2"-92"-15,-2 0 3 0,0 2 11 16,0 0 1-16,-2 0 0 0,0 4 2 15,2 1-9-15,-2 5-7 0,0 2-3 0,2 5-2 16,-2 2 0-16,0 1-3 0,0 2-1 16,0 3-1-16,0 1 1 0,0 4-3 15,-8 2 0-15,2 2-4 16,-2 1 0-16,-3-1 4 0,3 0-5 0,-2-2-3 15,1 0-4-15,1-2 5 0,0-1-1 16,0-2-2-16,4-4-1 0,-1-4 0 16,5-3 1-16,0-2-1 0,0-4-2 15,7-2 1-15,3-4-7 0,4-3-15 16,-1-2-11-16,1-2-19 0,1-1-40 0,-3 0-68 15</inkml:trace>
  <inkml:trace contextRef="#ctx0" brushRef="#br0" timeOffset="9202.52">31782 8854 449 0,'0'0'19'0,"-2"0"2"0,2-3 25 16,-4 0-13-16,4-2-17 0,-2 0-2 15,-2 1-12-15,2 0 0 0,-1 1-3 16,-1 1-5-16,2 2-19 0,-2 0-16 15,2 0-24-15,0 3-49 0,2-1-82 16</inkml:trace>
  <inkml:trace contextRef="#ctx0" brushRef="#br0" timeOffset="10625.6">21949 9580 92 0,'-15'0'26'15,"5"2"5"-15,0-1 25 0,-1-1 8 16,3 1-38-16,0-1-4 0,-1 0 3 16,1 1-2-16,2 1-1 0,-2 0-1 0,1 1-3 15,1-1-4-15,0 1 1 0,0-1-2 16,-2 2 3-16,3-3 0 0,1 2-1 15,-4-1-2-15,6 1-2 0,-2-1-2 16,2-1 0-16,2 0-5 0,0-1-2 16,0 2-1-16,4-1 0 0,12 0 1 15,13-1 2-15,7 0-3 0,15 0 1 16,9-3-2-16,13-5 1 0,7 2 1 15,9-1-2-15,4 3 0 0,0-1 0 16,-2 1 3-16,-2 1-3 0,-6-1 0 16,-9 3 2-16,-2 0 0 0,-10-3-2 0,-6-1 0 15,-10 1-1-15,-11-1 2 0,-8 1-2 16,-13 3 2-16,-8-1-2 0,-4 1 2 15,0 0 0-15,-2 1 2 0,0-1-1 16,0 0 2-16,0 1-4 0,0 0-2 16,0 0 4-16,-2 0-2 0,0 0 0 15,2-1-2-15,-2 1 4 0,0 0-2 16,-2 0-2-16,4 0 0 0,-4 0 2 15,4 0-2-15,-2 0-8 0,2 0-7 16,0 0-12-16,0 2-22 0,6-1-52 0,-2-1-130 16</inkml:trace>
  <inkml:trace contextRef="#ctx0" brushRef="#br0" timeOffset="12122.69">26114 7378 116 0,'0'-2'33'0,"2"-1"2"0,0 3 13 15,-2-2 5-15,0 2-8 0,0 0-2 16,0 0-15-16,0 0-8 0,0 0 1 15,0 5 1-15,0 4-4 0,0 5-3 16,0 4 0-16,0 6 1 0,0 6-4 16,-2 3-5-16,-2 5-1 0,-2 0 2 15,-1 0-2-15,1-1-4 0,0-4 1 16,-2-4-3-16,2-3 3 0,-1-3-3 15,5-5 0-15,-2-3 2 0,0-6 0 16,2-3-2-16,0-4 1 0,2-2 2 0,0 0 2 16,0-4-3-16,0-10-3 0,0-5 1 15,4-5 1-15,2-4-2 0,-2 0 0 16,3-4 2-16,1-4 0 0,-2-4-2 15,0-6 0-15,7-1 1 0,3-1-1 16,3 0-1-16,4-1-2 0,3 3-2 16,3 4 2-16,4 8 0 0,-4 10 2 15,0 8 1-15,-2 7 1 0,-4 5-2 16,0 3 1-16,-7 1 1 0,1 0 0 15,-9 5 0-15,-4 10 0 0,-4 0 0 0,0 7 1 16,-4 2 0-16,-10 2-1 0,-5 1 2 16,-2 0-2-16,-4 0 1 0,1-3 0 15,-1-1 1-15,0 1 0 0,0-4 2 16,7 2-1-16,-1-5 3 0,11-2-4 15,4-3-2-15,4-3-1 0,0 0 1 0,6 0 0 16,8-2 0-16,5 0-1 16,4-2 2-16,4-4-1 0,-1 1 0 15,-3-2-1-15,4 0 0 0,-6 0 2 16,-3 2-4-16,1 3 0 0,-7 1 4 0,-3 3-2 15,-5-3 0-15,-2 3 0 0,-2 0 2 16,0 2 1-16,0 1-2 0,-11-1 1 16,-1 1 0-16,0-1 1 0,-3 1-1 15,-1 0-1-15,-1 1 3 0,1 0 2 16,-1 0-3-16,5-1 1 0,1-1-2 0,3 0 1 15,4-2-2-15,4-1-2 0,0-1 2 16,0 0 0-16,14-3-14 16,5-2-14-16,6-1-33 0,-3-1-41 15,5 0-126-15</inkml:trace>
  <inkml:trace contextRef="#ctx0" brushRef="#br0" timeOffset="12513.71">26635 7810 309 0,'-4'0'10'0,"4"-5"-5"16,0-5 34-16,8-1-13 0,9-3-6 16,-1-5 3-16,7-1-3 0,2-3-5 0,4-5-2 15,-1 0-3-15,1-7-3 0,2-4 5 16,-4-5-1-16,-2-3 2 0,2-1-4 15,-2 0-2-15,2 1 2 0,-3 4-6 16,-1 6-1-16,-2 8 2 0,-3 6 0 16,-3 3-4-16,-3 8 3 0,-3 4 0 15,-1 4-1-15,0 4-1 0,-2 0-1 0,-2 10 4 16,1 5 0-16,-1 6 2 0,-2 5-2 15,-2 7 0-15,0 5 1 16,0 4-2-16,-4 2-4 0,-5 0 3 16,1 2 0-16,2-2-2 0,2-1-1 0,2-2 2 15,0-5 0-15,0-3-1 0,2-5-1 16,0-3 1-16,0-3-1 0,0-1 0 15,0-3-8-15,0-2-3 0,0-3-2 16,0-3-7-16,0-2-8 0,-2-2-12 16,-7-5-13-16,1-1-17 0,0 0-41 0,-3-2-61 15</inkml:trace>
  <inkml:trace contextRef="#ctx0" brushRef="#br0" timeOffset="12678.72">26902 7640 67 0,'6'-7'265'0,"2"1"-247"16,4 4 29-16,1-1 9 0,-1 1-26 15,3 2-7-15,-1 0 0 0,5 0-10 16,6 0-10-16,-3 2-1 0,3 3-2 0,-2-1 0 16,0-2-2-16,-3 1-13 0,3-1-25 15,-2-2-28-15,-1 0-51 0</inkml:trace>
  <inkml:trace contextRef="#ctx0" brushRef="#br0" timeOffset="12870.73">27520 7474 348 0,'-11'7'33'0,"3"9"-32"16,-2 3 23-16,1 4 8 0,-1 3-8 16,4 3 9-16,0-1-12 0,4 0-9 15,2-1-7-15,0-5-4 0,0-1 0 16,6-5-2-16,4-1-4 0,0-3-9 15,7-2-28-15,0-4-2 0,-3-6-98 16</inkml:trace>
  <inkml:trace contextRef="#ctx0" brushRef="#br0" timeOffset="13095.74">27398 7104 434 0,'-19'-9'14'0,"15"8"-9"0,4 1 35 16,8 1-18-16,7 8-17 0,1 2 3 15,7 6 7-15,6 4-11 0,6 6-3 16,4 4-1-16,5 4-2 0,1 4-10 16,3 2-13-16,-1 3 3 0,-3 1 19 15,-1 1-21-15,-4 1-11 0,-4-1 4 16,-8-2-18-16,-4-4-5 0,-11-4-3 0,-3-2-12 15,-9-7-20-15</inkml:trace>
  <inkml:trace contextRef="#ctx0" brushRef="#br0" timeOffset="13199.75">27834 7839 35 0,'-33'6'51'0,"0"0"0"15,4-2 5-15,0-3 4 0,8 0-8 16,5-1-16-16,-1 0-12 0,7 0-12 0,1 0-7 15,5 0-2-15,2 0-7 16,0-1-16-16,2 1-26 0,-4 0-46 16,0 0-50-16</inkml:trace>
  <inkml:trace contextRef="#ctx0" brushRef="#br0" timeOffset="17523">24378 14188 37 0,'-5'0'-8'0,"1"0"142"0,-4-3-99 15,2-2 1-15,2-1 1 16,-5 2-7-16,5-1-6 0,0-1-2 16,-2 3 3-16,2-3-4 0,-2 1 0 15,1 2-6-15,1 0-4 0,2 1 2 0,-2 1 0 16,2 1 2-16,0-2-4 0,0 0 0 15,-2 1-1-15,2 1-3 0,0 0 2 16,-5 0-2-16,3 0-1 0,0 0-4 16,0 0 5-16,0 0 0 0,4 0-2 15,0 0-3-15,0 0-3 0,10 1 2 0,15 3 6 16,14-2-4-16,15-2-1 0,14 0 1 15,7 0-2-15,1 0-2 16,-1 1 1-16,-5 3 1 0,-6 0-1 16,-2 3-1-16,-6-2 1 0,-2 3 1 0,-7-2-1 15,-8-1-1-15,-8 0 1 0,-8 0 1 16,-8-5-1-16,-7 2-1 0,-4-2 1 15,-4 0 3-15,0 0 1 0,-2 0-1 16,-13 0-3-16,-1 0-1 0,-3 0 1 16,1 4-2-16,1 4-2 0,9 0-7 15,8 3-19-15,0 4-17 0,0-2-24 0,4-7-113 16</inkml:trace>
  <inkml:trace contextRef="#ctx0" brushRef="#br0" timeOffset="19031.08">26966 13596 49 0,'6'-6'10'0,"-2"1"121"0,-2 0-100 0,0 2 3 16,-2 1 3-16,0 0-12 0,0 1-1 15,0 1-2-15,0-2-7 16,0 2-2-16,0 0-5 0,0 0 1 16,0 0 3-16,0 0 1 0,-6 0-4 0,-2 0-3 15,-3 0 4-15,1 0-3 0,0 0-3 16,-1 0 3-16,-3 0-3 0,-1 0 0 15,-3 3-3-15,-1 1 1 0,0 2-1 16,1 1 1-16,-3 2-2 0,1 2 1 16,1 0 1-16,0 2 0 0,3 1-5 0,-1 4 6 15,3-1 1-15,-3 5-3 0,-1 0 0 16,1 4 3-16,-1-1-1 0,3 3 1 15,1 5-1-15,-1 0 2 16,1 1 1-16,1 0 0 0,1-3 0 0,4 0 2 16,-1-3-3-16,7 0 2 0,0-2-4 15,2-2 1-15,0 0 1 0,0 1-3 16,0-3 1-16,8 0 0 0,1-2 1 15,1 0-2-15,0-2-1 0,3-1 2 16,3-3-1-16,-3 0-2 0,1 1 4 16,3-2-3-16,1-1-6 0,3-1 13 0,0-3-8 15,-3 0 1-15,5 0 1 0,-2-3-1 16,-3-1-1-16,3 1 1 0,-5-2 0 15,3-1-1-15,0-1 0 16,-1-1 1-16,-3 0 0 0,-5 0-2 0,0 0 0 16,-3 0 1-16,-3-4-1 0,0 1-3 15,-2-3 2-15,0-1-3 0,-2-4 0 16,2-1-1-16,-2-2 0 0,0-2 1 15,0 2-2-15,-4-4-1 0,-2-1-1 16,2 0 2-16,-3 2 3 0,3 3 2 0,-2 1 1 16,0 3 2-16,2 1 1 0,-2 4-1 15,6 1 1-15,0 3 2 16,0 1-1-16,0 0 0 0,0 0-4 0,0 0 1 15,8 0 4-15,2 0-4 0,3 5 0 16,-1 0 0-16,5-1 1 0,-1 0-1 16,5 0-1-16,-1 0 1 0,-1 0-6 15,2-1-8-15,-1-2-11 0,1 2-3 16,4-2-7-16,-2-1-12 0,-1 0-14 15,1 0-28-15,4 0-34 0,-2-5 21 0</inkml:trace>
  <inkml:trace contextRef="#ctx0" brushRef="#br0" timeOffset="19339.09">27334 14107 38 0,'0'-16'35'0,"0"0"84"0,0 1-75 0,-3 1-1 15,-5 3 5-15,-2 1-20 0,-3 0-1 16,-1 2-5-16,4 7 0 0,-3 1-5 16,3 0-2-16,4 5-5 0,-5 9-5 15,3 7 2-15,4 3-4 0,-4 3 2 16,8 2-1-16,0-1 1 0,0-1 0 0,4-2-3 15,10-4 0-15,3-3-2 0,-1-2 1 16,3-4 0-16,-2-6 1 0,1-5-1 16,1-1 1-16,-3 0-1 0,1-8 0 15,-1-8 1-15,-3-1 0 0,-1-5-2 16,-4 1 1-16,-3-2-2 0,-3 3 2 0,-2-3-2 15,0 0 2-15,-7 1-1 16,-3 0 0-16,0 1-2 0,1 4-2 16,3 4-4-16,0 4 1 0,6 7-2 15,0 2-8-15,2 0-16 0,8 7 1 0,5 6 8 16,4 3-9-16,-3-1-21 0,7 3-20 15,2-4-21-15,-1-1 17 0</inkml:trace>
  <inkml:trace contextRef="#ctx0" brushRef="#br0" timeOffset="19655.12">27670 14115 42 0,'3'-10'103'0,"-3"-6"-43"0,0 2-12 15,0 1-14-15,0-1-5 0,-7 0 0 16,-1 0-3-16,-2 1-4 0,-1 2-3 16,-1 4-4-16,-2 5 2 0,-1 2-1 15,5 0-3-15,1 13-1 0,1 7-2 0,4 3-6 16,4 5 2-16,0 1-1 0,0 1-1 15,10-1-1-15,5-2-2 0,1-1 0 16,3-5-2-16,2-1 1 0,1-5 0 16,-1-5 1-16,2-5 1 0,-3-5-2 15,3 0 1-15,-2 0 0 0,-5-14 1 16,-1-2-2-16,-3-4 1 0,-1-4 1 15,-3 1-1-15,-4-2 0 0,-2-1-2 16,-2 1 2-16,0-2 1 0,0-1-3 16,-4 3 0-16,0 3-1 0,0 6-1 0,2 6-3 15,2 5-3-15,0 5-6 0,2 0-14 16,6 4 4-16,4 8-6 0,3 2-11 15,1 1-24-15,1-1-32 0,-1 0-30 16</inkml:trace>
  <inkml:trace contextRef="#ctx0" brushRef="#br0" timeOffset="20084.14">28189 14064 20 0,'4'-17'30'0,"-1"0"48"0,-3-5-21 0,0 3-23 16,-5-1 8-16,-5 0-10 0,0 5-4 15,-7 1-2-15,1 5 2 0,-3 3-5 16,3 5 3-16,-1 1-7 0,7 2-5 15,-1 14-7-15,3 7 0 0,0 3 2 16,2 3 1-16,3 1-1 0,1 2 1 0,2 0-3 16,0-2-3-16,5-4-3 15,5-4 3-15,4-4-3 0,3-5-1 16,2-3 2-16,3-7 0 0,1-3-1 15,4 0 0-15,4-15 0 0,4-5-1 0,-2-7 1 16,2-2-3-16,-8-4 3 0,-2-2-3 16,0-4-1-16,0-3 3 0,-3-2-2 15,1-3-1-15,-9 1 0 0,-3-2-2 16,-3 1 3-16,0 0 0 0,-4 1 1 15,3 5-1-15,-3 8 3 0,0 11 0 0,-4 9-1 16,0 11 3-16,0 2 2 0,-10 13-5 16,-5 15 3-16,-3 11 9 15,-5 10-3-15,-2 11-2 0,2 1-1 16,3 3-3-16,7 0-2 0,3-6 1 15,4-4-1-15,4-5-1 0,2-6 1 0,2-5-3 16,14-5-8-16,7-8 5 0,2-5-25 16,-3-3-4-16,1-7-12 0,-4-4-35 15,1-6-82-15</inkml:trace>
  <inkml:trace contextRef="#ctx0" brushRef="#br0" timeOffset="20371.16">29213 13245 26 0,'0'2'189'0,"0"12"-122"0,-9 13-52 0,-16 8 35 15,-6 9-9-15,-4 10-15 0,-4 7 9 16,2 10-5-16,-7 8-9 0,-3 11-1 16,-5 10-7-16,-8 3-2 15,7 2-7-15,-3-5 0 0,12-10 0 0,9-12-1 16,8-8-4-16,9-11 2 0,7-8-2 15,3-6-10-15,8-8-17 0,0-6-4 16,10-12-7-16,9-7-39 0,4-12-97 16</inkml:trace>
  <inkml:trace contextRef="#ctx0" brushRef="#br0" timeOffset="20787.18">29452 13959 120 0,'7'-13'106'0,"-3"-1"-77"0,-4 3-8 16,0 3 9-16,0 2 2 0,-9 3 4 0,1-1-5 15,-2 2-9-15,-5 2-2 0,1 0 1 16,-3 0-3-16,1 5-2 0,-7 8 1 15,2 4-1-15,1 6-1 0,-1 4-3 16,4 3-3-16,5 3-3 0,4 3-3 16,4-2-3-16,4-2 1 0,4-1 0 15,10-4 1-15,5-5-2 0,4-2 0 16,-1-7-1-16,7-4 1 0,2-6-2 15,2-3 2-15,0 0-10 0,-4-6 10 16,-8-8-10-16,2-3 7 0,-5-7 3 16,-1 0 1-16,-1-3-1 0,-5 1-1 0,-7-2 2 15,-4-2-1-15,0 1 0 0,-2-3-1 16,-8-1 2-16,1 2-1 0,3-2 0 15,0 1-4-15,4 4-2 0,2 4 2 16,0 6-12-16,0 7 0 0,0 10 0 16,0 1-14-16,2 4-8 0,4 8-18 15,-2 1-50-15,-2-3-91 0</inkml:trace>
  <inkml:trace contextRef="#ctx0" brushRef="#br0" timeOffset="21203.21">29926 13526 45 0,'8'-8'153'0,"-2"0"-110"0,0 4-6 15,1 3 0-15,-5 1-7 0,2 0-3 0,-4 12 3 16,0 8-3-16,0 8-1 0,-15 7-4 16,-1 9 1-16,-7 3-1 0,0 5 1 15,-2 0-3-15,5-1-5 0,1-4-5 16,5-6-3-16,5-6-4 0,5-6 0 15,4-7-2-15,0-7 0 0,2-4-1 0,9-8 0 16,1-3 2-16,5 0-3 0,3 0-4 16,1-7-4-16,6-3-9 15,-2 3 3-15,2-1 3 0,-9 2-3 16,-1 5 0-16,-3-2-6 0,-3 3 3 0,-3 0 7 15,0 0 2-15,-2 0 1 0,0 3 5 16,1 3 0-16,3-1-1 0,2-1-2 16,-1 2 6-16,-1 0-14 0,-2-1 4 15,-4 2 6-15,3 1 0 0,-1-1 0 16,2 4 0-16,-4-3-42 0,0-1-48 0,1-3-15 15</inkml:trace>
  <inkml:trace contextRef="#ctx0" brushRef="#br0" timeOffset="21521.23">29944 13815 238 0,'2'-11'69'0,"13"-2"-64"0,1-1 16 15,9-4 1-15,2 0-4 0,8-2-7 0,4 2-9 16,9 1-6-16,0 3-20 0,-1-4-70 15,3-2-100-15</inkml:trace>
  <inkml:trace contextRef="#ctx0" brushRef="#br0" timeOffset="33949.94">19507 12883 9 0,'0'3'94'15,"0"-3"-39"-15,2 0-42 0,1 0 8 16,-1 0 14-16,0 0 2 0,-2 0-6 15,2 0-6-15,0 0 3 0,0 0-8 16,-2 0 0-16,2 0-2 0,-2 0-3 16,0 0-2-16,2 0 1 0,-2 0 0 15,0 0-3-15,0 0-3 0,0 0-1 16,0 0-3-16,0 0-1 0,0 0-1 15,0-2 2-15,0 1 0 0,0-1-3 16,0 0-1-16,0-1 0 0,0 1 2 0,0-2-1 16,0 2-1-16,0-1 1 0,0 0 1 15,-2 0-2-15,-4 2-1 0,0 0 2 16,-3 1-1-16,3 0 0 0,-4 0 1 15,1 0 0-15,-1 0 1 0,2 5-1 16,-2 2 0-16,-1 1-1 0,1 1 4 16,0 3-3-16,-1 0 2 0,1 4 0 15,2 3 0-15,1 1 1 0,3 4-1 16,4 0 0-16,0-1 0 0,0-1-2 15,15-1-3-15,-1-1 5 0,5-2-1 0,1-5 0 16,5-1-2-16,2-5 1 0,0-4 2 16,2-3-3-16,-2 0 0 0,0 0 1 15,-2-3 0-15,-5-5-1 0,-3-4-1 16,-5 1 2-16,-2-3 0 0,-1-3-1 15,-3-1 1-15,-2 0 1 0,-2-2-2 16,-2 0 0-16,0 1 0 0,0 0 1 16,-6 0 1-16,-4 1-2 0,-3 0-1 15,-1 3 2-15,-1 1 0 0,-1 4-2 16,1 5 0-16,1 1 3 0,-1 4-2 0,5 0-1 15,0 4 0-15,1 4 1 0,1 4 0 16,4 4-2-16,0 1 0 0,2 1-8 16,2-2-6-16,0 2-13 0,0-3-5 15,8 1-7-15,0 1-15 0,3-4-26 16,-3-5-74-16</inkml:trace>
  <inkml:trace contextRef="#ctx0" brushRef="#br0" timeOffset="34346.96">19857 12935 21 0,'8'-9'-1'0,"-4"0"137"16,0 2-100-16,0 1 8 0,-4 4 9 15,0 1-8-15,0 1-14 0,2 0-14 0,1 2-1 16,-1 8 7-16,-2 4-2 0,0 4-6 15,0 0-3-15,0 1 3 16,2-2-3-16,-2 0-2 0,2-2-3 16,0-4-3-16,2-3-1 0,0-3 0 0,2-4-1 15,3-1-1-15,7 0 2 0,-3 0 0 16,7-4-3-16,-3-7 0 0,1-3 0 15,3 0-1-15,-2 0-4 0,-3 4-2 16,-3 3 7-16,-7 1 0 0,-2 3 0 16,-4 1 0-16,0 2 1 0,0 0-3 15,0 0 2-15,0 0-3 0,0 9 6 0,0 3 1 16,0 3 2-16,-6 0-3 0,4 3 2 15,-5-2 0-15,3 2-3 16,2-2 1-16,-2 1-4 0,4-3 2 16,0-1-3-16,0-2 4 0,2-4-6 0,4 0-7 15,5-5-16-15,3-2-10 0,3 0-10 16,3 0-43-16,-3-10-130 0</inkml:trace>
  <inkml:trace contextRef="#ctx0" brushRef="#br0" timeOffset="34729.98">20258 13161 33 0,'-4'5'52'0,"2"-2"68"16,0-2-97-16,2-1-1 0,0 0 4 15,0 0 2-15,2 0 2 0,4-4-3 16,6-8-14-16,3-3-5 0,1-5-3 15,3 0-5-15,-3-4 4 0,5-4 1 16,-2 2-2-16,-1-4 3 0,-1-1 2 0,1-1-5 16,-3 0 2-16,-3-2-1 0,3-1 0 15,-5 0-2-15,-2-1-2 0,-6 3 0 16,3 3 2-16,-5 5-1 0,0 5-1 15,0 6 7-15,0 6 1 0,0 6 3 16,0 2-3-16,0 0-7 0,0 1 0 16,0 11 9-16,-5 6 0 0,1 7-3 15,-2 7 3-15,-2 4-6 0,-3 1-2 16,5 4 0-16,0-2 2 0,0-1-2 15,0 0 3-15,6 0-2 0,-5-6 1 0,5-1-2 16,0-7-2-16,7-1 0 0,5-6 1 16,3-2-3-16,1-5-13 0,1-4-1 15,1-3-17-15,3-3-24 0,2-12-33 16,-3-12-90-16</inkml:trace>
  <inkml:trace contextRef="#ctx0" brushRef="#br0" timeOffset="34934.99">20721 12862 307 0,'0'9'37'0,"-6"8"-6"16,4-1 13-16,-3 4-16 0,5-1-2 16,0-1-4-16,0 1-10 0,2-4-6 15,7 0-2-15,1-2-3 0,2-1 0 16,3 0-1-16,-1-3 1 0,5-1-2 15,-7-3-3-15,3 0-18 0,-3-4-6 16,1-1-8-16,1 0-27 0,-1-5-58 16,-3-9-62-16</inkml:trace>
  <inkml:trace contextRef="#ctx0" brushRef="#br0" timeOffset="35158.01">21056 12918 0 0,'-9'10'281'16,"-3"2"-253"-16,2 5 14 0,-1 3-2 0,-1 2-7 15,-3 4 1-15,3 3-8 16,-2 1-3-16,-1 2-7 0,3-1-3 16,-3-1-3-16,-3-2-5 0,3-3 3 15,3-3-2-15,-3-3-4 0,5 0-2 0,2-3 2 16,2-2-2-16,1-1-2 0,5-4-10 15,0-1-18-15,0-3-19 0,5-1-24 16,1-4-53-16,0 0-64 0</inkml:trace>
  <inkml:trace contextRef="#ctx0" brushRef="#br0" timeOffset="38582.18">18120 9774 3 0,'2'0'30'0,"-2"0"77"15,0 0-67-15,0 0-7 0,0-3 8 16,-2 2-11-16,-4-3-1 0,4 3-4 16,-4 1-2-16,4-1-5 0,-4-1-1 0,2 1-3 15,-3 0 2-15,5 0-1 0,-2-1-3 16,2 0 2-16,-2 1 1 0,0 1-7 15,-2 0-5-15,-3 0 4 0,-1 0-3 16,-2 7-2-16,-3 3-2 0,-1 2 4 16,-1 4-1-16,-2 4-1 0,1 4 0 15,-3 6 2-15,0 5 3 0,3 6-3 16,-3 5 5-16,5 2 0 0,-1 4 3 15,5 2-4-15,1 1 0 0,5-1-2 16,4-4 2-16,2-5-5 0,0-4-1 0,4-2-2 16,7-6 2-16,3-3-2 0,3-5 0 15,5-5 0-15,3-3-2 0,0-7-14 16,2-3-7-16,0-4-3 0,0-3-14 15,-1 0-7-15,3-5-22 0,-4-9-42 16,-2-4-91-16</inkml:trace>
  <inkml:trace contextRef="#ctx0" brushRef="#br0" timeOffset="38960.21">18422 10177 36 0,'4'0'175'16,"0"0"-125"-16,-4 0-14 0,0 0-3 16,0 2-5-16,0 7 13 0,0 7-3 15,0 4-7-15,0 4-4 0,-6 5-4 16,0-2-2-16,0 0-7 0,0 0 1 15,2-2-1-15,-1-2-2 0,1-1-8 0,4-3 0 16,-2-3-2-16,2-2 1 0,0-2-3 16,0 0 0-16,0 2 1 15,0-6-5-15,6 0-11 0,3-4-13 16,1-2-7-16,7-2-10 0,1 0-21 0,3-7-58 15,-5-8-100-15</inkml:trace>
  <inkml:trace contextRef="#ctx0" brushRef="#br0" timeOffset="39327.24">18790 10256 9 0,'0'-5'17'0,"-4"1"170"0,0-2-159 0,-2 4 6 16,-3 2 10-16,3 0-14 0,0 0-1 15,0 0-3-15,-2 7-7 0,1 3-3 16,-1 3-6-16,0 4 3 0,0 3-4 16,1 2 2-16,3 2-4 0,2-2-1 15,2 0-1-15,0 0-1 0,4-3-1 0,11-3-3 16,1-1 3-16,1-6 0 0,1 1-3 15,1-7 0-15,2-1 2 0,-1-2 0 16,-1 0-1-16,-3-10-1 0,1-2 0 16,-7 0 2-16,1-4-2 0,-5 0 1 15,0 1 1-15,-4-2-2 0,-2 1-1 16,0 2 1-16,-2 0 0 0,-8 1 0 15,1-1-4-15,-1 1 4 0,0 3-5 16,2 1-1-16,1 4-6 0,3 4-2 16,4 1-7-16,0 0-24 0,0 5-7 15,11 4-14-15,-3-1-40 0,0-4-56 0</inkml:trace>
  <inkml:trace contextRef="#ctx0" brushRef="#br0" timeOffset="39658.25">19189 10296 15 0,'0'-5'155'0,"-4"0"-106"16,-4 4-9-16,-5-1 6 0,3 2-21 16,0 0 0-16,-3 0 5 0,3 9-6 0,6 5-6 15,-2 2-6-15,-1 3-3 0,7 2 2 16,-2 0-4-16,2 2 6 0,0-2-3 15,0 1-2-15,2-3-1 0,7-4-4 16,1-1-1-16,4-5 0 0,-1-3-2 16,5-2 1-16,-1-4 0 0,6 0 2 15,-7-3-2-15,3-7-1 0,-3-3 1 16,-3-3 0-16,-3-4-1 0,-4 1 0 15,1-2 1-15,-5 1-1 0,-2 0-1 16,0-1 0-16,0 2 1 0,-11 0-1 0,1 3-3 16,-3 3-3-16,1 4 3 0,4 4-3 15,4 4-8-15,2 1-2 0,2 1-12 16,0 9-11-16,0 3-24 0,0-1-43 15,4-2-48-15</inkml:trace>
  <inkml:trace contextRef="#ctx0" brushRef="#br0" timeOffset="40047.28">19629 10318 54 0,'-2'-8'103'0,"-8"-1"-15"15,-2 2-59-15,-3 1 17 0,3 3-11 16,-1 1-11-16,-3 2 5 0,3 0-5 15,3 3-4-15,2 7-4 0,2 4-3 0,-3 5-3 16,1 2-1-16,2 3 1 16,2 0-2-16,4 3-3 0,0-2 5 15,4 0-6-15,6-2-1 0,0-1-3 16,3-5 0-16,-1 0 3 0,5-5-2 0,-1-2-2 15,11-4 1-15,-2-6 1 0,2 0 0 16,-2-1-2-16,-7-11 3 0,5-2-4 16,-8-2 2-16,1-4-2 0,-4-1 1 15,-3 0 3-15,-7-2-2 0,-2-1 0 16,0 3 0-16,0-1 1 0,-6-1 0 15,-5 1-2-15,1 1 1 0,-5 2 1 0,-1 2 0 16,1 3-3-16,-1 4 1 16,1 6-3-16,7 4-1 0,0 0 1 15,4 6-8-15,0 8 0 0,0 5-11 16,-1 0-12-16,5 0-11 0,0-2-26 0,0-5-82 15</inkml:trace>
  <inkml:trace contextRef="#ctx0" brushRef="#br0" timeOffset="40966.33">20163 10418 7 0,'4'-2'151'0,"-2"0"-121"16,0 0 10-16,2 1 14 0,-2 1-22 16,0 0-4-16,-2 0-7 0,0 0-2 15,0 4 4-15,0 7-1 0,0 3-1 16,0 4-3-16,-6 1 1 0,0 1-4 15,2-1 0-15,0-2 3 0,-1-2-6 16,3-2 2-16,-2-2-4 0,4-5-1 0,0-1-2 16,0-2-2-16,0-3-1 0,0 0-1 15,0 0 4-15,11-9-2 0,1-5-5 16,9-3 2-16,-1 0-1 0,3-3-1 15,-2-1-1-15,4 2 3 0,-3-2-2 16,1 0-1-16,-6 4 0 0,1 2 2 16,-3 5 0-16,-5 2-2 0,6 1 0 15,-5 3 2-15,1 1 0 0,-6 3-2 16,1 0 0-16,-7 0 1 0,0 3 1 15,0 8-1-15,0 3 1 0,-5 1 2 16,-1 4-1-16,-2-3 2 0,4 1-4 0,0-3 5 16,0-1-3-16,-1-3 1 0,5-4-2 15,0-1 1-15,0-4-3 0,7-1 1 16,3 0 2-16,4-1 2 0,5-8-3 15,0-5-2-15,3 1 0 0,1-3 0 16,2 1-6-16,0 0-3 0,-2 0 0 16,-3 0 1-16,-3 1 1 0,-5 2-2 15,-2 6 7-15,-5 0 2 0,-1 4 1 16,-2 1-2-16,-2 1 2 0,0 0 0 15,0 0-1-15,0 11 4 0,-2 2 1 0,-7 1 4 16,1 1-2-16,2 1 0 0,-4 0 0 16,3 0 2-16,-1 1-2 0,2-1-2 15,4-3 0-15,0 0-1 0,0-1-3 16,2-2-1-16,0-1 1 0,0-3 0 15,2-1 0-15,6-2 0 0,2-1-7 0,3 2-6 16,-1-1-5-16,-1-2-2 16,3 1-9-16,1-2 13 0,-1 0-35 15,-2 0-21-15,1 0 3 0,3 0-61 16,3-3 56-16</inkml:trace>
  <inkml:trace contextRef="#ctx0" brushRef="#br0" timeOffset="41515.37">20866 10605 3 0,'0'1'7'0,"0"-1"160"0,0 0-131 15,0 0 13-15,0 0-11 0,0 0-13 16,0-5 4-16,0-3-5 16,4-1-4-16,4 2-3 0,2-4-6 15,1-1-1-15,1-3-2 0,2-3-4 0,1 0 3 16,-1-1-3-16,3-2-1 0,-1 0-1 15,5 2-1-15,0-2 0 0,-3 1 0 16,3 4-2-16,-4 3 0 0,-3 2 2 16,-4 3-1-16,-3 5 0 0,3 1-1 15,-4 2 2-15,-2 0-1 0,3 0-1 0,-1 0 0 16,-4 0 2-16,-2 8-1 0,0 1 0 15,0 3 1-15,0 2 1 0,0 4-4 16,0 2 2-16,-4 0 2 16,0 2 1-16,4 1 0 0,0 0 4 0,0 1 1 15,0 1-4-15,0-1-5 0,0-1 2 16,0-2-1-16,0-1 2 0,0-3-2 15,2-3-2-15,2-2 1 0,-2-1-8 16,0-3-6-16,-2 1 3 0,2-4-5 16,-2 1-7-16,0-3-3 0,2-2-3 0,-2 1-2 15,0-2-27-15,0 0-18 0,0 0-19 16</inkml:trace>
  <inkml:trace contextRef="#ctx0" brushRef="#br0" timeOffset="41736.37">20963 10525 15 0,'6'0'169'0,"2"-3"-66"0,5-1-89 16,3 2 20-16,1-1-20 0,1 1-7 15,5 2-2-15,-4 0-2 0,3 0 1 16,1 0-3-16,0 0-1 0,2 0-6 16,-3 0-15-16,3 0-24 0,0 0-46 15,-2 0-23-15</inkml:trace>
  <inkml:trace contextRef="#ctx0" brushRef="#br0" timeOffset="42255.41">21572 9947 52 0,'0'-4'65'0,"0"0"37"16,0 4-64-16,0 0-7 0,0 0-13 0,7 0-1 15,1 4 2-15,2 3-4 0,3 7-8 16,-1 3 0-16,-2 4 1 0,3 9 1 16,-5 0-1-16,2 5-2 0,3 6 3 15,-3 1 1-15,3 4-1 0,-5 4-5 16,0 0 9-16,-2 2-2 0,5-2-6 0,3-1 2 15,3 1 5-15,-3-3-7 0,-4 2-4 16,-7-2-1-16,-3-2-3 16,0-1-1-16,-13-3-9 0,-5-1-2 15,-3-3 2-15,0-1 11 0,-4 1-9 0,5-1 2 16,-1-2 6-16,4 0 3 0,5-7-1 15,0 1 0-15,5-1-13 0,1 2-34 16,-2-3-39-16,2-4 38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09:52:07.78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10786 10734 49 0,'0'0'40'0,"0"0"-26"0,0 0 8 16,0 0-3-16,0 0-5 0,-2 0-1 16,2-1-3-16,0-1-4 0,-2 0 0 15,2 1 1-15,0-1-2 0,0 2 3 16,0 0-2-16,-2-2 2 0,2 2-7 15,-2 0 5-15,0 0 1 0,2 0-3 16,0 0-1-16,0 0 3 0,-2 0-2 0,2 0 5 16,-2-1 2-16,2 1 0 0,-2 0 3 15,0 0 3-15,2 0-2 16,0-2-2-16,0 2-1 0,0 0 4 15,-2-1-4-15,2-1 2 0,-3 1-3 0,1 0-3 16,2-1-2-16,0 1 1 0,-2-1 2 16,0 1 1-16,-2 0-1 0,2 0-3 15,2 0 5-15,0 0-3 0,0 1 0 16,-2-1-3-16,2 1 2 0,-2 0-1 15,0-2 1-15,0 1-2 0,2 1 1 0,0 0-2 16,-2 0 0-16,2 0 2 0,0 0-3 16,0 0 0-16,0 0-2 0,0 0 3 15,0 0-2-15,0 0-3 16,0 0 0-16,0 0 0 0,0 0-2 0,0 0-1 15,4 0 5-15,2 0 1 0,2 0 3 16,3 3-3-16,1 0-1 0,-2 3-1 16,7 0 2-16,-3-2-2 0,1 2 0 15,-1-4 1-15,3 3 0 0,-5 1-1 16,3-1-1-16,-1 1 3 0,-1-1-1 0,1 0-2 15,-4 1 1-15,1 2 1 0,-3-2-1 16,2 3 0-16,-1-2 0 0,-1 2 0 16,2-1 2-16,1 1-3 0,-3-2 1 15,4-2 1-15,-3 0 0 0,-1 1-2 16,2-1 0-16,-2 0 2 0,1 0 1 15,-1-3-2-15,-4 0-1 0,-2 0 3 16,0-2-1-16,-2 1-2 0,0-1 1 16,2 0 0-16,0 0 1 0,-2 0-2 15,2 0 1-15,-2 0 1 0,0 0 1 0,0 0-4 16,0 0 3-16,0 0 1 0,0 0-1 15,0 0-1-15,0 0 0 0,0 1 2 16,0-1 1-16,0 1-4 0,0 0 1 16,0 1 1-16,-2 1-1 0,-2 1-1 15,2-1 0-15,0-1 2 0,-2 3-1 16,4 0-1-16,-4-1 1 0,-2 4 2 15,-1-1-2-15,1 2-1 0,0 1 1 16,0 0 1-16,-2 4-1 0,1 4-1 16,-3-2 1-16,0 2 2 0,1-4-1 0,3-3-2 15,-4 1 0-15,2 0 3 0,-1 1-1 16,-1-3-2-16,2 1 0 0,-1-3 3 15,-1 0-1-15,0 1-2 0,-1-2 1 16,1 1 0-16,2-3 0 16,2 0 0-16,-3-2 2 0,3 0-1 0,-2 2-1 15,0-3 0-15,1 1-1 0,1-1 3 16,0 1-2-16,-2 0 0 0,2-1-1 15,-3 1 2-15,3-1 0 0,0 1-2 16,2-1 0-16,0 1 2 0,0 0-2 16,1 2 0-16,1 0 0 0,2 1-11 0,0-3-16 15,0 2-31-15,0-3-35 0,2-2-130 16</inkml:trace>
  <inkml:trace contextRef="#ctx0" brushRef="#br0" timeOffset="24943.42">10840 2442 99 0,'0'-5'68'0,"0"1"-33"0,0 1 18 16,0-1-23-16,0-1 6 0,0 1-9 0,0-1-3 15,0 0-4-15,0 2-2 0,0-3 1 16,0 2 2-16,0 2-5 0,0-2-4 16,0 0 0-16,0 3-2 0,0 0 3 15,0 0-6-15,0 1-1 0,-2-1 1 16,2 1 3-16,0 0-6 0,0 0-1 15,0 0-2-15,0 0-1 0,-2 0-1 16,2 0-2-16,0 1 5 0,0 4 0 16,0 1-1-16,0-1-1 0,0 1 1 15,0 1 3-15,0 1-4 0,0 2 0 0,0 0 1 16,0 0 0-16,0 0-1 0,0-1-1 15,0 2 2-15,0-1 2 0,0 2-3 16,0-1-1-16,0 0 2 0,0-2 2 16,0 0-4-16,0 1 1 0,0-3 1 15,0 0 5-15,0-3-4 0,0 0-2 16,0-1 1-16,0 1 2 0,0-3-3 15,0-1-1-15,0 1 2 0,0-1-3 16,0 0-8-16,0 0-9 0,0 1-16 16,0 0-9-16,0 0-21 0,0-1-40 0,0 0-74 15</inkml:trace>
  <inkml:trace contextRef="#ctx0" brushRef="#br0" timeOffset="25477.45">10718 2496 123 0,'0'0'51'16,"-2"0"-15"-16,-2 0 11 0,0 0-14 15,0 0-3-15,1 0-3 0,3 0-11 0,-2 0-1 16,2 0 3-16,0 0-4 0,0 0-1 15,0 0 2-15,0 0-3 16,0 0-2-16,0 0-8 0,2 0 3 16,9 0 5-16,1 0 0 0,7 0-2 0,4 1 1 15,3-1-2-15,1 0 0 0,4 0-7 16,0-4 4-16,0-1 2 0,0 0-6 15,-2 1 0-15,-6-1 2 0,-4 2 1 16,-5 0-4-16,-4 1 2 0,-1 1-2 16,-3 1 2-16,0 0-4 0,-4 0-13 0,2 0-16 15,-2 2-9-15,-2 3-31 0,0-3-78 16</inkml:trace>
  <inkml:trace contextRef="#ctx0" brushRef="#br0" timeOffset="26556.51">10861 2759 77 0,'0'0'88'16,"0"1"-55"-16,0-1 15 0,0 0-5 0,0 0-11 15,0 0-5-15,0 1-3 0,0-1-9 16,0 1 0-16,0-1-2 0,0 3-4 16,0 0 1-16,0-1-1 0,0 3 3 15,0 0 0-15,2 4 1 0,-2 1-2 16,0 2-2-16,0 4-2 0,0 0-1 15,0 3-3-15,0-1 1 0,0 4-4 16,-2-1 0-16,2-2 0 0,0 2 5 16,-2 0-4-16,0-4-1 0,2 3 0 15,-3-3 2-15,3 0 1 0,-2-1-1 0,0-2-3 16,0 1 4-16,0-1 1 0,0-2 0 15,-2 0-2-15,2-2 0 0,0 1 2 16,0-4-2-16,0 1-2 0,2-3 2 16,0 0 0-16,0-1-2 0,0-2-1 15,0-1 3-15,0-1-2 0,0 3 0 0,0-2 0 16,0 1 3-16,0 0-3 15,0-1 0-15,0 0-2 0,0 0 4 16,0 3-2-16,0-2 0 0,0 1 0 16,0-1 0-16,0-1 0 0,0 1 0 0,0 0 0 15,0-1 0-15,0 1 1 0,0 1-1 16,0-2 0-16,0 2 1 0,0-1 1 15,0-1-3-15,0 1 1 0,0-2 1 16,0 2 0-16,0-1-1 0,0 0 0 16,0 0 1-16,0-1 1 0,0 0-2 0,0 1-1 15,0-1 2-15,0 0 0 0,0 2-1 16,0-2 1-16,0 0-2 15,0 0 2-15,0 0-2 0,0 0 1 16,0 0 1-16,0 1 0 0,0 0-2 0,0-1 0 16,0 0 3-16,0 0-1 0,0 0-2 15,0 0 2-15,0 0 2 0,0 0 0 16,0 0-1-16,0 0 0 0,0 0 1 15,0 0 0-15,0 0-3 0,0 0-1 16,0 0 0-16,0 0-3 0,0 0-11 16,0 1-19-16,0 2-10 0,0 1-12 0,0-2-58 15,0 1-122-15</inkml:trace>
  <inkml:trace contextRef="#ctx0" brushRef="#br0" timeOffset="27905.59">10588 3256 72 0,'0'0'78'0,"0"0"-57"0,0 0 13 16,0 0 4-16,0 0-5 0,0 0-10 15,0 0-8-15,0 0-1 0,0 0-2 16,0 0 2-16,2 0-2 0,6 0 2 16,-2 0-2-16,3 0-1 0,3 0 1 15,0 0-1-15,7 0 1 0,0 0-4 0,3 0-1 16,3 0-2-16,0 0 3 0,4 0-4 15,-2 0 3-15,4 0 3 0,-2 0-2 16,4 0 10-16,-6 0-12 0,0 0 1 16,1 0-1-16,-1 0-1 0,2 0-2 15,-4 2-1-15,0 1 3 0,-4-1-2 16,-7-2-3-16,3 2 2 0,-7-2 3 15,2 0-6-15,-3 1 3 0,-5-1-2 16,0 1 4-16,-2-1-2 0,-2 0-2 16,2 0 1-16,-2 0 0 0,0 0 0 15,0 0-3-15,4 0 2 0,2 0 1 0,-4 0-1 16,3 0-1-16,-1 0 2 0,-4 0 1 15,2 0-2-15,0 1-1 0,0-1 2 16,-2 1 1-16,0 0-1 0,0-1-1 16,0 0 0-16,0 0 4 0,0 0-2 15,0 0-2-15,0 0 1 0,0 0 2 0,0 2-1 16,0-2-2-16,0 0 0 15,0 0 3-15,0 0-2 0,0 0-2 16,-2 3 2-16,-4-2 1 0,-1 0-2 16,3 3-2-16,-4-2 2 0,0 4 2 0,-1 0-3 15,-1 1 0-15,0-1 2 0,-3 3 1 16,3 2-3-16,-4-1-1 0,-1 4 3 15,1-3 1-15,-1 2-3 0,1 0 0 16,-1 2 2-16,-1 0 0 0,1-1-1 16,3 0-1-16,-3-2 2 0,3 3-1 0,0-1 0 15,-1 8 0-15,-1-3 0 0,-1-2 11 16,7-4-2-16,4-6-7 15,4-1-2-15,-4-3 2 0,0 1 0 16,4-1-3-16,0-3 2 0,0 4-1 0,0-2 0 16,0 0 0-16,0-1 0 0,0-1 0 15,-3 0 0-15,3 2-1 0,0-2 1 16,0 1 1-16,0-1-1 0,0 0-1 15,0 0 1-15,0 0 1 0,0 0-1 16,0 0 0-16,0 0 2 0,3 0 1 0,-3 0-2 16,2 0 0-16,0-2-3 0,0 1 5 15,-2-2-3-15,0 3 0 0,0-2 3 16,2-1-2-16,-2 3-1 15,0-1 0-15,0 0 0 0,0-1 2 0,0 0-4 16,0-2 2-16,-4 0 1 0,2-1 0 16,0-1-2-16,-3 0 1 0,1-3 1 15,-4 0 0-15,0-1-1 0,-1-2 0 16,-1 1 1-16,-2-2 1 0,-3 0-2 15,-1-1-1-15,1 1 3 0,-1-3-3 16,-3 1 2-16,5-1-2 0,-1 1 1 0,1 2 1 16,3 1-1-16,1 2 0 0,2 0-1 15,2 3 2-15,-1 0-2 0,1-1 1 16,2 4 1-16,-2-2 0 15,2 3-3-15,-3 1 3 0,3 2-1 0,-2 0-1 16,0 0-3-16,2 0 1 0,-2 1-3 16,4 4 0-16,-3 1-12 0,5 2-3 15,-2-1-3-15,2 2-8 0,0 1-1 16,0 1-20-16,0-5-34 0,0 0-92 15</inkml:trace>
  <inkml:trace contextRef="#ctx0" brushRef="#br0" timeOffset="28617.62">10648 3633 110 0,'-2'0'38'0,"2"0"-1"16,-2 0 12-16,0 0-11 0,2 1-4 0,0-1 1 15,0 0-12-15,-3 0-2 0,3 0-4 16,0 0 0-16,0 0-4 0,0 0-3 15,0 0 1-15,0 0 2 0,0 0 1 16,0 0-5-16,0 0-1 0,3 0-2 16,5-4-3-16,4 0 0 0,3 2 3 15,3-3-2-15,5 0-5 0,6 0 3 0,0-1 4 16,4 1-3-16,4-2-1 15,0 3 0-15,3-2 2 0,-3 2 3 16,2 0-2-16,-2 0-1 0,-2 1 1 16,-3 0-2-16,-6-1-5 0,-1 2 4 0,-8 0 0 15,-9 2-1-15,0 0-2 0,-6-1 2 16,-2 1 2-16,2 0 0 0,-2 0-2 15,0 0 5-15,0 0 0 0,0 0-1 16,0 0-4-16,0 0-1 0,0 0 0 16,-2 0-2-16,2 0-2 0,0 0-2 0,-2 0-6 15,2 0-9-15,0 4-7 0,0 2-1 16,0 0-11-16,0 0-26 15,0-5-64-15,0 2-92 0</inkml:trace>
  <inkml:trace contextRef="#ctx0" brushRef="#br0" timeOffset="29419.68">10904 3737 45 0,'0'0'153'0,"0"0"-124"0,0 0 25 15,0 0-12-15,0 0-11 0,0 3-10 16,0 2-6-16,0 2 3 0,0 1-1 15,-2 3 0-15,0 4 3 0,0 1-9 16,0 5 3-16,0 1-1 0,0 1-3 16,0 1-3-16,0 0-4 0,2-3 3 15,0 0-4-15,0-2-2 0,0-3 0 0,0-2 3 16,0 0-1-16,-3-2-3 0,3 0 2 15,0-3 3-15,0-2-3 0,0-1 0 16,0-1-2-16,0-1 2 0,0-1 1 16,0-1-4-16,0 2 2 0,0-1 2 15,0 1-2-15,0-1-1 0,0 0-1 0,0 0-3 16,0-2-3-16,0 3-6 15,3-3-2-15,1-1-6 0,2 0-8 16,0 0-15-16,0 0-33 0,-4 0-67 16</inkml:trace>
  <inkml:trace contextRef="#ctx0" brushRef="#br0" timeOffset="30704.75">10724 4073 84 0,'0'0'61'15,"-4"0"-35"-15,2 0 22 0,2 0-3 16,0 0-3-16,0 0-1 0,0 0-9 0,0 0-3 16,0 0-4-16,0 0-5 0,0-1-2 15,0-1-2-15,0 0-1 0,0 2-4 16,0-1-5-16,0 0-2 0,0 1-1 15,6 0 0-15,2 0-2 0,5 0 0 16,1 0 1-16,3 0-1 0,2 0-1 0,3 0 0 16,-1 0 2-16,2 0 0 0,1 0-3 15,-1 0 1-15,0 0 2 0,2 0 0 16,-5 0 8-16,3 0-6 15,-2 0 6-15,2 0-5 0,-7 0-1 0,3-1 2 16,-3 1-2-16,1 0-2 0,-1 0-2 16,-5 0 1-16,-3 0 2 0,-6-1-3 15,2 1-1-15,-4 0 2 0,0 0 3 16,2 0-1-16,-2 0-3 0,0 0 5 15,0 0 3-15,0 0-6 0,0-1-2 0,0 1 0 16,0 0 2-16,0 0-1 0,-2 0-3 16,0 0 2-16,2 0 1 0,-2 0-1 15,0 0-2-15,2 0 2 16,0 0 2-16,-2 0-3 0,2 0 0 0,0 0 1 15,0 0 1-15,-2 0-2 0,2 0 0 16,-2 0 1-16,0 0 2 0,2 0-2 16,0 0-1-16,0 1 1 0,-2 3 1 15,0 0-1-15,-3 0-1 0,3 3 0 16,0-1 3-16,2 3-3 0,0 0-2 0,0 4 3 15,0 0 0-15,0 2 0 0,0 3 1 16,0 0-2-16,0 3 1 0,0 4 1 16,0 7-3-16,0 2 2 15,0-3 2-15,-2-2 0 0,0-6-4 0,2-4 3 16,-2 0 1-16,2 5-2 0,0 2-2 15,-2 1 2-15,0-3 4 0,-2-5-3 16,2-3-2-16,0-4 0 0,0 1 2 16,2-2-1-16,0-1-2 0,0-2 3 15,0-2 0-15,0-3-1 0,0-3-1 0,0 0 1 16,0 0 2-16,0 0-1 0,0 0-1 15,0 0 4-15,0 0-3 0,0 0 1 16,0 0-3-16,0 0 2 16,0 0 2-16,0 0-5 0,0 0 0 0,0 0 1 15,0 0 2-15,0 0-3 0,0 0 3 0,0 0-1 16,0 0-1-16,0 0 1 15,0 0 2-15,0 0 2 0,0-1-2 16,0-3-2-16,-2 2-1 0,-7-2 2 16,-1 3 0-16,-5-2-2 0,-1 1 0 15,-3 2 1-15,-3-1 2 0,-5 1-3 0,0 0-1 16,0 0 2-16,0 0 1 0,2 0-1 15,0 0-1-15,-1 1 1 0,3 4 1 16,2-1-1-16,5-1-1 0,3-1 2 16,7 3-1-16,0-5 0 0,4 3-1 15,0-2 1-15,0-1 1 0,2 1-2 0,-2-1-2 16,2 0 2-16,0 0 0 15,0 0 2-15,0 0-5 0,0 0 3 16,0 0 0-16,0 0-1 0,0 0-2 16,0 0 3-16,0 0 1 0,0 0 0 0,0 0-1 15,2 0 1-15,2 0 2 0,-2-2-2 16,0-4 0-16,2-1 2 0,-2-2-1 15,2-2 0-15,0-3-1 0,0-1 1 16,1-5 1-16,-3-5-1 0,2-2 2 16,-2-8-3-16,2-3 5 0,-2-3-8 15,0 0 3-15,-2 0 3 0,0 4-3 0,2 5 0 16,-2 7-2-16,0 6 4 15,0 3 0-15,0 8 1 0,0 0-1 16,0 7-2-16,0 0 1 0,0 1-1 0,0 0-7 16,0 3 3-16,2 10 1 0,0 2-15 15,3 5-22-15,-1 1-19 0,-2-3-47 16,-2 0-188-16</inkml:trace>
  <inkml:trace contextRef="#ctx0" brushRef="#br0" timeOffset="32604.86">10981 4706 2 0,'0'-2'128'16,"0"-1"-71"-16,0 1-16 0,0 2 18 0,0 0-13 15,0 0-11-15,0-3-7 0,0 3-3 16,0 0-6-16,0-1 0 16,0 1-5-16,0 0-5 0,0 0-5 15,0 6-3-15,0 7 11 0,-3 1 2 0,3 4-7 16,0 2-5-16,0 2 4 0,0 5-4 15,0 3 12-15,0 1-11 0,0 2 1 16,3 8-2-16,-3 0-3 0,0 2 14 16,0-5-7-16,0-2-5 0,0-2 0 15,4 0 1-15,2 2 2 0,-4-8-3 0,4-1-2 16,-2-3 2-16,0-8 1 0,-2 0-1 15,-2-5-3-15,3-3 3 0,-3-5 1 16,0 0-3-16,0-2 2 16,2-1-1-16,-2 1 2 0,0-1 1 0,0 0 0 15,0 0 2-15,0 0 1 0,0 0 0 16,0 0 1-16,0 0 0 0,0 0 1 15,0 0-5-15,0 0-2 0,0 0 1 16,0-1 1-16,0-1-2 0,-2-1-2 16,-1 1 2-16,1 2 1 0,-2-2-2 0,0 2-2 15,-2 0 1-15,2 0 2 0,-2 0-1 16,-1 0-3-16,1 0 3 0,-2 0 2 15,0 0-2-15,-1 0-1 0,-1 0 1 16,2 0 2-16,0 0-2 0,-3 0-1 16,3 0 1-16,-4 0 1 0,3 0-1 15,-5 2-2-15,1-1 2 0,-3 0 0 16,-1 0-1-16,-1 0-3 0,-3 1 1 15,-2 1 0-15,-2 1 2 0,1 0-6 16,-1 2 6-16,4-3 3 0,1-1-3 0,1 1 1 16,0-1 0-16,-3 1 1 0,1-1-1 15,2 0-1-15,-1 0 1 0,1 1 2 16,-2-2-3-16,5 1 0 0,-3-2 1 15,-4 1 2-15,1 2-2 0,-1 1-2 16,-2-1 2-16,5-1 3 0,1 0-3 16,2-1-2-16,3 0 3 0,-1 3 0 15,3-3-1-15,-2 1-2 0,-1-2 3 16,3 2-2-16,-1-2 3 0,3 0-4 15,0 1 3-15,-3-1-2 0,3 1 1 16,-3-1 2-16,3 2-2 0,-2-2 0 0,-1 2 2 16,-3 0-3-16,-1 0 2 0,-5 2 1 15,1 1-2-15,0-3 0 0,1 0 4 16,5-1-3-16,-1 1-1 0,1-2 0 15,1 1 1-15,3-1 1 0,5 0-2 16,2 0 1-16,-2 1 0 0,2-1 1 16,2 2-2-16,-3-2-1 0,-1 0 2 15,2 1 0-15,-4-1-1 0,2 1-2 16,-3 0 3-16,-1 1 1 0,0-1-3 15,-1-1 0-15,1 1 3 0,4-1-2 0,-3 0 0 16,3 0 0-16,-2 0 0 0,4 0 2 16,2 0-2-16,0 0-2 0,0 0 4 15,-2 0 0-15,1 0-2 0,-3 0-1 16,2 0 3-16,2 0 0 0,-2 0-2 15,2 0 0-15,-2 0 1 0,-2 0-3 0,1 0 2 16,1 0 2-16,-2 0-4 16,0 0 3-16,0 0-2 0,-3 0 2 15,3 0-2-15,0 0 2 0,2 0-1 16,0 0-1-16,0 0 2 0,-1 0 0 0,3 0-1 15,0 0-2-15,-2 0 3 0,2 0-1 16,2 0 0-16,-2 0-1 0,2 1 2 16,-2-1 0-16,0 0-1 0,0 0-1 15,0 0 3-15,-2 0-1 0,4 0-2 16,-2 0 1-16,2 0 2 0,0 0 0 0,-2 0-3 15,-1 0 1-15,1 0 1 0,0 0 2 16,2 0-3-16,-4 0 3 16,2 0-1-16,0 0 3 0,0 0-4 15,2 0 3-15,0 0-3 0,0 0 3 0,0 0-3 16,0 0-1-16,0 0 2 0,0 0 0 15,0 0-3-15,-2 0 1 0,0 0 1 16,-2 0 0-16,4 0-1 0,0 0-1 16,-2 0 4-16,-2 0-2 0,4-1-1 15,-3 1-1-15,1 0 1 0,-2 0 1 16,0 0-2-16,0 0 2 0,0 0-2 0,0 0 2 15,-2 0-1-15,-1 0-1 0,3 0 1 16,0 0 0-16,2 0 0 16,2 0 1-16,0 0-2 0,-2 0 2 15,2 0-2-15,-2 0 1 0,2 0 1 0,0 0 0 16,0 0-2-16,0 0 1 0,-2 0 2 15,2 0-1-15,-2 0-2 0,2 0 1 16,0 0 1-16,0 0 1 0,-2 0-2 16,0 0-1-16,-1 0 4 0,3 0-3 15,0 0 0-15,-2 0 2 0,2 0 1 0,0 0-3 16,0 0 0-16,-2 0 1 0,-2 0 0 15,4 0 1-15,-2 0-3 0,0 0 1 16,0 0 2-16,2 0-1 16,-2 0-1-16,2 0 0 0,0 0 1 0,0 0-1 15,0 0-1-15,0 0 1 0,0-1 1 16,0 0 0-16,0 0-2 0,-2 1 0 15,-2 0 2-15,4 0-1 0,-2 0-1 16,2 0 1-16,0 0 0 0,-2 0-1 16,2 0-1-16,-2 0 0 0,2 0 2 0,-3 0-1 15,3 1 1-15,0 0-4 0,0 1-1 16,0 2-6-16,0-1-7 0,5 3-14 15,3-2-6-15,2 1-19 0,3-3-27 16,-1-2-98-16</inkml:trace>
  <inkml:trace contextRef="#ctx0" brushRef="#br0" timeOffset="33932.94">10102 5399 7 0,'0'0'133'16,"0"0"-95"-16,0 0-9 0,0 0 5 15,0 0-11-15,0-1 1 0,0-1 3 16,0 1-8-16,-2 1 7 0,0-1-5 16,0 1-1-16,2-2-6 0,0 2 3 0,-2-2 0 15,0 1 2-15,-2-1-7 0,4 1 0 16,-5 1 4-16,1 0-6 0,2 0-2 15,0 0-3-15,-2 0 1 0,2 0-2 16,0 0-2-16,-2 0-1 0,0 0 6 16,2 1-2-16,-3 1-2 0,5-1-1 15,0-1 3-15,0 0-1 0,0 0 1 16,0 0-2-16,0 1 2 0,0-1 1 15,0 0-1-15,0 0-2 0,0 0-2 16,0 0 0-16,7-1-2 0,3-7 4 0,0-3-2 16,11-2 0-16,0-1-1 0,3-1 0 15,1-3 0-15,-2 2 1 0,0-2-2 16,-5 1 1-16,3 2 2 0,-7 2-1 15,3 2-2-15,-9 4 2 0,1 3 0 16,-9 2 1-16,0 2-3 0,0 0 1 16,0 0 0-16,0 0 0 0,0 0-3 15,0 0 0-15,0 2 0 0,0 5-6 16,-5 1-6-16,3-1-4 0,-2 0-14 15,0 3-1-15,2 1-14 0,-6 0-28 0,4-2-53 16,-5-3-61-16</inkml:trace>
  <inkml:trace contextRef="#ctx0" brushRef="#br0" timeOffset="34405.96">10102 5437 0 0,'0'0'22'0,"0"0"123"0,0 0-105 15,0 0-2-15,0 0 12 0,0 0-7 16,0 0-5-16,0 0-4 0,0 0-2 16,0 0-2-16,0 0-5 0,0 0 4 15,0 0-8-15,0 0-3 0,0 0-8 16,0 0-2-16,0 6-5 0,6 3 7 0,7 4 4 15,1 4-5-15,3 0-5 0,1 4 0 16,5-1 12-16,0 3-7 16,2-5-5-16,-3 3-3 0,-5-6 2 15,1-1-2-15,-3-3-1 0,-5-4 0 0,-2-2-6 16,-1 1-3-16,-3-2-8 0,0-1-4 15,-2 0-10-15,2-1-9 0,-2-1-19 16,-2-1-51-16,0 0-151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9:12:16.70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2603 2414 127 0,'0'0'65'16,"-3"0"-30"-16,-1 1 5 0,2 0-6 15,0 0-14-15,0-1-7 0,0 0 1 16,2 0-1-16,0 0-4 0,0 0 0 16,0 1 0-16,-2 0 2 0,2-1-1 15,0 1 1-15,-4 0 0 0,0-1-2 0,2 1-1 16,-3-1-3-16,3 3 4 0,2-2-6 15,0-1-2-15,0 0 5 16,0 0 2-16,0 0-1 0,0 0-1 16,0-7 1-16,0-5-2 0,0-7-4 0,7-2 0 15,3-5 4-15,-2-3 1 0,7-5-1 16,-3-4-2-16,3-3 3 0,-1-7-2 15,3-5 0-15,-1-6-2 0,1-3-5 16,-3-3 15-16,1 3-6 0,1 6-5 16,-1 5 3-16,-1 5 3 0,-4 6-2 0,5 4-2 15,-5 3 1-15,-2 5-1 0,1 3 0 16,-1 4-2-16,-2 5 1 15,0 4 2-15,-1 2-4 0,-1 1-2 16,2 3 2-16,-6 2 2 0,0 0-4 0,0 2 0 16,0 2 2-16,0 0 0 0,0 0-3 15,4 3-2-15,0 8 6 0,2 6 1 16,1 5 2-16,-3 2-3 0,0 8 4 15,0 3-2-15,4 2-4 0,-4 3 1 16,3 1 1-16,1-1 1 0,0-1-1 0,0 0-2 16,7-2 1-16,-3-3 1 0,3 0 0 15,-1-2-1-15,-1-1 1 0,-1-4 0 16,0-1-1-16,-1 0 0 0,-1-4 5 15,2-1-6-15,-3-4 0 0,-1-1-1 16,-2-3 0-16,0-2-2 0,-1-1-3 16,1-4-3-16,-2 2-3 0,0-5-1 15,-2 0-7-15,0 1 0 0,-2-3-1 16,0 1-6-16,0 0-2 0,-10 0-11 15,-3 1-36-15,-7-3-66 0</inkml:trace>
  <inkml:trace contextRef="#ctx0" brushRef="#br0" timeOffset="183.01">2820 2152 241 0,'0'-4'115'0,"4"1"-84"16,0 0-3-16,4-3 10 0,7 0-9 16,1-1-4-16,3 1-4 0,-1 1-4 15,5 1-5-15,-4 1-8 0,5-1-3 16,-3 3 1-16,0 1-1 0,-3 0-1 15,-1 0-8-15,-1 0-17 0,1 0 10 0,2 0-7 16,-1 2-31-16,-1-2-19 0,-1 0-44 16,-3-6-84-16</inkml:trace>
  <inkml:trace contextRef="#ctx0" brushRef="#br0" timeOffset="527.03">3411 1863 51 0,'0'0'270'0,"0"0"-235"0,0 0-12 16,0 7-5-16,0 10-5 0,0 7 4 0,0 4 3 15,-2 1-3-15,0 1 0 0,0-1-3 16,2-1 3-16,0-1-3 0,0-7 0 16,0-3-9-16,0-8-6 0,2-4 1 15,2-3 1-15,4-2 0 0,-4 0-1 16,9 0 3-16,-1-8 3 0,4-9-3 0,3-7-3 15,-2-1-9-15,3 2 1 16,-3 3 6-16,-3 7-3 0,1 3 2 16,-5 3 0-16,3 3-4 0,-3 4 4 15,-4 0 0-15,2 0 1 0,1 6 2 0,-5 6 0 16,0 4 1-16,0 2 2 0,-2 4 0 15,2-2 0-15,0 1 6 0,0-2-9 16,1-5 0-16,1-1-2 0,-2-2 1 16,2-3 1-16,2 0-1 0,1-3-7 15,3-3-19-15,3-2-13 0,1 0-11 0,3-6-58 16,-3-4-96-16</inkml:trace>
  <inkml:trace contextRef="#ctx0" brushRef="#br0" timeOffset="1380.07">3975 1916 63 0,'0'-4'178'0,"-6"0"-105"0,-4 4-39 16,-1 0 22-16,-1 0-16 0,-1 3-7 15,1 6-6-15,-5 6-5 0,5 4-3 0,-2 2-7 16,3 5-4-16,1 1-3 0,4 0 2 15,4-2-4-15,2-6 1 16,0-5-8-16,12-4 1 0,5-3 2 16,-1-3-2-16,3-4 0 0,1 0-5 0,-1-4-4 15,0-9-6-15,-3-2-9 0,-1-1 2 16,-3 0 0-16,-2 3 3 0,-1 3-5 15,-7 3 9-15,4 7 7 0,-6 0 0 16,2 0-2-16,0 10-1 0,-2 5 8 16,4 2 8-16,-4 1-9 0,0-1 4 0,2-3-1 15,2 0 4-15,-2-3-2 0,5-3 4 16,1 0-2-16,2-4 2 0,1-2 1 15,1-2 5-15,0 0 0 16,7-10-1-16,-2-4 4 0,-1-8 5 0,1-4-3 16,-7-6-1-16,6-4 1 0,-3-4-11 15,-1-3 11-15,-1 0-4 0,-3-4-5 16,0-1 2-16,0-4-5 0,-1-5-3 15,-5 0 2-15,2 1-5 0,0 5-4 16,-2 10 5-16,-2 8-1 0,2 10 3 0,-2 13 3 16,0 6 3-16,0 4 3 0,0 0-1 15,0 12-12-15,0 9 8 0,-4 6 1 16,0 7-2-16,0 4 0 0,2 7-1 15,0 5 0-15,-3 3 3 0,3-3-2 16,2-2 0-16,0-3-1 0,0-5 0 16,9-2 1-16,3-5-2 0,5-5 2 15,-1-5-2-15,7-4 2 0,4-6-1 16,2-5 6-16,0-7-8 0,2-1 2 15,-2-2 1-15,-1-12-6 0,-3-1 10 0,-4-2-2 16,-5-1-5-16,-5 2 4 0,-3-1-1 16,-4 1-1-16,-4 2 1 0,0-1 4 15,0 2-3-15,-8 2 0 0,2 3 3 16,-3 2 7-16,5 3 0 0,-2 1-1 15,0 2-3-15,-2 0-1 0,1 0 4 16,3 0-7-16,-4 1-3 0,4 12-1 16,-2 4 0-16,0 4-1 0,3 5-1 15,3 0 2-15,0-1 0 0,0 3-1 16,11-2 1-16,-1-1 0 0,7-4 6 15,-1-3-11-15,1-5 3 0,1-1 3 0,5-7-2 16,0 0 2-16,0-5 2 0,-3 0-1 16,-3-1 2-16,-3-8 0 0,3 0-4 15,-9-5 5-15,0-5 2 0,-8-1-4 16,2-3 0-16,-2 0-1 0,0-1-5 15,-6 2 7-15,-2 0-5 0,4 4-2 16,-2 2-4-16,1 3-5 0,1 5-1 16,4 4 3-16,0 3-5 0,0 1-23 15,7 0-12-15,5 0 4 0,2 0-38 16,1 3-87-16</inkml:trace>
  <inkml:trace contextRef="#ctx0" brushRef="#br0" timeOffset="2019.11">5129 1869 6 0,'2'-1'8'0,"-2"1"1"0,-7 0 1 16,-5 0 215-16,-7 0-192 0,1 0 11 0,-3 3 2 15,-4 9-19-15,3 3-10 16,-1 3 5-16,6 1-4 0,1 3-4 16,5 0-6-16,5 0-5 0,4 0-2 15,2-5-2-15,2-2-2 0,6-2 3 0,5-3 6 16,3-4-12-16,3-4 0 0,-2-2 5 15,5-2-5-15,-3-9 1 0,0-3 4 16,-3-1 0-16,-4 0-3 0,-1 2 9 16,-5 3-5-16,-2 4 5 0,-4 1 6 15,4 2 0-15,-4 3 1 0,0 0-6 0,0 0-3 16,0 0-4-16,0 0-5 0,2 10-2 15,2 8 9-15,3 8 0 16,1 6-1-16,0 6 7 0,0 5-9 16,1 2 0-16,5 5 2 0,-6 3 1 0,1-1-1 15,-3-1-1-15,-4-1 2 0,-2-3-1 16,0 0 4-16,-4-7-2 0,-9-3-1 15,-1-6 5-15,0-4-1 0,1-7 0 16,-1-5 2-16,1-9 2 0,1-3 0 16,2-3-1-16,-1 0-2 0,3-13-3 0,2-9-4 15,2-5-2-15,4-6-2 0,0-6 1 16,2-3-4-16,8-3-7 0,7 5 0 15,1 2 12-15,3 7-1 16,-1 5 2-16,3 3-1 0,2 1 3 0,0 0-2 16,4 2 1-16,0 0 0 0,4 0 2 15,2-1-1-15,8-3-2 0,3-1 4 16,3-2-2-16,-1-2 1 0,-5-2-1 15,-5-3-1-15,-7-2 1 0,-5 1-3 16,-9 2 6-16,-7 5 0 0,-6 2 1 16,-4 2 2-16,-4 3-3 0,-12 4 3 0,-3 2-1 15,-6 6 13-15,-6 4-3 0,0 5-5 16,-4 0 6-16,2 8 2 15,0 10 3-15,2 4-1 0,8 6-5 16,5 4-7-16,7 3-4 0,9 2-3 0,2 0-1 16,11 0 0-16,11-4-2 0,14-1 8 15,5-6-10-15,4-1-12 0,9-2-22 16,8-7-29-16,8-6 4 0,9-9-29 15,-1-1-212-15</inkml:trace>
  <inkml:trace contextRef="#ctx0" brushRef="#br0" timeOffset="2687.15">7088 1817 6 0,'0'-2'273'0,"2"1"-241"16,-2 1-27-16,2 0 11 0,0 4 3 15,2 13 11-15,1 7-10 0,3 8-6 16,0 8-7-16,-2 5 13 0,5 4-11 16,-1-4 0-16,5-4-1 0,-1-7 4 15,3-8-8-15,1-5-4 0,3-8 2 16,-1-7-1-16,3-5 4 0,-2-1 5 0,0-8 2 15,1-12 9-15,1-7-4 16,-2-9-2-16,-3-7-4 0,-3-5 1 16,-7-2-2-16,-2 3-9 0,-2 0 11 15,-4 1-5-15,0 3-3 0,0 0-5 0,0 4 3 16,0 2-3-16,0 8-2 0,0 9 2 15,0 10-8-15,0 6-6 0,0 4-13 16,4 0-14-16,9 9 8 0,-3 7 4 16,3 6-22-16,-5 2-48 0,2 0-58 15</inkml:trace>
  <inkml:trace contextRef="#ctx0" brushRef="#br0" timeOffset="2984.17">7799 1834 90 0,'-20'-6'308'0,"-5"3"-291"15,0 0 13-15,0 3 31 0,0 0-28 16,7 0-5-16,3 0-5 0,5 3-10 16,8 5-7-16,2 3-11 0,2 7-2 15,14 3 6-15,5 2 1 0,8 1-1 0,4 0-2 16,4-1 1-16,1-1 2 0,3 4-5 15,-2-1-3-15,-4 3 4 16,-2-4 12-16,-8-3-12 0,-10-4-2 0,-7-3 2 16,-8 0 5-16,-8-1 1 0,-11 2-1 15,-12 0 4-15,0-2 0 0,-6 0-3 16,-2-2-2-16,-3 0 0 0,7-1 1 15,4-2-2-15,8-3-8 0,9-3-21 16,10-2-28-16,2 0-37 0,2 0-189 0</inkml:trace>
  <inkml:trace contextRef="#ctx0" brushRef="#br0" timeOffset="3581.2">9753 1584 7 0,'2'0'299'0,"0"-1"-261"16,0 1-24-16,0 0 21 0,-2 9 1 15,6 9 0-15,-2 8-5 0,2 6 3 16,-1 6-13-16,-5 5-3 0,2 4-6 15,0 1-3-15,-2 1-2 0,0-1-2 16,2-2-4-16,2-5-1 0,2-6 1 16,0-8 5-16,3-8-18 0,-1-7-15 15,0-8 0-15,0-2-4 0,5-2-9 0,-1-13-6 16,-1-12-25-16,-3-10-62 0,-6-13-61 15</inkml:trace>
  <inkml:trace contextRef="#ctx0" brushRef="#br0" timeOffset="3847.22">9701 1292 115 0,'-23'-26'245'0,"3"12"-182"0,3 9-21 0,11 5 4 15,6 0-11-15,0 1-29 16,6 19-2-16,13 9 6 0,3 8-3 16,11 6-2-16,7 5-2 0,3 8-1 0,5 3 1 15,-3 3 0-15,3 3-6 0,-5 0-7 16,-2-1-5-16,-3-3-2 0,-9-6-7 15,-7-2 4-15,-3-5 1 0,-13-3 5 16,-4-7 16-16,-2-5-4 0,-12-5 3 16,-7-4 2-16,-1-5 12 0,-7-3 4 0,0-1 1 15,-4-4-1-15,4-2-5 0,0-1-5 16,11-4-6-16,1-2 3 0,3-1-5 15,10-1-1-15,0 0-2 16,2 0-10-16,2-1-34 0,14-10-15 16,5-6-45-16,4-7-142 0</inkml:trace>
  <inkml:trace contextRef="#ctx0" brushRef="#br0" timeOffset="4443.25">10476 1863 341 0,'-16'0'103'16,"-1"8"-98"-16,-2 5 13 0,5 3 14 0,2 3-19 15,-1 1-5-15,7 0 1 16,6-1-7-16,0 2-3 0,0 0 0 0,12-1-15 16,5-1-10-16,6-5-8 0,4-5-21 15,6-5-15-15,4-4-26 0,4 0-3 16,3-10 109-16,-1-9 6 0,0-5-89 15,-1-4-6-15,-9-1 94 0,-4 0 19 16,-9 2-1-16,-7 3 16 0,-7 0 4 0,-6 5-6 16,0 2 2-16,-10 3-3 15,-7 6-5-15,-3 4-1 0,-5 4-11 0,0 0-5 16,-2 6 0-16,-2 12-6 0,4 3-1 15,3 6-2-15,1 2-5 0,8 2-4 16,7 2-4-16,6-1-3 0,0 0 1 16,11-3-6-16,5-5 9 0,5-6-24 15,4-3-2-15,4-6 4 0,2-5 10 16,2-4 6-16,0 0 3 0,-6-8-10 15,-3-3 10-15,-5-1 2 0,-9 1-1 0,-3-1 3 16,-5 1 5-16,0 0 7 0,-2 2 0 16,0 2-1-16,0 2-9 0,0 2 7 15,0 3-7-15,0 0-7 0,0 0-7 16,4 9 2-16,0 8 5 0,4 5 4 15,-2 4-7-15,3 8-9 0,-1 3-9 16,4 2 11-16,1 4 11 0,-1 0 0 16,-2 2-8-16,-5 2 3 0,-3-2 5 15,-2 2 1-15,0-2 0 0,0-3 2 16,-11-4 7-16,-1-4 6 0,-5-7 6 0,1-2 2 15,-3-6 1-15,1-6 0 0,1-4-2 16,1-6-6-16,1-2-2 0,-1-1-5 16,7 0-7-16,-1-4-1 15,2-8-1-15,4-6-2 0,4-2-12 0,0-4-13 16,2-5-10-16,8-5-11 0,9-3-18 0,-3-7-59 15,1-4-206-15</inkml:trace>
  <inkml:trace contextRef="#ctx0" brushRef="#br0" timeOffset="4636.26">11309 1872 485 0,'0'-1'60'0,"0"1"-54"15,-6 5 13-15,-4 13 12 0,-3 7-16 0,-1 4 0 16,3 3-2-16,1 0-8 0,6 2-2 0,0-2-3 15,4 0 8-15,0-4-17 16,0-1-8-16,4-2-14 0,4-3-20 16,1-4-14-16,-1-8-42 0,2-7-144 15</inkml:trace>
  <inkml:trace contextRef="#ctx0" brushRef="#br0" timeOffset="5396.3">11607 1252 34 0,'0'-1'280'0,"0"-3"-253"0,2 4-29 16,-2 0 18-16,2 0 9 0,0 10 6 0,0 10-9 15,2 7-5-15,-2 10-2 0,-2 7-7 16,0 5-1-16,0 7-2 0,0 4-1 15,0 1-1-15,0 1 4 0,0-1-1 16,-2-3-3-16,2-4 0 0,-4-8-1 16,4-6-2-16,0-9 2 0,0-11 1 15,0-9-2-15,0-8 0 0,0-3-1 16,0 0 9-16,0-14-4 0,8-6-4 15,5-5-5-15,3-4-6 0,3 1-2 16,2 3-2-16,-1 3 7 0,1 5 3 0,0 4-1 16,1 2-3-16,1 3 5 0,4 1 1 15,0 2 3-15,6-1-2 0,0 2 1 16,-4-1 2-16,2 0 3 0,-4 1 2 15,-2-1-1-15,-7 3 3 0,-3-1-9 16,-9 3 8-16,-4 0 2 0,-2 0-3 0,0 0 24 16,0 0 1-16,-6 0-13 15,-9 1-11-15,-1 8 2 0,-3 5-2 16,1 3 4-16,1 3-3 0,-2 2-3 15,5 0-1-15,4-3-4 0,5 0-2 0,5-3-2 16,0 1 0-16,0 0 2 0,9-4-4 16,5-1 1-16,3-5-16 0,6-3-1 15,-5 1 1-15,7-1-5 0,-2 2-7 16,-3 1 23-16,1-1-3 0,-4 0-9 15,-1 3 0-15,1-3 1 0,-7 1 17 16,0-2 4-16,1-3-2 0,-7 1 3 0,0-2 5 16,0-1-12-16,0 0 23 15,0-2-14-15,5-10 15 0,-1-3-12 16,0-5 1-16,9-4-3 0,-5-6 1 15,5-5-2-15,-1-3-4 0,3-4 2 0,-3-4-1 16,-1-5-2-16,1-5 1 0,-1-5-1 16,3-5-4-16,1-5-6 0,0-1-3 15,1 5-6-15,1 12-1 0,-9 20 16 16,-3 16 9-16,-7 13 12 0,-2 6 11 15,0 0 0-15,0 11-9 0,-5 9 3 0,-3 10 9 16,-6 9-6-16,1 4-4 0,-3 7-2 16,-1 4-3-16,3 5 2 15,1 2 3-15,3 0-13 0,6 1-4 16,4-4-3-16,2-7 0 0,12-5 2 0,11-7-4 15,4-8-1-15,8-7-15 0,7-10-23 16,1-11-48-16,1-3-65 0</inkml:trace>
  <inkml:trace contextRef="#ctx0" brushRef="#br0" timeOffset="5540.31">13254 1794 635 0,'-12'0'6'0,"4"0"-4"0,2 0 4 16,6-2-6-16,0 0-8 0,0-2-37 15,6-2-54-15,2-5-44 0</inkml:trace>
  <inkml:trace contextRef="#ctx0" brushRef="#br0" timeOffset="6164.35">11322 1477 182 0,'4'0'285'0,"-4"0"-238"15,0 0-42-15,0 0 2 0,0 0-7 16,6 0-5-16,0 2 1 0,9 0-20 15,1 1-30-15,1-1-55 0,1 0-184 0</inkml:trace>
  <inkml:trace contextRef="#ctx0" brushRef="#br0" timeOffset="6769.38">12132 1767 3 0,'2'0'8'16,"0"0"172"-16,0 0-131 0,2 0-12 15,-2 0 16-15,2 0-20 0,1 0-9 0,5 0 5 16,0 7-6-16,1 0-9 0,1 3 0 15,0 1 0-15,-1 3-3 0,-1 3-3 16,-2-1-1-16,1 2-2 0,-7-3-3 16,0 1-1-16,-2 1 0 0,0-2-11 15,0 1-15-15,0 2-12 0,0-3-15 16,0-2-42-16,-2-1-126 0</inkml:trace>
  <inkml:trace contextRef="#ctx0" brushRef="#br0" timeOffset="9972.57">12142 1802 42 0,'0'-2'73'0,"0"0"-56"15,0 0 2-15,0-3 1 0,0 3-13 16,-4 0-1-16,4 1-6 0,-2 0 0 15,0 0 1-15,2-1 2 0,0 0 4 0,0 0 3 16,0 1 4-16,-2 1-1 16,2 0 5-16,0 0-6 0,-4-1 2 15,4-1-1-15,-2 1-2 0,2 0-6 16,0 0-3-16,0 0-2 0,0 1 4 0,0-1-3 15,0 1-1-15,0-1 2 0,0 1 0 16,0-1-1-16,0 1 0 0,0-2 2 16,0 1 0-16,0 0 1 0,0 0 2 15,0 1 5-15,0-2-2 0,-2 0 0 16,0 2-4-16,0-1 2 0,2-1 0 0,0 1-2 15,0 0-5-15,0-2 4 0,-3 2 1 16,3-3 1-16,0 2-2 16,-2-1 0-16,-2 0-1 0,2-1 0 15,-2 1 2-15,0 0-2 0,0 0 2 0,-2-1-5 16,-1 3 1-16,1-1 3 0,0 0 0 15,-2 0 0-15,-1 2-5 0,1 0 5 16,-2 0-2-16,-3 0-2 0,3 0 1 16,0 6-1-16,-3 2 1 0,5 2 0 15,-4 2-1-15,3 3 1 0,-1 3 0 16,0 3-1-16,6-1 1 0,-1-1 1 0,5 1-4 15,0-2 4-15,0-1-2 16,0 2 5-16,3-1 0 0,3 1-2 16,-2-2 2-16,6 0 2 0,1 0-5 15,3-1 0-15,-4 1 7 0,5-1-10 0,-1-2 1 16,1-3 3-16,-1-5-6 0,-1-4 7 15,1-2 0-15,3 0-1 0,-5-3 0 16,0-4-1-16,1-3 1 0,1 1-1 16,-1-5-2-16,-3-2 3 0,0 0-1 15,-1-2-14-15,-3 2 20 0,-2 2-3 0,2 2-5 16,-4 0 0-16,4 0 1 0,-3-2 2 15,-3 2 0-15,0-1-3 0,2 4 0 16,-2 1 2-16,0 1-2 16,0 5 1-16,0 1 0 0,0 1 1 0,0 0-1 15,-2 0-4-15,-1 0-1 0,-3 7 3 16,2 4-1-16,0 4 1 0,-2 2 1 15,0 5 4-15,-1 3-2 0,1 1 0 16,2 5 1-16,2-2-3 0,2 1 10 16,0 2-15-16,0-3 2 0,4 0 3 0,9-5-1 15,9-3 0-15,7-2 0 0,10-5-17 16,3-4-26-16,3-8-30 0,-1-2-130 15</inkml:trace>
  <inkml:trace contextRef="#ctx0" brushRef="#br0" timeOffset="12837.73">2667 2805 20 0,'0'0'29'0,"0"0"-23"16,0 0-2-16,0 0 4 0,0 0 99 15,0 0-41-15,0 0-46 0,0 0 1 16,0 0 4-16,0 0-7 0,0 0-4 15,0 0 1-15,0 0 0 0,0 0-2 16,0 0-4-16,0 0 3 0,0 0 0 0,0 0-5 16,0 0-5-16,0 0-4 0,0 0 2 15,0 0-3-15,0 2 0 0,4 2 2 16,-2 1 1-16,4-1 0 15,0 1 0-15,2 1-1 0,5-3 3 0,3 1 2 16,5-1 1-16,2-1 0 0,4 0-4 16,4 0 3-16,4-1-1 0,0 2-2 15,4-3 3-15,3 0-4 0,1 0 0 16,2 0-1-16,3 0 3 0,4 0 0 15,-3 0-1-15,3 0-2 0,0-1 2 0,-3-5 0 16,1 1-1-16,4-2 2 0,-3 2 0 16,1-4 0-16,0 1 0 0,-1 2-2 15,1-4 0-15,2 1 1 0,-3 1-4 16,3 1 5-16,-4 1-2 0,-3 3 0 15,1-1 0-15,1-1 0 0,1 2 0 0,2-1-2 16,-1 0 4-16,1 3-4 16,0 0 4-16,2 1-2 0,-3 0 0 15,3 0-2-15,-2 0 4 0,1 0-4 16,3 0 4-16,-2 0-4 0,4 0 2 0,-2-1 0 15,2-1-3-15,1-2 2 0,1 1 1 16,0-2-2-16,0 2 1 0,2-3 1 16,-2 1 1-16,2 0-1 0,-4 1-1 15,0 2 1-15,-4 0 1 0,-3-1-1 16,1 1-1-16,-4-1 1 0,-3 0 0 0,1-3 1 15,1 1-2-15,1-1 2 16,3 0-1-16,3-2 1 0,2-2-2 16,4 0 1-16,2 2 0 0,-2 0 1 15,0 2-2-15,2 1 0 0,2 2 2 0,0 0 0 16,-4 1-2-16,4 1 1 0,0 1 1 15,-2 0 1-15,2 0-2 0,0 0 0 16,-2 0 1-16,0 1 1 0,0 2-3 16,-2-1 1-16,0-1 1 0,2-1 1 15,0 1-4-15,-2-1 1 0,0 0 4 0,-2 0-3 16,0 0 0-16,-2-3-2 15,2-3 2-15,-1 0 2 0,1 0-4 0,0 0 4 16,-4 0-2-16,-2 3 1 16,3 0-2-16,1 1-1 0,-2 2 5 0,2 0-1 15,0 0-3-15,-3 0 0 0,-1 0 2 16,-2 4 0-16,1 1-1 0,-1 2-1 15,-2-2 2-15,-1 1-1 0,3 0-1 16,-3 1 1-16,1-2 1 0,-1 1 0 16,1-3-2-16,4 2 1 0,5-2 2 15,-1 1 0-15,4-1-4 0,2-1 1 0,-2-1 4 16,0-1-3-16,-2 0 0 0,-4 0 0 15,-1 0 1-15,-1 0 0 0,-2 0-2 16,-1 0 1-16,1 0 1 16,-3 0 0-16,5 0 0 0,4-1 1 0,2 1-1 15,6-1 3-15,2 0 0 0,4 1 0 16,-1 0-4-16,1 0 0 0,-2 0-1 15,4 0 1-15,3 2 2 0,-3 0-2 16,3 0-1-16,-1 0 1 0,0 0 1 16,1 2 0-16,-1-1-2 0,-1 1 1 0,-5 0 1 15,-4 0 0-15,0-1-2 0,0 0 1 16,-2 1 1-16,4-3 0 0,0 2-2 15,1-2 1-15,-1 0 1 16,0-1-1-16,2 2 1 0,4 1-2 0,-1 0 3 16,-1-2-2-16,0 0 1 0,1 2 0 15,3-2 2-15,0-1-2 0,1 2 1 16,3-2-4-16,-1 1 2 0,1-1 2 15,1 0-2-15,2 0 0 0,-7 0 4 16,-2 0-3-16,-3 0-2 0,-3 0 2 0,0 0-1 16,-6-1 1-16,2-1-2 0,0 0 2 15,0 0 1-15,2 2 0 0,0-1-1 16,0 1 0-16,2 0-1 15,-2 0 2-15,-2 0-2 0,0 0 1 0,-6 0 1 16,0 0-1-16,-11 0-1 0,-5 5-1 16,-9 1 2-16,-13 0-5 0,-9 1-18 15,-9 1-23-15,-11-7-73 0</inkml:trace>
  <inkml:trace contextRef="#ctx0" brushRef="#br0" timeOffset="20799.18">1916 4309 0 0,'4'0'0'0,"-2"-1"53"0,0-3 42 0,3 3-67 16,-5-2 1-16,2 2 7 0,-2-1-6 15,0 1 0-15,0 0 3 16,0-1-8-16,0 2-3 0,0 0-1 16,0 0 3-16,0 0-3 0,0 0-1 0,0 0-6 15,0 0 0-15,0 0 1 0,0 0-6 16,0 0-6-16,0 0 5 0,0 0-2 15,0 0-3-15,0 0 1 0,0 0-1 16,0 0-5-16,0 2 4 0,0 4-4 16,0 4 7-16,0 4-1 0,-2 7 2 0,2 3-4 15,0 5 5-15,0 3-3 0,0 3 0 16,0 3 0-16,2-1 0 0,4 2 1 15,-2-1-4-15,2 0 3 16,-2-2 0-16,3-1-5 0,-1-3 1 0,-2-5 1 16,2-2 1-16,2-7 0 0,-1-4-4 15,-3-7 1-15,2 0-3 0,-4-4-12 16,2-3-4-16,0 0-10 0,2-3-17 15,3-16-16-15,-3-14-77 0,-2-5-105 16</inkml:trace>
  <inkml:trace contextRef="#ctx0" brushRef="#br0" timeOffset="21123.2">1852 4090 122 0,'-12'-1'248'0,"1"0"-234"0,5 1 4 15,4 0 12-15,2 0-16 0,0 10-17 16,0 6 5-16,13 6 3 0,3 4 0 15,7 4-2-15,6 5 1 0,6 5-2 0,6 4 0 16,3 0-2-16,3 1 1 0,-3 1 1 16,-1 1 0-16,-8 4-1 0,-2-3 0 15,-8 1 0-15,-2-1 1 0,-9-1-1 16,-3-3-5-16,-5-4 3 0,-6-4 1 15,0-6 1-15,0-5 0 0,-8-5 1 16,-3-3 1-16,3-3 0 0,-5-4 2 16,-1-2 0-16,4-2 7 0,-3-3-3 15,3-1-3-15,2-2-4 0,-1 0 3 16,3 0-2-16,4 0-3 0,0 0-3 15,2-3-9-15,0-2-21 0,2-3-26 0,8-3-9 16,3-6-49-16,-3-3-91 0</inkml:trace>
  <inkml:trace contextRef="#ctx0" brushRef="#br0" timeOffset="21352.22">2543 4661 41 0,'0'5'337'0,"0"-2"-308"0,0 5-28 0,-3 2 10 15,-1 3 6-15,0 5-4 0,-2 2 5 16,4 0-7-16,0 2-2 0,0 1-4 16,2 2-4-16,0-2-2 0,2-1 2 15,6-3-1-15,2-4-8 0,3-2-11 16,3-5-6-16,5-5-5 0,2-3-20 15,2 0-11-15,4-9-15 0,0-7-4 16,-1-4-28-16</inkml:trace>
  <inkml:trace contextRef="#ctx0" brushRef="#br0" timeOffset="21790.24">2834 4738 9 0,'0'-21'63'0,"0"3"58"0,-4 2-72 16,-9 4 2-16,-3 2-2 0,-1 5-13 15,1 5-7-15,-3 0-9 0,1 0-2 16,1 10-3-16,-1 5-5 0,1 7-2 16,0 3-1-16,5 1-1 0,4 2-5 15,4-1 2-15,4-3-3 0,0 0 0 0,4-3-2 16,8-4 1-16,1-3 2 15,1-4 1-15,5-5-4 0,3-4 1 16,-1-1 4-16,2 0-2 0,-5-5 3 16,3-3-2-16,-9 0 3 0,-3 0-5 0,-7 3 5 15,0 0 1-15,-2 1 4 0,0 1 0 16,0 1 1-16,0 2 3 0,0 0-6 15,0 0-3-15,0 0-11 0,0 6-3 16,0 11 6-16,4 4 2 0,2 6-1 16,2 3 4-16,1 2-1 0,1 3-4 0,2 2-4 15,3 2 4-15,-3 2 3 0,1-2-1 16,-3 0 2-16,-4-2 0 15,-4-1 1-15,-2-3-4 0,0-3 3 16,0-5 1-16,0-3 0 0,-8-5 2 16,-2-3 0-16,-1-4 2 0,-3-2 6 0,2-6 1 15,-3-1 1-15,1-1-2 0,-3 0-3 16,1-7-2-16,1-4-3 0,5-1 1 15,-3-3-1-15,5 1-4 0,0 0-2 16,2 0 0-16,6 3-2 0,0-1-10 16,0 0-10-16,2 0-3 0,10-3-3 15,5 0-19-15,-3-4-8 0,7-1-26 0,-5-4-72 16,-3-1-43-16</inkml:trace>
  <inkml:trace contextRef="#ctx0" brushRef="#br0" timeOffset="22068.26">3068 4679 206 0,'2'0'152'0,"0"0"-137"0,2 0-3 15,-2 0 14-15,4 0 3 0,4 3 11 16,-1 5-8-16,-1 3-10 15,-2 2-3-15,0 3 3 0,-1 4 1 0,1-2-12 16,-4 8 3-16,-2 0-2 0,0 2-3 16,0 4-5-16,0-4 1 0,0-1-2 15,0-1-1-15,0-3-3 0,0-3 1 16,-2-1 1-16,2-5-2 0,0-3-9 15,0-5-10-15,0-4-8 0,0-2-8 0,6 0-14 16,0-9-11-16,0-9-45 0,1-7-125 16</inkml:trace>
  <inkml:trace contextRef="#ctx0" brushRef="#br0" timeOffset="23026.31">3295 4306 0 0,'0'3'87'16,"0"-2"-2"-16,0 0-59 0,0 1 8 15,0-2 6-15,0 1-11 0,0-1-6 16,0 0-8-16,0 0-7 0,0 0 2 16,0 0-1-16,0 0-1 0,0 0-6 15,0 0 2-15,0 1 5 0,0 3 1 16,0-1 2-16,0 1 0 0,0 2 1 0,0 2-3 15,0 2-3-15,0 1 2 0,0 2-4 16,2-1-4-16,0 5 0 0,4-2 1 16,-4 3-1-16,3 4 0 15,-1 1 2-15,0 5 1 0,0 0 0 0,-2 0-1 16,0 3 1-16,0 1 0 0,-2-1 2 15,0 0-1-15,0-2 1 0,0-1 0 16,0-3 6-16,0-6-7 0,0-3-1 16,0-6-2-16,0-5 3 0,0-2-3 15,0-3 3-15,-2 0 9 0,0-2 3 0,2-8-13 16,0-3-5-16,0-3 0 0,0-2 0 15,0 1 0-15,8 1-5 0,1 1-1 16,3 4 0-16,0 4-8 0,7 0 6 16,-3 4 1-16,1 1-6 0,8 0-3 15,-5 2 9-15,5-1-1 0,2-1-2 16,4-1 5-16,0-1 7 0,0 1-2 15,0-1 1-15,-6 1 0 0,-4-2-1 16,-3 0 3-16,-5 2-3 0,-7 1 5 16,-2-3-2-16,-4 2 12 0,0-3 7 0,-4-1-10 15,-4 3-1-15,-1-2 0 0,-1 4 3 16,-4 1 0-16,1 1-3 0,1 0 2 15,-1 6-1-15,-1 10-6 0,1 4-2 16,1 4 1-16,2 2 2 0,4 0-4 16,1-1-2-16,5-4 0 0,0-2 0 15,9-5-1-15,5-5 0 0,3-2 0 0,1-4 1 16,1-3-7-16,2 0-3 15,1-10-5-15,-5 0 5 0,-1-2-5 16,-5 2 3-16,-5 3 0 0,-4 2 8 0,0 2-4 16,2 3 0-16,-4 0-6 0,0 0 3 15,2 0 0-15,-2 10 3 0,0 2 8 16,0 1 1-16,0 1-2 0,0-3 0 15,0-2 1-15,6-3-1 0,-4-1 0 16,5-3 0-16,1-2 1 0,2 0 2 0,3-8-1 16,3-9 1-16,7-9-1 0,4-6 0 15,4-4-1-15,-2-3 7 0,-9-1-6 16,-3-1-1-16,-9-1 0 15,-2-1 0-15,-1-3 0 0,-5-2-1 0,0-4 2 16,-5 2-3-16,-3 5 2 0,0 8 1 16,0 13 2-16,-3 12 16 0,3 11 13 15,0 1-8-15,-9 12-12 0,5 13-5 16,-3 11 6-16,-1 10 1 0,1 9-2 15,3 3-5-15,2 7-3 0,6 2-3 16,1 2-1-16,3-5 0 0,11-7-1 0,14-7-15 16,8-8-16-16,10-12-3 15,13-8 19-15,6-10-71 0,2-11-125 16</inkml:trace>
  <inkml:trace contextRef="#ctx0" brushRef="#br0" timeOffset="24852.42">5335 4557 15 0,'2'-3'286'16,"-2"1"-257"-16,0 2 4 0,0-1 11 15,0 1-15-15,0 0-12 0,0 0-7 16,0 3-6-16,0 11 3 0,0 2 6 15,0 2-8-15,0 2 2 0,0-2-3 16,0-2 0-16,0 0 2 0,2-2-4 0,-2-3 2 16,2 1-5-16,1-4 1 0,-1-1 0 15,0-2 1-15,0-2-3 0,4 1-16 16,-4-3-8-16,4-1-5 0,0 0-14 15,-1 0-40-15,1-4-62 0</inkml:trace>
  <inkml:trace contextRef="#ctx0" brushRef="#br0" timeOffset="25135.43">5561 4558 35 0,'0'-5'232'0,"0"0"-160"0,-11 2-14 16,1 0-6-16,0 3-21 0,-1 0-10 15,3 0-3-15,4 4-9 0,0 6-5 16,4 4-7-16,0 4 0 0,0 3 3 15,6 0-1-15,8 1-3 0,5 1 2 16,2-3 0-16,1 3-8 0,1-2 0 16,0 1 6-16,0-1 3 0,-7 2 1 15,-6-3-3-15,-3 2 1 0,-3-3 1 16,-4-1 1-16,0 0 0 0,-6-2 1 15,-5-1 4-15,1-3-5 0,-5 0 3 0,1-2-3 16,2-1 2-16,-1-2-2 0,1-3-1 16,6-1-3-16,1-3-12 0,5 0-10 15,0 0-16-15,0 0-64 0,7-7-60 16</inkml:trace>
  <inkml:trace contextRef="#ctx0" brushRef="#br0" timeOffset="25643.46">6811 4551 75 0,'0'0'154'0,"-4"-3"-64"0,-4-1-54 0,-5 1 20 16,3 0-16-16,-7 2-7 0,5 1-4 15,-4 0-3-15,-1 0-3 0,0 5-4 16,1 4-3-16,-7 4-7 0,3 1 1 16,1 3-3-16,2 4-3 0,5 3 2 15,8 2-5-15,2 3 0 0,2 0-2 0,2-1 1 16,10 1 1-16,5-4-2 0,6-3-1 15,3-3 3-15,3-5 0 0,2-4 0 16,2-5-3-16,-4-3 2 16,0-2-1-16,-4 0-1 0,-4-4 0 0,-5-8 4 15,1-3 2-15,-7-4-2 0,-2-4 3 16,-8 0-1-16,3-2-2 0,-3 1 3 15,-3 0 0-15,-5-2-1 0,-6 0 2 16,-1 3-3-16,-5-1-1 0,1 1 0 16,0 4-4-16,3 0 2 0,1 6 2 15,5 4-3-15,6 5 1 0,4 4-5 0,0 0-15 16,0 4-20-16,4 11 8 0,6 3-12 15,5 2-15-15,1-3-17 0,-5-4-43 16,-1-1-134-16</inkml:trace>
  <inkml:trace contextRef="#ctx0" brushRef="#br0" timeOffset="25971.48">7098 4568 257 0,'5'-4'156'16,"-5"2"-137"-16,0 1 30 0,0 1 3 0,0 0-19 15,0 0-12-15,0 2-8 0,0 8-4 16,0 5 4-16,0 3-2 0,0-1-1 15,0 2-5-15,0-5-4 0,0-4-2 16,6-1 3-16,0-4-2 0,2-2 0 16,5-2 3-16,-1-1 0 0,9-1 1 15,-1-11-3-15,3-4 4 0,-2 1-4 16,-5 0-1-16,1 7 0 0,-9 2 0 15,0 3 1-15,-5 2-2 0,1 0 0 16,-2 1 1-16,-2 0 0 0,0 4-1 0,0 9 2 16,0 3 2-16,0 4 1 0,-6 1 2 15,1 1-3-15,-1 0 0 0,4-2-3 16,2-1 0-16,0-3-3 0,0 0 1 15,10-4-5-15,1 1-19 0,5-2-10 16,3-1-5-16,4-5-10 0,-5-5-60 16,-1 0-164-16,-1 0 142 0</inkml:trace>
  <inkml:trace contextRef="#ctx0" brushRef="#br0" timeOffset="26547.51">7473 4812 39 0,'2'-1'172'0,"2"-4"-71"16,-2-1-86-16,-2 1 29 0,2-4-7 15,4 0-12-15,0-2-5 0,3-3 0 16,1-3 0-16,2-2-6 0,3-3-2 15,-1-4 2-15,1-2-2 0,-1-4-5 0,1-5 6 16,-5-4-1-16,0-4-1 16,-1-4-2-16,-1-3-5 0,0 1-1 15,-4 4-1-15,0 9-2 0,-4 9 3 16,0 11 5-16,0 9 6 0,0 3 3 0,0 6-4 15,-2 0 0-15,-2 1-7 0,-2 16-6 16,0 9-1-16,-4 9 7 0,-1 6 2 16,1 4-2-16,2 3-3 0,-1 4 3 15,-1 1-2-15,4-5-3 0,2-2 0 16,2-7 1-16,2-4-2 0,0-4-2 15,4-6-2-15,8-1-6 0,5-5-2 0,3-8 6 16,3-5-28-16,6-6-20 16,0 0 5-16,4-9 22 0,-4-9-70 15,0 3-26-15,-8 0 40 0,-7 2-19 16,-6 8 80-16,-6-1 49 0,-2 3 57 0,2 3-10 15,-2-2 7-15,0 1-11 0,0 1-15 16,0 0-15-16,-2 0-11 0,0 0-7 16,2 6-5-16,0 5-5 0,0-1-4 15,0 0-2-15,0-1-6 0,0-1 0 16,7 0-1-16,7-1 1 0,7-4-3 0,6-3-4 15,8 0 6-15,8 0-6 0,-2-8-14 16,1-1 8-16,-5 0-4 16,-2 0 1-16,-8 3 6 0,-8 2 3 15,-9 3-4-15,-8 1 6 0,-2 1 5 0,-6 12 14 16,-9 5 1-16,-5 6 3 0,-5 2 9 15,-4 7-8-15,-2-1-4 0,2 3-3 16,0 1-6-16,6 2-4 0,5 1-3 16,3 1-1-16,11-3 2 0,4-4-21 15,6-2-39-15,19-8-28 0,10-6-22 0,11-9-127 16</inkml:trace>
  <inkml:trace contextRef="#ctx0" brushRef="#br0" timeOffset="27316.56">9368 4261 58 0,'4'0'-8'0,"3"0"239"16,1-5-210-16,4-1 18 0,7 1 5 16,1 0-14-16,3 2 2 0,6 2 1 15,4 1 0-15,4 2-6 0,-1 11-11 16,-1 5-1-16,-2 5-5 0,-6 7-5 15,-9 4-1-15,-3 7 3 0,-11 3-2 0,-4 4 0 16,-4 2-2-16,-17-1 2 0,-2 0 0 16,-4 0-4-16,-4-3 1 0,-4-6 2 15,2-6-3-15,2-7 2 0,2-4 0 16,0-5-2-16,7-6 3 0,1-7-2 15,6-5 0-15,3 0 3 0,4 0-6 0,4-8 2 16,0-2-2-16,4-2 3 16,0-1-4-16,6 2-4 0,2 2 2 15,6 5 2-15,1 4 3 0,-1 0-1 16,5 0 2-16,2 9 0 0,3 3-1 0,3 0 1 15,8 2-2-15,5-2 2 0,7 0 0 16,11-2 0-16,4-2-3 0,11-2-4 16,1-5-29-16,5-1-30 0,-1 0-28 15,-1-2-101-15,-5-12-67 0</inkml:trace>
  <inkml:trace contextRef="#ctx0" brushRef="#br0" timeOffset="28091.6">11229 4436 60 0,'0'-5'246'16,"0"-4"-189"-16,-9 3-14 0,-1 1 4 15,-2 1-13-15,-5 2-8 0,1 2-7 16,-3 0 0-16,0 2-5 0,-3 9-3 15,3 2-1-15,0 2 2 0,7 3-10 16,6-2-1-16,2 4-2 0,4 1 0 0,0 0-1 16,8 3 3-16,6-1-3 0,7 0 4 15,2 1-2-15,4-1-2 0,6 0 2 16,-4-2 2-16,2-1-2 0,0-1-2 15,-4 0 1-15,-5-2 0 0,-5 0-3 16,-3-3 0-16,-10-3 2 0,-4-1 1 16,0-2 2-16,-6 1 1 0,-8 1 2 15,-7-3 1-15,-2-1-2 0,-1 0-4 16,-3 0 3-16,4 1 2 0,0-1 1 15,5-1-5-15,5 0 0 0,5-1 0 0,8-1-1 16,-2 0-5-16,2-1-11 0,0 0-15 16,8-2-7-16,7 0-12 0,1-8-31 15,1-10-111-15</inkml:trace>
  <inkml:trace contextRef="#ctx0" brushRef="#br0" timeOffset="29743.7">11568 4071 36 0,'4'0'0'0,"0"0"175"15,-4 0-132-15,2 0-15 0,2 1 20 0,-2 4-15 16,-2 5-9-16,2 2 3 16,0 5-4-16,0 3 0 0,0 4-11 15,-2 3 3-15,0 3 2 0,0 3-2 16,0 4-2-16,0 2 0 0,0 3 1 0,0 1-3 15,-2 1-4-15,2 0-3 0,0-1-1 16,0 0 2-16,-2-4-2 0,2-2-1 16,-2-3 0-16,0-5-1 0,0-5 0 15,0-5 0-15,-2-5 1 0,0-5 0 16,0-4 2-16,2-4-1 0,-3-1 0 0,3-1-2 15,2-13-8-15,-4-5-4 0,4-5 5 16,-2-7 2-16,2 0-4 16,0 0 5-16,4 3 3 0,2 3 0 15,1 4-1-15,-1 5-2 0,2 5 2 0,2 2 3 16,3 2-8-16,1 6 1 0,3 1 2 15,4 0 4-15,-1 0-4 0,5 6-6 16,-2 2-4-16,2 2-8 0,-3 2-6 16,3 0-8-16,4 0 13 0,-2 0 1 15,0 1-24-15,2-3 5 0,-4-2 10 0,-1-2 10 16,1-3 8-16,-2-3 10 0,0 0 1 15,-7 0 3-15,-1-5-2 0,-5-4 7 16,-6-3 9-16,0-1 16 16,-2 0 4-16,-2-1-3 0,0 0-7 0,-6 1-2 15,-4-3 1-15,-1 4-3 0,-3 0 3 16,2 4-2-16,-3 3-2 0,-1 3 0 15,1 2-3-15,-4 0-3 0,3 10-3 16,-3 11-5-16,1 4 3 0,-1 6 0 16,5 2-5-16,3 0 1 0,5-2-3 0,6-4 0 15,0-4-3-15,6-2-2 0,9-6 4 16,1-5-2-16,5-5 0 0,4-5 0 15,2 0 1-15,2-8-1 0,2-9-1 16,-4-2-5-16,-3 0-1 16,-3 1 6-16,-9 0-4 0,-1 5 0 0,-7 3 3 15,-2 2 2-15,-2 4 1 0,0-1-2 16,0 5 2-16,0 0-1 0,0 0-4 15,0 5-6-15,0 4 3 0,0 4 2 16,0 0 0-16,0 0 0 0,2 1 0 16,6-1-4-16,-2-2 0 0,5-1-1 0,-1-5 1 15,3-1 2-15,1-4 1 0,5 0 8 16,-5-5-4-16,5-6 4 0,-3-6-5 15,1-4 0-15,-5-4 3 0,1-2 1 16,-5-1-1-16,0-2-1 0,-6-3 2 16,2-2 1-16,-2-2-3 0,-2 0 0 15,0-4 3-15,-2 0-1 0,-4-2-2 16,0 1 0-16,-2-1 2 0,4 3-1 15,-1 4-2-15,5 7 0 0,0 7 2 16,0 6 5-16,0 7-3 0,0 4-4 0,0 3 2 16,2 1 1-16,3 1-4 0,-1 0 1 15,2 0 2-15,-4 0 1 0,4 2-1 16,-6 2 0-16,4 4 2 15,-2 0-1-15,-2-1 1 0,2 2-4 0,-2-1 5 16,0 0 0-16,0 2-1 0,0 1 4 16,0 2-2-16,0 1 0 0,0 0-1 15,0 0 0-15,0 2-1 0,0-2 1 16,0 4 2-16,0 1-2 0,0 0 2 15,0 2 2-15,0 0-6 0,0 1 3 0,0 2 1 16,-2 0-2-16,2 1-1 0,0 2 0 16,-2-2 0-16,2 3-1 0,0 2-1 15,0 0 1-15,0 1 2 0,0-3-1 16,0 1-2-16,0-1-1 0,0-4 6 15,2-1-5-15,-2-3 0 0,2-6 0 0,-2-3 1 16,3-5 1-16,-3-4-3 16,2 0 1-16,2-2 2 0,-2 0 2 15,2-6-3-15,2-9 0 0,0-3-1 16,3-2-2-16,-1-3 2 0,-4 0-1 0,2-2 1 15,0-3-2-15,3 3-3 0,-3 6-2 16,-2 2 2-16,0 9 0 0,-4 4 4 16,0 4-2-16,2 0 1 0,0 0-5 15,-2 9 2-15,2 2 3 0,5 3 4 16,-1 0-2-16,4 0-3 0,2 1 2 0,5-1 1 15,6-2 0-15,4-5-3 0,6-2 2 16,2-4 1-16,4-1-1 16,-2 0 1-16,3-6 0 0,-3-8 1 15,0-2 0-15,-8-3-1 0,-6 1 1 16,-11 2 1-16,-8 2 0 0,-4 3 3 0,-2 0-4 15,-10 3 3-15,-5 1-2 0,-3 3-2 16,-1 4 0-16,0 0 1 0,3 0-1 16,-1 10 1-16,7 4-1 0,1 4 1 15,3 2-2-15,2 4-1 0,4-2 0 16,2-1 0-16,0-2 2 0,10-2-4 0,5-2 4 15,3-4-2-15,1-5 0 0,1-2-4 16,7-4 1-16,2 0 4 16,4-2 5-16,0-7-3 0,-6-1-2 15,-4 3 2-15,-4 1 0 0,-3-1-1 0,-8 2 0 16,1 0 2-16,-7 3 0 0,-2 2-1 15,4 0-1-15,-2 0 0 0,0 0-3 16,4 7 2-16,-2 5 1 0,3 2 1 16,-1 6 0-16,2 2-2 0,2 0 1 15,5 3 1-15,1-3 1 0,-3-2-3 0,-5-2 2 16,-4-3 0-16,-4-2 3 0,0 1-1 15,-12-3 7-15,-5 2 6 0,-6-2-5 16,1-2 3-16,-3 1-8 16,0-2 0-16,0-2-6 0,7 0 1 0,-5 1-2 15,4-2-16-15,3 1-29 0,1-2-32 16,1-4-96-16</inkml:trace>
  <inkml:trace contextRef="#ctx0" brushRef="#br0" timeOffset="30519.74">14759 4631 19 0,'6'3'2'0,"3"0"1"0,-3-1 138 15,4-2-102-15,5 0-3 0,-1 0 19 16,5 0-10-16,4-3-10 0,-5-8-12 15,9-1 1-15,-2-3 1 0,-2-3-6 0,-3-1 2 16,-1 0-2-16,-5 0 0 16,-5 0-5-16,-7 1 4 0,-2 0-4 15,0 0 0-15,-5 0-2 0,-9 0-7 16,-3 6 2-16,1 2 0 0,-1 4-1 0,-1 5-1 15,1 1-1-15,-3 2-1 0,-1 13-2 16,0 4 1-16,-1 6 2 0,-1 4 2 16,4 4 1-16,1 1-1 0,7 1 4 15,3 4-5-15,2 1-1 0,2-1-3 16,4-1 3-16,0-5-1 0,6-1 0 0,6-6 0 15,3-2-2-15,3-3 1 0,5-5-2 16,-2-4 1-16,6-3 1 16,-3-4-13-16,5-5-12 0,2 0-14 15,2 0-17-15,0-9-20 0,-1-8-14 0,-6-3-239 16</inkml:trace>
  <inkml:trace contextRef="#ctx0" brushRef="#br0" timeOffset="30716.75">15317 4647 244 0,'-6'0'221'15,"4"0"-176"-15,0-2-2 0,0 2 19 16,2 0-31-16,-2 0-17 0,0 0-3 16,0 0-9-16,2 8-3 0,0 4-2 0,0 0 2 15,0 2 0-15,0 2-11 0,10 1-9 16,2-2-4-16,3-2-13 0,6-2-5 15,3-4-13-15,3-4-17 0,4-2 10 16,2-1-117-16,0-4 47 0</inkml:trace>
  <inkml:trace contextRef="#ctx0" brushRef="#br0" timeOffset="31145.78">15689 4615 35 0,'0'-11'207'0,"-10"-3"-119"15,-6 5-62-15,-1 3 25 0,-2 4-16 16,-1 1-9-16,-1 1-7 16,2 2-4-16,3 9-2 0,4 5-8 0,-3 4-5 15,5 4 1-15,4 1 1 0,1-1-4 16,5-1 1-16,0-2-1 0,13-3 0 15,1-3 0-15,5-3-2 0,-1-5-1 16,7-2 0-16,0-5 1 0,-2 0 3 16,0-4 2-16,-5-5 0 0,-3 0 2 0,-3-1 2 15,-6-1-3-15,3 0 14 16,-9 3 4-16,4 0-2 0,-2 1 0 0,-2 5 0 15,0 1-8-15,0 1-7 16,0 0-6-16,0 1-8 0,2 12-2 0,0 8 12 16,4 5 1-16,-4 5-6 0,0 0-5 15,-2 3-8-15,4 2 5 0,0 4 10 16,3 2 1-16,1 5 0 0,2-1 12 15,-1 0-8-15,-1-6 1 0,-2 0 3 16,-2-1 6-16,-4-2 4 0,0-4 5 0,-8-3 3 16,-7-2-4-16,-1-8 6 0,-3-2 1 15,1-7-5-15,-1-6 3 0,3 0 2 16,-3-4-4-16,0-1-7 15,3 0-7-15,1 0-3 0,3-1-1 0,4-5-2 16,-1 1-1-16,5-1-1 0,0 3-2 16,2-2-10-16,2-2-10 0,0-3-18 15,10-4-22-15,7-7-27 0,-1-6-35 16,1-7-319-16</inkml:trace>
  <inkml:trace contextRef="#ctx0" brushRef="#br0" timeOffset="31303.79">16254 4726 656 0,'-15'-12'18'0,"7"7"-3"16,6 2 32-16,0 1-33 16,0 1-16-16,2 0 4 0,0 1-10 15,0 0-29-15,0 11-15 0,10 2-18 16,3-4-44-16,1-6-239 0</inkml:trace>
  <inkml:trace contextRef="#ctx0" brushRef="#br0" timeOffset="32092.83">18046 4326 66 0,'0'-13'-10'16,"0"0"252"-16,0 0-196 0,-4-1 1 15,-4 1-9-15,-5-1-11 0,3 4-4 16,-5 2 5-16,3 1-3 0,-7 1-4 16,5 3-1-16,-3 3-3 0,1 0-3 0,-1 0-2 15,-1 8-4-15,-1 6 3 0,3 6 1 16,-1 5-12-16,-2 9 2 0,3 4 2 15,8 4-1-15,-1 1-5 16,5 2 1-16,4 2 1 0,0 3 1 0,0-2-2 16,8-3 1-16,9-5 0 0,4-5 0 15,3-7-1-15,10-7-1 0,3-7 4 16,4-9-2-16,5-5-3 0,5 0-5 15,1-18 8-15,6-7-2 0,-4-8 1 16,-3-4 0-16,-7-4 3 0,-7-1-1 16,-6-1-1-16,-8 0 1 0,-11 1 2 0,-6 2 1 15,-6 0 3-15,-4 4 3 16,-17 1 1-16,-3 1 0 0,-5 2 0 15,-4-1-7-15,-3 4 2 0,3 6-4 0,2 7-2 16,7 9 0-16,3 6 1 0,6 1-2 16,3 16-4-16,4 9-2 0,4 8 6 15,4 5-18-15,0 3-20 0,4 2-3 16,10 3-23-16,3-7-37 0,-1-4-203 15</inkml:trace>
  <inkml:trace contextRef="#ctx0" brushRef="#br0" timeOffset="32544.86">18691 4631 112 0,'0'-3'169'0,"0"-3"-87"0,0 2-51 15,0 3 8-15,0-1-14 0,2 0-7 16,0 2-7-16,2 0-6 0,2 0 4 16,3 9 1-16,-3 6-1 0,4 4-4 15,1 2 0-15,-5 4 1 0,2-1-2 16,0 0-1-16,3 0-2 0,1-3 5 0,0-3-1 15,3-4-2-15,-1-4 4 0,1-4-2 16,-1-5 6-16,1-1 2 0,3 0 4 16,-5-14 6-16,1-4-3 0,1-5-3 15,-5-5-5-15,-2-1 0 0,-2-4-3 16,-1 1-3-16,-1 1 1 0,-4 3-2 15,0 1-5-15,0 1 1 0,0 4 0 16,0 0 1-16,0 3-4 0,0 3-6 16,2 5-11-16,6 2-13 0,2 7-20 15,7 2-15-15,0 0-23 0,-1 0-104 0</inkml:trace>
  <inkml:trace contextRef="#ctx0" brushRef="#br0" timeOffset="33935.94">20779 4480 10 0,'0'0'2'0,"0"0"2"15,0 0 157-15,0 0-127 0,-4 3-8 16,-1-2 5-16,3-1-14 0,-2 1-3 16,0-1 1-16,0 0-1 0,4 0 5 15,-6 0-5-15,4 0-1 0,-5 0 0 0,1 0-2 16,0 0 4-16,-2 0-1 0,0 0-1 15,-5 0 9-15,-1 2-11 0,1 5 0 16,-1 3 0-16,-1 3-4 0,-1 1 2 16,3 6-2-16,-1 1-5 0,4 2 3 15,1 3-2-15,7-1-2 0,0 0 3 16,2-1 0-16,0-2 2 0,2-4-5 15,11-5 2-15,-1-2 1 0,9-4 1 16,-3-6-2-16,7-1 4 0,2-1 5 16,6-13 0-16,-2-5-6 0,0-1 1 0,0-4 0 15,-4 0-3-15,-8 1 0 0,-3 0 0 16,-6 3 5-16,-3 3 0 0,-5 4 0 15,-2 1-4-15,0 4 3 0,-2 4 2 16,-7 1-6-16,-3 3-1 0,2 0 0 16,-1 9-3-16,1 5-1 0,2 1 0 0,-1 2 1 15,5 1 0-15,0 0-1 16,0 0-1-16,2-1-1 0,2-1-11 15,0-1-5-15,0-1-8 0,6-4-5 16,5-4-5-16,3-4-8 0,7-2 1 16,1 0 8-16,3-6-54 0,-6-7-29 0,-1 0 4 15</inkml:trace>
  <inkml:trace contextRef="#ctx0" brushRef="#br0" timeOffset="34434.96">21054 4612 15 0,'10'-7'14'0,"-2"1"81"16,-4 0 25-16,0 2-83 0,-4 1 10 16,0 2-7-16,0 1-18 0,0 0-5 0,0 11 6 15,0 4-5-15,0 2-13 16,0-3-1-16,0 0-3 0,0-3 1 15,0 0 0-15,0 0-4 0,0-4 1 16,0 1 1-16,3-2-3 0,3-2-3 0,-4 0 2 16,6-3-1-16,0 2-2 0,3-3-5 15,5 0 3-15,1 0 4 0,6 0 3 16,-3-2-6-16,5-3-11 0,0-2 17 15,-2-1-4-15,-3 1-2 0,-1-2 5 16,1-3 3-16,-3 0 1 0,-3 0-1 0,-5 0 0 16,-1 0 0-16,-6 1 5 0,-2 3-1 15,0 1 3-15,0 4 3 16,-2 2 5-16,-6 1-2 0,-3 0-4 15,1 0 3-15,-2 12-1 0,1 3-3 0,3 3 0 16,0 0-3-16,2 0-7 0,4 0 2 16,-1-3 3-16,3-1 1 0,0-5 2 15,0-3-5-15,3-5 3 0,5-1 0 16,4 0 5-16,7-12 0 0,4-10-2 15,1-7 0-15,1-4-5 0,2-5 2 0,-2 0 3 16,-4-1 0-16,-3-1-1 0,-3-1 1 16,-3 0 1-16,-4-3-3 0,-2 2-1 15,-3 2-1-15,-1 3-1 16,-2 11 0-16,0 9 2 0,0 12 12 0,-5 5 8 15,-5 12-18-15,-2 15-5 0,-7 14 2 16,3 8 0-16,1 10-2 0,5 5-2 16,8 7 1-16,2 0 1 0,20-3-6 15,11-2-21-15,17-11-33 0,18-9-45 16,17-11-34-16,20-14-102 0,15-12 177 0</inkml:trace>
  <inkml:trace contextRef="#ctx0" brushRef="#br0" timeOffset="35450.01">23313 4303 8 0,'2'5'82'0,"-2"2"113"16,2 3-178-16,-2 2 28 0,0 7-4 15,0 4-14-15,0 4 0 0,0 4-4 16,0 1-11-16,0 2-4 0,0-1 0 15,0 0-4-15,0 0 6 0,2-2-3 0,-2-3-3 16,6-3-2-16,-4-4-3 0,5-2 2 16,-3-4-1-16,0-4 0 0,0-2-11 15,0-5-13-15,0-3-12 16,3-1-11-16,-5 0-23 0,2-6-53 0,-4-8-71 15</inkml:trace>
  <inkml:trace contextRef="#ctx0" brushRef="#br0" timeOffset="35630.03">23205 4501 247 0,'17'3'102'16,"2"1"-78"-16,8 0 18 0,8-2-16 15,4-1-20-15,6 0 5 0,3 0-4 16,6-1-4-16,-1 1-1 0,3-1-2 15,2 0-1-15,0 1-9 0,0 1-25 16,-4-2-35-16,-5 0-86 0</inkml:trace>
  <inkml:trace contextRef="#ctx0" brushRef="#br0" timeOffset="36169.06">24644 4059 6 0,'-10'0'9'0,"2"0"-7"0,-1 0 66 15,3 0-5-15,2 0-61 0,0 0 19 16,2 0 0-16,2 0-8 0,-2 1 8 16,0 0 0-16,0-1 3 0,0 0 6 0,-3 0-3 15,1 0-7-15,-2 0 2 0,2 0 2 16,-4 0-5-16,-3 0 6 0,-1 0-3 15,2 0-2-15,-3 0 5 16,1 1-4-16,1 1-2 0,3-1 0 0,-2 1-1 16,4 0-4-16,-3 0-2 0,3 0-1 0,2 1-2 15,-2 0 1-15,4-1-1 16,0 2-4-16,2-1-3 0,0 1-3 15,0 2 1-15,10 0 2 0,15 2 3 16,10-2-2-16,8-3 4 0,9-3-4 0,2 0-2 16,-3 0-1-16,-1 0 0 0,-6-2 2 15,-3-1-5-15,-8 0-7 16,-8 2-5-16,-9-1-6 0,-10-1-12 0,-6 2-3 15,0-3-4-15,-6 0-25 0,-12-2-107 16,-11 1-99-16</inkml:trace>
  <inkml:trace contextRef="#ctx0" brushRef="#br0" timeOffset="36414.08">24431 4140 59 0,'-25'13'275'0,"11"-2"-250"0,6 4-3 0,8 0-1 16,0 3-4-16,4 3 2 0,14 2 0 16,7 2-9-16,6 2-4 0,4 1 0 15,1 2-5-15,3-1 0 0,-2 3-5 16,-2-2 0-16,-6 1 3 0,-8 2 0 15,-5-2 0-15,-7 0 1 0,-9-2 4 0,0-4-2 16,-13-1 2-16,-10-1 3 0,-8-2-1 16,-6 0-2-16,0-3 2 0,4-2 2 15,0-4 6-15,2-1 1 16,6 0-8-16,2-3-3 0,3 1 1 0,7-1-5 15,7-4-4-15,4 1-2 0,2 0-25 16,2-5-31-16,17 0-53 0,6-10-147 16</inkml:trace>
  <inkml:trace contextRef="#ctx0" brushRef="#br0" timeOffset="36785.1">25250 4528 63 0,'0'-3'151'0,"0"-4"-60"0,2 4-85 16,0 1-1-16,0 1 0 0,2 1 13 15,-2 0 0-15,0 0-3 0,-2 5 1 16,2 5 4-16,3 3-2 0,-5 4 2 0,0 6-1 15,0 3-6-15,0 3-4 0,0 3-1 16,0 1-4-16,0-3-3 0,2-1 0 16,6-4 7-16,4-5-4 15,1-4-3-15,1-5 3 0,5-6 21 0,-1-5-4 16,5-3-11-16,0-16 14 0,2-5-9 15,2-6-1-15,-3-3-2 0,-1-4 0 16,-2 0-2-16,-5 0-3 0,1-1-3 16,-9 4 2-16,0 1-2 0,-4 2-2 15,-4 2-2-15,0 1 0 0,0 7-8 0,3 3-4 16,1 4-16-16,4 9-13 0,-4 5-23 15,2 0-21-15,-2 4-86 0</inkml:trace>
  <inkml:trace contextRef="#ctx0" brushRef="#br0" timeOffset="45943.62">1552 7372 102 0,'0'1'39'0,"-2"-1"-13"0,0 0 5 15,-2 0-9-15,2 0-10 0,-4 1-1 16,4 1 0-16,-2 0-6 15,2-1 0-15,-3 1 0 0,1 0 0 0,2-2 2 16,-2 1 0-16,2-1 4 0,0 2-1 16,2 0 0-16,-2-1-4 0,-2-1-3 15,4 1-1-15,-2-1 0 0,2 0-1 16,-4 0 1-16,4 0 4 0,0 0 6 15,-2 0 0-15,2 0 7 0,-3 0 3 0,3 0-2 16,0 0-4-16,0 0 1 16,-4 0-3-16,2 0-1 0,2 0-7 0,0 0 1 15,0 0-3-15,0 0-2 0,-2 0-2 16,2 0 1-16,0 0-1 0,0 1 1 15,0 1-2-15,0-2 1 0,-2 2 3 16,0-1 1-16,0 0-2 0,2 1 0 16,0-2-1-16,0 0 2 0,0 0-2 15,0 0 3-15,0 0-1 0,0 0 0 16,2-6 0-16,6-7 4 0,5-9 0 15,1-6-4-15,3-8-2 0,1-3 2 0,3-2 0 16,-2-3 1-16,1-3-2 0,-1-1 0 16,-3 2 1-16,-1-2-3 0,-3 1 2 15,1 0-2-15,-1 3 2 0,-4 6 0 16,1 7-1-16,-5 6 2 0,2 4 0 15,-4 3 2-15,2 5-3 0,-2 1 3 16,0 0-3-16,0 2 0 0,0 2-3 16,3 1-1-16,-3 2 2 0,4 0 2 15,-2 3-5-15,0 2 0 0,2 0 1 16,1 0 0-16,-3 0-1 0,4 7 2 0,0 4 2 15,0 4 0-15,1 5-1 0,-3 4 1 16,2 2 2-16,0 2-1 0,5-1-2 16,-3 2 0-16,-2 3 2 0,1 1 0 15,-1 6-1-15,2 0-2 0,1 1 4 16,-3 2-1-16,0-2-1 0,3-1 0 15,-1-1 0-15,0-1 0 0,1-3-1 16,-1 1 0-16,-2-4 1 0,0-1 2 16,-1-3-5-16,1-4 3 0,-4-4 0 15,2-3-1-15,-6-1 0 0,0-2-1 0,0-2 1 16,0-1-4-16,0-2-3 0,0-4-1 15,0-1-4-15,-6-3-6 0,0 0-4 16,-2 0-11-16,-3 0-12 0,-1-2-26 16,-5-10-32-16,-8-2-93 0</inkml:trace>
  <inkml:trace contextRef="#ctx0" brushRef="#br0" timeOffset="46151.63">1672 7262 99 0,'2'-4'242'0,"3"-2"-215"15,1 1-7-15,2 3 19 0,2-2-8 16,5 1-7-16,1-1 2 0,5-2-1 15,0 3-8-15,1 3 1 0,-1 0-9 16,2 0-3-16,-3 0-5 0,1 4 1 16,-2 3 0-16,1 2-1 0,-1 1-1 0,0 0-2 15,-5 1-12-15,5-3-8 0,-3-1-11 16,1-1-5-16,1-4-8 15,-1-2-17-15,2 0-20 0,-1-4-26 16,-1-10-2-16</inkml:trace>
  <inkml:trace contextRef="#ctx0" brushRef="#br0" timeOffset="46490.65">2185 7194 2 0,'8'-12'18'0,"0"-1"30"0,-3 0 89 0,-3 2-81 16,0 1-3-16,0 5-4 0,0 0-10 16,-2 5-9-16,0 0 1 0,0 0-4 15,0 0-11-15,0 15-8 0,0 2 6 16,0 6 2-16,-2 1-4 0,0 2-3 0,-2 2-1 15,-1-3 3-15,1 1 2 0,2-4-6 16,2-7-4-16,0-5-1 16,0-5-4-16,2-2 1 0,7-3-1 15,-1 0 3-15,2-3 0 0,7-13 1 0,-1-8 0 16,5-2-3-16,2-4-3 0,-5 4-2 15,-1 3 2-15,-1 3 3 0,-3 6 1 16,-5 2-2-16,-2 6 0 0,-2 2 4 16,-2 3 0-16,-2 1-6 0,0 0 3 15,0 0 2-15,3 1-1 0,-3 12 4 0,0 3-2 16,2 2 4-16,-2 2-3 0,2 2-2 15,0-1 0-15,2-2-1 0,2-1 0 16,2-1-2-16,3-3 1 16,-3 1 1-16,6-3-8 0,-1-1-9 0,1-4-14 15,3-1-3-15,1-4-10 0,1-2-12 16,0 0-28-16,-3-8-42 0,-1-6-38 15</inkml:trace>
  <inkml:trace contextRef="#ctx0" brushRef="#br0" timeOffset="47955.74">2691 7192 8 0,'0'-9'122'0,"0"1"-10"16,-8-1-69-16,0 2 15 0,-2 2-14 15,-3 2-7-15,3 3-5 0,-5 0-4 16,5 0-9-16,0 9-8 0,1 3-5 16,3 3 2-16,0 0-8 0,6 1 0 15,0 2 0-15,0-1 2 0,0 1-2 16,0-2-1-16,8-1 0 0,1-1 3 15,3 0-2-15,0-2-1 0,-1-1-3 16,1-4-5-16,0-2-3 0,-3-1-2 0,1-4 5 16,2 0 6-16,1 0-2 0,-5 0-2 15,0 0 6-15,-1 0 0 16,-3 0 0-16,0 0 0 0,0 0 1 0,-2 0 1 15,0 4-2-15,0-1 1 0,0-1 1 16,-2-2 0-16,2 0-2 0,2 0 0 16,3 0 3-16,-3-5 0 0,4-6-1 15,0-2-1-15,1-3 1 0,1-2-3 16,0-3 2-16,3-4 2 0,-3-4-2 15,4-1-2-15,-1-8 2 0,-3-3 2 16,3-6-4-16,-5-8 2 0,0-5 1 0,-4-5-2 16,-4-4 0-16,0 1-5 0,0 3-6 15,0 10 5-15,-4 11 7 0,-2 15 5 16,-2 11 5-16,-3 9 3 0,3 5 0 15,2 4 1-15,-2 0-8 0,-1 18-5 16,1 7-2-16,2 12 4 0,2 10 0 16,-2 2-3-16,3 4 0 0,3-1 4 15,0 0-2-15,0-1 3 0,0-3-1 16,0-4 4-16,5 0-2 0,1-4-1 15,2-1 0-15,0-4 1 0,1-5-3 0,-1 0-2 16,-2-5 1-16,4-4 1 0,-1-3-3 16,-1-4 0-16,0-1 0 0,-2-5 1 15,1 0-1-15,-3-5 0 0,2-1 0 16,-2-1-1-16,2-1-3 0,-2 2 0 15,3-2 3-15,-1 0 1 0,-2 1-3 0,2-1 0 16,2 0 1-16,-1 0 3 16,1 0-5-16,4 0 0 0,7-4 0 15,2-6 2-15,5-3 2 0,3-1-11 16,-4 1 2-16,2 1 5 0,-4-2-8 0,0 0 3 15,1 2 4-15,-1 0 0 0,-4 1 1 16,1 2 1-16,-5-1 2 0,-5 3 1 16,-2 1-1-16,-3 1 1 0,-3 1 3 15,-2 1 3-15,0-1-2 0,0-2 1 16,-7 0 0-16,3 0 1 0,-2 0 0 0,0-1-1 15,-2 2 4-15,-1-2 0 0,1 3-3 16,-2 0 0-16,2 3 2 16,-1 1-4-16,1 0-1 0,-2 0 3 15,1 4-3-15,-1 7-2 0,2 3-1 0,-3 3 1 16,3 4 0-16,0 2 0 0,4 1-1 15,4 0-1-15,0 0 1 0,6-2 0 16,4-1-2-16,5-5 1 0,-1-2 2 16,1-2 0-16,1-4-1 0,1-3-1 15,1-1 3-15,5-4-1 0,0 0-1 0,2-15 1 16,-3-3 2-16,1-2 0 0,-6-2-5 15,-7 1 4-15,0 0 1 0,-6-1-1 16,-4-1-1-16,0 1 0 16,-4 0 1-16,-8 4 0 0,-3 1-2 15,3 2-1-15,0 3 0 0,1 5 0 0,1 5-2 16,4 2 2-16,2 0-3 0,4 2-5 15,0 10-8-15,0 3-1 0,6 1-3 16,4 2 0-16,5 0-3 0,-3-2-14 16,7-1-4-16,-5-6-4 0,7-1 22 15,4-5 9-15,-1-3 13 0,3 0 20 0,2-3-4 16,-2-8-15-16,-6 0 5 0,-9 1 1 15,-4 2 4-15,-5-1 11 0,-3-1 9 16,0 1-13-16,-9 0 1 16,-1 4-2-16,-7 2-7 0,1 3 1 0,-3 0-1 15,-1 2-1-15,-1 9 1 0,2 3-4 16,5 2 0-16,1 3 2 0,5 4-6 15,6 0 0-15,0 2-2 0,2-2 1 16,2-3 4-16,8-2-3 0,5-3-3 16,1-7 3-16,3-3 3 0,0-4-3 0,-1-1-4 15,1-4 0-15,-3-6 3 0,1-8 2 16,-1-2-1-16,-5 3 3 0,-1-4-1 15,-4 6-1-15,-6 1 5 0,0 1 2 16,0 2 3-16,0 1-1 0,-2 3-1 16,-4 3-2-16,4 2-3 0,2 2-1 15,0 0-4-15,0 9-10 0,0 10 9 16,0 5 3-16,0 7-3 0,2 2 2 15,4 1 1-15,0 6 0 0,-1 1-2 16,7 5 1-16,0 1 2 0,1-2-2 0,3-1-2 16,-3-4 2-16,-3 0 2 0,-6-4-2 15,-2-2 0-15,-2-4 0 0,0-4 2 16,-6-3 2-16,-2-2 0 15,-7-7 11-15,5-1 5 0,-4-6 0 0,-1-3 1 16,1-4 0-16,-5 0-5 0,2 0-4 16,3-4-2-16,2-3-4 0,-5-3 0 15,7 0-5-15,-1-1 0 0,1 0-1 16,6 2 0-16,-2 1-1 0,4 3 0 15,2 1-5-15,0 2-8 0,4-3-6 0,10 0-4 16,1 0 0-16,1-3-4 0,5-1-1 16,-2 0-5-16,3-5-7 0,3-2-14 15,-2-5-45-15,-3-4-93 16</inkml:trace>
  <inkml:trace contextRef="#ctx0" brushRef="#br0" timeOffset="48540.77">3917 7157 0 0,'2'0'13'16,"-2"0"143"-16,0-1-80 0,0-2-49 0,0-2 10 15,0 1-6-15,0 0 0 0,0 0-3 0,0 2-6 16,0 0-4-16,0-1-4 16,0 3-3-16,0-1-4 0,0 1 3 15,0 0 1-15,0 0 2 0,0 2-3 16,0 11-4-16,-2 3 6 0,0 8-2 0,0 1-4 15,2 1 0-15,0-1-3 0,0-5 0 16,2 0-2-16,4-3-2 0,5-3 1 16,-1-6 1-16,2-2 0 0,3-4-2 15,-1-2-2-15,5-5-9 0,-3-10-2 16,3-3-8-16,-2-2 1 0,-5 5 1 0,0 1 3 15,-3 4 1-15,-5 6 5 0,2 0 8 16,-4 4 2-16,-2 0-1 16,2 0-2-16,4 0 8 0,3 0 3 15,1 0 7-15,7 0-8 0,1 0-3 0,7-4 0 16,2-7 4-16,6-4-2 0,2-4-3 15,0-4 2-15,4-2-2 0,-1-2-1 16,-5-1 3-16,-6 1-1 0,-3 2 1 16,-7 3 0-16,-11 3 3 0,-6 4 4 15,-4 3 1-15,-10 6 8 0,-9 6 2 0,-2 0-7 16,-8 8-4-16,0 13-1 0,0 9 3 15,0 4 0-15,6 4 5 0,6 2 1 16,5 0-4-16,5-2-3 16,7-4-6-16,4-5-3 0,8-5-1 0,13-3-2 15,6-6-1-15,8-4 1 0,8-7 1 16,11-4-15-16,12-2-13 0,15-16-8 15,4-6-6-15,4-8-68 0,-9-2-76 16</inkml:trace>
  <inkml:trace contextRef="#ctx0" brushRef="#br0" timeOffset="49532.83">5769 7039 64 0,'4'0'193'0,"-4"-1"-119"16,0 1-37-16,0 0 7 0,0 0-13 15,0 0-6-15,0 9-7 0,0 6 9 0,0 2-6 16,0 2-6-16,0 1-5 0,0-3-3 15,0 2-2-15,0 0-4 0,0-1-1 16,0 1 1-16,0-4 1 0,3-4-2 16,-1-3-2-16,2-1-5 0,4-3-10 15,0-1-11-15,5-3-3 0,5 0-13 0,-1-9-21 16,6-8-38-16,-3-1-84 15</inkml:trace>
  <inkml:trace contextRef="#ctx0" brushRef="#br0" timeOffset="49823.84">6094 6957 209 0,'-10'-6'167'15,"-5"1"-128"-15,3 2 14 0,-3 3-9 16,3 0-21-16,-1 0-6 0,5 1 0 16,4 8-10-16,4 2-7 0,0 5-4 0,4 2 4 15,11 0 0-15,1 4-2 16,7-1 4-16,2 2-4 0,4 1 2 0,2 0 2 15,-5 1-4-15,3 1 2 16,-6-2 0-16,-4 1-3 0,-5-1 1 0,-8-1 2 16,-3-2 0-16,-3 0 0 0,-7-3 1 15,-7-2 4-15,-3-2-2 0,-3-2-1 16,-3 0 0-16,-4-3 2 0,2-2-3 15,2-2 0-15,1-1-2 0,7-3 3 16,-1 0-2-16,1 1-1 0,5-1-12 0,2 2-11 16,8-1-14-16,0 1-24 0,4-3-49 15,4 0-120-15</inkml:trace>
  <inkml:trace contextRef="#ctx0" brushRef="#br0" timeOffset="51155.92">7533 7028 7 0,'8'-3'92'15,"-2"-1"-39"-15,-2-1-20 16,2 2 4-16,-4 1-4 0,3 1-6 15,-3 0-8-15,-2 0 1 0,0-1 0 0,2 2-4 16,0-1 1-16,-2-1 10 0,0 1-2 16,0-2-5-16,0-2-1 0,0 2-3 15,0-1 2-15,-2 0-4 0,0 1-1 16,-2 1-2-16,-3-1-3 0,-1 1-5 15,0 2 4-15,-5 0-1 0,1 0-2 0,2 6 0 16,-5 5-2-16,1 4 5 0,-1 4-2 16,1 3-3-16,5 5 3 0,1 4 1 15,2 1-4-15,4 1-4 16,2-1 4-16,0-3 0 0,4 0-1 0,8-2-3 15,3-3 2-15,2 0 1 0,3 1-5 16,-1-5-6-16,6-2 8 0,-3-3-19 16,3-9-14-16,4-3-3 0,-2-3-6 15,4 0-21-15,-2-14-38 0,-2-7-47 16</inkml:trace>
  <inkml:trace contextRef="#ctx0" brushRef="#br0" timeOffset="51507.94">7901 7147 9 0,'0'-12'87'0,"0"1"45"15,-7 0-76-15,-3 2 3 0,0 2-18 16,-5-2-12-16,1 4-1 0,-1 1-1 15,1 0-4-15,-3 4-6 0,5 0-4 16,-3 2-2-16,3 8-6 0,2 4 1 16,1 3-5-16,1 4 1 0,6 3-2 15,2 2 2-15,0 3-1 0,0-1-3 16,8 1 1-16,5-2 1 0,3-1 2 0,3-2-1 15,2-4-1-15,3-4 1 0,5-5 0 16,2-4-1-16,2-6 0 0,2-1 2 16,-6 0 1-16,4-14-4 0,-4-2 1 15,-4-4 3-15,-4-3-3 0,-7 0 1 16,-5-1 1-16,-7 0 0 0,-2 0 1 15,-2 1 0-15,-9 3 1 0,-7 1 3 16,-7 0-3-16,0 1 1 0,-2 1-5 16,-2 3 1-16,2 2 1 0,1 5-4 15,5 6 2-15,4 1 0 0,7 0 0 0,4 5-1 16,6 5-7-16,0 3-8 0,0 2-14 15,8 2-18-15,7-3-19 0,-5-3-71 16,-2-3-133-16</inkml:trace>
  <inkml:trace contextRef="#ctx0" brushRef="#br0" timeOffset="51867.96">8266 7048 117 0,'7'-7'249'0,"-7"4"-211"0,0 3 1 15,0 0 0-15,0 0-16 0,0 6-9 16,0 8 0-16,-5 4 2 0,1 3 0 15,2 0-6-15,0 0-1 0,2-2-7 16,0-2 1-16,0-3-2 0,6-3-1 16,1-5 0-16,1-2 4 0,2-4-4 0,5 0 0 15,3-5 3-15,1-12-1 16,4-4 0-16,1-3-4 0,-3 1-3 15,2 1-2-15,-5 5 3 0,-1 0-2 16,-3 5 4-16,-3 4 1 0,-5 1 1 0,-4 5 0 16,0 2 0-16,-2 0 3 0,0 0 4 15,0 6-1-15,0 10 2 0,0 4 0 16,0 0-4-16,0 1-1 0,0 0-1 15,0-1-1-15,0 1 1 0,4 0-3 16,0-3 0-16,5-1 2 0,-1-2-2 0,0-3-4 16,5-5-11-16,1-3-12 0,7-4-11 15,-1-1-10-15,1-13-20 16,-4-9-57-16,-3-5-103 0</inkml:trace>
  <inkml:trace contextRef="#ctx0" brushRef="#br0" timeOffset="52211.98">8721 6538 99 0,'0'1'101'0,"0"0"-54"0,0 0-46 15,0 1 0-15,0 2 0 16,0 4 16-16,2 0 11 0,-2 4-3 15,0 0 2-15,0 2-8 0,0 4 1 0,2 1-3 16,-2 2 2-16,2 5 0 0,0 1 2 16,3 2-3-16,-3 2-3 0,-2 1 2 15,0 3-3-15,0 2-3 0,0-2-2 16,0 2-4-16,0 1 2 0,0-1 0 15,0-1-5-15,0 2 1 0,0-4-2 0,0-2 1 16,2-3-2-16,4-5-1 0,-2-3 2 16,2-5 0-16,0-2-1 0,-3-5 1 15,1-4 0-15,-2-4-3 16,0-1-7-16,0 0-11 0,0-10 1 0,0-3-15 15,0-4-7-15,-2 0-19 0,0-2-42 16,0 0-43-16,0 0 38 0</inkml:trace>
  <inkml:trace contextRef="#ctx0" brushRef="#br0" timeOffset="52364.99">8779 7119 27 0,'0'-7'90'0,"-2"5"-6"0,2-1-34 16,0 2-14-16,0 1-7 0,4-2 9 0,6 1 0 15,-1 1-5-15,3 0-5 0,-2 0 0 16,3 0-4-16,1 0-9 0,5 0 0 16,0 0-5-16,-5 0-2 0,3 2-3 15,-7 3-5-15,2 1 3 0,-1 0-2 16,-1 2-1-16,0-3-4 0,1 3-10 15,-3-4-13-15,0 0-24 0,-4-2-28 16,0-2-100-16</inkml:trace>
  <inkml:trace contextRef="#ctx0" brushRef="#br0" timeOffset="52580">9182 6953 132 0,'0'2'257'0,"0"-1"-239"0,0 4 2 16,0 1 16-16,0 4-14 0,0 2 0 15,0 0 1-15,-4 3-8 0,2 3-1 16,-2-1-6-16,0 2-2 0,2-1-2 16,0 1-4-16,-3-1 1 0,3 0 0 15,2-2-3-15,0-4-10 0,0-1-14 0,0-3-20 16,0-5-9-16,0-3-49 0,0 0-115 15</inkml:trace>
  <inkml:trace contextRef="#ctx0" brushRef="#br0" timeOffset="52945.02">9296 6978 198 0,'6'0'123'0,"-4"0"-116"0,0 0 37 0,0 4-10 15,0 1-10-15,0 0-2 0,3 3-7 16,-1-2 2-16,2 1-6 0,0 2-3 15,4-1-3-15,3 0 7 0,-5-2 15 16,2-2-24-16,-1-1-2 0,-3 0 3 16,0 1-3-16,0-3-1 0,0-1-3 15,3 0-2-15,1 0-3 0,2-2-3 16,1-7 0-16,-3-2-1 0,1 0 2 15,-1 1 2-15,-2 3 5 0,-2 1 4 16,1 4-2-16,-7 1 0 0,2 1 2 0,-2 0 3 16,0 0 2-16,0 0 0 0,0 10 7 15,0 3-7-15,0 3 2 0,-2 1-3 16,-3 2-3-16,1 0 2 0,4-1-4 15,0 0 2-15,0-6-1 0,6 0 1 16,1-2-3-16,5-2-3 0,-4-2-4 0,5-2-17 16,1-4-4-16,1 0-27 15,-5 0-4-15,2-8-139 0</inkml:trace>
  <inkml:trace contextRef="#ctx0" brushRef="#br0" timeOffset="53628.06">9749 6934 25 0,'2'-2'152'0,"-2"-4"-56"16,0 1-62-16,2 3 15 15,-2 1-9-15,0 1-7 0,0 0-6 16,0 6-6-16,0 8 6 0,0 3-3 0,-9 5-8 15,3 3 1-15,-2 2-4 0,0 2 3 16,4-3-3-16,-1-2 0 0,5-4-8 16,0-6 1-16,5-2-3 0,7-3-3 15,0-4 1-15,7-4 0 0,4-1 2 16,4-2-2-16,-1-13 0 0,3-2 1 15,-4-2 0-15,-2 0-5 0,-7 3-1 0,-5 3 1 16,-3 2 0-16,-6 3 0 0,-2 3 0 16,0 0 4-16,0 5 1 15,-2 0-3-15,-2 0 0 0,-4 0-2 16,-3 10 0-16,5 3 0 0,-2 0-2 0,2 2 1 15,6 1-4-15,-2-2-4 0,2 2-1 16,0 0-1-16,2-4-2 0,8-1-7 16,0-3 6-16,5-2 3 0,5-5 6 15,3-1 6-15,4 0-2 0,6-8-3 16,-6-3 2-16,0-3-4 0,-4-3 0 0,-5-3 7 15,-3 1 3-15,-5 0 1 0,-4-1 2 16,-2 2 9-16,-4-1 1 0,0 3 2 16,0 2-2-16,-10 5 1 15,0 1 3-15,-7 5-6 0,3 2-1 0,-3 1-3 16,3 0 5-16,1 5-8 0,-1 7-1 15,6 3-2-15,1 3-2 0,5 2 0 16,2 0-4-16,0 1 4 0,6 0 0 16,9 0-1-16,-1-4-1 0,3-2 2 15,-1-5 0-15,5-2-2 0,0-3 0 0,2-4 2 16,-1-1 1-16,-1 0 0 0,2-9 0 15,-5-5 3-15,-7-2 1 0,-1-3-2 16,-6 1-2-16,-2-2 5 0,-2 1-1 16,0-1-1-16,-6 1-2 0,-4 2 1 15,-3 1-1-15,1 2-2 0,-5 3-1 16,5 2 1-16,0 3-2 0,3 3-7 15,7 3-5-15,0 0-10 0,2 10-14 16,0 4 6-16,0 0-2 0,0 3-18 16,4-7-54-16,2-3-104 0</inkml:trace>
  <inkml:trace contextRef="#ctx0" brushRef="#br0" timeOffset="53845.07">10497 6912 70 0,'0'-4'291'15,"0"-2"-239"-15,-6 4-12 0,-3 2 7 16,-1 0-21-16,-4 4-11 0,1 9-3 15,-1 3-2-15,5 3-3 0,1-1-5 16,8 1-1-16,0 0-4 0,0-2 5 0,0-1-2 16,8 0-2-16,3-3-2 0,5-1-4 15,3-4-6-15,2-1 3 0,8-5-10 16,-3 0 6-16,3-2 11 0,2 0-53 15,-8 0-30-15,-4 0 41 0,-9 0-98 16,-4 0 22-16</inkml:trace>
  <inkml:trace contextRef="#ctx0" brushRef="#br0" timeOffset="54096.09">10662 7100 11 0,'-6'-5'70'0,"0"-3"20"15,-2-2-4-15,1 1-27 0,1-1-19 16,2 1-7-16,0-1-8 0,2 3-1 15,0 0-10-15,2 1-8 0,0 2-6 16,2 0-1-16,8 4-3 0,3 0 3 0,1 0-3 16,0 0 2-16,5 0-2 0,-7 7-4 15,5 3-3-15,0 0 1 0,-1 2 5 16,1 1 5-16,-1 0 0 0,-3 0 0 15,-1 3-6-15,-2 0 9 0,-1 2 0 16,-9-2-1-16,0-1 7 0,0 1 13 0,-13-4 4 16,1 1 14-16,-7-1-7 15,3 0 0-15,-7 0-9 0,2-2-4 16,1-3-6-16,5-1-5 0,7-2-8 15,2-2 2-15,6 0-6 0,0 3-15 0,4-2-23 16,6 1-5-16,11-3-19 0,-3-1-51 16,1 0-178-16</inkml:trace>
  <inkml:trace contextRef="#ctx0" brushRef="#br0" timeOffset="54658.12">11028 7181 264 0,'2'-17'92'0,"2"-3"-88"16,5-4 32-16,1-2-19 0,0-2-7 0,3-3 4 15,-1-3-4-15,0-4-1 0,1-5 0 16,-1-6-6-16,1-5 1 0,-1-3-3 16,-2-3-1-16,-3 3-1 0,-3 8 2 15,0 8-1-15,-4 15 0 0,0 11 7 16,0 8 8-16,0 7 8 0,0 0-5 0,-4 10-11 15,-5 12-2-15,-1 8 5 0,-4 10 2 16,1 3-7-16,-1 5 1 0,3 3-1 16,-3 0 3-16,4 4-3 15,1-2 0-15,3-3-3 0,6-5-3 0,0-4 0 16,2-10-1-16,11-6-6 0,5-6-5 15,-1-6 7-15,6-8-33 0,1-5 7 16,5 0-1-16,0-10 2 0,0-5-41 16,-6 2 1-16,-7 1 30 0,-3 2 26 15,-5 3 17-15,-2 0 15 0,-2 4 11 0,-2 1 12 16,-2 1 11-16,0 1-3 0,0 0-22 15,0 3-11-15,-4 10-1 0,-4 3-3 16,2 3-2-16,0 0-7 0,6 0 0 16,0-1-4-16,0-1-3 15,12-3 1-15,9-6-11 0,10-5 3 0,6-3 11 16,6 0-36-16,3-3-3 0,3-8 39 15,-5-1-87-15,-1 0 92 0,-12 1-83 16,-10 3 23-16,-4 3 58 0,-11 3 36 16,-6 1 22-16,0 1 33 0,-4 0-27 15,-11 8-29-15,-8 8-8 0,-1 6-5 0,-10 8 1 16,-1 7-4-16,-8 5-4 0,2 4-2 15,-1 1-3-15,9 2-5 0,6 1-4 16,11-1-2-16,3 1-3 0,11-5-5 16,2-3-14-16,9-5-25 0,17-10-33 15,8-9-9-15</inkml:trace>
  <inkml:trace contextRef="#ctx0" brushRef="#br0" timeOffset="55536.17">12372 6975 60 0,'2'-11'161'0,"-2"0"-85"15,0 4-46-15,2 3 4 0,-2 1-10 16,0 3-10-16,0 0-5 0,0 0-3 16,2 4-7-16,0 10 3 0,0 7 6 15,0 6-4-15,4 4 0 0,1 6-1 16,1-2 5-16,2 4 2 0,3-4-2 0,3-1 0 15,1-3-3-15,1-8 9 0,3-3-6 16,-3-3-2-16,3-7 0 0,-4-4 0 16,-1-3 0-16,-1-3 6 15,-3-2 0-15,-2-11 4 0,3-4-1 0,-5-4 0 16,-2-4-5-16,1-1 1 0,-3-3 0 15,-2 3-5-15,-2 0-2 0,0 2 0 16,0 2-2-16,0 2 0 0,-2 3-3 16,0 1 1-16,2 3-2 0,0 1-7 15,0 4-17-15,8 2-10 0,6 6-12 0,1 0-4 16,3 2-21-16,-1 6-79 0</inkml:trace>
  <inkml:trace contextRef="#ctx0" brushRef="#br0" timeOffset="56281.21">12992 7017 37 0,'-6'-3'65'0,"-1"-3"43"0,3-1-83 16,2 1 29-16,-2 1-12 0,2 2-10 15,-4-1-1-15,2 3 0 0,0-1-5 16,2 1 0-16,-5 1-3 0,3 0-5 16,0 0-8-16,0 0-3 0,-2 8 1 15,-3 2-4-15,3 1 1 0,2 1 2 16,-4 3 2-16,2 1-6 0,-3 5 3 15,-1 3 1-15,2 0 3 0,2 3-6 16,1 1-3-16,3-4 4 0,2 0 0 16,0-2-4-16,0-2-1 0,4-2 3 0,5-6-2 15,1-1-1-15,7-7 0 0,-1-3 2 16,7-1 3-16,4-5-5 0,0-13 2 15,6-2 0-15,-4 0-6 0,-5-3-1 16,-1 1-7-16,-8 1 4 0,-3 4 2 16,-6 3 0-16,-4 3-1 0,-2 5 6 15,0 2 2-15,-6 4-2 0,-2 0-4 16,-7 5 0-16,3 9 0 0,-5 4 0 15,7-1 0-15,2 3 3 0,2-2-1 16,4 1 0-16,2-1-2 0,0-3-2 0,0-2-2 16,10-5 0-16,6-5 3 0,1-3 5 15,4 0 1-15,1-1 0 0,1-11-1 16,2-2 3-16,0-3-3 0,-2-1 1 15,-5 0 0-15,1 1 2 0,-5-1 1 16,-3 3-2-16,-1 1 3 0,-2 0 8 0,0-1-1 16,-1 6-3-16,-7 2 0 15,2 4-1-15,-2 3 1 0,0 0-6 16,0 0-3-16,2 0-6 0,2 4 6 15,-4 7 1-15,2 2 1 0,-2 0 0 0,2 1 2 16,-2 0-3-16,0-2 0 0,0-4 3 16,0-3-4-16,0-2 2 0,0-2 1 15,0-1 2-15,0 0 3 0,0-2 6 16,0-11-6-16,0-4-3 0,4-1-1 15,2-3 1-15,1 1 0 0,1 3 2 16,-2 1 1-16,2 4-4 0,1 2 1 0,-3 2 0 16,0 3-2-16,0 4-2 15,2-1 1-15,1 2 2 0,1 0-5 16,2 0 4-16,-1 7-2 0,1 2-2 0,-2-1 2 15,3 1 0-15,1-1-18 0,1 1-7 16,1-5-12-16,1-1-23 0,4-3-18 16,-1-2-98-16</inkml:trace>
  <inkml:trace contextRef="#ctx0" brushRef="#br0" timeOffset="56465.21">13779 6958 193 0,'-2'5'203'0,"-2"-5"-169"15,0 0 6-15,0 5 16 0,-4 4-34 0,-1 5-9 16,-1 6-1-16,-2 2 1 0,3 1-3 15,3 1-6-15,4-3-4 0,2 1 0 16,-2-3 1-16,2-2-2 0,0 1-9 16,2-5-14-16,8-1-5 0,7-3-8 15,6-6-6-15,4-2 31 0,2-1-150 16,2-4-67-16</inkml:trace>
  <inkml:trace contextRef="#ctx0" brushRef="#br0" timeOffset="57553.28">14174 7009 36 0,'6'-13'11'16,"-3"2"203"-16,-3-1-154 0,-3 3-6 15,-7 2-10-15,-2 3-10 0,-5 2-2 16,3 2-3-16,-5 0-4 0,-2 5-2 16,-3 11-5-16,1 4 0 0,2 6-2 15,3 4-2-15,1-1-4 0,3 3-2 0,7-5-7 16,5 0 0-16,2-8 0 15,7-1-3-15,5-6 0 0,7-5 0 0,5-2-6 16,3-5 0-16,2 0-3 0,2 0 11 16,-4-8-29-16,-4-2 10 0,-5 3-4 15,-5 0-2-15,-1 4 0 0,-4 1-4 16,-3 2 2-16,-3 0 1 0,-2 0 5 15,0 0 15-15,0 8 5 0,0 3 1 16,-2-2-3-16,2 1 2 0,0 1 2 16,0-3-1-16,0-1-1 0,2-3 0 0,6-1 2 15,2-3 0-15,5 0-1 0,3 0 2 16,1-9-1-16,4-5 12 0,-5-4-15 15,-1-2 2-15,-1-4 3 0,-3-3 0 16,-3-3-3-16,-4-2 6 0,-2-3 4 16,-4-3 3-16,2-5-4 0,-2-5 2 15,0-2-7-15,5 0 0 0,-3-1-3 16,0 10 1-16,0 9 1 0,2 11 5 15,-4 12 8-15,0 4 2 0,0 5-3 16,0 0-7-16,0 11-13 0,-4 12 5 0,-2 7 1 16,-3 7 1-16,5 3-4 0,-4 3 2 15,2 3 0-15,0-2 2 0,-5 3-2 16,3-3 2-16,0-6 0 0,-1-4-1 15,5-7-2-15,0-3 2 0,2-5-2 16,2-5 1-16,0-5 0 0,12-6-4 0,7-3 5 16,4-2 0-16,6-10-9 15,6-3-2-15,-2-1-10 0,4 0 8 16,0 1 12-16,-1 3 1 0,-8 2-2 15,-7 6 1-15,-6 1 1 0,-7 2-2 0,0 1 2 16,-8 0-2-16,2 0-1 0,-2 8 3 16,0 2 0-16,-4 4 2 0,-6 1-2 15,-5-1 2-15,-1 1 0 0,5 0 0 16,-1-2-1-16,2 0-2 15,1-2-3-15,5-2 3 0,-2 1 3 0,6-4-5 16,0 1 1-16,0-2 0 0,0 0-1 0,0-3 0 16,6 0 2-16,3-2 0 15,-3 0-1-15,6-2-1 0,-2-9 2 16,7-3-1-16,2-4-1 0,-1-3 1 15,3-5 2-15,2-1-1 0,-1-5 0 0,3 0 0 16,-2-5 2-16,2 0-1 0,4-5 2 16,0-6 3-16,4 0 5 0,-6-5-10 15,-1 2-1-15,-7 4 1 0,-7 3-1 16,-3 6 3-16,-9 8 3 0,0 8 8 15,0 6 2-15,-7 7 3 0,-1 5-7 0,-2 4 1 16,-5 1-5-16,3 16-5 0,-7 10-1 16,3 6-1-16,-1 5 2 15,3 3-2-15,1 2 0 0,7 1 0 16,0 2-1-16,4-2 0 0,2 1 1 0,0 0-1 15,6-1 0-15,5-2-1 0,5-2 2 16,3-7-2-16,8-4 3 0,1-7 6 16,6-9-5-16,7-10-3 0,-2-3 5 15,7-11-2-15,3-15 1 0,3-8-2 16,-5-4 3-16,-5-6-3 0,-11 4-1 15,-10-1 3-15,-9 1-2 0,-6 2 2 0,-6 0-2 16,0 1 2-16,-10 8-1 0,-11 7 1 16,-2 9-2-16,-4 11 3 15,-1 2-3-15,7 5 5 0,-2 14-1 0,2 7 3 16,5 9-3-16,-3 5 0 0,5 5-2 15,12 0-2-15,2-2-1 0,6-5-2 16,17-2-4-16,12-3-9 0,17-5-8 16,18-7-2-16,21-7 21 0,18-8-73 15,9-3-13-15,4-3-30 0,0 0-155 0</inkml:trace>
  <inkml:trace contextRef="#ctx0" brushRef="#br0" timeOffset="65506.74">1844 9050 111 0,'0'0'13'0,"0"0"15"0,0 0 5 0,0 0-7 16,0 0 3-16,0 0-5 0,0 0-3 15,0 0-4-15,0 0-4 0,-2 0 3 16,2 0 0-16,-2 0-2 0,0 0 3 16,2-1-6-16,0 1 2 0,-2 0-5 15,0 0 0-15,-1 0-2 0,1 0 2 0,0 0 0 16,2 0-1-16,-4 0-2 15,2 0 1-15,0 0-2 0,0 0 2 16,0 0-4-16,-2 2 6 0,4 2-4 16,-2 1 0-16,-2-1-1 0,2 2 1 0,2 0-5 15,-3 1 2-15,1 1 1 0,0 0-1 16,2 1 2-16,-2 2-3 0,2 0 0 15,0-1 1-15,0 3 0 0,0 0-1 16,0 0-1-16,0 2 3 0,0 0 0 16,0 2-1-16,0 2 0 0,0 1 0 0,0-1 13 15,0 0 0-15,2-3-12 0,2 0 0 16,-1 1 0-16,-3 3 0 15,2-1-1-15,0-1 14 0,-2 0-11 16,0-3-2-16,2 0-2 0,-2 3 7 0,0-2-9 16,0 3 2-16,0-2 0 0,0-1 5 15,0-3-5-15,0-2-1 0,2 2 0 16,-2 1 2-16,4 4 0 0,0-1-1 15,-4 0 1-15,2-1-1 0,0-1 1 16,0 1-1-16,-2 2 0 0,2-1 1 0,-2-2-1 16,0 2 0-16,0 0 1 0,0 3 1 15,0 0-1-15,0-1-2 0,0-1 2 16,0-1 0-16,0 2 0 15,-2-3-4-15,2 1-1 0,0-2 5 0,0 0-1 16,0 0-3-16,0 0 2 0,2 1 3 16,2-2-3-16,3 0 1 0,-7 1 0 15,4-1 0-15,0 1 1 0,-4-1-2 16,2 0 2-16,0 1 0 0,0-2-1 15,-2-1 0-15,2 2 0 0,-2-2 0 0,2 0 0 16,0 0 0-16,0 0 0 0,-2-1 0 16,2 0 0-16,1 0 0 0,-1-2 0 15,2 3 0-15,-2-3 1 0,0 3-2 16,2-2 1-16,-4 2 0 0,0 1 0 15,6 3 0-15,-4 0 0 0,0-1 1 16,0 3-1-16,0-3 0 0,1 0-1 16,-3-1 2-16,0-2 1 0,2 0-4 15,-2-2 2-15,0 0 2 0,2-1-2 16,-2 0-1-16,2-3 1 0,-2 3 1 15,0 0-1-15,0 2 0 0,0 0 0 0,0 1 1 16,0 1 0-16,0-2-2 0,0 3 0 16,2 2 2-16,-2 4-2 0,0 1 0 15,0-5 5-15,2-1-3 0,-2 0-2 16,0-1 2-16,0 1-1 0,0-1-1 15,0 0 1-15,0 0 0 0,0-1 1 16,0 0-1-16,0-3 1 0,-4-2-2 16,2-1 1-16,2 0 0 0,-2-1 0 15,2-1-1-15,0 1 1 0,0-1 1 16,0 2 0-16,0 1-2 0,0 8 0 0,0 4 2 15,0-1 1-15,0 0 8 0,0-8-10 16,0-1-1-16,0-1 1 0,0 2-1 16,0 0 1-16,0-1 1 0,0 0-1 15,4 1 0-15,-2 3-1 0,-2 7 2 16,0 0-1-16,0-2 2 0,0-3-2 15,0-6 0-15,0 0 0 0,0 0-1 16,2 1 1-16,-2-1 2 0,2 0-2 16,-2-2 0-16,0 0 0 0,0 1 1 15,0 0 0-15,0-1-2 0,0 2 1 0,0 4 2 16,0 8-2-16,0 2-3 0,0-1 17 15,0-4-10-15,0-7-4 0,0-4-1 16,0 3 2-16,0-1-1 0,0-1 1 16,0 0-2-16,0-3 1 0,0 1 1 15,4-1-1-15,-2 4 0 0,-2 5 0 16,0 6 1-16,0 0 3 0,0-4 6 15,0-3-9-15,0-6-1 0,2 0 1 16,2 3-1-16,-4-1 0 0,2 0 0 16,-2-1 2-16,0 1-1 0,0 0-1 0,0 4 2 15,0 5 0-15,0 3-4 0,-2 1 7 16,-2-6-1-16,2-5-3 0,2-4-3 15,0 0 2-15,0 2 1 0,0-1-1 16,0-2 0-16,0 1-1 0,0 1 3 16,0-2-2-16,0 1 0 0,0 6 0 15,0 6 1-15,0 3-2 0,0-3 5 0,-2-6-3 16,2-9-1-16,0-1 0 15,0-1 0-15,0-1 0 0,0-2 0 16,0 0 0-16,0 1 0 0,0-1 1 0,0 0 2 16,0 0-1-16,0 0 2 0,0 0 0 15,0 0 1-15,0 0-6 0,0 0 1 16,0 0 0-16,0 0 2 0,0-1-2 15,0 0-1-15,0 1 0 0,0-2 2 16,0 1-2-16,0 0 2 0,0 1-4 16,0 0 0-16,0 0 0 0,0-1-1 0,0-1-2 15,0 0 1-15,0 1 3 0,0-1-2 16,0 1 1-16,0-1 3 15,0-1-1-15,0 1 0 0,0-1 1 16,2 2 0-16,-2-1 0 0,4 0-1 0,0-1 0 16,1 0 1-16,-1 0-1 0,0-1 0 15,2 1 2-15,2 0-1 0,1 0 0 16,-1 1-1-16,0-2 1 0,0 1 0 15,5 1 0-15,-1-1-2 0,3 1 1 16,-1 0 2-16,3-1-1 0,-1 2-2 0,1-2 1 16,1 0 3-16,1 0-3 15,2 1 0-15,-1 2 0 0,1 0 3 0,2 0-4 16,-3 0-1-16,1 2 5 15,-2-1-2-15,-3 4 0 0,3-1 0 0,1-2 0 16,1 2 1-16,2-1-1 0,0 0-1 16,-1 0 1-16,1 1 1 0,-2-1-1 15,4-1-1-15,-7-1 1 0,1 0 1 16,3 1-1-16,-3 1-1 0,0 0 1 15,-1-2 1-15,3-1-1 0,0 0-1 0,3 0 2 16,-1 0 1-16,0 0-3 0,4-2 1 16,0-3 0-16,2 1 1 0,-3 3-1 15,1-1-1-15,-2 1 1 0,0 1 1 16,0 0-2-16,-7 0 0 0,3 0 2 15,-2 0-1-15,-1 0 0 0,3 0-1 16,2 0 1-16,-1 0 1 0,1 0-3 16,4 0-2-16,-4 0 2 0,2-3 4 15,1 1-4-15,-1-2 0 0,4 1 2 16,-2-1 0-16,2 0-1 0,0 2-1 0,-2 0 3 15,-2-3-1-15,-1 3-1 0,-3-1 1 16,2 2 0-16,-3-3 1 0,3 2-1 16,-4-2-1-16,4 0 1 0,-5-3 0 15,1 3 0-15,1-2 0 0,1 2 0 16,2 0 0-16,0 0 0 0,1 0 0 15,3 1 0-15,-2 0 1 0,2 1-2 16,-4 1 1-16,2 0 0 0,-5 1 0 16,5-1-1-16,-2 1 0 0,-3 0 1 15,1 0 1-15,0 0-2 0,-1 0 1 16,1 0 1-16,0 0 0 0,4-3-1 0,-3-1-1 15,3 0 2-15,-2 2-1 0,2 0 0 16,-3-1 0-16,-1 2 0 0,4 0 1 16,-4 0-2-16,-1 1 1 0,-1-1 0 15,-1 0 1-15,5-1-1 0,-2 0 1 16,-7-2-1-16,5 3 2 0,-3 0-2 15,3 0 0-15,0-2 2 0,-1-1-2 16,5 1 0-16,2 0 1 0,-2-1-2 16,-1 2 2-16,1 0 0 0,0 1-2 15,-1 1 2-15,1-2 2 0,-2 1-3 0,4 1 0 16,-3 0 1-16,-1 0 1 0,0 0-3 15,-1 0 0-15,1 0 4 0,4 0-3 16,-4 0 0-16,1 0 0 0,3 0 1 16,2 0 0-16,0 0 0 0,2 0-1 15,2 0 1-15,0 0-2 0,0 0 2 16,0 0-1-16,-6 0-1 0,-3 0 1 15,-1 0 0-15,-4 0 0 0,-7 0 1 16,2 1-2-16,-5 0 1 0,-1-1 1 16,2 0-2-16,-4 0 3 0,4 0-2 0,3 0-1 15,1 0 3-15,1-1 0 0,5-1-2 16,3-4 0-16,8 1 0 0,2-1 10 15,2-1-10-15,-4 2-1 0,0 0 3 16,-9 2-1-16,1 1-1 0,0 1-1 16,-5 1 2-16,1 0 0 0,1 0-2 0,1 0 2 15,-2 0-1-15,1 0 1 16,1 0 0-16,6 0-1 0,-7 2 1 15,5 0 4-15,-4-1-5 0,-3 1 0 16,3 0 1-16,-3-1-2 0,5 0 2 0,0-1-1 16,1 0 0-16,-1 1 0 0,0 1 1 15,1-1-2-15,3 0 2 0,-2 0 1 16,0-1-3-16,-1 2 0 0,3-2 3 15,-4 0-1-15,4 0 0 0,2 0-2 16,-3 0 2-16,1 0 0 0,0 0-1 0,-2-1 0 16,-3-1 1-16,-1 1 1 15,-7 0-4-15,-3 1 2 0,-1-3 1 16,-2 3 0-16,-2 0-1 0,2 0 0 15,-3-1 1-15,-1 0 1 0,0 0-2 0,0-1 0 16,0 1 1-16,2 0-1 0,0 1-1 16,2 0 1-16,-2-2 1 0,3-1-1 15,-1 1-1-15,2 1 1 0,-4 0 1 16,0 1-1-16,-2-1-1 0,3 1 1 15,-1 0 1-15,-2 0-1 0,6 0-3 16,2 0 4-16,3 0-1 0,-1 0 1 0,1 0-2 16,-3 0 0-16,-2 1 2 0,5 0 0 15,-1-1-2-15,0 1 1 16,5-1 1-16,-3 0-1 0,5 0-1 15,-3 0 1-15,3 0 2 0,2 0-2 0,-3 0-1 16,-1 0 1-16,-5 0 1 0,1 0-1 16,-9 0 0-16,0-1-1 0,-4 1 1 15,0 0 0-15,2 0-2 0,-2 0 1 16,0 0 0-16,0 0 0 0,0 0-1 15,0 0-2-15,0 0 3 0,0-1-2 0,0-1-3 16,0 1-1-16,0-1-6 0,0-1-7 16,0 2-10-16,0-3-14 0,2 0-13 15,-2-2-48-15,4-5-167 16</inkml:trace>
  <inkml:trace contextRef="#ctx0" brushRef="#br0" timeOffset="66030.77">6431 11377 28 0,'0'3'25'16,"0"-2"163"-16,0-1-96 0,0 0-71 15,0 0 6-15,4 0 0 0,6 0-2 16,3 0-3-16,3 0-7 0,1 0-4 16,3 0-1-16,5 0 5 0,4-1-1 0,0 1-11 15,0 0 3-15,0 0-2 0,-6 0 2 16,-5 0-6-16,-7 0 0 0,-5 3 2 15,-2 1-1-15,-4 3 1 0,0 3 1 16,-6 1 3-16,-5 2 0 0,1 2-4 16,-4 1-1-16,1 2 3 0,-3 2 0 15,-3 2-4-15,-2 3 4 0,-1 5-1 16,-1 1-3-16,-2 1 0 0,9-1 0 15,-1-3 0-15,9 1-5 0,8-3-11 16,0 1-7-16,12 4-21 0,11-3-23 16,4 1 53-16,2-8-300 0</inkml:trace>
  <inkml:trace contextRef="#ctx0" brushRef="#br0" timeOffset="67610.86">1693 9188 3 0,'10'-9'71'16,"3"-6"36"-16,-3-1-69 0,7-1 3 15,1-5-1-15,5 0-10 0,2-2-12 16,-3 0 2-16,1-1 0 0,2 1 0 15,-6 4 1-15,-3 4-2 0,-6 4-5 0,1 5-8 16,-5 0 7-16,-4 3-7 16,2 3-3-16,-2-1-1 0,2 2-2 0,1 0-2 15,-1 2 2-15,0 8 5 16,4 2-1-16,0 6 0 0,1 2 1 0,1 4 0 15,2 3-2-15,1-1-1 0,1 2 0 16,-1 1-3-16,-5 1 3 0,4 2-5 16,-1-1-19-16,-1 1-15 0,0-3-33 15,1-4-69-15,-5-1-97 0</inkml:trace>
  <inkml:trace contextRef="#ctx0" brushRef="#br0" timeOffset="68787.92">769 9070 4 0,'2'-5'0'0,"-2"0"171"0,0 1-123 0,0 1 5 15,0 0-1-15,0 3-12 0,0-2-7 16,0 2-13-16,0-1-2 0,0 1-10 16,0 0-2-16,0 0 3 0,0 0-4 15,2 0-2-15,-2 5 8 0,6 8 3 16,-4 5 2-16,3 6-2 0,-1 3-7 15,2 6-2-15,2 4 1 0,0 4-2 16,1 1-1-16,5 0-1 0,-1-1 1 16,-3 0 0-16,6-6-4 0,-1-4 1 15,3-5 6-15,-1-6-8 0,4-5 2 16,1-4 0-16,-1-6 3 0,0-5-1 0,-1 0 2 15,1-4-2-15,-2-11 7 0,-1-6-2 16,1-4 0-16,-3-4 1 0,-5-2 3 16,-3-2-9-16,0 3 13 0,-6-1-2 15,3 1-5-15,-5 2 0 0,0 0-6 16,0-3 3-16,-3-1-1 0,-3 0-5 0,-2 1 1 15,0 6-1-15,2 5 2 16,-1 8-6-16,5 5-4 0,0 3-3 16,2 4-10-16,0 0-22 0,8 6 4 15,5 8-3-15,1 4-18 0,-1-2-64 0,-1 1-150 16</inkml:trace>
  <inkml:trace contextRef="#ctx0" brushRef="#br0" timeOffset="70039">6077 12276 30 0,'-2'0'226'0,"0"0"-176"0,-2 0-3 15,4 0-4-15,-4-1-12 0,0-1 2 16,4 2-8-16,-4 0 0 0,4 0-3 0,-2-1-3 15,2 1 0-15,0 0-5 16,0 0-1-16,0 0 0 0,0 0-4 16,0 0-6-16,0 0 0 0,0 0-1 15,10 0 0-15,9-1 4 0,3-6 0 0,11-1 2 16,5-4 0-16,5 2-5 0,5 0 3 15,-1 0-4-15,1 2-1 0,-3 0 0 16,1 2 0-16,-1 1 1 0,-8-1 0 16,-4 4-1-16,-8 2 1 0,-10 0-1 15,-5 0-1-15,-4 0-1 0,-2 0 2 0,-2 0-1 16,0 0 0-16,-2 0-1 15,0 0 2-15,0 1-1 0,0 0-7 16,0 0 2-16,-4 3-1 0,2 1-5 16,-4 0-8-16,0 0-5 0,2 1-6 0,-5 1-10 15,7-1-8-15,0 2-18 0,-2-5-51 16,0-3-96-16</inkml:trace>
  <inkml:trace contextRef="#ctx0" brushRef="#br0" timeOffset="70344.02">6478 12195 29 0,'2'-1'252'0,"-2"-1"-186"15,2 2-5-15,-2 0-3 0,0 0-17 16,0 0-16-16,3 6-12 0,-3 10 13 0,0 6 1 16,0 5-11-16,0 6-3 0,0 3-2 15,0 1 0-15,0 3-9 0,0 1 1 16,6 2 0-16,-4 1 0 0,2-2-3 15,4-4 2-15,-4-5 2 0,5-7-3 16,3-2-1-16,-2-2-1 0,1-7 0 16,-1-4-10-16,5-4-13 0,-3-5-14 15,2-2-15-15,-3 0-28 0,-5-11-91 16</inkml:trace>
  <inkml:trace contextRef="#ctx0" brushRef="#br0" timeOffset="76892.39">2042 11775 8 0,'0'0'11'16,"0"0"5"-16,0 0 48 0,0 0-46 15,0 0-13-15,0 0 5 0,0 0 7 16,0 0 6-16,0 0 3 0,0 0-13 15,0 0-2-15,-4 0 5 0,0 0-6 16,4 1 2-16,0-1-1 0,0 0-1 0,0 0-4 16,0 0 4-16,0 0 3 0,0 0 3 15,0 0-1-15,0 0 1 0,0 0 1 16,0 0-1-16,0 0 2 0,0 0-4 15,0 0 2-15,-4 0-3 0,0 0 0 16,2 0-7-16,0 0 1 0,2 1-3 16,-4 0 0-16,4-1-2 0,0 0 1 15,-3 1 2-15,1 0-7 0,2 2 2 16,0-3 0-16,0 0 2 0,0 1-2 15,0-1 1-15,0 0-1 0,0 0 3 0,0 0-2 16,0 0-1-16,2 0 3 0,7 0 2 16,1 0 1-16,-2 0 0 15,7 0-4-15,-1-1 2 0,5-2-2 0,2-1-2 16,1 1 0-16,1 2 1 0,2-3 0 15,-2 3-2-15,-3 0 1 0,1-1 1 16,2 0 0-16,1 0-2 0,1-2 2 16,-2 1 1-16,-2-2-3 0,3 0 2 15,-3 1-1-15,4 0 0 0,0 0 1 16,-3 1-2-16,3-3 2 0,-2 2 1 15,2-1-1-15,0-1-1 0,-3 3 1 0,1 1-1 16,-2 0 0-16,-3 0-1 0,1 1 0 16,0 1 1-16,-3 0-1 0,1 0-2 15,-1 0-1-15,3 0 2 0,-1-1 1 16,3 0-1-16,2-3 1 0,2-1 2 15,-1 1-1-15,1-1-1 0,0 0 0 16,-6 1 3-16,1 1-2 0,-1-2-2 16,-7 2 2-16,-1 0 1 0,-3 1-2 15,-2 2 0-15,0 0-2 0,-2 0 2 16,-4 0-1-16,3 0 0 0,-1 0 0 0,0 3 1 15,0-1 0-15,0 1-2 0,2-1-2 16,0 1 2-16,-2-2 1 0,2 1-1 16,-2-1 6-16,-2-1-6 0,0 0 3 15,0 1 1-15,0 0 1 0,0 1 4 16,0-1-2-16,0 1-5 0,-2-2 1 0,-4 0 2 15,4 0-1-15,-2 1-1 16,2 0-1-16,2-1 3 0,-2 0-1 16,2 0-1-16,-2 0 0 0,2 0 3 15,-2 0-2-15,0 0 1 0,-1 0-1 0,3 0 2 16,-4-2-2-16,0-3-2 0,2-2 1 15,-2 0-1-15,0 0 4 0,0 0 1 16,0-3 3-16,-5 1 0 0,5 0 0 16,-2-1-5-16,0-1 2 0,0-2 2 15,-1 1 0-15,3-2-5 0,-4 1 2 0,2-3 1 16,2 0-4-16,-5 0 1 0,5-1 1 15,-2 0 0-15,-2 2 2 16,2-1-2-16,1 0 1 0,-3-1 1 16,2-2-4-16,-4 2-1 0,-1-2 2 0,3 0 3 15,-2 1-2-15,6 0-2 0,-3 0 2 16,5 2-3-16,-2-1 4 0,0 0-2 15,2-1 1-15,-2 0-1 0,2-1 3 16,-4 2-2-16,3-2 0 0,-3 2 2 16,0 0 2-16,2 0-7 0,-2 1 2 0,2 0 2 15,-3 1 0-15,5 1-3 0,0-2 2 16,0 3-1-16,0-1 0 0,0-2-1 15,2 1 0-15,0 0 1 16,0 2 0-16,0 0-1 0,-2-2 0 0,0 0 0 16,-2-1 0-16,4 2 0 0,-4 0 1 15,0-2 0-15,4 3-1 0,-3 1-1 16,1-1 0-16,-2 0 2 0,4-1-1 15,0 0 0-15,0 3 0 0,0-1-1 16,0 1 1-16,0 2 0 0,0-3 1 16,0 0-2-16,0 2 2 0,0-1-1 0,0 2 0 15,0-2 1-15,0-1-1 0,0 0-1 16,0 1 1-16,0-2 1 0,0-2-1 15,0 1-1-15,0 0 1 16,0-1 2-16,0-1-2 0,0 1-1 0,0 0 0 16,0 0 3-16,-2 1-1 0,-2-2-2 15,2 1 1-15,2-4 1 0,-2 3-2 16,0-2 1-16,-2 1 0 0,4 2 1 15,-2-1 0-15,0 1-2 0,0 2 1 16,2 1 1-16,-3 3 0 0,1-1-1 0,0 2 1 16,0 1 2-16,-2-2 0 0,2 2-2 15,-2-1 0-15,2 1-2 0,2 1 1 16,-2-4-1-16,0 2 1 0,0-1 1 15,2 0-1-15,0 1-1 0,0-3 1 16,0 3 0-16,0 1 0 0,0-1 2 16,0 2-4-16,-2-2 3 0,2 1 0 15,0 2-1-15,-2 0 0 0,-1-2 2 16,3 2-2-16,-2-1 0 0,0-1 0 15,2 0 1-15,-4-1-1 0,2 4-1 0,-2-1 1 16,4-2 1-16,0 2 1 0,0-2-3 16,-2 3 1-16,0-1 0 0,0 1 1 15,2 0-4-15,0 1 3 0,0 1 0 16,0-1 1-16,0 1-2 0,0 2 2 15,-2-1 0-15,2 1 0 0,0 0-1 16,0 0 0-16,0 0 0 0,0 0 0 16,0 0-1-16,0 0 1 0,0 0-1 15,0 0 0-15,0 0-1 0,-2 0 2 16,2 0 0-16,0 1 2 0,0-1-3 0,0 1 1 15,0-1 0-15,0 1-2 0,0-1 3 16,0 0-2-16,0 0 1 0,0 0 0 16,0 0 0-16,2 2-1 0,0-2 2 15,4 1-1-15,-4 2-1 0,4-1 0 16,0 0 2-16,-1-1 0 0,3 0-3 0,4-1 2 15,1 0 2-15,1 0-1 16,3 0-2-16,-3 0 0 0,3 0 2 16,-3 0-1-16,-1 0 0 0,-1 0-2 15,0 0 3-15,-3 0-1 0,5 1-1 0,-4 1 1 16,-1 0 1-16,-1 2-1 0,4-2-1 15,-1 2 0-15,-1-1 2 0,0 1-1 16,-1-2-1-16,5 0 1 0,3 1 0 16,1-3 1-16,-1 0-2 0,3 0 1 15,-1 0 2-15,2 0-2 0,-1 0-1 16,1 0 0-16,0 0 2 0,-1-3 0 0,-1 1-2 15,-2 1 1-15,-3 1 1 16,-2 0-1-16,-1 0-1 0,-3 0 0 16,0 0 2-16,3 0-1 0,-1 0-1 15,2 0 1-15,3 0 1 0,3 0 0 0,5 0-1 16,-2 0 0-16,0-1 1 0,-1-3-1 15,-1 1 0-15,-1-2 0 0,3 0 1 16,-2 0-1-16,1 0 0 0,-3 1-1 16,-1 3 2-16,1 0-1 0,-5 1-1 15,3 0 0-15,-3 0 2 0,1-1-1 0,-3 1-1 16,4 0 1-16,1 0 1 0,1-1-1 15,-1 0 0-15,4-2 0 16,-3 2 1-16,5-1-1 0,-3-1-1 16,1 1 1-16,-3-2 1 0,3 2-1 0,-2 0-1 15,-1 1 2-15,1-1-3 0,-1 0 2 16,3-1 1-16,-3-1 0 0,3 1-2 15,-5-1 1-15,3-1 1 0,-3 2-3 16,3-1 3-16,0 1-1 0,-3-1 1 16,5-1-3-16,-5 1 3 0,3-1-1 0,3 0-1 15,5 0 1-15,0 0 2 0,0 1-2 16,-7 2-2-16,1 2 2 0,-5-1 1 15,-1 1-2-15,1 0 3 16,-3 0-2-16,-3 0-1 0,0 0 0 0,0 0 3 16,-1 2-2-16,-3 0-1 0,4 1 0 15,-2 1 3-15,-2-3-2 0,5 3-1 16,1-3 1-16,6-1-1 0,3 0 1 15,4 0 3-15,4 0-3 0,0-4-1 16,-1 1 3-16,-5-1-1 0,-2 2-2 0,-5 2 0 16,-6 0 1-16,-3 0 1 0,-3 0-1 15,-2 0-1-15,0 0 4 16,0 0 0-16,0 0 1 0,0 0-4 0,0 0 2 15,0 0 2-15,0 0-3 0,0 0-1 16,0 0 0-16,0 0 2 0,0 0-3 16,0 0 0-16,-2 0 2 0,2 0 1 15,-2 0-2-15,-1 0-1 0,1 0 2 16,-2 0 1-16,2 0-3 0,0 0 0 15,-2 0 1-15,4 0 2 0,-2 0-3 0,2 0 0 16,-2 0 1-16,0 0 2 0,0 0-3 16,0 0-1-16,-2 0 1 15,4 0 2-15,0 0-2 0,0 0-1 0,-3 0 2 16,1 3 1-16,2 2-3 0,0 0 0 15,0 2 2-15,0-1 0 0,-2 2-1 16,2 0-1-16,0 3 2 0,-2 0 1 16,2 2-1-16,0 1 0 0,0 2 0 15,0 2-1-15,4 0 2 0,-2 2-1 16,5 2 0-16,-3 1 0 0,-2 1 1 15,-2 2-2-15,0 1 2 0,0 4 2 0,0 2-2 16,0-2-2-16,-4 3 2 0,2-2 0 16,2-3-1-16,0 0 0 0,0-4-1 15,2 1 2-15,6 0-2 16,6 0 0-16,3-2 2 0,2 0 0 0,-1-2-1 15,-1 1-1-15,1 0 2 0,-5-1-1 16,1 0 1-16,-1 0-1 0,-5-4 2 16,0 0-1-16,0 0-1 0,-1-1 1 15,-1 0 1-15,0-1-2 0,-2 0 1 16,0 0 2-16,-2 3-1 0,0-2 3 0,3-1-5 15,-3 0 0-15,0 0 1 0,0 1 2 16,2 1-3-16,-2 1-1 0,2-4 2 16,-2 0 1-16,0 0 0 0,0-2-4 15,5 2 4-15,-5 0-2 0,0 1 0 16,2-1 0-16,-4-1 0 0,0 0 3 15,0 1-3-15,0-3 0 0,0 1 2 16,0 2-1-16,0 0-1 0,0 2 0 16,2-2 0-16,4-1 0 0,-6 0 0 15,6 2-1-15,-2 0 2 0,5-2-3 0,-3 1 2 16,-2-1 1-16,2-4 0 0,-4 1-3 15,0-2 2-15,0-2 0 0,-2 0 1 16,0 0 1-16,0 1-2 0,0 0 0 16,0 2 1-16,0-1 0 0,0 0 0 15,0-2-2-15,0-2 2 0,0 1 0 0,0 0-2 16,0-3 0-16,0 1 2 0,0 0-1 15,2-2-1-15,-2 0 0 16,0-1 2-16,0 1 1 0,0-1-2 16,0 1-1-16,0 0 1 0,0-1 1 0,0-1-1 15,0 0 0-15,0 0 0 0,0 0 2 16,0 0-1-16,0 0-1 0,0 2 0 15,0-2 1-15,0 2-2 0,0 1 0 16,0-1 2-16,0 2 0 0,0 0-1 16,0 0-1-16,0 0 1 0,0-2 1 15,0 1-1-15,0-2-1 0,0-1 1 16,0 2 1-16,0 0-3 0,0-1 0 15,0 2 2-15,0-1 0 0,0 2 0 16,0 1-1-16,0-4 1 0,0 1 1 16,0-1-1-16,0-1-1 0,0 0 1 0,0 0 2 15,0 0 0-15,0 0 1 0,0 0-2 16,0 0 0-16,0 0-1 0,0 0-1 15,0 0 2-15,0 0 0 0,-2 0-4 16,2 0 2-16,-2 0 0 0,-2 5 2 16,4-1-2-16,0-1-1 0,0-1 1 15,0 0 1-15,0-1-1 0,0-1-1 0,0 0 2 16,0 0 0-16,0 0-1 15,0 0 1-15,0 0 0 0,0-4 0 16,0-2-1-16,0 0-1 0,0 4 3 0,0-1 0 16,2 1-2-16,0-1 0 0,0-1 1 15,0 1 1-15,1 0-3 0,-1-1 4 16,2 1-2-16,-2 1-2 0,2-3 4 15,0 1-4-15,0 2 3 0,0-1 0 16,3 2-2-16,-3-3-1 0,2 1 3 0,0 0-1 16,0-1-1-16,5 2-1 0,-1-1 3 15,-2 1-1-15,3 0-2 16,-1 2 2-16,-2-3 0 0,7 2 0 15,-5 1 0-15,-2-1-3 0,3 1 1 0,-5 0 1 16,2 0 0-16,2 0-1 0,5 0 2 16,3 0 1-16,5-3-3 0,4 0 2 15,0-3 0-15,-4 3 1 0,-1 1-2 16,1 2 0-16,-2-2 0 0,4 2 2 15,-7 0-2-15,5 0 0 0,-7 0 2 0,-1 0 0 16,-1 0-3-16,1 0 1 0,-1 0 2 16,-1 0-1-16,1 2 0 0,-1 0-1 15,-3 1 2-15,0-1-1 16,3 2-1-16,1-1 0 0,1 0 2 0,5-3 0 15,1 1-2-15,0-1 1 0,-1 0 1 16,-1 0 0-16,2 0-1 0,-5 0-1 16,-1-1 2-16,-3 1 0 0,-2 0-2 15,1-1 0-15,-1 1 2 0,-2 0 0 16,1-1-2-16,-1 1 0 0,-2-1 3 0,2 0-2 15,-1 1 0-15,-1-1-1 0,2 1 2 16,-6 0 0-16,4 0-2 0,-6 0 1 16,0-1 1-16,0 0 1 15,0 1-2-15,0 0 1 0,0 0 0 0,0 0 1 16,0 0-4-16,0 2 1 0,0 0 3 15,-4 2-2-15,4-3 0 0,-2 2-2 16,0-1 3-16,2-1 0 0,-2 0-3 16,0 0-1-16,0 1-18 0,0 0-30 15,-4-2-38-15,-3 0-127 0</inkml:trace>
  <inkml:trace contextRef="#ctx0" brushRef="#br0" timeOffset="78156.47">4965 9721 4 0,'4'0'129'16,"-4"0"-49"-16,2 0-24 0,0 0 3 15,1 0-17-15,-1-4-3 0,2 0-5 16,-2 2 0-16,-2-1-10 0,2 1-4 15,-2 1 3-15,0 1-6 0,0 0-8 0,0 0-4 16,4 0 4-16,-2 0-1 0,0 1-3 16,2 8 4-16,-2 3-2 0,0 2-3 15,-2 2-1-15,0 2-1 0,0 2-3 16,0 3 3-16,0 2-3 0,0 0 2 15,2 0 3-15,1-3-4 0,-3-3 0 16,2-2 0-16,0-2 1 0,-2 1-1 16,0-3 0-16,0-4 0 0,2-1 1 15,0-1 0-15,0-3-4 0,-2 0-8 16,2-1-8-16,-2 0-5 0,2 0-7 15,2-1-7-15,-2 2-1 0,0-2-18 0,0-2-32 16,-2 0-59-16,0 0-22 0</inkml:trace>
  <inkml:trace contextRef="#ctx0" brushRef="#br0" timeOffset="78416.48">4843 9930 26 0,'0'0'295'0,"0"0"-245"16,0 0-9-16,4 0-13 0,9-2 0 15,5 0-1-15,3-1-4 0,4 1-4 16,2 0-5-16,4 1 2 0,2 0-8 15,0 1-6-15,0 0-1 0,-2 0 2 16,-2 0-4-16,-2 0-8 0,0 0-3 16,0 0-17-16,1 1-22 0,-5-1-16 15,-2 0-70-15,-11 0-130 0</inkml:trace>
  <inkml:trace contextRef="#ctx0" brushRef="#br0" timeOffset="78852.5">5571 9628 2 0,'-6'0'5'16,"-1"0"37"-16,1 0 13 0,-2 0-43 0,0-1 13 15,4 1-8-15,-3 0 12 0,1-2-2 16,0 1 2-16,0 0 0 15,0 1-2-15,-3 0 1 0,1 0 0 16,4 0-5-16,-4 0 3 0,4 0 0 0,-3 0-3 16,5 0 5-16,-2 1-4 0,2-1-3 15,2 0-5-15,0 0-1 0,0 1-5 16,0 1-7-16,2 2 3 0,11 0 1 15,5-2 2-15,7 1-2 0,4-3-1 16,4 0-2-16,2 0-2 0,2 0 1 16,1 0-3-16,-5 0 2 0,-7 0-1 0,-1 0-1 15,-6 0-3-15,-9 2-11 0,-4 2-7 16,1 0-8-16,-7 1-8 15,0 2 0-15,-5 0-5 0,-5 1-29 16,-6-2-60-16,-3-3-40 0</inkml:trace>
  <inkml:trace contextRef="#ctx0" brushRef="#br0" timeOffset="79001.5">5484 9784 150 0,'-2'1'118'0,"0"0"-100"16,2 2-1-16,0 2 3 0,4 0 4 0,4-1 2 16,3 2-11-16,5-2-6 0,1 1-4 15,-1 1-3-15,1 2-5 16,-3-2-13-16,-1 2-11 0,-3-1-10 15,0 1-10-15,-3-2-43 0,-3-2-31 0</inkml:trace>
  <inkml:trace contextRef="#ctx0" brushRef="#br0" timeOffset="79859.56">5558 9853 2 0,'0'1'149'0,"0"-1"-83"0,0 0-28 16,0 0 16-16,0 0-18 15,-2 0-4-15,0 0 2 0,2 0-8 16,0 0-4-16,0 0 1 0,0 0 1 16,0 0-4-16,0 0-5 0,0 0-7 0,0 0-6 15,4 0 3-15,3 4 0 0,7 4 0 16,-1-1 1-16,5 2-6 0,3 1 0 15,-3 1 2-15,1 1 1 0,-2 0-3 16,-3 1-1-16,3-1 2 0,-9-1 0 16,2 2-2-16,-6-2-1 0,0-2 0 0,-4-1 2 15,0-2-1-15,0 3 0 0,0-2 4 16,-2 1 0-16,-6 1 0 15,-2-4-2-15,-5 3 1 0,3-2 0 16,-3 1 0-16,-3 1-2 0,-3 1 3 0,-2 1-3 16,-1 2 0-16,-1-1-1 0,6 1 2 15,3 0-1-15,3-2-1 0,9-2-8 16,-2-2-10-16,6 3-14 0,0-1-9 15,0-2-23-15,4-5-61 0,6-1-131 16</inkml:trace>
  <inkml:trace contextRef="#ctx0" brushRef="#br0" timeOffset="80233.58">6013 10033 17 0,'4'0'231'16,"-4"-3"-167"-16,0 0-12 0,0 2 3 15,0 1-12-15,0 0-16 0,0 0-10 16,0 0-7-16,0 7 2 15,2 6 4-15,-2 3-8 0,3 2-2 0,1-1 0 16,0 0-3-16,2-2-1 0,2-2 1 16,3-2 2-16,-1-7 10 0,0 0-9 15,1-4 3-15,1-1 2 0,5-10 3 16,-1-4-1-16,3-4-7 0,-5-1 0 15,3-3-1-15,-5-1 0 0,0 0-3 0,-1 1 0 16,-3 3 1-16,0 1-3 0,-3 0 0 16,-1 3-1-16,-2 0-5 0,-2 2-12 15,2 2-13-15,-2 5-12 0,0 0-32 16,0 1-45-16,0 2-158 0</inkml:trace>
  <inkml:trace contextRef="#ctx0" brushRef="#br0" timeOffset="81459.64">5579 11149 50 0,'0'-5'157'16,"0"-1"-110"-16,0 2 15 0,0 1-19 16,0-1-9-16,0-1-2 0,-4 0-9 15,2 1-5-15,0-1 1 16,0 2-3-16,-2 0-1 0,2 2-3 0,0-1-6 15,-5 1 3-15,5 1-2 0,-4-1 2 16,0 1-3-16,2 0 0 0,-5 0 0 16,-1 1 1-16,0 7-3 0,-3 3 2 15,3 0-2-15,-2 2-4 0,3 1 1 16,1 2 2-16,4 3-2 0,2 2 0 0,2 4 0 15,0-1 2-15,2 1-1 0,6-2-2 16,7-3-1-16,1-4 1 0,3-5 2 16,-1-3-3-16,5-5 2 0,-2 0 1 15,2-3 0-15,-3 0-1 0,3-4-1 16,-6-7 3-16,-1-4 0 0,-3-3-2 15,-1-3-2-15,-2 0 6 0,-4-1 2 16,1 3 0-16,-7-1-1 0,2 1 2 16,-2 0-2-16,0 0-6 0,0-1 3 15,-6 0 0-15,-3 1-2 0,-3-1 0 16,2 3-1-16,-1 0 1 0,1 4 1 0,4 5-4 15,2 2 0-15,-1 6 0 0,5 0-8 16,0 0-18-16,0 9-1 0,2 6 1 16,5 3-24-16,1 0-5 0,-2-2-52 15,-2 0-140-15</inkml:trace>
  <inkml:trace contextRef="#ctx0" brushRef="#br0" timeOffset="81798.67">5926 11150 25 0,'0'-3'176'0,"0"-3"-80"0,0 3-46 15,0 1-3-15,0 0-11 0,0 2-2 16,0 0-14-16,0 0-9 0,3 0-2 15,-1 9 0-15,2 6-4 0,2 6 2 16,-2-2-3-16,2 5 0 0,0-2-3 16,3-1 1-16,1-3 0 0,0-2-1 0,3-3-1 15,-3-6 1-15,5-3 3 0,-3-4 7 16,-4 0-4-16,5-8 1 0,-5-4 2 15,2-6 0-15,-4-3-1 16,3-2 0-16,-3 1-3 0,-2 1 2 0,0 2-7 16,-4 0 3-16,0 0-3 0,0 3-1 0,0 1 0 15,0 3-8-15,0 3-15 16,0 1-21-16,0 6-19 0,0 1-34 15,0 1-158-15</inkml:trace>
  <inkml:trace contextRef="#ctx0" brushRef="#br0" timeOffset="83482.77">2586 12736 30 0,'0'-9'224'0,"0"1"-186"0,-2 1 9 0,-2 0-4 15,2 0-5-15,0 1-3 16,0 2-9-16,-1 1 0 0,3 2-7 0,-2 0-2 15,2 1-1-15,0 0 1 0,-2 0-4 16,0 6-6-16,-4 12 1 0,2 7-3 16,0 8 1-16,-2 5-1 0,6 2-2 15,-2 3 1-15,2-2-4 0,0-3 0 16,8-3 1-16,0-4-1 0,4-5 0 0,1-4 0 15,-3-7-4-15,1 0-4 0,-1-9-5 16,-2-3-9-16,5-3-10 0,-3 0-11 16,0-7-18-16,-6-14-54 0,-4-5-132 15</inkml:trace>
  <inkml:trace contextRef="#ctx0" brushRef="#br0" timeOffset="83773.78">2507 12650 167 0,'-4'-5'194'0,"0"1"-165"16,4 4 13-16,0 0-7 0,0 0-29 15,8 9-2-15,7 5 14 0,1 1-6 16,5 4-4-16,0 2-3 0,4 3 0 16,-1 1-2-16,5 0-3 0,0 2 0 15,-2 0 1-15,-2 1 1 0,-2-2-4 16,-3 0 1-16,-3 0 1 0,-5 1 0 15,-3 0 1-15,-3 1 0 0,-6 1 1 16,0 1 0-16,0 0 1 0,0 0 0 16,-13-1 1-16,3-5-3 0,0-5 2 0,-1-3-1 15,3-5 1-15,2-1 3 0,0-4-4 16,2-3 0-16,-1-1 0 0,5-2-2 15,0 0-3-15,0 0-18 0,0-7-35 16,5-8-44-16,3-3-87 0</inkml:trace>
  <inkml:trace contextRef="#ctx0" brushRef="#br0" timeOffset="84713.84">3156 12925 3 0,'0'-7'376'15,"0"2"-340"-15,0 3-17 0,-6 1 24 16,0 1-19-16,2 0-8 0,-2 2-5 15,0 8-3-15,-3 5-7 0,7 0-1 16,0 3 0-16,2-1-1 0,0 0-1 16,0-1 1-16,0-1 1 0,4-3-7 0,5-3-5 15,1-3-6-15,4-2 2 16,5-4-5-16,4 0 2 0,-3 0-7 15,3-7 4-15,-2-1 3 0,-3-1-1 16,-1-1 1-16,-3 2 6 0,-3 1-3 0,-3-1-8 16,-4 3 16-16,-4 0 4 0,0 3 6 15,0 2 1-15,0 0 4 0,0 0 0 16,-4 0-3-16,0 3-4 0,0 5 0 15,2-2 3-15,-5 3 2 0,5-1-3 16,2-2 1-16,-4 1-1 0,2-3-2 0,2 2-1 16,0-3-1-16,0 1 1 15,0-3-2-15,0 2-8 0,0-2-6 16,6-1-6-16,-4 0-13 0,5 0-1 15,-3 0 18-15,0 0 13 0,-2-1 6 0,-2-2 3 16,0 0 8-16,0 0 3 0,0-1 5 16,0 0 4-16,0 3-3 0,0 1-4 15,0 0 2-15,0 0-7 0,0 0-10 16,0 0-2-16,0-1-4 0,0 0-3 15,0-1 8-15,0 2 2 0,0 0 4 16,0-1 16-16,0 1 5 0,0-1-9 16,0-1-3-16,0 0-4 0,2 0 2 0,-2-1 1 15,2 1-2-15,-2-1 6 16,0-1-2-16,0 1 3 0,0 0-2 0,-2-1-3 15,-4-1 4-15,-2 2-3 0,-1 2-1 16,-1 1-6-16,-2 0 3 0,-3 0-2 16,-1 4-4-16,-1 9-1 0,1 2-2 15,1 3-1-15,1 3 0 0,5 3-3 16,3 1 2-16,6 2 0 0,0-6-2 0,4 0-1 15,9-5 2-15,3-6 1 0,5 0 0 16,0-4-4-16,3 0 3 0,1-5-1 16,2-1 3-16,-2 0-2 0,2-10 1 15,-5-2 1-15,-3-2 0 0,0-3-1 16,-9 0 2-16,-4-2 1 0,-2 3 1 15,-4 1-1-15,0 2 0 0,0 2 2 16,-6 3 0-16,0 4 5 0,0 2-1 16,-1 2 2-16,1 0-4 0,-2 0-2 15,4 6-5-15,2 7-4 0,2 6 2 0,0 2-1 16,0 3 2-16,0 2 1 0,6 0 0 15,2 3-1-15,-2 5 1 16,5 3 0-16,-3 0 1 0,2 2-3 0,3-1-2 16,-3-3 0-16,1 2 1 15,-7-2-4-15,0-3 6 0,-2-1 0 0,-2-5 2 16,0-2 0-16,0-5 0 0,-8-4 0 15,-1-1 4-15,-3-5 6 0,-3-3 8 16,-1-2 0-16,-1-4-1 0,1 0-5 16,-3 0-5-16,5-9-1 0,1-1-2 15,-3-1-3-15,3-1-2 0,3 2 1 0,0 0-2 16,1-2-6-16,5 0-6 0,0-2-14 15,4-4-9-15,0-3-5 16,8-2-35-16,11-5-27 0,0 0-76 0,-1-1-15 16</inkml:trace>
  <inkml:trace contextRef="#ctx0" brushRef="#br0" timeOffset="84970.86">3721 12952 109 0,'2'-7'272'16,"-2"-1"-245"-16,0 5-5 0,0 2 18 15,0 1-6-15,0 0-16 0,2 0-9 16,-2 0-7-16,4 5 10 0,-2 6 4 16,2 5-4-16,-2 6 1 0,2 3-2 15,-1 4-6-15,1 1-3 0,0 5 2 16,0-1-3-16,-2-3 0 0,4-2-1 15,-4-6 1-15,4-2 0 0,3-5-5 16,-3-5-8-16,4-1 0 0,-1-4-11 0,-3-3-15 16,2-3-13-16,0 0-27 0,-4-14-65 15,-1-3-85-15</inkml:trace>
  <inkml:trace contextRef="#ctx0" brushRef="#br0" timeOffset="85837.9">3919 12602 26 0,'0'-4'294'0,"0"0"-273"16,0 2 10-16,0 1 1 0,0 1-7 16,0 0-7-16,0 0-3 0,0 0-9 15,0 1-8-15,6 9 9 0,-3-3 0 16,-1 3-4-16,2 0 4 0,-2 2-1 15,0 1 3-15,2 0-2 0,-2 1 1 0,0-2-2 16,2 2-4-16,-2 0 0 0,0-1 1 16,0 3 0-16,1 3-1 0,-1 1 0 15,0 1 1-15,0 4-2 16,2 2-1-16,0 1 0 0,0 4 2 15,-2-2-4-15,0 2 2 0,2-1 1 0,-2-2 1 16,-2-1-1-16,3-4-1 0,-1-5 1 16,-2-5 1-16,2-7-1 0,-2-3 0 15,0-4 4-15,0 0 9 0,0 0 12 16,0-5-21-16,-2-6-2 0,-3-1 0 15,3-5-5-15,2 0-1 0,0-2 3 16,0 2 0-16,0 3-1 0,5 0-5 0,5 4-6 16,2 0 7-16,5 2-5 15,-1 6 1-15,5-1-6 0,0 2 7 16,6 1-2-16,-3 0-3 0,5 0 4 0,0 0 7 15,0 0-2-15,0-3 3 0,-2-2 1 16,-2 1 1-16,-5-3-1 0,-3-3 0 16,-5 4 3-16,-3-2 2 0,-5-1 7 15,-4 2 1-15,0-2 5 0,0 0 2 16,-11 3-5-16,-5 3-2 0,-3 3-2 0,-1 0 0 15,-3 0-4-15,-2 10-1 16,0 7 1-16,7-1-1 0,1 1-1 16,9-1-4-16,4-2-3 0,2 3-1 0,2 0 3 15,0-2-3-15,8-1-1 0,6-2-6 16,3-5-1-16,4-3-4 0,1-4-1 15,5 0-3-15,-2 0-12 0,-2 0-3 16,-5 0-5-16,-5 0-6 0,-3 0 10 16,0 6 4-16,-3 1 10 0,-1 0 1 15,-4 2 11-15,0-4 5 0,-2 1 4 0,2-3 6 16,0 0 2-16,2-3 3 0,0 0-2 15,3 0 9-15,3-11 9 16,0-5-10-16,1-6-6 0,3-3-6 16,-1-5 3-16,3-2 0 0,1-3 3 0,-3-1 1 15,1-2-2-15,-5-1-3 0,-2-2 11 16,-4-4-5-16,2-1-6 0,-6-3-2 15,0 1-3-15,-6 3 2 0,-4 7-2 16,2 10-3-16,-3 11 18 0,3 10 10 16,0 7-5-16,0 1-6 0,1 18-10 0,-3 8 1 15,0 11 4-15,1 6-1 0,1 4-4 16,0 5 0-16,0-3 3 0,6 0-5 15,-3-1-2-15,5-3 1 16,0-3-3-16,7-3-1 0,7-2 0 0,1-1-13 16,7-3-14-16,9-4-12 0,11-5 9 15,5-10-1-15,-1-9-128 0,1-6-125 16</inkml:trace>
  <inkml:trace contextRef="#ctx0" brushRef="#br0" timeOffset="85957.9">5071 13080 391 0,'-15'0'104'0,"5"0"-99"0,4 4 10 15,-1 1-11-15,3-1-11 16,4 3-39-16,0-6-75 0,0-1-189 0</inkml:trace>
  <inkml:trace contextRef="#ctx0" brushRef="#br0" timeOffset="89179.1">11931 8751 116 0,'0'0'49'16,"0"0"-26"-16,0 0 6 0,0 0-5 15,0 0-10-15,0 0 5 16,0 0 0-16,0 0 1 0,0 0-3 16,0 0-9-16,0 0 1 0,0 0 4 0,0 0-2 15,0 0 3-15,0 0-2 0,0 0 1 16,0 0-4-16,0 0-2 0,0 0-3 15,0 0 2-15,0 0-1 0,0 0 1 16,0 0-2-16,0 1 2 0,0 3 0 16,0 0-2-16,-2 3 2 0,2-2 2 0,-2 0-4 15,-2 2 2-15,0 1-2 0,4 1 6 16,-4 3-2-16,4 1-3 0,-4 3-3 15,2 1 4-15,0 0-4 16,-3 2 0-16,5-1-1 0,0 4 0 0,0 1-1 16,0 2 0-16,0 3 0 0,0 7 1 15,0 4 1-15,-4 1 30 0,0-4-25 16,2-5-4-16,2-1-2 0,0 1 0 15,0 2 10-15,-2-4-4 0,-2-4-8 16,4-1 2-16,0-2 0 0,0 1 3 0,0 0-2 16,0 1 1-16,0-1 7 0,4-3-12 15,-2-1 1-15,0-1 0 0,0-2 1 16,2 2 1-16,-2-3 1 0,-2 0-2 15,3 1 0-15,-3-2 3 0,0 0-1 16,2 0-2-16,0 2 0 0,0 0 2 16,2-1-2-16,0 3-1 0,0-1 1 15,2 2 1-15,-4-1-2 0,0 2 1 16,3 0 0-16,-5 1 1 0,2-1 1 15,0 2-3-15,-2-2 1 0,0-1 3 0,0 0-3 16,0 0 0-16,0 0 0 0,0 0 1 16,0 0-1-16,0-1 0 0,2-1 0 15,0 0 0-15,2-2 0 0,-2-1 0 16,0-1 0-16,-2 2 1 0,2 0-1 15,-2-3 0-15,0 3 1 0,0-4 0 16,0 1 0-16,0 1-2 0,2 0 1 16,0 0 1-16,0 0 0 0,5 3-2 15,-5-2 0-15,4 2 2 0,-2 0 0 16,-2 0-2-16,2 0 1 0,-2 1 1 0,0-3 0 15,0-2-1-15,-2 3 0 0,0 1 1 16,0 2-2-16,0 6 1 0,-4-2 1 16,0-4 2-16,0-5-2 0,4-4-2 15,-2 2 0-15,2 0 3 0,0-1-2 16,0 0-1-16,0-4 0 0,0 3 2 15,0 1-1-15,0 0-2 0,2 6 2 16,-2 6 2-16,0 2 0 0,0-1 4 16,0-5-4-16,0-5-1 0,0-3-3 15,0 1 4-15,-2-1-4 0,0 0 3 16,0-1 0-16,0 0-1 0,0-1-1 0,2-1 3 15,0-1-2-15,0 2-1 0,0-2 1 16,0 4 2-16,-2 8-1 0,-3 3-2 16,3-2 19-16,0-2-13 0,2-8-7 15,0-1 4-15,0-1-2 0,0 1-1 16,0-1 1-16,0 1-1 0,0 1 1 0,0 0 2 15,0 3-2-15,0 6-1 16,0 4 2-16,0-2 5 0,0-6-4 16,0-5-4-16,0-3 1 0,0 0 3 15,0 3 0-15,0 0-2 0,0-1 0 0,0 0 2 16,0-1-1-16,0-2-2 0,0 1 0 15,0-1 3-15,0 1-2 0,0 2-1 16,0 0 1-16,0 5 0 0,0 6 0 16,0-2 4-16,0-2-2 0,0-3 0 15,0-3-2-15,0 0-2 0,0 2 2 0,0 0 2 16,0-1-2-16,0-1 0 0,0 2 0 15,0 3 0-15,0 6 0 16,-2-1 0-16,-2-2 0 0,4-7 2 16,0-5-3-16,0-1 0 0,0-1 1 0,0-1 1 15,0 3 0-15,0-2-2 0,0-1 0 16,0 1 3-16,2-1-2 0,0 2-1 15,-2-1 0-15,0-1 3 0,0 3-2 16,0-2-1-16,0 1 1 0,2 0 2 16,-2-1-2-16,2 1-1 0,-2-2 0 0,0 2 3 15,0-2-1-15,2 0-3 0,-2 1 1 16,0 1 4-16,0 1-2 0,0 4-2 15,0 4 0-15,0 1 3 16,0 0-3-16,0-5 2 0,0-2-2 0,0-3 2 16,0 1 0-16,0 1-2 0,0-1 0 15,0-1 2-15,0-1 0 0,3-1-3 16,-3 1 2-16,4 3 1 0,-4-2-1 15,0-1-1-15,0 1 1 0,0-2 0 16,0 0 1-16,0-1-2 0,0-1 0 0,4 0 3 16,-4 0-1-16,0 0-1 0,0 0-1 15,0 0 5-15,0 0-1 0,0 0-3 16,0 0 0-16,0 0 1 0,0 0 0 15,0 0-3-15,0 0 1 16,0 0 1-16,0 0 0 0,0 0-2 0,0 0 2 16,0 0 2-16,0 0-1 0,0 0 0 15,0 0 1-15,0 0 0 0,0-2-1 16,0 1-1-16,0 0-1 0,0 0 1 15,0 0 0-15,0-1 1 0,0 0-3 16,0-1 0-16,0-1-9 0,2-2-13 0,6 0-7 16,5-1-16-16,-7 1-47 0,-4-1-71 15</inkml:trace>
  <inkml:trace contextRef="#ctx0" brushRef="#br0" timeOffset="91031.2">12148 11544 29 0,'0'0'149'0,"0"-1"-65"0,5-4-58 16,-5 0 20-16,6 0-10 0,-4 1-8 15,2 0-3-15,0 1-5 0,0 0-5 16,0 2-6-16,1-2-3 0,1 1 2 15,2 2-4-15,-2 0 0 0,5 0 0 16,-3 0-4-16,4 0 4 0,1 4 0 0,3 2-2 16,3 0 0-16,4-1-1 0,3 0 2 15,7-1 1-15,5 0 4 0,1-4 8 16,0 2-10-16,3-2-3 0,-1 0 2 15,-4 0 2-15,-2 0-2 0,-2 0-3 16,0 0-1-16,0 0 3 0,-4 0-2 16,7 0-2-16,-8 0 0 0,3 0-2 15,-2 0 4-15,-4 0-3 0,4 3 1 16,-4-2 2-16,2 0-2 0,2-1-1 15,4 0 2-15,2 0 1 0,4-1 0 0,1-5-2 16,3 1-1-16,-4 0 2 0,-2 0-1 16,-1 1 0-16,-3-1 0 0,-4 0 1 15,0 0 0-15,-7 1-1 0,1 0 0 16,0 1 1-16,-3 1 0 0,5-2-1 15,-2 2 1-15,4-2 0 0,2-1 1 16,6 2 3-16,-2-1 9 0,2 0-8 16,0 1-6-16,2 1 1 0,1-1 0 15,1 2 2-15,2 1-3 0,-1 0 0 16,-1 0 0-16,-2 0 1 0,-2 0-1 15,-2 0 0-15,-2 6-1 0,-4 0 2 0,0 0-1 16,2-1 0-16,-4-1 0 0,4-1 1 16,-2 1 0-16,-3-3-2 0,3 1 1 15,-2-2 1-15,0 0 0 0,2 0 0 16,0 0-1-16,-3 0 1 0,3 0 0 15,-2 0-1-15,-2-1-1 0,0-2 3 16,-1 0-4-16,1 0 4 0,-2 0-2 16,1 1-2-16,-1 0 3 0,0-1-1 15,2 1 0-15,-3-1 1 0,5 2-1 16,0-1 0-16,4 0 0 0,0 1 1 0,2 0 0 15,-2 0-1-15,4 1-1 0,-2-1 4 16,2 1-3-16,0-2-2 0,-2 2 4 16,-2-1-2-16,-4 0 0 0,-1 1 1 15,-1-2-1-15,0 0 1 0,0-1 0 16,-1-1 4-16,3 3-6 0,4-2 4 0,-2 1-3 15,0 1 1-15,-4-3-1 16,-1 1 2-16,-1 1-1 0,0 1-2 16,-1 0 1-16,-3 0 1 0,4 0-1 15,-1-3 0-15,3 3 3 0,2-1 1 0,0 0-5 16,6 1 4-16,-5-2 7 0,6 1-10 15,-6 0 7-15,5 0-2 0,-2 1-5 16,0 1 5-16,-2 0-3 0,-2 0-3 16,0 0 2-16,0 0 0 0,-1 0-1 15,-1 0-1-15,-2 0 2 0,4 0 0 0,-3 0 0 16,7 0-2-16,0 0 3 0,4 0 0 15,0 0-2-15,2 0 0 16,1 0 0-16,-3 0 0 0,2 0 0 16,0 0 1-16,-2 0-1 0,0-2 0 0,-4 0 0 15,-2 0-1-15,2-1 1 0,-4 3 2 16,4-2-2-16,-7 0-1 0,-3 1 2 15,-2 0 0-15,-7 0 1 0,-2-1-4 16,0 2 4-16,-6 0 1 0,1 0-2 16,-3 0 3-16,4 0-3 0,-2 0 3 0,6 0-3 15,0 0-3-15,1 0 4 0,1 0 0 16,-2 0-3-16,2 0 0 0,-3-2 3 15,1 0 1-15,-4 0-2 16,0 0-1-16,-2-2 1 0,-2 2 3 0,0 1-2 16,0 1-1-16,0 0 1 0,0 0 1 15,0-1-3-15,0 0-1 0,0 1 1 16,0 0 1-16,0 0-2 0,0 0-5 15,0 0-12-15,0 0-12 0,0 0-27 16,2-3-25-16,-2-5-50 0,0-4-223 16</inkml:trace>
  <inkml:trace contextRef="#ctx0" brushRef="#br0" timeOffset="91486.23">16415 11098 33 0,'-12'6'227'0,"3"-1"-152"15,7 2-24-15,2 2-10 0,0 1-22 16,6 1-1-16,7-1-2 0,10-1 0 15,3 1-6-15,12 1-3 0,3 0 0 0,2 1 1 16,3 1-1-16,-3-2-2 0,-1 1-1 16,-9-1 3-16,-6 0 0 0,-5 0 2 15,-5 0-1-15,-5 0 1 0,-8 2-4 16,-4 1 3-16,0-1-1 0,-12 2 5 15,-7 1-7-15,-7 3 2 0,-5 0-1 16,2 4 3-16,-4 1-4 0,2 1-4 16,-3 5 4-16,1 0 1 0,0 1-5 15,0 2 2-15,2 0-1 0,6 0-1 16,3 0-1-16,5-2-3 0,1-2-12 0,3-1-23 15,5 0-22-15,2-10-44 0,0-6-219 16</inkml:trace>
  <inkml:trace contextRef="#ctx0" brushRef="#br0" timeOffset="92747.3">11688 8958 12 0,'-7'7'3'16,"3"-4"138"-16,-2 1-112 0,6-1 7 15,-4-1 11-15,2-1-14 0,2-1-3 16,0 0-8-16,0 0-2 0,2 0 8 0,4-6 0 15,4-3-9-15,-1-3 1 0,3-3-2 16,-2-4-2-16,7-1-1 0,4-5-3 16,-1-4-6-16,3 0 3 0,2-2-1 15,-2 2 3-15,-1 0-4 0,-1 2-2 16,-2 6 2-16,-5 7 0 0,-2 6-1 15,-3 3-4-15,-3 3 2 0,2 2 1 16,-2 0-2-16,-4 0 3 0,3 5 2 16,-1 7 0-16,0 6-3 0,2 3 0 15,0 3 1-15,3 4-5 0,-1 4-1 0,2 4 1 16,0 3 1-16,5 0-3 0,4 4-14 15,-1 2-10-15,9 0 1 0,4-1-24 16,-2-5-47-16,0-2-89 0,0-6-75 16</inkml:trace>
  <inkml:trace contextRef="#ctx0" brushRef="#br0" timeOffset="100331.73">12128 11446 2 0,'2'-1'2'0,"2"1"0"0,-4 0 2 16,0 0-2-16,2 0 5 0,-2 0 0 15,0 0 7-15,0 0 23 0,0 0-17 16,0-1 7-16,0 1 5 0,0 0-5 15,0-1 1-15,0 1-7 0,0 0-4 0,0 0-6 16,0 0-3-16,0 0-3 0,0 0-2 16,0 0 3-16,0 0-5 0,0 0 3 15,0 0 6-15,0 0-1 16,0 0-1-16,0-1-1 0,0 1 0 0,-2 0 0 15,2 0 2-15,0 0-6 0,0 0 4 16,0 0-1-16,0 0-6 0,0 0 3 16,0 0-5-16,0 0 2 0,0 0 0 15,0 0-3-15,0-1 3 0,0-1 1 16,0-1 1-16,0-1 0 0,0 0-2 0,4-2-2 15,2 1 2-15,-2-2 0 0,5 1 0 16,-3-1 2-16,0 0-2 0,0 1-2 16,-2-1 2-16,1 0 2 15,-3 1-2-15,2 1 0 0,0-1-2 0,-2 2 4 16,2-3-2-16,0 2-2 0,2-3 1 15,1 2 4-15,-1-2-3 0,0 1-2 16,2-1 2-16,1 1 2 0,-5-2-2 16,2 2-2-16,2 0 2 0,-2-1 2 15,1 2-2-15,-1 1-2 0,-2-2 2 0,-2 1 2 16,2 0-2-16,-2 1 1 0,2 0 1 15,-2 1 1-15,5-2-1 0,-5 1-3 16,4 0 1-16,0-3 1 0,-2 4-2 16,2-2 0-16,1 3 0 0,-3 1 1 15,0-2-3-15,0 1 1 0,0 1 2 16,-2-1 0-16,0 1 0 0,0-1-2 15,3 0 2-15,-1 0 2 0,-2-2-2 16,2 0-2-16,0 0 1 0,0 0 1 16,2 1 0-16,-2-1-1 0,3 0 0 15,-1 0 2-15,-2 0 0 0,-2-2-1 0,0 2 0 16,0-2 1-16,0 3 1 0,-2-1-4 15,2 0 4-15,2 2-2 0,-1 0-3 16,1-2 6-16,0 2-5 0,2-1 4 16,-2 0-2-16,2 1-2 0,-2-1 2 15,3 0 0-15,-1-1 2 0,-2 2-4 16,0-2 2-16,-2 1-1 0,2 1 2 15,-2-1 1-15,0 0 1 0,-2-1 3 16,3-1-2-16,3 2 1 0,-2-3 2 16,0 0-6-16,4-1 2 0,1 0-1 0,1-2-2 15,-2 3 2-15,0 1-2 0,1 1 0 16,1 0 0-16,-6 1 1 0,0-2-1 15,0 1 0-15,1 2 1 0,-5-1 3 16,4 0-5-16,-2 2 2 0,-2 0 3 16,2 0 0-16,-2 1-1 0,2-3 0 0,-2 2-1 15,4 0 0-15,-4 1-1 16,2-1-2-16,2 0 0 0,-2 1 1 15,2-1 0-15,1 0 0 0,-1 0-1 16,2-1 2-16,0-2 0 0,0 1-1 0,1 0 0 16,1-2 1-16,-2 1-1 0,0 0 0 15,0 1 0-15,-1 1 1 0,-1 0 1 16,0 2-2-16,-2 0 0 0,0 0 2 15,0 0-1-15,0 1-1 0,0-1 0 16,0 1 2-16,-2 0-2 0,2 0 0 0,2 0 0 16,-2 0-2-16,5-1 4 15,-1-2-2-15,2-2 4 0,-2 1-1 16,5 1 2-16,-3-1-4 0,0 1 3 15,-2 0 0-15,-1 1 1 0,-1-1 2 0,-2 1-3 16,0 2-2-16,0-2 2 0,0 2-3 16,0 0-1-16,2-1 3 0,0 0-2 15,0 0-1-15,1 1 1 0,-3 0 0 16,4 0 0-16,-4 0-2 0,4 0 1 15,-4 0 1-15,4 0-1 0,-2 0 0 0,3 0 0 16,-5 0 1-16,4 0-2 0,-4 0 2 16,4 0-1-16,-2 0-1 15,0 0 2-15,3 0-2 0,-5 0 1 16,4 0 0-16,-4 0 1 0,4 0-2 0,-2 3 1 15,3-1 1-15,-1-1 0 0,2-1-1 16,0 1 1-16,3-1 1 0,-3 3-1 16,-4-3-2-16,4 1 1 0,-6 1 1 15,5-1 0-15,-3 0-1 0,-2 0 0 16,0 1 2-16,-2-1 0 0,2 3-1 15,0-3 0-15,0-1-2 0,0 2 4 0,-2 1-3 16,2-1 0-16,0 1 4 0,-2 0-3 16,4 0-1-16,-4 2 0 15,7-1 0-15,-5 0 1 0,2 0-2 16,0-2 1-16,-2 1 1 0,4 1 0 0,-2 1-2 15,0-2 1-15,1 0 1 0,-1-2 0 16,0 2-2-16,2-1 1 0,-2 1 2 16,0-3-1-16,3 2-1 0,-3 0 0 15,-2 0 1-15,4 2-1 0,-4-3 0 16,0 2-1-16,2-1 2 0,-2 1 0 0,-2-2-2 15,4 1 1-15,-2 0 1 0,-2-1-1 16,0 1 0-16,0 2 0 0,3-1 0 16,-1 0-1-16,0-1 1 15,0 1 1-15,2 1-1 0,0-2 1 0,2 1-1 16,-2-1 1-16,-2 1 1 0,5-2-1 15,-1 2-2-15,-2-1 1 0,0-1 1 16,-2 2 0-16,2-2-2 0,-2 1 1 16,0 0 1-16,-2-1-1 0,2 2-1 15,-2-1 1-15,5 0 1 0,-3-1-1 0,2 0 0 16,2 0 0-16,-2 3 0 0,0-4 1 15,2 1-2-15,-1 2 1 0,1-3 1 16,-4 1-1-16,4 1-1 0,-4 1 1 16,2-1 1-16,-2-1-1 0,2 0-1 15,-1 0 1-15,1 0 2 0,-2 1-3 16,2-1 0-16,-2-1 2 0,4 0 0 15,-4 0-1-15,2 0-1 0,1 1 1 16,1-1 1-16,-4 1-1 0,2-1-1 16,0 1 1-16,0 0 1 0,0-1-1 0,3 1-1 15,-3-1 1-15,0 0 2 0,0 0-2 16,0 0 0-16,0 0 1 0,2 0 2 15,-4-4-3-15,5 2-1 0,-5 0 2 16,6 0-2-16,-8 0 1 0,4 0 1 16,-2 2-3-16,2-1 3 0,3 0-2 15,-5-2 3-15,4 2-2 0,-2-3-2 16,2 3 2-16,-2-1 2 0,0-1-2 15,3 2-1-15,-3-1 0 0,0 0 3 16,-2 1-4-16,0-1 4 0,0 0-2 0,4-1-2 16,3-3 3-16,-3 1 0 0,0-1-2 15,0 1 2-15,2-1-1 0,1 1-2 16,-5 0 3-16,2 0-3 0,-2 3 2 15,-2-1 2-15,-2-1-3 0,2 3 0 16,-2-1 2-16,2 0 1 0,0 1-3 16,3-1-1-16,-1-1 2 0,0 0 0 15,2 1-1-15,4-2-1 0,-1 1 3 16,-1 0-1-16,0 0 0 0,-2-1-2 15,1 1 2-15,-3 1 1 0,2 0-2 16,-2 2 1-16,0-1 0 0,-2 1 0 0,0 0 0 16,2 0-1-16,1 0 1 0,1 0 1 15,0 0-1-15,-2 0-1 0,6 0 1 16,1 0 1-16,1 0-1 0,-1-2 0 15,1 1 0-15,0 1 0 0,-1 0 0 16,-3 0-1-16,0 0 2 0,-2 0-1 16,1 0 0-16,-3 0-1 0,0 0 2 15,0 5-1-15,-2 1 1 0,2-1-2 16,0 3 2-16,0-2 1 0,1 2-2 15,1-1-2-15,-2 0 3 0,2-1 0 0,4 1-1 16,-1 0-1-16,3-2 1 0,-4 0 1 16,3-1-1-16,-5 1-1 0,2 0 2 15,-4-2 1-15,0 1-2 0,3 2-1 16,-7-3 2-16,8 3 0 0,-4-2-1 15,0-1-1-15,0 0 1 0,0-1 2 0,1 1-3 16,1-1 0-16,0 1 2 16,0-1 0-16,-2 1-1 0,1-2-1 15,-1 1 1-15,0 0 1 0,0 3-1 16,0-1-1-16,0-1 1 0,2 2 1 0,1-3-1 15,-3 2-1-15,4-2 1 0,0 1 1 16,-2 0-1-16,-1 0-1 0,3-1 1 16,-2 1 1-16,-2-1-1 0,2 0-1 15,-4-2 1-15,5 0 1 0,-5 0-1 16,4 0 0-16,-4 0 0 0,4 0-1 0,-2 0 1 15,0 0-1-15,1 0 3 0,1 0-3 16,0-2 0-16,-2 0 2 16,2-2-3-16,-2 2 1 0,3-2-2 15,-3 0 1-15,0 2 1 0,2-1 1 0,-4 0-1 16,2 0 0-16,0-1 2 0,1-1 1 15,-1 0-2-15,0 1-2 0,0-1 2 16,2-1 2-16,-2-2-2 0,5 3-2 16,-5-2 2-16,0 2 1 0,4-1-1 15,-4 0-1-15,5 0 1 0,-3 1 2 0,0 0-3 16,-4 2 0-16,-2-1 3 0,2 0 0 15,-2 1-2-15,0-1-1 0,0-1 2 16,0 1-1-16,0 0 0 16,0-1-1-16,0 2 1 0,0 0 1 15,0-3-1-15,2 2-2 0,0 0 3 0,0-1-1 16,-2 1 0-16,0-2 0 0,2 1 1 15,-2 1-1-15,2-2 0 0,1 1-1 16,-3-3 1-16,2 1 1 0,2 1-2 16,-2 0 0-16,-2 1 1 0,2 1 1 15,-2 1-1-15,0 1-1 0,0-2 2 0,0 3 0 16,0-4-1-16,0 3 0 0,0-1 0 15,0-1 0-15,2-1 0 0,0 0-1 16,0-2 1-16,-2 2 1 16,2-2-1-16,-2 2-1 0,0-1 2 0,0 0-1 15,0 0 0-15,0 2 0 0,0 0 0 16,0-1 1-16,0 0-2 0,0-2 1 15,0 2 0-15,0-2 1 0,0 2-1 16,-6 0-1-16,4 0 2 0,0-2 0 16,-2-1 0-16,4 2-1 0,0-2 1 0,0 2 0 15,0 2-1-15,0-1-2 0,0 1 2 16,-2 2 2-16,2-2-2 0,0-1-1 15,0 4 2-15,-2-3 1 0,2 0-2 16,-3 3-1-16,1-3 1 0,2-1 1 16,0 0-2-16,0-3 0 0,0 2 1 15,0 0 1-15,0-1-2 0,0 0 0 16,0-1 2-16,0 1 0 0,0 0-1 15,0 2-1-15,0 0 1 0,0 0 0 16,2 0 0-16,1 0-1 0,-3 1 1 0,2-1 1 16,0 3-3-16,2-2 0 0,0-1 3 15,0 2-1-15,0-2 0 0,0 0-2 16,-2 1 4-16,0 0 0 0,1 0-1 15,-3 0-2-15,0-2 2 0,0 1 1 16,0-1-2-16,2 1-1 0,0-4 2 16,0 2-1-16,2-4 0 0,0 2-1 15,0 0 2-15,0 0-3 0,0 0 4 16,3 0-3-16,-3 0 2 0,0 2-3 15,0 0 4-15,0 2-3 0,0-1 2 0,-2 1-3 16,-2 0 2-16,4 1 1 0,1 1 0 16,-3-1-2-16,-2 1 0 0,0-1 3 15,0 0-2-15,0-1 3 0,2 0-3 16,0 0-3-16,-2 0 4 0,4 0-1 15,0 0-1-15,0 0-1 0,2-1 3 0,-1 2-1 16,1-4-1-16,0 2 3 16,0-1-2-16,0 0-1 0,-2 1 0 15,1 0 3-15,-1 1-3 0,0-1 3 16,-4 1-3-16,4-3 0 0,-2 3 2 15,-2-1 1-15,2 1-2 0,-2-2-2 0,0 0 3 16,2 0-1-16,0 2-1 0,2-1 0 16,-2 0 2-16,5-2-1 0,-5 1-1 15,4 0 2-15,-4 0-3 0,2 3 3 16,0-2-2-16,-2 1 1 0,0 1 0 15,0 0 2-15,-2 2-3 0,0-1 1 0,3-1 1 16,-3 0 0-16,2-1-3 16,0-1 1-16,0 1 2 0,0 0 0 15,2 0-2-15,-2-1 0 0,0 1 2 16,-2 1 0-16,0-2-1 0,0 1-1 0,0-1 2 15,0 0 0-15,0-2-2 0,0 1 0 16,2 0 2-16,-2 0 0 0,2-1-2 16,2 1 0-16,-4-1 2 0,4 3-1 15,1-2-2-15,-3 0 4 0,0 3-4 16,2-1 3-16,-2-1-2 0,-2 0 3 0,2-2-3 15,-2 3 2-15,2-1-1 0,-2 0-1 16,0 1 3-16,0 0-1 16,0 0-3-16,0 0 1 0,0 0 2 15,4 0-1-15,-4 0-1 0,2-1 0 0,0 1 2 16,0 1-1-16,0-2-1 0,-2 2 3 15,0-1-4-15,7 1 2 0,-5-1 1 16,2 0-1-16,-2 0 1 0,2 1-3 16,-2 0 4-16,0 2-2 0,-2 0-2 15,0-3 4-15,4 1-3 0,-4 0 0 0,2-2 2 16,3 1-1-16,-3-2 0 0,0-2-1 15,0 1 2-15,2-2 0 0,-2 3-2 16,0 0 0-16,0 1 1 16,0 1 1-16,2-3-2 0,-2 3 1 0,0-1 0 15,-2 2 1-15,3 0-1 0,-3 1 0 16,0 1 0-16,0 1 0 0,0 0-1 15,0 0 3-15,0 0-3 0,0 1 2 16,0-2-1-16,0 2 1 0,4-1 1 16,-4-2 1-16,0 2-3 0,0-1 0 0,0-1 0 15,2-1 0-15,2 1 0 0,-2-1 0 16,0 0 0-16,2 0 0 0,2-2 0 15,-4 0-1-15,5-1 2 0,-3 1-1 16,0-2 0-16,0 1 0 0,0 1 0 16,0 1 0-16,-2-1 0 0,0 3 0 15,3-2 0-15,-1 0 0 0,0 2 0 16,0-1-1-16,0-2 2 0,2 1-1 15,0-2 0-15,-1 2-1 0,-1 1 2 16,0 1-1-16,-2 1 0 0,2-1-1 16,-2 0 2-16,0 1-1 0,0 0 0 0,0 1 0 15,-2-2 3-15,2 2 0 0,0-2-4 16,1 1 0-16,1 0 2 0,0-1-2 15,0-1 0-15,2 1 0 0,0 0 2 16,-2 1 0-16,1-1-2 0,-1 0 0 16,2 2 3-16,-4-1-2 0,2-1-1 15,0 3 0-15,-2-4 2 0,5 2-1 16,-5 0 0-16,4-2-1 0,-2-1 3 15,2 0-1-15,0-1-2 0,-2 0 1 16,5-2 1-16,-3 1 0 0,2-1-2 0,-4 0 1 16,3 0 2-16,-5 0-15 0,2 0 22 15,-2 1-5-15,0 1-4 0,2 2 2 16,-2 1-2-16,-2-1 1 0,2 3 0 15,-2 1-2-15,2-2 0 0,2 2 0 16,-4 0 1-16,0-1-1 0,5 1 0 16,-3 0 1-16,0-1 1 0,2 0 0 15,-2 1-2-15,0-1 1 0,0-1 1 16,0 2-1-16,0 0-1 0,2 0 0 15,-4 0 2-15,2 0-1 0,2 0-1 0,-1 0 1 16,3 0 0-16,-4 0 1 0,2 0-2 16,0 0 1-16,-2 0 0 0,2 0 1 15,0 0-2-15,3 0 2 0,-5 0 0 16,2 0 0-16,-2 0-1 0,0 0 1 15,0 0 2-15,-2 0-3 0,2 0 0 0,-2 0 0 16,2 0 3-16,0 0-2 16,-2 0-1-16,4-2 0 0,-4 2 1 15,4-1 0-15,-4-1-1 0,3 2 0 16,-1-1 1-16,2 1-1 0,0 0-1 0,0 0 0 15,2 0 2-15,0 0-1 0,1 4-1 16,1 1 0-16,0 0 2 0,-2 2 0 16,3-2-2-16,-3 2 1 0,0-2 1 15,2 1 0-15,-4-3-2 0,1 2 1 16,3-1 10-16,-4-3-25 0,0 3 28 0,0-2-17 15,0 1 3-15,0 1 0 0,3 0-1 16,-5 2 2-16,2 0 2 16,-2 3-1-16,-2 0-2 0,2-3 0 15,0 3 4-15,2-1-2 0,-2-2-2 16,0 0 1-16,0-1 1 0,3-1 0 0,3 0-2 15,0 0 1-15,0 0 1 0,3-1-1 16,-5 1 0-16,4-1 0 0,-1 0 0 16,-3 0 0-16,0 0 0 0,-2-1-1 15,2 3 2-15,-4-2-1 0,2-1-1 16,-1 1 1-16,-1-2 1 0,-2 4-1 0,0-1 0 15,0 2 0-15,0-2 1 0,0 0-1 16,0 2 0-16,0-2-1 16,0 1 2-16,0-2 0 0,0-1-3 15,6-1 2-15,-2 2 1 0,2-2 0 0,4-1-2 16,3 0 1-16,5 0 3 0,1 0-1 15,8-2-4-15,-6-2 0 0,-5 2 4 16,-1 1-1-16,-5 1-4 0,-4 0 2 16,0 0 1-16,-4 0-1 0,0 0-2 15,1 0 1-15,-3 0 3 0,4 0-1 0,-4 0-1 16,0 0 0-16,0 0 3 0,0 0-2 15,0 0-2-15,4 0 2 0,2 0 2 16,0-4-2-16,0 1-1 16,1-2 1-16,1-1 2 0,0 1-2 0,0 0-1 15,1 1 0-15,-1-3 3 0,2 2-2 16,1-1-2-16,1 2 1 0,-4 3 2 15,-1 0-2-15,-3 0 1 0,2 0-1 16,-2 1 1-16,-2 0 0 0,-2-2 2 16,0 2-2-16,2-3-2 0,-2 3 3 0,2-2-1 15,-2 0 0-15,2 0 1 0,2-1-1 16,-2-2-1-16,3 2 0 0,-1 0 2 15,-2-1 0-15,2 0-2 0,-2 0 1 16,2 0 1-16,2 0 0 0,-4-3-3 16,5 2 2-16,-5-2 1 0,2 3-1 15,-2 1 0-15,-2-1 0 0,0 2 2 16,0-2-2-16,0 2-2 0,0 0 2 15,2-1 1-15,2 1-1 0,-4-3-1 16,2 0 0-16,0-2 3 0,2 3-2 0,-2-1-1 16,-2 2 0-16,2-1 3 0,1 2-12 15,-1-1 26-15,0-1-30 0,-2 0 21 16,0 1-8-16,4-1 0 0,-2 1 3 15,2 1-4-15,-4-2 2 0,4 1 2 16,0-1-2-16,-4 1-1 0,2-1 2 16,2-1-1-16,-1 1-1 0,1-2 2 15,0-1-1-15,2 1-2 0,0 2 4 16,-2-1-4-16,7-1 2 0,-7 1 2 15,4 0-2-15,0 0 0 0,5 0 0 16,3-1-1-16,3-2 2 0,6 3 2 0,-5 0-3 16,-5 2-1-16,-3 3 0 0,-6 0 2 15,1 0-1-15,-1 0-1 0,0 1 1 16,0 3 0-16,-2-1 1 15,1 1-3-15,-5-1 2 0,2 2 1 0,0 0-1 16,0 2 0-16,0-2-1 0,2 0 2 16,0 1 0-16,2 1-2 0,0-2 1 15,5 3 1-15,-3-1 0 0,2 0-2 16,-1 2 1-16,-1-1 1 0,-2 0-1 15,0 2 0-15,-6-1 0 0,0 2 1 0,0 1 10 16,0 1-14-16,0 3 0 0,0-1 3 16,0 0 0-16,0-1-2 0,0-2 2 15,0 1 0-15,0-2 0 0,0 0-1 16,4 0 1-16,1-1 3 0,-3-1-2 15,4 1-1-15,-4-1 0 0,4 1 2 0,-2 0-1 16,0 1 1-16,-2 1-2 16,3-2 1-16,-1 0 1 0,0 4-3 15,0-4 1-15,-4 3 2 0,0-2-2 16,0 2 1-16,0 0-1 0,0-1 2 0,0 0-1 15,0-3-1-15,0 2 0 0,2-3 1 16,2 2 0-16,-2 0-3 0,2-1 2 16,-4 0 2-16,2 2-1 0,-2-1-2 15,0 0 1-15,3 3 1 0,-1-3-1 16,0 1-1-16,-2 0 0 0,0 2 3 0,0 1-4 15,0-2 2-15,0 2 1 0,0-2 0 16,0-1 0-16,0 0-2 16,0 0 1-16,0-1 0 0,2 1 0 15,2 1 0-15,0-3 0 0,4 2 1 0,-4 0-1 16,5 0-1-16,-1-1 1 0,2 0 1 15,1-1-1-15,1-1 0 0,-4 1 0 16,3-1 1-16,-5 0 0 0,0-1-2 16,-2 0 2-16,-4-1 0 0,2 0-1 15,0 0 0-15,0 2 0 0,-2-2 1 0,2 1-1 16,3-2-1-16,-1 2 1 0,0-3 1 15,-2 1-1-15,0-1 0 0,4-2 0 16,0 2 0-16,5-2 0 16,1-1 0-16,5 0 1 0,1-1 1 0,3 0-2 15,-2 0 0-15,-1 0-1 0,1 0 2 16,-5 0 0-16,1 0-2 0,-1 0 0 15,1 0 2-15,-5 0 1 0,-2 0-3 16,-4 0 1-16,1 0 1 0,-3 0 1 16,-2 0-2-16,4 0-1 0,-2 0 4 15,2 0-2-15,2 0-2 0,2-5 0 0,3-1 2 16,3-1 0-16,3 1-2 0,1-1 0 15,3 1 2-15,4-3 2 0,0 5-2 16,-9-2-1-16,-1 4 2 16,-7 1-2-16,-2-2 0 0,-2 1 0 0,-2 0 3 15,0 1-1-15,0 1-2 0,-2 0 1 16,0-1-1-16,5 0 1 0,-5 0-3 15,4-1 2-15,0 1 0 0,4-3 0 16,0 0-1-16,1 2 1 0,-3-1 1 16,4 0 0-16,0 1-2 0,7-3 0 0,6-1 6 15,-3 2-4-15,3-2-1 0,-4 3 0 16,-3 3 1-16,-1-2-1 0,-3 1 0 15,-1 1 0-15,-3-1 0 0,-4 1 1 16,0 0-2-16,2 0 1 0,-2 0 1 16,1 0 0-16,-3 0-2 0,0 0 1 15,-2 0 1-15,0 0 1 0,0 0 0 16,0 0-2-16,0 0 5 0,0 0-3 15,0 0-1-15,0-1 1 0,0 0 2 16,0 1-6-16,0-3 2 0,0 3 2 0,0 0-4 16,0 0-21-16,0-4-47 0,0-7-108 15</inkml:trace>
  <inkml:trace contextRef="#ctx0" brushRef="#br0" timeOffset="102431.85">10474 8706 8 0,'0'-3'108'15,"0"-2"-48"-15,0 0-25 0,0-1 14 0,0 2-10 16,0-2-7-16,0 2 0 0,0-1 3 15,0 0-8-15,0-1-5 0,0 0-1 16,0 1 2-16,0-1-3 16,0 2 1-16,0 2-2 0,0-1-1 0,0 1-8 15,0 1-3-15,0 0 2 0,0 1-7 16,0-1-1-16,0 1-1 0,0 0 0 15,0 0 0-15,0 0-1 0,0 0-2 16,0 0 3-16,0 3 0 0,0 6 1 16,0 2 0-16,2 4 0 0,-2 4 1 0,4 3-3 15,0 4 1-15,3 5 1 0,3 1 0 16,0 4-1-16,3 1-1 0,1 2 1 15,3-1 2-15,1-4-3 16,5-4 1-16,2-3 1 0,0-6 1 0,6-4-2 16,-4-7 0-16,1-3 2 0,-5-5 2 15,0-2-4-15,0 0 5 0,-5-12 2 16,1-3 5-16,-3-4-1 0,1-5-1 15,0-3 1-15,-3-2-2 0,-4 0-3 16,3-2-1-16,-5-2 3 0,2 0-2 0,-1-3-7 16,-5 1 2-16,2 0 2 0,-4-1-1 15,-2 1-2-15,0-1 0 16,0 1 0-16,0 6 1 0,0 6-2 15,0 7 0-15,0 8-1 0,0 7 0 0,0 1-12 16,2 0-11-16,4 13-5 0,0 7 0 16,1 8-25-16,-1-3-38 0,0 3-105 15</inkml:trace>
  <inkml:trace contextRef="#ctx0" brushRef="#br0" timeOffset="103660.92">16917 12365 19 0,'-6'0'4'0,"0"0"156"0,0 0-120 16,0 0 10-16,-3 0-3 0,-1 0-7 15,-5 0-10-15,3-1 0 0,-2 1 1 16,-3 0-2-16,3 0-7 0,1 0-2 16,5 0 0-16,2 0-6 0,2 0-4 0,1 1-3 15,1 0 3-15,0 1-3 16,2 1-3-16,0 3-1 0,0-1-2 15,0-2 3-15,11 2-3 0,1-2 5 0,7-2-2 16,5 0 1-16,3-1-1 0,11 0-3 16,3 0-1-16,4 0 4 0,9 0-3 15,4-3 6-15,2-2 1 0,-2-1-2 16,-9 1-6-16,-3 0 3 0,-9 0 1 15,-2 2 0-15,-6-3-3 0,-2 1 2 0,-6-1 0 16,-5 1-1-16,-1 4-2 0,-7-4 1 16,-6 5 3-16,0-1-4 0,-2 0 1 15,0-1 1-15,0 1 0 16,0 1-3-16,-4 0-10 0,-6 0-7 0,-1 0-8 15,1 2 1-15,2 6-18 0,-1 0-16 0,1-2-22 16,-2-3-78-16</inkml:trace>
  <inkml:trace contextRef="#ctx0" brushRef="#br0" timeOffset="103868.93">17267 12321 99 0,'0'0'236'16,"0"0"-175"-16,0 0-12 0,0 6-2 15,-7 11-1-15,-3 7-7 0,0 7-8 0,-3 5-8 16,1 7-5-16,-5 5-5 16,-1 4-4-16,-1 1-5 0,1 1 0 15,3-3-4-15,7 1-5 0,4-5-24 16,4-3-27-16,0-3-30 0,0-9-91 0</inkml:trace>
  <inkml:trace contextRef="#ctx0" brushRef="#br0" timeOffset="105927.05">12004 9397 61 0,'0'0'123'16,"0"0"-89"-16,2 0 12 0,-2 0-3 15,0-3-7-15,0 1-8 16,0-1-3-16,0 2 0 0,0-1-4 0,0 1-10 15,0 0 1-15,0 0-4 0,0-1 0 16,0 1 2-16,0 0-2 0,0 1-2 16,0 0-2-16,0-3-1 0,0 2-3 15,0 1-2-15,0 0-1 0,0 0 3 16,0 0-1-16,2 0-2 0,2 4-9 0,-2-1-10 15,6 1-9-15,-1 0-15 0,1-1-19 16,-2-3-38-16,0 0-55 0</inkml:trace>
  <inkml:trace contextRef="#ctx0" brushRef="#br0" timeOffset="106259.07">12521 9355 39 0,'6'0'65'0,"-2"0"71"0,-4 0-97 16,0-4 15-16,2 3-13 0,0 0-10 16,-2 1-5-16,0 0-2 0,0 0-6 0,0 0-7 15,0 0-7-15,0 0-3 0,0 0 1 16,0 0 2-16,0 0-7 0,2 2 3 15,0 2 0-15,0 1 1 0,4-1-3 16,1 1-16-16,1-1-9 0,4-1-7 16,-1 2-31-16,-1-4-46 0,-4-1-41 0</inkml:trace>
  <inkml:trace contextRef="#ctx0" brushRef="#br0" timeOffset="106570.09">12975 9413 14 0,'7'0'145'16,"-3"0"-77"-16,-2 0-35 0,2-1 14 16,-2-2-13-16,0 2-15 0,-2 0-3 15,0 1-3-15,0 0-4 0,2 0-6 16,-2 0-3-16,2 0 2 0,2 0-1 15,0 0-1-15,1 1-1 0,1 2 1 16,-2-2 6-16,2 1-34 0,2 1 12 0,3-2-43 16,-1-1-34-16,-2 0-68 0</inkml:trace>
  <inkml:trace contextRef="#ctx0" brushRef="#br0" timeOffset="106834.11">13405 9423 22 0,'2'0'215'0,"-2"0"-185"0,0 0 10 15,0 0-6-15,0 0-15 0,0 0-5 16,2 0-3-16,0 0-8 0,3 0-3 16,-1 0-1-16,2 0 1 0,2 0-2 15,-2 0-15-15,3 0-12 0,1 0-10 16,0 0-16-16,-1 0-27 0,-1 0-43 0</inkml:trace>
  <inkml:trace contextRef="#ctx0" brushRef="#br0" timeOffset="107056.12">13984 9442 33 0,'0'0'187'15,"0"0"-115"-15,0-1-31 0,0-5 7 0,0 3-15 16,0 0-3-16,0 1-10 0,0 1-7 15,0-2-7-15,0 3-3 0,0 0-6 16,4 0 0-16,0 0 4 0,-2 0-2 16,5 0-7-16,-5 0-12 0,4 0-7 15,2 3-18-15,-4-2-38 0,2-1-82 16</inkml:trace>
  <inkml:trace contextRef="#ctx0" brushRef="#br0" timeOffset="107242.13">14369 9439 241 0,'0'0'49'16,"0"0"-4"-16,0 0-6 0,0 0-9 0,0 0-5 15,0-2-14-15,0 1-4 0,0 1-8 16,0 0-4-16,0 0 6 0,4 0-14 15,2 0-15-15,2 0-15 0,0 0-30 16,-1 0-56-16</inkml:trace>
  <inkml:trace contextRef="#ctx0" brushRef="#br0" timeOffset="107457.14">14648 9431 9 0,'8'0'79'0,"0"0"5"0,-2 0-64 15,1-3 24-15,-3 1-26 16,0 1-15-16,-4 1-4 0,4 0 2 15,-2 0-2-15,-2 0 0 0,0 0-9 16,2 0-4-16,2 0 2 0,0 0 2 0,3 0 1 16,-7 0 1-16,2 0 8 0,2 1 0 15,-2-1 1-15,0 0 0 0,4 0-1 16,-4 0-4-16,-2 0-29 0,0-1-34 15</inkml:trace>
  <inkml:trace contextRef="#ctx0" brushRef="#br0" timeOffset="109342.25">10656 9429 92 0,'-2'0'26'16,"0"0"4"-16,0 0-3 0,2-1-4 16,0 0 0-16,-4 0 1 0,4 0-1 15,-2-2-8-15,0 2 22 0,-3-1-27 16,5 0 14-16,-2-1-4 0,0 0-2 15,0-1-1-15,0 1 3 0,2-1-5 16,-2 2 3-16,-2 1-6 0,2-2 2 0,0 3-5 16,0-1 0-16,-2 1-6 0,2 0 1 15,-3 0 0-15,3 0-1 0,0 0-4 16,2 0 4-16,-4-1 1 15,4 0 0-15,-2-1-1 0,0 0 3 0,2 2-1 16,-4-1 2-16,2 0-2 0,2 1 0 16,-2-1 1-16,-2 0-3 0,2 0 1 15,-1 0-1-15,1 1 1 0,0 0-1 16,2-1-3-16,0 0 2 0,0 1 0 15,0 0-5-15,7 0 1 0,3 0 2 0,6 0 0 16,7 0 3-16,-2-3-1 0,6-1-1 16,4 2 0-16,2-3 4 0,0 0-2 15,0 0-3-15,-4 2 3 0,-6 1-1 16,-3 1 1-16,3 0-1 0,-6 0-1 15,-3 1 3-15,0 0-3 0,-5 0 0 16,-5 0 0-16,-2 0 0 0,-2 0-1 16,0 0 1-16,0 0 1 0,0 0-1 15,0 0 2-15,0 0 0 0,0 0-3 16,0 0-4-16,0 0 0 0,0 0-2 0,0 0-2 15,0 0-1-15,-4 0-10 0,2 3-5 16,-4 4-10-16,-1 2-22 0,-3-3-31 16,0-4-75-16,-7 2-52 15</inkml:trace>
  <inkml:trace contextRef="#ctx0" brushRef="#br0" timeOffset="109600.26">10704 9457 43 0,'-11'8'57'16,"1"-4"94"-16,4 0-109 0,4-1 6 15,2 1-18-15,0 3-14 0,12 0 2 0,2 1-1 16,9-2-2-16,2 0-5 0,2 2-2 15,-2 0-3-15,2 3-3 0,-3-1-1 16,1 2 1-16,-6 0 7 0,-3 0-5 16,-5 0-3-16,-5 0 1 0,-6 0-2 15,0-2 3-15,0 1-1 0,-6 1-1 0,-5-1 3 16,-1 0-2-16,-5 0-2 15,-1-1 0-15,-3-1 0 0,3 1 2 16,-5 0-4-16,4-1 1 0,3-1-1 16,5-1-2-16,5-2-9 0,4-1-13 0,2-1-10 15,0-1-25-15,0-2-41 0,6 0-68 16</inkml:trace>
  <inkml:trace contextRef="#ctx0" brushRef="#br0" timeOffset="109946.28">11103 9638 8 0,'4'-5'56'15,"-2"-1"84"-15,0 1-96 0,0 0 10 16,0 2-9-16,0 0-10 0,-2 2-5 15,0 1-6-15,0 0-12 0,0 0-5 16,0 8 3-16,0 3-4 0,2 5 0 16,-2 0-2-16,4 1-4 0,0-1 1 0,5 1 0 15,-3-3 1-15,2-3 0 0,2-2-2 16,-3-3 1-16,3-3 6 15,0-3 5-15,-4 0-6 0,3 0 7 16,-1-7 4-16,4-4-4 0,-3-3-5 0,3-3-3 16,0 1-2-16,-1-1 2 0,-3 1-4 15,0 1 1-15,1 1 1 0,-3 2-2 16,-2 1-2-16,0 1-1 0,2 2-9 15,0 1-10-15,1 1-22 0,-3 1-34 16,2-2-57-16,4 3-101 0</inkml:trace>
  <inkml:trace contextRef="#ctx0" brushRef="#br0" timeOffset="118690.78">11146 10893 9 0,'0'-1'110'0,"0"0"-42"0,0-1-42 16,0 2 8-16,-4 0 1 0,0 0-8 16,4 0-6-16,0 0-7 0,0 0-5 15,0 0-5-15,-2 0 0 0,2 0 3 16,0 1 0-16,0 1-4 0,0-1-1 0,0 1-2 15,0-2 1-15,0 3-1 16,2 0-16-16,6-2-30 0,-2-1-52 16,-2 0-98-16</inkml:trace>
  <inkml:trace contextRef="#ctx0" brushRef="#br0" timeOffset="118971.8">11473 10895 6 0,'0'3'118'0,"2"-3"-66"16,-2 0-22-16,0 0 5 0,0 0-2 15,2 0-1-15,0 0-10 0,0 0-6 16,-2 0-3-16,2 0-10 0,4 0 0 16,-4 0-2-16,2 0 1 0,-2 0-2 0,5 0-1 15,-1 0 2-15,0 0-3 0,4 0-16 16,1 0-26-16,-1 0-47 0,0-1-47 15</inkml:trace>
  <inkml:trace contextRef="#ctx0" brushRef="#br0" timeOffset="119210.81">11826 10922 21 0,'0'0'189'0,"0"-1"-144"0,0-2-1 15,0-1-5-15,0 2-17 0,0 1-3 16,0-2-5-16,0 2-2 0,0 1-6 16,0 0-3-16,0 0-3 0,0 0-2 15,0 0 0-15,0 0 0 0,0 1-7 16,0 3-10-16,4 2-13 0,6-1-23 15,-3-4-33-15,1-1-51 0</inkml:trace>
  <inkml:trace contextRef="#ctx0" brushRef="#br0" timeOffset="119444.83">12153 10902 9 0,'0'0'114'0,"0"0"-39"15,0 0-32-15,0 0-6 0,-5 0-14 0,3 0-5 16,0 0-6-16,0 0-3 0,2 0-6 16,0 2-3-16,0 1-1 0,0 1 2 15,0-1-1-15,0 1-2 0,6-1-4 16,5-1-10-16,-1 0-20 0,3-2-49 15,-1 0-71-15</inkml:trace>
  <inkml:trace contextRef="#ctx0" brushRef="#br0" timeOffset="119619.84">12423 10930 28 0,'2'0'-9'0,"1"0"155"0,-3 0-113 15,0 0 6-15,0 0-9 0,0 0-15 16,0 0-8-16,0 0-5 0,0 0-4 0,0 0-2 15,2 0-14-15,4 0-30 0,-2 0-22 16,0 1-18-16</inkml:trace>
  <inkml:trace contextRef="#ctx0" brushRef="#br0" timeOffset="119787.85">12580 10926 63 0,'3'-4'92'16,"-3"1"-45"-16,0 1 5 0,0-1-13 15,0 0-8-15,0 0-2 0,0 2-5 0,0 0-7 16,0 1-6-16,0 0-5 0,-3 0-3 15,-1 0-5-15,4 1 0 16,-2 4 0-16,2 2-12 0,0-2-22 16,0-2-36-16,0-3-49 0</inkml:trace>
  <inkml:trace contextRef="#ctx0" brushRef="#br0" timeOffset="119952.86">12725 10926 14 0,'0'2'29'0,"0"1"-29"0,-2-2-7 0</inkml:trace>
  <inkml:trace contextRef="#ctx0" brushRef="#br0" timeOffset="161998.26">20219 7835 9 0,'0'0'2'15,"0"-2"2"-15,0-2 105 0,0-2-76 16,0 2 10-16,0 0 1 0,-3 1-20 15,3 0 5-15,-2 1-5 0,2 0-6 0,0 0-8 16,0 1 4-16,-2-2 4 0,2 3-5 16,-2 0 0-16,0 0-4 0,2 0 1 15,0 0-4-15,-2 0 1 0,0 0-6 16,0 0 2-16,-2 0 3 0,2 0 3 15,0 0 0-15,0 0-4 0,-2 3 2 16,4-2 0-16,-5 0 2 0,3 1-7 16,0-1 6-16,2 0 0 0,-2-1-3 15,0 1 5-15,0-1-2 0,0 1 0 16,2 0 3-16,0 0-4 0,-2 0-2 0,0 0-2 15,0-1 4-15,2 2-2 0,0 1-4 16,-2 0 2-16,2 3 1 0,0 2 1 16,0 1-4-16,0 2 4 0,4 0-2 15,0 2 1-15,2 1-3 0,-2 5 3 16,3 1-1-16,1 3-1 0,0 4 0 0,2-1 1 15,5 4-3-15,1-2 1 16,3 0 0-16,2 1 1 0,3-1-1 16,1-1-1-16,0 1 0 0,-2 0 2 15,2 2-2-15,-3-1-1 0,1-1 3 0,0 2 0 16,0-2-2-16,-1-1 0 0,1-1 1 15,0-3-1-15,4 0 1 0,-3-3-1 16,3 1 0-16,-6-2 0 0,0 0 0 16,-3 0 0-16,-3-2 0 0,-3-1 0 15,-4-4 0-15,1 0-1 0,-5-4 2 16,-4-1 0-16,2-3-1 0,-2 2 1 0,0-2 0 15,0 2 0-15,0-2 1 16,0 0-2-16,0-2 0 0,0-1 0 16,0 1 0-16,0-2 0 0,0 0 0 15,0 0 0-15,0 0-7 0,0 0-5 0,0 0-26 16,0-2-28-16,0-8-44 0,-2-2-175 15</inkml:trace>
  <inkml:trace contextRef="#ctx0" brushRef="#br0" timeOffset="163351.34">20196 8004 47 0,'0'4'24'0,"0"-1"41"0,0-1 44 16,0 3-72-16,0 0 1 0,2 1-1 15,-2 2-5-15,2 3-13 0,0 4-3 16,0 2-1-16,-2 2-4 0,0 0 1 16,4 5-1-16,0 1 1 0,-4 4-1 15,4 3 2-15,-1 2-4 0,-3 5 2 16,0 3 0-16,0 2 4 0,-7 4 1 15,-1 0-4-15,4-1-7 0,0 3 1 0,-4 2-4 16,3 1-2-16,1 2 3 0,-4-3-1 16,4 1-1-16,0-1 0 0,-7 0 0 15,3 6 0-15,-8 3-1 0,-1 1 4 16,0-5-2-16,3-5 0 0,4-2-3 15,1 3 3-15,1 0 0 0,0-2 14 16,2-7 1-16,6-9-18 0,0-4 0 16,0-3 1-16,0 6-2 0,0 5 1 15,0 3 3-15,0-3-1 0,-2-4 1 16,2-8-3-16,0-4 0 0,0-3 1 0,0-4 2 15,0-2-2-15,2-2-1 0,0-2 1 16,0-3-1-16,0-2 1 0,2-3 0 16,-4 1 1-16,4-2-2 0,-2-1 2 15,0 1 0-15,0-1-1 0,2 1 0 16,1 3 0-16,-5 0 1 0,0-1-2 0,0 1 1 15,0 0-1-15,0-3 1 16,0 2-1-16,0 2 3 0,0-1-3 16,2 3 0-16,-2 1 1 0,0-3-2 15,0 4 1-15,0-2 1 0,0 0 0 0,0 2-3 16,0-2 0-16,0-1 0 0,0 2 3 15,0-3-2-15,0 1 1 0,0-1 0 16,2-3 1-16,0 2-2 0,0-1 2 16,-2-2 0-16,0 1-2 0,0-2-6 15,0 0-2-15,2 0 5 0,0 0 1 0,-2 0 0 16,2 0 4-16,-2-2-2 15,2-1 2-15,-2 1-2 0,0-1 4 16,0 2-2-16,2-1 0 0,-2 0-2 16,0 0 4-16,0 0-1 0,0 0 2 0,0 0-4 15,0 1 4-15,2-3 0 0,0-1-2 16,2-1 2-16,1-5 0 0,5-3-2 15,0-4 2-15,5-3-2 0,3-3 0 16,1-2 0-16,6-2 0 0,0-2-1 16,1-3 1-16,1 0 0 0,0 0 0 0,-2 1-2 15,2 5 3-15,-2-1-3 16,-3 4 4-16,1 4 0 0,-6 0-1 15,-3 6 4-15,3 1-3 0,-7 1-1 16,0 1 1-16,3 0 0 0,-3 0 0 16,5 0-3-16,-1-1 0 0,1 1-2 0,-3 0 2 15,0 2 0-15,-1 2 0 0,-3-1 0 16,0 3 1-16,0 1-2 0,-3 1-8 15,-1 0 18-15,-4 0-9 0,2-2 3 16,-2 2-1-16,0 0 0 0,0 0 1 16,0 0-2-16,0 0 1 0,0 3-1 15,0-2 0-15,0 1 0 0,-4 1-3 0,-3 0 1 16,5 0-1-16,-4 0-8 15,0 2-13-15,4 0-6 0,0 2-17 16,-2-3-22-16,4-1-48 0,0 0-127 0</inkml:trace>
  <inkml:trace contextRef="#ctx0" brushRef="#br0" timeOffset="164723.41">20566 9489 39 0,'0'0'11'0,"0"-2"140"15,0-4-81-15,0 3-37 0,0 0 8 16,0 1-9-16,0 2-8 0,0-2-4 0,0 0 0 15,0 0-2-15,4 1-8 0,0 0 2 16,4 1 2-16,-1 0-6 0,3 0 2 16,2 0-3-16,3 0 1 15,3 0-4-15,7 0-1 0,2 5 1 0,6 0 5 16,0-1-4-16,4 3-2 0,-1-2-1 15,5 2-2-15,4-1 3 0,1 1-2 16,-1 0 0-16,1 0 1 0,-1 0-2 16,-5-2 0-16,-1-2 0 0,-10 2 0 15,-2-3 0-15,-9 1 0 0,-5-2 0 0,-3-1-1 16,-8 2 0-16,-2-2 0 0,0 1 1 15,0-1 4-15,0 0 1 0,0 0-4 16,0 0 2-16,0 0-1 0,2 0-2 16,0 0 0-16,2 0-1 0,2 0 1 15,-1 0 1-15,-1 0-2 0,-2-1 1 0,-2 0 1 16,0 0-1-16,0 1 0 15,0 0 0-15,0 0 3 0,0 0 1 16,0 0-2-16,0 0 1 0,0 0-3 16,0 0-1-16,0 0-1 0,0 0 2 0,0 0 0 15,0 0 1-15,0 0-2 0,0 0 2 16,0 0 0-16,-2 0-1 0,-4 0 1 15,6-1-1-15,-3 0 1 0,1-2-1 16,0 2 2-16,0-3-2 0,2 1 2 16,0 1-2-16,0-2 0 0,0-3 0 15,0 0 0-15,0-4 1 0,0 1-1 0,0-6 0 16,0-1 0-16,0-2 1 15,0-4-1-15,0-2-12 0,0-1 18 16,0-3-1-16,0-1-3 0,0-4-3 0,0-3 2 16,4-2-1-16,1-1 0 0,-1-1 0 15,0 3 2-15,0-1-1 0,0 3-2 16,0 4 1-16,0 1 1 0,0 5 0 15,3 2-1-15,1 2-1 0,-2 2 1 16,2 2 0-16,-1-1-1 0,-3 4 1 0,2-4 0 16,-2 4 1-16,2-2-1 0,-2 1-1 15,3 2 2-15,-1 0-1 0,-4 3 0 16,0 1 0-16,4 2 1 15,-6 2-1-15,0 3-1 0,0 2 2 0,0 1 2 16,0-2 3-16,0 2-6 0,0 0 1 16,0 0 0-16,0 0 0 0,0 0-1 15,0 3 0-15,0 1 1 0,0 0-1 16,0-1-1-16,0-1 0 0,0-1 1 15,0 1 0-15,0-2-1 0,0 0 0 16,0 0 1-16,0 0 1 0,0 0-1 0,0 0 1 16,0 0 1-16,0 0 0 0,0 0-1 15,0 0 3-15,0 0-4 0,0 0 2 16,-2 0-1-16,0 0 2 15,-2 0-2-15,2-3 0 0,-4-1 2 0,-1 0-1 16,-1 0-1-16,-4 0 0 0,-5 1-1 16,-1-2 0-16,-7 0 0 0,-2 1 0 15,-6 1-1-15,-4 2 1 0,-5-1 1 16,-3 1-1-16,-1 1-1 0,1-1 1 15,8 1 2-15,4-1-1 0,10-2-1 0,8 1 1 16,9-3 3-16,4 3-3 0,0 0-1 16,2 0-1-16,0 1-3 0,8 1-1 15,5 0-2-15,3 0-22 16,-1 0-20-16,-5 3-33 0,0 1-103 0</inkml:trace>
  <inkml:trace contextRef="#ctx0" brushRef="#br0" timeOffset="166027.49">18668 8777 135 0,'0'0'78'16,"0"0"-48"-16,0 0 36 0,0 0-29 16,0 0-20-16,0 3 6 0,0 1 4 15,0 5-6-15,0 2-4 0,0 4-1 16,0 2-1-16,-4 4-2 0,-2 0-4 15,2 2-2-15,-3-1 1 0,1 0 5 0,4-1-4 16,0-6-1-16,0-1 2 0,0-4-4 16,2-3 0-16,0-3 0 0,0-2 1 15,0-2-2-15,0 0 2 0,0-1 1 16,6-12 0-16,5-7-5 0,5-5-2 15,1-1-1-15,1-3 1 0,3-2 0 16,0-2-1-16,3-1 0 0,-3 4 1 16,2 1-1-16,-3 4 0 0,-1 7 1 15,-2 2 2-15,-5 5-2 0,-2 6 3 16,-3 2-1-16,-5 3 0 0,4 0 1 0,-4 0-2 15,6 10-1-15,-4 3 4 0,-4 4-3 16,4 3-1-16,-4-1-3 0,0 3 3 16,0 0 0-16,0 2 0 0,0 0 0 15,-6 1 0-15,-2-1 1 16,4-1-2-16,-2-4 0 0,6-3 0 0,0-5 0 15,0-3-2-15,4-5 1 0,6-3-1 16,2 0 2-16,5-9-2 0,0-6 2 16,5-3-3-16,1-3-1 0,-2-2-2 15,-1 1-1-15,-3 3 2 0,-1 3 4 16,-1 4-3-16,-3 1 1 0,-3 3 1 0,-3 3 1 15,0 3-1-15,-2 2 3 0,-2 0-2 16,0 0 1-16,0 6 0 0,0 4 0 16,-2 0 4-16,0 3-1 15,0 1 1-15,0 1-1 0,0-1-2 0,0 0 2 16,0 0-2-16,0 0-1 0,0-1 1 15,0-1-1-15,0-1-1 0,0-2 1 16,0-2 0-16,2-3-7 0,3-2-7 16,-3-1-16-16,6-1-13 0,2 0-10 15,-1-7-22-15,3-5-78 0</inkml:trace>
  <inkml:trace contextRef="#ctx0" brushRef="#br0" timeOffset="166236.5">19433 8744 313 0,'0'1'77'15,"0"5"-46"-15,0 0 27 0,-2 4-23 16,-6 2-10-16,1 1-2 0,3 2-2 16,-4 1-8-16,0-1-4 0,-3 1-4 0,5 0-5 15,0 0 0-15,2 0 0 0,2-2-1 16,0 0-2-16,2-4-13 0,0-3-10 15,2 0-10-15,6-5-14 0,7-2-18 16,1 0-39-16,5 0-77 0</inkml:trace>
  <inkml:trace contextRef="#ctx0" brushRef="#br0" timeOffset="166442.51">19720 8730 217 0,'-12'-5'62'0,"-3"5"-13"0,-1 0 22 15,-3 1-32-15,-1 12-9 0,1 1 2 16,3 3-3-16,-1 4-3 0,-2 0-6 15,7 3-1-15,2 0-8 0,8 0 0 16,-1 0-7-16,3-2-1 0,7-3-3 16,7-1 0-16,5-5 0 0,4-1-4 15,3-1-7-15,7 0-14 0,3-2 6 16,9 0 1-16,3-2-32 0,-3-3-49 15,1 1-137-15</inkml:trace>
  <inkml:trace contextRef="#ctx0" brushRef="#br0" timeOffset="167963.6">21455 8961 93 0,'0'-1'45'0,"0"-1"1"0,0 0 21 16,0 1-25-16,0-1-2 0,0 0 6 15,-2 0-2-15,2 0-5 0,0 2-9 0,0 0-1 16,0 0-4-16,0 0-3 0,0 0-6 16,0 0-2-16,0 0-4 0,0 0-1 15,0 0-4-15,0 0 0 0,0 0-4 16,0 0 3-16,0 0-1 0,2 0-3 15,6 2 3-15,6 2-2 0,5-2 1 0,6-1-2 16,8-1 2-16,2 0 1 16,10 0-2-16,5 0-1 0,2 0 0 15,6 0 1-15,0 0 0 0,1 1-1 16,-1 1 0-16,-6 3-2 0,-6 0 2 0,-7 2 2 15,-2-2-2-15,-6 1-1 0,-6-2 0 16,-7-1 1-16,-1-1 0 0,-7-2 1 16,1 0-1-16,-3 0 0 0,2 0 0 15,-4 0 1-15,3 0 0 0,-1-2-2 16,-6-1-1-16,2 0 1 0,-2 0-6 0,-2 1-4 15,0 2-6-15,0 0-9 0,0 0-8 16,0 0-17-16,0 0-28 16,-8 8-37-16,0-3-116 0</inkml:trace>
  <inkml:trace contextRef="#ctx0" brushRef="#br0" timeOffset="168547.64">21539 9382 66 0,'0'1'39'0,"0"-1"-1"0,0 0 17 15,0 1-27-15,-2-1 0 0,2 1 9 16,-2-1-5-16,0 0 1 0,0 0-2 16,0 0 0-16,2 0-5 0,0 0-4 15,0 0-2-15,0 0-4 0,0 0 0 16,0 0 5-16,0 0-1 0,0 0 4 15,0 0-4-15,0 0-3 0,0 0-8 16,0 0 2-16,0 0-2 0,0-1-1 16,0 1-5-16,0 0 2 0,0 0-3 0,0 0-2 15,8 0-3-15,7 0 2 0,8 0 3 16,8 0-1-16,6-1-1 0,6-3-1 15,7-1 2-15,1 2-1 0,5 2-1 16,4-1 1-16,0 1 1 0,-2 1-2 16,-4 0 2-16,-3 0-2 0,-3 0 2 15,-7 0 0-15,-3 0-1 0,-14-1-1 16,-5-1 2-16,-5 1-1 0,-9-1 0 15,-3 1 2-15,-2-2 3 0,0-2-1 16,0 0-3-16,0 1 1 0,-5-1 1 0,3 2-1 16,0 0-2-16,0 0 0 0,0 1 0 15,2 2-4-15,0 0-12 0,0 0-16 16,0 0-24-16,0 0-21 0,0 0-70 15</inkml:trace>
  <inkml:trace contextRef="#ctx0" brushRef="#br0" timeOffset="169208.67">22399 9513 77 0,'0'5'278'15,"0"4"-265"-15,0 2 34 0,0 4-7 0,4 3-11 16,-1 7-3-16,-3 2-8 0,0 5 13 15,0 3-9-15,0 1-17 0,0 3-1 16,0 2 1-16,-7 0-3 0,3-3 0 16,-2 0 0-16,0-3-1 0,2-5 1 15,2-2-1-15,0-3-1 0,2-8 0 0,0-1 1 16,0-6-2-16,4-3-1 0,2-4-7 15,0-3-13-15,2 0-3 0,3 0-9 16,1-8-17-16,0-4-22 16,-1-1-58-16,-3-1-77 0</inkml:trace>
  <inkml:trace contextRef="#ctx0" brushRef="#br0" timeOffset="169633.7">21870 10075 145 0,'0'0'122'0,"0"0"-100"16,0 0 30-16,6 0-5 0,5-2-6 15,1 0-5-15,9-1-8 0,4 0-2 16,8-2-2-16,6 2-6 0,6 0-2 16,7-1 2-16,8 2 1 0,0 2-3 15,2 0-7-15,-4 0 0 0,-2 0-4 16,-3 0-1-16,-3 0 0 0,-5 0-3 15,-3 0 1-15,-7 1-3 0,-8-1 1 0,-6 0 0 16,-5 0-3-16,-4 0-10 0,-3 0 1 16,-5 0-3-16,-4 0-7 0,0 0-4 15,0 0-2-15,0 0-27 0,-6 0-61 16,-5 0-165-16</inkml:trace>
  <inkml:trace contextRef="#ctx0" brushRef="#br0" timeOffset="169964.72">22244 10129 170 0,'-2'0'104'0,"-6"0"-94"16,0 0 47-16,-3 2-35 0,-1 6-4 0,2 5 10 15,-5-1 3-15,3 5-4 0,-1 2-11 16,-1 1 1-16,1-1-1 0,1-2-4 16,4 1-2-16,0-1-4 0,1-2 0 15,3-1-5-15,-2-4-1 0,6-2 0 16,0-3 0-16,0-3-7 0,0-2-17 0,12 0-27 15,1-1-32-15,5-12-103 0</inkml:trace>
  <inkml:trace contextRef="#ctx0" brushRef="#br0" timeOffset="170200.73">22647 10052 241 0,'0'0'215'0,"-8"1"-201"0,0 7 38 16,-5 3-18-16,-1 3-13 0,-5 3-1 15,1 0 2-15,-3 4 0 0,2 0-8 16,1 2-3-16,1-1-4 16,1 0-6-16,3-1 1 0,3 0-2 0,4-5 0 15,0-1 1-15,2-6-2 0,4-2-4 16,0-5-15-16,14-2-8 0,0 0-15 15,7-3-14-15,4-10-26 0,0-5-83 16</inkml:trace>
  <inkml:trace contextRef="#ctx0" brushRef="#br0" timeOffset="170369.74">22984 10072 410 0,'-14'8'64'16,"-5"4"-46"-16,1 5 31 0,-9 3-23 0,0 4-8 15,-4 2 4-15,4 3-4 0,0-2-7 16,6-2-9-16,7-3-2 0,6-4-3 15,2-3-12-15,3-3-22 0,3-5-23 16,0-7-57-16,7 0-200 0</inkml:trace>
  <inkml:trace contextRef="#ctx0" brushRef="#br0" timeOffset="171395.8">22337 8991 58 0,'0'0'69'0,"-4"0"-41"0,4 0-13 16,-4 3-15-16,4 1 112 0,-2-2-94 15,-2 0 2-15,2 1 2 0,2-1-1 16,0 0 1-16,-2 0 4 0,2-2-3 0,0 0 0 16,0 0-6-16,0 0 4 0,0 0-4 15,0 0 3-15,0 0-1 16,0 0 1-16,0 0-7 0,2 0 0 15,4 0-7-15,2-2 2 0,3 0 1 0,-1-1-2 16,9 2-3-16,1-2 0 0,3 0 2 16,6 0-1-16,2-1-4 0,8 2 0 15,2-2-2-15,7 3 2 0,2 1-1 16,3 0 8-16,1 0-4 0,-2 0-3 15,-1 6-1-15,-3-1-1 0,-2 2 2 0,-5-1 1 16,0 2-4-16,-4-1 2 0,3 0 2 16,-1-1-3-16,0-1 0 0,-2-2 1 15,3 1 1-15,-5-1-1 16,-2-3 0-16,-4 2-1 0,-2-2 2 0,-5 0-1 15,-1 0 0-15,-4 0 0 0,-3 0 1 16,-6-1-1-16,-3 0 0 0,1 1 0 16,-6-1 1-16,0 1 1 0,0 0 0 15,0 0 1-15,0 0 0 0,0 0-3 16,0 0 1-16,0 0 1 0,0 0 0 0,0 0 0 15,0 0 0-15,-6 0-4 0,-1 0 2 16,-1 1-2-16,4 3 2 0,-6 0-2 16,3 0-3-16,-1-2-6 15,4 1-11-15,0 0-13 0,2-3-10 0,0 2-33 16,0-2-65-16,2 0-159 0</inkml:trace>
  <inkml:trace contextRef="#ctx0" brushRef="#br0" timeOffset="171863.83">23350 8910 178 0,'-2'-1'45'0,"0"1"32"0,0-1-16 16,0 1-18-16,2-1 0 0,0 1-10 16,0 0-18-16,0 0 3 0,2 9 0 15,12-3-5-15,5 3 1 0,0 0-7 16,8 0-2-16,-1 2 0 0,5 2-3 15,-2 1 4-15,2-2-4 0,-2 0 0 16,2 0-2-16,-6 0 1 0,0-2 0 16,-2 3 0-16,-11 0-1 0,-2 3 2 0,-8-1 0 15,-2 5 1-15,-8 1-3 0,-6 1 5 16,-7 2 1-16,-4 1 1 0,-2 0-1 15,1 1 5-15,-3 2-2 0,2 3-2 16,-2 0-1-16,4 0-2 0,4-3-1 16,3 0-4-16,3-1 14 0,9-4-19 0,0 1 1 15,2-5-12-15,4-2-22 16,0-1-29-16,0-2-78 0</inkml:trace>
  <inkml:trace contextRef="#ctx0" brushRef="#br0" timeOffset="179625.27">24673 9065 68 0,'2'0'19'0,"2"-1"-44"0,-4 1 176 0,0-2-135 16,0 0-5-16,0 1 17 0,4 1-9 16,-1-1-6-16,-1 1 0 0,-2 0-1 15,0-2-2-15,0 2 5 0,0 0 3 16,0 0 5-16,0 0 7 0,0 0-2 15,0 0-10-15,0-1-3 0,0 0-2 16,0-1-7-16,0 0 0 0,0 0 0 16,0 0 0-16,0 0-5 0,0-2 5 0,0 1-1 15,0 1 2-15,0-2-1 16,0 3-4-16,0-3 3 0,0-1-1 0,0 1-1 15,0 1-3-15,2-2 4 0,2 2-1 16,0-3-2-16,-2 0 0 0,2 1 2 16,0-2-1-16,0 0-3 0,3-2 2 15,-1-1 3-15,0-1-1 0,2-1 1 16,-1 2-2-16,-3-1 5 0,2 1-1 0,-4 2-3 15,4-2 3-15,-4 2 1 0,0-1-1 16,2 1-5-16,1 1 1 0,1 0 0 16,0-1-2-16,0 1 0 0,0 1 0 15,1-1 2-15,1 2-2 0,-4-1 0 16,0 1 0-16,0-1 0 0,0 4 1 15,-2-1-1-15,0 0 0 0,5 0 1 16,-3-2-1-16,0 0 0 0,0 0 0 16,0 0 3-16,2-1-2 0,1 2-1 15,-3-4 0-15,4 3 2 0,0-2-3 16,-2 2 1-16,3 0 1 0,-3 1 1 0,0 3-2 15,-2-1 0-15,0 0 0 0,3-1 1 16,-1 2 0-16,2-2-1 0,0 1 1 16,-1 2-1-16,1 0 1 0,-4 0-2 15,0 0 1-15,-2 0 1 0,4 0-1 16,-2 5 0-16,3-1 0 0,-3 1 0 15,0-1 0-15,-2 2 0 0,4 0 0 16,-6 1 2-16,4 0 0 0,0 0-2 16,-1 2 0-16,-3 2 1 0,4 0 0 15,-4 2-1-15,2-3 0 0,-2 1 0 0,0 1 1 16,0 0-1-16,0 1 0 0,0-4 1 15,2 1-1-15,0-1 0 0,0-1 0 16,0 2-2-16,-2-4 2 0,2 4 2 16,2-1-2-16,-2 1-2 0,0-2 3 15,-2 0-2-15,2 1 2 0,-2-1 0 16,3 0 1-16,-3 0-2 0,4-1-1 15,-2 2 2-15,2-2-1 0,-2 1 1 16,4-2-2-16,-4-1 2 0,2 2 0 16,-2-4-2-16,0 0 1 0,-2 0 1 0,3 0-1 15,-3 0 0-15,0 3 1 0,0-3 0 16,2 3 0-16,-2-1-1 0,0-1-1 15,4 2 4-15,-4-3-1 0,4 0-2 16,0-1 0-16,-2-1 1 0,6 1-1 16,1-1 0-16,-1-1 2 0,0 0 0 0,2 0 0 15,1 0-2-15,-3 0 0 16,0 0 1-16,-1-2 1 0,-1 0-2 15,0 2 0-15,-2-1 1 0,0-1 0 16,0 1-1-16,3-2 0 0,-3-1 1 0,2 0-2 16,0-1 1-16,0-2 0 0,3 2 1 15,-1-4 0-15,0-1-1 0,2 0 0 16,-1-2 1-16,1 0 0 0,-2 0-1 15,-2 1 0-15,1 1 1 0,-1 1 0 16,-2-1-2-16,-2 0 1 0,-2 2 1 0,0 1 0 16,0-1-1-16,0 0-1 15,4 1 2-15,-2-2-1 0,2-1 0 16,1-1-1-16,-1-1 2 0,0 2-1 15,2-1 0-15,-2 1-1 0,2 0 2 0,-1 0-1 16,-1-2 0-16,0 1 0 0,0-1 0 16,-2 2 1-16,2-1 0 0,-2 2 1 15,0-1 1-15,0-1-3 0,2-1 0 16,3-1 0-16,-1 0 1 0,0 0 0 15,2 0-2-15,-1-1 1 0,-3-1 1 16,4 3 0-16,-4-1-2 0,-2 2 1 16,0 2 1-16,-2 1 0 0,0 3 0 15,0-1 1-15,2 3 4 0,0-1-5 16,-2-1 2-16,2 3-2 0,0-2 0 15,3-1 1-15,-1-2-2 0,4-1 0 0,0-1 1 16,-2-1 1-16,3 1-3 0,-1-1 1 16,2 0 2-16,-1 0-2 0,1-1 0 15,0 3-1-15,1 1 2 0,-3 1-2 16,-2 2 1-16,2 0 0 0,1 3 0 15,-5 0 1-15,2 0-1 0,0-1-1 0,0 2 3 16,3-1-1-16,-3 1-1 0,0 0 0 16,4 0 1-16,-3 0 0 0,1 0-2 15,0 0 1-15,0 0 1 16,3 0 0-16,-3 0-1 0,2 0 0 0,-1 0 1 15,1 0-1-15,-2 0 1 0,0 0-1 16,-1 0 0-16,-1 3 2 0,-2 2-2 16,-2 1 0-16,4 0 2 0,-2 2 0 15,1 0 0-15,-1 3-1 0,0 1 1 16,-2 2 1-16,2 1-2 0,-2 1 0 0,2 1 0 15,0 1 0-15,-4 4-2 0,4-1 1 16,-1 1 1-16,-1-1 2 0,-2 2-3 16,0 3 0-16,0 1 1 15,0 0 1-15,-7 1-2 0,3 0 0 0,-2 0 0 16,2-3 1-16,0 0-1 0,-2 1 0 15,4-2 0-15,-5-1 0 0,5-2 0 16,2 0 0-16,-2-2 0 0,2-1 1 16,0 1-2-16,0-1 1 0,0 2 1 15,0-1 0-15,-2-2-1 0,0-1 0 0,0 2 1 16,2 0 0-16,0 2-1 0,0-1 0 15,0 2 2-15,0-2-1 0,0 0-1 16,6 0 0-16,-2 2-2 16,3 1 3-16,-5 1-2 0,2 1 1 0,-2 5 1 15,2 4 0-15,-4 2 0 0,0-3 15 16,0-6-20-16,4-4 3 0,2-1-1 15,3 5 1-15,-3 3 2 0,0-1 1 16,0-2-1-16,0-5-3 0,3-4 3 16,3-1 0-16,2 4-2 0,1 3 0 0,-1-3 3 15,-1-4 2-15,-1-5-6 0,1-4 2 16,1-2 2-16,1-1-1 0,-3-2-1 15,2-2 0-15,1 0 1 0,-3 0-1 16,7 0 0-16,-3 0 0 16,1-6 0-16,4-2 1 0,-1-3-2 0,1 1 1 15,-2-4 1-15,-1 2 0 0,-1-1-1 16,-1-1-1-16,1 1 2 0,-1 0 0 15,-1-2-2-15,-3 0 1 0,-1 0 1 16,-1 1 0-16,-2-1-1 0,0 0-1 16,1-2 3-16,1-1-1 0,-2-2-2 0,-1-3 1 15,1 0 1-15,-2-3-1 0,2-4 0 16,1-3-1-16,-1-5 2 0,-2 1-1 15,0-1-14-15,-2 2 18 16,-2 1 0-16,0 1-3 0,3 3-1 0,-1 0-1 16,0 2 1-16,0 1 1 0,0 1-1 15,-2-1-1-15,2 1 1 0,-4 0 1 16,2 1-1-16,0 0-1 0,3 0 1 15,-1 1 0-15,4 1 0 0,-4-1-1 16,2 0 2-16,3 0-1 0,-3 0-1 0,2-3 0 16,0-2 2-16,-4-2-1 0,3 0 0 15,1 1-1-15,-6-1 2 0,2 5-1 16,0 0-1-16,-2 4 1 0,2 3 1 15,-1 1-1-15,-1 1 0 0,0 2-1 16,0 2 2-16,0 0 0 0,0-1-2 16,0 1 1-16,2-2 0 0,2 1 1 15,-4-3-2-15,7 0 1 0,-5-1 1 16,0 0-1-16,0-2 0 0,2 1 0 15,-2-1 0-15,3 2 0 0,-1 0 0 0,2-1 0 16,0 3 0-16,-4 1 1 0,5 1-2 16,-3 1 1-16,2 0 1 0,0 1-1 15,5 1 0-15,-3-2-1 0,3 1 1 16,1 2 1-16,-4 0-1 0,3 1-1 15,-1 2 2-15,-1 1 0 0,-1 2-2 0,4 1 0 16,-3 1 2-16,5 0 0 16,-1 2-3-16,-3 1 2 0,5 0 0 15,-7 0 1-15,4 1-2 0,-3 7 1 16,-1 1 1-16,0 1 1 0,-1 3-1 0,-3 3 1 15,0 2-1-15,-2 2 3 0,0 3-3 16,-4 4 2-16,0 1 0 0,0 4-2 16,0 0 1-16,0 3 0 0,0 0 0 15,-4 1-1-15,0 3 1 0,-4-1-3 16,0 3 3-16,1 4-1 0,-3-3 0 0,2 1-1 15,-3-1 1-15,3-2-3 16,0 1 3-16,-2-2-2 0,-1 0 3 0,3-1-1 16,-4-1-1-16,3-1 0 15,-1-1 1-15,4-1 0 0,-5 1-1 16,3-2 0-16,0 2 0 0,0-2 2 0,-1 1-2 15,3-3 0-15,-2 1 0 0,0-2 1 16,1 0-2-16,-1 0 1 0,6-3 1 16,-2 1 0-16,4-1-1 0,0-3-1 15,0 0 2-15,0 3-1 0,6 2 11 16,2-1-16-16,1 1 7 0,1-6-3 0,-2 2 0 15,1-1 1-15,-1 1 1 16,0-1 1-16,0-4-2 0,-4-3-2 0,3-2 4 16,-1 3-1-16,-2 1-2 15,2 0 1-15,2-2 2 0,-1-4-2 0,1-2 0 16,-4-3-2-16,4 1 3 0,1-2 0 15,3 1-2-15,0-1 0 0,7-2 2 16,-2-4 0-16,-1-1-1 0,3 0 0 16,-3-1 0-16,1-6 1 0,-1-1-2 15,-3 0 1-15,-3-1 0 0,0 3 0 0,1-2 0 16,-3 2 0-16,2-2 0 0,-1 0 0 15,-1-1-2-15,0-1 1 16,0-1 0-16,3-2 1 0,-3 1-2 16,-2-4 2-16,2-1-1 0,-1-2 1 0,-1-4 1 15,0-2-3-15,2-5 3 0,-1-1-1 16,-1-2-3-16,0-2 1 0,-2 2 2 15,0-3 0-15,-4 3-1 0,0 2-11 16,0 2 17-16,0 4-1 0,0 2-4 16,0 4-1-16,0 0 2 0,0 0-1 0,0 3-1 15,0-2 1-15,0 0 0 0,0 1 1 16,2-1-2-16,2 0 0 0,-2-1 1 15,5-1 1-15,-1 1-2 16,-2-1-1-16,4-3 3 0,-1 2-1 0,1 1-1 16,4 2 3-16,-4 3-3 0,1 2 2 15,-1 1-2-15,2 1 0 0,-1 1 2 16,-1-1-1-16,-2 1 0 0,0-2-1 15,3 2 1-15,-1 0 1 0,0 1-1 16,4-2-1-16,5-1 1 0,0-2 1 0,1-1-3 16,1 1 2-16,-7 0 1 0,3 3-1 15,-7-1 0-15,-2 4-1 0,0 1 2 16,0 3-1-16,1 2-1 0,-5 0 1 15,4 1-1-15,-4 1 1 0,0 0-1 16,0 0-1-16,2 0 2 0,2 3 0 16,-1 2 0-16,1 1-1 0,-4 2 2 15,2-1-1-15,-2 5 0 0,0 0 0 16,0 5 0-16,2-2 0 0,-2 2 0 15,1-1 0-15,-1-1 0 0,-2 4 0 16,2 0 0-16,-2 0 0 0,0 1 0 0,0-2 1 16,0 1-1-16,0 2 0 0,0-2 0 15,0 1 1-15,0-3-1 0,0 2-1 16,2-5 2-16,0 1-1 0,2 2 0 15,-2-2-1-15,2 0 2 0,0 2-1 16,-4-2 0-16,0-1 0 0,0 0 0 16,0-2 1-16,0-2-1 0,0-1 0 15,0 0 0-15,0-2 1 0,2 0-2 16,5-2 0-16,-3 0 1 0,4-3 1 15,0 1-2-15,3 0 1 0,3-1 0 0,0 0 1 16,3-2-1-16,2 0 0 0,-5 0 0 16,-2 0 1-16,3 0-1 0,4-5 0 15,-3-2 0-15,5-1 1 0,1-1-2 16,-1 2 0-16,-2-2 2 0,-3 0-1 15,-3 2 0-15,-5-3-1 0,2 0 2 16,-6-2 1-16,1-1-3 0,-1-3 1 16,0 0 0-16,-2-2 1 0,4-2-2 15,-4-2 1-15,4-1 0 0,1 0 1 16,-1 0-2-16,0 0 0 0,2-3 2 0,-4 2-1 15,3 1 0-15,-5 2-1 0,-2 3 2 16,2 0 0-16,-2 1-2 0,0 1 1 16,0-2 0-16,0 0 1 0,0-1-2 15,0 0 1-15,0 1 0 0,2-1 0 16,2-2 0-16,2 1-2 0,0-3 3 0,1-1-1 15,-3 2-1-15,4 0 0 16,-2 0 1-16,2-2 1 0,1 0-2 16,1-1 0-16,0-1 2 0,1 1-2 15,-3 0 1-15,0-2-1 0,0 2 1 0,1-1 0 16,5 1 0-16,-3 1 0 0,5 3 0 15,7 0 0-15,-2 3 0 0,-3 0 0 16,1 2 0-16,-5 3 0 0,-3 4 0 16,-3 0 0-16,-2 4 0 0,-2 2 0 15,0-1 0-15,-2 3 0 0,-2 0 0 0,7 1 1 16,-5-1-1-16,2 1 0 0,0 0 1 15,4 0 0-15,-2 5-1 16,3 0 0-16,-1 3 0 0,2 2 1 16,1 4 0-16,-3 2-2 0,4 4 2 15,1 2 0-15,-3 4-1 0,0 2 0 0,-4 4 1 16,-6 5-3-16,0 0 4 0,0 5-3 15,-10 0 3-15,-4 1-1 0,3 0-1 16,3-1 0-16,-2-3 0 0,-1 2 1 16,1-1-2-16,0-1 2 0,-1 4-2 15,1 0 2-15,0-1-1 0,-1 1 0 0,1-3 0 16,2-1 1-16,-3 0-1 0,3-3-1 15,4 1 2-15,0 0 0 16,2 0-1-16,-2 2-1 0,2 1 2 16,2-1-1-16,-2 0 0 0,2 1 1 0,0-2-1 15,0-1 1-15,0-1 10 0,4-3-17 16,2-1 6-16,-2-1-1 0,0-2 1 15,0 1-2-15,0 2 3 0,5-3 0 16,-3 4-1-16,2-3-2 0,3 0 3 16,-1-1 0-16,-2-4-1 0,2 0-1 0,1-4 2 15,-1-3 0-15,0-5-2 0,-1-3 0 16,1-3 1-16,2-5 2 0,3-2-3 15,-1 0 1-15,1 0 2 16,-1-9 0-16,3-1-2 0,-1-1 0 0,-3-3 1 16,-1-2 1-16,3-1-2 0,-3 1 0 15,1-1 0-15,1-4 1 0,-6 1-1 16,1-2-1-16,-1-2 2 0,-2 0 0 15,0-4-2-15,2-1 0 0,3-1 1 16,-3-3 0-16,4-3 0 0,-3 1-2 0,3-2 2 16,1-1 0-16,-3 0 0 0,-2 0-1 15,-2 5-12-15,-4 2 22 0,0 4-8 16,1 3 0-16,-3 2-1 0,0-1 1 15,0 2 0-15,0 1-2 0,0 0 1 16,0 0 1-16,0-1-2 0,0 1 1 16,0-2-1-16,0-2 2 0,6 0-2 15,4-2-1-15,-2 0 3 0,7 0-2 16,-7 2 2-16,0 2-2 0,3 1 0 15,-7 2 3-15,2 1-3 0,0 2 0 0,2 4 1 16,-3 1 1-16,1 1-2 0,0 1 1 16,2 1 0-16,1-1 1 0,1-1-2 15,-2-1 1-15,7-1 0 0,3-3 1 16,5 0-1-16,2 0-1 0,4 0 1 15,-7 5 1-15,-1 3-2 0,-4-1 0 16,1 4 1-16,-5-1 1 0,-1 4-1 16,-8 1-2-16,-2 0 2 0,0 0 1 15,-2 0 0-15,2 2-1 0,0 6 1 16,1 1 0-16,1 1-2 0,-2 2 2 15,2 0-2-15,0 1 2 0,2 2-1 0,-2 0 0 16,3 2 0-16,-3-1 1 0,0-1-1 16,-4 4 0-16,0 2 1 0,0 1 0 15,-2 2 0-15,-6 0-2 0,1 3 2 16,-1 0 0-16,-2-1-1 0,6 1 0 15,-1 0 0-15,1-2 1 0,0 1-1 16,0-1-1-16,0 0 2 0,4 0-1 16,-4-1 0-16,2-3 0 0,0 0 0 15,0 0 0-15,-3-4 0 0,3 1 0 16,-2-1 0-16,0-1 2 0,4-4-2 0,-2 0-1 15,2 0 1-15,0 0 1 0,0 0-2 16,2 0 1-16,2-1-1 0,4-2 3 16,-1 0-2-16,-1 0-1 0,2-4 12 15,0 2-15-15,5 0 2 0,-3-2 2 16,1-1 0-16,-5-2 1 0,-2 0-1 0,4-2-1 15,0 0 1-15,5 0 0 16,1 0 0-16,-1 0 1 0,3-5-2 16,-1 0 1-16,1-2 0 0,-3 1 0 15,-3-2 0-15,-2 2 1 0,3-2 0 0,-5-2-14 16,2 0 22-16,-4-4-6 0,4-1-2 15,-1 0-1-15,-5-3 1 0,4-1 0 16,-4-1-1-16,2-3 0 0,2 0 0 16,-2-2 1-16,1-3-2 0,3 4 0 15,-6 3 1-15,4 2 1 0,0 0-2 0,-2 1 1 16,3 1 0-16,-5 0 1 0,4-2-2 15,-4 2 0-15,0 0 2 16,2-1 0-16,-2 0-1 0,4-1-1 16,1-1 1-16,3 0 1 0,-2-1-2 0,5-1 0 15,1 1 1-15,1 0 0 0,5-1-1 16,-1 3 0-16,-3 1 2 0,3 3-2 15,-9 3 2-15,3 2-1 0,-3 0 0 16,-2 3 0-16,3-1 0 0,-1 0-1 16,0 2 1-16,1-1 1 0,-1 4-1 0,0-3-1 15,7 1 1-15,-5 2 1 0,1-3-1 16,3 3-1-16,-5 3 1 0,-3 0 0 15,0 0 0-15,0 0 0 16,-1 2 0-16,-3 8 0 0,2 1 0 0,-4 2 0 16,-2 1 0-16,0 2 0 0,0-1 0 15,0 0 0-15,0 1 0 0,0 1 1 16,0 1-1-16,0 1-1 0,0 0 1 15,0-2 1-15,4 3-1 0,2 2-1 16,1-2 2-16,-3 4-1 0,-4 3 0 16,0-5 0-16,0 3 0 0,0-5-1 0,0-1 1 15,0-2 0-15,0 0 0 0,0 1 0 16,0-1 0-16,0-3 0 0,0-1 0 15,0-2 0-15,0 0 0 16,0-2 0-16,4-1 0 0,2 1 0 0,4-2 0 16,3 0 1-16,1-2-1 0,3 0-1 15,-7-1 1-15,2-2 1 0,-1 1-1 16,-3-1-1-16,2 0 1 0,-1 1 1 15,1-2-2-15,4-1 1 0,-1 0 0 16,-1 0 0-16,-1 0 0 0,-5 0 1 0,-2 0-1 16,0-5 1-16,2-3-1 0,3 1 2 15,1-2-2-15,-2-3-1 0,0 2 1 16,1-2 1-16,-3 0-1 0,2 0-1 15,0-2 1-15,-1 2 0 0,-1-2 0 16,0 1-1-16,0-3 1 0,-4 1 2 16,-2 0-2-16,2-2 0 0,3 1 0 15,-3 1 1-15,2-2-1 0,0 0 0 16,-2 0 0-16,4-2 1 0,0 0-2 15,3 0 1-15,-5-1-1 0,6-1 2 0,-4 0-1 16,3 2-1-16,-3-1 1 0,0 3 0 16,-2 0 0-16,4 3 0 0,-1 1 0 15,1-2 0-15,2-1 0 0,0 1-1 16,3-1 0-16,1 4 2 0,-5 0-2 15,3-3 0-15,0 4 1 0,5 2 0 16,2-1-1-16,-3 1 2 0,3 1-1 16,-3 1-1-16,-3 0 1 0,-1 1 1 15,-2 1-1-15,7 1 0 0,-7 1 0 16,5 2-1-16,-3 0 1 0,-2 1 0 0,-1 0 0 15,-1 0-2-15,-4 0 2 0,0 2 2 16,0 2-4-16,-4 2 1 0,2 1 1 16,-2 2 1-16,0 1 1 0,3 0-4 15,-1 4 4-15,0-1-2 0,-2 2 0 16,4 0 0-16,0 3 0 0,2-2 0 0,0 3 0 15,1 0 0-15,-5-1 1 16,0-2-1-16,-2 3 0 0,0 1 0 16,0 0-1-16,-4 2 2 0,-3 0-1 15,1 0 0-15,2 0 0 0,-4 0 1 0,2-1-1 16,1-2 0-16,-1 0 0 0,4-2 1 15,2-3-2-15,-2 0 1 0,2 1 0 16,0 0 0-16,0 0 0 0,8-1 0 16,1 0 0-16,-3-5 0 0,0 2 0 15,2-4 0-15,-4 2 0 0,3-1 1 16,1 0-1-16,-2 1-1 0,6-1 2 0,5-2 0 15,-3 0-1-15,3 0 0 16,-3-4 1-16,-1 2 0 0,-1-1-1 16,-1-2-1-16,3 1 2 0,1 0-1 15,-5-2 0-15,2 0 0 0,-1 0 0 0,1 0 1 16,0-4-1-16,-1-3 0 0,-3 0 1 15,-4-3 1-15,-2 2-1 0,0-3-1 16,5 0 1-16,-3-3 0 0,-4-3-2 16,4 0 1-16,0-1 0 0,-2-2 1 15,4-2-1-15,0 0-1 0,1 0 1 0,-3 0 1 16,4-1-1-16,2 1 0 15,-1-1 0-15,-1 0 0 0,-2 0 1 16,2 2-1-16,-1-2 2 0,-1-1-1 16,2 1 1-16,0 0-2 0,1 1 0 0,1-1 1 15,2 1-1-15,1 1-1 0,-5 1 1 16,2 2 1-16,-1 2-1 0,1 2 0 15,2 1-1-15,7 0 1 0,0 1 0 16,1-1-2-16,1 4 2 0,-7 2 0 16,-3 1 0-16,-1 2-1 0,-2 1 1 0,-2 3 0 15,1 0 0-15,-1 0-1 0,0 0 1 16,2 0 1-16,-1 1-2 15,1 7 0-15,0-2 1 0,2 6 1 16,1-2-2-16,1 4 1 0,3 1-1 0,-3 0 3 16,0 3-3-16,3-2 0 0,-1 2 2 15,1-2-1-15,-3 1 0 0,1 0-1 16,-7 0 2-16,-2 0 0 0,-4 0-2 15,0-1 1-15,-6 1 1 0,-7-2 0 16,3 3-1-16,0-3-1 0,-1 1 2 0,3 1 0 16,2 0-2-16,0 0 0 0,-1 1 2 15,3-3-1-15,-2 2 0 0,4-1-1 16,-2-1 1-16,2-1 1 15,0 1-2-15,0-1 1 0,2 0 0 0,0-2 1 16,0-1-1-16,0-3-1 0,0 0 2 16,4-1-1-16,0-1-1 0,4-2 1 15,3-2 0-15,1-2 2 0,0 0-2 16,5 0-1-16,2-5 2 0,1-3-1 15,-3 1 1-15,1-2-1 0,-1 1 1 0,-1-2-1 16,1 0 0-16,-3 1 0 0,-1-2 0 16,-5 1 0-16,-4 0 1 0,0 0 1 15,-4 2-2-15,0-2 2 0,0 0-3 16,0-1 2-16,0 1-1 15,0 2 1-15,0-3-1 0,5-1 0 0,-1-2 0 16,4-1 0-16,0-3 0 0,3 0-1 16,-3-2 1-16,6-3 1 0,-1-1 0 15,3-1-3-15,-1 1 3 0,-5 1 0 16,4 3-1-16,-5 3 0 0,-1 1-2 15,-2 1 4-15,0 1-2 0,3 2 0 0,-3-1 1 16,-2 2 0-16,4 2-1 0,3 1-2 16,-3 2 2-16,4 2 0 0,-1 0-1 15,1 2 0-15,3 1 1 0,-5 1 0 16,4 0 0-16,1 0 1 0,-5 0 0 15,-2 3-1-15,-3 3-2 0,-1 2 2 16,-2-1 0-16,2 2 1 0,-2 0-1 16,2 1-1-16,2 0 1 0,-2 1 1 15,5 2-1-15,-1 3 0 0,0-2 1 16,-2 2-1-16,1-1 0 0,-5 1 0 0,-2 4-2 15,0 1 3-15,0 1 0 0,2 1-2 16,-2 0 2-16,0 1-1 0,0 0 0 16,-2 0 0-16,2 0 1 0,0-2-1 15,0-3-1-15,0 0 1 0,12-5 0 16,9-2 0-16,6-6-1 0,14-4 2 15,7-1-24-15,5 2 3 0,5-1-21 16,-4 1-3-16,2 3-48 0,-5-2-4 16,-3-1-82-16</inkml:trace>
  <inkml:trace contextRef="#ctx0" brushRef="#br0" timeOffset="189255.81">24818 12034 8 0,'-10'0'59'16,"1"0"37"-16,1-7-43 0,0-3 0 0,4 1-4 16,-3 0-9-16,1 0-7 0,2 1-6 15,-4-1-7-15,2 1-1 0,-3 3 0 16,1-2-3-16,0 3-2 0,-1 0-2 15,1 1 1-15,0 0 0 0,0 1-4 16,1-1 3-16,-1 2 0 0,2 0-2 16,-2 0 1-16,-3 1-6 0,5 0 2 15,-2 0-5-15,2 0 1 0,2 0-2 16,-1 0 0-16,3 0 0 0,2 2-1 15,0-1 1-15,0-1 3 0,0 3-3 0,0-1 2 16,0 2-1-16,9 0 4 0,1 1-2 16,9-2 0-16,-1 0-1 0,9 1-2 15,2-2 0-15,6 1-1 0,7 3 1 16,1-2 2-16,2 3-2 0,1 1-1 15,-5 1 0-15,-2 3 1 0,-3 0-1 0,-7-1 0 16,-7 0 0-16,-3 0 0 16,-5-1 0-16,-5-2 0 0,-3 0 0 15,-4-1 0-15,0-4 0 0,-2-1 0 16,0-1 0-16,2-1 0 0,-2 0 3 0,0 0 1 15,0 0-3-15,0 0 1 0,0-4 0 16,-2-2-1-16,2 1-1 0,-2 2 1 16,2-4 0-16,-2 3-1 0,2-1 0 15,0 0 1-15,0-1 0 0,0 1-2 16,0-1 1-16,0 2 2 0,-2-2-2 0,2-1-1 15,0-4 1-15,0-1 1 0,0-2 0 16,0 0-2-16,0-5 1 16,4-2 1-16,-2-3-1 0,4-4-1 15,-4-5 0-15,0-1 2 0,0-4 0 0,-2-3-2 16,0-2 1-16,0-2 0 0,0 5 0 15,0 0 0-15,0 6-1 0,2 3 2 16,-2 4-1-16,3 4 0 0,-3 3-1 16,0 1 2-16,0 5 0 0,0 3-2 15,0 3 1-15,0 2 1 0,0 1-1 16,0 0-1-16,0 2 1 0,0 2 1 0,0 1 0 15,0 0-3-15,0 0 0 0,0 0-1 16,0 0 3-16,0 1-1 16,0 4 1-16,0-1 0 0,0 1 1 15,0-2-2-15,0 2 1 0,2-3 1 0,-2-1-1 16,0 1-1-16,0-1 1 0,2 0 1 15,-2-1-1-15,0 0 0 0,2 0 0 16,-2 0 0-16,0 0 1 0,0 0-1 16,0 0 0-16,2 0 2 0,0 0-1 15,4 2-1-15,2-1 0 0,3 0 2 0,5 1-2 16,9-1 0-16,12 1 0 0,13-1 1 15,6 3-1-15,8 0 0 0,-2 1 0 16,-2 0-2-16,-7 2 2 16,-1 1 0-16,-4 1 2 0,-5-2-4 0,-8 1 2 15,-6-1 0-15,-12-4 0 0,-7 1 0 16,-6-3 0-16,-4 0 0 0,0-1 3 15,-6 0 0-15,-4 0-2 0,-5 0-1 16,1 0 0-16,1 0 1 0,3 0-1 16,6 0 0-16,0 0 1 0,4 0 1 0,-2 0-1 15,2 0 0-15,0 0-1 0,0 0 1 16,0 0 0-16,0 0-1 0,0 0 1 15,0 0 1-15,0 0-1 0,0 0-2 16,0 0 1-16,0 0-1 0,-2 0 0 16,2 5 2-16,-5 4-1 0,3 3 1 15,0 1-1-15,-4 4 0 0,4 5-1 16,-4 3 3-16,0 5-2 0,-1 2 0 15,-3 3 0-15,0 5 2 0,-1 0-1 16,-3 4-1-16,2 2 1 0,-3 2 0 0,5-2 1 16,-1-1-2-16,3-3 1 0,2-5-3 15,0-4 3-15,4-6-1 0,-3-4 0 16,5-5 2-16,0-4-1 0,0-3-1 15,3-5 1-15,-1-2 1 0,2-3-1 16,2-1 2-16,2-1 2 0,5-9 2 16,-3-5-5-16,4 0 0 0,-3 0 1 15,-3-1-1-15,-2 1 1 0,-2 2-2 16,1 1 2-16,-1 2-3 0,-2 2 3 15,2 2-4-15,-4 1 1 0,4 3 1 0,-4 0-1 16,0 2-1-16,6 0-1 0,-4 0 2 16,0 0 0-16,0 0-1 0,3 0 1 15,-5 4 0-15,2-1 1 0,0 0-2 16,2 1 1-16,-2-2 1 0,2 0-1 15,2-1 0-15,0-1 0 0,5 0 2 16,3 0-1-16,3 0-2 0,3 0 1 16,3 0 1-16,6 0-1 0,4 0-1 15,2 0-1-15,5 0 4 0,-1 0-4 16,0 0 2-16,2 0-2 0,-3 0 2 15,-5 4 0-15,-4 1-2 0,-2 0 1 0,4 0 2 16,0 0-1-16,2 0-1 0,0 0 1 16,-4-1 0-16,-9 1 1 0,-1-1-2 15,2-3 1-15,-1 1 1 0,3-2-1 16,-2 0-1-16,-5 0 1 0,-5 0 1 15,-5 0-1-15,-6 0 0 0,0 0 2 0,0 0 0 16,0-7-3-16,-6-1 2 16,-3 1-2-16,-1 0 2 0,2 0-1 15,-3 1 0-15,5-1 0 0,0 3-1 16,2 0 1-16,4 2 1 0,-4 0-1 0,4 1-1 15,0-2 1-15,-2-1 1 0,2 4-1 16,0-3-1-16,0 2 1 0,0-1 1 16,0-1-2-16,0-1 1 0,0 0 1 15,-2-3-2-15,2 2 1 0,0-1 0 16,0-1 0-16,0 2 0 0,0 0 1 0,-3-3-1 15,1 1 0-15,0-5-1 0,0-2 1 16,2-3 1-16,-4 0-1 16,0-4-1-16,4-3 2 0,0-2-1 15,0-3-1-15,0-2 2 0,2-2-1 0,4-1-1 16,-2-1 1-16,1 1 1 0,-5 2-1 15,2 5-1-15,-2 2 2 0,0 4-1 16,0 7 0-16,0 2 0 0,-2 2-1 16,2 2 2-16,-5 2-1 0,3 1-1 15,2 1 2-15,0 3-2 0,-2 0 1 0,2 1 0 16,0 0 0-16,0 0 1 0,0 0-3 15,0 0 2-15,0 0-1 0,0 0-1 16,0 0 0-16,0 2 3 16,0 2-1-16,0 1-1 0,0-2 1 0,0 0 0 15,0 0 0-15,0-2 0 0,2-1 0 16,-2 1 0-16,0-1 1 0,4 0-2 15,1 0 2-15,1 0 0 0,2 0 0 16,0 0-2-16,3-1 1 0,1-2 1 16,0 1 0-16,5 1-2 0,2 0 1 15,5 1 1-15,-1 0-1 0,4 0 0 0,2 0-1 16,4 0 2-16,0 0 0 0,0 0-2 15,-4 4 0-15,-2 0 2 0,0-1-1 16,-4 2-1-16,-5-1 1 16,-5 0 1-16,-5 0-1 0,-6-2-1 0,0 0 0 15,-2-1 2-15,0 0-1 0,0 1 0 16,0-2 0-16,0 3 2 0,-2-3-2 15,0 0 0-15,2 0-1 0,0 1 2 16,0-1-2-16,-2 1 1 0,0 2-1 16,2-1 2-16,0 3-1 0,0 1 0 0,-2 2-1 15,2 3 2-15,-4 2-1 0,-1 3 0 16,-1 4 0-16,-4 3 1 0,-2 3-1 15,-1 5-1-15,-3 1 1 0,-1 5 2 16,-2 2-3-16,1 1 1 0,1 3 0 16,1-1 1-16,3 0 0 0,1 0-2 15,4-3 1-15,-3-2 1 0,7-6-1 16,2-1 0-16,2-6 0 0,0-3 0 15,0-4-1-15,6-7 2 0,-6-5-2 16,0-3 2-16,0-2 1 0,2 0-2 0,3 0 3 16,-1-5-1-16,4-5 0 0,-4 1-1 15,0-3 0-15,4-1 2 0,1 1-4 16,-1 0 1-16,0 0 1 0,1 1 0 15,-1 3 0-15,0 0-2 0,2 1 1 16,3 1 0-16,1 1 0 0,3 2-1 16,-1 2 1-16,3 1 0 0,2 0 1 15,-1 0-2-15,1 4 0 0,2 0 2 16,12 2-1-16,8 0-1 0,9 1 1 15,8-1 1-15,-10 3-1 0,-7 0-1 0,-2 0 1 16,-4 0 0-16,-1 0 1 0,-5-3-2 16,-2 0 1-16,-11-1 0 0,-5-2 1 15,-7-2-2-15,-4-1 1 0,0 0 2 16,-2 0 0-16,0-1-3 0,-2-5 1 15,-4-2 1-15,2 0-1 0,-1-2 0 0,5 0 0 16,-2-1 1-16,0 2-1 16,2 0-1-16,0 0 1 0,0 3 0 15,0-2 1-15,0 3-2 0,0-3 1 16,0 1 0-16,0-2 1 0,4-2-2 0,1-1 1 15,-3-6 1-15,2 2-1 0,-4-3-1 16,2-4 1-16,0 0 1 0,-2-2-1 16,4-4-1-16,-4-1 0 0,4-2 2 15,-2-1-1-15,0 0-1 0,-2 0 0 16,0 0 3-16,0 3-2 0,0 4-1 15,0 0 0-15,0 2 2 0,0 5-1 0,0 4-1 16,0 1 1-16,0 5 1 16,0-2-1-16,0 5-1 0,2-1 0 15,0 6 2-15,0 0-1 0,-2 1-1 16,3 0-1-16,-3 0 4 0,2 0-2 0,0 4-2 15,-2 3 2-15,0-2 1 0,0-1-1 16,0 1-1-16,4 0 1 0,-4-2 1 16,2-1-1-16,-2-1-1 0,0 0 1 15,2 0 1-15,-2-1 0 0,4 0-1 16,2 0-2-16,3 0 3 0,1-3 0 0,0-3-3 15,-2 2 2-15,3 0 1 0,1 0 0 16,1 2-3-16,1-1 2 16,3 3 0-16,1-1 0 0,5 1 2 15,6 0-2-15,-2 0-2 0,4 1 2 0,-2 6 2 16,0-1-2-16,0 1-2 0,0-1 2 15,-7 0 2-15,1 1-2 0,0 0-2 16,2-1 2-16,-7 1 2 0,-1-3-2 16,-9-1 0-16,-4 0-2 0,0-2 4 15,-2-1-2-15,-2 1 0 0,0-1-2 0,0 0 4 16,0 0-4-16,0 0 3 0,0 0 1 15,0 0-3-15,2 0 1 0,-2 0 2 16,2 0-2-16,-2 0-1 16,0 0 0-16,0 0 2 0,0 0-3 0,0 4 3 15,-6 12-1-15,-6 3-2 0,-5 6 2 16,-3 6 2-16,-5 5-2 0,2 4-1 15,-2 6 1-15,0 1-1 0,1 2 1 16,3-1 1-16,4-3 0 0,3-2-2 16,2-6 1-16,5-2 1 0,1-7-1 0,6-1 0 15,0-7-1-15,0-1 2 0,8-5 0 16,-1-4-2-16,-3-1 1 0,2-5 1 15,-2-2 0-15,0-2-2 0,0 0 2 16,3 0 2-16,1-5-3 0,-2-2 0 16,-2-2 0-16,2 0 1 0,1-2 0 15,1 0-2-15,2 0 1 0,1-1 1 16,1 3-1-16,0-1-1 0,1-1 1 15,-1 2 1-15,3 0-1 0,-3 3-1 16,0 4 0-16,1 1 2 0,-3 1-2 0,0 0 1 16,5 0-1-16,1 8 2 0,3-1-1 15,14 2-1-15,6 3 1 0,11-1 1 16,2 2-1-16,-3 0-2 0,-1 0 1 15,-3 0 0-15,1 0 1 0,3-3-1 16,5-1 0-16,-2 0 0 0,0-3 1 16,-5-2-3-16,-10-1 1 0,-4-3 2 15,-8 0 0-15,-10 0-1 0,-3 0 1 16,-8 0 1-16,2-4 1 0,-6-4-3 15,2-1 0-15,1 1 3 0,-1 1-2 16,0 0-1-16,4 0 0 0,0 1 2 0,0-1-1 16,0 1-1-16,1 1 1 0,-3-1 1 15,0 2-1-15,0-2-1 0,-4 0 1 16,0 0 2-16,0 2-2 0,-2 1-1 15,-4-1 0-15,-2 1 2 0,1 2-1 16,-1 1-1-16,0 0 1 0,4 0 0 16,0 0 0-16,1 0-1 0,1 0 1 15,-2 0 1-15,0-3-1 0,-2-4 0 16,0 1 0-16,2-4 1 0,-5-2-1 15,5-1-1-15,-2-2 1 0,2-3 1 0,0-3-1 16,4 2-1-16,0-3 1 0,0 1 1 16,0 2-1-16,6 0-1 0,0 0 1 15,0 3 0-15,1 1 1 0,-1 1-2 16,0 1 1-16,-2 0 0 0,0 2 1 15,-2 0-2-15,2 2 1 0,1-1 0 0,-3 1 1 16,4 0-2-16,0 2 0 16,2-2 2-16,1 0-1 0,-1 2 0 15,0-2-1-15,0 0 2 0,3-1-1 16,-3-2-1-16,-2-1 2 0,2-1-1 0,-6-1 0 15,5-3-1-15,-7 3 2 0,0-1-1 16,0 2 0-16,0 3 0 0,0 2-1 16,0 0 2-16,2 1-1 0,0 2-1 15,0-1 1-15,0 3 1 0,0 2-1 16,-2 0-1-16,0 1 1 0,0 1 1 0,0 0-1 15,0 0-2-15,0 0 1 0,0 0 1 16,0 0-1-16,0 0 0 16,0 0 1-16,0 0 1 0,0 0-1 15,0 0-1-15,0 0-1 0,0 0 4 0,0 0-2 16,0 0-2-16,0 0 1 0,0 0 2 15,0 0 1-15,0 0-4 0,2 0 2 16,2 0 3-16,0 0-2 0,5 0-2 16,-1 0 0-16,2 0 2 0,3-1-1 15,-1 0-1-15,7 1 1 0,3 0 1 0,5 0-2 16,6 0 1-16,2 0-2 0,7 0 4 15,-3 0-1-15,0 2-4 0,-6 2 3 16,1-1 2-16,-1 1-2 16,4 0-2-16,2-1 2 0,0 1 2 15,-4-3-4-15,-8 0 1 0,-8 0 2 0,-7-1-2 16,-8 0 1-16,1 0 1 0,-3 0-1 15,-2 0 0-15,0 0 2 0,2 0-4 16,0 0 2-16,-2-1 2 0,2-1-1 16,-2 2-2-16,0 0 1 0,0 0 0 15,0 0-2-15,0 0 0 0,-6 9 2 0,-3 5 1 16,-3 9 0-16,-7 4-1 0,-1 9-1 15,-5 9 2-15,-4 5-2 0,6 4 2 16,-4 2-1-16,5-3-1 16,3 2 2-16,9-3-2 0,6-2 1 0,2-3 1 15,2-7 1-15,-3-6-4 0,-3-4 2 16,0-6 3-16,2-2-3 0,0-3-1 15,4-3 1-15,0-4 1 0,0-4-1 16,0-4-1-16,4-3 2 0,6-1 2 16,7-1-1-16,8-9-2 0,4-1 0 0,2-1 0 15,4-1 1-15,6 1-2 0,4 1 0 16,11 4 2-16,6 2-1 0,2 3-1 15,-4 2 1-15,-8 0 0 0,-9 1 0 16,-3 8 0-16,-3 2 0 0,-4 1 0 16,-8 3 0-16,-9-2-1 0,-3 1-5 15,-7 2-11-15,-6 0-9 0,-2-3-52 16,-17-12-75-16</inkml:trace>
  <inkml:trace contextRef="#ctx0" brushRef="#br0" timeOffset="196909.26">24710 6924 0 0,'2'0'71'0,"-2"0"6"16,0 0-47-16,0-2 11 0,0 0 7 15,0 0-17-15,0-1-3 0,0-1-1 16,-2 2-6-16,0-1-5 0,0 0-1 16,0 1-2-16,2 0-1 0,0 1-3 0,-2 0-5 15,2 0 4-15,0 0-1 0,0 0-3 16,0 0 1-16,0 0-2 15,-2 0 4-15,2 0-3 0,0-3 2 16,0 3 2-16,0-2-3 0,-2 1 2 0,2-3-3 16,0 1 0-16,0 0-1 0,0-2-3 15,0-3 1-15,0 0-1 0,0-2 1 16,6-2-1-16,-2-1 1 0,0 0 0 15,1 1 2-15,-1 0-3 0,-2 2 3 16,2-1 2-16,2 0 1 0,0 1-3 0,3-3 0 16,-3 2-2-16,2 0 1 0,-2 1-2 15,-2-1 1-15,3 2 1 16,-5 1-1-16,2 2 0 0,0-1 1 15,-2-2 1-15,0 2-3 0,2 1 0 0,0-2 1 16,3 4 1-16,-1-4-1 0,2 0-1 16,0 1 0-16,5-2 1 0,-1-1 0 15,0 1-2-15,1 0 1 0,1-1 2 16,-3 1-2-16,-1 1-1 0,-2 1 2 15,-2-1-1-15,1 3 1 0,-3 0-1 0,0 1 2 16,-2 1 0-16,0-1 0 0,2 0-2 16,-2-1-2-16,2 1 3 0,1 0 0 15,1 0-2-15,0 0 0 16,2 0 2-16,0 2-1 0,1-1-1 0,-1 1 1 15,2 0 2-15,-1 0-2 0,-1-1-1 16,0 0 0-16,0 1 3 0,3 0-2 16,-3-1-1-16,-4 2 1 0,4 0 1 15,1-3 0-15,-1 2-2 0,2 0 1 16,3 0 1-16,-1-1 0 0,1 1-2 0,1-1 1 15,-2-2 1-15,3 2 0 16,-1-2-2-16,3 2 1 0,-5-3 1 0,1 3 1 16,-1-1-4-16,0 0 3 0,1 2 0 15,-5 0 2-15,0 2-3 0,1 1 3 16,-1 0-2-16,-4 0 1 0,2 0-3 15,0 0 1-15,-1 0 2 0,1 0-2 16,2 0 0-16,0 2-1 0,3 3 3 16,1-2-1-16,-2 0-2 0,1-1 2 15,-1-1 0-15,-2 3 3 0,1 0-4 16,-1 0 0-16,0-1 3 0,0 1-3 0,-1 0 0 15,1 1 1-15,-2 0 1 0,2 0 1 16,3 1-3-16,-3-1 1 0,0 2 1 16,3-2 0-16,-1 0-2 0,0 3 2 15,1 0 0-15,1 1 0 0,-2 0-1 16,-1 0 0-16,-3 0 1 0,-2 0 0 0,2-1-1 15,-4 0-1-15,0 0 2 16,4-1-4-16,-6 3 2 0,5 0 0 16,-1 1 2-16,-2-1-1 0,4-3-2 15,-4 1 1-15,6-2 1 0,-6-1 0 0,5 1-2 16,-1-1 1-16,-2-1 3 0,2 1-2 15,-2-2-1-15,0 1 0 0,1 1 3 16,-1 0-1-16,-2 3-1 0,2-2 0 16,-2 2 2-16,0 0 0 0,2 0-3 15,-2 2 2-15,0-1 1 0,5 2 0 0,-3 1-5 16,2-2 3-16,2 1 1 0,-2-2-1 15,3 1-2-15,-1 0 1 16,2 1 1-16,-2-1 0 0,-1 0-1 16,1-1 0-16,-2 1 1 0,2 1 0 0,-1-1-2 15,-5-1 2-15,2-1-1 0,0 2 1 16,-2-1-1-16,2 0 0 0,-2 0 1 15,6-1 0-15,1 1-2 0,-1 1 1 16,6 0 4-16,3-1 2 0,-3 0-5 16,3 1-1-16,-3 0 3 0,-1-1-2 0,-1 1-1 15,1-1 0-15,-5 1 2 0,0 1-3 16,-2-2 3-16,1 2-2 15,-3-1-1-15,4 0 1 0,-2 1 0 16,5 2 0-16,-1-2 3 0,-2 1-2 0,3-2-1 16,3-2 0-16,-4 0 2 0,7-3-2 15,-5 1 0-15,1-1 0 0,1-2 1 16,-1 2 1-16,-3-2-2 0,2-1 1 15,-1 2 1-15,-1 1-1 0,0-1-2 16,3-2 2-16,1 2 1 0,3-4 1 0,-1 2-3 16,3-2 2-16,-1 0-2 0,3 0 1 15,-4 0-1-15,1 0 0 16,-1 2 1-16,-3 0-1 0,-1-1-1 15,1 1 2-15,-4 2 0 0,-1-3-1 16,1 1 0-16,-2-2 0 0,1 0 1 0,-1 0 1 16,2 0-3-16,5 0 1 0,-1 0-1 15,-1 0 1-15,3-4 0 0,3-2 2 16,-3 0-3-16,3-1 1 0,-3-1-1 15,1 2 1-15,-1-2 2 0,-3 2-2 16,-1 1-1-16,-3 1 1 0,-1 0 1 0,-6-1 0 16,2 1 0-16,0-1 0 0,-4 0 1 15,4-3-2-15,0 1 0 16,3-2 0-16,-3-1 0 0,4 0 1 15,-2 0-2-15,0 2 1 0,3-2 0 0,-1 2 1 16,0 1-2-16,0 0 1 0,-1 0 0 16,-1 1 1-16,-4-1-2 0,2 1 1 15,0 0 1-15,-4-1 0 0,6 1-2 16,-4 1 0-16,5-3 3 0,-3 1-2 15,0-1-1-15,-2 0 1 0,4 1 1 0,0-1-1 16,1-1-1-16,1-1 0 0,0 1 2 16,5 0 0-16,-3 0-3 0,0 1 2 15,1 3 1-15,-5-2 0 16,2 1-3-16,-4-1 2 0,2 1 2 0,-1-1-2 15,-1 0-1-15,-4 0 1 0,4 2 1 16,-2 0 0-16,0 0-1 0,2-2-1 16,2 1 1-16,0-2 1 0,1 1-2 15,-1 1 0-15,0-3 2 0,0 3-1 16,5-2-1-16,-1 0 1 0,-2 2 1 0,7-3-1 15,-5 2-1-15,7-1 1 0,-5 0 1 16,2-1-1-16,3 1-1 0,-5-1 1 16,1 1 1-16,-3 2-2 0,-2 2 1 15,-1 0-1-15,-1 1 3 0,0-3-2 16,0 0-1-16,-4-1 1 0,4-2 1 15,1 1 0-15,-1-1-2 0,2 1 0 16,5 0 2-16,-3-2 0 0,2 1-3 16,5-1 2-16,-1 0 1 0,-3 0-1 15,-1 1-1-15,1 0 1 0,-1 1 1 0,-4 2-1 16,-2 2-1-16,-1 0 1 0,-3 2 1 15,2 0 0-15,-2-3-2 0,0 2 0 16,2-1 3-16,-2 0-1 0,0 1-2 16,0 0 0-16,4-1 2 0,1-1-1 15,-3-1-1-15,6-1 0 0,-2-1 2 16,3 0 0-16,-1-1-2 0,7 0 0 15,1-3 2-15,1 1 0 0,3 0-2 16,-5 1 0-16,-5 2 2 0,1 2-1 16,-1 1-1-16,-3 0 1 0,1-1 1 15,0-2-1-15,3 2-1 0,-1-2 1 0,2-1 1 16,1 1 0-16,-3 0-2 0,5 0 0 15,-7 3 2-15,5 0-1 0,-5 1-1 16,7 0 0-16,-1 0 3 0,1 0-2 16,1 0-1-16,-1 0 0 0,1 0 3 15,-3 2-2-15,-3-1-1 0,1 3 0 16,-1 0 3-16,0 0-2 0,1 0-2 15,-1 0 2-15,1 0 2 0,-3 0-2 16,4 0-1-16,-1 0 1 0,1 0 1 16,1 0 0-16,1 0-2 0,1 0 1 0,1 0 1 15,-1 0 0-15,-5 0-1 0,1 0 0 16,-3 0 2-16,3 4-1 0,-5 1-2 15,-4 0 1-15,0 0 0 0,4 1 1 16,-4-1-1-16,3 3 0 0,-3-3 2 16,2 3 0-16,4-1-2 0,1-2 1 15,3 3 1-15,1-2 1 0,-1 3-1 16,-1 0-2-16,-1 0 5 0,-2 1-3 15,-1 0 0-15,-1 2 1 0,-4 0 0 16,2-1-1-16,-2 0-1 0,0 1 0 0,-4 0 1 16,2 0-1-16,3 1-1 0,-3-1 1 15,2-1 1-15,2 0-1 0,0 0 0 16,0-1-3-16,1 0 4 0,-1-2 1 15,2 1-3-15,-2 0 1 0,0-2 0 16,1 2 0-16,-3 0-1 0,0 2 0 0,0-2 3 16,0 0-2-16,2 2-1 0,-4 0 0 15,5-1 2-15,-3 0-3 16,2-1 1-16,2-2 0 0,-4 3 2 15,3-2-1-15,1-1-1 0,0 1 1 0,0 0 1 16,1 0 0-16,1-1-2 0,-2 1 0 16,3-2 1-16,1 2 0 0,-2-3-1 15,-1 1 0-15,1-1 2 0,-4 1-1 16,5-1-2-16,-3 0 1 0,0 0 1 15,0 2 1-15,3-2-4 0,-3 0 2 0,0-1 2 16,0-1-4-16,1-1 4 0,-1 1-2 16,2 0-2-16,3 1 3 15,-3 3-2-15,0-3 1 0,-1 1 1 16,1-4 0-16,0 4-2 0,3-2 1 0,-5-1 1 15,2 4 0-15,1-3-2 0,-1 0 1 16,2 1 1-16,-1-2 0 0,-1 1-2 16,0 0 1-16,3 1 1 0,-5 0-1 15,0-1 0-15,3-1-1 0,-3 1 2 16,2-3 0-16,3 2-2 0,-1-1 1 15,5 0 1-15,-3 0 0 0,1 0-2 0,-1 0 1 16,5 0 2-16,-3-1-2 16,-1 0-1-16,3 0 0 0,1 0 3 15,-3 0-2-15,1 0-1 0,-3 0 1 16,1 0 1-16,-5 0-1 0,-1 0 0 0,-3-3 0 15,2 0 0-15,-4-2 1 0,2 1-1 16,1 0 0-16,1-2 2 0,0 2-2 16,2-3-1-16,1 1 1 0,3 0 1 15,1 1-1-15,-1-2-1 0,1 0 1 16,1-1 1-16,-1 0 0 0,-3 1-2 0,-2-1 0 15,-1 0 3-15,-3 1-1 0,2 0-2 16,-6 0 1-16,2 0 2 0,-2-1-1 16,5 3-2-16,-1-4 0 15,0-1 3-15,2 1-2 0,0-1-2 0,1-1 2 16,-1-1 2-16,0 0-2 0,-1 0-1 15,-1 2 1-15,0-1 1 0,2-1-2 16,-2 1 2-16,1 0-2 0,-3 0 2 16,4 2-2-16,-2 0 2 0,2 0-2 15,-1 0 2-15,-1-1-1 0,-2 2 0 0,0 0-1 16,0 0 1-16,0 4 0 0,3-4 1 15,-3 0-1-15,2 0-1 0,0-3 1 16,-2 2 1-16,2 0-1 0,-1 1-1 16,3-1 1-16,0-2 1 0,2 0-1 15,1-1-1-15,-3 2 1 0,0 1 1 16,-1-1-1-16,-1 0-1 0,4 0 1 15,-2 0 0-15,1 1 1 0,-3 1-2 16,-2 2 1-16,2-1 1 0,2 1-1 16,1 1 0-16,-1 0-1 0,2-2 2 0,1-2-2 15,1 1 2-15,-2-2-2 0,-1 3 2 16,1 0-1-16,-4 1-1 0,-2-1 2 15,3 3-2-15,1-1 2 0,-4 0-2 16,6 0 2-16,-4-1-1 0,5 2-1 16,1-1 2-16,1 0-1 0,5 1-1 15,-1-1 1-15,-3 0 1 0,1 0-1 16,-5 1-1-16,-2 0 1 0,1 0 0 15,-1 1 0-15,0-1 1 0,0 3-3 16,1 1 3-16,1 0 0 0,0 0-3 0,1 0 2 16,-3 0 1-16,0 0-1 0,0 0-1 15,-1 0 0-15,-1 0 3 0,0 0-2 16,0 1-1-16,7 0 1 0,-3 2 1 15,2 0-1-15,3-1-1 0,-1 2 0 16,3 1 3-16,1-2-2 0,1 0-1 16,0 1 1-16,-1-1 1 0,-1 0-1 15,-1 0-1-15,-3 0 1 0,-1-1 1 16,-2 3-1-16,-1-2-1 0,-1-1 1 15,0 2 1-15,1-1-1 0,-1 1-1 16,0 1 0-16,0 2 2 0,3 0-1 0,3 0 0 16,-1 1-1-16,1 0 2 0,1 1 0 15,-3 0-2-15,-2 0 0 0,-1-3 2 16,-3 2 0-16,-2 0-3 0,0-1 2 15,-4 0 1-15,0 0 0 0,0 2-1 16,0 0 0-16,0 2 1 0,0 1-1 0,0 0-1 16,0 2 1-16,0 0 1 15,0 2-2-15,4 2 1 0,2 0 0 16,3-2 1-16,-1 0-1 0,-2 1 0 15,0-2-1-15,-2 0 2 0,3-2-2 0,-5 1 2 16,2-1-1-16,-2-2-1 0,2 2 2 16,-2-2-2-16,2 1 1 0,0-1 1 15,0-2-1-15,3 1-1 0,-1-4 1 16,4 3 2-16,5-1-1 0,-3-1-2 15,0 1 1-15,5-1 3 0,0 1-3 0,-5-2 0 16,0 1 0-16,-1 0 1 0,-1 0 0 16,2-1-2-16,-3 0 1 15,3-1 1-15,-4 2-1 0,3-2 0 16,-1 1 0-16,2-2 0 0,3 1 1 0,1 0-1 15,5 1 0-15,-2-1 2 0,-1-1-1 16,3 4-2-16,-4-1 1 0,-1-1 2 16,1 2-1-16,-3-3-1 0,1 1 0 15,-3-1 1-15,-2-2-1 0,-1 2 0 16,-1-1 0-16,4-2-1 0,1 1 2 0,5-2-2 15,3 2 1-15,0-2 2 0,-1-1-1 16,3 1-2-16,2-1 1 0,-5 2 2 16,3-2-1-16,-4 0-2 15,-1 0 1-15,-1 0 1 0,-3 0 0 0,1 0-1 16,-1 0 0-16,1 0 0 0,3 0 1 15,1 0-2-15,2-3 1 0,1 2 1 16,-3-2-1-16,2-1-1 0,-5 4 1 16,-1-1 1-16,-3 0 0 0,-6 0-3 15,-2-2 3-15,1 1 1 0,-3-1-1 0,0-2 0 16,0 1 0-16,2-3-1 0,-2 1 1 15,4 0-2-15,0 1 2 0,1-3-2 16,1 1 1-16,0 0 1 0,5 0-2 16,-1 2 2-16,-2 0-2 15,3 0 1-15,-1-2 0 0,-2 0 1 0,1-2-2 16,-5 0 2-16,0 0-2 0,-2 3 2 15,0-3 0-15,1-1-1 0,-3 1-1 16,0-1 2-16,6 0 0 0,-4 0-2 16,2-1 1-16,1 0 1 0,1-1-1 15,2-1-1-15,-2 0 0 0,5-2 2 0,-3-1 0 16,0 2-2-16,-1-1 0 0,1 1 3 15,-4 1-1-15,0 0-2 0,1 2 1 16,-5 1 1-16,4-2-1 0,-4 0 0 16,4 0-1-16,-4-1 3 0,2 0-2 15,1 2-2-15,1-2 2 0,2 3 1 16,-2-1-1-16,2-1-1 0,-1 2 0 15,1 1 2-15,-2-1 0 0,2 1-2 16,-6 1 0-16,3 1 3 0,-3 3-2 16,0-1 0-16,2 0-1 0,0 1 3 0,-2-2-2 15,0-1-1-15,2 0 1 0,-4-1 1 16,6 3-1-16,-3 0-2 0,1-1 2 15,0 2 1-15,4-2-2 0,0 2 0 16,1-3 0-16,-3 3 2 0,2 0 0 16,0-2-2-16,1 3 0 0,-1-2 2 15,2 1-1-15,1-1-1 0,-1 0 1 16,-2 0 1-16,3 0-1 0,1 1-1 15,0 1 0-15,3-1 2 0,-1 1-1 16,1-2-1-16,1 3 2 0,-5-1-1 0,1 1 0 16,-2 1 0-16,-1 1-1 0,-1 0 2 15,-4 0-1-15,2 0-1 0,-4 0 0 16,2 0 2-16,-2 0-1 0,3 0-1 15,-3 2 1-15,0-1 1 0,2 0-1 16,0 1-1-16,6 1 1 0,-1 0 1 0,-1 0-1 16,0 1-1-16,5 2 1 15,3-1 1-15,1 1-1 0,3 1-1 16,-1-1 0-16,-3 2 2 0,-3 0 0 15,-3-3-3-15,-6 0 2 0,0 1 0 0,-1-1 1 16,-3 1-2-16,0-2 0 0,0 2 2 16,0-1 0-16,0 1-1 0,0 1-1 15,0 1 2-15,0 1 0 0,0 0-3 16,2 0 2-16,0 0 1 0,6 1-1 15,0 0-1-15,3 1 1 0,3 1 1 0,0 0 0 16,-1 2-3-16,1-3 2 0,-3 1 1 16,-1-1-1-16,-4-3-1 15,0 2 1-15,-1 0 1 0,-5-1 0 16,8 4-2-16,-6-2 1 0,2 1 1 0,4 2-1 15,1 1-1-15,3 1 1 0,5-1 1 16,-1 0-1-16,5 0-1 0,1 0 2 16,-3-2 0-16,4-2-1 0,-5 0 0 15,3-2-1-15,0-1 2 0,-3 0-2 16,-1 0 2-16,-3 0-2 0,1 0 2 15,-1 1-2-15,-1-1 1 0,1 2 0 0,1-1 1 16,-3-2-2-16,3 2 1 0,-3 1 0 16,2 0 1-16,3-4-2 15,2 2 2-15,-3-3-1 0,7 2-1 16,0 0 1-16,-1-1 1 0,-3 1-1 0,2-3-1 15,-5-1 1-15,-4-1 1 0,-1-2-1 16,-7 0-1-16,0 0 1 0,-4 0 0 16,0 0 1-16,0-1-2 0,0-1-3 15,0-1-4-15,0 1-10 0,0 2-13 16,0 0-25-16,-2 0-44 0,-8 0-64 0</inkml:trace>
  <inkml:trace contextRef="#ctx0" brushRef="#br0" timeOffset="60161.27">14166 9847 36 0,'0'0'5'16,"0"2"165"-16,0-2-112 0,0 0-41 15,0 0 7-15,12 0 4 0,7-3 5 16,2-3-12-16,-1-1 1 0,3-1-2 15,0 1-1-15,-5 0-5 0,1-1 0 16,-2 1-7-16,-1 1 0 0,-1-1-2 16,-1 2 1-16,-2 0-5 0,-3 3-1 0,-1 1 1 15,-4 0 0-15,0 1-2 16,-4 0 0-16,0 0-9 0,0 3 1 15,-2 3 1-15,-4 6-4 0,-6 1-5 16,-1 2 3-16,-3 5-1 0,-1-1 1 0,-2 3 14 16,1-1 0-16,-1-2-6 0,1 3 5 15,-3-1 1-15,7-2 4 0,1-3-1 16,3-3-3-16,6-1-1 0,4-3-1 15,0-4 0-15,0-3-3 0,2-1-5 16,10-1-10-16,5 0-10 0,3 0-11 0,1 0-2 16,0 0 11-16,-1 0 21 0,-1 0 14 15,2 0-6-15,-3 0-2 16,-1 0 3-16,-1 0-7 0,-5 4-20 15,-3 1-22-15,-2 1-3 0,-4 1-6 0</inkml:trace>
  <inkml:trace contextRef="#ctx0" brushRef="#br0" timeOffset="60282.28">14435 10106 28 0,'-6'9'63'15,"-3"-1"-12"-15,1-2-4 0,2 2 1 16,2-4-7-16,-1 1-12 0,1 0-10 15,0-1-11-15,-2 3-1 0,4-1-3 0,-4 2-3 16,2 1 0-16,2-2-1 0,-1 2-3 16,1 0-9-16,0 0-23 0,2 0-39 15,-6-3-60-15</inkml:trace>
  <inkml:trace contextRef="#ctx0" brushRef="#br0" timeOffset="60481.28">14189 10416 19 0,'12'0'238'0,"3"0"-206"0,-1-4 22 16,5 0-1-16,1-3-36 0,3 1 0 15,-2 1 2-15,1 2-6 0,-3 2-7 0,-2 0-5 16,-1-1 0-16,-3 1-4 0,-1 1-22 15,0 0-24-15,-3 0-24 0,-7 5-24 16,-2 1-80-16</inkml:trace>
  <inkml:trace contextRef="#ctx0" brushRef="#br0" timeOffset="60976.32">14189 10697 227 0,'-2'1'133'0,"0"-1"-114"15,2 0 33-15,0 0-13 0,6 0-26 0,10 0-1 16,3-6 1-16,4 0-4 0,-1 2-7 15,1 0-2-15,-4 2-1 0,1 1 1 16,-1 1-10-16,-2 0 5 0,-1 0-9 16,-4 2-9-16,-3 9-13 0,-3 2 0 15,-4 5-3-15,-2 4-10 0,0 3-10 0,0 4 10 16,-6 0 19-16,0-1 19 0,-1-1 12 15,1-4-1-15,0 1 5 0,0-4 2 16,-2 0 5-16,1-4 4 0,-3-2 5 16,2-4 2-16,-1-1-4 0,-1 0-8 15,2-2-8-15,-2 1-1 0,-1-1-2 16,1-1-1-16,2 2-4 0,-5-3-12 15,5 2 0-15,2-4 7 0,0-1 10 16,3 0-1-16,1-2 2 0,-2 0-2 16,2 0-4-16,0 0-3 0,0 0-13 0,0-5-13 15,0 0 8-15,0 1 10 0,-4 2 18 16,-1 1 5-16,-1 0 7 0,-2 1-1 15,2 0 11-15,-5 0 9 0,-1 0 2 16,-3 3-6-16,-1 3-2 0,1 0 13 16,-2 2-4-16,5-3-3 0,4 3-4 15,-1-2-12-15,3-1-6 0,4 0-1 16,2-3-8-16,0 2-4 0,2-1-1 15,0-1 3-15,0 1-2 0,0 2-9 16,0-1-13-16,-4 1-6 0,-1 0-8 0,-1 0-18 16,4 0-16-16,-2-3-17 0,0-1-16 15</inkml:trace>
  <inkml:trace contextRef="#ctx0" brushRef="#br0" timeOffset="61285.34">13947 11152 14 0,'-17'-1'12'0,"1"0"-8"16,-5-2 84-16,0 2-69 0,3 1-17 0,-3 0-3 16,0 0 2-16,5-2 1 15,-3-1-2-15,7-1 2 0,2 2 22 16,3-2 12-16,5-1 3 0,2-4-2 15,0 0-15-15,0-4-8 0,7-3-6 0,3 2-4 16,0-5-4-16,3 0 0 0,-3-2-13 16,-2-1-14-16,0-2-4 0,1 0 3 15,-3 1-8-15,2 1-65 0,-2 4 93 16,-1 0 9-16,-3 6 6 0,-2 2 13 15,0 3 13-15,0 2 12 0,-4 2-2 16,-5 1-14-16,-1 2-1 0,-3 0-6 0,1 0 0 16,-4 0-6-16,-3 3 1 15,7-1-8-15,-3 1 1 0,5-1 7 16,1-1-5-16,1 0-2 0,6-1-5 15,2 0-4-15,0 0 1 0,0 0-3 0,0-4-18 16,0-5-9-16,0-1-1 0,6-1-11 16,-2 0-20-16,1 1-34 0,-5-4-32 15</inkml:trace>
  <inkml:trace contextRef="#ctx0" brushRef="#br0" timeOffset="61441.35">13655 10685 12 0,'-14'-1'11'0,"-5"0"144"16,1 1-127-16,-5 0 19 15,0 0-26-15,1 0 26 0,-1 0-9 16,4 0-21-16,3 0-5 0,5 0-3 0,3 0-5 15,6 0-3-15,0 0-1 0,2 0-1 16,0 0-18-16,0-5-32 0,6 2 15 16,2-2-17-16,1 0-27 0,-9 2-37 15</inkml:trace>
  <inkml:trace contextRef="#ctx0" brushRef="#br0" timeOffset="61561.35">13368 10699 9 0,'-21'7'10'16,"1"-2"-4"-16,-3-1 123 15,-6-1-120-15,-2 0-9 0,2 0 2 0,0 1-2 16,4-2-4-16,5 0 0 0,3-2-26 15,1 0-21-15,1 0-16 0</inkml:trace>
  <inkml:trace contextRef="#ctx0" brushRef="#br0" timeOffset="61727.36">12835 10779 21 0,'-15'5'129'0,"-5"0"-97"16,1-1 3-16,0 0-14 0,11 0-10 15,0-3 13-15,6-1-10 0,2 0-4 16,0 0-18-16,14 0-8 0,9-7 3 15,2-2-11-15,4-1-27 0,2-2-31 16,0-4-21-16</inkml:trace>
  <inkml:trace contextRef="#ctx0" brushRef="#br0" timeOffset="62390.4">13108 10738 3 0,'-9'15'13'0,"1"-1"-7"16,-2 1-1-16,-1-2 119 0,1 0-108 16,0 2 2-16,1-2 2 0,5-1 2 15,0-1-14-15,4-1-2 0,0 0-6 16,0-1 2-16,2 1-3 0,7-1-1 15,3 2 3-15,0-2-1 0,3 1-1 16,5-2-3-16,3-2 3 0,2 0-2 16,-2-4-5-16,4-1-2 0,0-1-1 0,4 0 6 15,2 0-11-15,4-10 15 0,2 1 2 16,7-2 1-16,-3 0-2 0,2 1 1 15,-1-1 14-15,-3 4 3 0,-6 3 4 16,-10 2-9-16,-8 2-8 0,-9 0-5 16,-6 0 0-16,-2 7 1 0,-2 3 4 15,-10 2-2-15,-1 4-3 0,-1-1 0 16,-5 0 1-16,9-1-1 0,-3-1 0 15,9-2-1-15,-2 0 1 0,6-1 0 16,0-1 1-16,0-4-7 0,14-1 2 0,3 0-19 16,4-1-2-16,1-1 9 0,5 0 20 15,2-2-2-15,4 0-4 0,0 0 4 16,0 0-2-16,5-2 0 0,-5 1 5 15,2-1 5-15,0-1-1 0,-2-1 4 16,-4 0-7-16,2 0-2 0,-4-2 0 0,-4 1 0 16,-3 1-6-16,-3-1 3 15,-5 4-1-15,-3-1 1 0,-7 1-9 16,-2 1-10-16,0 0 0 0,0 0 5 15,0 0 5-15,0 0-4 0,0 0 4 0,0 0 8 16,0 0 2-16,0 0 0 0,0 0 7 16,0 0 4-16,0 0 2 0,0 0 0 15,0 0 5-15,-5 0-10 0,-5 3 2 16,2 2 2-16,-2-2 8 0,-3 0 2 15,-3 0 3-15,1 0 0 0,1-1 3 0,-1-2-2 16,3 0-2-16,3 0-9 0,1 0-5 16,-2-1-6-16,-5-4-3 15,-3 2-2-15,-7 0 0 0,-4 2-2 16,-4 0-3-16,0 0-4 0,-6 0-6 0,-1-1-1 15,5-2 1-15,2-2 5 0,6-1 0 16,5-2 4-16,5-4-9 0,0-1-3 16,5-1-11-16,0-2-23 0,-1 1-26 15,-1-1-18-15,-1 0 0 0</inkml:trace>
  <inkml:trace contextRef="#ctx0" brushRef="#br0" timeOffset="62569.41">13465 10827 25 0,'-16'0'4'0,"-1"0"16"16,1 3 44-16,-1 0-45 0,5 3 4 16,-3-3-3-16,1 2-4 15,1 1-9-15,-1 0-7 0,4-1 3 16,-1-3 9-16,5 1-11 0,2-2 0 0,2 0 3 15,2-1-2-15,2 0-6 0,10 0 0 16,9-7 2-16,2-5 2 0,6-1 0 16,8-3-13-16,0-3-15 0,15-3 2 15,4-5-18-15,10-3-11 0,8-2 20 16,7-2 25-16,3-2 10 0,5-1 0 0,8-5 0 15</inkml:trace>
  <inkml:trace contextRef="#ctx0" brushRef="#br0" timeOffset="62910.43">14685 10153 13 0,'0'-3'10'0,"0"-4"4"0,0 0 129 15,0-3-130-15,0-1 11 0,0 1 8 0,0-1 1 16,0 0 3-16,-4 1-13 0,0 0-6 15,-1 0 3-15,1 0 4 0,0-1-5 16,0-1-1-16,2 0-11 0,2-2-5 16,0 0-3-16,0 0 1 0,4 0-1 15,4-1-4-15,-4 1-20 0,7 2 5 16,3 2 13-16,-1 1-13 0,-1 1 2 15,3 3 3-15,-5 3 6 0,-6 2 2 16,2 0 6-16,-6 0-2 0,2 0 2 16,-2 0 2-16,2 0-1 0,-2 0-1 0,0 0 2 15,0 0 8-15,0 2 0 0,-2-1-5 16,0-1-2-16,0 1-1 0,2-1-4 15,0 0-8-15,0 0-26 0,2 0-34 16,7 0 1-16,7-3-42 0</inkml:trace>
  <inkml:trace contextRef="#ctx0" brushRef="#br0" timeOffset="63009.43">14889 9852 3 0,'5'0'14'0,"-5"0"-8"15,0 0 0-15,0 0 36 0,-2 0-23 16,-7 0-5-16,5 0 8 0,-4 0-5 0,0 3-9 16,3-1-6-16,-1-2-3 0,2 0-16 15,0 0-34-15</inkml:trace>
  <inkml:trace contextRef="#ctx0" brushRef="#br0" timeOffset="88890.92">12969 11065 1 0,'0'0'7'0,"0"-3"0"0,0-1 5 16,0 0 4-16,0-2 5 0,4 0-5 0,0 0-2 15,3 1-3-15,-3 1-7 0,2-4-1 16,4 1 0-16,-1-2 39 0,1-2-33 15,2-1-1-15,1-1 3 0,-3 0-4 16,0-2-1-16,-1 2 9 0,-7 3-2 16,2 1-4-16,-4 1 2 0,0 2-2 0,0 1-7 15,0 2 1-15,0-2 1 0,0 4-1 16,0-1-3-16,-2 1 1 15,2 1-1-15,-2-1 3 0,0 0 0 16,-3 1 5-16,5 0-1 0,-4 0 3 0,0 0 0 16,2 0-5-16,0 0 2 0,-2 0-2 15,2 0-1-15,-2 0 0 0,2 0 0 16,0 0 3-16,2 0-2 0,0 0 0 15,0 0-5-15,0 0 2 0,0 0 0 16,0 0-1-16,0 0 0 0,2 0-1 16,6-3 3-16,0 0-1 0,5-1 0 0,-1-3-2 15,5 0 1-15,5-4-1 0,3-3 1 16,6-2 0-16,0 0-1 15,0-1 0-15,2-2 0 0,2-1 1 16,-2-1-1-16,5-1-1 0,-3 1 2 0,-2 0 0 16,0 1-1-16,-4 2-1 0,0-4 2 15,-2 3 1-15,0 0-2 0,-3-2 0 16,3 1 0-16,-2-1-1 0,0 1 2 15,-5-2-2-15,7 2 1 0,-2 1 1 16,2-1-1-16,-2 2-1 0,0-1 2 0,-1 4 0 16,-3-2-1-16,2 2-1 0,-7 0 3 15,3 2 1-15,-2-2-1 0,-1 2 1 16,3 0 1-16,-1-1-5 15,-3 0 4-15,3 0-1 0,-1-1-1 0,1-1 2 16,3 2-1-16,2-1 1 0,2-1-3 16,0 1 1-16,3 1 1 0,-3-1-2 15,4 0 2-15,-2-1-1 0,-2 3-1 16,-4-1 0-16,-1 0 0 0,1 4 2 15,-7-2-1-15,-1 1-1 0,3 1 1 0,-3-3 2 16,1 1-3-16,3-1 0 0,-1-1-1 16,1 5 2-16,-1-2-1 0,1 3-1 15,-5-2 1-15,1 5 1 0,-1-1-1 16,-4 0-1-16,7 0 2 0,-3 1-3 15,-4-1 2-15,1 1 2 0,-3 1-4 16,-2 0 3-16,0 3-1 0,-2 0 0 16,-2 0 0-16,0 1 2 0,0 0 1 15,0 0-3-15,0 0 0 0,-6 0-1 16,-4 4 1-16,-5 5-2 0,-3 0 4 0,-1 3-2 15,-2 0 0-15,-1 2-3 0,-3 6 3 16,-2 2-3-16,0 3-1 0,0 3-2 16,-2 0 5-16,2 1-4 0,1-2 1 15,-1-1-1-15,0-2 7 0,-2-1-4 16,0-3 2-16,-2 1-2 0,0-2 2 15,-2 1 0-15,4 1 0 0,-4 2-1 16,0 0-1-16,-4 1 4 0,3-3-4 16,1-1 1-16,2 1 1 0,0-2 0 15,2 1 0-15,0 0-3 0,5 0 2 0,-3-1 1 16,-2 1-1-16,0 1 0 0,-2-2 1 15,0 1 1-15,2-1-1 0,-2-2-1 16,4 1 1-16,2-3 1 0,0 1-2 16,5 0 0-16,-3-1 1 0,4 1 0 15,-1-2 1-15,-1 1-3 0,3-3-1 16,-5 1 1-16,-2-2-3 0,0 1 2 15,-2-1 6-15,7 1-5 0,-5 0 0 16,8-1-1-16,1 0 1 0,3-2-1 16,3-1 1-16,2 0 0 0,4-4 3 15,2 0-2-15,-1 1-1 0,3-4-1 0,0 0 2 16,0-1-2-16,5 0 1 0,3 0 4 15,2-2-2-15,3-6 2 0,-3 3-2 16,-2-3-1-16,9 1 2 0,-3-1-1 16,5-2 0-16,4-4 0 0,1-2 0 15,7-3 1-15,2-3-1 0,5-2 0 0,3-1 1 16,2-3 2-16,5 1-1 15,-3-1 2-15,1-2 0 0,-1 2-3 16,-1-2 0-16,-3 2-1 0,0 1 2 16,-1 1-1-16,-3 1 2 0,-2 0-1 0,2 0 1 15,-2 1 0-15,1-1-1 0,-3 2 0 16,-2 0-2-16,0 0 5 0,-2 1 0 15,-2 1-3-15,6 0 0 0,-7 1-3 16,1 1 2-16,0-1-1 0,-2 2 1 16,-4 3 2-16,-3 1-2 0,-1 2-1 0,-5 0 3 15,-4 1 2-15,-3 3-4 0,-3 0 3 16,-2 2-1-16,0 1 0 15,0 0 3-15,0 0-4 0,0 1 3 16,0 1-2-16,-7 1-1 0,1 2-1 0,-4 0-1 16,-5 0 1-16,-1 2-1 0,-1 8-2 15,-5 1 2-15,-7 2 1 0,-2 3-1 16,-2 5 0-16,-7 4 0 0,-1 1 1 15,0 2-1-15,-3 2-1 0,-3 2 2 16,1 2 0-16,-5-1-1 0,1-1 0 0,0 0 0 16,-3 0 0-16,1-2 0 0,-2 3 0 15,-2 0 0-15,3 1 2 16,-1 2-2-16,6-2 0 0,3 0 1 15,6 0-1-15,1-1 0 0,7 0 0 0,0-5 0 16,5-4 1-16,1-4-2 0,0-4 1 16,4 1 0-16,-4-2 1 0,3 0-1 15,-5 0 0-15,4-1 0 0,0-1 1 16,1-1-1-16,5-2 0 0,5-2-1 15,3-1 2-15,3-3-2 0,4 0 0 0,0-3 0 16,2 0 1-16,0-1-2 0,0 0 1 16,6 0 0-16,7-8 2 0,1-2-2 15,3-2 0-15,3-3 1 16,7-2 1-16,4-3-1 0,4-3-1 15,5 0 2-15,7-4-1 0,7-3 0 0,0 1-1 16,10-5 1-16,-2-1 0 0,6-1 0 16,-4-1-1-16,0 1 2 0,-2 1 1 15,-4 2-1-15,0 1 3 0,-2 2 0 16,-3-1-3-16,3 1 3 0,-2-1-3 15,0 0 3-15,-3 2-1 0,-1 1-1 0,-4 0 0 16,-5 2-1-16,-6 4 1 0,-8 0-2 16,-2 4 1-16,-5 1 0 0,-7 4 1 15,1 3-1-15,-10 4 0 16,1 0-1-16,-5 3 6 0,0 1 1 0,-11 2-3 15,-3 0-5-15,-9 0 2 0,-4 12-1 16,-4 2 0-16,-6 4 1 0,-7 2 0 16,-7 4-1-16,-1 4 0 0,-4 0 0 15,0 3 1-15,-3-1-1 0,-1 2 0 16,0 0 1-16,-4 0 0 0,-1 1-1 0,1 0 0 15,-2 3 0-15,2-1 1 0,2 1-1 16,6-2 0-16,5 1 1 0,9-4 0 16,7-2-1-16,2 0-1 0,2 0 1 15,0-4 1-15,4 0 1 0,0-3-4 16,7-1 4-16,1-5-5 0,3-1 3 15,5-2 3-15,3-3-3 0,2-3-3 16,4-4 3-16,2-1 3 0,0-1-6 16,0-1 2-16,14 0 1 0,5-2-1 15,14-11 1-15,4-4 0 0,13-8-1 0,1-2-1 16,11-6 2-16,7-5-2 0,1-3-1 15,8-7 2-15,5-4-3 0,4-2 3 16,0 3-1-16,-3 5 2 0,-9 6-1 16,-9 6 2-16,-8 6-1 0,-13 2 0 15,-3 3 2-15,-5 2 1 0,-2 3-1 16,-6 1-2-16,-2 4-1 0,-11 2 1 15,-5 5 1-15,-5 2-1 0,-6 2 2 16,0 2 2-16,-8 0-3 0,-13 2-2 16,-8 10 1-16,-8 2 0 0,-9 7 0 0,-5 3 0 15,-7 7 0-15,-8 6 0 0,-9 7 0 16,-5 0 0-16,-3 4 0 0,-2-1 0 15,0-3 0-15,5 1 0 0,7-4 0 16,14-4 2-16,15-6-2 0,19-8-1 16,15-5 1-16,10-4-1 0,0-7 1 0,14 0-1 15,9-6 1-15,12-1 1 16,9-3 0-16,5-13-1 0,11-3 1 15,0-3-1-15,0-2 0 0,0-1-1 16,-2 0 1-16,-8 1 1 0,-5 2-1 16,-8 1-2-16,-6 4-9 0,-2-2-14 0,-4 2-1 15,2 0-12-15,-6 3-19 0,-5 0-19 16,-6-5-89-16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3T09:41:21.35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22771 12500 49 0,'-12'2'158'15,"4"1"-146"-15,-1-2 10 0,5 0 24 16,0-1-15-16,0 0-7 0,0 0-1 0,2 0 0 15,-2 0-1-15,2 0-3 0,0 0-1 16,-3-1 0-16,1-2-3 16,-2 3 5-16,2-1-1 0,0 0-4 15,2 0 0-15,0-1 0 0,0 1-6 0,0 1 0 16,2-1-3-16,0-1 4 0,0-2-6 15,0-2-1-15,0-3-1 0,10-5 0 16,4-5-1-16,7-6-2 0,6-5 1 16,4-9 2-16,10-8 0 0,7-9-2 15,6-12 0-15,8-13 1 0,6-10 0 0,8-9-2 16,9-3 1-16,6-1 2 0,8 1 1 15,-2 1-1-15,5 2-1 0,-5 1 5 16,-6 5 2-16,-11 7-3 16,-7 9 1-16,-9 10-4 0,-13 5 2 0,-1 8-3 15,-13 3 0-15,1 7 2 0,-7 1-1 16,-7 5-2-16,-1 5 1 0,-4 4 0 15,-1 4 0-15,1 3-2 0,2 1 2 16,1-1 0-16,1 5 0 0,2 0-2 16,2 1 1-16,-2 1 1 0,-5 3 0 0,-3 3-2 15,-7 4 1-15,-4 4 2 0,-6 2-2 16,0 0 0-16,0 0 1 0,0 0 0 15,-6 5 0-15,0 4-2 0,-2 1 1 16,3-1 1-16,-1-3-1 0,4 1-1 16,2-3 0-16,0 0 1 0,0 0-1 15,0-3-2-15,0 1-1 0,0-2 4 16,0 0-4-16,-2 1-4 0,0 1-3 15,-2 0-5-15,2 2-2 0,-2-1-11 16,4 0-13-16,0-2-12 0,0 0-18 0,0-1-50 16,-2 0-74-16</inkml:trace>
  <inkml:trace contextRef="#ctx0" brushRef="#br0" timeOffset="549.03">24084 10374 11 0,'0'1'154'0,"0"-1"-98"16,-2 0 4-16,2 0-8 0,0 1-15 15,0-1-17-15,8 0 6 0,11 0 2 0,-1-10-8 16,11-1-8-16,9-1-1 16,1-5 2-16,15-1-1 0,3-4-5 15,3 0 2-15,0 4-3 0,-2 3 0 16,-10 3-1-16,-5 3-2 0,-6 8 1 0,-10 1 0 15,-8 0-4-15,-11 6 0 0,-2 7 2 16,-6 5-2-16,0 3 0 0,0 3 3 16,-14 5-1-16,-3 4 0 0,-3 2-1 15,-3 6 1-15,0-1 1 0,5 1-4 16,1 3 1-16,7-1 0 0,-1 0 1 0,5 0-1 15,4 2-5-15,2-5-13 0,0-1-9 16,13 1-12-16,1-3-19 16,3-4-49-16,-1-3-111 0</inkml:trace>
  <inkml:trace contextRef="#ctx0" brushRef="#br0" timeOffset="2744.15">21149 13596 47 0,'-4'2'49'0,"-1"0"-34"0,1 1 6 15,2-1 3-15,2 1-9 0,-2-2-2 16,0 1-2-16,0 0-1 16,0 0 4-16,0 2 4 0,-4-1 0 0,4-1-4 15,-5 3 2-15,3 0 1 0,-2-2 0 16,4 0-3-16,0 0 6 0,-2 0-9 15,2 2-2-15,-2-1-2 0,2-1 1 16,2 0-3-16,-3-2 4 0,3-1-2 16,0 0 5-16,0 0 1 0,0 0 0 0,0 0 2 15,0 0 1-15,0 0-2 0,0 0-4 16,0-3-6-16,0-7-2 0,3-5-1 15,7 0-1-15,-2-6 1 0,3-1 1 16,-1-3-1-16,2-3 0 0,3-1 3 16,-3-3-3-16,5-2 2 0,-5 0 1 15,0-3-1-15,-1-2 0 0,3-1-3 16,-1-5 1-16,1-2-1 0,-1-1 2 15,1 2-1-15,-4 4 1 0,3 5-1 16,-5 5 4-16,0 5-4 0,-4 5 1 0,3 2 1 16,-3 4 0-16,0 3 1 0,-2 5-4 15,0 2 1-15,2 2-1 0,-2 4 1 16,0 0-1-16,2 0-1 0,-2 0 2 15,1 5-1-15,1 5 0 0,-2 6-1 16,-2 1 4-16,0 4-3 0,0 1 0 16,0 2 1-16,0 0 1 0,0 2-1 15,2 3-2-15,-2 2 2 0,4 0 0 16,-2 0 0-16,2 1-1 0,0-4 2 15,0 1 0-15,3-2-3 0,1-2 1 16,0 1 3-16,3-2-1 0,1-1-2 0,-2 0 0 16,1-3 1-16,1-2 0 0,-4-1-1 15,1-1 0-15,-3-1 0 0,0-3 2 16,-2 0-2-16,-2-3-1 0,0-2 2 15,0-2 0-15,-2-2-2 0,0 0-3 16,-4-2-1-16,-4-1 0 0,-2 0-5 16,-1 0-6-16,1-1-4 0,-7-7 0 15,5 0-3-15,-3-3-1 0,-1-2-1 16,-1-1-8-16,3-1 9 0,1 1-4 15,1-3 14-15,4 3 12 0,2 5 4 0,-1 2 4 16,5 2 9-16,2 3 7 0,0 0-1 16,0 2-5-16,0-1-8 0,0 1 5 15,7 0 2-15,1 0-2 0,2 0-3 16,0 0 3-16,3 0-6 0,1 1-3 15,-1 1-2-15,-1-1-3 0,5-1 4 0,-1 0-5 16,1-4 4-16,1-5-2 16,1 2-5-16,0-2-9 0,1-1 0 15,-1-1-6-15,-1 0-4 0,-1 0-5 16,2 0 5-16,-5 0 6 0,1 2-1 0,-1 2 5 15,-6-1 9-15,1 4 6 0,-3 2-1 16,-4 2 2-16,0 0 3 0,-2 0 6 16,0 0 5-16,4 0-1 0,-2 1-2 15,0 6 3-15,2 1-6 0,-2 1 2 16,0 1-2-16,3-2-3 0,-1 3 2 0,-2-1-4 15,4-1-1-15,-4 0 8 0,4-3-7 16,3-2-3-16,-1-3 0 16,6-1-1-16,1 0 2 0,3-5-3 15,3-6 1-15,-2-3 0 0,5-1-5 0,1 0-2 16,0 0 0-16,-4 2 3 0,-3 3 1 15,-3 3 0-15,-5 2 2 0,-2 3 2 16,-1 2-2-16,-5 0 1 0,0 2 3 16,-2 10 3-16,0 1 0 0,0 6 5 15,0 2-3-15,2-1-4 0,-2 1 0 16,4 0-4-16,-4-3 0 0,2-3 1 0,2 0-2 15,0-4-2-15,2-1 0 0,3-4-6 16,1-1-4-16,2-4-6 16,3-1-4-16,-1 0-11 0,5-7-27 15,-2-4-40-15,-1-5-47 0</inkml:trace>
  <inkml:trace contextRef="#ctx0" brushRef="#br0" timeOffset="4533.25">22277 13271 4 0,'0'-4'101'16,"0"-2"0"-16,-6 2-40 0,-2 1 2 15,-2 2-9-15,1 1-20 0,-1 0-6 16,-2 2-6-16,-1 9-8 16,3 4 3-16,2 1-2 0,-1 2 0 0,1 0-5 15,6-1-5-15,0-4 1 0,2-3-4 16,4-2-1-16,4-3-2 0,5-2 4 15,-1-2 0-15,-2-1-2 0,5 0-1 16,-1-3-2-16,1-6-5 0,-3 2-4 16,-1 0-5-16,-3 1-1 0,-2 0 2 0,0 2 1 15,-4 1 0-15,2 2 2 0,-2 1 2 16,-2 0-5-16,3 0 1 0,-3 3 5 15,0 8 3-15,0-1-4 0,0 3 4 16,0 0 0-16,0-2 1 0,2 0 0 16,2-1 3-16,2-1 2 0,0-1 1 15,5-4-2-15,-1-2 1 0,-2-2 1 16,5 0 0-16,1-2-1 0,0-10 0 15,3-3 1-15,0-4 1 0,-1-4-2 16,3-3-2-16,-3-2 10 0,3-3-1 0,-3 1-4 16,-3-3 0-16,-1-2 6 0,-4-6 2 15,-1 0-5-15,-3-4-6 0,-4 1 2 16,4 4-1-16,-4 4-1 0,0 9-1 15,0 7 2-15,0 8 7 0,0 8 0 16,-4 4 1-16,0 0-5 0,-1 5-2 16,1 11-2-16,0 6 1 0,-2 6 3 15,2 5 0-15,2 3-2 0,0 5-2 16,2 0 2-16,0 2 0 0,0-1-1 15,0-1 0-15,0-4 1 0,6-3-2 0,4-5 1 16,1-4-2-16,3-5 2 0,3-3 1 16,-1-3-2-16,5-5 0 0,-3-3 1 15,7-5 2-15,-2-1-3 0,0 0 0 16,-1-4 3-16,1-6-2 0,-4-1-1 15,-1-3 0-15,-3 1 1 0,-7-2 1 16,0 0-1-16,-3 1-1 0,-5 1-1 16,0 1 4-16,0-1-2 0,0 2 0 15,-7 1 1-15,1 0 1 0,0 2 2 16,-2 3-5-16,1 0 7 0,1 4-2 15,0 0 1-15,0 1-2 0,0 0-2 0,2 2 4 16,-3 8-5-16,1 4 2 0,0 3 0 16,0 3 0-16,4 1-1 0,2 2 0 15,0 1-1-15,0 0 2 0,2-1-2 16,6-3-1-16,2 0 1 0,1-2-2 15,1-3 2-15,0-3-2 0,5-2 2 0,-3-6 1 16,5-4-2-16,0 0 1 16,-5 0 1-16,3-11-1 0,-5-1-1 15,1-4 0-15,-5-2-1 0,-2-1 0 16,0-2-1-16,-6 1 1 0,0 1-2 0,0 1 2 15,0 2-5-15,0 0 0 0,0 4-1 16,0 2 4-16,0 5-4 0,0 2 1 16,0 3-6-16,4 0-3 0,5 0 4 15,-1 0 4-15,2 0-4 0,3 1 1 16,1-1-2-16,5 0 3 0,1 0 11 0,3 0-3 15,0 0 1-15,-5-2-1 0,-3 1 1 16,-3 1 0-16,-3 0-1 16,-7 0-2-16,-2 0 0 0,0 1 5 15,-2 6-3-15,-7 2 2 0,-3 2 2 0,-1 2 2 16,1 0-1-16,2 2 2 0,1 0 1 15,5-2-2-15,2 1-2 0,2-2-3 16,0-1 1-16,0-3 0 0,2-1-1 16,9-4-1-16,-3-3 1 0,8 0 2 15,5-1-3-15,2-11 2 0,0-2-1 0,-1 0 0 16,-3-1-1-16,0 3 0 0,-7 0-1 15,-4 3 4-15,-4 0-2 0,1 1 1 16,-3 1 1-16,-2 1 2 16,2 2 4-16,-2 2 1 0,0 1 6 0,0 1-3 15,0 0-11-15,0 7-2 0,0 8 7 16,4 4-2-16,-4 3-1 0,6 4-2 15,-2 3 0-15,0 3 3 0,2 7-3 16,1 0-1-16,1 4-2 0,2 0 10 16,-4 2-5-16,1 0-3 0,-5-1 1 0,-2-3 1 15,0-3-1-15,0-3-2 0,0-4 3 16,-4-4 3-16,-5-2 2 0,-1-5-5 15,0-4 7-15,-1-3-1 0,1-6-3 16,0-3 1-16,-1-4-1 16,3 0-3-16,0-4 1 0,2-6-1 0,-1 1-1 15,1-3 0-15,4-1-1 0,2-3-2 16,0-2 2-16,0-2-1 0,2-2-3 15,9-2-3-15,-1 0-1 0,2 0-1 16,1 1-3-16,-1 0 3 0,0 0 1 16,3-2-1-16,-1 0 4 0,1-2-4 0,-1 2 5 15,1 0 1-15,-1 0-1 0,-1 1 1 16,-3-2 5-16,4 1-2 0,-3-3 0 15,3 3-2-15,-3 1 4 0,-1 1-2 16,-2 1 1-16,0 2-1 0,-1 1 3 16,-3 3-2-16,0 0 1 0,-2 5 1 15,-2 2 1-15,0 2 1 0,0 3 1 16,0 4-1-16,0 0 3 0,0 0 1 15,-2 10-7-15,-4 8-1 0,4 2 5 16,-2 3 1-16,4 0-7 0,0 1 1 0,0-3 1 16,4-1-1-16,0-3-1 0,2-3-1 15,0-3 2-15,0-5 0 0,3 0-3 16,-3-5-4-16,2-1 1 0,0 0-3 15,1 0-4-15,-1-8-1 0,-2 2-2 16,2 0 0-16,3 0 0 0,-1-1 6 16,5 2 3-16,-1-3 4 0,3 2-6 15,-3 2-6-15,1 1 11 0,-3 1 2 16,-2 1-1-16,3-3-1 0,1 1 3 15,-1-1 1-15,3-2-3 0,3-1 1 0,-1-3 2 16,3-3-1-16,2-1-1 0,-3-1 0 16,1-2 1-16,-4 0 0 0,-7 0 0 15,-2-1-2-15,-6 0 2 0,-2 0 1 16,0 4-1-16,-10 3 1 0,-5 3 3 15,1 3 10-15,-3 5 6 0,-3 0 1 0,-1 6 2 16,5 7-3-16,-1 3-1 16,7 4-3-16,1 2-2 0,9 2-5 15,0-1-3-15,7 1-1 0,7 0-1 16,5-1-4-16,10-2 2 0,8-3 0 0,15-8 1 15,12-6 1-15,8-4-4 0,4-2-1 16,1-8-6-16,-7-3-17 0,-2 0-18 16,-4-2-28-16,-10-4-54 0,-8-2-169 15</inkml:trace>
  <inkml:trace contextRef="#ctx0" brushRef="#br0" timeOffset="6377.36">19481 14287 0 0,'6'-4'2'0,"0"-3"88"0,0-2-47 0,0 1-19 16,-2-1 15-16,3-1-11 16,1 2-6-16,-6 1-10 0,4-1 5 0,-4 3-1 15,0 1 0-15,0 2-6 0,0 0 1 16,-2 1-1-16,3 1-1 0,-3 0 2 15,0 0 3-15,0 0-4 0,0 0-3 16,0 0 3-16,0 0 4 0,0 0-4 16,0 0-1-16,0 0-3 0,-5 0-1 0,-1 0-3 15,0 3 0-15,-4 4 1 0,-5 3 1 16,3 4 2-16,-5 0-5 0,1 1 4 15,7 2 0-15,1-1 2 0,4 1-7 16,4 2 2-16,0-4 0 0,0-4 0 16,8 1-2-16,5-5 0 0,5 4 2 15,-1-1 1-15,6-1-2 0,-3 2 2 16,1 0-3-16,2 2 1 0,2 2-1 15,-1-1 1-15,1-2 1 0,-2 1-1 16,-5 1-1-16,-1 0 0 0,-5 4 0 0,-3-1 1 16,-3 1 0-16,-6-1-1 0,0 0 2 15,0-1 0-15,-4 1-1 0,-7 1-2 16,-3-1 4-16,-1 2-1 15,-1-2-2-15,-1 1-1 0,-1-1 3 0,3 0-1 16,1-4-1-16,4-2-1 0,1-1 2 16,3-4-1-16,4 0-1 0,2-2 0 15,0-1 0-15,0-1-5 0,0-1-9 16,0-1-6-16,0 0-3 0,8 0-5 15,1-6-14-15,1-5-32 0,0-5-27 0,-2-5-37 16</inkml:trace>
  <inkml:trace contextRef="#ctx0" brushRef="#br0" timeOffset="6614.37">19993 14394 59 0,'0'0'52'0,"0"5"33"16,-8 4-70-16,2 4 27 0,0 2-4 0,-1-1-8 15,5 4-8-15,0 2-4 0,-2 0-9 16,4-1-3-16,0 2-4 0,0-3-1 16,4-4 0-16,4-2 0 0,5-2-2 15,-1-4-2-15,3-3-6 0,1-3-13 16,3 0-13-16,2-4-7 0,-1-8 8 15,3-2-8-15,0-1-46 0,-3-3 37 16,-5 2 5-16</inkml:trace>
  <inkml:trace contextRef="#ctx0" brushRef="#br0" timeOffset="7073.4">20204 14453 9 0,'0'0'15'16,"-8"0"65"-16,0 0-46 0,-1 7 0 0,1 3-3 15,0 2-8-15,-3 3-2 0,5 1 0 16,2 3-5-16,0 0-3 0,4 0-9 16,0 0-1-16,4-3 0 0,6-3-3 15,5-2 0-15,-1-4 0 0,7-4 2 16,-2-3-5-16,1 0 3 0,-1 0 1 0,-1-11-9 15,1-1 6-15,-4-1-6 16,-3-2-4-16,-4 0 10 0,-4-1 1 16,-2 0 1-16,-2 1 0 0,0 2 2 15,0 2 0-15,-6-1 1 0,0 4 0 0,-2 1 8 16,2 2 1-16,-3 3 0 0,5 2 4 15,-4 0-4-15,6 0 4 0,-2 6-15 16,2 7 3-16,2 6 2 0,0 6-2 16,2 2-2-16,6 4-1 0,6 2 3 15,1 4-3-15,1 3-1 0,5 3 1 16,-2 2 1-16,1 2-3 0,-1 3 1 0,-5 1 0 15,-1-3 2-15,-3-4 0 16,-2-5 0-16,-1-5 3 0,-5-4 4 16,-2-3 1-16,0-2-1 0,-4-6 3 0,-7-2 2 15,3-6 0-15,-2-2 4 0,-3-5-1 16,-1-2 1-16,1-2-5 0,-3 0-4 15,1 0-3-15,-3-8-1 0,1-2 0 16,-3-1-4-16,5-3-1 0,1 1 2 16,1-3-1-16,5-1-2 0,0 0-1 0,4 0 1 15,4 1-11-15,0 1-5 0,0 1-16 16,10 0-6-16,0 1-19 15,3-2-17-15,-3-4-51 0,0-1-72 16</inkml:trace>
  <inkml:trace contextRef="#ctx0" brushRef="#br0" timeOffset="7490.42">20653 14439 127 0,'0'0'129'0,"0"0"-104"15,2 4 0-15,0 9 13 0,0 6-11 16,0 4-8-16,2-1 0 0,0 2-6 0,0 1-2 16,-2-3 6-16,0-2-2 0,0-5-12 15,5-5 2-15,-3-2 3 0,2-5-5 16,2 0-1-16,3-3-1 0,1 0 3 15,0-10 0-15,1-4-4 0,-1-3-2 16,3 1-2-16,-5-3-2 0,0 1-5 0,-1-3 3 16,1 2 1-16,-2 3 0 0,-2 5 3 15,1 2 2-15,-5 6 3 16,-2 1 0-16,0 2-2 0,4 0 2 15,-2 0 6-15,-2 6 3 0,2 6-3 0,-2 3 3 16,0 1-3-16,0 3-2 0,2 1 4 16,2 1-3-16,0-2-3 0,-4-3 0 15,7 2-2-15,-5-4 0 0,6 0 0 16,-4-4 0-16,8-3-2 0,-3 0 0 15,1-7-1-15,4 0-12 0,1 0-4 0,-3 0-14 16,5-5-11-16,-7-4-20 0,3-1-70 16,-5-5-40-16</inkml:trace>
  <inkml:trace contextRef="#ctx0" brushRef="#br0" timeOffset="7981.45">21169 14427 33 0,'-2'0'203'0,"-8"0"-157"0,-4 0-2 15,1 3 8-15,-1 9-17 0,-1 6-4 16,3 3-2-16,-1 1-7 0,5 1-10 16,4-1-2-16,4-2-6 0,0-4 1 15,2-3-3-15,10-2-1 0,-1-5-1 16,5-2 3-16,-1-4-2 0,1 0-2 15,-1-2-2-15,1-8-8 0,-1 1-7 16,-3-2-4-16,1 2-9 0,-3 2-1 16,-4 0 5-16,0 3-6 0,-6 1-3 15,4 3 4-15,-1-1 3 0,1 1 13 0,0 0 8 16,-2 0 6-16,0 4 2 0,2 0 0 15,-2 0 0-15,-2-1 2 0,2-2-1 16,0-1-1-16,0 0 1 0,2 0 4 16,3-3-3-16,-1-8-2 0,4-5 1 15,-2-1 0-15,5-4-1 0,1-6-1 16,-1-3-1-16,1-5 2 0,-1 1-1 15,-1-1-4-15,-4-4 1 0,1 2 6 16,-1-5-4-16,-6-1 1 0,0 1-4 16,-2 5 3-16,0 9-2 0,0 9 7 15,0 10 17-15,-2 8 15 0,-2 1-7 0,-2 9-13 16,-1 10 13-16,1 10 5 0,0 6 0 15,2 6-11-15,4 2-9 0,0 2-3 16,0-3-6-16,8 0-3 0,4-2 0 16,3-3 0-16,8-3-10 0,2-4-13 15,3-4-23-15,6-8-35 0,-1-7-75 16</inkml:trace>
  <inkml:trace contextRef="#ctx0" brushRef="#br0" timeOffset="8998.51">22401 14473 6 0,'2'-9'50'0,"-2"1"141"0,0 1-132 15,-4 2-8-15,-4 3-4 0,-2 2-17 16,-3 0-6-16,1 8-2 0,0 6-2 15,-3 3-6-15,5 5-2 0,-3 3-1 0,3 3-4 16,4 1 0-16,0 2-1 0,1-2-2 16,5 0 0-16,0-5-3 0,0-5 0 15,9-3 0-15,-1-4-2 16,4-3-1-16,3-3-6 0,-1-4-7 0,5-2 3 15,2 0-23-15,1-7 8 0,1-6-1 16,0-2-14-16,0-3-14 0,-1 0-12 16,-1-3 3-16,-2 1-3 0,-3-2 4 15,1 1 21-15,-9-1 25 0,4 3 24 16,-6 1 13-16,-1 1 21 0,-3 3 17 0,-2 2-6 15,0 4 5-15,0 0-8 0,0 3-2 16,0 0-9-16,-2 2-8 0,-5 2-4 16,5 1-4-16,-4 0-3 0,4 0-4 15,-2 3-2-15,2 7-5 0,2 2 1 16,0 3-2-16,0 2-3 0,4 2 3 15,2 0-3-15,5 0-2 0,3 0 1 16,3 0-1-16,-1-4 1 0,5-1-1 16,2-3 0-16,-1-3 1 0,1-4-1 15,0-3-1-15,-1-1 0 0,-1 0 2 0,-2-11-2 16,-3-3 2-16,1-4 0 0,-3-2-2 15,-3-2 3-15,-1 0 0 0,-8 0 4 16,-2-1 0-16,0 1-2 0,-2 0 2 16,-10 1-3-16,-5-1-1 0,-4 3-1 15,-1 4-2-15,-1 2 1 0,0 6 0 16,2 4-1-16,-1 3-1 0,3 0 0 15,5 2 1-15,3 9-1 0,3 0 0 16,6 5-2-16,2 1-3 0,0-3-8 16,0 3-7-16,4-4-7 0,4-1-10 0,5-1-7 15,-1-2-10-15,3 0-32 0,-3-6-46 16</inkml:trace>
  <inkml:trace contextRef="#ctx0" brushRef="#br0" timeOffset="9577.54">23036 14375 88 0,'4'0'138'0,"0"0"-71"15,-4 7-53-15,0 2 27 0,0 3-2 16,2 2-15-16,0 2-4 0,-2 1-4 15,2-1-1-15,-2 0-1 0,3-1 3 16,-3-3-4-16,2-2-6 0,2-5-1 16,-2-1-3-16,2 0-3 0,2-4 6 0,0 0-1 15,5 0-3-15,-3-12 0 16,6-3-1-16,1-1 0 0,-1-1-2 15,5-2-5-15,-3 1-6 0,1 4 10 16,-3 1-3-16,-3 4 2 0,-3 3-1 0,-2 2 3 16,-4 0 1-16,3 4-2 0,-1 0 1 15,-4 0 1-15,0 0 1 0,2 1-1 16,-2 9 5-16,0 1 2 0,0 1-3 15,0 1 3-15,0 0-3 0,2-1 0 16,0-2-1-16,2 1-1 0,-2-4-2 0,2-3 3 16,0 0-3-16,3-4 0 0,-1 0 1 15,2 0 2-15,2-9-3 16,1-5-1-16,1 0 0 0,0 0-1 15,1 1-7-15,-3 0-1 0,3 0 4 0,-3 3 1 16,0 3 1-16,-4 2 2 0,1 2-1 16,-5 0 3-16,0 3-1 0,0 0-1 15,-2 0 2-15,2 4 2 0,-2 5 4 16,0 4 3-16,0 0-1 0,0 2-1 15,0-1 2-15,-2 1-5 0,2 1 4 0,0-1 2 16,0-1-3-16,0 0-4 0,0 1-1 16,0-7 0-16,0 2-2 0,0-4 0 15,4-2-1-15,-2 0 0 16,4-3-3-16,0-1-6 0,1 0-10 0,1 0-10 15,4-7-14-15,-3-3-27 0,1-5-78 16,-6-3-94-16</inkml:trace>
  <inkml:trace contextRef="#ctx0" brushRef="#br0" timeOffset="9815.56">23646 14357 58 0,'4'3'256'16,"-4"2"-226"-16,2 2 2 0,-2 1 14 15,0 3-9-15,0 1-1 0,0 2-11 16,-2 2 0-16,-4 1-6 0,0 0-9 16,-3 0-2-16,1-3-5 0,4 0 0 15,-2-4-1-15,4 0-2 0,0-3 0 16,2-1-4-16,0-2-11 0,0-3-11 0,2-1-9 15,4 0-9-15,0-1-15 0,2-12-56 16,1-1-88-16</inkml:trace>
  <inkml:trace contextRef="#ctx0" brushRef="#br0" timeOffset="10638.6">23871 14312 0 0,'2'4'45'15,"0"2"165"-15,-2-1-186 0,0 4 27 0,0 0-12 16,0 1-6-16,0 2-9 0,0 0-10 15,0-2 3-15,0 2 0 0,0-2 1 16,0 1-7-16,0-1-2 0,0 0 7 16,0-4-3-16,2-3-11 0,5-2 0 15,-3-1-2-15,2 0 3 0,2 0-1 16,2-6-3-16,3-3-3 0,1-6-7 15,3 3-5-15,-3-1 11 0,-1-1-16 16,-1 2-3-16,-4 2 18 0,-1 4-3 16,-1 0 6-16,-2 2 2 0,0 2 0 0,-4 1 1 15,0 1 0-15,0 0 2 0,0 0-1 16,0 2 3-16,0 4-2 0,0 5 0 15,0-1 1-15,0-1-3 0,0 3 8 16,0-2-6-16,0-1-3 0,0 2 1 16,0 0-3-16,8-1-1 0,5-2 3 0,-1 1-10 15,1-3-23-15,1 2 10 16,5-3 18-16,3-2-1 0,-1-3-47 15,4 0 31-15,-4 0-27 0,1-6-13 16,-5-3 23-16,-1-2-1 0,-3 0-16 0,-3 1 19 16,-4 0 60-16,-2-1 20 0,-2 2-5 15,-2 0 1-15,0 2 8 0,0 2-2 16,-4 2-6-16,-2 3-6 0,-2 0-11 15,0 0-1-15,-1 2-7 0,3 5-6 16,2 2 3-16,-2 1-5 0,6 0-2 0,0-1-2 16,0-1 1-16,4-3-2 15,2-1 0-15,2-1 0 0,1-3 0 16,1 0 0-16,4 0-2 0,3-3 1 15,-3-5 9-15,-1-2-8 0,-5 0-3 0,0 1 4 16,1-1 1-16,1-2 0 0,-6 0 0 16,0 0 3-16,0 1 11 0,-4 2-2 15,0 1 5-15,0 1 0 0,0 3-5 16,0 3 3-16,0 1-6 0,0 0-6 15,5 2-11-15,-3 10 7 0,2 7 1 16,2 5-1-16,0 4 2 0,7 2-3 0,1 6 0 16,5 1-1-16,-1 4 1 15,1 6-3-15,-1 1-1 0,-1 3-1 16,6-1 4-16,-5-1-1 0,3-2 0 0,-4 0 3 15,-7-4-1-15,-2-3 1 0,-2-5-1 16,-6-5 2-16,0-3 4 0,-2-8 2 16,-8-3 2-16,-5-5 9 0,1-5 8 15,-9-3-1-15,-2-1-1 0,-3-2-2 16,-1 0-5-16,-4 0-6 0,-1 0-2 15,-1-1-3-15,0-1-1 0,0-1-5 0,2 0 0 16,6-1-1-16,4-1-1 0,9-2 0 16,8 0-9-16,6-3-15 15,2-4-27-15,14-2-5 0,11-4-15 16,4-4-36-16,6-3-151 0</inkml:trace>
  <inkml:trace contextRef="#ctx0" brushRef="#br0" timeOffset="12062.68">25169 14480 23 0,'-2'4'1'15,"0"-1"3"-15,2-2 122 0,-2-1-75 16,2 0-22-16,0 0 5 0,0 0-9 16,0 0 1-16,0 0 1 0,0 0-5 0,6-4-1 15,3-6-6-15,-1-1 3 0,4-4-4 16,1-3-7-16,1-3 1 0,-2 0 3 15,3-3-7-15,-3 0 2 0,-1-3 0 16,-3-1-3-16,0-3-2 0,-2 0-1 16,-4-3 1-16,-2-3 1 0,0-4-1 15,0-3-3-15,-6-5 3 0,0-1 0 16,0-1-1-16,-2 4-2 0,1 6 3 15,1 9 0-15,2 11 0 0,2 8-1 16,0 7 1-16,2 4 3 0,0 2-1 16,-2 0-7-16,2 2 3 0,0 9 4 0,0 7 4 15,0 4-2-15,4 4 0 0,2 4 0 16,-2 7-2-16,5 5 4 0,-3 7 1 15,-2 8 2-15,0 4-2 0,-2 5-1 16,-2 3 0-16,0 6 0 0,0-2-4 16,0 4 2-16,0 2 1 0,0-1 3 15,0 2-8-15,0-2 3 0,0-3 15 16,0-6-8-16,0-10-4 0,0-9-3 15,0-7 2-15,0-10-1 0,0-7-2 16,0-9-1-16,0-6 1 0,0-4-2 0,0-5 1 16,-2-2 2-16,0 0 2 0,-2-1-1 15,-2-9-5-15,2-6-2 0,-1-4 1 16,3-1 1-16,2-5-1 0,0-3-6 15,0-6 0-15,4-5-7 0,5-6-7 16,3-6-3-16,3-1 2 0,3 1-12 0,1 3 7 16,2 7 15-16,-1 8-1 15,-3 6 4-15,-3 8 1 0,1 1 3 16,-3 5 3-16,-2-1 3 0,1 0-1 15,3 2 0-15,-1 1 3 0,1 0 0 0,-2 0-1 16,-3 0-1-16,-1-1 0 0,0 2 0 16,1 2 1-16,-7 3 1 0,0 3 6 15,0 2-4-15,-2 1 5 0,0 0-2 16,0 0 0-16,0 0-3 0,0 0-4 15,0 0-1-15,-2 0 1 0,2 0 2 0,-2 1-2 16,0 3-1-16,2 3 2 0,0 0-1 16,0 0 0-16,0 4 1 15,0 0 1-15,0 3-3 0,0 1 2 16,-3-1-2-16,1 0 1 0,0 1 1 0,2-5-2 15,0 1 0-15,0-4 0 0,0-1 1 16,0-3-1-16,0-3-1 0,0 0 2 16,0 0 4-16,0 0-1 0,7-10-4 15,-1-5 1-15,0-2 0 0,4-1-2 16,1 1-5-16,-1 1 1 0,0 2-2 0,3 2 0 15,-1 1-1-15,3 1-2 0,-1 2 4 16,-2 1-1-16,5 0 3 0,-3 1 1 16,1-2 1-16,-1 1 1 15,1 1 0-15,-5 0 1 0,1 0 1 16,-5-2-1-16,-2 3 1 0,2-2 2 0,-6 1 1 15,0 1 1-15,0 4 2 0,0-3 0 16,0 3 4-16,0 1-4 0,-2-1-2 16,-2 1 0-16,0 0 3 0,-2 0-5 15,3 0 1-15,-3 0 2 0,2 5-4 16,0 5 3-16,4 4-1 0,-6 1 3 0,4 3-1 15,2-1-3-15,0 3 0 0,2-1-1 16,6-2 0-16,2-2-1 0,3-2 0 16,-1-1-1-16,3-1 2 15,3-4-3-15,1-3 2 0,2-3-2 0,-1-1 3 16,-1 0-1-16,4-3-1 0,-7-6 1 15,-1-2 0-15,-7-2 1 0,2-3-2 16,-4 0 1-16,-4-3 1 0,-2 0 0 16,0 3 0-16,0-2-3 0,-10-1 4 15,-2 0-1-15,-1 0-1 0,-3 1 1 0,-1 2 2 16,-1 2 0-16,3 3 1 0,-1 3 1 15,7 5-1-15,-1 3 1 0,2 0-6 16,2 0 0-16,1 9 0 0,1 3 0 16,2-1-3-16,2 2 0 0,0-1-2 15,0 1-17-15,2-3-6 0,7 0-6 16,1 1-5-16,-2-3-9 0,5 0-18 15,1-5-48-15,-2-3-64 0</inkml:trace>
  <inkml:trace contextRef="#ctx0" brushRef="#br0" timeOffset="12565.71">26085 14319 11 0,'10'-3'18'0,"-3"3"19"15,-5 0 182-15,-2 0-160 0,0 0-12 16,0 0-8-16,0 0-5 0,0 0-9 16,0 8 6-16,0 4-7 0,0 3-4 15,0 1-6-15,0-1 2 0,-2-3-9 16,-1 0 3-16,3-1-2 0,0-2-6 15,0-3-1-15,0-1 0 0,3-2 1 16,5-2-2-16,0-1 2 0,7 0-1 0,1-8-1 16,3-4-5-16,-3 0-4 0,5-1-5 15,0 0 0-15,-3 0 6 0,3 1-1 16,-5 0-7-16,-1 3 13 0,1 2-2 15,-7 0 6-15,1 4-1 0,-8 0-2 16,0 2 2-16,0 1 2 0,-2 0-4 16,0 1 7-16,0 8 5 0,0 5-4 15,-6 0 1-15,4-2-1 0,-2-1 1 16,2-3-2-16,2 0 1 0,0-3-5 15,0-1-2-15,0-3 3 0,6-1-3 16,2 0 4-16,3 0-1 0,1-10-2 0,4-3-2 16,5-3-4-16,-2 0-3 0,1-1 2 15,-5 5-9-15,1 2 6 0,-7 2 6 16,-3 4 2-16,-2 1 2 0,0 1 1 15,-2 1 1-15,-2 1 1 0,0 0 4 16,0 0 1-16,0 1 5 0,0 8 5 0,0 1-7 16,0 1 1-16,0 1-4 15,0 1-3-15,0 0-3 0,0-2 1 16,2 2-1-16,0-4-3 0,5 1 2 15,-1-2-1-15,2-1-2 0,2 0 0 0,5-4-7 16,-1-3-8-16,7 0-19 0,4 0-3 16,4-4-40-16,-2-4-69 0,2-1-135 15</inkml:trace>
  <inkml:trace contextRef="#ctx0" brushRef="#br0" timeOffset="13490.77">27046 14156 35 0,'2'-2'219'0,"-2"-2"-149"0,0-1-39 0,0 1 11 16,0-1 1-16,0 2-9 0,0 2-2 15,2 1-9-15,-2 0-6 0,0 0-5 16,0 1-8-16,0 9 2 0,0 6 9 16,0 3-2-16,0 2-2 0,-4 1-1 15,2-2-2-15,-2-1 0 0,2-3-1 0,0-4-2 16,2-3-3-16,0-4 0 0,0-1-1 15,0-3-2-15,0-1 2 0,8 0 1 16,2-3 0-16,5-8-2 0,1-3-1 16,-1-3-4-16,-1-3-2 0,3-1 1 15,-3 1 1-15,-3-2 2 0,3 0-3 16,-1 0 4-16,-3 2-1 0,0 2 1 15,1 4 0-15,-1 4 1 0,-2 4 1 16,-2 3 0-16,3 2-1 0,-1 1 0 16,-4 0 1-16,2 1 1 0,-4 9-2 0,0 4 5 15,1 4 0-15,-3 0 0 0,2 2 0 16,-2-2-1-16,2-1 0 0,-2-2 0 15,0 0-2-15,0-1 0 0,0-5 2 16,0-1-1-16,0-3-3 0,0 0-1 16,0-5 2-16,4 1 0 0,0-1 0 15,6 0-2-15,1-1 3 0,3-8-5 16,1-1-7-16,-1 0-2 0,3-1-1 15,1 1-4-15,1-2-2 0,-3-2-11 16,3 4 5-16,-3-1 5 0,-1 3 5 0,-1 0 6 16,-3 5 7-16,-3 0 3 0,-4 3-1 15,0 0 2-15,-4 0 7 0,0 0 2 16,2 0 8-16,-2 5 4 0,0 4 2 15,0 4-5-15,0 0-5 0,0 2-1 16,0 0 3-16,0-1-7 0,0 1 4 0,0 0-6 16,0-1 1-16,0 1-5 15,0-3-2-15,0-3-1 0,2 0 1 16,3-1 0-16,-3-1-2 0,2-2 0 15,2-2-10-15,2-2-9 0,0 1-14 0,5-2-13 16,-1 0-13-16,1-5-56 0,-3-6-186 16</inkml:trace>
  <inkml:trace contextRef="#ctx0" brushRef="#br0" timeOffset="13755.78">27745 14096 50 0,'0'1'337'15,"0"-1"-303"-15,2 1-5 0,0 2 16 0,-2 1-6 16,0 2 0-16,0 3-8 0,0 1-7 16,0 1-8-16,0 2-6 0,0 0-4 15,-4-1-2-15,4 0-1 0,-4-1-3 16,4-1 1-16,0-1 1 0,0 0-4 15,0-2 1-15,0-2-5 0,0-2-8 0,2 2-8 16,4-4-3-16,2 0 0 0,3-1-5 16,-1 0-6-16,4 0-2 15,-1 0-8-15,1 0-32 0,3-2-42 16,-1-3-18-16</inkml:trace>
  <inkml:trace contextRef="#ctx0" brushRef="#br0" timeOffset="14006.8">28165 14041 292 0,'-11'-5'29'0,"-5"1"10"0,-5 2 3 16,-2 2-2-16,5 0-5 15,-3 0 1-15,4 10 2 0,3 2-6 0,-3 4-5 16,1 3-4-16,3 0-1 0,3 1-6 15,4-1-6-15,4 0-3 0,2 1-1 16,0-2-3-16,10-2-2 0,5-2-2 16,3-2 2-16,5-1-1 0,2 0-8 15,2-2-10-15,6-1-13 0,2-1 2 0,6-1-15 16,3-2-9-16,-1-1-61 0,-2 0-61 15</inkml:trace>
  <inkml:trace contextRef="#ctx0" brushRef="#br0" timeOffset="14919.84">28584 14093 27 0,'0'-3'23'16,"0"1"-18"-16,0 1 195 0,0-2-135 15,0 2-28-15,0 0 2 0,0-2-5 16,0 0-2-16,0 2-5 0,0 1-2 16,0-2-6-16,0 2-5 0,0 0 0 15,0 0-4-15,0 0 0 0,0 0-7 16,0 0 1-16,-2 0-2 0,2 10 3 0,-2 4 3 15,-2 6 2-15,-2 1-1 0,2 0-3 16,-3-4-1-16,5-2-3 0,-2-4 2 16,2-1-2-16,0-5 0 0,2-1-2 15,0-2 0-15,0-2 1 0,0 0 0 16,0 0-1-16,0 0 3 0,0 0-1 0,0-7 2 15,0-5-4-15,2 0 0 0,2-2-3 16,0 0-1-16,-2 0 1 0,5-1-2 16,-1 2 1-16,-2-1 2 15,2 2-4-15,4 4 1 0,-1 2-2 0,3 2 0 16,1 4-1-16,-1 0 2 0,0 0-3 15,1 0-3-15,1 7-5 0,5 1-6 16,-1-1-3-16,5 0-8 0,2 0-8 16,2-1-15-16,0-2-24 0,0-2-14 15,-1-2-9-15,-3 0 12 0</inkml:trace>
  <inkml:trace contextRef="#ctx0" brushRef="#br0" timeOffset="15178.84">28946 14116 9 0,'4'-7'40'15,"-2"-1"57"-15,-2-1-3 0,0 0-42 16,-6 1-4-16,-4 1-10 0,-5 0-9 16,1 4-5-16,-5-1 1 15,-2 3 0-15,1 1-2 0,-1 0-2 0,4 10 0 16,3 3-5-16,4 7-6 0,3 1 1 15,5 3 1-15,2 0-5 0,7 0-3 16,7-3 0-16,5-1 0 0,5-3-3 16,5-4 0-16,0-2 0 0,-4-5 0 15,0-5 1-15,-6-1-1 0,-5 0-1 0,-4-3 2 16,-3-6-2-16,-1-1 2 0,-6-1 0 15,0-1-1-15,0 0-2 0,-2 0-4 16,-4 0-1-16,-1-1-3 0,3 2-3 16,0 0-8-16,2 2-4 0,2-1-5 15,0 2-6-15,2-1-11 0,15 3-29 16,-1 1-16-16,5 1 4 0,2 4-4 15,-3 0 3-15</inkml:trace>
  <inkml:trace contextRef="#ctx0" brushRef="#br0" timeOffset="15583.89">29161 14124 37 0,'4'9'29'0,"-2"-1"70"0,-2 3-30 15,0 1-19-15,2 3-9 0,-2 6-7 16,0 0-14-16,4 8 0 0,0 3-11 15,-4 6-2-15,0 9 1 0,0 7-2 16,0 4 17-16,0 1-19 0,0 1-2 16,-2-3 0-16,-2-4-2 0,2-6 2 15,-6-8-2-15,4-10 2 0,-5-5-1 16,1-5 1-16,2-5 10 0,-2-1 6 15,-1-5 2-15,5-3-2 0,0-4 4 16,-4-1-5-16,4 0-4 0,-2-5-2 0,-1-7-6 16,3-6 1-16,0-5-4 0,2-4 1 15,0-3-1-15,0-5 1 0,2 0-1 16,0-5 4-16,0-3 0 0,0-5-3 15,8-4-1-15,5-3-2 0,3-7 1 16,3 1-1-16,8-2-4 0,2 3-13 0,2 7-5 16,4 12-4-16,-2 11 6 15,-2 9 3-15,0 9-6 0,-4 4 5 16,-3 5 4-16,-3 1 4 0,-6 2 9 15,-3 0 0-15,-10 1 1 0,-2 8 3 0,0 6 11 16,-10 3-1-16,-5 2-3 0,-3 4 0 16,-1 0 0-16,0-1-3 0,5 1-5 15,4-5-1-15,1 0-1 0,3-3-2 16,2-1-6-16,2-3-10 15,2-2-7-15,0-4-11 0,0-3-31 0,0-3-45 16,0 0-67-16</inkml:trace>
  <inkml:trace contextRef="#ctx0" brushRef="#br0" timeOffset="16235.92">29583 13585 58 0,'4'0'177'0,"0"0"-144"0,0 0-32 0,0 11 35 16,-2 8 6-16,0 9 2 0,-2 8-8 16,0 9-7-16,0 5 1 15,0 5-3-15,0 1-7 0,-4-2-2 16,-2-3 2-16,4-3 3 0,-6-8-9 0,5-4-2 15,-1-6-5-15,2-8-4 0,2-5-1 16,0-7-1-16,0-3 0 0,0-5-1 16,0-2-2-16,0 0 0 0,11 0-4 15,1-7-2-15,0-5-10 0,5-2-1 16,-5-1 2-16,1-1 2 0,-5 4-6 15,0 4 0-15,-6 3 8 0,0 4 2 16,1 1-2-16,-3 0 8 0,0 1-1 16,0 8 5-16,0 1-2 0,2 0 0 15,2-2-5-15,2 1 0 0,6-2-8 0,1-2-8 16,3-3 0-16,3-2-7 0,-1 0-10 15,5 0 0-15,-4-4 10 0,-1-5 3 16,-3 3 20-16,-5-4 12 0,-4 1 21 16,-1 0 17-16,-1-1 8 0,-4 1-10 15,0-1-5-15,0 0-3 0,-7 1-5 0,-1 2-5 16,-2 0 0-16,-5 5 2 15,3 2-6-15,-2 0-2 0,5 5-1 16,1 9-5-16,2 4-9 0,4 2 3 16,2 3-1-16,0-1 1 0,6 2-4 0,6 1 0 15,5-6 3-15,1 0-3 0,3-4 0 16,-2-3 0-16,-5-6 2 0,3-2-2 15,-5-4 0-15,-4 0 1 0,1 0 4 16,-1-5-3-16,-2-8 1 0,-2-3 1 16,-2-1 0-16,0-1-2 0,-2 0 2 15,0 0-2-15,-2 0 3 0,-6 1-5 0,-2 1 2 16,2-1-2-16,-3-1 1 15,5 4-1-15,2 1-1 0,0 3-10 16,4 7-5-16,0 0-7 0,0 2-18 16,6 1-14-16,2 0-8 0,5 0-50 0,-3 0-84 15</inkml:trace>
  <inkml:trace contextRef="#ctx0" brushRef="#br0" timeOffset="16714.95">30064 14097 46 0,'4'10'4'0,"-2"-2"208"15,0-2-163-15,-2-1-5 0,0 3-9 16,0-2-4-16,0 2 1 0,0 1 2 15,0 1-15-15,0-1-6 16,0-2-2-16,0 0-5 0,0-2-2 0,0-3-3 16,0 2-1-16,0-1 0 0,5-3-1 15,1 0-7-15,4 0-4 0,0-5-8 16,5-6-3-16,-1 1-7 0,3-2-1 15,-3 0-5-15,-1-3-6 0,1 1-9 16,-3 0-8-16,-1 4 11 0,0 4 35 0,-3 3 11 16,1 3 2-16,-4-1 5 0,0 1 10 15,2 0 1-15,0 0 9 0,1 0 8 16,1 4-14-16,2 1 2 15,5-2 6-15,5 2 2 0,7-2-16 0,2-2-1 16,2-1 1-16,4 0 0 0,3-4-3 16,-3-7 1-16,0 1 1 0,-4-3-5 15,-8 1 0-15,-9 0-5 0,-8 0 2 16,-6-1 3-16,0 0-3 0,-2-2-2 15,-8 1-1-15,-7 5 4 0,-3-1 3 0,-5 5 6 16,0 5 8-16,-2 0 1 0,2 0-3 16,3 13 4-16,1 4 1 0,2 4-6 15,5 1-1-15,4 5-2 0,1 1-3 16,5-3-2-16,4 0-4 0,0-1-6 15,10-4 2-15,11 1 0 0,8-3-1 16,10-1-2-16,11-3 1 0,12-5 1 16,6-5-6-16,0-4-22 0,1 0-13 15,-11-2-31-15,-7-10-29 0,-5-2-66 16</inkml:trace>
  <inkml:trace contextRef="#ctx0" brushRef="#br0" timeOffset="22608.29">12795 12695 10 0,'3'0'11'0,"-3"0"-10"16,0 0 109-16,0 0-48 0,0 0-33 0,0 0-1 15,0 0-5-15,0 0-4 0,0 0 0 16,0 0-1-16,0 0-2 0,0 0-2 16,0 0-2-16,0-2-2 0,0 0 4 15,0 2 0-15,-3-1-2 0,1 0-4 16,2 1 0-16,0 0-4 0,0 0 0 15,-2 0-3-15,2 0 2 0,0 0 0 0,-2 0 0 16,2 0-1-16,-2 0 2 0,-4 0 1 16,4 0-3-16,-4 6 2 0,2-3 0 15,2-1 2-15,2-1 0 16,-3-1-3-16,3 0 4 0,0 0-1 0,0 0-2 15,0 0 0-15,0 0 2 0,0-8-2 16,5-6-1-16,3-10-3 0,-2-2-1 16,2-3 2-16,3-3 1 0,-1-2-2 15,0-3 0-15,3-4 0 0,1-1 2 16,-1-5-3-16,-1 0 1 0,-2-1 1 0,5 0-1 15,-5 0 0-15,1 5 0 0,-1 5 1 16,-2 4-1-16,0 7 1 0,1 5-1 16,-3 3 0-16,2 7 1 0,-4 5-2 15,0 3 1-15,-4 3 1 0,0 1-1 16,2 0-2-16,3 1 2 0,-3 10 1 15,0 5 1-15,0 3-1 0,0 4 0 16,0 2 1-16,-2 5-1 0,2 3-1 16,-2-1 3-16,0 4 1 0,2 0-2 15,2-2 0-15,-2 2 3 0,2-1-1 0,1 0 1 16,-1-1 0-16,0 1-3 0,4-2 1 15,-4 0-2-15,4-3-1 0,-1-1 1 16,1-1-1-16,-2-3 1 0,2-3-1 16,-1-4 0-16,-3-2 0 0,4-5-1 15,-4-3-5-15,0-2-2 0,-2-4-7 16,-2-2 0-16,0 0-4 0,0 0 2 15,0-1 1-15,0-8-23 0,-10 1-15 16,0-7-36-16,-3-3-83 0</inkml:trace>
  <inkml:trace contextRef="#ctx0" brushRef="#br0" timeOffset="22797.3">12944 12454 101 0,'0'-3'216'16,"0"1"-163"-16,0 2-1 0,4 0-30 16,1 0 3-16,5 2 6 0,2 3-3 0,5 1-10 15,-1 1-3-15,3 0-7 16,0-1-6-16,-1-1 1 0,-1-4-2 15,3 1 1-15,-3 0-1 0,-1-1 0 16,1 0-3-16,0-1-5 0,-3 0-2 0,5 0-16 16,-1 0-10-16,-1-4-10 0,1-3-15 15,-1-3-48-15,-7-1-56 0</inkml:trace>
  <inkml:trace contextRef="#ctx0" brushRef="#br0" timeOffset="23116.32">13397 12364 41 0,'4'0'160'0,"-4"0"-87"0,0 0-31 16,0 5-3-16,0 8 2 0,-2 2-10 15,-4 1-9-15,0 3 0 0,2 1 0 16,-3-1-6-16,5-2-4 0,0-3 1 0,2-3-2 16,0-1-9-16,0-2 0 0,2-6-1 15,7-1 1-15,1-1 1 0,2 0-2 16,5-10 1-16,1-4-2 0,1-2-6 15,2-2-2-15,-5 1 0 0,3-1 0 16,-3 4 0-16,-1 3 5 0,-7 2 0 0,0 6 2 16,-6 1 1-16,3 2-2 0,-5 0-1 15,0 4 4-15,0 10 3 16,0 2-1-16,-2 3 1 0,-3 2-1 15,1 0 0-15,0 1-3 0,0-1 0 0,4-1 0 16,0 0 0-16,0-4 0 0,0 0-3 16,8-1-3-16,5-3-18 0,1-1-7 15,3-6-17-15,-1-3-28 0,3-2-47 16,-1-2-72-16</inkml:trace>
  <inkml:trace contextRef="#ctx0" brushRef="#br0" timeOffset="23508.34">13846 12467 20 0,'0'-8'2'0,"0"-3"120"16,-5 2-58-16,-1 1-25 0,-4 3 16 16,-3 3-12-16,3 2-11 0,-4 0-1 15,-1 1-8-15,-1 9 1 0,1 8 0 16,-1 2-3-16,-1 6-3 0,3 6 0 0,3-2-4 15,1 2-3-15,8-1-2 0,2-4-6 16,0-4-1-16,8-4-1 0,5-5-1 16,5-4 0-16,-1-7 1 0,5-3-1 15,1 0 0-15,0-10-3 0,2-4 0 16,-2-5 1-16,-3-2-3 0,-5 3 0 15,-1-1-2-15,-6 2 3 0,-1 2 1 16,-5 4 4-16,2 1 0 0,-4 5 0 16,2 2-2-16,-2 2 1 0,0 1 2 15,0 0-2-15,0 0-4 0,0 7 2 0,0 6 3 16,0 0-1-16,0 1 0 0,0 1-1 15,2-1 1-15,4-2 0 0,2-1-4 16,1-2-4-16,1 0-14 0,2 1 0 16,-1-3-7-16,1 0-5 0,1 0-2 15,-1-2-19-15,0-2-22 0,-3-3-18 16,-3 0-66-16</inkml:trace>
  <inkml:trace contextRef="#ctx0" brushRef="#br0" timeOffset="24218.38">14358 12695 80 0,'0'3'356'16,"0"-3"-326"-16,0 0-4 0,0 2 20 15,0-2-13-15,0 0-8 0,0 0-1 0,0 0-15 16,0 1-4-16,4 1-2 0,0-2 0 16,3 1-4-16,1-1 1 0,0 0-12 15,0 0-17-15,1-6-24 0,-1-4-25 16,-4-1-89-16,-4 0-132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09:26:12.5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23700 4346 17 0,'0'-3'22'0,"0"1"-12"16,0 0 1-16,0 0-9 0,0-2 52 16,0-1 2-16,0 1-38 0,0 1 3 15,0 1-1-15,0 0-9 0,0 0 2 16,-3 0-1-16,3-1 5 0,-2 1-1 0,2-1-6 15,-2 1 0-15,0 2 0 16,0-1-6-16,2 1 3 0,0 0-1 16,-2 0-4-16,0 0 3 0,0 0-1 15,2 0 1-15,-2 0-5 0,2 0 3 0,0 0 0 16,0 0 2-16,0 0 0 0,0-1 5 15,0 1-1-15,0 0 2 0,0 0-1 16,0 0 0-16,0 0 2 0,0 0 0 16,0 0 1-16,0 0-3 0,0 0 1 15,0 0-3-15,0 0-2 0,0 0 0 0,0 0-3 16,0 0 0-16,0 0-2 15,0 0 2-15,0 0-2 0,0 0 1 0,0 0-1 16,0 0-2-16,0 1 3 16,0 9 4-16,0 0-1 0,0 0-4 0,0 4 4 15,0 0-2-15,0 5-1 0,0 1-2 16,0 4 5-16,0 3-1 0,2 2 1 15,0 4-2-15,0 2 1 0,0 3 0 16,-2 5-3-16,0 1 5 0,0 7 3 16,0-1 2-16,0 1-6 0,0 2-2 15,2 0 3-15,0 1 1 0,2 0-4 16,-4-1 0-16,0-1-2 0,3 1 3 0,-1-2-4 15,-2-2 3-15,2-4 1 0,-2-2-4 16,0-3 1-16,2-2 0 16,-2 0 1-16,0-4 0 0,0 0-2 0,0-2 3 15,0-4 2-15,0-2-3 0,0-2-1 16,0 0 1-16,2-3 2 0,0-1-2 15,0-4-1-15,-2-1 1 0,0-3 0 16,0 0 0-16,2-4-2 0,-2-1 1 16,0-2 2-16,0 1-2 0,0-2 0 0,0 1 0 15,0 2-1-15,0-2 2 0,0 1-2 16,0-2 2-16,-2 1-1 0,2 1-1 15,-2 0-1-15,2 0 0 16,-2 1 3-16,0-1-2 0,2 0-1 0,0 0 1 16,0-2 1-16,0-2-1 0,0-1 0 15,0-1-1-15,0 0 0 0,0 0-4 16,0 0-6-16,0-3-9 0,0-9-21 15,0-8-27-15,0-10-35 0,0-11-183 16</inkml:trace>
  <inkml:trace contextRef="#ctx0" brushRef="#br0" timeOffset="1736.09">23681 4324 7 0,'0'0'45'15,"0"0"-31"-15,4 0-6 0,0 0 1 16,0 1-7-16,0-1 69 0,-4 0-16 16,0 0-35-16,0 0 4 0,0 0 3 15,3 0-6-15,-1 0 0 0,0 0-2 0,0 0-2 16,-2 0-3-16,2 0 0 0,-2 0-6 15,0-2-1-15,2 2 4 16,0-1-2-16,-2-1 1 0,2 1 0 16,-2-1 2-16,0 2 1 0,2 0-7 0,-2 0 2 15,0-2 1-15,0 0-1 0,2 1-4 16,0 0-1-16,2-1-3 0,5 1 3 15,-1-1-1-15,4-1 0 0,1 2 1 16,5-3-1-16,3 2 2 0,8-1 0 16,0-1 2-16,6 1-1 0,4 1-1 0,3-3 0 15,3 2-3-15,5 2 4 16,1-1-1-16,3 2-2 0,-2 0 0 0,2 0-2 15,-1 0 2-15,-1 0-5 16,0 0 6-16,-3 0-3 0,-1 1 1 0,-3 1-2 16,-1 1 1-16,-7-2 3 0,-4 3-3 15,-4-3-1-15,-6 0 2 0,-1 1 0 16,-3-2-1-16,-2 1 0 0,-3-1 0 15,-4 0 1-15,1 0-1 0,1 0 1 16,0 0 0-16,-1 0 2 0,5 0-3 0,-5 0 0 16,3 0 1-16,-1-2-3 0,-3 0 3 15,-6 2-1-15,0-3 1 0,-4 3 3 16,0 0 0-16,0 0 2 0,0 0 4 15,0 0-3-15,0 0 0 16,0 0-4-16,-4 0-3 0,0 0 0 0,2 0-2 16,0 0 1-16,0 0-2 0,2 0 1 15,-2 0-1-15,0 0-3 0,-1 3 7 16,3 1-2-16,-2-2 0 0,2 0 0 15,0 0 1-15,0 1 0 0,0-2 0 16,0 1-4-16,0-1 4 0,0-1 2 0,0 0-4 16,0 1 2-16,0-1 0 0,0 0 2 15,0 1-4-15,0 1 2 0,0 0 2 16,0 0 0-16,0 1-4 0,0-1 2 15,0 2 2-15,0 1-1 0,0 0-1 16,0 2-1-16,0 3 2 0,2 2 0 16,-2 2-1-16,0 4 0 0,0 3 2 15,0 3-2-15,0 5 1 0,0 5 0 16,0 6 2-16,0 5 3 0,-2 4-6 15,0 3 2-15,-2 2 1 0,2 6-1 0,2-1-2 16,0 3 0-16,0-2 4 0,0 4-3 16,0-3 2-16,0-2 0 0,0 0 1 15,0-5 0-15,6 0 1 16,-2-3 2-16,3-4-3 0,-3-2 1 0,4-2-1 15,-2-5-4-15,3 0 4 0,-3-1-1 16,2-2-1-16,0-3-1 0,1-4 1 16,1-4 0-16,-2-4-4 0,0-5 3 15,-1-3-2-15,1-4 6 0,-4-2-5 16,2-2 0-16,-4 0 2 0,0-2-2 0,0 0 0 15,1-1 0-15,-1 2 0 0,0-1 1 16,-2 1-2-16,2-1 1 0,0 0 1 16,-2 1 0-16,4 0-2 0,-4-1 0 15,2 0 2-15,2 1 0 0,-4 0-2 16,2-2 1-16,-2 0 1 0,0 1 0 0,0-1-2 15,0-1 0-15,0 0 3 16,0 0 0-16,0 0 0 0,0 0-2 16,0 0 4-16,0 0-5 0,-6 0 0 15,2 0 0-15,-4 0 2 0,1-1-1 0,-1-2-1 16,0-1 1-16,-3-1 0 0,3 0 1 15,-6-1-2-15,1 1 0 0,-3-1 2 16,-1 0-1-16,-1-1-2 0,-3-2 2 16,-4 3 0-16,-6-4 1 0,-2 2-2 15,-4 0 0-15,-11-1 1 0,-5 2 0 16,-7 2-1-16,-6 2 1 0,-3 2 1 15,-1 1 1-15,4 0-2 0,0 0 1 16,4 0 2-16,4 0 0 0,2 0 0 16,8 2 1-16,13 0 5 0,6-2-1 15,9 0-2-15,9 0-3 0,3 0 0 0,4 0-1 16,0 0-3-16,4 0 0 0,-2 0 1 15,-2 0-3-15,4 0-12 0,0 5-18 16,0 2-17-16,12-3-27 0,7-4-34 16,3-11-240-16</inkml:trace>
  <inkml:trace contextRef="#ctx0" brushRef="#br0" timeOffset="3569.2">24989 4285 51 0,'0'2'16'15,"0"0"-16"-15,0-2 9 0,0 2 105 16,0 0-57-16,0-2-36 0,-2 2 6 15,2-2 6-15,-2 1-13 0,-2 0 0 0,2 0 0 16,0-1-1-16,-2 0-5 0,2 0 5 16,0 0-3-16,-2 0-3 0,2 0 1 15,2 1-2-15,0-1 0 16,0 0 1-16,0 0-2 0,0 0-3 0,0 0-3 15,2 0-4-15,8-8 0 0,4-6 2 16,11-3-1-16,4-9 0 0,10-4 2 16,5-5-2-16,3-3 2 0,9-4 0 15,2-5 0-15,6-5-5 0,2-4 5 16,-6 0-1-16,-8 3-2 0,-9 6 3 0,-5 5 2 15,-10 5 3-15,1 3-4 0,-8 4 1 16,0 4-4-16,-9 3 4 0,-1 5-3 16,-7 4-1-16,2 4 4 0,-4 3-3 15,0 0-1-15,-2 3-1 0,0 2 1 16,0 2-2-16,0 0-3 0,0 0-1 15,0 0 0-15,0 0 1 0,0 0-4 16,0 0 3-16,0 0 4 0,0 0-1 16,0 3 2-16,2-2-1 0,-2 1-1 15,0 0 2-15,0 0-1 0,0 1 1 0,0-1 1 16,0 1-1-16,0 0-1 0,0 1 1 15,0 0 1-15,0-3-1 0,0 2-2 16,0-2 1-16,0 3 0 0,0-2-1 16,0 0 1-16,0 1 0 0,0-1 0 15,0 4 0-15,-2-2 0 0,2 0 0 16,-4 1 1-16,4-1-1 0,0 2-1 15,0 0 1-15,0-1 0 0,0 1 0 16,0 2-2-16,-2 0 2 0,0 0 1 16,0 2-2-16,2 2-1 0,-2 2 3 0,2 3 0 15,-2 4-1-15,-3 1-1 0,3 5 1 16,-2 6 1-16,0 2-1 0,0 6-1 15,2 1 1-15,2 2 2 0,-2 2-3 16,0-1 1-16,0 0 1 0,0 2 0 16,-3 2-1-16,3 2 0 0,2 0 0 0,0 2 3 15,0-1-1-15,-2 1-4 16,-2 0 5-16,-2 1-4 0,2 0 1 15,0 2 2-15,-2 0-3 0,1-3 3 16,-1 1-1-16,0-5-2 0,4-3 2 16,-4 0 1-16,4-3-1 0,-3 2-2 0,1 0 2 15,2 0 2-15,-4 1-1 0,2-1-1 16,-2 1-1-16,2 0 4 0,-1 3 1 15,-3-3-2-15,0 0-2 0,2 0 4 16,0-3 0-16,1-1-2 0,1-1 4 16,0-1-2-16,0-2-1 0,2-1 0 0,0-3 0 15,2-3 1-15,0-3-1 16,0-1-1-16,-2 2-1 0,2-3 2 15,0-1-2-15,-2 1-2 0,2-1 1 16,-2 2 2-16,0-1-2 0,0 1-1 0,-3-1 2 16,3 1-3-16,0-1 2 0,0 2-1 15,0-4 1-15,0-2 1 0,2-2-2 16,0-3 0-16,0-1 0 0,0-2 1 15,0-1-1-15,0-1 0 0,0 0 1 16,0-2 0-16,0 0-1 0,0 4 0 0,-2 2 0 16,2 1 1-16,0-1-1 0,0-4-1 15,0-2 1-15,0 1 1 16,0 3-1-16,2-1-1 0,2-1 2 15,-2-3 0-15,2-3-2 0,-2-1 1 0,1-1 0 16,-1 0 1-16,0-2-1 0,0 1-2 16,0-2 3-16,-2 1 0 0,0 0-1 15,4-1-1-15,-4-1 2 0,2 2 0 16,-2-2-1-16,0 0-1 0,2 2 2 15,-2-2 2-15,0 0-3 0,0 0 0 0,0 0-1 16,0 0 3-16,0 0-2 0,0 0 0 16,0 0 2-16,0 0-1 0,0 0 0 15,0 0-1-15,0 0 2 16,0 0 0-16,0 0-1 0,0 0 1 0,0 0-1 15,0 0-1-15,0 0-1 0,0-3 1 16,0 1 1-16,0-2-2 0,-2-1 2 16,0-1-1-16,0-4-1 0,0 1 2 15,2-4-2-15,-4-1 2 0,2-3-2 16,-3-3 4-16,-1-4-5 0,-2-4 1 0,0-5 2 15,-1-4 1-15,1-5-4 0,-4-1 1 16,-5-2 1-16,-5 0 1 0,-1 3-2 16,-6 2 2-16,0 5-1 0,-4 4 2 15,-2 6-4-15,2 5 2 0,2 5 2 16,8 3 0-16,6 1-3 0,5 2 0 15,2 1 2-15,5 2 1 0,-1 0-3 16,2 0 0-16,0 1 2 0,4 2 0 16,0-1-2-16,-2 3-1 0,2 1-2 15,0 0-15-15,0 0-23 0,8 0-21 16,-2 0-52-16,-4 4-254 0</inkml:trace>
  <inkml:trace contextRef="#ctx0" brushRef="#br0" timeOffset="6202.35">14796 6579 8 0,'0'0'29'16,"0"0"132"-16,0 0-133 0,0 2 5 0,3-2 3 15,-3 1-1-15,0-1-12 0,0 0-7 16,0 1-9-16,0 2 6 0,0 0-1 15,0 4 1-15,0 0 2 0,0 0-8 16,0 2 1-16,0 3 3 0,0 1 0 16,0 4-4-16,0 5 2 0,0 7 1 15,0 7-2-15,0 7 8 0,0 9-2 16,0 7-5-16,0 7 0 0,2 13 2 15,0 9-2-15,0 14 0 0,-2 11 1 16,0 10 0-16,0 2-4 0,-9 2 2 0,-3-2 0 16,4-5-6-16,0 0 2 0,1-1 1 15,1-2-1-15,2-5-1 0,4-7-1 16,-2-6 4-16,2-9-2 0,0-6 1 15,0-3-2-15,4-9 2 0,2-3 0 16,-6-6-2-16,2-6 0 0,0-7-3 16,0-4 4-16,1-8-3 0,-3-7 0 15,2-6 1-15,-2-8-1 0,0-6-2 16,0-3 1-16,0-5 1 0,0-2-1 15,0-1-1-15,0 0-1 0,0 0 1 16,0-9-4-16,0-6-8 0,0-5 0 0,0-6-12 16,0-6-17-16,6-9-18 0,-4-10-37 15,4-8-169-15</inkml:trace>
  <inkml:trace contextRef="#ctx0" brushRef="#br0" timeOffset="7641.42">14815 6586 96 0,'0'0'61'0,"0"0"-42"16,0 0 18-16,0 0 0 16,0 1-19-16,0-1-3 0,0 0 3 15,0 1-3-15,0-1 0 0,0 1 0 16,0 0-1-16,0-1 3 0,0 0-3 15,0 0 1-15,0 0 0 0,0 0 0 0,0 0-3 16,0 0-1-16,0-4-3 0,4-7-9 16,4-5 4-16,5-6 4 0,3-4-1 15,3-5 2-15,2-7 2 0,6-5-2 16,-3-4 2-16,1-4 0 0,2-3-6 15,0-4 2-15,0-2-1 0,-2 1-4 0,-1 4 1 16,-3 3 0-16,-2 6 0 0,-1 7-1 16,-5 6-1-16,-1 3 2 15,-4 6 2-15,-1 4-3 0,-3 5 0 16,-2 6-2-16,2 3 4 0,-4 1-5 0,2 5 1 15,-2-1-2-15,2 1-1 0,2 0 2 16,2 0-2-16,-2 0 5 0,1 0-6 16,-1 0-3-16,-2 1 0 0,-2 0 3 15,2 3-2-15,-2 0-1 0,0-1-7 16,0 3-6-16,0-1-1 0,0 3-9 0,0 2-13 15,0-2-33-15,-4-1-57 0</inkml:trace>
  <inkml:trace contextRef="#ctx0" brushRef="#br0" timeOffset="8554.48">15175 5841 0 0,'4'3'112'0,"-2"-2"-84"0,2 1-18 15,4 1 18-15,5-2-1 0,5 0-1 16,7-1 4-16,6 0-4 0,6 0 1 15,5 0-1-15,3-3-3 0,11-3-4 16,2 1-5-16,0 1 3 0,2 1-7 16,0 1 4-16,2-1-4 0,2 1-1 15,4-2-2-15,0 1-4 0,0-2 3 16,1 0-4-16,-3 2 3 0,-2 3-3 15,-2 0-3-15,2 0 2 0,0 0-1 16,2 0 3-16,2 0-1 0,-1 3-2 16,-5 2-1-16,-5-2 3 0,-3 0-2 0,-2 1 0 15,-5 0 0-15,-3-1-2 0,-3-1 1 16,-4-2 1-16,-2 0-1 0,1 0 1 15,-7 0 0-15,2 0-2 0,-9 0 2 16,-1 0 0-16,-7 0 0 0,-1 0 0 16,-5 0-1-16,0 0 1 0,1 0 0 15,1 0-4-15,-4 0-1 0,0 0 2 16,-1 0 3-16,-1 0-2 0,-2 0 0 15,2 1 2-15,-4 1 0 0,2 0-1 16,0-1 1-16,-2 0 1 0,0 0 1 0,0 0-4 16,0-1 1-16,0 0 2 0,0 0-1 15,0 1-2-15,0-1 0 0,0 1 0 16,0 1 2-16,0-2-1 0,0 0 1 15,0 0 2-15,0 0 1 0,0 1-5 16,0-1 2-16,0 2 0 0,0-2 2 0,0 0-2 16,0 1 0-16,0-1 0 15,0 0 1-15,0 1-1 0,0 0 0 16,0 1 1-16,-2 1-1 0,0 0-1 15,2 2 1-15,-2 0 1 0,0 1 0 0,-2 3-1 16,-3-1 1-16,3 4 0 0,-4 3 2 16,0 3 0-16,-1 6 1 0,3 3-1 15,-6 4 2-15,4 4-3 0,-5 3 0 16,-1 4 2-16,-1 2-5 0,-1 4 4 15,-1 4-2-15,-1 1 3 0,-1 2 1 0,0-2-4 16,1-1 4-16,3-6-1 0,3-5 1 16,2-6-3-16,5-5 5 15,1-6-2-15,0-6-1 0,4-3-1 16,0-5 2-16,0-2-2 0,0-3-1 0,0-3 0 15,0 1 1-15,0-3 0 0,0 0-4 16,0 0 2-16,0 0 1 0,0 0 0 16,2-7-3-16,4-1-12 0,1-4-5 15,1-1-16-15,2 1-23 0,-4-1-50 16,-1-1-139-16</inkml:trace>
  <inkml:trace contextRef="#ctx0" brushRef="#br0" timeOffset="9686.54">16963 6760 0 0,'0'2'1'0,"0"-1"53"0,0-1-19 16,0 0-23-16,0 1 3 0,0-1 13 0,-2 0-1 15,2 0 3-15,0 0 0 0,-2 0 0 16,0 0-2-16,-3 0-4 0,5 0 0 15,0 0 1-15,0 0 0 0,0 0-7 16,0 0-3-16,0 0 0 0,0 0-4 16,-2 0-3-16,0 8-3 0,-2 1 2 0,4 7-1 15,-2 1 2-15,0 5-1 0,2 5 0 16,-2 6 1-16,0 4-5 0,2 6 3 15,0 4 0-15,0 5-3 0,0 5 2 16,0 3-1-16,-2 6 0 0,-4 2 0 16,-1 8-2-16,1 2 1 0,-2-1 0 15,2-5-3-15,0-10 1 0,4-5 1 16,-1-3 2-16,3 1 4 0,0 3 0 15,0 1 13-15,3 0 0 0,1-2-16 16,2-3-5-16,2 2 3 0,2 1-1 0,1-1 4 16,-3 0-4-16,0 0 3 0,-4 1 1 15,5 1-1-15,-7 0-2 0,2 2 0 16,-2-1 4-16,4-3-4 0,-2-4 0 15,0-3 0-15,3-4 1 0,-1-4-3 16,2-2 0-16,0-7 2 0,-1-4 0 0,-1-5-3 16,0-5 0-16,2-3 1 15,-4-3 1-15,1-2-1 0,-5-1-1 16,0 0 3-16,0 0-2 0,0 1 1 15,0-1-1-15,0-2 2 0,0-2-2 0,0-2-1 16,0 1-1-16,0-2 2 0,0 1 0 16,0-2-2-16,0 3 0 0,4-3 1 15,-2 0 1-15,-2 1-1 0,2-1-1 16,-2 1 1-16,0 1 1 15,0 1-1-15,2-1-1 0,2-1 2 0,-4 3 0 16,2-3-1-16,0 1-1 0,-2-2 2 0,0 0 0 16,0 1-1-16,0-2 0 15,2 0 2-15,-2 0-3 0,0 0 2 16,0 0-1-16,0 0 3 0,0 0 1 15,0 0-1-15,0 0 0 0,0 0 2 0,-6 0-3 16,-2-1-1-16,-3-2-2 0,-1-2 1 16,-5-1 1-16,-1 0-2 0,-7-1-1 15,-2-3-1-15,-4 3 1 0,-6-3-1 16,-9 0-5-16,-5 1 2 0,-7 0 2 15,-4 4-1-15,-6 1 1 0,-1 1 2 0,3 3-3 16,2 0 4-16,4 0 0 16,2 0 2-16,5 0 0 0,3 0-1 15,0-1-2-15,-1 1 3 0,-5 0 1 16,-2 0-3-16,-4 0 1 0,-2 0 1 0,-2 6 3 15,-2-1-5-15,-1 2 1 0,7-2 1 16,-2 0 0-16,6-1-1 0,3 1 0 16,3 1 0-16,4-2 1 0,3 2 0 15,2-3-2-15,5 2 1 0,5 0 1 16,6-2-1-16,9 0-2 0,3-2 2 0,5 2 0 15,6-1-6-15,2 2-22 0,2 3-32 16,2-4-26-16,6-3-59 0</inkml:trace>
  <inkml:trace contextRef="#ctx0" brushRef="#br0" timeOffset="10993.62">17399 5898 21 0,'2'3'-17'15,"-2"-3"66"-15,0 0 54 0,0 0-76 16,0 0-4-16,0 0 5 0,0 1-7 0,0 0-5 15,0-1 2-15,0 4 2 0,0-3-9 16,0 2-3-16,-2-1-1 0,2 3 3 16,0 1 2-16,0-1 2 0,0 2 2 15,0 0-7-15,0 0-3 0,0 1 2 16,0 3-3-16,0 2 3 0,0 2-1 15,0 5 5-15,0 8-7 0,0 6 1 16,-2 9 4-16,-4 3 35 0,4 0-30 16,0 5-10-16,2-2 1 0,-3 2 5 15,3 2-4-15,0-7-3 0,0-1-1 16,7-3 4-16,-1-5-3 0,0-3 1 0,0-5-2 15,-2-4 2-15,1-6 1 0,-3-1-3 16,4-5 0-16,-6-3 0 0,6-3-4 16,-4-1 1-16,0-1 1 0,0-2 1 15,0 3-1-15,-2-3-1 0,2-2 0 16,-2 2 2-16,0-3-2 0,2 2 0 0,0-2 1 15,-2 0 1-15,0 3-2 16,0-1-1-16,0-2 1 0,0 1 1 16,0-1 0-16,0 0-1 0,0 1 2 15,0-1-2-15,0 0 1 0,3 0-1 0,-3 0 0 16,0 0 1-16,0 0-2 0,0 2 0 15,0 0 0-15,0-2 1 0,-3 2-1 16,3-1-1-16,0-1 0 0,0 1 2 16,-2-1 0-16,0 0 0 0,2 0 1 15,0 0 1-15,-2 0-3 0,2 0-1 0,0 0-3 16,0-3-1-16,0-2-7 15,0-1-7-15,0 0-10 0,0 0-9 16,0 1-7-16,0 2-13 0,4 3-13 16,-2-2 2-16,1 2-1 0,-1 0 6 0,0 0 31 15,-2 0 23-15,0 0 13 0,0-1-3 16,0-1 6-16,0 0 6 0,0 0-5 15,0-2-13-15,-4-2-54 0</inkml:trace>
  <inkml:trace contextRef="#ctx0" brushRef="#br0" timeOffset="14214.81">17306 5999 0 0,'0'0'138'0,"-2"1"-115"16,-4 2-9-16,2 0 6 0,-3-1-1 0,7 3-4 16,-2-1 1-16,0 1-6 0,2 3 3 15,0-1 6-15,0-1 4 0,0 2-2 16,0 0-2-16,-2 1-1 15,2 2 1-15,0 4-5 0,0 2-1 0,0 4 2 16,0 4-2-16,0 7-2 0,0 6 2 16,4 5 1-16,-2 6-3 0,2 11-1 15,-4 8-1-15,0 4 10 0,0 8-4 16,0-3-8-16,-2-3-1 0,0-1 2 15,-2-2 0-15,2-1 0 0,0 0-3 0,2-3 5 16,0-1-4-16,0-3-1 0,0-4 0 16,0 0 0-16,0-6-1 0,0-1-2 15,0-3 2-15,0-4 1 0,0 0-3 16,0-6 0-16,0-1 1 0,4-2 1 15,-2-1-1-15,-2-1-1 0,0-1-3 16,2-3 5-16,-2-1-2 0,4 0-2 16,3 0 1-16,-3-2 1 0,0 0-2 15,2 1-1-15,-4-2 2 0,6 6 1 16,-3 5 0-16,-1 8-2 0,-2 2 10 0,-2 1-1 15,0-5-7-15,2-3-1 0,-2 0 1 16,0-3 0-16,2-2-2 0,0-3 0 16,0-5 1-16,0-3 1 0,2-4-2 15,-2-6-1-15,-2 0 2 0,2-4 1 16,-2-1-2-16,2-1-1 0,-2-1 2 15,0-2 1-15,0 4-2 0,0-2 0 16,0 3 0-16,0 2 2 0,0-1-3 16,0 2 1-16,0 6 0 0,0 3 2 15,0 3-2-15,0 1 7 0,-2-3-5 0,2-1-1 16,0 2-1-16,0 6-1 0,0 4 2 15,-2 1 2-15,-2-4-4 0,0-2 1 16,2-6 1-16,-2-4 1 0,4-2-2 16,-2-6-1-16,2-4 2 0,0 1-2 15,0-4 1-15,0 2 1 0,0-3-1 16,0 1-1-16,0 0 1 0,0-2 1 15,0-1-1-15,0-1 0 0,0 0 0 16,0 0 0-16,0 0 1 0,0 0 3 16,2 0-1-16,-2 0 0 0,0 0-2 15,0 0 2-15,0-1-2 0,0 0-2 0,0 0 3 16,0 1-1-16,0 0-1 0,0 0-1 15,0 0 0-15,0-1 2 0,0 1-1 16,0 0 0-16,0 0 1 0,0-2 0 16,0 0 0-16,0-1-3 0,0 0 1 15,0-2-1-15,-4-1-2 0,4 0-1 0,-2-1-1 16,0 2-1-16,2 0 0 15,-2 1 4-15,2 1 2 0,-3 1-2 16,3 0 0-16,-2 0 1 0,2 0 3 16,-4-1-2-16,2 1 2 0,2-1-2 0,0 3 0 15,0-1 2-15,-2 1-2 0,2 0 0 16,0 0 1-16,-6 0 1 0,6 0-2 15,-8 0-1-15,-1 0 2 0,1 1 1 16,-4 9-2-16,-3 2 0 0,1 4 2 16,-5 3 3-16,1 3-3 0,-1 0-1 0,-2 4 3 15,1-1 1-15,1 1-4 0,-4 6 0 16,5-4 0-16,-1-4 1 15,3-5-1-15,13-7-5 0,-3-4-17 16,6 1-36-16,0-1-31 0,-2-7-51 0,-4-1-195 16</inkml:trace>
  <inkml:trace contextRef="#ctx0" brushRef="#br0" timeOffset="15275.87">15003 6821 10 0,'-2'0'60'16,"0"1"35"-16,2-1-14 0,-2 0-34 0,2 0-12 15,0 0-4-15,0 0-4 0,0 0-7 16,0-3-2-16,4-2-1 0,2 1 1 15,-4 2-9-15,2-1 3 0,1 2 3 16,-5 0-4-16,6 1-4 0,-2 0-2 16,4 0 3-16,7 0-2 0,1 0-4 0,7 1 3 15,10 2 1-15,8 0-4 0,13 2-1 16,18-1 0-16,11-3 13 15,14-1-7-15,13 0-2 0,4-3-3 16,5-4 4-16,-3-2-2 0,-4 4-1 16,-5 0-3-16,-9 2 4 0,-8 1-3 0,-7 1-2 15,-6 0 1-15,-11 0 1 0,-10 1-2 16,-9 0-6-16,-16 0 1 0,-10-2-5 15,-13 2 2-15,-8 0 3 0,0 0 9 16,0 0 1-16,-6 0-3 0,-4 0-1 16,1 0-1-16,-5 0 1 0,6 0-3 0,-1 0-10 15,3 2-7-15,4 1-6 0,0-1-7 16,2-1-21-16,-4 0-53 15,-2-1-96-15</inkml:trace>
  <inkml:trace contextRef="#ctx0" brushRef="#br0" timeOffset="16191.92">15613 6199 17 0,'2'0'16'0,"0"0"48"15,-2 0 62-15,0-2-94 0,0-3 6 16,2-1 11-16,-2 1-19 0,0-1-10 16,0 1 3-16,0-2-2 0,0 0-10 15,0 0 2-15,-4 1-2 0,-2 0 5 16,0 1 0-16,1 0-5 0,-1 2-3 15,-2 1 1-15,0 1-5 0,-3 1 2 16,1 0-2-16,-2 0 1 0,-3 2-4 16,-1 7 1-16,-3 4 2 0,0 2-2 15,1 4-3-15,1 0 4 0,3 5 0 0,1 0-3 16,5 4-1-16,0 2 3 0,4 2-2 15,0 2 0-15,4 3 0 0,0 2 0 16,0 2 13-16,4-4 5 0,8-4-15 16,5 0-1-16,1-4 0 0,7-1 1 15,2-4 3-15,0-8-2 0,6-4 0 0,0-5-2 16,6-7-1-16,1 0 5 15,3-10-1-15,0-9-4 0,-1-3 2 16,-7-4 0-16,-2-3-1 0,-6 0 0 16,-11-2-1-16,1 0 2 0,-9-2-2 0,-2-2 1 15,-4-4-2-15,-2-2 1 0,0-1 0 16,-2 0-1-16,-10 2 0 0,-5 2-3 15,1 9-1-15,-5 5-2 0,1 8 0 16,-1 7-1-16,0 4-5 0,5 5-6 16,1 0-9-16,7 8-5 0,0 8-16 0,4 6-23 15,-1 1-50-15,3 0-118 16</inkml:trace>
  <inkml:trace contextRef="#ctx0" brushRef="#br0" timeOffset="16836.96">16328 6238 1 0,'0'0'23'0,"0"0"-8"0,0 0-3 16,0 0-9-16,0 0 2 0,0 0 6 0,0 0-1 15,0 0 0-15,0 0 0 0,0 0 22 16,0 0-13-16,2 0-1 0,0 0-2 16,-2-1-10-16,7-2-4 0,-3 1-1 15,-2 0 0-15,2 1 0 0,0 0-2 16,0 0-18-16,-2 1-27 0,2-2-18 15</inkml:trace>
  <inkml:trace contextRef="#ctx0" brushRef="#br0" timeOffset="18307.04">16458 6187 29 0,'-2'0'37'0,"0"0"0"0,-2 0 3 0,2 0-8 15,0 1-9-15,0 0-8 0,2 1-1 16,-2-1-3-16,2-1-4 0,0 0-4 15,0 0 5-15,0 1 9 0,0-1 3 16,0 0 2-16,0 0 2 0,-2 0 0 16,2 0 2-16,0 0-10 0,0 0-3 0,0 0-1 15,0 0-2-15,0 0-6 0,0 0-1 16,0 0 0-16,0 0-1 0,0 0-3 15,0-2 2-15,4-4 2 0,0 3-3 16,2-2 0-16,-2 1 2 0,5-1 0 16,-3-1 1-16,4 0-3 0,1 1 0 0,1-1 2 15,0-1 0-15,1 2-2 16,1-2 2-16,1 1-3 0,-1 0 5 15,-3 2-2-15,-1 0 1 0,0 1 1 16,-4 3-3-16,1-1-1 0,-1 1 0 0,-4 0-1 16,0 0 1-16,0 0 1 0,-2 0-1 15,0 0-1-15,0 0 3 0,0 0-2 16,0 2 2-16,0 3 1 0,0 0-2 15,0 1 1-15,0 0-1 0,-2 0 1 16,2 2-2-16,-2-1-1 0,2 0 1 0,-2 1 1 16,-2 1 1-16,4 0-2 0,-2 0 0 15,0 1-2-15,-1-1 4 16,1 0 5-16,2-2 1 0,0 1-6 15,0-2-1-15,0-1-2 0,5-1 1 0,5-1 1 16,2-2 1-16,5-1-1 0,1 0 0 16,1 0 2-16,0-4-5 0,-7 0 4 15,-2 2-2-15,-1 0-2 0,-5 1 2 16,0 1 2-16,-2 0-2 0,-2 0-2 15,2 0 2-15,-2 0 1 0,0 0-2 0,0 5 1 16,0 2 1-16,0 1 0 0,-2 2-3 16,-4 1 4-16,-3 2-1 0,5 0-2 15,0 3 1-15,0-1 1 16,4 0 0-16,-2 0-1 0,0 1 0 0,2-2 3 15,0-4-2-15,0 2-2 0,0 0 1 16,0 0 0-16,0 0 1 0,6-3-2 16,0-1 1-16,-2-2 1 0,1 0-1 15,-1 1 0-15,2-3-1 0,-4-2 2 16,0 1-1-16,2-2 0 0,-4 0 0 15,4 1 0-15,-4-1 0 0,0 1 0 0,0 1 0 16,0 2 2-16,0-1-2 0,0 3 0 16,0 0 0-16,-4 1 2 0,-2 1 0 15,-2 0-2-15,-1 1 0 16,1 2 0-16,-2-1 1 0,-3 2-1 0,5-3 0 15,2 0 2-15,0-2-2 0,0-1-1 16,1 1 2-16,-1-4 0 0,6 1-1 16,-2-3-1-16,2 2 0 0,0 1 3 15,-2-1-3-15,0-2 0 0,2 1 1 16,-2-2 1-16,2-1-1 0,0 0-1 0,0 1 3 15,-2 0 1-15,0 1-1 0,-2 0-2 16,-2 0 1-16,-3 2 1 0,-1-2-1 16,0 2-2-16,-1-1 1 0,-3 1 2 15,1 0-2-15,-1 0-1 0,-3-1 2 16,-1-1-3-16,1 0 2 0,1 0 2 15,5-2-3-15,-1 0 3 0,8 0-2 16,0 0 1-16,0 0 0 0,4 0 1 16,-5 0 0-16,3-4-3 0,2-2 2 15,-2 1 2-15,2-2-3 0,0 1 0 0,0-1 1 16,0-2 0-16,0 0-2 0,0-5 0 15,0-3 0-15,2 0 2 0,5-2-4 16,1 0 1-16,0-1 2 0,-4-1 0 16,4 0 0-16,-1 2-3 0,-3 1 2 15,0 4 2-15,-4 3 0 0,0 2 1 16,-2 4-1-16,-6 0 4 0,-3 2-5 15,-3 2 0-15,-5 1 1 0,-4 0 0 16,5 4-1-16,-1 2-1 0,3-1 5 16,3 0 1-16,3-2-2 0,6-1-1 0,-2 1-3 15,4 0 4-15,0-3-1 0,-1 0-2 16,3 0 3-16,0 0 1 0,0 0 1 15,0 0-3-15,0 0 2 0,0 0-1 16,0-7-3-16,0-1-1 0,3 0 1 16,1-2 1-16,-2 0-1 0,4-1 0 0,-4 0 1 15,4 0-3-15,0-2 4 16,-1 1-3-16,3-2 1 0,2-3 1 15,3-2-3-15,1-1 0 0,0-2 2 16,3 2 0-16,0 1-4 0,-5 2-3 0,-2 3-4 16,-4 5 2-16,1 1-9 0,-1 4-8 15,0-2-14-15,4 2-19 0,1-5-59 16,-1 2-118-16</inkml:trace>
  <inkml:trace contextRef="#ctx0" brushRef="#br0" timeOffset="20521.16">15421 7538 23 0,'0'0'17'16,"2"0"32"-16,-2-2 78 16,0 2-61-16,0-2-28 0,0 1 7 0,0-1-8 15,0 1-9-15,0-3-2 0,0 3-1 16,0 0-5-16,0-1-8 0,0-2-3 15,0 1 3-15,0-2 0 0,0-1-5 16,2 2 7-16,-2-2-3 0,0 0 0 16,0-3 1-16,-2 4-2 0,0-3 0 0,-7 3-4 15,5 0-1-15,-4-1-2 0,2 1 1 16,-4 1-2-16,-3 3-2 0,3 1 3 15,-7 0 0-15,5 0-3 16,-5 8-1-16,1 7 3 0,-5 1-3 0,0 9 2 16,1 7-1-16,-3 2 1 0,6 4 1 15,3 2-2-15,4-4-1 0,3-3 3 16,5 1-1-16,2-1-2 0,0-6-1 15,11-3 4-15,3-7-2 0,5-4-1 16,6-3 1-16,-3-7 2 0,9-3-1 16,-2 0 1-16,0-9 2 0,0-7-3 0,-4-4 3 15,-2-3-2-15,-3-2-1 0,-5 0 2 16,1 0 0-16,-5 1-3 0,-1 0-1 15,-4-3 3-15,-6 3 0 16,0 2-1-16,0 2-1 0,0 8 3 0,0 4 0 16,0 3-1-16,0 5-2 0,-4 0 0 15,0 1 0-15,-2 14-5 0,-2 7 2 16,-1 7 3-16,1 2 0 0,0 3-1 15,2 2 0-15,-3 3 2 0,1 4 0 16,2 0-3-16,0-1 4 0,1-2-1 0,5-4-1 16,0-5 0-16,0-3-1 0,5-6 1 15,-1-2 1-15,4-4-2 0,0-4-5 16,1-4-12-16,3-5-14 0,2-3-11 15,7 0-16-15,2-5-14 0,0-9-51 16,-3-2-102-16</inkml:trace>
  <inkml:trace contextRef="#ctx0" brushRef="#br0" timeOffset="20792.18">15859 7890 89 0,'0'14'122'15,"-2"3"-31"-15,-4 4-69 0,4 6-3 16,-5 2 18-16,5 2-14 0,0 0-5 15,2-1 2-15,0-2-1 0,0 1-2 16,6-10-4-16,3-2 3 0,1-6 6 16,-4-7-12-16,3-2 3 0,1-2 6 15,0 0 0-15,5-15 1 0,1-7-5 16,1-4-4-16,8-7 0 0,-7 1-7 0,-1-1 1 15,-1 0-4-15,-3 0 1 0,-1 0 0 16,-2-3-1-16,-1 2-4 0,1-2-7 16,0 0-13-16,3 5-17 0,-3 2-25 15,2 4-34-15,-3 3-127 0</inkml:trace>
  <inkml:trace contextRef="#ctx0" brushRef="#br0" timeOffset="23933.36">16737 6385 1 0,'0'0'74'0,"0"0"3"0,0-1-47 0,0 0 14 16,-2-2-5-16,0 2-3 0,0 0-7 16,0-1-4-16,2 1-5 15,0-1-2-15,-2-1 0 0,2-1-2 16,0 2-2-16,-2-1 3 0,0 1-6 0,0-1 4 15,2-1-4-15,-2 1 1 0,2 0-6 16,0-1 0-16,0-1 1 0,0-4-3 16,0 0-2-16,0-2-2 0,0-2 2 15,0-2-2-15,4-3-1 0,2-2 2 16,-4-4 1-16,2 1-2 0,-2-1 2 15,7-1 1-15,-3-3 1 0,2 0-4 0,0 1 0 16,3-1 1-16,-3 2-3 0,2 1 2 16,3 0 2-16,-1 0-4 15,1 3 4-15,1 0-3 0,-4 1 0 16,5 1 2-16,-5 1 1 0,3 1-3 0,1-1 2 15,3-5 1-15,-1-3-1 0,1 1-2 16,1 1 1-16,-1 6 1 0,-1-1 0 16,3-1-2-16,0 1 1 0,-1-1 1 15,3 1-1-15,-5 2-1 0,1-2 1 16,-1 2 1-16,-1 1-1 0,2 0 0 0,-3 3-1 15,0 2 2-15,-1-1-1 0,3 0 0 16,3 2 0-16,-2 0 0 0,-1 2 1 16,3 0-1-16,-3 0-1 15,7 2 1-15,0 1 1 0,4-1-2 0,4 0 1 16,2-1 5-16,2-1-2 0,-2 4 0 15,-4-1-1-15,-4 3 0 0,-1 2 1 16,-5 1-2-16,0 0 0 0,-3 0-2 16,1 1 1-16,1 4 0 0,3 0 0 15,0 2 1-15,1-1 1 0,-1 1-3 0,4 0 1 16,-2 1 2-16,1-1-2 0,3 1 0 15,-2-1 0-15,4 1 1 0,0 0 0 16,4 2-2-16,-2 1 1 0,0-1 1 16,-2 3 0-16,-4-1-2 0,0 2 0 15,-3 0 3-15,-1 2-2 0,0-2 0 16,-3-1 0-16,-3 0 1 0,3-2 0 15,1 2-2-15,2-2 1 0,1 1 1 16,-1-2 1-16,4 0-3 0,-2 0-1 16,-3-1 4-16,7-1-1 0,-4-1-2 0,2-2 1 15,2-1 3-15,-1 0-3 0,3-3 0 16,0 1 0-16,4-2 4 0,-4 0-2 15,4 0-2-15,0 0 1 0,3 0 4 16,-5 0-3-16,-5 1-1 0,-1 2-3 16,-4 0 3-16,2-1 0 0,-3 1-2 15,5-2 1-15,2 1 1 0,0-2 0 16,4 1-2-16,-2 0 1 0,2-1 1 15,-2 0-1-15,-2 0 0 0,0 0 0 16,-1 0 1-16,1 0 0 0,-2 0-2 0,0 0 1 16,0 0 1-16,-3-1 0 0,1-1-1 15,0 0-1-15,0 2 3 0,1 0-2 16,-1 0 0-16,0-1 0 0,4 1 1 15,-2 0-1-15,-1 0 0 0,-1 0 0 16,2 0 1-16,0 0 0 0,0 0-3 16,4 0 2-16,-1 0 2 0,-1 0-2 15,-2 0 0-15,0 0-1 0,-2 0 2 16,1-1 0-16,1-4 0 0,2 3-1 15,0-2 1-15,0-1 0 0,-4 4-2 16,-1 0 0-16,-1-2 3 0,0 3-2 0,-3-1 0 16,3 0 2-16,2-1 2 0,-3-1-2 15,5 0 1-15,0-2-3 0,0 2 3 16,2 0 0-16,0 0-3 0,-3-2 1 15,5 0-1-15,-2 1 2 0,2-1-3 16,0 0 1-16,4-1 2 0,-4 1-2 0,2 2-1 16,-4-2 1-16,2 3 2 15,0-2-2-15,-2-1 0 0,0 1 0 16,-1 0 1-16,1 0 0 0,-4 1-1 15,-2 0-1-15,-1 0 3 0,-5-1-3 0,-3 0 1 16,3 1 1-16,-3-2 2 0,1 0-2 16,-1 0 0-16,-4 1 0 0,3 0-1 15,3-2 0-15,-4 1 0 0,7-1 0 16,6-1 0-16,8 0 2 0,10-1 0 15,7 3 1-15,-5-1-2 0,-4 2-1 0,-4 1 0 16,-2 1-2-16,1-2 4 0,-1 2-4 16,-2-1 3-16,0 1-1 15,0-1 1-15,-7 1-1 0,-1 0 0 16,-6 1-1-16,-1-2 2 0,-5 2-3 0,-1-1 2 15,0-1 0-15,1 1 2 0,-3-1-2 16,2 2 0-16,-2-1-1 0,5 2 2 16,1 0 0-16,3 0-2 0,6-1 1 15,6-1 2-15,2 0-1 0,2 1-1 16,-2 1 0-16,2 0 1 0,2 0-1 0,0 0-1 15,2 0 1-15,2 0 2 0,1 0-2 16,-1 0-2-16,2 0 3 0,-6 1 0 16,1 2-1-16,-10-2-1 15,1-1 0-15,-6 2 3 0,-2 0-2 0,-9-1-1 16,-2 2 2-16,1-2-1 0,-1-1 0 15,0 1 0-15,0-1 0 0,1 2 0 16,-3-1 0-16,6 0 0 0,-1 1 0 16,3 0 1-16,13 0-2 0,-2 1 1 15,10 1 0-15,4 0 1 0,-2 1-2 0,-2-1 1 16,-1 0 0-16,1 1 0 0,-2-2 0 15,4 2-1-15,-4-1 2 0,0 1-1 16,-4-2 0-16,0 0 0 0,-2 1 0 16,-6-3 0-16,-1 1 0 15,-3-2 0-15,3 0 0 0,-1 0 3 0,4 0-4 16,4 0 0-16,-1 0 2 0,-3 0 1 15,2-1-3-15,-2-2 0 0,-3 0 2 16,1 0 2-16,0 1-5 0,-1 1 0 16,-1 1 2-16,0 0 1 0,-3 0-2 15,-1 0 0-15,-1 0 1 0,3 0 1 0,-3 3-2 16,5 0 0-16,-3 1 2 0,3-1 0 15,-5 1-2-15,1-2 0 0,-1 0 1 16,3 0 1-16,-3-1-1 0,5 0-1 16,0 0 2-16,-3 2 0 0,5-3-3 15,1 1 2-15,1 1 0 0,-2-1-4 16,-3 0 1-16,-1 0 5 0,-9 0-2 15,3 1 0-15,-5-2 0 0,-4 0-2 16,4 2 2-16,-2-2 1 0,0 0-1 16,0 0-1-16,1 0 1 0,1 0 1 0,0 0-2 15,2 0-1-15,1 0 2 0,-1 0 1 16,0 0-2-16,0 0 0 0,3 0 1 15,-5 0 1-15,2 0-1 0,-4 0-1 16,-2 0 2-16,0 0 1 0,-2 0 0 16,0 0-2-16,0 0 6 0,0 0 2 15,0 0-4-15,0-2-1 0,0 2 1 16,0 0-4-16,0 0 0 0,0 0-1 15,0 0 1-15,0 0 1 0,0 0-1 16,0 0-2-16,0 0 1 0,0 0 0 0,0 0-2 16,0 0 0-16,0 0 3 0,0 0 2 15,3 0-3-15,-3 0 1 0,2 0 2 16,-2-1 2-16,0 0-1 0,0-1-7 15,-5-1-12-15,-3-1-16 0,0 1-16 16,-2-1-27-16,-7-5-47 0,3-3-193 0</inkml:trace>
  <inkml:trace contextRef="#ctx0" brushRef="#br0" timeOffset="26792.53">15764 6156 7 0,'-6'0'83'15,"-5"0"30"-15,7 0-63 0,0 0 2 16,2 0-10-16,-4 0-16 0,6-3-3 16,-2 1 2-16,0-2-4 0,-2 1-3 15,1 0 0-15,-1-1-1 0,0 0-4 16,0 1-1-16,2-3 3 0,2 0-4 15,-4-2 2-15,0-3-2 0,2-1 1 16,2-4 0-16,-2-2-7 0,2-3 1 0,0-3 2 16,0-2-4-16,0-2 0 0,2-3-4 15,6 0 2-15,-2 0-1 0,2-1-2 16,1-1 0-16,-1-1 3 0,0 3-1 15,-4-1-2-15,5 3 1 0,-5-1 1 16,2 1 1-16,0 1-2 0,0-1 0 0,1 2 1 16,1-1-1-16,2-3 0 15,0-1 0-15,3-2 0 0,1 1 0 16,-1 2-1-16,-3 2 1 0,-2 2 1 15,-1 1-1-15,-3-1 0 0,2 1 0 0,0 2 2 16,2 1-3-16,-1 5 0 0,1-3 1 16,0 0 1-16,2 1-2 0,1-3 0 15,3 4 1-15,1-1 0 0,-1 1 0 16,3 1-2-16,-1-2 2 0,1 2 2 15,-3-2-2-15,1 3-3 0,1 1 3 0,-3 0 1 16,3 2-2-16,5-2-1 0,-3-1 2 16,9 0 1-16,-2 1-3 15,0 2 4-15,0 1-3 0,4-3 2 16,4 1-1-16,2 0-1 0,0 1 2 0,-2 1-3 15,2 3 4-15,-2 0-4 0,-2 1 3 16,0 2 0-16,-4 0-3 0,4 1 1 16,-4-1 3-16,0 1-1 0,-2 0-2 15,4 0-1-15,2 0 3 0,2 0 0 16,2 0-2-16,2 0 0 0,2 0 2 0,1 2 1 15,-1 2-4-15,0-2 1 0,1 3 1 16,-5 0 1-16,2-1-1 0,2 0-1 16,3 1 4-16,-3-2-5 15,2 0 2-15,0 1 0 0,1-2 1 0,-5 1 1 16,2 0-2-16,-1-1-1 0,-1 2 2 15,2-2 0-15,-4 1-2 0,0 2 0 16,-2 0 2-16,0 0 0 0,-2-1-1 16,0 1-2-16,0 1 3 0,0-1 0 15,0-1-1-15,5 1-1 0,1 0 2 16,6 1 2-16,3 0-3 0,1 0-1 0,5 0 2 15,2 0 0-15,4 0-1 0,1 0 0 16,8 0 4-16,1 0-3 0,-2 0-1 16,-4 0 1-16,-2 0-2 15,-10 0 1-15,-3 0 0 0,-8 3 1 0,-1 1-1 16,-5-1 0-16,-2 0-1 0,-4 2 2 15,-3-1-1-15,1 2-1 0,0-2 1 16,-4 1 0-16,1-3 1 0,5 1-2 16,0 0 1-16,0-1 1 0,4-1-2 15,2 2 2-15,4 0-1 0,0-1-1 0,3 0 2 16,-5 0 0-16,2 1-2 0,0 1 0 15,-4-1 2-15,-4 0 0 0,-2 1-2 16,-2-1 0-16,-6-1 2 0,-3 2 0 16,1 1-2-16,-5-1 0 0,0-1 2 15,1 0 0-15,5 1-2 0,3-2 0 16,6 0 2-16,2-1 1 0,8-1-3 15,2 2 0-15,7-1 3 0,1 0-1 16,3-1-1-16,0 2 0 0,-5 0 1 16,-1 0 0-16,-5 3-2 0,-6-5 1 0,0 2 2 15,-8-2-2-15,2 0-1 0,-2 0 1 16,-1 0 1-16,3 0-1 0,-2-2 0 15,4-5 0-15,2 1 0 16,4 0 2-16,0 3-4 0,4 1 2 0,3 0 0 16,-1 0 0-16,-2 2 0 0,1 0 0 15,-3 0 0-15,0 0 0 0,-2 6 0 16,-4 0 0-16,-2 0 0 0,2-1 0 15,-2 1 0-15,2-1 0 0,-2 0 0 16,0-2 2-16,0 0-2 0,0-1-2 0,0-1 5 16,4-1-3-16,0 0 0 0,0 0 0 15,2 0 1-15,-2 0-1 0,2 0-1 16,-6 0 1-16,0 0 1 0,-6 0 0 15,0 0-3-15,-5 0 2 0,1 0 1 16,-2 0-1-16,1 0-1 0,1 0 2 0,1 0 0 16,-1 0 0-16,6-3-2 15,0 0 0-15,2-2 3 0,1 1-2 16,6 3-1-16,1-2 0 0,0 1 2 15,4 0 0-15,-2-2-2 0,5 1 0 0,-3 2 2 16,-2-3 0-16,-2 4-2 0,-2-2 0 16,-6-1 2-16,0 2 0 0,-2-1-2 15,-4-1 1-15,-3 1 1 0,-1 1 0 16,-3 0-2-16,-1 0 1 0,-3-2 2 15,0 0-4-15,3 1 4 0,-1-2-2 16,0 2-1-16,5-1 1 0,2 0-1 16,5 2 3-16,9-1-3 0,7-2 5 15,-1 3-5-15,-2 0 1 0,-8 1 1 16,0-2-1-16,-2 2 0 0,-4 0 0 15,-3-1 1-15,-1-1 0 0,-7 1-2 0,-3 0 1 16,-5 0 1-16,-2 0 2 0,0 0-2 16,-2 1-1-16,4-1 2 0,2 1-2 15,0 0-3-15,3 0 3 0,1 0 0 16,2 0 1-16,1 0-3 0,-5 0 2 15,7 2 1-15,-3 0-1 0,7 2 0 16,5 1-1-16,3-2 3 0,4 1 0 0,-4-1-4 16,-6 0 1-16,0 0 2 15,-5 0 1-15,3 0-4 0,-1-1 2 16,-1 1 2-16,3 0-2 0,-3 2-2 0,4 0 1 15,-1 1 4-15,1-1-3 0,0 1-2 16,-5-2 1-16,-1 1 4 0,-1-1-3 16,1 0-2-16,-1-1 2 0,3 1 2 15,-1 1-1-15,-1-3-1 0,-1 0 0 16,-4 1 0-16,-1-2-1 0,-1-1 1 0,-2 0 1 15,-2 0-1-15,5 0 1 0,-1 0-2 16,0 1 1-16,0 0 1 0,3 0 0 16,3 0-2-16,5 1 0 15,6-1 2-15,6 0 1 0,0 2-4 0,-2-3 2 16,-5 4 1-16,-1-2-1 0,-2-1-1 15,-7 0 1-15,3-1 1 0,-5 0 0 16,1 0-2-16,-5 0 1 0,0 0 1 16,-4 0 1-16,2 0-2 0,3 0 1 15,-5 0-1-15,2 0 1 0,-2 0-1 0,0-3 1 16,-2 2 1-16,3-3-1 0,-1 1-1 15,0 1-1-15,2-1 2 0,-2 1-1 16,4 1-1-16,-3-2 0 0,-1 1 2 16,2 2-1-16,-4-1-2 0,2 1 2 15,0 0 0-15,0 0 0 0,1 0-1 16,-1 0 0-16,2 0 2 0,-2 0 0 15,2 0-2-15,-2 0 1 0,3 0 1 16,-3 0-1-16,2 0-1 0,0 0 1 16,0 0 1-16,-4 0-1 0,2 0 0 0,-1 0-1 15,-3 0 2-15,2 0 0 0,0 0-1 16,-2 0 1-16,0 0 2 15,0 0-4-15,0 0 5 0,0 0 0 0,0 0 1 16,0 0-5-16,2 0 0 0,0 0-1 16,4 0 2-16,-2 0-1 0,0 0 0 15,0 1-1-15,-4 1 3 0,0 1-2 16,-2 4-1-16,-10 2-18 0,-9-3-46 15,-4-6-90-15</inkml:trace>
  <inkml:trace contextRef="#ctx0" brushRef="#br0" timeOffset="28193.6">23557 5537 23 0,'0'0'-11'0,"0"0"14"0,0 0-1 16,-4 0 96-16,2-3-75 15,0 1-2-15,0 0 3 0,2 0-9 16,-2-1-4-16,-1 3 6 0,3 0 11 0,0-1-7 16,0 1 5-16,0-2 0 0,0 1-6 15,0 1-3-15,-2 0 0 0,2-1-4 16,-2 1 1-16,2 0-2 0,-4 0-5 15,4 0 2-15,-4-1-1 0,0 1 0 16,2 0-4-16,-2 0 2 0,2 0-1 0,-3 0 6 16,1 0-6-16,4 0 3 0,-2 0 1 15,2 0 0-15,0 0-2 0,0 0 0 16,0 0 2-16,0 0-2 0,11 0-2 15,-3 0 2-15,8 0 3 0,1 0-3 16,4 0-4-16,1 0 3 0,3-1-3 16,-4 1-1-16,2 0-2 0,-5 0-1 15,-5 0 2-15,-1 0-2 0,-6 2-9 16,0 2-14-16,-6 3-14 0,0-4-29 15,-14-3-117-15</inkml:trace>
  <inkml:trace contextRef="#ctx0" brushRef="#br0" timeOffset="29677.69">20944 3949 4 0,'4'-1'98'0,"-4"-3"-37"0,0 0-26 16,0 0 2-16,0 2-4 0,0-1-4 15,0-2-1-15,0 3-5 0,0 0-1 16,0 1-1-16,0 0-4 0,0-1-2 0,0 0 4 15,0-2-5-15,0 3 1 0,0 0 1 16,0 0-1-16,0 1 1 0,0 0-4 16,0 0-3-16,0 0 1 0,0-1 2 15,0 1-3-15,0-1 0 0,0 1 1 16,0 0-1-16,0 0-9 0,0 0-1 15,0 0 2-15,0 4 1 0,0 8-2 16,0 1 0-16,0 3 2 0,0 0 0 16,0 1-2-16,0 1 0 0,0 0 2 15,0 3 1-15,-2-1-4 0,0-1 1 0,2 1 1 16,-2 0 0-16,2-2-1 0,0-2 0 15,0-1 2-15,0-1-1 0,-2-3-1 16,0 0-1-16,0-3 3 0,2-2-1 16,0-2-10-16,0-1-2 0,0-1-11 15,0-1-5-15,0-1-3 0,0 0-7 0,0 0-8 16,2 0-15-16,0 0-52 15,-2-6-71-15</inkml:trace>
  <inkml:trace contextRef="#ctx0" brushRef="#br0" timeOffset="29933.71">20735 4091 63 0,'0'0'218'0,"-2"0"-169"15,2 0-11-15,2 0-10 0,9 0 2 16,7 0 3-16,11 0-5 0,2 0-7 0,11 0 0 16,3 0-6-16,5 0 2 0,1 0-6 15,-1-2-6-15,-5 2-1 0,-5 0-3 16,-9 0 0-16,-7 0-7 0,-5 4-10 15,-2 0-14-15,-9 0-17 0,2-1-12 16,-4-1-36-16,3-2-103 0</inkml:trace>
  <inkml:trace contextRef="#ctx0" brushRef="#br0" timeOffset="30504.74">21721 3863 49 0,'-4'-4'-9'0,"0"-2"156"0,-2-1-110 16,0 1 4-16,-3 0 3 0,1 0-17 15,-2 0 0-15,-3 3-1 0,1 2-13 0,-7 1-1 16,-1 0-4-16,-5 0 1 0,-2 2-2 16,2 8 6-16,0 2 4 0,3 0-2 15,5 4-1-15,5-1 2 0,3 6-8 16,5-1-1-16,4-1-3 0,0 0-4 15,9-5 3-15,5-2 1 0,5-3-4 16,-1-1 2-16,7-3 1 0,4-3-1 16,2-2-2-16,2 0-1 0,4-2 4 15,-4-8-1-15,-6 2-2 0,-2 2 1 16,-6-1 0-16,-9 2 0 0,-4 1-1 0,0 1 3 15,-6 3-1-15,0 0 1 0,0 0 0 16,0 0-2-16,-6 0-2 0,-6 12 1 16,4 0 0-16,-3 2 0 0,1 2 1 15,2 0-1-15,-1 0 0 0,3 2 0 16,0-2 1-16,0 1 3 0,2-2 2 15,1-2-6-15,3-2 1 0,0-2-1 16,0-3 0-16,0 0-6 0,9-4-14 16,5 0-12-16,1-1-14 0,3-1-16 15,1 0-54-15,4-1-106 0</inkml:trace>
  <inkml:trace contextRef="#ctx0" brushRef="#br0" timeOffset="30753.75">22091 4014 94 0,'-2'5'116'15,"0"4"-113"-15,-4 3 18 0,6 3 12 16,0 2 1-16,-2-1-5 0,2 0-4 16,0 0-3-16,0-3-2 0,6-1-3 15,2-2 2-15,1-5-4 0,1 0 4 0,-2-4 3 16,5-1-2-16,-3-1-1 0,7-9-8 15,3-4-5-15,-1-1-4 0,-3-2 2 16,-1-1-2-16,-3 1 1 0,-1-2-2 16,-3 2 1-16,0 0-3 0,0 2-10 15,-4 2-10-15,3-1-21 0,-3 1-23 0,0-3-94 16</inkml:trace>
  <inkml:trace contextRef="#ctx0" brushRef="#br0" timeOffset="31597.8">21248 5997 101 0,'0'-8'66'0,"0"-1"41"0,0-1-67 16,0 0 7-16,0 1-6 0,-2 2-10 16,-6 0 0-16,1 2-14 0,-1 2 1 15,2 1-5-15,-4 2 0 0,-1 0-6 16,1 0-1-16,-5 10-2 0,3 4-1 15,2 5-4-15,1 3 3 0,3 3 0 16,6 4-2-16,0 1 0 0,0 3 0 16,6-1 1-16,7-1 3 0,5-3-1 15,5-5-1-15,6-4-1 0,2-5 1 16,-4-7-2-16,2-5 2 0,0-2 0 0,-2-1 1 15,-2-12-1-15,-5-6 3 0,1-1 10 16,-5-3 2-16,-3-1-1 0,-5-1-4 16,-8 1 0-16,0-2-5 0,0 1-1 15,-12 1 1-15,-1-2-1 0,-3-1-6 16,3-1 1-16,-1 3-3 0,6 2 4 15,-1 4-2-15,7 9-2 0,0 3 2 16,2 7 1-16,0 0-7 0,0 9-14 16,0 9-6-16,0 3-16 0,8 3-18 15,1 0-30-15,-3 0-108 0</inkml:trace>
  <inkml:trace contextRef="#ctx0" brushRef="#br0" timeOffset="31889.82">21752 6112 360 0,'0'-3'28'16,"0"2"-8"-16,0 1 6 0,0 0-9 16,0 5-11-16,-2 11-1 0,-4 6 0 0,0 3-5 15,4 3 3-15,2 1-1 0,0 0 0 16,0-3 4-16,0-3-2 0,6-6 5 15,0-6 8-15,0-4-2 0,3-4 3 16,1-3 5-16,2 0 6 0,3-10-6 16,3-8-5-16,3-5-3 0,2-5-5 15,0-1-8-15,-3-2 0 0,-1 1 0 0,-3 1-1 16,-1 1-2-16,-1 2-4 15,-3 2-9-15,3 0-11 0,-1 3-14 16,1 1-10-16,3 5-20 0,-7 3-70 16,0 4-180-16</inkml:trace>
  <inkml:trace contextRef="#ctx0" brushRef="#br0" timeOffset="33627.92">26664 4327 200 0,'12'0'242'15,"3"-5"-234"-15,5 0 6 0,-1 1 18 16,2-1-18-16,-1 1-10 0,3 3-1 16,4 1-2-16,-2 0-14 0,-3 0-33 15,1 0-53-15,-4 0-78 0</inkml:trace>
  <inkml:trace contextRef="#ctx0" brushRef="#br0" timeOffset="33834.93">26926 4480 138 0,'11'0'226'0,"5"0"-225"0,5 0 5 16,0 0 22-16,7 0-13 0,1 1-13 15,7 3 0-15,-1 1-6 0,2 0-36 16,-6-3-73-16,-4 0-148 0</inkml:trace>
  <inkml:trace contextRef="#ctx0" brushRef="#br0" timeOffset="34058.94">27458 4775 436 0,'2'-4'92'0,"6"-5"-88"15,4 2-5-15,5 2 6 16,-5-2-3-16,5 3-2 0,-1-1-1 15,3 1-20-15,-3 4-31 0,-1-2-62 16,-3-4-100-16</inkml:trace>
  <inkml:trace contextRef="#ctx0" brushRef="#br0" timeOffset="34249.94">28210 4742 470 0,'0'0'35'0,"-2"0"-27"0,0 0 21 0,2 0-12 16,0 0-14-16,0 0-3 0,0 0-5 16,8 0-16-16,5 0-25 0,1 0-76 15,-6-7-196-15</inkml:trace>
  <inkml:trace contextRef="#ctx0" brushRef="#br0" timeOffset="34430.96">28861 4814 462 0,'0'-3'26'0,"6"-2"-32"15,7 1-2-15,1 2 7 0,5 2-24 16,-5 0-15-16,1 0-63 0,-11-4-169 15</inkml:trace>
  <inkml:trace contextRef="#ctx0" brushRef="#br0" timeOffset="34686.98">28125 5461 3 0</inkml:trace>
  <inkml:trace contextRef="#ctx0" brushRef="#br0" timeOffset="34988">26918 5591 219 0,'6'-2'282'0,"11"-8"-273"0,10 1-6 15,6-1 12-15,6 2-11 16,-4 1-2-16,0 2-1 0,0 0-15 15,1 0-54-15,-12-4-90 0</inkml:trace>
  <inkml:trace contextRef="#ctx0" brushRef="#br0" timeOffset="35163.01">27422 5569 310 0,'9'0'170'0,"3"-2"-169"16,7-5 9-16,1 0 11 0,5 1-17 15,0 2-3-15,4-1 1 0,-2 3-16 16,6-3-41-16,0-4-65 0,2-6-203 0</inkml:trace>
  <inkml:trace contextRef="#ctx0" brushRef="#br0" timeOffset="35311.01">28131 5542 143 0,'-6'0'347'0,"2"0"-341"16,4-2 27-16,0-1-4 0,0 1-23 15,8 0-8-15,9 2-3 0,6-1-30 0,6-6-68 16,0-4-240-16</inkml:trace>
  <inkml:trace contextRef="#ctx0" brushRef="#br0" timeOffset="35434.01">28781 5585 451 0,'-7'-7'56'15,"7"-2"-50"-15,0 4-4 0,2 1-32 16,11-5-74-16,-1-5-74 0</inkml:trace>
  <inkml:trace contextRef="#ctx0" brushRef="#br0" timeOffset="60431.45">24078 5270 34 0,'0'0'-8'15,"-2"0"81"-15,2 0 49 0,0 0-97 16,0 0-6-16,0 0 11 0,0 0-6 15,0 0-5-15,0 0 1 0,0 0-6 16,-2 0 0-16,2 0-2 0,0 0 2 0,0 0-2 16,0 0 4-16,-2-1-5 0,2 1 0 15,0-1-7-15,0 0 3 0,0 1 2 16,0 0 1-16,0-2-2 15,-2 1-2-15,2 1 2 0,0 0-3 16,-3 0 2-16,3 0-4 0,0 0 1 0,-2 0-4 16,2 0 0-16,0 0 1 0,0 0 1 15,0 0 0-15,0 0-1 0,0 0 3 16,0 0 5-16,0 0 10 0,0-1-7 15,0 0 1-15,0-3-5 0,0 2 2 16,0 1-5-16,-2 1-3 0,2 0 1 0,0-2-2 16,0 1-2-16,0-1-2 0,0 2 3 15,0 0 0-15,0 0 1 0,0 0-2 16,0-1 1-16,0 0 1 15,0 0 1-15,0 0-1 0,0 0 2 0,0 0-2 16,0 1-1-16,0 0 1 0,0 0-1 16,0 0 1-16,0 0-3 0,0 0 1 15,0 0 1-15,0 0-1 0,0 0-1 16,0 0 1-16,0 0 2 0,0 0 1 15,0 0-2-15,0 0 0 0,0 0 0 0,0 0 1 16,0 0-1-16,0 0-1 0,0 0 1 16,0 0 0-16,0 0-2 0,0 0 1 15,0 0 1-15,0 0 0 0,0 0 0 16,0 0 0-16,2 0 3 0,0 0-2 15,-2 0-1-15,5 0 0 0,-3 0 3 16,0 0-1-16,-2 0-2 0,6 0 2 16,-2-2-3-16,4-2 2 0,1 0-1 15,-1-3-1-15,4 1 2 0,1-3 0 16,5-1-2-16,-5-1 2 0,3-3 0 0,1 0-1 15,-1-1 0-15,-1-1 0 0,-1-1 1 16,-1-1 1-16,-5-2-1 0,0 0-1 16,0-1 2-16,1 3-1 0,-5 1-1 15,0 3 0-15,-4 4 2 0,0 5-1 16,0 0-1-16,0 5 1 0,0 0-2 15,0 0 2-15,-8 1-5 0,-5 7-1 16,-1 5 4-16,-3 1 1 0,1 5-2 16,-1 1 1-16,-1 0 2 0,1 0-2 15,-1 0 0-15,1-2 0 0,2-3 0 0,3 2-1 16,4-4 0-16,2-1 1 0,-1-2-2 15,7-1 1-15,-2-4 0 0,2 0-2 16,0-2 4-16,0 0-1 0,9-2-1 16,-1-1 2-16,0 0 2 0,7 0-1 15,-3 0-1-15,3-4 1 0,-3-3 1 0,2 1-1 16,-5-1-1-16,1 4 1 15,-2-2-1-15,-4 2 4 0,3 1-1 16,-1 0-2-16,2-1 1 0,-4 0-1 16,2 1-1-16,3-1 1 0,-1-2 1 15,0 0-3-15,0-1 2 0,1 1 1 0,1-3 0 16,-2-1 0-16,1-1 1 0,-1-2 2 15,2 0 1-15,3-4 2 0,-1-1-3 16,5-2 0-16,-1 0 3 0,1-1-3 16,1 0 0-16,-1 2-3 0,-1 3 2 15,1 0-2-15,-7 7-4 0,-2 0 3 0,1 3 0 16,-3 2 0-16,-4 1-2 15,2 1-1-15,-2 1 2 0,0 0 1 16,-2 0-5-16,0 0-4 0,0 0-6 16,0 7-4-16,-4 0-13 0,-6 2-4 0,-1 2-19 15,-5 1-25-15,-1-4-92 0</inkml:trace>
  <inkml:trace contextRef="#ctx0" brushRef="#br0" timeOffset="62252.56">24334 4956 29 0,'4'-3'13'0,"0"1"95"16,-4-4-5-16,0 3-59 0,0-1 4 0,0-1-8 16,0 1-10-16,0 2-11 0,0-1 2 15,-6 0-6-15,-4 2 1 0,-5 1-7 16,-3 0-3-16,-3 1 0 15,-4 7 0-15,-2 4-3 0,-1 2 0 0,-6 7-1 16,3 1 0-16,2 3-2 0,5 2 0 16,1 3 0-16,6 0 0 0,7 0-2 15,6-2-1-15,4-2-3 0,0-2-11 16,14-5 3-16,5-4-3 0,8-3 0 15,4-5 1-15,4-6 6 0,-2-1 3 0,6 0 8 16,-3-9-1-16,-3-4 3 0,0-3 6 16,-2-4 8-16,-4-1 5 0,-3-2-1 15,-3 1 4-15,-4 0-1 0,-3-3-1 16,-6 0-7-16,-8-3-1 0,0-1 2 15,0-2-5-15,-2-2-9 0,-6 0 3 16,-2 2 12-16,-3 2-15 0,-3 8 0 16,-3 4-1-16,-2 8 2 0,-3 8-2 15,-3 1-2-15,0 5-3 0,-2 11 3 16,4 7-2-16,0 4 1 0,5 4-1 15,5 4 0-15,5 2 1 0,4 0 1 0,6 0-6 16,0-1-7-16,8-3-5 0,11-1 1 16,3-7-4-16,3-4 4 0,4-4 2 15,4-4 1-15,0-4 6 0,2-4 10 16,2-5-1-16,1 0-2 0,-7-5 2 15,0-6 4-15,-4-4 0 0,-7-3-1 16,-3 0 3-16,-5-2 11 0,-4-2-4 16,-5-1-1-16,-3-2-1 0,0-2 1 15,-9-2-6-15,-7 1 3 0,-1 0-3 16,-3-3 2-16,-5 2-8 0,-4-1 2 0,-2 5-2 15,-2 4 1-15,0 9-2 0,2 8 6 16,-5 4-5-16,3 3 1 0,-2 14-3 16,4 8-1-16,2 4 2 0,5 8 0 15,7 6-4-15,7 0 2 0,3 0 0 16,7-1-1-16,0-6-11 0,7-2-5 15,7-4-1-15,9-6 9 0,2-5 2 16,2-7 1-16,4-4 3 0,0-3 4 16,4-4 0-16,0-1 1 0,2-3 2 15,-4-14 0-15,-4 2 1 0,-4-2 4 0,-2-4 1 16,-7-1 5-16,-3-4-3 0,-5-2 2 15,-6-1 1-15,-2 0 2 0,0-1-7 16,-4-2-2-16,-7 2 1 0,-3-2 0 16,-7-1-7-16,-1 4 0 0,-7 3 1 15,-2 7 0-15,-5 8 0 0,-3 10-3 0,-4 1-1 16,-1 9 5-16,3 11-4 15,-2 9 0-15,5 5-1 0,5 8 3 16,8 4-1-16,7 1-2 0,5 2 0 16,11 0 3-16,2-5-13 0,7-1-10 0,11-6 3 15,7-8 4-15,4-5 5 0,4-5 0 16,8-9 9-16,-1-6 3 0,3-4-1 15,-2-1 1-15,3-13 0 0,1-5 4 16,-1-4 1-16,-3-1 12 0,-6-2-10 16,-6-1 1-16,-8-1 5 0,-7-3-1 0,-5-1 1 15,-5-4-4-15,-4-2-2 0,0-2 1 16,-4-2-5-16,-7 2 4 15,-5-1-4-15,-9 6-3 0,-2 7-2 16,-6 7 5-16,-4 12 0 0,-5 6-2 0,1 3-1 16,-2 7 0-16,-1 11-2 0,9 9-1 15,2 8 0-15,2 7 0 0,4 7 2 16,6 3-2-16,5 3 1 0,12 0 0 15,4-4-4-15,6-1-13 0,10-4-1 16,9-4 4-16,0-7 11 0,2-7 2 16,4-6-2-16,2-9 1 0,0-6 3 0,0-7-1 15,0 0 1-15,-2-14 1 16,0-5 2-16,-2-3-2 0,-6-2 3 15,-4-5 9-15,-7-1-4 0,-4-3 0 16,-6-2 2-16,-2-2-1 0,0-3-1 0,0-3-5 16,-12-3 2-16,-5-3-3 0,-3-2-2 15,-3-2-2-15,-6 5 2 0,0 5-1 16,-4 10-1-16,0 10 1 0,2 12 0 15,0 11 0-15,2 0-1 0,4 17-3 16,0 10 1-16,5 6 1 0,3 10-1 0,3 3 3 16,5 5-2-16,7 2 1 0,2-3-7 15,0-2-8-15,17-6-1 0,4-7-2 16,3-6 6-16,7-5 3 15,0-8 6-15,2-4 3 0,3-8 2 0,-3-4-1 16,2 0 1-16,0-12 0 0,-6-4 1 16,-4-3 2-16,-3-5 2 0,-3-2 1 15,-4-3 3-15,-7-3 1 0,-6-2-4 16,-2-3 2-16,0-2-2 0,0-5-5 15,-15-3 1-15,1-4-1 0,-5 2-2 0,-3 0 0 16,-5 6 0-16,-4 11 0 0,-4 12 0 16,-5 11 0-16,3 9-3 0,4 4 3 15,0 18-1-15,4 12-2 16,4 8 3-16,5 5-3 0,5 8 2 0,5 1 0 15,3 0 0-15,7 0-4 0,0-3-9 16,17-7-6-16,4-5 0 0,4-7 2 16,6-10 0-16,2-5 11 0,2-10 7 15,0-7 1-15,4-2-1 0,-2-6 1 16,-1-9 0-16,-1-2 3 0,0-4 2 0,-2-5 0 15,-6-1 6-15,-2-6-2 0,-7 1 1 16,-1-6-5-16,-9-2 2 0,-6-3 0 16,-2-2-1-16,0-1-4 15,-6-2-4-15,-9 5 2 0,-3 7 1 0,-5 11-1 16,-8 12 4-16,-2 11-1 0,-4 2-1 15,2 17-3-15,-1 14 0 0,1 9-1 16,6 11-1-16,2 4 2 0,7 3 0 16,3-2 0-16,5-3-3 0,6-3-13 15,6-5-9-15,0-9 3 0,8-7 0 16,8-10 6-16,1-8 11 0,8-8 2 0,-2-3-1 15,-1-2 6-15,3-10-3 0,-6-5 3 16,-3-2-1-16,1-2 0 0,-7-1 1 16,-2-1 4-16,-1 2-4 0,-7 1 0 15,0 0-2-15,0 1 1 0,0 1-5 16,-2 3-12-16,-7-1-26 0,1-1-29 15,-4-1-84-15</inkml:trace>
  <inkml:trace contextRef="#ctx0" brushRef="#br0" timeOffset="66191.78">23793 4573 15 0,'-7'4'8'0,"3"0"-4"16,-2 0 19-16,-2-2 53 0,2 0-43 15,-1-1-13-15,3-1 1 0,0 3-1 16,-2-2-3-16,0-1 1 15,-1 3-5-15,1-2-2 0,-2 0 5 0,4-1-2 16,0 0 1-16,2 0 0 0,0 0 1 16,-3 0-2-16,5 0 3 0,0-5-4 15,0-1 2-15,0-2-4 0,3-2-6 16,7-4-2-16,4-1-2 0,5-1 1 15,2-2-4-15,1 0 2 0,5-3 2 16,0 0 0-16,2 1 0 0,-2 1 1 0,2 3 5 16,-6 0 0-16,-1 3-1 0,-5 2-4 15,-9 6 4-15,-4 1-3 16,-4 4 0-16,0 0 1 0,0 0-2 15,-8 1 0-15,-9 8-5 0,-3 5 1 0,-5 3 2 16,0 6 1-16,-4 3-4 0,0 3 1 16,0 3 2-16,-2 1-2 0,2 1-1 15,-4 1-1-15,-2 2 3 0,0 2 0 16,-2-1 0-16,0-2 0 0,8-4 2 15,2-2-1-15,10-5-2 0,9-5-1 0,4-3 2 16,4-4-1-16,0-4-2 0,14-6 3 16,5-3 2-16,8 0 0 0,6-11 1 15,8-7 0-15,5-3-4 16,1-4 4-16,5-5-3 0,-2-1 5 0,1-3 2 15,-3-2 0-15,-3-2 0 0,-1-4 5 16,-5-1-2-16,-4 2-6 0,-2 1 0 16,-8 3-3-16,-6 6 2 0,-7 5-2 15,-6 7-2-15,-6 8 3 0,0 5 0 16,0 4-3-16,-8 2 0 0,-9 2-4 0,-5 13 0 15,-9 8 4-15,-5 6-1 0,-3 5 2 16,-6 5 1-16,-1 7-1 0,-1 7-1 16,-3 2 1-16,0 3 1 0,1 0 0 15,5-6-7-15,9-7 5 0,6-4-1 16,9-6 1-16,7-6-1 0,7-3 1 15,4-5 0-15,2-9 2 0,8-3-6 16,11-7 0-16,8-2 5 0,6-9 2 16,6-11-1-16,7-7-1 0,-1-3 2 15,7-3-1-15,2-3-2 0,-3-2 3 0,5-4 2 16,-6-3 0-16,-1-5-2 0,1-2 1 15,-5-3 0-15,-1 2-3 0,-5 3-3 16,-8 3 1-16,-8 9 2 0,-11 9-4 16,-8 8 0-16,-4 10 4 0,0 8 2 15,-10 3-5-15,-11 0-4 0,-8 15 3 0,-6 8 4 16,-2 9-1-16,-4 6-1 15,-5 10 2-15,1 4 2 0,-3 5-2 16,-1 6-1-16,-3 0 3 0,0-2-1 16,7-3 0-16,1-7-2 0,7-4 1 0,8-6 3 15,11-7-5-15,3-7 1 0,11-6 1 16,4-6 1-16,2-5-3 0,10-6 1 15,11-4 3-15,6-3 4 0,10-13-3 16,5-7-2-16,5-5 0 0,1 0-2 16,0-5 1-16,-1-1 1 0,-1-2-2 15,-1-4 3-15,-1-3-2 0,-1-3 0 0,-5-4 1 16,-3 0 0-16,-8 3-1 15,-11 6-1-15,-3 12 1 0,-13 10 2 16,-2 6-1-16,0 9 0 0,-13 2-1 16,-5 2-2-16,-3 4-1 0,-4 11 2 0,-4 5 0 15,-4 6 1-15,0 4-1 0,-6 5-1 16,-4 7 2-16,-5 4 1 0,-4 7-1 15,-6 2-1-15,1 4 2 0,-3 1 0 16,0 1-1-16,6-6 0 0,8-8 2 16,18-11-2-16,11-9-1 0,9-7 0 0,8-7 0 15,0-6 0-15,16-7-2 0,13 0 3 16,6-8 3-16,11-12-1 15,5-7-2-15,5-4 0 0,2-6 1 16,2-1 0-16,-4-2-2 0,4-7 1 0,-2-2 3 16,-2-4 1-16,-1-2-4 0,-3 1 0 15,-6 4 0-15,-9 7 1 0,-12 12-2 16,-11 9 1-16,-8 8 1 0,-6 6 3 15,-2 5-3-15,-12 3-1 0,-13 7-1 16,-8 15-2-16,-7 11 1 0,-7 8 2 0,1 6-1 16,-3 6 1-16,-5 6-1 15,-2 2-2-15,-6 7 1 0,-9 6-2 0,1 0-3 16,2-1 5-16,4-2-1 15,6-6 4-15,8-5-1 0,11-6 1 0,10-6-1 16,10-7 4-16,11-8 0 0,10-12-4 16,0-9 2-16,20-9-2 0,11-3 2 15,9-11 0-15,13-14 1 0,5-8 0 16,10-6-2-16,1-4-1 0,-3-4 0 15,0-2 4-15,-4-5-1 0,-4-1 2 0,0-5 0 16,-2-3-3-16,-5 2-1 0,-3 2-1 16,-9 8-1-16,-10 6 2 0,-6 10-2 15,-15 11 1-15,-6 9 1 16,-2 8 3-16,0 4-2 0,-10 3-2 0,-15 3-6 15,-4 17 5-15,-10 12 0 0,-7 6-1 16,-3 7 2-16,-5 6 0 0,-4 6 0 16,-2 5-2-16,-2 5 2 0,0 0 2 15,2-1-4-15,8-6 0 0,15-9 1 16,12-11 1-16,11-10-1 0,8-6-2 0,6-7 1 15,4-5 4-15,12-7-3 0,7-5 1 16,16-2 1-16,7-15-1 0,12-7-1 16,6-4-1-16,4-8-1 15,2-3 3-15,1-5-1 0,-5-4 1 16,0-5 0-16,-4-4 0 0,-4 2 0 0,-7 5-2 15,-9 7 2-15,-13 10 1 0,-13 9-2 16,-7 9 2-16,-7 7 3 0,-2 6 3 16,-7 2 0-16,-13 1-7 0,-7 14-1 15,-6 8 2-15,-4 9-2 0,-1 5-2 16,-1 5 3-16,-2 4 1 0,4-1-1 0,-5 0-1 15,5 0 1-15,2-3 3 0,4-4-3 16,6-4 0-16,2-5 1 16,11-6 0-16,4-4-1 0,8-8-2 15,0-3 3-15,6-3-1 0,6-5 1 0,11 0 0 16,8-2 0-16,10-15 2 0,9-2-3 15,4-5 0-15,-1-3 1 0,3-1 0 16,-6-3 0-16,-5-1-2 0,-3 0 2 16,-7 1 0-16,-8 3-1 0,-9 6 0 15,-7 7 1-15,-7 6 2 0,-4 4 0 0,-2 4 5 16,-15 1-3-16,-8 3-4 0,-6 16-2 15,-6 5 0-15,-2 5 2 0,0 4 0 16,-3 2-2-16,5 2 0 0,0 1 1 16,2-1 2-16,0 0-3 0,4-1 1 15,4-4 1-15,6-4 0 0,7-3-2 16,7-5-1-16,7-5 1 0,0-4 0 15,15-7 2-15,8-4-1 0,8-2 0 16,6-12 2-16,6-4-2 0,7-2 0 16,-3 1 1-16,1-1-2 0,-7 0-1 0,-6 3 0 15,-6 1 2-15,-2 2 0 0,-10 1-1 16,-1 3 0-16,-8 1 1 0,-5 3 1 15,-1 3 0-15,-2 2 0 0,0 1 0 16,-11 0 0-16,-3 2-3 0,-7 10 3 16,-2 5-2-16,-1 1 4 0,-5 2-3 15,0 2 0-15,2-3 1 0,4 2 1 16,2-2-2-16,1-1 0 0,3-1 1 15,3-3 3-15,3-3-4 0,7-1 0 16,4-1 0-16,0-3-2 0,2 2 0 0,13-2 1 16,1-2 2-16,9-3 1 0,4 0-4 15,6-1-1-15,2 0 2 0,1 0 2 16,-5-3-1-16,-4-6-6 0,-5-1 6 15,-3 1 1-15,-6 0-2 0,-3-1 1 16,-4 2 1-16,-6 3 0 0,-2-2 0 16,0 2 0-16,-2 0 1 0,-8 2 0 0,0 3-3 15,1 0 0-15,-5 0 3 0,4 0-2 16,-1 3-1-16,3 3 0 15,0-1 1-15,-1 3 0 0,-1 0-1 0,0 4 1 16,-5 0 1-16,1 3 0 0,-7 0-2 16,3 0 1-16,-3 0 1 0,0-3 0 15,3 0-1-15,1-5-1 0,9 0 3 16,4-4-2-16,4-1-3 0,0-2-1 15,0 0 5-15,6 0-1 0,4-4 1 16,5-6 0-16,1-3 0 0,3-4 0 16,6-5-1-16,-3-7 0 0,7-3 0 15,4-3 1-15,-2-6-2 0,0-1 0 16,2-5 2-16,-2-2 0 0,-2-1-2 15,0 2 0-15,-6 9 1 0,-4 5 2 0,-11 8-1 16,-6 6 3-16,-2 4 2 0,0 5 4 16,-10 4-4-16,-5 5-1 0,-5 2-5 15,-5 0 1-15,-2 5-2 0,-4 4 3 16,-2 3-2-16,-7 0-2 0,-1 4 3 15,-4-1-4-15,-1 6 0 0,5-4 3 0,4-1 0 16,12-4-1-16,8-8 1 16,11 0 0-16,4-3-3 0,2 0 0 15,0-1 1-15,6 0 1 0,13-2 2 16,6-11 0-16,6-5 0 0,8-6 0 0,-2-2-2 15,2-1 1-15,-1-2 1 0,-5-3-1 16,-4-1 0-16,-5 0-1 0,-3 3 3 16,-6-1-1-16,-1 5-1 0,-8 2 0 15,-2 2 2-15,-4 6 0 0,0 2-1 16,0 4 0-16,-4 4 2 0,-8 3-3 0,-3 3 0 15,-5 0-2-15,-3 4 0 0,-6 11 2 16,0-1-1-16,-2 6-1 0,0-1 2 16,2 1-1-16,4-1-1 15,3-2 1-15,5-3-1 0,5-4 1 0,5-2-1 16,3-3 1-16,4-2 1 0,0-2-2 15,0-1-4-15,0 0 5 0,13-2 2 16,7-10-1-16,7-5 2 0,0-6-3 16,4 0 0-16,-2-3 1 0,0 0 0 15,-4 0 0-15,-5-2 2 0,1-2 0 0,-4-2-2 16,-5 1-1-16,-2 3 0 0,-3 4 3 15,-7 4-1-15,0 2 1 0,0 4-2 16,0 3 1-16,-2 5 0 16,-7 4-1-16,-1 2-2 0,-2 0-1 0,-5 3-1 15,0 9 4-15,3 1-1 0,-3 2 0 16,-1 3-1-16,-1-2 0 0,1-1 2 15,-3 1 2-15,2-3-4 0,-1 0 2 16,-1-1 2-16,7-2 0 0,1-3-2 16,5-4 0-16,6-3 0 0,2 0-2 15,0 0-1-15,2 0-1 0,10-8 5 0,11-5 1 16,6-4-2-16,6-4-1 0,4-4 0 15,-1-2 1-15,-1-2-3 0,-2-2 3 16,-2-1 0-16,-4-2 0 16,2 0-6-16,-4 1 0 0,-9 2 6 0,-1 6 0 15,-5 5 1-15,-5 6-1 0,-7 5 3 16,0 2 2-16,0 3-2 0,0-1 1 15,-9 4-1-15,-1 1-3 0,-4 0-3 16,-5 2 1-16,-6 9 2 0,-2 1-1 16,-2 3 0-16,-6 0 1 0,-4 2 1 0,-5 3-1 15,1 2 0-15,0 0 0 0,3-2 3 16,11-2 0-16,9-4-1 0,5 0-4 15,7-3 2-15,4-3 0 0,0-1 0 16,4-3-1-16,0-2-2 0,6-2 2 16,11 0 0-16,5-10 3 0,7-8-1 15,6-3-3-15,-4-1 0 0,0 0 3 16,-4 2-2-16,-2 0 2 0,-6 0-2 15,-3 1 2-15,1 0 0 0,-7 1 0 16,-2 2-1-16,1 1 2 0,-9 3 2 0,0 0-1 16,0 5-1-16,0 2-2 0,-5 0 4 15,-5 3-2-15,-2 2-2 0,-9 0-2 16,-4 3 2-16,-4 10 0 0,-2 2-2 15,0 1 2-15,2 0 0 0,-2 0 0 16,4-1-2-16,1 1 2 0,1-2 2 16,4-3-1-16,5-1-1 0,1-4-1 15,5-1 1-15,-1 0 0 0,7-2-2 16,0-2 2-16,4 0 2 0,0-1-1 15,0 0-5-15,8-4 3 0,11-8 1 0,8-7-1 16,4-2-4-16,6-5-1 0,2 1 1 16,1-1 0-16,-3 0 2 0,0 1-1 15,-8-1 3-15,0 6-2 0,-6-1 0 16,-5 3 2-16,-5 5 4 0,-7 2-3 15,-2 7 1-15,-4 1 7 0,-2 3 0 0,-10 0-2 16,-9 1-6-16,-6 13-1 16,-6 5 2-16,-6 6-1 0,-3 3-1 15,1 3 2-15,-2 0 0 0,-3 2 1 16,3-1 0-16,-1-1 1 0,7-2 1 0,4-4 0 15,8-2-1-15,9-5-3 0,3-2 2 16,7-5-1-16,6-4-3 0,0-3 1 16,8-4-1-16,15 0 3 0,10-8 0 15,8-11-1-15,7-3-1 0,-2-3-1 16,-3 0-2-16,-6 2 6 0,-6 4-3 15,-4 0 1-15,-2 3 0 0,-9 2 0 0,-5 2 2 16,-3 1 0-16,-2 4-1 16,-6 0 1-16,2 3 4 0,-2 3-4 15,0-2 2-15,0 2-3 0,-8 1 2 16,-9 0-3-16,1 0-2 0,-3 10 0 0,1-2 2 15,1 2 0-15,5 1-1 0,1 1-3 16,7 0 3-16,4 1-11 0,0 0-24 16,0-1-24-16,11-4-34 0,-5-7-237 15</inkml:trace>
  <inkml:trace contextRef="#ctx0" brushRef="#br0" timeOffset="103106.89">23569 2692 114 0,'0'0'81'0,"0"0"-57"16,-4 0 7-16,4-3 0 16,0 1-3-16,-4-2-11 0,4 0 1 0,-2 1-1 15,2 0-4-15,0-2-1 0,-2 2-2 16,0-2 5-16,2 1-2 0,-2 1 1 15,0 1-2-15,2 0 0 0,-4-1-2 16,2 3 2-16,2-1-3 0,-3 1 3 16,3 0-7-16,-2 0-2 0,-2 0 0 0,2 0 0 15,-2 0-4-15,4 0 1 0,-4 0 0 16,4 0 1-16,0 0 0 0,0 0-1 15,0 0-1-15,0 0 2 0,0 0-5 16,4 0 2-16,6 1 1 0,5 3 3 16,6-2 0-16,1 0-2 0,5 1 0 15,-2 0 0-15,4 2-1 0,-2-1 0 16,0 1 2-16,2 0-1 0,-7 1 0 15,3-1-2-15,-6 3 1 0,-3-3 3 16,-7 1-4-16,1-2 2 0,-4 1 0 0,2-1 0 16,-4-1 0-16,-1-1 0 0,1 0 0 15,-4-1 0-15,4 2-1 0,-2-1 0 16,0-1 0-16,2 0 3 0,0-1-1 15,0 0-1-15,3 0 1 0,-1 0 2 16,-2 0 0-16,0-2-5 0,-4-1 5 16,0 0 4-16,0 1-7 0,0 1 0 15,0-1 2-15,0 0 1 0,0 2-4 16,0-2-1-16,0 0 0 0,0 2 2 15,-4 0-5-15,2 0 1 0,0-2 5 16,2 1-1-16,0 0-1 0,0 0 1 0,0 1-1 16,0-1 4-16,-2-2-2 0,2 0-1 15,-2-3 3-15,0 0-2 0,2-2-1 16,-3-4 0-16,3-1 2 15,0-4-2-15,0-4 0 0,0 0-2 0,0-7 4 16,0 0 0-16,3-3 0 0,1 0-3 16,-2-1 2-16,2 2-1 0,-2 5 1 15,0 2 3-15,-2 2 1 0,0 3 6 16,0 3 5-16,0 4-7 0,0 3-2 15,0 4-2-15,0 0-3 0,0 1 0 0,0 2 0 16,0 1-2-16,0 0 2 0,0 0-6 16,0 0-1-16,0 0-1 0,0 0 0 15,0 7 5-15,0-1 2 0,0 2-1 16,0-2 0-16,0 1 0 0,-2-1 0 15,2-2 0-15,0-1 0 0,0 0 0 0,0-2 0 16,0 1 1-16,0-1-1 16,0-1-1-16,0 0 2 0,0 0 0 15,0 0-1-15,0 0-1 0,0 0 2 16,0 0 0-16,2 0-2 0,6 1 0 0,1 0 3 15,1 0 0-15,4 2-3 0,1-2 0 16,3 3 1-16,3 0 1 0,-2-1-1 16,5 4-2-16,3-1 2 0,-2 0 1 15,8 1-1-15,-2-1 0 0,0-1-1 16,0 0 3-16,-6-1-2 0,-4-3 0 15,-5 0 0-15,-5 2 2 0,-5-3-2 0,-4 0-1 16,-2 0 2-16,0 0 5 16,0 0-1-16,0 0-1 0,0 0-2 15,0 0 1-15,0 0-3 0,-2 0-1 0,0 0 2 16,2 0-1-16,0 0 0 0,0 0 0 15,0 0 0-15,0 0 0 0,-2 0-3 16,2 0-1-16,-2 0 6 0,2 5-6 16,-2 4 2-16,-3 5 0 0,3 0 2 15,0 1 2-15,-2 2-4 0,0 1 2 0,0 5 0 16,0 2 2-16,2 2-2 0,-2-1 0 15,4 0 0-15,-3-3 2 0,3 1-4 16,0-4 0-16,0 0 4 16,0-2 0-16,0-4-2 0,0-1-2 0,0-3 4 15,0-2-2-15,0-2 1 0,0-4-2 16,0-2 3-16,0 0-2 0,0 0 5 15,0 0-1-15,0 0 2 0,0 0 0 16,0-1-4-16,0-5-1 0,0 0 1 16,0 0-1-16,0-2-1 0,0 2 0 15,0 1 0-15,0 0-2 0,0 3 4 0,0-1-3 16,0 3 1-16,0-1 1 0,0 1-3 15,0 0-2-15,0-3 2 16,7 2-3-16,1-2 5 0,4 2-2 16,1 1 2-16,1 0 1 0,9-2-2 0,4 0-2 15,2 1 4-15,4-1 0 0,0-1-2 16,0 3 0-16,0-4 2 0,0 2 0 15,2-1-2-15,-6 1 0 0,-4 0 2 16,-6-2 0-16,-3 2-2 0,-8 0 1 16,-1 0 1-16,-5 1 2 0,0-3-3 0,-2 2 2 15,0-1 1-15,0 0-2 0,0 0-1 16,0 0 0-16,0 2 1 15,0-1 0-15,0 2-3 0,-2 0 1 16,2 0-3-16,0 0 2 0,-4 0-1 0,4 0 0 16,-3 2 3-16,3 2 0 0,0-1 0 15,-2-1 0-15,2-1 0 0,0-1 3 16,-2 0-1-16,0 0-1 0,0 0 3 15,0 0-1-15,2-5-3 0,-4-4 0 16,2-3 2-16,2-1-1 0,-2-4-1 0,2-2-1 16,0-3 2-16,0-2 2 15,0-5-5-15,0-1 1 0,0-4 2 0,2 1 0 16,-2 1-3-16,0 3 1 15,0 3 2-15,0 4 0 0,0 1-1 0,0 4-1 16,0 0 2-16,0 4 0 0,0 2-2 16,0 2 0-16,0 1 2 0,0 2-1 15,0 3 0-15,0 1-1 0,0 1 2 16,0 0 0-16,0 0-3 0,0 1-2 15,0 0-1-15,0 0 2 0,0 8 1 0,0 0 0 16,0 1 3-16,0-1 0 0,0 0-2 16,0 1 0-16,2-2 2 0,2 1 0 15,-4 0-2-15,2-1 1 0,-2 1 1 16,2-2-1-16,-2-2 0 0,2-1-1 15,0-1 1-15,-2-2 1 0,0 0-2 16,2 0 1-16,3 0 2 0,-3 0 1 16,0 0-3-16,2 0 0 0,0 0 1 15,0 0-2-15,0 0 2 0,0 0-2 16,1 0 1-16,-3 0 0 0,4 0-2 15,-2 0 1-15,4 0 1 0,5 0 0 0,-1 0-2 16,5 0 2-16,3 4 0 0,1 0 0 16,4 3-1-16,6 0 1 0,-2 0 0 15,4 0 0-15,-4 0-1 0,2-2 0 16,-4 1 1-16,-7-3 1 0,1 0-2 15,-7-1 1-15,-5 0 1 0,-5-1 0 16,-4-1-1-16,0 0 0 0,0 0 3 16,0 0 1-16,0 0-4 0,0 0 3 15,0 0-3-15,-2 0 1 0,0 0-4 16,-2 0 2-16,-1 3-2 0,3 1 0 0,-2 1 0 15,0 1 1-15,2 1 3 0,-2-1-1 16,0 3-1-16,2 1 0 0,-5 2 2 16,5 3-1-16,-4 2-2 0,2 5 2 15,0 2 0-15,-4 1 1 0,-1 1-1 16,3-2 0-16,0 0 0 0,0-2 1 15,6-1-2-15,-4-3 1 0,-1-3 1 16,5-3 0-16,-2-3 0 0,-2-4-2 16,2-2 3-16,2-1-2 0,0-2 0 15,0 1-1-15,0-1 2 0,0 1 0 0,0-1-1 16,0 0 1-16,0 0 3 0,0 0-3 15,2-3-2-15,4-3 1 0,-3 2 1 16,1 0 0-16,-2 0-1 0,2 0-1 16,-2 2 2-16,0-1-1 0,0 1-3 15,0 2 1-15,0-1 2 0,0 1-2 0,0 0 1 16,3 0-2-16,-1 0 3 15,4 0 0-15,-2 0-2 0,4 0 2 16,7 1 2-16,4-1-2 0,3 0-1 16,3 0 0-16,4 0 1 0,2 0 0 0,3 0-1 15,-1 0-5-15,0-1 5 0,-2-1-3 16,-2 2 3-16,0-1-1 0,-4 1 1 15,-2 0 1-15,-5-3-1 0,-7 1 1 16,-3 0 2-16,-8-2 0 0,2 1-2 16,-4 0 4-16,0-2 0 0,0 1-1 0,0 1-1 15,0-2-1-15,0 1-3 16,-4 1 3-16,2 1 0 0,2 2-2 15,0 0 0-15,0 0-1 0,0-1-3 16,0 1 1-16,-2 0 5 0,2 0 0 0,0 0-2 16,0 0 1-16,0 0 3 0,0 0 0 15,0-1 1-15,0 0-2 0,0-3-1 16,-6-3 3-16,4 0-3 0,2-5 3 15,0-1-2-15,-2-3-1 0,2 0-1 16,0-4 1-16,0-1 1 0,-2-2-2 16,-1 0-1-16,3 2 1 0,-2 0 1 0,2 1-1 15,0 2-2-15,0 1 1 0,0 3 3 16,0 4-2-16,0 3-1 15,-2 1 2-15,2 4 1 0,0 1-1 16,0 0-3-16,0 1-3 0,0 0 1 0,0 0 0 16,0 3 1-16,0 3 1 0,0-2 3 15,0 2 0-15,0-3-2 0,0-1 1 16,0 0 1-16,0-2 0 0,0 1-1 15,0-1 2-15,0 0 0 0,0 0 1 16,0 0 0-16,0 0-1 0,0 0 2 0,0-1-3 16,0-1-2-16,0 0 1 0,0 1 1 15,0-1-1-15,0-1 0 0,2 1 0 16,0 0 0-16,5 2-2 15,1-2-3-15,0 2 5 0,9 0 0 0,-1 0-1 16,5 0 0-16,0 0-1 0,-1 0 2 16,3 2 0-16,0 2-1 0,2 1 1 15,-1-1 1-15,1-2-1 0,-2 2-1 16,0-2 1-16,-3 1 1 0,3-3 0 15,0 0-1-15,-5 0 0 0,1 0 1 0,-9 0 0 16,-3 0 1-16,1-5-3 0,-4 0 2 16,-2 2 0-16,0 0 0 0,-2 0 1 15,2 0 0-15,0-1-2 0,-2 1 0 16,2 1 0-16,-2 1 1 0,0 0-1 15,2 1-1-15,-2 0 1 0,0 0 1 16,0 0-2-16,0 0 0 0,0 0-2 16,0 8 4-16,0 3 1 0,0 3-3 15,-4 5 2-15,-2 1 0 0,0 3-1 16,-2 1 0-16,3 0 1 0,-1 4 0 0,2-1 0 15,4 0-1-15,0 0 0 0,0-2 0 16,0-3 0-16,6-2 1 0,-4-5-1 16,2 1 1-16,-1-4-1 0,-3-4 0 15,0-1 0-15,0-4 2 0,0-2-4 16,0-1 2-16,0 0 2 0,0 0 3 15,0 0-3-15,0 0-1 0,0 0 2 16,0 1-3-16,0-1 1 0,0 0-2 16,0 0 1-16,0 0 1 0,0 0 0 15,0 0 0-15,0 0-1 0,0 0 1 0,0 0-1 16,0 0-1-16,0 0 1 0,0 0 2 15,0 0-2-15,0 0 0 0,0 0-1 16,6 0 1-16,4-5-1 0,0 1-1 16,7-2 1-16,2 2 1 0,1-1 0 15,3 0 0-15,2 3-1 0,8-3 2 16,6 2-2-16,9-2-2 0,-1 1 1 15,-1 2 3-15,-3 0-1 0,-4 2-1 16,-1 0 1-16,-5 0 0 0,-6 0 0 16,-9 0-1-16,-10 0-1 0,-3 0 2 15,-5 0 2-15,0 0 0 0,0 0 1 0,-5 0-2 16,-1-1-1-16,0-2 0 0,2 0 1 15,0 1 0-15,2 1-1 0,2 0 0 16,0 1-1-16,-2 0 2 0,2 0-2 16,0 0-1-16,0 0 1 0,0 0 2 15,0 0 0-15,0-3 1 0,0-2-3 0,0-1 1 16,0-3 1-16,0-1-1 15,0 1 0-15,0-3 0 0,0-3 1 16,0-2-3-16,2-2 2 0,4-4 0 16,0-1 0-16,0-3 1 0,0 0-2 0,1-1 2 15,-3 3-2-15,-2 1 2 0,2 2-1 16,-4 5-1-16,0 3 1 0,0 3 0 15,0 4 0-15,0 3 1 0,0-1 0 16,0 3-3-16,0 2 2 0,0 0 0 16,0 0 0-16,0 0-6 0,0 0 1 0,0 0 3 15,0 0-1-15,0 0 1 0,0 0 2 16,0 2 0-16,0-1 0 15,0 2 0-15,0-2 0 0,0-1 0 16,0 1 0-16,0 0-1 0,0-1 1 0,0 1 0 16,0-1 0-16,0 0-1 0,0 0 1 15,0 0 2-15,0 0-2 0,4 0-1 16,0 0 2-16,5 2 0 0,3-2-1 15,4 1-1-15,5 3 1 0,2-3 1 16,2 2-1-16,0-1-1 0,-1 0 1 0,1 2 0 16,-2-2 0-16,-2 2 0 0,-1-2 0 15,-1 2 1-15,1 0-2 0,7-3 1 16,0 1 0-16,-2 0 2 15,-11-1-3-15,-5 1 0 0,-7-2 3 0,-2 0 1 16,0 0-3-16,0 0-3 0,0 0 3 16,0 0 1-16,0 2-4 0,0 2 1 15,0 2 0-15,0 1 4 0,-2 3-1 16,2 1-2-16,-4 1 2 0,2 2 0 15,-5 4-1-15,-1 3-1 0,-2 0 1 0,-1 7 1 16,-1-2-1-16,0 3 0 0,3 2 0 16,1-2 0-16,4 2-2 0,0-2 2 15,2-3 1-15,-2-6 0 0,-1-1-1 16,3-4 0-16,-2-2 0 15,2-3 2-15,0-4-2 0,-2-1 0 0,4-3 1 16,-2-1 2-16,2-1-4 0,0 0 3 16,0 0 4-16,0 0 0 0,0 0-3 15,0-7-4-15,0-1 2 0,0-3-1 16,6 1-2-16,-2 0 1 0,5 0 1 15,-1 0-1-15,0 1 0 0,4 3-3 0,1-1 3 16,-3 4-2-16,5 2 0 0,-1 0 3 16,1 1-1-16,-3 0 0 0,-2 0-3 15,3 0 0-15,1 0 2 0,11 6 1 16,8 0-1-16,4 1 3 0,5 0-3 15,-5-2 3-15,0 1-2 0,-2-1 0 16,-4-2 0-16,2 3 1 0,-4-3-2 16,-6-1-2-16,-6-1 4 0,-9-1 0 15,-4 0 0-15,-4 0 2 0,0 0 4 16,0 0-3-16,-2-7-2 0,-2 1-1 0,-2-1-1 15,-1 0 2-15,5 2 0 0,0-1-1 16,2 1 2-16,0-2 0 0,0 1-2 16,0-3-1-16,0-1 1 0,0-2 1 15,0-1-1-15,0-5-2 0,2-2 2 16,-2-3 2-16,0-3-3 0,0 0 0 15,0-1 2-15,0 3 0 0,0 2-1 16,0 2 0-16,0 1 1 0,0 3 1 16,0 2 0-16,0 5-2 0,0 2 1 15,0 2 1-15,0 1-2 0,0 1-1 0,0 0 1 16,0 2 1-16,0 0-1 0,0 0-2 15,0 0 1-15,0 1-1 0,0 0 0 16,2 0-3-16,0 0 5 0,0 0 0 16,1 0 0-16,1 0-1 0,-2 0 1 15,0 0 1-15,0 0-1 0,2 0-1 0,2 1 2 16,2 2 0-16,1-1-3 15,3 1 1-15,-2-1 1 0,5 2 1 16,-1-1-1-16,5 0-1 0,2 1 2 16,-3-4 0-16,1 1-2 0,2 0 0 0,-3-1 2 15,-1 0 0-15,-3 0-1 0,-1 0-1 16,1 0 0-16,-4 0 2 0,1 0-1 15,-3 0-1-15,-2 1 1 0,-2 0 2 16,3-1-2-16,-3 0 0 0,-2 0 1 16,2 0-1-16,-4 0-1 0,0 1 0 0,0 4 1 15,0 1-2-15,0 5 1 16,0 3 2-16,0 2 1 0,0 4-2 15,0 2 0-15,-4 1 0 0,0 2 1 16,-1 0 1-16,-1-1-1 0,-2 0 1 16,0 0 3-16,-3-3-4 0,1 0 0 0,-2-4 0 15,1 0 2-15,3-3-2 0,0 0-1 16,6-2 0-16,2 1-4 0,0 1-13 15,2-3-25-15,8 0-38 0,13-9-72 16,8-2-135-16</inkml:trace>
  <inkml:trace contextRef="#ctx0" brushRef="#br0" timeOffset="105495.03">25395 4454 33 0,'4'0'91'0,"-2"0"-70"16,0 0-8-16,2 0-5 0,0 0 0 15,6 0 3-15,1 0 0 0,3 0-2 0,1 0 5 16,-3 0 3-16,3 0 3 0,-7 0-2 16,0 0-4-16,2-1-4 0,-3-1-2 15,-1 1-2-15,-2-1-1 16,-4 1-2-16,0 1-3 0,0 0 4 0,0 0 0 15,0 0-4-15,-8 0-3 0,-3 1 3 16,-1 4-2-16,-2-1-1 0,-3 2 0 16,0-1 3-16,-3 2 1 0,-1-1-2 15,3 2 1-15,-1 2 0 0,2 0 1 16,1 2-2-16,3 0 1 0,1-1 11 0,6-2 5 15,2-1-15-15,4-3-4 0,2 3 4 16,8-1 0-16,7-1 0 0,3-1 0 16,7-1 0-16,0-3-1 0,0 1 2 15,2-2-2-15,-4 1 5 0,-3-1-2 16,-3 0 3-16,-5 0-4 0,-3 0 4 15,-7 0-2-15,-4 0-4 0,0 0 6 16,-2 0 6-16,-8 4-11 0,-9-1-2 16,0 2 1-16,-5 0 1 0,-3 1-1 15,-2 3 0-15,0 1-1 0,-2 1 2 0,4 1-1 16,2-2 0-16,9 1 0 0,3-1 0 15,5 1 0-15,6 0-3 0,2 0 1 16,0 0 1-16,12-2 1 0,7-1 1 16,4-1 1-16,6 0-1 0,2-2 0 15,2-1-1-15,0 1 1 0,-4-2 1 16,-3 0-2-16,-3 0 0 0,-6-2 0 15,-5 0 1-15,-6-1 0 0,-2 2-2 16,-4 0 1-16,0-1 2 0,-10 2 1 16,-2 1-2-16,-11-1 2 0,2 3 0 0,-3-1 1 15,-5 2-4-15,0 0 6 0,-2 2-1 16,0 1-2-16,2-1-3 0,4 3 2 15,2-4 1-15,7 3-2 16,7-1-1-16,5 0-1 0,4 2 1 0,0-1-1 16,13 1-1-16,1-3 3 0,5-2 1 15,1-1-2-15,3-2-1 0,-4 1 2 16,-1-2 1-16,1-1-2 0,-3-1 0 15,-1 0 2-15,-5 0 1 0,-1-1-1 16,-3 0-3-16,-6 1 3 0,0 0 0 16,0 1 1-16,-11 3 1 0,-3-1 0 0,-5 2 1 15,3 0-3-15,-3 1-1 0,1 0 4 16,1 2-3-16,-2-2 1 0,7 4 0 15,2-4 0-15,1 3-1 0,5-1-2 16,0 1-2-16,4 1 3 0,0 0-1 16,0-1 0-16,10-2-1 0,5 2 1 0,4-2 2 15,-3-1-2-15,9 0-1 16,-4-1 1-16,-3 0 1 0,-3-2-1 15,-3-1-1-15,-4-3 3 0,-1 3-1 16,-3-3 0-16,-2 1-2 0,-2 1 1 0,0 1 4 16,-6 2-4-16,-5-1 1 0,-3 2 1 15,-1 0 0-15,1 3-2 0,-3 1 0 16,7-1 0-16,2 3 1 0,-1-1-3 15,3 2 1-15,2-1 1 0,-2 3 1 16,-2 3-1-16,-7 5-1 0,1-2 25 0,3-3-10 16,7-6-13-16,4-5-1 0,6-2 1 15,3 1 2-15,1-3-3 16,2 0-1-16,5-1 2 0,-1-1 0 15,1 1 0-15,-3-1-2 0,-3-1 1 0,-3 0 1 16,-2 1-2-16,-6 0 1 0,0 1 1 16,0-2 3-16,0 0 2 0,-10 0-5 15,-5 0-3-15,1 1 7 0,-3 2 3 16,5 0-4-16,0 1 1 0,1 1-1 15,3 1-2-15,6 1-2 0,-2-1 0 0,4 1 0 16,0 0 0-16,0 1-1 0,0-2 1 16,0 0 0-16,6 2-5 0,0-3-10 15,2 1-15-15,-1 0-13 16,-1-4-29-16,0-2-81 0</inkml:trace>
  <inkml:trace contextRef="#ctx0" brushRef="#br0" timeOffset="107359.14">26581 4527 2 0,'6'-6'217'0,"5"-10"-155"0,-1-1-2 16,7-4 1-16,7-2-16 0,3-2-11 0,6-3-9 16,4-1-3-16,5 0-4 0,-1 0-5 15,5 2-6-15,3-2-3 0,3 2-3 16,-2 2 1-16,-9 3-2 0,-6 3 0 15,-8 4 2-15,-9 5-2 0,-3 2-2 16,-5 4-5-16,-1 3-8 0,-1 0-3 16,-2 1-9-16,0 0-1 0,0 0-8 0,-3 4-18 15,-3 4-25-15,0 0-58 16</inkml:trace>
  <inkml:trace contextRef="#ctx0" brushRef="#br0" timeOffset="107599.15">26662 4770 313 0,'18'-11'46'0,"5"-1"-33"16,6-2 27-16,6 3-6 0,2-1-9 15,5 2-6-15,7 2-7 0,1 3-3 0,0 3-6 16,-1 2-2-16,-5 0 0 0,-9 5 1 16,-2 5-2-16,-10 3-7 0,-7 2-18 15,-4 0-13-15,-5 3-19 0,-5-2-41 16,-2-3-92-16</inkml:trace>
  <inkml:trace contextRef="#ctx0" brushRef="#br0" timeOffset="107826.16">26738 4988 118 0,'6'7'195'0,"11"-1"-188"16,4 3 9-16,8 0 25 0,2 2-15 0,6 2-11 15,6 0-4-15,1 2 1 0,-1 0-4 16,2 4-6-16,-5 0-1 16,-5 1 0-16,-8 2 1 0,-9-1-13 15,-3-2-19-15,-9-3-48 0,-6-9-80 0</inkml:trace>
  <inkml:trace contextRef="#ctx0" brushRef="#br0" timeOffset="108049.18">26709 5274 349 0,'0'5'57'0,"2"2"-55"15,13 3 31-15,1 1-4 0,11 2-2 16,4 2-6-16,6 3-3 0,7-1-10 15,3 4-2-15,3-1-4 0,4 2-2 16,-5-1 1-16,-5 0-8 0,-3-1-20 16,-10-2-26-16,-6-4-26 0,-9-9-89 0</inkml:trace>
  <inkml:trace contextRef="#ctx0" brushRef="#br0" timeOffset="108263.19">26664 5618 71 0,'0'4'322'0,"6"0"-300"0,13 2-16 16,5 4 22-16,9 2-4 0,7 1-8 0,3 3-8 15,9 1-1-15,2 1-5 0,-3 4-1 16,-3 7-2-16,-7 2 1 0,-4 3-6 15,-8 4 5-15,-6-1-38 16,-8 0-31-16,-9-2-34 0,-4-8-135 0</inkml:trace>
  <inkml:trace contextRef="#ctx0" brushRef="#br0" timeOffset="108431.2">26711 6151 446 0,'2'8'10'0,"23"4"-23"15,8 2 7-15,15 0-4 0,10 2-5 16,12 1-12-16,11 11-32 0,5 13-97 0,16 6 163 16,-1 4-77-16</inkml:trace>
  <inkml:trace contextRef="#ctx0" brushRef="#br0" timeOffset="-133134.95">25647 9325 70 0,'0'0'46'0,"0"0"-17"0,0 0 4 16,0 0 0-16,0 0-4 0,0 0-2 15,0 0-7-15,0 0 0 0,0 0 1 0,-2 0-1 16,0 0-2-16,2 0-3 15,0 0 1-15,0 0-2 0,0-1 0 0,0 0-2 16,0 1-3-16,0-1 0 0,0 1 2 16,0 0-4-16,0 0 3 0,0 0-3 15,0 0-4-15,0 0 1 0,0 0-2 16,0 0-1-16,0 0 1 0,-5 0 0 15,5 0 0-15,-2 5 0 0,0 2 3 16,0 2 0-16,-2 3-4 0,0 3 6 16,0 3-1-16,0 2-3 0,2 4 1 0,0 3 14 15,-3 1-14-15,3 1-3 0,0 1 2 16,0-1 1-16,2 2-3 0,0 0 2 15,0 1-2-15,-2 2 1 0,2 0 0 16,-2 1 0-16,2-1-1 0,-2-2 2 16,2 1-3-16,0 0 1 0,0-2 0 0,0-1 1 15,0-4 0-15,2-2 0 0,0-1-4 16,2-4 4-16,0 0 1 15,-4-1-1-15,3-3-1 0,-3-1 0 16,0 0 3-16,2-3-3 0,-2-2 1 0,0 1-1 16,0-4 1-16,0 0-2 0,2-1-1 15,-2-3 1-15,0-1 1 0,0 0-7 16,0-1-9-16,0 0-3 0,0 0-7 15,0-11-28-15,0-4-55 0,0-5-114 16</inkml:trace>
  <inkml:trace contextRef="#ctx0" brushRef="#br0" timeOffset="-132086.89">25692 9316 9 0,'0'2'1'16,"0"0"142"-16,0-2-85 0,0 0-35 15,2 1 8-15,-2-1-4 0,0 2-17 16,7 0-8-16,-3 0 8 0,6 0 8 0,2 0 0 15,7 0 4-15,0-1-2 0,3 1-3 16,3-1 0-16,2 1-1 0,2 0-3 16,4 2-2-16,0-3-4 15,0 1 1-15,0 0-3 0,4-1 4 0,-3 3-4 16,-6-3-2-16,1 0 0 0,-4-1-1 15,-4 0-1-15,-3 0 1 0,-3 0 0 16,-3 0-2-16,1 0 0 0,-7 0 2 16,0 0 0-16,-2-2 0 0,0-1-2 15,1 2 4-15,-3 0 3 0,0-1-1 0,0 2-1 16,2 0-2-16,0-1 1 0,-4 1-2 15,4 0-1-15,-4 0 0 0,2 0 3 16,-2 0-2-16,2 0-1 0,-2 0 1 16,0 0 2-16,2 0-1 0,-2 0 1 15,0 4-1-15,0 5 4 0,0 1-2 16,0 2-2-16,-2 3 1 0,-2 0 0 15,0 5-5-15,0 6 14 0,0 1-16 16,2 4 3-16,-5 0 1 0,5 2 0 16,-2 1 0-16,0 3 2 0,2 0-2 15,0 1 0-15,2-1 0 0,0 0 1 0,0 0-1 16,0-2-2-16,6 2 3 0,0-4 0 15,3 0-1-15,1-4-1 0,-4-3-2 16,5-1 4-16,-3-4-2 0,0-2-1 16,0-4 2-16,1-1 1 0,-3-4-3 15,0-1 0-15,0-4 3 0,-6-1 0 0,2-3-2 16,2 0-2-16,-1 0 4 15,-3-1-2-15,0 0 0 0,0 0 0 16,0 0 2-16,0 0 1 0,0 0-1 16,0 0 2-16,0 0-1 0,0-2 1 0,-9-3-4 15,1 0 1-15,-4 2 0 0,-3-1 1 16,-6 0-4-16,-3 2 3 0,-7 0 0 15,-7-1-2-15,-5 2 1 0,-7 1-1 16,-1 0 2-16,-3 0 5 0,0 1 1 16,0 7-1-16,5 1 1 0,3 0 3 15,7-2-3-15,8-1-3 0,6-1 0 16,9-1-4-16,5-2 1 0,5 0-1 15,2-2 0-15,2 0 1 0,0 0-2 16,2 0-6-16,0 0-12 0,0 0-10 0,12-5-10 16,1-7-18-16,3-3-39 0,-7-1-123 15</inkml:trace>
  <inkml:trace contextRef="#ctx0" brushRef="#br0" timeOffset="-130590.8">26257 9411 0 0,'0'0'13'0,"0"0"16"0,0 0 87 0,0 0-84 15,0 0 7-15,4 0-13 16,2-8 33-16,0-1-33 0,2-2-7 16,3-1-3-16,1-2 1 15,-2-3 3-15,7-2-3 0,-3-3 1 0,5-2 0 16,0-1-4-16,1-4-3 0,3-2-2 15,2-3-1-15,-2-1-4 0,3-3-2 16,-1-4 2-16,4 5-2 0,-2 0 1 16,-2 5 3-16,-2 4-2 0,-3 3-2 15,-1 5 3-15,-5 5 2 0,-5 4-2 0,-5 5 6 16,2 0-4-16,-6 2-3 0,2 3 0 15,0 0 0-15,-2 1-2 0,0 0-1 16,0 0-1-16,2 0-1 0,-2 0 0 16,2 0 0-16,-2 0 1 0,0 2 2 15,0 2-2-15,0 2 0 0,0 0 0 16,0 3 3-16,0 0-2 0,0 1-1 15,0 1 1-15,-4-1 0 0,2-1-1 16,0-1-1-16,-2 1 2 0,2 0 0 16,2 0-1-16,-4 2 0 0,4 2 0 0,-2 1 4 15,-3 3-4-15,1 4 0 0,-2 4 3 16,0 6-2-16,-2 5 2 0,-1 7-1 15,1 5 3-15,-2 6-3 0,2 5 0 16,-1 3-1-16,3 1 1 0,2-6 0 16,2-3 9-16,2-9-15 0,0-3 4 15,0-2 0-15,6-4 0 0,2-3-1 0,3-2 3 16,-1-3 1-16,0-1-1 15,-1-2-1-15,-1 0 2 0,0-2 1 16,0-1-2-16,-3 2-1 0,3-1 3 16,-2 2-2-16,2-2-1 0,3 1 1 0,-3-2 11 15,0-4-8-15,0 0-3 0,1 0-2 16,-1 2 2-16,0 0 0 0,-2 0-2 15,-1-1 2-15,-3-3 1 0,-2 0-1 16,0-1-1-16,0 2-1 0,0 0 2 16,0 2-1-16,0-3-1 0,0-1 1 15,0-4-1-15,0-2 2 0,-2 0-3 0,2-4 1 16,0 0 1-16,-3-1 1 15,3-3-2-15,0 1 1 0,-2 0 1 16,0-2 0-16,0 0-1 0,0 0 0 0,2 1-1 16,-4 0 2-16,0 1-2 0,4 0-1 15,-4-1 2-15,0 1 0 0,0 1-1 16,-1 0-1-16,3 0 2 0,2-2 0 15,0 0-1-15,-2-1-1 0,0 0 2 16,0 2 0-16,0-1-2 0,0 1 0 0,0 1 1 16,2 1 1-16,-2 0-2 15,2-1 0-15,-2 2 1 0,2-4 0 16,0 2-1-16,-2 2 1 0,2 0 0 15,0-1 1-15,0 0-2 0,-2-2 0 0,2 1 2 16,-2-2 0-16,2 4-2 0,0-3 0 16,0 0 2-16,0 0 0 0,0-2-2 15,0 0 0-15,0 0 2 0,0 0 1 16,0 0-2-16,0 0 1 0,0 0 1 15,0 0-1-15,0 0-1 0,0 0 0 0,0 0 1 16,0 0 0-16,0 0-2 0,0 0 1 16,0 0 2-16,0 0 1 15,0 0-3-15,-2 0 2 0,2 0-1 16,-3-2 0-16,-1-2-1 0,2-1 0 0,-2-4 1 15,0 0 1-15,-6-1-1 0,3-2-1 16,-3 0 3-16,-4-4-1 0,-5-2-1 16,-4-4-1-16,-4-2-1 0,-2 1 5 15,-6 0-1-15,2 2 1 0,-2 5 2 16,4 3 3-16,4 3-6 0,7 5 2 0,3 0 0 15,9 1-2-15,2 4-3 0,4-1 0 16,-1 0 2-16,1 0-2 0,-2 1-7 16,0 0-13-16,0 0-11 15,0 7-11-15,0 0-19 0,2 0-25 0,-5-2-87 16</inkml:trace>
  <inkml:trace contextRef="#ctx0" brushRef="#br0" timeOffset="-128162.66">25576 9647 25 0,'3'0'12'0,"-3"0"83"0,0 0-7 0,0 0-64 15,-5 0 6-15,-1 0-7 0,-2 0-3 16,-4 0-4-16,1 0 2 0,-5 0 2 16,-1-4 3-16,1 1-1 0,-1-1-4 15,3 0 1-15,-3 2-2 0,-2-1 0 16,1-1-5-16,-1 1-1 0,1 1-3 15,-3 1 2-15,-6-1-7 0,0 2-2 0,0 0 1 16,5-1 1-16,7 0 0 16,1-2 1-16,3 1-3 0,3 2 1 15,0 0-2-15,4-1 2 0,2 0 0 16,2 1 2-16,0 0-4 0,0 0-2 0,0 0 2 15,0 0 0-15,0-1-2 0,0 1 1 16,0 0 2-16,0 0 0 0,0 0-1 16,0 0 1-16,0 0 2 0,0 0 0 15,0 0-4-15,0 0 1 0,0 0 3 16,0-1-2-16,0 1 0 0,0-4 0 0,0-1 1 15,0-1 0-15,2 1-2 0,0-4 3 16,0 3-3-16,0-4 4 16,0-2-2-16,0-2 0 0,0-3 2 15,2-5-2-15,-4-2 0 0,4-7 1 0,-4-4-1 16,0-5 0-16,0 0-14 0,0-1 18 15,-8 0 0-15,2 6-2 0,4 1 3 16,2 2-4-16,0 2-1 0,-2 2 0 16,0 0 1-16,0 4-2 0,2 4 6 15,0-1-5-15,0 1 0 0,0 1-1 0,0 0 2 16,2 1 0-16,2 2-2 0,-4 1-2 15,0-1 4-15,0 1-2 0,2 2-1 16,0 0 1-16,-2 3 0 16,0 4 0-16,0 0-1 0,0 3 0 0,0 1 4 15,0 2-1-15,0 0-4 0,0 0 3 16,0 0 0-16,0 0-1 0,0 0-1 15,0 0-2-15,0 0 2 0,0 0 1 16,-2 0-1-16,0 0 0 0,-4 0 1 16,4 0 0-16,-5 0-7 0,5 0-2 0,-2 1-7 15,0 1-10-15,4 2-12 0,0 1-25 16,0-5-54-16,-2 0-130 0</inkml:trace>
  <inkml:trace contextRef="#ctx0" brushRef="#br0" timeOffset="-127564.63">25037 7865 102 0,'0'-1'39'0,"0"0"-8"0,0-2 21 16,0 3-4-16,0-1-8 0,0 0-1 16,0 1-12-16,0 0-9 0,0 0-3 15,0 0-2-15,-4 9 6 0,2 5 4 16,-7 4-7-16,5 1-3 0,-2 3-2 15,0 1-5-15,2 3 1 0,0 2-5 0,-3 1 3 16,1 1-3-16,-2 2 1 16,0 0-1-16,2 0-3 0,-1-3 4 15,3-2-3-15,-2-2 1 0,6-2-1 16,-4-5 1-16,4 0 0 0,0-6-2 0,0-1-1 15,0-3-1-15,0-4-10 0,0-2 0 16,0-2-11-16,0 0-11 0,0 0-4 16,0 0-8-16,0-11-32 0,0-7-50 15</inkml:trace>
  <inkml:trace contextRef="#ctx0" brushRef="#br0" timeOffset="-127312.63">24797 8147 192 0,'2'-7'29'0,"2"-1"14"0,7 0 2 15,-1-2-7-15,9 0-3 0,1-1-3 0,1 1-10 16,8 2-1-16,-2 2-6 0,-4 3-6 15,-3 3-5-15,-1 0-2 0,-3 0-1 16,-1 0 1-16,1 0-3 16,-1 2-1-16,1 5-6 0,-3-2-14 15,3 2-17-15,-3-4-16 0,-1 2-26 0,1-5-48 16</inkml:trace>
  <inkml:trace contextRef="#ctx0" brushRef="#br0" timeOffset="-126834.59">25390 7922 100 0,'-4'0'55'0,"0"0"-29"16,0 0 13-16,2 0 2 0,2 0-14 15,0 0 0-15,-2 0-1 0,2 0-6 16,-2 0-3-16,2 0 3 0,0 0-4 0,0 0-3 16,0 0-8-16,2 0-3 0,8-3 3 15,7 1-3-15,6-2 3 0,1 2 0 16,5-3-3-16,2 2 3 15,0-1-1-15,2-1-3 0,-2 0 3 0,0 2-4 16,-6-1 1-16,-4 2-3 0,-5 0 3 16,-3 2-2-16,-5-1-1 0,-4 1-14 15,-2 0-11-15,-2 0-10 0,0 0-21 16,-2 0-15-16,-8 0-15 0,-5 0-25 15</inkml:trace>
  <inkml:trace contextRef="#ctx0" brushRef="#br0" timeOffset="-126621.58">25463 7976 132 0,'-17'10'37'0,"3"-2"2"16,6 4 8-16,1-1-5 0,7 0-20 15,0 3-5-15,0-1 3 0,11 1-6 0,-3 0-5 16,4 2 1-16,1-2-5 16,-5 1 0-16,2 1-3 0,-6 1 1 15,1-2 0-15,-5 4 0 0,0-2 1 16,-7 1-3-16,-5 2 4 0,-5-1-1 15,-3 2-2-15,-3 0-1 0,0-3 1 0,3 1-4 16,3-4 2-16,3-2-1 0,5-2-12 16,7-3-11-16,0-3-24 0,2-3-35 15,4-2-56-15</inkml:trace>
  <inkml:trace contextRef="#ctx0" brushRef="#br0" timeOffset="-126374.56">25843 8173 79 0,'-6'15'60'16,"-2"3"-34"-16,-3 1 2 0,7 3-2 16,0 2-4-16,4-1-7 0,0-2 0 15,0 0 3-15,4-5 0 0,2-4 1 16,3-4-4-16,-1-4 4 0,2-4 1 0,1 0 5 15,3-10-4-15,1-7-9 0,1-3-6 16,-1-4-3-16,-3-1-1 16,0-1-1-16,-1-1 1 0,-3 0-4 15,0 2-6-15,-2 1-20 0,-1 2-20 0,1-2-35 16,-6-2-81-16</inkml:trace>
  <inkml:trace contextRef="#ctx0" brushRef="#br0" timeOffset="-124633.46">25667 10042 2 0,'0'0'7'16,"0"0"7"-16,0 0-1 16,0 0 120-16,0-3-104 0,-2-2 9 15,0 3-7-15,-2-3-7 0,2 2-3 0,-2 0 0 16,0-2-1-16,-2 3-5 0,-1-1 2 15,1 2-6-15,-2 0 4 0,0-1-4 16,-7-1 0-16,1 0-3 0,-3 1 1 16,-3 0 1-16,-5 0-6 0,2 1-1 15,-4-2 3-15,-2 1 1 0,-6 1-5 0,-2 1 1 16,0 0 0-16,4 0 4 15,4 0-3-15,4 0-3 0,4 0 4 0,0 0-4 16,5 0 0-16,4 1-1 16,3 0 3-16,7 0-2 0,0 0-1 0,0-1 0 15,2 0 1-15,0 0 0 0,0 0-3 16,0 0 0-16,0 0 3 0,0 0 0 15,0 0-1-15,0 0 2 0,0 0 0 16,0 0 2-16,0 0-4 0,0 0 7 16,0 0-1-16,0 0 1 0,0 0-6 0,0 0 0 15,0 0 0-15,0 0-1 16,0 0-3-16,0 0 2 0,0 2 2 0,0-2-1 15,0 2-1-15,0 2 2 0,0 0 0 16,-2 2 0-16,2 3 0 0,-4 0-1 16,2 1 2-16,0 4-1 0,0 1-1 15,2 4 1-15,0 1-3 0,0 4 3 16,0 4-1-16,-2 5 0 0,-3 3 2 15,1 5-1-15,-4 5-1 0,-2 2-1 16,-1 2 4-16,1 1-2 0,4 2-1 0,0 1 1 16,-1 1 6-16,3 4-1 0,0 0-1 15,-2 0-1-15,2 3 4 0,-2-2-3 16,2 0 0-16,-1-3-1 0,5-1-1 15,0-1 1-15,0-1-2 0,0-1 1 16,5-4 1-16,1-5 0 0,0-3-1 16,-2-6 1-16,0-4-3 0,-4 0 3 15,2-3-2-15,-2-3 1 0,2 3-1 16,-2-4 1-16,0-2-2 0,0-1-1 15,0-2 2-15,0 2 0 0,2-1-2 0,0-1 0 16,1 1 2-16,1-4-1 0,-2 0-3 16,-2-1 3-16,2-4 0 0,0-1 0 15,-2 0-1-15,0-1 0 0,0 1 1 16,0-2-2-16,0-3 3 15,0 0-4-15,0 0 3 0,0-2 0 0,0 1-1 16,0 0 0-16,0-2 2 0,0-1 0 16,0 0-2-16,0-1 0 0,0 0 2 15,0 0-1-15,0 0-1 0,0 0 0 16,0 0-2-16,0 0-9 0,0 0-19 15,4 0-22-15,6-3-49 0,-6-4-153 0</inkml:trace>
  <inkml:trace contextRef="#ctx0" brushRef="#br0" timeOffset="-123414.39">25173 11990 33 0,'0'-4'4'0,"0"0"79"0,0-3-13 15,-4 0-49-15,2 3 18 0,-2-2 6 16,2 1-20-16,-2 0 3 0,0 0-4 16,2-1-8-16,-5-1 1 0,5 1 3 0,-2 0-3 15,0 1 0-15,2-2-3 0,-2 1 5 16,0-1-6-16,-2-2-2 15,-1 0 2-15,-1 1 0 0,0-3-7 0,-5-1-1 16,-1 1 1-16,-5-1 1 0,-3 1-2 16,-3 2-4-16,-6 3 2 0,-2 1-1 15,-4 3 1-15,-5 1-3 0,-5 1 2 16,-5 2 0-16,-4 9-1 0,-6 4-1 15,-4 4 1-15,-4 4 2 0,2 6 2 16,-1 5-1-16,-1 7-1 0,0 8 5 0,-3 6-3 16,7 6 0-16,6 5 3 0,2 4-1 15,9 3-1-15,3 6-3 0,9 1 1 16,6 5-2-16,6 1 3 15,9 4-4-15,3 1 4 0,3 4-2 0,0 3 1 16,6-2-2-16,-3-2 2 0,7-5 0 16,0-7 0-16,4-1-1 0,15-2-1 15,0-3 5-15,8-1-2 0,8-1-3 16,6-5 3-16,5-3 1 0,9-4-3 15,7-4-1-15,2-5-1 0,9-4 3 0,5-3-1 16,3-6-5-16,4-4 3 0,6-8 2 16,-2-6-2-16,-3-9-1 0,-1-7 0 15,0-6 2-15,-7 0-1 0,1-9-1 16,-5-6 0-16,-3-4 2 0,-5-3 0 15,-4-4-2-15,-8-4 0 0,-3-3 2 0,1-3-2 16,-7-7-1-16,1-4 2 16,-1-8 1-16,1-8 0 0,8-8-4 15,1-7 2-15,5-8 1 0,0-7 0 16,-6-4-2-16,-6-2 0 0,-5-6 1 0,-6-4-2 15,-6-4-3-15,-6-1 2 0,-8 3-1 16,-9 7 2-16,-8 4-5 0,-6 4 2 16,-21 5 0-16,-13 5 4 0,-17 4-1 15,-12 8 0-15,-5 6 2 16,-7 9 0-16,-1 8 0 0,-1 9 3 0,-4 8-2 15,-2 7-1-15,0 6 0 0,5 7-1 16,5 4 2-16,15 5-1 0,12 2-1 16,21 3 0-16,15 0-1 0,10 4-18 15,6 15-31-15,0 6-20 0,0 1-46 16,0-1-209-16</inkml:trace>
  <inkml:trace contextRef="#ctx0" brushRef="#br0" timeOffset="-122421.34">24514 12493 33 0,'0'-2'155'0,"0"-1"-117"16,0 1 4-16,0-1 13 0,0-1-15 15,0 2-2-15,0 0-7 0,0 0-1 0,0 2-9 16,0 0-3-16,0 0-1 0,0 0-9 16,0 0-2-16,0 7-6 0,0 12 6 15,-6 6 2-15,2 6 3 0,-5 7-2 16,-1 7 0-16,0 5 11 0,1 7-6 15,3 2-3-15,0 7-4 0,2 5 0 0,0 2 0 16,-2 1-1-16,1-6-4 0,-1-6 0 16,-2-7 0-16,2-5 2 0,0-5 0 15,-1-4-4-15,3-3 5 16,0-7-1-16,-2-2 0 0,4-3-3 0,-2-4 2 15,0-2 0-15,1-4 0 0,-3-2-1 16,2 1-2-16,0-2 3 0,0-2-1 16,-2-1-3-16,4-2 1 0,-3-2 3 15,3-2-3-15,2 0 0 0,-2-1-2 16,2-1 1-16,-2-1-3 0,2-1-3 0,0 0-3 15,0 0-5-15,0-8-7 0,9-3-11 16,5-2-3-16,3-3-16 0,1-3-25 16,-1-1-43-16,-3-3-95 0</inkml:trace>
  <inkml:trace contextRef="#ctx0" brushRef="#br0" timeOffset="-121801.3">24578 13206 191 0,'0'-2'30'16,"2"0"0"-16,2 0 18 0,-4 1-6 16,0 1-9-16,0 0-5 0,0 0-4 15,0 0-6-15,0 0 1 0,4 0-4 0,-2 0 2 16,5 4 2-16,-1 6-3 0,0 2-2 15,4 3 0-15,-1 0-2 0,1 4-2 16,2 2 2-16,1 2-5 0,3 2 2 16,5 4 0-16,0 0 1 0,-3 3-4 15,7 0-1-15,0-1 1 0,-2 2-2 0,1-1-5 16,3-2 3-16,2-1 2 15,-2-2-3-15,0-3-1 0,0-2 0 16,-2-3 2-16,2-2-1 0,-3-2 0 16,-3-4-1-16,-2-2 2 0,-7-1-1 0,0-2-1 15,-1 1 0-15,-5-2 0 0,-2-1 1 16,0 1-1-16,-2-2 0 0,0 1 1 15,-2-1 0-15,0-1-2 0,2-1 1 16,1 0 1-16,-1 0 0 0,0-1-1 16,-2 0 1-16,0 0 0 0,0 0 3 0,0 0-2 15,2 0-1-15,-2-1-1 16,0-2 2-16,0-1-1 0,0 1 0 15,0 0 0-15,0-2 0 0,0-1-1 16,0-1 0-16,0 0 1 0,-2 0 0 0,2 0-2 16,-4 1 2-16,1 2 0 0,1 0 0 15,2 2-1-15,0 1 0 0,0-1 1 16,0 2-1-16,0 0-1 0,0 0 0 15,0 0-3-15,0 0-6 0,0 0-10 16,0-1-11-16,0 1-12 0,0 0-24 0,0-2-47 16,0-2-84-16</inkml:trace>
  <inkml:trace contextRef="#ctx0" brushRef="#br0" timeOffset="-121336.27">25213 13836 10 0,'-2'5'3'0,"0"-2"6"16,-5-2 35-16,7 1 28 0,-4-2-56 15,0 1 12-15,2 0 3 0,0 0-12 16,0-1 2-16,2 0 10 0,-2 0 0 15,2 0-1-15,-2 0 0 0,0 0 0 0,0 0-8 16,0-4-4-16,2-3 0 0,-3 0 0 16,3-1-6-16,0-2 2 0,0-3-2 15,0-1 1-15,0-5-1 16,0-1 3-16,3-3-2 0,1-4-2 0,0-2 3 15,-4-7-3-15,2-6-3 0,2-1-1 16,-2-6-3-16,-2 2-4 0,4 1 1 16,0 6 1-16,-2 10-1 0,0 8-2 15,1 9 1-15,-3 7 1 0,0 4-1 16,2 2-3-16,0 0-4 0,0 1-8 0,2 9 1 15,-2 3-8-15,2 5-13 0,-4 2-13 16,2 2-27-16,-2 0-55 0,0-2-75 16</inkml:trace>
  <inkml:trace contextRef="#ctx0" brushRef="#br0" timeOffset="-121009.25">25339 13783 47 0,'2'0'5'0,"-2"0"210"16,0 0-175-16,0 0 8 0,-8 0 4 16,1 0-15-16,-3 0-2 0,-2 3-7 0,-3 5-4 15,-3 4-9-15,-3 3-5 0,-2 3-2 16,-2 2-2-16,1 2 1 0,-5 2-4 15,4 0 1-15,0-1-4 0,6-1 1 16,3-4-2-16,1 1 1 0,5-4-14 16,2-1-10-16,4-4-29 0,-1-3-39 0,-1-7-129 15</inkml:trace>
  <inkml:trace contextRef="#ctx0" brushRef="#br0" timeOffset="-120293.21">24593 13088 11 0,'0'0'26'16,"0"0"142"-16,0 0-125 0,0-4-8 16,0 1 13-16,0-3-7 0,0 1-7 15,0-4-11-15,0-2-4 0,8-2-3 16,2-3-2-16,7-4-2 0,1-5-2 0,9-6 3 15,4-8-4-15,4-5-1 0,3-4-4 16,1-6 1-16,0-8-2 0,4-5 0 16,5-6-4-16,-5-2 4 0,1 3-2 15,-5 4-1-15,-6 8 1 0,-6 11 1 16,-8 6 3-16,-7 8-2 0,-6 7-1 15,0 6 0-15,-3 7 0 0,-3 3-1 16,0 7 1-16,0 2 0 0,0 3 0 16,0 0-3-16,0 0-4 0,0 6-13 15,0 8 1-15,0 6-21 0,-5 3-36 0,-3 0-71 16</inkml:trace>
  <inkml:trace contextRef="#ctx0" brushRef="#br0" timeOffset="-119432.16">25264 14004 7 0,'7'2'110'15,"-5"0"-7"-15,-2 1-76 0,4 2 15 16,-2 4 10-16,-2 4-5 0,0 4-5 15,2 6-6-15,-2 5-7 0,0 6-6 0,0 8-1 16,0 7-1-16,0 8-2 0,-10 5-1 16,-5 5 0-16,1 2-2 0,-1 5-2 15,1 4-5-15,-3 8-1 16,-1 7 1-16,-9-5 18 0,8-7-15 15,5-14-9-15,7-14 0 0,7-7 6 0,0-5-3 16,0-5-3-16,0-7 4 0,0-6-1 16,0-5-6-16,0-3 5 0,0-4 1 15,0-3-4-15,0-2 0 0,7-2-1 16,-7 0 3-16,2-2-3 0,-2-1-1 16,2-1 0-16,0 0 2 0,0 0-1 0,0 0-1 15,0 0-3-15,2 0-4 0,-4 0-3 16,6 0-9-16,1-1-9 0,1-1-10 15,2 0-14-15,3 1-17 16,1 0-56-16,-4-3-180 0</inkml:trace>
  <inkml:trace contextRef="#ctx0" brushRef="#br0" timeOffset="-118661.13">24704 15340 36 0,'0'3'48'15,"0"-3"104"-15,0 1-106 0,0 0-19 16,0 0 11-16,0 0 9 0,0-1-15 0,0 1-6 15,8 1 3-15,9 0-4 16,2 0-1-16,10 0-8 0,6 0-7 16,8 0 2-16,7 0-1 0,5-1-3 15,7 1-4-15,-2 0 1 0,5-1 2 0,-1 0-6 16,-2-1 2-16,0 0-1 0,-4 0 1 15,-7 0 0-15,1-5-2 0,-11 1 0 16,-8-3 1-16,-6 2 0 0,-10 0-2 16,-7 3 0-16,-6 0 1 0,0 2-1 15,-2-1-2-15,-2-2 0 0,0 2 1 0,0 1-9 16,0 0-7-16,-4 0-14 0,-2 0-17 15,-4 0-45-15,-3 1-98 16</inkml:trace>
  <inkml:trace contextRef="#ctx0" brushRef="#br0" timeOffset="-118243.1">24942 15486 149 0,'0'-1'144'0,"0"1"-103"0,0 0 13 0,-6 0-9 15,-3 9-16-15,-1 3 4 16,-4 3-10-16,-5 4-2 0,2 3-5 0,-5 2-2 16,-1 2-3-16,-4 3-1 0,-4 3 2 15,-2-1 7-15,4-7-8 0,10-7-5 16,11-5-3-16,6-4-1 0,2-1-2 15,-2-1-2-15,2-3-4 0,0-2-8 16,12-1-9-16,7 0-11 0,2-9-19 0,6-6-38 16,2-3-95-16</inkml:trace>
  <inkml:trace contextRef="#ctx0" brushRef="#br0" timeOffset="-118009.08">25299 15468 123 0,'0'-5'286'0,"0"4"-253"15,-6 1 1-15,-4 0 6 0,-2 5-17 0,-7 4 0 16,-2 3 2-16,3 4-2 0,-3 0-6 16,0 3-3-16,1 0-4 0,3 1-1 15,1 1-4-15,3-2 0 0,5-2-3 16,2 0-3-16,4-4 1 0,0-4 0 15,2 0-5-15,0-5-14 0,10-3-6 16,4-1-9-16,7 0-13 0,0-4-30 16,4-8-72-16,-5-4-102 0</inkml:trace>
  <inkml:trace contextRef="#ctx0" brushRef="#br0" timeOffset="-117782.07">25603 15468 320 0,'0'-3'90'16,"0"3"-69"-16,0 0 8 0,0 0 6 15,-6 3-2-15,-2 6-10 0,-2 5-4 16,-3 2 0-16,-1 2-7 0,-7 4-4 16,2 1 2-16,-5 0-2 0,3 0-1 15,2-4 0-15,5-4-4 0,8-3-1 0,2-3-2 16,4-4-5-16,4-1-9 0,10-4-9 15,9 0-9-15,2-7-14 0,6-6-35 16,2-1-44-16,0-2-39 0,-4 2 21 16</inkml:trace>
  <inkml:trace contextRef="#ctx0" brushRef="#br0" timeOffset="-117705.07">25603 15468 111 0,'87'109'87'16,"-95"-103"-17"-16,-9 9-38 15,-5 2-11-15,1 3-12 0,-2 1-8 16,5 0-1-16,1 1-6 0,3-1-37 16,5-4-76-16</inkml:trace>
  <inkml:trace contextRef="#ctx0" brushRef="#br0" timeOffset="-115576.94">24394 13138 51 0,'2'0'-1'0,"0"0"3"0,2 0 21 15,-2 0 111-15,-2 0-106 0,2 0 5 16,-2-3 1-16,0-1-3 15,0-1 4-15,0 1-4 0,0-2-5 16,0 0-3-16,0 1-1 0,0 3-3 0,0 0-3 16,0 0-4-16,0 1-3 0,0 1-1 15,0-2-1-15,0 2-1 0,-2-1 3 16,0-1-5-16,0 1-1 0,-4 0-1 15,-2 1 1-15,0 0-3 0,-5 0 0 16,1 0 1-16,-1 0-2 0,-1 0 1 0,1 2 0 16,-3 0 2-16,-1 1-1 0,1-2 0 15,-3 2-1-15,3-2 1 0,-3 0 2 16,-2 1-1-16,3 0 1 15,-5-1 0-15,2 1 5 0,-3 0-5 16,-1 0 0-16,0 0 1 0,2-1 1 0,1-1-5 16,-5 1 2-16,0 1 0 0,-2-2 0 15,0 0-1-15,2 0-1 0,2 0 1 16,-2 0 0-16,3 0-1 0,-3 0 0 15,4 0 0-15,0 0 2 0,0 0-1 16,5 0-1-16,-1 0 1 0,-1 0 0 0,1 2 1 16,5 0 0-16,-3 0-1 0,-2 2 2 15,1-2-3-15,-1 1 0 0,3-2 1 16,3 0 1-16,1 0-2 15,1-1 0-15,5 0 1 0,-2 0-1 0,2 0 1 16,2 0-1-16,-3-3 2 0,3-3-1 16,-4 3-1-16,2-1 0 0,0-1 1 15,2 3 0-15,-5 0-1 0,5 1-1 16,-4 1 1-16,-2 0 1 0,-1 0-1 15,1-1-1-15,2 1 1 0,-5 0 1 0,3-1-1 16,0 1-1-16,1 0 2 0,3 0-1 16,0 0 0-16,0 0 0 0,2 0 0 15,-3 0 0-15,-1 0 0 0,0 0 0 16,0 0 0-16,-1 0 0 0,-5 0 0 15,1 0 0-15,-3 2 0 0,1 0 0 16,3 0 0-16,-3-1 0 0,5 2 0 16,0-2 2-16,2-1-4 0,-3 0 2 15,1 0 0-15,-3 0 2 0,3 0-2 16,-2 0-2-16,-1 0 2 0,1 0 2 0,-3 0-2 15,1 0-2-15,0 0 2 0,1 0 2 16,1 0-2-16,1 0-2 0,3 0 4 16,-2 0-1-16,-3 0-1 0,-1 0-1 15,-1 0 1-15,3 0 2 0,-2 0-2 16,1 0-1-16,3 0 2 0,2 0 0 15,-3 0-2-15,3 0 0 0,-4 0 2 16,1 1 0-16,-1 0-2 0,-1 1 0 16,3 0 2-16,0-1 0 0,-3 1-2 15,1 2 0-15,-3-1 1 0,3 1 1 0,0-3-1 16,1 3 0-16,3-4 0 0,-2 2 1 15,-1 1-1-15,1-3-1 0,0 2 2 16,-1-2 0-16,-5 2-2 0,-9 0 0 16,-2 2 1-16,4 0 1 15,11-3 0-15,8 2-1 0,4-3-2 0,0 0 2 16,0 0 0-16,0 0 0 0,0 0 1 15,0 1 0-15,0-1-1 0,0 0 0 16,0 0 0-16,0 0 2 0,0 0-3 16,-2 0 0-16,2 0 2 0,0 0 0 15,0 0-2-15,0 0-1 0,0 0 1 0,0 0 1 16,0 0 0-16,0 0-2 0,0 0 0 15,-2 0 2-15,2 0-1 0,0 0-3 16,0 0 1-16,0 0-7 0,0 0-12 16,0 0-10-16,4 2-4 0,6 2-31 15,-2 0-69-15,1-4-145 0</inkml:trace>
  <inkml:trace contextRef="#ctx0" brushRef="#br0" timeOffset="-115007.91">22567 13076 35 0,'0'-4'77'0,"0"1"-43"0,0 1 23 16,0 1 8-16,0 0-14 0,0 1-9 15,0 0-2-15,0 0-11 0,0 0-9 16,-4 0-6-16,-3 4 1 0,3 5-2 15,-2 3 3-15,2 5-7 0,-2 5 9 0,0 4-4 16,-1 4 4-16,3-1-9 0,0 3-2 16,0-2 0-16,4-1-2 0,-2 0-3 15,2-3-3-15,0-2 4 0,-4-1-2 16,2-3-1-16,0-4 1 15,0-3 1-15,-1-6-2 0,3-3-1 0,0-1 0 16,0-2-2-16,0-1-1 0,0 0-6 16,0 0-1-16,0 0-3 0,0-9-13 15,0-1 1-15,0 0-11 0,0-5-11 16,0 1-23-16,0-3-42 0,0-4-124 15</inkml:trace>
  <inkml:trace contextRef="#ctx0" brushRef="#br0" timeOffset="-114154.86">22585 13045 109 0,'0'0'99'0,"-6"-3"-66"16,0 0 18-16,-2 0-12 0,-3-1-16 15,-1 1 7-15,-3-1-5 0,-1 0-3 16,-1-1-6-16,1-1 0 0,-3 0-1 16,-1 0-6-16,-1 1-3 0,-2-1 5 15,-2 1-4-15,-1 0-2 0,-6 1 0 0,-3 1 2 16,0 2-3-16,-4-3-2 0,2 3 1 15,4-2 2-15,0 3-1 0,2 0 3 16,-2 0-4-16,-3 0-1 0,-3 0 2 16,-4 8-2-16,5-2-3 0,5 0 3 15,9-3 0-15,5-2-1 0,5 3-2 16,1-1 2-16,-1-1 0 0,1 1-1 15,-1-2 0-15,1 0 0 0,7 1 2 16,-2 0-3-16,4-2 1 0,2 1 0 16,2-1 2-16,0 0-3 0,0 1 0 0,0-1 2 15,-2 0 0-15,-3 1-1 0,5 0-1 16,-4 0 2-16,4-1-3 0,0 1 3 15,0-1 0-15,0 0 2 0,0 0 1 16,0 0-1-16,0 0-1 0,0 0-1 16,0 0 3-16,0 1-1 0,0 1-3 15,0 1 2-15,0 0 0 0,0 3 4 0,0 2-3 16,0 1 1-16,0 6 2 15,0 4-4-15,0 4 0 0,0 5 2 16,0 4-4-16,-2 3 2 0,-2 1-2 16,0 0 2-16,0 0 1 0,0 1-2 0,0-3-1 15,2-1 2-15,-3-2-1 0,1-2 0 16,-2-3-1-16,2-2 0 0,-2-5 2 15,0-1-1-15,1-6-1 0,5-3 1 16,-4-4 1-16,4-2-2 0,0-3 0 16,-2 0 5-16,2 0-1 0,0 0 1 0,4 0-2 15,7-9-1-15,1 0-1 0,3 2-1 16,1-1-1-16,7 0 2 15,6 1-1-15,6-2-1 0,6 3 2 16,7 1-1-16,3-1-1 0,7 3 2 0,-2-1-2 16,6 4 1-16,0 0 1 0,0 0-1 15,0 0-1-15,-2 4 1 0,-4 0 1 16,-8 2-1-16,-5-2-1 0,-6 0 1 15,-8-1-3-15,-4-2 0 0,0-1-3 16,-7 0 6-16,-3 0-2 0,-5 0-3 0,3 0-2 16,-5 0-6-16,4 0-5 15,-1 0-5-15,3-5-14 0,3 0-24 16,-5-2-60-16,-2-4-176 0</inkml:trace>
  <inkml:trace contextRef="#ctx0" brushRef="#br0" timeOffset="-113159.81">20281 13263 83 0,'-7'0'53'0,"3"0"-18"15,0 0 32-15,2 0-16 0,2 0-19 16,0 0 6-16,0 0-1 0,0-3-7 15,-2 2-9-15,2-1 0 0,0-1-3 16,0 1 2-16,0-1-3 0,0 1-3 16,0 1-4-16,2-1 1 0,0 0-1 15,0 1-6-15,4 1-4 0,3 0 5 0,3 0 1 16,0 0-2-16,7 0-1 15,-2 0 2-15,1 0-2 0,7 0-5 16,2 2 2-16,6 1 3 0,4 0 0 0,2 1-3 16,5 0 0-16,3 0 1 0,5 1 2 15,4-3-3-15,4 1 0 0,0 0 1 16,2-1 0-16,4-2 0 0,2 0-2 15,-2 0 2-15,-6 0 0 0,-6 0-1 16,-9 0 0-16,-3 0-1 0,-9 0 2 16,-4 0-2-16,0 0 2 0,-4 0-1 15,-1 0 1-15,-7 0-2 0,-1 0 1 16,3 0 0-16,-5 0 1 0,-1 0-3 15,-1 0 0-15,-6 0-2 0,1 1-3 16,-1 2-1-16,-2-1-2 0,0 1-3 0,-2 1-5 16,-2-1-9-16,0 2-20 0,0 0-34 15,0-3-88-15</inkml:trace>
  <inkml:trace contextRef="#ctx0" brushRef="#br0" timeOffset="-107687.49">15751 13421 118 0,'0'0'86'0,"-2"0"-67"15,2 0 41-15,-2 0-15 0,2 0-18 16,0 0 5-16,-2-3-4 0,0-1-2 15,0 2-7-15,0-1-3 0,2 2-1 0,-2 1-2 16,0-2 0-16,0 2-4 0,0-1-1 16,2 0 3-16,-2 1-3 0,0 0-2 15,2 0 0-15,-2 0 0 0,2 0 1 16,0 0-1-16,0 0-1 0,-2 0 4 15,2 0-4-15,0 0 0 0,0 0-3 0,0 0 2 16,0 0-3-16,0 0-2 16,6 0 0-16,4 0 4 0,5 0 1 15,3 0-2-15,7 0-1 0,4 2 3 16,6 0-3-16,6-1 3 0,3 0 2 0,-1 0-3 15,5-1 1-15,-3 0-2 0,1 1-1 16,-5-1-2-16,-2 1 3 0,-1-1-2 16,-10 0 0-16,-3 0 2 0,-8 0-1 15,-3 1-2-15,-5 0 1 0,-3 0 0 16,0 1 1-16,0-1-4 0,-4-1 2 15,2 0 2-15,0 0 0 0,-1 0-2 0,3 0 1 16,0 0 1-16,2 0 0 16,0 0-2-16,1-4 1 0,-1 2 1 15,-2-2 0-15,0 4-2 0,-6 0 1 16,0 0 1-16,0 0 1 0,0 0-2 0,0-1 1 15,0-1 2-15,0 0-1 0,0-1-2 16,0 2 0-16,0-1 1 0,0 0-2 16,-2 2 1-16,0-1 1 0,-2 0-1 15,4-2 1-15,-2 2-2 0,-2 0 0 16,2-2 3-16,-2 2-2 0,0-2 0 0,2-1-1 15,-3 1 2-15,1-2 0 0,0-1-2 16,-2-1 1-16,0 0 1 16,0-1-1-16,1-2-1 0,-1-2 1 15,-2 0 1-15,2-2 0 0,0-3-2 0,-3-2 0 16,1-1 2-16,0-4-1 0,-1-4-1 15,-1 1-1-15,0-1 2 0,-1 4 0 16,1 4 0-16,2 2 0 0,2 4 0 16,-1 1 0-16,3 3 0 0,-4 5 0 15,6-2 0-15,-4 4 0 0,4-1 0 0,0-1 0 16,0 3 0-16,-3 0 1 0,5 1-2 15,-2-1 1-15,2 1 1 0,0 1-2 16,0-1 2-16,0 1-1 16,-2 0-1-16,2-1 1 0,0 1 0 0,-2 0 0 15,2-1 1-15,0 1-1 0,0 0-1 16,0 0 1-16,0 0 1 0,0 0-1 15,0 0-1-15,0 0 1 0,-2 0 0 16,2 0 0-16,0 0-2 0,0 0 1 16,0 0 2-16,0 0-2 0,0 1 0 0,0 1 1 15,0 2 1-15,0-3-1 0,0 1-1 16,0-1 1-16,2 1 1 0,2 1-1 15,-2-2-1-15,3 2 1 0,-1-1 1 16,0 2-1-16,2 0-1 0,6-2 1 16,1 1 2-16,3-2 0 0,5 2-2 15,2-2 0-15,4-1 1 0,0 1-2 16,6-1 1-16,0 1 0 0,2 0 1 15,2 1 0-15,2-2-3 0,-1 2 2 16,1-1 1-16,-2-1 0 0,-4 0-2 0,-2 0 0 16,-2 0 3-16,-4 0-2 0,-7 0-1 15,-3 0 1-15,-3 0 1 0,-1 0-1 16,-3 0-1-16,-2 0 1 0,-2 0 2 15,0 0-2-15,-4 0-1 0,5 0 1 16,-3 0 1-16,0 0-1 0,-2-1-2 16,2 1 2-16,0 0 2 0,0 0-2 15,-2 0-2-15,0 0 2 0,0 0 2 16,0 0-1-16,0 0 0 0,0 0 0 15,0 0 2-15,0 0-1 0,0 0-2 16,0 0 0-16,0 0 1 0,0 0-1 0,0 0-1 16,0 0 0-16,0 0 3 0,0 0-2 15,0 0 0-15,-4 0 0 0,2 0 1 16,-7 0-1-16,7 7-1 0,-4 0 1 15,0 4 1-15,4 2-1 0,-4 5-1 16,6 4 0-16,-2 4 2 0,2 1 0 16,0 0-2-16,0 0 1 0,-3 1 1 15,3-1-1-15,0 2-1 0,0-1 1 16,0-2 1-16,0-1-1 0,0-2 0 15,0-1-1-15,0-3 3 0,0-3-2 0,3-1-1 16,-3-3 0-16,2-3 3 0,0-2-2 16,0-3-1-16,-2-2 1 0,2 0 1 15,-2-2-3-15,0 0 2 0,0 0 3 16,0 0 2-16,0 0 0 0,0 0 3 15,0 0-3-15,0 0-1 0,0 0-1 0,0-3-2 16,0 0 0-16,0 0 2 16,0-2-2-16,0 1-1 0,0 1 1 15,0-1 3-15,0 0-3 0,2 1 0 16,-2-1 0-16,0 2 0 0,4 0 0 0,-2 0-3 15,-2 1 1-15,4-2 1 0,0 0 0 16,5 1-1-16,-1 0 1 0,0 0 0 16,5 1 0-16,1 0 0 0,5-3 0 15,-1 0 0-15,5 2 0 0,4-3 0 16,0 2 0-16,2-1 0 0,2 1 0 0,-4 0 0 15,6 0-1-15,-2 2 2 0,-2 0-1 16,2 0-2-16,-2 0-1 16,-3-1 1-16,1 0 3 0,-2 1-4 15,0-1-1-15,-4 1 4 0,-1-1-2 0,-3 0-2 16,-3 1 3-16,1-1 0 0,-7 1-2 15,-2 1 0-15,-2 0-1 0,-2 0 3 16,-2 0 1-16,0 0 0 0,0 0-2 16,0 0 2-16,0 0-1 0,2 0 0 15,1 0 0-15,-1 4 1 0,4-2 0 0,-4 0-1 16,4-1 0-16,-6-1 2 0,2 0-1 15,0 0 0-15,-2 0-1 0,0 0 3 16,0 0 0-16,0 0-1 16,0 0 0-16,0 0 0 0,0 0-1 15,0 0 0-15,0 0 1 0,0-1-2 0,-2-2 2 16,0-1-2-16,2 1 2 0,0-1-2 15,-4-3 2-15,0 1-2 0,2-3 1 16,-4 0 1-16,6-3 0 0,-5 1-2 16,3-2 0-16,0-3 3 0,-2-1-2 15,0-1-2-15,0-2 2 0,0 1 2 0,-3-1-2 16,1 0-2-16,0 2 2 0,-2 0 2 15,0 4-2-15,-1 3 0 0,3 1 0 16,0 4 1-16,0 0 1 16,2 0-3-16,-1 1 1 0,3 0 2 0,2 1 0 15,0 0-4-15,-2 0 1 0,2-2 4 16,0 1-3-16,-2 1-2 0,2 2 2 15,0-2 2-15,0 4-2 0,0 0 0 16,0 0 0-16,0 0 1 0,0 0-1 16,0 0-1-16,0 0 1 0,0 0 0 0,0 0 0 15,0 0 0-15,0 0 0 0,0 0 2 16,0 0 0-16,0 0-1 0,0-2 0 15,0-1 2-15,-2-1-1 0,0 3-2 16,2 0 0-16,-2 0 3 0,0 1-2 16,2 0 0-16,-2 0-1 0,2 0 2 15,0 0-3-15,0 0-1 0,0 0 0 16,0-1 2-16,0 1 0 0,0 0-2 15,0 0 3-15,0 0 0 0,0 0 0 16,0 0-2-16,0 0 0 0,0-1 1 0,2 1 0 16,4 0-1-16,4-2 1 0,3-1 1 15,-1 2-1-15,3 0-1 0,-1 0 1 16,3 0 1-16,1 1-1 0,3 0-1 15,2-1 1-15,0 1 0 0,3 0 1 16,5 0-2-16,0-2 1 0,0 0 0 16,0 0 1-16,-2-2-2 0,0 2 0 15,-4 0 1-15,-2 2-1 0,-2 0-2 16,-5 0 2-16,-4 0 1 0,-3 0-1 15,-3-1 2-15,-2 1-2 0,0 0 2 0,0 0-1 16,-4 0-1-16,0 0 0 0,2 0 2 16,-2 0-1-16,0 0-1 0,2 0-1 15,1 0 4-15,1 0-2 0,0 0-1 16,-2 0 1-16,2 0 2 0,0 0-2 15,-2 0 0-15,-2 0 0 0,0 0 1 0,0 0 0 16,0 0-3-16,0 0 3 16,0 0 2-16,0 0-1 0,0 0-2 15,0 0 1-15,0 0-1 0,0 0 0 16,0 0 0-16,0 0 0 0,0 0 0 15,0 0-1-15,0 6-4 0,0 5 6 0,0 3-2 16,0 4 1-16,0 2-1 0,0 3 1 16,0 3 2-16,0 0-2 0,0-1-1 15,0 1 1-15,0-1 1 0,0-1 0 16,0 3-2-16,0-2 1 0,0-2 1 15,8-1 1-15,-3-2-3 0,-1-1 1 0,4-1 1 16,2 0 0-16,-1-3-2 16,-1-1 2-16,-2-5 0 0,-2-2 0 15,-2-4-2-15,0 0 1 0,-2-2 2 16,0-1-1-16,0 1 0 0,0-1 2 0,0 0 0 15,0 0 0-15,0 0-2 0,0 0-1 16,0-5 1-16,0-1 0 0,0 0-2 16,0-1 1-16,0 0 2 0,-2 0-2 15,2 2-1-15,0 1 1 0,0 1 1 16,-2 0-1-16,2 1-1 0,0 1 1 0,0 0 1 15,0 1-1-15,0 0-1 0,0 0-1 16,0 0 1-16,0 0-1 16,0 0 0-16,4 0 2 0,5 0 1 15,-1 0-1-15,4 0-1 0,-1 1 0 0,3 0 2 16,5-1 0-16,-3 1-3 0,9 0 1 15,2-1 1-15,6 0-1 0,2 0 0 16,2 0-1-16,3 0 3 0,-5 0 0 16,4 0-3-16,0-3 1 0,-4-2 1 15,3 2 0-15,-7 0-1 0,-4 2 1 0,-5-2 1 16,-7 2-2-16,-3 1 0 0,-10 0 0 15,2 0-1-15,-4 0 3 0,0 0-1 16,0-1 1-16,0 1 0 16,0-1-1-16,-4 1-1 0,2 0-1 0,0 0 3 15,0 0-2-15,2 0-1 0,0 0 1 16,0 0-1-16,0 0-1 0,0 0 0 15,0 0 1-15,0 0 2 0,0 0-1 16,0 0 0-16,0 0 0 0,-2 0 3 16,0 0-2-16,-2 0 0 0,2 0-1 0,0 1 3 15,-3-1-1-15,3 0-1 0,0 0 0 16,0 0 1-16,0 0 0 0,0-2-1 15,2-5-1-15,0-1 2 0,0-4-1 16,0-2-1-16,0-4 1 0,0-1 1 16,0-1-1-16,0-5-1 0,0-2 1 15,0 0 1-15,0-2-1 0,0-2-1 16,0 2 0-16,0-3 2 0,0 4 0 15,0 2-2-15,0 2 0 0,0 6 3 16,-2 2-3-16,0 5 1 0,2 3 0 16,-4 3 1-16,2 3 1 0,2 1-2 0,-2 1 0 15,2 0 1-15,0 0-2 0,-2 0 1 16,2 0 0-16,-2 2 0 0,2 2 0 15,0-2 0-15,0 0-2 0,0 0 4 16,0 0-2-16,0-1-2 0,0 1 1 16,0 0 2-16,0-1-1 0,0 1-1 15,0-1 1-15,2 1 1 0,-2-2 1 16,0 0-4-16,2 0 2 0,-2 0 2 15,0 0-2-15,0 1 0 0,0 0 0 16,2-1 0-16,-2 0 0 0,2 0 0 0,-2 0 0 16,2 2 0-16,-2-2 0 0,4 3-2 15,2 1 2-15,0 0 2 16,3 0-2-16,-1-3-2 0,4 0 2 0,1-1 2 15,1 0-2-15,3 0 0 0,-1 0 0 16,3 0 0-16,0 0 0 0,1 0 0 16,3 0 0-16,0 0 0 0,4 0 0 15,4 0 0-15,4 0 0 0,2-1 0 16,-4-3 0-16,-4 2 0 0,-6 2 0 15,-11 0-2-15,-4 0 1 0,-4 0-1 0,-1 0 0 16,-3 0 1-16,0 0 1 0,2 2 1 16,2 0-2-16,-2-1 1 0,-2 1 0 15,0-1-1-15,4 0 0 0,-2 0 2 16,0 2 0-16,-2-2-2 0,0-1 0 15,0 0 2-15,0 0 0 0,0 0-1 0,0 0 1 16,0 0-2-16,0 0 2 16,0 0 0-16,0 2-1 0,0 1 0 15,0 0 0-15,-2 2 0 0,-2 0-1 16,2 0 3-16,-4 1-2 0,4 4 0 0,-1-1 0 15,1 5 1-15,0 3-1 0,0 2-1 16,2 3 1-16,-2-1 1 0,-2 1 0 16,2 2-2-16,0 1 1 0,-2 0 1 15,2 1 0-15,2 2-2 0,0 1 0 16,0-2 5-16,2 0 1 0,4-3-5 0,2-1 0 15,1-3 1-15,-5-2-3 0,0-5 4 16,0-2-2-16,-2-3-1 16,0-2 2-16,-2-3-1 0,0 0 1 15,0-2 1-15,0 0 0 0,0-1-2 0,0 0 0 16,0 0 3-16,0 0-2 0,0 0 0 15,0 0 1-15,0 0 0 0,0 0 0 16,0-2-2-16,-4-2 1 0,2 0 0 16,2 1 2-16,-2 0-3 0,0 2 0 15,2 0 1-15,-4 1 0 0,4 0-3 16,0 0 2-16,0-1-1 0,0 1-1 0,0 0 0 15,0 0 1-15,0 0 2 0,0 0-1 16,0 0-2-16,6 0 2 16,0 0 2-16,2 0-2 0,3 0-1 15,1 0 1-15,3-1 1 0,-3 1-1 0,2 0-1 16,3-2 0-16,2 2 2 0,9 0-1 15,10 0-2-15,1 0 1 0,8-1 1 16,-3 1 0-16,-7 0-1 0,0 0 1 16,-6 0 0-16,2 0 1 0,-4 0-2 15,0 0 0-15,-6 0 2 0,-4 0-3 0,-7 0 0 16,-4 0 0-16,-2 0 2 0,-3 0 0 15,-3 0-3-15,0 0 4 0,0 0 0 16,0 0-1-16,0 0 0 16,0 0 0-16,0 0 1 0,0 0-1 0,0 0-2 15,0 0 0-15,0 0 1 0,4 0 1 16,0 0-1-16,0 0 1 0,-2 0 1 15,0 0-1-15,0-1 0 0,-2-1 1 16,0 1 1-16,0-1-1 0,0 2-2 16,0-1 1-16,0 0 1 0,0 1-1 0,0 0-1 15,0-1 1-15,0 1 1 0,0-1 0 16,0-2-2-16,0 0 1 15,0-1 0-15,0-1 1 0,0 1-2 16,0-1 1-16,0-1 1 0,0-1-1 0,0 3 0 16,0-1 0-16,0 2 2 0,0 1-2 15,0 2-1-15,0-1 1 0,0 1 1 16,0 0-1-16,0 0-1 0,-2 0 2 15,2 0 0-15,0 0 0 0,0 0-3 16,0 0 1-16,0 0 1 0,0 0 0 0,-2 0-1 16,2 1 1-16,-2 3 0 0,2-1 0 15,0-1-1-15,0-2 0 0,0 1 2 16,0-1-1-16,0 0-1 0,0 2 0 15,0-2 2-15,0 0 0 0,0 0-2 16,0 0 1-16,4 0 2 0,0 0-2 16,0-2 0-16,-4-3 0 0,2 0 2 15,0-2-2-15,-2-2-1 0,3 0 2 16,-3-4 0-16,0-1 0 0,0-1-2 15,0-4 1-15,0-1 1 0,0-2 0 16,0-1-2-16,0-3 0 0,0-1 3 0,0 0-2 16,0-2-2-16,0 2 2 0,0 0 1 15,0 4-1-15,0 4 0 0,0 4 0 16,0 5 1-16,0 1-1 0,0 3-1 15,0 4 2-15,-3-2 0 0,3 4-1 16,0-1 1-16,-2 0-2 0,2 0 3 16,0 1-2-16,0-1-1 0,-2 1 1 15,2 0 1-15,0 0 0 0,0 0-2 16,0-4 0-16,0 1 3 0,0-1-2 15,-2-3-1-15,2 2 1 0,0 1 1 0,0-2-1 16,0 2-1-16,0 2 1 0,-2-2 2 16,2 4-1-16,0-1-2 0,0 1 3 15,0 0 0-15,0-1-1 0,0 0-1 16,0 1 2-16,0-1 0 0,0 0-2 15,0 1-2-15,0 0 0 0,0 0 0 0,2 2 2 16,9 5-1-16,1-1 2 16,9 1 0-16,-3-3-2 0,9 0 1 15,-2-1 0-15,0-3 1 0,0 0-1 16,-3 0-1-16,1 0 2 0,-4-3 1 0,-5 0-3 15,-4 1 0-15,-3 0 1 0,-5 2 1 16,-2-2-1-16,0 2-1 0,0 0 1 16,0 0-2-16,0 0-8 0,0 3-9 15,-6 3-14-15,-1 3-24 0,3 0-31 16,0-6-120-16</inkml:trace>
  <inkml:trace contextRef="#ctx0" brushRef="#br0" timeOffset="-106350.42">20748 13093 3 0,'-2'-4'4'16,"-3"-1"6"-16,1 1 0 0,4 0-10 16,-4 2 8-16,0-1 13 0,4 2-5 15,-2 0 13-15,-2 0-14 0,4 1 21 16,-2 0-18-16,2 0 10 0,-2 0 2 15,-2 0-2-15,2 0-2 0,-3 0-2 16,3 0 3-16,0-2 1 0,2 1-5 16,0 0-3-16,-4 1 1 0,2-2-4 15,0 2-2-15,2 0-3 0,0-1 1 16,-4 0-3-16,4-1 5 0,-2 1-3 0,2 0-1 15,0 0 3-15,-2 0-2 0,0 0-3 16,0-1 3-16,2 2 0 0,-5-1-3 16,3-1 1-16,2 1-1 0,-4 0 1 15,0 1-3-15,2 0 3 0,2-1-3 16,-2 1 0-16,2 0-5 0,-2 0 1 0,2 0-1 15,0 0 0-15,0 1-2 0,0 6 0 16,4 1 0-16,6 3 2 16,3 1 0-16,5 0-3 0,7 3 3 15,6-1-2-15,0-1 2 0,0 1-1 0,0-1 0 16,-2-3 1-16,-4 0-1 0,0-2-2 15,-5-2 2-15,-1 1-1 0,-2-3 1 16,-3 0-2-16,-2 0 1 0,-3-1 2 16,-5-1-1-16,0-1-2 0,-4 0 2 15,0 3 1-15,0 2 0 0,-12 1-3 0,-1 3 3 16,-5-1 1-16,-3 3-2 0,0 5-1 15,-1 0 2-15,-5 2-2 0,4 2 2 16,2-1-3-16,1 3 2 16,3-1 0-16,5 0-1 0,1 0-2 0,3-1 2 15,6-1-5-15,2 2-10 0,0-3-13 16,0-1-16-16,10-1-20 0,1-4-82 15</inkml:trace>
  <inkml:trace contextRef="#ctx0" brushRef="#br0" timeOffset="-104814.33">16310 14298 49 0,'0'0'13'16,"0"0"-12"-16,0 0 36 0,0 0 111 16,0 0-112-16,0 0-3 0,0 0 3 0,-2 0-8 15,-1 0 6-15,1 0-9 16,0 0-1-16,0 0-6 0,2-2-1 15,0 0 3-15,0 0-4 0,0 2 0 16,0-1-2-16,0 1-2 0,0 0 6 0,-2-1-5 16,0 1-3-16,2 0-3 0,0 0 1 15,0 0-4-15,-2 0-1 0,0 1-2 16,-2 8-1-16,0 3 0 0,2 4-1 15,-5 7 2-15,1 7-1 0,-2 6 3 16,0 2 1-16,2 3-1 0,-1 1 0 0,-1 2 3 16,2 1-4-16,-2-2 3 0,-3 0 2 15,5-3-8-15,2-3 2 0,4-5 1 16,0-2 0-16,0-7-3 15,2-5 1-15,4-4 0 0,4-4 0 0,1-4-3 16,3-6 5-16,3 0 1 0,8 0-2 16,2-10-1-16,-1-2 0 0,5 1 1 15,0-1 0-15,0 1-2 0,-4 2 1 16,2 2 0-16,0-1 1 0,-2 2-2 15,2 1 1-15,-2-1 0 0,-2 2 1 0,-1 0-2 16,-1 2 1-16,-4-1 0 0,-5 1 1 16,-1 2-2-16,-3-1 0 0,-2 1 2 15,-2 0-1-15,-1 0-2 16,-3 0-1-16,0 0 1 0,-2 0-6 0,0 0-3 15,0 0-3-15,0 0 1 0,0 0-3 16,0 0-2-16,0 0-5 0,0 3-3 16,0-3-11-16,-2 0-25 0,-5 0-37 15,-1 0-83-15</inkml:trace>
  <inkml:trace contextRef="#ctx0" brushRef="#br0" timeOffset="-104546.31">16554 14595 218 0,'4'-6'93'16,"-4"3"-49"-16,6 2 11 0,-2 1-25 16,2 0-8-16,0 5 6 0,5 8 1 15,-3 6-9-15,-2 4 2 0,0 2-4 16,1 5-7-16,-5 2-3 0,2 0-2 0,-2 2 0 15,-2-1-2-15,2 1-2 0,4-2 0 16,-6-1 0-16,4-3-1 0,0-2 0 16,-2-3 0-16,5-3-3 0,-1-2 2 15,2-4-5-15,-2-3-3 0,5-3-6 16,1-3-11-16,3-1-11 0,1-3-18 15,-4-1-41-15,5 0-99 0</inkml:trace>
  <inkml:trace contextRef="#ctx0" brushRef="#br0" timeOffset="-103830.27">17037 14676 154 0,'0'-5'94'0,"0"4"-68"0,0 0 33 0,0 1-22 15,0 0 8-15,2 0-11 0,-2 0-15 16,0 1-7-16,0 10 10 0,0 5 1 15,0 2-8-15,0 4 0 0,-2 2 0 16,0 1-7-16,-2 2 4 0,-2 2-1 16,2-3-2-16,0 1-3 0,1-6-1 0,3-4-1 15,0-3-2-15,0-7 1 16,0 0 1-16,0-3-3 0,3-3 0 15,1-1 1-15,6-2 4 0,-2-12-2 16,9-5-5-16,3-3 1 0,1-6 2 0,4 0-1 16,-4-3-1-16,-1-1 0 0,3 0 2 15,0 1-2-15,0 2 0 0,-1 2-1 16,-1 7 2-16,-2 2 0 0,-3 4-3 15,-1 3 2-15,-1 5 1 0,-4 2 0 16,-1 4-2-16,-3 0 2 0,-2 0 0 16,-2 7 1-16,0 8 2 0,-2 4-3 0,0 5 6 15,0 3-3-15,0 1 1 16,-4 1-2-16,2-1 3 0,-4-1-2 15,2-1 0-15,-3-5-1 0,5-2 4 16,2-4-3-16,0-4-3 0,0-3-1 0,0-5 1 16,6-3 0-16,5 0-2 0,3-8 4 15,5-8 1-15,2-5-4 0,3-3-2 16,1 0-3-16,-4-3 2 0,4 3-1 15,-5-3 0-15,1 1-2 0,-2 2 0 16,-5 5 3-16,-2 5 0 0,-5 6 2 0,-1 4 1 16,-2 2 0-16,-2 2-2 0,0 0 1 15,0 0 1-15,0 6 1 16,-2 7 0-16,0 1-1 0,0 5 4 15,0 1-1-15,-6 2-3 0,2 1 2 0,-2 1 3 16,2 2-4-16,-3-1 1 0,1-1-1 16,2 2-1-16,0-1 1 0,2-2-2 15,2-1 1-15,0-4 1 0,0-1-2 16,0-4 1-16,6-3-11 0,4-4-4 15,5-4-12-15,-1-2-13 0,1 0-3 0,1-3-56 16,-5-10-95-16</inkml:trace>
  <inkml:trace contextRef="#ctx0" brushRef="#br0" timeOffset="-103534.26">17972 14579 71 0,'2'-4'232'0,"-2"4"-211"16,0 0 40-16,0 0-34 0,0 7 3 16,0 5 8-16,0 3-15 0,-7 5-5 15,3 2 2-15,-4 4 0 0,-2 1-1 16,1 3-1-16,-1 2-4 0,0 0-1 15,-1 1 2-15,-1 0-2 0,6-4-6 16,0 1-7-16,1-4 2 0,5-3 0 16,0-1-2-16,0-6-1 0,0-5-2 15,0-3-14-15,0-4 2 0,0-4-12 16,7 0-7-16,1 0-7 0,2-5-19 0,5-10-41 15,-3-7-70-15</inkml:trace>
  <inkml:trace contextRef="#ctx0" brushRef="#br0" timeOffset="-103289.24">18275 14571 364 0,'0'2'33'0,"0"6"-15"15,-6 5 33-15,-2 3-17 0,-4 5-6 0,-1 3-9 16,3 1 0-16,-1 3-4 0,-3 3-2 15,4 1-2-15,-3 1 0 0,-1 0-4 16,3 1-3-16,3-1-1 0,2 1 0 16,0-2-2-16,6-3-1 0,0-2 0 15,0-5 1-15,0-1-1 0,0-4-6 16,6-2-2-16,0-3 4 0,2-6-40 15,-1-1 4-15,1-5-4 0,0 0-49 16,3 0-71-16</inkml:trace>
  <inkml:trace contextRef="#ctx0" brushRef="#br0" timeOffset="-103014.23">17982 14844 310 0,'4'-5'24'0,"4"-2"38"16,3-2-29-16,1 3-7 0,2-2-1 15,5 0-1-15,0 4-6 0,-1 2-2 16,1 1-7-16,2 1-3 0,-3 0-3 0,-3 0-2 16,1 4-5-16,-1-1-17 0,-3 3-31 15,5-3-54-15,-5-3-127 16</inkml:trace>
  <inkml:trace contextRef="#ctx0" brushRef="#br0" timeOffset="-102454.19">18519 14618 253 0,'-10'-6'47'16,"4"2"0"-16,2 1 30 0,-3 1-39 15,7-1-16-15,0 3 1 0,0 0-11 0,5 0-13 16,7 0 4-16,5 0 6 0,3 3-1 16,9 2-5-16,-2 2-1 15,2 0 0-15,-4 1-3 0,2 3 1 16,2-1 0-16,-7 3 3 0,3 0 0 0,-8-1-1 15,-1 0 2-15,-5 0-2 0,-1-1 2 16,-4 0-2-16,-6 1 1 0,0 1 1 16,0 0-2-16,-8 3 0 0,-9 1 0 15,-5 1-1-15,-5 3 1 0,0 0-4 16,-2 1 1-16,0-2-2 0,0 1 2 0,4-1 0 15,-2 0 0-15,5-3 3 0,-1-1-2 16,0-3 0-16,9-1 0 0,1-4 0 16,5-2 0-16,8-3-1 0,0 0 1 15,0-1 0-15,0 2-2 0,8-1 0 16,9-2 2-16,3-1 1 0,1 0 0 15,0 0-1-15,4 0 0 0,-1 0 1 16,3 0 0-16,10-4-2 0,11-1 1 16,6 1 4-16,6-3-2 0,-5 1-8 15,-5 1 2-15,-6-2-20 0,1 3-18 0,-2 1-20 16,-5-2-103-16,-3-1-109 0</inkml:trace>
  <inkml:trace contextRef="#ctx0" brushRef="#br0" timeOffset="-99286.01">27522 9350 15 0,'-4'0'23'0,"-1"0"-7"16,3 0-3-16,0 0-2 0,2 0 0 15,0 0-1-15,0 0 3 0,0 0-1 16,-4 0-4-16,2 0 8 0,-2 0 7 0,2 0-1 16,-2 0-2-16,2 0-11 15,2-2-4-15,-4 2-1 0,-1 0 0 16,1 0-3-16,-2 0 3 0,2 0 5 15,0 0 3-15,0 0-5 0,2 0-4 0,2 0 3 16,-3 0-2-16,1 0 3 0,0 0 3 16,0 0-1-16,2 0 4 0,-2 0-3 15,-2 0-1-15,0 0 3 0,0 0 0 16,0 0-1-16,0 0 1 0,-1 0-4 15,3 0-1-15,-4 0 3 0,6 0 0 16,-4 0-2-16,2 0 0 0,2 0-1 0,0 0 4 16,0-3-4-16,0-2-6 15,8-1 1-15,7-3-1 0,5-3 1 16,5-3-4-16,6-4 3 0,4 0 1 15,5-3 0-15,1 0-1 0,6-3-1 0,-1 1 1 16,6 0 0-16,-1 0-1 0,1 2 6 16,0-1 1-16,-9 4-4 0,-8 4-1 15,-8 3-1-15,-10 4-2 0,-7 4 2 16,-6 1 1-16,-4 1 0 0,0 2 1 15,0 0-3-15,0 0-7 0,-8 0 0 0,0 5-3 16,-1 4-11-16,1-2-15 0,-2 2-20 16,3 0-40-16,1-7-86 15</inkml:trace>
  <inkml:trace contextRef="#ctx0" brushRef="#br0" timeOffset="-98869.99">27867 8953 70 0,'2'0'32'0,"10"0"-16"0,9-2 9 15,2-1 17-15,6 0-16 0,4 2 3 16,6-2-13-16,2 0 6 0,3 2 7 16,-7 0 3-16,-4 1-7 0,-10 0-8 15,-9 0-9-15,-10 8-4 0,-4 3-1 16,0 3 4-16,-6 4 2 0,-8 3-3 15,-7 5 0-15,0 0-1 0,-1 4-4 16,-5 2 0-16,0 3 0 0,0 2 1 16,2 0-2-16,0 1-2 0,9 2-1 0,3-3 3 15,9-2-25-15,4 1-13 0,2-4-3 16,13-6-81-16</inkml:trace>
  <inkml:trace contextRef="#ctx0" brushRef="#br0" timeOffset="-98289.96">27559 9869 6 0,'-8'1'46'0,"3"0"-1"16,1-1-10-16,0 0 4 0,0 0 9 15,-2 0-7-15,4 0 0 0,-4 0-10 0,4 0 0 16,-1-2-6-16,-1 0-5 0,4 1-7 16,-2-1-1-16,2 1-1 0,0-1 0 15,0 0-6-15,2 0 0 0,7-1 2 16,1 1 2-16,0-1-1 0,7 1-5 15,3 0 5-15,7 0-1 0,6 2-4 0,7-1-1 16,7 1 0-16,7 0 1 0,6 0-3 16,-2 0 1-16,-2 0 0 15,-9 0-2-15,-10 5 1 0,-10 0 0 16,-6-1 2-16,-9 1-12 0,-3 0-7 0,-3 0-10 15,-4 1-8-15,0-2-7 0,0-1-19 16,0 0-22-16,-2-2-40 0</inkml:trace>
  <inkml:trace contextRef="#ctx0" brushRef="#br0" timeOffset="-97952.94">27941 9691 114 0,'6'0'45'0,"7"0"-24"0,3 0 12 16,7 0-1-16,4 0-10 0,6 3 3 0,6 7-10 15,-1-1-7-15,-1 5 7 0,-6 0-5 16,-4 2-2-16,-3 1-1 0,-5 1 1 16,-7 1 0-16,-5 1-4 15,-7 1-3-15,0 3 4 0,-7 0-1 0,-9 2-3 16,-5 2 2-16,-1-1 4 0,1 0-2 15,-2-2-4-15,7-1-1 0,3-1 2 16,-1-1-1-16,1-2-2 0,5 1 1 16,0 0-2-16,0 1-26 0,-1-3-42 15,3 0-55-15</inkml:trace>
  <inkml:trace contextRef="#ctx0" brushRef="#br0" timeOffset="-97493.91">27551 10320 41 0,'-9'1'37'0,"-1"0"3"0,2 0-1 15,-1 0-4-15,1 0-1 0,2-1-5 16,2 1-3-16,-2 0-1 0,4-1 5 0,-3 0-1 16,3 1 0-16,0 0-2 0,0 0-5 15</inkml:trace>
  <inkml:trace contextRef="#ctx0" brushRef="#br0" timeOffset="-97336.9">27478 10330 443 0,'0'4'14'0,"0"3"-14"0,4 1 16 0,15 2-2 0,10 3-5 0,8 2-1 15,11 3-3-15,10 2 0 0,10 0-2 16,4 1-1-16,7 0 2 0,-5 0-1 0,-2 1-1 16,-12-3-2-16,-8 0 1 15,-13-5 1-15,-12-3-1 0,-4 0-2 16,-13-4 1-16,-1-1-1 0,-5-3-3 15,-4-2-3-15,0 0 8 0,-2 0-3 0,-7 0-2 16,-1 0-10-16,2-1-9 0,4 0-13 16,-3 0-24-16,5 0-23 0</inkml:trace>
  <inkml:trace contextRef="#ctx0" brushRef="#br0" timeOffset="-97133.89">28196 10482 0 0</inkml:trace>
  <inkml:trace contextRef="#ctx0" brushRef="#br0" timeOffset="-96888.88">28196 10482 0 0,'-5'0'0'0,"3"0"0"0,0 0 0 0,-4 0 0 0,4 0 0 15,-4 5 0-15,4-3 0 0,-7-2 0 0,1 0 0 16,0 0 195-16,2 0-147 0,6 3-5 15,0 2-15-15,2 3-3 0,10 0-3 16,5 2 5-16,10 2-9 0,6 1-4 16,4 2 5-16,4-1-3 0,3 0-9 15,-11 1-3-15,-2 0 6 0,-11-1-4 0,-7 1-4 16,-7-2 0-16,-6-1-1 15,0 1 3-15,-6 0 0 0,-11 1-4 0,-3 2 1 16,-9 1 3-16,0 1-4 16,-2-1 1-16,-4 4 0 0,4-1 1 0,-5 0-2 15,3 3 0-15,-2 0 1 0,2 1 0 16,6 0-1-16,0-1-2 0,11 0 3 15,5 0-6-15,5 0-22 0,2-2-30 16,4-7-74-16</inkml:trace>
  <inkml:trace contextRef="#ctx0" brushRef="#br0" timeOffset="-72549.48">28764 9771 16 0,'0'0'31'0,"0"0"-5"16,0 0 1-16,0 0-7 0,0 0-18 16,2 0-4-16,-2 0 1 0,0 0 58 15,0 0-17-15,0 0-25 0,0-1 2 16,0-2-1-16,0 2 2 0,-2 1-5 15,0 0-2-15,-2 0 0 0,0 0-5 0,2 0-2 16,-3 0-1-16,5 0-2 0,0 0-1 16,-2 0-1-16,0 0 1 0,2 0 1 15,0 0-1-15,-2 0 2 0,2 0 3 16,-2 0 6-16,0 0-2 0,-4 1-4 15,4-1 4-15,-4 2-3 0,4-1-2 16,-3 0 1-16,5-1-1 0,0 0 1 16,0 0-5-16,0 0-2 0,0 0 2 15,0 0 0-15,0 0-2 0,0 0 2 16,7 0 4-16,-1 0 2 0,4 0-1 0,5 0-3 15,-1 0 2-15,5 3-3 0,1-1 0 16,7 2-1-16,-2 0-2 0,6-1 3 16,-4 0-2-16,2 1 1 0,-6-1 0 15,-3-1 0-15,1 2 2 0,-4-1-3 16,-1-1 0-16,-4-1-1 0,-3 0-1 15,-3 0-1-15,-2-1 2 0,-4 0 2 16,0 0-1-16,0 1 1 0,0-1 5 16,0 0-2-16,0 0-2 0,0 0-1 15,0 0 1-15,0 0 0 0,0 0-2 0,0 0 1 16,0 0 1-16,0 0-1 0,0 0-1 15,0-1 1-15,0-1 1 0,0 0-1 16,0-3 0-16,0 0-1 0,0-2 2 16,0 1 0-16,0-2-2 0,0-1 1 15,0-1 1-15,0 0-1 0,0-4-1 16,-2 0 1-16,2 1 1 0,0-3 0 15,0-4-3-15,0 3 2 0,0-2 1 16,-2 1-1-16,0 1-1 0,0 2 1 16,-2 0 1-16,2 2 0 0,0 1-2 15,-1 1 0-15,3 2 3 0,-2 2-1 0,2 1-2 16,0-1 0-16,0 2 2 0,0-1-1 15,0 1 0-15,0-3 0 0,2 3 1 16,1-1-3-16,-3 2 3 0,0 0-1 16,2 2 1-16,-2 0-3 0,0 1 4 15,0 0-2-15,0 0 5 0,0-1-4 0,0 2 0 16,0 0-1-16,0 0 1 15,0 0 0-15,0 0-2 0,0-1 0 16,0 1 2-16,0 0-1 0,0 0-2 16,0 0 1-16,0 0-1 0,0 0 2 0,4 0-2 15,2 0 2-15,0 1 3 0,7 3-2 16,-1 0-2-16,4 1 1 0,1 0 2 15,8 0-2-15,-2 0 0 0,3 0-1 16,1 0 2-16,0-1-1 0,0-1 0 16,-2-1 0-16,-4 1 0 0,1-2 0 0,-3-1 0 15,-3 0 0-15,-1 0 0 16,-5 0 1-16,-2 0-2 0,-5 0 1 15,3 0 2-15,-4-1-1 0,-2 1 0 16,2-2 0-16,-2 1 0 0,0 1 1 0,0-1-4 16,0 1 1-16,2 0 1 0,-2-1-1 15,0 1 0-15,0 0-2 0,2 0 4 16,-2 0-1-16,2 2-1 0,0 6 1 15,-2 3 2-15,0 3-1 0,0 3-2 16,0 2 1-16,0 0 1 0,0 2 0 16,0 1-2-16,0-1 0 0,-2-1 2 0,2 0-1 15,0-2-1-15,-2-4 0 16,0-1 3-16,0-1-2 0,0-2-1 15,2-2 1-15,0 1 1 0,0-3 0 0,0-2-2 16,0 0 1-16,-2-1 1 0,2-1 0 16,0-2-2-16,0 0 2 0,0 0 0 15,0 0 2-15,0 0 0 0,0 0-2 16,0-2 4-16,2-1-4 0,-2-1 2 15,0 3-1-15,0-1 1 0,2 1-2 0,2 0-2 16,2 1 0-16,2-1 1 0,7 0 0 16,-1 1 0-16,5-1-1 0,4 1 2 15,2 0-1-15,6 0-2 16,-2 0 1-16,2 0 2 0,0 0-2 15,0 0-1-15,0 0 0 0,-5 0 4 0,-1 0-2 16,-2 0-2-16,-2 0 2 0,-5 0 1 16,-3 0-1-16,-7 0-2 0,-2 0 1 15,-2 0 3-15,-2 0-1 0,0 0-2 16,2 0 1-16,-2 0 2 0,0-1 0 15,0-1-2-15,0 0 0 0,0 1 2 0,0-1-1 16,0-1-2-16,0 1 0 0,-2-1 3 16,0 0-2-16,0-2-1 0,0 1 1 15,0 0 1-15,0-3-1 16,0 0 0-16,2-1 0 0,0-2 0 0,0-2 2 15,0-1-3-15,0-4 1 0,0 0 1 16,0-2 0-16,0 0-2 0,0-1 2 16,0 4 0-16,0-3 0 0,0 4-1 15,0 2 0-15,0 2 3 0,-5 1-5 16,1 1 2-16,2 2 0 0,-2-1 3 0,0 2-3 15,4-1 0-15,-4 1-1 0,2 1 3 16,0-1-2-16,2 3-1 0,-2-1 1 16,0 0 1-16,-1 2 0 0,1 0-2 15,0 1 1-15,2 0 2 0,0 1-2 16,0 0-3-16,0 0-1 0,0 0 3 15,0 0 1-15,4 0 0 0,5 0-1 16,-3 0 3-16,0 0-1 0,0 0-2 16,3 0 0-16,-1 0 3 0,6 0-2 15,1 2 0-15,1 4 0 0,3 0 2 0,0-2-2 16,3 0-2-16,3-2 2 0,-2 0 2 15,2-1-2-15,-3-1-2 0,1 0 1 16,-2 0 2-16,-3 0-1 0,-1 0 0 16,-7 0-1-16,-1 0 2 0,-5 0 1 15,-2-1-4-15,-2 1 2 0,0 0 2 16,0 0-2-16,2 0 0 0,-2 0-2 15,0 0 2-15,0 0 2 0,0 7-2 16,0 0 0-16,0 2 0 0,0 2 2 16,4 2-1-16,-4 2 0 0,0 2 2 0,2 0-1 15,-2 0 1-15,0 2-2 0,0 0 1 16,0-1 0-16,0 2-3 0,0-2 1 15,0-3 2-15,2-3-2 0,-2-2-1 16,2-4 1-16,0 0 1 0,-2-2-1 16,0-3-1-16,2 1 1 0,0-2 1 0,0 0 0 15,5 0 1-15,1 0 0 16,2 0 0-16,1-1-1 0,3-3-2 15,-4 1 1-15,5-2 1 0,-5 1-1 16,1 1 0-16,-3 1-1 0,0-1 2 16,4 3-2-16,1 0 2 0,-1 0-2 0,5 0 1 15,3 0 1-15,3 0-2 0,2 0 0 16,4 2 2-16,0 0-1 0,-2-2-3 15,4 1-1-15,-6 1 4 0,1-1-3 16,-3-1 0-16,-4 2 4 0,-1-2-1 16,-7 1 0-16,-3 1-1 0,-6-2 1 0,-2 0 0 15,0 0 1-15,0 0-1 16,0 0 3-16,0 0 0 0,0 0 0 15,0 0-3-15,0 0-1 0,0-2 2 16,0-1-1-16,0 1-1 0,0-1 1 0,0-1 2 16,0 0-1-16,0-2-1 0,0-1 1 15,0-1 0-15,0-1-2 0,2-3 1 16,-2-1 0-16,2-2 1 0,-2-3-1 15,0 0 0-15,0-2-1 0,0-1 2 16,0 0 0-16,0-3-3 0,0 1 3 0,0 1-2 16,0 1 2-16,0 5-2 0,0 3 2 15,0 2-2-15,2 2-9 16,0 2 18-16,-2 4-6 0,0 0-1 15,0 2-2-15,0 1 2 0,0 0-1 0,0 0-1 16,0 0 2-16,0 0-1 0,0 0 0 16,0 0 0-16,0 0 0 0,0 0-1 15,0 0 2-15,0 0-2 0,0 0 0 16,0 0-1-16,0 0-1 0,0 0 3 15,9 0 2-15,-1 0-2 0,0 0 0 0,7 0 1 16,-3 3-1-16,5 0-1 0,1 2 1 16,5-1 0-16,-2 1 1 0,1-1-2 15,-3-1 1-15,4-1 7 16,-5-1-9-16,1 2 0 0,-3-1 1 0,3-1 2 15,-7-1 0-15,-1 1-2 0,-5-1 0 16,-4 0 3-16,0 1-2 0,-2-1-1 16,2 3 0-16,0-1 1 0,-2 4 1 15,0 1-1-15,0 4 0 0,-4 3 1 16,0 1 0-16,0 1-2 0,0 2 1 0,0 0 1 15,1 1-1-15,-1 2-1 0,2-2 1 16,-2 3 1-16,0 0-2 0,4-1 2 16,-2-1-2-16,2-1 2 0,0-1-2 15,0-2 1-15,0-3 0 0,0-2 1 16,2-3-1-16,0-3 0 0,0-2 0 15,2-1-1-15,-4-1 2 0,4-1-1 16,-2 0 2-16,3 0 1 0,3-5-2 16,0-2-2-16,0-1 1 0,3 0 1 15,-1 1-1-15,0 0 0 0,1 4-1 16,-3-2 2-16,2 2-1 0,-1 2-1 0,1 0 0 15,4 1 2-15,3 0-2 0,2 0 0 16,1 0-1-16,9 0 2 0,-2 4 1 16,4 1-2-16,-2-1-1 15,-2 1 3-15,2 0-2 0,-4-1 2 0,-1 0-2 16,1 0 2-16,-2-2-1 0,-7 0-1 15,-3-1 0-15,-5-1 2 0,0 0 0 16,-3 0-1-16,-1 0 0 0,-4 0 2 16,0 0 2-16,0 0-4 0,0 0 0 15,0-2 1-15,0-2 0 0,2-2-3 0,2-1 2 16,0-2 1-16,2-2 0 0,-2-2-1 15,-2-4 0-15,1 0 4 0,-3-6-2 16,0 0 3-16,0-3 2 0,0-3-1 16,-5 1-2-16,1-3-2 0,-2 0 2 15,2 1 1-15,0 1-2 0,2 4-1 16,2 4-14-16,-2 3 24 0,2 4-9 15,0 7-3-15,0 0 1 0,0 5-1 16,0 1 0-16,0 1-2 0,2 0 0 16,4 0 1-16,0 0 1 0,0 1 1 0,3 3-1 15,-1 1-1-15,0-3 1 0,0 1 1 16,1-1-1-16,3-1-1 0,3 1 2 15,-3 1-1-15,2 0 0 0,1 1 0 16,-3 3 0-16,3-3-1 0,-3 3 1 16,3-2 0-16,-3 1 1 0,0 1-2 0,7-2 1 15,-5 1 0-15,3-1 8 16,2-1-23-16,5 1 29 0,3-1-17 15,-2 1 2-15,-4 1 0 0,2-3 1 16,-5-1 0-16,-1-1 1 0,-1 0-2 0,-3 0 1 16,-5 1 0-16,-2 0 0 0,-6 0-1 15,0 2 0-15,2 0 1 0,0 0 1 16,-2 2-1-16,0 1-1 0,0 2 2 15,0 1 0-15,0-1-1 0,0 4 1 16,0 1 2-16,0 0 0 0,-4 4 2 0,-4-1-5 16,0 2 4-16,-1 0 2 15,1 0-4-15,0 0 2 0,2 1-1 16,1 1-3-16,-1-1 3 0,2 1-1 15,-2-3 0-15,-2-2-3 0,-1 1 1 0,1-1-1 16,2-2 1-16,2-3-4 0,4-1-16 16,0 0-12-16,4-3-24 0,14 1-23 15,5-5-108-15,8-2 57 0</inkml:trace>
  <inkml:trace contextRef="#ctx0" brushRef="#br0" timeOffset="-70913.39">29769 11129 35 0,'2'-5'53'0,"-2"3"-17"15,0 0-4-15,2-1 19 16,0-1-39-16,-2-1 72 0,0-2-53 0,0 1-4 15,0 0-2-15,0 1-1 0,0-1-5 16,0 2-3-16,0 2 1 0,0-3-10 16,0 3 4-16,0-2-3 0,0-1-4 15,-2 1 3-15,2-2-4 0,0-1 2 16,0-3-2-16,0-1 0 0,0-1-1 0,0-3 3 15,-2-3-4-15,2-2 1 0,0-5 1 16,0-1 2-16,0-3-3 0,0-5-3 16,10-6 3-16,-2-5 0 0,5-4-2 15,-1-3-1-15,7 1 1 0,-3 2 1 16,3 4-1-16,-1 3-1 0,-1 9 1 15,-3 4 1-15,1 3-1 0,-3 7 3 16,5 4-3-16,-1 2 2 0,3 4-2 16,0 3-1-16,-1 1 1 0,-3 5 1 15,-1 0-2-15,-4 0 0 0,-1 6 0 0,-3 8 2 16,0 4-1-16,0 3-2 0,-2 1 1 15,-1 2 1-15,-3 4-3 0,0-3-5 16,0 0-4-16,0 1-8 0,-3-1-6 16,-1-1-17-16,4-1-20 0,-6-2-26 15,2-4-45-15,0-2-4 0</inkml:trace>
  <inkml:trace contextRef="#ctx0" brushRef="#br0" timeOffset="-70819.38">29800 10681 0 0</inkml:trace>
  <inkml:trace contextRef="#ctx0" brushRef="#br0" timeOffset="-70596.38">29800 10681 0 0,'-25'0'0'0,"6"0"0"16,3 2 0-16,3-1 0 0,1 0 0 0,2 2 0 0,-1-1 0 16,3 1 0-16,0-2 0 0,4 3 0 0,-7-2 0 15,9 0 0-15,-2 2 0 16,0-3 0-16,2-1 0 0,-6 0 0 15,3 2 0-15,1-2 0 0,-2 1 0 16,4 0 0-16,0-1 0 0,-2 0 0 0,2 0 0 16,0-2 0-16,2-5 140 0,0 2-67 15,0 2-3-15,0 0-13 0,0 2-15 16,0 1-11-16,2 0-13 0,8 0 3 15,5 0-4-15,1 2-3 0,3 5-5 16,-3 2-8-16,5-1 1 0,2 0-1 16,1 2 0-16,5-1-7 0,4 2-25 0,5 0-30 15,-3-3-54-15,-2-3-29 16</inkml:trace>
  <inkml:trace contextRef="#ctx0" brushRef="#br0" timeOffset="-70108.34">30451 10759 140 0,'-6'-4'50'0,"3"3"13"16,3 1-1-16,0 0-22 0,0 0-22 0,0 0-9 15,9 0 10-15,1 1-8 0,7 3-7 16,-1 1 0-16,3 0-1 0,-3 0-2 16,5 3-2-16,-2 0 2 15,-5-1 0-15,1 3-3 0,-7-1-13 0,0 1-18 16,0 0-24-16,-1-2-21 0,-3 1-45 15</inkml:trace>
  <inkml:trace contextRef="#ctx0" brushRef="#br0" timeOffset="-69932.33">30300 11038 0 0,'-2'0'279'0,"2"0"-263"0,0 4 20 15,14-1 2-15,3-2-18 0,8-1-10 16,4 0-6-16,8 0-1 0,6 0-4 15,3 0-3-15,5-2-22 0,-1-4-47 16,2-3-84-16</inkml:trace>
  <inkml:trace contextRef="#ctx0" brushRef="#br0" timeOffset="-69465.31">31321 10355 178 0,'-17'-13'41'0,"9"5"17"0,4 2 6 0,4 2-20 15,0 3-11-15,2 1-13 16,15 0-12-16,1 0 3 0,7 8-2 15,4 3-6-15,4 3 0 0,4 4-1 16,3 2 3-16,-5 4-3 0,-2 2-1 0,-6 0 0 16,-9 1 2-16,-3-3-1 0,-11-1 0 15,-4 0-1-15,0-3 3 0,-13-5-3 16,-3-1 9-16,-9 0 1 0,-4-2 0 15,-4 0 1-15,-8-2-3 0,1 1 1 16,-3 1-2-16,2-1-1 0,6 2-2 16,6 2-1-16,8-1-2 0,4 0 0 0,9 1-3 15,-2 0 1-15,2 1 1 16,1 0 0-16,5 0-4 0,2 1-8 15,0-2-10-15,4 1-17 0,5 0-27 0,1-2-80 16,0-4-153-16</inkml:trace>
  <inkml:trace contextRef="#ctx0" brushRef="#br0" timeOffset="-69271.3">31377 11325 170 0,'-15'0'326'0,"9"0"-299"0,4 0 22 15,2 3-2-15,-6 0-12 0,-2-1-18 0,1 0-9 16,3 0-7-16,2 0-2 0,2 1 1 16,0 2-5-16,0-1-35 0,8-1-19 15,1-3-39-15,-5 0-235 0</inkml:trace>
  <inkml:trace contextRef="#ctx0" brushRef="#br0" timeOffset="-15408.21">2503 2018 144 0,'0'0'18'0,"0"-2"4"0,-2 0 2 15,0 0 0-15,2 2-1 0,0-1-10 16,0 1 1-16,-4 0-6 0,4-1 1 15,-2 1-1-15,0 0 6 0,2 0-4 0,0 0 1 16,-4 0 1-16,0 0-5 0,-3 0 3 16,3 0-4-16,-2 4 3 0,4 0-2 15,-2 1-1-15,0-3 2 0,2 2 0 16,-2-2 0-16,1 1 5 0,-1-2-7 15,2-1-7-15,0 2 23 0,-2-1-22 16,2 1 20-16,0-1-15 0,0-1 2 16,0 0 3-16,2 0-2 0,0 0-3 15,0 0 5-15,0 0-5 0,0-4-12 16,0-5 15-16,4 0-2 0,4 0-3 0,5-2-2 15,-1-1 4-15,7 1 1 0,-3-2-3 16,9 0 2-16,2-1 0 0,6 0 1 16,0 1 1-16,4 0 0 0,2 1 2 15,-1 5 2-15,-3 1-10 0,-2 4-1 16,-6 2 2-16,-5 0 0 0,-1 2-3 0,0 8 1 15,-5 4 1-15,-3 2 0 16,-3 6 0-16,-4 3 0 0,1 4 1 16,-5 3 3-16,-2 3-6 0,0 1 11 15,0-1-12-15,-2-1 4 0,-9-1-1 16,1 1 0-16,-5-1 0 0,-1 3 3 0,-5 0 0 15,-2-1-1-15,-3 1-2 0,-1-1 4 16,-4-3-3-16,2-1-2 0,2 0 3 16,2-6 0-16,0 0-2 15,9-3-1-15,-1-7-1 0,5-2 1 0,4-4-3 16,5-6-5-16,1-1-1 0,2-2 2 0,0 0-1 15,0 0 1-15,0 0-1 16,5-9-2-16,7-4-2 0,2 1 1 16,7 0 8-16,2 3 0 0,2 1 4 15,6 0-3-15,2 3 1 0,2 1 2 0,2 4 0 16,0 0 0-16,3 0-1 0,-3 0 3 15,0 3 12-15,-6 3-11 0,-6 4-3 16,-7-3 1-16,-1 0-2 0,-1-2-1 16,-3 0 2-16,1 0-2 0,-5-1 1 15,-1-1-10-15,0 0-3 0,0-1-5 16,3-2-18-16,-3 0-21 0,6 0-27 15,-1-8-66-15,1-11-69 0</inkml:trace>
  <inkml:trace contextRef="#ctx0" brushRef="#br0" timeOffset="-14867.18">3636 2118 10 0,'0'-5'196'0,"-8"-1"-155"15,-3 1-1-15,-3-4 6 0,2 3-11 16,-5-1-2-16,1 1-3 0,-1 5-3 15,0-2-4-15,1 3-2 0,-3 0-3 16,-3 0-7-16,-3 11-2 0,2 2 2 0,-4 1 2 16,2 3-5-16,1 1 3 0,3 3 1 15,2 5-10-15,7 1 1 0,2 3 0 16,3 0-3-16,5 2 0 15,2-1 0-15,0 1 0 0,2-2 2 0,13-2-3 16,1-2 0-16,3-3 2 0,4-2 1 16,6-4-2-16,2-5 1 0,8-3 1 15,6-5 2-15,7-4-1 0,6 0-2 16,0-8 2-16,4-8-2 0,2-2-1 15,0-5 0-15,-2-2 2 0,-10-2-1 16,-7-2 0-16,-4 0-3 0,-5-1 6 0,-7 0-3 16,-9 1 2-16,-3-1-1 15,-9-1 2-15,-8-2 4 0,0-3-4 16,-6-5 0-16,-13-5 0 0,-1-2 0 15,-9 3-15-15,-2 8 21 0,-9 10-8 0,-5 10-1 16,-9 12-3-16,-4 5 1 0,-2 5 2 16,7 11-1-16,9 1-1 0,11 3 1 15,10 2-4-15,13-2-7 0,4 3-18 16,6 2-12-16,2-1-12 0,12 2-23 15,3-4-96-15</inkml:trace>
  <inkml:trace contextRef="#ctx0" brushRef="#br0" timeOffset="-13931.13">4459 2183 150 0,'0'-1'53'0,"0"0"-20"0,2 0 3 15,-2 1-7-15,4 0-6 0,0 0-6 16,-2 0 10-16,4 8-7 0,1 3 0 0,-3 4 1 16,2 5-8-16,-4 1-2 15,-2 7 4-15,0 0-4 0,0 2-3 16,0 1-5-16,0 2 2 0,0 0-5 15,0 1 4-15,0-2-3 0,0-1-1 0,2-3 2 16,0 0 0-16,0-4-1 0,0-2-1 16,0-3 1-16,2-1 0 0,1-4-3 15,-1-4-6-15,-2-3-7 0,4-2-9 16,-4-3-20-16,6-2-23 0,3 0-19 15,-3-9-30-15</inkml:trace>
  <inkml:trace contextRef="#ctx0" brushRef="#br0" timeOffset="-13643.11">4812 2154 169 0,'0'6'45'0,"0"4"-22"0,0 4 23 15,0 4-13-15,0 0-9 0,-6 5-4 16,2 3-4-16,-2 2 1 0,2 4 21 16,-1-2-27-16,1 3-6 15,2-1 1-15,0-1-1 0,0-1-1 16,-2 0 0-16,4 0-2 0,0-4-4 0,0 0 2 15,0-4 2-15,0-3-1 0,4-4-2 16,0-1-11-16,0-4-3 0,-2-1-7 16,5-3-18-16,-5-4-19 0,0-2-14 15,2 0-7-15,-2-7-11 0</inkml:trace>
  <inkml:trace contextRef="#ctx0" brushRef="#br0" timeOffset="-13437.1">4653 2524 8 0,'17'2'163'0,"-1"-1"-112"0,9-1-2 15,0 0 12-15,8 0-25 0,-2 0-15 0,0-1-5 16,2-3-8-16,-6-1-5 0,2 0-1 15,-2 0-12-15,2-2-23 0,-3-1-35 16,1-5-36-16,-4-3-40 0</inkml:trace>
  <inkml:trace contextRef="#ctx0" brushRef="#br0" timeOffset="-13019.08">5201 2254 148 0,'-2'0'158'0,"0"1"-144"16,2-1 7-16,0 1-8 0,0 1-17 15,4 0 10-15,10 1 12 0,1-2-2 16,5 4-2-16,5-1-2 0,2 0 3 15,-2 2-2-15,-4 0-6 0,-3 2-2 16,-5 2 1-16,-5 1-3 0,-6 2 0 0,-2 2 0 16,0 4 5-16,-14 2-2 0,-7 2-1 15,-8 2-3-15,0 1-2 0,-4-2-5 16,2 0 2-16,2-1 0 0,4-3 1 15,4-1 1-15,5-5-4 0,6-1 2 16,-1-2 2-16,3-2 1 0,2-4-2 0,4 2 2 16,0-2-5-16,2 0 1 15,0 0 1-15,4-2 1 0,4 3 4 16,7-3-4-16,1-1 2 0,5-1 3 15,-1-1 1-15,3 0-2 0,4 0-2 16,-2 0 0-16,4 0 1 0,0-2 0 0,-2-1-2 16,-3-2-7-16,-1-3-24 0,0 0-35 15,-2-3-27-15,-5-3-57 0</inkml:trace>
  <inkml:trace contextRef="#ctx0" brushRef="#br0" timeOffset="-12861.07">5606 2300 2 0</inkml:trace>
  <inkml:trace contextRef="#ctx0" brushRef="#br0" timeOffset="-3995.56">6034 2344 15 0,'0'0'18'0,"0"0"112"0,0 0-93 16,0-3-5-16,0 1 3 0,-2-1-12 0,-2 2-1 15,2-1-1-15,-5 0-4 0,5 1-2 16,-2 0 5-16,2-2-7 0,0 3 1 15,0-2-1-15,0 1 3 0,2 1-4 16,-2-1-1-16,0 0-2 0,2 1 2 16,0-1-3-16,0 1-4 0,-2-1 2 0,0 0-2 15,2 1 1-15,0 0-3 0,0 0 1 16,-2-1-1-16,0 0 5 15,0-1-3-15,-1 1 0 0,1 0 4 16,2 1-1-16,-2-1 2 0,0 0-3 0,0 0 4 16,2 0 0-16,0 1-5 0,0-1 1 15,0 0-2-15,4-4-7 0,15-1-2 16,10-3 5-16,8 0 2 0,6-1 0 15,11 2-2-15,8-1 0 0,6 1 1 16,7 0 2-16,-3-1-3 0,-2 1 0 0,-5 0-2 16,-3 4 4-16,-7 0-3 0,-5 0 2 15,-11 4 1-15,-12 0-2 0,-10 0-1 16,-9 0 0-16,-4 0 2 15,-4 0-1-15,0 0-1 0,0 0 2 0,2 0 2 16,-2 0-2-16,0 0 0 0,0 0-1 16,0 0 0-16,0 1 1 0,2 3-3 15,4 0 1-15,-1 1 0 0,1 0-3 16,4-1-10-16,-4 2-2 0,1-3-7 15,-3 3-2-15,-4-1-9 0,0 0-8 16,0 1-14-16,0-1-36 0,0-2-53 0</inkml:trace>
  <inkml:trace contextRef="#ctx0" brushRef="#br0" timeOffset="-3347.52">6658 2022 16 0,'-4'0'57'16,"-2"0"2"-16,2-1 2 0,-2-2-13 15,-3 1 10-15,3-1-22 0,4 1 10 16,0 2-12-16,2 0-13 0,0 0-13 16,0 0-8-16,8 0-3 0,11 0 17 15,8 0-7-15,8 0 0 0,6 0-2 16,13 0-12-16,4-5 30 0,0 2-32 15,-3 3 15-15,-5 0-6 0,-4 1 1 16,-7 10 0-16,-12 1 6 0,-7 3-8 16,-7 4-2-16,-9 2 4 0,-4 3 1 15,-2 0-2-15,-17 1 4 0,-6 3-2 0,1 0 0 16,-5 3 0-16,0 1 0 0,0 1-3 15,-2 2 1-15,4 0 0 0,6-2 2 16,3 0-1-16,7-2-4 0,7-1 3 16,2 1-17-16,2-3-19 0,10-2-38 15,7-6-69-15,6-6-93 0</inkml:trace>
  <inkml:trace contextRef="#ctx0" brushRef="#br0" timeOffset="-2462.48">8058 1931 137 0,'-4'-3'61'16,"4"0"-11"-16,0 0 0 0,0 1-15 15,0-1-13-15,4-3-3 0,8 1-1 16,3-4 2-16,1 0 2 0,5 3-3 15,-1 0-5-15,-1 1 2 0,6-1 1 0,2 2-2 16,2 0 0-16,2 0-1 0,0 4-2 16,-2 0-3-16,-5 0-2 0,1 0-6 15,-8 11 2-15,-3 2-2 16,-1 6-1-16,-5 5 2 0,-4 7 2 0,-2 5-2 15,-2 7 1-15,0 3 1 0,-4 0 10 16,-11 0-15-16,1-2 0 0,-9-2 2 16,-2 1 3-16,-1-1-3 0,-8-2 2 15,-1-2 0-15,0-4 0 0,0-4 1 16,4-6-5-16,10-7 3 0,5-6-1 0,8-6 1 15,3-1-6-15,1-4 3 0,4 0 2 16,0 0-2-16,0-2-1 0,0-11-3 16,0-3-1-16,11-4 0 0,5-3-1 15,7 0 6-15,-2 4-2 0,1 5 1 16,5 0-2-16,0 7 1 0,2 3 4 15,-4 3-4-15,0 1-1 0,-1 0 2 16,1 7 1-16,4 2 0 0,2 3-1 16,0 1 2-16,0-2 1 0,-2 1 0 15,-2-4-9-15,0 0-21 0,0-1-1 0,-2-4-9 16,1-1-16-16,1-2-27 0,-2 0-43 15,4-9-37-15</inkml:trace>
  <inkml:trace contextRef="#ctx0" brushRef="#br0" timeOffset="-2109.46">9089 2092 126 0,'-6'-25'121'0,"-4"2"-108"0,-1 4 43 16,-5-1 2-16,-5 5-45 0,-2 2 20 0,-1 4-6 15,3 7-7-15,-4 2 0 0,-4 1-6 16,0 16-9-16,0 9-3 0,-2 5 2 15,4 3 7-15,3 2-14 0,5-2 1 16,7 0 3-16,5 2 0 0,3-1-2 16,4-1 0-16,6-1-1 0,11-5 2 15,6-4-1-15,8-6 0 0,6-7 2 16,4-4 3-16,7-6-4 0,1-1 2 15,-1-6 0-15,-1-10 1 0,-3-4 0 16,-7-2 1-16,-4-5 5 0,-6 1 0 0,-4-2 4 16,-7-1-5-16,-3 1 2 0,-9 0 2 15,-4-2-7-15,0 0 0 0,-13-3 0 16,-3-3-4-16,-3 0 1 0,1-2-3 15,-5 4-14-15,4 3 22 0,3 7-18 16,3 8-14-16,5 6-2 0,2 10-6 16,2 0-22-16,0 10-82 0,4 7-33 0</inkml:trace>
  <inkml:trace contextRef="#ctx0" brushRef="#br0" timeOffset="-833.38">9860 1837 37 0,'0'-3'37'0,"0"-3"16"0,0 1-9 16,0 0-1-16,-2-1-3 0,0 2 1 15,0-1-8-15,-2 2-1 0,2 0-4 16,2 2-8-16,-2-2-3 0,2 1 0 15,-2 1 1-15,2 0-5 0,0 0 3 16,0 1-1-16,0 0-3 0,0 0-5 0,0 0 1 16,0 0-6-16,0 0-1 0,0 11 1 15,2 4 2-15,-2 5 2 0,4 6-5 16,-4 5 3-16,0 5 1 0,0 8-3 15,0 4 1-15,-4 3 0 0,-5-1 12 16,3-5-15-16,-2-3 0 0,0 0 0 16,-1-3 2-16,1-4 1 0,0-2-2 0,4-6 1 15,-2-3 3-15,3-5 1 16,1-5-6-16,2-4 0 0,0-5 2 15,0-2-1-15,0-3 0 0,0 0-1 0,9-1 2 16,7-9 4-16,5-5-6 0,0-1-1 16,3-2 2-16,1 2-2 0,0 0 1 15,0 4-5-15,-2 1 0 0,-3 4 1 16,3 5-6-16,-7 2 2 0,1 0 3 15,-3 0 0-15,-1 6 1 0,-1 2 0 0,-3 3 2 16,-1-1 1-16,0 0-2 0,-4 0 0 16,4-2-2-16,3-1-7 0,-3 1-8 15,0-4-10-15,5-1-13 16,-5-1-26-16,2-2-47 0,3 0-49 15</inkml:trace>
  <inkml:trace contextRef="#ctx0" brushRef="#br0" timeOffset="-408.36">9968 2201 107 0,'0'-9'78'0,"4"0"-32"0,2-4 16 16,2 0-14-16,3-4-9 0,1-2-4 16,2-5-4-16,-1 0-9 0,5-3-3 15,3-1-6-15,0 2-4 0,-5 3-18 0,3 5 16 16,-3 6-4-16,-5 3-2 0,1 6-5 15,1 3-12-15,1 0-9 0,3 0-17 16,1 6-33-16,1 1-48 0,-3-1-68 16</inkml:trace>
  <inkml:trace contextRef="#ctx0" brushRef="#br0" timeOffset="-52.34">10474 1892 264 0,'0'0'45'0,"0"0"-27"16,0 0 11-16,0 10 9 0,0 6 2 0,0 7-7 15,0 6 0-15,0 3-5 0,-2 4-7 16,-2-1 6-16,2 2-22 0,0-2-1 15,-2-3 1-15,2-2-3 0,2-2-2 16,0-3 4-16,0-1-2 0,0-2-2 16,0-4-2-16,0-1-8 0,0-4-7 0,0-6-20 15,8-2-11-15,0-5-7 16,5 0-18-16,1-6-33 0,3-10-64 15</inkml:trace>
  <inkml:trace contextRef="#ctx0" brushRef="#br0" timeOffset="179.68">10776 1801 303 0,'0'8'28'0,"0"7"-31"0,-2 7 34 16,-4 4-1-16,1 5-5 15,-1 5 4-15,-2 1-3 0,4 3-6 16,0 1 3-16,-2-2-17 0,1-1-5 15,-1-4-2-15,-2 0 8 0,4-2-4 0,0-4-2 16,2-2-1-16,0-2 3 0,-3 0-3 16,3-5-6-16,-4 0-7 0,4-2-8 15,-6-3-4-15,4-2-22 0,-3-3-13 16,-1-2-27-16,0-2-48 0</inkml:trace>
  <inkml:trace contextRef="#ctx0" brushRef="#br0" timeOffset="360.69">10491 2276 269 0,'16'-5'24'0,"7"-1"27"16,4 2 1-16,4-3-32 0,4-1-7 15,0 2-2-15,4-3-3 0,-4 4-1 16,3 1-6-16,-5 0 1 0,0 2-1 0,-8 2-20 15,-1 0-35-15,-5 0-65 0,-11-5-73 16</inkml:trace>
  <inkml:trace contextRef="#ctx0" brushRef="#br0" timeOffset="782.71">11030 1945 132 0,'-4'0'168'0,"0"0"-162"0,4 0 43 0,0 0-25 16,0 0-15-16,8 0 5 15,7 0 10-15,5 0-9 0,5 2-1 0,2 4-4 16,2-1-7-16,4 4 3 0,-4 1 2 15,2 1 0-15,-4 2-5 0,-4 1 12 16,-3 1-10-16,-3 3 1 0,-9 0-5 16,-4 2 5-16,-4-1 0 0,-6 0 2 15,-15 1-1-15,-6 1 1 0,1 1-2 0,-10-2-2 16,3-1-3-16,-2 1 0 0,0-4 3 15,2-1-4-15,2-2 1 0,8-2 0 16,5-1 1-16,5-4-1 0,7-2-3 16,2-1 2-16,2-1 2 0,2-1-4 15,0 2-1-15,4-2-3 0,12 0 7 16,5 0 1-16,4-1 0 0,2 0-1 15,2 0-2-15,2 0 3 0,-2 0-2 16,8-2-1-16,2 2-1 0,3 0-20 16,5 0 1-16,7 0-13 0,6 3 5 0,0 3-101 15,-2 1-90-15</inkml:trace>
  <inkml:trace contextRef="#ctx0" brushRef="#br0" timeOffset="2972.84">2652 5197 105 0,'-6'0'36'0,"0"0"12"0,0-1-1 16,-1-6 0-16,-1 0-2 0,0-1 1 16,0 0-14-16,-1-1 0 0,1 1-7 15,0 0-1-15,1-1 1 0,3 1 0 0,2 0-3 16,-2-1-5-16,2 2 2 0,2 0-9 15,0-1-3-15,0 0-3 16,12-2-1-16,11-1-3 0,6-3 1 16,15-1 1-16,5 2-1 0,7 0-1 0,0 7 2 15,-2 6 0-15,-7 2-1 0,-6 16-1 16,-7 7 0-16,-6 6 0 0,-9 3 2 15,-4 6 0-15,-13 3-1 0,-2 3 0 16,-19 0 4-16,-8 0-3 0,-6-2-2 16,-2-1 0-16,-4-5 3 0,-1-2-2 0,1-5-2 15,4-4 3-15,0-4 1 0,8-4-3 16,4-6-1-16,9-6 0 0,3-2 4 15,9-4-1-15,0-1-2 16,2 0 2-16,0 0-2 0,2-4-1 0,7-5-5 16,7-1 6-16,3-2-2 0,8 2-2 15,4 3 3-15,-2 5 0 0,4 2 0 16,-4 0 0-16,2 1-2 0,0 7 4 15,4 1 0-15,0 1-1 0,2-2-1 16,2-1 1-16,5 0-18 0,-1-5-10 0,1-2-15 16,1 0 1-16,3-4-15 0,3-11-26 15,-1-7-44-15,-1-3-40 16</inkml:trace>
  <inkml:trace contextRef="#ctx0" brushRef="#br0" timeOffset="3267.85">3727 5232 19 0,'0'-29'40'0,"-12"1"66"15,-7 3-78-15,-2 5 5 0,-3 6 23 16,-10 6-4-16,1 5-12 0,-2 3-6 15,-4 0-5-15,-2 14-9 0,-1 6-7 16,1 8-3-16,2 4-3 0,8 4 5 0,10 3-8 16,7 3-2-16,7 4-1 0,7-2 0 15,2 1-2-15,19-4-1 0,8-8 3 16,12-9 0-16,11-8 0 0,10-11-6 15,4-5 3-15,-4-3-1 0,0-12-1 16,0-7 2-16,0-6 2 0,-4-5 0 16,-10-3 4-16,-13 0-6 0,-12 2 4 15,-15 3-2-15,-8 3 4 0,0 1-2 16,-2 3 2-16,-11 2-2 0,-5 1-1 15,-5 2-1-15,-4 1-1 0,0 3 0 0,2 2-6 16,7 6-14-16,5 4-15 0,11 3-8 16,2 0-63-16,0 10-75 0</inkml:trace>
  <inkml:trace contextRef="#ctx0" brushRef="#br0" timeOffset="3591.87">4378 5390 4 0,'-21'1'134'0,"5"-1"-41"16,1 0-60-16,3 0 37 0,4 0-16 16,0-2-21-16,5 0-1 0,3 2-4 15,0-1-10-15,3 1-18 0,13 0 1 0,9 0 2 16,8 0 0-16,10-2 1 0,5-1-1 15,-1-3-2-15,5 2-1 0,-6 0 0 16,-3 0 0-16,-4 1-9 0,-8 1-15 16,-2 1 0-16,-10-1-12 0,-3 1-15 15,-5-1-35-15,-11-5-39 0</inkml:trace>
  <inkml:trace contextRef="#ctx0" brushRef="#br0" timeOffset="4027.9">5131 5034 211 0,'-7'0'183'0,"7"-7"-171"0,0 2-10 15,11 1 0-15,7-1 1 16,7 3-2-16,8 1 10 0,6 1 5 16,5 0-10-16,3 1 2 0,1 10-1 0,-3 3-2 15,-7 5-4-15,-9 2-1 0,-13 4 0 16,-8 3 4-16,-8 4-3 0,-6 3 7 15,-12 1-4-15,-7 1 3 0,-10 0-7 16,2-1 4-16,-5-2 0 0,-1-1 0 16,4-6-1-16,0-1-3 0,6-5 1 0,4-6 3 15,6-2-3-15,7-6-1 0,8-4 2 16,0-2 2-16,4-1-4 0,0 0 6 15,2-6-6-15,10-6-3 16,3-3 0-16,3 1 3 0,3 2-1 0,-4 7 0 16,1 1-3-16,-1 4 1 0,-3 0 1 15,5 0 2-15,4 0-2 0,-1 5-2 16,5-1-11-16,4 2-5 0,8-2-16 15,5-2 10-15,5-2 15 0,3 0-104 16,2-4 15-16,-2-12 12 0</inkml:trace>
  <inkml:trace contextRef="#ctx0" brushRef="#br0" timeOffset="4335.91">6065 5234 23 0,'0'-23'76'0,"0"-2"83"0,-12 2-122 0,-5 2 23 16,-6 2-19-16,1 4-8 0,-7 3-9 16,0 3 4-16,-2 7-6 0,2 2-4 15,4 0 6-15,4 8-10 0,3 9-10 16,1 10-3-16,5 4 0 0,3 6-1 15,9 2 0-15,0-1-2 0,9 2 2 0,9-3 1 16,9-3-1-16,2-5-1 0,2-8-3 16,2-7-6-16,2-5 3 0,5-7-1 15,3-2 7-15,0-9 2 0,3-11-1 16,-9-3 0-16,-8-1 3 0,-12-2-1 15,-7-1 1-15,-6-1-1 0,-4-1 5 16,-4 2 1-16,-11 1-5 0,-7 3 3 16,-1 1-4-16,-6 1 3 0,0 3-4 15,0 2-3-15,2 4 2 0,7 4-2 16,3 4-5-16,11 4-1 0,4 0-10 15,2 10-48-15,2 6 7 0,6 2-40 0,2-4-71 16</inkml:trace>
  <inkml:trace contextRef="#ctx0" brushRef="#br0" timeOffset="4823.92">6528 4877 23 0,'0'-6'-12'0,"0"-1"152"15,0 0-95-15,0 0-9 16,0 3 18-16,0 2-7 0,0 1-2 16,0 1-10-16,0 4-22 0,-2 15-12 15,-2 9 16-15,0 10 4 0,-5 7-4 0,3 7-2 16,-2 1 3-16,4 4-5 0,-2-2 0 15,6-2-6-15,0-4 0 0,0-6-4 16,0-8-2-16,8-7 2 0,-2-5-1 16,2-8-1-16,-2-6-1 0,1-4 1 15,-1-5 0-15,2 0 0 0,0-4 2 0,7-11-4 16,-3-4-5-16,1 1 0 0,-1 0-1 15,-2 3 2-15,3 3 3 16,-5 3-4-16,0 3 1 0,-1 2 2 16,-1 4-1-16,0 0-2 0,0 0 4 0,0 1-2 15,3 6 2-15,-1 0-1 0,0 2 0 16,0 0 3-16,7-1-6 0,-1-2-3 15,5 0 2-15,2-1-12 0,8-2 0 16,4 0-6-16,-2-2 6 0,0-1-88 16,-2 0-22-16,-9 0-15 0</inkml:trace>
  <inkml:trace contextRef="#ctx0" brushRef="#br0" timeOffset="5040.95">6666 5156 335 0,'9'-27'55'0,"13"-4"-54"16,14 1 4-16,5-2-2 0,4 2-3 0,13-1-3 15,4 0-2-15,2 5-20 16,5 1-38-16,-5-2-68 0</inkml:trace>
  <inkml:trace contextRef="#ctx0" brushRef="#br0" timeOffset="6031.01">7359 5156 36 0,'6'-3'-10'0,"-2"-1"27"16,2-1 97-16,-3 1-79 0,-1-1-3 15,-2 2 14-15,2 1-6 0,-2 2-9 16,0-1-4-16,0 1-9 0,0 0-10 0,2 6 0 15,0 12 11-15,-2 6 6 0,2 5-2 16,-2 4-10-16,0 1-2 0,0 0-4 16,0 0-1-16,0-2-4 15,0-2 0-15,0-4 1 0,0-2-2 0,0-3 0 16,0-2-1-16,0-4 1 0,0-3-9 15,0-4-12-15,0-3-10 0,2-4-15 16,4-1-29-16,2-1-22 0,3-16-58 16</inkml:trace>
  <inkml:trace contextRef="#ctx0" brushRef="#br0" timeOffset="6264.02">7679 4991 185 0,'0'0'148'0,"0"1"-143"16,0 12 1-16,0 3 25 0,0 5-3 15,0 3-2-15,0 1-2 0,0 5-8 16,0 2 0-16,0 1-6 0,0 1-4 16,0-1-3-16,0 1 0 0,2-2-2 0,3-1-1 15,-5-4 1-15,2 0 2 0,-2-3-2 16,0-3-7-16,0-4-10 0,0-1-13 15,-9-4-17-15,-1-4-26 0,0-2-43 16,-5-6-53-16</inkml:trace>
  <inkml:trace contextRef="#ctx0" brushRef="#br0" timeOffset="6405.03">7481 5344 124 0,'-4'-11'158'16,"2"2"-127"-16,2 5 9 0,0 3-7 16,0 0-25-16,4 1 1 0,6 0 4 0,9 0 0 15,4 0-8-15,3 0 0 0,3 0-2 16,2 0-4-16,-2 0-11 0,-2 2-45 15,-4 1-42-15,-7-3-75 16</inkml:trace>
  <inkml:trace contextRef="#ctx0" brushRef="#br0" timeOffset="6753.05">8033 5115 234 0,'21'-7'94'0,"-1"-1"-95"16,7 4 31-16,2 2-9 0,0 2-7 15,-2 0 9-15,-2 4-6 0,-3 9-4 16,-1 3-3-16,-7 1-3 0,-1 6 0 0,-9 1 2 16,-4 5-4-16,-4 0 2 15,-19 4 2-15,-6-3-3 0,-2 2-3 16,-6-2 2-16,-2-3-1 0,-1-3-2 15,7-1-2-15,4-7-1 0,9-3 5 0,7-5-1 16,5-5-3-16,8-2 3 0,0-1 0 16,0 0-3-16,2 0-2 0,8 0-1 15,5-5 5-15,4 1-2 0,5 1 0 16,1-1 0-16,0 4 1 0,4-3-1 15,0 1-1-15,0 1 2 0,0 1 0 0,2 0-12 16,2 0-5-16,-2 0-4 0,2 6-11 16,0 3-19-16,-2 1-37 15,-4-5-59-15</inkml:trace>
  <inkml:trace contextRef="#ctx0" brushRef="#br0" timeOffset="7925.12">2272 6991 170 0,'-9'0'44'15,"1"0"-2"-15,0-4 8 0,0 0-9 0,-3 2-3 16,3-1-9-16,0 2-2 0,0-1-8 16,3 2-9-16,3 0 1 0,0 0-8 15,0-1 1-15,2 0 0 0,0 1-1 16,0 0-5-16,0 0-3 0,8 0 4 15,9 0 6-15,6 0-2 0,12-10 4 0,8-9-1 16,9-2 4-16,8-5-5 0,0 1-2 16,4-1 1-16,0 0-2 15,-4 2-1-15,-2 2-1 0,-6 2 2 16,-9 5 0-16,-10 5-1 0,-8 2-2 0,-11 5 2 15,-5 1-5-15,-9 2-4 0,0 0 0 16,0 0 9-16,0 0-12 0,-2 0-19 16,-11 1-33-16,-1 9-8 0,-5 0-14 15,0-4-39-15</inkml:trace>
  <inkml:trace contextRef="#ctx0" brushRef="#br0" timeOffset="8121.13">2571 6910 64 0,'0'12'209'0,"0"3"-175"15,-4 3-31-15,0 6 34 0,-2 3-2 16,0 3-5-16,0 2-8 0,4-2-3 16,-1 2-7-16,3-3-10 0,0-1 4 15,0-4-6-15,7-3 0 0,5 0 0 0,0-3 0 16,5-2-15-16,2-3-23 0,-1-3-22 15,3-7-13-15,-2-3-66 0</inkml:trace>
  <inkml:trace contextRef="#ctx0" brushRef="#br0" timeOffset="8329.14">2915 7077 205 0,'4'0'120'0,"-4"0"-112"0,4 0 3 15,2 0 23-15,2 5-6 0,3 3-7 0,1 1-5 16,-2 2 4-16,1 2-12 0,-3 1-3 15,2 2-1-15,-1-1-2 0,1-1 1 16,0 0-3-16,3-3-4 16,-3 1-3-16,5-3-8 0,-1-2-17 0,0-5-9 15,5-2-25-15,-2 0-27 0,-3-7-63 16</inkml:trace>
  <inkml:trace contextRef="#ctx0" brushRef="#br0" timeOffset="8484.15">3233 7144 42 0,'0'6'117'0,"0"2"-101"0,0 0 7 15,0 2 6-15,0-2 12 16,0 0-25-16,0 2-7 0,0-1-5 0,0-4-1 16,0 3-1-16,0-5-5 0,0 0-28 15,0-2-26-15,4-1-22 0,-4 0-18 16</inkml:trace>
  <inkml:trace contextRef="#ctx0" brushRef="#br0" timeOffset="9033.18">3361 7073 122 0,'2'-8'59'15,"2"3"-23"-15,-4 2 19 0,0 0-10 0,0 2 1 16,0 1-8-16,0 0-9 16,0 0-14-16,-6 12-10 0,-4 11 1 15,-7 8 3-15,1 9-5 0,1 4 9 16,-1 5-4-16,-1 4 0 0,3 1-2 0,-3 5-6 15,3 2 2-15,1-4 0 0,3-2-1 16,0-5-1-16,-1-3-2 0,1-2 1 16,4-6 0-16,4-8-6 0,2-10-24 15,0-7-12-15,10-6-16 0,5-8-51 16,1 0-78-16</inkml:trace>
  <inkml:trace contextRef="#ctx0" brushRef="#br0" timeOffset="9470.21">3694 7361 103 0,'2'5'221'0,"0"8"-209"16,-2 8-15-16,0 7 15 0,-2 8-2 16,-4 2-5-16,2 3 11 0,0 3-5 15,1-2-2-15,1-1 15 0,2 1-4 0,0-8-19 16,0-5 4-16,0-4 6 0,-2-6 6 15,0-4-1-15,0-6-3 0,0-2 2 16,0-5-1-16,-4-1 2 16,4-1 5-16,-4 0-5 0,1-2-5 0,-1-11-5 15,-2-5-2-15,4-6-1 0,0-3-3 16,0-6 1-16,2-1 1 0,2-7 1 15,0-8-2-15,0-8-1 0,0-6 1 16,12-5 0-16,4-3-1 0,11-3-1 16,6 8 0-16,7 7 1 0,1 14-3 0,2 12-1 15,1 11-1-15,-1 7 1 0,1 6 1 16,-7 4-6-16,4 1 5 0,1 3 4 15,-7 1-1-15,-4 0 0 0,-13 12-1 16,-7 3 2-16,-9 1 0 0,-2 2 1 16,-13 0 2-16,-5 0 0 0,-7 1 5 15,-2 1-1-15,-4 0 1 0,-4 0-2 16,0 1 0-16,2 2-7 0,2-3 1 15,0 1 1-15,6-2-1 0,2 0-6 16,11-1-21-16,3 0-31 0,7-6-33 16,2-6-117-16</inkml:trace>
  <inkml:trace contextRef="#ctx0" brushRef="#br0" timeOffset="10131.25">4947 6753 47 0,'2'-1'3'16,"0"0"-6"-16,-2-2-21 0</inkml:trace>
  <inkml:trace contextRef="#ctx0" brushRef="#br0" timeOffset="10364.26">4947 6753 46 0,'4'-16'35'0,"-4"9"12"15,0 1 10-15,0 1-6 0,0-1 11 0,0-1-11 16,0 4-9-16,0 0-12 0,0 2-4 15,0 1-2-15,0 0-8 0,0 1-10 16,0 12-4-16,2 7 10 0,4 7-1 16,-2 3 4-16,2 5-4 0,1 4 3 15,-5 4-2-15,2 2-7 0,-2-2 1 0,-2-2-2 16,0-4-1-16,0-4-1 0,0-4 0 15,0-5 1-15,0-5-2 0,0-2-1 16,0-4 1-16,0-2-3 16,0-4-6-16,2-3-5 0,4-2-8 0,0-2-6 15,3 0-8-15,3-7-9 0,0-12-29 16,5-6-39-16,-3-8-54 0</inkml:trace>
  <inkml:trace contextRef="#ctx0" brushRef="#br0" timeOffset="11581.33">5325 6504 205 0,'2'-4'101'0,"-2"3"-79"0,0-1 3 16,0 2-4-16,0 0-10 0,0 0 0 16,0 7 6-16,0 5 0 0,0 5-4 15,0 6-1-15,0 4-5 0,2 3-3 16,-2 3 3-16,2-1 3 0,0 0-3 15,2 2-2-15,-2 2 4 0,3 1-1 16,-1 0-1-16,-2 1-3 0,2-1 1 0,0 2-2 16,2 1-2-16,-4-3 1 0,4 0 1 15,-6-3 1-15,0-5-2 0,0-1-1 16,0-3 1-16,0-5-1 15,-8-1 2-15,0-6-4 0,-4-3 1 0,-3-4 0 16,5-2-4-16,-7-4 1 0,3 0 0 16,-1-1 0-16,1-9-1 0,-1-2 0 15,1-5 2-15,1 1 2 0,5-2 0 16,8 1-4-16,0 3 1 0,0 4 3 15,8 1-5-15,5 3-1 0,7-1 3 0,5 1-5 16,2 0 1-16,6 2-4 0,0-2-3 16,2 1-2-16,3-2 6 0,-1 0 0 15,-4-3 8-15,0 1 2 0,-2-5 0 16,-2 1-1-16,-4-1 1 15,-5-2 3-15,-1 3 4 0,-9 0-1 0,-1 0 7 16,-5 2 0-16,-2 0-1 0,2 2-1 16,-4 2 2-16,0 0 0 0,0 1-2 15,0-1-4-15,0 0 4 0,0 3-1 16,-2 2-1-16,0 1 3 0,2 1-1 15,-2 0-2-15,2 0-8 0,0 1-3 0,-4 13 4 16,0 6-2-16,-5 5 1 0,5 1 1 16,0 3 0-16,2-3 1 0,2-1 0 15,0-4-3-15,0-6 0 0,6-1 1 16,7-5-1-16,-3-2-1 0,6-3 1 15,3-4 3-15,2-2 0 0,-1-13-1 0,5-3 1 16,2-5-1-16,-6-1 0 16,-1-1-2-16,-3-3 3 0,-5 4-1 15,-1 0-1-15,-7 5-1 0,0 1 2 16,-2 4 1-16,-2 5-4 0,0 5 2 0,0 2 1 15,0 2 0-15,0 0-3 0,0 0-3 16,0 4 2-16,-6 11 1 0,-3 6 0 16,3 3-1-16,2 1 3 0,0 0-1 15,4-2-1-15,0-3 0 0,0-1 1 16,8-5 0-16,5-4-3 0,-1-3 0 15,5-3 3-15,1-4 0 0,7 0 2 0,0-11-2 16,0-5-2-16,-1-1 3 16,-3-2-1-16,-2-2-1 0,-3-2 3 15,-1 3 0-15,-7 1-3 0,2 2 1 0,-6 2 3 16,1 0-2-16,-3 3-1 0,0 1-1 15,0 5 2-15,-2 2 3 0,0 2-1 16,0 2-4-16,0 0 1 0,2 0 0 16,-2 4-5-16,2 5 4 0,0 4 1 15,-2 2 2-15,0 3-2 0,0 0-1 0,0 1 3 16,0 0 0-16,0-3-2 0,-4 0 0 15,4-5 2-15,-2-3 0 0,2-1-1 16,0-6 0-16,0 1 1 16,0-2 1-16,0 0-1 0,4-7 0 0,10-10 0 15,5-4 0-15,2-2-1 0,1 2-2 16,-1-1 2-16,0 3 0 0,-3 4-1 15,3 1-1-15,-2 2 1 0,-1 4 1 16,-1 3-3-16,-7 1 1 0,-6 4 1 16,0 0 0-16,-4 0-2 0,5 0 0 15,-5 9 2-15,0 1 2 0,0 4-2 0,0 0 0 16,0 0 2-16,-3-3-1 15,3 0-3-15,0-3 0 0,3-1 3 16,5-3-1-16,4-1 0 0,1-3-2 16,5 0 4-16,5-5 0 0,-4-7-1 0,7-1-1 15,-3-2 1-15,2 2-1 0,-2 3-4 16,-11 2 4-16,1 3-1 0,-9 3 1 15,-4 2-2-15,0 0 0 0,0 0 2 16,0 0-1-16,0 6-1 0,0 6 2 16,-9 3 3-16,3 1-1 0,0 2-3 0,0-1 0 15,-2 1 2-15,3-2 0 0,3-1-2 16,2-1 0-16,0-2 0 0,7-2-1 15,3-3-16-15,6-4-13 16,5-3-9-16,8 0 21 0,4-6-46 0,2-8-24 16,2-1-19-16,-1-3-67 0</inkml:trace>
  <inkml:trace contextRef="#ctx0" brushRef="#br0" timeOffset="12238.37">6977 6862 9 0,'0'-7'14'16,"0"0"133"-16,0-2-76 0,0 1-35 15,-5 0 21-15,1 0-19 0,-2 3-2 16,0-1-3-16,-2 2-7 15,-1 3-2-15,-1 1-7 0,2 0-3 0,-1 1-4 16,-1 13 1-16,-4 3 1 0,1 2 0 16,-1 4-2-16,-1 1-1 0,3 0 3 15,2 1-6-15,3-2-1 0,3-1 0 16,4-3-3-16,0-5-2 0,2-3 0 15,9-4 1-15,-1-1 0 0,4-6 0 0,7 0 2 16,2-6-3-16,4-9 5 0,2-2-5 16,0-3 1-16,0-1 1 0,-3 0-1 15,-1 1-1-15,-6 0 1 16,-7 3 1-16,-6 4-1 0,-1 2 1 0,-5 3 2 15,0 3 1-15,0 1-4 0,-3 2 1 16,-1 2-1-16,-2 0 2 0,0 0-5 16,0 4-1-16,-3 10 3 0,1 2-1 15,0 2 1-15,0 2-2 0,1 1 1 16,1 1 2-16,0-2 0 0,4-1-2 0,2-3 0 15,0-5 1-15,0-3-1 0,0-1-3 16,6-4-1-16,7-3-1 0,1 0 5 16,7-3-9-16,-1-9-6 0,5-5 4 15,4 1 6-15,-2-4-11 0,0 2 4 16,-2 1 7-16,-5 2 2 0,3 1 0 15,-4-1 0-15,-1 3 3 0,-3 3 1 0,-7 4-2 16,-2 3 3-16,-4 2-2 16,-2 0 3-16,0 0-1 0,0 1 2 15,-6 12 3-15,-4 2 7 0,-5 0-5 16,5 2-3-16,2-2 2 0,6-1-4 0,-2-3-2 15,4-1 0-15,0-2 0 0,4-3-3 16,8-2 1-16,9-3 3 0,4 0-1 16,6-11 1-16,-3-2-1 0,1 1-1 15,-6 2 2-15,-6 1-2 0,-5 5 0 16,-6 2 0-16,-4 2 1 0,-2 0-1 15,0 0-1-15,0 0-1 0,0 7 4 16,0 5-1-16,0 1-2 0,0 4-1 16,0 1-2-16,0 2-11 0,0 1-7 15,11 1-3-15,3 0 12 0,1-1-55 0,-1 3-31 16,1-5-34-16,-9 0-72 0</inkml:trace>
  <inkml:trace contextRef="#ctx0" brushRef="#br0" timeOffset="12830.4">5025 8114 54 0,'0'-10'200'0,"2"1"-152"15,0 1 10-15,0 2-12 0,3 5-12 16,-3-2 0-16,2 3-5 0,0 0-7 15,2 1-8-15,0 16 0 0,-2 6 4 16,5 11-6-16,-7 4 1 0,0 7-3 0,-2 4-4 16,0 0 1-16,0 0-5 0,0-3 1 15,0-2 0-15,0-6-3 16,2-3 0-16,4-3 1 0,2-7-1 15,3-3-1-15,-1-6-8 0,2-5-5 0,5-4-7 16,2-7-6-16,5 0-9 0,1-14-15 16,0-7-33-16,-4-8-74 0</inkml:trace>
  <inkml:trace contextRef="#ctx0" brushRef="#br0" timeOffset="13083.41">5505 7931 8 0,'4'-2'308'16,"-4"2"-250"-16,0 0-48 0,0 10 15 0,0 11 4 15,0 5-10-15,-6 6-3 0,6 3 3 16,0 4-5-16,0 2-1 0,0 2 1 16,0 1-2-16,0 2 1 0,0 1-2 15,0-1-3-15,0 0-1 0,0-3-2 16,0-1-2-16,0-3 1 0,0-5-4 0,0-3 3 15,-2-3-3-15,0-6 1 0,2-5 0 16,0-5-6-16,0-3-13 0,0-5-9 16,-3-3-7-16,1-1-13 0,-2 0-15 15,-10-2-70-15,-5-11-118 0</inkml:trace>
  <inkml:trace contextRef="#ctx0" brushRef="#br0" timeOffset="13229.42">5265 8483 49 0,'0'-4'296'0,"0"-2"-272"15,0 4-13-15,4-1 8 0,6 2 6 0,5 0-1 16,3 1-4-16,3 0-2 0,4 0-7 15,6 0-2-15,-2 1-7 0,4 3 1 16,-2 1-1-16,-4 3-4 0,0 0-16 16,-5 3-26-16,-3 1-26 0,-4-3-55 15,-5 1-104-15</inkml:trace>
  <inkml:trace contextRef="#ctx0" brushRef="#br0" timeOffset="14237.48">5759 8590 39 0,'0'0'177'0,"0"0"-96"0,0 0-67 15,6-2 10-15,2-6-10 0,5-2-3 16,1-2 7-16,7-5 0 0,4-4-3 16,4-2-6-16,4-4 0 0,6-5 1 15,0-2 6-15,1 2 1 0,-9-2-13 16,-7 4-1-16,-11 2-1 0,-9 2 1 15,-4 5 0-15,0 2 2 0,-12 7-2 16,-9 5 7-16,-2 5 1 0,-2 2-4 16,-4 1 1-16,1 10 2 0,3 4 8 0,4 3 0 15,4 6-8-15,1 6-3 0,6 2-3 16,1 3-3-16,1-2 0 0,8-1-1 15,0 0 0-15,4-5 1 0,7-2-1 16,1-2-2-16,7-3 1 0,-1-4-13 16,5-1-3-16,2-4-11 0,2-2 2 0,4-5 8 15,6-4 18-15,-2 0-33 16,4-1 0-16,-2-11 13 0,-1-3-8 15,-5-2-12-15,-5-2 18 0,-1-2 15 16,-4 2 5-16,0-2 1 0,-5-1 3 0,-1 1 1 16,-5 2 2-16,-4 1 3 0,0 3 3 15,-6 4 7-15,0-1 3 0,0 2-1 16,-2 1 4-16,-6 3-5 0,-2 1 7 15,-1 3-5-15,-1 2-2 0,0 0-2 16,-1 0-1-16,-1 2-6 0,1 12 4 0,1 1-4 16,-1 4 0-16,-1 4-4 0,4 4 1 15,1 4 2-15,-1-1-3 16,4 0 0-16,0-2 0 0,4-4-6 15,2-1 1-15,0-5-2 0,4-4 3 0,6-2 0 16,0-7-1-16,5-5-1 0,6 0 1 16,3-10 2-16,3-10-1 0,2 0-1 15,-2-1 0-15,-6 3 1 0,-3 3-3 16,-7 3-1-16,-5 7 0 0,-6 0 1 15,0 5 1-15,0-1-3 0,0 1 1 0,-6 0-2 16,-3 1-9-16,7 9 1 0,-6 3 6 16,2 2-1-16,2 1 1 0,4-1-3 15,0-1 4-15,0-2-3 16,10-1-1-16,2-4 5 0,7-6 3 0,4-1 1 15,2 0-1-15,3-13 1 0,1-2 0 16,2-4 2-16,-2-1-2 0,-4 0-1 16,-2-2 2-16,-4 1 1 0,-5-1-2 15,-2 1 0-15,-3 0-1 0,-1 5 7 16,-4 2 1-16,0 2-2 0,-2 5 3 15,-2 3-4-15,0 3-2 0,0 1-2 0,2 0-1 16,-2 0-1-16,0 6 2 0,0 8-1 16,0 3 2-16,0 2 1 0,0 1-2 15,0 3-1-15,-2-1 2 16,-4-1 0-16,2-3-1 0,-2-1 0 0,4-4 0 15,-5-4 2-15,5-6-2 0,0-1 1 16,0-2 2-16,0 0 2 0,0 0-3 16,0-10-2-16,2-6 2 0,0-3-2 15,0-2 0-15,0-1-2 0,6 1 2 16,3-3 2-16,-5 1-2 0,4 0 0 0,-2 2 0 15,2 3 2-15,1 5-2 0,-1 4-2 16,0 2 2-16,3 3 2 0,-3 3-2 16,0 0-2-16,2 1 2 0,1 0 0 15,-1 1 0-15,0 5-2 0,3 2 4 16,-1 1-2-16,5-3 0 0,-5 3-2 15,1-2 4-15,-3-1-8 0,-2 1-7 16,0-2-15-16,-1 1-4 0,-1-1-17 16,-2-2-25-16,0 0-49 0,-2-3-85 15</inkml:trace>
  <inkml:trace contextRef="#ctx0" brushRef="#br0" timeOffset="14434.49">7121 8269 79 0,'0'1'260'16,"0"3"-250"-16,0 5 32 0,-2 3-10 15,-6 0-2-15,0 3-3 0,-1 2-4 16,5 1-10-16,-2 2-8 0,2 1 2 16,0 2-5-16,0 1 0 0,4 2-2 0,-5-5 0 15,5-3-4-15,0-5-25 0,0-4-8 16,0-3-13-16,7-5-34 0,-1-1-48 15,4-5-34-15</inkml:trace>
  <inkml:trace contextRef="#ctx0" brushRef="#br0" timeOffset="15190.54">7351 8289 90 0,'0'-1'186'0,"0"1"-183"0,0 0 39 16,0 0-20-16,-2 7 9 0,-3 2-3 15,1 1-1-15,0 2-6 0,0 1-4 16,-2 0-3-16,2 2-2 0,0 1 1 15,-5 0-2-15,5-1 4 0,0-4 4 16,2-2 7-16,2-5-25 0,0 1 0 16,0-5 0-16,0 0 1 0,10 0-1 0,5-7-1 15,1-5 3-15,5-2-2 16,4-1-4-16,-2 1-4 0,-3 0 3 15,-1 3 3-15,-1 3-8 0,-3 2 1 16,-7 2 0-16,-2 4 6 0,-4 0 2 0,-2 0-4 16,0 0 4-16,0 7 1 0,0 2-1 15,0 4-1-15,-2 2 2 0,-2 3-1 16,4 1-3-16,0 0 3 0,0 2-3 15,4-4-3-15,7 0-6 0,7-4 8 16,1-4 0-16,4-3 4 0,6-5-1 0,2-1-2 16,0-4 4-16,0-11-5 0,-2-3-4 15,-3 0 8-15,-3-1 0 16,-2-2-3-16,-7 2 3 0,-3 0 1 15,-7 3 1-15,-4 2 3 0,0 3 0 0,-2 4 1 16,-9 4 0-16,-1 3-4 0,-5 0-1 16,5 5-1-16,-2 8 0 0,3 4-1 15,3 0 1-15,0 2-2 0,4 0 2 16,1 0-1-16,3-2-2 0,0-2 2 15,0-3 0-15,3-5-1 0,9-2 0 0,5-5 0 16,3 0 3-16,5-2-1 0,4-13 0 16,-2 1 0-16,-2-1 2 0,-5 2-1 15,-3 3-1-15,-7 0 3 16,-2 1 3-16,-3 0 9 0,-1 2-3 0,-2 3-6 15,0 1 2-15,-2 3-6 0,2 0-5 16,2 0 2-16,0 3 1 0,2 10 1 16,1 5-2-16,1 8 0 0,0 5 0 15,0 6-2-15,3 4-7 0,-3 4-1 16,-2 1 0-16,2 3 10 0,-3 1-2 0,1-2-7 15,2-1 8-15,0-1 2 0,-4-6-1 16,-1-4 3-16,-3-2 3 0,0-7-2 16,-11-4 4-16,-1-2 14 0,-5-6 0 15,-1-3-2-15,-1-2-2 0,-4-5-4 16,5-1-1-16,-7-3-1 0,4-1-5 15,-2 0-3-15,-1 0 0 0,-3-4-1 16,-4 0-3-16,0 1-1 0,0 1-10 16,0 1-9-16,4-3-4 0,4-1-11 15,7-3-8-15,-1-7-34 0,7-7-110 0</inkml:trace>
  <inkml:trace contextRef="#ctx0" brushRef="#br0" timeOffset="15439.55">7229 7775 583 0,'-13'0'0'15,"11"0"-18"-15,2 7 3 0,6 5 1 16,9 2-60-16,-1 0-43 0,3-5-111 15</inkml:trace>
  <inkml:trace contextRef="#ctx0" brushRef="#br0" timeOffset="83997.47">16498 15421 1 0,'0'-1'1'0,"0"1"3"0,0-3 24 15,-2-1 1-15,0 1-17 0,-1-1-1 0,3-2 0 16,-2 0-5-16,2-2 6 0,0-1-7 15,0 1 7-15,0 2-1 0,-2-1-3 16,2 4-5-16,0-1-2 0,-2 1 0 16,0 2-5-16,0 0-16 0,0 0-15 15,-4 1 8-15,4 0 13 0,-2-2 10 0,0 0 4 16,1 1 1-16,1-2 0 0,0 3 1 15,0-1 1-15,0 1 0 0,0 0 1 16,0 0 5-16,2 0 4 16,-2 0-1-16,2 0 1 0,0 0-2 0,0 0 3 15,0 0 6-15,0-2-4 0,0 0-6 16,0-1 1-16,-2 1-1 0,0 0-4 15,0-1 3-15,-2 3-5 0,4 0 3 16,0 0-6-16,-2 0-1 0,-3 0-1 16,5 0 2-16,-2 0-1 0,2 2-1 15,0 1 1-15,0 0 0 0,5-1 1 0,5 1-1 16,2-1 2-16,5 2-2 15,6-3 1-15,3 2-1 0,10 1 0 0,-1 0 1 16,2 2-1-16,4-1 0 16,3-1 0-16,5 2 1 0,1-1-1 0,4 0 0 15,6 1 1-15,0-2 3 0,6 2 0 16,-2-2 5-16,2 0-4 0,-4 0 3 15,-6-1-3-15,-7-1-2 0,1 1-1 16,-7-3 1-16,-1 0-2 0,-1 0-4 16,2 0 5-16,-1-3-1 0,-1 0 0 0,3 0-2 15,-3 0 2-15,0 2-1 0,-4 1 0 16,-3 0 0-16,5 0 0 15,-6 0 1-15,0 0 0 0,2 5-2 16,-4 0 3-16,-4 3-2 0,-6-2 1 0,-5 2-1 16,-1-1 0-16,-7-2 0 0,-2 1 0 15,-4 0 0-15,-2-3 0 0,0 4 1 16,0-4-1-16,-8 2 1 0,0-1 0 15,-3 0 1-15,-3 0-1 0,-3-1-1 16,1-1 0-16,-5-1 2 0,-2 0-2 0,-1-1 0 16,-5 0-2-16,2 1 4 0,-8-1-2 15,-5 0 0-15,-5 0 0 16,-7 0 2-16,-6 0-2 0,-6-3 0 15,-8-1 0-15,-5-1 1 0,1 0-2 0,-1 0 1 16,5 1 1-16,6 0-1 0,2 2 1 16,8-1-1-16,-2 2 0 0,0 1 1 15,5 0-1-15,-3 0 1 0,2 0-1 16,0 0 0-16,3 0 0 0,-1 0 0 15,-2 0 1-15,-2 0 0 0,3 0-1 0,-3 0 0 16,6 0 1-16,1 0 0 0,7 0-1 16,7 0-1-16,6 0 2 0,6 0-1 15,5 0 0-15,3 0 0 16,9 0 0-16,2 0 0 0,4 2-2 0,6 3 2 15,11-1 1-15,10-1 0 0,8 2-1 16,8-1 0-16,9-1 1 0,10 2-1 16,12 0-1-16,5 1 0 0,12-2 0 15,8 0-1-15,13-1 2 0,3 1 0 16,5-2 0-16,0 0 0 0,-4 2 0 0,-5-2 0 15,-5-2 1-15,-9 0 3 0,-10 0 0 16,-6 0 4-16,-9 0-3 0,-6 0 0 16,0 0 2-16,-6 0 0 0,-4 2-1 15,-6 1 3-15,-11 2-6 16,-6 1 0-16,-8 1-3 0,-13 0 2 0,-6 1-2 15,-6-2 1-15,0 0 1 0,-8-2 1 0,-9 1-1 16,-3 1 0-16,-7-1-3 16,-4-2 2-16,-4-1-2 0,0-2 1 15,-9 0 0-15,1 0 0 0,-9 0 1 16,-6-4-1-16,-4-2 0 0,-10-1-1 0,-9 0 1 15,1-3 1-15,-5 1-2 0,6-1 1 16,1 0 0-16,3 1 0 0,5 1 0 16,4 0 1-16,2-1-2 0,4 1 2 15,0 2-1-15,2-1 0 0,4 2 0 16,-1 0 0-16,3 3 1 0,4 1-1 15,9 1 0-15,2 0 0 0,8 0 1 0,4 2-1 16,4 4-1-16,5 0 1 16,3 0-1-16,7-1 0 0,6-1-4 15,0 0-3-15,9-1 6 0,11-1 1 0,9 1 0 16,8-2 0-16,11 0 1 0,14 0-1 15,6-1-3-15,15 0 1 0,8 0 2 16,6 0-2-16,4-3 1 0,9-6 1 16,-1-1 1-16,-1 0 0 0,-3-2 0 15,-10 2 0-15,-8 2 3 0,-12 0 1 16,-9 2-3-16,-10 2 4 0,-9 2-2 15,-8 0 1-15,-8 2-2 0,-8 0-5 16,-6 0 3-16,-7 0 1 0,-8 0-1 16,-2 0-1-16,0 0 2 0,-14 3 2 0,-7-1-4 15,-10 0 1-15,-6 1 0 0,-7-2-2 16,-5-1 1-16,-5 0 4 0,-6 0-5 15,-10 0 2-15,-11 0-1 0,-14 0 1 16,-12 0 0-16,-13-3 0 0,-6 0 0 16,-7-1 0-16,-3-2 0 0,3 2 0 0,5 0 0 15,6 0 0-15,17 3 0 16,14 1 0-16,21 0 0 0,12 0 0 0,14 0 0 15,11 4 0-15,4 3 0 16,9 0 0-16,5 0-1 0,9 0 0 0,6 0-2 16,0 0-1-16,12-1 3 0,11-1 0 15,8-1 0-15,8-1 0 0,11-1 2 16,10-2-1-16,19 1 0 0,14-1-1 15,16 0 1-15,19 0-1 0,11 0 0 16,1 0 1-16,3 0 0 0,-9 0 0 0,-3 3 0 16,-9-2 0-16,-13-1 0 0,-8 0 0 15,-10 0 0-15,-10 0 0 16,-9 0 1-16,-6-1 1 0,-8-1-3 0,-10 2 2 15,-13 0 0-15,-6 0 0 16,-8 0-1-16,-13 0 1 0,-8 0-1 0,0 0 0 16,-17 3 4-16,-16 5-4 0,-12 3 0 15,-11-1 1-15,-12 2-1 0,-11-2 0 16,-12-4 0-16,-12 0-1 0,-19-2-3 15,-12-4 1-15,-7 0-4 0,-2 0 0 16,5-1 7-16,8-6-1 0,14 0 1 0,21 2 0 16,23 2 1-16,30 3-1 0,26 0 6 15,16 5-6-15,22 11-1 16,22 1 2-16,16-3 0 0,18-1 0 15,15-3-1-15,17-2 1 0,14 0-1 0,14 1 1 16,9 3-2-16,4-1 1 0,-4 3 1 16,-5 2-1-16,-1 4-1 0,-7 6 2 15,-3 7-5-15,-16-5-90 0</inkml:trace>
  <inkml:trace contextRef="#ctx0" brushRef="#br0" timeOffset="95751.14">4161 3751 8 0,'15'-10'15'0,"-5"-1"30"0,-6 2-37 0,-2 1 3 16,-2 3-2-16,0 1 9 15,0 0-5-15,-4 3-4 0,-4 1-10 16,-3 0-4-16,3 2-13 0,-2 7-28 16,-3-1-19-16</inkml:trace>
  <inkml:trace contextRef="#ctx0" brushRef="#br0" timeOffset="96167.17">4161 3751 115 0,'-60'5'12'0,"62"-14"12"16,0 1-5-16,0 0 9 15,-2 2-9-15,0 1-4 0,0 1-3 16,0-1-1-16,0 3 1 0,0 0-5 0,0 1-2 16,0 1-2-16,0 0 0 0,0 0-1 15,0 0-2-15,0 0-1 0,0 0-1 16,0 0 3-16,0 5 1 0,0 6 0 15,0 2 2-15,0 3 3 0,0 1-3 16,-6 3-2-16,2 3 2 0,-2 3 0 0,-2 4-2 16,1 4 0-16,-1 0 1 0,0-2-1 15,4-5-1-15,0-5 0 0,1-2-1 16,3-4 1-16,0-1-1 15,3-1 0-15,7-4-1 0,6-3 3 0,5-3-2 16,4-2-1-16,4-2 3 0,4 0 0 16,8-3-2-16,-1-6 0 0,1-2 0 15,2 3 1-15,-1-1-1 0,-3 0-1 16,-2 1 1-16,-4-1 1 0,-6 2-2 15,2 1-4-15,-4-1 0 0,-5 2-8 0,-7 0-2 16,-3 2 2-16,-2-1-2 0,-1 0-1 16,-5 0-5-16,2 1-8 0,-4-1 2 15,0 1-9-15,0-3-28 0</inkml:trace>
  <inkml:trace contextRef="#ctx0" brushRef="#br0" timeOffset="96439.18">4432 3821 55 0,'2'0'209'0,"2"0"-184"0,-4 0-33 15,4 0 6-15,-2 7 8 0,-2 5 6 16,0 5 2-16,0 4 0 0,0 9-1 16,0 0-7-16,0 2-2 0,0 0-3 15,0-4-1-15,-2 1 1 0,2 0 3 16,0-2-5-16,0 0-7 0,9-2-10 0,1-1-18 15,6-3-17-15,5-4-20 0,2-8-26 16</inkml:trace>
  <inkml:trace contextRef="#ctx0" brushRef="#br0" timeOffset="96771.2">4957 3849 63 0,'-27'-9'106'0,"-6"4"-91"0,-4 5-1 16,2 0 15-16,0 10 3 0,6 5-13 15,2 4-4-15,4 4-2 0,11 6-10 16,5 0 0-16,7 1-1 0,0 1-2 16,13-1 1-16,10 0 1 0,1 0 0 15,11-5 0-15,3-3-2 0,7-6-1 0,3-3 4 16,3-6-2-16,-3-3 1 15,-3-4 0-15,-1 0 0 0,-9-11-2 16,-4-2 4-16,-8-5 3 0,-7-2 7 16,-1 1-1-16,-9 0-5 0,-4 0 4 0,-2 0-4 15,0-1-3-15,-8 1 0 0,-3 0-3 16,-3 0 0-16,-1-2-1 0,3 1-1 15,2 0-2-15,1 7-10 0,3 3-5 16,2 8-5-16,4 2-15 0,2 0-66 16,8 13 25-16,5-4-11 0</inkml:trace>
  <inkml:trace contextRef="#ctx0" brushRef="#br0" timeOffset="97103.22">5563 3908 9 0,'-17'-9'131'0,"-6"-2"-102"16,-6 5 4-16,3 0-1 0,-10 4-11 15,3 2 1-15,-2 0 2 0,6 9-6 16,2 10-4-16,7 5-9 0,3 5-4 16,11 4 0-16,6-4 0 0,0 2-1 0,12-2 0 15,9-2 2-15,10 0 1 0,8-8-1 16,5-1 0-16,3-6 2 15,5-6-3-15,2-4 0 0,4-2 0 16,-7-4 1-16,-5-10 7 0,-7-5-3 0,-4 1 2 16,-14-2 2-16,-9-1 1 0,-4 1 5 15,-8-2-1-15,0 0-4 0,0 0-3 16,-12-3 1-16,-4 0-6 0,-5-3-2 15,-2 0-1-15,0 1 1 0,1 3 0 16,1 7-2-16,2 8-4 0,3 6-17 0,1 3 0 16,7 5-9-16,2 14-17 0,6 4-24 15,0-1-40-15,0-4-43 0</inkml:trace>
  <inkml:trace contextRef="#ctx0" brushRef="#br0" timeOffset="97440.24">6094 3728 48 0,'2'-5'156'16,"0"0"-122"-16,2 5-22 0,0 0-5 15,2 0 10-15,-3 3-8 0,1 11 5 16,-2 9 8-16,-2 6 2 0,0 8-8 0,0 3-9 15,0 3 0-15,-4-3-4 0,-1-1 0 16,1-4 0-16,2-3 0 0,0-2-2 16,0-3 1-16,2-2-3 15,-2-4 3-15,2-3-4 0,0-3-11 0,0-3-4 16,2-5-19-16,6-4-15 0,3-3-21 15,-1-6-47-15</inkml:trace>
  <inkml:trace contextRef="#ctx0" brushRef="#br0" timeOffset="97676.25">6462 3696 77 0,'0'-1'167'0,"0"1"-111"16,0 0-52-16,0 13-9 0,-4 9 13 15,-7 7 6-15,1 2-1 0,2 3 0 16,2 1-4-16,-1 5-2 0,5-2-7 15,2-1 1-15,-2-3 3 0,2-5-3 16,-4-1 1-16,4-3 0 0,0-1 0 16,0-3-3-16,0-3 1 0,4-4-4 15,0-2-2-15,3-1 5 0,-1-3-28 0,-4-2-2 16,-2-2 1-16,0-3-9 0,0-1-24 15,0 0-8-15</inkml:trace>
  <inkml:trace contextRef="#ctx0" brushRef="#br0" timeOffset="97860.26">6156 4003 80 0,'8'0'201'0,"2"0"-194"0,13 0-11 15,8-1 26-15,9-6-1 0,3 1-15 16,7 0 7-16,-5 3-6 0,3 0-5 15,-5 3-1-15,-4 0 0 0,3 0-4 16,-1 0-30-16,0 0-27 0,-4-1 2 16,-3-11-136-16</inkml:trace>
  <inkml:trace contextRef="#ctx0" brushRef="#br0" timeOffset="98228.28">6912 3720 90 0,'-4'-4'171'0,"4"-4"-155"0,0 4-8 16,11 1 10-16,9-1-15 0,13 0-3 0,5 3 10 16,5-1 7-16,2 2-9 0,1 2-3 15,-5 10-4-15,-6 4 1 16,-6 5 0-16,-8 3 1 0,-9 4-4 15,-12 4-5-15,0 3 3 0,-16 2-15 0,-17 1 9 16,-6-3 6-16,-7-3 2 0,-1-4-2 16,1-2 0-16,-1-3 2 0,3-1 1 15,9-4 0-15,2-3 1 0,8-3 3 16,7-2-2-16,7-1 0 0,5-4 3 15,6 0-5-15,0 0 0 0,4-1 6 16,13 1 2-16,5-2 5 0,7-3-6 0,2 0-4 16,2 0 1-16,3 0-5 0,3 0 1 15,4 0 1-15,7 0-1 0,2 0 2 16,1 0-6-16,-3 0-27 15,-3 0-4-15,-5 0-32 0,-5-7-59 0</inkml:trace>
  <inkml:trace contextRef="#ctx0" brushRef="#br0" timeOffset="98592.31">7903 3994 50 0,'-5'0'92'16,"5"0"-23"-16,0 0-57 0,0 0-4 15,15 0 2-15,1 0-6 0,13 0 6 16,4-3-3-16,11 0 0 0,8-2 0 15,1 3-1-15,7-1 7 0,-2 2-4 16,2 1-3-16,-2 0-3 0,2 0-3 16,-2 0 1-16,-2 0-1 0,-7 0-1 15,-1 2-11-15,-11 2-29 0,-10-1-61 0,-11-3-14 16</inkml:trace>
  <inkml:trace contextRef="#ctx0" brushRef="#br0" timeOffset="99307.35">9230 3635 0 0,'6'-5'9'15,"2"1"31"-15,0-2 37 0,-1 0-46 16,-1 0 5-16,-2-1 5 16,-2 3-5-16,0-1 0 0,-2 1-1 0,4 3-7 15,-4-3-3-15,0 3-3 0,0 1-4 16,2 0-14-16,2 8-1 0,1 8 5 15,-1 8 5-15,-4 5-8 0,0 5 1 16,0 5-1-16,-4 5-3 0,-5 0 1 16,-3 2 0-16,2-3 0 0,-3-4-1 0,5-4-1 15,2-6 0-15,2-3-2 0,-3-2 2 16,5-3-2-16,0-2 4 0,0-3-12 15,2-3-11-15,0-4-17 0,0-1-11 16,4-2-16-16,7-5-29 0,1-1-34 16</inkml:trace>
  <inkml:trace contextRef="#ctx0" brushRef="#br0" timeOffset="99743.37">9715 3539 30 0,'3'0'194'15,"1"0"-169"-15,0 0-20 0,-4 7 11 16,4 11 7-16,-4 7 1 0,0 6-3 15,-2 6 2-15,-8 4-8 0,-1 5-1 16,-5 3-2-16,3 3-3 0,-5-2-5 0,3-4 0 16,1-7-2-16,3-6-1 0,3-6 2 15,0-6-2-15,2-3-1 16,2-5 1-16,1-4-1 0,3-3 2 0,0-3-2 15,0-1-4-15,11-2-2 0,9 0 3 16,14 0 0-16,3-6-4 0,4-4-5 16,0 2 4-16,-3 1-2 0,-5 1 2 15,-4 3 4-15,0 0 3 0,-9 2-2 16,-1 1 3-16,-5 0-1 0,-1 0-1 15,-5 0 0-15,0 2 2 0,1 2 0 0,-1 0 0 16,2-1 0-16,-2 1-1 0,5 1 2 16,-3-1-8-16,0 0-5 0,5 0-3 15,-5-2-5-15,5 3-7 0,-3-2-26 16,-2-3-35-16,-3 0-45 0</inkml:trace>
  <inkml:trace contextRef="#ctx0" brushRef="#br0" timeOffset="99946.38">9794 3867 251 0,'21'-15'37'0,"8"0"-37"16,6-1 18-16,2 3 0 0,0 4-11 0,-6 2-3 15,2 2-3-15,-4 1 2 16,-4 2-2-16,0 2-1 0,-9 0-12 16,7 0-30-16,-4 0-44 0,-5 0-65 15</inkml:trace>
  <inkml:trace contextRef="#ctx0" brushRef="#br0" timeOffset="100196.4">10402 3639 84 0,'0'7'246'15,"0"6"-245"-15,-2 7-5 0,-7 6 13 0,-3 1 3 16,-2 4-1-16,-1 2 1 0,3-1-2 15,-1 3-4-15,1 0-2 0,2-2-3 16,-1-4 0-16,3-3 2 0,2-6-3 16,6-5-8-16,0 0-7 0,0-6-11 15,8 0-16-15,4-7-25 0,1-2-29 16</inkml:trace>
  <inkml:trace contextRef="#ctx0" brushRef="#br0" timeOffset="100421.4">10828 3542 54 0,'0'0'214'0,"0"1"-187"16,-7 14-21-16,-5 8 13 0,-5 7 8 16,-5 3-6-16,-1 5-2 0,0 0-4 0,-4 3-2 15,5 4-1-15,-3-2-2 0,4 0-6 16,3-3-1-16,1-5-2 0,5-5 0 15,3-4 0-15,1-4 0 16,2-1-1-16,4 0-3 0,0-5-12 0,2 0-9 16,0-4-14-16,0-4-21 0,0-3-19 15,0-5-42-15</inkml:trace>
  <inkml:trace contextRef="#ctx0" brushRef="#br0" timeOffset="100896.43">10418 3878 53 0,'13'5'157'0,"3"-4"-154"0,7 0 4 16,8-1 0-16,8 0-6 16,1 0 2-16,3 0-3 0,2 0-7 15,-3 0-14-15,-7 0-37 0,-4-1-51 16</inkml:trace>
  <inkml:trace contextRef="#ctx0" brushRef="#br0" timeOffset="101309.46">10916 3673 117 0,'-12'0'178'0,"6"0"-155"16,4 0-15-16,2 0-2 0,0 0-10 16,0 3 4-16,8 7 2 0,7-1 4 15,9 2 4-15,7 5-3 0,7 1-3 16,3 2-2-16,2 1 0 0,5-4-2 15,-7 5 2-15,-4-4-4 0,-1 2 4 0,-5 2-4 16,-9-4 5-16,1 2 7 16,-13-3-4-16,-10-1-5 0,0-1 3 0,-20 1 5 15,-11-2-1-15,-7 1-2 0,-3 0-2 16,6 1 0-16,0-1 4 0,4 1-3 15,6 1-1-15,4-1 1 0,9 1-3 16,2-2-2-16,3 3-1 0,5-3 1 16,2 1 1-16,0 2-2 0,11-2 1 0,11 0 2 15,12 0-4-15,7 3-29 0,15-1-12 16,10-1 10-16,6-3-96 0</inkml:trace>
  <inkml:trace contextRef="#ctx0" brushRef="#br0" timeOffset="174101.62">3785 3510 80 0,'0'-2'4'0,"0"1"38"16,0-1-26-16,0-2-1 0,0-1 35 15,0 2-25-15,0-2 2 16,0 3-3-16,0-1-4 0,0 1 1 15,-4 0-4-15,2-1-4 0,0 1 1 0,0 1 2 16,-1 1-6-16,3 0 0 0,0 0-1 16,0 0 5-16,0 0-7 0,-4 0-1 15,2 0-6-15,0 0 2 0,-2 5-2 16,2 4-2-16,-2 4 3 0,2 4-1 15,2 5-3-15,0 7 3 0,0 4 0 0,0 5 1 16,0 6-2-16,4 4 2 0,4 7 1 16,0 2-1-16,3 2-3 0,-3-1 8 15,-2-5-5-15,3-6-1 16,-5-3 0-16,2-3 2 0,-4-2-1 0,0-4 2 15,-2-2-3-15,4-3 0 0,-4-3 0 16,2-3 3-16,0-4-3 0,2-3 0 16,-4-6 1-16,0-2 0 0,0-5-1 15,0-2 0-15,0-2 2 0,3 0 1 16,-3 0 1-16,0 0 9 0,0-9 2 15,0-6-15-15,-3-7 0 0,-5-5 2 0,4-3 1 16,0-7 0-16,-2-4 0 0,0-7-2 16,-1-7-2-16,-1-6 2 0,6-8-5 15,-2-6 2-15,2 2 1 16,2 4 1-16,0 11 0 0,0 14 0 0,-2 9 1 15,-2 9 2-15,1 6-2 0,3 5 0 0,-2 5 0 16,-2 3 3-16,4 4-3 16,-2 2 0-16,2 1-2 0,0 3-8 15,0 15 1-15,0 12 6 0,2 12 1 16,4 12 2-16,1 12-1 0,-5 12 0 0,4 2 2 15,-2-3 2-15,2-6-6 0,3-9 4 16,-5-1-1-16,2-4-1 0,-2-2 0 16,0-4 1-16,-2-3 1 0,0-6-1 15,-2-5 0-15,2-6 0 0,-2-6-1 16,0-6 1-16,0-4-2 0,0-8 2 0,0-2-2 15,0-4 5-15,0-1 2 16,0-1 6-16,0-13 6 0,0-8-11 16,-4-9-4-16,2-7-1 0,-4-8 1 15,2-7-3-15,-2-7-2 0,-3-6 2 0,-1-5 2 16,0-6-4-16,-3-8 2 0,1-7-6 15,4-1 2-15,-3 6-1 0,5 15 2 16,0 17 3-16,4 17 2 0,-2 14 0 16,2 11-3-16,0 7 2 0,2 4-2 15,0 2 2-15,0 0-2 0,0 8-7 16,0 14 4-16,0 13 5 0,0 13-2 15,0 11 1-15,0 11 1 0,2 5 0 16,4 3-1-16,0-2 4 0,2-5-4 16,-2-4 0-16,1-4 0 0,-1 0 0 0,-2-6 1 15,0-3 0-15,-2-8-2 0,0-5 1 16,-2-5 2-16,2-9 0 0,0-2-2 15,-2-8 0-15,0-4 1 0,0-5 0 16,0-5-2-16,2-3 2 0,-2 0 4 16,0-3 4-16,0-11 1 0,0-9-7 0,-2-7-4 15,-4-8 2-15,-2-6-2 16,2-8 2-16,-3-8-1 0,-3-6-4 15,2-5-2-15,-3-5-3 0,3-8 1 16,-2-3-5-16,3 2 3 0,1 8 5 16,2 19 6-16,6 18 0 0,-2 17-2 0,2 14 1 15,-2 5 2-15,2 4-4 0,0 4-3 16,0 16-1-16,6 11 12 0,4 14-2 15,-1 8-2-15,1 10-3 0,-2 3 5 16,-2 1 0-16,3 1-5 0,-1-2 1 16,-2 2 1-16,2-2-1 0,1-1 0 0,-1-6 2 15,-4-2-2-15,2-7 0 16,0-4 0-16,-1-8 0 0,-1-8 2 15,-2-4-1-15,-2-8-2 0,2-5 3 16,-2-5-2-16,2-7 1 0,-2-1 1 0,0 0 5 16,0-1 4-16,0-13 0 0,0-9-10 15,-4-8-1-15,-5-8 1 0,3-7-1 16,2-8-2-16,-4-10 1 0,0-5 0 15,-1-6-2-15,1-4-5 0,-2-3 1 16,1-4 2-16,3-3-1 0,0 5-4 0,2 8 5 16,-4 22 6-16,6 15 0 0,-5 16-1 15,7 11 6-15,-2 7 0 16,0 5-6-16,2 0 1 0,0 1-1 15,0 20-7-15,0 13 4 0,0 16 6 0,4 14-3 16,5 8 2-16,-5 5-2 0,2 4 0 16,0-5 1-16,-4-3 1 0,4-6-2 15,-1-7-1-15,-1-7 2 0,-2-3 1 16,0-4-2-16,0-7-1 0,-2-6 4 15,0-6 1-15,0-7-3 0,0-6 2 0,0-7 0 16,0-2-3-16,0-5 3 0,0 0 4 16,0 0 3-16,0-16 1 0,0-8-11 15,0-9-1-15,-4-9 1 16,2-8 1-16,-4-11-2 0,3-9-2 0,-3-9 1 15,-2-4-4-15,0-10-1 0,-1-4-2 16,3-3 3-16,-2 1-3 0,2 13 7 16,4 14 3-16,0 19-1 0,0 16-1 15,2 17 1-15,0 11 0 0,0 9 5 16,0 0-7-16,0 18-5 0,0 15 7 0,6 13 5 15,0 13-1-15,0 9-2 0,0 8-2 16,-1 6 1-16,-1 1 1 0,0-1-1 16,-4-8-1-16,2-8 2 0,0-8-1 15,0-7-2-15,0-3 1 0,2-6-1 16,-2-5 3-16,0-4-2 0,0-7 0 15,0-7 1-15,1-5 0 0,-1-8-3 16,0-4 2-16,0-2 3 0,0 0-1 16,0-5 6-16,2-15-3 0,-2-9-1 15,4-10-2-15,-4-7-2 0,2-9 1 16,-4-5-1-16,3-10-4 0,-1-9-4 0,-2-7-5 15,0-10 4-15,0 1 1 0,0 7-1 16,2 17 4-16,2 24 7 0,-2 23-1 16,-2 16 9-16,0 8-1 0,-2 14-7 15,2 19-6-15,0 15 11 0,2 17 8 16,-2 14-4-16,0 1-4 0,0-3 0 15,2-11-6-15,4-12 2 0,2-2 1 16,3-9-4-16,-3-2 0 0,2-5 4 16,-1-3-4-16,1-5 0 0,0-4 0 15,-1-1 0-15,3-3-11 0,-2-4-17 0,7-3-14 16,-1-5-56-16,1-8-137 0</inkml:trace>
  <inkml:trace contextRef="#ctx0" brushRef="#br0" timeOffset="177072.79">11716 3695 72 0,'0'0'12'15,"0"0"28"-15,0 0 93 0,0 0-101 16,0 0-14-16,0 0 15 0,0 0-2 16,0 0-6-16,0 0-8 0,0 0-1 15,0 0-4-15,0 0-8 0,0 0 0 0,0 0 2 16,0 0-1-16,0 2-2 0,0 7-3 15,0 5 3-15,0 7 4 0,0 7 0 16,0 9-7-16,-4 6 2 0,2 6 0 16,0 3 1-16,0 0-3 0,0 1 0 15,2-4 3-15,0 3-2 0,-2-4-2 16,0-3 2-16,2-4 1 0,-2-8-2 15,2-5 0-15,0-4 0 0,0-7 2 16,0-5-5-16,0-5 3 0,0-4 0 16,0-2 3-16,0-1 2 0,0 0 0 0,0-7 3 15,2-9-3-15,2-7-4 0,2-6 0 16,0-5-3-16,5-3 3 0,-3-5 0 15,0-4-3-15,-4-3 3 0,5-5-1 16,-1-6-1-16,-2-5 2 0,0-7-2 16,1-3-2-16,3 4 0 0,0 9-4 15,-4 12 4-15,5 15 3 0,-5 14 0 16,-2 9 0-16,0 10 2 0,-4 2-5 15,0 5-3-15,0 18 1 0,0 11 10 16,0 12-4-16,0 11 3 0,0 11-3 0,-4 4-1 16,-4 1 1-16,2-3 0 0,2-7 1 15,-1-5-2-15,5-6 1 0,0-5-1 16,0-5-1-16,0-5 2 0,0-4 0 15,0-6-1-15,0-5-1 0,0-7 2 16,0-5-1-16,0-4 0 0,0-2 0 16,0-3 1-16,0-1 9 0,0-3 0 0,0-14-8 15,0-6-4-15,7-8 4 16,-1-7-2-16,2-3-1 0,-2-2 0 15,-4-4 3-15,5-3-3 0,-7-7 0 16,4-8-5-16,-4-7 4 0,0-6-5 0,0-1 0 16,0 5 1-16,0 12 1 0,0 12 3 15,0 17 4-15,2 15-5 0,-2 9 6 16,0 9-2-16,0 2-7 0,0 21-2 15,0 13 12-15,0 12 3 0,0 14-7 16,-6 7 2-16,1 8 3 0,1 0-5 0,-2-2-3 16,4 0 6-16,-4-9 0 0,6-3-3 15,0-10-1-15,0-9 2 16,0-8 0-16,4-7-1 0,-2-5-1 15,2-5 1-15,-2-5 2 0,0-5-2 0,-2-4-2 16,0-2 3-16,0-3 1 0,0 0 5 16,2 0 1-16,-2-13 0 0,0-4-6 15,0-9-2-15,0-5-2 0,0-6 4 16,0-6-2-16,-2-6-1 0,0-9-1 15,0-5 0-15,0-10-2 0,0-8-4 0,2-7-1 16,0-6 3-16,0 3-1 0,0 8 1 16,0 15 3-16,0 17 4 0,6 16 2 15,-4 16 0-15,-2 12 2 16,2 7-3-16,-2 0-6 0,0 16-4 0,0 15 10 15,0 13 4-15,0 12 3 0,0 11-6 16,0 9-3-16,-2 10 2 0,-2 3-1 16,-2 2-1-16,-9-1 1 0,5-9 2 15,-4-4 0-15,3-7-4 0,-1-9 0 16,6-8 2-16,0-10 2 0,3-9-2 0,3-6 0 15,0-6-1-15,0-7 2 0,0-7-1 16,0-4-3-16,0-4 5 0,0 0 4 16,7-12 2-16,-1-13-4 0,2-13-5 15,2-8 2-15,3-8-3 16,-1-7 2-16,1-5-1 0,-3-9-1 0,0-4-2 15,1-15-7-15,-3-9-2 0,2-9-1 16,-1-5 1-16,1 5 1 0,0 10-6 16,-2 9 12-16,1 19 1 0,-5 18 3 15,0 20 6-15,-4 18-2 0,0 13 0 16,0 5 1-16,-2 9-9 0,-4 22 5 0,2 16 6 15,-3 19 4-15,-1 14-4 0,2 14-3 16,-2 9 0-16,1 5-3 0,1 2 1 16,-2-11-1-16,2-13 1 0,0-15 1 15,4-15-1-15,2-10-1 0,0-8 0 16,0-3 0-16,0-7 1 0,-3-4 1 15,3-4-1-15,-4-6 1 0,2-6 4 16,2-4-3-16,0-3 0 0,0-1 2 16,0 0 7-16,-2-6-2 0,2-13-10 15,0-8-1-15,0-7 1 0,0-5 0 0,0-7-2 16,0-4 0-16,0-5 1 0,0-7-4 15,0-7-4-15,0-9-1 0,-2-6 6 16,-2 4-1-16,4 5 2 0,0 10 1 16,-2 14 3-16,-2 14 0 0,2 13 1 15,0 10 0-15,0 7 0 0,2 6 2 16,-5 1-4-16,5 5-3 0,-4 21-1 15,-2 16 7-15,-2 19-1 0,0 15 1 16,-1 13 0-16,-1 8-2 0,2-3-2 16,-3-1 1-16,-1-6 2 0,2-7-3 0,-1-7 3 15,3-5-4-15,2-9 3 0,4-8-1 16,2-6-1-16,0-7 1 0,0-5 2 15,0-9-1-15,0-7-2 0,0-6 1 16,2-8 2-16,0-3-1 0,2 0 2 16,-2-3 4-16,4-15 3 0,5-15-9 0,3-8 0 15,-4-9 0-15,5-6 0 16,-5-5-1-16,1-6-1 0,-3-7 0 15,2-5 0-15,-2-9 0 0,3-7-8 16,-3-2 1-16,-2-2 1 0,-2 7-3 0,1 12 2 16,-3 17 4-16,0 17 3 0,2 19 4 15,-4 15-3-15,0 8 3 0,0 4-5 16,0 24-5-16,-11 17 5 0,-3 18 4 15,2 15 4-15,-5 11-5 0,-2 10-1 16,3 0 0-16,1-3 1 0,1-9 0 0,4-10-1 16,-5-6 1-16,7-8 0 0,2-9 0 15,0-5-1-15,1-9 1 16,3-6-1-16,2-8 3 0,0-5-2 15,0-6 0-15,0-7 1 0,0-2 0 16,0-2 0-16,4 0 2 0,3-12 6 0,1-11-6 16,4-6-3-16,-1-12 0 0,-3-2 1 15,-2-8-2-15,-2-6 0 0,2-7 0 16,3-6-1-16,-1-10-3 0,0-9-2 15,-2-5-6-15,1-3 2 0,-1 2 4 16,-6 13-2-16,2 11 7 0,-2 18 1 0,0 16 2 16,0 18-3-16,0 12 5 0,0 7 2 15,0 0-7-15,0 24-7 16,-2 14 10-16,-4 20 8 0,2 15-7 15,-3 12 0-15,1 6-1 0,2 5-2 0,-4-1 1 16,-1-5-2-16,1-4 2 0,-2-10 1 16,0-9 0-16,1-9-2 0,3-12 2 15,2-9-4-15,0-8 5 0,2-8 4 16,0-6-2-16,0-7-2 0,2-3-1 15,0-4-1-15,0-1 1 0,0 0 2 0,2-5 3 16,4-15-1-16,2-11-5 0,7-8 1 16,-5-7-2-16,2-5-2 0,-1-7 1 15,-3-8 0-15,2-5-5 16,1-11-3-16,-5-11-1 0,4-2 1 0,-4-1 3 15,3 11-1-15,-1 16 4 0,0 17 3 16,0 19-1-16,-3 18 1 0,-5 15 0 16,0 2 0-16,-3 30-9 0,-3 16 13 15,0 18 7-15,-2 15-3 0,-7 10-9 16,-1 0 1-16,1-8 1 0,-1-12 1 0,5-15-2 15,5-11-1-15,2-8 3 0,0-6 0 16,2-7-1-16,2-9-4 0,0-4 6 16,0-7-1-16,0-4-2 15,0 0 3-15,0 0 2 0,0-4 4 0,0-9-9 16,6-8 0-16,0-3 1 0,5-5 0 15,-5-2-1-15,0 5-2 0,0 2 2 16,-2 5 1-16,-4 9-2 0,0 5 0 16,0 4 2-16,0 1 0 0,0 6-8 15,-2 11 4-15,-6 4 3 0,2 2 1 0,2-2-2 16,2-2-3-16,0-2-7 0,2-1-15 15,0-3-29-15,0-2-38 0,0-7-61 16</inkml:trace>
  <inkml:trace contextRef="#ctx0" brushRef="#br0" timeOffset="178842.9">2700 6014 48 0,'-9'0'29'15,"3"-4"11"-15,0 2-2 0,2 0-1 16,0-1-9-16,2 3-4 0,0-1-17 15,0 1 0-15,2 0 56 0,0-2-49 16,0 2-13-16,0 0 2 0,0 0-1 16,0 0-1-16,0 0 0 0,0 0 1 15,6 0 3-15,6 0 8 0,5 3-6 16,5-1-1-16,7 1 2 0,6-1-5 15,11 1-2-15,4-1 1 0,12-1 4 16,4-1 0-16,8 0-7 0,9 0 1 0,6 0 1 16,4 0 0-16,10 0-1 0,11-1 0 15,4-1 3-15,6 1-1 0,-7 0-4 16,-1 1 3-16,-6 0 0 0,-1 0-1 15,-3-1 0-15,1-1 0 0,1-1 3 16,-5 1 1-16,0 2-4 0,-3-3 7 0,-7 3 0 16,-4 0-2-16,-9 0 0 15,-3 0-2-15,-7 0-3 0,-2 0 4 16,-8 3-3-16,0-1-1 0,-8-1 2 15,-5-1-1-15,-3 0-1 0,-11 0 1 0,-10 0 0 16,-7 0-1-16,-10 0 0 0,-4 0 1 16,-2-3 14-16,0-1-10 0,-8 1-6 15,-8 0-3-15,-7 0 3 0,-6 1 0 16,-6 2-2-16,-3-1 4 0,1 1 2 15,0 0-2-15,-2 0-2 0,-3 0 1 0,-5 0-1 16,-5 0 2-16,-6 0 0 0,-4 0-1 16,-6 0 2-16,-2 0-1 15,-7 0-1-15,-1 0 0 0,-11 0 1 16,-6 0-1-16,-11 4-1 0,-7-1 0 0</inkml:trace>
  <inkml:trace contextRef="#ctx0" brushRef="#br0" timeOffset="178978.9">4488 5994 470 0,'-120'4'0'0,"0"2"0"0,2-2-2 0,2 0-3 16,-1 0-5-16,1 0-2 0,2 1 2 16,9-1 8-16,7-1-1 0,10 1 3 15,5-2 0-15,9-2 1 0,3 0 1 16,13 0-2-16,7 0 2 0,7 0 1 0,13 0 5 15,4 0-4-15,11 0-1 0,8 0 1 16,1 0 7-16,7 0-8 0,0 0-2 16,0 0-7-16,9 0-4 15,11 0 9-15</inkml:trace>
  <inkml:trace contextRef="#ctx0" brushRef="#br0" timeOffset="179192.92">5346 5913 466 0</inkml:trace>
  <inkml:trace contextRef="#ctx0" brushRef="#br0" timeOffset="179690.94">5346 5913 466 0,'-77'0'-8'0,"1"0"8"0,-9 0-11 0,-6 0 5 0,-8 0-1 0,-11 2 2 16,-8 5-6-16,-6-2-5 0,2 0 15 15,4 0 1-15,11 0 4 0,12 0-2 16,10-1-2-16,2 0 1 0,9 0-1 16,4-2 1-16,6 0-2 0,12 0 4 15,9-1 2-15,12 1 6 0,10-1-11 16,11 0 3-16,3-1 1 0,7 0-1 15,0 2-11-15,5 0 0 0,11 0 8 16,13 1 3-16,14-3 0 0,15 0-1 16,19 0 1-16,10 0 1 0,14-6-3 0,8 0 2 15,13 2 6-15,11 2-2 0,3 2-3 16,5 0 0-16,5 0 3 0,-3 0-2 15,-2 4-4-15,-11 1 0 0,-10-2 2 16,-7-2-3-16,-15 0 0 0,-16-1 2 16,-13 0 2-16,-16 0 1 0,-5 0-4 15,-11-1 5-15,-12-1-1 0,-9 0-3 16,-12 1 1-16,-4 1 4 0,-12 0 17 15,-11 0-20-15,-16 0-11 0,-17 1 3 16,-18 7 3-16,-23-1 1 0,-15 4-4 0,-20 1-5 16,-15 2 4-16,-16 2-1 0,-19 2 4 15,-15 4-9-15,-9-2 6 0,9 0 6 16,15-1 1-16,23-3 0 0,35-1 8 15,33-4 1-15,40-4-1 0,30-2-1 16,21 0-5-16,0-2-14 0,12 2 9 0,13-5 3 16,12 0 0-16,19 0 4 15,21-10 0-15,7 0-4 0,14-1 1 16,3 1-3-16,0 3 1 0,2-1 0 15,-1 1 0-15,1 3-2 0,-4 2 1 0,1 2 5 16,-12 0-5-16,-13 1-4 0,-17 8 1 16,-15 2-20-16,-14 0-21 0,-17 2-24 15,-9-2-53-15,-3-4-116 0</inkml:trace>
  <inkml:trace contextRef="#ctx0" brushRef="#br0" timeOffset="-141793.62">15344 10043 0 0,'0'-2'114'0,"0"-4"-90"0,0 2-5 0,0-2 2 15,0 2 6-15,0-1-1 0,0 2-2 16,0 0-9-16,0 1 2 16,0-1-1-16,0 1 1 0,0 0-4 15,0 1 1-15,0 1 0 0,0-1-4 0,0 0 0 16,0 1-2-16,0 0 1 0,0 0-3 15,0 0-2-15,0 0-1 0,0 0 0 16,0 0 2-16,0 0-2 0,0 0 2 16,0 0 1-16,0 0 1 0,0 0 0 15,-2 0-1-15,2 0 5 0,-2 0-4 0,0 0 2 16,2 0-3-16,-2 0 3 0,2 0-7 15,-4 3 1-15,0 5-1 0,4 4 2 16,-4 3-4-16,-3 5 1 16,5 1 1-16,-4 7 1 0,2 5-2 0,0 5-1 15,4 5 0-15,-6 1 3 0,6 3-4 16,-2 1 1-16,-1 0 2 0,3-1 0 15,-4-1-1-15,2-1-2 0,-2-2 0 16,0-4 2-16,0-1-1 0,-2-5-1 16,2-2 1-16,-3-4 1 0,3-5-1 0,0-5 1 15,-2-4-1-15,4-5-2 0,0-5 3 16,-2-3-2-16,2 0 3 0,-3-1-2 15,3-11 0-15,-2-5-1 0,0-5 2 16,2-6 1-16,0-3 1 0,2-6 0 16,0-6 2-16,0-6 1 0,0-8-5 15,12-4-1-15,5-7 1 0,8 0-1 16,2 2 0-16,4 5-2 0,0 9 2 15,0 11 0-15,-5 7 0 0,3 8 0 16,-2 8 0-16,2 8 0 0,0 6-1 0,6 4 0 16,-2 0 0-16,0 0 1 0,-2 8 0 15,-8 2-3-15,-2 1 0 0,-9-1-1 16,-3-1 0-16,-3 0 1 0,-6-1 2 15,0-2 2-15,-9 4 1 0,-9-1-2 16,-5 2 2-16,-4 2 1 0,-6-1-3 16,2 3 0-16,-2-2 0 0,0-1 2 15,6 1-2-15,6-1-2 0,5 1 2 16,6 5-8-16,3-2-18 0,7 2-24 15,0-2-34-15,0-6-59 0</inkml:trace>
  <inkml:trace contextRef="#ctx0" brushRef="#br0" timeOffset="-141240.58">15861 10272 23 0,'0'9'138'0,"2"1"-103"15,-2 3 11-15,0 5-9 0,0 4 12 16,0 5-17-16,-4 3-4 0,-4 4-3 15,-3 4-9-15,-1 4-3 0,2-1-2 0,-7 1-2 16,5 0-5-16,-5-5-2 16,3-2 2-16,3-4 0 0,-3-5 0 15,4-2-1-15,1-8 2 0,-1-1 2 16,2-8-5-16,6-1 5 0,0-3-2 0,-1-3 3 15,1 0 7-15,2-7-3 0,-2-8-1 16,0-3-4-16,2-6 3 0,0-4-3 16,2-4 3-16,7-6-2 0,1-4-9 15,2-7 4-15,3-7-2 0,8-5-1 16,3-5 0-16,7-4 1 0,5-1-1 0,-1 4-2 15,0 3 1-15,0 13 1 16,3 9 0-16,-5 12-2 0,-4 12 4 16,-4 10-3-16,-5 6-1 0,-1 2 1 15,0 0-1-15,-1 7 2 0,-3 6-2 0,-3 5 2 16,-3 2-2-16,-3 3 0 0,-6 1 0 15,-2 3 1-15,-4 0-2 0,-13 1 3 16,-1 0 0-16,-5-4-1 0,-2 0 1 16,-4-1 2-16,0-5-2 0,0-1 0 15,3 0-1-15,-1-4 3 0,4 1-1 0,4-1-4 16,3-2-6-16,5 0-14 15,5-2-5-15,0-3-24 0,6-1-29 0,0-5-78 16</inkml:trace>
  <inkml:trace contextRef="#ctx0" brushRef="#br0" timeOffset="-140637.55">16339 10024 195 0,'12'0'5'15,"2"2"8"-15,5 2 21 0,8 1-11 16,6 1 7-16,8 1 3 0,7 2-6 15,-1 2-2-15,-1 4-7 16,-9 2-8-16,-8 2-3 0,-10-1-4 0,-11-1-1 16,-8-3-2-16,0 2 2 0,-17-3 0 15,-7 2 2-15,-7 0-1 0,-7-2 1 16,-3 3 0-16,-5-3 4 0,3 0 2 15,0 0-3-15,3-2 4 0,11 0-4 16,5 1-1-16,9 1-2 0,9-1-1 0,4 1-3 16,2 0-1-16,4 2 1 0,15 1 1 15,8 0 0-15,6 2 0 0,4-2-1 16,4 2 2-16,0 0-1 15,-1-4-1-15,-7 2 0 0,-2-2 1 0,-6 0-1 16,-7 0-1-16,-9 0 0 0,-7 0 1 16,-2 0-1-16,-2-1-2 0,-13 0 3 15,-4-1 1-15,-5-1 0 0,-5 0-1 16,0-1 0-16,-6-2 2 0,-1 3-1 15,1 0 1-15,0-1-2 0,4 1 3 0,0-1 0 16,2 0-3-16,7-1 2 0,5 1-1 16,3 1 0-16,5 0-3 0,3 1 1 15,0-1-6-15,4-1-10 0,0 0-20 16,2-4-30-16,0-1-44 0</inkml:trace>
  <inkml:trace contextRef="#ctx0" brushRef="#br0" timeOffset="-139837.5">17620 9909 27 0,'37'12'11'0,"7"3"-7"16,5 0 16-16,1 0 30 0,-2 2-42 0,-5 0 4 16,-2 5 7-16,-6-2-2 0,-4 0 2 15,-10-1 5-15,-6-4-7 0,-9-1-1 16,-6-3 4-16,0-2 11 0,-13-1 12 15,-9 2-4-15,-7-1 3 0,-9 3-14 16,-1 0-5-16,0 0-1 0,0 3 2 16,1 1-7-16,1 1-3 0,4 2 0 0,6 2-3 15,7 1-6-15,1-1-4 0,5 2-1 16,5 2 2-16,3 1-7 15,6 4-15-15,0-1-22 0,12-2-47 16,3-5-156-16</inkml:trace>
  <inkml:trace contextRef="#ctx0" brushRef="#br0" timeOffset="-139699.49">17707 10779 100 0,'-19'0'315'0,"7"0"-290"16,0 1-17-16,-3 2 1 0,5 2-4 15,-3 0-5-15,7 1-21 0,4-5-66 16,2-1-183-16</inkml:trace>
  <inkml:trace contextRef="#ctx0" brushRef="#br0" timeOffset="32109.34">2137 10850 10 0,'2'-1'35'0,"-2"-1"-4"16,0 0-8-16,3 0-10 0,1 0-7 16,-4 1 0-16,0-3 78 0,0 0-46 15,0 1-23-15,0-1 6 0,0 0 6 0,0 1-4 16,0 1-6-16,0 1 2 15,0-1-5-15,0 2 0 0,0-1 2 16,-2 1-7-16,-3 0-1 0,3 0-3 16,0 0 0-16,-2 0-2 0,0 0-3 0,-2 0 4 15,2 2-2-15,0 1 3 0,-1-1 0 16,3 0-1-16,0 3 0 0,0-5-2 15,0 2 3-15,0 0 3 0,2-1-3 16,-2-1 1-16,0 0-1 0,2 0 1 16,0 1-2-16,0-1 2 0,0 0-1 0,0 0 3 15,0 0-6-15,0 0-1 0,0 0-1 16,0 0-3-16,10 0 3 15,3 0 0-15,5 0 2 0,3-1-1 16,0-3-1-16,1 1 0 0,1 0 1 0,0 3 0 16,2-1-1-16,0 1 0 0,3 0 1 15,-1 0-1-15,2 0 2 0,0 0-2 16,2 0 3-16,-4 0-2 0,4 1-1 15,-2-1 0-15,-2 0 1 0,0 0 0 16,-4 0 0-16,1 0-1 0,-5 0 2 0,-3 0-2 16,-1 0 0-16,-5 2 0 0,-4 0 1 15,-1-1 0-15,-5 0-2 0,0 0 1 16,0 2 2-16,0 1-4 15,0 1 4-15,0 0 0 0,0 3 1 0,-2 1-1 16,-5 3 0-16,-3 2 0 0,2 1 0 16,-3 5 2-16,-3 1-2 0,-1 4 0 15,-1 4 1-15,-5 3 2 0,1 3-2 16,-3 1 2-16,2 3-1 0,-2 0 3 15,3 0-5-15,1 0 3 0,3-2-2 0,1-3 1 16,3-1-4-16,-1-6 2 0,5-2-2 16,-2-3 0-16,4-3-1 0,1-4 2 15,3-3-1-15,0 0 0 0,2-4-1 16,0 0 0-16,-2-3 3 0,2-2-4 15,0 0-2-15,-2-1-1 0,2 0-4 16,0-1-5-16,0-1-10 0,0 0-13 16,2 0-16-16,6-1-13 0,7-9-38 15,1-7-71-15</inkml:trace>
  <inkml:trace contextRef="#ctx0" brushRef="#br0" timeOffset="32936.39">3409 10820 103 0,'0'-5'35'0,"-4"0"22"15,-7 0 3-15,3 0-9 0,-7 2-15 16,1 1-14-16,-7 2 3 0,-1 0-1 16,-9 0-10-16,2 0-2 0,-4 7 0 15,0 3 3-15,6-1 2 0,0 2-3 0,4 2-1 16,2 1-5-16,7-1 2 15,1-1-5-15,9 2-1 0,2 0-4 16,2 2-2-16,2 2 1 0,11 2 3 16,5-1-2-16,3 0 2 0,4-1 0 0,2 1 0 15,0-2-3-15,2 0 1 0,2 3 0 16,2 1 1-16,4 3-1 0,4 3 9 15,-2 0-1-15,1 1-5 0,-5 2-2 16,-4 2-1-16,0 2 2 0,-10-2-1 16,1 0 2-16,-9-3-2 0,-5 1 1 0,-6-3-2 15,-2-1 1-15,-2-2 0 0,-10 0 2 16,-3-3 0-16,-1-2-2 15,-1-3-1-15,-2-2 2 0,-1-3-1 16,-1 0 1-16,-2-2 0 0,1-4 0 0,-1-1 2 16,4-2-4-16,3-2 1 0,-1 0 2 15,3-6-3-15,3-6 2 0,3-1-2 16,4-2 1-16,4-4-3 0,0-3-1 15,14-2-4-15,7-4 4 0,6-3 1 16,6 0-4-16,0-3-2 0,4 1-4 0,-2-2-5 16,7-5-1-16,-1-1 0 0,3-2 8 15,-1 0 8-15,-4 0-1 0,0 0 2 16,-7 1 3-16,-8 1 0 15,-3-2-2-15,-11 3 0 0,-3 3 0 16,-7 2 2-16,-3 4 2 0,-11 4-3 0,-3 4 6 16,-5 5-1-16,-5 5-3 0,2 4-1 15,-4 5-1-15,0 2-1 0,6 2-4 16,3 0-1-16,7 0-4 0,7 5-10 15,4 5-27-15,2 1-55 0,0 1-23 16,2-1-80-16</inkml:trace>
  <inkml:trace contextRef="#ctx0" brushRef="#br0" timeOffset="33552.42">4486 11007 171 0,'-9'-12'27'16,"-1"5"1"-16,-4-2 32 0,3 2-13 16,-5 2-7-16,3 1 1 0,1 3-12 15,-1-1-6-15,-1 2-3 0,2 0-1 16,-5 2-4-16,3 7-3 0,-3 4 1 15,1 5 1-15,-1 5-2 0,-2 4-6 16,9 1 0-16,-2 7 1 0,1 1-2 16,7 4-4-16,-2 4-1 0,6 1 3 15,0-2-1-15,12-6-3 0,5-4 0 0,4-7 2 16,8-3 0-16,-1-7-2 0,6-3 2 15,3-7 1-15,0-3-1 0,6-3 0 16,9 0-1-16,2-9 4 0,2-10-3 16,-11-5-1-16,-4 1 0 0,-7-5 3 15,-8 0-1-15,-3-4-1 0,-8-2 1 0,-5-2 3 16,-6 3-1-16,-4-2-3 15,-6 2 3-15,-9-1-2 0,-5-1 1 16,-3 0-3-16,-6 3 0 0,-4 4 0 16,-2 9-1-16,0 7 0 0,2 9-2 15,6 3 1-15,6 0-1 0,9 12-5 0,5 3-15 16,5 3-15-16,2 0-25 0,5 1-31 15,7-3-84-15,7-4 3 0</inkml:trace>
  <inkml:trace contextRef="#ctx0" brushRef="#br0" timeOffset="34145.45">5257 10821 51 0,'-7'0'39'0,"3"0"11"0,2 0 2 16,2 0-17-16,-2 0-7 0,2 0-6 15,-2 0 1-15,0 0-2 0,0 0-1 16,2 0 2-16,-2 0-7 15,-2 0 3-15,2 0 4 0,0 0 1 0,-2 0-5 16,1 0-1-16,1 0-2 0,0 0-2 16,2 0-1-16,-2 0 0 0,2 0-1 15,0 0-5-15,0 0 1 0,0 0 2 16,0 0-4-16,0 0 0 0,0 0-5 15,0 0 1-15,4 2-2 0,9-1 4 0,1-1 1 16,7 0 1-16,6 0-3 0,4 0 1 16,8-6 1-16,0 0-2 0,5-3 2 15,-1 1-5-15,-4 1 2 0,-1-1-3 16,-5 0 4-16,-4 2-2 0,-9 0-1 15,-1 2 2-15,-7 0-3 0,-3-1-9 16,-5 2-4-16,-2-3-9 0,-2 3-8 16,0 0-15-16,-10 2-33 0,-7 1-38 15,-12 0-5-15,-4 0-16 0</inkml:trace>
  <inkml:trace contextRef="#ctx0" brushRef="#br0" timeOffset="34413.46">5288 10838 179 0,'-21'13'61'0,"7"0"0"16,5 0-1-16,9 1-27 0,0 1-5 15,0 1 8-15,17 1-9 0,1 1-11 16,9 0-4-16,4 1-6 0,4 0 0 15,1-1-5-15,-3 1 2 0,-2 1-1 16,-2-1-2-16,-3 0 2 0,-1 2-3 16,2 0 2-16,-4 0 0 0,-4 0 0 15,-11-1 3-15,-8 2-3 0,0 0 2 16,-8 1 0-16,-11-1 8 0,-4-1 1 0,-10 1 3 15,-2-3-2-15,-2 2 3 0,-5-4-6 16,9-1 3-16,-2-1 3 0,8-2-3 16,5-1-5-16,1-2-6 0,4-2 2 15,9 0-1-15,0-2-4 0,6-2-1 16,0 0-5-16,2 0-10 0,0-1-15 15,4-3-23-15,12 0-40 0,3 0-156 16</inkml:trace>
  <inkml:trace contextRef="#ctx0" brushRef="#br0" timeOffset="34917.5">6623 10943 172 0,'4'0'41'0,"4"0"-13"0,3 0 37 0,5-1-20 15,3-1-14-15,4 0-3 0,4 1-4 16,-1 1-11-16,5 0-4 15,0 0 3-15,3 8-7 0,-10 1-2 16,3 1-3-16,-4 1-2 0,-9 2-10 0,3-2-21 16,-3 0-16-16,-5-1-31 0,-1-3-68 15</inkml:trace>
  <inkml:trace contextRef="#ctx0" brushRef="#br0" timeOffset="35077.51">6545 11262 361 0,'-7'6'28'0,"7"1"-10"0,0 0 30 15,13 2-19-15,5-1-5 0,7 0-2 0,10-2-16 16,11-1-2-16,12-5 1 0,10 0-4 16,10-2-9-16,15-11-37 0,2-1-56 15,9-5-95-15</inkml:trace>
  <inkml:trace contextRef="#ctx0" brushRef="#br0" timeOffset="35965.56">8366 10746 163 0,'0'-4'74'16,"0"4"-44"-16,0 0 23 0,0 0-10 0,-2 6-36 16,0 8 5-16,-1 5 8 0,3 2-8 15,0 2 3-15,0 2-10 0,0 2 2 16,0 0 3-16,0 1 1 0,0-2-6 15,0 1 5-15,0 1-5 0,0-2-1 16,0 0 11-16,3-4-10 0,-1-1-5 0,-2-1 2 16,2 0-3-16,-2-2 0 0,4-3 2 15,0-5-18-15,0-3-7 0,0-2-12 16,-2-2-20-16,0-1-17 15,-2-2-30-15,0 0-56 0</inkml:trace>
  <inkml:trace contextRef="#ctx0" brushRef="#br0" timeOffset="36157.57">8186 11115 256 0,'4'0'51'0,"6"0"-16"0,3-3 37 15,3-3-29-15,5 1-20 0,6-1 0 16,4-1-6-16,2 0-6 15,6 2-4-15,-2-1-6 0,5 0 0 0,1-1 1 16,0 0-12-16,1 1-27 0,-1-1-31 16,1-2-58-16,-1-2-94 0</inkml:trace>
  <inkml:trace contextRef="#ctx0" brushRef="#br0" timeOffset="36825.61">9281 10616 9 0,'-4'0'46'0,"0"0"12"0,0-2-12 16,-2 0-14-16,2 1 1 0,-3 0 11 16,1-1-5-16,2 2-4 0,2 0-3 15,-2-1-5-15,4 0-4 0,-4 1-7 0,0 0 6 16,2 0-5-16,-1 0-3 15,-1 0-3-15,4 0 3 0,-4 0-2 16,0 0-3-16,2 0-2 0,0 0-2 16,0 0 3-16,2 0-5 0,0 0 2 0,0 0 0 15,0 0 0-15,0 0 0 0,0 0-1 16,0 0 0-16,0 0 0 0,0 0-4 15,0 0 0-15,0 0 1 0,0 0-2 16,2 0-1-16,4 0 5 0,2 0 0 16,7 0 0-16,1 0-1 0,1 0 1 15,6-5 1-15,6-2-5 0,4 0 1 16,4-2 3-16,0 1 1 0,2 1-4 15,1 2-1-15,-7 1 2 0,-2 0 0 16,-8 2-1-16,-5 1-1 0,-5 0 1 16,-5 1-4-16,-2 0-5 0,-6 0-4 0,2 0-5 15,-2 0-10-15,0 0-8 0,-4 1-10 16,-11 7-28-16,-3 0-30 0,-7 2-10 15,-8 0-17-15</inkml:trace>
  <inkml:trace contextRef="#ctx0" brushRef="#br0" timeOffset="36886.61">9230 10713 118 0,'-23'13'56'0,"4"-1"26"0,9-1-13 16,6-1-26-16</inkml:trace>
  <inkml:trace contextRef="#ctx0" brushRef="#br0" timeOffset="36925.61">9174 10759 368 0,'0'10'33'0,"0"-1"-33"0,2 2 40 0,10 0-28 16,9-1 0-16,6 1-9 0,6 1 5 0</inkml:trace>
  <inkml:trace contextRef="#ctx0" brushRef="#br0" timeOffset="38084.68">9203 10870 1 0,'2'-2'35'15,"0"1"-4"-15,-2 0 2 0,2-1-1 16,-2 2-7-16,2-1 31 0,2-2-24 16,2-1-6-16,1 1 9 0,-1-1-11 0,-2-1 0 15,2 1 0-15,-4 2-1 0,4-1-9 16,1 0 4-16,1 1-3 15,4 0-3-15,-1 1-6 0,5 1 1 16,3 0 1-16,4 0-5 0,3 4-1 0,7 6 0 16,3 2 1-16,-3 3-3 0,2 2-1 15,0 2 2-15,-4 3-3 0,0 2 0 16,-2 1-5-16,-6 3 1 0,-7-1-2 15,-8-1 5-15,-3-2-1 0,-5-1 3 16,0 0 5-16,0-3-4 0,-11-1 1 0,-1-1 3 16,-3-1 0-16,-1 2 5 0,-5-3-1 15,-2 0 1-15,-1-2 3 16,1-2-1-16,-2-1 4 0,0-1-4 15,3-3-2-15,1 1 1 0,0-4-3 16,3 1 4-16,-1-4-2 0,2 3-3 0,-1-3-4 16,3 3 1-16,3-2 0 0,0-1-1 15,3 2-2-15,1 0-1 0,2 1 1 16,4 1-5-16,0-1-18 0,2 3-11 15,0-2-11-15,8 1-33 0,4-1-52 16,3-2-62-16</inkml:trace>
  <inkml:trace contextRef="#ctx0" brushRef="#br0" timeOffset="38653.68">9972 11007 14 0,'0'0'39'0,"0"0"113"16,0 0-106-16,2 0-16 0,0 0-8 15,-2 0-9-15,2 10 12 0,2 3-6 16,-2 5-5-16,2 4-7 0,0 6-1 16,-1 2-4-16,3 3-1 0,2 0 20 15,-2-4-18-15,2-4 2 0,5-4 5 0,-3-6 2 16,3-5-3-16,-1-3 3 0,0-7 2 15,1 0 5-15,-3-8 6 0,7-7-1 16,-3-5-3-16,1-4-7 16,-1-4 1-16,3-4 1 0,-7-3-4 0,0-1-7 15,-1 2-1-15,-7 1-1 0,0 2 1 0,-2 3-3 16,0 1 0-16,0 3-2 15,0 6-1-15,0 4-6 0,0 5-3 16,0 6-6-16,0 3-15 0,0 0-42 16,2 2-29-16,2 6-80 0</inkml:trace>
  <inkml:trace contextRef="#ctx0" brushRef="#br0" timeOffset="39674.75">11167 10738 153 0,'0'-8'55'0,"0"0"4"0,0 3-20 15,0 0-7-15,0 2-4 0,0 1-5 16,0 2-4-16,0-1-3 0,0 1-3 0,0 0-9 15,0 3-1-15,0 13 9 0,-2 5 6 16,-7 4-4-16,3 3-6 0,-2 1 2 16,0 2 3-16,-3 0-4 0,3-1-3 15,0-4 4-15,-1-1-3 0,5-5 1 16,-4-4-5-16,8-5 3 0,-4-3 1 15,2-5 0-15,2-2 0 0,-2-1 5 0,0 0 3 16,2-4-7-16,0-13-4 16,0-8-1-16,2-6 1 0,8-8-4 15,5-2 1-15,1-4 1 0,3-5 0 16,3-2-2-16,1-1-1 0,2 0 2 0,4 3 0 15,6 5-3-15,4 4 0 0,3 5 2 16,1 5 0-16,-2 9-1 0,-5 7-1 16,-3 8 2-16,-11 6 0 0,-1 1 1 15,-2 2-4-15,-9 12 3 0,0 6 1 16,-6 5 0-16,-4 1-2 0,0 3 2 0,-8 4-1 15,-6 1 0-15,-3 0 1 0,-1 1-2 16,-1-1 1-16,-6-3 0 16,4 1 0-16,-3-4 1 0,1-1-2 15,0-3 2-15,2-4-2 0,5-4 1 0,6-5 0 16,1-4-5-16,3-5 0 0,4 1 4 15,0-3-1-15,2 1-3 0,0 0-1 16,0 2-1-16,4 1 5 0,4 1 1 16,3 0-2-16,1 1 4 0,-4 1 0 15,5 1-2-15,-1 2-1 0,1 0 3 0,1 2 1 16,-1-1-3-16,1-2 0 0,-4 1 2 15,3-1 0-15,-3 0-1 0,-2 0-2 16,5-3-13-16,-1 2-22 16,-2-3-24-16,7-1-27 0,-3-3-55 0,-1-1-57 15</inkml:trace>
  <inkml:trace contextRef="#ctx0" brushRef="#br0" timeOffset="40396.81">11667 10987 165 0,'2'0'45'15,"0"0"-12"-15,4 0 10 0,5 0-8 16,-3-2 0-16,6 0-10 0,5-4 2 15,-1-2 9-15,9-1-13 0,0-5-10 16,4 0 2-16,-4-4 1 0,-2-1-4 16,-4-1-2-16,-7 0-3 0,-2 0-3 15,-5 0 1-15,-3 0-2 0,-4 2 0 16,0 3 0-16,-13 3 0 0,-5 7-2 15,-5 5-1-15,-4 0 2 0,2 3-1 16,-2 11-3-16,3 3 2 0,3 6 0 0,4 1 1 16,5 5-3-16,4 4 1 0,4 1 1 15,4-1 0-15,2-4-3 0,14-1 2 16,9-4-5-16,8-6-1 0,2-3 2 15,9-3 4-15,5-5-2 0,3-6 1 16,0-1 2-16,-3-5-11 0,-3-10 4 16,-1-5-5-16,-3-3 10 0,-5 0 3 15,-10-2 0-15,-13 2 2 0,-6 2-2 16,-8 1 2-16,0 3 3 0,-10 3-3 15,-11 5 4-15,-3 3 0 0,-7 6-1 16,0 0-1-16,2 1-5 0,4 12 5 0,6 1-2 16,3 4-2-16,5 3-2 0,5 1 0 15,4 2 2-15,2 0-2 0,2 0 1 16,13-3-2-16,1-2 0 0,3-4-5 15,8-6-1-15,-3-2-4 0,7-4 10 16,2-3 0-16,-2 0-1 0,-2-7 4 16,-6-8-3-16,-10 2 3 0,-1-2-1 15,-4 0 2-15,1-1 2 0,-5 1-1 16,-2 1 5-16,-2 1 2 0,0 4 1 15,0 3-3-15,0 4-2 0,0 1-2 0,0 1-1 16,-2 0-5-16,2 2-2 0,-2 14 1 16,2 6 4-16,0 5-1 0,2 4-2 15,4-2-4-15,4 5-5 0,-2 1-1 16,9 5-3-16,0 2 3 0,-1-1 13 15,3 1 0-15,-3-5-3 0,-5-3 0 0,-5-4 4 16,-2-2-3-16,-4-7 3 16,0-3 4-16,-2-4 3 0,-9-2 5 15,-7-2 9-15,-5-3-3 0,0-2 4 16,-8-2-3-16,0-3 1 0,0 0-8 0,-2 0 0 15,0 0-1-15,-2-1-3 0,6-2-5 16,0-1 0-16,4 2-3 0,7-1-3 16,10 2 1-16,3 1 0 0,5 0-17 15,0 0-25-15,5 6-9 0,9-1-33 16,-2-2-123-16</inkml:trace>
  <inkml:trace contextRef="#ctx0" brushRef="#br0" timeOffset="44186.03">2474 11884 15 0,'0'2'10'0,"-4"2"0"16,0-3 4-16,0 1-1 0,2 0 4 15,-2-1 1-15,0-1 1 0,2 0 1 0,-3 0-4 16,1 0-3-16,2 0-7 0,2 2 1 15,-2-2-1-15,-2 1 4 0,2-1 1 16,-2 2 4-16,0-1 3 16,0 1-2-16,-3-1 1 0,7 0-4 0,-6 1 0 15,2-1-4-15,-2 0 1 0,0 3-5 16,4-3 0-16,-1 0-4 0,3 0 0 15,0-1 1-15,-2 2 0 0,2-2-1 16,0 0-1-16,0 0 8 0,0 0-2 16,0 0-2-16,0 0 3 0,0 0-4 15,2 0 4-15,9 0-3 0,3-1-2 0,7-6 2 16,2 1-1-16,4-2-3 0,-1 4 0 15,3 1 1-15,2-1 1 0,5 1-2 16,1 0 0-16,2-3 3 16,4 2-1-16,1-2-2 0,-3 3-1 0,0 0 4 15,-3 2-2-15,-1 0-2 0,-4-2 2 16,0 0 0-16,-4 1 0 0,2-1-1 15,-4 1 0-15,-2 2 2 0,2-1-2 16,-3-2 0-16,5 0 0 0,2 1 0 16,4-3 1-16,5 0-1 0,-1-4 0 0,-2 1 2 15,-4 0 0-15,-6 0-4 0,-4 5 2 16,-7 1 0-16,-7 1 0 0,-3 1-2 15,-6 0-1-15,2 0-1 16,-2 0 3-16,0 0 0 0,0 1 1 0,-4 4-1 16,-4 1 1-16,-1 0 2 0,-1-1-2 15,2-2-2-15,-3 1 3 0,1-1 0 16,-2 0-1-16,-1 0 1 0,-5 2 0 15,-3 0-1-15,-2-1 0 0,-2 1 2 16,-1 0-1-16,-3-1-2 0,0 2 1 0,0-1 3 16,-2 1-3-16,0-1 0 0,-2-1 1 15,-5 1 3-15,1 1-3 0,-2 0-1 16,0 1 2-16,-3 1 2 0,-1 1-3 15,-5 0 2-15,3-2-1 0,4 0 0 16,3-4 3-16,5 1 3 0,4-2-4 16,0-1 3-16,2 1 0 0,-1-2-4 15,1 0 2-15,6 0-2 0,0 0 1 16,3 0 2-16,1 0-3 0,3 0 5 15,-1 0-7-15,1 0-1 0,-3 0 2 0,1 0-1 16,1 0 0-16,-3 0-2 0,3 0 3 16,3-1-1-16,1 1 0 0,3 0-2 15,0-1 2-15,4 1 1 0,0-2 0 16,-5 2-1-16,5 0 2 0,-2 0-3 15,2 0 2-15,0 0-2 0,2 0 3 16,-2 0-1-16,1 0-2 0,3 0 0 16,0 0-1-16,0 0 0 0,0 0-6 15,11 0 7-15,5 0 0 0,9-4-1 16,2-1 2-16,10-2-1 0,3 0 2 0,9-1-1 15,3-1 2-15,2 2-5 0,6 1 4 16,-1 2-1-16,8 2-1 0,-1-3 0 16,0 1 2-16,-4 1 0 0,-2-1-1 15,-4 4-2-15,-9 0 1 0,1 0 1 16,-5 0-1-16,1 0-1 0,-3 0 1 15,0 2 2-15,1-1-2 0,1-1-1 16,-2 0 2-16,1 0 0 0,-5 0-2 16,-4 0 0-16,0 0 2 0,-4 0-1 15,-2 0 0-15,-4-3-1 0,1 1 1 16,-1-1 1-16,-2 0-1 0,-5 3-1 0,1-3 1 15,-3 2 2-15,-1 0-3 0,-3 0-1 16,-2 0 1-16,1 1 1 0,-7 0-1 16,0 0-2-16,-2 0-1 0,0 0 4 15,0 0 1-15,0 0 0 0,-2 0 1 16,-9 0 0-16,-1 0-2 0,-3 0 0 0,1 0 1 15,0 1 0-15,-1-1-1 16,1 0-1-16,-1 1 2 0,1-1 1 16,-3 0-2-16,1 1-1 0,1-1 2 15,1 1 1-15,-3-1-2 0,-1 0-1 0,-3 0 2 16,-2 0-1-16,-4 0 0 0,-2 0 0 15,-4 0-1-15,-2 0 3 0,0 0-2 16,-4 2-2-16,-5 0 4 0,-1 2-1 16,-9 0-2-16,4 1 0 0,-1 0 2 15,-1 0 0-15,0-2-2 0,3-1 0 16,-1-1 2-16,-2 0 0 0,1 0-2 0,1 0 0 15,3 0 2-15,5 0 0 16,5 1-1-16,2 0-1 0,6 0 3 16,0 0 1-16,4-2-4 0,0 1 1 0,3 2 2 15,3-3 2-15,1 1-4 0,3-1-1 16,1 0 4-16,1 0-3 0,1 0-1 16,-1 0 1-16,3 0 2 0,2 1-2 15,2 1 0-15,-1 0-2 0,3-1 3 16,0 1-1-16,0 1-2 0,2-1 4 0,-2 0-2 15,4 0-2-15,-2 0 3 0,2 2-4 16,0-3 1-16,0 1 2 0,0-1-1 16,6 1 0-16,-2-1 1 15,6-1 1-15,3 0-1 0,3 0 0 0,3-1 0 16,4-3 3-16,1-2-5 0,7 4 2 15,9 0 0-15,7 1 1 0,13-2-2 16,6 2 1-16,3 0 1 0,3 1 0 16,2 0-2-16,-5 0 0 0,3 0 2 15,-4 0 1-15,2 0-3 0,-1 0 0 0,-3-1 2 16,-8-3 1-16,-11 0-3 0,-5-1 1 15,-16 2 0-15,-7 1 0 0,-13 1 0 16,-4 1-1-16,-2-1 3 0,0 0 1 16,-4 0-3-16,-6-1-3 15,-3 2-7-15,-3 0-10 0,-1 0-21 0,1 0-37 16,-3 0-67-16</inkml:trace>
  <inkml:trace contextRef="#ctx0" brushRef="#br0" timeOffset="45491.1">4397 11955 100 0,'-4'-6'24'15,"-1"0"11"-15,1 2 4 0,4-1 4 16,-4 1-16-16,0 1-6 0,0-2-4 16,-2 3 5-16,4-1 0 0,-5 1-4 15,3-2-4-15,0 2 0 0,-4 0 3 0,2 2-3 16,0-1 1-16,-3 0 3 0,1 0-5 15,-2-3-2-15,-1 3-3 16,3 1 0-16,2 0-2 0,-2 0 1 0,1 0-1 16,7-1-3-16,-2-1 1 0,2 2-2 15,0 0-1-15,0 0 1 0,0 0-2 16,0 0-3-16,0 0 0 0,2 0 1 15,13 0 1-15,6 0 1 0,3 0 3 16,11-3-2-16,9-3 1 0,8 1-4 16,8 1 2-16,4 1 2 0,0 3-2 0,2 0-2 15,2 0 2-15,2-1 0 0,3-2-3 16,1-2-1-16,-4-3 4 0,1 1 0 15,-7-1 0-15,-6-1 1 0,-7 1-1 16,-9 1-1-16,-11 0 0 0,-13 5 2 16,-9 1-1-16,-9 1 1 0,0-1 0 15,-7 0-1-15,-5 1 0 0,-7 0 0 16,-1 0-1-16,-1 1-1 0,0 4 4 15,7-2-3-15,3 3-6 0,5-3-8 16,2 3-4-16,2 0-13 0,-2 2-17 16,4 1-20-16,0-5-37 0,0 1-67 0</inkml:trace>
  <inkml:trace contextRef="#ctx0" brushRef="#br0" timeOffset="46061.14">4752 12383 67 0,'0'-8'50'0,"0"-2"-11"15,0 0 7-15,0 2 1 0,0-1-9 0,0 0-4 16,0 1-4-16,0-1 1 0,0 3-5 16,0 2-5-16,0 1-6 15,2 2-2-15,-2 1-7 0,2 0-7 16,3 1-3-16,-1 9 5 0,2 5 2 0,2 4-3 15,0 2 1-15,1 2 1 0,7-3 0 16,-1 1-3-16,5-3 0 0,1-2 3 16,2-2-3-16,-3-2 1 0,3-3 0 15,2-5 2-15,2-4 2 0,-2 0-3 16,-5-3 0-16,3-9 6 0,-6-4-1 0,1-4 0 15,-1-3-4-15,-1-1 3 16,-7-1-2-16,-3 1-1 0,-4 0-1 0,-2 0 0 16,0 1 0-16,0 1-2 15,0 2-3-15,0 4-13 0,0 3-27 0,0 2-43 16,0 0-70-16</inkml:trace>
  <inkml:trace contextRef="#ctx0" brushRef="#br0" timeOffset="52727.52">2197 13999 100 0,'-8'0'38'0,"2"0"-9"0,-2 0 13 16,3 0-4-16,-3 0-4 0,2 0-8 15,-2 0 1-15,4 0 2 0,-3 0-6 16,3 0-4-16,0 0-1 0,-2 0 3 16,2 0-2-16,0 0-3 0,2 0 0 15,-5 0-4-15,3-1-1 0,0 1-3 0,0 0-2 16,0 0-2-16,4 0 2 15,-2 0-3-15,2 0-3 0,0 0 2 16,0 0-1-16,0 0-1 0,0 0-1 16,0-1 1-16,0 1 1 0,0 0-3 0,0 0 0 15,10 0 2-15,5 0 3 0,9 0 0 16,7 0 3-16,5-5-1 0,3-5-1 15,2-1-3-15,7-1 1 0,-1-1 1 16,9 4-2-16,0 0 1 0,0 2 0 16,0 3 0-16,-7 0 1 0,-3 4-2 15,-11 0-1-15,-2 0 2 0,-15 0-2 0,-1 4 0 16,-9 3-1-16,-2 1 2 15,-1 3-1-15,-3 0 0 0,-2 2 4 16,0 2 2-16,-5 6-2 0,-11 1-5 16,-5 4 4-16,-1 2 0 0,-12 4 0 0,1 6-3 15,-2 1 1-15,-2 2 1 0,-2-1-2 16,4-1 0-16,4-2 3 0,2 0 0 15,6-3-3-15,2-4 1 0,7-4-1 16,3-5 1-16,5-2-1 0,4-7-1 16,2-2 0-16,0-3 2 0,0-1-1 0,0-2-1 15,0 0-1-15,4-3-2 0,0-1-7 16,3 0-3-16,-1 0-5 15,4-4-14-15,3-3-12 0,-1-5-24 16,5 0-30-16,-3-6-39 0,-2 0-43 0</inkml:trace>
  <inkml:trace contextRef="#ctx0" brushRef="#br0" timeOffset="53643.57">3324 13988 148 0,'0'-6'45'0,"0"2"3"0,0-3-2 16,-6 0-13-16,-3 2 2 0,-1-3-8 16,-4 3-4-16,-1-1-1 0,-3 1-3 15,-3 2-2-15,-2 1-4 0,0 2 0 16,1 0 1-16,-1 0 1 0,2 0-2 0,7 0-1 15,3 3-4-15,3 0 0 0,2 1-5 16,4 3-2-16,2 3-3 0,0 2 3 16,2 1 1-16,12 2-2 15,3 1-3-15,6 1 1 0,-1 2 4 0,7 3 0 16,5-2-2-16,-1 2 0 0,-2 2 1 15,-5 3 0-15,1-2-1 0,-4 2 0 16,0 1 1-16,-9 1-1 0,1-1-1 16,-7-1 1-16,-8 1 0 0,0-2 1 15,0-1-1-15,0-3 1 0,-8-1 1 0,-3-2 0 16,-3-2-1-16,-3 0-2 0,1-3 4 15,-3-2-1-15,1-3-2 0,-1-1 1 16,3-4 1-16,-3-1 0 0,4 0-1 16,-1-3 0-16,4 0 0 0,-3 0 1 15,7-3 0-15,0-3-1 0,1-2 2 0,7-2-3 16,0-3-3-16,0-5 0 15,13-4 2-15,3-3 0 0,1-6 0 16,6-2 0-16,5-4-3 0,1-2-8 16,7-2 5-16,7-2-8 0,0-1 4 0,-1 1-3 15,5 1 3-15,-5 4 2 0,-5 5 3 16,-8 3 3-16,-7 4-3 0,-9 3 4 15,-5 4 2-15,-8 2 0 0,0 3 1 16,-8 4 2-16,-9 4-2 0,-5 1-1 16,-3 5-2-16,-6 0 1 0,2 0 1 15,-2 6-3-15,4 4 1 0,2 1-11 0,9 1-11 16,3-1-12-16,7 2-23 15,-2 0-34-15,4-5-60 0</inkml:trace>
  <inkml:trace contextRef="#ctx0" brushRef="#br0" timeOffset="54184.6">4254 13909 4 0,'4'-6'21'15,"0"-1"190"-15,-4-1-172 0,0 4 10 0,2 1 9 16,-2 1-13-16,3 2-15 0,-3 0-14 16,0 0-5-16,0 11-7 0,2 6 8 15,-2 7 3-15,0 4-2 0,0 3-1 16,0 0-2-16,0 3 9 0,-2-1-8 15,-3-2-6-15,5-1-2 0,0-3 1 16,0-1-1-16,0-2-1 0,0-5-3 16,0 1 2-16,0-2-1 0,0-4 0 15,9-2-7-15,1-1-9 0,0-5-9 16,9-1-29-16,2-5-33 0,-3-3-47 0,-1-13-140 15</inkml:trace>
  <inkml:trace contextRef="#ctx0" brushRef="#br0" timeOffset="54647.63">4610 13860 76 0,'14'-9'177'0,"3"-4"-144"0,3-1 2 15,5 0 19-15,0-2-14 0,4 4-13 16,2 3 1-16,4 1-5 0,-2 2-3 16,2 5-5-16,0 1 0 0,3 0-8 15,5 4 1-15,5 5 7 0,1 5 11 16,-7 2-22-16,-14 6-3 0,-7 4 1 15,-8 6 1-15,-9 3-1 0,-4 0 0 16,0 3 1-16,-19 0 3 0,-8-1-3 16,-2 1 0-16,-8-1-2 0,0 0 2 15,0-3 0-15,-3-3-4 0,5-3 2 0,2-5 1 16,2-3 0-16,6-2-2 0,3-7 0 15,3-2 1-15,5-4-1 0,5-3-3 16,3-1 1-16,4-1-2 0,2 0 1 16,0-1-3-16,0-6-2 0,14-2-3 15,3-2 3-15,10-1 0 0,-2 1 5 0,-3 2 1 16,1 1 1-16,2 5-1 15,0 0 1-15,2 2 1 0,6 1 0 16,2 0 1-16,8 0-1 0,7 0 3 16,2 0 5-16,1 0-8 0,-1 0 0 0,-2 4 2 15,-5 1-10-15,3 1-5 0,-3-1-17 16,-2 3-23-16,-5-6-51 0,-7-2-138 15</inkml:trace>
  <inkml:trace contextRef="#ctx0" brushRef="#br0" timeOffset="55970.7">7070 13819 36 0,'0'0'13'0,"-5"0"121"16,-1-5-85-16,-2 1 9 0,4-1-6 15,0 2-10-15,4 1-8 0,-4 0-4 16,1-1-2-16,1 1-4 0,2 0-4 15,0 1 0-15,0 0-9 0,0-1-4 16,9-2-3-16,5 1 4 0,3 0-2 0,3-1-1 16,1 2-1-16,0 0 1 0,4 2-3 15,1 0 0-15,3 0-2 0,2 0 3 16,-2 0-2-16,0 0-2 0,-6 0 0 15,0 0 3-15,-5 0-4 0,-3 2 1 16,-3 1-6-16,-2 0-1 0,-3 1-7 16,-1 0-4-16,-2 0-10 0,0 1-7 0,-2-1-18 15,0 1-9-15,-2 2-10 16,0-3-33-16,0 0-11 0</inkml:trace>
  <inkml:trace contextRef="#ctx0" brushRef="#br0" timeOffset="56176.71">7039 14148 54 0,'0'5'129'0,"0"-3"-65"15,0 1-43-15,10 0 20 0,4 0-10 16,7-1-3-16,6-2 1 0,8 0-12 0,11-1-2 15,7-8 1-15,5-1-8 0,0 1-3 16,0 2-5-16,-4 0 1 0,-5 4-31 16,-1-1-40-16,-3-3-51 0,-5 0-115 15</inkml:trace>
  <inkml:trace contextRef="#ctx0" brushRef="#br0" timeOffset="60682.97">8802 13701 35 0,'-4'0'82'16,"-3"0"-42"-16,3 0 1 0,4-4 2 0,-2 0-13 15,0 1-4-15,2-2 4 16,-2 1 1-16,0 0-2 0,2 0-8 16,-2 2-2-16,0-1 2 0,2-1-3 15,-2 2 1-15,2-1-4 0,-2 2-1 0,2 1-3 16,0 0-4-16,0 0 0 0,0 0-4 15,0 0-2-15,0 0-2 0,0 10 3 16,0 4-2-16,-2 3 3 0,0 4-2 16,0 3 1-16,0 3 1 0,2 3 0 15,0 4-2-15,0 0 3 0,-3 2 0 0,1-5-1 16,0 1-3-16,2-2 3 0,0-3-3 15,0-3 0-15,0-4 0 16,0-3 2-16,0-3-1 0,0-3-1 16,2-2-1-16,3-4 2 0,-5-1 1 0,0-2-3 15,2-2-2-15,0 0-1 0,0 0-6 16,0 0-7-16,4 0-4 0,-2-3-14 15,2-4-8-15,-2-1-11 0,3 2-20 16,-5 0-21-16,-2-2-30 0</inkml:trace>
  <inkml:trace contextRef="#ctx0" brushRef="#br0" timeOffset="61000.99">8533 13994 36 0,'-8'0'34'16,"4"0"72"-16,-3 0-50 0,5 0-7 15,0 0-2-15,2 0-9 16,0 0-28-16,11 2 3 0,9 2 8 0,7 0-4 16,6-3-6-16,4 0-3 0,9-1 1 15,4 0 1-15,1 0-2 0,-1 0-2 16,-5-1-5-16,-7-1 1 0,-7 2-2 15,-7-1-5-15,-5 1-14 0,-5 0-18 16,-3 0-13-16,-3 0-14 0,-2 0-45 0,-2 0-38 16</inkml:trace>
  <inkml:trace contextRef="#ctx0" brushRef="#br0" timeOffset="61298.01">9345 13711 241 0,'0'-2'75'0,"0"2"-31"16,0 0 8-16,0 0-11 0,0 3-15 15,-2 10-12-15,-4 3 6 0,0 2-7 16,0 6-6-16,2 4-3 0,0 0 3 16,4-1 0-16,0 1-3 0,0-2-3 15,0-2 0-15,0 1 1 0,8-3-3 16,2-5 1-16,0-1-13 0,3-5-14 0,1 0-11 15,-1-3-28-15,-1-3-21 0,-2-5-51 16</inkml:trace>
  <inkml:trace contextRef="#ctx0" brushRef="#br0" timeOffset="61714.03">9451 13738 75 0,'10'-17'165'0,"3"-1"-129"0,-1 2 0 0,5 2 11 16,7 0-18-16,3 2-2 0,6-1-2 15,5 1-5-15,3 2-2 0,0 6-5 16,1 1 0-16,-3 3-3 0,0 0-4 16,-6 5 3-16,-4 7-2 0,-6 2-4 15,-9 3-1-15,-1 2 0 0,-7 3 1 0,-4 1-3 16,-2 3 2-16,-6 0 1 0,-11 3 1 15,-8 0 0-15,-3 0-4 16,-6-3 2-16,1 0 0 0,-2-3 0 16,6-2-3-16,2-5-1 0,3-3 1 15,7-5-1-15,3-5-2 0,5-1-2 0,5-2 2 16,0 0 2-16,2 0-7 0,2-3 3 15,0-6-4-15,8-3 2 0,5 0-1 16,3 0 4-16,1 5 4 0,-1 1 1 16,1 3-3-16,-5 3 4 0,3 0 1 15,1 0-2-15,3 3-3 0,-1 4 6 0,5 2 2 16,-4-1-1-16,4 0-1 0,-1 0-3 15,1 0 3-15,-6 0-3 16,1 0-1-16,-1-1-7 0,-1 1-20 16,3-1-36-16,4-4-32 0,-7-3-77 0</inkml:trace>
  <inkml:trace contextRef="#ctx0" brushRef="#br0" timeOffset="62002.05">10393 13743 23 0,'0'5'196'0,"0"5"-189"0,0 8 16 0,0 4 9 16,-2 4-3-16,2 1-8 0,0-1-5 15,7-2 5-15,3-1-2 0,4-4-3 16,1-3 3-16,1-7-1 0,3-3 2 15,0-4-7-15,1-2 7 0,3-6 0 16,2-10-3-16,2-8-5 0,0-5-5 0,2-3 0 16,-1-4-5-16,-9-1 1 0,0 2-2 15,-9 2 1-15,-2 0-1 0,-4 5-1 16,-4 1-1-16,0 4-4 0,0 5-15 15,0 2-26-15,2 3-23 0,3 5-39 16,-3 2-64-16</inkml:trace>
  <inkml:trace contextRef="#ctx0" brushRef="#br0" timeOffset="63762.15">2404 15728 137 0,'0'0'34'16,"0"-1"11"-16,0-2-6 0,0 1-12 15,0 0-5-15,0 1-5 0,0-1-4 16,0 1 3-16,0-1-3 0,0-3-5 0,0 1-3 15,2-4 5-15,4 1 3 16,7 1 2-16,1-3 0 0,3 1-2 16,5-2-7-16,7-5 1 0,7 3-4 15,5-4-1-15,2 1 1 0,7 3-2 0,-3 3 0 16,1 7-1-16,-9 2 3 0,-4 0-3 15,-8 5-3-15,-6 5-2 0,-11 2 0 16,-6 1-3-16,-1 1 2 0,-3 5 5 16,0 0 3-16,-13 2 1 0,-3 4-2 15,-5 4 0-15,-4 3 0 0,-2 1 0 0,0 3-1 16,-2-2 2-16,-2 3 2 0,2-3 0 15,5-1-1-15,1-6-1 16,6-4 0-16,7-3-2 0,2-3-2 16,8-2 1-16,-2-6-2 0,2 1-17 0,0-5-26 15,10-2-15-15,0-3-36 0,3-6-36 16</inkml:trace>
  <inkml:trace contextRef="#ctx0" brushRef="#br0" timeOffset="64311.18">3440 15477 43 0,'-15'-5'119'0,"-5"1"-88"16,-1 3 0-16,-4 1 2 0,2 0 5 15,1 1 0-15,5 3-11 0,7-1-6 16,6-1 1-16,2 2-11 0,2 3-11 0,0 3-3 16,0 3 4-16,6 3 1 0,8 1 8 15,7-1-5-15,0 3 2 16,5 2-1-16,3 0-5 0,2 2 0 0,4 2 2 15,1 3-2-15,-1 0 1 0,-2 3-2 16,-2 1 1-16,-4 0 1 0,-7-1-2 16,-5-4 0-16,-3-2-3 0,-8-2 1 15,-4-3 1-15,0-1 1 0,-8-2 1 16,-10-2 3-16,-5-3-3 0,-4-1 2 15,0-2-1-15,-2-2 0 0,-2-3 0 16,0-3-2-16,0-1 0 0,-2 0 4 0,8-3-4 16,-2-8 1-16,7-2 1 0,3-4 0 15,5 1 0-15,8-2-3 0,4 0 0 16,0 0-1-16,8-1 0 0,8-1-3 15,7 0 1-15,6 0 3 0,0-2-3 16,8-2-8-16,5-3 7 0,1-6 2 16,2-2 2-16,1-2-1 0,-7 1 2 15,-4 1 1-15,-6 0 1 0,-8 4-1 16,-11 0 6-16,-4 1-1 0,-6 2 2 15,0 0-7-15,-8 5 3 0,-8 5-2 0,-9 1-1 16,0 6-2-16,-2 4 1 0,0 6-3 16,3 1-3-16,-1 4-3 0,4 13-10 15,7 3-14-15,5 2-21 0,7 1-29 16,0-4-42-16</inkml:trace>
  <inkml:trace contextRef="#ctx0" brushRef="#br0" timeOffset="64631.2">4118 15448 152 0,'0'0'165'0,"0"0"-133"0,0 2-2 15,0 4-10-15,0 5-6 0,0 4-2 0,-2 7 0 16,2 4-4-16,0 3-1 0,0 4 0 15,0-1-4-15,0 1 1 0,0-3-2 16,0 2 3-16,0-2-2 0,4-2-1 16,2-3-1-16,-2-1 0 0,0-5 0 15,2-3 0-15,3-2-5 0,1-1-23 16,2-4-33-16,1-5-34 0,-5-4-71 0</inkml:trace>
  <inkml:trace contextRef="#ctx0" brushRef="#br0" timeOffset="65242.23">4634 15435 4 0,'-4'2'60'0,"-2"-2"-17"16,-2 0-26-16,6 0 3 0,-2 0 4 0,2 0-1 15,0 0 0-15,-1 0 1 16,3 0-5-16,0 0-4 0,0-1 0 0,-2 1 5 16,0 0 0-16,2 0 0 0,0-1 3 15,-2 0-4-15,-2 1-5 0,0 0-4 16,-2 0-7-16,4 0 2 0,-2 0-4 15,-1 2 1-15,5 1 0 0,-4 0-1 16,4 0-1-16,0-1-2 0,0-1 2 0,0-1 0 16,0 0-2-16,0 1 1 0,4-1 3 15,5 0 3-15,5 0 0 16,5 0-1-16,1 0-2 0,9-4 0 15,0-5-1-15,9-1-1 0,-1-1 2 0,2 1-1 16,0-2-1-16,-1 1 0 0,-3-2 1 16,-2 0 2-16,-6 0 0 0,-3 3 1 15,-9 2 1-15,-7 1-1 0,-4 3-2 16,-4-1 9-16,0 1-1 0,0 2-6 15,0 0-4-15,-2 1 2 0,-2 1-5 0,-6 0-6 16,1 0-8-16,-1 2 0 0,0 6-5 16,-1 1-11-16,1 0-14 0,-2 2-14 15,-1-1-33-15,-1-1-52 16</inkml:trace>
  <inkml:trace contextRef="#ctx0" brushRef="#br0" timeOffset="65514.25">4701 15479 26 0,'-13'3'182'0,"1"-1"-137"16,4 1-10-16,3 2 8 0,5 2-17 0,0 1-15 15,2 4-1-15,11 1 4 0,5 2-4 16,5 2-4-16,4 0-4 16,6 2 1-16,2 2-1 0,-4 1-4 15,0 1 3-15,-6 1-7 0,0 0-6 16,-6 0 0-16,-5-1 2 0,-2-1 7 0,-5-1 0 15,-5-2 4-15,-2-4-1 0,0-1 3 16,-11-2 0-16,-5-1 4 0,-3 0 3 16,-8-3 4-16,-2 1-2 0,-4 1-3 15,-2 0-5-15,-2-1-1 0,8-4 3 16,8-1-6-16,3-2 0 0,5-1 0 0,5 0-1 15,6 2-30-15,2 0-39 16,0 0-55-16,2-3-71 0</inkml:trace>
  <inkml:trace contextRef="#ctx0" brushRef="#br0" timeOffset="66158.28">6805 15391 240 0,'-6'0'80'0,"2"0"-67"0,4 0 40 16,0 0-18-16,6 0-16 0,4 0-3 0,13-4-4 16,4-6-4-16,0 1-1 0,4 1-2 15,-2 1 2-15,-3 4-6 0,3-1 4 16,0 1-3-16,-2 3 0 0,-2 0 0 15,0 0-3-15,-7 0 2 0,-1 5-6 16,-3 2-18-16,-1 4-31 0,-5-1-17 0,-2-1-36 16,-6-3-55-16</inkml:trace>
  <inkml:trace contextRef="#ctx0" brushRef="#br0" timeOffset="66310.3">6946 15637 130 0,'0'3'185'16,"0"-3"-165"-16,2 2-25 0,10 0 26 15,5-2-8-15,5 0-1 0,9 0-3 0,4 0-7 16,3-1 0-16,5-3-22 0,3-2-37 16,1-3-84-16</inkml:trace>
  <inkml:trace contextRef="#ctx0" brushRef="#br0" timeOffset="66756.32">8426 15172 140 0,'0'0'110'15,"0"0"-72"-15,2 0-10 0,-2 4 10 16,0 5-1-16,6 3 2 0,-6 5-14 15,0 3-8-15,0 3-4 0,0 1-3 16,0 2-1-16,0 1-5 0,0 3 1 16,0 2-3-16,2-1-1 0,2-2-1 15,0 0 1-15,-2-3-1 0,0-1-9 0,2-3-8 16,1-3-6-16,-1-2-3 0,-4-4-27 15,0-2-13-15,0-6-41 0,-4-5-60 16</inkml:trace>
  <inkml:trace contextRef="#ctx0" brushRef="#br0" timeOffset="66934.33">8204 15470 132 0,'17'-2'169'0,"2"-5"-149"15,5 1 33-15,1-2-18 0,6 1-15 16,-2 1-9-16,6 0 2 0,-2 0-4 15,5 2-8-15,-3 1-1 0,0 1 1 16,0 2-1-16,-2 0-16 0,-2 0-33 16,-4 0-34-16,-4 0-61 0</inkml:trace>
  <inkml:trace contextRef="#ctx0" brushRef="#br0" timeOffset="67222.35">9153 15190 74 0,'0'3'223'0,"2"-1"-213"0,-2 4 4 16,0 3 28-16,0 2 6 0,0 5-13 15,-4 2-13-15,0 1-3 0,-2 3-4 0,-2 3-4 16,-1 1-5-16,1 2 4 0,2-1-7 16,2 0 0-16,-3 1-1 0,3-2 0 15,0 1-2-15,2-3 0 0,-2 0-1 16,4 0-9-16,0-3-14 0,2-2-25 15,6-2-37-15,1-9-54 0,-3-8-59 16</inkml:trace>
  <inkml:trace contextRef="#ctx0" brushRef="#br0" timeOffset="67699.37">9478 15247 23 0,'0'1'4'15,"-2"-1"124"-15,0 0-99 0,2 0 14 0,0 0-1 16,0 0-10-16,0 0-5 0,0-3-7 15,0 0-5-15,6-1 1 0,4 2-4 16,3 1-1-16,-3 0-2 0,4 0-5 16,5 0 4-16,2-1-4 0,6 0-2 15,1-1 0-15,6 0-1 0,1 0 0 0,0 2-1 16,0-2 0-16,-4 1-9 0,-6 1-1 15,-3-1-26-15,-5 1-25 0,-5-2-22 16,-7-1-46-16</inkml:trace>
  <inkml:trace contextRef="#ctx0" brushRef="#br0" timeOffset="67983.39">9467 15259 216 0,'-16'3'101'0,"10"1"-75"0,4 0-1 15,2 1-16-15,0 3 8 0,2 0 1 16,10 2-9-16,5 0-1 0,1 4-4 15,7 1-3-15,0 2-1 0,0 3-5 16,2 0-16-16,-5 3-6 0,1-2 0 16,-6 2 4-16,-5 0 15 0,2 1 6 15,-7-2 0-15,-5-1 2 0,-2 0 1 16,0-3 0-16,-15 0 2 0,-1-3 5 15,-5-1 4-15,-4-1 7 0,2-3-8 16,1 0 6-16,-3 0 7 0,0-1-6 16,2-1-7-16,5 0-4 0,1 0-3 0,7-2-3 15,4 2-2-15,4 2-5 0,2-2-36 16,0-2-51-16,0-6-130 0</inkml:trace>
  <inkml:trace contextRef="#ctx0" brushRef="#br0" timeOffset="68298.39">10230 15415 198 0,'4'0'49'15,"-2"5"-55"-15,3 9 7 0,-5 7 10 16,0 3 12-16,0 3-4 0,2 1 0 0,6 0-3 16,2-1-3-16,1-3-2 15,3-2-2-15,-2-8 16 0,3-3-20 16,1-5 0-16,1-6 12 0,-1 0-3 15,-3-12-1-15,1-6 5 0,-3-3-5 0,-3-4 1 16,-2-2-6-16,-4 2-1 0,-2-2-3 16,0 4 1-16,0 3-5 0,0 1 0 15,-4 5-4-15,0 3-10 0,2 2-16 16,2 3-25-16,0-3-50 0,-2-4-148 15</inkml:trace>
  <inkml:trace contextRef="#ctx0" brushRef="#br0" timeOffset="69450.47">10952 15299 24 0,'4'0'89'16,"-4"0"-22"-16,4 0-46 15,-2 0 32-15,-2 4-9 0,0 8-4 0,0 1-6 16,0 6-8-16,-6 3-3 0,-5 2-4 15,3 1-1-15,-2-1-4 0,-1-3 1 16,3-1 0-16,0-4-4 0,4-3-6 16,-4-5 3-16,5-1-2 0,-1-5-2 15,2-2 2-15,2 0 0 0,0-4 2 16,0-9-6-16,4-7-1 0,9-2-1 0,3-3 0 15,5-4-1-15,2 0 1 0,6-4 0 16,4-1 1-16,2-3-3 0,2 1-3 16,2 1-1-16,-1 3-1 15,-5 6 2-15,-4 9 0 0,-9 5 2 0,-1 6 2 16,-5 5-1-16,1 1-2 0,-7 0 3 15,0 6 3-15,-6 5-2 0,-2 6-2 16,0 3 7-16,-6 3 2 0,-10 1-5 16,-5 0-2-16,0 1 1 0,-1 0 2 15,-1 1-2-15,0-2-2 0,0-3 2 0,1 1 0 16,3-4-2-16,-2 0-1 0,5-3 1 15,-1-3 1-15,3-1-1 0,3-2 0 16,3-5 1-16,2 0 2 0,6-4-2 16,0 0 0-16,0 0 1 0,0 0-1 15,0 0-3-15,0 3-9 0,0 0 5 16,6 2 5-16,2 3-9 0,3-2-3 15,-1 3-10-15,7 0 0 0,-1 1-9 16,3-1-4-16,4-2 2 0,-3 0 2 16,5-5 12-16,2-2-47 0,-2 0 55 0,6 0 11 15,-4-5-10-15,2-7 12 0,-3-6 4 16,-1-1 6-16,-2-3 6 0,-4-2 11 15,-3 0 0-15,-12-1-5 0,0 0 0 16,-4 2-9-16,-6 4 4 0,-8 3 12 16,-1 7 1-16,-1 2-7 0,-1 5-3 15,1 2-6-15,-3 4-7 0,2 9-4 16,-1 6-3-16,-1 3 3 0,5 2-3 15,3 5-1-15,5 0 2 0,6-2 0 16,0 0-3-16,0-4-1 0,11-3-2 0,5-4-1 16,9-6 3-16,10-1 3 0,19-4 0 15,10-5 9-15,8 0-9 0,-4 0 0 16,1-8 0-16,-5-3 0 0,-2-4 1 15,0-2 0-15,-4-1 3 0,-11 1 0 16,-5-2-2-16,-18 2 1 0,-5 2 2 0,-17-1 6 16,-2 4-3-16,-14 1-3 15,-15 2-4-15,-4 3-2 0,-3 6 2 16,3 0-2-16,4 2 2 0,9 10-1 15,1 3-1-15,7 2-2 0,6 3 3 0,1-1 0 16,5-2-1-16,0 0-1 0,0-3-5 16,13-3-3-16,-1-1-10 0,3-5-7 15,1-5 5-15,3 0 0 0,-1-4 5 16,-1-6 3-16,-1-2 1 0,-1-1 12 15,-1-2-1-15,-5 1 2 0,1 0 5 16,-4 1 13-16,-2 2 3 0,1 1 2 0,-3 4 2 16,0 3-3-16,-2 3-8 15,2 0-10-15,-2 9-3 0,0 10 2 16,0 10-1-16,0 2-1 0,2 6 0 15,0 1 1-15,0 1-3 0,-2 2 0 0,12 0 2 16,9 2 0-16,2-3 4 0,4-2-6 16,-9-3 3-16,-7-2 0 0,1-1 24 15,-4-5-14-15,-4-3 21 0,-4-7-17 16,-6-3 6-16,-12-7 8 0,-5-1 9 15,-8-3-14-15,-4-2-6 0,-5 0-6 0,3-1-1 16,2 0-7-16,2 0-4 0,0 0-1 16,12 0-6-16,5 4-33 15,9 3-35-15,7-5-67 0,0-2-347 16</inkml:trace>
  <inkml:trace contextRef="#ctx0" brushRef="#br0" timeOffset="69591.48">12601 15960 25 0,'-8'-17'556'0,"4"5"-534"16,2 12-9-16,-2 0-26 0,-3 2-59 16,-3 5-71-16,4-2-230 15</inkml:trace>
  <inkml:trace contextRef="#ctx0" brushRef="#br0" timeOffset="75923.85">14584 17328 70 0,'-7'0'47'0,"3"0"-19"16,-2-4 8-16,0 0 2 0,2 3-8 15,0-2-6-15,-1 0-4 0,1 1 1 0,2-1-5 16,-4 1-3-16,4 1 2 0,-4-3-3 16,4 3 0-16,-5-1 2 0,3 1 2 15,-2 0-2-15,0 0 1 0,2 1-3 16,-2 0 2-16,-1 0-8 0,3 0 2 15,0 0 0-15,0 0-1 0,4 0 1 16,0 0-5-16,0 0 2 0,0 0-3 16,0 0-2-16,6 0 1 0,9 0 2 15,9-2 1-15,5-3-1 0,7 2 0 16,5 0-1-16,2-2 0 0,5 2 0 0,4 0 0 15,-5 0 2-15,1 3-2 0,-5 0 0 16,-2 0-1-16,1 0-2 0,-5 0 3 16,-4 0-2-16,2 0 1 0,-8 0 0 15,-8 4 0-15,-3-3-1 0,-6 3 0 16,-3-1 1-16,-7-1 0 0,0 1-1 0,0 2 0 15,0 3 2-15,-4 2 2 16,-9 3-2-16,-1 3-3 0,-5 3 4 16,0 3-2-16,1 4-2 0,1 0 1 15,-1 2 2-15,-3 1-1 0,0 2-2 0,1 1 2 16,1 1 0-16,0-3-1 0,3-3 0 15,-3-1 0-15,3-1 2 0,-1-4-1 16,5-2-1-16,2-5 0 0,1-2 1 16,1 0 0-16,4-1-1 0,0-1-1 15,2-2-3-15,0 0-10 0,2-1-4 0,0 1-9 16,0-2-13-16,10-2-11 0,4-2-25 15,1-2-48-15,6-2-79 16</inkml:trace>
  <inkml:trace contextRef="#ctx0" brushRef="#br0" timeOffset="76599.88">15749 17332 2 0,'2'-4'6'0,"-2"-1"80"16,0-2-37-16,0-1-13 0,0 1 3 0,-4 0-9 15,0 0 1-15,0 0-9 0,-6 0-2 16,-1-1 2-16,-1 1-2 0,2-1 2 15,-7 0-1-15,5 0-3 16,-5-1 0-16,-1 3-7 0,-3 2 2 0,-4 4 2 16,-2 0-4-16,-6 0 0 0,4 4 0 15,-4 7-4-15,6 5 4 0,0 3-2 16,5 4-4-16,-1 5 0 0,6 0-1 15,7 3 0-15,4-1-2 0,6 0-2 16,0-3 0-16,12-3 2 0,5-5 0 0,6-4-2 16,1-6 1-16,5-7 2 0,-2-2-1 15,8-3-2-15,-4-12 1 0,0-4-3 16,0-2 4-16,-2-3-3 0,-4 1 1 15,0 0 2-15,-4 1-1 0,-5 1-2 16,-1 3 0-16,-7 3 3 0,0 3-1 16,-4 3-2-16,-2 3 1 0,0 4 2 15,0 2-2-15,-2 0-3 0,0 8 3 16,0 7 1-16,0 5-1 0,0 4 0 15,-6 4 0-15,0 4 2 0,-2 2-2 0,2 4-1 16,-5 0 1-16,3 0 1 0,-2 1 0 16,1-1-2-16,1-4 1 0,-2-1 1 15,1-2 0-15,1-5-1 0,0-5 0 16,2-4 1-16,2-4 0 0,-1-6-2 15,5-1 1-15,-4-3 2 0,0-3-1 16,4 0-1-16,0 0 0 0,-2 0 0 16,2 0-3-16,0 0-4 0,0 0-14 15,0 0-12-15,2 0-30 0,6-2-26 16,1-6-55-16</inkml:trace>
  <inkml:trace contextRef="#ctx0" brushRef="#br0" timeOffset="77176.92">16336 17353 14 0,'0'-9'89'0,"-4"0"-30"0,0 2-23 15,-2-1 7-15,-2 3-2 0,-5-1-8 0,3 2-1 16,-4 0-2-16,1 4-2 0,-3 0-4 15,-3 0-6-15,-2 8 3 0,1 3-5 16,1 5 0-16,0 4-6 0,1 3-1 16,-1 5-5-16,1 3 3 0,3 3-5 15,1 2 0-15,5 1 1 0,7 1-1 0,2 0-1 16,0-5-2-16,9-3 3 0,7-3 1 15,3-7-2-15,3-1-1 16,7-6 1-16,0-5-2 0,4-2 2 16,7-6-2-16,-3 0-1 0,2-5-2 0,0-10-3 15,-1-2 6-15,-3-5-1 0,-4-4 2 16,-4-2 0-16,-5-4-1 0,-3 2 1 15,-9-2 1-15,-1-2 0 0,-9 0 0 16,0-1 0-16,-2-1-1 0,-13 3 1 16,-1 3-2-16,-3 2 2 0,0 4-2 0,-1 6 2 15,7 5-3-15,1 8 2 0,6 5 1 16,4 0-11-16,-3 15-15 0,5 6-8 15,0 5-25-15,0 0-18 16,3-3-74-16</inkml:trace>
  <inkml:trace contextRef="#ctx0" brushRef="#br0" timeOffset="77708.95">17048 17271 27 0,'-3'0'43'15,"-3"0"0"-15,6 0-16 0,-6 0 3 16,0 0 4-16,0-3 2 0,-3 1-1 16,1 0-3-16,2 1 1 0,0 1-12 15,2 0 4-15,-5-1-5 0,7 1-5 16,-2 0 0-16,0 0-3 0,-2 0 0 15,4 0-6-15,2 0 1 0,0 0 1 0,0 0-3 16,0 0-2-16,0 0-2 0,8 0 4 16,4 0 0-16,5 0-3 0,6 0-1 15,4 0 1-15,4 0 0 0,0 0-2 16,2 0 0-16,-2 0-1 0,2 0 2 15,-4 0-1-15,2 0-1 0,-4 0 2 16,-7 0 0-16,1 0-2 0,-7 0 1 16,-5 0 0-16,-1 0 1 0,-6 0-2 15,0 0 0-15,0 0-9 0,-2 0-6 16,2 1-15-16,0-1-26 0,-2 0-26 0,0 0-54 15</inkml:trace>
  <inkml:trace contextRef="#ctx0" brushRef="#br0" timeOffset="77991.95">17072 17307 61 0,'-22'4'120'15,"5"3"-53"-15,3 3-6 16,3 1-21-16,3 2-8 0,4 1-11 16,4 2-8-16,0 2 1 0,8-1-9 15,9 5 1-15,3 1-4 0,5 0-1 0,0 2 1 16,6-3-4-16,-2-1-2 0,4-1 3 15,-2 0 2-15,-2-3-2 0,-6 1-1 16,-11-4 3-16,-4 0-4 0,-8-3 2 16,0-1 0-16,-6-2 3 0,-10-2 0 15,-3-1-2-15,-4-2 3 0,-4 0 2 16,-2-2 4-16,-4 3 2 0,-2 1-3 0,0 0 3 15,2 2-3-15,4 1-6 16,6 4 0-16,3 2 0 0,5 2 0 16,3 3-6-16,1 1-18 0,7 1-31 0,4-2-58 15,0-7-134-15</inkml:trace>
  <inkml:trace contextRef="#ctx0" brushRef="#br0" timeOffset="78653">18596 17411 26 0,'8'3'114'0,"7"-3"-66"15,-1 1 2-15,7 0-3 0,-1-1-15 16,5 0-1-16,2 0-6 0,2 0-7 16,0 0-4-16,-2 0-4 0,-2 0-5 15,-5 1-1-15,-1 1-1 0,-5 2-1 16,1 1-2-16,-7 1-13 0,-2 2-33 0,-6 4 4 15,0-1-51-15,-2 1-71 0</inkml:trace>
  <inkml:trace contextRef="#ctx0" brushRef="#br0" timeOffset="78796">18604 17692 48 0,'0'5'103'0,"0"0"-67"0,0 3 12 16,8-1-24-16,13 1-11 0,6-2-6 15,8-1-2-15,6-2-3 0,9-1-6 16,10-2-38-16,0 0-49 0,8-3-58 0</inkml:trace>
  <inkml:trace contextRef="#ctx0" brushRef="#br0" timeOffset="79384.03">20006 17512 1 0,'-9'0'29'0,"1"0"21"16,0 0 21-16,0-3-37 0,-1 1 12 16,1-3-13-16,-2 3-2 0,3 1-2 0,1-1 1 15,0 0 0-15,0-1-4 0,-2 0-2 16,-1 1 0-16,1 0-2 0,0 1-7 15,2 1 1-15,-1 0-6 16,1 0 2-16,6 0-7 0,-2 0-1 0,2 0 0 16,0 0-3-16,0 2 1 0,8 0 4 15,5 2 0-15,7-1-2 0,7 0 0 16,2 0-3-16,11 1 1 0,3 1-2 15,7-1 1-15,1 2-2 0,5-1 2 16,-4-2 0-16,-3 0 0 0,-3 0-2 0,1-2 2 16,-5 1 1-16,-1-2-3 0,-12 0 1 15,-8 0 0-15,-9-2 1 0,-8-2 1 16,-2-1-1-16,-2 0 2 0,0 2-2 15,-2 1 0-15,-6 2-2 0,-2 0 1 16,-1 2-5-16,1 11-13 0,0 2-31 16,-1 3-49-16,3-2-109 0</inkml:trace>
  <inkml:trace contextRef="#ctx0" brushRef="#br0" timeOffset="80241.09">20928 17120 6 0,'-5'0'27'0,"3"1"-23"0,0 1 35 15,0-1-11-15,2-1-25 0,0 1 2 0,-2-1-3 16,2 0 0-16,0 0 4 0,0 0 14 15,0 0 8-15,0 0 0 16,0 0-7-16,0 0 4 0,0-1-2 16,0-1 0-16,0 0-1 0,0 1-4 0,-2 1-9 15,2 0 0-15,-2-1 2 0,2 1-7 16,0 0-2-16,0-1 3 0,0 0 3 15,0 0 2-15,0-2 4 0,6 1-2 16,2-1-3-16,5 0 0 0,5-1 1 16,5 0-5-16,6 1 1 0,6 1-1 15,7-2-3-15,7 2 0 0,-1-1-1 0,-1 0-1 16,1 0 0-16,-9 0 2 0,-4 0-1 15,-2 2-2-15,-8-1 1 16,-8 2 1-16,-9 0 1 0,-2-3-2 16,-6 2-1-16,0 0 10 0,-6 0-7 0,-6 1-3 15,-1 0 0-15,-1 0 2 0,3 0 0 16,3 6-5-16,-2 0-7 0,4 3-12 15,1 0-5-15,-1 0-10 0,4 1-5 16,-2 1-4-16,0-2-11 0,0 1-14 16,0-2-4-16,-3 0-2 0</inkml:trace>
  <inkml:trace contextRef="#ctx0" brushRef="#br0" timeOffset="80609.11">20936 17219 37 0,'-25'0'80'0,"4"0"-16"0,5 1 8 16,3 1-37-16,5 1 1 15,4 1-5-15,2 1-11 0,2 0-8 16,0 2 4-16,8 3-1 0,7-1-4 0,3 3-4 15,5 0-1-15,2 3-6 0,0 1 1 16,1 1-1-16,1 4 3 0,-2-2-2 16,-2 2-1-16,-2 1 0 0,-5-1 2 15,-3 2-1-15,-7 1-2 0,0-2 2 16,-6-2 0-16,0-2 0 0,0-2-4 15,-2-3 0-15,-8-1 4 0,-5-1-1 0,-4-2-1 16,-3 0 1-16,1 2 1 0,-6-2 0 16,-2 2-2-16,2-3 1 0,-2 1 1 15,7 0 0-15,-1 1-2 0,6-1 1 16,5 0 0-16,0-1-9 0,5-3-31 15,7 0-24-15,0-3-36 0,2-2-58 16</inkml:trace>
  <inkml:trace contextRef="#ctx0" brushRef="#br0" timeOffset="81067.14">21599 17430 38 0,'2'-4'173'0,"0"1"-130"15,1 3-15-15,-3 0-12 0,0 1-12 16,0 12 4-16,-5 4 2 0,-1 6-2 0,0 2-5 15,0 4 0-15,4 2-2 16,2 2 5-16,0-2-4 0,2-2 0 16,6-4 3-16,4-5 8 0,1-6-2 15,3-5 4-15,3-6-1 0,2-3 14 0,-1 0-19 16,7-14 4-16,-2-7 2 0,6-5-5 15,-2-4-3-15,0-4-4 0,0-3 2 16,-8-1-3-16,-1 1 3 0,-5 0-3 16,-5 1 1-16,-4 3-1 0,2 4-3 15,-3 5 2-15,1 5-4 0,2 5-8 0,2 5-17 16,1 8-41-16,-5-1-45 0,-4 2-105 15</inkml:trace>
  <inkml:trace contextRef="#ctx0" brushRef="#br0" timeOffset="82756.23">24022 17101 17 0,'-8'2'13'0,"-1"-2"100"16,-1 0-78-16,4 0 10 0,0 0-7 15,4 0-10-15,0 0-4 0,0 0-2 16,-1 0 6-16,1 0-13 0,2 0-2 0,-4-2-3 16,0 2-2-16,2 0-3 0,0 0-4 15,0 0 4-15,0 0-2 16,2 0 1-16,0 0-2 0,0 0 5 15,0 0 1-15,0 0 4 0,0 0 4 0,0 0 4 16,0 0-4-16,0 0-3 0,0 0-3 16,0-1-4-16,0 1-3 0,6 0-4 15,9 0 1-15,7 0 1 0,3 1 1 16,6 3-2-16,6-2 0 0,3 0 2 15,5-1 0-15,1 4-3 0,1-2 1 0,-1-1-1 16,-5 2 2-16,-4-1-2 0,-2-1 3 16,-10 3-4-16,-6-1 3 15,-9 0-1-15,-4-1-1 0,-6 2 2 0,0 1 0 16,-6 1 0-16,-6 2-1 15,-5 2 3-15,-2 1-2 0,-3 4-1 0,1 1 0 16,-4 3 0-16,0 2 1 0,-1 2-2 16,-1 2 1-16,-2 2 1 0,2 2 2 15,0-1-5-15,4 2 2 0,3-3 3 16,3-2-2-16,3 1-3 0,1-1 3 15,1-2-1-15,6-5 1 0,3-5-6 0,3-4-1 16,0-3-11-16,5 0-9 0,3-5-14 16,0-1 2-16,9-1-7 0,1 0-18 15,1-3-45-15,4-9-42 0</inkml:trace>
  <inkml:trace contextRef="#ctx0" brushRef="#br0" timeOffset="83373.27">25085 17149 24 0,'0'-5'5'0,"0"-2"67"16,0-3-1-16,-3 0-28 0,1 1 6 15,-4 1-12-15,0 2-10 0,-2-1-8 0,-1 3 4 16,-3 2-5-16,-2-2-2 15,-3 2-6-15,-4-1 5 0,-3 3 3 16,-1 0 0-16,-2 0-3 0,-2 3-3 16,0 7 5-16,0 1-6 0,6 7 0 0,3-1-5 15,3 6-1-15,9 2-2 0,2-1-2 16,4 0-1-16,2-2 0 0,8-5 2 15,8-1-2-15,7-3 0 0,6-5 0 16,6-5-3-16,0-3 2 0,3 0-4 16,-3-8 4-16,-4-4 0 0,0-1-2 0,-6-1 2 15,-3 0 1-15,-1 1 1 0,-7 2-2 16,-5 3 0-16,-3 3 2 15,-4 3 0-15,-2 1-1 0,0 1 0 16,0 1 0-16,-4 9-1 0,-7 8 1 16,1 0 0-16,0 5-1 0,2 2 1 0,-3 2 0 15,3 2 1-15,-2 2-1 0,-3-1 0 16,3 2-1-16,2-2 1 0,-1-2 1 15,3-2 0-15,2-5-2 0,0-2 1 16,2-3 0-16,2-4-5 0,0-5-13 16,0 0-30-16,8-6-20 0,4-1-43 15,-1 0-76-15</inkml:trace>
  <inkml:trace contextRef="#ctx0" brushRef="#br0" timeOffset="83730.28">25647 17140 64 0,'2'3'138'0,"-2"0"-66"16,0 4-58-16,0-1 29 0,-4 3 7 15,-7 4-6-15,1 1-11 0,0 3-11 16,-5 1-2-16,3 3-5 0,-1 1-4 15,-1 2 0-15,2 2-3 0,-5 0 2 0,5 0-6 16,-1-1-2-16,3 0-1 0,-3-4 1 16,1-1-1-16,2-1-1 15,4-3 1-15,-1 0-2 0,3 0-6 16,-2-2-2-16,4 0-5 0,2-1-12 0,0 1-21 15,4-6 9-15,8-4-119 0,-1-4-71 16</inkml:trace>
  <inkml:trace contextRef="#ctx0" brushRef="#br0" timeOffset="84160.32">25969 17101 2 0,'0'2'35'0,"0"1"-34"16,-2-2 100-16,2-1-62 0,0 0 4 15,0 0-6-15,0 0-9 0,0 0-7 0,0 2-7 16,4-1 8-16,7 4 4 0,3-3-8 15,7 2-6-15,4 0-7 0,6-1-1 16,2-1-2-16,8-2-1 0,4 0-2 16,-1 1-6-16,-3-1 5 0,-6 1-78 15,-8-1 51-15,-10 0-178 0</inkml:trace>
  <inkml:trace contextRef="#ctx0" brushRef="#br0" timeOffset="84449.33">25936 17144 99 0,'0'9'6'0,"0"1"13"0,0-1 5 0,4 1 0 16,7 3-7-16,1-2-6 0,3 2-3 15,1 1-3-15,-4-1-3 0,3 1 10 0,-3 1 6 16,1 2 1-16,-5-2 4 15,0-1 3-15,-4 0-4 0,-2 0 6 16,-2 0-9-16,0 1 0 0,-8-1-5 0,-6 2-6 16,-5-1-1-16,-4 0 3 0,1-1-6 15,-1 1 1-15,-2 2 1 0,0-1 1 16,5 1-1-16,-3-1-7 0,4-2 2 15,3-1 0-15,1 0 1 0,5-1-7 16,2-1-30-16,1-3-25 0,1-3-33 0,2-5-83 16</inkml:trace>
  <inkml:trace contextRef="#ctx0" brushRef="#br0" timeOffset="84842.36">26804 17249 42 0,'9'1'142'0,"5"-1"-110"15,3 0 14-15,3 1-9 0,5 0-19 16,6 1-3-16,2 0-6 0,0 0-4 0,0 3-3 15,0 0-1-15,3 0-1 0,-10-1-2 16,-1 3-6-16,-6-1-22 0,-7 0-42 16,-6-5-81-16</inkml:trace>
  <inkml:trace contextRef="#ctx0" brushRef="#br0" timeOffset="85006.36">26777 17487 74 0,'-8'7'182'0,"8"1"-143"16,0-2-20-16,0 2 8 0,8-1 0 15,5-2-2-15,5 1-7 0,7-2-14 16,6 1 1-16,7-3-7 0,1 0-17 16,0-1-30-16,2-1-33 0,-3-2-122 15</inkml:trace>
  <inkml:trace contextRef="#ctx0" brushRef="#br0" timeOffset="85685.4">28028 17242 4 0,'-10'0'22'0,"-1"0"-19"16,-3 0 95-16,-3 0-69 0,5 0 13 15,-5-1-6-15,7 0-6 0,-2-1-6 16,1 0 3-16,5 0 4 0,-2 2-7 16,2 0 2-16,2 0-6 0,2 0 2 15,-1 0-3-15,3 0 1 0,0 0-4 16,0 0-9-16,0 0 3 0,13 0 10 15,12 0-6-15,6 5-8 0,8 0-3 0,8 0 3 16,5-1-4-16,2 1-2 0,4-1 0 16,-4 0 3-16,-3 2-2 0,-1-2-2 15,-11 2 2-15,-6 1-1 0,-8-1 0 16,-11-1-14-16,-5-2-7 0,-5-2-3 15,-2 1-11-15,0-2-24 0,0 1-20 0,0-1-54 16,4-1-67-16</inkml:trace>
  <inkml:trace contextRef="#ctx0" brushRef="#br0" timeOffset="86061.42">28878 17015 63 0,'0'0'218'0,"0"0"-166"0,0 0-9 16,0 5-5-16,0 0-5 0,0 6 12 15,0 1-17-15,0 6-9 0,0 1-2 16,-4 2-1-16,-3 4-7 0,-1 1-2 0,2 3 1 15,-2-2-1-15,-1 1 0 0,1 3-6 16,-4-4 2-16,3 2-1 0,-1-1 0 16,2-3-1-16,2 0 1 15,1-1 0-15,3-2-2 0,2 0-6 0,0-2-7 16,9-3-12-16,5-2-13 0,1-2-35 15,3-7-32-15,-5-6-88 0</inkml:trace>
  <inkml:trace contextRef="#ctx0" brushRef="#br0" timeOffset="86561.45">29200 17017 2 0,'-4'0'18'0,"-2"0"-5"16,2 0 83-16,0 0-49 0,-1 0-4 15,-1 0 6-15,0 0-11 0,2-2-4 16,0-1-5-16,0 1-1 0,4 0-2 15,0-1-4-15,0 3-4 0,0 0-4 16,0 0-4-16,6-1-6 0,8 1-2 16,7 0-2-16,4 0 6 0,4 0-5 15,8 0 0-15,2 0 1 0,0 0 0 16,3 0-1-16,-3 0-2 0,-4 0 2 15,-6 0-1-15,-6 0 0 0,-13 0 1 16,-4 0-5-16,-6 0-8 0,0 0-12 0,0 0-27 16,-10 0-48-16,-4-4-74 0</inkml:trace>
  <inkml:trace contextRef="#ctx0" brushRef="#br0" timeOffset="86821.47">29140 17061 43 0,'-8'10'24'15,"4"0"96"-15,2-1-107 0,2 0 23 16,0 2 3-16,4 4-15 0,8-1-12 15,7 0-3-15,-1 1-5 0,3-2-3 0,0-1 0 16,-3 1 0-16,-1-2 2 0,-3 2 1 16,-3-2 7-16,-3 1 7 0,-4 3 3 15,-4-1-6-15,0 1 0 0,-12 0 0 16,-7 1-7-16,-6 0-2 0,-2-1 0 15,-4 3 1-15,3-2 1 0,1 1-3 0,2-1-1 16,0 0 2-16,9 1-4 16,-1-3-1-16,7 1-1 0,1-2 0 15,5-2-1-15,4 0-25 0,0-3-25 16,13-5-77-16,3-3-85 0</inkml:trace>
  <inkml:trace contextRef="#ctx0" brushRef="#br0" timeOffset="87153.49">29771 17257 49 0,'4'0'47'15,"0"0"26"-15,-4 4-64 0,0 9 31 16,-8 7 15-16,-1 5-14 0,-7 2-17 16,6 5-7-16,3 0-9 0,3-1 1 15,4-1-2-15,0-4 3 0,11-2 3 0,-1-5-4 16,4-4-1-16,-1-5 11 0,3-7-17 15,5-3 8-15,2 0 4 0,4-11-2 16,1-7-6-16,1-5-1 16,2-3-1-16,-4-4-3 0,2-1 2 15,-8-1-3-15,-2-1 2 0,-5 2 1 0,-2 1-4 16,-1 2-5-16,-1 6-5 0,2 2-24 15,1 1-51-15,1-4-151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09:30:46.56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1968 6940 2 0,'0'6'6'0,"0"-1"75"15,-2-2-60-15,2 1 8 0,-2 1 1 0,0 0-6 16,0-4-4-16,0 3-1 0,2-2 4 16,0-2-5-16,0 0 4 0,0 0-5 15,0 0-1-15,0 0-9 0,0 0-1 16,0 0-2-16,0 0-4 0,0 5 1 15,0 4 0-15,0 2 5 0,0 2-3 16,0 0 0-16,0 0-1 0,0 2 6 16,0-1-4-16,6 1 0 0,-4 2 1 15,2 3 0-15,0 4 2 0,-2 6 0 16,4 4 1-16,-4 6-2 0,3 3 0 15,-3 2-2-15,0 2 0 0,4 5-2 0,-2-2 0 16,2 1-1-16,0 1-1 0,1-5 4 16,-3-3-3-16,0 0 0 0,-2 0 0 15,-2 1 0-15,0-1 5 0,0 2 1 16,0 3 0-16,0-1 4 0,0 5 8 15,0-2-10-15,0-4-3 0,0 0-2 0,0-1-4 16,2-3 0-16,4 0 1 16,-4 1 1-16,2-2-2 0,1 1 1 15,-3-1 1-15,-2-3 1 0,2-1-3 16,0 1-2-16,-2-2 3 0,0 1 1 0,0-2-1 15,0-1-2-15,0-1 2 0,0-1 0 16,0-3 1-16,0-2-2 0,0-4-2 16,0-2 4-16,0-2-1 0,0-3-2 15,0 1 2-15,2-3-1 0,-2 0 0 16,0 1 0-16,2-2 0 0,-2 0 2 0,0 2-4 15,0 1 2-15,0-2 2 0,0-3-1 16,0 0-1-16,0 0 1 16,0 1 1-16,0 1-2 0,0 1 2 15,-4 1-3-15,0 2 2 0,-3-1 0 0,5-2 0 16,-2-3-2-16,4 0 0 0,-2-1 2 15,2 1-2-15,0 2 0 0,0 0 1 16,0-1 0-16,0 0 0 0,0-5 0 16,0-1 0-16,2 2 0 0,-2-2 0 15,2 2 0-15,-2 3 2 0,0-2 0 0,0 0-2 16,0 5-1-16,0-6 2 0,0 2 1 15,0-6 4-15,0-2-12 16,0-2 6-16,0 1-1 0,0-2-1 16,0 0 1-16,0 0 1 0,0 0 1 0,0 0-1 15,4-3-1-15,5-5 3 0,-3 2-1 16,2 1-2-16,-2 0-7 0,3 0 11 15,-1-3 0-15,0 2-4 0,5 0 1 16,-3-2 1-16,4 2-1 0,5-3-2 16,0 3 1-16,3-2 3 0,-1-1 1 15,2 1-4-15,4-1 1 0,-3 1 1 0,5 2 1 16,2 0-2-16,0 1 1 0,-2 0-1 15,6 2-1-15,-4 0 1 0,3-2 0 16,1 0 0-16,2 0 1 16,2-4-1-16,0 1 0 0,3 1 1 0,-5-3 0 15,2 2-2-15,-2 0 0 0,-1 2 1 16,-3 0 1-16,-2 4-1 0,-4 0 0 15,2 0 1-15,-5 2-1 0,3-1-1 16,0 1 1-16,-2 0 0 0,4 0 0 16,0 0 0-16,0 0 0 0,4-2 0 0,-2 2 1 15,4-3-2-15,-2 3 1 0,2-2 1 16,-2 2-1-16,-2-1-1 0,4 1 1 15,-2 0 1-15,1 0 0 16,-1 0-1-16,4 0 1 0,0 0 0 0,2 0-2 16,1 0 3-16,1-2-4 0,0-1 7 15,3-2-3-15,-3 1 3 0,-2 0-2 16,1 0-3-16,-3 2 4 0,-2-1-3 15,2 2 0-15,0 1-1 0,-4-1 2 16,5 0-2-16,-1-2 0 0,0 2 2 0,0-1 0 16,0 1-1-16,3-1-3 0,-1-2 5 15,2 1-2-15,1 0 2 0,3-2-3 16,3-2 1-16,-1 0 1 0,3 0-3 15,-3-1 2-15,1 3 1 0,-1-1-2 16,-3 2 0-16,1 1-1 0,-3-2 2 16,1 2 0-16,0 3-2 0,-1-2 1 15,3 2 0-15,-1-2 1 0,3 0-1 16,-1 0-1-16,3 0 3 0,1-1-3 15,4 0 1-15,-1-1 0 0,5 0 1 0,-4 3-1 16,0-1-1-16,-2 1 0 0,-1 0 2 16,-1 0-1-16,-1 0 0 0,3 1 0 15,2-1 1-15,2-1-1 0,-1-1 0 16,3 1 0-16,-2-2 0 0,2 1 1 15,-2 1-2-15,0 0 1 0,4-1 0 16,-7 3 0-16,-1-1 0 0,-2 1-1 16,-1 0 2-16,-3 0 0 0,3 0-2 15,-5 2 1-15,1 2 1 0,5 0 0 16,-5-1-1-16,3 1 1 0,-3-1 0 0,5-2 1 15,0 0-2-15,-1-1 0 0,3 0 2 16,2 0 0-16,-1 0-4 0,5 0 2 16,-4 0 2-16,-2-1-2 0,-5 0 0 15,1 0 0-15,-5 0 0 0,1 1 0 16,-1 0-2-16,0 0 2 0,-1 0 2 15,-1-2-2-15,-2-1 0 0,1 1 0 16,-5-1 1-16,0 1-1 0,-2 0-1 16,-2-1 1-16,0 3 1 0,-4-3-1 15,2 2 0-15,0 0 0 0,0 0 0 16,0-2 0-16,0 0 0 0,-3 0 0 0,-1-1 1 15,2 1 0-15,-6-1-3 0,-3 2 2 16,-3 1 1-16,-3-1 0 0,-1 1-2 16,-3 0 1-16,0 1 1 0,-6 0-1 15,2 0-1-15,-4 0 3 0,0-1-1 16,0-1 3-16,0 2 0 0,0-1-1 0,0 1 3 15,0 0-3-15,0-2-2 16,0 1-2-16,0 0 1 0,0-1-2 16,0-1 0-16,4 0-1 0,1 0 2 15,-1-1 0-15,0 3 1 0,-2-2-1 0,0 2 2 16,-2-2 1-16,2 1-2 0,-2-1 1 15,0-1 1-15,0-1-1 0,0-1-1 16,0 0-1-16,0 0 0 0,0 0 1 16,0-1-2-16,-2-1 2 0,2-1-2 15,0-3 2-15,0-2 0 0,0-5-1 0,4 0 1 16,0-1 0-16,-2-3 0 0,2-1-1 15,-1-4 3-15,1 2-2 16,-2-3 0-16,0-3 0 0,2-1-1 16,2-2 1-16,0-2 1 0,1-1-1 0,-3 1 0 15,4-1 0-15,-4 0-1 0,0 0 1 16,0-2 0-16,0 0 1 0,1 0-1 15,-1-1 0-15,-2 1 1 0,0 0-1 16,2 2-1-16,-2-2 1 0,0-1 1 16,2 1-1-16,-4 1-1 0,2 3 0 0,0 3 2 15,-2 0-1-15,0 0 0 0,0 3-1 16,2-3 2-16,-2 1-1 0,3 1 0 15,-1-1 0-15,-2 3 0 16,2-4-1-16,-2 2 1 0,2-2 0 0,0 1 1 16,0 1-2-16,0 0 1 0,2 0-1 15,2-2 2-15,0 0-3 0,1-2 0 16,1 0 1-16,-2 1 0 0,0 1 1 15,1-1-1-15,-5 1 0 0,-2 1 0 16,0 2 2-16,0 4-2 0,0-1 2 0,0 2 0 16,0-2-1-16,0 2-2 0,0 0 2 15,0 0 1-15,-2 1-1 0,2 0-1 16,0-1 1-16,0 0 0 0,0-1 1 15,6-1-4-15,-4 1 3 16,2 1 1-16,-4 1-1 0,0 1 0 0,0 2 0 16,0-2 2-16,0 1-2 0,0 1-2 15,0-3 2-15,0 3 2 0,0-2-3 16,0 1 0-16,-2 2 1 0,2 1 1 15,-2 2-1-15,2 2-1 0,-2 2 2 16,2 3 1-16,-2 1-2 0,0 2-1 0,0 2 1 16,-1 1 2-16,-1 3-2 0,2 0 0 15,2-1 1-15,-4 2 0 0,4 0-2 16,0-1 0-16,0 1 0 0,0 0 0 15,0 0-2-15,0 0 2 0,0 0-2 16,0 0 1-16,0 0-2 0,0 0 1 16,0 0 3-16,-4 0 1 0,-2 0 0 15,2 4-1-15,-5-1 1 0,1 3 0 16,0-3-1-16,4 1-1 0,-5 0 1 15,3 0 2-15,-2-1-2 0,2-1 0 0,4 1 0 16,-4-2 0-16,1 0 0 0,-1-1 0 16,2 2 0-16,-2 1 0 0,-2 0 0 15,-1-2-8-15,1 2 6 0,2-2 4 16,0 0-4-16,-3 0-1 0,-3 1 3 15,0 3 0-15,-1-4-7 0,3 3 8 16,-3-3 0-16,3-1-1 0,0 2-1 16,1 1 0-16,-3-2 1 0,2 2 2 15,-1-1-3-15,3-1 1 0,4 0 1 16,-2-1-1-16,4 0 0 0,-4 0-1 0,1 0 1 15,-1 0-1-15,-4 0 1 0,2 0 2 16,-1 0-5-16,1 0 3 0,4 0 1 16,0 0-2-16,2 0 1 0,-2 0 1 15,-1 0-1-15,-3 0-2 0,0 0 3 16,0 0-2-16,-1 0-2 0,1 0 3 0,-2 0 0 15,-1 0 0-15,-1 0 0 16,0 0-1-16,-3 0 2 0,-3 0-3 16,-1 0 1-16,-4 0 0 0,7-2 1 15,-5 1 1-15,-2-2-2 0,1 2-1 0,-1 0 4 16,-2-1-2-16,2 2 0 0,1-2 0 15,-1 0 0-15,-2-1 1 0,4 2-1 16,-3-3-1-16,-1 0 1 0,-2 1 1 16,2-3-2-16,-2 2 1 0,-2-1 0 15,0 0 0-15,0 0 0 0,-2 1 0 0,2 1 0 16,-4-1 0-16,4 2 0 0,-2-1 0 15,-2 1 0-15,-2-1 1 16,0 1-2-16,-4-1 1 0,2 1 0 16,-3 0 2-16,1-1-2 0,0 0 0 15,1 0 2-15,-3 1-2 0,0 1 0 0,-3-1-1 16,3 1 2-16,2 1 0 0,-5-1-3 15,3-1 2-15,2 0 3 0,-1 0-2 16,1 0 0-16,2 1-1 0,-2-3 0 16,2 2 2-16,-1-2-3 0,1-1 1 15,2 0 1-15,-2 1-1 0,0-1-1 0,-1 1 1 16,1 1 0-16,2 0 1 0,0 1-2 15,0-2 0-15,2 0 1 16,4-2 2-16,0 1-3 0,2-1 1 16,0 1 0-16,2 0 1 0,-2 0-2 0,0 1 1 15,3-1 1-15,-3 0-1 0,4 3-1 16,0-1 1-16,1 0 1 0,-3 2-1 15,0-2-1-15,0 2 0 0,-2 1 1 16,-2 0 1-16,0 0-2 0,-4 0 1 16,0 0 0-16,-2 0 1 0,-4 0-2 0,4 3 0 15,0-1 2-15,-1 2 0 0,-1-1-2 16,4 0 1-16,-2 0 2 0,4 0-3 15,-2-1 1-15,0-2 1 16,0 1 0-16,2-1 0 0,-4 0-2 0,-3 0 1 16,-1 0 1-16,2 1 0 0,-4 3-2 15,-1-1 1-15,-1 1 2 0,-3 0-2 16,1-1 0-16,1 1-1 0,-1-1 2 15,2-1 0-15,1 2-1 0,-1-1-1 16,-3-1 2-16,5 1 0 0,-2-1 0 0,1 1 2 16,-1-1 0-16,4-2-2 0,-3 2 0 15,-1 0-1-15,4-1 1 0,1 2 0 16,-1-3-1-16,2 0 0 0,-2 0 2 15,1 0-2-15,-1 0-1 0,0 0 1 16,0 0 1-16,-1 0-1 0,-1 0 0 16,-3 0 0-16,3 0 2 0,2 0 0 15,0 0-4-15,-3 0 4 0,5-4-1 16,0 1 0-16,0 0-1 0,-1 0 0 15,-1-1 2-15,4 1-4 0,-2 0 2 0,0 0 2 16,-1 1-4-16,1 1 3 0,2 0-2 16,-2 0 1-16,-2 0 1 0,1 1-1 15,3-1-1-15,-2 1 1 0,4 0 1 16,2 0 0-16,-2 0-2 0,2 0 1 15,2 0 1-15,0 0-1 0,-2 0-1 16,4 0 1-16,-2 0 1 0,2 0-1 16,0 0-1-16,5 0 0 0,-1 1 2 15,-2-1 1-15,2 1-4 0,1 1 2 16,-3-1 1-16,6 3-1 0,-6-3-1 15,5 0 0-15,-5 1 3 0,2 0-3 0,-4 0 0 16,3 0 1-16,-3 0 1 0,2 2-2 16,0 0 3-16,2 2-2 0,5-2-2 15,-1 1 2-15,5-1 2 0,-1 0-2 16,1 0 0-16,3-2 0 0,1 0-1 15,4 0 1-15,0-2-1 0,4 0 1 16,-1 0 0-16,-3 1 0 0,4 0 1 16,-4 0-1-16,2 2-1 0,-4-3 3 15,1 2-2-15,-3 0 0 0,2 1-3 16,2 2 0-16,-3 0 1 0,1-2 2 0,6 3-2 15,-4-1 0-15,4 0 0 0,2 0 2 16,0-2-3-16,0-1 0 0,0 1 3 16,0-3 0-16,0 1-1 0,0-1 1 15,0 0 1-15,0 0 0 0,0 1 1 16,-2-1 1-16,2 0 0 0,-4 0 2 0,-1 0-3 15,-1 0-2-15,0 0 1 16,4 0-1-16,-2 0 0 0,0 0 0 16,2 1 2-16,-3-1-2 0,3 0 0 15,0 0 0-15,2 0-1 0,0 0 2 0,0 0-1 16,-2 0 1-16,0 0 1 0,0 0-1 15,0 0-1-15,2 0 1 0,-2 0 0 16,0 0 0-16,2 0 0 0,0 0 0 16,-2 0 2-16,0 0-2 0,2 0-1 15,0 0 0-15,-2 0-1 0,2 0 2 0,-2 0-2 16,2 0 2-16,0 0-1 0,0 0-2 15,-2 0-2-15,2 0 2 16,0 0-1-16,0 2 2 0,-2 3 1 16,2 1 0-16,0 2 1 0,0 0 0 0,0 1-1 15,-5 1 1-15,3 1 0 0,0 3 0 16,2 2-1-16,0 1 0 0,0 0 0 15,0 3 1-15,0 0-1 0,0 5 0 16,0-1 3-16,0 0-2 0,0 1 0 16,0-2-1-16,0-1 1 0,0 2-1 0,0 0 0 15,0 1 1-15,0 1 1 0,-2-2-1 16,0 1-1-16,0-3 0 0,-2-1 3 15,0-2 2-15,2-3-6 16,0 0 4-16,-2 0 1 0,-1-2-3 0,5-1 4 16,-4-3-1-16,4-4-1 0,-2 0-1 15,0-1-2-15,2 1 0 0,-4 0 3 16,2 0-3-16,0-2 0 0,2 1 1 15,-2 0 0-15,2-1-2 0,-2-1-2 16,2 0 0-16,0-1-10 0,0 0-15 16,12-2-19-16,7 0-16 0,6-9-46 0,-1-8-202 15</inkml:trace>
  <inkml:trace contextRef="#ctx0" brushRef="#br0" timeOffset="195633.34">20001 14865 56 0,'0'21'17'0,"0"0"-6"0,0 3-5 15,0 3 1-15,0 2-4 16,-2-2 27-16,0-1-15 0,2-6-15 15,0-1-4-15,0 2-4 0,0-2-7 16,0 0 29-16,0-5-11 0,-2-3-16 16,2-2 5-16,0-4 8 0,0-2 0 0,0-2 1 15,0-1 1-15,-2 0 11 0,2 0 11 16,0-5-7-16,0-5 10 0,0-4 1 15,0-5-1-15,0 0-2 0,0-7-5 16,4-3 0-16,0-7-5 0,1-8 0 16,-1-6-3-16,2-6-9 0,2-4 2 0,-2 2-3 15,1 3-1-15,1 5 0 16,-2 5 5-16,2 7 29 0,1 8 21 15,-5 10-49-15,0 9 0 0,-4 8-1 16,0 3-3-16,0 0 1 0,0 7 0 0,0 12 1 16,-4 8-1-16,0 6 0 0,-3 6 0 15,1 7-2-15,0 7-2 0,-2 8 1 16,2 7-2-16,-1 2 1 0,1-6-1 15,0-1 3-15,0-8-7 0,2-6 0 16,-5-6 4-16,5-5 1 0,0-4 2 16,4-6-2-16,-2-2-2 0,-2-8 3 0,2-2 0 15,2-9-1-15,0-2-1 16,0-3 1-16,0-2 1 0,0 0 1 15,0-5 2-15,0-11-4 0,2-8 1 0,4-7 0 16,2-5-1-16,1-4-1 0,-1-6 3 16,0-4 0-16,-2-8-2 0,3-9 1 15,-5-7 1-15,4-6-4 0,0-1 1 16,-4 9 1-16,1 11 0 0,-3 16 0 15,-2 16-1-15,0 10 3 0,0 11 1 0,0 7 1 16,0 1 6-16,-7 14-6 0,3 13-1 16,-4 12 3-16,4 8 0 0,0 8-3 15,-2 7 0-15,1 10-2 16,-1 4 0-16,0 1 0 0,-2-4 1 0,2-6-3 15,-1-7-1-15,5-9-3 0,2-5-2 16,0-9 3-16,0-6 2 0,-2-9 2 16,2-7 1-16,0-6-1 0,0-5-1 15,0-4 2-15,0 0 1 0,0-5 5 16,0-15-7-16,4-8 2 0,5-8 2 0,-5-4 0 15,2-6-2-15,0-5 2 0,-4-6-1 16,6-13-1-16,-8-11-3 0,9-10 2 16,-7-9-1-16,2 2-1 0,-2 8 0 15,-2 11 0-15,0 16 0 0,0 15 0 16,0 20 1-16,0 16 0 0,0 12 2 15,-2 12-4-15,-4 23 0 0,-3 18 6 16,3 16 3-16,-2 9-1 0,0 9 0 16,2 6-4-16,-5 3 1 0,1-4-2 15,0-7 0-15,1-8-1 0,1-11 2 16,-2-5-2-16,1-5 0 0,5-6 1 0,-2-6 1 15,2-8-2-15,2-9-1 0,2-6 2 16,0-9 1-16,0-4-3 0,0-6 0 16,0-2 2-16,8-2 1 0,0-17 3 15,3-8-5-15,1-9 2 0,1-6 0 16,-3-6-2-16,2-5 1 0,-1-8 0 15,1-9 0-15,2-14-1 0,3-13-1 16,-5-10 0-16,3-2 2 0,-3 12-3 16,-3 20 0-16,-7 23 3 0,0 20 0 15,-2 18-1-15,0 15 0 0,0 4 1 0,-9 27-2 16,1 16 2-16,0 15 5 0,-5 12-3 15,3 6 1-15,0 6-3 0,-1-1-2 16,-1-2 2-16,-2-4 0 0,-3-6-1 16,5-6 0-16,1-12 0 0,9-10 0 15,2-13-2-15,0-13 3 0,0-10-2 16,0-8 1-16,9 0 1 0,3-11-2 15,4-13 3-15,7-11-1 0,0-6-2 16,-2-5 1-16,-3-6 1 0,1-3 0 16,-7-7-1-16,1-2 0 0,-5 3 1 0,0 11-1 15,-6 19 0-15,-2 19 0 0,0 12 2 16,-8 18-2-16,-4 19-1 0,-5 12 0 15,-2 8 2-15,3 0-1 0,1-1-12 16,5-7-41-16,0-7-71 0,-3-6-223 16</inkml:trace>
  <inkml:trace contextRef="#ctx0" brushRef="#br0" timeOffset="197244.46">14807 14477 30 0,'0'0'80'0,"-4"1"29"0,-3 6-81 16,1 4-1-16,0 4 6 0,-2 6-5 15,2 7-2-15,4 8-5 0,-1 8-4 0,3 10 2 16,-4 13-3-16,2 9-2 0,-4 9 6 15,0-2-7-15,0-7-7 0,-3-5-1 16,7-8 2-16,-4-6-4 0,4-4-1 16,-2-9-1-16,4-7-1 0,0-5 1 15,0-11-1-15,0-6 0 0,0-6-1 16,2-5 1-16,2-4 0 0,-2 0 2 15,6-16 2-15,-1-9-1 0,3-8-2 16,-2-6 1-16,1-6 0 0,1-5-3 16,0-6 3-16,-2-7-3 0,1-9 1 0,-3-9 0 15,2-8 1-15,0-6-2 0,1-2 2 16,-1 3-1-16,2 6-2 0,1 7-2 15,1 12 1-15,-2 18 2 0,-1 17 1 16,-3 16 0-16,-4 15 1 0,-2 3 0 16,0 24 0-16,-6 14 5 0,-3 15 0 15,-1 9 0-15,4 7-5 0,-4 9-1 16,-3 9 0-16,-1 9 2 0,-5 6-2 15,3-1-1-15,-5-7 1 0,6-9 0 16,3-11-5-16,4-10-1 0,4-12 4 16,2-9 2-16,2-7 0 0,0-10-1 0,0-7 0 15,0-10 2-15,0-5-2 0,2-4 2 16,6-3-1-16,2-16 1 0,3-10-1 15,1-11 0-15,3-7 1 0,-3-8 0 16,1-6-1-16,-3-5-1 0,5-10 1 16,-7-10-1-16,-2-9-8 0,0-7-5 15,3-1 3-15,-5 3-4 0,-2 11 1 16,-2 16 3-16,-2 17 9 0,0 19 3 15,-2 20 1-15,-6 15 0 0,0 2 5 16,-5 25-1-16,5 12 0 0,-5 16 6 0,1 12 0 16,2 9-7-16,1 8-2 15,-1 4-3-15,0 9 0 0,-3 0 1 0,1 0-2 16,-2-2-6-16,3-9 3 0,1-7-4 15,4-10-1-15,-1-12 6 0,5-12 4 16,2-8 0-16,0-8 1 0,0-6-2 16,0-9 3-16,0-6-2 0,0-6-1 15,0 0 3-15,2-13 9 0,5-15-8 16,5-7 0-16,0-7 1 0,1-9-1 15,-1-4 0-15,-1-6-3 0,-1-6-1 0,-2-8 1 16,-2-11-1-16,1-11-1 0,-3-8 0 16,-2-4-1-16,-2 8-1 0,0 12 1 15,0 19-1-15,0 21 3 0,-6 22 2 16,-1 15 0-16,1 12 1 0,-2 5 0 15,-2 26 1-15,-3 14 1 0,3 17 4 0,0 14-3 16,1 14 0-16,1 11-5 0,-4 5 0 16,-3 3 0-16,1-2-1 15,-3-7-4-15,3-6-2 0,-1-13-1 16,11-15 0-16,2-13 4 0,2-16 3 0,0-9 0 15,0-9 1-15,0-11-1 0,2-8-1 16,6 0 2-16,3-20 7 0,3-13-8 16,5-13 0-16,1-9 2 0,-1-11 1 15,4-6-3-15,-1-9-1 0,1-11 1 16,-2-11 0-16,-5-12-2 0,-3-6-5 0,-1-1-1 15,-4 12 0-15,3 20 3 0,-5 24 2 16,-6 30 4-16,0 25 6 0,-2 13 4 16,-8 30-11-16,-5 17 12 15,-1 18 2-15,-3 15-7 0,5 12-6 16,-1 5 2-16,5-2-5 0,6-11-25 0,4-15-86 15,0-17-270-15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13:45:15.46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12055 1383 51 0,'0'-1'42'0,"0"-2"-13"0,0 0-3 0,0-1 1 15,0 0-4-15,0 2 5 0,0-1-5 16,0 0 0-16,0-1-8 0,0 2-1 16,0 0-1-16,0 0 1 0,0 0-1 15,0-3-1-15,0 3-7 0,0-1 0 16,-2-1 13-16,0 1-5 0,2 0-1 15,-2 3-3-15,2-1 0 0,0 0-4 16,0 1-1-16,0 0 3 0,0 0-4 16,-2 0 0-16,2 0 0 0,0 0 3 15,-2 0-3-15,0 0 1 0,0 0-2 0,2 0 2 16,-2 0-5-16,0 0 2 0,0 4-1 15,0 4 3-15,2 1-1 0,-2 5-2 16,2 1 1-16,0 0 3 0,0 6-2 16,0 3-2-16,0 4 3 0,2 3 1 15,2 3-1-15,0 4 0 0,2 2-1 16,-4 0 6-16,4 2-5 0,-1-1 2 15,1 2 1-15,-4-1 0 0,2 1-1 16,0-4-1-16,0 0-2 0,-2-2 3 16,5-3-2-16,-3 0-1 0,0-4-1 15,0-2 12-15,0-5-14 0,-4-4 1 0,0-3 1 16,0-3 5-16,0-2-4 0,0-1 1 15,0-5-2-15,0 0 4 0,0-3-2 16,-2-2 0-16,0 0 0 0,2 0 3 16,-2 0 0-16,-2 0-5 0,0 0 2 15,-5-11 0-15,3-2-3 0,0-7-2 16,0-8 0-16,0-10 1 0,-1-9-1 15,3-7 3-15,0-4-10 0,0 5 15 16,4 1-6-16,0 5-4 0,0 4 4 16,2-1 2-16,6 5-4 0,5-2-1 0,-1 1 2 15,5 2 0-15,1 1-1 0,-1 3 2 16,3 0-1-16,3 2 1 0,4-2-1 15,2 1-1-15,2-1 0 0,2 2 3 16,-2 4-2-16,-2 2 1 0,-2 3-1 16,-2 3 2-16,2 1-1 0,-7 3-1 0,3 2 0 15,-7 3 2-15,-3 4-2 16,-3 4-1-16,-4 3 1 0,-1 0 1 15,1 0-2-15,-2 4 2 0,2 7 0 16,-2 3 1-16,2 5-1 0,-1 3 0 0,-1 2 1 16,-4 0-2-16,0 1 2 0,0 3-1 15,0 4 1-15,-2 1 2 0,-7 3-2 16,-3 1 0-16,-3 1 2 0,-3-1-1 15,-3 0-1-15,1-1 0 0,-3-2 0 16,2-2 1-16,0-5-1 0,3-4-2 0,3-3 2 16,3-5-1-16,0-2-6 15,1-3-3-15,1-3-2 0,2-3-5 16,4-4 0-16,-1 0-2 0,3 0 2 15,2 0 3-15,0 0-2 0,0 0 2 0,2 0 1 16,7 0 8-16,1 0 0 0,7 6 1 16,-1 6 6-16,7 4 7 0,-3 1-1 15,5 4 3-15,0-1-1 0,2 2 1 16,-2-1 0-16,2 2-3 0,-3-2-2 15,-3 0 4-15,2-1-7 0,-7-3-4 16,1 0 1-16,-5-4 2 0,1-2-1 0,-3-3-3 16,-2-2-3-16,3-3-9 0,-1-3-9 15,2 0-11-15,3-4-20 16,3-14-40-16,-1-10-82 0</inkml:trace>
  <inkml:trace contextRef="#ctx0" brushRef="#br0" timeOffset="512.02">13114 1490 182 0,'-13'-7'27'16,"3"1"-7"-16,0-1 20 0,1 2-8 0,-1 0 0 15,-2 2-1-15,1 3-1 0,1 0-10 16,-4 0-5-16,1 0-2 0,-1 0 2 16,-1 9-4-16,3 1 1 0,-1 3-2 15,-1 2 0-15,0 2-3 0,3 4 0 16,1 2-2-16,2 3 1 0,-1 3-3 0,5 6-3 15,0 1 5-15,4 2-2 0,0 1-1 16,4-1-1-16,9 0-1 0,1-5 0 16,1-2 0-16,5-6-1 0,5-4 0 15,2-7 2-15,2-5-2 0,4-5 1 16,2-3 3-16,6-1 2 0,5-5-5 15,1-8 1-15,1-6-1 0,-7-3 1 16,3-4 0-16,-5-2-2 0,0-6 2 16,0-1 2-16,-3-2-2 0,-7 0-2 15,-5 2 5-15,-7 1 0 0,-11 1-4 0,-4 2 3 16,-2 0 1-16,-6 1 1 0,-13-1-4 15,-3 1-2-15,-5 4 6 0,-6 3 2 16,-5 3-4-16,3 6 1 0,0 5 2 16,2 6 0-16,6 3 2 0,2 0-2 15,9 7-2-15,-1 5-2 0,7 4-4 16,2 2 0-16,4 2 1 0,0 2 1 15,4-2-7-15,0 0-17 0,8-2-4 16,2 1-12-16,5-3-10 0,-1-1-24 16,-2-2-33-16,-3-4-77 0</inkml:trace>
  <inkml:trace contextRef="#ctx0" brushRef="#br0" timeOffset="1191.06">13841 1314 39 0,'11'-6'167'0,"-7"-1"-147"15,-2 7-15-15,4-1 23 0,-2 0-2 16,0 1-10-16,1 0-3 0,-3 7 8 16,0 9 1-16,2 5-2 0,0 6-1 0,-2 1-2 15,2 3-5-15,0-1 5 16,0 1 8-16,1-3-12 0,-1-1 2 15,0-4-3-15,0-2 1 0,2-4-5 16,-2-5-2-16,0-6 2 0,1-2-4 0,-3-4-4 16,4 0 4-16,2-2 3 0,5-15 2 15,5-10-4-15,7-7-3 0,0-5 1 16,2 1-2-16,-7-1-2 0,5-2 0 15,-2 5 1-15,-9 4 1 0,5 3-3 16,-7 6 2-16,1 4 0 0,-3 2 2 16,0 5-4-16,1 4 1 0,-3 3 1 0,-2 5 0 15,2 0-2-15,-1 6 1 16,1 10 4-16,0 8 0 0,-4 6 1 15,3 3 0-15,-7 6 4 0,0-2-2 0,0-3 1 16,0-5-2-16,0-7 0 0,2-2-2 16,4-9-3-16,2-2-1 0,2-4 2 15,-1-5-1-15,7 0 0 0,3-11 1 16,6-13 1-16,6-9 1 0,2-2-4 15,2-3 1-15,2 1-1 0,-4-1 2 0,2 2-2 16,-2 6 0-16,-4 5 1 0,-2 6 1 16,-6 8-2-16,-3 3 3 0,-7 6-2 15,-1 2 0-15,-2 0-1 16,-6 10 1-16,1 7 2 0,-3 10 6 0,0 7 0 15,-5 3 2-15,-1 3 2 0,2 2 0 16,0-2-4-16,0 1-2 0,4-4 1 16,0-4-3-16,0-2-5 0,4-3 1 15,8-5 1-15,-1-2-3 0,1-3-1 16,3-4-12-16,1-3-13 0,-4-2-21 0,3-4-27 15,-1-4-40-15,-7-1-148 0</inkml:trace>
  <inkml:trace contextRef="#ctx0" brushRef="#br0" timeOffset="1825.1">16035 1599 198 0,'-4'0'50'15,"4"1"0"-15,0-1 9 0,0 0-25 16,0 0-17-16,2 0-7 0,6 0 11 0,8-1 2 16,11-7-4-16,4-4-5 0,6-4 8 15,9 0-6-15,-1 0-8 0,1 2-5 16,-7 3-2-16,-6 5 0 0,-2-1-9 15,-6 4-12-15,-4 2-18 0,-3 1-29 16,-5 0-64-16,-11 0-112 0</inkml:trace>
  <inkml:trace contextRef="#ctx0" brushRef="#br0" timeOffset="2972.17">18019 1279 8 0,'0'-8'153'0,"0"1"-126"16,0 2 1-16,0 1 0 0,0 0-3 0,0 0 7 15,0 1 0-15,0 1-14 0,0 2 1 16,-2 0 0-16,2 0-12 0,0 0-4 15,0 0-1-15,0 17 0 0,-4 10 7 16,2 7 0-16,-4 10 2 0,4 5-1 16,-5 0-1-16,3 4 0 0,-2-2-2 15,2-2 6-15,-2-2-5 0,-1-5 0 0,1-3 2 16,0-6 0-16,2-6-3 0,0-6 0 15,2-6-3-15,0-8 1 16,2-4-1-16,0-1-1 0,0-2 2 16,0-2 10-16,0-16-2 0,0-12-13 0,2-10 1 15,6-6 1-15,4-7-2 0,3-1-1 16,-3-6 1-16,3-6 2 0,1-2-2 15,1-7-1-15,-1-3 1 0,7-1-1 16,2-2-1-16,0 7-1 0,4 5 2 16,2 11 1-16,-4 13-1 0,-1 11-1 0,-1 10 1 15,-6 8 1-15,-1 9-1 0,-3 5 2 16,-5 2-3-16,1 1 2 0,-1 14-1 15,-2 4-1-15,-2 8 3 16,-2 5 0-16,-1 4-1 0,-3 2-2 0,0 1 2 16,0 0-1-16,0-1-1 0,0-3-2 0,0 1 3 15,-9-2-1-15,1-2-3 16,-4-2-2-16,-5 0 2 0,3-4 0 15,-5-3-1-15,2-2-4 0,1-2 2 16,4-2 4-16,-1-4-1 0,7-2-1 0,2-4 4 16,2 0-2-16,2-3-3 0,0 1-1 15,2-1 6-15,4 0 2 0,4 4-2 16,1-2 1-16,1 0 2 0,5 3 3 15,3-1 3-15,-1 2-2 0,2 0 1 16,1 1 4-16,-3-1-5 0,2 0-2 16,-3-1 0-16,-1-1-2 0,-1 0-2 15,-1-2 1-15,-1 1-7 0,3 0-6 16,-3-2-13-16,-1 0-36 0,-1 0-33 15,-8-5-58-15</inkml:trace>
  <inkml:trace contextRef="#ctx0" brushRef="#br0" timeOffset="3388.19">18654 1559 132 0,'2'1'46'0,"6"1"-44"15,2 2 23-15,-1-3 11 0,5 1-12 16,5-2-4-16,1 0 2 0,3 0-4 16,4-3-8-16,2-11 2 0,2-2 4 15,4-7-5-15,0-4 2 0,0-3 4 16,-4-3-3-16,-4 5-6 0,-8-1-7 15,-7 4 3-15,-10 2 1 0,-2 0-1 16,0 3-3-16,-6 1 3 0,-10 5 0 16,-5 4 2-16,-4 6-5 0,2 4 5 15,-1 0-1-15,3 7 6 0,0 5-2 16,-2 5-1-16,7 3 4 0,-1 6-3 0,3 5-2 15,2 3 3-15,5 3-4 0,5 4-2 16,0 0-3-16,2 2 1 0,2-3 1 16,13-4-3-16,1-5 0 0,5-5-1 15,2-5 3-15,1-5-4 0,5-3-5 16,-2-7-3-16,4-3-8 0,-4-3-8 0,2-2-11 15,4-10 1-15,-4-4-15 16,2-2-12-16,-4-1-30 0,2-1-15 16</inkml:trace>
  <inkml:trace contextRef="#ctx0" brushRef="#br0" timeOffset="4108.22">19336 1452 2 0,'4'-9'13'0,"0"-1"0"16,-2 2 88-16,0 0-74 0,-2 0 9 16,0 0 1-16,0 2-7 0,0 1 1 15,0 0-3-15,0 1-5 0,0 2-1 0,-2-1-3 16,-2 3 1-16,-2 0 1 0,-2 0-4 15,1 0-6-15,-3 8 3 16,2 3 2-16,-3 3-4 0,-1 3 0 16,0 3 2-16,3 2-1 0,-3 4-6 0,4 1-2 15,-1 1 4-15,-1 2 0 0,4-1-2 16,6-2-3-16,0-1 1 0,0-8-3 15,10-4-2-15,7-6-1 0,-1-6 2 16,3-2 1-16,4-1 0 0,-1-12-2 16,1-5 1-16,0-5 0 0,-5-1-6 0,-1 0-5 15,-7 0 1-15,1 2-1 0,-7 4 3 16,-4 0-6-16,0 3 2 0,0 4 8 15,0 5-2-15,-2 3 0 16,-2 3 5-16,-1 0-1 0,1 6-6 0,2 5 0 16,2 5-4-16,0 1-5 0,0 0-3 15,4 0-12-15,11 0-12 0,6-4 6 16,3-2 33-16,7-4-11 0,0-4-23 15,0-3 16-15,0 0 0 0,0-3-10 16,-2-6 10-16,-2-4 17 0,-2-2-6 0,-6-1-8 16,-7-2 11-16,-4 0-2 0,-6 1-19 15,-2 2 15-15,0 2 17 0,-8 1 1 16,-4 5 15-16,-1 3 8 0,-1 3 6 15,-1 1-6-15,3 0-3 16,-3 8-1-16,3 4-3 0,2 6-6 0,-1 6 6 16,5 5-5-16,2 1-6 0,4 4-1 15,0-3-5-15,0-2-3 0,6-2 2 16,3-6 0-16,3-6-4 0,2-5 1 15,1-8 2-15,3-2 1 0,1-7-2 16,2-13 1-16,6-8 0 0,-1-7-1 0,5-4 0 16,-2-5 0-16,-4-3 1 0,-2-1 0 15,2-3-1-15,-7-1 1 0,-1-4 3 16,-7-3 4-16,-1 0-7 0,-5-2 0 15,0 0 1-15,-4 3-1 0,0 11-1 16,0 15 4-16,0 11 29 0,0 14 2 16,0 7-5-16,-8 0-14 0,-1 17-8 15,-1 14 1-15,0 12-4 0,-5 8 3 16,7 7-3-16,0 5-4 0,1 5-1 15,5 2 1-15,2 0 0 0,0-3-1 0,17-6-10 16,6-8-14-16,8-6 4 0,10-9-17 16,6-6-17-16,3-6-44 0,2-9-72 15</inkml:trace>
  <inkml:trace contextRef="#ctx0" brushRef="#br0" timeOffset="4722.26">20936 1453 145 0,'0'-2'16'0,"0"-2"28"15,0 0-9-15,-6-2-6 0,-1 0 4 0,1 0-8 16,0 1 1-16,-2 0 1 0,4 0-10 15,-5 1-3-15,1 0 4 16,0 2-1-16,-3 2 3 0,1 0-6 16,-2 0-1-16,-3 6-3 0,1 6-1 15,1 2-2-15,3 5-4 0,2 1 3 0,-1 4-5 16,9 5-1-16,0 3 0 0,0 2 2 15,5 0-1-15,9-1 1 0,3-1-1 16,5-6 0-16,3-3-1 0,0-7-2 16,2-3 1-16,0-5 0 0,0-6 1 15,-3-2 0-15,-3 0 1 0,-4-12 0 0,-1-1 1 16,-3-5 1-16,-1-2 0 0,-4-3-1 15,-6-2 3-15,0-2-1 16,-2 3 1-16,0 0 2 0,-2 1 0 16,-6 0-5-16,-6 2 1 0,-1-1-1 0,1 1 0 15,-3 2-2-15,7 5 0 0,-1 6 1 16,5 2-1-16,4 5-4 0,2 1-5 15,0 0-16-15,0 8-12 0,0 6 8 16,0 3-17-16,6 1-28 0,1-4-34 16,-1-1-62-16</inkml:trace>
  <inkml:trace contextRef="#ctx0" brushRef="#br0" timeOffset="5021.28">21217 1467 36 0,'2'0'113'0,"2"0"-33"15,-4 1-60-15,4 8 24 0,-2 0 3 16,-2 5-13-16,0 1-7 0,0-1-4 15,0 2-8-15,0-1-5 0,0-3 3 16,0-1-7-16,4-3-6 0,3-1 1 0,1-4 0 16,6-3-1-16,5 0 1 0,6-6 4 15,2-9-3-15,-3 2-2 0,-3-2-2 16,-2 3-3-16,-7 3 1 0,-1 5 4 15,-5 1-1-15,-4 1 1 0,0 2 1 16,-2 0-1-16,0 0 0 0,0 0 0 16,0 5 6-16,0 6 0 0,0 3-2 15,0 0 1-15,-2 4-2 0,0-2-3 16,2 0 0-16,0 2 0 0,0-4-1 15,6 0-8-15,4-1-28 0,3-2-19 0,3-1-35 16,1-2-105-16</inkml:trace>
  <inkml:trace contextRef="#ctx0" brushRef="#br0" timeOffset="5382.3">21756 1584 89 0,'15'-29'11'15,"-3"-2"17"-15,5-7 10 0,-3-4-17 0,1-6 9 16,-1-2-7-16,-1-7-9 0,1-4-10 16,1-5-2-16,-1-3-2 0,-6-2 0 15,3 6-2-15,-3 7 4 0,-4 12 3 16,0 14 14-16,-2 10 15 0,-2 12-2 15,0 5-2-15,0 2-3 0,0 3 0 16,0 0-4-16,0 6-17 0,-4 14-7 16,-2 10-2-16,-2 9 8 0,-3 6-2 15,7 4-3-15,0 2 2 0,2 2 0 16,2 0 0-16,0 0-2 0,0-5 0 0,0-5 1 15,8-3 1-15,3-4-4 0,-1-3 1 16,6-3 1-16,3-2 0 0,2-1-1 16,-1-3-3-16,5-4-8 0,0 0 2 15,0-6-12-15,2-1-21 0,-2-3-24 16,-3-4-44-16,-5-4-72 0</inkml:trace>
  <inkml:trace contextRef="#ctx0" brushRef="#br0" timeOffset="5817.33">22217 1408 120 0,'5'0'32'0,"1"0"-6"0,2 0 31 16,0 9-7-16,1 4-16 0,3 4-8 15,2 6 0-15,-1 2-6 0,3 5-3 16,3 0-9-16,0 1-1 0,-1-2-1 15,5 0-8-15,-2-2 2 0,1-3-2 16,-1-3-20-16,0-5-17 0,-5-5-20 16,-3-7-48-16,-7-4-85 0</inkml:trace>
  <inkml:trace contextRef="#ctx0" brushRef="#br0" timeOffset="6032.34">22763 1479 342 0,'-16'24'35'0,"-1"9"-23"0,1 7 12 16,-3 8 9-16,-4 6 1 0,-2 7-8 0,5 6 4 16,-3 9-7-16,-2 7-9 0,2 0-4 15,1 2 1-15,-1-5-1 0,4-6-11 16,5-5-1-16,4-4-2 0,1-8-10 15,9-4-18-15,0-9-20 0,0-6-32 16,9-12-78-16</inkml:trace>
  <inkml:trace contextRef="#ctx0" brushRef="#br0" timeOffset="7028.4">23472 1328 0 0,'2'0'56'0,"-2"0"39"15,2-2-56-15,-2 1-3 0,0-1 10 0,0 1-11 16,0-2-10-16,0 2-1 0,2 1-6 15,-2 0-5-15,2 0-1 0,0 0-3 16,-2 0-5-16,5 0 4 0,-1 5 6 16,-2 9 1-16,4 7 0 0,-6 6-3 15,0 7-1-15,0 4-2 0,0 0 1 0,0 0-4 16,0-3 0-16,0-3 4 0,0-7-5 15,0-6-6-15,0-4 4 16,0-4 1-16,0-6-4 0,0-4 0 16,2-1 1-16,6 0 4 0,1-14 1 0,5-6 2 15,5-9-5-15,1-4 0 0,3-3-3 16,0-1 0-16,0 1 0 0,-1 0 1 15,1 1-2-15,-2 2-2 0,-1 5 0 16,-1 6 2-16,-2 4 1 0,-3 4-3 16,-6 6 1-16,1 2 2 0,-1 6-2 0,-6 0-3 15,2 4 4-15,-2 10 4 0,-2 6-1 16,0 7-1-16,0 3 3 0,0 2-1 15,0-1-3-15,-4-2 1 16,0-5-1-16,4-2-1 0,-2-6 1 0,2-3 1 16,0-5-1-16,0-5-1 0,0-3-4 15,6 0 2-15,6-9 4 0,9-12 3 16,4-5-6-16,4-7-3 0,2 1-2 15,-4-2-1-15,2 1 4 0,-3 0-3 16,-5 0 5-16,2 7-1 0,-5 4 0 0,-3 8 1 16,-3 4 1-16,-1 7 1 0,-5 1-2 15,-2 2 1-15,0 0 6 0,-2 12 0 16,0 6 7-16,-2 8-1 0,0 4-2 15,0 3 0-15,-8 2-1 0,-2 3-3 16,1 0 1-16,1-4-2 0,4-2-4 16,4-5 0-16,0-4 0 0,0-3 0 15,0-3-3-15,4-3-4 0,6-5-13 16,3-4-19-16,3-5-21 0,3 0-34 15,2-11-81-15</inkml:trace>
  <inkml:trace contextRef="#ctx0" brushRef="#br0" timeOffset="7953.45">24334 1521 6 0,'6'4'18'0,"-4"0"108"0,0-2-87 0,5 0-11 16,-1 3 12-16,0-4-10 0,0 2-6 16,5-3-1-16,-1 0 2 0,4 0-7 15,3-4-1-15,4-6 1 0,-1-4 10 16,5-2-15-16,-4-3-8 0,2-3-1 15,-5-1-1-15,-3 0 0 0,-5 0 2 16,-6-1-1-16,-2 1-1 0,-2 2 2 16,0 3-1-16,-2 3 0 0,-6 5 2 15,2 4 3-15,-5 4 0 0,3 2-7 16,-4 0-1-16,1 13 0 0,-3 7-2 0,1 5 1 15,-1 4-1-15,4 4 3 0,-3 4-2 16,3 3 0-16,4-1-1 0,6 1 3 16,0-1-2-16,4-4-2 0,12-1 2 15,1-7 5-15,8-9-4 0,-5-3-5 16,3-9 4-16,0-5 4 0,0-1-2 0,1-5-1 15,1-14 2-15,0-3 1 16,0 0-1-16,-5-3-3 0,-3-3 0 16,-5 1 3-16,1-2-1 0,-3 1-1 15,0 4-1-15,1 3-1 0,-3 2 2 0,-2 3-1 16,3 4 0-16,-5 3 2 0,0 1 0 15,-2 3-2-15,0 3-2 0,0 2 3 16,-2 0-3-16,2 0 2 0,0 0-1 16,2 8 1-16,-2 4 5 0,0 3-2 15,0 4 2-15,-2 1 1 0,0 5-2 0,0 1-1 16,0-2-3-16,5 0 4 0,-3-1-2 15,-2-6-2-15,0-2 0 16,4-5 1-16,-2-4 1 0,0-3-2 16,2-3-1-16,0 0 3 0,2 0 0 0,1-13 1 15,3-5 1-15,2-4-2 0,3 1 0 16,-3-2-6-16,3 1 4 0,-3 0-1 15,0 2-1-15,-1 1-2 0,1 2 0 16,-1 5 2-16,-3 2 2 0,0 4-5 16,-4 4 3-16,-2 1 2 0,0 1 1 15,-2 0-4-15,0 7 3 0,0 11 4 0,-2 1-5 16,0 3 2-16,-4 0-1 0,4-2 2 15,2-3-1-15,0-1-3 16,0-6 1-16,4-2 2 0,2-2-2 16,0-4-1-16,3-2 4 0,1 0-3 0,7-9 4 15,-1-6-2-15,5-3-5 0,2-1 3 16,1-3-4-16,-1 1 2 0,0 0-2 15,-2 4 0-15,-3 4 3 0,-5 3-1 16,-3 5 1-16,0 3 3 0,-6 1-1 16,-2 1-1-16,0 0 3 0,1 5 7 0,-3 7 2 15,0 4-1-15,0 5-3 0,-5 1 4 16,-1 2-4-16,0 2-4 0,-2-2 2 15,4 2-2-15,-1-3-2 16,3-2-2-16,2-2 0 0,0-3 0 0,0-2-1 16,7-4-11-16,5-4-7 0,7-4-12 15,7-2-15-15,5-3-28 0,5-8-30 16,-3-5-61-16</inkml:trace>
  <inkml:trace contextRef="#ctx0" brushRef="#br0" timeOffset="8589.49">25645 1317 170 0,'-7'-5'84'0,"3"2"-45"16,-2 2 13-16,0 1-13 0,0 0-15 16,-5 8 6-16,-1 10-8 0,2 6-8 15,-1 3-1-15,3 3 2 0,4 3-10 16,0 0-2-16,4 0 2 0,0 1-1 15,0-3-3-15,8 0 4 0,9-4-2 0,1-6-1 16,7-3-3-16,4-7 2 0,-2-5 0 16,-2-4 0-16,-1-2-1 0,-3-2 1 15,-2-10-2-15,-5-6-1 0,-1 1-3 16,-9-3 2-16,0 0 4 0,-4-2-2 15,0 1 0-15,0 1 0 0,-4 1 2 16,-2 0-1-16,-5 2-2 0,3 1 3 16,0 4-1-16,4 2-1 0,-1 4-5 15,3 5-4-15,2 1-3 0,0 0-11 16,2 0-2-16,5 0 13 0,3 6 7 0,0 0-7 15,3-2-3-15,3-2 4 0,1-2 6 16,8 0 7-16,-1 0-1 0,5-8-1 16,-4-2 2-16,4 0 0 0,-6 0 9 15,-3 1 2-15,-3 1 3 0,-5 1-1 16,-5 3 1-16,-3 0 1 0,-4 4-1 15,0 0 0-15,0 0-3 0,0 0 2 16,0 4-2-16,0 5-6 0,0 6 1 16,-4 0-1-16,-3 3 1 0,1-2-1 15,2-3-5-15,2-2-2 0,0-3 4 16,0-4-2-16,2-3-2 0,0 0-1 0,0-1 2 15,0 0 0-15,0 0-3 0,2-6 0 16,6-9 1-16,5-1 0 0,-3-1-3 16,0 1 7-16,-1 2-3 0,-1 1 1 15,2 3 1-15,-2 0-2 0,1 4 1 16,1 1-1-16,-2 3-2 0,3 2 3 0,-1 0-1 15,4 2 0-15,7 6 0 16,0 1 2-16,6 0-1 0,-1 2 0 16,3 1 0-16,-2-1 0 0,-2 0 0 15,-2-1-8-15,-2-1-13 0,-3-1-11 0,-3 0-7 16,-7 0-19-16,-2 0-28 0,-6-4-74 15</inkml:trace>
  <inkml:trace contextRef="#ctx0" brushRef="#br0" timeOffset="8802.5">26472 1377 62 0,'0'6'221'15,"0"1"-217"-15,4 1 10 0,0 0 18 16,2-1-12-16,2 0 5 0,5 1-7 15,-1 1-6-15,5 1-2 0,1 1-7 16,5 1-2-16,2-1 2 0,0 0-3 16,-1-2-7-16,1-4-13 0,-2-3-17 0,-4-2-23 15,-3 0-35-15,-6-5-75 0</inkml:trace>
  <inkml:trace contextRef="#ctx0" brushRef="#br0" timeOffset="9036.51">26937 1210 8 0,'0'0'216'0,"0"2"-176"0,0 9 2 16,-4 8 27-16,-7 3-29 0,-3 4-9 16,-1 7-3-16,-3 5 2 0,-5 5-1 15,0 10-3-15,-2 6-8 0,-2 9 3 0,-1 6-3 16,-3 3-2-16,-3 3 1 15,3-1-6-15,0-3-7 0,3-6-1 16,5-9 1-16,6-9 4 0,5-12-14 0,6-4-1 16,1-6-10-16,3-6-17 0,2-5-14 15,2-8-26-15,5-7-51 0,3-4-153 16</inkml:trace>
  <inkml:trace contextRef="#ctx0" brushRef="#br0" timeOffset="60838.47">11034 3659 11 0</inkml:trace>
  <inkml:trace contextRef="#ctx0" brushRef="#br0" timeOffset="61406.51">11034 3659 111 0,'2'-17'40'0,"-2"11"-7"0,0-1 6 15,0 1-1-15,0 2-6 0,0 1-10 16,0 2-3-16,0 1 1 0,0-1-9 0,0 0-1 16,0 1 0-16,0 0-1 15,0 0-2-15,0 2-4 0,0 10 0 16,-2 9 1-16,-2 6-1 0,0 7-2 15,0 4-1-15,0 7 1 0,4 6 1 0,0 3-2 16,0 3 1-16,0-2 1 0,0-2-2 16,4-3 0-16,4-2 0 0,-2-1 2 15,3-4-1-15,-3-3-2 0,2-3 1 16,-6-1 2-16,2-4 0 0,-4-4-2 15,0-1 2-15,0-8-2 0,0-2 1 0,0-5-1 16,0-6 1-16,0-1 2 0,0-3 0 16,0-2 0-16,0 0-2 15,-2 0 5-15,0-10-4 0,0-6-2 16,0-5 0-16,-2-7 1 0,0 0 0 0,0-6-1 15,-3-5-1-15,-1-6 3 0,0-4-2 16,0-8-1-16,-1-3-2 0,3-3 2 16,0-5-3-16,2-2 1 0,2 1-1 15,2 7 4-15,0 5-2 0,0 9 0 16,4 6 0-16,4 3 2 0,5 4-1 0,1 3-1 15,7-1 2-15,-1 3 0 0,7 2-1 16,2 3-2-16,2 2 2 0,4 2 2 16,-2 4-2-16,7-1 0 15,-1 5 0-15,-4 2 0 0,0 5-2 0,-4 4 2 16,-4 2-6-16,-8 0-4 0,-3 6 2 15,-7 6-5-15,-1 3 0 0,-8 2-1 16,0 2 0-16,0 0 1 0,0 1 4 16,-11-1 5-16,1 2 4 0,-4 0 1 15,1 0 1-15,-1 1 3 0,-5 2 0 0,-2-1 2 16,3 0 4-16,-1-2 0 0,1-3-1 15,-1 0 0-15,-4-3 1 0,3 1-4 16,-1-1 1-16,-4-2-4 0,5-3-1 16,3 0 2-16,0-5-2 0,3 3-3 15,4-3-1-15,6-1-4 0,1-1-22 16,3 0-32-16,0-3-30 0,7 0-36 15</inkml:trace>
  <inkml:trace contextRef="#ctx0" brushRef="#br0" timeOffset="62329.56">11820 3711 94 0,'6'0'29'0,"-4"0"-2"0,2 4 14 16,0-1-5-16,0 3-7 0,1 2-4 15,1 6-5-15,-4 5-5 0,2 6 3 16,-4 9-6-16,0 7 3 0,0 5-5 16,0 7-2-16,0-1 2 0,-2-1-6 15,-2 3 2-15,-4-3-1 0,5-1-1 16,-3-2-1-16,2-5-1 0,2-7 4 15,0-5 1-15,-2-6 1 0,0-6 2 0,2-2 2 16,0-7 0-16,0-5-6 0,2-3 3 16,-3-2 3-16,3 0 0 0,-2-3-1 15,0-11-3-15,2-4-6 0,-2-7-2 16,2-4 0-16,0-4 2 0,0-7-1 15,0-5-2-15,2-3 0 0,2-5 2 0,3-5 0 16,3-4-3-16,4-6 1 0,-1-4 1 16,5 0-2-16,5 7-8 15,-2 9 3-15,2 13 4 0,3 8 3 16,1 9-5-16,2 7 3 0,0 3 2 0,2 4-2 15,0 4 0-15,2 2-1 0,0 5 4 16,-2 1 1-16,-2 0-5 0,4 6 3 16,-6 4 1-16,-2 6 1 0,-6 3-4 15,-7 8 4-15,-4 2-1 0,-6 6 3 16,-2 4-4-16,-4 3 0 0,-8 3 3 0,-5-1 0 15,1-2-4-15,-7-3 3 0,4-4-2 16,-1-4 1-16,-1-5-2 0,5-3 1 16,3-3 2-16,-1-5-2 15,3-4-1-15,7-5 0 0,0-3 0 0,4-3-4 16,0 0-6-16,0 0-6 0,2-5-1 15,9-6-5-15,3-3-1 0,3 0 4 16,-3 2 7-16,0 3 9 0,1 4 2 16,-3 2 1-16,1 3 3 0,-3 0 6 15,3 5 4-15,-3 9 7 0,0 6 1 16,-4 3-6-16,3 3 3 0,1 2-4 0,-2 0-3 15,-2 3-1-15,1-1-8 0,-1-5 6 16,-2 0-4-16,0-5-2 0,4-3-2 16,1-4-2-16,1-4-15 15,4-4-23-15,3-5-16 0,4 0-53 0,-1-13-151 16</inkml:trace>
  <inkml:trace contextRef="#ctx0" brushRef="#br0" timeOffset="62734.58">12926 3822 19 0,'0'-17'255'16,"-9"4"-228"-16,1 2 13 0,-2 2-6 15,-5 2-11-15,-1 3 10 0,1 3-2 16,-3 1-6-16,-1 0-4 0,1 13-8 15,-1 6-2-15,-2 8-1 0,1 8-5 16,1 8 3-16,2 0-1 0,9 1 1 16,2 0-6-16,4-1 0 0,2 2 0 0,0 0-1 15,14-2-1-15,5-6 0 0,6-8 0 16,4-7-1-16,10-4-4 0,0-8 2 15,9-7 2-15,-3-3 1 0,3-6-9 16,-3-13 2-16,-1-3 7 0,-5-5 0 16,0-5 0-16,-6-2 0 0,0-4 0 15,-10 2 2-15,-8 1 1 0,-5-1-3 16,-10 1 2-16,0 0-2 0,-4-3 1 15,-13 0-2-15,1-2 2 0,-7 2-1 16,2 2-3-16,-1 3-7 0,1 9 5 0,4 8 3 16,1 10 2-16,6 6-2 0,-3 4-2 15,3 15-16-15,-1 7-11 0,1 4-11 16,0 2-29-16,2-4-34 0,-1-2-70 15</inkml:trace>
  <inkml:trace contextRef="#ctx0" brushRef="#br0" timeOffset="63350.62">13606 3763 62 0,'0'0'258'0,"0"0"-236"0,0 0-8 16,-4 14 7-16,0 3-9 0,-1 6 3 0,1 4 7 16,2 3-5-16,-4 6 4 15,2 0-3-15,0 0 1 0,2-5-5 16,2-7-10-16,0-6 2 0,0-5-5 15,6-5 3-15,2-3-5 0,5-1 2 0,1-4 2 16,11 0 3-16,6-16-1 0,6-6-2 16,8-6-2-16,1-3 2 0,2-5-3 15,-3-4-3-15,3-1 2 0,-1-1 3 16,-4 4-2-16,1 4-1 0,-5 7 1 15,-2 7 2-15,-6 7-1 0,-4 8-2 16,-6 3 1-16,-7 2 1 0,-5 2 0 16,-1 12-1-16,-6 9 4 0,0 7 1 15,-2 8 5-15,-4 9-4 0,-13 5-2 16,-3 0 0-16,-1-3 3 0,0-4 7 0,1-4-5 15,3-6-4-15,7-6-4 0,4-8 1 16,6-7-1-16,0-5 3 0,4-7-4 16,8-2 0-16,13-2 4 0,2-17 0 15,12-8-2-15,7-4-4 0,1-5 0 16,5-2 0-16,2-5-2 0,-1-2-3 0,-3-5 2 15,2-4-6-15,-5-1 2 0,3 3 8 16,1 3-8-16,-3 8 7 0,-3 9 1 16,-5 12-2-16,-9 8 6 15,-2 8 0-15,-9 4 6 0,-5 5-2 0,-9 13 1 16,-6 14 10-16,0 7-9 0,-19 16 2 15,-5 6 4-15,-3 5-9 0,0-4-3 16,6-4-3-16,7-6 1 0,1-5-2 16,9-3 3-16,4-2-8 0,0-3-2 15,13-5-20-15,9-4-10 0,7-4-26 0,4-10-22 16,2-11-214-16</inkml:trace>
  <inkml:trace contextRef="#ctx0" brushRef="#br0" timeOffset="66535.8">16212 3994 56 0,'-4'3'31'16,"0"-1"-9"-16,-2 1-6 0,2-2 3 15,0 0 2-15,2 1 3 0,0-1 2 16,-1-1 3-16,3 0-6 0,0 0-2 16,-4 0 0-16,4 0-4 0,-2 0 0 15,0 0-3-15,-2 0-5 0,4 0-1 0,0 0 4 16,0 0-4-16,0 0-4 0,0 0-4 15,0 0 3-15,0 3 0 0,6-1 4 16,5-1 0-16,5 0 0 0,5-1 0 16,6 0 2-16,2-5-7 0,6-5 4 15,2-1 0-15,4-3-3 0,-3-1-1 0,1 1 0 16,-6-1-2-16,-4 1 2 15,-8 5-2-15,-5 1 0 0,-8 4 2 16,-4 1-3-16,1 1-4 0,-5 0-3 16,0 2 1-16,0-1-8 0,2 0-13 0,0 1-27 15,-2 0-37-15,0-2-53 0</inkml:trace>
  <inkml:trace contextRef="#ctx0" brushRef="#br0" timeOffset="67482.85">18321 3612 8 0,'0'-9'62'0,"0"-1"-10"16,0 2-24-16,0 0 5 0,0-1-2 15,0-1 5-15,0 4-1 0,0-2-4 16,0 1 1-16,0 2-4 0,0 2-6 15,0 2-7-15,0 1-4 0,0 0-8 16,0 4-4-16,0 15 4 0,4 7 8 16,0 11-4-16,0 7-1 0,0 8 1 15,1 4 1-15,-1 3-5 0,-2 1 0 16,0-2 4-16,0-4-3 0,0-1-1 0,-2-10 0 15,0-5-1-15,0-9-2 0,0-7 2 16,0-6-2-16,-2-4 1 0,-4-5 3 16,4-5 0-16,-5-2 2 0,1-2 4 15,0-13 0-15,-2-9-8 0,-1-8-2 16,5-7 1-16,-4-7 1 0,2-8-3 15,4-7 0-15,0-9 0 0,2-6 2 16,0-5-2-16,0-3 0 0,0 1 1 16,8-5 1-16,9-1-3 0,1 1-2 15,7 6-2-15,4 8 4 0,8 14 1 16,0 12-3-16,7 10 2 0,1 9 1 0,3 10-3 15,-3 9 2-15,-1 6-2 0,-3 4 5 16,-6 5-2-16,-2 12 0 0,-12 5-2 16,-5 6 0-16,-7 0 1 0,-9 2-3 15,0-1 2-15,-13 2 3 0,-5 1-1 16,-7 2 0-16,-6 2 0 0,-4 4 2 15,-2-3 0-15,-3 0-1 0,5-2 1 16,4-3 1-16,6-4-2 0,9-4-2 16,10-3 2-16,3-4 0 0,3-1-10 15,5 0-22-15,7-2-22 0,7-1-16 0,1-1-19 16,1-4-62-16</inkml:trace>
  <inkml:trace contextRef="#ctx0" brushRef="#br0" timeOffset="68192.89">18972 3692 36 0,'0'0'149'15,"-2"0"-142"-15,-2 0 4 0,4 0 10 16,0 0-10-16,-2 5-3 0,-2 1 3 16,4-1-1-16,0 3 0 0,-2 1 3 0,2 3 1 15,0 5-1-15,-3-1-4 0,-1 5 3 16,-2 1 1-16,0 5 3 15,-4 1 1-15,3 5-7 0,1 1 1 16,2-1-4-16,2-1-2 0,0-4 2 0,2-4-1 16,0-2-4-16,0-6 1 0,0-4 1 15,0-2 0-15,0-7-4 0,0-2 5 16,0-1 1-16,0 0 5 0,0-9-7 15,2-8-3-15,2-5 1 0,0-6-2 16,2-4-1-16,3-4 0 0,-1-3 3 0,-4-1-4 16,4 0 3-16,1 3-3 0,-1 3-2 15,4 6-10-15,7 5 2 0,0 7 1 16,3 4 0-16,5 5 1 15,4 4-3-15,0 3 0 0,4 0 0 0,3 0 1 16,-1 0 2-16,0 5 6 0,0 0 1 16,0-2 2-16,-1-2 2 0,-1-1 4 15,-4 0 2-15,-7-1 1 0,-5-7-1 16,-9 2 3-16,-3 0-2 0,-7 1-1 15,0-3 7-15,-5-1-6 0,-5 2-3 16,-8-1 1-16,-3 3-2 0,-6 2 0 0,-2 1 1 16,0 2 3-16,-2 0-3 0,0 0 6 15,6 10 1-15,0 1 1 0,5 6-6 16,5 5-4-16,5 3 4 15,6 5-5-15,4-1-2 0,4 1 1 0,13-3 2 16,5-3-3-16,1-3 0 0,6-4 1 16,-2-6-1-16,2-3 1 0,0-5-1 15,-2-3 0-15,-5 0 1 0,-1-9-4 16,-4-4 0-16,-7 1-1 0,-2-2 0 15,-8-2 1-15,0-2-2 0,0 1 0 0,0-2-4 16,-2 4 0-16,-4 0-8 0,0-1-4 16,2 5-7-16,1 2 3 0,1 4-8 15,2 3-10-15,0 2-26 16,7 0-8-16,-1 0 5 0,4 6-7 0</inkml:trace>
  <inkml:trace contextRef="#ctx0" brushRef="#br0" timeOffset="68694.92">19917 3708 0 0,'12'-12'8'15,"-10"1"136"-15,-2-1-95 0,0 3-19 16,-8 3 3-16,-7 1-10 0,1 4-4 16,-9 1 1-16,5 0 2 0,-9 9-9 15,6 9 1-15,0 4-3 0,7 7-3 16,2 1 0-16,5 2-8 0,5-1 5 15,2-4-4-15,2-2-1 0,11-3-2 16,-1-4 4-16,5-3-1 0,-1-5-1 16,3-5-1-16,-1-5 1 0,3 0-2 15,-4-15-2-15,-3-1 4 0,1 0-1 0,-7 0 4 16,0 0-2-16,-4 0 0 0,-2 2 1 15,-2 3 1-15,0 1 4 0,0 6 4 16,0 3 0-16,0 1-1 16,0 0-7-16,0 0-4 0,0 11-4 0,0 9 6 15,0 8 0-15,0 10-2 0,0 5 3 16,0 4 1-16,0 9-3 0,0 3 0 15,0 8 0-15,4 5 2 0,3 4 0 16,3 3-3-16,-4 1 3 0,2 2 2 16,-5-3-6-16,1-1 1 0,-4-6 4 0,0-9-2 15,0-8 0-15,-9-8 2 0,-3-9 2 16,-2-5 6-16,-3-9-1 0,0-7 4 15,-1-5 0-15,-1-6 2 0,3-5-6 16,-3-1-2-16,0-2-2 0,1-8-3 16,-1-7-2-16,1-1-1 0,3-4 2 15,1-4 0-15,3-1-3 0,1-3-1 16,2-2 2-16,8-3-5 0,0-2-15 15,0-2-7-15,8-4-1 0,9 1-8 16,5-2-20-16,3 3-8 0,4-2-20 16,2 0-37-16</inkml:trace>
  <inkml:trace contextRef="#ctx0" brushRef="#br0" timeOffset="69834.98">20394 3793 114 0,'8'-25'108'15,"-8"4"-93"-15,0 7 3 16,3 1 1-16,1 4-7 0,-2 2-3 15,-2 1 6-15,0 5 0 0,0 1-6 16,0 0 1-16,0 0-10 0,0 9 0 0,0 6 4 16,-2 5 4-16,-7 4-4 0,3 6 4 15,-2 7 2-15,0 5-1 0,-3 2 0 16,5-4-4-16,2-7 1 0,2-8-3 15,0-3-1-15,2-5-2 0,0-2 3 16,0-6-4-16,0-5 2 0,0-2 0 16,0-2 4-16,0 0 3 0,0-4-4 0,0-11-4 15,2-2 1-15,8-3-1 16,-1-1 0-16,-1-1-1 0,4 0 1 15,3-4-2-15,1 2-5 0,1 5-2 0,3 2-4 16,-1 7 1-16,2 2 8 0,-1 1-1 16,7 1 5-16,-2 1 0 0,0 1-1 15,0 1-2-15,-1-2 1 0,3 1 2 16,-6-1-1-16,4 0 2 0,-9-1-1 15,1-2 0-15,-7 3-1 0,-4-1 1 0,-4-2 0 16,-2 1 4-16,0-2-2 0,0-2-2 16,-4 0 7-16,-2 2 3 0,-2 3 3 15,-2 1-2-15,-1 1 2 16,-1 4 0-16,-3 0 2 0,3 0-4 0,-3 14 0 15,1 5 0-15,2 5-6 0,-3 1 4 16,5 2 0-16,4 4-2 0,-1-3-3 16,5 0 0-16,2-3 2 0,0-5-4 15,4-5-3-15,7-6 1 0,3-2 1 16,3-5 0-16,3-2 0 0,5 0 0 0,8-11 0 15,-6-4 2-15,2-4-5 0,-4 2 1 16,-8-1-4-16,-5 2-1 16,-2 3 1-16,-8 2-1 0,2 3 6 0,-4 5 2 15,0 2-4-15,-2 1 2 0,-6 0-1 16,-2 11 0-16,-1 8-1 0,3 5 3 15,-2 1-3-15,6 2 2 0,2 0 2 16,0-5-4-16,2-1 2 0,0-5 0 16,2-4-2-16,10-2-1 0,5-6-3 15,5-4 3-15,3 0 2 0,6-3-10 16,0-10-7-16,2-1 11 0,2-5-9 0,-6-1-1 15,-2-2 12-15,-4-4-2 0,-2-3-1 16,-7-1 2-16,1-3 6 0,-7 1 1 16,2 5-2-16,-2 1 4 0,1 7 7 15,-5 5 1-15,-2 5 0 0,-2 4 6 16,0 4-4-16,0 1 1 0,0 0-9 15,0 0-2-15,0 7-5 0,-8 10 4 16,-5 4-2-16,1 6 1 0,-1 2 3 16,1 0-1-16,2 2 1 0,-1-3-1 15,3-7 3-15,2-4-1 0,4-6 0 0,2-4-3 16,0-2 0-16,0-3 0 0,6-2-2 15,4 0 0-15,1-2 5 0,7-14-2 16,3-4-4-16,2-5 1 0,-1-3 2 16,-3 1-1-16,2 2-2 0,-5 2 0 15,-1 1 2-15,-3 8 0 0,-6 3-2 16,0 6 1-16,-3 4 1 0,-3 1 0 15,0 1 0-15,-3 9-1 0,-3 7 2 16,-2 2-4-16,-2 3 2 0,1 2 0 16,1 2 2-16,2-5 0 0,4-1-2 0,2-4-1 15,0-5 2-15,0-5-1 0,10-5-1 16,5-1 2-16,3-2 1 0,1-12-1 15,4-5-1-15,-3-5-4 0,3 0 3 16,2-1-6-16,-2-1 2 0,-3 7-4 16,-1 1 2-16,-7 7 2 0,-1 5 2 0,-7 1 1 15,0 5 3-15,-4 0-1 16,0 0-1-16,-4 10 4 0,-7 7 2 15,3 3-2-15,-2 2 1 0,-3 0 1 16,3 1-1-16,0-1-4 0,4-2 0 0,3-3 0 16,3-1 0-16,0-5-4 0,0-1-9 15,7-4-10-15,5-3-11 0,5-3-19 16,1 0-11-16,3-8 5 0,-5-8-107 15</inkml:trace>
  <inkml:trace contextRef="#ctx0" brushRef="#br0" timeOffset="70311.02">21767 3646 64 0,'0'7'180'0,"-4"3"-156"16,-5 3 9-16,1 5 7 0,-4 4-13 15,-3 2-1-15,1 4 0 0,-3 2-6 16,-1 2-2-16,-1 0-8 0,5-1 1 15,-1-3-3-15,7-6-3 0,2-6-5 16,6-7 3-16,0-6-1 0,0-3 0 0,2 0-2 16,10-2 1-16,7-14 2 0,3-6-1 15,5-7-7-15,2-2-8 16,0 0-1-16,-2 2 3 0,0 4-6 15,-6 4 2-15,-1 4 10 0,1 4 3 0,-2 2 1 16,-5 3 0-16,-2 3 1 0,-3 3 1 16,-7 2-2-16,-2 0 1 0,0 7 8 15,0 5 4-15,-4 4-6 0,-5-1 2 16,1 2 0-16,6-3 0 0,2-3 2 15,0-5-3-15,0 2-4 0,8-7-1 0,7-1-2 16,7 0 2-16,5-10-4 0,2-3 4 16,-4 1-4-16,-2 0-2 0,-5 2 0 15,-1 2 2-15,-9 3-1 16,1 3 3-16,-7 2 0 0,-2 0 0 0,0 1 0 15,-2 13 2-15,-7 3 3 0,-1 0-1 16,-2 4-2-16,-1-1 1 0,1 0 3 16,1 4-2-16,3-2-3 0,6-2-2 15,2-5 2-15,0-3-1 0,0-3-6 16,8-3-8-16,7-4-16 0,3-2-19 0,9-5-53 15,6-12-53-15,2-4 80 0</inkml:trace>
  <inkml:trace contextRef="#ctx0" brushRef="#br0" timeOffset="71160.07">22501 3613 22 0,'0'-7'17'0,"0"1"87"0,0-1-49 15,0 2-25-15,-9 2 23 0,1 0-7 16,-2 3-10-16,-1 0-3 0,-1 0-5 16,0 9-5-16,-3 6-2 0,-6 5-8 15,-1 6 1-15,-5 6 3 0,0 6-1 16,-4 4-2-16,6 1 3 0,7 1-5 15,5-5-1-15,9-3-8 0,4-8 1 16,0-6-1-16,8-8-1 0,9-5-2 16,6-6 0-16,5-3 3 0,4 0-3 15,5-14-1-15,0-7 0 0,-2-4-4 0,0-3-6 16,-6-1-3-16,-6 2-5 0,-2 1 5 15,-5 5 0-15,-6 4 10 0,-1 6-20 16,-9 6 7-16,0 4 15 0,0 1 0 16,0 0-1-16,0 3 1 0,0 9 0 15,-2 3-4-15,-5 4 3 0,3 4 3 16,0 2-1-16,0 3-1 0,4-4 0 15,0-3 0-15,4-4-4 0,13-5 4 16,1-5 2-16,5-1 0 0,-4-5-2 16,1-1 0-16,1 0-1 0,-2-14 1 0,-1-5 2 15,-1-6-3-15,1-8 3 0,-3-3 1 16,-1-3 1-16,-1-4-2 0,-3-3 3 15,0-1 6-15,-1-3-3 0,1-5 2 16,0-2-1-16,3-6-7 0,1-4 1 16,5-5-2-16,-1 2-1 0,3 5-3 0,-4 11 1 15,-5 16 1-15,-4 17 3 16,-6 12 2-16,-2 9 1 0,0 0-4 15,0 14-1-15,-10 11 5 0,-4 13 6 16,-5 9-5-16,-6 10-4 0,4 7 3 0,-3 4 0 16,-1 4-3-16,4-1 1 0,0-5 0 15,9-7 1-15,6-9 1 0,2-9-1 16,4-8 4-16,0-9-1 0,0-9-4 15,4-7 1-15,-2-4-4 0,4-4 4 16,2 0 0-16,9-9 1 0,-1-7-3 0,5-4-5 16,4-1 0-16,4-1-3 0,2 0 3 15,2 1 1-15,0 3-14 16,-2 4 5-16,-4 4 11 0,-2 5-7 15,-5 5-7-15,-3 0 11 0,-5 3 4 0,3 10-1 16,-5 2 1-16,0 3 0 0,-3 4-6 16,-5 1 7-16,-2 1-1 0,0 4 0 15,-9-3 3-15,-1-1 1 0,-6-2 2 16,-3-3 11-16,0-2 3 0,-3-1 2 15,1 1 0-15,-2-5 0 0,1-1 1 0,1-3-4 16,4-3-6-16,5-1-5 0,4-2-1 16,1-1-3-16,7-1-4 0,0 0-3 15,0 0-11-15,13 0-5 16,3-1-11-16,5-6-22 0,-2-4-46 0,1-1-136 15</inkml:trace>
  <inkml:trace contextRef="#ctx0" brushRef="#br0" timeOffset="71716.1">23268 3826 174 0,'4'-8'11'0,"0"1"-2"16,4-4 21-16,0-3-14 0,3-4-2 0,1 0 3 15,0-4 0-15,5-5 0 0,0-3-7 16,1-6 2-16,-1-4-6 0,3-6 4 16,1-6-5-16,0-6 5 0,-3-7-8 15,7-4 1-15,2-4-3 0,4-3-2 16,-4 4 2-16,-2 11 0 0,-7 13 0 0,-5 15-1 15,-3 15 10-15,-6 7-3 0,-2 10-1 16,-2 1 3-16,0 0 10 0,0 1-3 16,-10 14-6-16,-5 9 1 0,-1 7-3 15,-5 9-4-15,1 5 2 0,-1 7-5 16,0 8 4-16,-2 3-1 0,7 4 3 15,1 2-1-15,3 0 3 0,6 0-3 16,2-5 12-16,4-6-11 0,2-8-2 16,12-8-3-16,5-9 5 0,6-9 3 15,2-7-5-15,6-9-3 0,4-8 2 0,8-2 2 16,3-21-1-16,6-6-5 0,-3-3-4 15,-3-2 4-15,-5 0-6 0,-12 1-7 16,-8 2 5-16,-7-1-13 0,-5 0 3 16,-9 3 15-16,-2 5 2 0,-6 8-3 15,-11 8 4-15,1 8-2 0,-7 0 5 16,0 9 3-16,-4 14 7 0,-4 10 7 15,2 6 0-15,-2 8 0 0,2 6-4 16,2 2-1-16,7 2 2 0,9 1-5 16,11-3 1-16,15-8-9 0,22-7-1 0,15-8 0 15,16-9 3-15,19-8-5 0,16-8 2 16,9-7 0-16,12 0-12 0,6-16-35 15,0-1-23-15,-6-6-56 0</inkml:trace>
  <inkml:trace contextRef="#ctx0" brushRef="#br0" timeOffset="73364.19">25436 3574 0 0,'0'0'0'15,"0"1"2"-15,0-1-1 0,0 0-1 16,0 0 0-16,0-3 53 15,0-4-45-15,-4-1-2 0,0 0 8 0,-3 0 4 16,3 1-4-16,-2 0 9 0,2 0 4 16,2 3 1-16,-2-1-5 0,4 1-5 0,0 1-5 15,0-2-3-15,0 1 1 16,0 0-1-16,0-2 3 0,6 0 2 15,-2-1 1-15,2 2 1 0,-6 1-2 16,4 2 4-16,-1-1 1 0,1 3-1 0,-4 0-7 16,0 0-4-16,0 0-5 0,0 0-5 15,0 12 2-15,0 6 3 0,0 10 2 16,-4 7 0-16,-5 5-3 0,1 4 4 15,-2 1-5-15,-3 0 1 0,5-1-1 16,-2 0 2-16,1-5-2 0,1-5 1 0,0-5-2 16,0-8 2-16,-1-4-1 0,3-6 3 15,0-6 0-15,2-5 1 16,2 0 2-16,2 0 0 0,0-9-9 15,0-9 4-15,2-9-1 0,12-10-2 0,5-3-1 16,2-6 4-16,7-2-2 0,-1 1 0 16,6-5-3-16,0 1 4 0,5 1 1 15,-1-1-5-15,2 6 6 0,-2 5-3 16,-4 6 0-16,1 10-3 0,-12 6 1 15,-1 7 1-15,-2 8 1 0,-1 3-1 16,1 0-2-16,-3 1 2 0,1 9 1 0,-1 6-2 16,-5 6 0-16,-3 4 3 0,-8 5 1 15,0 4-1-15,-10 3-1 16,-11 2 3-16,-4 0-2 0,-8-4-1 15,0-1-1-15,0-3 0 0,-4-4 0 0,4-3-3 16,6-4-3-16,2-4 0 0,6-4 4 16,7-5-8-16,8-4-2 0,2-4 0 15,2 0-9-15,0 0-8 0,4 0 11 16,8-3 9-16,1-3-3 0,1 0 8 15,1 3 2-15,-3-1 2 0,0 1 2 0,3 3 2 16,-7 0 5-16,3 0 5 0,-3 5 3 16,4 5 4-16,1 3-4 15,-3 0-4-15,4 1 2 0,-1 1-7 16,3 1-2-16,3 0-3 0,4-1 1 0,-1-2-1 15,3-3-9-15,4-4-19 0,4-3-31 16,-2-3-61-16</inkml:trace>
  <inkml:trace contextRef="#ctx0" brushRef="#br0" timeOffset="73691.2">26312 3662 159 0,'-16'-4'89'0,"-1"3"-80"16,-1 1 38-16,1 0-8 0,-4 5-14 15,-1 10-6-15,5 5 0 0,1 4-10 16,5 4 5-16,9 3-10 0,2 0-3 16,2-2 1-16,11 3 0 0,5-5-2 15,3 0 0-15,4-3 3 0,0-6-3 0,-1-3 0 16,5-6-1-16,-2-5 2 0,-4-4 1 15,-2 0-3-15,-3-4 0 16,-1-10 4-16,-3-5-1 0,-3-3-1 0,-3-4-1 16,-8-1 2-16,0-2 1 0,0 3-2 15,0 1 1-15,-8 0-1 0,-3 2 1 16,-1 2-3-16,-1 1 0 0,5 4 3 15,0 4-2-15,4 2-1 0,2 5-9 16,2 3-10-16,0 2-17 0,0 0-30 16,2 3-12-16,2 3-25 0</inkml:trace>
  <inkml:trace contextRef="#ctx0" brushRef="#br0" timeOffset="74225.23">26732 3650 178 0,'2'3'128'0,"-2"1"-114"0,0 3-8 16,0 5 28-16,-8 2 9 0,0 4-8 0,-7 3-10 15,-1 0-8-15,3-2-4 0,3 1 4 16,-1-5-9-16,7-3-5 0,2-2-1 15,2-1 0-15,2-2-2 16,7-2 1-16,7-3-1 0,5-2 4 0,8-7-1 16,2-9-2-16,4-4-3 0,-2 1-2 0,0-5-6 15,-2 1 5-15,-4-1 1 16,-2 2-4-16,-3 3 2 0,-1 3 3 15,-2 5-1-15,-7 2 4 0,-4 5 1 16,-1 3-3-16,-7 1 2 0,0 0 1 0,0 2 2 16,0 9-1-16,0 2 2 0,-2 2 5 15,-7 2-4-15,1-2 2 0,-4-1-2 16,1 1 2-16,3-2-4 0,0-2-1 15,6-1-2-15,2-2 2 0,0-2-2 16,12-2-1-16,9-4 2 0,8 0 1 0,10-4-1 16,4-9-3-16,9-4-1 15,4-5-1-15,-7-1-5 0,-7-3 5 16,-5 2 3-16,-8-1 1 0,-8 3 1 15,-5 2-2-15,-3 5 3 0,-5 6 4 0,-4 4 3 16,-4 5 1-16,0 0 8 0,0 0-2 16,0 1-4-16,-15 13-7 0,-3 9-3 15,-9 9 4-15,0 5-1 0,2 4-4 16,7 4-1-16,5 0 1 0,11-2-2 15,2-1-18-15,13-6-10 0,14-1-26 0,4-8-24 16,4-9-95-16</inkml:trace>
  <inkml:trace contextRef="#ctx0" brushRef="#br0" timeOffset="101340.79">9536 6236 41 0,'0'-3'7'15,"0"1"-4"-15,-2-1 9 0,-1 2 2 16,3-3 6-16,0 4 0 0,-2-2-7 16,0 0-2-16,2 2-7 15,0 0-3-15,-2 0-2 0,2 0 0 0,0 0 2 16,0 0-5-16,0 0 0 0,0 0-1 15,0 0 3-15,0 0 2 0,0 0 3 16,-2 0 2-16,0 0 0 0,2-1 7 16,0-2 4-16,-2-1-2 0,2 1 6 15,-2 0 2-15,2 1-6 0,0-2 0 16,0 3-2-16,-2-2-5 0,2 2-1 0,0-1-1 15,0-1 1-15,0 1-2 0,0 0 2 16,0 1 3-16,0 0 4 0,0-1 0 16,0 2-3-16,0-1-3 15,0 0 0-15,0 1-1 0,0-2-3 0,0 2 0 16,0 0 1-16,0 0-6 0,0 0 2 15,0 0 1-15,0 3-1 0,0 1 0 16,-2 5 0-16,0 1 0 0,2 2 0 16,-4 5 1-16,4 3-1 0,0 3 3 15,0 8-3-15,0 5 2 0,0 7-1 0,0 4 0 16,0 3 1-16,0 1-4 0,0-1 1 15,0-2 1-15,0-6 0 0,4 0 0 16,-2-3-2-16,2 0 0 16,-2 2 0-16,-2-5 2 0,0-2-2 0,0-4 1 15,0-5 1-15,0-3-1 0,0-4-1 16,0-4-1-16,0-2 2 0,0 2 0 15,-2-3-1-15,2 1 1 0,-2-2 0 16,2-5 0-16,0 2-2 0,-2-4 1 16,2-2 2-16,0 1-2 0,0-2 0 0,0 0 0 15,0 0 1-15,0 0-2 0,0 0-4 16,0 0-3-16,0-3-9 0,2-4-4 15,2-4-8-15,2-1-9 0,0-4-18 16,3-1-17-16,-7-8-33 0</inkml:trace>
  <inkml:trace contextRef="#ctx0" brushRef="#br0" timeOffset="101765.82">9525 6210 0 0,'0'0'0'0,"0"1"92"0,0-1-47 15,0 0-4-15,0 1-13 0,0 1-12 16,0 2 4-16,0-1 2 0,6 0-7 16,9 3 5-16,1-6-5 0,9 0 1 15,6 0-8-15,2-7 1 0,7-5 2 16,1-2-1-16,2-2-1 0,-3 0 0 15,-1 2-3-15,-6 4-2 0,-8 2-3 0,-7 3-1 16,-3 4 1-16,-5 1-5 0,-6 0-13 16,3 0-5-16,-5 0-7 0,-2 1-10 15,0 8-5-15,-9 3-23 0,-5-1-15 16</inkml:trace>
  <inkml:trace contextRef="#ctx0" brushRef="#br0" timeOffset="101985.83">9666 6504 4 0,'6'2'11'16,"2"-2"92"-16,1 0-89 0,5 0 17 16,1-2-2-16,3-7-8 0,1 3 2 15,3-3-4-15,-1 0-1 0,4-1-4 16,0 1-3-16,2-1-4 0,0 1-5 0,-3 1 3 15,5 4-3-15,-4 1-1 0,-4 3-1 16,-3 0-8-16,-1 2-18 16,-5 6-23-16,-3 2-18 0,-3 1 3 15,-4-1-20-15</inkml:trace>
  <inkml:trace contextRef="#ctx0" brushRef="#br0" timeOffset="102254.84">9575 7127 168 0,'-4'12'23'0,"4"-3"7"16,8-3-2-16,11-4 4 0,5-2-4 15,10 0-2-15,3-5-6 0,8-11 2 16,7-3-12-16,4-2-1 0,-3-3-2 16,3 1-1-16,-6 0-2 0,-5 4-1 15,-7 4 0-15,-7 2-2 0,-3 4-13 0,-7 4-23 16,0 0-18-16,-9-1-23 0,-6-2-72 15</inkml:trace>
  <inkml:trace contextRef="#ctx0" brushRef="#br0" timeOffset="103272.9">10933 6253 63 0,'4'0'15'16,"-4"-2"0"-16,2 1 8 0,-2-2 5 16,0 1-4-16,0-1 3 0,0-1 2 15,0 1 0-15,0 1 1 0,0 1-4 16,0 0-1-16,0 1-6 0,0-1-9 15,0 1-8-15,0 0-4 0,4 9 3 0,0 7 0 16,3 6 2-16,-3 6 0 16,2 7 0-16,2 1 1 0,-2 6-2 15,1 1 2-15,-1 1 0 0,-4 0 2 16,2 1 2-16,-2-5-3 0,-2-1 1 0,4-2-1 15,-2-2-4-15,-2-3 2 0,2-9 1 16,-2-3-1-16,0-8-3 0,0-5 1 16,0-3 3-16,0-3 4 0,-2-1 1 15,-2 0 6-15,0-8-7 0,-2-6-1 16,0-6-8-16,2-3 3 0,-3-5 1 0,3-4-1 15,0-5-1-15,2-3 1 0,2-5-1 16,0-4 0-16,0-6-2 16,8-4 1-16,3-1 0 0,5-2 0 15,1 1-1-15,7 4-1 0,1 8 2 0,4 2-1 16,0 9 0-16,2 8-3 0,2 4 3 15,0 6-1-15,-2 5-1 0,2 2 0 16,0 6 3-16,-6 5 0 0,-4 2-1 16,-2 1-3-16,-5 11 4 0,-5 2-5 15,-1 4-1-15,-6 1 1 0,0 1 0 0,-4 0-1 16,-4 0 6-16,-6-1-1 0,-9-1 2 15,-2 0 0-15,-1-3-2 0,-7 1 2 16,2-3-3-16,-4 0 3 16,2-1 1-16,0 0 0 0,4-1 0 0,5-2 0 15,9-4-2-15,7-1-1 0,4-1 0 16,0 0-9-16,10 2-26 0,7-1-17 15,2-3-27-15,1-1-70 0</inkml:trace>
  <inkml:trace contextRef="#ctx0" brushRef="#br0" timeOffset="103877.93">11714 6162 36 0,'9'9'-24'0,"-7"4"89"15,0 4-50-15,0 6 5 0,-2 5 0 16,0 5-3-16,0 4 0 0,0 0 2 0,-4 3 4 16,-2-2 0-16,-1-1-1 0,3-2-4 15,0-5 2-15,0-2-4 0,0-1 5 16,-4-7-1-16,1-6-5 0,3-7 2 15,2-5-3-15,2-2 7 0,0 0 1 16,-2-7-9-16,2-9-10 0,0-7 2 16,6-5-4-16,11-7-1 0,-3-4 1 15,5-3 1-15,-1-2-2 0,5-1 0 16,-2 0 0-16,2 0 0 0,1 4 0 15,-1 7 0-15,2 6 0 0,-2 7 0 16,-5 5-2-16,3 6-1 0,2 2 1 0,-3 5 2 16,3 2 2-16,-2 1-3 0,-7 2 0 15,1 12 2-15,-7 5 0 0,-4 3-1 16,-4 4 1-16,0 4 3 0,0 2-4 15,-6 1 0-15,-6 1 1 0,-5 0 2 16,-2-1-2-16,1 0 0 0,-5-2-3 16,0-4 3-16,1-3 1 0,5-6-4 15,3-6 3-15,5-5-6 0,7-4-1 16,-2-3-3-16,4 0 0 0,0-4-14 15,4-9-5-15,7-2 1 0,3-2 4 0,0 2 8 16,3 2 6-16,-5 3 6 0,3 5 1 16,-3 4 0-16,-1 1 5 0,-3 1 1 15,-2 11 9-15,2 6 6 0,-1 5 10 16,-3 4-8-16,2 0-1 0,2 4 7 15,0-3-15-15,3 1-5 0,-1-1-4 0,5-3 0 16,1-2-5-16,5-2 4 16,-1-6-4-16,7-4-4 0,2-7-17 15,4-4-6-15,5-1-22 0,3-13-20 16,2-7-50-16,-3-6-30 0</inkml:trace>
  <inkml:trace contextRef="#ctx0" brushRef="#br0" timeOffset="104221.96">12624 6361 23 0,'0'-18'6'0,"-4"4"98"16,-4 2-37-16,-5 1-26 0,5 6 11 0,-9-1-17 15,-1 6-4-15,1 0-8 0,-4 3-3 16,-1 13 1-16,3 7-3 16,1 4-9-16,3 2-2 0,9 0-2 15,2 1-5-15,4 1-2 0,0 1 2 0,2 0 2 16,10-3-2-16,9-3 0 0,4-4 0 15,6-3 2-15,6-8-1 0,6-3-1 16,1-3 2-16,-1-5-3 0,-2 0 1 16,-5-12 1-16,-3-7 0 0,-6-6 2 15,-5-3-1-15,-5-2-2 0,-3 0 5 0,-8 0 2 16,-6 2 3-16,0 1-3 0,-4 2 2 15,-8 2-1-15,-3 3-4 0,-3 1 2 16,-7 3-2-16,4 3-4 16,-3 2 2-16,1 2-2 0,6 5 1 15,3 1 1-15,6 3-4 0,3 0-2 0,-1 13-8 16,4 5-5-16,2-1-5 0,0 3-19 15,2-2-12-15,9-3-29 0,3-2-34 16,-4-9-65-16</inkml:trace>
  <inkml:trace contextRef="#ctx0" brushRef="#br0" timeOffset="104764.99">13184 6256 290 0,'0'0'58'0,"0"1"-43"15,0 8-9-15,0 4-1 0,-8 6 8 16,-3 4 9-16,3 2-5 0,-4 0-4 16,6 1-5-16,-1-1-4 0,3-5-2 0,4-2-2 15,0-4 3-15,4-8-3 0,11-5 0 16,1-1 8-16,5-4-1 15,6-15-2-15,2-5-3 0,4-3 1 0,0-5-3 16,0 4 1-16,-6-1-2 0,-4 2 1 16,-3 3 1-16,1 2-2 0,-2 5 1 15,-1 1-1-15,-1 3 1 0,-1 6 1 16,-1 2-4-16,-3 5 2 0,1 0-2 15,-3 2 2-15,-4 10 0 0,-2 7 2 16,-2 4 0-16,-2 5 4 0,0 5 0 0,-4 0 4 16,-6 3-2-16,2-3-1 0,4-3-2 15,-1-5 4-15,3-4 3 0,2-4-5 16,0-8-5-16,0-4 2 0,7-5-3 15,5 0 2-15,11-9 3 0,8-12-4 16,8-8 2-16,11-7-2 0,1-3-2 16,5 0-1-16,0 1-7 0,-2 2 3 15,-5 2 1-15,-3 1-8 0,-5 6 11 16,-4 5 0-16,-8 7 0 0,-8 7 1 15,-11 5 4-15,-4 3 2 0,-6 0 5 0,0 11-3 16,-6 10 5-16,-10 6 6 0,-7 10-1 16,-2 4 0-16,0 2-4 0,3 2 0 15,5 1-8-15,5-3 1 0,5 3-3 16,7-6-2-16,0-2-5 0,17-4-11 15,4 1-24-15,1 1-33 0,3-11-49 0,-2-11-215 16</inkml:trace>
  <inkml:trace contextRef="#ctx0" brushRef="#br0" timeOffset="105887.05">16704 6286 0 0,'-4'3'11'16,"-2"-2"2"-16,-2-1 40 0,0 0-6 15,1 0-27-15,-1 0 6 0,2 0 4 16,0-3-9-16,4 0-8 0,-3 1-1 15,1 0 3-15,0 0-2 0,2 0-2 16,-4 0 2-16,4-2 0 0,-4 3 1 0,4 0-3 16,-5 0 3-16,3 1 1 0,0-1-3 15,0 1-3-15,0 0-2 0,0 0 2 16,4 0-3-16,0 0 1 0,-2 0-1 15,2 0 0-15,0 0 3 0,-2 0-5 16,2 0 1-16,0 0-2 0,0 3-1 16,6-1 0-16,12 2-1 0,9-2 8 15,6-2-5-15,13 0-4 0,3-6 2 16,7-3 1-16,2-2-1 0,-2 1-2 15,-2 1 0-15,-5 0 1 0,-5 3 1 0,-11 0-2 16,-6 3 0-16,-9 2 2 0,-7 1-1 16,-7 0-1-16,-4 0 0 0,0 0 2 15,-2 6-1-15,-13 2 0 0,-1 1-1 16,1 0 0-16,1-1 0 0,1-1-1 15,9-3 0-15,2 1 0 0,2-2 1 0,0 1-8 16,6 1 1-16,7 0-11 16,1-1-11-16,1 2-19 0,1-2-29 15,-5-2-55-15</inkml:trace>
  <inkml:trace contextRef="#ctx0" brushRef="#br0" timeOffset="117279.7">18683 6041 22 0,'0'0'61'0,"0"0"-37"15,0 0-2-15,0 0 23 0,0-3 4 16,0 2-23-16,0 1-16 0,-4-1-5 0,-1 0-1 15,1 1-3-15,-2-1 3 0,4 0 0 16,0 0 0-16,0 0-4 0,2 1 3 16,-2 0-1-16,2 0 1 0,0 0 9 15,-2-1 8-15,-2 1-8 0,1-1 1 16,3 1-2-16,0 0-2 0,0 0-2 15,0 0-3-15,-2 0 4 0,2 0-5 16,0-2 3-16,0 2 2 0,0 0 4 16,0-1-5-16,0 1-2 0,0 0-4 15,0 0 5-15,0 5-1 0,-4 8 0 0,2 6 3 16,0 3 0-16,-4 6-2 0,4 5-4 15,-2 2 12-15,0 2-7 0,-3 2-2 16,3 2-5-16,-2 0 7 0,6 1-1 16,0 0 0-16,0-1-3 0,0-3 1 15,0-2-4-15,0-3 1 0,6-1 0 16,-2-2 0-16,5-1 3 0,-5-5-4 15,0-1 0-15,0-3 0 0,-2-5 2 16,-2-2-1-16,0-3-1 0,0-1 0 16,0-4 2-16,0 2-4 0,0-4-6 15,0-2-2-15,0-1-6 0,0 0-9 0,0 0-3 16,0-8-26-16,0-4-22 0,-4-7-36 15,-2-3-72-15</inkml:trace>
  <inkml:trace contextRef="#ctx0" brushRef="#br0" timeOffset="117668.73">18596 6117 1 0,'2'1'125'0,"4"-1"-93"0,2 0-20 15,3 0 25-15,5-5-1 0,3-5-5 16,6-2-1-16,-1-2-1 0,12-2-7 15,1-1-4-15,0-1-2 0,4 0-2 16,-3 4-4-16,-5 2-5 0,-7 4-1 0,-7 3-3 16,0 2-1-16,-11 3 0 15,0 0-2-15,-6 0-9 0,-2 1-12 0,0 6-1 16,-2 3-15-16,-8 0-32 15,-2 2-31-15,-3-5-14 0</inkml:trace>
  <inkml:trace contextRef="#ctx0" brushRef="#br0" timeOffset="117895.74">18703 6268 28 0,'4'7'1'0,"5"-3"105"0,-1-3-63 16,2 1 5-16,7-2-14 0,-1 0-6 15,3 0-4-15,4 0-2 0,2-6-3 16,1-1-3-16,3-2-3 15,4-3-7-15,0 2 0 0,-1-1 2 0,-1 2-3 16,-7 2-2-16,-1 3-1 0,-8 1-1 16,-1 3-1-16,-8 0-11 0,-2 0-12 15,-4 6-7-15,0 4-3 0,0 2-16 16,-10 3-20-16,2-1-13 0,-9 0-30 15</inkml:trace>
  <inkml:trace contextRef="#ctx0" brushRef="#br0" timeOffset="118116.75">18701 6703 34 0,'9'10'171'15,"-1"-3"-135"-15,4-1 2 0,7-3 7 16,1-3-19-16,7 0 2 0,4-7-4 0,4-6-12 15,7-3-5-15,-1-4 1 0,1 1-1 16,3 0-1-16,-8 3-7 16,-2 2 3-16,-6 4 1 0,-8 3-8 15,-5 3-15-15,-3 2-33 0,-7-2-58 0,-6-1-57 16</inkml:trace>
  <inkml:trace contextRef="#ctx0" brushRef="#br0" timeOffset="118936.8">19483 6373 1 0,'0'-3'21'16,"0"-2"63"-16,0 0-64 0,0 2 11 0,0 0 14 16,0 2-7-16,0 1-14 0,0 0-7 15,0 0-5-15,0 0-4 0,0 0 0 16,2 0 9-16,-2 0 1 0,4 0 1 15,-2 0-5-15,2 4 5 0,-2 4-1 16,0 4-3-16,-2 6-5 0,2 3-2 16,0 5 1-16,0 1-5 0,0 4-2 15,-2-3 0-15,2 2 1 0,1-4-2 0,-3-4-1 16,0-4-2-16,0-4 4 15,2-3-1-15,-2-3 0 0,0-7 2 0,0-1 3 16,0 0 2-16,0-8-4 0,0-6-2 16,0-4 0-16,2-5-2 0,2-5-2 15,0 0 4-15,0 0-5 0,2-2 6 16,0 1-5-16,3-1 2 0,-1 3 0 15,2 4-3-15,3 4 2 0,1 5 0 0,-3 3 1 16,1 5-1-16,2 0 0 0,1 4 1 16,1 1 0-16,1 1-1 15,2 0 0-15,5 0 1 0,-1 4 1 16,0 2-2-16,2 0 0 0,-1 2-1 0,-3-3-13 15,2 1-9-15,-2-2-17 0,-3-1-16 16,-1-1-28-16,-3-2-34 0</inkml:trace>
  <inkml:trace contextRef="#ctx0" brushRef="#br0" timeOffset="119567.83">20101 6212 10 0,'0'-4'12'0,"-4"0"118"0,-5-1-101 16,-1 1-9-16,0 2 22 0,-1 0-4 15,-5 2-12-15,1 0 1 0,3 0-1 16,-5 9 1-16,1 3-8 0,1 6-4 16,3 3 2-16,0 4-2 0,-1 3 0 15,7 1-4-15,2 0 0 0,2-1-2 16,2-4-2-16,0 0-2 0,4-5-2 0,6-5 1 15,7-4-4-15,1-3 1 0,5-6 2 16,2-1 1-16,2-6-2 16,0-10-1-16,4-5 0 0,-2-1 1 15,-5-1-1-15,-1 3-2 0,-6 0-2 0,-5 2 0 16,-4 5-1-16,-1 1 0 0,-7 6-4 15,0 0 6-15,0 5 1 0,-5 1-5 16,-1 0-2-16,-2 5-2 0,2 6 0 16,0 1 4-16,-3 1 1 0,9 1 3 15,0-1-2-15,0-1-4 0,6-1-6 0,5-4 1 16,5-3 6-16,3-4 7 0,6 0-10 15,0 0 7-15,-1-9 3 0,3-4 0 16,0-1-2-16,-4-2 2 16,-5 1 2-16,-1 3-4 0,-7 0 2 0,-6-1 2 15,3 2 4-15,-3 2 1 0,-4 2 1 16,0 3 3-16,0 2-2 0,0 2-1 15,0 0-2-15,0 0-3 0,0 4-5 16,0 10 0-16,0 3 0 0,0 4 4 16,4 1-1-16,4 1-2 0,0 1-1 0,3 0 4 15,-3 3-1-15,-2-4-2 0,-6 2 2 16,0-2 1-16,0-2-1 0,-4-1 2 15,-4-3 2-15,-5-2 1 0,1-3 7 16,0-3-6-16,-5-1 3 0,5-5-1 16,-3-1-4-16,3-2-4 0,1 0 1 15,1 0 1-15,4 0-1 0,2 0-4 16,4-5 0-16,0-3-3 0,0 1-11 15,0 0-13-15,8 0-4 0,2 2-17 16,3 1-20-16,1 0-21 0,1 0-7 0,-5-2-25 16</inkml:trace>
  <inkml:trace contextRef="#ctx0" brushRef="#br0" timeOffset="119868.85">20514 6519 10 0,'8'-3'20'15,"1"1"-5"-15,1-3 86 0,0 0-52 16,5 1-25-16,3-6-12 0,3 0 8 16,2-2 8-16,2-2 9 0,4-2-25 15,2 1-5-15,2-4 27 0,0 0-9 16,-2-2-14-16,0 0 3 0,-6 2-1 15,-7 0-4-15,-3 3-4 0,-7-2 0 16,-6 3 1-16,-2 0 0 0,0-1-3 0,-10 4 3 16,-5 2-2-16,-1 2 1 0,-5 7-3 15,-2 1 2-15,3 0 2 0,-3 3 3 16,6 9-3-16,1 3 3 0,1 5 0 15,3 4-3-15,4 3-5 0,-1 4 3 16,7 3-2-16,0 0 1 0,2 0-2 16,0-1 0-16,4 0-1 0,5 0 2 15,3-3-3-15,2-2 1 0,3-5 1 16,4-7-15-16,1-5-11 0,7-8 7 15,2-3-24-15,4 0 1 0,5-7-24 0,-3-9-84 16,-2 0-30-16</inkml:trace>
  <inkml:trace contextRef="#ctx0" brushRef="#br0" timeOffset="120991.92">21238 6408 29 0,'0'-7'140'16,"0"2"-98"-16,0-1 5 0,-7 4 1 15,1 1-7-15,0 1-7 0,-2 0-4 16,-1 0-2-16,-3 0-5 0,2 3-8 0,-3 7 3 15,1 3-6-15,0 3-1 0,1 1-1 16,-1 2-1-16,1 0 0 0,3 1-4 16,0-1 1-16,6-3-5 0,2-3 3 15,0-3-4-15,2-6-1 0,10 1 1 16,1-5 1-16,3 0 0 0,1-8-1 0,3-6-5 15,3-1 0-15,2-3-4 0,-4 1-2 16,-1-1-1-16,-3 3 4 16,-5 3-5-16,-3 3-6 0,-1 2 6 15,-4 2-2-15,-2 5 4 0,-2 0-7 0,0 0 7 16,0 10 7-16,0 3 2 0,0 1-6 15,-2 1 3-15,2 0 0 0,0-1 0 16,0 0-1-16,6 0 3 0,7-3 3 16,-1-1 0-16,2-3-1 0,-1-4 2 15,-1-3-2-15,1 0 2 0,-3 0-1 0,0-11 0 16,1-3 2-16,-1-6-1 0,0-5-1 15,3-2 2-15,-1-3 3 0,-4-5 2 16,1-1 2-16,-1-1 3 16,-2-2-4-16,2 0 1 0,-3-3 0 0,3 0-6 15,-4-1 1-15,0 1-3 0,0 6-2 16,0 7 2-16,-2 8-1 0,0 9 3 15,1 9 0-15,-3 3 1 0,0 0-4 16,0 7 0-16,-3 14 1 0,-5 11 1 16,-4 7 0-16,-5 8 0 0,1 8 0 15,-1 4-1-15,3 2-1 0,-3 0 2 0,3-5-1 16,5-10 0-16,3-8 1 0,6-11-2 15,0-7 0-15,0-5 6 0,0-5-3 16,0-5 2-16,2-5-2 16,9 0 2-16,1-10-3 0,9-10 1 0,1-1-3 15,5-2-1-15,4 0 2 0,-2 3-2 16,2 2-1-16,-2 2 0 0,-4 4 0 15,-6 3 1-15,-5 4 2 0,-6 2-1 16,-1 3 0-16,-5 0 0 0,-2 9-1 16,0 5 1-16,0 1 3 0,0 4-3 0,-2 2-2 15,-5-1 2-15,3-2 2 0,-2 0-5 16,-2-1 3-16,-1-3 0 0,1-2 3 15,2-1-1-15,-2-3-2 0,2-2 0 16,1 2 3-16,1-3-3 0,2 1-3 16,2-1 2-16,0-2 1 0,0 0-1 15,0-3 1-15,4 0-8 0,5 0 4 16,3-8 1-16,2-6-7 0,1-3 6 15,1-2 0-15,1-5-3 0,0-2 5 16,3 0-4-16,-3-7-1 0,3-3 9 0,1-5-4 16,0-7 2-16,-3-2 0 0,-1-7-1 15,-3-2-2-15,1-2 0 0,-1-1 1 16,5 4-2-16,-9 6 4 0,1 6 3 15,-3 11 5-15,-4 7-4 0,-4 11 3 16,0 6 10-16,0 8-3 0,0 3-7 16,-4 2-5-16,-4 13 0 0,-3 7 2 15,1 5 1-15,-2 6-3 0,1 3 1 16,-1 6-1-16,1 5 0 0,-3 6-1 15,0 6 2-15,1 2 2 0,1 0-3 0,6-3 4 16,6-6 1-16,0-6 4 0,6-7-4 16,12-7-7-16,5-7 5 0,8-8-2 15,4-10-1-15,4-7-2 0,3-4 2 16,-1-13 0-16,1-11-3 0,-1 0-4 15,-6-3-1-15,-4-2-2 0,-8 3 2 0,-7 2 3 16,-7 2-1-16,-9 6 2 16,0 5 1-16,0 7 1 0,-11 6 1 15,-5 2 1-15,-5 4 0 0,-2 12 3 16,1 8 4-16,3 7 5 0,4 4-1 0,3 3 1 15,10-1-7-15,2 0-4 0,0-2-2 16,17-4-2-16,9-7-1 0,14-7-5 16,15-7-5-16,16-8-19 0,14-2-40 15,1-1-100-15</inkml:trace>
  <inkml:trace contextRef="#ctx0" brushRef="#br0" timeOffset="121971.97">23458 6109 45 0,'0'-6'170'0,"2"1"-115"16,-2 1-27-16,2 2 7 0,0 1 0 0,-2 1-16 16,2 0-5-16,0 0-3 0,2 3 4 15,-2 10 6-15,0 4-4 0,-2 6-3 16,2 6 2-16,-2 4-7 0,0 3 1 15,0 4-2-15,0 2 2 0,0 0-5 16,0 2 2-16,0-2-5 0,0-3 3 16,0-4-3-16,0-4 2 0,0-7-3 15,0-5 2-15,-4-8-1 0,4-2 0 16,-2-5 5-16,-2-4-1 0,2 0 4 15,-4 0-2-15,2-13-5 0,-3-6 1 16,5-8-4-16,-2-4 1 0,4-6 1 0,-2-6 0 16,2-2-2-16,0-1 2 0,0-5-1 15,0-2 2-15,6-1-3 0,7-3 0 16,3-2 0-16,5 1 1 0,4 0-2 15,6 7-3-15,6 7-2 0,2 11 1 16,5 11 3-16,-5 9-3 0,-2 7 0 16,2 3 1-16,-3 3-1 0,-5 0 2 15,-2 3 0-15,-7 10-1 0,-7 1-5 16,-5 3 1-16,-8 3 2 0,-2-1 5 15,-10 0 3-15,-9 0-4 0,-4 0 3 0,-5 0 2 16,-1-1-2-16,-2 1 3 0,-3-1 4 16,1 0-3-16,4-1 0 0,5-2-5 15,7-1 2-15,11-2-1 0,6-3-4 16,0-2 2-16,6 1-11 0,11-4-14 15,3-1-24-15,5-3-22 0,-2 0-70 0,2 0-115 16</inkml:trace>
  <inkml:trace contextRef="#ctx0" brushRef="#br0" timeOffset="122525">24140 6032 109 0,'2'17'115'0,"-2"3"-94"15,0 7-17-15,0 2 16 0,0 2-2 16,-6 1-3-16,-3 3 11 16,-5 0 3-16,4 1-8 0,-5-2 2 15,3 0-3-15,1-6-1 0,-1-4-4 0,2-4 4 16,3-6-3-16,-1-5-4 0,4-5 0 15,4-4-1-15,-2 0-2 0,2-2-2 16,0-15-2-16,0-6-6 0,8-6 1 16,5-6 0-16,-1-2 3 0,5-1-2 15,1-2-1-15,3-1 0 0,4 1 1 0,4-1 0 16,2 5-3-16,-2 4 1 0,2 4 2 15,-2 6 0-15,-1 7-3 0,1 3 1 16,-2 5 2-16,-2 4-1 16,0 3-1-16,-9 0 0 0,-5 5 2 15,-5 7-1-15,-6 6-1 0,0 4 1 0,-6 0 1 16,-9 2-2-16,-1 1 1 0,-3-2-4 15,-4 2 1-15,1 0 1 0,-3-2-4 16,2 1-2-16,0-3-2 0,1-2-1 16,5-4-3-16,7-6-3 0,6-6 6 15,4-3 3-15,0 0-1 0,0-3-13 0,12-4-9 16,-2-3 5-16,5 3 17 0,-5-1 4 15,-2 5 5-15,1 0 4 0,-1 3 5 16,-4 0 3-16,4 5 9 16,-1 7-2-16,1 3-1 0,-2 3-4 0,0-1 1 15,5 2-9-15,-1-2 2 0,4-1-3 16,3-3-5-16,2-4 1 0,3-2-3 15,5-4-7-15,4-3-13 0,0 0-19 16,2-3-43-16,2-11-75 0</inkml:trace>
  <inkml:trace contextRef="#ctx0" brushRef="#br0" timeOffset="122852.02">24801 6091 56 0,'0'-15'189'0,"0"1"-141"0,-8 3 16 16,0 3-7-16,0 5-24 0,-3 1 2 15,1 2-6-15,2 0-8 0,-3 6-10 16,1 10-6-16,0 4 4 0,-1 5-5 15,5 4-1-15,2 2-2 0,0 1 2 16,4 1-1-16,0-1-2 0,4-1 0 0,8-1 2 16,1-4-2-16,3 0 0 0,3-4 0 15,-1-5-1-15,3-3 2 0,0-9-2 16,-3-3 1-16,-1-2 2 0,-3-4-1 15,-1-11 0-15,-3-5 0 0,0-1 0 16,-3-3 3-16,-1-2-4 0,-6 0 2 16,0 2-1-16,0 0 2 0,0 2-1 15,-8 1-1-15,-3 2 5 0,-3 2-5 16,1 1-1-16,1-1-1 0,2 4 2 15,1 2-2-15,7 6-5 0,0 4-2 0,2 1-8 16,0 3-17-16,0 8-8 0,0 3-22 16,2-2-59-16,0-5-71 0</inkml:trace>
  <inkml:trace contextRef="#ctx0" brushRef="#br0" timeOffset="123368.05">25082 6076 265 0,'0'0'90'15,"3"0"-76"-15,-3 3 18 0,0 6 6 0,2 3-13 16,-2 2 2-16,0 2-5 0,0 3-13 16,0 1-2-16,-5-1-3 0,3 1 1 15,0-4-4-15,2-3 1 0,0-3 3 16,0-5-4-16,11-4 1 0,1-1 0 15,7-6 2-15,5-12-1 0,7-4-3 0,3-5 0 16,3-2-1-16,-2 0-5 16,2-1-1-16,0 3 4 0,-4 1 1 15,-2 3 1-15,-2 4-5 0,-8 3 6 16,-2 5 0-16,-5 2 1 0,-6 5-1 0,1 3 3 15,-7 1-1-15,-2 0 1 0,0 8 2 16,0 7 0-16,-9 5 2 0,-3 6-2 16,0 1-3-16,-3 4 5 0,3 0-2 15,-1-1-2-15,3-4 3 0,4-2-3 16,2-7 0-16,4-4-1 0,0-5-4 0,4-5 0 15,12-3 4-15,5-3 0 16,10-12-1-16,6-7-10 0,2-3 4 16,5-1 4-16,1-4-14 0,-3 4 3 15,-3 0 10-15,-6 4-5 0,-4 3 4 0,-6 3 1 16,-5 4 4-16,-3 6-1 0,-5 3 1 15,-6 3 10-15,0 0 2 0,-4 3-1 16,0 9 0-16,-4 6 7 0,-8 6-5 16,-3 0-2-16,-1 4-8 0,3 0-7 15,3-3 4-15,6-1-1 0,4-3-4 0,0-2 3 16,12-2-25-16,7-1-12 15,0-3-28-15,3-8-34 0,-1-4-245 16</inkml:trace>
  <inkml:trace contextRef="#ctx0" brushRef="#br0" timeOffset="28018.43">8041 8557 3 0,'0'-7'10'0,"2"0"13"16,-2 3 5-16,2-1-17 0,-2 0 8 15,0 0 38-15,0-2-42 0,0 0 9 16,0 4 3-16,-2 0-12 0,0-3 4 15,0 2-5-15,-2-3 14 0,2 4-2 16,0 0-12-16,0 2-5 0,2-1 4 16,0 0 0-16,-2 0 0 0,2 1-6 15,0 1 1-15,0 0-5 0,0 0 0 16,0 0-4-16,0 0 1 0,0 0 0 15,0 2 2-15,0 2-1 0,2 0 2 0,0-1 2 16,0 2-3-16,-2 0 5 0,0 0 1 16,0 3 0-16,0 1 2 0,0 2 0 15,0 3-4-15,0 1 0 0,0 4 4 16,2 2-2-16,-2 1 0 0,4 3-4 15,-4 3 2-15,2 4-2 0,2 2 4 16,-2 4-2-16,0 4 3 0,-2 2-3 16,2 1 2-16,1 1-3 0,1-1 2 15,-4-3-4-15,0 0 2 0,4-1-1 16,-4 1 3-16,0-3-2 0,0-3 9 15,-4-5-10-15,0-5-1 0,1-2-3 0,3-2 1 16,-2-2 1-16,2-4-1 0,0-1-1 16,0-2 1-16,0-4 0 0,0-1 0 15,0-3-1-15,0-3 9 0,0-1-23 16,0-1 25-16,0 0-20 0,0 0-1 15,0-6-4-15,0-10-20 0,0-4 10 16,0-6-13-16,2-5-21 0,5-5-40 16,-7-2-69-16</inkml:trace>
  <inkml:trace contextRef="#ctx0" brushRef="#br0" timeOffset="28459.46">8020 8561 35 0,'0'0'16'16,"0"0"18"-16,0 0 69 0,0 0-70 15,0 0-4-15,0 0 4 16,0 0-10-16,0 0-16 0,5 0 3 16,7 0 8-16,2-3 2 0,5-4 0 0,4-1 0 15,2-2-1-15,1-1-5 0,3 2-2 16,0-1-1-16,-2 0-3 0,2 1-7 15,-2 2 1-15,-2 1 0 0,-2 1 1 16,-1-1-3-16,-1 3 0 0,-4 1 0 16,-5 2 1-16,0 0-7 0,-5 0-7 0,-3 0 0 15,4 2-2-15,-6 2-19 0,0 2-3 16,-2 3-1-16,0 1-26 0,0 1-21 15,-10 2-6-15</inkml:trace>
  <inkml:trace contextRef="#ctx0" brushRef="#br0" timeOffset="28687.47">8196 8756 99 0,'-6'4'63'0,"2"1"-21"0,4-2 4 16,0 0-10-16,0 0-2 0,4 0-6 0,4-1 2 15,5-2-6-15,1 0-6 0,3 0-1 16,-1 0-7-16,5 0 5 0,-3-1-9 15,3 0 2-15,-4 0-3 16,1 1-5-16,-3 0 1 0,1 0 0 0,-3 0-2 16,-1 0-3-16,0 6-8 0,1 0 2 15,-3 2-17-15,-2 1-9 0,-1 1 3 16,-3-2-21-16,2 4-6 0,-6-2-31 15,0 1 39-15</inkml:trace>
  <inkml:trace contextRef="#ctx0" brushRef="#br0" timeOffset="28943.49">8109 9396 24 0,'0'2'134'0,"0"-1"-105"15,0 3 3-15,9-3 9 0,5-1-6 0,5 0-6 16,1 0 0-16,5-6-5 0,4 0 1 16,2-5-13-16,2 2 3 0,2-2-10 15,-2-2 2-15,3 1-4 0,-1 0 1 16,-2 1-3-16,-4 2-2 0,2 3-9 15,-4-3-18-15,-3 4-14 0,3-1-29 16,-4 0-43-16,-4-1-47 0</inkml:trace>
  <inkml:trace contextRef="#ctx0" brushRef="#br0" timeOffset="30247.56">9350 8518 78 0,'0'0'-8'0,"2"1"27"16,-2 0 70-16,0 1-61 0,0 3-14 15,0 2 26-15,0 4-8 0,2 2-13 16,-2 6 4-16,2 3 3 0,2 4-5 0,0 6 2 15,0 4-3-15,0 2 1 0,3 1-2 16,-3 2-9-16,-2 0 3 0,2 1-5 16,-2-1 4-16,0-1-1 0,2-3-6 15,-2-1 4-15,0-4-4 0,0-1-3 16,2-5 1-16,-4 0 0 0,0-6-4 15,0-1 2-15,0-4 0 0,0-4 1 16,0-3-1-16,0-3-1 0,0-1-2 16,0-2-1-16,0-1-1 0,0 0-6 15,0-1-5-15,-2 0-8 0,-2 0-7 0,2-8-17 16,2-4-13-16,-4-5-31 0,0-4-41 15</inkml:trace>
  <inkml:trace contextRef="#ctx0" brushRef="#br0" timeOffset="30537.58">9381 8505 162 0,'4'-7'17'16,"4"2"-4"-16,6-2 19 0,3 0 3 15,6-4-7-15,4-1-5 0,4 0-3 16,4-3-8-16,2 0-1 0,2-1-1 15,1 1-5-15,-7 3 1 0,0 3-5 16,-11 3 2-16,-3 4-2 0,-7 2-1 16,-7 0-6-16,-3 0-13 0,-2 3-12 0,0 7-9 15,-13 2-23-15,-3 4-55 0</inkml:trace>
  <inkml:trace contextRef="#ctx0" brushRef="#br0" timeOffset="30727.59">9515 8713 103 0,'0'4'60'15,"0"-3"-51"-15,4 1 24 0,4-1 15 16,5-1-17-16,1 0-4 0,5 0-3 0,2 0-4 16,1-6-7-16,1-3-5 0,4 0 0 15,0 1-5-15,0 1-2 0,-5 5 0 16,1 2-1-16,-8 0-12 0,-1 0-17 15,-6 6-4-15,-4 4-56 0,-2 2-5 16</inkml:trace>
  <inkml:trace contextRef="#ctx0" brushRef="#br0" timeOffset="30946.6">9474 9230 317 0,'-5'7'27'0,"5"-1"3"16,0-4 14-16,7 1-9 0,7-2-10 15,1-1 0-15,7 0 0 0,7-4-10 0,6-5-9 16,9-5-2-16,3 0 1 0,7 1-2 16,0 0-2-16,-2 4-2 15,-3 1-16-15,1 2-16 0,1 5-16 16,1 1-26-16,0 0-34 0,-7 0-116 0</inkml:trace>
  <inkml:trace contextRef="#ctx0" brushRef="#br0" timeOffset="31695.64">10670 8594 90 0,'0'-9'-15'0,"0"-1"130"0,0 2-78 0,0 3 5 16,0 0-14-16,0 4-7 0,0 1-5 15,0 1-16-15,3 15 10 0,-1 8 7 16,4 8 3-16,-6 9-3 0,4 5-6 16,0 4 1-16,0 2 1 0,0 1 0 15,-2 0 2-15,3-2-8 0,-5-4 4 16,0-4-6-16,0-6 1 0,0-4 0 15,-7-8 2-15,3-5-3 0,0-6-1 16,-4-5 2-16,4-5-1 0,0-4 2 16,1 0 3-16,-1-5-5 0,2-12-1 0,0-7 0 15,2-5-3-15,0-7-1 0,0-6 1 16,0-3-1-16,2-4 1 0,4-3 0 15,-1 0-1-15,3-3 2 0,-2-4-2 16,9 1 0-16,-1 0 0 0,9 4 0 16,-1 8-2-16,3 6 2 0,4 10 0 15,-2 6-3-15,0 6 0 0,2 5 1 16,0 5 2-16,-2 2-1 0,0 5-2 15,-3 1 0-15,-1 0 0 0,-4 3-1 16,-7 7-3-16,-6 1-3 0,-6-1 0 0,0 3 6 16,0-1 3-16,-12 0 1 0,-5-1 2 15,-1 1-3-15,-3 1 1 0,-6-1 1 16,2 1 0-16,-3 0 0 0,3-1-2 15,2 2 1-15,0-2 1 0,3 1-1 16,7-1-2-16,7 0-1 0,6 3-31 16,0 1-25-16,0-2-51 0,10-2-69 15</inkml:trace>
  <inkml:trace contextRef="#ctx0" brushRef="#br0" timeOffset="32295.68">11222 8722 137 0,'0'8'26'0,"0"3"-31"0,0 5 16 15,0 6 14-15,0 4-5 0,0 5 13 0,0 4 2 16,-2 1 2-16,-4 2-9 0,-2-1-2 16,-2-2-3-16,1-2-5 0,-1-7-3 15,4-4-3-15,-3-4 5 0,5-4-8 16,2-7 2-16,0-4-3 0,2-3-1 15,0 0-3-15,4-9 3 0,9-10-5 0,1-9 0 16,5-6-1-16,-1-4-2 0,3-5 3 16,0-1-1-16,-3-4 0 15,7-3-1-15,0-3 1 0,4-3-1 16,0 1 0-16,2 3-2 0,4 5 2 0,0 8 1 15,2 6-2-15,-4 10-1 0,-2 9 4 16,-4 8-1-16,-8 5-1 0,-5 2-1 16,-3 7 1-16,-9 11 1 0,-2 8 0 15,0 7-1-15,0 3 1 0,-9 5 1 16,-3 1-1-16,-4-2-1 0,-3 1 2 0,0-3-3 15,1-2 1-15,-3-2 0 0,2-5 2 16,3-4 0-16,-1-6-3 0,7-3 1 16,0-6-2-16,4-4-1 15,-1-4-8-15,5-2-4 0,2 0-2 0,0-3-6 16,0-8-9-16,9-3-2 0,-1 2 1 15,0 1 2-15,4 1 12 0,-3 4 16 16,3 3 5-16,-2 1 4 0,1 2 11 16,3 0 1-16,1 6 0 0,-3 7-2 15,5 1 0-15,-3 3 1 0,3 1-10 0,-1 2-1 16,7 0 11-16,-2-2-14 0,-1-3-7 15,7-3-25-15,0-4-6 0,2-4 26 16,2-4-168-16</inkml:trace>
  <inkml:trace contextRef="#ctx0" brushRef="#br0" timeOffset="32671.7">12252 8696 232 0,'-11'-15'32'15,"-1"2"10"-15,2 4 13 0,-5 2-32 0,3 3-2 16,-3 3 7-16,-1 1-2 0,-1 0-3 15,1 9-2-15,-3 7-5 0,5 5-7 16,-1 6-3-16,1 2 2 0,6 4-6 16,1 1 2-16,5 3-2 0,2-1 0 15,0 0-1-15,13-3-2 0,5-3 1 16,5-7 1-16,10-4 2 0,6-6-4 15,9-6 2-15,4-7 1 0,3 0-2 16,-1-15 0-16,-4-6 1 0,-3-5 2 16,-1-4-1-16,-7-1 2 0,-8-4 5 0,-6 0 3 15,-9 0-2-15,-11 0-5 0,-5 2 1 16,0 2-3-16,-9-1 0 0,-9-2-1 15,-5 2-1-15,-4 0 1 0,-6 5-1 16,0 4-3-16,2 6 2 0,4 7 1 16,0 8-1-16,9 2-2 0,5 4-1 15,5 11 0-15,2 3-12 0,4 0-10 16,2 2-6-16,0 0-12 0,8-1-26 15,0 1-52-15,2-6-88 0</inkml:trace>
  <inkml:trace contextRef="#ctx0" brushRef="#br0" timeOffset="33191.71">12818 8505 269 0,'8'-6'32'0,"1"6"-15"0,1 0 21 16,-4 2-9-16,0 12-13 0,-6 6 12 15,0 6-4-15,-2 4 2 0,-6 2-8 0,2-2-2 16,0 0-7-16,4-4 0 0,-2-5-3 16,4-3 3-16,0-7-7 0,0-2 1 15,6-6 1-15,8-3 0 0,9 0-2 16,4-13 0-16,4-5 0 0,6-5-3 15,4-5 0-15,3-3 0 0,1-2-2 0,-3-1-7 16,-7 5 6-16,-4 1 3 0,-6 5-4 16,-3 7 5-16,-5 4-1 15,-7 3 0-15,-2 6 2 0,-3 3 0 16,-5 0-1-16,0 8 3 0,-5 9 2 15,-7 7 6-15,0 2-3 0,-1 3 0 0,-1-1 2 16,6-2-2-16,3-4-3 0,5-5 0 16,5-4-2-16,11-7 6 0,5-2-4 15,1-4-2-15,7-3-3 0,9-13 5 16,7-8-4-16,13-4-1 0,2-3-1 15,0-3-9-15,-4 0-4 0,-13 0 5 0,-2 3-2 16,-5 0 12-16,-12 6-2 0,-3 7 0 16,-7 5 2-16,-5 9 1 15,-3 4 5-15,-6 0-3 0,0 7 4 16,-6 13 8-16,-13 7-2 0,-6 11-1 0,1 3 0 15,-7 5-4-15,4 2-2 0,6 1-4 16,2-2-2-16,9 1 1 0,6-1-2 16,4 0-3-16,21-1-22 0,12-2 0 15,14-1-36-15,5-5-59 0,2-10-114 16</inkml:trace>
  <inkml:trace contextRef="#ctx0" brushRef="#br0" timeOffset="33785.75">15011 8740 58 0,'-2'0'95'16,"-2"0"-19"-16,2 0-37 0,2-1 14 0,0 0-11 15,0-3-21-15,6 1-4 0,11-1-3 16,8-1-2-16,6 1 2 0,6 1-7 15,4 0-2-15,3 2 2 0,3 1 0 16,3-1-2-16,2 1 3 0,-7-1 1 16,-4 1 1-16,-8 0-8 0,-6 0 0 15,-10 0 0-15,-7 0 0 0,-2 0-3 16,1 0 2-16,-5-1-1 0,0-1 2 15,2 2-3-15,-2 0-3 0,-2 0-11 16,2 0-22-16,-4 0-39 0,0 0-83 0</inkml:trace>
  <inkml:trace contextRef="#ctx0" brushRef="#br0" timeOffset="35000.83">17759 8244 33 0,'0'0'121'0,"0"0"-83"0,0-1 13 0,0-4-8 16,0 2-8-16,0 1 1 15,0 1-6-15,0 1-11 0,0 0-12 16,0 0-2-16,0 11 1 0,0 3 4 15,0 6-2-15,-7 1 5 0,1 2-4 0,0 4 0 16,0 1 0-16,-2 4 1 0,1-2-1 16,-1 4-3-16,4 0 0 0,-2 2 1 15,-3 0-4-15,1 1 2 0,0-2-1 16,0-2 2-16,-1-3-4 0,1-1 0 15,0-5 0-15,0-3 0 0,1-4-4 16,3-4 3-16,2-4 1 0,2-4-1 0,0-1-3 16,0-4 1-16,0 0-9 15,2 0-6-15,9-9-11 0,1-6-9 16,2-5-19-16,1-4-36 0,-5-7-44 15</inkml:trace>
  <inkml:trace contextRef="#ctx0" brushRef="#br0" timeOffset="35240.85">17783 8243 1 0,'7'0'164'0,"-1"0"-127"0,8-3 18 0,3-4-11 15,4 0-15-15,1 0-4 0,5-3-6 16,0 4-6-16,2 3-2 0,-4 0-6 16,0 3-2-16,-9 0-2 0,1 0-3 15,-7 3-9-15,-4 4-8 0,-4 0-14 16,-2 2-3-16,0 0-6 0,-10 0-16 0,-7-1-31 15</inkml:trace>
  <inkml:trace contextRef="#ctx0" brushRef="#br0" timeOffset="35397.86">17802 8461 16 0,'6'3'87'0,"0"-3"-60"16,5 0 9-16,3 0-2 0,3-3-11 16,6-2-4-16,1-3-6 0,5 4-8 15,-2-2-1-15,0 2-1 0,0 3-3 0,-2-1-6 16,-9 1-28-16,-1 1-28 0,-5 0-12 15</inkml:trace>
  <inkml:trace contextRef="#ctx0" brushRef="#br0" timeOffset="35596.87">17719 8730 67 0,'7'9'62'0,"3"-3"-34"16,6 1-4-16,1-3 8 0,6-2-5 15,2-2-19-15,3 0-1 0,1 0-7 16,2 0 2-16,0 0-5 0,-2 4-28 16,-4 0-21-16,-4-1-10 0,-5 0-39 15</inkml:trace>
  <inkml:trace contextRef="#ctx0" brushRef="#br0" timeOffset="36232.9">17934 9102 48 0,'11'0'-14'16,"3"0"116"-16,3-8-80 0,1-8 13 15,7-3 1-15,2-2-10 0,2-2-7 16,2-4-6-16,2-3-3 0,0-4-1 0,-2-3 6 16,2-1-3-16,0-5 3 0,-4 0 0 15,-2-3-1-15,-4-4 2 0,-3-2-13 16,-3-2-2-16,-3-2 0 0,1 0-2 15,-1 4 2-15,-1 5 0 0,-1 6-1 16,-4 10-1-16,-3 8 1 0,-5 6 3 0,0 6-2 16,0 7 6-16,0 3-2 15,0 1 1-15,-2 6-8 0,-5 11 2 16,-3 8 1-16,-2 3 1 0,1 7-2 15,-1 1 0-15,-1 5 2 0,3 2 0 0,4 2-1 16,-2 1 0-16,3 1 1 0,-1-1-2 16,6-1 7-16,0 2 0 0,0-6 1 15,6-1 3-15,9-6-7 0,4-6 0 16,5-4 0-16,5-8 2 0,4-4-6 15,0-6 1-15,5-6 3 0,-3 0-2 0,0-3-1 16,0-12 1-16,-2-2-1 0,-6-5 1 16,-2 0-2-16,-11 0-1 15,-3-1-1-15,-7 1 0 0,-4 1-1 16,0-2 0-16,-4 5 2 0,-11 4 0 0,-1 3 2 15,-3 8-1-15,-2 2 0 0,1 1-1 16,-1 0 3-16,4 9 3 0,1 4 0 16,4 6 7-16,-1 3-2 15,5 3-1-15,-2 3 1 0,7-1-5 0,1 0-3 16,2 0 0-16,0-4 0 0,5-3-1 0,7-1-2 15,2-4 1-15,5-4 2 0,6-1-12 16,4-6-7-16,0-4-2 0,6 0-13 16,-2 0-9-16,2-3-14 15,0-5-40-15,-2-4-11 0,-4-3-15 16</inkml:trace>
  <inkml:trace contextRef="#ctx0" brushRef="#br0" timeOffset="36448.92">19146 8768 8 0,'0'-11'22'15,"0"2"105"-15,-13 0-102 0,-1 1 27 16,-3 6-4-16,-3 0-10 0,-1 2 3 0,-4 0-1 15,4 3-7-15,3 11-11 16,-1 0-4-16,7 6-2 0,-1 3-10 16,5 3 3-16,4 1-5 0,4 1 1 15,0 0-2-15,2-3-2 0,15-3 1 0,3-1-4 16,3-4 2-16,4-4 0 0,4-4-9 15,2-3-5-15,8-6 6 0,-3 0-6 16,3-3-34-16,-6-9 0 0,-4-2-13 16,-2-2-35-16,-10-6-52 0</inkml:trace>
  <inkml:trace contextRef="#ctx0" brushRef="#br0" timeOffset="37176.96">19423 8196 8 0,'0'-17'14'0,"0"4"122"0,0 1-110 16,0 6-10-16,0 1 11 0,0 2-6 15,0 2-2-15,0 1 1 0,0 0-9 16,0 0-3-16,0 0 0 0,0 0 6 16,0 5 0-16,0 4 2 0,0 4-3 0,0 0-2 15,-7 3-4-15,3 0 0 0,0 2 3 16,-2 2-3-16,0 4 4 0,-2 3-2 15,-1-2-2-15,5 2 0 0,0 2-2 16,0 1 1-16,2 3-1 0,0-1 0 16,2 3-4-16,0 3 3 0,0 1 0 15,-2 4-1-15,2 0-3 0,-2 3 2 16,-3-1 0-16,1 0 1 0,-2-5-2 15,2-1 1-15,0-5 0 0,-4-3 1 16,3-6-3-16,1-5 5 0,-2-7 2 0,2-3-5 16,2-7 0-16,0-3 0 0,2 0 4 15,-4-7-7-15,4-6 1 0,0-4 1 16,-2-4 1-16,2-1-2 0,0-1-1 15,0 0 1-15,0 2 1 0,6 4-1 16,2 1-2-16,7 4 2 0,-3 1-4 16,7 1-4-16,1 3-2 0,3 3-4 15,2 2-3-15,0-1 4 0,4 3 0 16,-3-2 0-16,3 0 4 0,4-1 4 15,3-2 6-15,-1-1-2 0,-4-1 3 16,-4 0-1-16,-3-1 1 0,-5 1 1 0,-5-1 2 16,-3 1-2-16,-7-1-1 0,-2 0 4 15,-2 0-1-15,0 0-1 0,0-1-3 16,-2 2 4-16,-2 1-1 0,-4 0 2 15,3 4-2-15,-1-1 0 0,2 3 3 16,2 0-3-16,0 0-5 0,-2 7 2 16,0 4 1-16,2 2-2 0,-3 2 0 15,5 3 0-15,0 1 2 0,0 2-2 16,0 1 0-16,0-1 0 0,0-2 2 15,0-3-2-15,5-4 0 0,-3-2 0 0,-2-3 0 16,2-4 1-16,-2-3-1 0,2 0 3 16,2-6 1-16,-2-8-4 0,4-2-2 15,2-3 2-15,1-2 2 0,-3 0-2 16,2 0 0-16,-2 1 0 0,3 3-3 15,-1 1 6-15,-2 5-3 0,0 2-2 0,3 3 4 16,-5 3-4-16,4 3 1 16,-2 0-1-16,0 0-9 0,1 3-8 15,-1 5-12-15,-2 3-9 0,2 0-36 16,0-4-35-16,-2-4-30 0</inkml:trace>
  <inkml:trace contextRef="#ctx0" brushRef="#br0" timeOffset="37377.97">20204 8647 33 0,'-8'5'256'16,"-3"1"-236"-16,3 4 18 16,-2 3-8-16,-3 2-14 0,3 1 4 15,2 2 1-15,0-2-11 0,3 2-3 0,3 0-5 16,2 1 1-16,0-2-3 0,0-1 1 15,0-1-3-15,9-3-13 0,-1-3-7 16,8-3-12-16,5-4-18 0,2-2-49 16,4 0-6-16</inkml:trace>
  <inkml:trace contextRef="#ctx0" brushRef="#br0" timeOffset="37568.98">20547 8667 67 0,'-16'0'65'0,"-1"0"48"0,-1 3-68 0,-1 9 16 16,-2 4-25-16,3 2-8 0,-1 0-1 15,7 3-7-15,-1-1-9 0,9-1-2 16,0 2-5-16,4-2-2 0,0-3 0 16,4 1-3-16,2-2-7 0,7-3-9 15,-1 0-7-15,5-2-22 0,5-3-4 0,-1 0-27 16,10-6-60-16</inkml:trace>
  <inkml:trace contextRef="#ctx0" brushRef="#br0" timeOffset="38588.04">20822 8720 25 0,'-12'0'173'0,"-5"0"-128"0,3 0 4 16,-1 0-6-16,7 4-23 0,0 5-1 0,-3 2-2 15,3 3-1-15,6-1-7 0,0 3-3 16,2-2-4-16,0-1 0 0,4 0-3 15,4-2-3-15,3-1-4 0,-1-1-4 16,0-3-4-16,3-1-3 0,-3-3-17 16,3-1-8-16,-1-1 1 0,-4 0 11 15,3 1-2-15,-3 0 2 0,0 1 11 16,0-1 6-16,-1 0-8 0,1 0 3 15,-4-1 14-15,2 0 5 0,-2 0 3 16,0 0 5-16,3 0 9 0,-3 0 0 0,4 0-1 16,0 0-8-16,1-3-3 0,-1 0 0 15,2-1-2-15,3-1-4 0,-1-4 2 16,0 2 2-16,1-4-6 0,3-3 3 15,-3-3 0-15,1-2 1 0,3-4 1 16,-5-5 4-16,3-3 7 0,-1-5-4 16,1-8 10-16,-1-5-6 0,3-6-5 15,-3-4-5-15,0-4-2 0,3 0-2 16,-3 6-3-16,1 9 2 0,-7 12 6 15,-4 13 11-15,-2 8 2 0,-2 8 12 0,0 6 1 16,0 1-8-16,-8 7-11 0,-4 14 6 16,-5 10 1-16,1 5-5 0,-1 7-5 15,-1 9-1-15,-3 5-3 0,-2 5 2 16,-2 5 0-16,0 0-3 0,9-7 1 15,6-7-1-15,10-13-1 0,6-7-1 0,10-9 18 16,5-5-12-16,2-5-4 16,4-8 0-16,4-5 2 0,-2-1-2 15,4-7-3-15,0-9 2 0,-4-5 0 16,2-3 1-16,-7-3-4 0,-1-2 4 15,-4-4-2-15,-3-2 0 0,-1-3-2 0,-5-5 2 16,-2-4-1-16,5-3 0 0,-3-6 2 16,1-4-2-16,1 0 1 0,2 2-1 15,1 8 0-15,-3 14 2 0,-3 14 5 16,-3 16 7-16,-6 6 2 0,0 0-7 15,-4 19 5-15,-9 9 0 0,-3 8-3 0,1 9-1 16,-3 7 4-16,1 4-4 16,3 0 1-16,-3 1-1 0,5-1-1 15,3-6-2-15,7-5-3 0,0-6 2 16,2-5-2-16,4-5-1 0,11-2 0 0,1-5-2 15,-1-5 3-15,-1-5-5 0,-1-1-7 16,-1-7-12-16,3-3-7 0,-1-1-16 16,1 0-15-16,3-7-21 0,1-2-23 15,-3 0-2-15,-1 2 31 0,-5-3 47 16,-2 5 35-16,-1 1 29 0,-7 3 17 0,2 1 7 15,-2 0-28-15,0 0 23 16,0 3 1-16,-5 6-12 0,-3 2-11 16,2-1-10-16,-2 3-7 0,6-1-2 15,2 1-12-15,0 0-1 0,0-1-1 0,10-1-3 16,9 0 4-16,5-2-1 0,7-2-3 15,5-2-9-15,1-4 2 0,4-1-35 16,0 0 22-16,5-2-39 0,-7-6-4 16,-4 1 23-16,-4 1 37 0,-10 0-10 15,-9 4 6-15,-7-1 17 0,-5 3 40 0,0 0 17 16,-11 7-29-16,-5 7 8 15,-9 5-9-15,-4 8-3 0,-4 0-10 0,0 8-1 16,4 3-3-16,-2 5-5 16,2 3-4-16,6-1-5 0,3 1-2 0,3-1-1 15,7-1-4-15,3 1-7 0,7-5-36 16,5-2-8-16,13-5-9 0,5-12-204 15</inkml:trace>
  <inkml:trace contextRef="#ctx0" brushRef="#br0" timeOffset="39790.11">22802 8766 8 0,'0'0'55'0,"0"0"53"15,-4-3-52-15,0-1-9 0,0 0-7 16,0 0-6-16,4-1-1 0,-4 0-9 16,4 2-8-16,0-1-3 0,-2 3-2 15,2 0-1-15,0 1-3 0,0-2-3 16,0 2 2-16,6-2 1 0,0 0-4 15,4-1 2-15,3 0 3 0,3-2-6 16,3-2 4-16,4-2-2 0,1-3 2 16,3-1-2-16,-2-1-1 0,-2-2-3 15,-2-3 3-15,-9 2 0 0,-4-1-3 0,-4-2 2 16,-4 3 0-16,0 1 1 0,0-1-3 15,-14 4-1-15,-5 2 2 0,-1 5 0 16,-7 2-1-16,-4 4 0 0,2 1 1 16,-2 12-1-16,6 5-1 0,-2 3 1 15,6 6 1-15,1 7-2 0,3 5 1 16,7 8 0-16,8 1 0 0,2 0 1 15,6-1-2-15,15-4 1 0,8-6 0 16,6-6 1-16,4-4-1 0,4-7 0 16,1-7 1-16,-3-7-1 0,1-5 0 15,-5-1 0-15,-2-6 2 0,-2-8-2 0,-2-5 0 16,-2 0 1-16,-4 0-1 0,-7-3 1 15,1 1 0-15,-9 3 4 0,-1 0-3 16,-5 2 1-16,-4 2-1 0,0 4 2 16,0 0-2-16,0 5-2 0,0 3 0 15,-2 2 2-15,0 0-2 0,-3 5 0 0,1 8-3 16,2 4 3-16,0 3 1 0,2 1-1 15,0 1-1-15,0-2 1 16,-2-1 1-16,0-2-2 0,0-4 1 16,2-3-3-16,-2-4-1 0,0-5 1 0,0-1 0 15,2 0 4-15,0-7-1 0,0-6-2 16,0-5 2-16,0-1 0 0,6-2 0 15,2 1 0-15,1 0-1 0,-1 0 0 16,4 5 2-16,3 0-2 0,-3 3-1 16,3 4 2-16,-1 0 0 0,5 4-1 0,-1 1 1 15,7 1-2-15,-2 2-3 0,4 0-7 16,-3 0-1-16,3 0-14 15,-2 0-8-15,-2 0-9 0,2 0-12 16,-3 0-29-16,-1 0-22 0,-4 0-24 0</inkml:trace>
  <inkml:trace contextRef="#ctx0" brushRef="#br0" timeOffset="40309.14">23689 8644 29 0,'-12'0'98'0,"-3"0"-9"0,-1 2-41 16,-5 9-5-16,-2 4 5 15,1 4-13-15,-1 6 1 0,0 3-9 0,7-2-2 16,1 2-8-16,9-2-1 0,6-4-9 16,0-4-7-16,6-1 4 0,11-6 0 15,8-4-4-15,1-5 2 0,5-2 0 16,5 0 0-16,-8-4-1 0,-1-5-4 15,-4-1-4-15,-6-1 0 0,-5 0-3 0,-6 0-3 16,-2 2 6-16,-4 1-7 0,0 2 4 16,-4 1-3-16,-4 3 6 0,0 1-1 15,-1 1 3-15,5 0-10 0,0 0-6 16,2 2-7-16,2 3 6 15,0 2 6-15,6-1-4 0,5-1-5 0,3-3-7 16,5-1-4-16,1-1 14 0,3 0 21 16,2 0 0-16,-6-2 1 0,-1-4 1 15,1-1 3-15,-5 2 4 0,-3 0 8 16,-3 1 1-16,-2 2 2 0,2 1-10 15,-2 0 1-15,-1 1-2 0,-3 0-5 0,0 4 0 16,-2 8 0-16,0 1 1 0,0 2-1 16,0 1-3-16,-2 2 1 0,2 1 1 15,0 0 2-15,0 1 19 0,0-4-15 16,-2 1 4-16,-3-4 14 0,-1-1-4 15,-6-2-15-15,-1-1 11 0,-1-3-3 16,2-2-6-16,-1-1-1 0,1-3 1 16,4 0-8-16,-1 0 0 0,3-4 0 15,4-1-1-15,2-1-12 0,0-1-16 16,8-1-21-16,9-2-7 0,-1-2-38 0,1-1-31 15</inkml:trace>
  <inkml:trace contextRef="#ctx0" brushRef="#br0" timeOffset="40569.15">24177 8887 15 0,'39'-6'14'0,"3"-6"-8"15,-1-6 13-15,2-2 125 0,-3-5-115 16,-3 0 0-16,-6 0 2 0,-6-2-7 16,-5 0-14-16,-11 0-1 0,-9 4-5 15,0 2 3-15,-11 5 15 0,-11 3 2 0,-3 3-7 16,-4 8-1-16,-2 2-7 0,4 0 0 15,2 11 0-15,2 8 3 0,5 1-1 16,3 7 0-16,3 2-7 0,2 4-2 16,3 1 1-16,7-2-2 0,0-1-1 15,0-1 0-15,11-4 1 0,3-2-6 16,3-3-8-16,-1-6-8 0,5-3-6 15,2-2-21-15,8-5 1 0,2-3 39 16,2-2-117-16,-2 0 4 0,-4-6 56 16</inkml:trace>
  <inkml:trace contextRef="#ctx0" brushRef="#br0" timeOffset="41585.21">24688 8811 56 0,'8'-18'47'0,"-4"2"-1"0,-4 2 10 16,0 1-11-16,-2 1-2 0,-8 3-4 16,-3 1-10-16,-1 5-1 0,-3 1-5 0,1 2-2 15,3 0-1-15,-1 0 0 16,6 8-7-16,-7 3-4 0,1 5 3 15,-3 1-1-15,-2 5 2 0,1 2-4 16,3 1-2-16,3-1-1 0,6-3 0 16,4-1-7-16,2-5 2 0,4-1 1 0,6-4-2 15,5-4 0-15,1-1 0 0,5-3 0 16,0-2-9-16,3 0-4 0,3 0-7 15,-4-4 0-15,0 0-7 0,-7 0-4 16,-1 0 1-16,-1 1 7 0,-4 1-4 16,1 1 8-16,-5 1-20 0,-2 0 28 0,-2 0 8 15,-2-1 3-15,0 1 1 16,2-2 1-16,0-4-2 0,5 1-1 15,1-4 0-15,0-2 1 0,2-2 0 16,3-4 0-16,-1-5 0 0,3-3 5 0,-1-5 1 16,3-1 7-16,-3-2 1 0,3-5-2 15,1-4-4-15,-1-1-2 0,-1-2-5 16,5 0-1-16,0 7 0 0,-5 8-1 15,-3 9 0-15,-5 12 2 0,-8 7-1 16,0 2 0-16,0 7-3 0,-6 13 3 0,-7 6 2 16,-1 7-2-16,-3 4 0 0,-1 6 2 15,-1 0-1-15,3 2 0 16,-3-2 0-16,5-2 0 0,3-8 1 15,3-7-2-15,6-6 0 0,2-4-1 0,0-7 6 16,0-3 1-16,0-3-5 0,2-2 1 16,8-1-2-16,5 0 0 0,5-4 0 15,5-7 0-15,4-1-3 0,2 1 0 16,0 2-11-16,-4 0 6 0,-2 2-3 15,-7 1-4-15,-3 2 2 0,-5 3 12 0,-6 1 0 16,-4 0-2-16,0 2 4 0,0 4 3 16,-4 3-5-16,-6 0 4 0,0 0-1 15,-3 2 0-15,3-1 0 16,0 2 0-16,-1-2 1 0,5 0-2 0,0 0-1 15,4-1 3-15,-2-1 1 0,4-1-2 16,0-2-1-16,0-5-2 0,4 0 2 16,6 0 2-16,2-1-3 0,7-11 1 15,0-3 2-15,1-1 0 0,5-4-3 16,4-4 0-16,8-3 1 0,5-5 5 0,3-1 21 15,1-2-23-15,-5-3-3 0,-6-4 1 16,-4-3 4-16,-4-3-7 0,-4-2 2 16,-1-2 0-16,-1 4-1 0,-2 5 0 15,-7 8 0-15,-6 8 14 0,-4 10 4 16,-2 7-2-16,0 6 3 0,-6 4-2 15,-8 2-10-15,-7 16-1 0,0 7 3 16,-6 9-3-16,3 7 0 0,-1 7-3 16,0 5 1-16,4 0 0 0,5 1-3 15,3-3 1-15,11-3 2 0,2-3 1 16,0-6-2-16,21-4 2 0,10-5 1 0,12-6 5 15,5-8-7-15,8-7-4 0,4-8 2 16,2-1-1-16,2-14 0 0,0-8-2 16,-4-4 2-16,-8-1-1 0,-9-3-2 15,-10 0-1-15,-14-2-3 0,-13-2 5 16,-6 3 1-16,-4 1-1 0,-15 2 2 15,-8 6-1-15,-10 9 1 0,-8 8-1 16,-7 5 6-16,4 1-1 0,7 14 3 16,6 6 8-16,10 4 2 0,6 9-3 15,5 4-7-15,6 6-2 0,8 3 0 0,8-5-5 16,23-1 1-16,12-5-2 0,19-5 2 15,15-5-4-15,14-7-7 0,12-7-19 16,5-5-21-16,3-7-27 0,-7 0-71 16</inkml:trace>
  <inkml:trace contextRef="#ctx0" brushRef="#br0" timeOffset="44062.35">27272 8292 97 0,'0'0'153'15,"0"0"-136"-15,0 4-5 0,0 7 25 16,0 6-15-16,-3 2 1 0,-3 7 1 16,0 8-4-16,0 2 1 0,2 5-4 0,0-1 0 15,4 1-1-15,0-1-3 16,-2-3-2-16,-1-1-1 0,-1-3 0 15,-2-6 1-15,2-4-7 0,-4-7-1 16,-1-7 1-16,1-4-1 0,0-5-2 0,0 0 3 16,-1-5 1-16,5-13-2 0,4-8-2 15,0-9-1-15,0-8 0 0,6-5 0 16,5-3-1-16,1-5 2 0,5-2 1 15,1-2-2-15,7-1 0 0,4-1 0 16,4-1 1-16,8 0-1 0,7 5-1 16,2 8 1-16,1 10 0 0,-1 14-3 0,-3 10-3 15,-7 8-2-15,-1 8 4 16,-10 0-1-16,-8 7 2 0,-9 8 1 15,-8 5 1-15,-4 2 1 0,-12 3-1 16,-15 1 2-16,-6-1 0 0,-4-1 0 0,-3-1-1 16,3-3 1-16,4 0 0 0,0-2-1 15,8-2 0-15,9-2 0 0,7 0-2 16,9-1-17-16,0-1-20 0,15 0-15 15,3-5-53-15,3-7-94 0</inkml:trace>
  <inkml:trace contextRef="#ctx0" brushRef="#br0" timeOffset="44582.38">27978 8227 36 0,'5'16'198'0,"-5"0"-185"0,0 6 11 0,0 2 17 16,0 0-20-16,-11 4 4 0,-1-3 4 16,-3-2-9-16,-1 0-2 0,-1-3-2 15,1-4-5-15,-1-1 0 16,7-8 0-16,0-2 5 0,3-4-5 0,3-1-2 15,2 0 1-15,2-5-4 0,0-10-3 16,15-5-3-16,3-5 1 0,3-4 1 16,8-2-3-16,0-1 1 0,4-5 0 15,6 1 1-15,0-2-2 0,5-1 0 16,-3 1 0-16,1 5-2 0,-7 7-3 0,-8 6 4 15,-3 8 4-15,-3 4-2 0,-7 6-1 16,-1 2 0-16,-7 0 1 0,0 9 0 16,-6 7 0-16,0 7 0 0,-10 6 1 15,-5 2-2-15,-1 4 1 0,-1 1 0 16,1-1 1-16,1-1 0 0,1-4-1 15,-3-5 0-15,5-3 0 0,-2-6 1 16,-1-2-3-16,5-3 3 0,1-7-2 16,5 1-2-16,2-4-1 0,2-1 2 15,0 0 1-15,0 0 0 0,0 0-2 0,0-1-2 16,0-5 4-16,4 3-1 0,-2 1 1 15,1 2 0-15,-3 0-3 0,2 0-5 16,2 6-1-16,-2 3 3 0,4 3-7 16,4 0-11-16,5 0-7 0,5-2-14 15,7-3-1-15,4-3-50 0,4-4-31 16</inkml:trace>
  <inkml:trace contextRef="#ctx0" brushRef="#br0" timeOffset="44889.4">28696 8210 83 0,'-17'-16'82'0,"-3"0"-16"0,-5 4-22 15,-2 6 9-15,4 3-20 0,-4 3-6 16,2 0-1-16,5 11 0 0,1 11-10 16,7 10-4-16,6 6-7 0,6 3-1 15,0 1-2-15,10-1-1 0,11-3-1 16,5-3 1-16,5-5-1 0,7-2 2 15,5-9-2-15,7-5-2 0,-1-6 2 16,-3-8-1-16,-5 0 2 0,-12-4-2 16,-2-14 1-16,-4-1 0 0,-9-6 2 0,1-3 4 15,-7-1 9-15,-8-3 2 0,0 2-7 16,-10-3-6-16,-13 1 1 0,0 0 0 15,-2 1-4-15,-4 0 0 0,0 2 0 16,5 2 0-16,-3 4-1 0,10 8-3 16,7 11 2-16,6 4-5 0,4 3-19 0,2 14-18 15,8 2-36-15,0-1-81 16</inkml:trace>
  <inkml:trace contextRef="#ctx0" brushRef="#br0" timeOffset="45415.43">29120 8200 94 0,'14'-3'164'16,"-2"1"-123"-16,-1 2-12 0,-1 0 24 0,-4 10-20 16,-2 4-9-16,-4 4 8 0,0 1-10 15,0 1-5-15,0 1-4 16,0-2 1-16,-2-2-4 0,0-1-6 15,2-5 3-15,0-2-2 0,0-2-1 0,4-1-1 16,9-5 0-16,3-1-2 0,7 0 2 16,8-9-2-16,0-6-1 0,4-3 0 15,5-2-1-15,-1 0-3 0,0-5 3 16,2 0-4-16,-3-1 0 0,-5 2 0 15,-4 6 1-15,-7 3 4 0,-3 7 0 16,-7 1-1-16,-3 4 1 0,-5 3 4 0,-4 0-1 16,0 0 0-16,-6 12 6 0,-13 7 2 15,0 4-2-15,-3 1-1 16,-1 2-1-16,2-1 1 0,3-4-1 15,5-2-2-15,5-3 0 0,4-3 0 0,4-5-4 16,2-2-1-16,16-3 1 0,9-3 2 16,6 0-2-16,9-10-1 0,5-4-5 15,5-2-3-15,0-2 2 0,-3-4-9 16,-5-2 2-16,-3-2 1 0,-6 0 6 15,-4 1 0-15,2 2 1 0,-10 4 5 0,-4 8-1 16,-9 5 0-16,-4 3 3 0,-4 3 5 16,-2 0 3-16,0 0 4 0,-10 12 6 15,-7 6-2-15,1 6-3 16,-3 5-3-16,-4 3-2 0,5 4-5 0,1 4-2 15,3-1-2-15,8-1 0 0,6-1-7 16,2 0-24-16,18 2-25 0,5-8-20 16,8-5-134-16</inkml:trace>
  <inkml:trace contextRef="#ctx0" brushRef="#br0" timeOffset="184285.21">8804 10060 86 0,'0'0'18'16,"0"-2"-11"-16,0-1 9 0,0 0 0 0,0 1 3 15,0 0-4-15,0 0-5 0,0 1-3 16,0-1-3-16,0 1 1 0,-2 1-3 15,2 0 0-15,0 0 1 0,0 0 2 16,0 0-1-16,0 0 0 0,0 0 2 16,0 0 8-16,0 0 0 0,0 0 1 15,0 0 0-15,0 0 5 0,0 0-6 16,0 0 0-16,0 0-7 0,-4 0 4 15,4 0-1-15,-2 0 0 0,-3 0 1 16,5 0-1-16,-2-3 3 0,2 3-4 0,-2 0 1 16,2 0-2-16,0 0 0 0,0 0-4 15,0 0 2-15,-4 0-1 0,0 0-2 16,2 9-1-16,-2 6-2 0,0 3 4 15,0 4-2-15,2 4 1 0,2 0 4 16,0 5-1-16,0 4 1 0,0 2-2 16,0 3 3-16,0 1 1 0,6-2 0 15,-4 1 2-15,0-1-4 0,0 1 1 16,-2-2 2-16,2-1-4 0,0-2 1 15,-2-2-5-15,4-4 1 0,0-1-3 16,-4-5 1-16,2-3 2 0,-2-3-2 0,0-4 0 16,0-2 0-16,0-3 0 0,0-3 1 15,0 0-1-15,-2-2 2 0,-2-1-1 16,-4-2-6-16,0 0-5 0,-1 0-5 15,-1-7-6-15,2-6-12 0,-3-2-9 16,3-4-22-16,-2-6-49 0,0-7-83 16</inkml:trace>
  <inkml:trace contextRef="#ctx0" brushRef="#br0" timeOffset="184710.23">8777 10091 61 0,'2'0'85'0,"2"0"-61"0,2 0 1 16,7 0 21-16,1-9-9 15,9-2-9-15,0-3 1 0,4 0-1 0,2 2-12 16,-3 0-3-16,3 2-4 0,0 2-6 15,-2 3 1-15,0 3-4 0,-4-1 1 16,-3 3 0-16,-3 0-1 0,-5 0-2 16,-1 0-8-16,-3 4-11 0,-6 1-17 15,2 4-12-15,-4-2-5 0,0 2-34 0,-4-3-19 16</inkml:trace>
  <inkml:trace contextRef="#ctx0" brushRef="#br0" timeOffset="184925.24">8858 10339 130 0,'0'0'27'0,"2"0"-5"16,6 0 27-16,6 0-8 0,1 0-17 15,6 0-4-15,1-5-2 0,-1-2-3 0,4-2-6 16,0 1-3-16,-1 1 1 0,-5 2-5 15,2 3 0-15,-7 2-2 0,3 0-2 16,-7 0-8-16,0 2-17 0,-1 6-19 16,-3 2-14-16,0 0-32 0,-6-3-15 15</inkml:trace>
  <inkml:trace contextRef="#ctx0" brushRef="#br0" timeOffset="185213.26">8806 10855 23 0,'0'7'36'0,"0"-4"71"15,0 0-73-15,0 0 6 0,0-1 1 16,10-1-8-16,9-1 0 0,4 0-10 0,3-3-1 16,8-8-6-16,7-4 5 0,4 0-2 15,3 0-1-15,-3-1-14 0,-9 3-1 16,-5 1 1-16,-3 0-4 0,-3 4-11 15,-2-1-15-15,-2 1-11 0,-3 1-25 16,-3-3-25-16,-5-4-45 0</inkml:trace>
  <inkml:trace contextRef="#ctx0" brushRef="#br0" timeOffset="185865.3">9434 9833 139 0,'2'-9'31'0,"3"1"15"15,-1-1 3-15,2 0-17 0,4-1-8 16,5 0 0-16,1 1-6 0,3-1-3 16,1 0 3-16,5 3-3 0,-2 1-1 15,0 3-1-15,-5 3-8 0,-3 0-1 16,-5 5-1-16,-4 9-2 0,1 5 3 0,-7 4-1 15,0 1 1-15,0 3-4 0,-9 2 3 16,-1 0-2-16,-7-2 2 16,3 1-2-16,-5 0 2 0,1-2 0 15,-3 1-1-15,-2 1-2 0,-1-6 2 0,5-3 0 16,2-6-3-16,7-5 0 0,4-4 0 15,-2-3 2-15,6-1 0 0,-1 0-3 16,3 0 1-16,0-5-1 0,0-4-3 16,9-1 1-16,1 1 3 0,0 2 3 15,3 0-3-15,1 3-1 0,-1 3 1 0,1 1 1 16,3 0-2-16,3 0 2 0,1 1 0 15,-2 5 1-15,-1 0-1 0,-3 4-1 16,3 0 1-16,1 1-15 16,0 1-16-16,-1-1-11 0,3 2-4 0,-5-1-56 15,-1-3-17-15</inkml:trace>
  <inkml:trace contextRef="#ctx0" brushRef="#br0" timeOffset="186434.33">10034 10316 10 0,'0'-1'133'16,"0"1"-56"-16,0 0-63 0,0 0 7 16,0 5-12-16,0 9 8 0,0 5 4 0,2 5-5 15,-2 4-1-15,4 6-5 0,-2 3 2 16,-2 4-4-16,0 1 0 0,0 3-1 15,0-3 3-15,0-1 7 0,0-3 5 16,2-3-11-16,-2-2-4 0,0-2 0 16,4-6 3-16,-4-6-8 0,0-5-1 15,0-8 1-15,0-2 1 0,0-4 4 16,0 0 11-16,0 0 6 0,-6-13-17 15,0-9-5-15,2-6-2 0,2-6 1 16,-2-6 3-16,1-4 0 0,-1-4-1 0,0-5 3 16,0-7-4-16,4-7-1 0,0-6-1 15,0-7-1-15,8-3 2 0,7 2-2 16,3 5-2-16,7 6 0 0,0 12 0 15,4 10 2-15,-2 10-1 0,2 9 1 16,0 8 1-16,-2 6-2 0,-1 6 1 16,3 6-2-16,-4 3-7 0,-2 7-2 15,-7 10-2-15,1 7 1 0,-7 5 1 16,-8 4-3-16,-2 0 7 0,0 1 5 15,-8-1 4-15,-4 0-1 0,-5-2-1 0,1 1 3 16,-5-3 0-16,-2-3-1 0,-2-1-1 16,7-3 0-16,-1-3 2 0,7-1-3 15,4-4-6-15,3-1-24 0,5-3-35 16,0-6-51-16,0-3-73 0</inkml:trace>
  <inkml:trace contextRef="#ctx0" brushRef="#br0" timeOffset="187116.37">10542 10389 61 0,'0'2'30'16,"0"2"-15"-16,0 3 27 0,0 4-1 15,0 3-15-15,0 7-1 0,0 2-12 16,0 2 3-16,-2 4-1 0,0 0 2 16,-2 3-2-16,2-2 1 0,-2 1 0 15,0-4-3-15,-2-4-2 0,1-3 4 16,1-5-1-16,0-5-3 0,0-5-4 0,2-3 4 15,0-2 8-15,-2 0 3 0,2-9-6 16,0-10-12-16,2-6-2 16,0-8 1-16,6-5 0 0,2-4-1 15,4-1 3-15,-1-5-1 0,3-5-2 0,1 0-1 16,3-6 1-16,3 0-1 0,4 6-3 15,0 4 1-15,-1 10 1 0,3 7 0 16,0 9 0-16,0 4 0 0,0 5 3 16,-4 8 1-16,-1 5-3 0,-5 1-1 15,-1 11 2-15,-1 8 1 0,-7 4-3 0,-2 4 2 16,-1 2-1-16,-5 2 2 15,0 0-2-15,0 0 0 0,-9 3 2 0,-5-1 0 16,-3-2-2-16,1 0 1 16,-5-6 1-16,2-2-4 0,7-4 1 0,0-2-1 15,1-3-5-15,5-4-6 0,2-4-6 16,0-1-8-16,2-5-8 0,2 0-10 15,0 1-6-15,0-1-2 0,0 0 20 16,4 0 12-16,2-3-3 0,2-2 18 16,1 3 9-16,-5 2 10 0,0 0-1 0,2 0 15 15,-4 3 11-15,6 4-2 0,-1 4-12 16,1 1 6-16,-2 2-3 0,2 2-7 15,3 2-15-15,1-2-6 0,3 0 4 16,1-1 0-16,3-5-7 0,-1-1-3 16,7-3-16-16,2-4-29 0,2-2-40 15,0-5-73-15</inkml:trace>
  <inkml:trace contextRef="#ctx0" brushRef="#br0" timeOffset="187449.39">11297 10343 40 0,'0'-16'144'0,"-2"-3"-71"0,-9 3-29 16,1 2 10-16,-2 2-21 0,-1 4-3 15,-5 2-5-15,3 6 1 0,-1 0-6 16,1 8-8-16,1 9-2 0,-3 4-1 16,1 6-3-16,1 2 0 0,9 4-1 15,0 0-2-15,6 4-1 0,0 0 0 16,0-1 0-16,8-3-2 0,4-4-1 15,11-2 1-15,2-5 1 0,6-5-1 16,6-5-1-16,0-7 3 0,5-5-1 0,-5 0-2 16,-4-7 1-16,-2-9 1 0,-4-5 2 15,-6-3-3-15,-7-2 1 0,-2-1 4 16,-5 0-3-16,-7 0 1 0,0 1 0 15,-2 1 4-15,-15 1-4 0,3 1 0 16,-7 1-2-16,-4 1 0 0,0 2 0 16,3 4-4-16,3 5-2 0,9 5 2 15,1 5-10-15,3 0-16 0,4 11-14 16,2 7-8-16,0 1-24 0,0-4-65 15</inkml:trace>
  <inkml:trace contextRef="#ctx0" brushRef="#br0" timeOffset="187993.42">11712 10235 97 0,'2'-3'238'0,"-2"-3"-220"0,0 6 7 15,2 0 7-15,-2 1-19 0,0 15-2 16,0 5 13-16,0 10-6 0,-2 2-3 0,-4 1-1 15,-2-2 0-15,4-2 1 0,-2-3 1 16,4-4 1-16,-3-4-6 0,5-6-3 16,0-3-4-16,0-4-2 0,5-5 0 15,7-1 0-15,4-3 3 0,7-18 0 16,8-6-3-16,4-6-1 0,-2-2-4 0,5-2-5 15,-3-2 4-15,0-2 4 16,-4 2-8-16,-4 6 5 0,-9 8 1 16,-3 3 3-16,-5 6 0 0,-4 6-1 15,-1 4 1-15,-5 4 1 0,0 2 2 0,0 2 2 16,0 14-5-16,-3 7 2 0,-5 4 4 15,-2 4-2-15,2-4 0 0,1-3 0 16,7-3-4-16,0-3-1 0,0-6 0 16,19-2 1-16,0-5 2 0,7-5-3 15,10-1 3-15,7-17-1 0,5-3-1 0,3-7-6 16,1-1-2-16,-5 0-1 0,-1-1-2 15,-7 3 3-15,0 1-3 0,-5 5 7 16,-12 4 0-16,-5 6-2 16,-11 6 6-16,-4 4 0 0,-2 1 1 0,0 0-1 15,0 0 2-15,0 9 2 0,-2 6 4 16,-10 9-3-16,-3 4 0 0,-1 6 1 15,-1 0-2-15,3 3-4 0,1-1 0 16,7-4 3-16,4 1-4 0,2-5-2 16,4-3 1-16,11-4 0 0,7-3-8 15,3-4-15-15,2-4-7 0,0-6-5 0,6-4-46 16,-4 0-20-16,-4-9-126 0</inkml:trace>
  <inkml:trace contextRef="#ctx0" brushRef="#br0" timeOffset="188350.44">12973 9621 132 0,'-6'-13'159'15,"0"0"-140"-15,0 7 15 0,6 5 10 16,0 1-26-16,0 0-17 0,6 8-7 15,6 14 13-15,9 8-2 0,2 12-5 16,4 7 2-16,1 11 2 0,-1 11-2 0,-2 11-2 16,-4 16 3-16,-5 9-2 0,-3 4 5 15,-9-1-5-15,-4-5 0 0,0-4-3 16,-2-3 3-16,-13-6-1 0,-5-4 0 15,-5-9 2-15,-8-8-2 0,4-8-9 16,-4-9-2-16,2-8-7 0,0-5-17 16,0-10-37-16,-2-8-72 0</inkml:trace>
  <inkml:trace contextRef="#ctx0" brushRef="#br0" timeOffset="189365.5">8442 9799 74 0,'0'-5'70'0,"0"-1"-33"0,-4 2 11 16,-2 0-8-16,0 3-8 0,-3 1-3 15,-1 0-3-15,2 0-4 0,-5 0-1 16,3 3-5-16,0 7 7 0,-7 3-4 15,1 7-3-15,-7 8 6 0,-2 10-6 16,-6 9 2-16,-6 13-1 0,-2 14-1 16,-11 17 2-16,-4 13-1 0,0 8-4 15,3 8 0-15,9 2-1 0,13 1 0 16,17-4-10-16,12-5 1 0,21-9-1 15,20-7 0-15,17-12-2 0,14-13 1 16,15-15-5-16,10-14-11 0,9-13-12 0,5-8-35 16,1-12-58-16,-2-11-203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14:17:19.63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23230 6266 241 0</inkml:trace>
  <inkml:trace contextRef="#ctx0" brushRef="#br0" timeOffset="-168957">7163 1758 0 0,'0'0'11'16,"0"-4"118"-16,0 1-112 0,-7-1-2 16,3 1 24-16,0 0-7 0,0 1-8 0,2 1-7 15,-2-2 1-15,2 2-14 0,0 0 4 16,0 0 6-16,-3-1 3 0,5 1-6 15,-4 1-3-15,4-1 1 0,-2 1-1 16,2-1 0-16,-2 1-3 0,2 0 5 16,-2 0-1-16,-2 0-3 0,2 0 0 0,0 0-1 15,0 2-1-15,0 1 0 0,0-1 0 16,0 3 0-16,-1-2 2 15,-1-1-3-15,4 1 0 0,-2 1 1 16,0-2 0-16,0 0-4 0,2 1 3 0,-2 2 2 16,2-1-1-16,-2 5-3 0,2-1 1 15,-2 1-1-15,0 3 3 0,0 3-2 16,2 2-1-16,0 4 2 0,-2 3 0 15,2 5 1-15,-2 6 0 0,0 5 5 16,2 2-4-16,0 2-4 0,0 0 9 0,0-1-9 16,4-1 3-16,0 2 0 0,2 0 2 15,-2 0-3-15,4 2 2 0,-1 0-5 16,-1-2 6-16,2 0-2 15,-4-2-3-15,2-2-1 0,1-2-1 0,-1-1 3 16,-4-3 0-16,0-2-2 0,2-3-1 16,-2 0 2-16,-2-4 0 0,2-5 0 15,-2-2-1-15,0-6 2 0,0-2 1 16,0-4-5-16,0-4 2 0,0 0 2 15,2-2 2-15,-2 0-1 0,0 0 2 0,0 0 1 16,0-3 2-16,0-3-10 0,-2-4 2 16,-2-1 1-16,-2-4 0 0,4-4-3 15,-4-2 3-15,2-2-3 0,-1-2 2 16,1-1-5-16,0-1 4 0,2-1-1 15,2-1 3-15,0-1-3 0,0-5-1 16,0-1 4-16,0-5-3 0,2-6-1 16,2-2 0-16,0-3 1 0,3 1 3 15,-3-4-2-15,2-2-1 0,0-5 1 16,2-6 3-16,5 1-5 0,-1-2-4 15,1 4 11-15,5 4-1 0,-3 4-4 0,3 5 0 16,1 3 0-16,-3 2 1 0,3 4-1 16,4 2 0-16,-3 5 0 0,3 3 1 15,-2 5-2-15,-3 7 1 16,-1 2 1-16,0 3 0 0,-3 4 0 0,3 2 0 15,-3 3 0-15,-2 4 0 0,5 3 0 16,-3 0-3-16,1 8 6 0,1 8-2 16,1 5 1-16,0 5-1 0,-5 2 1 15,0 5 3-15,-1 3-7 0,-5 5 5 16,0 3 1-16,-2 3 0 0,-4 4-2 0,0 0-1 15,-6-1 2-15,-4 3 2 0,-3-3-2 16,-1 1-2-16,-3 0 5 0,-1-1-1 16,1-6-3-16,-4-1 9 0,1-5-11 15,-3-5 2-15,0-1-2 0,-2-5 0 16,3-3-1-16,3-5 4 0,1-4-3 15,-3-3-1-15,2-6 2 0,3-1-1 16,3-4-5-16,-3-1-5 0,5 0 2 16,1 0-1-16,4-2-2 0,2-3 2 15,4 0 3-15,0 3-2 0,0-1-4 0,6 2 0 16,8 1 9-16,5 0 0 0,2 0 1 15,1 11-2-15,3 6 5 0,0 1 2 16,2 3-3-16,4 1 8 0,-2-1 4 16,4 2-7-16,0 0 3 0,0 1-3 15,-2 1 1-15,0-1 0 0,-2-1-4 0,0-2 1 16,-4-3-1-16,-2-1 2 15,-7-2-5-15,-1-2 1 0,-5-3 2 16,-4-4-1-16,-2-2-3 0,-2-2-2 16,0-2-6-16,-2 0-2 0,2-5-9 0,1-11-26 15,-1-6-38-15,2-8-31 0,-4-1-71 16</inkml:trace>
  <inkml:trace contextRef="#ctx0" brushRef="#br0" timeOffset="-168595.98">8120 1718 115 0,'4'0'218'0,"-2"-1"-166"0,2 1-48 16,0 0-1-16,0 14 32 0,0 8-2 16,-2 7-7-16,3 5-1 0,-3 8-2 0,0 6-6 15,-2 3-2-15,0 2 0 0,0-2 0 16,0-3-3-16,2-4-12 15,2-5 4-15,-2-1 5 0,-2-3-9 16,2-2 1-16,2-2 0 0,-2-5 1 0,2-2-3 16,1-3 0-16,-1-5 3 0,0-5 0 15,2-2-10-15,0-3-5 0,-2-4-7 16,5-2-1-16,1 0-5 0,-2-13-6 15,9-6-13-15,1-8-19 0,-1-2-11 16,4-2 38-16,-3-3-86 0,1 1-19 0,-1-1 121 16</inkml:trace>
  <inkml:trace contextRef="#ctx0" brushRef="#br0" timeOffset="-168191.95">8980 1711 12 0,'16'-21'190'15,"-10"1"-179"-15,-6 3 2 0,0 3 49 16,-8 1-20-16,-8 2-6 0,-3 5 4 15,-4 1-7-15,-2 5-4 0,-4 0 3 0,3 2-13 16,-5 11-3-16,4 0 0 0,-2 4 1 16,6 4-7-16,2 5-3 0,3 2 3 15,5 3-8-15,5 3 0 0,6-1-2 16,2 1 2-16,0 1-1 0,8 1-1 15,7 1 0-15,5 0 1 0,7 1 0 16,0-2 0-16,6-1 7 0,2-1-12 16,0-3 5-16,3-2-2 0,-3-2 0 15,-4 2 3-15,0-1-3 0,-10-1 2 16,-3 0-1-16,-3 0-1 0,-7 1 3 0,-6-1-1 15,-2-1 0-15,-4-1 2 0,-11-2 2 16,-3 1-4-16,-7-3 2 0,-2 0 1 16,-4 0 0-16,0-1-2 0,-4-2-3 15,4-1 4-15,-2-4-1 0,4-1-2 16,0-2 0-16,2-4 1 0,6 1 0 15,5-6-5-15,3-1-3 0,5 0-3 16,4-10-11-16,2-3-12 0,2-4-17 16,8-4-15-16,7-4-21 0,5-4-33 15,1 1-71-15</inkml:trace>
  <inkml:trace contextRef="#ctx0" brushRef="#br0" timeOffset="-167743.93">10069 1519 8 0,'6'-13'163'16,"-2"2"-116"-16,-4 2-11 0,0 2 11 15,0 0-2-15,0 4-10 0,-12 1-3 0,-1 2-6 16,-3 0-10-16,-1 1-1 15,-3 8 4-15,-5 2-1 0,2 4-2 16,-6 4 3-16,-4 10 0 0,-2 5-3 16,-8 7 2-16,-1 8-3 0,1 4 3 0,-1 6 0 15,7 4-4-15,4 3-5 0,8 4 1 16,9-3-4-16,7-1 0 0,7-4 3 15,2-4-10-15,15-2 1 0,8-6 0 16,6-5 0-16,10-8-1 0,13-6 2 16,7-9-1-16,10-4 3 0,3-11 2 0,7-5-1 15,-1-2-5-15,3-9 0 16,-1-10 2-16,3-5-2 0,0-5-12 15,-5 1-10-15,1 3-10 0,-9 0-15 16,-8 2-49-16,-12 0-117 0,-11-1-67 0</inkml:trace>
  <inkml:trace contextRef="#ctx0" brushRef="#br0" timeOffset="-163379.68">7903 4675 8 0,'8'0'18'0,"-4"0"-15"15,2 1 14-15,0-1 88 0,-4 0-74 16,5 0-3-16,-5 0 17 0,2 0-8 16,-2-3-9-16,-2 1-3 0,0 2 0 15,2-2-5-15,-2 2 4 0,0-2 0 16,0 1-4-16,0 1-5 0,0-5-1 15,0 4-6-15,0 0-1 0,0 1-1 16,0 0 0-16,0 0-1 0,0 0-5 0,0 0 6 16,0 0 0-16,0 0-1 0,0 0 1 15,0 0-2-15,0-2 1 0,0 1-1 16,-2 1-2-16,-2-2 0 0,0-1 0 15,-5-1-1-15,1 4-1 0,-6 0 0 16,-1 0 1-16,-5 1-2 0,-7 6 0 16,-4 3-1-16,-9 2 4 0,-1 6-2 15,-7 5-3-15,-3 6 3 0,-3 5 1 16,0 2-1-16,5 2-1 0,-3 3 7 15,4 6 1-15,-1 8 4 0,3 3-1 16,7 4-1-16,8 5 3 0,8 1-4 0,7 6-1 16,8 0 0-16,8-1-1 0,0-2-3 15,14-2-3-15,15-7 4 0,10-7-3 16,7-12 3-16,5-10-3 0,1-10 2 15,2-8 0-15,0-6 1 0,-1-3-2 16,1-6-1-16,-4 0 4 0,-5-3-5 16,-1-5 0-16,-11-2 2 0,-4 0 0 15,-7 0-5-15,-1-2-3 0,-7-2-5 16,1 2-4-16,-3 0-3 0,1 1-5 15,-5 2 0-15,4 3-9 0,-3-2-24 0,1-2-30 16,-2-5-74-16,1-5-60 0</inkml:trace>
  <inkml:trace contextRef="#ctx0" brushRef="#br0" timeOffset="-162954.65">8674 4843 133 0,'2'6'228'16,"0"2"-221"-16,0 6-1 0,0 7 41 15,0 5-3-15,-2 4-10 0,0 5-7 16,0 6-5-16,0 4 2 0,0 5-6 16,0 2 0-16,-6 3-6 0,-5 1-3 15,3 0 2-15,-2-2-4 0,-1-4-4 0,3-4 0 16,-2-1-1-16,4-5 1 0,-1-5-3 15,3-3 0-15,2-7 0 0,0-6 2 16,2-6-8-16,0-7-12 16,0-2-6-16,11-4-12 0,3-5-15 15,7-14-31-15,1-14-52 0,-3-4-94 0</inkml:trace>
  <inkml:trace contextRef="#ctx0" brushRef="#br0" timeOffset="-162529.63">9560 4786 38 0,'-33'-1'188'0,"-2"-2"-142"0,-4 3-7 16,0 0 6-16,-3 6 6 0,5 6-9 15,2 0-1-15,6 1-5 0,8 3-14 16,5 0-4-16,3 6-10 0,9 5-5 16,2 6-3-16,2 2 4 0,4 2-2 0,17 2-1 15,2 2-1-15,8 1 3 16,2 2 0-16,4 0-3 0,0 3-1 0,5 0-11 15,1 2 0-15,7-1 10 0,-3 0 1 16,1 0 1-16,-7-1-3 0,-6 2 2 16,-8-2 1-16,-10-1-6 0,-11 1 5 15,-6-9 1-15,-13-4 0 0,-9-7 4 16,-7-5-1-16,-2-3 2 0,-6-2 3 15,-1 0 6-15,-5-3 0 0,-3 0-3 16,1-2 0-16,-1-1-4 0,7-5 0 0,6 1 3 16,4-3-7-16,6-3 0 0,7-1 0 15,3 0-3-15,7 0-2 0,2 0-11 16,4-7-10-16,0-7-21 0,17-4-22 15,1-5-35-15,1-4-112 0,6-5 38 16</inkml:trace>
  <inkml:trace contextRef="#ctx0" brushRef="#br0" timeOffset="-161987.6">10968 4838 22 0,'2'0'174'0,"-2"0"-136"0,0 0-15 15,0 0 18-15,0 0-8 0,0 0 2 16,0 0 1-16,0-3-9 0,0-1-6 15,0 0 0-15,0 0 1 0,0 0-2 0,-6-1 1 16,2 2-4-16,-4 1-1 16,-3 0-4-16,-3 1-3 0,-5 1-3 15,-4 0-5-15,-10 7 1 0,-4 10 4 16,-10 4-1-16,-5 8-2 0,0 4 7 0,-8 8 2 15,0 9 2-15,-2 7 1 0,0 11 3 16,2 5 2-16,3 2-4 0,13-1-8 16,11-8-2-16,19-5-3 0,9-1-3 15,5 4-2-15,7-1 3 0,7 3 1 16,9-8-3-16,12-5 1 0,8-7 1 0,13-7 1 15,10-6-3-15,13-10 1 0,6-10 4 16,8-11 0-16,0-2-3 16,0-10-1-16,-6-11 1 0,-7-1 2 15,-5 0-5-15,-13 2-3 0,-11 5-7 0,-16 1-9 16,-4 2-9-16,-10 0-3 0,-6-1-4 15,-5-2-25-15,-10-3-72 0,0-3-188 16</inkml:trace>
  <inkml:trace contextRef="#ctx0" brushRef="#br0" timeOffset="-158315.39">12029 2192 9 0,'0'-4'94'0,"0"-1"-41"0,-5 1-28 16,1 2 7-16,2-2-1 0,-2 4-11 0,0 0-3 15,0-1-3-15,0 1 0 16,0 0 0-16,-3 0-4 0,5 0-1 16,-2 0 2-16,0 0-1 0,4 0-4 15,-6 0 2-15,2 0 3 0,-3 0-5 0,5 0 1 16,-2 1-5-16,0 1 3 0,0 0-2 15,0-1-1-15,0 2-1 0,0-2 6 16,2 0 1-16,-1-1-7 0,1 1 6 16,0 0 0-16,2-1 4 0,0 0 0 15,0 0-4-15,0 0 5 0,0 0-2 16,0 0-2-16,0 0-4 0,4 0-4 15,11 0 2-15,8-7 0 0,4-1 0 16,6-1 2-16,2 2-2 0,4 0-1 16,0 0 0-16,9 2 11 0,-3-1 1 0,-1 2-10 15,-5 3 3-15,-10 1-3 0,-2 0-3 16,-9 0-1-16,-1 0 2 0,-5 1-1 15,-7 1 1-15,1-1-1 0,-6 1-1 16,0-2 4-16,0 0-1 0,0 0 1 16,0 1 2-16,-9 1-4 0,1 0 0 0,-2 3-2 15,0-3 1-15,-1 2 1 0,5-1-4 16,2 4-6-16,0 0-9 0,2-2-9 15,2 3-20-15,0-1-20 16,0-5-46-16,0-2-89 0</inkml:trace>
  <inkml:trace contextRef="#ctx0" brushRef="#br0" timeOffset="-156914.31">13653 1785 36 0,'0'0'-26'0,"0"0"238"15,0-1-167-15,0-4-6 0,0 2 2 16,0-1-4-16,0 0-11 0,0 1-3 15,0 1-1-15,0 1-5 0,0-1-5 16,0 2-3-16,0 0-5 0,0 0 6 16,0 0 0-16,0 0-7 0,0 7-5 0,0 8 4 15,-4 9 3-15,-4 6 2 0,0 7-1 16,-3 3 0-16,3 5-4 0,0-2 2 15,2 1-2-15,-1-3 11 16,5-5-16-16,0-2 3 0,2-7 3 16,0-5-2-16,-2-3-2 0,0-6 2 0,0-4 2 15,0-2-1-15,2-5-3 0,-2-1 7 16,0-1 2-16,-2 0 0 0,0-2-4 15,-3-9 1-15,3-6-2 0,4-6-3 16,0-7-1-16,0-8 1 0,4-5 0 16,5-13 0-16,-1-7-2 0,0-6-9 0,3-6 17 15,1-1-4-15,2 0-4 0,5 2 2 16,4 6-1-16,2 4 0 0,1 5-3 15,3 7 4-15,0 6 0 16,2 4-2-16,2 7 0 0,0 4 2 0,1 5 0 16,-8 6-1-16,1 7 0 0,-2 3 1 15,0 4-1-15,-7 5 0 0,5 1-2 16,-6 1 2-16,-5 12 1 0,1 4-1 15,-5 6 1-15,-2 6 0 0,-4 4 1 16,-2 3 0-16,0 5-1 0,0 2 1 0,-2 2 1 16,-8 1-1-16,-1 1-1 0,-1-2 0 15,-3-1 2-15,-3 0-2 0,-1 0 1 16,-1-6 1-16,-3-4 0 0,4-3-2 15,1-9 0-15,7-3 0 0,1-6 2 16,6-6-4-16,2-4-1 0,0-3 0 16,2 0 0-16,0-4-4 0,0-8-8 15,0 0 3-15,0 1 9 0,4 1-1 16,2 5 0-16,-2 2 2 0,2 0 1 15,3 3-4-15,-1 0-1 0,2 0 7 0,1 0 2 16,3 5-1-16,1 3-1 0,1 1 1 16,1 1-1-16,-1-2-1 0,1 1 0 15,-3 0 1-15,3-2-2 16,-3 1 2-16,-1 0-5 0,1 2-15 0,-2-1-29 15,1 2-25-15,-7-6-39 0,0-4-77 16</inkml:trace>
  <inkml:trace contextRef="#ctx0" brushRef="#br0" timeOffset="-156511.29">14271 1948 23 0,'7'4'6'0,"-3"-2"79"0,0-1-56 16,2 2 6-16,0-1 2 0,5 0 1 16,1-2-8-16,0 0 2 0,1 0-2 15,3-3-7-15,3-8-2 0,-3-3 2 16,3-1-3-16,0-5-6 0,-1-2-3 0,-1 0 0 15,-3-1-3-15,-5 1-4 0,-5 0 1 16,-4 2 1-16,0-1-2 0,-2 2-2 16,-9 1 1-16,-3 4-2 0,-1 4 4 15,-3 4-4-15,-1 4 3 0,-2 2 2 16,5 0 0-16,-1 8 3 0,3 7-2 15,2 4-2-15,-1 4 1 0,3 4-4 16,4 4-1-16,-1-1 1 0,7 3 1 16,0 2-4-16,0 0 0 0,11-1 2 15,1-1 0-15,1 0 0 0,3-4 7 0,5 0-11 16,1-5 2-16,3-5-4 0,0-1-8 15,2-3-7-15,2-3-13 0,4-3-20 16,-2-4-21-16,2-4-29 0,-4-1-55 16</inkml:trace>
  <inkml:trace contextRef="#ctx0" brushRef="#br0" timeOffset="-155560.25">14848 2060 3 0,'0'-11'7'0,"0"-3"137"0,-4-1-104 15,-4 4-2-15,-1 0 4 0,-1 3-9 16,-4 0-13-16,1 3 10 0,1 2 0 15,-3 3-16-15,1 0 0 0,-3 0-2 16,1 10-2-16,-1 4-3 0,-1 4 2 16,1 3 3-16,1 2 2 0,3 4-11 0,-1 0 4 15,5 0 0-15,1 1-3 16,6-1-3-16,2 1 2 0,0-2-1 0,2-3-2 15,9-2-1-15,1-4 3 16,2-4-3-16,1-2 2 0,1-5-1 0,5-5 5 16,-2-1-2-16,1-2 0 0,7-14-3 15,-2-5 5-15,4-6-2 0,0-3-1 16,-2-5-2-16,0-1 0 0,-5-6 3 15,-1-4-4-15,0-8 0 0,-5-7 2 16,-1-4-11-16,-1-6 16 0,-1-2-4 0,-5-4-1 16,2 5-2-16,-4 6-1 0,1 8 1 15,-5 15 1-15,-2 13 1 16,0 10-1-16,-9 10 3 0,1 4 4 15,2 6 0-15,0 0-5 0,2 8-2 0,-5 14 0 16,-1 7-1-16,2 4 3 0,-1 8-2 16,1 2-1-16,0 8 2 0,2 3 0 15,0 2-1-15,-1 0 2 0,3-4 0 16,2-1-2-16,2-3 0 0,0-3 1 15,0-2 3-15,6-4-2 0,3-5 8 16,1-6-13-16,4-2 4 0,-1-6 0 0,3 0 0 16,1-6 1-16,-1-1 0 0,1-3-2 15,2-3 0-15,-5-3-1 0,1-2 4 16,-5-2-2-16,2 0-1 15,-3 0 2-15,3-4 2 0,-4-5-4 0,3-1 1 16,-5 1 1-16,0-2-1 0,2-3-1 16,-2 2-1-16,5-1 3 0,-3 0-1 15,0 1-2-15,-4-2 1 0,3 0 2 16,-3-3 0-16,0 3-3 0,0 2 0 15,-2 0 2-15,0 2 0 0,0 1-1 0,-2 1 0 16,0 1-10-16,0 4 19 0,0 1-4 16,0 2-5-16,0 0 2 0,0 0-3 15,0 3-4-15,-2 7 3 16,0 3 2-16,2 5 10 0,0 3-14 0,-4-1 0 15,4 2 6-15,-2-1 0 0,2-4-4 16,0 2 4-16,0-2 2 0,8-2-2 16,0-1-1-16,5-3 0 0,1-4 1 15,-3-2 1-15,3-5-2 0,3 0 0 16,1-3 2-16,-1-10 1 0,1-3-3 0,1-4-1 15,-5-1 2-15,1 3-1 0,-5 2-1 16,-4 5 0-16,-1 0 1 0,-3 3 1 16,0 4-3-16,-2 1 1 0,0 3-1 15,0 0 3-15,0 0-2 0,0 2-5 16,0 6 5-16,0 3 2 0,0-1-3 0,0 3 0 15,0-1 2-15,0 0 0 16,0 1-2-16,0-1 0 0,4-1 2 16,2 1 0-16,2-4-2 0,3 0 0 15,-1-4 1-15,-2-3-2 0,1 1-6 0,-1-2-3 16,0 0 0-16,0 0-3 0,3-3-10 15,1-7-7-15,0 1-10 0,-1-2-5 16,1 0-15-16,-4 1-24 0,3-2-24 16,-7-3-29-16,4 2 110 0</inkml:trace>
  <inkml:trace contextRef="#ctx0" brushRef="#br0" timeOffset="-154666.18">15793 1979 3 0,'2'-2'7'16,"0"2"80"-16,0-6 20 0,-2 2-80 16,0 1 18-16,0-2-4 0,0 3-4 15,0 0-4-15,0 1-7 0,-4 0-2 16,-6 1-6-16,-1 0-6 0,1 4 5 15,-5 8-1-15,3 1 0 0,0 6-4 16,1 0-2-16,3 1-2 0,-2 3 5 16,3 1-14-16,3 0 2 0,2-4 1 0,2 0-2 15,0-3-2-15,0-2 4 0,9 3-2 16,3-4 0-16,2-1 0 0,3-2 0 15,6 0 1-15,-1-5-1 0,7-1 0 16,-2-2 1-16,6-3 0 0,-4 0-2 16,2-5 0-16,-2-6 0 0,2-3-1 15,-4-4 1-15,0-2-1 0,-2-1 1 16,-3-1 1-16,-7 0-2 0,-3-1 1 15,-1 2 2-15,-11-2 2 0,0 2-3 16,0 2-1-16,-4 1 2 0,-7 5-12 0,1 7 17 16,0 1-2-16,-1 5-2 0,-1 0-2 15,1 9-2-15,3 5 0 0,-2 3 1 16,4 4 10-16,-1 2-14 0,3 3 0 15,4-2 4-15,0-2 0 0,0-1-3 16,0-1 0-16,4 0-1 0,5-2 1 0,1 0 0 16,5-3-4-16,5-1 6 15,3-5 2-15,4-2 1 0,2-3-3 16,0-3 2-16,2-1 0 0,2 0-5 15,-2-11 0-15,0-1 3 0,0-2-2 0,-4-2-1 16,-5 0 1-16,-3 2 0 0,-9-3 1 16,-6 2-2-16,1 1 3 0,-5-1 3 15,0 2 0-15,0 1-1 0,-5 0 0 16,-3 2 1-16,0 2-1 0,2 4-1 15,-3 3 0-15,1 1 1 0,2 1-1 0,-2 10-1 16,2 2 0-16,3 2 5 0,-3 2 0 16,2 2-3-16,0 2 3 15,2 3 1-15,2 0 0 0,0 0-3 16,0-2 0-16,0 0-2 0,8-7 1 0,0-3 0 15,1-7 0-15,1-4 3 0,0-1 2 16,7-3 0-16,-1-13-2 0,5-5 1 16,0-6-3-16,6-2-1 0,-3-6 0 15,8-2 6-15,-6-6-3 0,-1-4-4 16,-4-5 1-16,-11-3 2 0,-2-1-10 0,-3-4 11 15,-5 0-1-15,0-6 0 0,0 0-5 16,-7 2-13-16,-1 9 8 0,-4 12 12 16,-1 17 16-16,1 12 4 15,-3 13 0-15,5 1-8 0,0 20-14 16,-3 10-2-16,3 10 4 0,2 12 2 0,-1 8-5 15,7 7 0-15,0 7 1 0,2 0 1 16,0 0-2-16,0-3-1 0,13-6 1 16,7-5 11-16,5-8-17 0,8-7 0 15,9-4-3-15,5-5-10 0,9-3-11 16,2-4-15-16,6-7-38 0,4-11-50 0,5-11-114 15</inkml:trace>
  <inkml:trace contextRef="#ctx0" brushRef="#br0" timeOffset="-153791.13">17779 1988 25 0,'2'0'-5'0,"5"0"170"0,-7-5-103 16,0 1-16-16,0 2 11 0,0 2-9 15,2-1-10-15,-2 1-9 0,0 0-9 0,0 0-9 16,0 0-1-16,2 0 4 0,0 6 7 16,0 4-3-16,-2 4-5 0,0 3 1 15,0 5-2-15,0 2 8 0,0 2-16 16,0 0-3-16,0-2 3 0,0 0-2 15,-4-1 1-15,0 1 0 0,-1 0-1 0,3-6 1 16,0 0-2-16,2-2-2 16,-2-2 2-16,2-4-1 0,0-4 2 15,0-2-4-15,0-4-4 0,0 1-6 16,0-1-4-16,0 0-9 0,0 0-6 0,4-9-7 15,3-6-20-15,-3 0-28 0,-2-5-57 16,-2 0-61-16</inkml:trace>
  <inkml:trace contextRef="#ctx0" brushRef="#br0" timeOffset="-153438.12">18050 1962 49 0,'8'-2'156'16,"-4"2"-87"-16,-4 0-56 15,0 4 25-15,3 8 1 0,-3 3-9 0,0 1-10 16,0 2 0-16,0 3-3 0,0 0 13 15,0-1-20-15,0-1-1 0,0-3-1 16,0-3-1-16,0-3 1 0,0-3-1 16,0-3-5-16,2-1 0 0,2-3 0 15,-4 0-1-15,6 0 1 0,0-2 1 0,7-9 0 16,-1-2-2-16,5-4-7 0,1-2-2 15,3-2-4-15,-3-1 1 0,1 4 1 16,-9 4 1-16,1 5-4 0,-5 6 17 16,-2 2-5-16,-2 1 1 0,-2 0-1 15,0 2-1-15,0 10 3 0,0 4 2 16,0 4 6-16,-2 1-11 0,-2 0 1 15,2-1 1-15,-2-1 2 0,4-2-1 16,0-1-2-16,0-1 0 0,0-4 2 16,0-1-5-16,6-3-13 0,2-2-22 15,2-2-15-15,1-3-39 0,-3 0-85 0</inkml:trace>
  <inkml:trace contextRef="#ctx0" brushRef="#br0" timeOffset="-153094.09">18534 1896 8 0,'-17'-3'299'0,"-3"1"-268"0,-1 2-1 0,4 0 12 15,5 0-13-15,4 2-6 0,4 7-6 16,4 2-11-16,0 4-3 0,0 2-1 15,6 4-2-15,4 0 0 0,7 2 2 16,-1 2-1-16,1 1 6 0,5 1-12 16,-1 1 5-16,0-3-5 0,-3 1-1 15,3-2 2-15,-2-1-2 0,-11-2-1 16,4-1 2-16,-3-1-2 0,-7-2 1 15,-2-1 0-15,0-2 5 0,-2-4-1 16,-11-4 5-16,-1 1 2 0,-1-5 2 0,-3-1 5 16,-1-1-3-16,0 0-3 0,1 0-4 15,8-1 1-15,-5-4-3 0,7-2 0 16,4-1-1-16,2-1-16 0,2-1-19 15,0-3-31-15,2-4-44 0,6-4-80 16</inkml:trace>
  <inkml:trace contextRef="#ctx0" brushRef="#br0" timeOffset="-151693.01">18862 1338 17 0,'5'0'7'0,"-3"0"79"16,0 0-50-16,0 1-14 15,0 2 4-15,-2 4 6 0,0 1-1 16,0 1 1-16,0 2 5 0,0 2-5 0,-4 2-10 15,-5 0-1-15,5 0-1 0,0 2-1 16,-4 1 3-16,4 2-1 0,0 2-2 16,2 2-8-16,2 3-2 0,-2 3 1 15,2 5-2-15,0 3-4 0,0 1 2 16,0 3 1-16,4 2-3 0,0 4 0 15,-4 2 3-15,4 4-1 0,-4-1-2 0,0-1-2 16,0-6 10-16,2-5-14 0,0-8 3 16,-2-6 0-16,2-6-1 15,-2-5 1-15,0-5 0 0,0-4 0 16,0-5 1-16,0-2 2 0,0 0 5 0,0-7-8 15,0-7-1-15,-2-4 1 0,-2-1 0 16,0 0-2-16,2-1 1 0,0 1-1 16,2 1-3-16,0 1-5 0,0 3-3 15,8 3 0-15,0 4-1 0,9 3-8 16,-1 3 2-16,3 0-3 0,4 1-1 0,-1 0-8 15,5-3 7-15,0 1 7 0,2-2 11 16,2 0-8-16,-2-2 7 0,-2-2 10 16,0 2-3-16,-2-2-9 15,-5-1 21-15,-1 1-18 0,-9-3 14 0,0 3-5 16,-5 0 9-16,-1 1 4 0,-4 1-2 15,0-1-1-15,0 3 2 0,0-3-6 16,0 3 4-16,-4 0-5 0,-1-1-1 16,5 5 0-16,-2-2 3 0,0 2-6 15,2 0 1-15,0 0-8 0,-2 2 0 0,2 8 2 16,0 1 1-16,-2 4 2 0,2 3-2 15,0 4 0-15,0 3 0 0,0-1 11 16,-2 1-16-16,2-2 2 0,0 0 1 16,0-4 3-16,0-3 0 0,0-3 17 15,0-6-14-15,0-2-1 0,0-4 0 16,0-1-3-16,0 0 7 0,0-3 5 15,0-8-12-15,0-3 1 0,2-3 0 16,0-1 0-16,0-3 0 0,0 0-3 16,0 0 3-16,1 2 0 0,1 1-2 0,-2 4-3 15,6 3-15-15,-2 3 15 0,5 5-1 16,1 0-4-16,2 1-3 0,3 2 0 15,2 0-3-15,-3 0-8 0,5 0 10 16,4 0 7-16,4 0 5 0,-1 0 0 16,-1-4 0-16,-2 1 0 0,-2-1 1 15,-5 0-1-15,-3-1 1 0,-3 1 1 16,-3-2-1-16,-7 2 1 0,-2 0 3 15,0-1 7-15,0 0-1 0,-2 0 0 16,-7 1 4-16,3 4 3 0,0 0-3 16,-2 0-2-16,1 0-5 0,-1 6 1 0,2 7-2 15,0 4-3-15,0 4 3 0,1 4 0 16,3 2-1-16,2 1 8 0,0-3-13 15,0-3 2-15,2-4-2 0,5-4 0 16,3-2 2-16,0-3 0 0,5-1-1 16,1-5-1-16,3-2 2 0,-2-1 5 15,1 0-5-15,3-9-2 0,-1-3 2 16,3-2 0-16,-4-3-2 0,-3 0-4 15,-5-1-1-15,-3-1-1 0,-2 0-1 16,-2 2-1-16,-4 3 5 0,0 2-8 0,0 2 17 16,0 6-5-16,-2 1 0 0,0 3-1 15,0 0-2-15,0 0-4 0,0 3 1 16,0 6 0-16,-2 1 0 0,4 2-3 15,0-1 10-15,0 1-14 0,0 0-2 16,0-1 1-16,0 1 3 0,2-2 0 0,4-2-9 16,2-1-4-16,7 0 7 15,1-2 16-15,3 1-13 0,-3-1-23 16,3 2 21-16,-5-1 8 0,3-2-12 15,-3-1 6-15,1-3 12 0,-5 0 1 0,1 0-2 16,-1-6-5-16,-2-5 3 0,1-1 6 16,-3 0-1-16,2-4-1 0,0-1 14 15,3-2 0-15,-3 1-3 0,0 1 4 16,-2 2 0-16,-2 0 0 0,1 1 13 15,-3 3-5-15,0 2-5 0,-2 3 1 0,0 3 4 16,0-1-5-16,-6 4-5 0,-3 0 0 16,-1 0-7-16,-2 9-2 15,1 5-2-15,-1 2 3 0,1 2-3 16,5 1 0-16,0 5 0 0,0 0 12 0,2 0-16 15,0 0-2-15,4-1 4 0,0-3 4 16,0-1-4-16,0-1-4 0,10-3 6 16,2-2 0-16,3-3-2 0,5 0-6 15,3-5-2-15,8-1 3 0,4-3 3 16,3-1-27-16,1 0-4 0,-4-4 2 0,0-4-37 15,-2-4-42-15,-8-7-75 0</inkml:trace>
  <inkml:trace contextRef="#ctx0" brushRef="#br0" timeOffset="-151141.98">20371 1434 25 0,'0'6'-3'16,"0"0"10"-16,0 2-3 0,-2-2 74 16,0 0-50-16,2 2 10 15,-4-1 1-15,0 2-4 0,4 1 1 0,-2-2-4 16,-2 2-9-16,2 1 1 0,0-1 2 15,-2 2 0-15,2 0 0 0,2 1-5 16,0-1-5-16,-3 1-4 0,3 2-6 16,0 3 0-16,0 2-1 0,0 5 5 15,0 1-2-15,0 3-3 0,3 2 2 0,-1 2-1 16,0 3 1-16,2 1 1 0,0 3-4 15,0 4 3-15,-2 1-2 0,2 1 1 16,-2-5 5-16,2-4-11 0,-4-5 0 16,0-6 0-16,0-6 1 0,0-4 0 15,0-6 1-15,0-4-2 0,0-4 2 16,0-1 3-16,0-1 1 0,0 0 3 15,0-5-8-15,0-8-4 0,0-3-6 16,3-3 2-16,1 1-1 0,4-3-3 16,0 1-3-16,-2-1-7 0,3 4 6 0,-3 3 8 15,0 4 1-15,0 5 5 0,0 0-4 16,3 2 4-16,-1 2-2 0,0 1 0 15,1 0 2-15,-3 0 2 16,2 0 0-16,2 6 0 0,5 2 3 0,1 1 5 16,5 1-6-16,0-2 0 0,-1-1-1 15,3 2 0-15,-4-4-2 0,1 0-1 16,1 0-2-16,-2-2-9 0,-5-2-17 15,-1-1-22-15,-5 0-12 0,0 0-43 16,0-5-35-16</inkml:trace>
  <inkml:trace contextRef="#ctx0" brushRef="#br0" timeOffset="-150976.97">20857 1915 64 0,'0'0'10'0,"0"0"220"16,-4 0-186-16,0 5-26 0,-4 5 5 0,-1 4 2 16,1 2-10-16,-2 2 1 15,2 1-6-15,-1 1-5 0,1 0-2 16,6-2 4-16,0 0-9 0,0-2-1 15,2-3 0-15,0-2-14 0,0-3-13 0,6-1-24 16,2-4-36-16,3-3-42 0</inkml:trace>
  <inkml:trace contextRef="#ctx0" brushRef="#br0" timeOffset="-150592.95">21068 1967 56 0,'0'-4'97'15,"0"-4"59"-15,-4 2-129 0,-4 1 40 16,-1 1-22-16,-1 3-20 0,0-2-5 15,-1 3 2-15,3 0 3 0,0 0-13 0,0 6-6 16,1 6-6-16,1 4-2 0,6 5 1 16,0 2-1-16,0 2 4 0,0 0 6 15,4 1-13-15,7-3 3 0,-1-1 2 16,2-3-1-16,5-4-1 0,2 0 2 15,5-2 2-15,3-3-2 0,2-6-3 16,2-2 4-16,0-2 1 0,-2 0-1 0,0-11 0 16,-6-3 1-16,-3-1 0 15,-3-4-1-15,-7 0 1 0,-3-2 0 16,-5-1 3-16,-2 0-4 0,-2-2 3 0,-9 3 2 15,-3-3 2-15,-1 2-11 0,3 1 14 16,-3 4-4-16,5 5-3 0,-4 4-2 16,1 7-2-16,-1 1-1 0,5 0-2 15,1 11-2-15,0 3 0 0,0 4 0 16,4 0-13-16,-1 2-7 0,3-1-14 0,2 1-18 15,0-1-15-15,0-7-72 0,4-6-64 16</inkml:trace>
  <inkml:trace contextRef="#ctx0" brushRef="#br0" timeOffset="-150276.93">21393 1959 50 0,'6'0'35'0,"0"0"164"16,-2 0-152-16,0 0-2 0,0 0 0 15,-1 8-13-15,-3 4-5 0,0 2 0 0,2 4-8 16,-2-4-6-16,0 1 3 0,2-1-16 15,2-3 2-15,4-1 0 0,7-3-2 16,3-4 4-16,7-3 1 0,2 0-3 16,8-8-1-16,2-5-1 0,2-1-5 15,-1 1 0-15,-3 1-1 0,-2 1-9 16,-4 1 4-16,-4 5 12 0,-5 2-2 15,-9 0 0-15,-3 3 1 0,-6 0 1 16,-2 0-1-16,0 8 6 0,0 2 5 16,0 3 0-16,0 3 2 0,0 3-14 0,0 0 0 15,0 0 1-15,4-2-3 0,2-1-4 16,3-1 4-16,1-4-20 0,0 0-22 15,-2-2-1-15,1-2-17 0,-5-5-53 16,-2-2-55-16</inkml:trace>
  <inkml:trace contextRef="#ctx0" brushRef="#br0" timeOffset="-149842.9">20996 1602 388 0,'0'0'3'0,"0"4"-38"0,6 0 10 16,0-4-125-16</inkml:trace>
  <inkml:trace contextRef="#ctx0" brushRef="#br0" timeOffset="-148700.84">22984 1750 1 0,'2'0'8'16,"3"0"59"-16,-1 0 11 0,-2-5-28 0,2-1 7 16,0 0-7-16,-2 1-13 15,0 1-6-15,-2 0-1 0,2-1-3 16,-2 4-1-16,2-3-8 0,-2 3-3 15,0 0 1-15,0 0 1 0,0 0-5 16,0 1-1-16,0 0 2 0,0 0 0 0,-4 0-6 16,-8 0-4-16,-5 2-2 0,-6 8 1 15,-3 5 0-15,-5 4-4 0,2 2 7 16,0 0 2-16,4 0 0 0,6-1-6 15,7 0-1-15,4-1 1 0,6 3-3 16,2 2 0-16,2 1 0 0,12 2 2 0,5 1 0 16,1-2-1-16,3 0 0 15,4-2 13-15,-2-3-18 0,0-1 3 16,-7-3 0-16,1-4 3 0,-5-1-1 15,-5 0-1-15,-7-1 0 0,0-2 2 0,-2-1 2 16,0 0-1-16,-4-1 3 0,-13 3 1 16,-2-3-1-16,-3 3-3 0,-5-1 0 15,2-3 2-15,0 2-1 0,0-1-3 16,5-1 1-16,3-1 2 0,5-3-2 15,8-1-2-15,4 0-5 0,0-1-16 0,0 2-31 16,8 2 7-16,8-1-13 16,3-3-48-16,0 0-120 0</inkml:trace>
  <inkml:trace contextRef="#ctx0" brushRef="#br0" timeOffset="-148267.81">23241 2106 34 0,'0'0'8'16,"2"-2"95"-16,0 0 5 0,4 0-85 15,2-3-12-15,1-2 13 0,5 1-1 16,5-4-2-16,-1 1-1 0,1-2-2 16,4-1-2-16,-5 0 0 0,1-2-1 15,-3 0-7-15,1-2 12 0,-5 0 0 0,-1 1-4 16,-7 1-3-16,-2-1-2 0,-2 2-2 15,0 0 0-15,-2 1-3 0,-9 2 0 16,-1 2 1-16,-3 3-4 0,-3 4-3 16,-3 1-2-16,3 1 1 0,-3 10-2 15,0 6 2-15,3 2 1 0,-1 5 2 16,7 7 1-16,1 4-3 0,5 2 0 15,6-1 10-15,0-3-14 0,6-4 4 16,9-3-2-16,3-3 4 0,5-4-4 16,4-5 2-16,0-4 1 0,4-2-2 15,4-7-7-15,0-1-9 0,0-1-10 0,0-11-23 16,1-5-29-16,-3-7-55 15,-11-3-92-15</inkml:trace>
  <inkml:trace contextRef="#ctx0" brushRef="#br0" timeOffset="-147868.79">23716 1336 42 0,'2'4'5'15,"0"4"143"-15,0 3-119 0,2 6 14 0,1 7 9 16,-3 2-22-16,4 5-4 0,-4 4 1 16,2 2-4-16,-2 3-5 0,0 4 1 15,-2 2-5-15,0 1-3 0,0 1-5 16,-2 0 1-16,-2-2-2 0,2 2-4 15,0 0 1-15,-2-2 1 0,4-1-1 16,-2-7 1-16,0-4 6 0,-3-8-16 0,1-5 2 16,2-7-16-16,0-5-7 0,2-5-15 15,0-4-10-15,0 0-2 0,0-13-69 16,0-6-2-16,0-3 73 15,0-5 43-15,0-2 26 0,0 0 58 0,-4-1 25 16,2 5-18-16,0 2-20 0,2 7-5 0,0 4-18 16,2 6-16-16,8-1-16 15,7 2-4-15,3 2-2 0,5 0-2 16,0 3 2-16,2 0-1 0,0 3-7 15,6 7-25-15,0 0-45 0,4-3-111 0</inkml:trace>
  <inkml:trace contextRef="#ctx0" brushRef="#br0" timeOffset="-147200.75">24977 1808 37 0,'2'-7'98'0,"-2"-2"46"15,0 1-91-15,0 1-4 0,-2-1-4 0,-4 3-6 16,-5 2-11-16,1-1-3 16,-2 4-8-16,-1 0-7 0,-1 4-3 0,-3 9-1 15,-3 4 2-15,3 5-3 0,-4 3 4 16,7 5-3-16,-3 1 2 0,3 2-4 15,4 3-6-15,1-3 2 0,7 0 1 16,2-1 11-16,0-1-18 0,0-4-7 16,2-2-8-16,11-5-17 0,5-2-20 0,5-9-4 15,8-5-35-15,2-4-59 0</inkml:trace>
  <inkml:trace contextRef="#ctx0" brushRef="#br0" timeOffset="-146849.75">25233 1913 124 0,'-14'-8'188'15,"-3"-1"-146"-15,1 4-33 0,-1 2 38 16,3 1-8-16,1 2-20 0,1 0 1 16,2 0-1-16,1 11-7 0,3 4-12 0,2 7-3 15,2 3 1-15,2 3 3 0,0 2-1 16,4 2-2-16,11-4 9 0,-1 1-8 15,5-5-2-15,1-5 2 16,3-2-1-16,0-4 3 0,4-3 0 0,2-4-1 16,4-4 1-16,2-2 2 0,0 0-2 15,0-12-3-15,-2-3 3 0,-2-1 2 16,-8-3 0-16,-9-3-2 0,-3 1 3 15,-5-5 2-15,-6 0 2 0,0-1-3 16,-8 0-9-16,-9-1 24 0,-1 3-8 0,-7 0-2 16,0 1-5-16,-6 1-3 0,2 3-2 15,2 6-2-15,2 5 0 0,5 7 2 16,3 2-5-16,3 8-6 15,5 10-12-15,1 5-9 0,6 5-20 0,2-1-25 16,-4-4-72-16</inkml:trace>
  <inkml:trace contextRef="#ctx0" brushRef="#br0" timeOffset="-146295.72">25655 1906 54 0,'4'-3'186'0,"-4"-1"-127"15,2 4-51-15,-2 0 17 0,2 0-14 16,0 3 4-16,0 6 17 0,3 2-1 16,-3 5-9-16,0 1-2 0,-2 2-2 15,0-1 1-15,0 1-2 0,0-5-5 16,0-3 7-16,0 0-16 0,4-6-1 0,-2-2-2 15,0-1 2-15,-2-2 1 0,6 0 0 16,5-4 2-16,3-10-1 0,7-7 1 16,1-3-4-16,-1 0-12 0,4 0 18 15,-2 3-7-15,-3 2 1 0,1 4-4 16,-5 4-2-16,-1 3 3 0,-5 4 0 15,-1 1 0-15,-5 3-2 0,0 0 2 16,-4 3-1-16,2 6 1 0,-2 5 1 16,0 0 3-16,0 1-1 0,0-1-1 15,0 1 0-15,0-1 1 0,0-1-1 0,2-2 0 16,2-2 1-16,-2-4 2 0,2-1-1 15,2-3-2-15,1-1 1 0,5 0 13 16,3-10-27-16,3-5 18 0,5-2-4 16,-4-3-1-16,1 3-3 0,-3-2-6 15,-1 3 2-15,-3 3 6 0,-3 2-4 16,-2 4 3-16,-4 3 2 0,-2 2 1 15,1 2-1-15,-3 0 0 0,0 1 2 16,0 11 3-16,-9 4 0 0,1 6 3 16,-2 2-2-16,1 3 1 0,5 0-5 0,2 1 7 15,2 0-8-15,0-3 12 0,6-1-16 16,3-3-2-16,1-6-4 0,4-3-9 15,3-4-9-15,4-5-26 0,3-3-9 16,3-1-24-16,-2-15-98 0</inkml:trace>
  <inkml:trace contextRef="#ctx0" brushRef="#br0" timeOffset="-145892.68">26480 1973 8 0,'-6'30'8'0,"-1"6"4"0,1 5-2 15,0 4 1-15,-2 6-8 0,2 1 87 16,-3 7-58-16,-1 4-29 0,2 4-2 15,-3 0 25-15,3-5-4 0,0-6 6 16,2-9 30-16,-3-7 1 0,3-7-16 16,0-8-16-16,2-7 2 0,0-7-4 0,0-5 2 15,1-5 2-15,-1-1 4 0,0 0-7 16,2-15-11-16,-2-5-6 15,4-3-5-15,0-4-1 0,0-5 1 16,0-1-2-16,0-2-2 0,0-2 3 0,0-2 1 16,0-3-4-16,0-4 1 0,8-5 0 15,5-2-1-15,3-7-2 0,7-5-3 16,8-7-17-16,6-4-16 0,7-2-16 15,-1 12-16-15,-2 17 3 0,-3 18-6 16,-5 14 9-16,-4 10 3 0,-3 6 5 0,-3 1 22 16,-4 3 35-16,-11 13-1 0,-6 3 0 15,-2 5 1-15,-8 0 11 0,-7 1 12 16,-1 0-1-16,-1 1 0 15,-3-2-12-15,-1 2-5 0,4-3 7 0,-1-1-14 16,5-3 0-16,3-3-6 0,0-4-23 16,8-3-32-16,0-5-49 0</inkml:trace>
  <inkml:trace contextRef="#ctx0" brushRef="#br0" timeOffset="-145433.65">26879 1840 66 0,'0'6'185'0,"0"-1"-96"0,-2 5-72 16,-7 3 15-16,-1 4 6 0,0 3-12 15,-1 3-8-15,3 3-1 0,2 0-1 0,6-1-7 16,0-1 1-16,0-2-13 0,4-5 1 16,2-3 5-16,5-4-2 0,1-6 2 15,2-1-2-15,7-3 5 0,2-1-4 16,4-13-4-16,0-2-4 0,-7 0-3 15,1-4-3-15,-4 1 0 0,-5 0 5 16,0-3-12-16,-5 3 18 0,-1 3 1 16,0 3 2-16,-2 3-4 0,-4 3 5 15,0 3 0-15,0 3-1 0,0 1 3 16,0 0-5-16,0 0-7 0,0 9 3 0,0 4 4 15,-2 3-1-15,0 1 0 0,-2-1 1 16,2 1 1-16,2-1 0 0,0 2-1 16,0-3 9-16,8 0-14 0,0 0 4 15,7-3 1-15,-5-2 0 0,7-5 0 16,-3-3 1-16,-2-2-4 0,1 0 1 15,1-8-6-15,-1-6-22 0,-1-5-12 16,3-2-28-16,-5-5-53 0,0-4-67 16</inkml:trace>
  <inkml:trace contextRef="#ctx0" brushRef="#br0" timeOffset="-145028.63">27352 1290 26 0,'0'0'0'15,"2"0"-1"-15,-2 0 4 0,0 0 2 16,0 9-1-16,0 3-4 0,0 1 25 16,0 3 45-16,0 5-45 0,-4 3 11 0,4 6 3 15,-4 4-9-15,0 2 5 0,0 1-7 16,0 3-4-16,-5-3 7 0,1 2 1 15,2 0-6-15,-5 0-4 0,3-1-11 16,2-1 0-16,0-1-6 0,2-3 1 16,2-6-6-16,0-2 0 0,2-5 2 0,-3-8 0 15,3-3 1-15,0-8-3 0,0-1 0 16,0 0-5-16,3-5 5 15,3-10-11-15,2-4 0 0,0-3 7 16,1 2 4-16,-3 4 0 0,0 0 0 16,-2 7 1-16,2 1 0 0,-4 2 0 0,0 3 6 15,3 3-4-15,-1 0-4 0,2 0 0 16,2 0 1-16,-4 6 1 0,2 2 0 15,3 2-2-15,-3-1 1 0,4 4 0 16,1-1-8-16,1 2-21 0,2 0-8 16,5 0-37-16,0-3-28 0,1-3-66 0</inkml:trace>
  <inkml:trace contextRef="#ctx0" brushRef="#br0" timeOffset="-144384.59">27708 1934 83 0,'0'0'96'0,"0"0"-64"16,0 0 14-16,0 0 1 15,0 0-12-15,0 0-4 0,0 0-11 0,0 0-7 16,0 0-3-16,2 2 6 0,2 0 1 16,2-1 2-16,2-1-3 0,3 0 3 15,3 0-1-15,5-10-4 0,1-3-6 16,1-2-4-16,2-4 1 0,2-4-2 15,-1-2 3-15,-5 1-3 0,0-2-2 0,-7-2 1 16,-4-1-1-16,-4-1 0 0,-4 5 0 16,0 3 2-16,0 6-1 0,-10 6 0 15,-4 5 0-15,-3 5-3 0,-1 0 0 16,-1 6 0-16,-4 13-2 0,3 6 4 15,-5 4 1-15,8 2-2 0,1 3 0 16,3-1 1-16,3-3 1 0,6 2-2 16,4-5-1-16,0-2 1 0,2-6 2 15,14-5-2-15,1-3 0 0,8-7 2 16,2 0 2-16,4-3-2 0,4-1-2 0,2 0 3 15,-2 0-2-15,0 0-1 0,-2 2-2 16,0 2 2-16,-6 3 0 16,-2 1 0-16,-6 4-2 0,-5 3 1 0,-4 1 1 15,-7 0 12-15,-3-1-19 0,0-2 4 16,-3-2 5-16,-3-1 0 0,2-5 0 15,-4-5 4-15,2 0-1 0,2 0 3 16,-3-5-2-16,5-9-1 0,2-3-2 16,0-4-1-16,0-7-2 0,9 0 0 15,-3 0-11-15,6-3 16 0,-2 4-1 16,1 1-4-16,3 5 2 0,-1 4-1 0,-3 3 1 15,0 3-2-15,1 2 0 0,1 2 0 16,3 2-2-16,1 2 1 0,3 2-1 16,-1 1-3-16,1 0-16 0,4 0-13 15,-1 5-16-15,1 0-5 0,4-2-72 16,-2-2-157-16</inkml:trace>
  <inkml:trace contextRef="#ctx0" brushRef="#br0" timeOffset="-142755.5">12502 5438 138 0,'-6'1'32'0,"6"0"-15"15,-6-1 19-15,1 0 1 0,-1 0-12 16,2 0 4-16,0 0 1 0,2 0-6 16,-2 0-1-16,0 0 0 0,-5 0-4 0,5-3 4 15,0 1-1-15,0 2-4 16,0-4-1-16,0 3-2 0,0 1-5 15,-1 0-4-15,-1 0 0 0,0 0 0 16,2 5-4-16,-2 0 1 0,-1 1 0 0,5-2 0 16,0 0 0-16,2 1-2 0,0-2 0 15,0 0-3-15,2 1 3 0,9-1-1 16,11 0 3-16,5-2 1 0,8-1 0 15,9 0-4-15,1 0 0 0,3 0 2 16,-1 0-3-16,1-1 2 0,-5-1-1 0,-5 1 0 16,-7 0-1-16,-9 1 2 0,-7 0-1 15,-7 0-1-15,-4 0 2 16,-4 0-3-16,0 0 4 0,0 0 4 15,-10 0-4-15,-3 0-5 0,-3 0 0 0,1 0 1 16,3 0-5-16,0 0-4 0,3 2-8 16,3 2-9-16,6 1-11 0,0 0-35 15,0-5-70-15,0 0-105 0</inkml:trace>
  <inkml:trace contextRef="#ctx0" brushRef="#br0" timeOffset="-141992.45">14209 4915 2 0,'11'-6'187'16,"-5"-1"-122"-16,2-3-21 0,-2 3 13 15,-1 1-18-15,-3 0-7 0,0 2-5 16,-2 0 4-16,0-1-6 0,0 2-5 0,-4 1-4 15,-1 0-4-15,-9 2-3 0,2 0-4 16,-11 0 2-16,-2 6-2 0,-6 11-3 16,-6 3 0-16,2 8 5 0,-5 5-1 15,1 10 4-15,-4 6-3 0,5 9 3 16,1 4 4-16,8 3-1 0,7-1-5 0,11 1-3 15,5-1-1-15,6-3-3 16,0 0-1-16,12-6 1 0,7-5-2 16,10-4 2-16,2-8-12 0,4-7-5 15,2-5-7-15,7-5-15 0,1-6-16 0,1-5-27 16,-3-10-51-16,1 0-97 0</inkml:trace>
  <inkml:trace contextRef="#ctx0" brushRef="#br0" timeOffset="-141638.43">14503 5551 6 0,'0'-21'349'15,"-6"0"-330"-15,-7 4 4 16,-1 1 12-16,-5 3-17 0,1 5 0 16,-5 6 2-16,2 2-2 0,1 0-3 15,1 1 3-15,2 8 1 0,5 8-10 0,-2 4-4 16,1 5-3-16,3 5 2 0,4 3-2 15,1 4-2-15,5 0 1 0,7 0 0 16,11-3-2-16,5-5 0 0,2-4 2 16,6-5 1-16,-2-6-2 0,6-3-2 15,2-7-1-15,0-5-2 0,1 0 4 0,-3-1-6 16,-2-11 3-16,-6-6 2 0,-3-3-2 15,-5-5 1-15,-9-2 6 16,-1-2 1-16,-9-1-4 0,0 2 2 16,-2 2 2-16,-11 1-1 0,-1 0-2 0,-5 0-1 15,-2 1 1-15,-3 3 1 0,-1 2-3 16,-2 3 0-16,4 7-1 0,0 7-1 15,7 3-4-15,6 0-9 0,3 11-15 16,7 4-17-16,0 2-24 0,0-1-68 16,2-2-62-16</inkml:trace>
  <inkml:trace contextRef="#ctx0" brushRef="#br0" timeOffset="-141080.4">14896 5476 109 0,'4'2'221'0,"-2"2"-212"16,0 3-6-16,0 2 36 0,-2 5-10 15,0 3 1-15,0-1-4 0,0 2-4 16,0-1-3-16,0 0-3 0,0-2 0 15,0-1-4-15,0-5-2 0,0-1-4 16,0-5-3-16,0-1 4 0,2-2-4 16,6 0 1-16,5-3 6 0,5-11-2 15,1-6-4-15,6-3-3 0,0-1 0 16,-5 2 1-16,3 1-5 0,0 0-1 15,-3 5 4-15,-1 4-2 0,-7 3-1 0,-3 5 3 16,-5 0-2-16,-2 4 2 0,0 0-4 16,2 0-1-16,-4 6 4 0,2 6 3 15,-2 4-1-15,0 2 0 16,0 4 4-16,0-3-4 0,0-1 1 0,0-1-2 15,2-3 0-15,2-3 1 0,5-3-1 16,-5-2-2-16,2-5 4 0,6-1 1 16,1 0-1-16,5-12 1 0,7-7-2 15,2-2-3-15,-2-2-4 0,-2 0 0 16,-3 3-4-16,-3 1 5 0,-7 4 3 15,0 3 0-15,-3 5 1 0,-1 4 2 0,-6 2-1 16,0 1 2-16,0 0 7 0,0 0 1 16,0 0-4-16,-2 11-1 0,-4 5 3 15,-3 5 0-15,1 4-6 0,0 0 0 16,0 2-1-16,-1 0 2 0,5 0-3 15,2 0-2-15,2-3 2 0,0-1-1 16,10-4-15-16,7-6-15 0,6-6-11 16,6-7-15-16,6-3-4 0,0-14 11 15,-2-9-120-15</inkml:trace>
  <inkml:trace contextRef="#ctx0" brushRef="#br0" timeOffset="-140688.38">15735 5510 39 0,'0'3'132'0,"0"5"-50"0,-4 4-75 15,0 6 12-15,-5 4 5 0,5 7-3 16,-2 4-9-16,4 8-1 0,-2 5-2 0,0 10 3 15,2 3 29-15,-9 3-35 16,1 2 0-16,-2 1 0 0,-3-4 1 16,3-7 7-16,3-5 11 0,1-9-1 15,0-7-8-15,2-12-4 0,2-8-4 0,-3-8 1 16,3-4 12-16,-2-1 6 0,0-3-5 15,4-14-11-15,0-7-4 0,2-7-3 16,0-5-4-16,6-8 1 0,6-1-2 16,1-2 2-16,5-1-1 0,-1 1-1 15,4-2-2-15,1-2 2 0,1-7-8 0,2-5-15 16,8-1-2-16,-2 2-5 0,4 13-2 15,-2 12 6-15,-2 12 14 16,0 10-1-16,-6 7 9 0,-2 6-1 16,-3 2 5-16,-7 0 1 0,-5 2 1 0,-6 8 0 15,-2 0 1-15,-8 5 8 0,-11 3 6 16,-6 3 1-16,-2 3 2 0,-8 3-8 15,4 1 0-15,-2-1-8 0,6-1-2 16,3-1 0-16,5 0-1 0,9-2-5 16,-1-1-24-16,11-3-16 0,-2-8-67 0,2-7-165 15</inkml:trace>
  <inkml:trace contextRef="#ctx0" brushRef="#br0" timeOffset="-139847.33">16136 5666 40 0,'-2'2'168'0,"2"-2"-91"16,0 0-55-16,0 0 16 0,0-1-13 15,4-10-4-15,8-2-7 0,5-5-6 16,-1-5 2-16,5-3-2 0,-2-2 0 15,4-1-1-15,-3-3 2 0,5-2-2 16,0-3-2-16,0-2 4 0,-1-2 1 0,-1-1-1 16,0 0-3-16,-7 0-2 0,1-1-2 15,-7 4 1-15,-1 2-3 0,-1 5-1 16,-8 8 3-16,0 7 0 0,0 3-2 15,0 5 2-15,-4 5 3 0,-5 4 0 16,3 0 0-16,-4 0-6 0,-3 9 1 16,-1 6 2-16,0 3-1 0,-3 5-2 15,3 5 1-15,-1 6 1 0,1 6-1 16,-3 4 0-16,1 3 2 0,1 2 3 15,3-2 0-15,3 0-2 0,7-2 6 0,0-2 0 16,2-2-4-16,0-3 0 16,6-2 4-16,5-3-3 0,3-6 0 0,5-3-5 15,2-4-1-15,1-7 2 0,7-4 0 16,0-9-1-16,6 0 2 0,0-12 1 15,5-9-4-15,-3-4 1 0,-4-3-1 16,-2-1-4-16,-4 0 0 0,-9-1 1 16,-3 3 3-16,-9-1 0 0,-4 1-3 15,-2 4 4-15,0 4-1 0,-6 3 1 16,-8 9-1-16,3 3-1 0,-1 4 0 0,-1 0 0 15,1 9-5-15,2 5 1 0,1 4 5 16,1 2-1-16,0 1-2 0,2 1 0 16,-1-1 0-16,7 3-1 0,0-5-8 15,0-2-3-15,9-4 0 0,-1-4 3 16,4-5 1-16,3-4 3 0,1 0 4 0,3-3 4 15,2-9-5-15,-1 1-3 16,3-2 1-16,0 1 1 0,2 1 1 16,-5 1-4-16,3 4 6 0,-4 1 2 15,3 2-1-15,3 3-1 0,-4 0 5 16,-3 0-8-16,-3 11-5 0,-5 4-4 0,1 2 9 15,-1 2 4-15,-2 0 0 0,-4 0 1 16,0 0 3-16,-4 1 0 0,0-2 2 16,-8 1-1-16,-6-4 8 0,-3-1 3 15,-3-2-5-15,-1 0 2 0,0-2-3 16,3-1-1-16,3-4-4 0,3 0-3 0,5-4 1 15,7-1-2-15,0 0-14 16,0 0-15-16,7-9-17 0,5-3-45 16,5-5-50-16</inkml:trace>
  <inkml:trace contextRef="#ctx0" brushRef="#br0" timeOffset="-139635.32">17246 5377 229 0,'-19'-2'75'0,"1"2"-46"16,-3 0 26-16,-2 9-27 15,1 7 3-15,1 3 10 0,0 5-1 16,5 3-10-16,3 4-4 0,-1 0-7 16,8 2-8-16,2 0-3 0,4-2-5 0,0-2 0 15,12-3-1-15,4 0-3 0,5-2-5 16,6-1-20-16,8-4-41 0,13-6-22 15,1-6 57-15,7-6-315 0</inkml:trace>
  <inkml:trace contextRef="#ctx0" brushRef="#br0" timeOffset="-138000.25">18317 5454 3 0,'2'0'16'0,"0"0"176"15,-2 0-133-15,0 0-14 0,0-5 5 16,0 1-8-16,2 0-9 0,0 2-4 0,2-1-2 15,0 1-4-15,0 2-7 0,-2 0-1 16,-2 0-3-16,3 0-3 0,-1 0 0 16,0 0 5-16,0 0-4 0,-2 4 3 15,0 6 0-15,0 4 0 0,-2 2-6 16,-5 4 0-16,-1 2-4 0,0 1 2 0,0 2-3 15,1-3-2-15,-1 1 3 0,2-1-2 16,4-4-2-16,-2-2 0 0,4-5 2 16,0-2-1-16,0-2-10 0,0-4-4 15,0 1-11-15,6-4 2 16,4 0-12-16,-1 0-7 0,3-5-12 0,0-5-39 15,-3-6-66-15,1-4-55 0</inkml:trace>
  <inkml:trace contextRef="#ctx0" brushRef="#br0" timeOffset="-137651.22">18627 5363 92 0,'4'0'226'0,"-4"0"-174"15,0 0-32-15,0 0 3 0,0 11 12 0,0 4-2 16,0 3-7-16,0 5-11 0,0 0 2 15,-4 2-8-15,0-1 1 0,4-3 2 16,-2-4-1-16,2-8-9 0,0-1 0 16,0-5-1-16,6 0 2 0,4-3-2 15,5 0 3-15,3-9-3 0,1-4-2 0,-1-1-8 16,-1-1-2-16,2 3-4 0,-7 0 0 15,0 2 2-15,-1 4 2 0,-3 1 9 16,-8 2-1-16,2 3 3 0,-2 0-1 16,0 0 2-16,0 0 2 0,-2 9-2 15,-8 2 2-15,1 2 1 0,1 2 0 16,2 2-1-16,0-3-4 0,2 2 0 15,4-5 1-15,0 1 0 0,0-3-3 16,0-3-13-16,8-1-16 0,6-5 4 16,3 0-43-16,-1 0-56 0,3-17-21 0</inkml:trace>
  <inkml:trace contextRef="#ctx0" brushRef="#br0" timeOffset="-137382.19">18991 5370 42 0,'-11'0'204'15,"-3"0"-163"-15,-1 3-10 0,5 4 4 16,4 0-11-16,2 2-7 0,4 1-10 15,0 2-6-15,0 4 3 0,10 0-2 16,-2 2-2-16,3 1 0 0,3 0 1 0,1 0 0 16,-1 0-1-16,7 1 0 0,-7-1 2 15,1 0-1-15,-7 2-2 0,-2-2 1 16,-4-1 2-16,-2-1-3 0,-2-1 4 15,-8-2 6-15,-5 0 6 0,-1 0 3 16,-1-4-2-16,-1-2-1 0,1-2-8 16,1-3 0-16,3 1-4 0,3-3-2 15,4-1-2-15,1 0-2 0,5 0-16 16,0-8-22-16,7-3-23 0,5-8-43 15,0-8-85-15</inkml:trace>
  <inkml:trace contextRef="#ctx0" brushRef="#br0" timeOffset="-135922.12">19323 4920 55 0,'0'0'21'16,"0"0"98"-16,0 0-90 0,0 0-26 15,5 10 17-15,-5 4 14 0,0 8-1 0,0 7 1 16,0 8-8-16,0 7 2 0,0 6-12 16,-5 6-1-16,-1 2-2 0,-2 5 1 15,-2-3-4-15,-3-1 5 0,1-8-8 16,-3-6 4-16,5-7-4 0,2-9-1 15,2-7-4-15,3-7 0 0,3-8 1 0,0-5 3 16,0-2 1-16,-2 0 7 0,2-4 0 16,0-9-10-16,0-4-3 15,2-2-2-15,7-3-1 0,3 1 1 16,3-1-5-16,-5 5-11 0,7 2 1 0,-1 0 3 15,3 4 1-15,3 2-4 0,-3 1-2 16,6 0 7-16,-2 4-1 0,1 0 4 16,1-2 6-16,-4 2 2 0,-3-1 0 15,-3 2-1-15,-5-2 1 0,-4 0 1 16,-1 1 2-16,1 0 2 0,-4 0 1 0,-2 1 8 15,2 1-3-15,-2-1 1 0,0 1-5 16,0 1 7-16,0 1-3 0,0 0-8 16,0 0 2-16,0 0-5 15,-2 0-3-15,0 8 0 0,-2 2 2 0,4 2 1 16,-2 3 0-16,2-1 2 0,-3 4-3 15,-1 1 2-15,2-1-3 0,2-1 4 16,0 0-3-16,0-5 0 0,0-1 4 16,0-4-3-16,0-2 0 0,0-5 2 15,0 0 0-15,0 0 3 0,0 0 2 0,0-10-4 16,0-4-1-16,0-2-3 0,6-1 0 15,-1 1 1-15,1-2 0 0,2 1-1 16,0 0 0-16,1 3-1 0,-3 0-1 16,2 3 0-16,0 0-1 0,3 2-2 15,-1 4 3-15,2 0-5 0,3 3 2 16,-5-1-1-16,5 0 4 0,3 0 1 15,3-2-1-15,0 3 5 0,3-1 1 16,-5-2-4-16,-4 3 0 0,-3-2 3 16,-4 0 0-16,-4 2-2 0,0 0-2 15,-4 1 10-15,0 0 10 0,0 0-5 0,-8 1-5 16,0 0-2-16,0 0 1 0,-3 7-2 15,3 1 2-15,0 2 0 0,-3 2-2 16,3 0 1-16,2 2-1 0,0 1 3 16,2 1-6-16,2-2 0 0,2 1 0 15,0-4-1-15,0 0 1 0,0-3-3 16,6-4 1-16,2-1 1 0,2-3 2 15,3 0-2-15,3 0-1 0,-3-5 1 16,5-6-2-16,-1 0-7 0,-3 1 3 16,-1 1 4-16,-5 2-15 0,-4 1 3 0,-4 4 12 15,2-2-6-15,-2 3-2 0,0 1 4 16,0 0 2-16,-2 0-4 0,-2 1 1 15,0 7-3-15,4 0 5 0,0-1-5 16,0-1-2-16,0-1-6 0,10-2 1 16,7-3-4-16,8 0 4 0,6 0 17 15,0-7 3-15,2-4-22 0,-2 3 7 16,-2-3 8-16,0-2-23 0,-3-2 3 15,-5 3 14-15,-6-2-23 0,-9 3 10 16,-6 3 16-16,0 1 8 0,-9 3 12 0,-3 3 7 16,-7 1 0-16,3 0-3 0,-1 0-3 15,5 9-3-15,2 5-7 0,1-1-1 16,3 3-4-16,2 0-1 0,4 0 1 15,0 3 0-15,0-1-3 0,2 0 1 16,4-3 2-16,7-4-5 0,-1-4 1 0,3-4 3 16,1-3 3-16,3 0-1 15,-1-2-1-15,-1-11-1 0,2-4-1 16,-1-4 0-16,5-2 1 0,2-5 0 15,2-2 8-15,-3-3-7 0,-3 2-6 0,-9-1 7 16,1-3 0-16,-1-1-1 0,-4 0-1 16,3-3 1-16,-3-1 2 0,0 1 0 15,-1-5-2-15,-1 4-1 0,-4 2 2 16,-2 3 7-16,0 5-5 0,0 5 3 15,0 7 3-15,0 4 2 0,0 8 0 0,0 5 0 16,0 1-5-16,0 0-4 0,-2 0-6 16,2 3 2-16,-2 6 3 15,0 1 1-15,0 0-1 0,-1 3-1 16,-1 2 3-16,0 0 0 0,-2 5 2 15,4 2-4-15,-4 3 5 0,4 6 0 0,-5 5-1 16,3 5 2-16,4 4 1 0,-2 3-4 16,0 2 5-16,2-2-2 0,0-3-4 15,0-2-4-15,0-4 0 0,0-4 0 16,0-5 3-16,0-7 0 0,0-5-2 15,0-6 1-15,0-6 5 0,0-2 7 0,0-4-7 16,0 0 7-16,0-12-1 0,2-5-10 16,0 0-2-16,2-3 0 15,-4 0 0-15,3 0 0 0,1 0-4 16,-4 5 1-16,2 3 3 0,0 3 0 0,2 3-3 15,-4 2-5-15,4 3-2 0,4 1-4 16,5 0-2-16,-1 0-2 0,3 0-9 16,3 2-16-16,3 1-18 0,0-3-29 15,3 0-46-15,3 0 17 0</inkml:trace>
  <inkml:trace contextRef="#ctx0" brushRef="#br0" timeOffset="-135364.08">20692 5303 58 0,'0'0'88'0,"0"-1"25"0,0 0-52 16,0 1-15-16,-6 0-16 15,-3 0-13-15,1 0-5 0,0 5-3 0,0 4-4 16,3 0-4-16,1 1 1 0,-4 2-2 15,6 1 0-15,-2 0-1 0,2-3 2 16,2 1-1-16,0-2-3 0,0 0 2 16,8-3 0-16,2 0-3 0,9-3-8 15,6-3 9-15,6 0 7 0,4-2-5 0,-2-6-5 16,-4-2 6-16,-2-1-2 0,-4 2 2 15,-11-2 1-15,-2 1 0 0,-8 1 5 16,-2-1 11-16,0 2 0 0,-8 0-1 16,0 1 4-16,0 4-5 0,-5 2-1 15,3 1-4-15,0 0-1 0,-1 0-4 16,3 6-5-16,0 5 0 0,1 5 0 15,3 1-1-15,2 3-1 0,2 2 1 16,0-2 3-16,0 1-2 0,4 0-2 16,5-2 1-16,1-4 1 0,2-1 1 0,-1-3-2 15,1-5 1-15,3-3 2 0,-3-3-1 16,7 0 0-16,-3-5 0 0,-1-7 2 15,-1-2-2-15,-8-1 1 0,0-3-1 16,-1-1 0-16,-3 0 0 0,0 0-1 16,-2 0 0-16,0 1 3 0,0 1-2 15,2 2-5-15,2 3 0 0,0 1-3 16,0 3-6-16,4 3 4 0,1 2-5 15,1 2 0-15,0 1 2 0,1 0 2 16,1 0 4-16,-4 8-1 0,3-2 1 16,-3 2 2-16,-2 3 4 0,0-1 0 0,5 1 2 15,1 1 4-15,3-2 7 0,-5-5-13 16,-2 1 0-16,-2-2 0 0,-3-2 0 15,-1-1 2-15,2 0-1 0,-4 0 0 16,2 1 1-16,-2 0 3 0,4 2-4 16,0 2-1-16,-2 2 1 0,2 1-1 15,0 2-2-15,9 2-25 0,7-3-32 16,7-1 27-16,4-7-217 0</inkml:trace>
  <inkml:trace contextRef="#ctx0" brushRef="#br0" timeOffset="-134883.05">22244 5077 254 0,'-22'-6'55'0,"-3"1"-37"16,0 5 41-16,-4-3-22 15,-2 3-7-15,0 0 12 0,4 0-4 16,4 4-9-16,11 3-11 0,2 4-8 0,5 3-8 15,5 5-4-15,0 2 1 0,17 3 2 16,0-1-1-16,7 3-1 0,3 1 1 16,-2 2 1-16,2 0-3 0,-2-2-8 15,-5 3 3-15,-3-2 3 0,-7 0 0 16,-6-3 2-16,-4-2 0 0,0-5 4 0,-10-2 1 15,-9-1 0-15,-3-2 2 0,-3 0 0 16,-2-3 2-16,-2-2 3 0,0-2-6 16,2-3 2-16,5 0 0 15,5-3-7-15,7 0 1 0,8 0 1 0,2 0-5 16,0 0-26-16,16-3-27 0,5-5-19 15,2-4-84-15</inkml:trace>
  <inkml:trace contextRef="#ctx0" brushRef="#br0" timeOffset="-134253.01">22399 5405 324 0,'4'0'39'0,"3"-2"-37"0,5-1 25 16,3 0-5-16,5-2-14 0,5 1 10 15,2-2 4-15,0 1-8 0,4-4-3 16,-2-1-2-16,0-2 1 0,-5-2 4 16,-3-2-6-16,-4-2 3 0,-5 1 3 15,-2-3-4-15,-3-2-4 0,-5 3-5 0,-2-4 6 16,0 3-5-16,-9 1 1 0,-1 3-1 15,2 6 0-15,-7 3 1 0,5 6-4 16,-2 1-1-16,-1 0 1 0,-1 11 0 16,1 7-4-16,1 6 3 0,-1 4 2 15,3 3-1-15,2 5-1 0,6-1 1 16,0 0 1-16,2-2 0 0,0-4-2 15,4-4 1-15,6-3 3 0,5-3-6 16,3-6-6-16,3-3 3 0,4-7 7 16,2-3-7-16,2-4-16 0,-5-14 3 0,3-2 0 15,-2-4-3-15,4-5 8 0,-4-1 13 16,-5-2-29-16,-1-2 20 0,-4-2 9 15,-1-2 2-15,-2-2 4 0,-3-2 1 16,-1-4 3-16,-2-3 7 0,2-3-2 16,1-5-14-16,1 0 3 0,5 0 1 15,-3 3 1-15,2 11-5 0,-1 13 1 16,-3 16 2-16,-6 11 0 0,0 3-3 15,-4 12 1-15,0 12 3 0,0 12 0 16,-6 8 1-16,-6 8-4 0,-3 2 0 0,1 4 1 16,-1 0-1-16,1 0 0 0,-1-2-1 15,3-8 4-15,2-7 0 0,6-9 0 16,2-10 5-16,2-8-1 0,0-8 9 15,0-3 2-15,0-3-1 0,0 0 4 16,12-1-5-16,4-7-8 0,7-1-7 0,-2 2 0 16,0 1 0-16,-3 4-3 15,-1 2-4-15,-1 0-9 0,3 0-9 16,4 4-13-16,1 5 10 0,9 2-6 15,0-3-115-15,-1-1-93 0</inkml:trace>
  <inkml:trace contextRef="#ctx0" brushRef="#br0" timeOffset="-133645.98">24485 5147 84 0,'4'-5'19'15,"-2"2"188"-15,2-2-151 0,-2 1-9 16,1 1 2-16,-1 1-5 0,-2 2-10 16,0 0-10-16,0 0-9 0,0 0 0 15,0 3-7-15,-13 10-5 0,-3 4 2 0,-5 7-1 16,-6 4 2-16,0-1-4 0,-2 4-2 15,7 0 1-15,1 0 1 0,4-3-2 16,7-2-2-16,6-1 0 0,4-4 0 16,4-2-21-16,13-4-5 0,3-3-7 15,9-5-9-15,8-5-9 0,5-2-35 16,3-3-62-16,-1-9-39 0</inkml:trace>
  <inkml:trace contextRef="#ctx0" brushRef="#br0" timeOffset="-133333.96">24863 5252 8 0,'-4'-15'305'0,"-10"3"-272"0,-1 0-1 15,-1 2 22-15,-5 5-21 0,0 3-3 16,3 2-6-16,1 0-4 0,3 10-8 16,8 5-5-16,1 6-7 0,5 7 1 15,0 3-2-15,5 2 1 0,7 1 1 16,5-1-2-16,1-1 2 0,7-4 1 15,2-4-2-15,0-3 0 0,0-6 0 16,-1-4 1-16,1-7-2 0,-4-4-1 16,0 0 2-16,-5-8 2 0,-3-8-1 0,-5-2 0 15,-4-1 1-15,-2-2 2 0,-4-2-3 16,0 2 2-16,-8-2 1 0,-2 2-1 15,-7 0 0-15,-1 2-3 0,-3 2 1 16,0 2 1-16,3 3-1 0,3 2-3 16,3 5 0-16,4 2-6 0,4 3-8 15,4 0-28-15,0 12-11 0,0 3-14 16,4-3-61-16,0-5-67 0</inkml:trace>
  <inkml:trace contextRef="#ctx0" brushRef="#br0" timeOffset="-132866.93">25163 5267 363 0,'2'0'15'0,"2"0"-4"16,-2 2 25-16,2 2-11 15,1 4-8-15,-1 2 3 0,-2 2-1 16,-2 3-4-16,0-1-2 0,0 0-1 15,0 0-3-15,0-3 2 0,0-3-5 0,0-3-2 16,0-1-3-16,0-3 1 0,8-1 0 16,4 0 0-16,7-5-2 0,2-7 3 15,6-2-3-15,-1-1-12 0,-1-1 3 16,0 0 3-16,0 1-9 0,-6 2 2 15,-1 3 3-15,-1 2 6 0,-7 5 2 0,-4 1-3 16,-2 2 3-16,-4 0 1 0,0 0 1 16,0 4 2-16,-2 6 1 15,-6 0 1-15,2 1-2 0,-2-3 3 16,1 0 2-16,5-3-3 0,-2-1 1 0,2-1-5 15,2-1 0-15,0 0 0 0,0-2 0 16,4 1 1-16,2-1 0 0,3 0 1 16,-3 2-1-16,4-2 0 0,1 2 0 15,-1-1-2-15,2 0 6 0,-1 5-7 16,-5 1 2-16,0 2 1 0,-2 3-1 0,-4-1 0 15,0 1 0-15,0 2 2 0,0-1-2 16,0-1 0-16,-2 0-1 0,2-2-7 16,0-1-1-16,0 0-32 15,2-4-9-15,15-2-2 0,3-3-63 16,7-1 11-16,4-13 96 0</inkml:trace>
  <inkml:trace contextRef="#ctx0" brushRef="#br0" timeOffset="-132453.91">25837 5306 10 0,'0'-5'199'15,"0"4"-138"-15,0 1 2 0,0 0-5 16,0 3-40-16,-2 9-9 0,0 2 2 0,0 5 2 15,0 5-8-15,-2 6-1 0,1 7-2 16,-1 6 2-16,0 10 6 0,-2 5-7 16,2 8 0-16,-4 2 0 15,-3-2 1-15,-3-5 7 0,1-7 2 0,1-6 1 16,-2-6 1-16,1-8-3 0,-1-9 2 15,1-7 1-15,-1-8 1 0,3-5 4 16,3-4-1-16,0-1-1 0,2-2-1 16,4-12-9-16,2-4-1 0,0-2-4 15,0-5-2-15,0-3-1 0,0-2 1 0,0-4 0 16,0-1-1-16,4-1 0 0,0-7 1 15,4-3-1-15,5-2-2 0,3-9 0 16,7-1-1-16,4-4-10 16,10-3-12-16,4-1-8 0,7 1-12 0,1 5-19 15,-1 10-14-15,-5 19-10 0,-3 13 20 16,-9 14 35-16,-2 4 11 0,-7 0 20 15,-5 4 17-15,-7 7-3 0,-10 4 17 16,0 2 21-16,-8 4-4 0,-11 2-17 16,-3 3-15-16,-3 1-2 0,-2 2-2 0,0-2-2 15,2-2-7-15,5 1 2 0,1-4-2 16,9-3-2-16,1-3-9 0,5-3-16 15,4-4-33-15,0-6-42 0,11-3-78 16</inkml:trace>
  <inkml:trace contextRef="#ctx0" brushRef="#br0" timeOffset="-132000.88">26391 5192 290 0,'0'-7'21'0,"0"1"54"0,0 1-20 15,-4 1-7-15,-2 2-14 0,1 2 4 16,-3 0-5-16,-4 8-20 0,-3 10-4 16,-3 8 2-16,-1 4-2 0,3 2 2 15,-5 3-3-15,6-3 2 0,3-2-3 16,8-2-4-16,2-5 1 0,2-4-3 15,0-3-1-15,6-6 1 0,6-4 2 16,7-5-2-16,6-1 1 0,0-4 1 0,6-9 0 16,0-5-5-16,-2-3-4 0,-7-3-1 15,1 0 1-15,-4-1 5 0,-5 0-5 16,1 0 3-16,-5 3 1 0,-4 2 2 15,0 5-2-15,-6 4 1 0,0 3 4 16,2 6-2-16,-2-1-1 0,0 3-1 0,0 0 1 16,-2 4-6-16,-2 9 0 15,-2 7 7-15,-2 3-1 0,2-1 0 16,1 1-2-16,1-3 0 0,4 1 2 15,0-3 0-15,0-3-2 0,0-1 0 0,4-4 2 16,5-5-13-16,-3 0-11 0,4-5-3 16,3 0-6-16,-1-6-1 0,2-7-6 15,1-3-4-15,-3-4-21 0,5-2-14 16,-3-3 4-16,1-3-16 0,-1-4 3 15</inkml:trace>
  <inkml:trace contextRef="#ctx0" brushRef="#br0" timeOffset="-131219.84">26866 4659 54 0,'0'-12'43'15,"0"2"150"-15,0 5-169 0,0 4 3 16,0 1-5-16,0 0-11 0,0 1-10 16,0 9 4-16,0 4 4 0,0 5-6 15,-2 3-1-15,-2 4 1 0,-2 0 7 16,-2 4 5-16,-1 3 4 0,1-2 2 0,0 7-2 15,0-1-3-15,-1 5-2 0,-1 3 1 16,2 2 0-16,-5 5-3 0,5-2-7 16,0 0 2-16,4-1 3 15,4 0-7-15,0-5-1 0,0-3 2 0,0-9-3 16,0-8 2-16,0-10-2 0,0-8 2 15,0-3 1-15,0-3 1 0,0-2 7 16,0-13-8-16,6-4-4 0,4-5-1 16,3-3 0-16,-1 2-2 0,-2 1 2 15,5 0-1-15,-7 7-2 0,2 3-1 0,-1 4 0 16,-1 3-16-16,0 4 10 0,0 3 7 15,3 0-4-15,3 0 1 0,1 3-3 16,1 2-6-16,3 3 7 16,2-2 0-16,5-1 4 0,5-3 6 15,5-2-2-15,1 0-1 0,-2 0 1 0,-2-5 1 16,2-6 1-16,-10-4-1 0,-6-3-5 15,-7-1-5-15,-8-1 5 0,-4 2-1 16,0 3 6-16,-14 4 3 0,-3 3 4 16,1 5 0-16,-5 2 0 0,4 1-3 15,-1 1 2-15,-1 11-2 0,1 5-4 0,-1 6 1 16,-2 5 4-16,5 0-1 0,3 2-1 15,3-2-1-15,6-2-3 0,4-3 3 16,0-3-3-16,0-5 2 16,12-3 0-16,5-4 2 0,3-4-3 0,7-3 5 15,4-1 1-15,9 0-4 0,1-7-1 16,-2-4 1-16,1 0-2 0,-5 1 2 15,-2 1-3-15,-6 0 2 0,-5 4 2 16,-7 2 2-16,-7 1-1 0,-4 2-3 16,-4 0 1-16,0 0 3 0,-8 9-3 0,-7 7-1 15,-1 1 1-15,4 1-1 0,-1-3-2 16,7-2 0-16,2-2 2 0,2-5 0 15,0-3-1-15,2-2 1 0,0-1 0 16,2 0 7-16,6-12 1 0,6-5-3 16,1-5-5-16,-1 1 2 0,3-2-5 15,-1-2 6-15,-1 0-1 0,2 3 2 16,-3 1-1-16,0 3-1 0,-1 3 3 15,-1 4-5-15,1 2 2 0,-3 3 1 16,4 3-3-16,-5 1 0 0,-1 2-3 0,4 0 1 16,3 0 1-16,-1 8 0 0,1 0-1 15,3 4 1-15,-3 1-20 0,1 2-15 16,-1 3-21-16,-3 0-50 0,1-1-193 15</inkml:trace>
  <inkml:trace contextRef="#ctx0" brushRef="#br0" timeOffset="-131085.83">28222 5508 449 0,'-8'-3'97'0,"4"-4"-67"16,0 1 10-16,2 1-28 0,-4 0-10 16,6 0-1-16,-2 3-5 0,-1 1-34 15,3-1-56-15,-4-3-198 0</inkml:trace>
  <inkml:trace contextRef="#ctx0" brushRef="#br0" timeOffset="-83410.11">4744 5635 2 0,'0'0'8'16,"0"-1"-8"-16,0 1 5 16,0-3 30-16,0 1 45 0,0-1-58 15,0 0-6-15,0-2-8 0,0 0-5 0,6-1 0 16,-2 0-1-16,5-1-2 0,-5 1 0 15,0 0 1-15,2 1-2 0,-2-2-2 16,0 0-20-16,-2-4-46 0,-2-4-20 16</inkml:trace>
  <inkml:trace contextRef="#ctx0" brushRef="#br0" timeOffset="-82810.08">4831 5303 4 0,'0'7'11'0,"0"-2"-4"0,-6 0 60 16,2-3-24-16,-1-1-9 0,1-1-2 15,0 0-3-15,2 0 0 0,0 0-1 16,0 0 1-16,0 0-2 0,-2 0-7 15,4 0-5-15,-2-1 4 0,2 1-2 16,-7-2-3-16,7 2-3 0,0 0-2 0,-2-2 2 16,-2 2-1-16,4 0-4 0,-2 0 0 15,2 0-2-15,-2 0-3 0,2 0-1 16,0 0-1-16,0 0 0 0,0 0 1 15,0 0-2-15,8 0 3 0,5 0 0 16,10 0 3-16,5 0-2 0,14 2-1 0,5 0 2 16,11 1-2-16,8 0-1 15,9-3 0-15,-1 1 3 0,7-1-3 16,-3 0 0-16,-1 0 0 0,-3 0-3 15,-3 0 4-15,-7 0-1 0,-9 0-1 16,-7-3 2-16,-5 0-1 0,-7 1 0 0,-12 2 0 16,-5-1 2-16,-11 1-2 0,-4 0-3 15,-2 0 3-15,-2 0 1 0,2 0 1 16,-2 0-5-16,0 0 4 0,5 0-3 15,-3 0 2-15,2 0-1 0,0 0 1 16,-2 4 0-16,2 0 1 0,0-1-3 0,-4 2 1 16,2-2-3-16,-2 1-2 15,0 0-4-15,0-1 4 0,-2 1-3 16,0 4-5-16,-4-2-18 0,0-1-27 15,2-4-46-15,-9-1-74 0</inkml:trace>
  <inkml:trace contextRef="#ctx0" brushRef="#br0" timeOffset="-82146.03">5707 5151 24 0,'-8'3'6'0,"2"-3"100"16,2 0-44-16,-2 0-22 0,-1 0 15 16,5 0-13-16,-2 0-9 0,2 0-9 15,0-1-3-15,2 1 0 0,0 0-6 16,0 0-5-16,0 0-7 0,8 0-7 15,11 0 5-15,8 0 2 0,8 5-1 16,8 0 0-16,5 0-1 0,3 3-2 16,1-2 4-16,0 3-2 0,-3 1-1 15,-5-1-1-15,-7 5 2 0,0-1 0 0,-6 0-2 16,-6 2 0-16,-2 1 0 0,-9-1 1 15,-3 0-6-15,-7 1 1 0,-2-1 4 16,-2 1 0-16,-6 1-1 0,-13 2 2 16,-2 1 3-16,-3 2-2 0,-3 1-1 15,-4 2 1-15,0 2 0 0,0 2 0 16,-2 0-2-16,0 4 2 0,-1-1 1 15,3 0-2-15,3 2 0 0,1 0-2 16,6 0 2-16,4-4-2 0,7 0-14 16,2-3-21-16,4 1-33 0,0-6-67 0</inkml:trace>
  <inkml:trace contextRef="#ctx0" brushRef="#br0" timeOffset="-79656.89">848 4647 3 0,'0'-1'12'15,"0"0"-6"-15,0-2 103 0,0-3-59 0,-3 2-13 16,1 0 4-16,0-1-12 15,2 1 1-15,-2 1-1 0,2 0-4 16,0-1-4-16,0 2-2 0,0-1-1 16,-2 0-2-16,2 1 3 0,0 0-5 0,0 2 0 15,0 0-3-15,0 0-5 0,0 0-5 16,0 0-2-16,0 0-1 0,0 7 2 15,0 5 2-15,2 4 2 0,4 5 2 16,-1 1-6-16,1 6 4 0,-4-2 2 16,4 2-2-16,-6 0 1 0,4-4-4 0,0-1 4 15,-2-2-4-15,3-1 2 0,-5-2-2 16,0-3 1-16,0-2 0 15,0-2 2-15,0-2-3 0,0-3 0 16,0-2 3-16,0-1-3 0,0-2-4 0,0-1-7 16,0 0-6-16,4 0-9 0,2 0-7 15,2 0-5-15,7-10-17 0,1-6-71 16,-1-7-88-16</inkml:trace>
  <inkml:trace contextRef="#ctx0" brushRef="#br0" timeOffset="-79281.88">1284 4584 172 0,'0'9'95'0,"-7"3"-92"0,-1 7 6 15,-2 4 21-15,-5 3 7 0,-1 2 2 16,-1-3-11-16,5-1-2 0,4 0-12 15,-1-4-2-15,9-3-6 0,0-1 0 16,0-5-2-16,0-1-3 0,9-4-1 0,1-3-1 16,4-3 5-16,5 0 0 0,8-2-4 15,0-9-9-15,6 0-9 0,0-4-3 16,-4 1-6-16,4 0 9 15,-6 3 11-15,-2 0 0 0,-1 1 3 0,-5 3 1 16,2 0 3-16,-5 5 0 0,-3 2-1 16,-3 0 0-16,-2 0 3 0,-6 10 5 15,-2 2 2-15,0 5 5 0,0 0-1 16,-2 3 2-16,-4-2-4 0,-2 2 0 15,2-2-4-15,-1 2-2 0,5-2-6 0,2-3 3 16,0-1-3-16,0 0 1 0,4-3-14 16,13-2-7-16,2-2-17 0,3-7-32 15,7 0-72-15</inkml:trace>
  <inkml:trace contextRef="#ctx0" brushRef="#br0" timeOffset="-79029.86">1786 4751 224 0,'0'0'80'0,"4"0"-83"0,9 0 1 15,11-8 5-15,1 1-1 0,8-2 1 16,2-1-4-16,5 0 1 0,3 0 1 16,-2 1 1-16,3 3-2 0,-5 1-3 15,-4 3 3-15,-10 0-9 0,-8 2-35 16,-5 0-40-16,-8 0-1 0</inkml:trace>
  <inkml:trace contextRef="#ctx0" brushRef="#br0" timeOffset="-78816.84">2098 4750 242 0,'-12'15'118'0,"-1"5"-109"0,-1 3 32 0,-1 1-2 16,1-1-8-16,2-2-8 0,1-1-6 15,5 2-12-15,4-2-5 0,2 1 1 16,0-1-1-16,10 1-3 0,7-2-16 16,6-2-20-16,5-4-25 0,6-7-55 15,-1-6-72-15</inkml:trace>
  <inkml:trace contextRef="#ctx0" brushRef="#br0" timeOffset="-78257.81">2365 4886 63 0,'0'0'157'0,"0"0"-142"0,0 0-22 16,4 3 17-16,0-1 7 0,4 1 7 0,5-2 6 15,-1 2-13-15,5-1-2 0,-1 1-1 16,1-2-5-16,-1-1 4 15,3 0-1-15,-1 0 7 0,5-3 3 16,2-8-4-16,2-1 3 0,-2-2-12 0,0-4-7 16,-3-1 2-16,1 0 0 0,-9 1 0 15,-1-2-3-15,-5 0 5 0,-6 0-3 16,0-2-1-16,-2 1 0 0,0 0-2 15,0-1 0-15,0 4 1 0,-2 5-1 16,0 7-1-16,-6 4 3 0,2 2-1 0,-1 0-3 16,-7 8-8-16,0 13 6 0,-5 11 8 15,0 6 0-15,5 6-1 0,1-2-1 16,5-1-1-16,4-4 1 15,4-4-1-15,0-5-1 0,4-8 0 16,11-5 0-16,5-7 2 0,15-8 14 0,1 0 8 16,3-12-18-16,6-12 1 0,1-7-1 15,3-8-4-15,-3-5 0 0,-5-2-1 16,-8-2 1-16,-6-3 3 0,-8-3-5 15,-1-3 1-15,1-3-1 0,-5 1 2 16,-5 4-2-16,-1-1-1 0,-6 5 2 0,-2 7 0 16,0 10-2-16,0 13 1 0,-4 12 4 15,-4 6 1-15,-3 3-4 0,-3 17-11 16,-9 16 8-16,-4 15 2 15,-2 12 4-15,2 7-4 0,3 9 2 0,3 1 2 16,9 4-3-16,3-4-2 0,9-6 2 16,0-5-1-16,15-8-21 0,5-1-14 15,11-6-19-15,7-3-18 0,1-5 43 16,0-12-266-16</inkml:trace>
  <inkml:trace contextRef="#ctx0" brushRef="#br0" timeOffset="-77523.77">951 6762 10 0,'0'-5'25'0,"2"1"-19"0,0-1 15 15,-2-1 3-15,0 2 6 0,0-2 11 16,0 1-6-16,0 0-1 0,0 2-9 16,-4-1-3-16,2 2 4 0,-2-2 0 15,2 0-3-15,0 1 3 0,-1 0-4 0,1-1-3 16,0 2 3-16,2-2-1 15,-2 1 1-15,0 1 2 0,2 0-2 16,0 1-3-16,0 1-5 0,0-2-3 16,0 0-6-16,0 0-6 0,11-3-1 0,3-3 3 15,11-2 1-15,6-4-2 0,4-2 0 16,6-4 2-16,7-1 0 0,-3 2-2 15,-5-2 0-15,-1 3 2 0,-10 3-1 16,-4 3-1-16,-7 1-2 0,-3 5 3 16,-5 0-2-16,-6 2-5 0,-2 2-2 0,-2 2-3 15,0 0-2-15,0 0-7 0,0 0-5 16,-6 0-10-16,-4 4-15 15,-5 1-7-15,5 0-22 0,-5-1-7 16,3-4-16-16</inkml:trace>
  <inkml:trace contextRef="#ctx0" brushRef="#br0" timeOffset="-77307.76">1098 6383 175 0,'0'0'94'0,"4"4"-81"15,0 8 2-15,2 5 36 0,0 5-15 16,5 5-7-16,-1 3 1 15,4 4-2-15,1 3-6 0,-1 1-9 0,3 0 0 16,-7-3-1-16,3-2-10 0,-3-4-2 16,-4-1 4-16,2-1 0 0,1-4-3 15,3-4-12-15,-2-4-13 0,7-6-10 16,4-6-10-16,-1-3-49 0,3-5-62 15</inkml:trace>
  <inkml:trace contextRef="#ctx0" brushRef="#br0" timeOffset="-76753.72">2123 6017 40 0,'-17'-14'167'15,"-1"3"-138"-15,-3 1 9 0,-6 4 2 16,-4 1-1-16,-2 4-11 0,-2 1 2 16,0 0-1-16,2 3 1 0,6 8-5 15,4 5-8-15,7 6-13 0,3 7-1 16,3 3-4-16,6 3 3 0,4 3-3 15,6 1 1-15,11 2 2 0,7 3-1 16,1 1-1-16,2-1 3 0,2 0 0 16,0-1-2-16,0-2-2 0,-4 0 1 15,2-4-3-15,-5-3 0 0,-3-4 1 16,-9-1 3-16,-6-2-3 0,-4-3 0 0,-6-1 2 15,-8-2 1-15,-5 0 1 0,-6-3 0 16,0 0-1-16,-1-3 2 16,-1-2-1-16,2-3 0 0,0-4 1 0,4-2-2 15,5-3 4-15,-1-1-4 0,3 0 2 16,4-11 0-16,1-2-3 0,3-4-2 15,4-2 2-15,2-4-4 0,8-6-4 16,9 1-6-16,16-6-2 0,2-1 3 16,8-1-2-16,1 1-1 0,3-5-1 15,1-1-9-15,2-1-2 0,-5-4 2 0,-4 0 9 16,-6-2 13-16,-8 0 4 0,-2-1 0 15,-2 4 1-15,-9 4-1 0,-3 5 1 16,-9 6 7-16,-2 5 10 0,0 5-1 16,-11 5-3-16,-3 6 0 0,0 4-9 15,-3 4-5-15,2 1 0 0,-1 3-4 0,1 11-5 16,1 6-20-16,4 2-8 15,1 0-38-15,5 0-64 0</inkml:trace>
  <inkml:trace contextRef="#ctx0" brushRef="#br0" timeOffset="-75997.69">2844 6050 207 0,'-10'-10'74'0,"-4"1"-58"16,1 1 21-16,-3 2-12 0,-3 1-10 16,-2 0 1-16,3 2 10 0,3 2-3 15,3 1-14-15,4 0-2 0,-1 1-7 16,7 10-2-16,0 0-1 0,2 1 1 15,0 0 1-15,0-1 1 0,0 2 0 16,0-3-1-16,0 0 2 0,0-1 0 0,0-3 0 16,0-2-1-16,0-2 2 0,0-1 2 15,0-1-3-15,0 0 5 0,0 0 1 16,0 0 3-16,0 0-3 0,0 0-1 15,0 0-1-15,0 0 0 0,0 0-2 16,0 0-2-16,0 0 3 0,0 0-1 16,0 0 3-16,0 0 1 0,0 0 2 0,0 0 1 15,0 0-4-15,0-1 1 16,0 1-1-16,0-1 1 0,0 1-5 15,0 0 1-15,0 0 2 0,0 0 0 0,0 0-3 16,0 0-7-16,0 1 0 0,-2 10 0 16,-4 3 5-16,-2 8 0 0,-3 1 2 15,1 6-1-15,0 4-1 0,-1 2 0 16,-1 6 1-16,-3 5 0 0,1 6 0 15,-5 8 2-15,1 2 0 0,-1 1 0 0,5-3-1 16,5-10-3-16,7-4 6 0,2-8-7 16,2-4-1-16,15-7 2 0,2-4 1 15,5 0 1-15,9-3 2 16,5-5-3-16,5-5 5 0,5-7-1 0,-3-3 0 15,-2-2-3-15,-3-11 3 0,-7-5 0 16,-4-2-1-16,-4-3 1 0,-5-1-1 16,-7-3 1-16,-3 0 0 0,-8 2-1 15,-2-1 3-15,0-1 0 0,-12 0-5 16,-5 0-2-16,-6-1 2 0,1 0-1 0,-5 3 1 15,-2 3-4-15,-2 6 0 0,4 7-1 16,2 9-1-16,7 0-1 16,-3 14-10-16,4 7-11 0,1 3-9 15,1 0-6-15,3 1-16 0,4-1-28 0,1-4-95 16</inkml:trace>
  <inkml:trace contextRef="#ctx0" brushRef="#br0" timeOffset="-74004.58">1697 7496 21 0,'-10'1'149'0,"-5"1"-121"15,-1 7 10-15,-1 1-6 0,-1 5 5 16,-5 6-9-16,4 3-1 0,-1 5-2 0,-3 7-5 15,0 5 2-15,2 2-3 0,-1 3-2 16,1 5 1-16,5 5-6 0,1-1 5 16,5 0 2-16,8-3-10 0,2-3-8 15,10-4 0-15,4-4 3 0,7 1-4 16,4-3 1-16,-2 0 3 0,4 0-4 15,-1-7-10-15,1-4-18 0,4-6-20 0,0-8-16 16,0-12-38-16,-4-2-65 16</inkml:trace>
  <inkml:trace contextRef="#ctx0" brushRef="#br0" timeOffset="-73568.54">2146 7799 156 0,'2'-3'126'16,"-2"3"-115"-16,0 0-17 0,0 15 11 0,-2 8 9 15,-5 8 5-15,3 4-6 0,-2 2 4 16,-2 6-9-16,4 5-2 16,-5 3-1-16,-1-2 2 0,2-5-1 15,2-6 3-15,-3-4 2 0,1-7 4 0,0-4 2 16,-2-5-8-16,3-6 3 0,-1-7-6 15,6-5 8-15,-2 0 1 0,-2-7 4 16,4-11-11-16,0-8-4 0,2-9 0 16,0-8-3-16,0-5 0 0,12-2-2 15,0-5-2-15,7-3 1 0,4 1 2 0,1 0-1 16,5 3-3-16,4 7 3 0,1 5 0 15,-1 9-4-15,0 8-1 0,4 7 5 16,0 8-4-16,-2 4 2 16,-2 6-1-16,-6 0 2 0,-8 8 4 0,-5 9-8 15,-5 4 4-15,-7 3-1 0,-2 3 4 16,-9 1 0-16,-7 3 0 0,-3-1 2 15,-8-1-1-15,3-1-1 0,-3-2 1 16,2 0-2-16,-2-3 0 0,-2-1 1 16,0-1 0-16,2 0 1 0,7-4-1 0,5-4-1 15,7-4-9-15,8-3-17 0,0-1-28 16,0-1-31-16,10-4-50 0</inkml:trace>
  <inkml:trace contextRef="#ctx0" brushRef="#br0" timeOffset="-73296.53">2913 7853 51 0,'0'-13'183'16,"0"0"-124"-16,-2 1-47 0,-15 2 11 15,-8 2-3-15,-2 5-5 0,-10 1 0 16,-2 2 11-16,-3 0 6 0,1 11-6 15,4 7 0-15,2 7-5 0,4 6-2 16,2 5-1-16,10 2-3 0,5 3-3 16,12-1-2-16,2 0-4 0,0 1-1 15,18-3-2-15,5-1-4 0,4-3 3 16,6-3 0-16,4-3 2 0,7-3-2 15,5-6-10-15,5-5-7 0,2-5-7 16,2-5-19-16,2-4-23 0,-3 0-44 0,-5-21-129 16</inkml:trace>
  <inkml:trace contextRef="#ctx0" brushRef="#br0" timeOffset="-72833.5">3305 7343 6 0,'-6'-5'196'16,"2"2"-174"-16,4 3 16 0,0 0-13 15,10 6-12-15,13 11 2 0,6 9 0 16,4 11 6-16,6 11-4 0,3 9-6 0,-3 7-4 15,0 4-4-15,-6 6 4 0,-2 0-1 16,-6 2-3-16,-4 2 0 16,-5-2-1-16,-5-1 1 0,1-1-2 15,-6-2-1-15,0-2 1 0,-6-1 2 0,-10-3 0 16,-15-2-1-16,-6-3 1 0,-4-6-2 15,0-1 1-15,2-3-5 0,-2 1-17 16,0 1-22-16,-5 2-41 0,-11-1-113 16</inkml:trace>
  <inkml:trace contextRef="#ctx0" brushRef="#br0" timeOffset="-58954.71">1364 1032 1 0,'0'0'15'16,"0"0"-3"-16,0 0-5 0,0 0 33 16,0 0-14-16,0 0-25 0,0 0 1 15,0 0 59-15,0 0-41 0,0 0-15 0,0 0-1 16,0 0 2-16,0 0 7 0,0-1 0 15,0-3 1-15,0-3-1 0,0 1 3 16,0 0-3-16,0 1-2 16,0-2 1-16,0 2-3 0,0-2 7 0,0 2-5 15,0 1-5-15,-4 1-5 0,4 2 2 16,-2 0 0-16,0 1-3 0,2 0-4 15,0 0-2-15,0 0-8 0,-2 0-2 16,2 0 9-16,0 0 7 0,0 0-1 16,0 0 6-16,0 0 8 0,0 0 9 0,0 0 5 15,0-1 1-15,0 0-5 0,0 1-4 16,0 0-2-16,0-1-6 0,0 0 2 15,0 0-4-15,0 1 2 16,0 0-4-16,0 0 0 0,0 0 0 0,0 0 2 16,0-1 0-16,0 1-5 0,0 0 0 15,-2 0-3-15,2 0 0 0,0 0-1 16,0 0 2-16,0 0-2 0,0 0-3 15,0 0 0-15,0 0 1 0,0 9 2 16,2 3 0-16,0 2 1 0,-2 5 1 0,2-2 1 16,0 5-1-16,-2 2-2 0,4 1 0 15,0 5 2-15,1-2-2 0,-3 1 2 16,2-4 0-16,0-1-2 0,0 0 0 15,0-3 0-15,2 0 1 0,-4-2-1 16,1-4 0-16,-1-2 0 0,0-4 1 16,-2-2 1-16,0-5-1 0,0 0 2 15,0-2 0-15,0 0 4 0,0 0 1 16,0 0 2-16,0-8-2 0,-2-5-3 15,-3-4-5-15,3-5 0 0,-4-4 0 0,4-5 0 16,2-3-2-16,-2-3 1 0,2-1 2 16,0-2-3-16,0-3 2 0,0-1-1 15,2-3 1-15,4 1-2 0,3 7-1 16,3 4 1-16,5 7-1 0,-1 4 0 15,9 4-2-15,2 2 1 0,2 3 3 0,2 2 0 16,-4 7-2-16,-1 1 1 16,1 5 0-16,-4 0 1 0,0 5-2 15,-3 9 2-15,-3 1-4 0,-7 4-1 16,-1 0 4-16,-3 1 1 0,-4 1-1 15,-2-2 4-15,0 1-1 0,-15 1 2 0,-3 1-1 16,-3-2 2-16,-4 2-3 0,0-1 1 16,1-2 0-16,1-4 0 0,6-1-3 15,-1-3 1-15,10-2 0 0,1 0-2 16,1-2-3-16,6 0-17 0,0-2-11 15,0 3-6-15,15-4-15 0,5-3-21 0,7-1-34 16,4-6-49-16</inkml:trace>
  <inkml:trace contextRef="#ctx0" brushRef="#br0" timeOffset="-58677.69">2013 869 49 0,'5'0'221'0,"-5"0"-170"15,0 0-33-15,0 0-1 0,0 4-5 0,4 5 9 16,0 6 10-16,-2 2-4 16,0 7-1-16,-2 1-8 0,2 5-2 15,-2-2-2-15,0-2 0 0,0 2-6 0,0-4-2 16,-2 0 2-16,-2-3-7 0,2-4 2 15,0-2-2-15,-2-1 1 0,4-6-1 16,0-1-2-16,0-3 1 0,0-3-11 16,0 2-10-16,6-3-4 0,4 0-4 15,2 0-9-15,7-11-20 0,4-4-46 0,0-3-63 16</inkml:trace>
  <inkml:trace contextRef="#ctx0" brushRef="#br0" timeOffset="-58375.67">2631 882 53 0,'21'-9'201'0,"-2"-7"-181"0,-5 4-1 15,-3 1 21-15,-7-1-7 0,-2 4-2 0,-2-2 3 16,-2 1-3-16,-9 3-7 15,-3 2-4-15,-9 4-10 0,-6 0-3 0,-4 8 4 16,-8 10-1-16,-3 9 4 16,-5 8-2-16,3 5 3 0,7 3 2 0,4-1-3 15,8 3-3-15,13 1-4 0,7-4 5 16,7-3-5-16,13-5 0 0,14-7-7 15,10-5 2-15,17-7-2 0,10-6-2 16,10-6 2-16,9-3 0 0,6 0-12 16,2-10-15-16,-5-4-22 0,-5-1-28 0,-9-5-57 15,-10-7-48-15</inkml:trace>
  <inkml:trace contextRef="#ctx0" brushRef="#br0" timeOffset="-55887.53">1337 2534 0 0,'0'1'2'0,"0"-1"5"0,0 0 73 15,0 0-26-15,0 0-31 0,0 0 5 16,0 0 1-16,0 0-1 0,0 0-1 0,0 0-4 16,-2 0-1-16,0 0-5 0,0 0-2 15,2 0-2-15,0 0-2 0,0 0-1 16,0 0-2-16,0 0-1 0,0 0 3 15,0 0-3-15,0 0 2 0,0 0 3 16,0 0-3-16,0 0 2 0,-2 0-1 0,2-3 1 16,0-2-4-16,0 0-5 0,0-5 1 15,2-4-2-15,11-5 2 16,1-5-5-16,3-1 4 0,5-5-1 15,1-2-1-15,0-4 0 0,6-4 0 0,-2-2 1 16,0-1 0-16,-1-5-2 0,-1-3 1 16,-2-4 0-16,0 0 0 0,-5 1-9 15,1 9 16-15,-3 9-6 0,-1 8-2 16,-5 8-2-16,-1 5 3 0,-3 5 1 15,-6 5-1-15,2 2-1 0,2 3-2 0,-2 0 1 16,-2 0-1-16,4 11 2 0,0 8 1 16,-2 4 2-16,5 5 0 0,-1 5-3 15,0 4 1-15,0 2 2 16,2 3 1-16,1 3-3 0,-1-4 5 0,2-1-5 15,-1-2 5-15,1-4-4 0,-2-1 1 16,0 0 2-16,1-4-1 0,-3 0-1 16,-2-2-1-16,2-2-1 0,0-1 2 15,3-3-3-15,-3-2 1 0,-2-3 1 16,2-4 0-16,-2-3-1 0,3-3-1 0,-5-2-1 15,2-1-10-15,0-1 1 0,-2-2-7 16,6 0-1-16,-2 0-1 0,-1-6-15 16,-3-5-27-16,-2-1-24 0,0-3-66 15</inkml:trace>
  <inkml:trace contextRef="#ctx0" brushRef="#br0" timeOffset="-55672.52">1635 2311 60 0,'12'1'284'16,"5"-1"-289"-16,8 2 10 0,2-2 25 16,2 0-17-16,4 0 2 0,0 0-3 15,2 0 3-15,-2 0-7 0,0 0-5 16,-2 0 1-16,0 1-2 0,-4 0-1 15,-6 1-6-15,-1-1-13 0,-3-1-18 16,-1 0-18-16,-3 0-36 0,-1-6-64 16</inkml:trace>
  <inkml:trace contextRef="#ctx0" brushRef="#br0" timeOffset="-55154.49">2276 2181 54 0,'0'13'10'0,"0"0"110"0,-2 3-101 16,-4 0 2-16,1 3 16 0,1-1 1 15,0 1-7-15,-2-1-4 0,4 0 0 16,-2-5-6-16,2-2-6 0,-2-1-1 16,2-5 1-16,2-2 0 0,0-2-2 0,0-1 5 15,0 0 10-15,-3 0 0 0,3-9-16 16,0-7-10-16,0-4-2 0,5-4 0 15,5-3-4-15,0-2 4 0,5-3 0 16,1 2 0-16,3-8-3 0,2 0 4 16,3-4-1-16,3 0-2 0,0 6-3 0,2 5-6 15,0 10 16-15,-2 4-5 16,-2 10-3-16,-7 4-1 0,-1 3 1 15,-5 1 3-15,-1 13-2 0,-5 6 1 16,-2 5 2-16,-4 3 2 0,0 2-1 0,0 1-1 16,-10 0 8-16,-5-2-12 0,1-1 2 15,-5-2 2-15,0-1 1 0,3-4 1 16,-5-2-3-16,5-4 0 0,1-1 2 15,3-4 1-15,4-1-4 0,1-5 2 16,7-3-1-16,0-1-8 0,0 0-9 16,0 0-10-16,4 0 3 0,9-2 11 0,1-3 8 15,1 2-4-15,1 2 6 16,-3 1 0-16,-3 0 0 0,0 4 2 15,1 6 1-15,1 1 1 0,-2-1-1 16,1 2 1-16,-3-1 4 0,2 3 0 0,1 0-5 16,-3-1 1-16,-2-1 0 0,3-1 1 15,-3-2-2-15,2 0-2 0,-2-2-8 16,2-3-23-16,5-4-39 0,-1 0-35 15,3-5-47-15</inkml:trace>
  <inkml:trace contextRef="#ctx0" brushRef="#br0" timeOffset="-54565.45">2898 2090 189 0,'2'-4'92'16,"2"3"-73"-16,-4 1-6 0,4 0 21 15,-1 0-13-15,-1 0-2 0,-2 7 4 16,2 1-1-16,-2 3 2 0,2 5-3 15,-2 1-5-15,0-1 1 0,0 2-6 0,-2-1 1 16,0-1-4-16,0-3-2 0,-1-3 0 16,-1-2 0-16,4 0-3 0,0-4 0 15,0 0-2-15,0-3-1 16,0-1 1-16,0 0 2 0,0 0-1 0,4-1 1 15,7-10 1-15,5-4 1 0,3-1-6 16,0-1 2-16,-3 1-2 0,1 3-1 16,-3 1 1-16,-2 0-1 0,3 1 0 15,-3 3 0-15,1 0 0 0,-3-1 0 16,0 1 2-16,-1 4 0 0,-5 2 1 0,0 2-6 15,-2 0 1-15,-2 0 3 0,0 5-2 16,0 6 3-16,0 4 3 0,-6 3 2 16,0 1 1-16,-1-2-6 0,3 0 2 15,0-1-1-15,4-3-1 0,0-3-2 16,0-2 0-16,0-4 2 0,8-2 0 15,3-2-1-15,5 0 3 0,5-1 3 16,8-12-1-16,0-4-3 0,4-1-2 16,-2-1 2-16,-2 2-3 0,-2 0-2 15,-2 3 1-15,-7 0 3 0,1 4-1 0,-7 1 0 16,-2 4 0-16,-1 3 2 0,-5 1-4 15,0 1 0-15,0 0 2 0,0 0 5 16,-2 6 0-16,-2 5 4 0,0 2 2 16,0 3 4-16,0 0-1 0,-6 1-5 15,2 2 0-15,-2 0-2 0,4 1-4 16,-4-1-2-16,3 0 0 0,3-2 0 15,0-1 0-15,0 2-4 0,13-2-9 16,1-3-9-16,9-3-10 0,6-3-18 16,4-4-21-16,6-3-72 0,1-3-30 15</inkml:trace>
  <inkml:trace contextRef="#ctx0" brushRef="#br0" timeOffset="-53525.39">3897 1611 8 0,'-13'2'56'0,"5"0"80"0,0-2-107 16,-1 0 3-16,5 1 7 0,-2 1-9 15,4-2 1-15,-2 0-2 0,4 1-9 16,0-1-10-16,0 1-9 0,0 2-9 0,6 0 8 15,13 2 9-15,3 0 0 0,7 1-2 16,4 0-3-16,9 2-2 0,3 2 1 16,7 0-2-16,4 5-1 0,4-2 2 15,4 1-1-15,2 1 0 0,-2-1 3 16,2 1-1-16,-8-3 0 0,-4 2 1 15,-3-1-4-15,-5-2 4 0,-3 1 4 16,-1-4-2-16,-13-2-3 0,-7-3-2 16,-9-2 2-16,-7-1-1 0,-2 0 1 15,-2 0 7-15,0 0-1 0,-2 0-1 0,0-4 2 16,0 0-4-16,0-1 0 0,0 1-5 15,0 0 1-15,0 1-1 0,-2 1-2 16,-2 1-1-16,2 1 2 0,0-1-21 16,-2 1 3-16,2 0 0 0,-7 0-9 15,3 0-14-15,2 3-7 0,-4 2-28 16,8-2-41-16,-2-3-59 0</inkml:trace>
  <inkml:trace contextRef="#ctx0" brushRef="#br0" timeOffset="-52856.36">4668 1574 37 0,'-11'2'17'0,"-1"0"110"0,-1-1-61 16,7 0-38-16,4 1 8 0,0 0-4 15,2 1-12-15,0 2-9 16,8 3 5-16,7 2 2 0,8 0-11 15,3 3 0-15,3 0-2 0,7 2-5 0,1 3 2 16,-2-1-4-16,6 2 4 0,-4 0-2 16,5 0 0-16,-7-3 2 0,-2 1-1 15,-6-3 0-15,-4-2-1 0,-7 1 1 16,-8-2-1-16,-1 1 0 0,-7 0 0 15,0 1 5-15,-9 3 5 0,-3 2 4 0,-11 3-6 16,3-1 1-16,-3 0-5 0,0 1 2 16,2 1 1-16,-1 2 4 15,1 1 7-15,-2-2-16 0,-2 1-1 16,-1 0 2-16,-3 0-2 0,-4 1 0 0,2 0 0 15,2 1 0-15,2-3-1 0,6 6-10 16,0 0-21-16,1 3-23 0,-1 1-43 16,-2-6-117-16</inkml:trace>
  <inkml:trace contextRef="#ctx0" brushRef="#br0" timeOffset="-43963.86">1412 1517 0 0,'0'0'13'0,"0"0"63"0,-2 0-8 0,2 0-47 15,0-3 1-15,0-2-2 0,0 2-2 16,0-1-2-16,0-2 4 0,0 4-2 16,0-2-3-16,2 3-1 15,0-2-1-15,-2 2-3 0,2-1 1 16,-2 0-2-16,0 2 3 0,0 0-1 0,0 0-8 15,0 0 0-15,0 0-2 0,0 0-2 16,0 0-2-16,0 0 0 0,2 0 5 16,2 0-2-16,0 0-1 0,3 0 2 15,-3 0-3-15,2 0 3 0,0 0-1 16,2 0 1-16,1 0 0 0,1 0 0 0,2 0-2 15,5 0 3-15,4 0 3 0,3 0-1 16,3-3 0-16,0 1 4 0,6-3-6 16,-4 3-4-16,4-1 4 15,2-1-4-15,3 2 4 0,-3 0-2 0,-4 1 0 16,2 0 0-16,-6 0 3 0,-3 1-3 15,1 0-2-15,-4 0 1 0,2 0 4 16,4 0-3-16,-5 0 0 0,-1 0 0 16,2 0 2-16,-3 0-2 0,-1 0-1 15,4 0 1-15,1 0 2 0,1-1-2 0,-2-1 0 16,-2 0 0-16,-1 1 0 0,3-1 1 15,-2 2-2-15,2-2 1 0,-5 0 2 16,3 1-2-16,-5 1-2 16,1 0 3-16,-3 0-1 0,5 0 0 0,-5 0-1 15,3 0 1-15,-3 0 0 0,3 0 0 16,-3 0 0-16,3 0 0 0,2-4 0 15,-3 0 0-15,1 2 0 0,1-2 0 16,-1 0 1-16,-1 1-2 0,3 1 1 16,-3-3 0-16,-1 3 1 0,-3-1-2 0,-1 2 1 15,-1 0 0-15,-4 0 0 0,0 1 0 16,1 0-1-16,-3 0 0 0,0 0 2 15,2 0-3-15,0 0 0 0,3 0 1 16,1 0 2-16,0 0-1 0,5 3-1 16,-5-1 1-16,0-1 1 0,3 1 1 15,-5-1-4-15,-4 1 2 0,4 0 2 16,-1-1-2-16,-3 0-2 0,0-1 2 15,-4 1 0-15,4 0 2 0,-2-1-4 16,-2 0 2-16,0 0 2 0,0 0-1 0,0 0-1 16,0 0 1-16,0 0 2 0,0 0-1 15,0 0 0-15,0 0-2 0,0 0 2 16,0 0-2-16,0 1 0 0,0-1 0 15,0 0 0-15,-4 1-2 0,2 0 1 16,-4 0 1-16,-3 1 1 0,1-1-1 16,-2 1 2-16,-5-1-4 0,3 0 4 15,-5 3-2-15,1 0 0 0,-3 0 0 16,-1-1 1-16,-3 1 0 0,-4-1-2 15,2 0 1-15,-4 0 2 0,-2 1-1 16,4 1-2-16,-4 1 2 0,2-1 0 0,3-1 1 16,-3-1-4-16,2-2 4 0,2 0 0 15,2 3-1-15,-2-4-1 0,3 3 1 16,-1-1 0-16,0 0-1 0,-2 0 1 15,3 0-1-15,-5 1-2 0,0 0 2 16,0 1 0-16,-2-1 0 0,6 0 1 16,-4 0 1-16,5 0-2 0,-5-2 0 15,0 1 3-15,2 0-3 0,0-2 1 16,3 3-1-16,-1-3 3 0,2 0-1 15,-2 0-1-15,5 0 1 0,-5 0-2 0,2 0 0 16,-1 0-2-16,1 0 4 0,5 0 0 16,-1 0-1-16,3 0-1 0,1-1 1 15,-1-1 2-15,1 0-3 0,1 0 0 16,-1-1 3-16,3 1 0 0,-2-1-4 15,-1 0 3-15,1 1 0 0,-3-1 0 0,-1-1-2 16,1 3 0-16,-1-2-1 16,3 3 2-16,1 0-1 0,4 0 0 15,2 0 1-15,1 0 3 0,-3 0-3 16,2 0-2-16,0 0 2 0,2 0 1 0,0 0-1 15,-3 0-2-15,7 0 1 0,-4 0 0 16,2 0 0-16,0 0 0 0,-2 0 0 16,0 0-1-16,0 0 1 0,0 2 1 15,4 0-2-15,-5 0 2 0,1-1-2 16,4 0 1-16,0 0 0 0,0-1 2 0,-2 0-2 15,2 0-1-15,0 0 0 0,0 0 1 16,0 0-6-16,0 0 3 16,2 2 3-16,2-1 2 0,3 0-2 15,3-1 1-15,2 0 3 0,5 0-1 0,1 0 1 16,11 0-2-16,2 0 0 0,5-2 2 15,7 0-2-15,5 0-4 0,3-1 4 16,5-1 2-16,2 1-3 0,-2 1-1 16,2-3 1-16,-3 3 2 0,1 2-3 15,-4 0-1-15,-7 0 2 0,-3 0 0 0,-5 0-1 16,-6 0 0-16,2 0 0 0,-6 0 2 15,2 0 1-15,0 0 0 0,0 0 3 16,-5 0 0-16,1 0 0 16,-2-3 0-16,0-1 3 0,-5-1-3 15,-1 2 3-15,-3-4-4 0,-3 5 1 0,-1 0 0 16,-4-1-3-16,0 3-1 0,-3 0-2 15,-3-2 2-15,0 2 0 0,0 0-2 16,0 0 0-16,0 0-1 0,0 0-7 16,0 0-8-16,-3 5 4 0,-3 5 1 15,-4 3-10-15,0 2-10 0,-3-1-13 0,3-2-43 16,-7-1-107-16</inkml:trace>
  <inkml:trace contextRef="#ctx0" brushRef="#br0" timeOffset="24144.05">1397 2657 1 0,'0'0'6'15,"0"0"7"-15,0 0 4 0,0 0-17 0,0 0 55 16,-2-1-37-16,-4 0-13 0,4 0 6 15,-2-1 2-15,2 1 14 0,0 0-23 16,0 1-2-16,0 0 1 0,2-1-2 16,0-1-1-16,-2 2 2 0,2 0 1 15,0 0 1-15,0 0 2 0,-2 0 1 0,-1-1 8 16,3 1-5-16,-2 0 4 0,0-1 4 15,2 0-3-15,0 1 2 16,0 0-3-16,0 0-2 0,0 0 1 16,0 0-5-16,0 0 2 0,0-2-5 0,0 2 4 15,-2-1-4-15,0 1 0 0,2-1 0 16,0-1 1-16,0 2 0 0,0 0-4 15,0 0 4-15,0 0-2 0,0 0 0 16,-2-1 0-16,2 1-1 0,0 0 0 16,0-1-1-16,0 1-2 0,0 0-1 15,0-1 1-15,0-1-1 0,6 1-1 0,1-1 1 16,1 0 2-16,-4 0 0 0,8-2-2 15,-1 4 1-15,1-1 1 16,3-1 0-16,1 1-1 0,-1 0 0 16,1-1 1-16,3 1 0 0,-1-1-2 0,-1 0 1 15,1 0 1-15,5 2 0 0,-2-1-2 16,-1 1 1-16,3 0 1 0,-4 0 0 15,-1-1-3-15,5 0 3 0,0 1-1 16,-2-1 1-16,3 1-2 0,-3-1 1 16,2-2 1-16,-3 2-1 0,3-1 0 0,2-1 0 15,-4 2-2-15,1-4 3 16,1 1-2-16,-2 4 1 0,2-3 1 0,-3 1-1 15,-3-1 1-15,1 1-3 16,-1 0 3-16,2 0-1 0,-3 0-1 0,1 0 3 16,-1 1-3-16,1-2 0 0,-1 1 0 15,-1 1 1-15,-1-2 1 0,3 2-1 16,-5 0-1-16,3-3 1 0,-1 1 1 15,0 1-1-15,1 0-1 0,-1-2 1 16,3 1 2-16,-3 1-2 0,3-1-1 0,-5 0 1 16,5 2 1-16,-5-2-2 0,1 0 1 15,-3 0 0-15,2-1 0 0,1 2 0 16,-3-1 0-16,3 1 0 0,-3-2 2 15,2 1-3-15,-1-2 1 0,-1-2 1 16,2 2 2-16,3-4-2 0,-3 2-2 16,1 0 3-16,-1 0 1 0,-4-1-2 15,3 3-2-15,1-1 2 0,-4 1 0 16,3 1 0-16,-3 0-3 0,-2 0 2 15,2 3-1-15,-1-1 0 0,1 1 0 0,-2 0 1 16,-2-1 2-16,2-1-3 0,3 3-1 16,-1 0 1-16,2 0 1 0,1 0 1 15,-1 0-3-15,2 0 2 0,1 0 2 16,1 0-2-16,-1 0-1 0,-1-1 1 15,3 1 1-15,-3 0-1 0,0 0-2 16,-1 0 2-16,-1 0 0 0,-2 0 0 16,3 0-2-16,-3 0 4 0,2 0-1 15,3 0 0-15,-3 0-1 0,0 0 0 16,3 0 1-16,-3 0-1 0,-2 0-1 15,-1 0 0-15,-1 0 1 0,2 0 0 0,0 0-1 16,1 0 1-16,-3 1 2 0,2 0-2 16,0 1-1-16,1 0 1 0,-1-2 1 15,0 0 0-15,0 1-3 0,1 0 2 16,-3-1 2-16,4 1-2 0,0 0-1 15,3-1 1-15,-5 1 1 0,5 0-1 16,-3-1-1-16,0 2 2 0,1-1-1 16,1 0 0-16,2 2-1 0,1-2 1 15,-1 0 1-15,1 0-1 0,-1 1-1 16,3 0 2-16,-1 2 3 0,-1-2-5 0,1 2 0 15,3-1 1-15,2 2 6 0,-3-1-6 16,1-3 0-16,-1 1-2 0,-3 1 4 16,-3-2-1-16,-5 2-1 0,-1 0 0 15,0-2 1-15,-4 0 0 0,8 1-2 16,-3-2 1-16,1 2 1 0,2-1 0 0,-2 0-1 15,1 0 0-15,-3-1 1 16,-2 1-1-16,2 0 0 0,-4 0 0 16,5-1 0-16,-3 1 0 0,2 2-1 15,-2-2 2-15,0 0-1 0,-2 0-2 0,-2 0 0 16,2-1 1-16,-2 0 2 0,0 1-1 15,0 0 0-15,0-1 2 0,0 0 2 16,-2 0-3-16,-2 0 0 0,-2 0 0 16,-2 0 1-16,-5 0-1 0,-1 1-2 15,-3 0 1-15,1 1 1 0,-3-2-3 16,-4 2 4-16,3-1-3 0,-3-1 4 15,2 2-1-15,-4-2-1 0,7 0 1 16,-7 2 2-16,4 0-2 0,-1 0 1 16,-3 1 1-16,0-1 0 0,0 1-3 0,0 0 1 15,1 1 2-15,-1-1 3 0,0 0-5 16,-4 0 0-16,2 1 0 0,0 0 2 15,0-2-3-15,-2 1 0 0,-2 2 2 16,-2-2-3-16,0 2 0 0,-2-1 0 16,0-2 1-16,0 3 2 0,0 0-3 0,2-2 0 15,-2 2 0-15,3-1 1 16,-1-1-1-16,2 2 0 0,2-2 0 15,-2 1 1-15,3-1 0 0,-1 2-1 16,4-1 0-16,0 0 2 0,4 0-1 0,-1-2-1 16,3 0 0-16,0-1 1 0,1-1-1 15,3 1 0-15,-3 1 0 0,-1-2 3 16,3 0-2-16,-5 0-1 0,0 0-1 15,1 0 2-15,-3 0-1 0,0 0-2 16,0 1 3-16,3 0-1 0,-3 1 2 0,-2 1-4 16,0 1 2-16,5 1 1 0,1-1 0 15,2-3-2-15,3 0 2 0,-3 2 1 16,3-3-2-16,2 1-1 15,-3 0 1-15,5 1 1 0,2-1 0 16,-3-1-2-16,3 0 2 0,0 0 2 0,-1 0-1 16,3 0-2-16,0 0-1 0,-2 0 3 15,-3-2-1-15,1-1-2 0,0-1 1 16,-1 2 3-16,1 0-3 0,2 0-2 15,0 0 2-15,-1 0 2 0,5-1 0 16,0 2-2-16,-2-1 1 0,4-1 3 0,0 3-2 16,0-1-1-16,-1-2-2 0,1 2 2 15,-2 1-1-15,2-1 0 0,0 0-1 16,0 1 2-16,-2 0-2 15,-2 0-2-15,4 0 3 0,-5 0 1 0,3 0-2 16,4 0 0-16,0 0-1 0,0 0 2 16,0 0-4-16,0 0-2 0,0 0-2 15,0 0 6-15,4 0 1 0,9 0 1 16,-1 1 0-16,11-1 1 0,4 0 0 15,6 0-1-15,8 0 0 0,5-4 2 0,5 0-3 16,1 1 0-16,4 1 0 0,0 2 3 16,-5 0-3-16,3 0 1 15,-4 0 0-15,1 0-1 0,-7 0-3 16,-1 0-7-16,-1 0-2 0,-5 0 2 0,2 1 6 15,-2 1-1-15,1-2 3 0,1 0 3 16,-2 0-2-16,0 0 0 0,0 0 2 16,1 0 1-16,3 0-1 0,-2 0-1 15,3-1 1-15,-1-1 2 0,-2-1-2 16,-4 0-1-16,-2 0 1 0,-4 1 2 0,0 1-2 15,2-1-2-15,-6 1 2 0,2 1 2 16,-4 0-3-16,-1 0 0 0,1 0 1 16,4 0 1-16,0 0-2 15,2 0 1-15,-2 0 0 0,-7 0 1 0,5 0-2 16,-6 0 0-16,-1 1 3 0,1 1-1 15,-7-1-2-15,1 1 0 0,1 1 1 16,-5-3 2-16,1 1-1 0,-6 0-4 16,-2 0 3-16,-2 0 2 0,0-1-2 15,0 1-2-15,2-1 2 0,-2 1 1 0,2-1-1 16,0 0-1-16,-2 0 1 0,0 1 1 15,0 0-1-15,0-1 1 0,0 2 0 16,-6 0 3-16,-4-2-3 0,-5 3-2 16,1-2 2-16,-3 0 1 15,-3 2-2-15,-5-3-1 0,-2 3 2 0,-2-1 1 16,-4-1-2-16,0-1 0 0,0 1 0 15,0-1 1-15,-4 0-1 0,6 1-1 16,-3-1 2-16,3 0 1 0,0 1-1 16,3-1-2-16,-3 0 2 0,0 0-1 15,-3 0 1-15,1 0 0 0,-2 0 2 0,0 0-1 16,2 0-3-16,-2 1 2 0,4-1 3 15,0 1 0-15,-2 1-5 0,0-2 1 16,0 2 1-16,2 1 2 0,-2-1-1 16,-1 0-2-16,-1 0 1 0,0 2 2 15,2-2-1-15,-2 2-1 0,6-1-2 0,-4 1 4 16,0-1-1-16,-4 1-3 15,-1 1 2-15,3-1 2 0,-2-1-2 16,4 0 1-16,0 1 0 0,2-3 2 16,2 1-1-16,2-1-2 0,-4-1 3 0,8 0 0 15,1 0 1-15,1 0-2 0,4 0 1 16,1 0 1-16,1-3-3 0,1 0-2 15,2 0 3-15,-5 0-1 0,5 0-2 16,-3 0 0-16,-1-2 0 0,-3 2 1 16,0 1-1-16,-5 2-2 0,-3 0 1 15,-6 0 0-15,0 0-1 0,4 0 1 16,6 4 2-16,4-3 1 0,3 4-3 15,1-4-1-15,1 2 2 0,6-1 0 16,-1-1 0-16,3 1 0 0,6 0-1 0,0-1 1 16,0-1-5-16,0 2 0 0,0-2-2 15,0 4 5-15,0 0 3 0,0 0-4 16,6 1 3-16,3-1 2 0,3 0-2 15,-4 0 0-15,9 0 0 0,-3-2-1 16,7 1 1-16,2-3 2 0,4 0-2 0,4 0-1 16,4 0 1-16,4 0 1 15,4-4-3-15,5 1 2 0,-3-3 2 16,7 0-5-16,-2 1 0 0,-1-2 3 15,5-1-1-15,2-1 0 0,2-1 1 0,-5 3 1 16,1 0-1-16,-4-2-2 0,-3 4 3 16,-1-1 0-16,-3 0-1 0,3 2-2 15,-1 1 3-15,-1 0-1 0,-3 1 0 16,0 2-2-16,1 0 2 0,-5 0 1 15,-4 0-1-15,2 0-2 0,-4 0 3 0,0 0 0 16,0 0-1-16,-4 0-1 0,-2 0 1 16,-2 0 1-16,-3 0-1 15,-1 1-2-15,1-1 3 0,-3 0 1 16,4 1-2-16,-3 0-2 0,3 0 2 15,0 0 2-15,-3 0-3 0,1-1 0 0,4 0 2 16,-1 0 0-16,1 2-2 0,0-2 1 16,-7 1-1-16,-3 0 1 0,1-1 0 15,-3 1-2-15,-1-1 0 0,0 1 6 16,-6-1-6-16,5 0 0 0,-5 0 3 15,0 0 1-15,2 0-1 0,-4 0-1 0,4 0 2 16,-4 0-1-16,0 0 0 0,3-1-1 16,-3 0 1-16,-2-4 2 15,0 4-3-15,0 0 2 0,0 0 1 16,-2 0 0-16,-5 0-4 0,1 1-2 0,-4 0 1 15,0 0 1-15,-5 0 2 0,-1 0-3 16,-3 1 1-16,0 3 2 0,-1 2-2 16,-5-1-1-16,0 1 1 0,-4 0 1 15,-2-1-1-15,-2-2 0 0,-2 2 1 16,-4 0 0-16,1-2-2 0,-3 0 0 0,0-2 0 15,-5 3 3-15,3-3-1 0,-5 1-7 16,3 0 7-16,3-2 1 0,-1 0-1 16,6 0-1-16,-7 0 2 15,1 0 0-15,2 0-1 0,-3 0-2 0,1 2 2 16,-1-1 2-16,1 2-2 0,4-1-1 15,-5 0 2-15,-1 1-1 0,1 1 0 16,-3-1-1-16,-1 0 1 0,-1 1 0 16,3 2 1-16,3 0-3 0,4-2 2 15,8-1 0-15,0-1 0 0,6 1 0 0,2 0 0 16,0 1 0-16,7 0 0 0,-3-3-1 15,5 2 1-15,1-2 1 0,5-1 0 16,0 1-2-16,2 0 1 0,-3 0 1 16,3-1-2-16,0 0 1 0,2 0 0 15,2 0 2-15,-5 0-2 0,5 0-1 16,-6 0 2-16,4 0 0 0,0 0-2 15,-4 0-1-15,3 0 3 0,1 0-1 16,2 0 0-16,0 0-1 0,0 0 1 16,0 0 2-16,0 0-1 0,2 0-1 0,0 0 2 15,0 0 0-15,0 0-3 0,0 0-2 16,0 0-1-16,10-2 0 0,1-4 4 15,7 3-4-15,5-1 4 0,8-2 2 16,6 0 0-16,9-2-2 0,12 0 2 16,8 0 3-16,6 2-3 0,7 1-1 15,3 1 1-15,-3 2-3 0,-3 1 1 16,-1 0 1-16,-3 1-2 0,3-2 3 15,-3 0-1-15,0 2-3 0,-8 0 1 16,0 0 2-16,-6-1-2 0,-2 0 1 16,-6-2 1-16,-7 1-2 0,-4 0 1 0,-3-1 1 15,-3-1-2-15,-7 1 2 0,-1-2 0 16,-2 1-2-16,-6 1 1 0,-3 0 1 15,-6 3-1-15,1 0-1 0,-3-1 0 16,-4 1 2-16,-2 0-4 0,2 0-8 16,-2 0-1-16,0 0-3 0,0 0-11 15,0 0-16-15,0 1 2 0,0 4-29 16,-2 1-55-16</inkml:trace>
  <inkml:trace contextRef="#ctx0" brushRef="#br0" timeOffset="26609.19">3545 14713 21 0,'0'0'-18'0,"0"0"153"16,0 0-70-16,0 0-39 0,0 0 5 15,0-3-2-15,0-1-9 0,0 2-9 16,0-1 4-16,0 1-3 0,0 1 1 15,0-2 4-15,0 2-2 0,0 0-2 0,0 1-2 16,0-1 0-16,0 1-4 16,0-1 4-16,0-1-3 0,0 2-1 15,0 0-4-15,0 0 0 0,0 0 3 0,0 0 0 16,0 0 2-16,0 0-2 0,0 0 2 15,0 0-5-15,0 0-1 0,0 0 0 16,0-3 0-16,2-4 2 0,2-4-3 16,7-5 2-16,1-6-2 0,7-6 3 15,1-8 2-15,9-6-1 0,2-5-2 0,0-5 0 16,2-3-3-16,0 0 4 0,-6-1-3 15,2 0 6-15,-6 0-3 0,4 3 0 16,-6 1-2-16,1 4-2 16,-5 5 1-16,-3 3 1 0,1 5 0 0,-3 6-1 15,-2 4-1-15,-1 4 2 0,-3 5-1 16,-2 3-1-16,0 4 0 0,-2 2 0 15,0 3 1-15,-2 2-2 0,0 0-2 16,4 1 1-16,1 1 0 0,-3 0-3 16,4 0 4-16,-2 3 0 0,2 5 1 0,0 5-1 15,1 3-2-15,-1 6 6 0,0 3 0 16,2 4-3-16,3 5 0 0,1 4 1 15,-2 2 1-15,7 4-1 0,-3 1 1 16,3 3 0-16,-1-1 1 0,3-1-3 16,-2-1 1-16,3-1 1 0,1-4-4 15,0 0 3-15,-1-3-1 0,1-3 2 16,-2-2 0-16,-3-5-2 0,-4 0 0 15,1-7 2-15,-3-2-1 0,-2-3-1 16,-1-5 0-16,-1 0 3 0,-2-2-2 0,-2-3-1 16,0-4 0-16,-2 0 0 0,4-1-3 15,-4 0-4-15,2 0 1 0,-2 0 1 16,2 1-4-16,-2-1-1 0,3 0-6 15,-3 0 1-15,0 0-3 0,0 0-3 16,0 0-21-16,0-1-15 0,-3-4-28 16,-5-4-48-16</inkml:trace>
  <inkml:trace contextRef="#ctx0" brushRef="#br0" timeOffset="26869.2">3781 14359 153 0,'4'-9'191'0,"2"3"-154"15,9-1-8-15,3 3 4 0,5-1-4 16,6 2 0-16,6 1-2 0,2 0-6 15,2 2-4-15,3 0-11 0,-5 0-2 0,2 0-1 16,-1 3-2-16,-5 4 1 0,0-1-3 16,-4 3-7-16,0 0-12 0,-5 1-20 15,1-2-16-15,-2-3-35 0,-9-4-112 16</inkml:trace>
  <inkml:trace contextRef="#ctx0" brushRef="#br0" timeOffset="27477.24">4699 14213 96 0,'0'12'172'16,"0"1"-158"-16,0 5-3 0,-7 5 30 15,3 0-12-15,0 2 0 0,2 3-7 16,2 0-2-16,-2-2-6 0,2-1 1 0,0-2-5 15,0-4-1-15,0-2-1 0,0-7 1 16,0-2 3-16,0-4-1 16,0-4-1-16,0 0 2 0,0 0 2 15,0 0 4-15,0-9-4 0,0-8-9 0,0-7-4 16,4-6-2-16,6-6 1 0,3-3 0 15,-1-4 2-15,1-4-3 0,-1-2 1 16,7-1 1-16,-3 0-1 0,5-1-2 16,2 2 1-16,1 5 1 0,3 0-2 15,-2 5 0-15,2 8 2 0,-4 5 4 0,-3 8-4 16,-5 10 0-16,-3 5-2 0,-4 3 2 15,-1 0-2-15,3 5 1 0,-2 12 0 16,1 5 3-16,-1 3 0 16,-2 6-4-16,-2 2 1 0,0 2 2 0,-4 1 3 15,0-1-4-15,0 0 0 0,-6-2 0 16,-2 4 3-16,-9-1-2 0,-1 1-3 15,-1-1 4-15,-2-4 0 0,3-4-3 16,3-7-2-16,3-6-1 0,6-5-5 16,2-5-2-16,-3-2-5 0,3-3 3 0,0 0-4 15,2-1-9-15,0-9-3 0,2-3 4 16,0-1 2-16,2 1 6 0,6 1 7 15,1 4 1-15,-3 2 9 0,0 3-3 16,2 3 0-16,3 0 2 16,1 0 3-16,0 6 3 0,3 6 7 0,-1 2 4 15,1 4 6-15,3 1 7 0,-1-1-25 16,4 2-1-16,-3-3 12 0,3 0-11 15,0 0-3-15,-3-4 2 0,3 0 0 16,2-3-10-16,-7-1-8 0,1-3-11 16,-3 2-12-16,-6-6-30 0,-1-2-106 0</inkml:trace>
  <inkml:trace contextRef="#ctx0" brushRef="#br0" timeOffset="28126.28">5494 14058 124 0,'0'4'203'16,"0"-1"-185"-16,0 7-16 0,-2 5 27 15,-4 6 3-15,0 3 1 0,-2 5-8 16,-1 0-4-16,1 4 5 0,2 0-6 15,-2-3-4-15,1-2-3 0,5-5-4 16,2-4-4-16,0-4-3 0,0-4 2 16,9-4 8-16,-1-5-8 0,0-2-5 15,5 0 6-15,1-10 3 0,7-9-5 16,1-6-1-16,-1-5-1 0,0-1 1 15,-3-4 1-15,1-1-2 0,0-1-1 0,-1-3 1 16,3 0-3-16,0-1 3 0,5-1-2 16,3 8-1-16,0 5 3 0,-10 9-3 15,-5 11 0-15,-5 2 3 0,-5 7-2 16,2 0-1-16,0 3 0 0,-2 12 3 15,5 4 0-15,-3 5 1 0,2 3-1 0,-8 4 2 16,0 1-1-16,0-1 3 16,0 0-3-16,0 1 10 0,0-2-5 15,2 1-6-15,2-3 2 0,-2-4 2 16,0-6-2-16,3-4-2 0,-1-6-1 0,4-7 0 15,4-1 2-15,3 0 1 0,1-14 0 16,5-10-1-16,0-6-2 0,6-3-4 16,-3-6-2-16,7-3 5 0,0 1-2 15,2-5-2-15,-4-1-2 0,0 3 0 16,-6 3-1-16,0 7-1 0,-7 5 5 0,3 9 3 15,6 2 0-15,0 8-4 0,-5 5 5 16,-1 5-5-16,-7 1 6 16,-8 15 0-16,1 6 3 0,-5 4 5 15,0 3-2-15,-5 3-4 0,-5 4 1 16,0 3 3-16,-5-1 0 0,3 4 3 0,-1-2-5 15,1 2-1-15,4-3 0 0,0-1-4 16,3-2-1-16,1-3 2 0,4-2 0 16,0-3-2-16,4-2 0 0,7-3-14 15,-1 0-31-15,5-3-5 0,1-2 11 16,-4-6-70-16,1-6-262 0</inkml:trace>
  <inkml:trace contextRef="#ctx0" brushRef="#br0" timeOffset="36225.74">10257 14107 1 0,'0'0'1'16,"0"0"7"-16,0 0 127 0,0 0-98 15,0 0-13-15,0-2 5 0,0 2-4 16,0 0 1-16,0-2-2 0,0 2 1 15,0 0-3-15,0 0-11 0,0 0-5 16,0 0 2-16,0 0-2 0,0 0-4 0,0 0 1 16,0 0 2-16,0 0 1 0,0 0-1 15,0 0-1-15,0 0 4 0,0 0-2 16,0 0-1-16,0 0 0 0,0 0-2 15,0 0 6-15,0 0-3 0,0 0-4 16,0 0 3-16,0 0 0 0,0 0 1 0,2 0 8 16,4-8 2-16,5-8-3 15,3-3-7-15,7-6 2 0,-1-9 1 16,11-9-3-16,7-8 4 0,3-8-4 15,0-6 0-15,3 0-1 0,-3-5-6 0,-4-2 3 16,1-1 1-16,-3 2-2 0,0 1-1 16,-4 8-1-16,0 4 2 0,-4 6-1 15,-5 4 0-15,-1 6 0 0,-4 8 1 16,-7 8 0-16,-2 8 0 0,1 5-2 15,-7 7 3-15,4 1-1 0,2 3-3 0,-4 2 0 16,2 0 2-16,3 5 1 0,-3 10-2 16,0 5 1-16,0 9 1 0,3 5 0 15,-1 3-1-15,0 2 0 16,0 3 2-16,1 1 0 0,-1 4-2 0,-4 3-1 15,0 2 4-15,2 1-1 0,-4 4-1 16,0-1 0-16,1-1 3 0,-1-1-3 16,-2-1 0-16,2-1-1 0,-2-4 2 15,4-2-3-15,0-4 1 0,-2-4-1 16,4-4 2-16,-2-2 1 0,3-7-4 0,-3-2 1 15,0-5-1-15,0-6-8 0,-2-4-2 16,0-3-11-16,-2-3-6 0,0-2-2 16,0 0-8-16,0 0-1 0,0-3-24 15,0-10-63-15,-2-5-49 0</inkml:trace>
  <inkml:trace contextRef="#ctx0" brushRef="#br0" timeOffset="36474.75">10656 13737 104 0,'25'-11'153'0,"4"-1"-119"15,2 2 11-15,8 1 12 0,4 0-19 16,3 5-7-16,-3 1-1 0,3 3-7 15,-3 0-10-15,-4 1-10 0,-1 6-1 16,-9 3 0-16,-5 1-3 0,-1-1-5 16,-6 1-4-16,-1 0-5 0,-3 1-5 15,-1-1-5-15,0-3-12 0,3-1-18 0,-1 2-29 16,-1-6-14-16,-1-2-6 0</inkml:trace>
  <inkml:trace contextRef="#ctx0" brushRef="#br0" timeOffset="36750.75">11580 13667 84 0,'-4'-6'159'16,"-11"1"-95"-16,-5 5-41 0,-3 0 32 15,-4 0-17-15,0 11-5 0,0 4 2 16,3 5-1-16,3 7-2 0,2 2-11 16,1 5-1-16,3 3-8 0,3-2-5 0,10 0-5 15,2-1-1-15,0-3 1 16,8-2-1-16,9-6-5 0,1-4-13 15,7-7-5-15,2-5-8 0,2-2-7 16,4-5-10-16,2 0-14 0,2-5-20 0,-4-8-30 16,-2-5-68-16</inkml:trace>
  <inkml:trace contextRef="#ctx0" brushRef="#br0" timeOffset="37071.78">11840 13804 40 0,'-2'-8'228'0,"-8"0"-193"16,-2 2 9-16,1 2 3 0,-3 3-20 15,-1 1-7-15,1 0 1 16,-1 5-3-16,3 10 1 0,2 3-10 15,1 5-2-15,5 3-2 0,4 4-4 0,0 0-1 16,0 0-1-16,13-2 3 0,1 1 1 16,5-5-5-16,4-4 1 0,-1-3 2 15,3-5-1-15,2-4 0 0,0-4 0 16,-2-4 0-16,-3 0 0 0,-1-8 2 15,0-7-4-15,-5-5 5 0,-3-3-1 0,1-1-1 16,-6-3 1-16,-3-2 1 0,-3 0 5 16,-2 2-5-16,0 1 3 0,-15-1-2 15,1 2 0-15,-5-1-5 16,0-1 1-16,-1 3 0 0,1 3 0 15,7 8 0-15,-1 4-1 0,9 9 1 0,-2 0-8 16,4 7-16-16,2 8-8 0,0 5-4 16,0 0-24-16,6-1-36 0,0-4-36 15</inkml:trace>
  <inkml:trace contextRef="#ctx0" brushRef="#br0" timeOffset="37422.81">12151 13762 56 0,'8'-9'113'16,"-4"1"7"-16,-4 2-88 0,2 2 22 0,-2 4-21 15,0 0-20-15,0 8-5 0,0 5 5 16,0 6 1-16,0-1-4 0,-2 2-3 16,0 1 4-16,2-1 0 0,-2-3-6 15,-2-1 2-15,2-3 3 0,2-4-2 16,0-3-1-16,0-5-6 0,0 0 1 0,0-1 2 15,0 0 3-15,0-7 0 0,0-8-3 16,8-6-2-16,-2 1-2 0,2 0 0 16,-1-3-1-16,1 0 4 0,4 1-3 15,-1 1 1-15,1 3 1 0,0 1 0 16,-1 5 0-16,-3 1 0 0,0 6 0 15,-2-1 1-15,1 4-3 0,-3 2-2 16,2 0 2-16,-2 4 1 0,2 6-2 16,-4 2 1-16,5 2 0 0,-3 0-1 15,6-2-3-15,0 1-5 0,1-1 7 0,1 0-50 16,-2-2 14-16,5-3-7 0,-1-3 28 15,-1-4-203-15</inkml:trace>
  <inkml:trace contextRef="#ctx0" brushRef="#br0" timeOffset="37745.83">12618 13658 51 0,'2'-3'236'0,"-2"0"-178"0,0 3 1 16,0 0-16-16,0 2-24 0,0 11 6 0,-4 7 1 15,0 2-11-15,-3 0-2 0,3 0-3 16,0-4 0-16,4-1-6 0,0-4-3 15,0-2 1-15,0-3 1 0,4-3-3 16,4-5 1-16,5 0 1 0,3-4 4 16,11-14-6-16,8-4-1 0,5-2 3 15,1-2-2-15,-4 6-1 0,-10 5-1 16,-8 7 1-16,-7 4 2 0,-4 2-2 15,1 2 0-15,-5 0 2 0,-4 0 1 16,0 5-1-16,0 8 11 0,0 2 1 16,-4 4 0-16,-5 2 0 0,1 1-7 0,2 1 2 15,4-3-6-15,0-1-3 0,2-1 0 16,0-2 1-16,6-1-12 0,8-2-6 15,9-1-15-15,0-2-35 0,2-3 0 16,-3-7-120-16</inkml:trace>
  <inkml:trace contextRef="#ctx0" brushRef="#br0" timeOffset="42011.07">14379 13495 43 0,'0'0'-31'0,"0"0"184"16,0 0-126-16,0-3 8 0,0-2 2 15,2 1-2-15,-2 0-6 0,2-2-4 0,2 2-3 16,-4 2-4-16,0-2 1 0,0 3 0 15,0-1-2-15,0 0 0 16,0 1-4-16,0-2-4 0,-2 2 0 16,0 1 1-16,0 0-1 0,0 0-8 15,-2 9-3-15,0 5 3 0,-3 7 2 0,1 6-3 16,2 5 10-16,-4 4-5 0,0 3 3 15,3-1-5-15,1-1-2 0,4-2 1 16,-2-5 6-16,2-2-5 0,0-6-3 16,0-5 0-16,0-4 3 0,0-7-3 15,2-3 0-15,-2-3 2 0,0 0 6 0,0-9 5 16,4-12-7-16,3-8-4 15,1-6 0-15,2-8-2 0,3-3 1 16,-3-2 0-16,6-2 1 0,-1-1-4 16,4-3 4-16,-1-1-4 0,1-1 3 0,4 1-2 15,-3 4 3-15,5 0-4 0,-2 0 2 16,2 2 2-16,-1 4-3 0,5 6 1 15,-2 6 1-15,8 5-3 0,-2 5 1 16,-2 7 2-16,-2 8 1 0,-6 7-3 16,-2 1 0-16,-5 10 2 0,-3 8-1 0,1 5-1 15,-6 1 1-15,3 6 1 0,-5-1 0 16,-4 6-2-16,-2 4 1 15,0-4-1-15,-8 4 2 0,-9-1-1 16,-3 0 0-16,-5 2 2 0,-4-1 0 0,-2-1-2 16,-4-1 0-16,6 0 1 0,-2-2 0 15,8-5-2-15,6-6-3 0,7-8-4 16,6-5-4-16,4-4-5 0,0-6-6 15,0-1 3-15,4 0 7 0,6-5 3 16,5-4 2-16,1-1 0 0,3-1 1 0,-2 3 4 16,-3 3 1-16,5 1 2 0,-1 4 2 15,1 0 0-15,-1 0 0 0,-1 12 7 16,2 0-1-16,-5 4 1 15,5 2-1-15,-5 1-2 0,3 2 1 0,-7-1-7 16,4 0 2-16,-3-1-1 0,-1-2 2 16,3-2-3-16,-1 0-4 0,-4-6-4 15,3-2-11-15,-1-2-11 0,2-3-21 16,1-2-30-16,1-4-58 0</inkml:trace>
  <inkml:trace contextRef="#ctx0" brushRef="#br0" timeOffset="42207.08">15255 13455 127 0,'0'0'164'0,"-4"2"-136"0,-6 9-1 16,0 6-4-16,-5 3-5 0,5 3-3 15,1-2-2-15,5 0-4 0,0 0-4 16,4-1-3-16,0 2 1 0,0-2-1 15,8-1-2-15,7 0-5 0,-1-4-13 0,7-5-13 16,2-3-24-16,2-7-43 0,1 0-50 16</inkml:trace>
  <inkml:trace contextRef="#ctx0" brushRef="#br0" timeOffset="42467.1">15508 13515 35 0,'-25'-5'218'15,"-4"1"-189"-15,0 4 5 0,4 0 4 16,6 1-14-16,7 8-6 0,4 1-6 0,8 2-8 15,0 3-3-15,4 4 0 0,10 1-2 16,7 3 3-16,4 1-1 0,4 1-1 16,0 2 3-16,0 2-1 0,-2-3-3 15,-7 0 0-15,-1-2-2 0,-7-2 2 16,-8 0-2-16,-4-2 0 0,0-1 3 15,-8-4 2-15,-8-3-2 0,-3-2 1 16,0-3 0-16,-1-2 0 0,-1-4-4 16,4-1-7-16,5 0-6 0,2-6-11 15,8-5-17-15,2-2-29 0,0-4-51 0</inkml:trace>
  <inkml:trace contextRef="#ctx0" brushRef="#br0" timeOffset="42679.11">16000 13514 151 0,'-15'0'180'16,"-10"0"-163"-16,-4 0 10 0,0 11 18 16,0 3-21-16,0 5 1 0,5 4-1 0,3 1-6 15,13 3-1-15,2-2-6 0,6 1-2 16,6 1-5-16,12 1 0 0,7-2-3 15,6-3 0-15,4-2 2 0,7-4-5 16,3-3-12-16,3-3-9 0,1-3-16 16,5-5-30-16,-6-3-75 0</inkml:trace>
  <inkml:trace contextRef="#ctx0" brushRef="#br0" timeOffset="43706.17">16913 13468 17 0,'2'-11'106'0,"-2"-3"-28"16,0 3-24-16,0 0 0 0,0 3-18 16,0 3-4-16,0 0 0 0,0 2-2 15,0 3-9-15,0 0-10 0,2 3-5 16,2 14 10-16,-1 6 0 0,-1 8 0 0,-2 3-2 15,0 3-3-15,0-1-3 0,0-2-1 16,4-2-2-16,0-7 2 0,2-1-6 16,2-8 0-16,3-5 2 0,-1-5-1 15,0-6-3-15,5 0 3 0,1-12 3 16,5-13 0-16,4-8-4 0,4-6-1 15,0-6 2-15,0-1-4 0,-2-3 2 16,-3-1 0-16,3 0 1 0,-2-1 0 16,0 2-3-16,0 0 4 0,-3 3-5 15,-1 9 2-15,-7 7-1 0,-3 14 0 0,-7 7 2 16,0 9 0-16,-2 0-4 0,2 9 2 15,0 14 2-15,1 4 1 0,-1 7-1 16,-4 4 0-16,0 4 1 0,0 1 1 16,-2 8-3-16,-5 0 2 0,1 0 1 15,2-3 2-15,0-9-4 0,4-7 1 16,0-8 0-16,8-6 1 0,3-7-3 15,3-6 1-15,3-5-1 0,3-5 4 16,7-17-2-16,6-10-1 0,0-6 0 16,4-5-2-16,-1-2-8 0,-5-1 2 15,0-1 0-15,-5-2 1 0,1-2-5 0,-2-5-4 16,0-2-2-16,-2 1 4 0,-1 8 4 15,-5 12 7-15,-5 12 3 0,-7 14 1 16,-3 10-1-16,-2 1 2 0,0 17-2 16,0 13 9-16,-2 9-3 0,-3 10 2 15,1 1-5-15,0 0 4 0,2 0-3 0,0-5-3 16,0 2 5-16,2 1-2 15,0-2-2-15,0-1-2 0,0-6-1 16,10-4 1-16,5-6-1 0,1-4-13 16,5-6-5-16,4-2-10 0,2-7-28 0,-5-10-42 15,1 0-101-15</inkml:trace>
  <inkml:trace contextRef="#ctx0" brushRef="#br0" timeOffset="44136.18">18294 13448 194 0,'-8'-11'47'0,"-5"5"-1"0,1 0 6 15,-3 3-14-15,-1 2-6 0,-3 1-1 16,-1 0-4-16,1 12-4 0,-4 5 1 15,3 5-3-15,-1 5-7 0,7-1-1 16,-1 2-4-16,7-1 2 0,4 0-4 0,4-3-1 16,0-3-3-16,6-4-2 0,8-6 0 15,5-5 0-15,4-6 2 0,6 0 0 16,2-10 0-16,4-8-3 15,2-6-1-15,-4-1-6 0,2-3-1 0,-8 3-5 16,-8-1 6-16,-5 3 4 0,-6 2-5 16,-6 4 3-16,1 3 4 0,-3 2 1 15,0 5-1-15,-5 3 1 0,-5 4 1 16,-2 0-1-16,1 0-2 0,3 5 0 15,-2 6 2-15,1 4 2 0,1 3-4 0,6 2 2 16,0 2 0-16,2-2 2 0,0 2-4 16,0-1 1-16,6-2 1 0,7-1 0 15,-1-3-8-15,2-2-11 0,3-2-10 16,2-3 2-16,1-5-15 15,5-3-21-15,0 0-30 0,0-5-67 0</inkml:trace>
  <inkml:trace contextRef="#ctx0" brushRef="#br0" timeOffset="44336.2">18693 13408 68 0,'-2'-9'199'0,"-8"0"-153"16,-7 8 2-16,3 1-2 0,3 0-19 16,-1 9-8-16,1 5 1 15,3 4-3-15,4 4-3 0,4 3-5 0,0 3-4 16,0 1-4-16,0-1 1 0,6-2-1 15,7-2-1-15,-1-1 3 0,3-3-3 16,-3-4-7-16,2-3-6 0,1-5-5 16,1-4-16-16,-1-4-6 0,1 0-32 15,-1-9-40-15,-3-10-39 0</inkml:trace>
  <inkml:trace contextRef="#ctx0" brushRef="#br0" timeOffset="44799.23">18916 12842 38 0,'2'-3'164'16,"2"1"-140"-16,3 2-2 0,-1 2 9 15,0 11 7-15,2 5-5 0,-2 5-3 0,3 6-3 16,-5 7-1-16,0 6 0 0,-4 6 0 15,0 6-1-15,0 1-1 0,-4 0 1 16,-9-1-7-16,-1-2-3 0,0-3-5 16,-5-1-1-16,4-2 0 0,1-4-6 15,4-5 1-15,1-5 0 0,7-7-1 16,0-6-3-16,2-4 0 0,0-7 0 15,6-3 1-15,7-5-1 0,5-1 2 16,7-12 2-16,2-4-4 0,-2-1-1 16,-2 0-4-16,-5 3 5 0,1 1-2 0,-5 0-3 15,3 3 2-15,-3 3 0 0,1 0 4 16,-1 1-5-16,1 2 1 0,-3 2 3 15,1 1 0-15,-1 1-2 0,2 1 0 16,-1 0 4-16,-1 0-2 0,-3 3-1 16,-5 7 0-16,0 2 3 0,-4 2-1 15,0 1-2-15,0 2 1 0,-4 0 1 0,4-1 0 16,0 1-2-16,0 0 0 15,0-4 2-15,0 2-1 0,4-2-2 16,2-1-11-16,4-1-12 0,1-6-1 16,-1 0 13-16,0-5-66 0,1 0 2 0,-3-6-58 15,0-13-74-15</inkml:trace>
  <inkml:trace contextRef="#ctx0" brushRef="#br0" timeOffset="45012.24">19536 13366 102 0,'7'0'221'0,"-7"2"-188"15,0 5-26-15,0 3 18 0,0 1-9 0,0 3-6 16,-7 0 0-16,-1 3 0 0,4-1 3 15,-4 4-2-15,-1-1-5 0,1 3-3 16,4-2-3-16,-2-1 1 0,2-1-1 16,2-2-2-16,0-2-13 0,2 0-11 15,0-4-25-15,8-5-16 0,-2-3-58 0</inkml:trace>
  <inkml:trace contextRef="#ctx0" brushRef="#br0" timeOffset="45379.25">19731 13341 81 0,'10'-7'150'16,"0"-3"-88"-16,-1 5-27 0,-3 4 6 0,0 1-17 15,-4 0-18-15,-2 0 3 0,0 9 12 16,0 6-1-16,-8 5-1 0,0 3-6 15,-3 2-1-15,1 1 2 0,0 0-2 16,1-2 0-16,5-1 2 0,2-3-7 16,2-1-1-16,2-4-6 0,11-3 12 15,1-4-7-15,3-5-3 0,-1-3-2 16,3 0 2-16,3-9-4 0,5-5-7 15,0-5-10-15,4 1 14 0,-4-1-11 16,-4 1-9-16,-9 2 7 0,-1 2-9 0,-1 2 21 16,-4 0 4-16,-1 3 1 0,-5 2 2 15,0 4 1-15,-2 3-1 0,0 0 2 16,0 0 0-16,0 0-4 0,-9 3-2 15,3 6 3-15,2 1-4 0,-4 1-10 16,6 2-16-16,-2-2-17 0,2 2-8 16,2-1-26-16,-3-4-46 0</inkml:trace>
  <inkml:trace contextRef="#ctx0" brushRef="#br0" timeOffset="45791.28">20214 13474 46 0,'0'0'14'0,"0"1"-6"16,0 1 100-16,0 1-92 0,0 1 2 15,0 2 7-15,5-1-5 0,-1 0-1 16,4 1 5-16,4 0-2 0,3-3-6 15,3-1 2-15,5-2-4 0,6 0 2 0,10-2 8 16,11-9-19-16,6-6 42 0,8-1-36 16,-6-3-6-16,0-1-2 0,-7 2-2 15,-7-3-1-15,-5 0 1 0,-12 1-8 16,-6-2 5-16,-13 1-8 0,-6 3 6 15,-2 1 1-15,-13 1 4 0,-9 2-4 0,-7 5 6 16,-4 3-3-16,-5 5-1 16,-1 3-1-16,2 0 5 0,4 12 4 15,0 5 2-15,6 8 11 0,2 7 2 16,7 7-8-16,5 2-10 0,7 3-1 0,6 0-1 15,2-1 0-15,15-2-3 0,12-2 1 16,2-4-6-16,12-3-7 0,7-4-7 16,7-9 3-16,10-7 15 0,3-7-38 15,-6-4-12-15,-10-1-43 0,-13-8-122 16</inkml:trace>
  <inkml:trace contextRef="#ctx0" brushRef="#br0" timeOffset="46193.31">19861 12820 267 0,'0'2'210'0,"0"5"-201"0,0 7-13 15,8 3 4-15,7 0-16 0,5 0-21 16,5-3-35-16,2-8-91 0</inkml:trace>
  <inkml:trace contextRef="#ctx0" brushRef="#br0" timeOffset="58763.03">4066 15013 23 0,'0'-8'12'15,"0"-1"53"-15,0 0-29 0,0-1-15 16,0 2 11-16,-2 0-16 0,-4-1 3 0,2 3 4 15,-3-2-8-15,3 3 2 0,0 0 5 16,-2 0-12-16,4 2 7 0,-2 1-10 16,2-1 7-16,-2 2-2 15,1 1-8-15,1-1 2 0,0 1-3 0,2-1 0 16,-2 1 0-16,2 0-1 0,-2 0 4 15,2 0-4-15,-2-1 1 0,2 1 0 16,0-1-1-16,0 1-2 0,0 0 0 16,0 0 1-16,6 0 1 0,11 0 2 15,8 0 10-15,18 0-3 0,15-2-1 0,14-5-5 16,15-1 1-16,10-2-2 0,7-3-2 15,3 0 0-15,3 1 1 0,-5 1-1 16,-2 2 0-16,-5 2-1 0,-5 2 0 16,-7 3-3-16,-5 1 3 0,-9 1-1 15,-3 0 0-15,-9 0 0 0,-7 0 1 16,-7 0 0-16,-3 0-2 0,1 0 2 15,-5 0 0-15,-2 0-1 0,-4 0 0 16,-2 0 1-16,-6 0 0 0,-8 0-1 16,-5 0 0-16,-6-1 1 0,-4-1 2 0,-2-1 0 15,0 0-2-15,-6 0 0 0,-11 1 0 16,-3 2-2-16,-9-2 1 0,-6 2 0 15,-5 0 1-15,-5 0-2 16,-11 0 0-16,-6 5 2 0,-14 2-1 0,-7 3-1 16,-16 2-1-16,-5 2-2 0,-5 2 3 15,-5-1-1-15,3 0 1 0,1-3 1 16,11-1 0-16,8 0-1 0,12-1 0 15,17-2 1-15,11-2 1 0,9-3-1 16,5-1 0-16,6 0 1 0,2 0 0 0,2-2 0 16,9 0-3-16,7 0 3 0,7 0 2 15,4 0-1-15,0 0-5 0,2 0-1 16,17-2 3-16,8-2 0 15,14-4 0-15,17 0 0 0,12-2 2 0,23-1-2 16,13-1 1-16,16-1 1 0,10-1 1 16,2 4-3-16,3 2 1 0,-7 4 0 15,-2 1 1-15,-8 2-2 0,-10 0 1 16,-13-2-1-16,-17 2 2 0,-9-2-3 15,-9-1 1-15,-13 1 2 0,-7-1-1 16,-11-1 0-16,-11 1 0 0,-12 2 0 0,-5-3 2 16,-3 1-2-16,-3 0 0 0,-11-2 1 15,-9 2-1-15,-2 2-1 0,-12 0 1 16,-8 1 0-16,-9 1 1 15,-8 0-2-15,-12 0 1 0,-13 0 0 0,-10 5 1 16,-11 0-5-16,-10 5 0 0,-8-1 1 16,-2 3 1-16,0 2 2 0,-2 0-2 15,10 3 1-15,8-2 0 0,15-1-2 16,21-1 2-16,16-2 0 0,14-2 2 15,13-4-2-15,10 0 0 0,11-1 1 0,6-3 0 16,6-1-1-16,6 0-5 0,17 0 4 16,12 0 0-16,10 0 1 0,11-8 1 15,16-2 1-15,13-1-1 0,10-3 2 16,11 1-1-16,5 1 0 0,11 1 1 15,4 2 0-15,2 1-2 0,-3 4-2 16,-8-1 3-16,-13 5-1 0,-13 0 1 0,-19 0-1 16,-8 0 1-16,-8 0-2 15,-15 0 1-15,-8 0 0 0,-12 0 1 16,-11 0-2-16,-6 1 0 0,-4-1 3 0,-4 0 2 15,-18 0-4-15,-7 0 0 0,-9 1 0 16,-11 2 1-16,-3-1-1 0,-8 0-1 16,-8 0 2-16,-11 1 0 0,-9 3-2 15,-12 0 0-15,-11 1 1 0,-3 0-1 16,-2-1-1-16,0 1 1 0,5 0 1 15,5 0 0-15,7 2-1 0,14-2 1 0,9 2 0 16,12-1 1-16,10-2-1 0,7 1 0 16,9-3 1-16,12-1 0 15,9 1-1-15,9-2-2 0,8 1 2 0,0-1-3 16,12 1-1-16,15-1 2 0,14-2 4 15,21 0-1-15,21-4-1 0,18-9-1 16,19 1 2-16,8-1 1 0,5 0-4 16,3 3 3-16,-2-1-1 0,3 3 1 15,-3 2-2-15,-12 1 1 0,-12-1 0 0,-15 2 1 16,-15-2-2-16,-11 0 1 0,-11-3 1 15,-15-1 0-15,-6 0-1 16,-14 1 5-16,-7 2 2 0,-11 1 1 16,-5 0-1-16,-5-1-5 0,-13 2 0 15,-13-2 0-15,-6 2-2 0,-11 2 0 0,-8-2 0 16,-12 2 1-16,-2 1-2 0,-15 1 1 15,-10 1 0-15,-15 0 1 0,-12 0-2 16,-6 9 1-16,-8-2 0 0,1 3 0 16,1 1 0-16,6 0 0 0,8 1 0 15,19-3 1-15,18-4-1 0,25-5 0 0,17 0 7 16,14 0-7-16,10 0 0 15,13 0 0-15,2 0-2 0,2 0-3 0,9 2 1 16,11 0 3-16,17-2 2 16,19 0 2-16,19 0-3 0,22-2 0 0,19-8 3 15,14-1-2-15,14 0-1 0,5 1 1 16,4 2 0-16,-2 5 0 0,-10 2-1 15,-13 1 0-15,-14 0 1 0,-19 0-2 16,-8 0 1-16,-15 0 1 0,-10 0-2 16,-15-3 3-16,-7 0-3 0,-11-1 2 0,-13-2 0 15,-10 2 1-15,-6-3 1 0,-6 2 0 16,-12 0-3-16,-13 1 1 15,-7 2-1-15,-15 1-1 0,-9 1 1 16,-13 0 1-16,-10 0-3 0,-10 0-3 0,-18 4 1 16,-11 4-1-16,-13 2 2 0,-8 0 1 15,1 3 1-15,1 1 1 0,5 1-1 16,12 3 0-16,12-2 1 0,17 2 0 15,20-4-1-15,15-2 2 0,17-1-1 16,10-5 0-16,10-1 0 0,10-2-1 0,7-3 1 16,6 0-1-16,0 0 1 0,2 0 0 15,0 0 0-15,2 0 2 0,12 0-8 16,11 0 4-16,10-2 0 15,13 1 2-15,10-2-1 0,14 1-1 0,15-2 2 16,18-1 2-16,13-2-2 0,8 0 2 16,7 2 1-16,11-3-1 0,3 1 0 15,6-3-1-15,-6-1-2 0,-9 2 2 16,-16 1-1-16,-20 4-1 0,-30 4-5 15,-25 0-49-15,-28-1-108 0</inkml:trace>
  <inkml:trace contextRef="#ctx0" brushRef="#br0" timeOffset="94792.09">23898 12420 35 0,'0'0'-9'0,"0"-4"164"0,0 0-132 0,0-1 13 15,0 1 6-15,0-1-8 0,0-1-5 16,-2 2-9-16,2-1 0 0,-2 1 1 15,2 0-5-15,0 0-1 0,-4-1-3 16,2-1 4-16,-7 3-3 0,5 0-2 16,-2 0 0-16,2 1-1 0,2 1 0 15,0 0-4-15,2 0-1 0,0 1 2 0,0 0-3 16,0 0-4-16,0 0 0 15,0 0 1-15,0 0-1 0,0 0-1 16,0 0 3-16,0 0 1 0,0-1 5 0,-2 1-2 16,0 0-2-16,-2 0 1 0,-3 9 0 15,1 2-3-15,2 4-2 0,-2 4 3 16,4 2 0-16,-7 5-3 0,5 1 0 15,-2-1 4-15,2 1-1 0,0 2-3 16,4-1 5-16,-2-2-3 0,2 1 1 0,-2-3-2 16,-2-5 1-16,4 0 0 0,-3-4 1 15,1-4-3-15,0-4 2 0,0-2-2 16,2-4 3-16,0-1-2 15,0 0 4-15,0-4 4 0,0-10-6 0,0-7-4 16,0-3 0-16,0-5 3 0,0-4-1 16,0-6-2-16,4-3 1 0,3-6 1 15,-1-3 0-15,4-4-2 0,3-5 0 16,3-6 2-16,1-2-2 0,3 2 0 15,7 5-1-15,-2 8 3 0,2 8-1 0,4 8-1 16,0 8 0-16,0 7 2 0,0 6-1 16,0 7-1-16,-2 7-1 15,-4 2 2-15,-3 4-1 0,-1 13-1 16,-6 5 1-16,-7 3 1 0,-4 5 1 0,-4 1-2 15,0 1 3-15,-12 0-3 0,-9 0 2 16,-4-2-2-16,-6 0 1 0,-6-3 2 16,-2 0-2-16,-3 0-1 0,3-2 1 15,0-3 2-15,10-2 0 0,4-2-4 16,8-4 1-16,9-1 2 0,6-3-2 15,2 0-1-15,8-2 1 0,11 2 2 0,4-1-1 16,10-2 0-16,4 1-3 0,4 2-2 16,-1 3-2-16,1 0-2 0,-4 3 5 15,0-1-4-15,-2-1 3 16,-6 5-2-16,-2-3 0 0,-10 1-4 0,-7-1 0 15,-4-2 8-15,-6-1 0 0,0 0 5 16,-10-1 0-16,-7 0-1 0,-9-1 0 16,-1 1-1-16,-6 0 4 0,4-2-3 15,-2 0 4-15,0-1-1 0,4-2-1 16,2 0-3-16,8-2 0 0,9 0 1 15,4-2 0-15,4-2-6 0,0 1-10 0,12-2-11 16,5 0-26-16,6 0-35 0,2-12-81 16</inkml:trace>
  <inkml:trace contextRef="#ctx0" brushRef="#br0" timeOffset="95463.13">24636 12205 104 0,'-8'-4'160'15,"-3"4"-131"-15,7 0-9 0,0 5 15 16,0 9-19-16,0 6 12 0,0 4-5 15,0 6-1-15,-1 4-7 0,3 2-5 16,0 2-3-16,-2 0 2 0,0 0 0 16,0-2-3-16,-2-1 6 0,-1-5-3 0,5-5-4 15,-2-4 2-15,0-8 0 0,0-6 1 16,0-4 2-16,2-3 2 0,0 0 4 15,0-10-6-15,2-10-5 0,0-7-5 16,0-6 0-16,0-4 2 0,6-4 0 16,2-5-3-16,0-7 1 0,5-3 1 15,5-4-3-15,1-4 4 0,6-5-3 16,2-2 1-16,2 1 0 0,2 7-2 15,-2 12 1-15,2 10 1 0,-2 14 0 16,-1 9-4-16,-3 10 4 0,-2 8 0 0,0 0 0 16,-5 9-3-16,-7 10 2 0,-5 7 1 15,-6 1 1-15,0 7-1 0,-8 2 0 16,-7-2 2-16,-3 3-1 0,-5-2-1 15,-2-1 0-15,-2 1 2 0,0-1 0 16,0-3-2-16,3-2 0 0,-3-2 1 16,8-1 0-16,0-4-1 0,9-2-1 15,6-1 2-15,4-3-1 0,0-2-2 16,10-2 2-16,11 0 0 0,6-4 0 15,6-3-11-15,0 1-2 0,6 0 1 16,-6 0-7-16,-2 3-2 0,-2 0 8 0,-8 0 3 16,-4 1 4-16,-7-1-1 0,-6-1 4 15,-4 2 3-15,0 2 1 0,-8-1 0 16,-7 1-2-16,-3-1 7 0,-1-1 1 15,-2 0 0-15,1 2 0 0,-3 0 3 16,0 0-4-16,-2 0-1 0,3-1-2 0,1 0-2 16,2-1 0-16,5 0-2 15,6-1 2-15,1 1-3 0,7-1-15 16,0-2-17-16,7-4-32 0,9-3-64 15,3-9-105-15</inkml:trace>
  <inkml:trace contextRef="#ctx0" brushRef="#br0" timeOffset="95737.14">25791 12163 102 0,'0'-19'98'0,"-6"0"-57"0,-10 0-4 16,-3 0 12-16,-4 1-3 0,-8 1-10 0,-6 4-5 15,-2 5 2-15,-9 3-5 0,-1 5-3 16,-5 2 0-16,-6 15 6 0,0 9 0 16,0 7-3-16,6 7 2 0,13 2-4 15,16 2-9-15,13 4-8 0,12 1-1 16,8 0-3-16,23 1-5 0,13-4 2 0,13-2 2 15,14-4-5-15,7-2-17 0,5-3-18 16,-5-3-14-16,-5-4-19 0,-11-7-46 16,-8-9-201-16</inkml:trace>
  <inkml:trace contextRef="#ctx0" brushRef="#br0" timeOffset="96479.18">26705 12292 70 0,'0'-2'202'0,"2"0"-162"0,-2 2-13 15,2 0-3-15,0 4 7 0,0 6 2 16,-2 7 5-16,0 2-3 0,0 3-10 15,-10 3-6-15,-2 1-4 0,3-3-1 16,1-4-4-16,4-4 1 0,0-5-7 16,4-3 4-16,0-5-3 0,0-2 1 0,0 0 0 15,4-1 10-15,13-13-7 0,7-6-9 16,7-3 0-16,4-2-1 0,1-1 2 15,1 0-2-15,-4-2 1 0,0 1 1 16,-2 2 0-16,-2 0-1 0,-2 3-1 16,-2 2 2-16,-5 6-1 0,-5 5 0 15,-7 4-1-15,-6 5 1 0,-2 0-1 16,0 6 1-16,-12 11 2 0,-3 5-3 15,1 3 3-15,-5 2-2 0,5 1 1 16,-3 0 1-16,5-2-1 0,1-3-1 0,5-4 1 16,6-3-1-16,0-4 1 0,0-4-1 15,6-3 0-15,7-4 2 0,1-1 0 16,9 0-1-16,4-9-1 0,2-5 0 15,2-1-3-15,2-3-6 0,-4 5 0 16,0 0 2-16,-6 1 1 0,-3 4 2 0,-3 2 4 16,-5 1 0-16,-6 3 0 15,-4 2-1-15,-2 0-4 0,0 0 4 16,0 8 3-16,-6 5-1 0,0 4 1 15,-4-1-1-15,1 3 4 0,1 0-4 0,0 0-1 16,4 1 2-16,4-1-1 0,-4-1-2 16,4-2 0-16,0-2 1 0,0-1-2 15,4-3-9-15,4-1-11 0,2-4-11 16,3-3-15-16,1-2-19 0,3-2-43 15,-1-15-102-15</inkml:trace>
  <inkml:trace contextRef="#ctx0" brushRef="#br0" timeOffset="96676.2">27590 12225 258 0,'0'4'129'0,"0"4"-105"16,-4 5 12-16,-9 4 8 0,1 3-16 15,-5 1 2-15,7 2-9 0,-2 0-5 16,-1 2-3-16,1 0-3 0,2 0-8 15,1 0-1-15,3-3 1 0,0-1-1 0,2-4-7 16,4-1-14-16,0-3-12 16,0-3-19-16,0-5-39 0,6-4-70 15</inkml:trace>
  <inkml:trace contextRef="#ctx0" brushRef="#br0" timeOffset="97456.24">28016 12224 166 0,'-17'-9'165'16,"1"3"-143"-16,-7 4 33 0,2 2-23 15,-6 4-5-15,3 10 15 0,3 7-10 0,2 4-15 16,3 3-3-16,1 4-4 0,-1 2-4 15,7 1-4-15,1-1 2 0,8-2-1 16,0-1-4-16,0-3 1 0,8-3 0 16,3-1 0-16,7-5 2 0,5-5-15 15,0-5-7-15,6-6 6 0,-2-3-23 0,4 0 19 16,0-4-10-16,0-9 5 0,-2-5-1 15,-3-2-8-15,-3-2 18 0,2-4 14 16,-2-2 0-16,-3-1 1 16,1 1 10-16,0 2 10 0,-3 1 8 0,-3 1 0 15,-3 4 0-15,-3 4-6 0,-1 2 3 16,-4 5-12-16,-2 5 0 0,0 3-5 15,-2 1-1-15,0 0-10 0,0 6-2 16,-2 9 7-16,-6 5 0 0,-1 4-4 16,1 0 1-16,-2 0 2 0,0-1 0 0,3-1-4 15,-5-1 2-15,4-4 2 0,-1 0 0 16,1-7-4-16,6-2 0 0,0-1 6 15,0-4-4-15,2-2-4 0,0-1 3 16,0 0 0-16,2-8-7 0,8-4-3 16,7 0 0-16,-1 1 2 0,3-2-4 15,-2 2-4-15,3 2 5 0,1-1 0 16,0 2 4-16,3-1-2 0,5 3-1 15,4-3 10-15,3 0 3 0,-3 3-4 16,2-4 2-16,-4 1 1 0,-2 0-1 16,0-3 5-16,-3 3-3 0,-7-2 12 0,-4 0-9 15,-9 2-2-15,-6 1 8 0,0 1-4 16,0-1 0-16,-9 3 1 0,-3-1 0 15,-7 3 0-15,-3 3 1 0,3 0-3 16,-2 5 0-16,3 10-1 0,1 2 3 16,3 5-4-16,4 2-2 0,3 2-1 15,7 2 1-15,0-1-3 0,4-1 1 16,9 1 1-16,1-2 1 0,7-3-5 15,8 0 0-15,10-6 1 0,5-5 2 16,1-6-9-16,-1-4 6 0,-7-1-3 0,-8-2 6 16,-2-13-4-16,-3-2 4 0,-7-5-1 15,-7 0 4-15,-8-3-3 0,-2 0 1 16,-2-3 3-16,-14 0 2 0,-3 1-5 15,-6-1-1-15,-2 1 1 0,3 1 0 16,-3-1-4-16,2 4-5 0,4 6-12 16,1 7-37-16,-1-1-67 0,0 0-183 15</inkml:trace>
  <inkml:trace contextRef="#ctx0" brushRef="#br0" timeOffset="97949.27">27770 11630 56 0,'-9'-9'415'0,"3"2"-394"15,4 5-49-15,2 2 17 0,0 0-27 0,10 0-64 16,3 0-63-16</inkml:trace>
  <inkml:trace contextRef="#ctx0" brushRef="#br0" timeOffset="98897.32">23964 13153 0 0,'-4'0'60'0,"0"0"95"0,-4 0-127 16,-1 0 16-16,9 0-3 0,-6 0 2 15,4 0-10-15,2 0-5 0,0 0 2 16,0 0-9-16,0 0-9 0,8 0-4 15,9 0 11-15,12 2 5 0,12 4-1 0,13 0-8 16,12 2 0-16,11-2-2 16,18-1-3-16,14 1-4 0,13-1 0 15,8 2-2-15,15 3-3 0,8-1-2 16,12 4 4-16,11 1-1 0,10 2-4 0,0-1-3 15,-10 0-2-15,-9 0 0 0,-14-3-5 16,-16-2 6-16,-13-4 4 0,-15-2 2 16,-7-4 0-16,-3 0-1 0,0 0 3 15,0-6 4-15,-2-5 6 0,-2-3-2 16,-8 1 6-16,-4-3-8 0,-9 2 2 0,-5 1-6 15,-5-1 2-15,-2 3-2 0,-2-1-4 16,-5 2 0-16,-7 1 1 16,-7 2 1-16,-12 1-2 0,-12 3-2 15,-9 2 1-15,-2 1-7 0,-6 0-15 0,0 0-15 16,-12 7 0-16,-11 2-34 0,-10-1-98 15</inkml:trace>
  <inkml:trace contextRef="#ctx0" brushRef="#br0" timeOffset="117635.4">23931 15077 7 0,'-4'1'9'0,"2"-1"9"16,-2 0 92-16,-2 0-76 0,3 0-1 15,3 0 4-15,-2 0-8 0,2 0-9 16,0 0-8-16,0 0-1 0,0 0 10 0,0 0-1 16,0 0-5-16,0 0 6 0,0 0-2 15,0 0-1-15,0 0-1 0,0 0-1 16,0 0-2-16,0 0-6 0,0 0-4 15,0 0 2-15,0 0-1 0,0 0-1 16,0 0-2-16,0 0-1 0,0 0 1 16,0 0 1-16,0 0 0 0,0 0 3 15,0-1 2-15,7-6-2 0,5-4-6 16,-2-2 1-16,7-4 1 0,4-6 0 15,1-7-1-15,9-6-2 0,2-5 3 0,2-5 0 16,5-3-1-16,1-6 0 0,5-5 1 16,-1-5 1-16,3-3-3 0,-1-4 0 15,1 5 1-15,-7 3-1 0,-2 6 0 16,-4 7-1-16,-6 7 2 0,-2 8 0 15,-6 6-2-15,-2 7 1 0,-7 7 1 0,0 3 0 16,-3 4-2-16,-1 6 1 16,-2 2 0-16,2 1-2 0,1 7 0 15,-5 12 1-15,-2 7 2 0,-2 7 2 16,0 7-3-16,0 6 0 0,-2 5 2 0,-2 4-2 15,-1 2 0-15,3 2 0 0,0-1 1 16,2 2 1-16,-4 0-2 0,2-1 0 16,-2 0 0-16,0-4 1 0,0-2 0 15,4-5-1-15,0-6 1 0,0-4 0 16,4-9-3-16,4-3 2 0,-2-5 0 0,3-5-5 15,-1-4-1-15,-4-3-8 16,0-2-4-16,0-2 0 0,-2-3 0 16,0 1-25-16,-2-3-4 0,0 0 4 15,-4-5-60-15,-8-9-81 0</inkml:trace>
  <inkml:trace contextRef="#ctx0" brushRef="#br0" timeOffset="117863.4">24291 14796 333 0,'14'0'48'0,"5"0"-37"16,8 1 11-16,8 0 16 16,6 1-24-16,5-1 2 0,9 0 3 15,1 1-2-15,-4 0-9 0,-5 3-3 0,-7 3-4 16,-7 1 0-16,-4-2-1 0,-4 2-5 15,-3-1-9-15,-1-1-11 0,-4 0-2 16,-3 0-8-16,0 0-31 0,-1-3-19 16,-1-3-10-16,1-1-84 0</inkml:trace>
  <inkml:trace contextRef="#ctx0" brushRef="#br0" timeOffset="118083.42">25322 14785 50 0,'-25'-11'236'15,"-8"1"-192"-15,-4 7 3 0,-4 3 5 16,2 0-14-16,-1 10 2 0,1 9-13 16,8 7-6-16,4 1-8 0,11 6-8 0,7 1-2 15,7 0-2-15,2 2-1 0,4-4 1 16,15-1-1-16,4-5-9 0,2-5-16 15,6-2-8-15,4-6-9 0,6-4-5 16,0-3-6-16,5-5-69 0,-5-1 28 16</inkml:trace>
  <inkml:trace contextRef="#ctx0" brushRef="#br0" timeOffset="118399.43">25612 14942 28 0,'0'-25'40'0,"0"1"90"0,-5 1-91 16,-5 4 21-16,-4 3-10 0,-5 5-12 15,-2 5-9-15,1 5-9 0,1 1 1 16,-2 3-5-16,5 14-1 0,4 6-6 15,5 5-3-15,7 2-2 0,0 5-3 16,9 1 2-16,5-1-3 0,3-1 1 16,3-2 0-16,3-6 1 0,4-4-4 15,4-4-1-15,0-5 2 0,2-5 2 16,-2-4-3-16,-2-4 2 0,0 0 1 15,-6-6 0-15,-1-9-1 0,-3-3 0 0,-9-5 2 16,-6-1 0-16,-4 0-1 16,-2-1-1-16,-10-2 3 0,-7-2 0 0,1-3-4 15,-5-1 2-15,0 2 0 0,3 3-1 16,5 5-1-16,3 11 1 0,6 4 1 15,6 8-2-15,0 0-21 0,6 10-12 16,8 8-2-16,3 1-27 0,3 0-48 16,-3-4-50-16</inkml:trace>
  <inkml:trace contextRef="#ctx0" brushRef="#br0" timeOffset="118947.47">26006 14946 103 0,'7'-10'129'0,"-5"1"-84"16,2 2 6-16,-4 5-13 0,0 0-7 15,0 2-7-15,0 0-12 0,0 9-5 16,-6 8 0-16,2 7-1 0,-1 1-1 15,3-1-1-15,0-1 1 0,0-3-5 0,0-4 2 16,0 0 1-16,2-4-2 16,0-3-1-16,0-3 3 0,0-4 2 15,0-2-5-15,0 0 3 0,0 0 8 16,0-10-9-16,6-4 0 0,3-3-2 0,-1-4 1 15,2 1 1-15,-2-3-1 0,3-2-1 16,-1 0 0-16,5 2 1 0,-1 2-1 16,3 5-1-16,1 3 0 0,3 2 1 15,-1 1-1-15,7 3-1 0,2-1-4 16,-2 4 5-16,2-2 4 0,0 2-5 0,0 0 2 15,-2 1-1-15,-2 3 4 0,-1 0 4 16,-7 0 0-16,-3 1 3 16,-1 6 1-16,-7 4-7 0,-4 0 1 15,-2 3 4-15,0 3 1 0,-4 3 0 0,-8 3-3 16,-7 2 1-16,-2-1-1 0,1-1-1 15,1-2-4-15,3-4 3 0,5-3-3 16,5-5-1-16,6-1-1 0,0-5 0 16,17-2 2-16,7-1 0 0,3-2-1 15,8-12 2-15,3-1-2 0,1-5-2 0,-2-3-3 16,0-3 2-16,0-3-7 0,-3 3 0 15,-6 1 4-15,-3 3 3 0,-2 7 1 16,-4 4-1-16,-9 4 2 16,-4 5 1-16,-4 2-2 0,-2 0-2 0,0 2 3 15,0 11 4-15,0 5-2 0,-6 3 1 16,2 1-1-16,2 2-1 0,0 1-2 15,2-1-1-15,0 0-17 0,2-1-3 16,8-1-22-16,3-2 7 0,1 1-64 16,-4 0-40-16,3-4-81 0</inkml:trace>
  <inkml:trace contextRef="#ctx0" brushRef="#br0" timeOffset="121064.59">26511 14913 9 0,'0'0'4'0,"0"0"3"15,0 0-5-15,0 0 31 0,2 0 23 16,-2-4-38-16,2 1 1 0,0 0 10 16,0-1-2-16,-2 1-3 0,2 2-1 15,0-2-5-15,0 1 0 0,0-2-1 16,2 0-3-16,-1 2 1 0,-1-1-3 0,0 1 0 15,-2 2-1-15,0 0-1 16,0 0 1-16,0 0-3 0,0 0 1 16,0 0-4-16,0 0-3 0,0 0 1 15,0 0 1-15,0 0-4 0,0 0 0 0,0 0 1 16,-2 0 1-16,0 1-2 0,2 3 1 15,-5 3 2-15,3-1-1 0,0 2 1 16,2 3-1-16,-2-1 4 0,0 1-5 16,0 3 0-16,0-1 1 0,0 3 1 15,-2 3-2-15,-2 0 0 0,-3 2 2 0,-1-2 18 16,6-3-12-16,-2-3-7 0,6-3-1 15,0-1 0-15,0-2 0 16,0-1-1-16,0-2 0 0,0-3 1 16,0 1-1-16,0-2 1 0,0 0 2 0,6 0 0 15,2-6 1-15,-2-4-3 0,3-1-1 16,-3-1 2-16,2-1 0 0,0-2-2 15,3-2 0-15,3-2 1 16,1-2-1-16,1-3-1 0,5 0 0 0,-3 0 1 16,1 2-3-16,2 3-5 0,-1 5 2 15,-3 4 2-15,2 5 1 0,1 1 0 16,1 4-1-16,0 0 0 0,-1 0 1 15,-3 1-3-15,-3 7 2 0,-3 6-2 16,-5 1-3-16,-4 5-7 0,-2 2-11 16,0 0-11-16,0 3-21 0,0-3-30 0,0-5 8 15</inkml:trace>
  <inkml:trace contextRef="#ctx0" brushRef="#br0" timeOffset="126866.92">24129 15641 37 0,'-2'-10'107'15,"-4"1"-81"-15,-4 3 9 0,4 1-3 16,-3 3-4-16,3-1 0 0,0 3-1 15,-2 0-3-15,2 0-5 0,-1 0-3 0,-3 0-2 16,0 7-1-16,-1 4-1 0,-1 3-1 16,-3 2 3-16,1 4 0 15,-5 4-3-15,1 3 2 0,-5 6-5 16,2 7 5-16,-5 4-2 0,-1 5 1 0,-2 4-1 15,-2 1-1-15,0 3 2 0,0 3-5 16,4-1 0-16,4-1-2 0,9-1-2 16,5-5-1-16,9-4 0 0,0-5-2 15,21-4 1-15,8-5 0 0,4-5 0 16,6-9 2-16,5-4-3 0,-1-8 2 0,7-4 0 15,-5-4 0-15,3 0 0 0,-3-15-2 16,-10-2 0-16,-2-5-1 0,-6-2 2 16,-8-2-2-16,-7-1 2 15,-8-3 0-15,-1-2 0 0,-3 2-2 16,-11-5-1-16,-5 3 2 0,-7 2 1 0,-6 2-3 15,-4 8 2-15,-4 5-1 0,-7 7 0 16,1 5-3-16,-3 3-2 0,5 0 2 16,2 6-5-16,6 8 0 0,12 3-6 15,9 1-6-15,7 1-15 0,5 0-15 16,9 2-30-16,7-5-43 0,5-5-54 0</inkml:trace>
  <inkml:trace contextRef="#ctx0" brushRef="#br0" timeOffset="127612.97">24787 15847 2 0,'-2'0'9'0,"0"0"4"0,0 0 54 15,-2 0-43-15,-1-2-13 0,1 2 8 16,0 0 1-16,2 0-6 0,-2 0-1 15,2 0 0-15,-4 0-2 0,4 0-3 16,-3 0-1-16,1 0 5 0,0 0-1 16,0 0 2-16,2 1-2 0,-2 1-1 15,0 0 1-15,-3-1-5 0,3 0 1 16,-2 1 2-16,2-1-2 0,0 2-1 15,0-3 3-15,0 0 3 0,4 0 1 16,0 0 0-16,0 0-2 0,0 0-1 0,0 0 1 16,0 0-5-16,0-2 0 0,0-3-2 15,8 0-1-15,0-1 2 0,5 1-1 16,1-2-1-16,5-1 0 0,3-1 1 15,5-2 0-15,6 0 3 0,2 0-3 16,3-1 0-16,1 2 2 0,-4 1-1 0,-6 3 0 16,-2 2-3-16,-11 2 0 15,-3 1-1-15,-5 1 0 0,-2 0-2 16,-4 0 0-16,0 0 0 0,-2 0-1 15,0 0-4-15,0 0-1 0,0 3-1 0,0 2-3 16,-2 1-8-16,-6 0-9 0,-2-1-15 16,-3 4-25-16,-3-4-33 0,-3-1-33 15</inkml:trace>
  <inkml:trace contextRef="#ctx0" brushRef="#br0" timeOffset="127924.98">24681 15901 49 0,'-2'1'196'0,"2"-1"-156"0,0 4-23 15,0 2 2-15,2 2 1 0,9 1-1 16,1 1-5-16,5 0-1 0,-1 0-8 16,3 5 0-16,-1 1-1 0,1 1-3 15,0 3-1-15,-1 2 0 0,1 0 2 16,-5 3-2-16,-1 2 0 0,1 1 2 0,-1 3-2 15,-5-1-3-15,-2-1 1 0,-4-1-5 16,-2-1 4-16,0-5-2 0,0 1 0 16,-10-3 3-16,-7-6-1 15,-3-1 2-15,-3-3 2 0,-4-2 0 0,-2-4 1 16,0 1-2-16,-4-2 0 0,0-1 1 15,0-1-1-15,4-1-1 0,4 0-4 16,11 0-8-16,5-3-12 0,9-4-19 16,0-1-50-16,2-9-64 0</inkml:trace>
  <inkml:trace contextRef="#ctx0" brushRef="#br0" timeOffset="128323.01">25324 15950 40 0,'-8'-6'2'0,"-4"1"114"0,-1 2-64 16,1 3-12-16,-3 0 3 0,-1 12-11 15,3 6-2-15,-1 1-4 0,6 4-6 16,-1 3-6-16,9 2 0 0,0 3-2 16,2 1-6-16,13 0 0 0,6-1 1 15,1-2-4-15,7-5 0 0,4-1-1 16,5-5-3-16,1-4 3 0,0-7-1 15,-2-5-1-15,-4-2 2 0,0-1-1 16,-6-12-1-16,-6-3 1 0,-7-6 2 16,-3-3-1-16,-5 0-1 0,-6-3-1 0,0-1 5 15,-6 0 1-15,-7-2-2 0,-1-1 0 16,-5-2-3-16,-1 0 0 0,-1 1-1 15,2 1-1-15,1 4-2 0,3 7-1 16,3 5-2-16,6 9 4 0,2 7-9 16,4 2-23-16,0 14-25 0,0 4-41 15,0-2-79-15</inkml:trace>
  <inkml:trace contextRef="#ctx0" brushRef="#br0" timeOffset="128786.03">25849 15808 42 0,'17'-9'206'16,"-3"-1"-169"-16,7 4-8 0,4 4-1 15,6 2-9-15,0 0 0 0,4 0 0 0,2 0-3 16,0 4 5-16,7 4-1 0,-1 3 3 16,-6 4-7-16,3 3-2 0,-9 3-1 15,-6 1-1-15,-3 4-2 0,-13 0-3 16,-5 4-1-16,-4 2-2 0,-7 1 2 15,-13 4 0-15,-9-1-2 0,-6 0 1 16,-3 0-3-16,-3-3 2 0,-4-3-2 0,-3 0 0 16,-4-4 1-16,5 0-1 15,6-4-1-15,3-5 1 0,9-3 1 16,3 0 0-16,1-4-3 0,8-1 0 15,5-4 1-15,8-4-1 0,4 0-12 0,6-1-9 16,10 0 11-16,9 0-8 0,4-7-2 16,6-2 1-16,0 0 12 0,1 1 4 15,1 1 2-15,-2 2 1 0,-2 3 3 16,-2 0 0-16,4 2 0 0,2 0 6 15,3 1-4-15,-3 6-1 0,2 0-2 0,-4 2-2 16,0 0 1-16,-2 0-5 0,1 0-15 16,-3-1-31-16,0-4-65 15,-5-4-99-15</inkml:trace>
  <inkml:trace contextRef="#ctx0" brushRef="#br0" timeOffset="134759.37">23803 17046 11 0,'0'0'29'0,"0"0"-17"16,0 0-13-16,0 0 40 15,-2-3 37-15,2-1-58 0,0 2-4 16,0-2 4-16,0 2 1 0,-2-1-1 0,0 1-6 16,0 0-1-16,0 2-3 0,2-1 1 15,0 0-1-15,0 1-3 0,0 0 4 16,0 0-1-16,0 0-1 0,0 0-1 15,0 0 4-15,-3 0-1 0,3 0 4 16,0 0-3-16,0-1-2 0,0 0-7 0,5-3 4 16,7 0 4-16,0-1-2 0,7 0-1 15,6 0 5-15,2 0 3 0,4 1-4 16,4 1 3-16,8-1-5 15,7 2 3-15,6 1 0 0,6 0-3 0,6 1-2 16,4 0 0-16,3 0-2 0,1 1-2 16,1 7-2-16,-1 1 2 0,-4 0-1 15,1 1-1-15,-5 0 1 0,2 2 0 16,-1 0-1-16,1 1-4 0,2 0 2 15,-2-2-2-15,3 0-1 0,1-1 2 0,-1-1-1 16,3-2 3-16,1 0-4 0,-5-3 1 16,0-3-6-16,-4-1 3 0,-6 0 0 15,-2 0 2-15,-12-7-2 0,-5-2 2 16,-10-1 1-16,-2 0-3 0,3 0 1 15,-6 0 4-15,3-1 1 0,-4 2 0 16,-2 1 1-16,-4 2 1 0,-1 1-1 16,-1 2-1-16,0-1 1 0,1 1 1 15,-1-1-1-15,-2 1-1 0,-3 1 2 16,-6-1-1-16,1 2 0 0,-3 1-1 0,0 0 1 15,2-1 1-15,0 1-2 0,5 0 1 16,-5 0 0-16,2 0 1 0,-5 0-1 16,-1-2-1-16,0 1 1 0,-2 0 1 15,0 1-2-15,-2 0 1 0,0 0 1 16,0 0 2-16,0 0 0 0,0 0 0 15,0 0 0-15,0 0-3 0,0 0 1 16,0 0-1-16,0 0 1 0,2 0-1 16,0-1-1-16,2 1 0 0,-2-2 2 15,-2-1-1-15,0 3 0 0,0 0 0 16,0 0 2-16,0 0-1 0,0 0-1 0,0 0 0 15,0 0 1-15,0 0 1 0,0 0-3 16,0 0 0-16,-2-1 1 0,-4 0 0 16,0 1 0-16,0-1-1 0,-3 0 1 15,-3 0 0-15,2-1-1 0,-1 0 0 16,1 2 1-16,-2-1 1 0,1-1-1 15,-5 1-2-15,1 0 1 0,-3 1 0 16,-1 0 2-16,-2 0-5 0,-1 0 0 16,3 0 3-16,-6 0-3 0,2 0 2 15,-3 0-3-15,-3 1-1 0,-4 2 3 0,-3-1-1 16,-3 1 2-16,0 0 2 0,-5 1-2 15,-1 0 1-15,-3 0 0 0,-5 0 1 16,-3 1-2-16,-4-1-2 0,-2 2-5 16,-6 0-4-16,-3 0-5 0,1-1-1 15,-2 0 6-15,4-3 8 0,4 0 6 0,4-2-2 16,4 1 6-16,8 1 3 15,3 1-2-15,5-1-4 0,5 2 0 16,6-1 0-16,0 1-2 0,3 0 0 16,1-1 0-16,4-3 1 0,-4 1-1 0,0-1-1 15,1 0 1-15,-3 0 1 0,0 0-1 16,0 0-1-16,-2 4 0 0,2-2 2 15,-2 1-2-15,2 1 0 0,-1 1 1 16,-1-1 0-16,0 2 0 0,2-2-1 16,0-1 1-16,0 0 1 0,6-2 0 0,1 2-2 15,1-3 2-15,0 0 1 0,1 2-2 16,-1-2-1-16,-1 0 1 15,-3 0 1-15,6 0-1 0,-5 0-1 16,1 0 1-16,-2 0 0 0,0 0-1 0,1 0 1 16,3 0 0-16,5 0 1 0,1 2-1 15,1-1-2-15,1 2 2 0,7-1 0 16,-2-2 0-16,6 0 0 0,0 0 0 15,0 0 1-15,0 0-3 0,2 0 1 16,4 0 1-16,1 0 1 0,-1 0-1 16,0 0 0-16,6-4 2 0,1 1 2 0,10-1 3 15,5-1 1-15,6 1-3 0,7 0 1 16,11-2-1-16,3 0-3 15,12-3 4-15,5-1-2 0,4 0 3 16,7 3-1-16,-4 1 0 0,-1 3-1 0,-3 3-5 16,-3 0 0-16,4 0 1 0,3 0 1 15,8 4-2-15,0 0 0 0,6 0 0 16,-4 0-3-16,-1 0 1 0,-3-1 0 15,-4-1 2-15,-5 0 1 0,-8 0-1 16,-1 1-1-16,-3-2 1 0,-4 1 1 0,-2-1-1 16,-5 0-1-16,-3 0 1 0,-5-1 1 15,3 0-1-15,-1 0-1 0,1 0 2 16,0-1-1-16,-1-1 0 15,-1 1-1-15,-7 0 1 0,0-4-1 0,-2 1-13 16,-6-3 9-16,-4 0-12 0,-10 0 17 16,-9 1-11-16,-4-2 8 0,-4 0 6 15,0 1-3-15,-4-1 0 0,-10 4-2 16,1-1 1-16,-1 2-3 0,-3 3-17 15,1 0-17-15,-3-2-56 0,0 2-98 0</inkml:trace>
  <inkml:trace contextRef="#ctx0" brushRef="#br0" timeOffset="-214064.75">14656 14407 1 0,'-8'0'93'16,"1"0"-46"-16,5 0-17 0,2 0 10 15,0 0-4-15,0 0-15 0,0 0-10 16,9 0 3-16,7 0 2 0,5 0-6 15,10 0-2-15,8 0 0 0,7 0 1 16,9 0 3-16,12 0-4 0,1 0 2 16,8 0 0-16,-3 0-6 0,1 0 2 0,-10 0-1 15,-2 3-2-15,-4 2-2 0,-4 0 3 16,-3 1-2-16,-3-1-1 0,-1 0 0 15,-7 0 2-15,1 0-4 0,-6-1 1 16,-6 1 0-16,-2 0 2 0,-6 0-1 16,-5-1-2-16,-5 1 1 0,-3-1 1 15,0-1-1-15,-4 1-1 0,0-1 1 16,-4 0 1-16,0-1-1 0,0 3-1 15,0-3 1-15,-10-1 3 0,-4 0-3 16,-1-1 0-16,-3 0 0 0,-3 0 2 0,-4 0-1 16,-4-5-1-16,-6-2 0 0,-6 1 0 15,-9-2 1-15,-6-2-2 0,-8 1 1 16,-6 0 0-16,-7-2 0 0,-3 1 0 15,-3 0 0-15,-2 0-1 0,1 0 0 16,5 1 0-16,5 2-1 0,10-1 4 16,4 0-1-16,10 2-1 0,4 0 0 15,1-2 1-15,2 2-1 0,-1 0-1 16,5-2 1-16,2 1 1 0,4 0-1 15,2 2-1-15,2-1 1 0,4 1 1 16,0 0-1-16,0 3-1 0,7 0 1 0,-3 2 0 16,0 0 0-16,3 0-1 0,-1 0-1 15,11 0 4-15,0 0-2 0,6 0-2 16,2 0-1-16,-3 0 3 0,3 1 0 15,0 0 1-15,15-1 0 0,10 0-1 16,10 0 1-16,8-3-2 0,7-2 1 0,2 3 1 16,7-2 1-16,8-1-4 15,9 2 2-15,5 0 2 0,1 3-2 16,3 0 0-16,0 0 0 0,0 1 1 15,-1 3 1-15,-1 0-2 0,-2 3 0 0,-3-2 0 16,-1 2 0-16,-9 1 0 0,-6 0 1 16,-2 0 1-16,-8 2-1 0,-5-2-2 15,-8 1 1-15,-3-1 1 0,-5-2-1 16,-11 1-1-16,-5-2 1 0,-7-2 1 15,-6 0-2-15,-2-3 0 0,0 1 1 0,-2 2 2 16,-15-2-1-16,-1 0-2 0,-9-1 1 16,-4 0 1-16,-4 0-1 15,-9 0 0-15,-1 0-1 0,-9-2 2 16,-8-4-1-16,0 1-1 0,-12-2 0 0,-7 1 0 15,-6-2 0-15,-6 1-1 0,-4 0-2 16,2-1 4-16,4-1 0 0,4 2-1 16,5 1 2-16,9 0 1 0,3 0 0 15,14 3-1-15,2-1 3 0,9 0-2 16,8 3 3-16,8 0-1 0,16 0 0 0,7 0 2 15,6 1-2-15,0 0-4 0,8 0-1 16,11 0 4-16,14 3 0 0,6 2-3 16,15-3 0-16,10 1 0 15,17 1 0-15,8 0 0 0,12 0-2 0,7 3 4 16,1-1-2-16,3 2-2 0,-1-1 4 15,-1 1-4-15,-7 1 2 0,-6-1 2 16,-8-1-2-16,-4-2-2 0,-8-1 2 16,-15-1 2-16,-5-2-2 0,-11 0-2 15,-9-1 4-15,-8 0-4 0,-10 0 2 16,-11 0 2-16,-8-1 0 0,0-3 1 0,-10-2-3 15,-15 2 0-15,-2 0 0 0,-14 0-1 16,-11 3 1-16,-6-2 0 0,-4 1 1 16,-10 1-3-16,-7-3 2 15,-12 2-1-15,-4 0 0 0,-15-1 0 0,-3 2-1 16,-5 0 4-16,4 1-4 0,11 0 4 15,18 0-4-15,17 2 7 0,22 3-1 16,22 0-2-16,13 1 1 0,11 1-4 16,9-2 1-16,17 2 1 0,14-4 1 15,16-1 0-15,20-1 0 0,19 2-2 0,11-1 0 16,7-1 0-16,-1 0 0 0,-5-1-1 15,-7 0 0-15,-7 0 2 0,-9 1-1 16,-7 1 0-16,-9 1-1 0,-14 1 1 16,-15 1-8-16,-16 1-28 0,-15-1-44 15,-6-4-80-15</inkml:trace>
  <inkml:trace contextRef="#ctx0" brushRef="#br0" timeOffset="-211576.6">12729 16208 102 0,'0'0'3'0,"0"0"28"0,0 0 69 16,0 0-49-16,0 0-25 0,7 0 1 0,-1-4-4 15,2-4-7-15,-2 0 6 0,0 0-3 16,1 1 2-16,-1 2-4 15,-2-1-4-15,-2 1 2 0,-2 0-2 0,2 0-3 16,0-2-2-16,0-1-6 0,2 1 4 16,3-3-1-16,-1-1-1 0,0 0 0 15,2-1 0-15,5-3-1 0,1-3-1 16,5-6 0-16,5-3 0 0,3-6 0 15,6-5 0-15,5-4-1 0,3-8-1 16,4-9 1-16,7-3-1 0,0-3 1 0,0-1-1 16,-1 5 1-16,-3 4 1 0,-9 9-2 15,-10 9 2-15,-6 8 1 0,-7 8-1 16,-3 6 0-16,-7 5-1 0,2 3 2 15,-2 3-4-15,-4 3 0 0,2 3 1 16,1 0-2-16,-5 5 3 0,0 14-2 0,0 8 2 16,0 8-2-16,-5 5 2 15,-1 8-1-15,4 7 3 0,-2 3-1 16,2 1 0-16,2 3 0 0,0 0 2 15,0-1-3-15,2-2 0 0,4-4 0 16,-2-3 1-16,3-1-1 0,1-6-1 0,2 2 2 16,1-5 0-16,-1-7-1 0,2-1-2 15,1-6 1-15,-1-6 0 0,1-5-5 16,-1-2 0-16,-6-6-8 0,0-4 0 15,-2-1-5-15,-1-4-7 0,-1 0 3 16,-2-2 3-16,0-8-8 0,0-2-21 0,-11-4-21 16,-7-3-57-16,-7-4-69 15</inkml:trace>
  <inkml:trace contextRef="#ctx0" brushRef="#br0" timeOffset="-211383.59">12992 15908 213 0,'2'0'140'0,"2"0"-106"16,11 0-10-16,1 0 12 0,11 5-10 15,6 2-6-15,8-1-6 0,5-1-3 0,3-1-1 16,1-1 1-16,-2 0-6 0,-3 1-3 16,-2-2-1-16,-5 0 0 15,-3-1-5-15,-2-1-14 0,-4 0-16 16,-2 0-7-16,-2 0-32 0,-3-7-71 0,-5-5-89 15</inkml:trace>
  <inkml:trace contextRef="#ctx0" brushRef="#br0" timeOffset="-210885.57">13897 15880 13 0,'0'21'75'0,"-8"4"22"16,-2 4-41-16,-5 5-5 0,5 1-12 15,-5-3-7-15,5-1-4 0,2-6-4 0,-1-5-5 16,5-5-1-16,0-3-1 0,4-6 1 15,-2-3 0-15,2-3-2 0,0 0 7 16,0-6 4-16,2-11-23 0,11-11-2 16,5-6-1-16,7-8-1 0,2-2 1 15,4-4 0-15,6-5 1 0,0-5-2 0,7-3-1 16,3-3 1-16,5 0 1 0,4 3-2 15,2 6-1-15,-7 9 3 16,-5 16 6-16,-17 12 2 0,-7 13-3 0,-13 5-5 16,-3 10-1-16,-4 10 1 0,-2 12 1 15,-2 6 0-15,-13 5 0 0,1 5-1 16,-7 1 1-16,-8 2 1 0,-2 2-1 15,-6-1-2-15,0-4-1 0,0-3 2 16,2-1 0-16,6-4-3 0,2-6-2 16,6-2-8-16,3-9 5 0,1-6-6 15,9-5-1-15,8-6-3 0,0-5-7 0,0-1-2 16,12-4 14-16,7-10-6 15,1-1 1-15,3-1 4 0,-2 0 7 0,4 4 4 16,-7 0 3-16,-1 6 0 0,-1 5 1 16,-3 1 6-16,1 0 3 0,1 2-1 15,1 7 6-15,1 1 2 0,-1 4-10 16,-3 0-1-16,1 0-2 0,-4 0-3 15,-3-1 0-15,5-2-14 0,-4 0-7 16,3-4-6-16,3-2-40 0,-4-5-95 16</inkml:trace>
  <inkml:trace contextRef="#ctx0" brushRef="#br0" timeOffset="-210351.54">14757 15716 63 0,'0'5'234'0,"0"5"-225"0,-6 6 13 16,-4 5 7-16,1 3-4 0,-1 0 7 0,0 2-10 16,-3-1 1-16,5-2 0 0,-2 2-3 15,-1-3-2-15,5-3-6 0,4-6-3 16,2-3 0-16,0-6-6 0,2-4 1 15,17 0 2-15,10-6 3 0,6-16-9 16,10-7 0-16,7-2 0 0,0-6-2 16,-1-4-16-16,1 2 11 0,-4-4-12 15,-3 3 11-15,-4 4 2 0,-8 4-4 16,-6 7 8-16,-6 7 2 0,-2 5 0 15,-7 7 0-15,-6 4 0 0,-6 2 2 0,0 5 1 16,-8 14 7-16,-9 5 1 0,-1 5-3 16,-1 5 0-16,-4 2-4 0,1-1 5 15,3 1-2-15,-2-4 0 0,7-5 0 16,10-3-3-16,4-8-2 0,4-6-2 15,19-6 0-15,6-4 1 0,10-4 2 0,4-11-2 16,3-5-3-16,1 0 0 16,3-4-4-16,-5-4 1 0,-1 1 1 15,-3-1 3-15,-6 0 2 0,0 5-2 16,-8 4 0-16,-6 3 2 0,-9 7 4 15,-1 5 0-15,-11 4 1 0,0 0-4 0,-9 18 9 16,-11 8 6-16,-9 9-9 0,-2 5 1 16,-2 4-1-16,4 2 0 0,2 1-5 15,0 1 2-15,11 1-4 0,3-2-1 16,13-2-6-16,0-5-3 0,17-4-35 15,8-2 18-15,6-6-49 0,4-6-15 16,0-6-171-16</inkml:trace>
  <inkml:trace contextRef="#ctx0" brushRef="#br0" timeOffset="-207019.34">16126 15981 33 0,'-5'0'4'16,"3"0"36"-16,0 0 55 0,0 0-56 15,0 0-8-15,0 0 9 0,0-2-8 16,2-3-5-16,-4 4-4 0,2-2 1 16,2 2-7-16,0 1-1 0,0 0 4 15,0-1-9-15,0-1-3 0,2 1-5 0,8-1 1 16,3 1 2-16,7-1 1 15,3 2-3-15,8-1 3 0,2 0-3 16,4 0-2-16,5 1 2 0,3 0-1 16,1 0 0-16,-1 0-4 0,-4 0 2 0,-7 0-2 15,-3 0-2-15,-9 4-19 0,-3 4-12 16,-7 1-26-16,-5-4-69 0,-7-2-113 15</inkml:trace>
  <inkml:trace contextRef="#ctx0" brushRef="#br0" timeOffset="-206311.31">17728 15481 61 0,'0'2'56'0,"0"-2"63"0,0 0-93 0,-7 0 4 15,-1 1 8-15,0-1-9 0,-5 0 0 16,3 1-6-16,-4-1-3 0,-1 0 0 16,1 0 2-16,-1 2 0 0,-3 2 1 15,-7 1 1-15,-4 5-5 0,-6 4 0 16,-4 6 1-16,-5 6-4 0,-1 6-4 0,-3 6-2 15,5 4 0-15,1 4-4 0,13 2 0 16,9-1-5-16,11-1-1 0,9 1 1 16,9-3-2-16,13-2 1 0,12 0-5 15,5-3-10-15,4-5-10 16,9-3-10-16,6-10-14 0,4-6-9 0,4-7-35 15,0-8-73-15</inkml:trace>
  <inkml:trace contextRef="#ctx0" brushRef="#br0" timeOffset="-205990.29">17976 16017 123 0,'-15'-17'201'0,"-1"-2"-165"0,-1 1 7 16,-4 5-6-16,1 5-9 0,-3 2-1 16,-2 6-10-16,3 0-3 0,1 6-4 15,4 9-2-15,5 7 0 0,2 3-2 16,5 3-5-16,5 3 2 0,0-1-1 15,2 2-1-15,15-2-1 0,0-1 1 16,7-2 1-16,3-4-2 0,6-4 0 16,2-6 1-16,1-4 0 0,1-7-5 15,2-2 1-15,-6-2 1 0,-2-12 3 0,-4-3-1 16,-6-2 0-16,-9-1 3 0,-4-1-3 15,-6-2 1-15,-2 1 0 0,-4-3 2 16,-10 0-3-16,-7 1 1 0,1-1-1 16,-3 0 1-16,-2 2-1 0,6 4-2 15,3 5 2-15,5 8 1 0,5 3-1 16,6 3-2-16,0 8-21 0,0 8-14 15,4 3-25-15,3-4-51 0,3-1-114 16</inkml:trace>
  <inkml:trace contextRef="#ctx0" brushRef="#br0" timeOffset="-205678.26">18397 16050 79 0,'7'0'211'0,"-5"0"-181"15,-2 2-20-15,-2 9 15 16,-9 2-4-16,1 2-3 0,0 1-1 15,-1-1 4-15,3-1-1 0,2-2-1 16,4-4-1-16,0-4-1 0,2-2-8 0,0-1-5 16,0-1 8-16,0 0 7 0,2-8-4 15,8-6-13-15,2-5 0 0,5 0 0 16,0-1-1-16,3-2-2 0,-1 2 1 15,6 3 0-15,-3 3-2 0,3 4-1 16,-2 2 1-16,2 4-1 0,-7 2-3 0,3 2-5 16,-5 0 4-16,-1 0 0 0,-7 6-4 15,-2 0-2-15,-1 2 2 16,-3 0-4-16,-2 0-12 0,0 0-6 15,0 0-32-15,0-3-41 0,2-4-59 16</inkml:trace>
  <inkml:trace contextRef="#ctx0" brushRef="#br0" timeOffset="-204823.22">19071 15472 67 0,'4'-11'42'16,"-2"2"90"-16,1 4-103 0,1 2 31 16,-2 3-22-16,2 0-18 0,0 9 6 15,-4 8 2-15,0 5-7 0,0 7-1 16,0 8 2-16,0 6 4 0,-2 6-10 15,-6 8-2-15,-5 3-1 0,1 0-6 16,-5 1-4-16,1-3-2 0,-1-3 3 16,1-6-3-16,1-6-1 0,1-2-3 0,-1-7-3 15,7-4-3-15,-2-6-1 0,-1-2-6 16,5-6-4-16,-2-5-14 0,6-2-13 15,0-6-43-15,-2-3-85 0</inkml:trace>
  <inkml:trace contextRef="#ctx0" brushRef="#br0" timeOffset="-204666.2">19007 16053 70 0,'6'-2'133'0,"3"1"-12"0,-3 1-90 0,2 0 1 16,5 0 0-16,-1 5-17 0,0 5-2 15,1-3-5-15,1 0-3 0,-1 2-5 16,1 1-2-16,-2-3-12 0,1 3-19 15,-3-1-42-15,-4-6-69 0</inkml:trace>
  <inkml:trace contextRef="#ctx0" brushRef="#br0" timeOffset="-204358.19">19235 16159 14 0,'10'1'14'0,"4"-1"116"0,1 0-87 15,6 0-4-15,3-2 3 0,1-5-14 16,6 2-2-16,4-5-1 0,-2-3-1 15,2 0-6-15,1-4 0 0,-5-3-3 0,-5-1-6 16,-3-1-3-16,-6-1-2 0,-5-1-6 16,-8 0 6-16,-4 2-3 0,0 0 0 15,-8 1-1-15,-8 3 1 16,-9 4 1-16,0 6-2 0,-2 8 5 0,-2 0 13 15,0 15 4-15,-2 9-9 0,4 7 3 16,0 6-1-16,5 2-7 0,7 2-3 16,7-1-2-16,2 2 1 0,6-3-5 15,0-1 1-15,4-4 0 0,12-6-3 16,5-6-20-16,10-6-6 0,2-5-5 0,2-9-42 15,-4-2-79-15</inkml:trace>
  <inkml:trace contextRef="#ctx0" brushRef="#br0" timeOffset="-204122.17">19650 16270 39 0,'0'5'-6'0,"0"-5"147"16,10 0-84-16,5 0-13 0,8-7-6 0,1-5-18 15,5-2-6-15,6-2-6 0,7-2-4 16,1-1 0-16,7 0 19 0,-3 1 6 16,-1 2-28-16,-7 2 7 0,-2 3 4 15,-6 0-10-15,-4 3-2 0,-6 2-4 16,-5 0-12-16,-5 2-14 0,-9 1-25 15,-2-3-47-15,0 0-62 0</inkml:trace>
  <inkml:trace contextRef="#ctx0" brushRef="#br0" timeOffset="-203919.16">19867 15981 153 0,'4'21'191'0,"4"3"-161"15,3 7 5-15,-1 3-1 0,5 3-21 16,1 2-2-16,5-3-9 0,4 0 1 16,4 0-1-16,-3-3-2 0,3 0-12 0,4-3-49 15,-4-8-47-15,-6-6-178 0</inkml:trace>
  <inkml:trace contextRef="#ctx0" brushRef="#br0" timeOffset="-202379.07">17754 16539 38 0,'0'3'77'0,"0"-3"80"0,7 1-132 16,1 1-9-16,11-1 17 0,3-1-8 15,9 0-3-15,13 0-4 0,7 0-5 16,11 0-1-16,7 0-5 0,9 0-3 0,9 0 1 15,8 3-4-15,8 2-1 0,-1 3 2 16,1 1-2-16,-2 0-2 0,-1 1 1 16,-5 2-8-16,-6 2-1 15,-3-2 2-15,-3-2-20 0,-11 0-6 0,-5-1 24 16,-7-3-31-16,-9-3 31 0,-5-2 9 15,-5-1-3-15,-14 0 4 0,-4 0 5 16,-13 0-4-16,-6-2 2 0,-4-3 3 16,0-1 3-16,-4-1-2 0,-8 4-7 15,-5-1-2-15,-6-1 0 0,-4 1-1 16,-2 1-4-16,-6-2-4 0,-4 2-5 0,-4 0 2 15,-9-1-3-15,-8-1 5 0,-12 1 3 16,-9 0-4-16,-10-1 2 0,-12 0 10 16,-11-3 7-16,-10 1 19 0,-4 1 5 15,-2-1 15-15,8 3-14 0,4 1-8 16,8 1-2-16,13 2-8 0,2 0-10 15,12-1-1-15,11 0 3 0,16-2 2 16,19 0 8-16,18-2-3 0,9 2-1 16,10 0-2-16,0 1-4 0,19 0-6 15,10 1 1-15,14 0 1 0,11 1-1 0,8 0 3 16,8 0-2-16,7 0-2 0,7 7 2 15,11 0-2-15,11 0-2 0,7 2 0 16,16 2 4-16,5 3-3 16,5 3 1-16,-5 2-10 0,-8 3-2 0,-10-4-1 15,-15 0-6-15,-10-3-2 0,-15-3 8 16,-14-2 0-16,-14-3 4 0,-15-2-6 15,-16-3-5-15,-9-2-8 0,-8 0 13 16,0 0 25-16,-13 0-4 0,-7-5-1 16,-5-1-2-16,-6-2 3 0,-4 2-1 0,-9-4-3 15,-5-1 1-15,-5 0-1 0,-12-2-1 16,-6 1 1-16,-15-3-2 0,-12-2 1 15,-13-1 1-15,-12-1 3 0,-13 3 6 16,-5 2 14-16,3 4 6 0,3 2 3 16,10 3-4-16,12 4-1 0,11 1-15 0,16 0 1 15,19 0-5-15,20 3-1 16,23 0-5-16,13 1 0 0,12 0-5 15,4 2-2-15,21 0 6 0,16 1-2 16,17-1 2-16,17 3-2 0,13-1 2 0,12 3-5 16,11 4-12-16,9-1-14 0,6 1 13 15,7 1 7-15,3 1 2 0,0 1-3 16,-3 1-3-16,-3 0-10 0,-10 0 1 15,-9-2-10-15,-13-8 7 0,-12 1 9 16,-13-5 19-16,-9-3-17 0,-6-1 27 0,-7-1-12 16,-5 0 6-16,-5 0-6 0,-10 0 19 15,-10-7-25-15,-11 0 9 16,-8-3-4-16,-2-2 6 0,-8-2-2 15,-15-3-3-15,-8 0-1 0,-8-1 1 0,-11 0 0 16,-9-2-1-16,-10 0 1 0,-9 3-2 16,-13-2 4-16,-15 3-1 0,-7-1-1 15,-15 2 3-15,-11 1 9 0,-6 3 5 16,-1 4 6-16,5 2-9 0,15 4 10 15,23 1-3-15,26 1 1 0,23 12-3 16,21 6-17-16,21 0-4 0,10 2-2 0,8 1 0 16,23-1 5-16,27 1-2 15,22 1-1-15,26-3 4 0,26-1-1 16,19-3-10-16,10 0-8 0,8-2-1 0,-1 1 6 15,-9-1 10-15,-15 3-1 0,-16 0 7 16,-16 0-24-16,-17 1-11 0,-8-5-32 16,-11-9-97-16</inkml:trace>
  <inkml:trace contextRef="#ctx0" brushRef="#br0" timeOffset="-195508.68">15466 15244 16 0,'-4'-22'75'0,"-4"-2"-59"15,0 0 13-15,-5-1-4 0,-3-2-2 16,-1 0-12-16,-4-1-1 0,-1-2 3 16,-5-3-2-16,-2-4 2 0,-6 0 0 15,2 2 0-15,-11-1-3 0,1 3-1 0,-9 2-1 16,-8 2 3-16,-4 3-5 0,-8 4-4 15,-7 3-1-15,-6 3 0 0,1 3 1 16,-5 6-2-16,2 5 0 0,-8 2 1 16,-4 4-1-16,-3 15 0 0,-3 3 1 15,2 7 4-15,5 4 4 0,-1 5-1 16,6 7 3-16,2 6-1 0,9 8 1 15,3 1 2-15,11 5 1 0,12 4-1 16,15 7 0-16,18 8-2 0,13 11-7 16,10 10 2-16,14 5-1 0,21 6 4 0,11 2-7 15,12 0 1-15,10-3 1 0,2-3-2 16,7-6-2-16,3-10 1 0,9-13-2 15,4-17-10-15,10-13-1 0,5-16-1 16,1-13 5-16,3-9-2 0,-4-10-1 16,3-5 4-16,3 0 4 0,2-13 1 15,6-5 0-15,-7-5 2 0,-3-7 2 16,-7-6-4-16,-10-8 2 0,-8-6 0 15,-8-7 0-15,-7-5 0 0,-6-6 0 16,-8-5 0-16,-4-2-6 0,-6-5-21 0,-5-2 17 16,-12-3 2-16,-12-1-11 0,-15 1 1 15,-4 3 11-15,-23 1 7 0,-16 8 1 16,-11 5 0-16,-14 8-1 0,-6 9 0 15,-11 6 1-15,-10 7 1 0,-10 7-1 16,-17 5-1-16,-14 9 1 0,-11 6-2 0,-4 5 2 16,3 6 0-16,-3 0 6 15,0 8 2-15,9 8 2 0,3 11 2 16,11 5 3-16,17 9 2 0,18 10-5 15,19 11 1-15,18 12-1 0,15 14-5 16,14 14-5-16,13 9-1 0,10 8 2 0,12 0-2 16,21-1-1-16,19-4-1 0,12-7 3 15,10-6-3-15,13-9 0 0,8-12-4 16,13-16-2-16,5-14-7 0,-1-12 1 15,2-14 4-15,-7-11 10 0,1-11-14 16,-3-2 8-16,-4-10 2 0,-6-14 3 16,-2-8-15-16,-6-5 22 0,-4-8-3 15,-7-3-2-15,-7-6-4 0,-5-6 7 16,-13-6 0-16,-9-7-1 0,-13-5-2 15,-11-7-3-15,-12-5 1 0,-6-5-1 0,-8-7-2 16,-23-9-2-16,-12-6 4 0,-15 0-6 16,-16 7-2-16,-17 12 4 0,-17 16 4 15,-10 17 0-15,-12 16 1 0,-6 17-2 16,-5 17 2-16,-4 15 0 0,-4 3-2 15,3 20 0-15,3 10 4 0,9 10 1 0,18 12 4 16,13 14 4-16,24 14-1 0,19 14 1 16,21 16-6-16,20 9-2 15,17 8 0-15,6 0-1 0,27 0-1 16,13-6-2-16,16-5 3 0,8-9-1 0,17-14-2 15,8-14-2-15,14-17-3 0,17-13-1 16,2-16 11-16,7-15-16 0,-5-11 2 16,-4-10 0-16,-4-5 1 0,-7-17 4 15,-9-4 1-15,-15-6 1 0,-9-4 0 16,-10-4-13-16,-3-7 25 0,-7-9-5 0,-7-4-3 15,-5-9 0-15,-9-5 3 0,-12-7-3 16,-10-5-1-16,-15-5-1 0,-4-4 0 16,-25-1 0-16,-17-6 0 15,-18-3-4-15,-14 4 4 0,-21 6 0 0,-19 15-1 16,-21 20 0-16,-9 21 2 0,-11 20 1 15,-5 19 2-15,-5 14 12 0,-3 30 6 16,7 24-2-16,16 24 2 0,29 19 1 16,40 17-8-16,43 11-5 0,35 11-7 15,43 3-3-15,44 5 5 0,31 0-5 0,27-13-47 16,12-30-63-16,-4-39-257 0</inkml:trace>
  <inkml:trace contextRef="#ctx0" brushRef="#br0" timeOffset="-194245.61">10805 14802 3 0,'-15'-16'75'15,"1"1"-65"-15,1 1 14 0,1 2-12 16,4 3 3-16,-3 0 3 0,3 4 0 16,0-1-1-16,0 2 5 0,-1 0-1 15,5 0-2-15,-2 2-5 0,2-1 3 16,2 3 2-16,0-1-2 0,2 0 2 0,0-2-8 15,10 0-6-15,9 0-1 0,1-1-3 16,9 2 4-16,4 0 1 16,5-1-4-16,7 2-1 0,5 0 3 15,10 1-1-15,14 0 0 0,9-1-1 0,10-2 0 16,14 2-2-16,11 1 2 0,10 0 0 15,7 0 1-15,3 0-1 0,7 0-2 16,2 0 0-16,10 0 1 0,4 0 2 16,11 0-4-16,7 0 1 0,14 0 1 15,20 0 1-15,10 5-2 0,6 0 0 0,7 4 1 16,-7-4 1-16,3 3-2 0,-5-1 0 15,5 0 1-15,5 3-1 0,1-2 0 16,0 0 0-16,-13-1 0 16,-4 0 2-16,-8-2-2 0,-2 0 2 0,2 0 1 15,2-3-5-15,0-2 3 0,0 0-2 16,-6 0 2-16,-7-4 0 0,-7-5-1 15,-18-2-1-15,-7 1 1 0,-11 1 1 16,-16 2-1-16,-11 3-1 0,-20 0 2 16,-17 4 2-16,-21 0-3 0,-16 2-2 0,-17 12 4 15,-10 6-4-15,-10 5 0 0,-6 4 3 16,-5 3-12-16,-2 6-6 0,-4 2-17 15,-2 0-30-15,-2-10-66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2T14:41:08.27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6974 2183 8 0,'0'-1'32'15,"3"0"-22"-15,-3 1-9 0,0-1 31 0,0-1 36 16,0 1-48-16,0-1-3 0,0 2 3 16,0-2-1-16,0 2-5 0,0-1 3 15,0 0 2-15,0-1 1 0,0 0-3 16,-3 0 0-16,-1 1-5 0,0-2 0 15,2 3 1-15,0 0-5 0,-2-1 1 16,4 1-3-16,-2 0 4 0,2 0-4 0,0 0-3 16,0 0 1-16,0 0 0 0,0 0 1 15,0 0-1-15,-2 0 6 0,0 0-1 16,0 0 0-16,0 0-5 15,-3 0 1-15,3 0 0 0,0 0-1 0,2 0-3 16,-2 0 2-16,2 0-1 0,-2 0-1 16,0 5 0-16,2 1 1 0,0 2 2 15,0 3-2-15,0 1 1 0,0 2-2 16,0 5 7-16,0 1-2 0,0 4-5 15,0 3 2-15,0 1 1 0,6 0 1 0,-4 1-6 16,3-1 1-16,-1 1 3 0,-2-3 0 16,2-1-5-16,-4-1 4 0,2-6 1 15,-2-1-2-15,0-4-1 0,2-3 1 16,-2-4 2-16,0-1 1 0,0-4 1 15,0-1 2-15,0 0 7 0,0 0 1 16,0 0 1-16,0-3-8 0,-4-9 0 16,-2-6-5-16,2-4 0 0,-1-4 0 15,3-5-1-15,2-3 6 0,-4-6-4 16,2-5-3-16,0-4 1 0,0-4-1 0,2-6-2 15,0-5 0-15,0-1 2 0,0 3 0 16,4 7-11-16,6 8 17 0,5 7-3 16,-1 4-2-16,9 1-2 0,0 4-1 15,2 4 2-15,-3 4-1 0,1 6-2 16,0 5 0-16,-2 6 1 0,3 2 0 15,1 4 0-15,2 0-1 0,-2 2 2 16,0 10 0-16,-7 3-2 0,-3 6 1 16,-7 5 2-16,-2 3 1 0,-6 4-3 15,0 2 2-15,-2-1 2 0,-8 1-2 0,-3-1 0 16,-1-3 1-16,-7 1 1 0,1-1-1 15,-1-3 7-15,-2-3-13 0,5-3 4 16,1-3 2-16,5-6-3 0,1-2 0 16,7-4 1-16,0-1-1 0,4-1-1 15,0 2-2-15,0-2 4 0,6 2-3 0,9-2-1 16,3-1 4-16,3 0 1 15,4-3-2-15,2 1 1 0,4 0 0 16,-7-1 0-16,1 3 1 0,-2 1-4 16,-4 0-1-16,-5 1 4 0,1 2-3 0,-9-2-1 15,-2 3 4-15,-4 2 0 0,0 1 1 16,0 1-2-16,-10 2 3 0,-3 3 2 15,-1 0-4-15,-1 0 1 0,-1 2 0 16,1-2 2-16,1-1-2 0,-1-2-2 16,7-1 1-16,2-2 1 0,2-3-2 15,4-3-2-15,0 1 1 0,0-3-3 0,0 0-14 16,4-4-20-16,8 0-11 15,5-2-7-15,1-13-37 0,5-6-126 16</inkml:trace>
  <inkml:trace contextRef="#ctx0" brushRef="#br0" timeOffset="234.01">7739 2095 156 0,'0'-2'207'0,"0"2"-174"0,0 0-28 0,0 7 31 15,0 9-5-15,0 3-4 0,-6 5 0 16,0 1-6-16,0 3-7 15,4 0-5-15,0 0-3 0,2 1-5 16,0-2-1-16,0 0 2 0,0 0 0 0,0-4-1 16,4-3-2-16,0-1-2 0,2-4-3 15,0-1-11-15,-2-4-6 0,3-3-13 16,-5-4-3-16,2-1-15 0,2-2-24 15,-2 0-25-15,0-10-42 0</inkml:trace>
  <inkml:trace contextRef="#ctx0" brushRef="#br0" timeOffset="636.03">7905 1705 170 0,'6'-9'32'0,"-2"3"-3"0,0 0 7 15,2 3 3-15,-4 3-9 0,5 0-6 0,1 0 1 16,2 0-8-16,1 10 1 0,-3 4-4 16,2 8 0-16,-2 6 5 0,1 8 1 15,-1 8-5-15,-4 7-4 0,0 6-2 16,-4 3 2-16,0 0 1 0,0-4 4 15,0-6-16-15,0-7 2 0,0-5 2 16,0-4-3-16,0-6 0 0,-2-4 0 16,0-5 0-16,0-7-1 0,0-5 0 15,2-3 1-15,0-4 0 0,0 0 0 16,-2-4 6-16,0-11-8 0,-2-5 0 0,4-5-1 15,0-1 0-15,0-1 2 0,4 2 1 16,4 3-2-16,2 2 1 0,3 4 2 16,1 2-1-16,1 4-2 0,1 3-2 15,5 4 3-15,0 3 0 0,-1 0-1 16,3 0-1-16,4 8 3 0,2 1-8 15,6 3-19-15,-2-2-13 0,8 0-19 16,-1-1-28-16,1-4-100 0</inkml:trace>
  <inkml:trace contextRef="#ctx0" brushRef="#br0" timeOffset="1676.09">9649 2089 12 0,'0'-7'256'0,"-10"3"-210"16,2 1-12-16,-3 3 14 0,-1 0-10 0,0 0-8 15,-3 9-3-15,3 3-1 0,-3 2-3 16,1 3-4-16,1 1-3 0,3 5-4 16,0 3-3-16,-1-1 2 0,5 2-3 15,2-2-5-15,4 1-1 0,0-1-1 16,0 1 0-16,0-2-2 0,0-2 2 0,8-1 0 15,1-5-3-15,3 0-7 0,4-2-13 16,3-6 5-16,4-1-11 0,4-7-20 16,4 0-1-16,4-7 3 0,0-7-47 15,4-5-80-15</inkml:trace>
  <inkml:trace contextRef="#ctx0" brushRef="#br0" timeOffset="2327.13">10015 2226 39 0,'0'-10'83'0,"0"1"-29"0,0 2 4 0,0-1-3 16,-6 1-10-16,0 2-5 0,2 0-13 15,-3-1-2-15,-1 3-6 0,0 0-1 16,0 1-1-16,-3 1-2 0,3 1 1 16,-2 0-2-16,1 0-3 0,-3 0-1 15,0 0 2-15,3 7-5 0,-1 2-1 0,-4 3 4 16,5 3-2-16,-5 2 0 15,6 2-4-15,1 1 2 0,1 0-4 16,6 2-1-16,0 0 0 0,0 0 1 16,0 0 1-16,0-1-4 0,8-2 2 15,5-1 1-15,1-6-1 0,-1-5 1 0,5-2-2 16,1-5 6-16,0 0-4 0,3-4 1 15,-1-9-1-15,0-2 2 0,-3-4-1 16,1-1-1-16,-1-2 2 0,-5 0-3 16,-1 0 3-16,-4 3 0 0,-5 2 1 15,1 2-1-15,-4 4 1 0,0 3-3 0,0 2-1 16,0 2 4-16,-4 3-3 15,1 1-2-15,-3 0-1 0,2 5 0 16,0 8-1-16,-2 3 0 0,4 2 0 16,2-2 3-16,0 3 0 0,0-3-4 0,2 0 3 15,4-1 0-15,2-3 0 0,1-4-2 16,-1-1 1-16,4-6 2 0,3-1-1 15,-3 0-1-15,7-3 3 0,1-9 1 16,1-5-2-16,2 1-3 0,-3 1 3 16,-3 2-2-16,-5 2 2 0,-3 2 0 0,-3 3-3 15,-2 3 4-15,-4 1-2 0,0 2-2 16,0 0 2-16,0 0 1 15,0 0-1-15,0 0-3 0,0 5 4 16,0 2 0-16,0-3-1 0,0 3-2 0,0-3 1 16,4 0 2-16,0-2-1 0,0-1-3 15,3-1 3-15,1 0 2 0,2 0-3 16,-2 0 0-16,1 0 2 0,-3-2 1 15,2 1-3-15,0 1-1 0,1 0 2 16,-5 0 0-16,2 0-2 0,2 5-2 0,1 4 4 16,-1 2-10-16,4-2-4 0,-1 1-10 15,1-1-5-15,5 0-10 0,3-4-6 16,3 0-11-16,10-5-13 15,0 0-102-15</inkml:trace>
  <inkml:trace contextRef="#ctx0" brushRef="#br0" timeOffset="3004.17">11204 1658 389 0,'0'-11'24'0,"0"3"-23"16,2 5 22-16,2 1 4 0,0 2-15 15,-4 0-4-15,4 16 7 0,-2 11 7 16,-2 11 2-16,0 10-11 0,0 6-6 15,-6 8 2-15,-4 3 1 0,-3 2-2 0,1-6-3 16,4-8 8-16,-1-10-14 16,5-9 1-16,0-8 1 0,2-5 3 0,0-7 1 15,0-4-3-15,2-5 0 0,0-4 0 16,0-1 1-16,0 0-2 0,6 0 1 15,7-13 4-15,7-4 2 0,1-5-6 16,0 1-3-16,-1 3 2 0,1 0 1 16,-2 3-3-16,1 3-1 0,3-1 2 15,-2 4 0-15,3 4-3 0,3 0-1 16,-2 5 0-16,0 0 4 0,0 5-3 0,-5 8-6 15,1 2 6-15,-4 1 0 0,-7 2-1 16,-4 3 1-16,-2 0 4 0,-4-1 1 16,0 0-2-16,-8-2 0 0,-6-2 3 15,-3-2 0-15,3 0-1 0,-7-4-1 16,2-1-2-16,5-3 4 0,1-2-3 15,7-1-1-15,4-1 2 0,2-1 0 16,0 1-3-16,0-2-8 0,0 2 3 16,15 0 0-16,3-2-5 0,7 0 2 15,4-3-2-15,6-7-7 0,6-5-1 0,7-2 10 16,8-4 10-16,-7-3-3 0,3 1-3 15,-6-3 6-15,-9 2-1 0,-8 1 3 16,-11 3-2-16,-7 4 2 0,-11 4 4 16,0 3 10-16,-9 0 7 0,-9 4-1 15,-9 4 1-15,-4 1 0 0,-4 2-9 0,0 12 1 16,2 5 0-16,6 0-4 15,8 5-6-15,9 2-3 0,10 1-2 16,0 1-1-16,14 1-3 0,13 0-1 16,12-1-19-16,21-4-24 0,21-5 13 0,20-12-60 15,15-7-180-15</inkml:trace>
  <inkml:trace contextRef="#ctx0" brushRef="#br0" timeOffset="3752.21">14592 1615 125 0,'2'1'20'0,"-2"-1"66"16,0 0-22-16,0 0-26 0,0 0 16 15,0-1-12-15,0-1-9 0,-6-1-9 16,-3 0-3-16,-1 0-2 0,-4 0-2 15,1 1-1-15,-1 1-2 0,-3 1-1 0,1 0-3 16,-5 4 3-16,-4 9-2 0,-2 6-1 16,-6 9-1-16,-2 6 2 0,-2 7 0 15,2 4 0-15,6 5-6 16,6 2-3-16,11 4 0 0,1 3 0 0,11-1-3 15,7-7 12-15,13-6-18 0,11-10 5 16,6-11-2-16,13-6 3 0,4-9 1 16,6-9 1-16,2 0-1 0,4-14 2 15,2-9 0-15,-4-6 0 0,2-4-2 16,-2-10 0-16,-12-4 3 0,-9-2 1 0,-12 2-17 15,-12 0 22-15,-9 0-3 0,-10-2-4 16,0-4 0-16,-14-3 0 0,-11 1 0 16,-8 3-1-16,0 9-2 0,-2 10 1 15,-6 14 3-15,-3 12-2 0,-1 7-3 16,-1 8 0-16,3 15-2 0,12 8-9 15,14 7-6-15,11 7-33 0,6 3-50 16,6-4-102-16</inkml:trace>
  <inkml:trace contextRef="#ctx0" brushRef="#br0" timeOffset="5102.29">17163 1870 103 0,'0'0'15'15,"0"-2"51"-15,0-2-12 0,-2 2-17 0,0-2-6 16,-4 1-6-16,4 1-1 0,-2-2-4 16,2 2-2-16,0-1-3 0,0-1-1 15,-1 2 1-15,-1 0-1 0,2 0 2 16,-4 0-3-16,4 1 0 0,-2 1-2 15,0 0-3-15,-2 0-4 0,-3 0-1 0,1 0-2 16,-2 0 2-16,-1 0-3 0,-3 5 3 16,1 0 0-16,1 3 1 0,2 1 0 15,-3-2 3-15,3 3-3 16,0 0 1-16,-1 1 1 0,5 2-3 0,2 0 0 15,0 4-1-15,0-1 0 0,4 2 0 16,0 3 3-16,0 0-2 0,0 1 1 16,8 0 10-16,2 0-13 0,5-2-3 15,1-5 4-15,5 0 2 0,2-3 1 16,4-3-3-16,-1-2 0 0,1-3 6 0,0-3-3 15,2-1-2-15,-4 0-3 0,0-5 3 16,-2-6 1-16,-7-2-4 0,-1-1 0 16,-3-5 3-16,-6 1 1 0,-4-3-4 15,0-1 0-15,-2-2 4 0,0 0-1 16,-6-1-17-16,-4-1 23 0,-3-1-5 15,5 0-4-15,-4 2 2 0,1 3-2 16,1 7 0-16,4 4-1 0,0 6 0 16,1 1 2-16,3 4-1 0,0 0-1 15,2 0-2-15,-2 3 0 0,2 3 1 0,0 2 1 16,0-2-3-16,6 1-2 0,5 1 1 15,1-1 5-15,3 0-5 0,1-1 2 16,1 2 2-16,1-3 1 0,-1 2-2 16,1-2 0-16,1 0 2 0,-2-2-2 15,-3 0-3-15,-2 0 2 0,-3-2 1 16,-5 1 2-16,0-2-8 0,-2 0 4 15,4 0 3-15,-2 0 0 0,7-7 1 16,3-4-3-16,3 2 0 0,-1-2-1 16,3-1-1-16,0 0 1 0,-3-1 3 0,1 5 2 15,-1 0-3-15,1 6 0 0,-5 0 2 16,3 2 0-16,-3 0-4 0,-2 0-6 15,-1 2-9-15,-1 5-6 0,0 1 3 16,4 0-4-16,1 0-17 0,5 1-1 16,3-3-68-16,4-2-54 0</inkml:trace>
  <inkml:trace contextRef="#ctx0" brushRef="#br0" timeOffset="5828.33">19865 1329 198 0,'-4'-4'40'16,"4"2"-14"-16,0 1 35 0,0-3-18 15,0 4-10-15,0-1 0 0,0 1-1 16,0 0-18-16,0 0-2 0,4 5 5 0,2 5 5 15,5 8-2-15,-1 5-2 0,-2 6-2 16,-4 9 6-16,0 4-5 0,-1 9 2 16,-3 6-4-16,0 3-3 0,0 4-5 15,-7-1-3-15,3-1 0 16,-2-1 0-16,4-2 0 0,0-3 0 0,0-6-3 16,2-5 17-16,0-8-20 0,0-5 2 15,0-8-1-15,0-1 2 0,0-8-1 16,4-2-2-16,0-3-6 0,4-1-11 15,1-3-18-15,3 0-23 0,2 1-19 16,3-5-29-16,-3-2-190 0</inkml:trace>
  <inkml:trace contextRef="#ctx0" brushRef="#br0" timeOffset="48802.78">7274 4026 33 0,'0'-1'25'0,"0"-3"87"0,0 0-78 15,0 2 3-15,0-1-10 0,0 1 0 16,0 0 1-16,-4 1 0 0,4-1-5 16,-2 1-6-16,0-1 4 0,2 2-4 15,0-1-2-15,-4-1 3 0,4 0 0 16,0 0-3-16,-4 1 3 0,4 0-3 0,-2 0 0 15,-3-1-3-15,3 2-2 0,0 0-5 16,2 0 2-16,0 0-3 0,0 0-4 16,0 0 0-16,0 0-1 15,0 9 0-15,0 7 1 0,0 1 2 0,0 6 0 16,0 1-2-16,0 0 1 0,0 3 1 15,0-1 4-15,0 3-2 0,0-2-2 16,0 1-2-16,0-3 5 0,0-1-2 16,0 0-1-16,0-3-1 0,0-3 1 15,0-3 0-15,0-6-1 0,0-2 1 0,0-4 1 16,0-2 0-16,0-1 6 0,0 0 8 15,0 0 2-15,-4-11-7 0,0-6-6 16,0-8-4-16,0-5 1 0,0-4 0 16,0-4-3-16,1-1 0 0,-1-4 1 15,2-3 0-15,-2-2-2 0,2-5 0 16,0-3 1-16,2 1 0 0,0 3 0 15,2 9-3-15,4 9 2 0,5 6 0 16,3 5-1-16,3 6-2 0,1 2 0 16,7 3 1-16,-2 2 0 0,4 6 3 15,-3 4 0-15,1 0-2 0,-2 9 1 0,-2 5 0 16,-3 6 3-16,-5-1-3 0,-1 1-1 15,-4 3 1-15,-4 2 1 0,-1 2 0 16,-3 1-2-16,0-1 3 0,-11 0 1 16,3-1-1-16,-2-3-1 0,1-4 1 15,-1-2 0-15,2-4-1 0,1-2-1 16,-1-1 1-16,4-4 0 0,2 0-2 15,2-2-3-15,0 0 3 0,0 0-4 16,0 0 0-16,0 1-6 0,6 0 8 16,5 0 0-16,3 0 0 0,3 0 1 0,1 0 0 15,-1 0 2-15,5 1 0 0,-3 0-5 16,0 1 2-16,-7 1 1 0,0 2 0 15,-5-1 0-15,-3 1 4 0,-4 2-3 16,0 1 4-16,-2 3-1 0,-13 3 3 16,-1 1 2-16,-3 0-1 0,3-1 2 15,-3-1 0-15,2-2 2 0,1 0-3 16,1-3-3-16,5-1-2 0,4-4 1 15,0-3-3-15,2-2-1 0,1 2 0 16,3-3-8-16,0 1-14 0,0-1-15 0,9-2-11 16,7 0-7-16,3-6-43 0,2-13-113 15</inkml:trace>
  <inkml:trace contextRef="#ctx0" brushRef="#br0" timeOffset="49027.8">7925 4074 116 0,'0'-3'244'0,"0"1"-198"0,0 2-5 15,-2 0 19-15,-2 0-21 0,0 4-20 0,-2 8-10 16,-5 5 1-16,3 3-5 0,2 0 2 16,4 2-5-16,0-2 0 0,2 0-1 15,0 0-1-15,0-4 2 0,0-1-2 16,2-1 0-16,0-2-3 0,4-3-3 15,-2-2-9-15,-2-3-6 0,5-4-9 0,-3 0-11 16,2 0-3-16,4-6-12 0,-1-11-38 16,-3-7-41-16</inkml:trace>
  <inkml:trace contextRef="#ctx0" brushRef="#br0" timeOffset="49311.82">7985 3723 76 0,'6'-7'14'0,"1"3"153"0,-5 4-134 15,4 0-3-15,0 17 4 0,2 5-7 16,3 7-6-16,1 4-11 0,3 3-9 0,1 1 2 15,1-1 1-15,-3 0-4 0,3-3 1 16,-5-4 1-16,-4-4-2 0,-1-5-5 16,-5 0 1-16,-2-5-1 15,0-3-5-15,0-3 1 0,0-6 6 16,-7-2 0-16,3-1 4 0,-2 0 0 0,2 0 1 15,2-7-1-15,0-2 4 0,2-1-2 16,0-1-1-16,0 2 5 0,8 2 1 16,-2-1-3-16,5 1 0 0,-1 0-2 15,4 2 0-15,1 1-4 0,1 3 1 16,3 1-2-16,2 0-4 0,1 0-18 0,3 0-39 15,-2 2-49-15,-4-2-61 0</inkml:trace>
  <inkml:trace contextRef="#ctx0" brushRef="#br0" timeOffset="49710.84">9236 3988 42 0,'-15'-5'225'0,"3"0"-135"15,-9 0-55-15,1 1 17 0,-7 2 1 16,2 2-13-16,-2 0-6 0,2 0-9 15,5 5-8-15,5 1-8 0,9 2-4 16,4 2-5-16,2 3-4 0,0 3 1 16,6 2 1-16,7 2 0 0,5 0 0 0,5 1-1 15,-2 0-3-15,1-1-3 0,-5-2-1 16,1 1 2-16,-1-2 2 0,-3 1-3 15,-3-2 7-15,-3 0-1 0,-6-1 2 16,-2-3 1-16,0 1 1 0,-10-1 4 16,-7 0 2-16,-3 1-2 0,-3-2 3 15,-2-1-1-15,2-1-1 0,5-3-3 16,3-2-4-16,5-1 0 0,8-3 0 15,2 1-23-15,0-1-38 0,6 0-26 16,11 0-37-16,1-6-153 0</inkml:trace>
  <inkml:trace contextRef="#ctx0" brushRef="#br0" timeOffset="50367.88">9393 4235 320 0,'0'0'14'15,"0"-1"2"-15,0-1 23 0,8 0-22 16,5-2-12-16,3-1 2 0,5-1 1 15,-3-1-2-15,7 2 1 0,0-5-4 16,4 2 6-16,4-2 20 0,0 1-22 0,-2-2-6 16,-2-2 6-16,-4-3-5 0,-4 2 3 15,-5-2-2-15,-8-1 0 0,-1 2 2 16,-5 1 2-16,-2 0 8 15,0-1-4-15,-9 4 4 0,-1 0-4 0,-2 2 1 16,-3 2-2-16,1 2-4 0,1 1-2 0,3 3-1 16,2 1-1-16,2 0 2 15,-3 4-6-15,-1 9-2 0,2 4 2 16,1 4 2-16,3 1-1 0,4 2-2 15,0 2 0-15,2 2 3 0,7 1 0 0,1-2-2 16,4-1 2-16,3-4 0 0,0-2-1 16,1-5 0-16,3-3 1 0,6-6 1 15,4-6 1-15,0 0-2 0,0-6 2 16,2-11 1-16,-4-6 1 0,2-5-3 15,-2-4 1-15,-7-6 0 0,-1-1 0 0,-4-3-1 16,-1-2 0-16,-3-8 2 16,1-5 0-16,-2-3-3 0,-3-5 3 15,-1 0 2-15,0 1-3 0,-4 4-3 16,5 8 0-16,-5 11 3 0,0 13-2 0,-2 10-1 15,0 10 3-15,-2 5 1 0,2 3-1 16,-2 1-8-16,0 16-4 0,0 13 10 16,0 11 2-16,-6 10-1 0,-4 11 0 15,-1 9-2-15,-1 5-7 0,-3 4-16 16,3-5-16-16,4-10-5 0,8-15 25 0,0-14 5 15,0-9-6-15,0-9 18 0,0-8 4 16,2-6 2-16,-2-3 8 0,2-1 18 16,4-3 23-16,-2-10-24 15,4-4-3-15,3-1-5 0,1-3-2 0,5 4-5 16,-5 2-1-16,0 3-7 0,1 5-3 15,-1 0-3-15,1 5-2 0,1 2 2 16,5 0-1-16,4 4-3 0,5 6-14 16,12 4-14-16,7 2 11 0,9-1-55 15,4-1-26-15,2-5-173 0</inkml:trace>
  <inkml:trace contextRef="#ctx0" brushRef="#br0" timeOffset="50892.91">12018 3959 62 0,'9'0'58'0,"5"0"63"15,3 0-51-15,5-2-37 0,7-2 7 16,-2 0-3-16,4 2-26 15,-2 0-7-15,0 2-1 0,-4 0-2 0,-3 1-12 16,-5 8-26-16,-7 0-42 0,-8-1-78 16</inkml:trace>
  <inkml:trace contextRef="#ctx0" brushRef="#br0" timeOffset="51039.91">11944 4199 392 0,'2'0'12'0,"14"2"-6"0,5-1 34 16,14-1-23-16,11 0-12 0,14-4-1 15,10-5-4-15,8-1-20 0,9 0-35 16,0-4-59-16,-2-5-165 0</inkml:trace>
  <inkml:trace contextRef="#ctx0" brushRef="#br0" timeOffset="51407.94">13848 3412 299 0,'0'16'116'16,"0"9"-109"-16,0 9 39 0,-9 10 1 0,7 6-18 15,-6 8-2-15,0 9-2 16,2 5-7-16,-3 3-8 0,1 1-6 16,-2-3 0-16,-1-1-2 0,3-1-1 15,0 2-4-15,4 1 1 0,2-3-18 0,2-3-27 16,0-4-21-16,6-4-25 0,2-7-164 15</inkml:trace>
  <inkml:trace contextRef="#ctx0" brushRef="#br0" timeOffset="52920.02">7402 5824 62 0,'0'20'29'0,"-2"5"-28"15,-2 4 125-15,-2 0-107 0,2 3 17 0,-4-1-2 16,-1 1-2-16,1-3-3 0,2-1 5 15,0-4-13-15,-1-3-4 0,-1-4-2 16,0-5 4-16,4-3 2 0,-2-3 2 16,-1-4-4-16,3-2 2 0,-2 0-5 15,0-9-3-15,2-7-3 0,-3-7-6 0,5-6 2 16,-2-4-1-16,4-5-2 15,0-4-2-15,0-2 0 0,0-4 0 16,4-8-1-16,5-5-1 0,1-1 1 16,0 2-1-16,7 8-1 0,-1 12-1 0,3 10 1 15,2 5 1-15,3 6-4 0,3 4-1 16,2 5 6-16,4 3 0 0,0 7 1 15,-4 0-1-15,-2 12-2 0,-8 7 3 16,-5 3-2-16,-7 4 3 0,-7 3-3 16,0 4 3-16,-9 6-1 0,-9 2 1 0,-3 1 1 15,-2 0-1-15,-2-5 0 0,1-4-2 16,1-6 1-16,4-3 0 15,7-4-1-15,6-5-1 0,2-4 1 16,4-3-4-16,0-5-2 0,4 1-4 0,8-3-5 16,3-1-1-16,1 0-2 0,3 0 3 15,-1-1 0-15,3-3 7 0,0-1 0 16,-1 3 6-16,-3 2 4 0,-3 0-2 15,-5 0-2-15,-5 1 1 0,0 7 2 16,-4 3 3-16,0 1 4 0,0 3 1 0,-6 3 5 16,-5 0-2-16,3 2-1 0,-2-1 3 15,-1-1-3-15,3 0-3 0,0-2-7 16,4-2-1-16,2 1 2 15,0-4-2-15,2-1-3 0,0 0-6 0,0-4-21 16,12-3-19-16,2-3-37 0,3-5-140 16</inkml:trace>
  <inkml:trace contextRef="#ctx0" brushRef="#br0" timeOffset="53107.03">7971 5874 427 0,'0'2'13'0,"0"6"-21"16,-2 3 12-16,-4 2 12 15,3 4 0-15,-1-1-10 0,4 3-2 0,0-1-1 16,0-1-3-16,0 1 0 0,0-1-2 16,4-2-1-16,5-2-15 0,-3-2-10 15,2-6-23-15,0-4-31 0,-1-1-46 16</inkml:trace>
  <inkml:trace contextRef="#ctx0" brushRef="#br0" timeOffset="53321.04">8140 5496 171 0,'0'-6'84'0,"0"6"-21"0,0 3-34 15,0 18-10-15,0 11 17 0,0 11-16 16,0 5-9-16,-2 5-4 0,0 0-5 16,0-2 1-16,-4-4 3 0,4-8-4 15,2-5 2-15,0-6-3 0,0-7 0 16,8-5 2-16,2-3 1 0,5-7-2 0,-3-1-3 15,5-5 6-15,4 0-1 0,1-3-6 16,5-7-10-16,4 1-9 0,-4-1-19 16,4 1-89-16,-4 2-11 0</inkml:trace>
  <inkml:trace contextRef="#ctx0" brushRef="#br0" timeOffset="53677.07">9066 5785 293 0,'0'-15'41'0,"-2"3"6"0,-8 0 13 15,-4 3-14-15,-1 5-3 0,-6 3-8 16,1 1-6-16,-3 3-4 0,4 12 0 15,-3 7-4-15,3 4-6 0,0 3-2 16,9 2-9-16,2 2-1 0,8-1-1 16,0 0-1-16,2 0-3 0,10-2 1 15,3-1-8-15,3 0-15 0,5-2-19 0,-4-2-10 16,6-2-22-16,1-3-24 15,-1-7 68-15,-4-9-265 0</inkml:trace>
  <inkml:trace contextRef="#ctx0" brushRef="#br0" timeOffset="54917.14">9192 6093 264 0,'0'-6'15'16,"7"2"10"-16,-3-3 25 0,4-3-18 16,2-3-3-16,5-3-2 0,-1-2-2 0,3-3-5 15,-1-1-1-15,1-4-2 0,0-5-3 16,-1-4-2-16,1-5 0 15,1-6-2-15,-3-7-8 0,1-3-1 16,1-1 1-16,-3 7-1 0,-1 9-2 0,-3 7 0 16,-2 10 1-16,-2 6 2 0,-4 7-2 15,-2 6 2-15,3 2 2 0,-3 3 0 16,0 0-5-16,0 3-4 0,-5 15 1 15,-3 8 4-15,-4 9 1 0,-3 4-1 16,3 5 1-16,-1 3 0 0,1 1-2 0,4 0 0 16,-3-5 3-16,7-4-1 0,4-3-2 15,0-6 0-15,0-4 2 0,11-2 0 16,5-1-2-16,5-4 4 15,6-4-2-15,4-5 2 0,2-6-1 0,2-4-1 16,0 0 3-16,2-7-2 0,1-10 0 16,-5-3-3-16,-2-3 4 0,-9-1 0 15,-3 0-1-15,-11 0 0 0,-8 1 1 16,0 2 0-16,0 2-1 0,-12 4-2 15,-3 6 2-15,-1 5 0 0,-7 4-2 0,2 0-2 16,-3 13 1-16,1 3 0 0,4 6-2 16,3 2 0-16,3 4 4 0,3 2-2 15,4 1-2-15,2 0 0 0,2-2-4 16,2-3-1-16,2-3-9 0,10-3 3 15,3-7 1-15,5-1 1 0,9-6 2 16,4-3 6-16,4-3 8 0,3 0-7 16,-5 0-3-16,-2-7 5 0,-4-3 0 15,0-1-1-15,-6-2 2 0,-1-1 1 16,-5 0 2-16,-3 1-1 0,-1 2 3 0,-1-2 3 15,-6 2-4-15,5-1 1 0,-7 1-3 16,-2 2 0-16,4 2 2 0,-6 2-4 16,0 1 1-16,0-1 2 0,0 1 0 15,0 2 1-15,0 0-2 0,0 1-1 16,-4-1 2-16,0 1 0 0,2 0-2 15,-2 1 0-15,1 0 2 0,-1 0-1 16,0 0-2-16,2 0-2 0,-2 0 5 16,0 0-2-16,0 0-1 0,0 1 1 15,-3 1 0-15,3 0 0 0,0 0-1 16,0 0 0-16,2-2 3 0,0 0 0 0,2 1-2 15,-2-1 2-15,2 1 4 0,0-1-5 16,0 0-2-16,0 0 0 0,0 1-1 16,0 0 1-16,0-1-1 0,0 2-1 15,0 1 2-15,-2 1 2 0,2-2-4 16,-4 2 2-16,2 0 2 0,-1-1-1 15,-1 0-2-15,2 1 1 0,0-2 1 16,-4 1-1-16,6 0 0 0,0 1 1 16,0-1 1-16,-2 1-4 0,0 0 2 15,2 0 0-15,0-1 2 0,0 1-1 0,0-1-1 16,0 0 0-16,0 0 2 0,0 2-1 15,0 0-1-15,0 0 1 0,0 1 0 16,0 2 1-16,0-2-1 0,0 1 1 16,0-1-2-16,0 0 1 0,0 0-1 15,0 1 0-15,2-2 2 0,0 3-1 0,2-1 0 16,0-1-1-16,-2 1 2 15,5-2 0-15,-1 2-2 0,2-2 1 16,-2 0 2-16,2-2-4 0,1-1 2 16,-1-2 1-16,4 0 1 0,-1 0 0 0,-1-1-1 15,5-7 1-15,-1 0-2 0,0-2 1 16,3-2-2-16,-3 0 1 0,-3-4 1 15,-1 0 1-15,-4 1-3 0,5-4 0 16,-7 0 1-16,0 1-5 0,0 2 0 16,-2 5 1-16,-2 1 4 0,0 3-2 0,0 4 2 15,0 1-1-15,0 2-1 16,-2 0 1-16,0 0-7 0,0 9-1 15,-4 2 4-15,2 4 0 0,-3 0-4 16,5 1-7-16,0-1-2 0,2-1-2 0,0-2 9 16,0-1 3-16,2-4 5 0,9 0 2 15,-3-6 0-15,6-1 5 0,1 0 1 16,-1 0-1-16,1-9-1 0,-1-3 4 15,5 0-6-15,2-2 0 0,1 1-3 16,-1 2 4-16,0 1-1 0,-7 6-3 0,1 2 0 16,-5 1-1-16,-2 1-12 0,0 0-4 15,1 0-12-15,5 0-1 16,5 4 28-16,-1 0-98 0,5 0-40 15,2-2-57-15</inkml:trace>
  <inkml:trace contextRef="#ctx0" brushRef="#br0" timeOffset="55293.16">11776 5762 387 0,'-2'-5'26'15,"2"2"28"-15,0 0 15 16,0 0-33-16,4 0-4 0,9-1-9 0,5-1-9 15,7 2-1-15,4 1-4 0,2 2-2 16,4 0-5-16,-2 0-1 0,1 1 1 16,-1 9-1-16,2 3-1 0,0 1-3 15,0 0-22-15,-6 3-40 0,-10 0-12 16,-15-5-96-16</inkml:trace>
  <inkml:trace contextRef="#ctx0" brushRef="#br0" timeOffset="55449.17">11849 6032 286 0,'-4'0'201'0,"4"0"-195"15,4 0 14-15,12 0 24 0,9 0-20 16,4 0-5-16,8 0-11 0,7-6-6 16,3 1-3-16,13 1-3 0,19 1-18 15,16 3 20-15,10 0-60 0,-1 0-76 0,-11-3-243 16</inkml:trace>
  <inkml:trace contextRef="#ctx0" brushRef="#br0" timeOffset="55912.18">14257 5626 123 0,'2'-8'-9'16,"0"-1"169"-16,0 0-127 0,0-3 11 16,-2 1 7-16,0-1-6 0,0-1-10 15,-4 1-5-15,-6-3-6 0,-7 1-9 16,-1 1-3-16,-9 2-5 0,-4 6 3 15,-4 1 0-15,-9 4-3 0,-3 0-1 16,-1 10 5-16,1 8 0 0,1 3-2 16,5 6 3-16,6 6-8 0,6 3 0 0,6 6-3 15,8 6-2-15,11 1 1 0,4-2 0 16,0-2 0-16,17-7-3 0,10-3 1 15,14-3 2-15,2-8 2 0,11-4 0 16,2-6-2-16,2-4 4 0,2-8-1 16,0-2-3-16,-2-4 5 0,-5-15-1 0,-9-4 3 15,-7-4 10-15,-10-3-3 16,-9 0 8-16,-3-3-4 0,-11-4-9 15,-4-5-1-15,-4-2-1 0,-15-2-3 16,-8 3-5-16,-10 3 1 0,-14 2 0 0,-9 6 0 16,-13 1-17-16,-9 2-18 0,-11 3-11 15,0 8-30-15,8 9-94 0,19 7-109 16</inkml:trace>
  <inkml:trace contextRef="#ctx0" brushRef="#br0" timeOffset="-169022.84">24799 1826 52 0,'0'0'66'0,"0"0"-44"0,0 0 9 0,0-1 2 15,-2-2-10-15,0 1 5 0,2-2-8 16,0 2-2-16,0 0 1 0,0 1 3 15,-2 0-8-15,2-1-1 0,0-1 2 16,0 1 2-16,0 0-1 0,0 1-1 16,0 1 2-16,-2 0-3 0,2 0 1 15,0 0-3-15,-2 0-3 0,-2 0-5 16,2 0 1-16,0 1-3 0,0 2 2 15,0-1 0-15,-1 1 1 0,3-2-2 16,-2 2-1-16,2 0 4 0,0-1 0 0,0 0-3 16,0-1 1-16,0-1 2 0,0 0-5 15,0 2 1-15,0 0 1 0,0 1 2 16,0 3-3-16,0-1 1 0,0 3 1 15,0 1 2-15,0 2-5 0,0 1 3 16,0 4-2-16,0 4 3 0,0 1-5 16,0 6 1-16,0 2 2 0,2 4-1 15,1 3-1-15,1 0 7 0,0 2-9 16,0-1 2-16,0 2-1 0,0 0-1 15,-2-1 2-15,2 0-3 0,1 0 4 0,-1-1-3 16,-2-2 2-16,-2-5 2 0,0 1-2 16,0-5-1-16,0-3 1 0,0-2 2 15,0-6-1-15,0-3-2 0,0-2 1 16,-2-2 0-16,0-1-2 0,0-3 2 15,2 0 3-15,-3-3 0 0,3-1-1 0,-2 0 3 16,0 0 2-16,-2 0 5 16,-2-2-8-16,-2-12-4 0,-1-4-1 15,3-6 0-15,0-9-5 0,2-6 4 16,2-10 0-16,0-10 0 0,2-10-1 15,-2-7-1-15,2-10 3 0,0-5-2 0,0-1 0 16,2 2-8-16,4 8 15 0,2 10-4 16,5 7-1-16,1 5-2 0,5 4 1 15,-1 5 0-15,5 8 2 0,4 7-1 16,-2 10 1-16,0 7 0 0,-1 5-2 15,-1 7-2-15,2 4 3 0,-2 3 0 0,-1 2-1 16,-1 14-2-16,-4 5 3 16,-5 7 0-16,-2 4-2 0,-1 3 2 15,-5 3-1-15,-2 0 1 0,-2-1-1 16,0-2 0-16,-2-2 1 0,-7-5 2 0,1-3-3 15,-2-2 1-15,-3-3 2 0,-1-3-2 16,-3-3 0-16,-1-2 1 0,3-4 0 16,1-2 0-16,-3-4-3 0,9-2 0 15,-2 0-4-15,1 0-8 0,3-4-10 16,-2-3-9-16,6-1-14 0,2-1-10 0,0 1-24 15,2-3-23-15,4-2-35 0</inkml:trace>
  <inkml:trace contextRef="#ctx0" brushRef="#br0" timeOffset="-168526.81">25450 1464 3 0,'11'-10'12'0,"-3"1"167"0,0 0-126 16,-6 3-7-16,-2-1 17 0,0 3-5 15,0-1-12-15,0 3-7 0,0-1-5 16,-4 1-8-16,-2 2-8 0,-2-1-5 16,-1 1-5-16,1 0-1 0,-2 2-2 0,0 4-6 15,3 5 1-15,-1 4 0 0,4 2 0 16,2 2-3-16,2 2 2 0,0 0 2 15,6-1-3-15,4-1 1 0,3 3 1 16,3-1 0-16,-1 0-1 0,1 1-1 16,1-3 2-16,-3 1 0 0,-1-1-1 15,1-2-1-15,-1 0 2 0,-5-1-2 16,-2-2 1-16,-2-1-3 0,-4-3 3 15,0-1 2-15,-4 0 3 0,-10 0-1 16,-5 1-2-16,-4-1 4 0,1 1-1 16,-3-4-1-16,0 1-3 0,2-3 4 0,3-2-2 15,1-2-2-15,4 0 1 0,5 0 0 16,2 0 0-16,4 0-2 0,2 0-1 15,2 0-2-15,0 0-5 0,0-1-11 16,2 1-22-16,8-1-4 0,2 1-17 16,3-1-37-16,-3-2-66 0</inkml:trace>
  <inkml:trace contextRef="#ctx0" brushRef="#br0" timeOffset="-168034.78">25738 1741 0 0,'0'0'8'15,"0"1"-1"-15,0 0 108 0,0-1-47 0,0 0-42 16,0 0 9-16,4 0-7 0,0 0-12 16,0 0-8-16,4 0 6 0,3 0 1 15,1-3 0-15,3 0-2 0,-1-2 0 16,3 0-3-16,1-4 5 0,3-1-2 15,4-3-3-15,2-3 2 0,-3-1 2 16,3-1-3-16,-8 0 3 0,-5-1-8 16,-3 0 1-16,-3-1-1 0,-6 3 1 15,-2-1 3-15,0 2 6 0,-2-1-2 16,-10 3-5-16,-3 5 0 0,-1 1 1 0,-1 6 1 15,-2 2-2-15,1 0-6 0,-5 12-1 16,2 3-1-16,3 5 3 0,1 4 2 16,3 5-5-16,5 4 1 0,1 3-2 15,2 0 1-15,4-3 0 0,2 0-1 16,0-4-1-16,12-4 2 0,1-2 0 15,-1-1-1-15,3-4-1 0,1-3 0 0,1-3-6 16,5-5-6-16,-1-4-6 16,2-3-17-16,2 0-8 0,-3-1-13 15,3-10-15-15,-4-4-24 0,2-3-42 0,-7-4 8 16</inkml:trace>
  <inkml:trace contextRef="#ctx0" brushRef="#br0" timeOffset="-167593.75">26254 1584 3 0,'3'-5'8'0,"-1"1"83"15,-2 0-14-15,2-1-58 0,-2 1 24 16,0 1 0-16,0 0-7 16,0-1-6-16,0 3-5 0,0 0 2 15,0 1 0-15,0 0-3 0,0 0 1 0,0 0-8 16,0 0-4-16,0 2-3 0,-4 8-2 15,-1 4 2-15,1 1-1 0,0 4 2 16,4 0-3-16,-2 0 0 0,2 0-3 16,0 0 0-16,2-1-3 0,6-3 1 15,3-2 4-15,3-3-5 0,3-4-1 0,1-2 3 16,1-4-2-16,6 0 1 0,0-2 0 15,1-10 0-15,-1-5-2 0,-6 0-1 16,-3-4 0-16,-1 0-2 16,-3 2 1-16,-3 0-2 0,-3 2 3 0,-2 3 0 15,-2 4-1-15,-2 2 1 0,0 5 2 16,0 0-1-16,0 3 0 0,0 0 0 15,0 0-1-15,0 7-2 0,-4 5-2 16,2 4 5-16,-4 3 2 0,3 0-3 16,-1 0 0-16,2 0-1 0,2-2 3 0,0 1-2 15,0-4-3-15,0 0 3 0,2 0 0 16,2-4 0-16,5-2-7 0,1-1-10 15,0-4 2-15,7-2-4 0,-1-1-35 16,5 0-2-16,2-9-4 0,2-4-43 16,-3-3-46-16</inkml:trace>
  <inkml:trace contextRef="#ctx0" brushRef="#br0" timeOffset="-166798.72">26835 1591 9 0,'2'-7'153'16,"3"-2"-96"-16,-3-1-34 0,0 1 16 15,-2 0-14-15,0-1-3 0,0 2 1 16,0 3 1-16,0 0-6 0,0 0 3 15,-2 2-8-15,-5 0 5 0,1 0-1 16,2 3-10-16,-2 0 5 0,-2 0-7 16,-1 0-2-16,1 9 0 0,-2 1-2 15,1 4 3-15,-1 1 1 0,2 4-1 16,2 0 0-16,-1 0 2 0,3 2-2 15,0-2 4-15,4 0-4 0,0-1 3 0,0-1-4 16,0-3-1-16,4-3-1 0,7-5 5 16,-3-1 0-16,2-5 1 0,5 0-1 15,-3 0 5-15,5-7-3 0,3-7-2 16,1-5-4-16,4-6 2 0,-2-2-2 15,1-3 0-15,3-3-1 0,-2-1 3 16,0-4-1-16,-2-2-1 0,-7-4-1 16,-1-8 2-16,-3-7-1 0,2-7-4 15,-1-2-5-15,-1 0-7 0,-3 11 0 16,-5 16 9-16,-4 12 5 0,0 15 3 15,0 8 1-15,0 4 5 0,0 2-6 0,0 0-4 16,0 17-2-16,-2 7 3 0,-9 10 0 16,-1 7 2-16,-1 4-1 0,-1 8 0 15,0 2-3-15,1 1 3 0,5-2-2 16,4-6 1-16,2-5 2 0,2-4-4 15,0-2 2-15,6-6 1 0,6 0-2 0,3-5 2 16,1-3 0-16,3-5-3 16,2-5 3-16,-1-6-1 0,5-3-1 15,6-4 1-15,-2 0 2 0,2-5-2 16,-4-6-3-16,-2-1 2 0,-5 0 1 0,-5 0 1 15,-3 0 1-15,-4 2-2 0,-3 1 0 16,-3-1 3-16,-2 2 0 0,0-2 0 16,0 3 0-16,-2 0-3 0,-5 2 2 15,1 2 1-15,0 3 0 0,-2 0 3 16,2 0-6-16,-3 0 0 0,1 10 0 0,-2 2 1 15,1 4-2-15,3 0 0 0,0 3 0 16,4-1 1-16,-2 1 2 16,4 0-4-16,0 0 1 0,2-1 2 15,4 0-2-15,4-3-1 0,3-2 2 0,-1-2 0 16,5-1 0-16,5-4-1 0,5-3 2 15,-2-3 2-15,0 0-1 0,-2-7-2 16,-3-4 0-16,-1-4 1 0,-2-2-1 16,-7-3-1-16,-2-2 1 0,-4 2 1 15,-4 0 0-15,0 1-1 0,0-1 2 0,-6 0-1 16,-4 0-1-16,-7-3-4 0,1 1-1 15,-1 4-3-15,1 3 0 0,-1 10 5 16,3 5 0-16,1 0 0 16,-3 9-18-16,1 9-12 0,5 4-26 0,4 1-47 15,6-3-68-15</inkml:trace>
  <inkml:trace contextRef="#ctx0" brushRef="#br0" timeOffset="-166158.68">28024 1495 23 0,'2'-4'120'16,"-2"-1"22"-16,0 1-99 0,0 1 11 15,-8 0 6-15,-1 1-21 0,-1 2-8 0,-2 0-5 16,-7 8-6-16,1 7-6 0,-3 6 2 16,0 2-3-16,3 2-3 0,-1 2-2 15,7 2-4-15,1-3 1 0,7 2-3 16,4-4-2-16,0 0-1 0,0-1 2 15,8-3-1-15,3-1-1 0,5-3-3 0,3-3-7 16,2 0-8-16,-1-4-2 16,7-5-7-16,0-1-16 0,2-3-9 15,0-2-7-15,2-7-22 0,-2-7-6 16,-4-1-3-16,1-3 5 0</inkml:trace>
  <inkml:trace contextRef="#ctx0" brushRef="#br0" timeOffset="-165850.66">28251 1660 4 0,'11'-23'58'0,"-5"1"3"0,-4 2-13 16,-2 2-2-16,0 3 8 0,0 2-2 15,-4 3-1-15,-4 2-12 0,-1 3-1 16,1 3-4-16,-2 2-8 0,-1 0-5 15,3 0-6-15,0 3-4 0,-3 8-7 0,3 3 0 16,0 3 0-16,0 4-3 16,1 1-1-16,3 2 1 0,0 2 0 15,4-1-1-15,0-1-1 0,0-1 1 16,11-1 0-16,3-6 1 0,3-1-1 0,1-5 0 15,3-5 1-15,2-2 0 0,-3-3-1 16,3 0 2-16,-2-9 1 0,-1-5-1 16,-1-1-1-16,-5-3 3 0,-3-2 3 15,-3-2-4-15,-4 1-2 0,-4 2 4 16,0-1 0-16,0 0-3 0,-6-1 1 0,-2 1-3 15,-3 1 1-15,3 4-2 0,2 3-3 16,0 5-9-16,4 3 0 16,2 4-7-16,0 0-30 0,0 0-34 15,0 6 29-15,6 3-19 0,4 0-72 0,-2 0-8 16</inkml:trace>
  <inkml:trace contextRef="#ctx0" brushRef="#br0" timeOffset="-165146.62">28696 1597 2 0,'10'-5'-1'16,"-4"0"9"-16,1 0 167 0,-5-2-136 15,-2 1-12-15,0 0 9 0,0-1-8 16,0 2-6-16,-7-1 5 16,1 4-10-16,2 0-7 0,-4 1 2 0,-5 1 0 15,3 0 0-15,0 0 2 0,-3 0-1 16,3 4 4-16,-2 4 0 0,-1 2-2 15,-1 2-5-15,5 2-4 0,-1 2 4 16,2 1-6-16,2-1 2 0,1 0 0 16,3-1-3-16,2-1 1 0,0 0 0 0,0-3-1 15,9-1 2-15,3-2-2 0,3-3 0 16,1-2 1-16,7-3 1 0,4 0 0 15,0-4-4-15,4-9 1 0,0-3 2 16,6-2-4-16,0-4 0 0,0-4 2 16,-2-2 0-16,-4-5 0 0,-6-2 0 15,-4-6 9-15,0-5 0 0,-3-5-8 16,-5-9 2-16,1-5-2 0,-2-2-2 15,-3 1-2-15,-3 10 1 0,-2 13 0 16,-4 12 3-16,0 12 3 0,0 6 3 0,0 6 0 16,0 4-3-16,-2 2-1 0,2 1-3 15,-4 0-4-15,0 6-2 0,-5 13 2 16,-1 5 1-16,-2 5 2 0,-1 5-2 15,1 3 0-15,-1 4 1 0,1-1 1 16,2 4-1-16,1-1-1 0,1-1 1 16,2-2 2-16,2 0-3 0,2-1 1 15,2-1 0-15,0-2 1 0,2 0 0 16,8-2-3-16,0 0 2 0,9-2 1 15,4-5 0-15,2-2-1 0,2-5-1 16,6-5 1-16,2-3 0 0,8-5-1 0,1-7 2 16,7 0 0-16,-3-5-2 0,3-10-1 15,-3-1 2-15,-5-4 0 0,-7-1 0 16,-5-2 0-16,-11-2 0 0,-5 2 2 15,-9-1-1-15,-6 0 2 0,0 5 0 16,-10 1-1-16,-7 3 4 0,-4 5-5 16,-3 5 2-16,-3 3 1 0,0 2-3 15,0 7 5-15,-2 12-1 0,2 6-1 16,2 2 2-16,7 5-2 0,3-1 0 15,7 2-2-15,6 0-1 0,2 1-3 0,0-2 2 16,19 0 0-16,5-3 1 0,14-5-2 16,13-8-3-16,13-6-6 0,15-8 2 15,12-2-23-15,4-4-16 0,-4-8-38 16,-6-7-75-16</inkml:trace>
  <inkml:trace contextRef="#ctx0" brushRef="#br0" timeOffset="-161885.43">24758 2474 146 0,'0'0'37'0,"0"0"-18"16,0 0 22-16,-2 0-10 16,0 0-13-16,0 0-1 0,0 0 2 15,2 0 1-15,0 0 1 0,0 0-1 0,0 0 3 16,-2 0-4-16,2 0 0 0,-2-2-2 15,-1-1-3-15,1 2-3 0,2 0-4 16,0-1 1-16,0 2-2 0,0 0 1 16,0 0-8-16,0 0 0 0,5-1 1 15,5-1-1-15,4 0 0 0,7-2 2 16,4 3 2-16,4 0-4 0,6 0 5 15,6 1 3-15,7 0 1 0,3 0-7 16,7 0 1-16,6 1 3 0,5 1-5 16,3 4 2-16,2-2-3 0,5 2 4 0,-3-1-2 15,1 2 4-15,-7-1-8 0,-6 2 3 16,-2-3 2-16,-4 0-2 0,0-2 0 15,-2-2 0-15,4-1 3 0,0 0-4 16,0 0 0-16,4 0 1 0,-2 0 2 16,2 0-1-16,0 0-2 0,0 0 0 15,0 0 3-15,4 0-3 0,-4 0 1 16,5 1 1-16,1 1-1 0,0 2-1 15,3 0 2-15,1 2-1 0,-2 2-1 16,5 1 2-16,-3 0-2 0,-1 0 1 16,-5 1 0-16,0 0 1 0,-2-1-1 0,0 1 0 15,2-2 0-15,5 0-1 0,-5-1 2 16,0-1-1-16,-4-2 0 0,-2-1 0 15,-6-1-1-15,-4-2 2 0,-7 0-1 16,-1 0 0-16,-9 0-1 0,0 0 1 16,2 0 3-16,-2 0-5 0,5 0 1 0,-3 0 1 15,4 0 1-15,1 0-1 16,1 0-1-16,0 0 1 0,-1 0 1 15,3 0 1-15,1-1-5 0,-5 1 3 16,-8 0 1-16,-8-2-3 0,-9 0-4 0,-7-1 1 16,-5 1 5-16,-4-1 1 0,0 1-4 15,2-2 5-15,-2 3-3 0,0 0 0 16,0 1-4-16,4 0-3 0,-2 0-4 15,6 0 6-15,5 0 0 0,-3 2 0 16,2-1-4-16,-1 3-4 0,-5-3 1 0,-6 2-15 16,0-1-33-16,0-1-14 0,-4-1-40 15</inkml:trace>
  <inkml:trace contextRef="#ctx0" brushRef="#br0" timeOffset="-160217.33">28855 2676 8 0,'-2'0'66'0,"0"-1"5"0,0 1-47 15,2-1 2-15,-2 0 10 0,0-1-10 16,2 2-6-16,0 0-2 0,0 0-1 16,0 0-6-16,0 0-3 0,0 0 2 15,0 0 5-15,0 0 3 0,-2 0-4 0,2-1-5 16,0 0 2-16,0 0 2 0,0 0 0 15,0-1-4-15,0 2 1 0,0 0 3 16,0 0-6-16,0 0-2 0,0 0-2 16,6 0-4-16,12 0 3 15,11 0 1-15,11 0-1 0,7-2 3 0,11 0-2 16,6 0-5-16,8-1 2 0,3 3 2 15,3 0-2-15,-5 0-2 0,-5 0 2 16,-4 0 2-16,-8 0-2 0,-4 0 0 16,-11 0 0-16,-6 0-2 0,-8 3 4 15,-9-2-6-15,-3 3-14 0,-9-4-8 0,-2 1-16 16,-4-1-18-16,0 0-12 0,0 0-51 15</inkml:trace>
  <inkml:trace contextRef="#ctx0" brushRef="#br0" timeOffset="-158350.25">24481 3757 93 0,'0'0'55'0,"0"0"-25"16,0 0 13-16,0 0-13 0,0 0-8 15,0 0-2-15,0 0-7 16,-2 0 1-16,2 0 1 0,0 0 1 15,0 0-1-15,0 0 1 0,0 0 3 0,0-1-6 16,0 1 2-16,0-1-2 0,0 1-2 16,0-1 3-16,0 1-8 0,0 0 2 15,0 0-4-15,0 0-1 0,0 0-2 16,0-1 1-16,0-2 0 0,0-1 4 15,0 2-2-15,0-2 2 0,0-1 5 0,0 1-3 16,-6 1-2-16,-5 0 2 16,-7 3-5-16,-5 0 0 0,-4 0-2 0,-6 0 1 15,2 9 5-15,0 1-4 16,-2 4 1-16,6 1 1 0,2 1 3 0,3 1-4 15,5 3-2-15,5 1-2 0,3 1 0 16,9 0 0-16,0-1-1 0,0 1-1 16,15-2 2-16,3-1 0 0,5-3-1 15,6 1 2-15,2-2 1 0,2 4-1 16,2 0-2-16,0-2 1 0,-4 2 2 0,-4-2-1 15,-4 1-2-15,-6-3 1 0,-11 0 2 16,-4 0 0-16,-2 1-1 0,0-2 3 16,-10-1-1-16,-7 1 2 0,-6-1-2 15,-4 0 0-15,-2-1 0 0,-2 2 0 16,2-1-2-16,1-4 0 0,5-2 2 15,0-1-1-15,7-2-3 0,1-2 1 16,9-1 2-16,2-1-1 0,2 0-4 16,2 0-7-16,0 0-17 0,12-1-12 15,7-5 0-15,5-2-15 0,5-1-20 16,0-1-18-16,4-1-37 0,0-3-12 0</inkml:trace>
  <inkml:trace contextRef="#ctx0" brushRef="#br0" timeOffset="-157709.22">24793 4101 7 0,'4'-7'-5'0,"-2"0"224"15,-2-2-161-15,0 2-9 0,-4 0 12 16,-2 2-16-16,-2 1-8 0,-3 0-6 16,-1 3-12-16,2 1-3 0,-3 0-8 15,3 0 0-15,-1 1-2 0,1 7 0 0,0 1-3 16,-3 6 0-16,5 2-4 0,0 4 3 15,4 2 0-15,2 0-1 0,2 1-1 16,0 2 0-16,10-3 1 0,4-1 0 16,3-3-1-16,4-3 1 0,1-4 2 15,1-4-1-15,2-3-2 0,0-5 2 16,-5 0 5-16,-1-3-3 0,-4-7-3 15,-1-4 5-15,-6-2 1 0,-2-2 2 16,-1-2 0-16,-5-1-2 0,0-1 4 16,0 3-7-16,-9-3 0 0,-1 2-2 0,2 1 2 15,-5-3-4-15,3 2-3 0,4 3 2 16,2 5-1-16,0 5-3 0,4 4-10 15,0 3-4-15,0 0-24 0,10 0 10 16,2 8-6-16,7 4-15 0,-1 0-15 16,3-2-5-16,6-1 7 0,-2-2 26 15,4-3 39-15,2-2-16 0,-2-1 10 16,0-1 8-16,-7 0 9 0,3-1 20 15,-10-3 13-15,1-3 4 0,-5 4-5 16,-5-1 6-16,-2 0-3 0,-2 4-12 0,-2-1-13 16,2 1-8-16,-2 0-2 0,0 0-8 15,0 10 5-15,0 3 1 0,0 2-1 16,0 0-4-16,0-1 2 0,0-2-1 15,0-2-2-15,0-3 1 0,0-3 3 16,0-3 1-16,-2-1 6 0,2 0 10 16,0 0 6-16,-2-5-15 0,2-4-8 15,-2-3-1-15,2-5-5 0,0-1 1 16,4-2 1-16,6 1-2 0,3 2 2 15,1 2-3-15,1 1-1 0,1 4 1 0,1 3 2 16,-1 5-3-16,3 2-4 0,-5 0-5 16,3 0-4-16,-1 1 2 0,-1 5-5 15,-1 4-1-15,1-1-8 0,-1 1-1 16,-3-3 18-16,-1 1-16 0,-2-1-31 15,-2-4-26-15,-4-2-29 0,3-1-15 16</inkml:trace>
  <inkml:trace contextRef="#ctx0" brushRef="#br0" timeOffset="-157353.18">25599 3608 27 0,'4'-14'-5'0,"0"2"181"15,-4 5-147-15,3 2 5 0,-1 4 16 16,-2 1-8-16,0 0-23 0,0 2-16 15,0 10 0-15,0 10 11 0,-2 5-4 0,-5 5-4 16,1 10 4-16,0 5-5 0,-2 7 1 16,-3 8 2-16,3 1-5 15,-4-1-1-15,3-1 1 0,5-6-1 16,-4-5 0-16,8-7-3 0,-2-9 6 0,2-9 1 15,0-8-1-15,0-9-3 0,0-6-1 16,0-2 2-16,0-7 27 0,2-12-17 16,8-6-7-16,3-6 3 0,3-1-8 15,5 2 2-15,-2 1 5 0,1 4-3 16,1 2-2-16,0 5-4 0,-1 3 0 0,-1 4 2 15,-3 4-2-15,3 5 1 0,0 2-6 16,1 0-8-16,1 2-20 0,-5 9-7 16,-1 1-21-16,-1 4-11 15,3 2-11-15,2-2 52 0,1 0 16 0</inkml:trace>
  <inkml:trace contextRef="#ctx0" brushRef="#br0" timeOffset="-156536.12">26548 4174 10 0,'0'-5'218'16,"0"-4"-178"-16,0-2 13 0,0 1 13 0,-4-2-15 15,-2 4-4-15,-5 0-9 0,3 3-5 16,-8 2-12-16,-1 3-8 0,-2 0-4 15,-7 5-1-15,1 9-1 0,0 5 1 16,6 2-2-16,7 1-2 0,8 1-1 16,4-1-4-16,0-1 1 0,10-3 0 15,7-1 1-15,3-5-1 0,5-5 0 16,-2-3-1-16,2-4-2 0,2-2 0 15,-5-11-2-15,-1-2 2 0,-5-2-3 16,-3 0-1-16,-1 0 0 0,-3 1-3 16,-3 1-2-16,0 3-1 0,-4 3-1 0,-2 5 0 15,0 2-4-15,2 2-5 0,2 0-26 16,2 0-4-16,1 5 22 0,3 5-2 15,-2-1 2-15,3 2-4 0,-1-3 0 16,4-2 12-16,5-2 15 0,-2-2 4 16,-1-2 6-16,-1 0 0 0,-3-6 16 15,2-7 6-15,-1-5 12 0,-1-4 2 16,1-6-4-16,-1-3-1 0,0-5 0 15,-1-6-7-15,-1-8-4 0,5-7-7 16,-3-12-3-16,2-6-8 0,1-4-2 0,-3 3 2 16,-1 10-1-16,-5 12 5 0,-2 15 16 15,-4 15 6-15,0 11-8 0,0 9-5 16,0 4-6-16,0 1-10 0,-2 19-8 15,-6 12 5-15,1 15 2 0,-3 12 1 16,4 9 0-16,0 15-2 0,0 8-2 0,1 5-5 16,1 3-16-16,4-1 4 15,0 2 15-15,4 1-9 0,5 4-1 16,-5-1 15-16,0-6 0 0,-4-8 2 15,0-14 4-15,0-12 0 0,-4-13 7 0,-7-11-5 16,-5-12 0-16,-3-10 3 0,1-8 7 16,1-9 4-16,-4-1-1 0,-1-7-4 15,5-12 2-15,-3-7-3 0,5-4-2 16,7-4 0-16,2-4-6 0,6 2-3 15,0-3 1-15,2 3-3 0,10 3-2 0,3 0 1 16,5 5-1-16,-1 3-4 0,6 7 3 16,-1 4-2-16,3 3-1 15,0 6-6-15,4 1-9 0,4 4-2 16,5 0-4-16,5 0-9 0,7 6-4 0,6 2-19 15,2-3-4-15,0 0-66 0,-7-2-118 16</inkml:trace>
  <inkml:trace contextRef="#ctx0" brushRef="#br0" timeOffset="-155351.05">27815 4091 0 0,'2'0'124'0,"-2"0"-30"0,0 0-57 16,2 0-3-16,-2 0 5 15,4 1-18-15,1 5 5 0,-3 5 9 0,0 4-8 16,2 6-8-16,-4 6-4 0,0 7 0 15,0 4 9-15,0 4-13 0,0 1-4 16,-8 3-3-16,1 0 4 0,1-3-3 16,0-4-5-16,-2-5 5 0,-1-5 1 15,1-5-1-15,2-7 1 0,0-4-1 16,0-8 3-16,-1-2-3 0,3-3 5 15,-2 0 2-15,0-2 3 0,0-9-7 0,-3-8-1 16,3-3 1-16,0-4-2 0,0-4-2 16,4-4-1-16,0-4 0 0,0-3 1 15,2-3-3-15,0-4-2 0,2-3 2 16,10-4-1-16,7 1-1 0,3 0-2 15,3 7 1-15,4 11-5 0,2 9 1 0,0 8 3 16,4 8-1-16,2 4 1 0,1 2 0 16,1 5-1-16,-4 0 5 15,-6 10-2-15,-2 4 0 0,-6 1 0 16,-5 0 1-16,-6-2 0 0,-5-1-3 0,-1-1 0 15,-4-1 3-15,0 2 2 0,-2-3-1 16,-9 1 1-16,-1-1-1 0,0 0 2 16,-5-2-1-16,0 2-2 15,1-2 1-15,-1-2 3 0,1 2-4 0,3-3-1 16,3 1 2-16,6 0-1 0,0-1-3 0,2 1-9 15,2-2-22-15,0 0-16 0,8 1-23 16,0-3-37-16,5-1-44 0,-1-1-48 16</inkml:trace>
  <inkml:trace contextRef="#ctx0" brushRef="#br0" timeOffset="-154834.03">28392 4017 27 0,'4'-4'152'0,"-4"-2"-71"0,0 4-44 0,0 1 6 16,0 1-2-16,0 0-23 0,0 2-19 15,0 11 4-15,-2 4-2 16,0 1 1-16,-2 2-1 0,2 0-1 16,0-1 2-16,-3-1 5 0,3-5 1 15,0-3-3-15,2-4 6 0,0-3 0 0,0-2 2 16,0-1 6-16,0 0 9 0,0-4-12 15,0-5-13-15,0-2-3 0,2-1 0 16,3 1 0-16,3-2-7 0,4 1-1 16,5 1-10-16,-1 3-12 0,3 1 5 15,-3 5-2-15,3 1-2 0,2 1 5 0,1 0 5 16,-1 0 1-16,2 0 11 0,0 0 7 15,-5-1 0-15,-1-1 1 0,-7 1 2 16,-2-1 5-16,-6-1-1 0,-2-1 21 16,0-1 10-16,-2 0-13 0,-8-2-4 15,-2 3 3-15,-3 1-3 0,-1 0-4 16,-1 3-3-16,1 0-2 0,-1 0-1 15,9 0-5-15,-1 8-3 0,3 4-5 16,4 4 2-16,2 0 0 0,0 0-2 16,4 0 0-16,9-3 3 0,-3-3-1 0,7-3-1 15,-5-2 0-15,0-3 2 0,1-2 1 16,1 0-2-16,-5 0 2 0,-1-7 4 15,-2-2-4-15,-4-1 2 0,0-4 1 16,-2 1-3-16,0 0 0 0,0-2-2 16,0 3 1-16,-2 3 0 0,-2 2-3 15,2 2-4-15,2 3-10 0,0 2-16 16,2 0-45-16,8 1 3 0,3 7-8 15,3-1-63-15</inkml:trace>
  <inkml:trace contextRef="#ctx0" brushRef="#br0" timeOffset="-154390">28987 4070 10 0,'0'-10'184'0,"-2"0"-94"0,-14 0-41 15,-5 2 10-15,0 2-19 0,-4 1-13 16,-3 5-2-16,3 0-9 0,2 0-7 0,0 9-5 16,11 4-2-16,4 4-1 15,3 2-3-15,5 0 0 0,0 0-1 16,5-2 2-16,7-2-1 0,2-4-2 15,9-2-3-15,0-3 3 0,0-2 0 0,-3-4-2 16,-1 0 4-16,-3 0 2 0,1 0 1 16,-5-5 0-16,3-1-2 0,-7-1 4 15,-2 2 1-15,1 0 4 0,-5 4-3 16,-2 0 3-16,0 1-2 0,0 0-2 15,0 1-9-15,-2 13 3 0,-3 8 2 0,-1 8-1 16,-2 4 1-16,0 3-3 0,1 3-9 16,5 6-6-16,2 1 8 15,0 3 8-15,0-1 2 0,0-2-2 16,0-3 2-16,0-1 2 0,0-2 0 15,-8-4-3-15,-2-3 7 0,-5-4 4 0,3-6 3 16,-5-5-1-16,1-6 9 0,-1-3 2 16,1-7 2-16,-1-2-2 0,5-1 1 15,-1 0-3-15,5-8-9 0,2-4-4 16,2-2-2-16,4-5-2 0,0 2-5 15,0-4-2-15,0-1 0 0,2 2-6 0,8-1-14 16,3-2-6-16,5-2-8 16,32-33-77-16,-21 25 14 15,4-5-36-15,-8-6-48 0</inkml:trace>
  <inkml:trace contextRef="#ctx0" brushRef="#br0" timeOffset="-153275.95">29337 4052 23 0,'10'-11'161'0,"-6"-1"-91"0,4 2-46 16,-1 3 4-16,-5 1 5 0,0 3-11 0,-2 3-2 15,0 0-12-15,0 0-17 0,0 10 10 16,-2 3 8-16,-5 6-1 0,-1 1-3 16,2 3 0-16,-4 1-4 15,3-1 2-15,1-1 1 0,0 0 2 0,2-3-2 16,-2-2-1-16,2-5 2 0,-1-4 1 15,5-4-5-15,-4-3 2 0,4-1 5 16,0 0 7-16,0-4-2 0,4-8-13 16,5-3 0-16,5-1 1 0,1-2-3 15,5 3 0-15,1 1 2 0,0 1-1 0,1 3-3 16,1 1-2-16,4 2 2 0,-4 2-3 15,-3 2 0-15,1 2 3 0,0-1 1 16,3 0 2-16,-1 0 3 0,-2 1-2 16,-5 1-2-16,-7-1 4 0,-1-1-2 15,-4-1 1-15,0-3 3 0,-2 1 0 16,-2 0-3-16,0-2 3 0,0 0 6 15,0-1 1-15,0 0 0 0,-4 0 3 16,0 3 3-16,-2 0-2 0,2 0-3 16,-5 3 3-16,3 0-5 0,-2 2 2 0,-2 0-7 15,1 0-1-15,-1 5 0 0,0 5-3 16,-3 1 1-16,5 1 0 15,-2 2 1-15,1 0 0 0,1 2-1 16,2 1-1-16,4-1 0 0,-2 2 1 0,4-3-1 16,0-1 0-16,0-2 0 0,10 0 1 15,0-4-3-15,7-2 3 0,2-4 2 16,1-2-3-16,5 0 2 0,0-6-1 15,0-5 2-15,-1-2-3 0,-5-1 0 16,0-1 0-16,-5 1 2 0,-6-1-2 16,1 2-2-16,-9 2 0 0,0 1 1 0,0 2 1 15,0 3-1-15,0 4 0 0,-7 1 1 16,-1 0-2-16,0 5-2 15,0 5 1-15,-1 1 3 0,3 4-2 0,2-1-1 16,2 0-3-16,2-1 1 0,0-2 0 16,0-1-1-16,10-1 2 0,1-1 3 15,3-3 0-15,5-3 0 0,1-2 0 16,-1 0 1-16,0-1 0 0,-1-7-1 15,-1-4 0-15,-1 0 1 0,-1-3 1 16,-3-1-2-16,1-2 0 0,-3 1 1 0,2 0 0 16,-3 2-2-16,1 2 1 15,0 2 1-15,-1-1 0 0,-3 3 0 0,0 3 2 16,-4 2-1-16,0 3 1 0,-2 1 0 15,0 0-2-15,0 0-2 0,0 7-1 16,0 6 3-16,-8 2 1 0,-3 5 1 16,3 0-1-16,2 1-2 0,-2 1 0 15,4-3 2-15,2-3 0 0,-3-3-3 16,5-4 2-16,-2-4-1 0,2-4 3 15,0-1-4-15,0 0 2 0,11-1 2 0,1-9 4 16,7-4-4-16,-1-2-2 0,-5 1 1 16,-1 3-1-16,-4 2-1 0,3 1-1 15,-3 4 2-15,0 1-2 0,-4 3 1 16,-2 0-2-16,0 1 4 0,-2 0-2 15,0 0-3-15,0 0 0 0,0 0 2 16,0 1 2-16,0 4-1 0,0-1 0 16,0 1 0-16,3 1-1 0,3-2-1 15,6 2 2-15,3-2 1 0,7-4 0 16,3 0-4-16,4 0 1 0,2 0-5 0,-2-5-3 15,4-1 2-15,-6 1-3 0,2-3 4 16,-6 3-1-16,-3-2-2 0,-5 4 8 16,-7 1 2-16,-4 1 0 0,-4 1 1 15,0 0 9-15,0 0 5 0,0 0-4 16,-4 4-5-16,-4 5 3 0,-3 2 3 0,1 1-10 15,2 0-2-15,2 0 1 0,-1-1 0 16,5 1-2-16,-2-3 0 16,2 1 1-16,2 0 0 0,0-3-4 15,0 0-12-15,4-1-4 0,7-2-8 0,7-2-21 16,7-1-28-16,6-1-21 0,0 0-156 15</inkml:trace>
  <inkml:trace contextRef="#ctx0" brushRef="#br0" timeOffset="-152991.92">31075 4101 165 0,'4'-6'193'15,"-4"-1"-176"-15,0 3 39 0,0 0-4 16,0 1 4-16,-6 0-15 0,-4 3-14 16,-7 0-13-16,-4 0-3 0,-1 10 0 15,-1 4-5-15,0 3 2 0,-2 1-3 0,9-1 0 16,1 4-6-16,3-1 0 15,4-1 2-15,8 2-2 0,0-3-6 16,0-3-10-16,6-1-9 0,10-3-12 16,5-2-20-16,2-6-25 0,8-1-28 0,2-2-68 15,-2 0 56-15</inkml:trace>
  <inkml:trace contextRef="#ctx0" brushRef="#br0" timeOffset="-152731.9">31346 4141 63 0,'6'-18'144'0,"-4"2"-82"0,-2-1 32 0,0 2-42 15,-8 4 1-15,-3 0-3 0,-3 3-13 16,2 5-13-16,-3 3-6 15,1 0-9-15,1 2-3 0,-1 13-4 16,3 0-3-16,1 6 0 0,0 2 2 0,4 3-1 16,-1 1-1-16,5 1 1 0,2 0 1 15,0-5-2-15,9-1-1 0,1-5 1 16,6-2 1-16,1-6-4 0,2-5 2 15,-1-4 1-15,3 0 2 0,0-9 0 16,-5-6 0-16,3-2-1 0,-3-2 3 0,-3-1-2 16,-3 0-2-16,-4 1 0 0,0 2-3 15,-2 2-4-15,1 0-15 0,1 5-14 16,0 0-25-16,-2 3-37 15,4 4-66-15</inkml:trace>
  <inkml:trace contextRef="#ctx0" brushRef="#br0" timeOffset="-152083.87">31716 4139 188 0,'0'-13'81'0,"0"1"-76"16,-2 0 30-16,-4 2-6 0,-1 2 1 15,-3 3 4-15,0 3-11 0,1 2-9 16,3 0-5-16,0 0-4 0,-2 4-5 15,-3 8 2-15,1 1-1 0,-2 1 5 16,1 2-2-16,1 1 4 0,0-1 2 16,3 0 1-16,1 0-7 0,2-3 0 15,4-1 1-15,0-3 0 0,0-3 2 16,10-3-2-16,5-3 5 0,-1 0 2 15,5-1 0-15,2-12-8 0,1-4 0 0,1-2-1 16,0-3 1-16,0 0-2 0,-3-2 0 16,1-1 3-16,2-2-4 0,-3-2 1 15,-1 0 6-15,0-4-6 0,-7-2 4 16,0-2-5-16,3 1 0 0,-5 7 1 15,-4 9 0-15,-1 10 6 0,-3 5 3 16,-2 2-3-16,0 3 0 0,0 0-7 16,0 3-6-16,-7 12 0 0,-5 7 6 15,-2 4-2-15,1 3 2 0,1 2-2 16,-1-1 1-16,3-1 1 0,2-1-2 0,-1 2 2 15,5-2-1-15,0 0-1 0,2-1 1 16,2-3 0-16,0-2 0 0,0-3-1 16,2-2 2-16,9-5 0 0,3-3-1 15,7-4 0-15,10-4 3 0,6-1 3 16,6-3-3-16,7-8-5 0,-3-2 4 15,-1-2-1-15,-5-1 0 0,-4 0-2 16,-8-3 2-16,-6 1-3 0,-6-1-1 16,-11-1-2-16,-6 1 0 0,0 2 5 15,-8 5-1-15,-7 4-1 0,-3 4-1 0,-3 3 3 16,0 1 0-16,-2 1 2 0,3 10 2 15,-5 4 0-15,2 2-1 0,3 3 3 16,1 1-3-16,7 1 2 0,5 0-2 16,3 3-1-16,4-2-1 0,0-1 2 15,6 0-2-15,9-3-2 0,6-2 2 0,1-4 2 16,7-2-2-16,8-1-9 15,5-4-5-15,3-4-14 0,3-2-41 16,-5 0-66-16,-8-5-66 0</inkml:trace>
  <inkml:trace contextRef="#ctx0" brushRef="#br0" timeOffset="-151718.85">33119 3336 328 0,'0'2'114'0,"0"3"-116"0,0 4 3 15,-4 4 39-15,-4 8 7 16,-6 3-13-16,3 5-12 0,-3 4-6 15,-1 2 0-15,3 4-2 0,-1 2 0 16,-1-1-4-16,4 4-4 0,-5-3 1 0,1 1-4 16,1 0 1-16,-3-1-4 0,5 0-2 15,1-3 3-15,-2-5-8 0,3-3-25 16,3-6-32-16,0-1-40 0,2-8-108 15</inkml:trace>
  <inkml:trace contextRef="#ctx0" brushRef="#br0" timeOffset="-151541.84">33086 4278 528 0,'-6'0'46'16,"4"0"-45"-16,2 0 8 0,0 0-3 15,2 0-8-15,6 2-8 0,3 7-38 0,-3 0-111 16</inkml:trace>
  <inkml:trace contextRef="#ctx0" brushRef="#br0" timeOffset="-37268.32">1958 7716 2 0,'0'0'2'0,"0"0"5"0,0 0 127 15,0 0-107-15,0 0-6 0,0 0 9 16,-3 0-5-16,3 0-3 0,-2 0-5 15,0 0 0-15,0 0-1 0,2 0 5 16,-4 0-1-16,4 0 6 0,-4 0-8 0,4-2-1 16,-2 1 2-16,-2 1-3 0,2 0 0 15,2 0-3-15,-2 0-4 16,2 0 2-16,-2 0-3 0,2 0 0 15,-2 0 2-15,-1 0-2 0,1 0-2 0,2 0-1 16,-2 0 1-16,-2 0-2 0,4 0 0 16,-2 0-1-16,2 0-1 0,-2 0-2 15,0 3 1-15,0 3-1 0,2 1 2 16,0 3-1-16,0 1 0 0,0 3-1 15,0 1 0-15,0 4 1 0,0 2 0 16,0 3 0-16,0 2 0 0,4 0 2 0,-4 2-2 16,2-3 1-16,0 1-1 15,0-2 2-15,2-1-2 0,-4-1 1 16,2-2 2-16,1-3-2 0,-1-6-1 0,-2-3-1 15,0-3 1-15,0-1 2 0,0-3-1 16,0 0 0-16,0-1 0 0,0 0 6 16,0 0 0-16,0-5-5 0,-5-3-3 15,3-4 3-15,-4-4-3 0,4-1-1 16,-4-6 0-16,4-2 2 0,-2-5-2 15,0-2 1-15,-1-3-1 0,3-1 2 16,2 0-1-16,0 0-1 0,0-1 1 0,0 2 0 16,5 1 0-16,1 3-1 0,0 3 1 15,0 1 0-15,4 4 1 0,1 1-1 16,3 2 3-16,5 0-1 0,4 2 0 15,-1 2-2-15,5 2 2 0,2 2 1 16,0 4 0-16,0 3-1 0,0 3 0 16,-4 2-1-16,-9 0 0 0,-1 8-2 15,-7 6 0-15,-4 5 4 0,-2 4 0 16,-2 3-2-16,0 4 0 0,-10 1 2 0,-9 2-1 15,3-1-4-15,-7-2 2 0,2-2 2 16,1-2-2-16,-3-1 0 0,4-1 0 16,3-2 0-16,-1-7 1 15,9-1-1-15,4-5 0 0,4-4-1 0,0 0 1 16,0-3-2-16,0 1-1 0,6 1 2 15,7 0 1-15,-1-1-1 0,4 0 1 16,3 1 1-16,2-1-1 0,4 2-2 16,1-1 2-16,1 1 1 0,0 2 0 15,-2-2-2-15,-2 3 1 0,-1 0 1 0,3 0-1 16,-6 4 0-16,-3-1 0 0,-3 2 1 15,-3 2-1-15,-4-2-1 0,-2 2 2 16,-4 1 2-16,0 2-1 16,-4-2-2-16,-6 2 3 0,-4-3-1 0,1 0 0 15,-5 3 0-15,-3-2 0 0,0 2-1 16,0-4-1-16,1-1 1 0,1-3-2 15,-1-1 4-15,1-3-2 0,2-1-2 16,5-2 2-16,2-3 0 0,6 0-2 16,-1 0-4-16,5-3-6 0,0-6-9 0,0-5-16 15,15-3-17-15,6 1-11 0,1-1-39 16,-1 0-49-16</inkml:trace>
  <inkml:trace contextRef="#ctx0" brushRef="#br0" timeOffset="-36493.26">2807 7713 7 0,'2'-1'3'0,"-2"1"2"0,0 0 2 16,2 0 4-16,-2 0 42 0,2 0-19 15,-2 0-18-15,0-1 6 0,0 1-2 0,0-1-4 16,0 0-7-16,0 0-1 0,0 1 8 16,4-2 6-16,-4 1-1 0,5 0 4 15,-1-1 0-15,-4 1 4 0,0-1 0 16,2 2-5-16,-2-1-3 0,0 0-4 15,2 1-2-15,2-2-3 0,-4 0-5 16,2 2 2-16,-2-1-4 0,0 0-1 16,2 0 4-16,-2 1 2 0,0 0-1 15,0-1-2-15,0 1 1 0,0 0 4 16,0 0-1-16,2-1 2 0,0-1 1 0,-2 0-1 15,0-1-2-15,0 1-3 16,0 0 3-16,-4-1-3 0,-4 3-4 0,-2-1-2 16,-1 1-2-16,-5 0 2 0,-5 3-2 15,-2 9-2-15,-4 2 2 0,1 4 0 16,-3 3 0-16,0 3 0 0,0 4 6 0,2 1-2 15,2 3 5-15,4 0 2 16,7 1-4-16,6 2 0 0,6 1-5 16,2-2-1-16,2-2 1 0,12-3-2 15,7-2-3-15,6-3 4 0,0-5 0 0,12-2 1 16,2-7-2-16,5-5 2 0,3-4 0 15,1-1 0-15,-1 0-2 0,-7-5 0 16,-3-3 1-16,-6-1-6 0,-2 2-11 16,-10 0-4-16,-3 1-12 0,-3 0-7 15,-7 0-12-15,-2 0-20 0,1-3-29 16,-3-3-64-16</inkml:trace>
  <inkml:trace contextRef="#ctx0" brushRef="#br0" timeOffset="-35531.2">3671 7674 63 0,'2'0'-25'0,"0"2"218"0,-2-1-148 16,0 1-14-16,2 4 19 0,-2 1-2 15,2 4-13-15,1 7-6 0,1 0-6 16,-4 4 4-16,0 4 6 0,0 0-15 16,0 2-6-16,0 2 9 0,0 1-3 15,2 0-7-15,-2 0-2 0,2 0 2 16,0-2-1-16,-2-1-4 0,0-1 0 0,0-3-3 15,0-2 2-15,0 0-3 0,0-5 0 16,0-2-1-16,-2-4 2 0,-2-4-2 16,4-2-2-16,-4-1 1 0,4-1-2 15,0-3-4-15,-3 0-4 0,3 0-2 16,0 0-7-16,-2 0-6 0,2-9-20 0,0-6-26 15,0-4-33-15,0-5-63 16</inkml:trace>
  <inkml:trace contextRef="#ctx0" brushRef="#br0" timeOffset="-35227.18">3725 7626 17 0,'2'0'140'0,"0"-5"-56"16,2-3-56-16,0 0 14 0,7-4 2 0,-1 1-10 15,7-2-9-15,1-1-5 0,3 1 1 16,4-2-9-16,-1 1 3 0,7 0-7 15,0-2 2-15,3-1-3 0,-6 4-3 16,-1 2-3-16,-8 5-1 0,-5 2 2 16,-3 3-2-16,-3 1-4 0,-4 0-7 0,0 0-7 15,-4 2-13-15,2 4-6 0,-2 0-8 16,0 4-17-16,-8 1-39 0,-6-1-94 15</inkml:trace>
  <inkml:trace contextRef="#ctx0" brushRef="#br0" timeOffset="-35059.17">3721 7861 71 0,'0'13'218'0,"0"-7"-200"0,0 0 3 16,0-3 33-16,8-2-11 0,11-1-9 0,5 0-7 15,10-11-9-15,7-8-9 0,2-1-8 16,3-2-1-16,-1 0-7 0,-1 5-17 15,-3 3-19-15,-8 4-41 16,-8-1-67-16</inkml:trace>
  <inkml:trace contextRef="#ctx0" brushRef="#br0" timeOffset="-33615.09">6195 7601 66 0,'0'0'-2'0,"-2"0"70"16,-2 0 24-16,0 0-57 0,0 0 7 15,2 0 12-15,-3 0-18 0,5-2-6 16,0 2-6-16,0 0-6 0,0 0-7 15,0 3 2-15,0 6 1 0,0 7 4 16,0 1-5-16,0 4 0 0,0 5 3 16,0 4-5-16,0 1-2 0,3 5-3 15,1 0-3-15,2 2 2 0,-2-5-4 16,-2 3 3-16,2-1-3 0,-4-5 0 15,0-1 2-15,2-7 1 0,-2-8-5 16,0-2 2-16,0-5 0 0,2-2 2 0,-2-4-1 16,0-1 5-16,0 0 7 0,0-7 4 15,0-11-12-15,-4-4-5 0,0-6 3 16,0-3-2-16,-2-3 0 0,4-3 2 15,-2-2-2-15,1-5 2 0,3-3-3 16,0-5-1-16,0-7 2 0,3-6-2 16,9-1-1-16,0 5-1 0,5 10 2 15,2 10 0-15,1 11-2 0,3 8 1 16,4 5-1-16,4 4 0 0,2 7 2 15,-2 3-2-15,-2 3 1 0,-4 0-1 0,-1 9 1 16,-5 7-1-16,-2 2 2 0,-7 5-3 16,-2 1 3-16,-8 5-1 0,0-2 1 15,0 0 1-15,-8 3-2 16,-7-4 2-16,1 1-2 0,-5-2 3 0,1-1-2 15,-3-1 1-15,0-3 0 0,1-3-3 16,1-3-2-16,5-2-9 0,3-3-9 16,5-2-6-16,4 1-24 0,2-3-29 15,0-1-39-15,0-4-83 0</inkml:trace>
  <inkml:trace contextRef="#ctx0" brushRef="#br0" timeOffset="-32499.03">6776 7808 0 0,'0'0'161'15,"0"0"-90"-15,0-4-31 0,-2 2 12 16,-2-2-1-16,0 1-15 0,0 2-7 16,-3 0-3-16,-1 1 3 0,-2 0-6 15,-3 0-2-15,-1 0-1 0,-1 4-2 0,1 4-1 16,-3 0-4-16,5 1 2 0,2 2-8 15,-3 2-2-15,5 3-1 16,4 2-1-16,0 2-3 0,4 2 2 16,0 0-2-16,0-1 1 0,10 1-1 0,2-1-1 15,3-3-1-15,4-2 4 0,3-3-2 16,1-3-2-16,4-5 2 0,-2-4 2 15,2-1-4-15,-5 0 2 0,-3-5 3 16,-3-8 0-16,-5-1-1 0,-3-2-3 16,-2 0 6-16,-6-2 2 0,0-1-6 15,0 0 2-15,-6 0 0 0,-2 0-1 0,-5 0 0 16,1 1-2-16,2 1 1 0,-5 0 0 15,5 3-3-15,2 4-2 16,3 4 4-16,1 2-4 0,4 4-8 16,0 0-14-16,0 0-20 0,11 0 13 0,3 3-2 15,5 4-13-15,6-3-13 0,-3-3 4 16,5 0 9-16,0-1 8 0,0 0 2 15,4 0 9-15,-2 0 19 0,-4-2 11 16,-1-1-2-16,-5 1 3 0,0 0 8 16,-5 0 12-16,-4 1 7 0,1 1-4 0,-5 0-2 15,0 0-1-15,-4 0-5 0,-2 7-4 16,0 3 5-16,0 1-6 0,-4 0-1 15,-4 1-2-15,0 0-1 16,-3-2 1-16,3-1 1 0,-2-1 4 0,3-3 0 16,1-1 3-16,0-4 1 0,0 0-2 15,2 0-6-15,0-2-6 0,1-6-2 16,3-4-3-16,-2-2-1 0,2 0-4 15,0-4-5-15,0 2 4 0,5-2-9 16,3 3-3-16,6 4 8 0,-3 2 0 0,5 5 1 16,-6 1 0-16,5 3-10 0,-1 0-5 15,3 0-10-15,2 2-17 0,-3 1-4 16,5 0-13-16,-5-3 14 0,7 0 24 15,-2 0 27-15,-3 0 30 0,5-3-68 16,-4-5-6-16,-5 0 48 0,3-3 4 16,-5-2 5-16,-4-2 12 0,3-4 16 15,-5-1 5-15,-2-4-7 0,2-3-8 16,-4-4 9-16,0-5 2 0,0 0-3 15,-2-4-13-15,0-1-1 0,0-3 1 0,0-1-6 16,0 2-1-16,0 4 4 0,0 7 11 16,0 9-3-16,0 8 1 0,0 4-6 15,0 7-7-15,0 1-4 0,0 3-4 16,0 0-7-16,0 3-9 0,0 9 5 15,2 5 6-15,1 3 0 0,-1 6 1 16,0 1-3-16,-2 8 3 0,0 2-1 16,0 5 2-16,0 5-1 0,0 1-2 15,0 4 3-15,2 1-1 0,2-2 0 16,0-3-3-16,0-4 2 0,0-4-1 0,0-4-2 15,3-4 2-15,-5-6 1 0,-2-6-2 16,0-6-3-16,0-5 4 0,0-7 2 16,0-2 2-16,-2 0 2 0,0-12-3 15,-5-9-1-15,5-4-3 0,0-4-1 16,2-2 1-16,0 0 3 0,0 3-1 15,0 2 1-15,2 5 1 0,7 4 0 16,-3 1-3-16,6 5-3 0,-1 4 1 16,3 2-3-16,3 3 1 0,1 2-1 15,3 0-2-15,2 0-9 0,-1 7-10 16,-3 3-20-16,2 2-18 0,-1-2-35 0,-1-1-61 15</inkml:trace>
  <inkml:trace contextRef="#ctx0" brushRef="#br0" timeOffset="-31402.97">8219 7496 35 0,'0'0'131'0,"0"-1"-33"16,0 1-49-16,0 0 6 0,2 1-22 15,-2 11-11-15,2 6 2 0,0 6-5 16,2 5-4-16,-4 1-1 0,4 3 3 15,-2-1-6-15,0 2 0 0,-2-2 1 16,0-2 1-16,0-5 6 0,0-4-9 0,0-6-2 16,0-3-1-16,0-3 2 0,-2-5 3 15,-4-1 3-15,4-3-2 0,-2 0-2 16,2-2-1-16,-4-10-3 15,4-6-1-15,0-6-6 0,0-4 4 0,2-3 0 16,0-5 0-16,0-4-4 0,4-1 6 16,4-7-2-16,0-5-2 0,5 1-1 15,1-6 0-15,7 6 0 0,1 7-2 16,3 4 0-16,8 11 0 0,0 4 1 15,5 6-2-15,1 5-1 0,-2 6 3 0,-2 7 0 16,-6 2-1-16,-4 3-1 0,-4 12 1 16,-9 6 0-16,0 4-1 0,-7 2-5 15,-5 3 1-15,0 4 6 0,-17-1-4 16,-2 4 2-16,-3 0 2 0,-5 0 0 15,0 0 0-15,-2-4-1 0,0 0 2 16,8-6 0-16,1-4-2 0,5-5 1 16,9-4 0-16,4-7 0 0,2 1-6 15,0-3 4-15,0 0-1 0,8-3 2 16,5 0-3-16,5-2 2 0,3 0 1 0,2 0-1 15,4 0-3-15,-1 3-1 0,1 1 0 16,6-1 5-16,-4 1-4 0,2 3-8 16,-6-1 10-16,-4 2-1 0,-7 2-7 15,-3-1 8-15,-7 3 0 0,-4 1 1 16,0 2 2-16,-11 0 2 0,-7 3 2 15,-1-2 2-15,-6-2 2 0,1 1 0 16,-3-1 2-16,-2-2 0 0,4 0-7 16,2-2 1-16,3-2-1 0,5-2-1 15,7-3-3-15,2 0 0 0,2-1-6 0,1 1-15 16,3 0-14-16,0 0-45 0,0 1-35 15,5-3-91-15</inkml:trace>
  <inkml:trace contextRef="#ctx0" brushRef="#br0" timeOffset="-30850.93">9215 7932 195 0,'4'17'18'15,"-2"7"33"-15,5 2-3 0,-7 1-19 16,0 4 2-16,0 2-7 0,-11 0-4 0,-1-2-5 16,-1 2-6-16,-3-1-8 0,-3-4 0 15,3-2 0-15,-1-3-2 0,5-4-8 16,2-5-5-16,1-4-16 15,5-6-25-15,4-4-47 0,-2 0-121 0</inkml:trace>
  <inkml:trace contextRef="#ctx0" brushRef="#br0" timeOffset="-29930.88">9577 7333 43 0,'-4'0'-37'15,"2"0"282"-15,-4 0-195 0,3 0 14 16,1 0 1-16,2 0-21 0,0-2-15 16,7 2-19-16,7 0-3 0,11-1 8 0,0 1-4 15,8 0-1-15,2 0-5 0,2 0-4 16,4 0 2-16,3 1 4 15,-1 0-7-15,-3 2 2 0,-3-2 2 16,-6 1 0-16,-6 0-2 0,-5 3 2 16,-7 3 0-16,-5 0-1 0,-6 4-1 0,-2 5 0 15,-2 5 5-15,-13 5 0 0,-3 4-3 16,-5 6 1-16,-4 1-4 0,2 5 4 15,1 0 2-15,1 0 1 0,0-1 0 16,2 1 1-16,3-3-7 0,-3 1 2 16,5-3-1-16,1-2-2 0,7-2-1 0,2-4-2 15,2 0-5-15,2-6-17 0,2 0-19 16,0-7-45-16,0-7-92 15</inkml:trace>
  <inkml:trace contextRef="#ctx0" brushRef="#br0" timeOffset="-28102.79">12901 7453 112 0,'0'1'238'0,"0"-1"-164"0,-2 1-21 16,-2 0 31-16,2-1-34 0,0 1-12 15,-5 3-8-15,5 0-5 0,0 1-7 16,-2-1-2-16,2-1-4 0,0-1-2 16,0-2-1-16,2 2-1 0,0-2-3 0,0 0 0 15,0 2-4-15,-2-2-1 0,2 0 1 16,0 0-1-16,0 2-1 0,0-1-8 15,0 1-15-15,0 2-12 0,0 1-12 16,4 0-27-16,6-5-55 16,-6 1-105-16</inkml:trace>
  <inkml:trace contextRef="#ctx0" brushRef="#br0" timeOffset="-27607.75">12932 7809 8 0,'2'3'146'0,"0"-1"-89"16,2 1-30-16,0 1 33 0,3 2-4 16,1 3-18-16,0 1-4 0,2 5 2 15,-1 4-5-15,-3 4-18 0,-2 4-6 16,-4 4 8-16,0 2-5 0,0 4-2 15,-12-1 1-15,-5 2-3 0,-6 1-1 0,-4-1-1 16,3-3-4-16,-3-2 3 16,2-1-2-16,2-3-4 0,3-2-20 15,1-2-21-15,2-5-31 0,1-7-85 16</inkml:trace>
  <inkml:trace contextRef="#ctx0" brushRef="#br0" timeOffset="-25317.62">14354 7524 38 0,'4'0'92'0,"0"0"-54"0,0 0 5 15,3 0 10-15,-3 0-16 0,0 0-6 16,-2 0 0-16,0 0-6 0,0 0-4 15,0 0-3-15,-2 0-5 0,0 0-3 0,0 0 3 16,0 0 1-16,0 0-4 0,0 0-5 16,0 0 2-16,0 0-4 0,0 0 0 15,0 0-1-15,0 0 0 0,0-1 4 16,0-2-1-16,0-1 1 0,0 0 0 15,0-1-1-15,-2 0 0 0,-4 0-2 0,-4-2-2 16,-3 3 3-16,1 2-3 16,-5 2 4-16,-5 0 0 0,-1 5 1 15,-4 10-2-15,0 6 5 0,0 4 1 16,4 6 4-16,3 5-2 0,3 3-6 0,5 1 1 15,10-1-1-15,2-2 0 0,0-1-6 16,10-3 2-16,11-4 0 0,4-4-3 16,-1-3 1-16,5-3 1 0,2-4-8 15,-4-3-9-15,4-2-10 0,-4-2-12 16,0-2-6-16,-2-1 22 0,2-4-66 0,0-1-29 15,-5 0-9-15</inkml:trace>
  <inkml:trace contextRef="#ctx0" brushRef="#br0" timeOffset="-24646.58">14596 7923 130 0,'-4'1'54'0,"2"0"-27"0,0 1 13 16,2-2-12-16,0 0-10 0,0 0-6 15,0 0 0-15,2 0 10 0,6-2 11 16,0-10-4-16,3-7-2 16,1 0-1-16,0-8-1 0,5 0-3 0,-1-5-1 15,7-5-1-15,-2-3-7 0,2-7-2 16,4-8-1-16,-7-5-5 0,-1-3-3 15,-5-3 0-15,1 6 1 0,-7 8-1 16,0 11-2-16,-6 10 0 0,-2 7 2 16,0 6 1-16,-4 5 1 0,-4 4 3 0,2 5-1 15,0 4-1-15,-1 0-3 0,-1 4-2 16,-2 10-1-16,-1 4 1 0,1 4 1 15,2 4-2-15,-3 2 2 0,1 1-1 16,2 5 0-16,0 3-1 0,1 5 2 16,1 0-3-16,2 2 4 0,4 1-2 15,0-2-1-15,0-2 2 0,0-5-2 16,0 0 1-16,0-3 1 0,6-4 1 15,5 1-2-15,-1-5 0 0,0-1 0 16,5-4 2-16,1 1-5 0,5-3 3 16,4-3 1-16,2-1 1 0,4-5-4 0,-2-5 2 15,6-4 2-15,0 0-2 0,4-2 0 16,-2-12 1-16,-4-4 0 0,3-1 0 15,-5-4-3-15,-3-1 3 0,-1 0 1 16,-6-1 0-16,-7 1-2 0,-3 0 2 16,-5 0-1-16,-4 3 1 0,-2 3-1 15,0 3 1-15,-10 4 1 0,-1 3 0 16,-1 3-2-16,-2 5-1 0,-3 0-1 15,-2 2 3-15,1 12-3 0,-5 4 1 16,7 3 0-16,-5 3 1 0,6 3-1 0,-1 1 0 16,6 3-1-16,-1-3 2 0,5 1-1 15,6-1-1-15,0-5 1 0,0-3-1 16,10-2 2-16,5-4-2 0,-1-5-1 15,7-1-5-15,0-5-4 0,1-3-8 16,5 0-5-16,-2-3-11 0,2-7 3 16,2-2-18-16,-4-1-89 0,-1-3 43 15,1-1 75-15,-2-2-128 0</inkml:trace>
  <inkml:trace contextRef="#ctx0" brushRef="#br0" timeOffset="-23822.53">15456 7830 2 0,'6'-9'7'0,"-2"1"-5"16,0 1 128-16,-2-1-101 0,0 2-4 16,3-2 2-16,-3 0-9 0,0 0-2 15,0 0-5-15,2 1-7 0,-2 2 3 16,-2 0 4-16,2 0 7 0,-2 2-1 15,0 0 9-15,0 0 12 0,0 1-8 0,0 1-1 16,0 0-3-16,-4 0-6 16,-2 1-2-16,0 0-3 0,-1 0-3 15,-1 0-3-15,2 0 0 0,-2 0-3 16,-1 0 1-16,1 0-3 0,0 3 1 0,0 2 1 15,1 0-3-15,-1 2 0 0,2 0 2 16,0-1-4-16,2 2 5 0,-3-2-2 16,3 2 0-16,0-3-2 0,0 3 2 15,0-3-2-15,4 1 1 0,-4-1-3 16,2 2 6-16,0-1-5 0,-1 1 1 0,3 0 1 15,-2 2 0-15,2-1 0 0,0 2-1 16,0 1-2-16,0 1 5 16,0 1-2-16,0-1-5 0,0 1 5 15,0 0 1-15,2 0-3 0,1-2 0 0,1-1 0 16,2 0 0-16,0-2-1 0,0-1-1 15,0-1 1-15,3-1 3 0,-1-2-2 16,4-1-2-16,1-2 2 0,1 0 3 16,1 0-2-16,-1-5-1 0,5-5 2 15,-3-2-2-15,1-3 1 0,1-2-1 16,-3 0 1-16,1-2 0 0,1 1-1 0,-5-3-1 15,-1 0 2-15,-1 0 1 0,-2 1-2 16,-1 1-1-16,-1 2 0 16,-4 0 3-16,-2 1-3 0,0 3 0 15,0 3 1-15,0 3 2 0,0 4-3 0,-2 3 0 16,-2 0 0-16,-3 0 0 0,-1 8-3 15,2 4 1-15,-2 3 1 0,-1 3 2 16,1 2-3-16,4-1 1 0,-2-2 2 16,4 2-1-16,2-6-1 0,0 1-2 15,0-2 1-15,6-2 1 0,4 0-3 0,1-2 2 16,3-3 3-16,1-1-1 0,3-3-1 15,3-1 0-15,0 0 2 0,1-4-1 16,1-4-1-16,-2 0-8 16,-5-1 6-16,3 3 4 0,-3 1-2 0,-3 0 1 15,-5 2 0-15,-4 2 1 0,-4 1-2 16,0 0 1-16,0 0-2 0,0 0 4 15,0 6-1-15,0 2-1 0,0 0 1 16,-6-4 1-16,4 0-2 0,0-3 0 16,-2-1 3-16,2 0 0 0,0-1-3 0,-1-9 1 15,3-4 0-15,0-2 0 0,0-1-3 16,5-1 1-16,3 2 2 0,-2 3 1 15,4 2-1-15,1 1-3 0,-1 0 5 16,5 3-1-16,-1 0-3 0,3 0 1 16,-1 1 1-16,1 1 0 0,3 1-3 15,5 1 2-15,2 0 0 0,6 1 1 16,0 2-3-16,-4 0-8 0,0 0-6 15,-2 1-21-15,2 4-10 0,-2 0-37 16,0-4-55-16,-11-1-104 0</inkml:trace>
  <inkml:trace contextRef="#ctx0" brushRef="#br0" timeOffset="-21797.42">16837 7332 37 0,'0'-6'13'15,"0"1"82"-15,0-1-55 0,-2 1 11 16,-3 2-1-16,1-1-12 0,0 1-5 15,-2 0-1-15,4 1 1 0,-4 0-7 16,4-1 0-16,-2 3-1 0,1 0-6 16,1 0-5-16,0 0-3 0,-2 12-7 15,2 4 0-15,0 4 4 0,2 8-2 0,0 3-1 16,0 8 2-16,0 5 1 0,0 7 1 15,4 2-4-15,0 0 0 0,0-1 1 16,1-3 0-16,-3-1 0 0,-2-2-7 16,0-3 5-16,0-5-1 0,0-5-1 15,0-6 0-15,0-6 0 0,0-5-2 0,0-7 2 16,0-5 0-16,0-3 1 0,-4-1 4 15,1-1 5-15,1-11-12 0,2-7 1 16,-2-7 2-16,2-1-3 16,0-3-1-16,0-3 1 0,0-2 1 0,7 0-1 15,5 1-1-15,2 3 0 0,1 4 1 16,6 6 0-16,-3 5-2 0,1 4 2 15,6 5 0-15,-5 5 0 0,3 2-2 16,0 0 1-16,-3 12 1 0,-1 5 1 16,-2 1-3-16,-3 3 2 0,0 0 0 15,-1-4 0-15,-3 3-1 0,-4-4 0 0,-4-1 2 16,-2 2-1-16,0-5-1 0,-4 2 2 15,-6-3 2-15,-2-3-1 0,-5 0-2 16,1 0 1-16,-1-4 0 0,3 0-1 16,-1-1 0-16,1-2 1 0,3 0 0 15,3-1-1-15,2 0-2 0,4 0 1 16,2 0-6-16,0 0-10 0,0 0-16 15,0 0-31-15,6 0-14 0,4 0-31 16,-4 0-67-16</inkml:trace>
  <inkml:trace contextRef="#ctx0" brushRef="#br0" timeOffset="-21564.4">17294 7732 86 0,'2'-7'167'0,"-2"1"-133"15,0 4-5-15,0 1 30 0,0 1-24 16,0 0-12-16,0 0-14 0,0 6-2 15,0 5 6-15,2 3-5 0,-2 5 4 16,0 2-2-16,0 1-5 0,0 1 1 0,0 0-2 16,2 0-5-16,0-2 1 0,2-1 1 15,-2-2 0-15,2-1-1 0,0-3-4 16,2-2-5-16,1-5-4 0,-3-2-48 15,2-5-13-15,-2 0-26 0,0-9-55 16</inkml:trace>
  <inkml:trace contextRef="#ctx0" brushRef="#br0" timeOffset="-21225.38">17525 7161 37 0,'6'-3'101'0,"0"-1"-16"15,-3 4-67-15,3 0 17 0,0 1-5 0,-4 16-1 16,4 9 0-16,-2 10-1 16,0 4-10-16,1 8 1 0,-1 3-7 15,0 4-1-15,-4 0-1 0,8-1-4 16,-6-4-6-16,4-10 13 0,1-5-2 0,-5-11-8 15,0-7-2-15,0-3 3 0,0-6-1 16,0-5 1-16,0-3 1 0,-2 0 8 16,0-2 1-16,4-11-12 0,0-1-2 15,5 3 0-15,1-2 1 0,0 3 0 16,3 2-2-16,-3 0 1 0,6 3 0 0,5 2 0 15,0 3-2-15,-1 0 2 0,3 0-6 16,-4 0-13-16,6 1-30 16,-1 5-25-16,-1-6-44 0,-2 0-133 15</inkml:trace>
  <inkml:trace contextRef="#ctx0" brushRef="#br0" timeOffset="-20669.35">18466 7231 1 0,'-9'1'-1'16,"1"-1"136"-16,0 2-105 0,-3-1 19 0,3 1 18 15,0 1-13-15,0 2-2 0,1-1-5 16,5 1-12-16,2 3-12 0,0-1-12 15,9 2 1-15,7-3-1 0,9 0-3 16,2-2-1-16,8-1-2 0,8-2-4 16,-1-1 1-16,1 0-2 0,1 0 1 0,-3 0 0 15,-4 0 0-15,-2-1-1 16,-8 1 1-16,-6 0 1 0,-9 0 0 0,-4 0-2 15,-5 0 0-15,-3 9 1 0,-3 7 6 16,-13 8 0-16,-3 4 4 0,-10 7-4 16,-2 6-1-16,0 2 1 0,2 5 1 15,-4 2 4-15,6 0-3 0,3-2 2 16,5-3-3-16,3-3 1 0,-1-2-5 15,7-5-2-15,3-3-1 0,5-3 1 16,2-5-1-16,0-5-3 0,5-3 0 0,5-4-16 16,2-6-17-16,5-5-33 0,1-1-58 15,-1-6-143-15</inkml:trace>
  <inkml:trace contextRef="#ctx0" brushRef="#br0" timeOffset="-19278.27">19780 7646 43 0,'2'0'126'16,"-2"0"-102"-16,0 0-1 0,0 0 5 15,2 2-11-15,0 0 1 0,1-2 0 16,-1 3-6-16,-2-1-1 0,0-1 5 16,2 1 1-16,-2 0-7 0,0-2 3 0,0 0 5 15,0 0 11-15,0 0 6 0,0 0-8 16,0 0-12-16,-2-2-4 0,-7-1-2 15,3-2-1-15,-2 3-1 16,0-1 2-16,-3 2-5 0,-1 1 4 0,-3 0 1 16,-1 4-4-16,-3 8 2 0,3 2 0 15,-1 4-1-15,5 3 2 0,4 0-9 16,3 1 2-16,5-1-1 0,5-4 0 15,7-2-2-15,7-2 3 0,1-5-4 16,1-4-7-16,4-3 2 0,2-1 1 16,-7 0-1-16,3-5-3 0,-9-4 1 0,-3 1 2 15,-5 1 2-15,-4 1 0 16,0 0-1-16,-2 1 1 0,0 0-8 15,0 2-1-15,0 1-1 0,0 2 1 16,0 0-6-16,2 0-17 0,4 0 21 0,1 2 9 16,-1 5 0-16,2-1 0 0,2-2 0 15,1 2 2-15,3-3 6 0,3-2 1 16,-3-1-2-16,1 0 1 0,3-2 2 15,-1-9 1-15,-1-5 1 0,3-3 5 16,-3-5 9-16,1-4-1 0,-5-3 0 0,3-4 1 16,-3-6-5-16,-1-7-1 0,-5-5-3 15,-2-4-1-15,-4-4-5 16,0-3 0-16,-4-3-1 0,-7-3-2 15,1-2 1-15,2 3 0 0,0 6 0 0,-1 10 7 16,-1 14 7-16,2 12 5 0,4 14-4 16,-1 9-5-16,5 4-2 0,0 6-11 15,0 14-1-15,0 10 3 0,0 12 1 16,0 9 0-16,3 9-1 0,5 12 0 15,0 11 1-15,2 9 0 0,3 12-1 0,-3 4-1 16,3 1-2-16,-1 0-9 0,-2-4 4 16,3-3-1-16,1-3 1 0,1-6 5 15,-5-8 1-15,-2-5 1 0,-2-4 3 16,-6-8 0-16,0-13 32 0,-8-15-27 15,-2-13-1-15,-5-11 6 0,-5-5 12 16,-1-9-7-16,-4-2-4 0,0-7-1 16,1-11-5-16,1-5-1 0,-2-5-5 15,2-3 2-15,3 0-2 0,3 2 2 16,1-3-1-16,7 4-1 0,9-1-3 0,0 4 2 15,4 1-2-15,13 5-12 0,8 4-10 16,2 5-15-16,10 2-17 0,6 2-33 16,1-3-61-16,-1-1-89 0</inkml:trace>
  <inkml:trace contextRef="#ctx0" brushRef="#br0" timeOffset="-18637.25">21124 7466 23 0,'-2'0'101'16,"0"-2"-53"-16,0-3 14 0,2-3 1 15,-2 2-2-15,2 4-14 0,0-1-11 16,0 3-9-16,0 0-8 16,0-2-11-16,0 2 3 0,0 0-2 0,6 1 5 15,-4 12 1-15,0 8 4 0,0 8-7 16,-2 9-1-16,0 4 0 0,0 1-5 15,4-2-3-15,-2-2 0 0,2 0-2 16,1-4 3-16,-1-2-4 0,-2-6 1 16,-2-5 0-16,0-4 2 0,0-8-2 0,0-5 2 15,-2-2 1-15,-5-3 3 0,1-4 2 16,-2-14-5-16,4-7-2 0,0-9-3 15,2-7 0-15,-5-2 2 0,1-7 2 16,2-5 0-16,-2-7-1 0,4-6 0 16,2-5 0-16,0-3-1 0,8-2-1 0,9-2-1 15,7-1 1-15,7 6 0 16,7 10-2-16,-1 18-1 0,2 17 2 15,0 12 0-15,7 10-1 0,4 5-1 16,-1 3 3-16,1 7 0 0,-9 14 1 0,-10 7-2 16,-10 7 1-16,-11 4-5 0,-10 2-3 15,0 0 8-15,-19 0-1 0,-3-5 3 16,-7-2-2-16,-2-6 1 0,2-3 1 15,-2-3-1-15,0-5-1 0,4-2 0 16,8-3 1-16,1-5-1 0,9-1-1 0,7-1-5 16,2 0-19-16,0 1-26 0,5 2-16 15,7 0-36-15,-4-1-74 16</inkml:trace>
  <inkml:trace contextRef="#ctx0" brushRef="#br0" timeOffset="-17725.18">21779 7526 70 0,'0'-9'99'0,"0"-2"-10"0,-6 3-66 15,-2-1 31-15,-1 4-14 16,-1 1-5-16,0 3 10 0,-3 1-12 15,1 0-8-15,-3 0-4 0,3 4-5 0,2 7-1 16,-3 3-2-16,3 4 3 0,-2 3-2 16,1 3-3-16,1-1-2 0,8 1-2 15,0-1-1-15,2 0-2 0,0-2-1 16,0-3-2-16,8 3 1 0,2-4-1 15,1-1 0-15,5-2 0 0,1-5-1 0,1-3 0 16,1-4 0-16,2-2 1 0,-1 0 1 16,-3-9-1-16,-1-6-1 0,-1-2 2 15,-7-3-4-15,-2-1 0 16,-1-3 1-16,-5 2 1 0,0-5-1 0,0 1-1 15,-7 0 1-15,-3 0 0 0,2-1 0 16,-1 3-4-16,9 4-2 0,0 6 2 16,0 5 0-16,3 7-3 0,7 2-2 15,4 0 5-15,3 0 3 0,6 6-2 16,-3 3 4-16,3 0-2 0,0 2 1 0,-1-3 0 15,3-1 1-15,-2-1 0 0,-2 1 0 16,-3-1 0-16,-5 2 0 0,-5 1 1 16,-6 4 0-16,-2-1-1 0,0 4 3 15,-6 1 0-15,-7-2-2 0,1-1 0 16,-7-1 0-16,5-3 1 0,4-3-3 15,-1-4-2-15,5-1-3 0,2-2-1 16,2 0-4-16,0 0-7 0,2-3-5 16,0-6 0-16,0 0-5 0,6-3 0 15,4 0 3-15,1 2-1 0,3 0-7 0,3 0 4 16,1 0 4-16,-1 1 15 0,-3 3 6 16,-1 0 3-16,-3 2 4 0,0-3 9 15,1 2 0-15,-1-4 2 0,0-1 2 16,5 1-5-16,-5-1-5 0,5-1-2 15,-3-5-2-15,3-2 0 0,-1-3-2 16,0-3 0-16,3-1 0 0,-3-3 0 16,-3-3 4-16,1-3 7 0,1-4 4 15,-3-5-1-15,2-5-3 0,-1-6-2 16,-3-4-1-16,0-3-2 0,1 1 2 0,-5 4-2 15,4 9-1-15,-8 13 7 0,0 10 7 16,0 10-3-16,0 8 1 0,0 6-5 16,0 0-4-16,0 8-11 0,0 14 3 15,0 7 3-15,-4 10-2 0,0 6-1 16,-5 9 1-16,3 5-2 0,0 8 3 0,-2 3-2 15,-3 1 1-15,3-1-3 16,0-5 2-16,4-8-3 0,4-7 3 16,0-10 2-16,0-5-2 0,0-8 1 15,0-11 0-15,0-6-2 0,0-7 3 16,0-3 1-16,4 0 9 0,4-14 9 0,4-5-13 15,1-1-4-15,1 2 3 0,1 0-3 16,-1 4-2-16,-1 3-3 0,1 4 2 16,1 1 0-16,-1 4-6 0,-1 2-16 15,1 0-16-15,-2 0-42 0,3 2-66 16,3 4-160-16</inkml:trace>
  <inkml:trace contextRef="#ctx0" brushRef="#br0" timeOffset="-17005.14">23129 7204 36 0,'0'0'308'0,"0"-2"-284"0,-6 2 27 16,4 6-13-16,-4 12-14 0,-1 10 6 15,1 3-1-15,0 6-10 0,-2 5-8 16,-1-1 4-16,3 2-4 0,0-1-4 16,0-2-1-16,2-3 1 0,0-7-2 0,1-8-3 15,1-7-2-15,2-8 2 0,-2-4 1 16,2-3-2-16,0 0 7 0,0-11 4 15,0-10-14-15,0-8 4 16,0-9-2-16,9-5-2 0,1-2 3 0,-2-2-2 16,3-2 1-16,-1-1 3 0,0-4-2 15,5-5-1-15,1-2 1 0,3-2 0 16,1 2-1-16,3 6-1 0,4 12 0 15,-6 11 1-15,4 15 0 0,-3 9-3 16,-1 8 3-16,2 0 0 0,-5 12 0 0,1 9-1 16,-5 4 0-16,-3 5 2 0,-3 6-1 15,-8 0-3-15,-2 3-1 0,-15-2 1 16,1-1 2-16,-7-3 0 0,0-2 0 15,-3 0 2-15,-3-2 0 0,0 1-2 16,2-2 2-16,4-3 1 0,2-2-1 16,7-4-1-16,6-3 0 0,-1-4 1 15,5-4 0-15,4-2-3 0,0-2 0 16,4-1 1-16,13-2 0 0,4-1 0 15,3 0 1-15,5 0 1 0,0 0-5 16,-2 0-4-16,-2 1 1 0,-2 4 0 0,-3-1-3 16,-3 0 8-16,-7 3-1 0,-4-2 3 15,-1 4 1-15,-5 1 2 0,0 0 4 16,-5 3 7-16,-5 2-5 0,-6 1-1 15,-3 1 1-15,-4 2-3 0,0 2 1 16,-3-1-2-16,-3 0 1 0,0-2-3 16,-4 0 0-16,2 0-2 0,2 0-1 15,2 1 1-15,4-2-1 0,4 1-5 16,1 0-13-16,3 0-14 0,5-1-23 15,0-4-54-15,-1-4-126 0</inkml:trace>
  <inkml:trace contextRef="#ctx0" brushRef="#br0" timeOffset="-16377.11">24717 6697 54 0,'0'-3'159'15,"-11"2"-90"-15,-12 1-45 0,-1 0 25 0,-11 12-1 16,-9 9-9-16,-8 10 5 0,-5 14 1 15,-1 11-5-15,-4 10-13 16,10 8-3-16,2 5-1 0,9 3-7 16,12 2-4-16,4-2-8 0,17-3-1 0,8-4-1 15,15-9-2-15,13-9-3 0,8-11-9 16,5-10-16-16,4-10-11 0,3-5-24 15,-1-11-61-15,-1-10-87 0</inkml:trace>
  <inkml:trace contextRef="#ctx0" brushRef="#br0" timeOffset="-15972.08">24932 7285 96 0,'2'-2'249'0,"-2"-4"-216"0,0 6 26 15,0 0 12-15,0 0-35 0,0 0-10 0,0 13 2 16,0 8-3-16,-7 7-8 0,-1 3-1 16,0 1-5-16,0 3-5 0,-3 1-6 15,3-1 3-15,0 1-1 0,4-3-2 16,2-5-1-16,2-5-4 0,0-5-5 15,0-4-12-15,6-6-13 0,2-4-22 16,6-4-36-16,-1 0-83 0</inkml:trace>
  <inkml:trace contextRef="#ctx0" brushRef="#br0" timeOffset="-15764.07">25256 7539 184 0,'6'1'281'0,"-4"-1"-261"16,0 0 11-16,3 0 23 0,-1 0-30 16,4-2-16-16,2-1-1 0,-1 1-6 15,-1 1-1-15,0 1-7 0,0 0-19 16,3 0-19-16,-3 0-56 0,0 0-79 0</inkml:trace>
  <inkml:trace contextRef="#ctx0" brushRef="#br0" timeOffset="-15493.06">25583 7502 70 0,'24'-17'186'0,"5"-3"-177"16,0-1 31-16,2-3 8 0,0-1-16 15,-2-1-2-15,-6 1 2 0,-4 1-10 0,-5-1-5 16,-6 3-3-16,-6 2 5 0,-2 4 5 15,-8 6 1-15,-8 6-5 0,-9 4-6 16,-2 0 1-16,-2 7-5 0,-4 10 0 16,4 5 2-16,-2 6 0 0,-2 6 0 15,2 4 1-15,0 2-2 0,8 2-4 0,7 0 0 16,7-4-5-16,9-2-2 15,5-4 0-15,13-4 2 0,1-4-10 16,8-2-17-16,2-6-23 0,-1-3-30 16,-1-9-57-16,-2-4-286 0</inkml:trace>
  <inkml:trace contextRef="#ctx0" brushRef="#br0" timeOffset="-15344.05">25957 7737 218 0,'-8'-1'314'0,"5"-8"-305"0,3 4 8 15,0-1 2-15,9 3-17 0,5 1-4 16,3 2-25-16,-1 0-46 0,3-3-106 0</inkml:trace>
  <inkml:trace contextRef="#ctx0" brushRef="#br0" timeOffset="-14737.01">26846 7277 7 0,'6'-9'210'16,"-4"-1"-145"-16,-2 0 6 0,0-1-6 15,-2 2-15-15,-13 2-10 0,-1 4-10 16,-5 3-6-16,-6 0-4 0,0 2-5 15,-1 8-2-15,1 4-1 0,4 3-3 16,6 3-1-16,7 4-3 0,4 1-5 16,6 0-1-16,0 2 2 0,8-2-2 15,11 0-4-15,3 2 1 0,5-1-3 16,2 1 3-16,-2-3-3 0,0 0-7 0,-4-1 6 15,-5-2-3-15,-3-3 8 0,-7 1 0 16,-8-5 3-16,0 1 1 0,-12-1 1 16,-9-1 0-16,-6-2 0 0,0-2-1 15,-2 0 1-15,2-2 0 0,3-1-1 16,7-1 1-16,7-3-4 0,4-1-8 15,6-1-39-15,0 0-84 0,0 0-88 16</inkml:trace>
  <inkml:trace contextRef="#ctx0" brushRef="#br0" timeOffset="-14140.98">27123 7575 330 0,'6'-2'42'16,"0"-3"-38"-16,6 0 34 0,5-1-9 15,2-2-4-15,5-1 8 0,3 0-5 16,0 0-13-16,2-4 3 0,0-1-8 16,0-4 1-16,-2-3 0 0,0-3-4 15,-5 1 2-15,-3-2-3 0,-2-1-1 0,-5-1-4 16,-4 1 4-16,-6-2-4 0,-2 2 0 15,0 5 1-15,-8 5 0 0,-4 6 0 16,-1 7-2-16,-1 3 0 0,-5 5 0 16,-1 14-1-16,-5 9-2 0,0 5 0 15,0 7-1-15,7 3 2 0,1 4-6 0,3 2 1 16,7 2-2-16,3-4-7 15,4-7 5-15,6-8-2 0,13-11 4 16,2-5 6-16,3-8 2 0,5-4 1 16,0-4 1-16,4-5 4 0,3-12-4 0,-5-7 0 15,2-8 3-15,-6-5 0 0,-3-5 7 16,-1-2 0-16,-2 1 0 0,-3-2-2 15,-3-2 0-15,-3 1-1 0,-4-4-4 16,1 0-1-16,-1-1-3 0,0 0 0 16,-2 3 1-16,3 4-1 0,1 11-3 15,-2 11 0-15,5 13 4 0,-9 9-4 0,0 5-3 16,-4 17 2-16,0 8 4 15,0 7-4-15,-10 7-6 0,-1 6 2 16,-3 5-6-16,-3 4-1 0,1 1-8 0,-1-2 5 16,1-6 9-16,5-8 7 0,5-9 2 15,4-11 1-15,2-8 5 0,0-8 6 16,2-6 0-16,6-2 6 0,7-9 8 15,4-7-13-15,3-4-11 0,3 3 0 16,-2 0-1-16,2 4-1 0,-5 5-4 0,1 6-5 16,-2 2-6-16,-1 0-8 0,-1 7-13 15,3 5-27-15,-3-1-3 0,-5-1-76 16</inkml:trace>
  <inkml:trace contextRef="#ctx0" brushRef="#br0" timeOffset="-13403.94">28429 6815 260 0,'4'-1'177'0,"-2"1"-169"16,0 0 3-16,-2 10 24 0,0 11-7 16,0 10 11-16,-6 8-11 0,-2 8-11 15,-2 5-4-15,-5 6 1 0,3 4-3 16,-5 4-3-16,1-1-7 0,-1 0 0 15,3-5 2-15,1-3-2 0,5-8-1 16,0-8-4-16,1-7 2 0,3-12-7 16,4-11 4-16,0-5-2 0,0-5 0 15,0-1 2-15,2-8 1 0,13-10 1 16,-1-2-3-16,5 2 2 0,2 1 3 0,-3-2-3 15,7 4 4-15,0-2-6 0,0 5-7 16,-1 4 3-16,-3 2 0 0,4 3-1 16,0 2 5-16,2-1 1 0,-3 0 4 15,3 1 2-15,-2-2-3 0,-2-1 2 16,-7 0 1-16,-1-1 0 0,-5 0 6 15,-2 1 10-15,-3 1-5 0,-5-1-4 16,0 2 3-16,-13-1-3 0,1 3-5 16,-7 0 2-16,-4 0-3 0,1 2 2 15,-1 9 2-15,6 1 1 0,3 1-1 0,4 4-2 16,1-1-2-16,5 2-3 0,0-1 1 15,4 2 1-15,0-1 0 0,8 0 0 16,7-1-2-16,1 0 1 0,3-2 1 16,8-1-1-16,2-4-1 0,4-1 2 15,2-6 0-15,-2-3-1 0,-6 0 0 0,-6-4 1 16,-5-11 1-16,-3-2 2 15,-5-6 2-15,-6 0 5 0,-2-1 0 16,-4 1 2-16,-13 1-6 0,-8 3 1 16,3 0 1-16,-7 0-5 0,2 5-2 0,0-1-1 15,0 2 0-15,4 3 0 0,3 0-4 16,7 5-4-16,9 1-5 0,0 3-13 15,4 1-23-15,0 0-45 0,-4 0-90 16,-2 0-138-16</inkml:trace>
  <inkml:trace contextRef="#ctx0" brushRef="#br0" timeOffset="-12455.88">29473 7300 19 0,'-10'0'153'0,"-3"0"-71"15,1 0-39-15,-1-2 18 0,1-1 0 0,0 0-22 16,3 1-4-16,7 1 2 0,0 1-5 15,2 0-22-15,2 0-12 0,9 1 3 16,9 4 6-16,5-3-2 0,8 2-1 16,6-3 1-16,-1 3-1 0,5 0-2 15,1-1-3-15,-7 3 5 0,-2 3-3 16,-6 1 0-16,-6 4 2 0,-5 1 0 0,-8 2-2 15,-10 3-1-15,0 2-1 0,-14 2 4 16,-11 4-3-16,-6 1-2 0,-4-2 2 16,-2 2-1-16,0-1-4 0,-5-5 4 15,3-1 1-15,-2-3 0 0,1-6 0 16,9-2 0-16,9-3 1 0,5-6 2 15,9-1 0-15,8 0-2 0,0-1 2 16,0 0-4-16,6 0-3 0,6 0 2 16,11 0 6-16,2 0 0 0,4 0-3 15,-2 0-1-15,-2 2 0 0,-1 2 0 0,-1-2 0 16,-2 1 0-16,0-2 0 0,-1 2-2 15,-1 0-8-15,-3 1-10 0,3-3-18 16,0 1-21-16,1-2-37 0,1 0-71 16</inkml:trace>
  <inkml:trace contextRef="#ctx0" brushRef="#br0" timeOffset="-11618.83">29917 7650 195 0,'9'-5'106'16,"-1"-3"-106"-16,9 1 19 0,3-4 18 15,5-1-15-15,6-1 20 0,2-2-13 16,2-1-1-16,4-1-11 0,3-3-3 16,-1-3 5-16,-2-2-3 0,-5-3 3 0,-1-3-5 15,-13-5-10-15,-5-1-1 0,-7 0 1 16,-8 1-3-16,0 4 0 15,-6 8 3-15,-13 8-3 0,-4 7 0 16,-3 6-1-16,-3 3 1 0,0 7 1 0,-2 14 0 16,-2 11-1-16,2 5 2 0,4 3 1 15,4 3-3-15,11-2-1 0,7 2 1 16,5-3 0-16,0-2-3 0,13-2 2 15,8-8-1-15,3-5-2 0,5-6-5 16,4-6 5-16,9-5 3 0,-1-6-12 0,0 0 5 16,3 0 1-16,-5-6 1 0,2-7 2 15,-3-3 2-15,-5-3 1 0,0-2 4 16,-6 1 3-16,-5-1 5 15,-5 4 2-15,-5 0-9 0,-1 3 1 16,-9 4-4-16,-2 3 3 0,0 3 0 0,0 3-4 16,0 1-2-16,-4 4 1 0,-5 9-2 15,3 4 1-15,0 5-2 0,-4 0-3 16,1 2-2-16,1-2 3 0,0-3-2 15,4-2 1-15,-5-5 6 0,5-4-1 16,-2-4 0-16,0-2 2 0,0-2 1 0,2 0-3 16,-1-6 2-16,5-9-2 0,0-2 1 15,0-2 1-15,11-1-2 0,1 0-1 16,5-1 0-16,1 2-3 15,7 2-6-15,0 4-6 0,2 2 0 0,2 4-1 16,-2 3-1-16,-1 2 9 0,-1 2 1 16,4 0 2-16,-2 0 8 0,2 0 2 15,2 0-1-15,0-4 6 0,-4-1 5 16,-4-3 1-16,-5 0 4 0,-7-3-10 15,-5-2 5-15,-4 1 2 0,-2 0-6 0,0 1 3 16,-13 2-4-16,-3 0-1 0,-7 5-1 16,-4 3-1-16,0 1-4 15,1 0 2-15,-1 7 1 0,6 5 1 0,0 3-5 16,9 2 2-16,-1 4 0 0,9 2-2 15,4 2 0-15,0 0-1 0,11 0 2 16,5-3-1-16,5-1-1 0,4-6 1 16,6-3 1-16,2-1-1 0,4-5-1 15,6-2-1-15,3-4 3 0,1 0 0 16,-5-9-3-16,-7-6 2 0,-8-3 2 0,-2-4-1 15,-13 2 1-15,-6-4-1 0,-6 0 6 16,0 1 1-16,-8 2-4 0,-13 2-2 16,-8 2 3-16,-4 3-3 0,4 1-2 15,0 5 0-15,2 4-1 0,7 4-5 16,7 0-4-16,7 0-13 0,6 13-35 15,0-4-38-15,0 0-87 0</inkml:trace>
  <inkml:trace contextRef="#ctx0" brushRef="#br0" timeOffset="-11223.81">31823 6580 104 0,'-8'-6'168'0,"4"4"-129"0,-4 2-32 15,6 5-6-15,0 16 13 0,-3 8 10 0,3 9 11 16,0 7-4-16,0 9-12 15,2 6-8-15,-2 9-2 0,0 5-6 16,-4 3 0-16,0 3-2 0,-5-2 2 16,1 1-2-16,-4-3 0 0,-3-3 1 0,-4-5-5 15,-6-6-4-15,3-6-1 0,-12-10 0 16,-5-7-8-16,-2-4-14 0,-1-1-13 15,1-6-19-15,6-7 30 0,6-5-226 16</inkml:trace>
  <inkml:trace contextRef="#ctx0" brushRef="#br0" timeOffset="927.88">1873 12152 110 0,'0'-3'71'0,"-2"1"-42"0,0 1 21 15,-2 0-3-15,1 0-13 0,1 1-2 0,0 0-8 16,2 0 6-16,0-1-8 0,0 0-5 16,0 1-7-16,0 0-1 0,0 0-3 15,0 0-4-15,0 0 0 0,0 1 5 16,0 6 4-16,-2 3-2 0,0 2-3 15,2 4-1-15,-2 6 0 0,2 3 0 0,0 3 1 16,0 6 1-16,0 2-1 0,0 1 1 16,6 4-2-16,1-2 1 15,-1-1 0-15,-2 0 2 0,0-3-5 16,-4-4 5-16,2-5-2 0,0-5-2 0,0-8-2 15,-2-5 1-15,0-4-2 0,0-4 2 16,0 0 3-16,0 0 12 0,0-14-2 16,0-8-15-16,0-5 1 0,-2-7 1 15,0-4-1-15,0-3-1 0,2-4-1 16,-2-2-1-16,2-3 2 0,0-3-2 0,0-3 3 15,0-4-4-15,8 0 2 0,5 6 1 16,3 5-3-16,7 10 2 0,6 5-2 16,2 8 0-16,6 4-1 15,2 8 3-15,-1 9-1 0,-3 5-1 0,-4 0-2 16,-4 17 3-16,-7 5 2 0,-3 3-3 15,-9 4 1-15,0 3 2 0,-8 3-2 16,0 2 1-16,-8 2 0 0,-9 0 0 16,-1-1 1-16,-7-2-2 0,-4-3 2 15,-2-2 0-15,-2-2 1 0,2-4-3 0,2-2 2 16,4-5 1-16,7-8-1 0,9-2-1 15,7-6 0-15,2-2 0 0,0 0-7 16,11 0 1-16,7 0 2 0,9 0 3 16,6 0 2-16,9-6-2 0,-3 2-1 15,2 2 5-15,-2 2-3 0,-3 0-3 16,-3 4 3-16,0 5 0 0,-6 4-1 15,-3 2-3-15,-5 2 2 0,0 2 3 16,-9 1-4-16,-4 0 1 0,-2-2 2 16,-4-1 1-16,0 0 1 0,0-2-1 15,-4 2-1-15,-6-2 4 0,-7 0-1 0,-1 0 3 16,-5-1-4-16,-6 1 3 0,-4 1 1 15,0-2-5-15,0 1 1 0,0-3 2 16,-2-1-1-16,4 0-3 0,4-4-1 16,4-2 2-16,15-3-1 0,2-2-2 15,6 0-12-15,0 0-25 0,6 0-25 16,10 0-8-16,3-4-36 0,4-8-82 15</inkml:trace>
  <inkml:trace contextRef="#ctx0" brushRef="#br0" timeOffset="1921.94">2966 12058 176 0,'0'-3'46'0,"2"-1"-12"0,0 1 19 16,-2 1-4-16,0 0-10 0,0-2-2 0,-4 3-11 15,-6 1-12-15,-2 0 4 0,-3 0-5 16,-6 1 0-16,-1 9 0 0,-7 0 5 16,-2 4 3-16,-2 5-7 15,0 0 3-15,4 3-2 0,4 1-1 0,4 0-3 16,7-1-2-16,5 1-3 0,9 0-4 15,0 0-6-15,9 0 4 0,16-1 0 16,6-1 0-16,12-3-3 0,7-2 5 16,3-3-1-16,5-1 2 0,-2-1-3 15,-2-1-3-15,-3 3 3 0,-7-1-7 0,-5 1 1 16,-12 2-6-16,-6-1 6 0,-13-1-2 15,-6 2 3-15,-2-1 5 0,0-1 1 16,-2 3 3-16,-13-2-2 0,-3 1 1 16,-3 1-1-16,-4-1 3 0,1-2-2 15,-1 0 3-15,-2-1 2 0,-2 0-4 16,-2 1-2-16,2-1 1 0,-2 0 0 15,4-1-1-15,4 2-3 0,5-2 0 16,5-1 1-16,5-3-1 0,4-4-3 16,4 1-12-16,0 1-16 0,0 2-26 0,4-2-27 15,-2-5-63-15,6 0-108 0</inkml:trace>
  <inkml:trace contextRef="#ctx0" brushRef="#br0" timeOffset="2506.97">3659 11967 29 0,'4'-1'84'15,"-4"-2"94"-15,2 3-126 0,-2 0 17 0,0 0-11 16,0 0-20-16,0 6-14 0,0 11-13 16,0 7-6-16,-6 10 6 0,0 7 0 15,4 4 2-15,-3 2-6 0,3 0 2 16,0-1 6-16,-2-3-5 0,2-1-2 15,2-2-4-15,-2-1 5 0,2-6-6 0,0-3-1 16,0-4-1-16,0-2 0 0,0-4 1 16,0-4-3-16,0-1 1 15,0-8-1-15,6-3-5 0,-2-3-17 16,3-1-3-16,-3 0 0 0,2-10-2 0,2-5-30 15,0-2-28-15,-3-4-51 0,-5 0-49 16</inkml:trace>
  <inkml:trace contextRef="#ctx0" brushRef="#br0" timeOffset="2806.99">3706 11996 56 0,'0'-4'271'0,"0"0"-249"15,0 2 7-15,0 0 32 0,0-1-17 16,4 2-9-16,7-3-14 0,3-4-5 0,7 3-2 15,6-6-8-15,4 0 0 0,2 1-2 16,0 0-1-16,-2 4-1 0,-4 1-3 16,-2 1 4-16,-7 3-1 15,-3 1-6-15,-3 0-9 0,-6 0-6 0,-4 1-18 16,-2 7-15-16,0 0-9 0,-2 2-22 15,-14-2-58-15</inkml:trace>
  <inkml:trace contextRef="#ctx0" brushRef="#br0" timeOffset="2970">3669 12311 275 0,'-4'13'57'0,"4"-2"-42"0,0-4 40 0,12 0-15 16,5-4-16-16,4-3 5 0,12 0-13 15,0-6-9-15,10-9-3 0,1-4 0 16,-1-1-9-16,0-1-10 0,-1-1-20 15,-1 0-29-15,-6 0-19 0,-12 3-67 16</inkml:trace>
  <inkml:trace contextRef="#ctx0" brushRef="#br0" timeOffset="4314.08">6476 11811 90 0,'0'0'114'0,"0"0"-86"15,0 0 21-15,0 0-13 0,0 0-6 16,2 0-3-16,2 0-7 0,1 0 1 15,1 0-3-15,0 14 2 0,-4 9 0 16,2 7-6-16,0 5-2 0,0 5 0 16,1 0 7-16,-1 1-14 0,2-1 1 15,-2 1 4-15,-2-2-3 0,0-2 2 16,-2-3-2-16,0-5 1 0,0-5-3 15,-2-5 0-15,-6-5 0 0,4-7 3 16,0-5-4-16,4-2 3 0,0 0 0 16,0-10 3-16,-5-10-9 0,5-7-1 0,0-6 3 15,0-6 0-15,5-7 0 0,1-3 1 16,2-8-1-16,0-3 1 0,5-3-4 15,3-2 0-15,-1 0 2 0,3-3 0 16,3-2-3-16,2 2-1 0,6 3 2 16,8 7 0-16,0 10-1 0,2 14-1 15,3 11 2-15,-3 12 0 0,-4 10-2 16,-8 1 1-16,-2 15 1 0,-11 11 0 15,-5 6 0-15,-7 6 0 0,-2 1 1 16,-2 1 0-16,-13-1-1 0,-1-1 1 0,-3-2 1 16,0-3-2-16,-5-3 0 0,-1-3 0 15,2-1 2-15,-2-5 0 0,5-3-3 16,3-4 1-16,0-2-1 15,7-5-8-15,6-1-15 0,4 0-14 0,0-3-26 16,0 1-21-16,6 0-23 0,2-4-90 0</inkml:trace>
  <inkml:trace contextRef="#ctx0" brushRef="#br0" timeOffset="4762.1">7136 12034 74 0,'-11'-2'121'0,"-1"-2"-55"16,2-1-39-16,-1 2 40 15,1 0-26-15,0 1-8 0,-3 2-4 16,1 0 2-16,-1 0-9 0,-1 0-8 0,-1 0-2 15,-1 10-2-15,-1 2 2 0,-1 2 4 16,-1 6-1-16,5 1-3 0,5 3-4 16,1 3-2-16,8-2 0 15,0 3-4-15,0 0 1 0,13-3-3 0,3 0 1 16,9-5 0-16,4-3-1 0,4-3-1 0,4-4 3 15,0-2-1-15,5-6-4 0,-3-2 2 16,-6-1-5-16,-2-10 4 0,-4-3-3 16,-11-3 2-16,-3-2 4 15,-7-5 1-15,-6-1-2 0,0-3 1 0,-8 1 0 16,-9-1 1-16,-1 1-1 0,-7 0 0 15,-2 1 2-15,0 1-5 0,0 1 2 16,-2 2 2-16,4 2-4 0,5 5 3 16,7 4 0-16,7 5-2 0,4 5-2 15,2 1-18-15,6 4-27 0,9 9 13 16,5 4-13-16,1 0 1 0,6 0-14 0,2-1-24 15,0-1-32-15,-4-5-31 0</inkml:trace>
  <inkml:trace contextRef="#ctx0" brushRef="#br0" timeOffset="5374.14">7456 12029 14 0,'6'-11'164'0,"3"2"-92"15,-7 1-29-15,0 3 9 0,2 0-24 16,-2 5-14-16,-2 0 0 0,2 0-13 16,0 14 10-16,0 4-6 0,0 1 0 15,0 3-1-15,0-1-2 0,0 0-2 0,3-3 5 16,-1-2 3-16,2-3 8 0,-2-6 46 15,-4-3-47-15,4-3-14 0,-4-1 2 16,0 0 3-16,2-14-5 0,-2-4 0 16,0-3-3-16,0 0-2 0,2-1-3 15,0 2 1-15,2 5-6 0,-1 1 1 16,-1 6 3-16,2 4 1 0,0 2-10 15,4 2-1-15,0 0 3 0,3 0-7 16,1 0-2-16,1 0 2 0,1 5-4 16,0-4-4-16,1 0-2 0,1-1 16 0,3 0-12 15,-4 0-3-15,-3 0 6 0,-2-7-2 16,1-3 0-16,-5-7 15 0,2-1 11 15,0-5-4-15,-1-5 4 0,1-1 4 16,0-4-3-16,-4 0-1 0,0-6 6 16,-4-1-3-16,2-3 10 0,1-3-6 15,-3-1 2-15,2 4 18 0,-2 4 21 16,0 8 7-16,0 5-22 0,0 8-7 15,-7 6 6-15,7 5 4 0,-2 5-10 16,2 2-7-16,-2 0-15 0,0 6-4 0,0 8 1 16,0 5 3-16,0 1-1 0,0 3-2 15,2 5 1-15,0 4 1 0,0 4-1 16,0 7-1-16,0 5 3 0,0 4-1 15,0 1-1-15,0 1 0 0,0-2 2 16,0-3-1-16,4-3-2 0,6-7 1 0,1-7 0 16,5-12 30-16,-7-8-27 15,-1-7-7-15,-6-5 7 0,0 0 0 16,0-9 11-16,0-8-12 0,-2-6 3 15,4-4-3-15,0 3-2 0,3 1-1 16,1 4 1-16,0 1-2 0,2 8 2 0,1 4-3 16,-1 4 2-16,2 2-1 0,1 0-1 15,1 3-8-15,-1 8-9 0,3 3-14 16,-1-1-18-16,3 3-19 0,9-4-97 15</inkml:trace>
  <inkml:trace contextRef="#ctx0" brushRef="#br0" timeOffset="6683.21">8521 11651 13 0,'0'2'63'0,"0"-2"52"0,0 1-79 16,0-1-6-16,0 3-16 0,2 4-15 15,2 2 13-15,0 8 6 0,0 2-2 16,0 9-2-16,0 2-4 0,1 3 3 15,-3 7 2-15,0 4 2 0,0 0 8 16,-2-1-14-16,2-3-2 0,0-3 4 0,-2-5-3 16,2-5 2-16,-2-6-3 0,0-8-2 15,0-4-3-15,0-6-2 0,0-3 0 16,0 0 5-16,0-11 11 0,0-7-12 15,0-7-6-15,0-5 3 0,0-3 0 16,0-5 0-16,0-4 2 0,0-1 0 0,2-2-3 16,0 1-1-16,2 1 1 15,4 0-2-15,3 0-2 0,5 1 2 16,5 3 0-16,4 10-3 0,2 5-2 15,2 10 1-15,2 5 0 0,0 8-2 0,-2 1 6 16,-3 0-2-16,-3 7 3 0,-6 8-2 16,-5 2-2-16,-6 5-2 0,-6 0 0 15,0 1-3-15,0-2 3 0,-12-1 8 16,0 1-6-16,-5-2 3 0,-4-1 0 15,1-1 3-15,-7-2-1 0,2 0 1 16,0-2 2-16,2 0 3 0,1-4 1 16,5-2 1-16,9-3-7 0,4-3 1 15,4 1-3-15,0 2-5 0,4 0 0 16,12 0 4-16,3-2 1 0,6-2-2 0,4 0-6 15,0 1-5-15,0 1-4 0,-5 3 1 16,3 3 3-16,-6 1 4 0,0 5-6 16,-7 0 10-16,-1 4 2 0,-5 2 1 15,-8 0 0-15,0 3 0 0,0 0 2 16,-13-3 1-16,-1 1-2 0,-3-3 5 15,-1-3 6-15,-1-1 0 0,1 0 1 0,1-3-6 16,3-2-1-16,-1-2-2 16,7-2-6-16,6-4 2 0,2 2-22 15,0-2-31-15,6-1-34 0,2 0-73 16</inkml:trace>
  <inkml:trace contextRef="#ctx0" brushRef="#br0" timeOffset="6992.23">9184 12022 23 0,'2'0'154'0,"0"0"-58"0,-2 0-72 16,4 0 7-16,-1 3 6 0,1 1 4 16,2 7 1-16,-2 4-5 0,2 3-12 15,-2 8-5-15,-2 3-7 0,3 3-5 0,-5 6-3 16,0 0-3-16,0-1 3 0,-7-2-3 15,-1-3-2-15,-2-2 1 0,1-3 0 16,1-5-3-16,0-6-5 16,6-7-5-16,2-4-12 0,0-5-18 0,2 0-23 15,6-14-43-15,5-13-120 0</inkml:trace>
  <inkml:trace contextRef="#ctx0" brushRef="#br0" timeOffset="7398.25">9666 11327 101 0,'-17'4'224'0,"5"0"-186"0,4 2-14 15,6 3 20-15,2 2-29 0,4 1-4 16,10 4 5-16,7 0-1 0,2-1-3 15,6 0-2-15,4 1-3 16,2-2-4-16,0 0 3 0,-2-1-2 0,-6-1-2 16,-2-2 1-16,-7-1 1 0,-7-2 2 15,-5 4-4-15,-6 0 1 0,0 6 4 16,-6 5 0-16,-7 5-2 0,-7 3-3 15,-1 6-3-15,-4 1 6 0,-2 4-4 16,2 0-1-16,-2 0 1 0,7 0 2 0,-1 0-3 16,9-3-1-16,3-1 1 0,5-3 1 15,4-1-7-15,2-6-25 0,13-4-20 16,6-9-21-16,-1-8-176 15</inkml:trace>
  <inkml:trace contextRef="#ctx0" brushRef="#br0" timeOffset="8193.29">12977 11495 153 0,'-6'1'221'15,"0"-1"-152"-15,2 0-12 0,0 1 14 16,4 1-39-16,0-2-11 0,0 0 2 16,0 1-15-16,0 2-5 0,0-1 0 0,6 2-3 15,2 0 0-15,5 0-1 0,-1 2-21 16,5 0-17-16,-1 2-37 15,5-6-45-15,-7-1-129 0</inkml:trace>
  <inkml:trace contextRef="#ctx0" brushRef="#br0" timeOffset="8414.31">13134 11827 58 0,'17'35'17'15,"-7"4"85"-15,-1 3-24 0,-5 8-30 0,-4 4 9 16,-6 10-19-16,-21 13-9 0,-6 2 48 16,-3-4-16-16,-1-14-57 0,10-15-4 15,7-7 0-15,-1 7-11 0,-6 3-33 16,4-1 41-16,3-14-106 0,11-18-218 15</inkml:trace>
  <inkml:trace contextRef="#ctx0" brushRef="#br0" timeOffset="10040.41">14730 11455 2 0,'2'-1'48'0,"0"-1"8"15,1-1-40-15,1 1 25 0,-2-1 15 16,4 0-11-16,-4-2 1 0,2 0 5 15,0 0-7-15,-2-1-9 0,0-1-2 16,0 1-2-16,-2-2-3 0,0 3-7 16,0 1-3-16,0 1-6 0,-8 1-1 15,-6 2-7-15,-3 0-5 0,-1 0 2 16,-7 7 1-16,0 3-1 0,-2 4-2 0,0 2 2 15,0 1 0-15,3 3-1 0,3 0 0 16,2-1 1-16,13 3-1 0,2 0 0 16,4 3-1-16,6-2 0 0,11 2 1 15,7-1-2-15,3-2 1 0,4 2 0 16,0-2-1-16,2 1-8 0,3-1 7 15,-3-2 1-15,-4-1-1 0,0-1-1 16,-9-1 1-16,-3-2 3 0,-9-2 1 16,-2 1-4-16,-6-2 1 0,0-3 3 15,-10 1 3-15,-9-3-5 0,-1 0 2 0,-5 2 1 16,0 0 2-16,-4-2-1 0,2 2-2 15,0-2 2-15,5-4-2 0,3 2-1 16,4-2-1-16,9-2 2 0,4-1 0 16,2 1-8-16,0-1-34 0,13 1-10 15,5-1-16-15,1 0-72 0,-1 0-129 0</inkml:trace>
  <inkml:trace contextRef="#ctx0" brushRef="#br0" timeOffset="10728.44">15142 11862 4 0,'4'0'31'0,"2"0"112"0,-4 0-111 16,4 0 5-16,3 0 7 0,1-1-14 0,0-2 12 16,1-1-9-16,5-2 0 0,3-5-10 15,1-2-2-15,7-2-1 0,-2-4 0 16,0-3-2-16,0 1-1 0,-5-2 4 15,-1-1-7-15,-7 2-2 0,-8 1 0 16,1 0-4-16,-5 0-4 0,0 1-2 0,-13 1 4 16,-1 3-2-16,-5 0-4 0,-2 6 1 15,-1 4 1-15,1 5-1 0,0 1-2 16,3 8 0-16,1 10-3 15,3 7-1-15,1 9-1 0,3 8 3 0,6 4-2 16,4 1 1-16,2-4-3 0,14-2 2 16,7-6-5-16,6-6 0 0,2-6 4 15,2-8 0-15,2-8 5 0,-2-7-1 16,1 0-2-16,-3-18 5 0,-3-8 0 15,-1-3 1-15,2-8-3 0,-6-5 2 16,0-1 6-16,-7-2 3 0,-3 0-2 0,-1 2 3 16,-2 0-4-16,-1 0 0 0,-3-1-4 15,-2-1 1-15,-4 0-1 0,0-2 1 16,0-1-6-16,-2 2 2 15,-2 6 1-15,0 13 0 0,2 12-2 0,2 9 0 16,0 6 2-16,0 6-6 0,0 14 3 16,2 12 1-16,2 10 2 0,2 5 0 15,0 4-2-15,-2 3 0 0,1 0-1 16,-5 5-5-16,0 0-6 0,-5 1 5 15,-7-2-2-15,2-9-2 0,1-8 7 0,7-12 0 16,0-13 6-16,2-7-1 0,0-6 3 16,0-3 6-16,0-5 20 0,4-13-20 15,7-8-3-15,5-4 1 0,3-1-5 16,2 1-1-16,-3 3-1 0,3 6 0 15,-1 4 0-15,1 5-3 0,0 5-7 16,-1 5-10-16,5 2-8 0,-4 0-17 16,6 7-28-16,-4 5-17 0,-1 0-43 15,-3-2-84-15</inkml:trace>
  <inkml:trace contextRef="#ctx0" brushRef="#br0" timeOffset="11922.51">17097 11376 1 0,'2'-1'258'0,"2"-2"-222"16,3 3 1-16,1 0 4 0,0 4-25 0,-2 13 2 15,-4 3 2-15,-2 8-4 0,0 6-6 16,0 2-1-16,0 4 15 0,0-1-17 16,0 0-7-16,0-4 6 0,0-4 1 15,0-6-1-15,0-6-3 0,0-6 0 16,0-6 2-16,0-5-2 0,0-2 0 0,0 0 11 15,0-17 1-15,2-5-11 0,5-8-1 16,-1-5 3-16,0-4-4 0,0-3 3 16,0-4 1-16,3-2 0 0,-1 0 1 15,0-6-7-15,3-3 4 16,1-5-2-16,2-2 1 0,5 4-3 0,6 9-1 15,2 11-1-15,2 14 2 0,-2 11 0 16,4 12-4-16,0 3 3 0,4 2 0 16,-2 14 1-16,-6 6-1 0,-3 5 3 15,-11 5-4-15,-9 4 2 0,-4 2 1 16,-6-1-6-16,-13 2 3 0,-6-3 4 0,-6-4-4 15,-2-2 4-15,-6-4 0 0,2-2-2 16,4-5 0-16,2-2 0 0,8-5 1 16,9-3 0-16,3-6-7 0,9-1-5 15,2-2-17-15,0 2-30 0,10-1-6 16,5-1-31-16,1 0-84 0</inkml:trace>
  <inkml:trace contextRef="#ctx0" brushRef="#br0" timeOffset="12833.56">17670 11514 124 0,'-13'-6'130'0,"-3"1"-97"16,1 1 21-16,1 0-16 0,-1 3-9 15,1 0 2-15,-1 1-2 0,1 0-11 16,0 0 7-16,-1 7-8 0,3 5-3 16,1 4 3-16,-1 3-4 0,4 0-2 0,4 1-4 15,-3 1 0-15,5-1-2 0,0 0 0 16,2 1-2-16,0 1 1 0,4-3-2 15,11 5-1-15,5 0-2 0,3-1 3 16,2-2 0-16,4-2-1 0,2-2-1 16,0-5 0-16,-2-3 2 0,-2-5-4 0,-7-4-2 15,-3 0 2-15,-3-4 1 16,-5-10-1-16,-1-5 1 0,-6-5 1 15,-2-2 1-15,0-2-2 0,0-3-1 16,-6 3 2-16,-5-1 2 0,-3 3-2 0,-3 1-1 16,3 1 1-16,0 1 1 0,3 3-2 15,5 3-6-15,4 6 0 0,2 2-1 16,0 5-4-16,4 4-12 0,11 0 6 15,3 0 4-15,3 8 8 0,-1 3 1 16,5-1 3-16,-2 1 2 0,-2-1-4 0,1-1 1 16,-3-2 0-16,0 1 3 0,-3 0-1 15,-1-1 0-15,-3-1 3 16,-2 0 0-16,-3-1-5 0,-3 1 2 15,-4 1 1-15,0 0 4 0,0 3-3 16,-9-2 0-16,-3 2 1 0,2-2-1 0,-3 0-2 16,3-1-1-16,4-1 2 0,2 0 0 15,0-4-5-15,4 1-4 0,0-3-14 16,0 0-1-16,10 0 10 0,2-3-10 15,3-3-4-15,-5-3-3 0,0-1-6 16,3 1 5-16,1-3 14 0,-1-1 3 0,5-1 5 16,-1-1-2-16,-1 1 9 0,-1-1 4 15,1 2 0-15,1-1 2 16,-5-3 4-16,5 1 7 0,-5-2-1 15,1 0-7-15,-3-4 7 0,2 2 0 0,-3-3 1 16,-3 0-2-16,0-5 3 0,-4-4 11 16,2-3-12-16,-2-1 6 0,0-3 0 15,0 0-3-15,1-1-9 0,-1-5 1 16,2 1-2-16,2 3-3 0,-2 9-2 15,0 11 1-15,-2 10 4 0,0 11 1 0,-2 0-9 16,4 12-2-16,-1 13 7 0,-3 12 1 16,0 8-3-16,0 11-1 0,0 7 3 15,-7 5-2-15,5 2-2 16,2-1 1-16,-2-1 0 0,-2-4-2 0,2-3-6 15,0-8-4-15,2-10 10 0,0-12 0 16,0-11-1-16,2-9 4 0,-2-9 0 16,2-2 9-16,2-5 18 0,2-14-18 15,7-4-6-15,-3-2-3 0,5 0-2 16,-5 1 0-16,4 4 1 0,3 4-1 0,-1 3-3 15,1 4 0-15,2 4 2 0,-3 4-3 16,-3 1-14-16,1 0-8 0,-4 2-9 16,5 7-23-16,-3-4-52 0,1 1-91 15</inkml:trace>
  <inkml:trace contextRef="#ctx0" brushRef="#br0" timeOffset="13628.61">18902 11205 297 0,'-4'-9'27'0,"4"6"33"0,0 1-19 16,0 2-24-16,0 3-9 0,0 13 10 16,0 12 6-16,0 5-3 0,0 8-5 15,-2-2-6-15,-5 0 0 0,3 1 2 16,-4-1-3-16,-4-1 1 0,1-2-3 16,3-4 3-16,0-6-7 0,-1-5-1 15,5-8 0-15,0-4 2 0,2-6-2 16,0-3 0-16,2 0 8 0,0-9-10 0,-4-8 0 15,4-4-1-15,0-4 2 0,0-3 1 16,0-3-3-16,8-3 0 0,-2-1 1 16,5-3 2-16,-3-5-2 0,0-6-1 15,3-6 1-15,3-3 1 0,5 3-1 16,5 9-3-16,1 11 4 0,0 10-2 0,-2 12-1 15,-3 10-1-15,1 3 0 16,2 0 0-16,-5 13 0 0,1 7-3 16,-7 6 3-16,-3 2 2 0,-5 4 0 15,-4 2 2-15,0-3-3 0,-8 2 1 0,-7-3 1 16,-3-2-2-16,-1-1 4 0,0-3-2 15,-1-2 1-15,3-4 0 0,3-2 1 16,1-1 3-16,1 0 0 0,1-1-2 16,1-1 3-16,-2-2 0 0,3-1-4 15,3-2 0-15,4-2-1 0,2 0-1 0,0-1-1 16,2-1-3-16,11-2 3 0,7-2 0 15,11 1-3-15,-2 0-3 16,6 2-3-16,-4-1-2 0,-4 2-4 16,-2 3 6-16,-6 1 7 0,1 3 1 0,-7 0-3 15,1 0 4-15,-5 0 1 0,-5 0 2 16,0-1 0-16,-4 2 1 0,0 0 11 15,0 1-4-15,-6 0 3 0,-11-1-5 16,-2 3 0-16,-5 1 1 0,-3 0-2 16,-4-1-7-16,-4 4 4 0,2-2 0 0,0 2-5 15,1 1 1-15,6-1 1 0,3 1 0 16,8-4-3-16,5 1-14 0,6-4-21 15,-2-1-31-15,2-7-73 16,-3 0-207-16</inkml:trace>
  <inkml:trace contextRef="#ctx0" brushRef="#br0" timeOffset="14664.67">19933 11840 28 0,'2'0'13'0,"0"0"150"0,-2 0-79 16,0 0-37-16,2 3-12 0,-2 2-9 16,5 6 1-16,-5 4 16 0,0 5-17 0,0 4-10 15,0 2-5-15,0 2-7 0,0-2 1 16,0-1-4-16,0-4 0 0,-2-2 0 15,-3-3 0-15,3-6 0 0,0-3-6 16,2-3-12-16,0-2-17 0,0-2-21 16,11 0-34-16,1-7-79 0</inkml:trace>
  <inkml:trace contextRef="#ctx0" brushRef="#br0" timeOffset="15371.71">20580 11022 59 0,'0'-4'99'0,"0"3"-48"0,0 1-2 0,0 0-6 15,0 0-14-15,0 1-4 0,-4 14 4 16,-4 7 3-16,0 10-2 0,1 4-2 16,3 7 2-16,0 7-6 0,0 4-8 15,2 2-2-15,0-4 11 0,2-6-12 16,0-6-10-16,0-8 1 0,0-3 2 15,-2-5 0-15,0-7-3 0,0-4 2 0,0-7-1 16,2-2 1-16,-2-4-2 0,-1 0 11 16,1-4-5-16,2-9-7 15,0-4-5-15,0-2 3 0,7-4 1 0,1-2-1 16,2-2-1-16,1 2 0 0,5 1 1 15,3 4-2-15,1 2-1 0,3 4 0 16,0 2-4-16,2 6 0 0,-1 3 1 16,1 3 0-16,-2 3 0 0,2 12 2 15,-7 3 2-15,-1 3-3 0,-3 2 4 16,-3 1 0-16,-3 1-6 0,-2-2-2 0,-6 0 7 15,0-5 0-15,0 0 3 0,-6-2-2 16,-8-3 2-16,-5 1 1 0,0-6 1 16,-6-1 3-16,5-3 2 15,-5-2 2-15,-2 2-3 0,0-3 0 0,7-1-3 16,1 0-1-16,5 0-3 0,3 0 0 0,9 0 0 15,0 0 0-15,2 0-7 16,4 0-20-16,9 0-3 0,3-2-9 16,3 0-24-16,1 0-25 0,-1-4-79 15</inkml:trace>
  <inkml:trace contextRef="#ctx0" brushRef="#br0" timeOffset="15605.72">21083 11366 64 0,'2'-3'62'0,"-2"1"74"16,0 1-105-16,0 1 11 0,0 0-19 16,-5 8-8-16,-5 10 13 0,0 4-8 0,-3 2-5 15,5 2-5-15,2 0-1 0,2 0-6 16,2-2 1-16,2-2-4 0,0-2 0 15,4-6 0-15,4-2 0 0,7-5-15 16,-3-5-13-16,2-2-20 0,1 0-37 16,-3-15-29-16,1-3-38 0</inkml:trace>
  <inkml:trace contextRef="#ctx0" brushRef="#br0" timeOffset="15832.74">21238 10915 3 0,'12'-31'33'0,"-2"14"81"15,-3 11-51-15,-3 6-49 0,0 10 5 16,2 13 10-16,-4 11 1 0,0 8-4 15,-2 9 1-15,0 7 2 0,0 2-5 16,-4 0-6-16,-2 0-2 0,-5-7 5 16,3-10-14-16,4-8 7 0,2-7-1 0,2-6-6 15,0-7 3-15,4-6-7 16,4-6-1-16,5-3 2 0,5 0 0 15,3-4-1-15,2-8-4 0,0-2-3 16,1 1-15-16,-1 2-37 0,-2 3-4 0,-1 0-51 16,-3-1-104-16</inkml:trace>
  <inkml:trace contextRef="#ctx0" brushRef="#br0" timeOffset="16185.76">21926 11007 97 0,'-15'9'233'0,"5"-3"-202"0,4 6 9 0,6 0 1 0,0 0-31 15,10 2 2-15,9-4 5 0,10 0-5 0,4-1-5 16,4-1-1-16,-2 0-5 0,-2 1 0 16,-4 0 1-16,-6-1-1 0,0 0-1 15,-9 1 1-15,-1 2 6 16,-5 2 5-16,-6 3 1 0,-2 5 6 0,0 4-1 15,-15 5-2-15,-3 4-9 0,-5 0 2 16,-2-2-1-16,3 3-4 0,-3-1-2 16,4 1-1-16,5-1 1 0,5-2-2 15,5-1-8-15,4 1-11 0,2-4-25 16,6-4-22-16,2-7-88 0,3-6-160 0</inkml:trace>
  <inkml:trace contextRef="#ctx0" brushRef="#br0" timeOffset="17912.86">23255 10979 16 0,'0'-1'75'0,"0"-2"-9"15,0 3-32-15,0 0 6 0,0-1 14 0,0 1-14 16,0-1-5-16,0 1-5 0,0-1-5 15,0 1-11-15,0 0 8 0,4 0 7 16,0 0-9-16,1 2-5 0,-1 13 3 16,0 11 6-16,-4 9-7 0,0 10-1 15,0 9-10-15,-6 6 4 0,-1 6-5 16,-1-4-2-16,-2 0-1 0,-3-6 2 15,3-5-1-15,-2-4-5 0,3-5 4 16,3-7 0-16,2-7 0 0,4-9-2 16,0-8 0-16,0-7 0 0,0-4 0 0,0 0-2 15,10-4 5-15,9-15 3 0,10-8-6 16,2-4 0-16,0-3 0 0,8 0-6 15,-4 1-1-15,3 1-1 0,3 3-7 16,-6 3 13-16,0 7-2 0,-2 4-7 16,-8 6 5-16,-6 4 5 0,-5 5-1 15,-4 0 2-15,-5 3-2 0,-5 12 3 16,0 2-2-16,0 4 2 0,0 3 2 15,0 1 3-15,-5 1 2 0,-1 0-1 16,2 0-6-16,0-3 7 0,2-2-2 0,0-2-2 16,2-6-2-16,0-2-1 0,0-4-1 15,0-2-1-15,0-3-2 0,4-2-6 16,4 0-13-16,7 0-19 0,-1-9-28 15,1-5-40-15,-3-4-122 0</inkml:trace>
  <inkml:trace contextRef="#ctx0" brushRef="#br0" timeOffset="18101.87">23966 11457 36 0,'2'3'305'0,"-2"-2"-259"16,0 4-26-16,0 2 40 0,-8 5-11 15,-4 3-27-15,1 3-9 0,-1 1-3 16,4-2-5-16,1 1-3 0,3-1-3 15,4 0 1-15,0-3-2 0,0 0-12 0,9-4-9 16,5-3-9-16,3-3-9 0,3-4-18 16,3 0 4-16,0-3-154 15</inkml:trace>
  <inkml:trace contextRef="#ctx0" brushRef="#br0" timeOffset="18572.89">24384 11409 84 0,'0'-15'201'0,"-11"-2"-158"0,-7 9-22 16,-3 1 32-16,-4 1-28 0,-2 6-7 15,1 0 16-15,-1 5-7 0,4 10-2 0,4 4-12 16,7 4-1-16,4 3-7 0,4 1-2 16,4 1-2-16,0-1-2 15,10-3 2-15,11-3-1 0,3-4-1 16,3-3-4-16,2-4-6 0,4-5 1 0,-4-5 0 15,0 0 2-15,-2-4-9 0,-6-9 14 16,-7-1-2-16,-3-2 3 0,-5-2 4 16,-4 2 4-16,-2-2-1 0,0 5 1 15,0 1-1-15,-2 2 4 0,-4 2 2 16,6 4-3-16,-3 2-2 0,3 2-2 0,0 0-8 15,0 11-1-15,0 9 4 0,0 4 1 16,0 5-1-16,-2 6-8 0,-2 5-5 16,-4 3 2-16,6 2-5 15,-4 2 6-15,-1 0 6 0,3 0 3 0,0 1 2 16,-2-2 0-16,-2-1 6 0,-7-5-6 15,3-4 0-15,-3-2 3 0,-1-2 3 16,-3-5 10-16,-1-6 30 0,-1-9-34 16,2-9-5-16,3-3 13 0,-1 0-5 15,1-3-4-15,1-6 0 0,3-2-4 0,2 0-5 16,-1 0 0-16,7 2 0 0,-6 1-1 15,8 0-3-15,2 5 1 0,0-3-6 16,2 3-12-16,8-1-13 0,5-2-9 16,3 0-25-16,1-5-41 0,-1-7-114 15</inkml:trace>
  <inkml:trace contextRef="#ctx0" brushRef="#br0" timeOffset="18944.91">24849 10909 8 0,'0'0'240'0,"0"4"-231"0,-2 14-6 15,-2 9 35-15,-5 9 2 0,-1 8 10 16,2 7 0-16,0 5-8 0,-3-1-14 15,5 1-6-15,4-5-8 0,-2-7-3 16,4-8-2-16,0-8-2 0,0-6 0 0,4-7-4 16,0-6-3-16,4-4 2 0,3-5-2 15,1 0 0-15,7-3 1 0,1-9-7 16,1-4-1-16,0 2-5 0,-3 3 4 15,-5 5 6-15,-3 0 2 0,-4 4-1 16,-4 2-1-16,-2 0 2 0,0 3 4 16,0 11 5-16,-6 6 3 0,-2 2-2 15,2 2-3-15,-1-1 0 0,7-1-5 16,-2 0-3-16,2-4 1 0,0 2 0 15,2-4-12-15,13-2-11 0,6-1-16 16,-1-4-32-16,3-3-57 0,2-4-33 0</inkml:trace>
  <inkml:trace contextRef="#ctx0" brushRef="#br0" timeOffset="19372.94">26283 10546 51 0,'-16'-5'237'0,"-7"4"-194"0,-4 1 4 15,-8 12 19-15,-12 18-20 0,-9 14-1 16,-6 15 1-16,-6 12-10 0,1 8-4 0,5 7-8 15,11 1-10-15,11 1-4 0,14 0-6 16,15-8-2-16,11-10-3 0,2-11 1 16,23-12-7-16,8-9-15 15,4-5-17-15,9-5 12 0,-1-2-74 0,3-5-15 16,-1-8-125-16</inkml:trace>
  <inkml:trace contextRef="#ctx0" brushRef="#br0" timeOffset="20406">26796 11205 73 0,'0'0'237'0,"0"0"-192"16,0 0-7-16,0 0 0 0,0 3-2 0,0 6 9 15,0 4-12-15,0 5-12 0,0 2-5 16,0 5-4-16,0 0-10 0,0-3 0 16,0-1 0-16,0-4 1 0,-2-1-2 15,2 1-1-15,0 0-1 0,0-2-4 16,2-2-9-16,6-3-36 0,7-1-18 0,1-5-25 15,1-4-74-15</inkml:trace>
  <inkml:trace contextRef="#ctx0" brushRef="#br0" timeOffset="20721.02">27156 11368 83 0,'2'1'137'0,"6"-1"-90"15,5 0-54-15,3 0 32 0,5 0 3 0,4 0-5 16,6-4 9-16,4-5-9 0,4-5 1 15,2 0-6-15,1-5-10 0,-5-1 1 16,-6-2 3-16,-8-2-6 0,-9 1-5 16,-6-1 2-16,-8 1 2 0,0 1-2 15,-10 3-1-15,-11 1-2 0,-6 5 2 16,-4 8 1-16,-8 4-3 0,4 1 2 15,0 4 2-15,2 9 7 0,8 6 3 16,2 3-2-16,3 9 1 0,1 3-3 16,9 6 1-16,3 3-5 0,1-2-4 0,6 1 1 15,4-7-3-15,11-3-1 0,12-5-3 16,2-4-16-16,6-4-27 0,8-4-35 15,1-9-57-15,1-6-80 0</inkml:trace>
  <inkml:trace contextRef="#ctx0" brushRef="#br0" timeOffset="20857.02">27753 11443 172 0,'-12'2'238'16,"-1"0"-209"-16,5 2-19 0,4-2 43 16,0 1-32-16,2 1-18 0,2 2-3 0,0 0-3 15,12 2-25-15,7-4-31 0,6-4-50 16,-1 0-152-16</inkml:trace>
  <inkml:trace contextRef="#ctx0" brushRef="#br0" timeOffset="21221.04">28530 11140 178 0,'-18'-8'115'0,"-3"0"-74"15,3 5 21-15,-7-1-9 0,0 3-12 16,-4 1 2-16,-2 0-6 0,2 4-10 0,4 8-6 16,-2 2-9-16,7 6-4 15,3 2-2-15,3 2-3 0,10 5 0 16,4-2-3-16,0 4 0 0,10-2 1 15,11 0 0-15,3-2-2 0,3-4-1 0,2 0-7 16,0-1-3-16,-8-2-5 0,-1 0 2 16,-7-2 2-16,-5-4 4 0,-6 0 5 15,-2-3 3-15,-2 0 4 0,-14-2-4 16,-5-2 3-16,-6 0 0 0,0-3 1 15,-2 0 1-15,4 0-3 0,5-1-1 0,3 0 1 16,5 1-7-16,8-2-26 0,4-2-48 16,0 0-79-16,14-8-126 15</inkml:trace>
  <inkml:trace contextRef="#ctx0" brushRef="#br0" timeOffset="21810.08">28698 11452 3 0,'16'0'9'16,"7"0"125"-16,0 0-98 0,2-7-4 0,2-5 22 15,-1-3-20-15,-1-3-1 0,2-1-5 16,0-5-5-16,-4-4-10 0,-3-2 9 16,-9-4-11-16,-3 0-3 0,-8-1-5 15,0 2 3-15,-6 3-2 0,-7 5-1 16,-7 6 3-16,-3 8-1 0,-4 8 1 0,0 3-2 15,4 6 2-15,-1 14 0 0,7 8 0 16,-4 6-6-16,7 6 4 0,2 3-3 16,7 4-1-16,5-2 2 15,0-5 1-15,9-5-3 0,9-7-1 0,1-6 2 16,2-7 1-16,1-6-3 0,1-7 1 15,4-2 3-15,0-8 0 0,4-9-1 16,0-6 1-16,-4-7 6 0,0-1-1 16,-3-7 2-16,-1-5-3 0,2-5 1 15,-2 0-3-15,1-3-3 0,-3 2-1 0,-4-2 2 16,1 0-3-16,-3-1 0 0,-3 1 2 15,3 7-2-15,-3 9-2 0,-2 12 4 16,-6 13-4-16,-4 10 2 0,0 7-5 16,0 17 4-16,-10 9 0 0,-4 9 2 15,-1 5-1-15,-1 5-2 0,-1 0-1 16,1 1-4-16,-5-2 5 0,2-5-1 15,1-7 2-15,9-7 2 0,1-12 0 16,6-5-1-16,2-7 0 0,0-5 4 16,0-3 3-16,4 0-2 0,15 0 2 0,4-10-2 15,1-1-4-15,3 2-3 0,-2 0-15 16,-2 7-19-16,-3 1-37 0,1 1-52 15,-6 0-62-15</inkml:trace>
  <inkml:trace contextRef="#ctx0" brushRef="#br0" timeOffset="22126.1">29866 10794 107 0,'0'-5'218'16,"0"1"-209"-16,0 4 11 0,0 0 0 16,-11 8 7-16,-1 11 12 0,-2 7-7 15,-3 6-12-15,0 6-4 0,-5 8-6 16,3 2-2-16,-6 3-6 0,1 1 2 15,1-1-4-15,-2-2 0 0,2-4 1 16,5-6 0-16,3-7-1 0,7-9-2 0,6-10-2 16,2-7 2-16,0-3-4 0,8-3-9 15,9 0 2-15,3-7-12 0,7-7-3 16,4-3-15-16,-4 2-33 0,6-1-25 15,-4 0 0-15,2 1-14 0</inkml:trace>
  <inkml:trace contextRef="#ctx0" brushRef="#br0" timeOffset="22406.1">29965 11184 2 0,'10'-9'105'0,"-6"0"-42"0,1 0 7 16,-5 0-15-16,0 2-26 0,-9 1 3 15,-5 3-10-15,-3 3-10 0,3 0 0 0,1 0-5 16,3 7-3-16,2 3-4 0,0 1 0 16,-3 2 0-16,5 0 1 0,0 4 0 15,4-3 0-15,0 1 1 0,0 4 1 16,2-1 1-16,0 1-3 0,10-3 2 15,2-1-2-15,5-1 0 0,4-3-1 0,10-4 0 16,2-4 34-16,2-3-16 0,-6 0-21 16,-9-1 5-16,-9-10 2 15,-3-3 0-15,-4-2 13 0,-4-3 5 16,0 0-6-16,-4 0 0 0,-8 2-6 0,-3 2 0 15,1 1-3-15,-5 4-1 0,5 2-6 16,3 1 0-16,7 3 0 0,2 1 0 16,2 2-17-16,0 1-16 0,0 0-37 15,6 0-20-15,3 0-83 0</inkml:trace>
  <inkml:trace contextRef="#ctx0" brushRef="#br0" timeOffset="22722.12">30951 10974 234 0,'0'-7'178'16,"0"5"-150"-16,-4 2 40 0,-11 9-27 15,-5 10-6-15,-7 5 5 0,0 9-4 16,-2 5-12-16,4 2-8 0,2 5-6 15,5 0-4-15,-1-1-5 0,1-1 3 16,1-1-4-16,1-4 0 0,3-5-4 16,7-6-11-16,2-3-15 0,4-4-22 15,4-5-18-15,6-5-33 0,7-7-186 0</inkml:trace>
  <inkml:trace contextRef="#ctx0" brushRef="#br0" timeOffset="23188.16">31776 10418 169 0,'-8'-14'137'0,"1"4"-103"15,5 7 13-15,2 0-12 0,0 3-28 16,4 0-7-16,7 8 10 0,3 8-6 16,1 10 0-16,-3 8 4 0,-2 9-6 15,-3 10 1-15,-3 7-1 0,-4 10 1 16,0 5 1-16,-6 7 5 0,-5 3-5 15,-5 2 1-15,-11 1 1 0,0-3-7 0,-8-4 4 16,-7-9 1-16,1-7-4 0,-2-10-7 16,-1-5-17-16,1-7-5 0,-1-2-19 15,11-4-51-15,-2-5-79 0</inkml:trace>
  <inkml:trace contextRef="#ctx0" brushRef="#br0" timeOffset="60969.32">14282 14460 2 0,'2'-5'7'0,"-2"1"-2"16,0-1 3-16,0 2 43 0,0 1-38 0,0 0 11 15,0 2 7-15,0 0-10 0,0-1-4 16,0 0 4-16,0 1 1 16,0-1 3-16,0-1-7 0,0 2-4 0,0-1 9 15,0 1 1-15,0 0-2 0,0 0 2 16,0 0-4-16,0 0-5 0,-2 0-8 15,0 0-1-15,0 1-3 0,0 5 1 16,-1 0 2-16,3 1 2 0,-4 0-2 16,4-2 3-16,-4 4 2 0,2-3 3 15,-2 4-3-15,2 0 3 0,-2 4-6 16,2 4-4-16,-4 2 6 0,3 4-5 0,-3 4-1 15,4 1-1-15,0 3 3 0,-2 2-4 16,2 3 1-16,-2-1-3 16,0 1 4-16,4 1-1 0,-2-1-2 0,-3 2-1 15,5-1 2-15,0 0 1 0,0-4-4 16,0-5 2-16,0 0 0 0,3-1 0 15,-1 1-2-15,0-1 1 0,2-1 2 16,-2 0-1-16,0 0-1 0,-2-3 1 16,0 3 0-16,0-1 1 0,0 3-2 15,0 0-2-15,-4 3 5 0,0 1-3 0,-7 2 0 16,7 0 0-16,-2 0 1 0,2-2-1 15,2 1-1-15,0 5 1 0,-2 3 1 16,2 0 0-16,-3 1-1 16,3 0 0-16,2 1 0 0,-2 0 1 0,0 3-1 15,2 0 0-15,-2 0 1 0,2 3 1 16,-2 0 1-16,0 1 0 0,2 0 1 15,0 0-3-15,0-1-1 0,0-2 0 16,0 0 2-16,0-1 0 0,0-3-4 16,0-2 2-16,6 0 2 0,-2-2-2 0,-2-1 0 15,0 3 0-15,1 0 1 0,-3-1 0 16,0 0-1-16,2-2 3 0,-2 0-4 15,0-1 0-15,2 1 1 0,0 1-1 16,2-4 3-16,0 1-1 0,-2 0-1 16,4 0 1-16,-4 0 2 0,0 2-1 0,3 1 1 15,-1-1-1-15,-2 2 1 0,0-1 0 16,2 1-1-16,-2 1 2 15,2 0 1-15,0-1 0 0,2-3-2 16,1-3 0-16,-3-2 0 0,0 0 0 0,-2 0-1 16,2-4 1-16,-4 0-3 0,2-1 4 15,-2-4-3-15,0-2 2 0,0-3 0 16,0 0-2-16,-4 0-1 0,2-2-1 15,-4 6 2-15,2 1 1 0,0 2-3 16,1 6 1-16,-1-1 1 0,2-5 8 16,2-3-8-16,0-7 0 0,0 0-1 15,0-1 1-15,0-2 0 0,0 0 1 16,0-7-1-16,0 0 1 0,0-3-1 15,-2-3 0-15,2 0 2 0,-4 0 1 0,2-10-8 16,2-10-13-16,0-11-11 0,0-11-23 16,0-11-49-16,0-12-118 0</inkml:trace>
  <inkml:trace contextRef="#ctx0" brushRef="#br0" timeOffset="62348.4">14302 14485 10 0,'0'1'29'0,"0"2"-22"16,0-2-2-16,-2 1 19 0,2-2 73 15,0 0-60-15,0 0 0 0,0 0-1 16,0 0-14-16,0 0-5 0,0 0-3 15,0 0 9-15,0 0 8 0,0 0-24 16,4 0-6-16,3 0 1 0,3-3 11 0,4-1-1 16,-3 1-3-16,7 1-4 0,-1 0-2 15,2 1 3-15,3-1-4 0,3 1-1 16,2-1 2-16,0 2-1 0,4 0-2 15,-2 0 0-15,6 0 1 0,2 0 5 16,0 0-3-16,5 2-2 0,1-1 1 16,5-1-3-16,-3 0 2 0,5 0 0 15,-1 0 1-15,3 0-1 0,0 0 1 16,-1 0 0-16,1 0 0 0,-2 0 0 15,-5 0-2-15,-4 0 1 0,-3 2 0 0,-1 0 0 16,-2-2 1-16,4 0-1 0,-1 0 0 16,-1 0 3-16,2 0-4 0,2-4 2 15,-1-1 0-15,-1 1-2 0,2 0 6 16,-4 2-5-16,1-1 3 0,-1 2-2 15,-4 1-2-15,-4 0 2 0,2 0 1 0,-6 0-2 16,2 0-1-16,-3 0 1 16,-1 0 1-16,-2 0-2 0,-5 0 1 15,1 0-2-15,-5 4 2 0,5-1-1 16,1 1-1-16,7 1 2 0,0-3-1 0,4 0 2 15,0-1-2-15,0-1 1 0,6 0 1 16,-2 0 1-16,6-2-3 0,1-6 2 16,-3-2-1-16,2-1 1 0,-4 2-2 15,-4-1 1-15,-6 1 0 0,-4 2-2 16,-3 2 1-16,-7 2 0 0,-5 1 1 0,-4 2 0 15,-2 0 3-15,0-2 2 0,0 2 5 16,0 0-4-16,-2 0-6 16,0 0-1-16,2 0-2 0,-2 2-1 15,0 2 3-15,0 2-1 0,2 0-1 16,0 2-10-16,0-1-13 0,0 2-8 0,0 2-23 15,4 0-25-15,2 0-32 0,2 0-45 16</inkml:trace>
  <inkml:trace contextRef="#ctx0" brushRef="#br0" timeOffset="64645.53">16659 14432 23 0,'2'0'13'0,"2"0"-13"15,-2 0 146-15,-2 0-91 0,0 0-22 16,0 0-2-16,0 0-4 0,0 0 2 15,0 0 1-15,0 0-13 0,0 0-8 0,0 0-1 16,0 7-3-16,0 5 6 0,-2 4 1 16,-2 3 1-16,2 3-4 0,-6 6 2 15,-1 2 2-15,3 3 6 0,-2 4-5 16,0 2-7-16,4 2 1 0,-1 4 2 15,3 2-1-15,2 1-2 0,-2 2-3 0,2 2 2 16,0-1-1-16,0-3 0 16,0 0-2-16,-4-1 2 0,2 1-4 15,0-3 2-15,0 0-2 0,0-4 2 16,0 0 1-16,0-3-4 0,2-1 1 0,0-4 2 15,0-1-1-15,0 1-2 0,0-1 0 16,0 1 1-16,-4-2 1 0,-1 0-1 16,1-1-1-16,-2 3 2 0,0 8 0 15,-2 2-2-15,-5 0-2 0,5-3 8 16,-2-6-5-16,3 1-1 0,1 2 0 0,2 8 1 15,-4 0 10-15,0-4-3 0,-3-2-9 16,7-4 2-16,-4 4 1 16,4 1-2-16,0-3 6 0,-1-4-1 15,1-4-6-15,4-1 2 0,0 4-2 0,-4 6 2 16,-2 2 1-16,0-3 2 0,2-4 1 15,-1-6-3-15,3-4-3 0,2 1 1 16,-2-1 0-16,-2 4 1 0,2 5-2 16,-6 8 0-16,-2 2 2 0,-1-3 2 15,3-5 5-15,4-6-13 0,2 3 3 0,-4 5 2 16,-1 2 2-16,3-6-3 0,-2-5 0 15,6-4 0-15,0 5 2 0,0 6-2 16,0 0 3-16,0-1-1 16,0-5-1-16,0-2-1 0,0 6 0 15,-2 6 2-15,0 0 0 0,-2-5-1 0,4-6 0 16,0-1 0-16,0 6-1 0,0-1 2 15,0-2-1-15,2-4 0 0,0-6 0 16,-2 5 0-16,0 4 0 0,0 4 1 16,0 0 1-16,0-6-3 0,0 1 1 15,0 1 1-15,-2 7-1 0,0 3 0 0,2-7 1 16,0-3 0-16,0-2-2 0,8 1 0 15,-2 7 0-15,0-2 4 0,-4-5-1 16,3-3-4-16,-1-6 2 16,0 5 1-16,-2 3 0 0,0-4-2 0,-2-2 5 15,0-7-2-15,0-1-2 0,0-3-1 16,0 1 2-16,0-4 1 0,0 0-2 15,0-2 0-15,0 1 0 0,0-1 0 16,0 0 0-16,0 0 0 0,0-2 0 16,0-1 0-16,0-1 0 0,0 0 0 0,0 0 0 15,0 0 0-15,0 0 1 0,0 1-1 16,0-1 1-16,0 0 1 0,0 0 0 15,0 2-3-15,0 4-1 0,0-1 2 16,0 2 0-16,0-1-2 0,0 1 1 16,0-3 1-16,0 2 0 0,0-4-3 15,0-1 0-15,0 1 3 0,0-2-1 16,0 1 1-16,0 0-3 0,4 0 3 15,0 0-1-15,-2 0-2 0,2-1 1 16,1 1-1-16,-1-1-3 0,-2 0 1 0,0 0 2 16,-2 0 3-16,0 0 1 0,0 0 1 15,0 0 1-15,0-3-3 0,0 0 1 16,-6 1-1-16,4 0 0 0,-5 0 0 15,3-1 1-15,0-2-2 0,-2 3 1 16,0-2 1-16,-5 1 0 0,-1 2-2 16,0-1 2-16,-5 0 0 0,1-1 0 15,-1 1-2-15,0 2 4 0,-1-1-1 16,1 0 0-16,1-1 0 0,-3 1-1 15,3-2 3-15,-1 1-2 0,1 1-2 0,-1-2-1 16,3 1 3-16,-5-1-2 0,4 0-1 16,-1 0 1-16,-1 0 0 0,1 0 1 15,-1-1-2-15,-1 1 0 0,-1 0 2 16,-2-2-2-16,1 1 2 0,1-1-2 15,-4 0 2-15,1 2-2 0,-1 2 1 0,-4 1 0 16,2 0 1-16,-2 0-1 16,1 2-1-16,1 5 1 0,2-1 1 15,0 0-1-15,5-1-1 0,3-1 1 16,3 0 1-16,1-3-2 0,1 0 2 15,0 0-1-15,-3-1-1 0,1 0 1 0,-3 0 0 16,-1 0 1-16,-5 0-2 0,-4 0 2 16,1 1-2-16,-9-1 2 0,-7 2-2 15,3 2 1-15,-6-1 1 0,-1 1-1 16,3 0-1-16,2-3 1 0,4-1 0 15,-1 0 1-15,5 0 1 0,5-5-1 0,-3-1-1 16,6-2 4-16,0 2-1 16,2 0 0-16,3-1 2 0,-1 2-4 15,3 1 1-15,-5-1-1 0,0 3-1 16,1-1 0-16,-1 2 1 0,0 0-1 0,-1 1 0 15,-3 0-1-15,0 0 2 0,-6 6-1 16,4 2 0-16,2-1-1 0,0 1 1 16,3-1 1-16,5 0-3 0,-3 0-1 15,1-1 4-15,2 0-1 0,3-3-1 16,-3 1 0-16,7-1 1 0,2 0 0 0,0-3-2 15,1 0 1-15,3 0 2 0,-2 0-2 16,2 0 0-16,0-4 0 16,-2-2 0-16,-3-2 3 0,-1 0-3 15,-7 1-2-15,1 1 1 0,1 2 2 0,3 2 0 16,-7 1 0-16,3 1 1 0,-1 0-2 15,-1 0 1-15,1 0 4 0,1 0-3 16,-3 0-2-16,5 0 3 0,3 0 0 16,5 0 2-16,0-1-3 0,0-2 0 15,1 0 2-15,1 1-3 0,4 0 1 0,0 2-1 16,0-1 0-16,-2-1 1 0,2 2-3 15,0 0 1-15,0 0-4 0,0 0-1 16,6 0-7-16,3 0 2 16,3 0-16-16,7 4-16 0,-1-1-32 0,5-3-79 15,-2 0-195-15</inkml:trace>
  <inkml:trace contextRef="#ctx0" brushRef="#br0" timeOffset="66278.62">16409 18254 148 0,'0'0'99'0,"0"-5"-42"0,0 2-6 16,-2 0-15-16,2 0-3 0,0 0-2 16,0 3-13-16,0-1 1 0,0 1-8 15,0 0-2-15,6 0-3 0,6 0 12 16,3 0-4-16,3 0-3 0,3 1-3 15,4-1-7-15,2 2 1 0,2-2-2 0,2 0 0 16,2 0-16-16,-4-2-12 0,0-1-16 16,-5 1-25-16,-3-2-34 0,-6-1-35 15</inkml:trace>
  <inkml:trace contextRef="#ctx0" brushRef="#br0" timeOffset="66665.64">16394 18053 2 0,'2'0'143'0,"3"0"-30"16,-3 0-53-16,-2 0-5 0,8 0-23 15,0 0-4-15,0-2 1 0,5 1-11 0,1-1-5 16,-1 2-6-16,5-1-3 0,3 1-1 15,-2-1-3-15,3 0-4 16,-1 0-11-16,-2 1-11 0,-3 0-22 16,-1 0-33-16,-1 0-32 0,-4 0-56 0</inkml:trace>
  <inkml:trace contextRef="#ctx0" brushRef="#br0" timeOffset="67029.66">16405 17817 172 0,'10'0'54'0,"2"0"-7"0,3 0 3 0,3 0-12 16,1 0-11-16,0 0-14 0,-3 0-9 15,-1 0-1-15,-3 0-2 0,1 0-1 16,-3 0-1-16,0 4 1 0,-2 1-14 15,1-2-17-15,-1 1-25 0,-2 1-31 16,-2-5-44-16</inkml:trace>
  <inkml:trace contextRef="#ctx0" brushRef="#br0" timeOffset="67384.69">16392 17560 198 0,'2'-4'99'15,"-2"3"-24"-15,0 0-18 0,7-3-18 16,3 0-12-16,2 3-4 0,5 1-1 0,3 0-10 15,1 0-6-15,0 0-3 0,-1 5-1 16,3-1-1-16,-2 1-1 0,2-2-11 16,-3 3-10-16,-1-3-11 0,-3 2-23 15,-1-1-27-15,-1 0-26 0,-5-4-25 16</inkml:trace>
  <inkml:trace contextRef="#ctx0" brushRef="#br0" timeOffset="67625.7">16458 17301 12 0</inkml:trace>
  <inkml:trace contextRef="#ctx0" brushRef="#br0" timeOffset="67741.7">16458 17301 209 0,'0'-6'72'0,"0"6"-11"0,0 0-19 16,5 0-35-16,3 0 15 0,8 0 10 16,-3 0-13-16,1 0-13 0,7 0 2 15,-5 0-2-15,3 0-3 0,-4 3-2 0,-1 3 1 16,-2 0-1-16,-1 0-3 0,1 0-10 15,-2 0-17-15,-3-3-21 16,1-1-22-16,-2-1-20 0,-2-1-22 16</inkml:trace>
  <inkml:trace contextRef="#ctx0" brushRef="#br0" timeOffset="68021.72">16429 17152 135 0,'7'0'124'0,"-5"-4"-95"0,6 1 9 15,4-2-1-15,1 0-4 0,1 1-5 16,-1 2-11-16,-1 0-7 0,-2 2-8 0,-1 0-2 16,1 0 0-16,0 0-8 0,-1 0-8 15,-1 0-19-15,-2 1-14 16,4 1-20-16,-3-2-29 0,-5 0-51 15</inkml:trace>
  <inkml:trace contextRef="#ctx0" brushRef="#br0" timeOffset="68253.73">16498 16848 38 0,'4'10'260'0,"0"-1"-246"16,4-1 12-16,7 0-4 0,3-1-18 15,3-2-3-15,6 1-2 0,2-2-23 16,0-1-51-16,4-3-65 0</inkml:trace>
  <inkml:trace contextRef="#ctx0" brushRef="#br0" timeOffset="69389.8">16535 16464 19 0,'0'0'136'16,"0"0"-102"-16,0 0 3 0,0 0-4 0,0-1-8 16,0-1-6-16,0 1-9 0,0 0-2 15,0-1-1-15,0 1 6 0,0-1 9 16,0 1 1-16,0 1-7 0,0 0 3 15,0 0-6-15,0 0-4 0,0 0-5 16,0 0 0-16,2-2 0 0,4-2 9 0,0 1 2 16,5 1-6-16,1 0 3 0,1 1-5 15,3 1-1-15,5 0-1 0,1 0 1 16,5 0-4-16,6 3 0 15,0 3 1-15,3 1 0 0,3 0-2 0,-2 1-1 16,0-1 1-16,5 1 0 0,3-2 0 16,3-2-2-16,-3 1 1 0,5-3 2 15,1-1-3-15,1-1 1 0,0 0-1 16,-1 0 2-16,-1 0-1 0,0 0-1 15,-1 0 1-15,5 0 1 0,-2 0-2 0,1 0 1 16,1 0 1-16,0 0-1 0,0 0 0 16,-7 0 0-16,3 0-1 0,-1 0 2 15,-1 0-1-15,0 0-2 16,-3 0-9-16,1 1 10 0,-1-1-9 0,3 1-7 15,-3 1 11-15,-2 0 6 0,-1 1 0 16,-3 1-3-16,-6-1 4 0,-6 2-1 16,-6-1 2-16,-5 0-18 0,-8 0 15 15,-5-3 0-15,1 0-5 0,-4 0 4 16,0-1 3-16,0 0 8 0,0 0-1 15,0 0 0-15,0 0-11 0,-4-1-2 0,1 0-2 16,-3-1-16-16,2 1-38 0,-2 1-53 16,-4-3-98-16</inkml:trace>
  <inkml:trace contextRef="#ctx0" brushRef="#br0" timeOffset="70625.87">15220 16209 6 0,'0'0'5'16,"2"0"1"-16,-2 0 121 0,0 0-95 16,0 0-3-16,0 1 11 0,0-1-18 15,0 2-6-15,0-1-1 0,0 1 1 16,-6 0 0-16,4 4 2 0,-4 2 4 15,2 1-3-15,-3 3-7 0,5 1-3 0,0 1-1 16,0 1-5-16,2 1 2 0,0 1-1 16,0 2 0-16,0 0 2 15,0 4-5-15,2 1 4 0,0-1-2 16,0 0-2-16,3-2 1 0,-5-1 1 0,2-2-1 15,-2-3-1-15,0-5 0 0,0-2 2 16,0-6-3-16,0 0 0 0,0-2 1 16,2 0 5-16,-2-4 9 0,0-10-12 15,0-4-2-15,0-4 3 0,2 1-3 16,-2-3 5-16,0-4 1 0,0 0-1 0,0-2-1 15,0-2-2-15,0-1-4 0,0 3 3 16,4 0-2-16,0 2 0 0,6 4-1 16,5 6 1-16,-1 2-1 15,5 5 1-15,0 5-1 0,-3 3 0 0,3 3 0 16,-3 0 0-16,1 0-1 0,-1 0 2 15,-1 0-5-15,-3 3-3 0,-4 2 0 16,1-1 5-16,-9-3-1 0,0 2-1 16,0-1 5-16,0 1 2 0,-9-1 0 15,1 1-1-15,-8 1 0 0,3-1 0 0,-1 0-1 16,-3 1-1-16,5-3-4 0,-1 3-8 15,5 1-10-15,4-2-19 0,0 3-26 16,2-1-36-16,0 1-59 0</inkml:trace>
  <inkml:trace contextRef="#ctx0" brushRef="#br0" timeOffset="71521.92">15557 16183 4 0,'4'0'5'0,"-4"0"90"16,0 0-69-16,0 1-10 0,0 5 22 0,0 2 0 16,0 4-15-16,-2 3-10 0,2 1 4 15,-2 4 0-15,2 0-2 0,0 2-2 16,0 0-2-16,0-1-3 0,0 1-2 15,0-4-4-15,2-1 2 0,0-5 2 16,-2-3-2-16,2-2 5 0,-2-5 1 0,2-1-2 16,-2-1 5-16,0 0 13 15,0 0 4-15,0-9-25 0,0-4-4 16,0-5 1-16,0-1 1 0,0 0 0 15,0-3 6-15,0 1-3 0,0-1 1 0,-4 1-5 16,2-3 0-16,2 3 0 0,0 1-1 16,0 2-1-16,8 3-1 0,3 3-1 15,3 1 1-15,3 3 1 0,-3 2-1 16,5 2-1-16,-3 4 2 0,3 0 2 15,0 0-5-15,-3 0 6 0,-3 9-3 0,-3 5-2 16,-2 0 1-16,-2 0 1 0,-1 1 0 16,-3-1 3-16,-2 1-3 15,0 0-3-15,0 0 6 0,-7-1-3 16,-1 0 0-16,-2-1 1 0,-1-2 2 15,-1-1-2-15,0-2-1 0,3-1 1 0,-1-2 1 16,4-2 0-16,2-1 0 0,0-2 2 16,2 0 2-16,2 0-4 0,0 0 1 15,0 0-5-15,6 0 0 0,4-3 0 16,7 1 0-16,-3 1 1 0,1 1 1 15,1 0-1-15,3 3 0 0,-3 6-1 0,1 0 1 16,-3 2-2-16,-3 0-3 0,-5 1 0 16,-2 0 2-16,-4-3 2 15,0 1 1-15,0 1 2 0,0-1 0 16,-10-1 1-16,-1 0-1 0,-3-4 1 0,-1 0 0 15,-1 0 3-15,-1-2-1 0,-3-1-1 16,5 0-4-16,1 0 3 0,-3 1-3 16,3-2 1-16,5 2-2 0,-1-2-16 15,4 3-27-15,6-1-28 0,0 0-46 16,0 0-54-16</inkml:trace>
  <inkml:trace contextRef="#ctx0" brushRef="#br0" timeOffset="72070.95">16053 16151 20 0,'-6'0'98'0,"0"0"-51"0,4 0 11 16,-2 0 7-16,4 0-22 0,0 0-13 16,0 0-20-16,6 0 0 0,4 0 6 15,5 0-3-15,1 0-5 0,1 0-2 16,1 0 4-16,7 0 3 0,-2-1 0 15,0-2-5-15,-3 1 2 0,3 0-4 16,-8 0-3-16,-3 1-2 0,-2 1 1 16,-6 0-2-16,1 0 1 0,-5 0-2 0,0 3 4 15,-3 6 3-15,-7 6-3 0,-2 1-1 16,-3 3 0-16,1 0-1 0,-1 2-2 15,3 2 1-15,-3 0 0 0,3 1 2 16,0-2-2-16,1 2 0 0,3 0 0 16,2-2 0-16,2 2 0 0,2-1-3 15,2-3-14-15,0 1-27 0,0-5-37 16,2-5-77-16</inkml:trace>
  <inkml:trace contextRef="#ctx0" brushRef="#br0" timeOffset="74439.09">18437 16523 51 0,'2'0'67'0,"-2"0"-45"16,0-1 8-16,0-3 3 0,0 1-5 15,-4 1-5-15,2-1-1 0,-1 2-5 16,3 0 5-16,-4 1-4 0,2-1-2 16,0 0-2-16,-2 0 2 0,4 0-1 15,0 1-1-15,-2-1-4 0,2 1-2 16,0 0-2-16,0 0 4 0,0 0-2 15,0-1-1-15,0-1 0 0,0 0-1 16,2-4 2-16,4 0-3 0,3 0-1 16,-1-3 1-16,6 2-2 0,1-1 2 15,5 0-3-15,1 3 2 0,4 1-3 0,0 1-1 16,2 2-1-16,8-2 3 0,-2 3-2 15,2 0 2-15,2-2-3 0,2 1 2 16,1 0-1-16,1-3-1 0,0 0-1 16,1-1 1-16,-5-2 1 0,-2 3-2 15,-4-1-1-15,-4 4 1 0,-2 0-1 16,-7 1 3-16,-1 0-1 0,-1 0 1 15,-3 0 0-15,-5 0-2 0,2 0 4 16,-1 0-4-16,-1 0 1 0,2 0 1 16,3 0-1-16,-3 0 2 0,0 0-2 0,1 0-2 15,-1 0 2-15,0 0-4 0,1 0 1 16,-3 0-2-16,-2 0 1 0,2 0-4 15,-1 0 4-15,-5 0 1 16,2 0 0-16,-4 0 3 0,0 0 1 0,0 0-2 16,0 0 1-16,0 0 2 0,2 0 3 15,-2 0-2-15,0 0-2 0,0 0 1 16,0 0 1-16,0 0-1 0,0 0-2 15,0 0 1-15,0 0 2 0,-4 0-2 16,2 0 3-16,-4-4 3 0,3-1 0 0,-1 1-5 16,0-1 2-16,0-1 3 0,0 2-2 15,2-1-2-15,-2 1-1 0,2 0 1 16,-3-1 0-16,3 1-2 0,2 2 0 15,0-3 1-15,0 1-1 0,0-2 0 16,0-1-1-16,0 1 3 0,0 0 2 0,0-3-7 16,0-2 6-16,0-1-1 15,0-4 2-15,0-4-1 0,0-2-2 16,5-4 0-16,-1-1 0 0,2-2-1 15,-6-2 0-15,0-1 0 0,0-3 3 0,0-4-2 16,0-2 0-16,0 2 0 0,-6 1 1 16,-3 3 2-16,3 2-3 0,0 2 7 15,-2 4-3-15,2 4 0 0,1 7-4 16,1 4 1-16,0 7 2 0,4 2-3 15,0 3-1-15,0 0 0 0,0 0-3 0,0 0 0 16,0 6 3-16,-2 0 0 0,0 1-2 16,2 0-4-16,-2 2-6 15,2-3 2-15,-2 0-5 0,2-1 0 16,0-2-6-16,0-2 0 0,0 0-2 0,0 1-7 15,0-1-23-15,0-1-39 0,0 0-58 16</inkml:trace>
  <inkml:trace contextRef="#ctx0" brushRef="#br0" timeOffset="76401.2">21469 15369 162 0,'-8'-7'45'0,"6"0"6"0,-4 0-8 16,4 2-18-16,-3-3-6 0,-1 1 2 0,0-1-1 15,-4-1-7-15,-3 2 3 0,-1-1-1 16,-5 1 1-16,-2-1 0 0,1-1-9 16,-3 3 8-16,-2-2 1 0,-4 2-6 15,-2-1-3-15,-8 2-5 0,-2 2 2 16,-11 2-1-16,-2 1-3 0,-4 0 0 15,-2 6 2-15,1 9-2 0,-1 3 0 16,2 4 0-16,2 4 0 0,8 3 2 16,7 5 0-16,6 5 3 0,6 8 3 15,0 11-3-15,6 5 2 0,0 7-2 0,7 4 1 16,6 2-3-16,8-1-4 0,2 1 3 15,2 0-1-15,12-1 0 0,7 0-1 16,10-3 1-16,8-7 1 0,11-7-2 16,3-11 0-16,14-9 0 0,1-9 1 15,8-9-1-15,7-7-5 0,6-9-4 0,0-4-5 16,2-12 6-16,-2-13-6 15,-3-11 4-15,-1-7 5 0,-6-6 5 16,-9-4 0-16,-10-2 5 0,-10-5-4 16,-13-4 8-16,-8-6-4 0,-9-6-1 0,-7-10-1 15,-7-8 0-15,-6-6 0 0,0-3-3 16,-15 0 3-16,-9 6-2 0,-7 6-2 15,-13 10 0-15,1 16 2 0,-11 14-1 16,-2 15-1-16,-2 16-1 0,1 12 1 16,1 8-15-16,10 6-13 0,9 14-13 0,14 7-19 15,13 2-19-15,0 0-95 0</inkml:trace>
  <inkml:trace contextRef="#ctx0" brushRef="#br0" timeOffset="76923.23">21097 15647 102 0,'4'-7'80'0,"-2"3"-22"0,-2 3 7 16,0 1-9-16,0 0-24 0,0 9-15 15,0 10 16-15,-2 7-3 0,-6 8-11 0,0 4-5 16,-1 4-1-16,3 3-6 0,0-1-1 16,-2 0-3-16,6 2 2 0,-3-2-3 15,1-1-1-15,0 1 1 0,2-3-3 16,2-4 2-16,0-3-2 0,0-6 2 15,0-2-4-15,0-5-8 0,8-5-24 16,1-5-4-16,1-1-24 0,-2-8-38 16,1-2-40-16</inkml:trace>
  <inkml:trace contextRef="#ctx0" brushRef="#br0" timeOffset="77390.25">21229 16042 84 0,'0'-5'171'0,"0"1"-112"15,-4 3 2-15,4 1-5 0,0 0-23 16,0 0-26-16,4 4 7 0,5 7 6 16,3 2-5-16,2 1-7 0,3 2-4 15,-3 1 1-15,3 2-3 0,2-1 0 16,-3-2 0-16,3 2 1 0,-5-4-3 15,1-3 0-15,-1-1-2 0,-6-1 4 16,1-2-3-16,-3-2 0 0,-2-1 3 16,2-3-5-16,-2 1-3 0,3-2 2 15,1 0-3-15,0 0 2 0,2-6 4 0,3-2-2 16,-5-4 2-16,5 0 1 0,-9-3 0 15,0-1 0-15,0 0 2 0,-2-5 0 16,0-2-2-16,-2-1-2 0,0-4 3 16,0-2 1-16,-8-4-2 0,0-2 2 15,-1-3 1-15,1-3-1 0,-2 3-4 0,1 5 2 16,3 6 2-16,0 5-2 15,2 6-2-15,-2 7 2 0,4 5 0 16,2 5-8-16,0 0-29 0,0 9-36 16,0 5-8-16,0 0-58 0</inkml:trace>
  <inkml:trace contextRef="#ctx0" brushRef="#br0" timeOffset="77713.28">21482 16190 97 0,'0'-6'134'0,"-3"1"-77"0,-1 2 2 16,-2 3-20-16,-2 0-17 0,0 0-6 15,-1 7-6-15,-3 5-3 16,0 3-7-16,-5 5 2 0,0 3-2 15,-1 2 2-15,-5 0 0 0,0 4-3 0,-1-1 2 16,1-1-1-16,2 0 0 0,5-2-6 16,-1-3-27-16,5-3-37 0,-3-6-60 15</inkml:trace>
  <inkml:trace contextRef="#ctx0" brushRef="#br0" timeOffset="78120.3">21167 15889 76 0,'-8'0'100'0,"4"0"-30"15,0 0 4-15,4 0-12 0,0-6-24 16,10-6-21-16,13-4 2 0,4-3-2 0,2-4-7 15,6-7-3-15,4-2-1 0,0-3 1 16,7 0-4-16,-1 2 0 0,-1 3-2 16,-3 4-1-16,-6 5-15 0,-2 5-25 15,-2 4-26-15,-2 1-37 0,-6 2-61 16</inkml:trace>
  <inkml:trace contextRef="#ctx0" brushRef="#br0" timeOffset="78611.33">21504 16343 150 0,'2'-4'53'0,"0"4"11"15,3 0-3-15,-1 0-15 0,2 5 2 16,2 4-8-16,0 6-12 0,1 3-5 15,-7 5 0-15,-2 8-4 0,0 8-8 16,-4 6-2-16,-13 7 4 0,1 7 0 16,-1 1-4-16,-2 5-1 0,7-6-3 15,0-4-7-15,5-4 11 0,5-9-20 16,0-4-16-16,2-4-20 0,0-3-22 15,0-7-36-15,0-8-74 0</inkml:trace>
  <inkml:trace contextRef="#ctx0" brushRef="#br0" timeOffset="78979.35">21171 17137 15 0,'-31'-4'163'15,"-2"-1"-109"-15,6 3 11 0,7 1-1 16,5 1-26-16,1 0 3 0,6 0-15 15,3 0-1-15,3 0-6 0,2 0-10 0,0 0-8 16,5 0 5-16,7 0 10 0,9 1 0 16,8-1-6-16,6 0-5 0,8 0-1 15,7 0-1-15,1-1-3 16,5-1 0-16,0 1 1 0,0 0 0 0,0 0-3 15,-5 1 2-15,-5 0-2 0,-7 0-6 16,-10 5-17-16,-4 3 5 0,-9-1-18 16,-5-2-18-16,-3 0 34 0,-6-3-19 15,4-1-1-15,-4-1-13 0,0 0-47 16,-2 0-57-16</inkml:trace>
  <inkml:trace contextRef="#ctx0" brushRef="#br0" timeOffset="79356.37">21250 17263 146 0,'-14'0'56'0,"-3"3"-10"16,-6 2 19-16,3 1-10 0,-5 3-7 15,2 4-2-15,-2 3-13 0,-2 1-8 0,0 3-6 16,5-1-9-16,1-1-1 0,5-1-4 15,9-3-3-15,3-3-2 0,4 0-1 16,0-2-1-16,0-1-11 16,15-4-18-16,1-4-21 0,5 0-30 0,4-6-48 15,-1-11-88-15</inkml:trace>
  <inkml:trace contextRef="#ctx0" brushRef="#br0" timeOffset="79562.38">21521 17182 8 0,'-6'4'232'15,"-9"1"-205"-15,1 7 20 0,-3 0 10 16,-1 5-13-16,-1 1-6 0,-2 4-7 16,3 0-6-16,1 1-13 0,5-1-4 15,-1-2-6-15,5-1-2 0,4-2 0 16,2-2-1-16,2-4-10 0,0-4-6 15,4-4-18-15,8-3-35 0,3 0-26 16,1-5-29-16,3-13-42 0</inkml:trace>
  <inkml:trace contextRef="#ctx0" brushRef="#br0" timeOffset="79711.39">21835 17086 205 0,'-14'4'209'0,"-11"5"-202"0,-6 11 14 0,2 3 1 15,-4 3-8-15,0 7-2 16,4-4-6-16,4 2-2 0,8-3-4 15,3-1-13-15,4-2-33 0,5-3-52 16,-1-7-44-16</inkml:trace>
  <inkml:trace contextRef="#ctx0" brushRef="#br0" timeOffset="80571.42">21682 15592 73 0,'0'0'53'15,"0"0"8"-15,0 0 6 0,0 0-30 0,0 0-5 16,0-5-2-16,-4 0-2 0,2 1 0 15,0-2-6-15,0 1-4 0,2 0-2 16,-2-1-8-16,2 0 4 0,0-1-2 16,0-2-5-16,0-2-2 0,0-2 1 15,4-2 1-15,0-3-3 0,2-3 0 0,0-2 1 16,0-4-2-16,1-4 1 0,-3-2 2 15,0-4-2-15,-2-1-2 0,4-2 0 16,-2 1 0-16,1 3 0 16,3 2 0-16,0 2 0 0,0 0-2 0,3 0 4 15,-3-2-2-15,-2 1 0 0,-2 2 0 16,-2 2 0-16,0 3 1 0,-2 3-1 15,0 2 1-15,0 5 0 0,0 5-1 16,0 5 2-16,-4 2-1 0,2 4 3 16,2 0-3-16,-4 0-2 0,0 4-1 0,0 5 2 15,0 1 0-15,0 2-1 0,-1-1 0 16,5 2 1-16,0 0-6 0,0 2-15 15,0-3-12-15,0 2-25 0,0-3-31 16,0-5-56-16</inkml:trace>
  <inkml:trace contextRef="#ctx0" brushRef="#br0" timeOffset="82427.55">21632 14712 7 0,'0'0'80'16,"0"0"-63"-16,0 0 3 16,0 0 6-16,0 0-6 0,0-1-1 0,-4 1-6 15,-2 0 1-15,0 0-6 0,-2 0 6 16,3 3-2-16,1 1 3 0,0-1 2 15,2-1-1-15,0-1-1 0,0 1-2 16,2-1-5-16,0 0 2 0,-2 0 3 16,2 0 3-16,0 1-3 0,0-2-6 0,0 0 3 15,-2 1 2-15,0-1 5 0,0 0-3 16,2 0-1-16,-2 0-3 0,0 0 2 15,2 0 0-15,0 0 5 0,0 0-4 16,0 0-4-16,0-1-9 0,12-2 0 16,7 0 1-16,5 0-1 0,3-1 0 15,6 2 1-15,7 0 1 0,3 1-2 16,5 0-1-16,1 1 2 0,3 0 0 15,-3 0 0-15,-1 0 0 0,-7 4 4 16,-5 4-3-16,-5-1-2 0,-7 1-1 16,-3-1 2-16,-9-2-3 0,-1 1 3 0,-5-3-6 15,-2-1-1-15,-2-2 3 0,-2 0-2 16,0 0 5-16,0 0 4 0,0-5-3 15,0-3-1-15,0 0 0 0,-6 3 1 16,4-3 0-16,-2 3-1 0,0-1-1 16,2 4 1-16,-3-1 1 0,3 2-1 15,0-2-1-15,0 0 0 0,-2 2 1 16,2 0-3-16,2 1-2 0,0-2 5 15,-4-1 2-15,2-2-4 0,2 0 0 16,0-4 2-16,0-2 0 0,0-2-1 0,0-5 0 16,0-1 2-16,0-3 0 0,6-4-2 15,-2 0 0-15,2-6 1 0,3-1 0 16,1-3-1-16,-2-4 3 0,0-3-3 15,-1-4 1-15,-1 0-1 0,-2-1-4 16,0 1 5-16,0 4-1 0,-2 2 0 16,0 7-1-16,-2 3 3 0,0 3-1 15,0 4-1-15,-2 3 0 0,0 3 2 16,0 5-1-16,0 0 0 0,2 2-2 15,0 1 2-15,0 0 0 0,2 3-1 0,0 0 2 16,2 0-2-16,1 3 1 0,-3 2-2 16,0 1 0-16,-2 1 2 0,0 0 3 15,0 0-3-15,0 0 0 16,0 0 2-16,0 0-2 0,0 0-1 0,0 0 1 15,0-1 1-15,0 0 1 0,0 0-1 0,0 1 2 16,0-3 0-16,0 3 0 16,0 0-4-16,0-1 3 0,0 1 1 15,0 0 0-15,0 0-6 0,-4 0 2 16,-5 1 4-16,1 2-3 0,4-1-2 0,-2 1 2 15,-3-1 2-15,1 1-2 0,0 0 0 16,-7-1 0-16,3 2 0 0,-5-3 1 16,-5 3-2-16,-1-3 1 0,-6-1 0 15,0 0 0-15,-4 0-3 0,-2-6 3 16,0-1 0-16,6 1 1 0,6 0-2 0,7 1 1 15,-1 0 3-15,7 0-2 16,-3 1-2-16,1 4-1 0,4 0 4 16,6 0-2-16,-5 0-2 0,7 0 0 15,-4 2 2-15,0 4 0 0,2 1-1 0,-2 1 0 16,0 0 2-16,2 1-1 0,-5 2 0 15,3-1 0-15,-2 1 0 0,0 0 1 16,2-1-3-16,0 0 2 0,4-2 1 16,0-1-2-16,0-3 2 0,0-1-2 15,0-2 0-15,0-1 2 0,0 0 0 16,0 0 0-16,-7 0 4 0,-1 0-6 0,4 2-2 15,-4 2 3-15,2 4 0 16,1 1-2-16,1 3 1 0,0 2 0 16,-2 3 2-16,0 6-1 0,0 3 0 15,-1 10 0-15,-1 5 3 0,0 4 0 0,0 6-2 16,-1 2 1-16,1 1 0 0,4 1 0 15,0-2-1-15,2-4-1 0,2-4 1 16,-2-4 0-16,-3-8 0 0,3-4-1 16,0-5 2-16,0-5-1 0,0-5-2 15,0-4 1-15,2-3-1 0,0-5-14 0,0-2-17 16,8 0-16-16,7-13-46 0,-3-9-82 15</inkml:trace>
  <inkml:trace contextRef="#ctx0" brushRef="#br0" timeOffset="83528.61">22296 13858 86 0,'-4'0'15'15,"0"1"11"-15,0 1 15 0,-5-1 1 0,3 0-4 16,-2-1-8-16,0 2-2 0,-1 1 1 16,1-3-4-16,0 1-5 0,4-1 8 15,-3 0-2-15,3 0-4 0,2 0 2 16,2-4-4-16,0-2-13 0,11-4-4 15,3-3-1-15,11-3-1 0,2-1-1 16,4-3 0-16,4-1 0 0,2-4 1 16,4-2-1-16,1 2-1 0,-7 2 1 15,-2 4 1-15,-8 0-2 0,-7 6 1 16,-3 2 0-16,-5 3 0 0,-6 5 1 15,-4 1 0-15,0 2 2 0,0 0 5 0,0 0-6 16,0 0-4-16,-4 4 2 0,-4 2 0 16,0 2 0-16,1 0-1 0,3 0 2 15,0 0-1-15,2 0 0 0,-2 1-1 16,2-1 1-16,0 1 1 0,0 2 1 15,2 1 1-15,-4 2 0 0,4 1 3 16,-2 3 0-16,-5 2-3 0,3 2 7 16,-2 2-2-16,0 6-5 0,-2 3 4 15,-3 5 0-15,3 6 7 0,0 5-12 16,-3 6 0-16,1 4 1 0,0 3 1 0,-1 4-4 15,5-2 1-15,2 2 1 0,-2 0 0 16,2-1-4-16,-3 1-2 0,3-1 1 16,0-3 0-16,2-4-2 0,2-6-3 15,0-7 5-15,0-6 4 0,0-4-2 16,0-6 0-16,0-3 2 0,6-4 0 0,-2-3 0 15,3-1 1-15,-5-5 0 16,2 0 0-16,0-2 0 0,-4 0 0 16,2-1-3-16,-2-2 3 0,0 2 0 15,0-2-1-15,0 1 2 0,0-1-1 0,0 2-1 16,-2-1-2-16,2 3 3 0,-2-2-1 15,2-1-2-15,0-1 0 0,0-2 1 16,0-1 1-16,0 1-3 0,2-4 2 16,4 1 0-16,0-1 1 0,-1-2-1 15,-1 0 0-15,-2 0 2 0,0 0-2 0,-2 0 2 16,0 0-1-16,0-1 1 0,0-3-1 15,0 1 0-15,0 0-1 16,0 1 0-16,-2 0 1 0,2 0-1 16,-2-3-1-16,0 1 2 0,0-3-1 0,-3-2 0 15,1-2-1-15,-2-3 2 0,-2-1 0 16,-5-1-2-16,-3-1 2 0,-7-5 0 15,-4-3 0-15,-2-5 0 0,-4-5 0 16,0-5-3-16,2-4 2 0,2 3 0 16,4 1 2-16,5 6-4 0,5 5 2 0,5 6 2 15,2 8-2-15,1 6 0 0,7 7-2 16,0 2-21-16,7 2-28 0,5 9-17 15,3-1-92-15,-3 0-159 16</inkml:trace>
  <inkml:trace contextRef="#ctx0" brushRef="#br0" timeOffset="84544.67">21889 13796 7 0,'-6'1'89'15,"1"0"-48"-15,1 1 16 0,-4-2 0 16,0 0-7-16,2 0-2 0,1 0-5 16,1-6-5-16,0-1-4 0,4-4-10 15,0-2-6-15,0-4-2 0,0-3-2 0,4-4-5 16,7-4 3-16,-1 0-1 0,-2-2-3 15,3 0-4-15,-1-3-2 16,0-3-2-16,1 0 1 0,-3 0 0 16,-4 1-2-16,2 4 0 0,-4 5-4 0,0 5-2 15,2 5-4-15,-2 4-3 0,-2 8 2 16,0-1-7-16,0 5-8 0,0 0-15 15,0 0-25-15,0 9-10 0,0-4-57 16</inkml:trace>
  <inkml:trace contextRef="#ctx0" brushRef="#br0" timeOffset="85104.7">22089 12846 137 0,'0'-5'38'0,"0"3"28"0,0 0-16 15,0 0-6-15,-4 2-6 0,0 0-10 16,-6 0-10-16,1 8-4 0,1 5-3 15,0 1 2-15,0 4-5 0,1-1-5 0,1 1 2 16,2 3 2-16,-2-1-6 0,4 1-2 16,0 0 3-16,2 0-1 0,0 2-1 15,0-3-1-15,0 0 0 0,0-5-8 16,-2-2-1-16,2 1-7 0,0-4 4 15,0 0-4-15,0-1-14 0,0-4-9 16,2 0-12-16,4-5-21 0,-4 0-22 16</inkml:trace>
  <inkml:trace contextRef="#ctx0" brushRef="#br0" timeOffset="85352.71">21899 13040 19 0,'2'0'139'0,"6"-2"-110"0,5-5-9 0,5-1 21 16,7 0-12-16,2 1-6 0,2 2-5 15,4 1-6-15,2 4-7 0,-2 0-5 16,0 0 1-16,0 6-4 0,1 7-17 16,-3-1-40-16,-7-1-55 0</inkml:trace>
  <inkml:trace contextRef="#ctx0" brushRef="#br0" timeOffset="86812.8">19212 15791 11 0,'-2'1'59'15,"0"0"-45"-15,2 1-1 0,-2-1 6 16,2 0 3-16,-2 0 3 0,2-1 4 16,0 0-8-16,0 0 7 0,-3 0 0 15,1 1 1-15,0 0-13 0,0 0-2 0,-2-1 1 16,2 1 3-16,-2 0 2 0,2 2-5 15,0-2-4-15,2-1-5 16,0 0 5-16,0 0 3 0,0 0-1 0,0 0-1 16,0 4-8-16,0-3-3 0,8 2 1 15,7 0 8-15,3 1-2 0,3-1-4 16,4-2-1-16,4 3-3 0,2 1 2 15,0-1 0-15,0 2-2 0,2-2 1 16,-6-3-1-16,-1 2 1 0,-3-1-2 16,-6 2 0-16,-1 0-5 0,-5-3 1 0,-1 2-3 15,-6-2-4-15,0 0-5 0,-2 0-2 16,-2 0-7-16,0-1-6 15,0 0 14-15,0 1-4 0,-6 0-33 16,0-1-30-16,-5 0-37 0</inkml:trace>
  <inkml:trace contextRef="#ctx0" brushRef="#br0" timeOffset="87248.82">19555 15721 112 0,'0'0'36'16,"0"0"1"-16,-2 0 5 0,0 0-9 0,-4 0-9 15,4 4 1-15,-3 3-2 0,3 1 3 16,0 5 4-16,0 1-3 0,-2 2-2 16,2 3 3-16,0 1-8 0,-2-1-6 15,2 3-3-15,0-1-3 0,0 0-1 16,-3-4-3-16,3-2-4 0,2-2 2 0,-2-2-1 15,0-2-1-15,2-1 1 0,0-3 0 16,0-1-1-16,0-2-4 0,0-2-3 16,4 0-6-16,5-1-5 0,-3-7-22 15,0 0-17-15,0-2-28 0,0-4-41 16,-3-3-55-16</inkml:trace>
  <inkml:trace contextRef="#ctx0" brushRef="#br0" timeOffset="87769.85">19571 15716 166 0,'0'-5'75'0,"-4"1"-23"16,4 3 2-16,0 1-19 15,0 0-18-15,2 0-17 0,11 0 7 0,-1 0 1 16,9 2-2-16,2 2 1 0,1 0 0 0,3-4 0 15,8 1-7-15,7-1 4 16,-1 0-1-16,3 0 1 0,-3-4-3 16,-6 0 1-16,-6 0-1 0,-4-1 0 15,-9 0-2-15,-5 2 3 0,-7-1 2 0,-2 1-3 16,-2 0 4-16,0-1 0 0,-6 0 0 15,-1 4-1-15,-1 0 3 0,-2 0-1 16,4 1 1-16,2 6-3 0,-3 3-4 16,5 0 2-16,2 4 0 0,-2 1-1 15,-4 6 0-15,6 0 0 0,0 5 0 0,0 1-2 16,0 0 1-16,0 2 1 15,0-1 0-15,4-1-2 0,2 1 1 16,5-2 1-16,-3-1 0 0,-2-5-1 16,2-3-1-16,1-5 0 0,-1-2 2 0,0-5-3 15,-2-1 0-15,-4-3 0 0,3-1 1 16,-1 0 1-16,-4 0 2 0,0-4 1 15,0-4-2-15,-9-2 0 0,-5-2-1 16,-5 1 2-16,1-1-1 0,-7 1 2 16,-4-3 2-16,-6 1 0 0,-2 1-1 0,-1 0 1 15,1 4-1-15,4-2 5 16,0 4-1-16,8 3-1 0,5 2-5 0,5 1 0 15,11 1-1-15,4 9-4 16,0 0-2-16,0 2-21 0,12 0-13 0,1-1-18 16,1-1-31-16,3-6-83 0</inkml:trace>
  <inkml:trace contextRef="#ctx0" brushRef="#br0" timeOffset="88133.87">20082 15850 0 0,'-10'0'59'0,"-3"0"60"16,5 0-57-16,0 0 2 0,6 0-14 15,2 0-16-15,0 0-21 0,0 0-9 0,4 2 9 16,10 1 3-16,3 2-2 0,1-5 0 16,7 2-9-16,4-2-3 0,2 0 0 15,2 0 0-15,2 0-1 0,1 0-1 16,-1 2-1-16,-4 0-16 0,-4 4-24 15,-5-1-1-15,-3 0-97 0,-7-1-15 0</inkml:trace>
  <inkml:trace contextRef="#ctx0" brushRef="#br0" timeOffset="89172.93">20586 15959 158 0,'-4'0'49'0,"-2"0"-1"0,0-5-2 16,0 0-12-16,2 1 0 0,2-1-9 15,2 2-3-15,0 2-9 0,0 1-4 0,0-3-1 16,0 1-2-16,0 0 4 0,4-1 5 16,0 2 1-16,0 1-3 15,2 0-3-15,2 0-5 0,7 0 2 16,3 6-3-16,9 2-3 0,4 1 2 0,7 2 0 15,9-1-3-15,7 2 0 0,6-1-7 16,2 0-16-16,-4 2-19 0,-3 0-31 16,-3-3-104-16,-8-5 67 0</inkml:trace>
  <inkml:trace contextRef="#ctx0" brushRef="#br0" timeOffset="95498.29">18544 17002 0 0,'0'0'8'15,"0"0"80"-15,0 0-41 0,0 0-28 16,0 0 8-16,0 0-7 0,-2 0-8 15,-2 0 3-15,2 0 2 0,2 0-5 0,-4 0 0 16,2 0 0-16,0 0 0 16,0 0-4-16,-5 0-1 0,3 0 5 15,0 0-2-15,2 0-2 0,2 0-4 0,0 0 2 16,0 0-1-16,0 0-5 0,0 0 2 15,0 0 1-15,0 0 1 0,0 0-1 16,0 0-1-16,0 0 4 0,0 0-7 16,0 3 5-16,0 3 0 0,0 2 6 15,6 1-3-15,0 1-4 0,1 1 3 0,1 3-1 16,0 0 3-16,0 2-5 0,7 3 0 15,-3 1 2-15,-1 1-2 0,3 3-4 16,1 0 2-16,-3 3 2 16,4 2-3-16,1 0 1 0,0 1-1 0,-1-2 1 15,1 3 0-15,-1 0-1 0,-3 0 0 16,1 3 0-16,-2-2 1 0,3 1-2 15,-3 0 1-15,3 0 1 0,1 0 0 16,-3-4-1-16,1-1 0 0,-1-2 1 16,-1-5 0-16,-2-1-2 0,3-4 1 0,-3-2 2 15,-4-4-3-15,-2-2 0 0,5 1 1 16,-7-4 1-16,2 2-1 0,0-2 0 15,-4 3 0-15,4-3 1 16,0 1-3-16,-2 0-8 0,2 0-3 0,-4-3-26 16,5-1-30-16,-3-2-45 0,0 0-58 15</inkml:trace>
  <inkml:trace contextRef="#ctx0" brushRef="#br0" timeOffset="96434.34">18424 17245 8 0,'0'1'32'0,"2"0"-6"16,-2-1 2-16,2 1 5 0,0-1 6 15,-2 0 6-15,0 0-1 0,0 0-21 16,0 0 0-16,0 0 3 0,0-3-5 16,0-1-6-16,0-1-7 0,0-1 0 15,3 1 3-15,-3-3 3 0,4 2-2 0,-2-4 1 16,0 1-4-16,2 0-3 0,0-1-1 15,0-1 1-15,0-3-1 16,7-1-3-16,-5-1-1 0,2-1 1 16,2-1 0-16,-1-1-2 0,3-1 0 0,-2 1 1 15,3 2-3-15,-5-1 2 0,0 3 2 16,3 4-4-16,-5 3 2 0,-4 3 0 15,2 3 2-15,0 2-2 0,5 0-2 16,-3 0 2-16,2 0 1 0,0 1 0 16,1 7 2-16,-1 2-1 0,2 2-1 15,0 1 3-15,1 5-1 0,-1-1-2 0,1 4 3 16,-3 1-2-16,-2-1 1 15,2-2-3-15,-2-1 0 0,3-2 0 0,-1 1 1 16,0-2-3-16,-2 0-7 16,1-1-17-16,1-1-14 0,0 1-15 0,5-5-92 15</inkml:trace>
  <inkml:trace contextRef="#ctx0" brushRef="#br0" timeOffset="101237.62">19332 18380 0 0,'0'0'46'0,"0"0"-43"16,0 0 48-16,0 0 14 0,0 0-46 15,0 0 6-15,0 0 7 0,0-2-6 16,0 0 2-16,0 2-9 0,-2-1-3 16,2 0-1-16,-2 0 1 0,2-1-3 15,0 2-1-15,0-5-2 0,0 3 0 16,0-1-1-16,0 1-3 0,-5 1 0 15,3 1-2-15,0-1 4 0,2 0-2 16,0 1 1-16,0 0-1 0,0 0-1 16,0 0-2-16,-4 0-2 0,4 0 0 15,-2 0 2-15,0 0 0 0,2 0 3 0,0 0-1 16,0 0 3-16,0 0-1 0,0 0-2 15,0 0-3-15,0 0-3 0,0 0 2 16,0 0-4-16,0 0 5 0,2 0-1 16,4 0 0-16,-6 0-1 0,4 0 0 15,1 0 1-15,-1 0 0 0,2 1-2 16,0 1 1-16,-4-1 1 0,4 1 0 15,1 0-1-15,-1 0 0 0,2 1 1 16,-2 0-1-16,0-1 0 0,3 1 0 16,-3 0 1-16,0 0-1 0,2 0 0 0,1-1 0 15,-5 0 0-15,0 2 0 0,2-3 0 16,-4 1 0-16,2-2 0 0,-2 1 0 15,0 1 0-15,3-2 0 0,-1 1 1 16,-2 1-1-16,4-1-1 0,-2-1 2 16,2 0 0-16,-2 0-1 0,-1 0 0 0,-1 0 0 15,0 0 1-15,2 0 0 16,-2 0-1-16,0 0 0 0,2 0 1 15,-2 0 0-15,2 0-2 0,0 0 1 16,-2 0 1-16,3 0-1 0,-3 0-1 0,2 0 1 16,0 0 1-16,-4 0-1 0,2 0-1 15,0 0 1-15,0 0 1 0,2 0 0 16,-4 0-2-16,4 0 1 0,1 0-1 15,-3 0 1-15,4 0 0 0,-4 0 0 16,2-1 2-16,-2-2-2 0,2 2 0 0,0-1 0 16,-4 1 1-16,4 0-2 0,-1 1 0 15,-3-1 2-15,0 1 0 16,2 0-2-16,-2 0 0 0,2 0 0 15,0 0 3-15,0 0-2 0,0 0-2 0,0 0 2 16,0 3 1-16,0 0-1 0,2-1-1 16,-4 0 1-16,4-1 1 0,-2 0-1 15,1 0-1-15,-3-1 1 0,2 1 1 16,-2 0-1-16,4-1-1 0,-2 0 1 15,2 1 1-15,-2 0-1 0,0 0-1 0,2 0 2 16,0-1 0-16,-2 0-1 0,0 1-1 16,1-1 1-16,1 3 1 0,-4-2-1 15,4 0-1-15,0-1 1 16,-4 0 1-16,4 0-1 0,0 1-1 15,-2-1 1-15,2 0 2 0,1 0-3 0,-3 0 1 16,0 0 0-16,0 0 1 0,2 0-1 16,-2 0-1-16,0 0 2 0,2 0 0 15,-2 0-2-15,0 0 1 0,0 0 1 16,-2 0 0-16,0 0-1 0,0 0-2 15,0 0 2-15,7 0 1 0,-5 0-2 0,0 0 0 16,4 0 2-16,-4 0 0 0,2 0-2 16,0 0 0-16,0 0 2 0,-2 0 0 15,0 0-2-15,-2 0 0 16,3 0 2-16,-3 0 0 0,0 0-2 0,2 0-1 15,-2 0 1-15,2 0 1 0,2 0 2 16,-2 0-2-16,2 0 0 0,-2 0 0 16,2 0-4-16,0 0-2 0,0 0 3 15,-1 0 0-15,-1 0 1 0,2 1-1 16,-2-1 3-16,0 0 1 0,0 0-4 0,0 0 2 15,-2 0 1-15,2 0 0 0,-2 0-1 16,0 0-1-16,2 0 2 0,2 0 0 16,-2 0-1-16,-2 0 2 0,0 0-4 15,0 0-2-15,0 0-10 0,0 1-7 16,0 0-11-16,0 2-16 0,0 2-2 15,0-2-23-15,0-1-26 0,0-2-20 16</inkml:trace>
  <inkml:trace contextRef="#ctx0" brushRef="#br0" timeOffset="102682.7">19782 18430 26 0,'0'0'63'16,"-2"0"-53"-16,-2 0 2 0,4 1 4 15,0 1-3-15,-2-2-5 0,2 0 2 16,0 0 2-16,-2 0 12 0,0 0 5 0,2 0 1 16,0 0-9-16,-2 0 0 0,2 0-7 15,-2 0-2-15,2 0 0 16,0 0 3-16,0 0-4 0,0-4-6 15,0 2 1-15,0-3-1 0,0 1-1 0,0 0-1 16,0-2 2-16,0 1-2 0,0-1 3 16,0-1 0-16,0 1-3 0,0-1 0 15,6 1 1-15,-4 0-2 0,0-1-1 16,0 0 0-16,0 0 3 0,0 1-3 15,-2-3 1-15,4 3 0 0,-1 0 0 0,1-1 0 16,-4 1-4-16,2-1 4 0,-2 1 0 16,4 1-1-16,-2-1-1 0,-2 2 2 15,0-1-2-15,0 0 0 16,0 0 2-16,0 1-1 0,0 1 0 0,2 1-2 15,-2-1 0-15,2 1-1 0,2 1 2 16,-4 0-1-16,2-1-1 0,0 1 2 16,0-1 0-16,0-1 0 0,1-1 1 15,-1 1 0-15,0-1 0 0,-2 1-1 16,0-1 0-16,0 1 0 0,2-2 0 0,-2 1-1 15,2-2 1-15,0 1 1 0,-2 1-1 16,0-1 0-16,0 1 2 0,0-1-1 16,0 1 0-16,0-1-1 0,0 1 1 15,0 1 0-15,-2 0-1 16,2-1-1-16,-2 1 1 0,2 0 1 0,-2 0 0 15,0 1-2-15,2-2 1 0,-2 1 0 16,2 0 0-16,0-3-1 0,0 2 1 16,0-1 1-16,0 0-1 0,0 1-1 15,0-1 2-15,0 1 0 0,0-2-1 16,0 3-1-16,0-2 2 0,0-1-2 0,-3 3 1 15,3 0 2-15,0-1-4 0,-2 3 4 16,0-1-2-16,-2-1-1 0,4 2 3 16,0-1-1-16,-2 1-1 0,0 0-1 15,0 0 2-15,2 0 1 0,0-1-2 16,0 0-1-16,0 2 1 0,0-2 2 15,0 1-3-15,0-2-1 0,0 1 3 16,0 1 0-16,0-2-1 0,0 0-2 16,-2 1 3-16,2-2 0 0,0 2-1 15,0 0-1-15,0 0 2 0,0-2 0 0,0 2-1 16,0-1-1-16,0 2 2 0,0-1-1 15,0 1 0-15,0-1 0 0,0-1 1 16,0 0 1-16,0-1-1 0,-4 0-1 16,2 2 2-16,2 0 1 0,-2 0-1 15,2 0 0-15,0-2 0 0,0 3-1 16,0 1 0-16,0-1-1 0,0 1-1 15,0 0 1-15,0 0-1 0,0 0 1 16,0 0 0-16,0 0 0 0,0 0 0 16,0 0-2-16,0 0 2 0,0 0-1 0,0 0 1 15,0 0-1-15,0 0 1 0,0 0 1 16,0 0-1-16,0 0-1 0,0 0 3 15,2 0 0-15,0 0-2 0,2-1 0 16,-4-2 0-16,0 0 3 0,2 1-2 16,-2-1-1-16,0 2 1 0,0 0-2 0,0 1 1 15,0 0 2-15,0 0-2 16,0 0 0-16,0 0-4 0,0 0 2 15,0 0 2-15,0 0 0 0,2 0-2 16,-2 0-2-16,2 0-1 0,0 1-3 0,-2 3-6 16,0 1-8-16,0-1-13 0,0 3-18 15,0-4-25-15,0 0-53 0</inkml:trace>
  <inkml:trace contextRef="#ctx0" brushRef="#br0" timeOffset="103546.75">19805 18023 0 0,'0'3'9'0,"0"-3"46"16,0 0-3-16,0 0-17 0,0 0 3 15,0 0-9-15,0 0 1 0,0 0 0 0,0 0-5 16,0 0-5-16,0 0-7 0,2 0-5 16,2 0-7-16,2 0-1 0,3 0 2 15,1 0-2-15,-2 0 2 0,1 0-3 16,-1 0 2-16,-2-2 0 0,4 2 0 15,-3 0-2-15,1 0 1 0,0 0 1 0,-4 0 1 16,3 0-4-16,-3 0 2 0,4 0 2 16,-2 0-2-16,0 0 0 0,1 2 0 15,-1-2 1-15,2 0 0 16,0 0-2-16,1 0 1 0,1 0 1 0,0 0-1 15,1 0 0-15,1 0-1 0,-4 0 2 16,0 0-1-16,-1-2 0 0,-1 1 0 16,-2-1 0-16,2 0 1 0,-2 1-1 15,3 1-1-15,-3 0 2 0,2-1-1 16,-4 1-1-16,0-1 1 0,2 1 0 0,2 0 1 15,-2 0-2-15,1 0 1 0,-1 0 0 16,4 2 0-16,-4 0 0 0,2 0 0 16,1-1 0-16,1 3 1 0,-4-4-2 15,2 0 1-15,0 0 1 0,-2 0 0 16,3 0-2-16,-1 0 1 0,0 0 1 15,2 0-1-15,1 0-1 0,-1 0 2 16,0 0 0-16,-4-1-1 0,0 1-1 16,3 0 2-16,-7 0 1 0,2 0-1 15,2-2-1-15,-4 1-1 0,0 1 6 0,0 0-2 16,0 0-3-16,0 0 0 0,2 0 2 15,-2 0-1-15,2 0-2 16,2 0 1-16,-2 0 1 0,2 0-1 0,0 0-1 16,1 0 1-16,-1 0 1 0,2 0-1 15,-4 0-1-15,-2 0 0 0,0 1 2 16,2 2-1-16,-2-2-1 0,2 1 0 15,0-1 2-15,0-1-1 0,2 0-1 16,1 0 2-16,3 0 0 0,-2 0 0 16,0 0-1-16,0 0 0 0,1 0 1 15,-5-1 0-15,-2-2 0 0,0 2 0 0,0-1 3 16,0 0-1-16,0 2 0 0,0-2-1 15,-4 2 3-15,-1 0-4 0,3 0-2 16,-2 0-1-16,2 0 2 0,-4 2-1 16,2 3-7-16,0-1-13 0,0 2-9 15,-1-1-22-15,3 1-34 0,-2-1-22 16</inkml:trace>
  <inkml:trace contextRef="#ctx0" brushRef="#br0" timeOffset="105091.83">20293 18068 10 0,'0'-2'14'0,"0"1"136"0,0-2-98 16,0 3-9-16,0 0-6 0,0 0-19 0,2 0-11 16,-2 0-8-16,0 0 2 0,0 0 2 15,0 5 8-15,0 2-5 0,0-2-2 16,0 1 4-16,0 1 2 0,0 0-2 15,0 0-4-15,0 2 0 0,0 1-1 16,0-2 2-16,0 1 0 0,0 0-2 0,-2-1 2 16,0-1 0-16,2 2-6 0,0 1 6 15,0-2-2-15,0-2-1 16,0 1-2-16,0-1 2 0,0 0-1 15,0-2-1-15,0 2 2 0,0-2-4 0,0-1 4 16,0 1-1-16,0 0 1 0,0 0 2 16,0 1 0-16,0-1-2 0,0-1-3 15,0-1 3-15,0 4 1 0,0-1-2 16,0 2-1-16,0-1 0 0,0 0 2 15,0 2-3-15,0-3 1 0,0 0 0 0,0 0 1 16,0-2-1-16,0-1-1 0,0 2 2 16,0 0 0-16,0 0 0 0,0 1-1 15,0-2 1-15,0 0 2 16,0 1-5-16,0-3 5 0,0 1 0 0,0 1 0 15,0-2 0-15,2 2 0 0,-2-1-3 16,0-2 4-16,2 2-3 0,0-1 0 16,-2-1 2-16,0 3 0 0,0-1-2 15,0 1 0-15,0-1 2 0,0 2 0 16,0-2 2-16,0 1-5 0,0 0 3 15,0-1 1-15,0 1-4 0,-2-2 0 0,2 0 2 16,0-1 1-16,0 1-1 0,-2 2-2 16,2-1 1-16,-2 0 1 0,0-1-2 15,2-1-1-15,0 1 1 16,0 0-1-16,0 2 0 0,0-1 0 0,0-1 1 15,0 1 2-15,0-1-3 0,0 3 0 16,0-1 2-16,0-1 1 0,0 2-2 16,0 1 0-16,0-2 0 0,0-1 2 15,0 0-3-15,0-1 0 0,0 0 1 16,0 0 1-16,0-1-2 0,0 0 1 0,0 0 3 15,0 0 2-15,0 0-3 0,0 0-1 16,0 0 0-16,0 0 0 0,0 0-1 16,0 0-1-16,0 0 2 0,0 0 2 15,0 0-5-15,-2 0 1 0,2 0 1 16,0 0 0-16,0 0-1 0,0 0-1 15,0 0 3-15,0 0 0 0,0 0-3 16,0 0 3-16,0 0-1 0,-2 0-2 16,2 0-5-16,0 0-5 0,0 0-7 15,-2 0 1-15,2 0-5 0,0 3-5 0,0-1 2 16,0-2-1-16,0 1 10 0,0 0 11 15,0 1 9-15,0-2 0 0,0 0-1 16,0 0 2-16,0 0 9 0,0 0-2 16,0 0-6-16,0 0 0 0,0 0 2 15,0 0-4-15,0 0 4 0,0 0 2 16,0 0-1-16,0 0 2 0,0 0-6 15,0 0 3-15,0 0 1 0,0 0 3 16,0 0-4-16,0 0-7 0,0 0 0 16,0 0 1-16,0 0 1 0,0 0 0 0,2 0 5 15,-2 0 0-15,2 0-3 0,2 0-2 16,-4 0 1-16,0 0-2 0,0 0-1 15,0 0-1-15,0 0 3 0,0 0-1 16,2 0-2-16,0 0 1 0,0 0 1 16,0 2 1-16,2-1-4 0,2-1 2 0,5 0-1 15,-3 0-1-15,7 0-1 16,-7 0 0-16,6-1 0 0,-1-1 1 15,-3 1-4-15,4 0 3 0,-5-1 2 16,3 2 0-16,-2 0 0 0,1-1-3 0,-1 1 4 16,3-1 0-16,-1 1-1 0,-2-1 1 15,3-1 0-15,-1 0 0 0,-2-1 0 16,3 1 0-16,-3 1 0 0,1 1 0 15,-1 0 0-15,-2 0-2 16,0 0 4-16,1 0-7 0,-1 0-5 0,0 0 6 16,7 0 1-16,-5 0-4 0,0 0 3 0,-1 0 0 15,-1 1-7-15,2-1 11 16,1 0-1-16,1 0 0 0,-2 0 3 15,-1 0-1-15,-1 0-3 0,0 0 2 16,-2 0 1-16,-4 0-1 0,0 0 0 0,0 0 0 16,-2 0 1-16,0 0 0 0,5 0 1 15,-5 0-2-15,2 0 1 0,-2 0-1 16,0-1 0-16,2 0 0 0,0 1 0 15,2 0 0-15,0 0-1 0,0 0 1 16,0 0 1-16,0 0 1 0,5 0-3 0,-3 0 1 16,0 1 1-16,0-1-1 15,3 0 0-15,-1 0 0 0,2 1 21 16,-1-1-22-16,-3 0 1 0,-6 0 1 15,2 0 0-15,-2 0 0 0,2 0 0 0,-2 0 3 16,0 1 3-16,0-1 0 0,0 0-3 16,0 0-3-16,0 0-2 0,2 1-4 15,0-1 3-15,2 0 2 0,-2 0 2 16,0 2-2-16,-2-1 0 0,0-1 0 15,0 0 0-15,0 0 1 0,0 0 0 0,0 0-1 16,0 1 0-16,0 2-2 0,0 0-23 16,0 1-5-16,-6-1-52 0,-4-3-134 15</inkml:trace>
  <inkml:trace contextRef="#ctx0" brushRef="#br0" timeOffset="106033.9">20868 18425 2 0,'0'4'11'0,"0"-1"1"0,0 1-4 15,0-3 1-15,0-1 106 0,0 0-88 16,0 0-3-16,0 0-3 0,0 0-1 16,0 0-1-16,-2 0-3 0,-1 0-1 15,1 0-1-15,0 0-2 0,2-4-4 0,0 1 2 16,0-4-3-16,0-2 1 0,0 2-3 15,0-4-4-15,4 2 5 0,1-2-2 16,-3 1-4-16,4 0 4 0,-6 0-1 16,0 1 2-16,0-3-2 0,2 1-4 15,-2-2 5-15,0-2-2 0,2 1 0 16,2 0-2-16,-4-1 0 0,2 3 0 15,0-1 0-15,0 2 0 0,0 0 1 16,0 4-1-16,1 0 0 0,-3 0-1 16,2 3 2-16,-2-1 0 0,0 0 0 0,0 1-1 15,0-1 2-15,0 1-2 0,0 1 0 16,0-1 0-16,0 0 1 0,0 3 1 15,-5-3-2-15,3 1 0 16,2 1 1-16,-2-1 0 0,0 1-1 0,0-1-1 16,0 1 3-16,2-1-1 0,0 2-1 15,0-3 0-15,0 2 2 0,0-1 2 16,0 0-5-16,0 0 2 0,0-3 0 15,0 0 0-15,4 0 1 0,0-3-2 16,1 2 2-16,-1-2 0 0,-2-1 3 0,0 2-1 16,-2 0 8-16,2 1 1 0,-2 1-5 15,0-1-6-15,0 3 6 0,0-1 0 16,0 3-3-16,0-1-3 0,0 1 1 15,0 0 0-15,0-1-6 0,0 2 3 16,0-1 3-16,0 1-2 0,0 1-1 16,0-1 0-16,-2 0 3 0,0 1-2 15,2-1 0-15,0 1-1 0,0 0 1 16,0 0 0-16,0 0-2 0,0 0 1 15,0 0 2-15,0 0 0 0,0 0-2 0,0 0 0 16,0 0 1-16,-2 0 0 0,2 0-2 16,-2 0 1-16,0 0-1 0,-1 0 1 15,1 0-2-15,2 4 0 0,0 1 2 16,0 1 0-16,0-2-1 0,0 1 0 15,0 0 2-15,0 1-2 0,0 0-7 16,0-1-4-16,0 0-6 0,0 0-10 16,0 0-10-16,-2 0-26 0,2-1-44 15,-2-4-56-15</inkml:trace>
  <inkml:trace contextRef="#ctx0" brushRef="#br0" timeOffset="106647.93">20911 18051 3 0,'2'0'21'0,"2"0"-8"0,0 0 112 0,-2 0-93 15,3 0 1-15,-1 0 4 0,-2 0-8 16,0 0-8-16,0 0-2 0,2 0-5 16,-2-1 2-16,4 1-8 0,-2 0-1 15,1 0 2-15,-1 0-6 0,0 0-1 16,0 0 0-16,4 0 1 0,-2 0-1 0,5 0 1 15,-3 0-4-15,2 0 4 16,5 0-1-16,-5 1-2 0,3-1 0 16,1 3 2-16,-2-2-2 0,3 0 0 15,-1-1 0-15,1 1 0 0,-1 0 1 0,3 0-2 16,-1-1 2-16,1 0 0 0,-1 0 1 15,-1 0-1-15,-3-1 7 0,-1-1 0 16,-3-2-1-16,-2 0-1 0,2 1-2 16,-6-1 5-16,5 1-5 0,-5 1-1 15,2 1-3-15,0 1 0 0,2 0 1 0,-4 0-2 16,4 0 1-16,-3 0 0 0,-1 0 0 15,2 0 0-15,-2 2 0 16,0 1 0-16,4-3 1 0,-4 1-2 16,4 1 1-16,1 0 2 0,-1-1-2 0,2 1 0 15,0 0 0-15,3-2 1 0,-1 1-1 16,-2-1-1-16,0 0 1 0,-1 0 2 15,-1 0-2-15,-4 0 0 0,2 0 1 16,-2 0-2-16,-2 0 4 0,0 0-1 16,0 0 0-16,0-3 1 0,0 3 0 0,0-1-2 15,0 1-1-15,4 0-1 0,-4 0-2 16,4 0-1-16,1 0 4 0,-1 0 1 15,0 0-1-15,0 0 0 16,-2 0-1-16,0 0 2 0,0 4-6 0,-2 2-19 16,0 2-26-16,-6-6-90 0</inkml:trace>
  <inkml:trace contextRef="#ctx0" brushRef="#br0" timeOffset="107567.98">21434 18175 10 0,'4'1'18'0,"-2"1"-9"16,0-2 90-16,0 0-50 0,-2 0-18 15,0 0 17-15,0 0-14 0,0 0-11 16,0 0-6-16,0 0 0 0,0-1-4 0,0 1-4 16,0 0-6-16,0 0-2 0,-2 4 6 15,2 1-6-15,0 2 7 0,-2-1 3 16,0 2 2-16,0 2 0 0,0 2-2 15,0 1 3-15,2 0-5 0,-2 2-4 16,-2-2-2-16,4 3 0 0,0-1-1 0,0-1-2 16,0 0 0-16,0-1 1 15,-2 1 0-15,0-3 0 0,2 3 0 16,-2-6 0-16,2 2 0 0,0-2-1 15,-3-2 0-15,3 0 0 0,0-1 0 16,0-1 0-16,0-2 0 0,3 1 0 0,-1-1 2 16,2-1-1-16,-4-1-1 0,2 1 1 15,0-1 1-15,2 1 0 0,-4 0-4 16,0-1 2-16,0 3 2 0,0-2-2 15,0 1-2-15,0 2 4 0,0-2-4 16,0-1 4-16,0 0-4 0,0 1 4 0,0-1-2 16,0 0 0-16,0-1 0 15,0 0 1-15,0 0 2 0,0 1-3 16,0-1-3-16,0 0 3 0,0 0 1 15,0 0-1-15,0 0-2 0,0 1 2 0,0 1 1 16,0-2-1-16,0 2 0 0,0-2 0 16,2 0 3-16,-2 0-5 0,0 0 2 15,2 0 4-15,0 0 1 0,0 0-4 16,2-4-2-16,1 0 1 0,-3 1 2 15,-2 0-2-15,2-1 1 0,-2 2 1 0,0 0 0 16,2 0-3-16,0 2-2 0,0-2-4 16,-2 2-19-16,6-1-12 15,-4 0-21-15,2 1-43 0,0-3-71 16</inkml:trace>
  <inkml:trace contextRef="#ctx0" brushRef="#br0" timeOffset="108080.01">21473 18443 23 0,'0'0'14'0,"0"0"165"0,0 0-134 16,0 0-3-16,0-1-1 15,0-3-14-15,6 1-11 0,3 1 3 0,1 0-3 16,0-2-4-16,3 4-5 0,-3-2-1 15,5 1-2-15,-3 1-3 0,2-1 0 16,3-1-1-16,-5 1 4 0,1 0-4 16,-1 1 0-16,1 0 2 0,-1 0 1 15,5 0-3-15,1 0 2 0,-1 0 0 0,-1 0 0 16,3 0-2-16,2 0 0 0,-1 0-2 15,5 0 4-15,0-1-3 0,-2-3 1 16,1 0 1-16,-1 1 0 0,0-1-2 16,-7 1 1-16,1 3 1 0,-5-2 0 15,-3 2-2-15,-3 0 0 0,-2 0 2 16,4 0-1-16,-2 0-1 0,3 0 0 15,3 0 2-15,-4 0-1 0,5 0-1 16,1 0 1-16,-1 0 1 0,-3 0 0 16,2-1-2-16,-1-2 1 0,-3-1 1 15,-2 0 0-15,-2 0-1 0,-2 0 2 0,-2 1-1 16,0-1 3-16,0 0-2 0,0 3 0 15,0 1-2-15,0 0 0 0,-4 0-1 16,0 0-2-16,4 0 2 0,-2 4-1 16,2-1 1-16,0 1-1 0,0-2 1 15,0 1-1-15,0 0 1 0,0-3-2 16,0 1 2-16,-2-1 0 0,0 0-3 15,0 0-1-15,-4 1-17 0,1 2-28 16,-3-3-41-16,2 0-58 0</inkml:trace>
  <inkml:trace contextRef="#ctx0" brushRef="#br0" timeOffset="108811.05">22071 18380 16 0,'0'0'6'16,"0"1"1"-16,0-1-1 0,0 0 64 15,0 0-30-15,0 0-28 0,0-3 2 16,0 0 7-16,0-3 0 0,0-1-3 0,0 0-1 16,0-1-1-16,0 0 5 15,0 0 0-15,0 0-4 0,-2-1-2 16,0-1 0-16,-3 1-5 0,5 2 3 15,-2-1-2-15,0-1-10 0,2-1 2 0,0 1 4 16,0 0-3-16,-2-1-5 0,2 1 2 16,-2 3 0-16,2-3 1 0,-2 4-2 15,0-2 1-15,0 0 1 0,0 2 0 16,0-2 0-16,2 2 1 0,-2-2-4 15,2 2 3-15,-4-1-2 0,4 0 0 0,0 1 4 16,-5-1-3-16,5 1-1 0,0 0 1 16,0 2 0-16,0 0 0 15,0-1 0-15,0 0-1 0,0-1 2 16,0 2 0-16,0-1-4 0,0 0 2 0,0-1 2 15,0 0-4-15,3-1 2 0,-3 1 0 16,2-2 2-16,-2 2-2 0,0 1 0 16,0 0 0-16,0 3 2 0,0 0 4 15,0 1-2-15,0 0 1 0,0 0-4 16,0 0-1-16,0 0-2 0,0 0 2 15,0 0 2-15,2 0-2 0,-2 0 0 16,2 0 0-16,-2 0 3 0,0 0 0 0,0-1 6 16,0-2-8-16,2-2 1 15,-2 1-2-15,0 1 0 0,0 0 1 16,0 0 1-16,0 0-3 0,0 1 2 0,0 1 0 15,0 1 0-15,0 0-1 0,0 0-3 16,0 0 3-16,0 0-3 0,0 0 2 16,0 0 0-16,0 0 1 0,0 0 1 15,0 0 0-15,0 0 0 0,0-1 0 16,4-2 1-16,-2 2-4 0,-2 1 4 0,0 0-4 15,0 0 3-15,0 0-1 0,2 0-5 16,0 0 1-16,-2 8-7 0,0-1-21 16,0 2-5-16,0 0-24 15,2-1-47-15,-2-3-39 0</inkml:trace>
  <inkml:trace contextRef="#ctx0" brushRef="#br0" timeOffset="109756.11">22056 18074 20 0,'0'0'27'0,"0"0"61"16,-2 0-53-16,2 0-5 0,0 0-23 0,2 0-6 15,4 0 6-15,1 0 5 0,1 0-7 16,-2 0 3-16,4 0 6 0,1-1-7 15,-1 1 0-15,-2-2 3 0,3 1 2 16,-1 0 2-16,4-1-4 0,1 0-3 16,-1 1-3-16,1-2-2 0,-1 0 1 15,3 1 1-15,-3-1 3 0,7 1-3 16,-2-3-2-16,-1 2 1 0,5-1 1 15,-2-3-3-15,-5 2 0 0,5-1 0 16,-3-1 2-16,-1 2 0 0,0 1-3 0,-1-1 3 16,5 3 1-16,-5-2-3 0,1 1-1 15,-1 2 1-15,-3-1 1 0,-3 1-2 16,2 0 0-16,-1 1 1 0,-3 0-1 15,2 0 1-15,-1 0 0 0,-1 0 2 16,2 0-2-16,1 0 0 0,-1 0 1 16,-2-2 1-16,1 0-3 0,-3-1 2 15,0-1-2-15,-2 3 3 0,-2 0 1 16,-2 0-1-16,0 1-1 0,0 0 1 15,0 0 0-15,-4 0-5 0,-4 0 0 16,-1 0 3-16,5 0 1 0,-2 2-2 0,4-1 1 16,0 3 0-16,2-2 0 0,0 1-1 15,0-3-1-15,0 2 2 0,0 0 0 16,0-1-2-16,0-1 0 0,0 2 1 15,0-2 2-15,0 0-3 0,0 0 1 16,0 0 1-16,0 0 0 0,0 0 0 0,0 0 0 16,0 1 0-16,0 1 0 15,-2 0-2-15,2 0 1 0,-2 3-1 16,2 0 3-16,0 2-1 0,0 0-1 15,0 2 4-15,0 1-3 0,-2 0 2 0,-2 3-1 16,2 0 1-16,-7 1 5 0,5 3-1 16,-2-2 1-16,0 2-2 0,0-1-1 15,-1 1-2-15,1-1 0 0,-2 1-1 16,0 0 0-16,3 0-2 0,-1-1 1 15,2-1 1-15,2 0-1 0,0 0-4 0,2-1 3 16,0 0 2-16,0-1-1 0,-2-4-1 16,0-2 0-16,2-1 1 15,-2-1 1-15,2-1-3 0,0-1 1 16,0 0 0-16,0-2 0 0,0 0-1 0,0 0 0 15,0-1 3-15,0 0-1 0,0 0-1 16,0 0 1-16,0 0 1 0,0 0 2 16,0 0 0-16,0 0-4 0,0 0 2 15,2 0 0-15,0 0-2 0,0 0-2 16,-2 0 1-16,0 0 1 0,0 0-1 0,0 0 0 15,0 0 2-15,0 0 0 0,0 0-1 16,0 0 1-16,0 0-2 16,0 0 4-16,0 0-3 0,0 0 0 15,0 0-8-15,0 0-34 0,2 0-62 0,-2-1-105 16</inkml:trace>
  <inkml:trace contextRef="#ctx0" brushRef="#br0" timeOffset="110532.15">22577 18411 9 0,'-4'0'8'15,"2"0"9"-15,0 0 51 0,0-2-33 16,0 1 3-16,0 0 0 0,-3-1 2 16,3 1-1-16,-2 0 0 0,0 0-9 0,2-1 2 15,0 1-3-15,2 0-5 0,0 0-2 16,0 0-10-16,0 1 1 0,0-1-5 15,0 1-2-15,0 0-2 0,0 0-2 16,0 0 1-16,0-1-3 0,2 0-1 16,6-1 2-16,1 0 0 0,-1 2 0 15,0 0-1-15,0-3 0 0,5 2 2 16,1 0-2-16,-1-1 0 0,1 1 0 15,1 0-2-15,1-1 2 0,1 1 2 16,-3 0-2-16,3-1 0 0,-3 1 0 0,3-1-1 16,-3 0 1-16,-1-1 0 0,3 0 1 15,-1 1-2-15,-1-1 0 0,3 0 2 16,1-1-1-16,-1 0 0 0,1-1 0 15,3 2 1-15,-2 1-1 0,-3 0-1 16,3 2 0-16,-3-1 2 0,3 1-1 16,-5 0-1-16,1 0 0 0,-9 0 1 15,0 0 1-15,0 0-2 0,-1 0 1 16,-1 0 0-16,-2 0 1 0,-2 0-2 15,0 0 2-15,0 0 0 0,0 0 0 0,0 0-2 16,0 0 2-16,0 0 0 0,0 0 3 16,0 0-3-16,0 0-1 0,0 0 0 15,0 0 0-15,0 0-1 0,0 0-1 16,0 0 1-16,0 0-2 0,0 0 2 15,2 0 1-15,0 0 1 0,2 0 0 0,-4 0-1 16,4 0-1-16,-4 0-7 16,2 0-7-16,-2 0-9 0,0 0-16 15,0 0-22-15,0 0-34 0,0 0-73 16</inkml:trace>
  <inkml:trace contextRef="#ctx0" brushRef="#br0" timeOffset="112223.25">23100 18343 10 0,'2'0'11'0,"-2"0"52"15,0 0-3-15,0 0-34 0,0 0 19 16,0 0 7-16,0 0-22 0,0 0-7 15,0-1-2-15,0-1 1 0,0 0-4 0,0 1-2 16,0-1-2-16,0 1-1 16,0-1 1-16,0 1-3 0,0 0-1 15,0 0-4-15,0 0-2 0,0-2 1 16,0 1 1-16,0-2-4 0,0 1 2 0,0-2-3 15,0 0 0-15,0-1 0 0,-2-1 1 16,2 0-1-16,0-3-1 0,0 0 0 16,0 0 3-16,0-2-6 0,0 1 3 15,0-1 1-15,0 0 1 0,0-1 0 16,0 0-2-16,0 0 2 0,0-2-1 0,2 2-1 15,-2-1 0-15,2 3 1 0,-2 0 1 16,0 0-1-16,2 2 0 16,-2 1-1-16,2 0 1 0,-2 2 4 15,0 0-4-15,0 2 0 0,0 1 0 0,0-1 0 16,0 2-1-16,0 1 0 0,0-1 1 15,0 2-1-15,0-1-1 0,0-1 1 16,0-1 1-16,0-1 0 0,2 3-2 16,-2-1 1-16,0 2 2 0,0 0-1 15,0 0-2-15,0 0 9 0,0-1 1 16,0 0 0-16,0 1-8 0,0 0 0 0,0 0 2 15,0 0-3-15,0 0-1 0,-4 0 1 16,2 0 2-16,0 0-1 16,0 0-1-16,0 0 0 0,0 0 2 15,0-3 0-15,0 2-1 0,0 0 0 0,0 1 1 16,2 0 4-16,0 0-1 0,0 0-3 15,-2 0 1-15,2 0-3 0,0 0-1 16,0 0-1-16,0 0 1 0,0 0 0 16,0 0 1-16,0 0 0 0,6 0 2 15,-2 1-2-15,6 3 0 0,1-2 0 0,1 1 1 16,-2-2-1-16,7 3 0 15,-1-1 0-15,5-2 0 0,2 2 1 0,6-1-2 16,2-2 1-16,0 4 1 16,0-3-1-16,0 0-1 0,-4 0 0 0,-3 0 2 15,1-1-1-15,-6 0-1 0,-5 0 0 16,-1 0 2-16,-5 0 0 0,0 0-2 15,-2 0 0-15,1 0 3 0,-5 0-1 16,4 0-1-16,0 0 1 0,0 0 0 16,1-3-1-16,-3 2-1 0,0-1 1 0,-2 1 2 15,-2 0 0-15,0 1-1 0,0-2-1 16,0 0 2-16,0 2-2 0,0 0-5 15,-4 0-13-15,-2 0-8 0,-1 4-11 16,1 3-21-16,-2-3-60 0,0-2-126 16</inkml:trace>
  <inkml:trace contextRef="#ctx0" brushRef="#br0" timeOffset="126132.05">23050 13915 33 0,'-4'-6'44'15,"2"2"-29"-15,0-2 13 0,-2 3-5 16,2 0-14-16,-4-1-2 0,2 2 6 16,0-1-2-16,-1 1-1 0,3 2-5 15,0-2 10-15,0 1-2 0,0-1 1 16,2 2-4-16,-4-3 0 0,0 2 0 0,4-1-1 15,-6 0-2-15,4 2 0 0,-3 0 3 16,1 0-7-16,0 0 3 0,0 0 1 16,2 0 2-16,2 0-3 0,0 0 8 15,-4 0 6-15,0 0-3 0,2-1-3 16,-2-1 2-16,4 1-4 0,0-1 3 15,0-2-4-15,12 1-11 0,9-5 2 16,8-1-1-16,6 0-1 0,4 1 0 16,6 0 2-16,5 0-2 0,0 3-1 15,1-1 1-15,-3 2 1 0,-1 0-1 16,-3 3-1-16,-5-3 1 0,-4 4 2 0,-6 0-3 15,-10 0-2-15,-9 0-2 0,-4 0-7 16,-4 0-5-16,-2 0 11 0,0 0-15 16,0 0-22-16,0 0-11 0,0 0-7 15,0 0-10-15,0 1-13 0</inkml:trace>
  <inkml:trace contextRef="#ctx0" brushRef="#br0" timeOffset="126454.06">23373 13635 23 0,'25'13'110'16,"8"-2"-75"-16,2 3-3 0,2-1-18 16,2 2-6-16,5 2-4 0,-5-1 11 0,-2-1 1 15,-4 0-9-15,-8-2-3 0,-12-2 4 16,-5 0 1-16,-8 1-1 0,0-2 6 15,-19-1-1-15,-6 3 0 0,-3 0-5 16,-8-1-1-16,1 3-2 0,-4 1-3 16,2 2-2-16,4 2 1 0,2 0 0 0,8 2-8 15,2-1-15-15,13 1-25 0,-2 3-33 16,3-5-38-16</inkml:trace>
  <inkml:trace contextRef="#ctx0" brushRef="#br0" timeOffset="126851.08">22953 14283 4 0,'-6'0'112'0,"0"0"-71"16,0 0 0-16,4 0 12 0,2 0-11 15,0 2-15-15,8-1-19 0,11 1 5 16,12 2 9-16,8-1-13 15,10 0-6-15,5 1-2 0,4 0 1 0,4 0 0 16,-2 0-2-16,-2 2 0 0,-6 0 1 16,-9 1-1-16,-4-3 0 0,-10 1-2 15,-2-2-5-15,-10 0-9 0,-3-1-12 16,-8 1-15-16,-4-3-42 0,0 0-52 15</inkml:trace>
  <inkml:trace contextRef="#ctx0" brushRef="#br0" timeOffset="127168.09">23462 14188 40 0,'0'12'117'15,"6"0"-98"-15,13 3-1 0,5 0-1 16,7 2-8-16,3-2 3 0,3-1 5 16,2 2 1-16,-2-2-11 0,0-1-5 15,-4-1 1-15,-8-2 8 0,-8-1 0 16,-13-1 13-16,-4 1-19 0,-12-4 11 15,-15 1 2-15,-11 2-1 0,-7 1-6 16,-5-1-1-16,-3 3-2 0,1-2-3 16,4 4 1-16,5-1-1 0,4 3-4 15,10 0-1-15,4 1 0 0,13 5 0 0,5 0-2 16,3 2-36-16,4 1-39 0,0-5-40 15</inkml:trace>
  <inkml:trace contextRef="#ctx0" brushRef="#br0" timeOffset="127628.13">22881 14752 22 0,'-4'0'133'15,"0"0"-93"-15,-3 0 0 0,7 0 4 16,0 0-16-16,0 4-29 15,13 5 12-15,10 3 19 0,10 3-14 16,6-1-7-16,11 1-7 0,1-3 0 0,3 2 0 16,0-1-1-16,-3-1-2 0,-3 1-2 15,-7-3-4-15,-6-1-17 0,-8 1-22 16,-6-7-39-16,-9-3-109 0</inkml:trace>
  <inkml:trace contextRef="#ctx0" brushRef="#br0" timeOffset="128023.15">23371 14716 49 0,'-6'-1'212'0,"4"1"-178"0,2 0-15 15,0 10 0-15,8 4-6 0,8 5 1 16,3 3-4-16,8 0-3 0,6 4-4 16,2-2-2-16,6 0 3 0,-3 0-2 15,-3-2-2-15,-6-4 1 0,-7-4-2 16,-7-1 2-16,-7 0 2 0,-8 0 4 15,-6-2 6-15,-13 0 0 0,-7 0-3 0,-10 0-2 16,-3-1-6-16,-2 0 2 0,1 1-2 16,5 1 1-16,2 1 2 0,11 3-4 15,1 1-2-15,2 0 1 0,5 3-5 16,3 2-19-16,7-3-34 0,0-2-100 15</inkml:trace>
  <inkml:trace contextRef="#ctx0" brushRef="#br0" timeOffset="-174791.33">2009 8812 6 0,'0'0'16'0,"0"-1"-13"16,0-1 6-16,0 0 21 0,0-1 52 16,0 1-63-16,-2 1 5 0,0 1-10 15,2-1-4-15,-2 0-3 0,2 0 1 16,-2 0 5-16,2 1-3 0,0 0 3 0,0 0 0 15,0 0-1-15,0 0 2 0,-2 0 0 16,0 0-1-16,-2 0-2 16,4 0-1-16,0 0 0 0,0 0 3 15,0 0 0-15,-2 0 8 0,2 0 0 0,0 0-5 16,0-1 1-16,0-1-1 0,0 1-1 15,0 0-3-15,0 1-1 0,0 0-1 16,-4 0-1-16,1 0-3 0,3-2 0 16,-2 1 4-16,2-1-2 0,0 2-1 15,0 0-2-15,0 0 1 0,0 0 0 0,0 0-3 16,0 0-1-16,0 5-2 0,0 8 2 15,0 6 0-15,0 1-2 0,0 4 4 16,0 4-1-16,2 1 0 16,-2 4 0-16,5 2 3 0,-5 3-1 0,0-2-5 15,0-2 3-15,0 0 0 0,0-5 1 16,0 0-2-16,0-5-1 0,0-7 7 15,0-4-7-15,0-8-1 0,2-2-1 16,-2-2 3-16,2-1-1 0,2 0 0 16,0-4 1-16,4-12 6 0,1-8-5 0,5-5 0 15,-2 0-2-15,1-4 2 0,-1 0-1 16,1-4-2-16,-1 0 0 0,2-2 2 15,1 1-2-15,4 3-1 0,-1 0 0 16,3 4 2-16,-3 2 0 0,3 4-2 16,-4 2 1-16,-1 9 3 0,-1 3-3 15,-5 7 0-15,-4 4-1 0,2 0 2 16,-1 4 0-16,-1 8-2 0,2 5 3 15,-2 2 1-15,3 4-1 0,-5 1-1 16,0 3 1-16,2-1 0 0,-2 3-1 0,2 2-1 16,-1 0 2-16,-3 1 0 0,0-2-1 15,0 0 3-15,0-3-2 0,-2 0 1 16,2-3 1-16,0-6-4 0,0 0 0 15,0-6 0-15,0-5 0 0,2 0-6 16,-2-5-7-16,2-1-8 0,5-1-8 16,-1 0-9-16,2-10-22 0,9-5-25 15,-9-4-41-15,5 0-139 0</inkml:trace>
  <inkml:trace contextRef="#ctx0" brushRef="#br0" timeOffset="-174355.31">2898 8876 19 0,'-4'-5'196'0,"0"-1"-130"0,-2 1-17 16,-1-1 9-16,-1 0-17 0,4 1-8 15,-4 2-7-15,-1 1 0 0,-1 2-2 0,0 0-4 16,-3 0-2-16,-1 2-4 0,2 11-3 16,-9 3-3-16,4 2 1 0,3 6-2 15,1 0 2-15,5 2-2 0,6 5-7 16,0 0 2-16,2 0 1 0,0-2-2 15,4-4-3-15,13-2 2 0,3 0 0 0,3-5 1 16,4-4-1-16,4-4-1 16,0-8-4-16,-2-2 2 0,4 0 1 15,-4-6 3-15,-4-9-2 0,-2-1 3 16,-3-3-2-16,-5-4 0 0,-3-1 6 0,0-1 2 15,-5 0 1-15,-5 0 5 0,-2 1-5 16,0 0 1-16,0 1-4 0,-11 1-1 16,-1 1 1-16,-5 0-5 0,-1 1-1 15,1 4-1-15,5 4 2 0,2 4-3 16,8 4-2-16,-1 4-5 0,3 0-15 0,0 3-14 15,5 10-9-15,9 2-22 16,1-1-35-16,-5-2-103 0</inkml:trace>
  <inkml:trace contextRef="#ctx0" brushRef="#br0" timeOffset="-173895.28">3487 8834 99 0,'2'-4'186'0,"-2"0"-103"0,0 3-46 15,-4 1 20-15,0 0-23 0,-6 2-12 0,3 15-10 16,1 4-4-16,0 7 0 0,0 2-5 15,4 4 1-15,-2 1 2 0,4 0-3 16,0 2 0-16,0-3 1 16,0-2-2-16,0-6 14 0,0-4-6 0,4-7-7 15,0-4-1-15,0-3-1 0,-2-3 2 16,-2-5-2-16,4 0 1 0,-2 0 2 15,0-13 5-15,3-8-3 0,-1-5 4 16,2-6-1-16,-2-5 4 0,2-3-6 16,-2-6-2-16,1-2 3 0,3-8-3 15,0-4-1-15,2-3-3 0,5 4 0 16,-1 8 2-16,3 9 2 0,-1 8-4 0,3 7 2 15,2 5-2-15,-1 9-1 0,3 4 0 16,0 6-1-16,0 3 2 16,-1 1-1-16,1 13 0 0,6 4-2 0,-4 3 3 15,0 2-1-15,-3 0-4 0,-5 4 4 16,-9-1 0-16,-2 0 0 0,-6-1-1 15,-4-2 2-15,-10-3 0 0,-5-4 2 16,-4-1-1-16,-6-2 4 0,0-4 5 16,-4-2-2-16,0-3 1 0,0 0-3 0,2-4-5 15,-2 3 1-15,8-2-4 0,1 0-1 16,7 4-2-16,5-1-20 0,5 5-11 15,7 0-28-15,-2 0-43 0,0 1-163 16</inkml:trace>
  <inkml:trace contextRef="#ctx0" brushRef="#br0" timeOffset="-171419.14">2113 9746 63 0,'2'0'95'15,"-2"1"-59"-15,0-1-6 0,0 0 13 16,0 0-5-16,2 0-8 0,-2 0-2 15,0 0-3-15,0 0 2 0,0 0-5 16,0 0-2-16,0 0-3 0,0 0 2 0,0 0 2 16,0 2-5-16,-2 1-2 0,0 4 1 15,-5 0-2-15,5 2-7 0,0 5 0 16,-2 3 0-16,4 5 0 15,0 5-6-15,0 5 2 0,0 2 1 0,0 6-1 16,0-1 0-16,0 3 1 0,0-3-1 16,0-2 1-16,0-3 0 0,-4-7 1 15,4-3 1-15,0-7-2 0,0-7-1 16,0-4 0-16,0-4 0 0,8-2 0 15,3-2 3-15,3-18 3 0,5-7 1 0,5-8-3 16,-1-4-2-16,0-4 1 0,0-2-4 16,-3-1 2-16,1-1-1 0,2 1-1 15,-3 0 2-15,-3 3-2 16,4 5-1-16,-3 6 1 0,-1 8-1 0,-1 9 2 15,1 5-2-15,-5 8 0 0,-1 2 1 16,-3 2 0-16,-2 14 1 0,2 6 0 16,-1 5 1-16,-5 2 0 0,0 2-4 15,0-1 2-15,2 2 2 0,-2-2-1 16,-2 1-2-16,0 0 0 0,0-2 2 15,0 1 1-15,0-6-2 0,0-4 0 0,0-3-1 16,0-4 1-16,0-2-2 0,0-1 0 16,0-4-10-16,0 0-9 0,2-5-13 15,6-1-16-15,3 0-13 16,5 0-32-16,-3-7-92 0,3-3-3 0</inkml:trace>
  <inkml:trace contextRef="#ctx0" brushRef="#br0" timeOffset="-171054.12">3008 9813 130 0,'-11'-8'169'0,"-1"-2"-130"15,-3 5-14-15,1 0 35 0,0 2-23 16,-3 3-15-16,0 0 1 0,1 0-2 15,1 10-2-15,-1 7-2 0,1 7-4 16,3 4-2-16,2 5 1 0,3 1-8 16,7 1-1-16,0 0-1 0,5-3 1 15,11-5-4-15,7-2 1 0,0-4-1 0,1-5 2 16,3-4-2-16,0-5-1 0,0-7 2 15,0 0 2-15,-4-4-1 0,-3-11-1 16,-5-1 1-16,-3-3 1 0,-4-3 1 16,-1-1-1-16,-5 0 2 0,-2 2 0 15,0 0 5-15,-6 0 1 0,-7 3-7 16,1-1 2-16,-5-1-3 0,-1 3-1 15,3-1-2-15,1 4-1 0,3 5-4 16,7 5-6-16,4 4-7 0,0 0-26 16,0 6-18-16,11 3-23 0,-1-1-86 0,0 1-77 15</inkml:trace>
  <inkml:trace contextRef="#ctx0" brushRef="#br0" timeOffset="-170595.09">3458 9731 135 0,'0'-4'263'15,"-4"2"-252"-15,-2 2 21 0,2 0 8 16,2 7-31-16,0 8-6 0,2 8-4 0,0 5 4 16,0 5-1-16,0 5 2 0,0 1 1 15,0-2-1-15,0-1 0 0,2-6 2 16,0-3 10-16,2-2 0 0,0-5 2 15,-2-3-7-15,0-5-3 0,-2-5 1 16,2-2-5-16,-2-5 0 0,0 0 0 16,0 0 7-16,0-7 3 0,0-9-2 0,0-5-9 15,2-9 7-15,0-5-3 16,5-4-5-16,-1-4 1 0,0-3 0 15,-2-4 1-15,2-6-1 0,3-3 0 16,5-7 1-16,3-1-4 0,3 6-1 0,3 9 1 16,4 12 1-16,-6 9-10 0,3 10 14 15,-1 7-4-15,0 9 1 0,-5 5-3 16,1 5 0-16,-4 17 0 0,-1 4 2 15,0 5 0-15,-5 1-1 0,-3 0 8 16,-4 0-12-16,-2-2 3 0,0-5 0 0,0-2 1 16,-6-4 1-16,-2-3 2 0,-3-3-3 15,-3-2 5-15,-3-1-2 16,-1-2 5-16,-1-2-4 0,-2-2 0 15,1-1 0-15,1 0-3 0,0-1-2 0,3 5-1 16,-5-1-9-16,3 5-21 0,1 4-23 16,1 1-30-16,1 3-79 0</inkml:trace>
  <inkml:trace contextRef="#ctx0" brushRef="#br0" timeOffset="-169183.01">2241 10785 11 0,'4'0'115'0,"-4"0"-12"16,0 0-73-16,0 0 16 0,0 0-3 15,0 0-13-15,0 0-3 0,0 0-2 0,0 0-6 16,0 0-4-16,0 0-5 0,-2 3 2 16,0 3-3-16,-2 4 1 0,-1 3 2 15,1 5 4-15,0 0-4 0,4 6 2 16,-2 6-3-16,-2 0 4 0,4 4-3 15,0 1-2-15,-2-1-2 0,2-4-2 0,0 1 3 16,-2-7-5-16,2-6 2 0,0-5-1 16,0-7-3-16,0-3-3 0,0-3 1 15,2 0 1-15,6-5 6 16,0-11 2-16,9-11-1 0,0-6-6 0,1-5 1 15,5-4-2-15,-2-1 1 0,1 0-1 16,-1 1 0-16,-2 3-1 0,1 2 0 16,1 1 1-16,-5 5-1 0,1 3-1 15,2 6 1-15,-3 7 1 0,-1 5-2 16,-3 4 0-16,5 6-1 0,-7 0 3 0,0 2-1 15,3 14-1-15,-3 5 2 0,-2 4 0 16,1 4 1-16,-3 3-2 0,-2-2 1 16,-2 1 1-16,2 1-2 0,-4-3 1 15,0-2-1-15,0 0 2 0,0-5-1 16,0 0-2-16,0-4 2 0,0-3 0 15,0-3-2-15,4-4-1 0,0-3-5 16,7 0-11-16,1-3-9 0,0-2 5 16,9 0-34-16,4-4-20 0,-2-12-26 15,4-4-121-15</inkml:trace>
  <inkml:trace contextRef="#ctx0" brushRef="#br0" timeOffset="-168834.99">3107 10780 33 0,'-4'-10'167'0,"-11"2"-52"0,-1 1-87 15,-1 2 28-15,-1 4-13 0,-3 1-17 16,2 0 2-16,1 5-3 0,1 8-4 16,-1 3-2-16,3 4-6 0,3 4 1 0,6 2-4 15,1 4-3-15,5-1-2 0,0 3-2 16,7-2-2-16,9 0-1 0,5-3-1 15,4-2 3-15,6-3-1 0,4-3 0 16,4-7 1-16,0-7 0 0,5-5 0 16,-5 0-3-16,-4-4 0 0,-8-8 2 15,0-5-1-15,-13 0 0 0,-3-3 1 16,-5-3-1-16,-6 0 4 0,0-2-3 15,0 0 2-15,-15 1 1 0,-1-1-4 16,-5 3 0-16,-4 0 0 0,-1 2 2 16,1-2-1-16,-2 1-2 0,4 2-1 0,7 5 0 15,7 7-7-15,5 4-2 0,4 3-16 16,4 0-30-16,9 10-8 0,-1 0-65 15,-2 3-108-15</inkml:trace>
  <inkml:trace contextRef="#ctx0" brushRef="#br0" timeOffset="-168349.96">3607 10660 153 0,'0'-7'223'0,"0"2"-211"15,0 5 2-15,0 0 32 0,0 6-31 16,0 10-9-16,0 6 13 0,0 5-4 15,0 4-5-15,0 4-4 0,0 3 5 16,0 1-4-16,0 1 0 0,0-1 1 0,0 0 5 16,0-6-1-16,-2-5 1 0,2-6-3 15,0-6-3-15,0-5-5 16,0-3-1-16,0-6-1 0,0-2 0 15,0 0 3-15,4-13 2 0,2-8-2 0,3-8 4 16,1-6 4-16,0-7-3 0,-1-6-4 16,3 0 10-16,-2-8-6 0,1-5-7 15,1-8 1-15,7-3 0 0,1 0-2 16,3 1-1-16,2 12 0 0,-2 7 3 15,-5 10-2-15,3 12 1 0,0 8 0 0,-5 11 1 16,-3 5-1-16,1 6-2 0,0 2-1 16,-1 13 3-16,1 10 1 0,1 7-2 15,-3 2 0-15,1 2 2 16,-3-3-2-16,0-2 1 0,-6 2-1 0,-4-6 0 15,0-1 0-15,0-2 0 0,-12-5 1 16,0-3 1-16,-7 0 2 0,-2-4-4 16,-6 0 5-16,-1-4 1 0,-6 1 0 15,-3 1-4-15,0-1 0 0,4-1 1 16,4 1-3-16,-2 1 0 0,4 2-3 0,6 4-12 15,3 4-17-15,8-1-27 0,-1-2-43 16,5 2-213-16</inkml:trace>
  <inkml:trace contextRef="#ctx0" brushRef="#br0" timeOffset="-98873.99">12955 8474 79 0,'-2'1'32'0,"2"-1"-10"0,-2 0 17 16,-3 0-8-16,3 0-2 0,-2 0 1 16,0 0-4-16,2 0 0 0,0 0 0 15,0 0-3-15,0 0-1 0,0 0-4 16,2 0-1-16,-2 0-3 0,2 0-1 0,-2 0 2 15,2 0-5-15,0 0 0 16,-2 0-3-16,2 0-1 0,-3 0 0 16,3 0 1-16,-2 0 1 0,-2 0 5 15,4 0 6-15,-2 0 5 0,-2 0-1 0,0 0-2 16,4 1 7-16,0-1 1 0,0 0-7 15,0 0-2-15,0 0-2 0,0 0-3 16,0 0-8-16,0 0-1 0,0 0 2 16,0 0-4-16,0 0-2 0,0 0-1 15,0 0-3-15,0 0 4 0,0 0-17 0,0 0-15 16,0 0-15-16,4 3-7 0,0 3-18 15,-2-1-52-15,-2-1-126 16,0 1 62-16</inkml:trace>
  <inkml:trace contextRef="#ctx0" brushRef="#br0" timeOffset="-98397.96">12922 8780 58 0,'2'-3'53'0,"0"-2"150"0,-2 1-137 16,0 1-1-16,0 1-7 0,2 2-17 15,0 0-16-15,2 0-10 0,0 0 1 16,2 2 0-16,1 9-5 0,-3 3-3 15,0 2-2-15,-2 3-1 0,2 3-3 0,-4 1-2 16,2 2 3-16,-2 0-1 0,0 2-2 16,0-1 1-16,-4 2 0 0,-2-2-2 15,-5-1-4-15,1 0-8 0,-2-4 4 16,1 1-7-16,1-3-1 0,0-1-9 15,3-2-7-15,-1-1-18 0,-2-2-25 16,-1-4-79-16,-5 3-92 0</inkml:trace>
  <inkml:trace contextRef="#ctx0" brushRef="#br0" timeOffset="-97211.89">13864 8657 9 0,'4'-4'-9'0,"0"1"72"16,-4-2 58-16,5-2-77 0,-1 1 12 0,-2-1-5 16,2 0-11-16,0 1-10 0,-2 2-4 15,4 0-2-15,-6 1-7 0,2 3 2 16,0-1-2-16,-2 1 1 0,0 0-5 15,0 0-1-15,0 0-1 0,0 0-1 16,0 10 4-16,0 8 4 0,-4 1-6 0,-2 1-5 16,2 0-3-16,4-1-3 0,0 3 1 15,0-3-1-15,2-1-1 0,6-3 2 16,1-3-1-16,3-2 0 0,0-1-1 15,7-4 0-15,-2-2-1 0,1-3-1 16,3 0-5-16,-1 0 4 0,-3-5-6 16,2-2 1-16,-3 1 1 0,-8-3-1 15,7 0 6-15,-5 3 0 0,-4-3 0 16,1 5 1-16,-1 2 1 0,-6-2 1 15,4 4-2-15,-4 0 1 0,0 0 0 0,4 0-6 16,0 0 3-16,5 0 2 0,1 4 1 16,0-2 0-16,3 2-1 0,-1-1-1 15,2-1 3-15,1-1-2 0,1-1 0 16,-5 0 0-16,5 0 2 0,-3-4 0 15,-1-3-1-15,1-2 2 0,-5-2-3 16,0-2 3-16,-2 1-1 0,-2-1 2 16,1 0 4-16,-5 2-4 0,0-1 0 15,0 1 1-15,0 1-2 0,0 1 0 16,0 3-3-16,-3 1 0 0,3 2 2 0,-2 2-2 15,2 1-6-15,0 0-11 0,0 1-14 16,0 7-8-16,0 3-17 0,0-2-35 16,0-2-79-16,5-2 6 0</inkml:trace>
  <inkml:trace contextRef="#ctx0" brushRef="#br0" timeOffset="-96447.85">14612 8658 7 0,'5'-3'3'0,"-3"-2"1"0,0 2 58 16,0 0 32-16,-2-1-85 0,0 1 29 15,0 0 1-15,0 2-17 0,0-3-1 16,0 2 0-16,0 1-3 0,-2 1 3 0,0-1-4 15,0 1 1-15,-3 0-4 16,1-2 2-16,0 1 1 0,2 1-2 16,-2 0-2-16,2 0 3 0,-2 0-4 15,0 0-2-15,-5 0-4 0,5 0 0 0,-2 0-3 16,0 0 4-16,0 0-4 0,-1 3 3 15,1 4 0-15,-4 5 2 0,0 1-1 16,-3 5-1-16,5 4 2 0,-2 0 4 16,-1 2 1-16,3-1-5 0,2-2 1 15,4-2-4-15,2-1-2 0,0-2-3 0,0-2 1 16,8-2 2-16,4-4-5 0,3-1 4 15,1-6 0-15,5-1 3 16,2 0-4-16,0-9 1 0,-3-4 1 16,3-1-2-16,-4-2 1 0,-5-1 0 0,-4-1 0 15,-6 1 0-15,1 2-4 0,-5 0 3 16,0 1 0-16,0 6-1 0,-9 1-1 15,1 3 0-15,-2 4 1 0,1 0-4 16,1 0-3-16,2 7 0 0,0 4 0 16,4 1-6-16,2 0 2 0,0-1-3 0,0 0 3 15,8-3-1-15,2-3-3 0,5-2 7 16,1-3 3-16,-1 0 3 0,1 0 1 15,1 0 0-15,-3-7 2 16,3-3 1-16,-3 0-1 0,-1 0-2 0,-1-3 6 16,-1 2 2-16,-3 2 6 0,-4-1-3 15,2 2 0-15,-4 5-1 0,0-3 0 16,0 4-5-16,-2 0 0 0,4 1-4 15,-1 1-3-15,3 0-1 0,2 2 4 16,-2 8-2-16,2 2-2 0,-3 2 4 0,3 3 0 16,-4 1 2-16,0-2-4 0,-4 2 2 15,2-2 2-15,-2-2 0 0,0 2-2 16,0-2 1-16,-2-1 1 0,-6-1 4 15,0-2 0-15,-1-3 6 0,-5 2-3 16,4-3 0-16,-1-2 1 0,3-1-8 16,0 0 3-16,4-3-1 0,1 0-4 15,-1 0 2-15,4 0-1 0,0 0-4 16,0-2-10-16,0-2-19 0,11-6-7 15,5-2-9-15,1-2-12 0,1-4-39 16,1-4-68-16,-5-2-19 0</inkml:trace>
  <inkml:trace contextRef="#ctx0" brushRef="#br0" timeOffset="-95962.82">15140 8395 174 0,'6'-18'91'16,"-2"5"-68"-16,-2 1 27 0,-2 0-1 15,0 5-9-15,0 3 2 0,0 2-9 16,0 2-3-16,0 0-16 0,0 2-10 15,0 14-7-15,-6 10 6 0,0 5-2 0,1 7 0 16,-1 3 0-16,0 4 1 0,0 0-1 16,0 1-1-16,-3 0 2 0,5-2-1 15,0-2-1-15,0-5 0 0,0-7-1 16,-4-4 2-16,3-7-2 0,1-5-1 15,4-6-2-15,0-5 0 0,0-3 0 16,0 0 9-16,0-13-8 0,0-3-7 16,9-2 4-16,-1-1-2 0,0 2 3 15,5 1 3-15,-3 5 0 0,2 3 1 16,3 2 0-16,1 4-3 0,5 2 2 0,-5 0-1 15,7 0 3-15,0 5-2 0,4 3 1 16,0 0-1-16,8-1 4 0,2 0 5 16,4-4-6-16,3 0 0 0,-7-3 7 15,-4 0-6-15,-6 0 0 0,-8-9 4 16,-7-2-2-16,-6-3 4 0,-6-1 7 0,0-3 3 15,-12 3-5-15,-5-1 0 16,-10 2 3-16,0 6-1 0,-6 1 0 16,-4 5 3-16,2 2 0 0,4 0 2 15,4 9-2-15,6 5-2 0,11 4-8 0,8 5-8 16,2 4 1-16,0 0-1 0,12 3 0 15,11-1-1-15,8 0 3 0,6-1-10 16,9 1-17-16,14-5-36 0,16-3-3 16,9-9 9-16,6-6-296 0</inkml:trace>
  <inkml:trace contextRef="#ctx0" brushRef="#br0" timeOffset="-95126.77">16661 8586 36 0,'10'-6'9'0,"-3"-1"42"0,-3-1 115 15,-4 1-118-15,0-2 2 0,-4 2-2 0,-5-1-14 16,-7 3 1-16,-3 2-5 0,-4 2-4 16,1 1-8-16,-5 0 3 0,2 4-4 15,2 6-2-15,7 1-3 0,1 2-4 16,7 1-2-16,4 3-4 0,4 2-1 15,0 0-2-15,8-1 2 0,7 0-2 16,3 1 1-16,1 0 0 0,6-1 1 16,-5 1-1-16,1-2-2 0,-5 0-1 15,-3 1 2-15,-7-1-2 0,-4-2 2 16,-2 0 2-16,0-3 0 0,-6-1 1 15,-4 0-1-15,-5-2 0 0,-3-2 2 0,-3-1 0 16,-4 1-3-16,0-1 2 0,5-1-1 16,-1-2 0-16,6-1-1 0,7-2 0 15,4 0 1-15,4 0-1 0,0 0-6 16,0 0-21-16,12 0-2 0,9-7-8 15,0-1-20-15,1 0-22 0,5 0-76 16,-4 0-93-16</inkml:trace>
  <inkml:trace contextRef="#ctx0" brushRef="#br0" timeOffset="-94794.76">16950 8778 116 0,'0'-8'145'0,"-2"1"-95"16,-8-2 15-16,0 0-14 0,-5 3-16 15,-1 1-1-15,3 2 1 0,3 3-14 16,0 0-2-16,3 0-8 0,1 4-6 15,2 7-3-15,0 1-4 0,4 2 3 16,0 3-2-16,8-1 1 0,5 1-1 16,3-1 0-16,5-1 1 0,6-2-1 15,2-1 0-15,4-3 2 0,2-4-2 0,0-5 2 16,-2 0-1-16,-2 0 2 0,-10-4 1 15,-5-6-2-15,-5 0 3 0,-9-4-1 16,-2-1 7-16,0-1-2 0,-7-1 4 16,-9 2-2-16,-3 0 1 0,-8 1-9 15,1 0 0-15,-5 1 0 0,0 4-2 0,6 2 1 16,6 3-2-16,7 2 1 15,6 2-1-15,3 0-11 0,1 11-20 16,2 4 0-16,0 0-17 0,7 1-15 16,1-4-62-16,2-1-145 0</inkml:trace>
  <inkml:trace contextRef="#ctx0" brushRef="#br0" timeOffset="-94122.72">17407 8674 245 0,'0'-1'34'0,"0"1"-12"0,2 0 3 16,-2 0-10-16,2 1 7 0,-2 9 4 15,0 1-1-15,0 1 2 0,0 1-5 16,-4 1 3-16,-4 2 8 0,0 0-10 15,-1-1-2-15,1-1 0 0,2-3-3 16,4-2-6-16,0-5-5 0,2-2-1 16,0-2-4-16,0 0-2 0,0 0 4 0,8 0 4 15,9-7-1-15,3-7-3 0,3-5-2 16,4-3 0-16,0 1-2 15,-2 1 0-15,-5-1 2 0,3 7-2 16,-9 3 0-16,-1 3 0 0,-5 4 0 0,0 3 0 16,-3 1-2-16,-1 0 0 0,-2 0 2 15,-2 1 0-15,2 8 0 0,-2 2 0 16,0 4 2-16,0 0 0 0,0 0-2 15,0 0 0-15,0-3 0 0,0-1 1 16,4-3-2-16,-2-2 1 0,2-2 0 0,0-3 0 16,2-1-3-16,1 0-1 0,1 0 0 15,0-6-2-15,5-4-8 0,-1-2 1 16,0-1-8-16,3-1 0 15,-1 0-1-15,1 2 0 0,-1-1 3 0,-1 2 1 16,-1 2-5-16,-6 3 9 0,-4 2 6 16,0 3 4-16,-2 1 0 0,0 0 2 15,5 1 2-15,-5 8 4 0,2 3 1 16,2 2 4-16,2 1-5 0,2 1 10 15,5-2-5-15,5-2-8 0,1-3 1 0,4-1-1 16,3-6 2-16,1-1-3 0,2-1 2 16,0 0-2-16,-2-7 13 0,-6-6-10 15,-7-3 0-15,-3-1 3 0,-5-4-4 16,-4 1 2-16,-2 1 1 0,-2 1 1 15,-9 5 4-15,-3 3 2 0,-5 5 3 16,3 4 1-16,-7 1 0 0,2 0 1 16,7 13-2-16,2 5-2 0,5 4-7 15,5 4-6-15,2 2 0 0,0 1 1 16,11 0-2-16,7-3-12 0,5 1-27 0,10-1-38 15,10-8-90-15,11-8-77 0</inkml:trace>
  <inkml:trace contextRef="#ctx0" brushRef="#br0" timeOffset="-93497.68">18904 8304 56 0,'0'-3'98'15,"0"0"34"-15,0 0-71 0,0 3-9 16,0-2-9-16,-2 2-12 0,-2 0-3 16,2 0-9-16,-5 7-9 0,-1 8 0 0,0 8 0 15,2 4 1-15,-1 5-1 0,1 2-5 16,-2 2 3-16,2 0 4 15,0 1-3-15,-1 2-1 0,-1 0-2 16,0 1-3-16,2-5 3 0,1-3-3 0,3-5-1 16,0-6-1-16,2-1 0 0,0-2-3 15,0-4-4-15,0-2-7 0,-2-4-9 16,2-3-9-16,0-3-15 0,0-2-12 15,0 0-29-15,-2-10-66 0</inkml:trace>
  <inkml:trace contextRef="#ctx0" brushRef="#br0" timeOffset="-93307.68">18838 8616 81 0,'4'4'178'0,"4"0"-91"16,0 0-28-16,5 0 15 0,5 0-25 15,-1 0-11-15,1 3-10 0,-1 2-13 16,0-2-8-16,-5 3-6 0,0 1 0 15,3 0 2-15,-3 0-2 0,-1 0-4 0,1 1-15 16,0-2 2-16,1-1-35 0,-3-2-6 16,-2-4-24-16,-3-3-145 15</inkml:trace>
  <inkml:trace contextRef="#ctx0" brushRef="#br0" timeOffset="-93078.66">19276 8644 28 0,'2'0'120'0,"0"3"80"0,-2 1-167 16,0 3 16-16,0 3 2 0,0 2-7 16,0 4 0-16,-2 3-21 0,-2-2-10 15,-2 2 3-15,-3-2-4 0,3-1-6 16,2 1-1-16,0-5-4 0,0-1-1 15,4-2 0-15,0-2 0 0,0-2-14 16,0-1-16-16,0-3-16 0,0-1-25 16,8 0-52-16,-6-10-150 0</inkml:trace>
  <inkml:trace contextRef="#ctx0" brushRef="#br0" timeOffset="-92538.63">19507 8642 58 0,'2'0'234'15,"1"0"-168"-15,-3 0-37 0,0 0 8 16,0 0-20-16,0 0-10 0,0 2 4 16,0 5 8-16,0 3-4 0,0 2 7 15,-3 3 2-15,-5 1-2 0,2-1-6 0,0-1 3 16,0-2-5-16,1 0-2 0,1-1-3 15,4-4-5-15,0 0-2 0,0-1 0 16,0-3-1-16,2-2-1 0,5-1 1 16,1 0 2-16,2 0-1 0,3-5-3 15,-1-5-3-15,2-2 2 0,-3 1-3 0,1-2-1 16,-1 2 5-16,1 0 2 15,0-1-2-15,1 3 1 0,-5 2-3 16,0 0 4-16,-1 5-2 0,-3-3 0 16,-2 3 1-16,0 2 0 0,0-1 0 0,-2 1-3 15,2 0 2-15,-2 0 2 0,0 8 0 16,4-3-1-16,-2 2 1 0,0 0-2 15,6-1 1-15,-1-2 0 0,-1 0 2 16,6-2-4-16,-3-2 3 0,1 0-3 16,4 0-15-16,-3 0 8 0,1 0 0 0,0 0 8 15,3-1-4-15,-3 0 5 0,1 1-1 16,-1-2 0-16,-6 2 1 15,-4 0 0-15,0 0 1 0,-2 0-1 16,0 0 6-16,0 0 4 0,0 2-4 16,-4 4 4-16,-2 2-1 0,0-3-5 0,2 3 0 15,0 0-3-15,0-1 0 0,1 1 0 16,1 1-1-16,2-1-2 0,0-1 1 15,0 2-12-15,2-1-12 0,5-1-12 16,3-1-18-16,4-2-36 0,-1-4-94 16,1 0-36-16</inkml:trace>
  <inkml:trace contextRef="#ctx0" brushRef="#br0" timeOffset="-92225.61">20080 8796 67 0,'6'0'242'16,"0"0"-212"-16,5 0-6 0,3 0 15 15,1 0-19-15,3 0 2 0,3 0-2 16,-2-3-3-16,5 1 6 0,5-3-5 0,0-4-1 16,0 0 3-16,4-4-12 15,-2-3-3-15,-2 0 20 0,-8-1-22 0,-9-1 2 16,-8 1 2-16,-4-1 0 15,0-1-3-15,-10 3-2 0,-9 3 3 0,-1 4-2 16,-5 4 4-16,-4 5 5 0,2 0-1 16,0 0 0-16,7 12 0 0,-3 2-3 15,11 8-6-15,3 3-3 0,7 4 0 16,2 1 1-16,2 2 0 0,17 2-8 15,12 0-7-15,14-3 1 0,9-3 8 0,8-4-54 16,-2-6-17-16,-6-5-17 0,-9-5-155 16</inkml:trace>
  <inkml:trace contextRef="#ctx0" brushRef="#br0" timeOffset="-91877.59">19344 8180 353 0,'2'-4'140'0,"6"-1"-132"15,1 1-9-15,1 4 2 0,-2 0-26 16,-1 0-30-16,-3 1-92 0</inkml:trace>
  <inkml:trace contextRef="#ctx0" brushRef="#br0" timeOffset="-90821.53">12917 9438 35 0,'0'0'15'0,"0"0"226"16,-4 0-174-16,0 0-6 0,4 0 6 16,-4 0-17-16,4 0-7 0,-2 0-6 15,2 0-6-15,0 0-11 0,0 0-7 0,0 0-3 16,0 0-5-16,0 0-5 15,0 0-2-15,0 4 2 0,0 4 0 0,4 0-14 16,0 2-27-16,2 1-26 16,3-4-31-16,-9-2-122 0</inkml:trace>
  <inkml:trace contextRef="#ctx0" brushRef="#br0" timeOffset="-90585.51">12946 9691 135 0,'11'4'195'16,"-1"1"-192"-16,0 5 37 0,5 2-9 0,-3 2-17 15,-3 2 15-15,-1 4-17 0,-4 1-8 16,-4 3-1-16,0 1-3 0,0 1 3 15,-4 1-4-15,-7 1-1 0,-3-1-6 16,-3-1-5-16,1-2-16 0,1-3-14 16,1-4-49-16,-5-6-88 0</inkml:trace>
  <inkml:trace contextRef="#ctx0" brushRef="#br0" timeOffset="-90189.49">12973 10250 54 0,'0'0'360'0,"0"-5"-307"15,0 3 10-15,0 0-5 0,0 1-23 16,0 1-5-16,0 0-18 0,0 0-11 15,0 0-2-15,0 0-2 0,0 0 1 0,4 8-9 16,5 2-18-16,-3 1-19 16,-2 0-24-16,-2-4-56 0,-2 2-154 15</inkml:trace>
  <inkml:trace contextRef="#ctx0" brushRef="#br0" timeOffset="-90017.48">13114 10475 71 0,'4'10'125'0,"0"0"-49"0,-2 3-42 15,-2 3 14-15,0 0 2 0,0 3-27 0,0 3-10 16,-8 0-4-16,0 2 1 16,-3-1-7-16,1 1-3 0,-2-2-7 15,3-2-26-15,-1-2-50 0,-2-5-104 16</inkml:trace>
  <inkml:trace contextRef="#ctx0" brushRef="#br0" timeOffset="-89216.44">16830 9240 35 0,'3'2'299'0,"-3"-2"-239"0,0 0-12 16,0 0 11-16,0 3-28 0,0 3-18 16,-3 4-10-16,-3 1-2 0,-2 1 0 15,4-3-1-15,0 3-11 0,2-1-25 16,2-2-12-16,0-2-33 0,4-7-69 15</inkml:trace>
  <inkml:trace contextRef="#ctx0" brushRef="#br0" timeOffset="-89065.43">16969 9269 56 0,'0'5'239'0,"-6"-3"-171"16,0 5-29-16,1 1-3 0,-1 4-28 15,2 2-7-15,4 1-1 0,0 2-14 16,0 1-35-16,2-5-61 0,2 5-119 0</inkml:trace>
  <inkml:trace contextRef="#ctx0" brushRef="#br0" timeOffset="-87493.34">16847 10115 6 0,'6'-3'8'0,"-2"0"-7"16,3-1 244-16,-7 3-174 0,0-3-5 0,2 2-11 15,-2 2-11-15,0-2-1 0,0 2-8 16,0 0 1-16,2 0-5 0,-2 0-9 15,0 8 1-15,-9 7-5 16,1 4 0-16,-2 3-10 0,4 1-3 16,-1-4 1-16,3 0-4 0,0-1-4 15,2 1 1-15,2-3-12 0,0 1-11 16,0-2-15-16,0-2-15 0,6-3-15 15,9-7-25-15,-5-3-80 0</inkml:trace>
  <inkml:trace contextRef="#ctx0" brushRef="#br0" timeOffset="-87315.33">17141 10149 71 0,'-5'11'371'0,"1"-2"-350"0,-2 8-2 16,2 2 9-16,0 2-18 0,2 2-10 15,0 0 2-15,0 0-3 0,2-3-13 16,0-1-25-16,0-2-31 0,2-7-130 0</inkml:trace>
  <inkml:trace contextRef="#ctx0" brushRef="#br0" timeOffset="-84404.16">2098 13381 68 0,'0'-1'21'0,"0"0"-20"15,0-1 1-15,0-1 104 0,0-1-43 16,0 0-45-16,0 0 17 0,0 0-8 16,0 1 3-16,0 0-7 0,-2 0 2 15,0 1-6-15,2-2-2 0,-4 1 0 16,2 0 4-16,0 1-1 0,2 1-2 0,0-1-5 15,-2 1 2-15,2 1-2 0,0-1-4 16,0 1-3-16,0 0 1 16,0 0-5-16,0 0-3 0,0 0-4 15,0 3 5-15,0 11 5 0,2 1-2 0,0 4 3 16,-2 4 0-16,2-1 2 0,-2 2-2 15,0 1 2-15,0 2-1 0,0 0 3 16,0 0-6-16,0 0 0 0,0-3-1 16,0-4 1-16,0-1-1 0,0-6 0 15,0-3 0-15,0-5-4 0,0-2 3 0,0-1 0 16,0-2 2-16,0 0 1 0,0 0 3 15,2-7-2-15,8-7-4 0,5-7 1 16,5-4-2-16,3-1-2 16,0-2 1-16,2 2 1 0,-7-2-2 0,5 1-1 15,-2-1-3-15,1 3 2 0,-1 3-3 16,2 6 3-16,-7 4-1 0,1 5 2 15,-5 6-2-15,1 1 2 0,-3 0 3 16,-2 5-2-16,3 6 1 0,-3 4-1 16,0 6 1-16,-2 3 6 0,-4 2-3 0,1 4-1 15,-3 2 5-15,0 0 0 16,0 2-6-16,0-4 2 0,-5-1 1 0,1-5-2 15,2-2-3-15,2-3 0 0,0-5 2 16,0-1-3-16,0-3-12 0,4-3-19 16,7-3-23-16,5-4-12 0,3 0 14 15,1-6-90-15,3-11-131 0</inkml:trace>
  <inkml:trace contextRef="#ctx0" brushRef="#br0" timeOffset="-84084.14">2824 13447 344 0,'-15'-5'33'0,"3"0"-3"16,-5 4 18-16,-1 1-16 0,-1 0-10 0,3 0 1 16,3 11-2-16,3 4-8 0,-1 5-9 15,7 6-2-15,-2 2-3 0,6 1 3 16,0 3-1-16,6-3-1 0,9-2 1 15,1-2 0-15,5-3 0 0,4-5-1 16,6-3 0-16,2-5 5 0,2-6-2 0,-2-3 0 16,-2 0-2-16,-4-9-2 0,-8-3 5 15,1-3-2-15,-5-1 0 0,-5-3 1 16,-8-1 4-16,-2-1-1 15,0-1-2-15,-12-3 1 0,-3-1-5 0,-5 1 0 16,1-1-1-16,-2 1-7 0,-1 1-5 16,3 4-7-16,9 4 4 0,3 5-16 15,7 5-18-15,2 6-27 0,9 0-63 16,3 0-74-16</inkml:trace>
  <inkml:trace contextRef="#ctx0" brushRef="#br0" timeOffset="-83652.13">3287 13387 357 0,'0'-1'45'0,"0"1"-28"0,0 0 4 16,0 0 2-16,0 3-7 16,0 8-12-16,0 8 2 0,0 4 0 15,0 4 1-15,0 5-2 0,0 0-4 16,0 0 4-16,0-5 2 0,0 0 1 0,0-6-1 15,2-3 3-15,0-2 2 0,-2-4-7 16,0-5-2-16,0-4 1 0,0-1-1 16,0-2 6-16,0 0 7 0,0-5 5 15,0-11-7-15,0-7-10 0,6-6-2 16,-2-3-1-16,4-4 0 0,5-4 0 0,-3-3-1 15,3-1-2-15,3-1 2 0,5 2-2 16,2 5-1-16,1 7-1 16,-1 10 2-16,2 4 1 0,0 7-3 15,-3 5-1-15,3 4 2 0,-6 1 1 0,-1 2-2 16,-1 10 3-16,-5 7-1 0,-3 0 2 15,-5 5-2-15,-4 0 4 0,0-2 0 16,0-1 1-16,-2-5-2 0,-7 1 1 16,1-3 3-16,-4-4-1 0,-3 0 4 15,-1-2-3-15,-5-2 0 0,-2 0 0 0,1 0-6 16,1-2 2-16,-2-1-4 15,3 2-11-15,-3-2-12 0,4 1-24 0,1 3-24 16,1-2-71-16,5 0-167 16</inkml:trace>
  <inkml:trace contextRef="#ctx0" brushRef="#br0" timeOffset="-82760.08">2224 14455 151 0,'2'-1'108'0,"-2"-1"-54"15,0 2-4-15,0 0-6 0,0 0-10 16,0 0-13-16,0 3-11 0,0 11 2 16,0 7 10-16,0 6-6 0,0 4-5 15,-2 0 0-15,-2-3 4 0,0-2-3 16,0-2-5-16,2-4 0 0,0-6 2 15,2-4-6-15,0-5 1 0,0-4-1 0,0-1 3 16,0 0 3-16,0 0 2 0,0-6 3 16,8-10-4-16,4-8-3 0,7-6-6 15,2-3 0-15,-3-2 0 0,3 0 0 16,0-1-1-16,3-1 0 0,1 4 1 15,-2 2 0-15,0 7-4 0,-7 7 1 16,1 6 1-16,-3 8 0 0,-3 3-1 16,-3 0-2-16,0 6 4 0,0 9 0 15,1 5 0-15,-3 1 0 0,-2 5 1 16,0 2-1-16,-2 2 0 0,-2 3 1 0,0-1 1 15,0 1 0-15,-4-4-2 0,2-2 0 16,0-3 0-16,2-4 0 0,0-3-6 16,0-4-8-16,10-4-4 0,1-5-34 15,9-4 1-15,5 0-18 0,2-7-79 16</inkml:trace>
  <inkml:trace contextRef="#ctx0" brushRef="#br0" timeOffset="-82436.05">2908 14440 283 0,'-16'-7'80'0,"1"5"-39"0,-3 2 19 16,1 0-17-16,3 1-6 0,3 10-14 15,3 3-9-15,0 4-9 0,8 5-2 0,0 1 2 16,0 3-5-16,4-1 0 0,11 1 0 15,3-5 0-15,5 0 0 16,6-4-2-16,2-5 0 0,0-6 4 16,0-5-7-16,4-2-1 0,-6 0 4 0,-4-8 3 15,-5-5-3-15,-3 0 5 0,-11-2-1 16,-2 0 9-16,-4-2-2 0,0-3 1 15,-8-1 0-15,-9-2-1 16,-1 4 0-16,-7-2-2 0,0-1-7 0,-2 4 2 16,3 0-2-16,3 4-2 0,4 7 1 0,13 2-6 15,2 5-12-15,2 0-28 16,0 10-32-16,8 3-4 0,7-2-131 15</inkml:trace>
  <inkml:trace contextRef="#ctx0" brushRef="#br0" timeOffset="-82003.02">3392 14365 403 0,'0'-1'26'0,"0"1"-26"0,0 0 0 0,0 5 0 15,2 12 0-15,0 4 0 16,4 6 0-16,-1 4 1 0,-1 2 0 15,-4-3 2-15,0 2-1 0,0-4 2 16,0-3 6-16,0-4 8 0,0-4-1 0,-2-3-3 16,0-9-1-16,0 0-6 0,2-3 4 15,-3-2 4-15,3 0 17 0,-2-7-8 16,2-8-14-16,0-7 0 0,0-6 2 15,0-7-4-15,0-3-8 0,5-3 2 16,3-4 1-16,2 0-2 0,7-6 0 0,3-1-2 16,3 3-1-16,2 5-3 0,2 8 0 15,-4 8-3-15,3 11 2 0,-1 8 0 16,-2 7 1-16,-2 2 0 15,1 3 1-15,-5 12 1 0,-1 4-5 0,-5 3 4 16,-3 0 2-16,-2 1 1 0,-4 0-3 16,-2-2 3-16,0-2 3 0,-2-2 0 15,-8-2-1-15,-5-1 5 0,-3-1 1 16,-3-2 5-16,0-1-3 0,-3-2-5 15,-1-2 2-15,-2 2-6 0,4-1-3 0,-2-1-9 16,7 2-16-16,1 2-43 0,-1-1-54 16,-1-1-188-16</inkml:trace>
  <inkml:trace contextRef="#ctx0" brushRef="#br0" timeOffset="-81200.98">2385 15289 64 0,'3'-3'85'0,"-3"3"42"0,2 0-80 16,-2 0-9-16,0 0-3 0,2 0-12 16,0 5 1-16,0 6 0 0,-2 5-1 0,0 4-7 15,0 4 1-15,0 0 0 0,0 1-5 16,0 0 0-16,-6-4 3 0,4-4 18 15,-3-5-26-15,5-4-3 0,0-3-3 16,0-4 2-16,0 0-2 0,0-1 1 16,2 0-1-16,9-12 3 0,9-7 2 0,3-7-3 15,8-7-2-15,-2-1-5 16,6-1-2-16,-2-2-8 0,0 0-1 15,3 1-3-15,-3 4 0 0,-4 8 6 16,-7 7 5-16,-5 8 6 0,-7 4 0 0,-4 4-1 16,-1 1 1-16,-3 0 6 0,0 12 5 15,-2 4 3-15,0 4 1 0,0 3 3 16,0 2-10-16,0 3-2 0,0 0 1 15,-4-2 2-15,-1 1-1 0,1-2-4 16,2-5 0-16,2 0-1 0,0-3-1 0,0-4-3 16,2-4-2-16,9 0-16 0,3-6-21 15,7-1-8-15,1-2-59 16,-1-6-163-16</inkml:trace>
  <inkml:trace contextRef="#ctx0" brushRef="#br0" timeOffset="-80851.96">3196 15179 137 0,'0'-10'266'0,"-4"2"-238"0,-7 0 4 16,1 3 27-16,0 0-20 0,-7 3-8 15,5 2 0-15,-7 0-6 16,3 3-10-16,3 10-4 0,-1 4-7 15,3 4-4-15,9 2-1 0,0 2 1 0,2 1 0 16,0 2-1-16,4 2 0 0,13-2 1 16,-1-1-1-16,11-3 1 0,0-3-8 15,4-4-4-15,2-3-3 0,2-7-1 16,-2-3 3-16,-4-4 0 0,-2 0-1 15,-4-7 7-15,-4-7 3 0,-7 0 6 0,-2-3 1 16,-8 1 1-16,-2-4 0 0,0 0 5 16,-6 0-5-16,-4-1 2 0,-7 2-1 15,-1 0 0-15,-3 1-4 16,-2 1 0-16,1 1-2 0,3 3-5 0,5 3-11 15,3 4-10-15,9 6-18 0,2 0-46 16,-2 2-121-16</inkml:trace>
  <inkml:trace contextRef="#ctx0" brushRef="#br0" timeOffset="-80335.93">3708 15093 148 0,'0'-2'231'16,"0"-1"-171"-16,0 3-41 0,0 0 22 15,0 0-12-15,-4 5-22 0,0 8-3 0,0 8 2 16,-2 4-3-16,2 2 6 0,-3 4-3 15,3 2-2-15,-2 2 1 0,4 0 0 16,-2-2 4-16,2-2 0 0,0-5-5 16,2-4 0-16,-2-8 1 0,-2-4-4 15,4-4 0-15,0-4 1 0,0-2 4 16,0 0 7-16,0 0 8 0,0-12-2 15,0-5-14-15,4-6-3 0,0-5-1 16,4-4-1-16,0-2 3 0,1-3-2 16,-1-3-1-16,2-5 0 0,7-5 1 0,3-5-2 15,3 1-3-15,2 6 2 0,2 8 0 16,-4 14-1-16,-1 9-4 0,1 8-3 15,-2 8 0-15,2 1-4 0,-3 0 4 16,-1 12 0-16,-1 5 7 0,-1 6-2 16,-3 2-2-16,-3 3 5 0,-5-3-2 15,-2-1 2-15,-4-5 3 0,0 0 0 16,-6-4 4-16,-4 0-2 0,-7-2 9 15,0-4 2-15,-5 0 5 0,1-2-9 16,-6-1-1-16,0 0-2 0,-2 0-4 0,0-1-3 16,1 1-4-16,5 1-15 0,0-1-29 15,6 1-35-15,5-3-54 0,-2 1-195 16</inkml:trace>
  <inkml:trace contextRef="#ctx0" brushRef="#br0" timeOffset="-76115.69">2865 15811 1 0,'0'1'3'0,"0"-1"39"0,2 0 36 16,-2 0-56-16,0 0-16 0,0 0-6 15,0 0-8-15,0 0-12 0,0 0 0 16,0 0-3-16,0 0-2 0,0 0 2 15,0 0 9-15,0 0 10 0,0 0 9 16,0 0 12-16,0 0 12 0,0 0-4 0,0 0 4 16,0 1 4-16,0-1-2 15,0 0-2-15,0 0-4 0,0 0-1 16,0 0 2-16,0 0 0 0,0 0-4 15,0 0 2-15,0 0-6 0,0 0 0 16,0 0 2-16,0-1 2 0,0 0-5 0,0 1-6 16,0 0-5-16,0 0-1 0,0 0-3 15,0 0-5-15,0 4 0 0,0 7 3 16,0 3-1-16,0 7 0 0,0 4 1 15,2 3 1-15,4 3 0 0,-2 2-3 16,3-2 4-16,-3 2-2 0,2 1-2 0,2 1 3 16,-1-1 0-16,-3-3 0 15,0 1-2-15,-2-2 0 0,0 0 2 16,-2 0-2-16,0-1 1 0,0 0-2 15,0-1 3-15,0-2 0 0,0 1-1 0,0-5 0 16,-6-1 1-16,0-1 0 0,-3-2-1 16,-1 1 2-16,2-1-1 0,-1 1 1 15,-1-1-2-15,2-1 0 0,-3 2 2 16,1-4-3-16,0 3 1 0,-5 0 0 15,5-1 1-15,-5 3 0 0,3-1-2 0,0 0 0 16,-3 1 2-16,1 0 0 0,1-2-3 16,-3 2 2-16,1-1 0 15,1-2 6-15,1 0-10 0,3 1 2 16,-2-5 2-16,-1 2 0 0,3-2 0 0,-4 0 0 15,3-1-1-15,-3 0 0 0,-1-1-1 16,-1-1 0-16,-1 0 4 0,1-3 0 16,-3-1-2-16,0-2 1 0,1 1 0 15,-1-3-1-15,3 0 0 0,-5-2-1 16,2 0 2-16,-3 0-1 0,3 0-6 0,-4-3 3 15,1-4 0-15,-1-1 3 0,0 0 0 16,2 1 0-16,-1-2 0 0,-1 1 1 16,-2-1 0-16,0 0 1 15,1 1-1-15,-1 1 2 0,0 0-5 0,2 0 2 16,3 0 2-16,1-2-2 0,2 0-2 15,1-1 2-15,-1-2 2 0,5-1-1 16,-3-1 0-16,1-3 1 0,4 2-5 16,-5 0 10-16,3-1-4 0,1 2-1 15,-1-1-2-15,2 1 1 0,-1 0-1 0,1-1 1 16,0 2 1-16,-3-3-3 0,3 2 0 15,2-2 1-15,-3 1 4 0,1 2-3 16,-2-2 5-16,3 1-3 0,-5 0-1 16,1 1-2-16,3-1 0 0,-4 0 1 15,1 0 0-15,1-2 0 0,-1 1-2 16,1-1 1-16,2 0 1 0,-1-1 0 15,3 1 0-15,2-1 2 0,0 1 0 16,2-3 5-16,-5 1-6 0,3-2 0 16,0 0 1-16,-2-3-2 0,-7-1-1 0,5 1-2 15,-5 1 2-15,3-2 0 0,-3 2 2 16,3-2-2-16,-2-5 0 0,-3 6 0 15,1-2-8-15,-5 1 5 0,2 1 8 16,1-2-4-16,-1-3-4 0,0-1-13 16,3 0 5-16,1-4 12 0,7-2-1 15,-2-2-4-15,6 0-21 0,-3-1 20 16,-1 1 7-16,6 0 2 0,0-3-3 15,2 1-1-15,0 1-4 0,0 0 3 16,0 6 2-16,0 1 0 0,0-2-2 16,0-2 0-16,0 1-5 0,0 3-1 0,0 2 8 15,0 2 1-15,0-2 0 0,0-1-2 16,0 1-4-16,0 1 4 0,0 0 4 15,0 0-2-15,0-5-4 0,0-1-7 16,0 1 2-16,0 0 6 0,0-1-1 16,0 1-8-16,-4 0-27 0,2 3 35 15,-4 2 17-15,-3 1-8 0,3-3-5 16,0-1-2-16,0 2-3 0,2 0 3 15,2 0 3-15,0 0 0 0,-1-3-6 16,3 0 1-16,-4 2 3 0,2-2 2 0,0 0-3 16,2-2-3-16,0-2 3 0,0 2-2 15,0-2 5-15,2-3-1 0,2 2-1 16,1-2-1-16,3 1 2 0,-6 1 0 15,4-4 0-15,-2 0 0 0,0-3 0 16,-4-1-4-16,2-1 4 0,-2-1-4 0,0 2 2 16,2 0 2-16,-2 0-1 15,0-1 1-15,0 1-2 0,0 0 2 16,0 2-2-16,0-2 2 0,0 2-4 15,-2 0 2-15,-4-1 2 0,0 0-2 0,0 1-2 16,-2-1 2-16,3-4 0 0,1-1 2 16,-4 1 0-16,2-1 1 0,2 4 7 15,-3-1-4-15,3-1-1 0,-2 0 0 16,2 1 1-16,0-1-2 0,0-1-4 15,0-2 2-15,2-3-1 0,-3 2-1 0,3 1-1 16,2-2 2-16,-6 1-1 0,2 1 0 16,2-3 0-16,-2 1 0 15,0 1 0-15,0-2 1 0,-1 1-1 16,-3-1 1-16,0 2 1 0,0 1-1 0,-1-1-2 15,5 4 2-15,-2-2 2 0,0 1-1 16,2 3-3-16,-1-1 3 16,3 0-1-16,-2 0 0 0,2 0-2 0,-2 0 1 15,0 1 0-15,0-2 1 0,0 1-1 16,0-4-1-16,-1 1 4 0,1 2 4 0,-2 0-3 15,4 2-3-15,0 0 1 0,-2-1-2 16,4-1 1-16,0 0-1 0,0-1 3 16,0 1-3-16,0 0-1 15,0-1 2-15,0 2-1 0,0 0 1 16,0-1-2-16,-2 4 1 0,-4 0 3 0,3 3-2 15,-1 1-1-15,2 0 2 0,2 0-2 16,0-3 0-16,0 2-1 0,0-1 3 16,2-1-3-16,5 0 1 0,-3-1 1 15,0 2-3-15,-2 1 3 0,0-1 0 16,-2 4 0-16,0-1-1 0,0 1 4 0,0 1-4 15,-4 2 0-15,2 0 1 0,-2 3-1 16,-1 4 2-16,-1 1-4 0,2 0 4 16,0-1-2-16,-2 2 0 15,2-3 0-15,4 2 0 0,-2-3 0 0,0-4 0 16,2 2 0-16,0-4 0 0,0 2-6 15,0-1 13-15,0-1-6 0,4 3 0 16,0-2 1-16,2-1-3 0,0 1-1 16,2-1 3-16,-1-2-1 0,-1 2 0 15,0 1-1-15,2-1 2 0,-4 2 0 0,5-2 0 16,-3 1-1-16,-2 4 0 0,-2-4-1 15,0 2 3-15,-2 1-2 0,2-1 1 16,-2 0 0-16,0 3 1 0,0-1-5 16,0 1 4-16,0 2-1 0,0 2 1 15,0 1-1-15,0-1-1 0,0 1 3 16,0 1-3-16,0-1 2 0,0 2 0 15,0 0 2-15,0-1-1 0,0 0-1 16,0 0 0-16,0-2-3 0,2 1 3 16,2-3 0-16,3 3-1 0,-1-2 0 0,0 0 0 15,2 1 0-15,1-2-1 0,-3 1 0 16,-2 2 2-16,0-1-1 0,-2 1 0 15,0 1 1-15,2-2 0 0,-4 3-2 16,0-1 2-16,0-1 1 0,0 3-1 16,0-1 0-16,0-1-1 0,0 1 0 15,0 0 0-15,0-2-1 0,0 0 0 16,2 0 1-16,5-3 0 0,-1 0-1 15,0 3 0-15,-2 1 3 0,2 0-2 16,1 4 0-16,-3 0-1 0,0 0 2 0,2 2-3 16,-4 1 0-16,2 2 4 0,-2 3 1 15,2-1-3-15,1 1-2 0,-1-4 1 16,2 1 1-16,-2-2 1 0,2 0-1 15,-4 0 0-15,0-1 2 0,3 1-2 16,-1 0 0-16,0 0 0 0,2 0 0 0,-4 0 0 16,0-1-2-16,2-2 1 15,0 1 2-15,5-2-2 0,-1-1 0 16,0-2 1-16,5-1 1 0,-1-4 0 15,0-3-3-15,5-2 0 0,-5 1 3 16,-1 2 0-16,1 2-2 0,-2-1 1 0,1 1 1 16,-1 2 0-16,-2 3-3 0,-3 2 3 15,-3 4 0-15,0 0 0 0,0-1 0 16,0 2-1-16,-2-2 1 0,2-1 0 15,-2 0-2-15,4 0 1 0,0-3 0 16,2-1 0-16,5-3-2 0,-1-2 1 0,2-2 1 16,5 2 0-16,-5-2-2 15,3 1 2-15,1 0 0 0,1 2-1 16,-3 2 3-16,-3 2-3 0,1 4 2 15,-2 1-3-15,3-2 2 0,1-2 2 0,-1 0-3 16,-3 1 2-16,-2 1-1 0,-2 3-2 16,3-2 3-16,-1-3-1 0,2 0-1 15,1 1 3-15,1-1-2 0,-2 0-1 16,7 1 1-16,-5-1-1 0,3 1 2 15,-3-1-1-15,3-1-1 0,1-1 0 0,1-1 2 16,-1 0-2-16,-1 2 0 0,-1 3 1 16,-1 0 1-16,-3 0 0 15,2 3-2-15,-1-3 0 0,-1 3 2 16,-2 1 0-16,-1 0-2 0,1 3 1 0,0-2 1 15,4-1-2-15,-1 3-2 0,5-2 1 16,-1 4 2-16,-1-2-3 0,5 0 1 16,2 1 2-16,-3 1 0 0,7 0-2 15,-2 0 1-15,-1 2 1 0,1-2 1 16,-2 2-1-16,-3-1 0 0,1 1-1 0,0 0 3 15,-1-2-2-15,1 3-2 0,0 0 2 16,-1 1 1-16,-1 1-2 16,1-1 1-16,1 1 0 0,-1 1 0 15,1 2 0-15,0-1-1 0,-1 1 0 0,-3 0 1 16,3 1 0-16,-3 1 0 0,1 1 0 15,-1-1 0-15,-1 1 0 0,3 0 0 16,-3 0 2-16,1 0-1 0,-1 0 0 16,3 0-1-16,-1 0 0 0,3 0 0 15,0 1 0-15,1 1 0 0,-1 1 0 0,-5 3 1 16,1-1 1-16,-1 4-1 0,-3 1 0 15,1 1 1-15,-2 2 1 0,1 1-1 16,1 2-2-16,-4-1 2 0,5 0-1 16,-1 0-1-16,-2-2 1 15,1 1-1-15,-3 0 1 0,0-2-1 0,-2 1 0 16,1 1 2-16,-3 0-2 0,0 2 0 15,2-2 1-15,-2 1 4 0,-2 3-3 16,0-2 0-16,-2 1-2 0,3 0 2 16,-1-2 0-16,-2 0-2 0,0 2 0 15,2 0 1-15,0 2-1 0,-2-1 0 0,0 2 1 16,0-1 2-16,0-1-2 0,0 0 0 15,0 1-1-15,0-1-2 0,0 0 3 16,0-1-1-16,0-2-1 16,0 0 2-16,-2 0-1 0,2-1 0 0,0-1 0 15,0 1 1-15,0-1 1 0,0 0-3 16,-2 0 2-16,2-1-1 0,0-1 1 15,0 3-1-15,0-3 0 0,-2 4 1 16,2-2 0-16,-3 1-2 0,3-2 1 16,0 0 1-16,0 2-1 0,0-3 1 0,0 0 0 15,0 0 1-15,0-1 0 0,0-4-2 16,0 2 2-16,0-3 1 0,-2 2-1 15,0-1 2-15,2 3-2 0,0 0-1 16,-2-2 1-16,0 1-1 0,0-2 2 16,0-1-1-16,0 2-1 0,2-1 1 15,0 1-1-15,0-3 0 0,-2 1 2 16,0-1-1-16,-2-1 1 0,0 4 2 15,-1 1-5-15,-3-1 4 0,6 0-3 16,-4-3 0-16,6 1 0 0,-4 2-2 0,0-3 2 16,2 0 1-16,-1-2-2 0,3-2-2 15,-2 0-5-15,2 1-19 0,0 0-28 16,2-1-16-16,7-5-42 0,-5-10-165 15</inkml:trace>
  <inkml:trace contextRef="#ctx0" brushRef="#br0" timeOffset="-75603.66">2660 6331 19 0,'2'-4'4'15,"1"-5"171"-15,1 2-120 0,-2-3-29 16,2 3 16-16,0 2 1 0,-4 0-6 15,2 2-11-15,0 1 0 0,0 2-7 0,2 0-6 16,3 2 1-16,-3 11 5 0,2 10 3 16,0 7-5-16,0 6-4 15,-2 4-3-15,3 3-4 0,-1-3-3 16,2 1 0-16,4-3-1 0,1-5-1 0,1-6-2 15,7-9 1-15,2-4 1 0,2-8 1 16,1-6-2-16,1 0 1 0,-2-12 4 16,2-9 0-16,-2-6-3 0,2-2-1 15,-3-3 3-15,1-2-3 0,-6 1-1 16,4-2 0-16,-7 0 0 0,1 3-2 0,-5 1-9 15,0 4 2-15,3 1-7 0,-5-1-4 16,5 5-17-16,-5 7-5 0,3 5-18 16,-5 7-45-16,-4 3-46 15</inkml:trace>
  <inkml:trace contextRef="#ctx0" brushRef="#br0" timeOffset="-34578.32">24903 18371 2 0,'0'4'6'15,"0"-1"-1"-15,0 1 3 0,0-3 74 16,0-1-22-16,0 0-25 0,0 0 8 15,0 0-24-15,0 0 3 0,-5 0 0 16,3-4-6-16,2 2 5 0,0-1-1 16,0 0-6-16,-2 1 0 0,2-1 1 15,0 2-4-15,0 0 3 0,-2 0-6 0,0 1-3 16,0 0 2-16,0 0 1 0,0 0-2 15,2 0-2-15,0 0-5 0,0 0 3 16,0 0 0-16,0 0 0 0,0 0-2 16,0 0 1-16,0 0 2 0,0 0-2 15,0 0 2-15,0 0 0 0,0 0 2 16,0 0-1-16,0 0-4 0,0 0 1 15,0 0-2-15,0 0 5 0,0 0 0 16,8 0-1-16,-4 0 0 0,3 2-2 16,-3-1 0-16,2-1 1 0,0 1-1 0,0 2 0 15,5-2-1-15,-1 2 1 0,0-1 0 16,5 0-2-16,-7 0 1 0,2 1 1 15,5-2 0-15,-5 0-2 0,3 0 1 16,-3-1 1-16,-2 1 0 0,1 0-2 16,-1 1 1-16,0-2 1 0,-2 1-1 0,0 1 0 15,1-1-1-15,-1 0 2 16,-2 0 0-16,0 0-2 0,4 1 1 15,-1-1 1-15,-1 1-1 0,2 1-1 16,0-1 1-16,3 0 1 0,-1 1-1 0,2-2-1 16,1 3 1-16,-3-2 1 0,0 0-1 15,-3 0-2-15,1 0 1 0,0-1 1 16,-2-1 0-16,3 1-1 0,-3-1 1 15,-2 0 0-15,0 0 0 0,2 0 0 16,3 0-1-16,-3 0 1 0,2 0 0 0,2 0-2 16,-1 0 1-16,1 0 1 0,-4 0 1 15,0 0-3-15,1 0 2 16,-1 0 1-16,0 0-1 0,-2 0 0 15,0 0 0-15,3 0 1 0,-1 0 0 0,2 0-2 16,0 0 1-16,1 0 1 0,1 0-1 16,-4-1-1-16,2 1 1 0,3-1 0 15,-1 1 1-15,0 0-2 0,-1-1 0 16,-5 1 2-16,2 0-1 0,-4 0-1 15,0 0 0-15,2 0 2 0,0 0-1 16,-2 0-1-16,5 0 1 0,-3 0 1 0,2 0 0 16,0 0-2-16,2 0 1 0,1 0 1 15,-1-1-1-15,2 1-1 16,1-1 1-16,-1-1 1 0,0 1-1 15,1-3 0-15,-5 2-1 0,0-1 3 0,0 2-2 16,-2-2 0-16,0 2 0 0,-1 0 1 16,3 0-1-16,-6 0-1 0,4 1 0 15,0-2 1-15,0 2 0 0,2 0-1 16,-2 0 1-16,3 0 1 0,-1 0-1 15,2 0-1-15,0 0 1 0,1-1 1 0,-5 1-1 16,0-1 0-16,0 1-1 0,0 0 2 16,-2 0 0-16,7 0-2 0,-3 0-1 15,0 0 3-15,2 0-1 16,1 0-1-16,-3 0-1 0,2 0-7 0,0 0 5 15,1 0 3-15,-3 0-1 0,0 0 0 16,-2 0-2-16,-2 0 2 0,0 0 0 16,2 0 2-16,-4 0 0 0,4 0 1 15,3 0-2-15,-3 0 2 0,2 0-1 16,0 0-1-16,2 0 0 0,3 0 2 0,-5 0 0 15,4 0-2-15,-3 0 2 0,3 0-2 16,-6 0 1-16,0 0 1 0,4 0-1 16,-6 0-1-16,5 0 1 0,-3 0 1 15,2 0-1-15,0 0-1 0,0 0 1 16,3 0 1-16,-3 0-2 0,0 0 2 15,-2 0-1-15,0 0-2 0,0 0 0 16,5 0 2-16,-1 0-3 0,-2 0 3 16,3 0 0-16,-5 0 0 0,2 0 0 15,-4 0-1-15,2 0 1 0,-2 0 1 0,-2 0 1 16,4 0-4-16,-2 0 1 0,2 0 4 15,3 0-3-15,-1-1-3 0,2 0 3 16,0 0 1-16,1 0-1 0,-1 0 0 16,2-1-1-16,-6 1 2 0,3 1-1 15,-1 0-1-15,-2 0 1 0,2 0 1 16,-4 0-1-16,4 0-2 0,-1 0 1 15,-1 0 0-15,2 0 0 0,0 0-1 16,0 0-10-16,3 0 6 0,-3 0 4 16,2 0-6-16,-2 0 0 0,0 0 7 0,3 0 0 15,-3 0-1-15,0 0 2 0,-2 0 2 16,2 0-2-16,-4 0-3 0,3 0 2 15,-1 0 3-15,2 0 0 0,-4 0-2 16,6 0 2-16,-4 0 1 0,3 0-1 16,3 0 4-16,0 0-5 0,-1-1 6 15,-1-1-4-15,-2 1-1 0,2 0-4 16,1-1 4-16,-3-1-1 0,0 2-2 15,0 0 1-15,0 0 0 0,1 1 1 16,-1 0-1-16,0 0 0 0,4-1 2 16,1 0 2-16,-3 1 2 0,0 0-5 0,-4 0 0 15,0 0 1-15,-4 0-3 0,0 0 1 16,5 0 1-16,-5 0-1 0,4 0 0 15,0 0 0-15,-2 0 1 0,6 0-1 16,-4 0 0-16,5 0 0 0,-3 0 0 16,2 0 1-16,0 0-2 0,-1 1 1 15,-5-1 1-15,0 0-1 0,0 0 0 16,0 1 0-16,-2-1 4 0,0 0 3 15,0 0 1-15,0 0 5 0,0 0-1 16,0 0-2-16,0 0-9 0,0 0 2 0,0 0-3 16,0 0 0-16,0 1 0 0,0 0 2 15,-4 0-1-15,-3-1-1 0,3 1 0 16,0-1-1-16,-2 1 2 0,2 0-2 15,0 1-14-15,4-2-17 0,-2 1-26 16,-2-1-64-16,-1 0-121 0</inkml:trace>
  <inkml:trace contextRef="#ctx0" brushRef="#br0" timeOffset="-33619.26">26426 18400 22 0,'0'0'20'0,"0"0"-16"0,0 0-3 15,0-4-6-15,0-2 118 0,0 0-84 16,0-1 4-16,0 1-2 0,2-1-6 0,0 1-1 15,-2-1-6-15,2 0-1 0,-2 2 0 16,2-1-2-16,-2 1 3 0,0 0-4 16,0-2-1-16,0 1 1 15,0 0-6-15,0-1 1 0,0 1-6 16,2-1 3-16,0-1 1 0,1-1-1 0,-1 0 0 15,-2 2-2-15,0-2 3 0,0 0-4 16,0 0 2-16,0 1 0 0,0-1-2 16,0 1 2-16,0 4-2 0,0-3 1 15,0 3 0-15,0 0 0 0,0-2-1 16,0 1-3-16,0 0 2 0,0 0-2 0,0-2 1 15,0 1 0-15,0-3 0 0,0 1-2 16,0 0 2-16,0 0 2 0,0-1 0 16,0-1 1-16,0 4 0 0,0-2 0 15,0 3 0-15,0-1-3 0,0 2 3 16,0-2-1-16,0 2 1 0,0 0-3 15,0-1 0-15,0 1-1 0,0 1 2 16,0-2-2-16,0 2 0 0,0 0 2 16,0 1 0-16,-2 2-2 0,2-2 0 15,0 1 1-15,0 1 0 0,0-1-1 0,0 0 1 16,0-2-1-16,0-2 1 0,0 1-1 15,0 0 0-15,-3-1 2 0,1 2-1 16,0-2-1-16,0-1 0 0,2 1-1 16,-4-1 2-16,2 1-2 0,0-1 1 15,-2 1 2-15,2-1-1 0,0 2-1 16,2 0 0-16,-2-1 3 0,0 2-1 15,2 0-1-15,-2 1 0 0,2-1 1 16,-3 1 2-16,3 2-1 0,0-1 1 16,0 1-2-16,0-2 0 0,0 1-4 0,-2 0 3 15,0-1 0-15,0 1 0 0,2-1 0 16,0 1 2-16,0 0 0 0,0 0 1 15,0 0-3-15,-2-1 1 0,2 0 0 16,-2 1-1-16,2 1-1 0,-2-3 1 16,0 2 1-16,2 1-1 0,-2-1 0 0,2 0-1 15,0 1 3-15,0 0 0 16,0 0-3-16,0 0 0 0,0 0 1 15,-2 0-1-15,2 0-1 0,0 0-1 16,0 0 1-16,0 0 4 0,-2 0-5 0,2 0 2 16,0 1 0-16,-2-1 0 0,2 0-1 15,0 0 1-15,0 0 1 0,0 0-1 16,0 0-2-16,-2 2 2 0,2-2 0 15,0 3-1-15,0-3-11 0,0 0-3 16,0 1-8-16,0 3-13 0,0-1-15 0,6-2-32 16,-2 3-52-16,0-4-118 0</inkml:trace>
  <inkml:trace contextRef="#ctx0" brushRef="#br0" timeOffset="-32167.17">26416 17937 46 0,'0'2'15'0,"0"-1"1"15,0-1-16-15,0 1 123 16,0-1-87-16,0 0-31 0,0 3 14 15,2-1-1-15,2-1-3 0,0 0-1 0,2-1-6 16,0 0 2-16,1 0-2 0,1 0 5 16,0 0-2-16,0 1-3 0,-1 0-1 15,3-1-4-15,-2 1-4 0,1-1 2 16,-1 0 1-16,4 0-2 0,1 0-1 15,-3 0 2-15,-2 0 1 0,3 0-2 0,-3 0-1 16,0 0 2-16,0 0 1 0,1 0-2 16,1 0 0-16,0 0 1 0,1 0 2 15,-1 0-2-15,0 0-1 16,1 0 1-16,-1 0 0 0,0 0-1 0,-3 0 0 15,3 0 1-15,-2 0-3 0,-2 0 3 16,1 0 0-16,-1 0 0 0,-2 0 1 16,2 0-1-16,2 0-1 0,3 0 1 15,-3 0-1-15,4-1 0 0,1 0 0 16,-3 1 0-16,0-2 2 0,1 2-2 0,-1 0 0 15,-2 0 0-15,-1 0 1 0,-1 0-1 16,2 0-1-16,-4 2 1 0,4 0 3 16,-1 0 0-16,1 1-3 0,0-2-1 15,-2-1 3-15,7 0-2 0,-5 0 0 16,0 0 1-16,3 0-1 0,-3 0-1 15,0 0 0-15,3 0 1 0,-7 0 0 16,4 0 0-16,-4 0 0 0,0 0-1 16,4 0 1-16,1 0 1 0,-1 1-1 15,0 1 0-15,3-2-1 0,3 0 2 0,1 0-6 16,1 0 6-16,1 0-2 0,-5 0-6 15,-2 0 6-15,1 0 1 0,-3 0 1 16,-2-1-2-16,0 0 0 0,-2-1 2 16,3-1 0-16,-3 2 0 0,0 0-2 15,0 1 2-15,2-1-1 0,1 1-1 16,1 0 0-16,0 0 1 0,2-1 0 15,1 0 0-15,-3 0-1 0,2 1 1 16,3 0 4-16,-5 0-8 0,-2 0 3 16,2 0 2-16,3 0-1 0,-3 0 1 15,-2 0-2-15,-2 0 1 0,1 0 1 0,-3 0-2 16,4 0 1-16,2 0 0 0,2 0-1 15,3 0-1-15,-1 0 4 0,-4 0-11 16,1 0 8-16,-1 0 1 0,2 0-2 16,-3 0 1-16,1 0 2 0,-2 0-2 15,0 0 0-15,0 0 2 0,3 0 0 16,1 0-1-16,7 0 0 0,-5-1 6 15,0 1 12-15,3 0-21 0,-9-2 3 16,2 2 1-16,-1-1 0 0,1-1-2 16,-2 1 0-16,-4-1 1 0,6 2 0 0,-4 0 0 15,3 0-2-15,1 0 2 0,0 0 0 16,-4 0 0-16,5 0 0 0,-1 0 0 15,4 0 2-15,-1 0-2 0,-3 0 16 16,0 0-18-16,0 0 4 0,1 0-2 16,1 0 0-16,-2 0 0 0,1 0 1 15,-3 0-2-15,2-1-1 0,-4 0 2 16,2 1 1-16,1 0-2 0,-3 0 0 15,2 0 0-15,-2 0 1 0,0 0-2 16,2 0 1-16,7 0 1 0,-5 0 0 0,4 0 10 16,-1 0-19-16,-5 0 5 0,0 0 3 15,9 0 1-15,-5 2 1 0,2 0 1 16,1-2-17-16,-9 0 13 0,0 0 2 15,0 0 1-15,2 1 0 0,1-1-2 16,-3 0 1-16,2 2 2 0,-4-2 1 0,6 0-2 16,-2 1-1-16,5 0 2 0,1 0 4 15,-1 0 22-15,1 0-29 16,-4 1 1-16,0-1-2 0,3-1 2 15,3 0 0-15,-3 0 0 0,-3 0-16 0,-4 0 13 16,0 0 3-16,2 0 0 0,-4 0-2 16,5 0-1-16,-3 0 2 0,0 0 0 15,0 0 1-15,2 0-3 0,-2 0 2 16,5 0 0-16,-3 0 2 0,-2 0-2 15,0 0 1-15,-4 0 0 0,4 0 2 0,-2 0-2 16,0 0-1-16,5 0 1 0,-3 0 0 16,4 0-1-16,2 0 1 0,1 0 0 15,-3 0 12-15,2 0-26 16,-1 0 13-16,-3 0 2 0,6 0 1 0,1 0-4 15,-7 0 21-15,2 0-25 0,-8-1 5 16,0 1 8-16,0 0-7 0,0-2 0 16,0 1 5-16,0 0-7 0,0 1 2 15,0 0 3-15,0 0-1 0,0-1-2 16,0 0-1-16,0-2 2 0,0 3 0 15,0 0 1-15,0 0 0 0,0 0-1 0,0 0-1 16,0 0 2-16,0 0-2 0,0 0 0 16,-4 0 2-16,2 0-3 0,2 0 0 15,-2 0 1-15,2 0-2 16,-2 0-3-16,0 0-7 0,0 0-2 0,-1 0-4 15,1 2-18-15,-4 1-39 0,2-3-81 16</inkml:trace>
  <inkml:trace contextRef="#ctx0" brushRef="#br0" timeOffset="-31368.13">28204 18031 51 0,'0'5'21'0,"0"0"-19"16,0-1 94-16,0-2-55 0,0 4-16 0,0-2 10 15,0 3-6-15,0-1-1 0,2 1-3 16,-2 1-4-16,0 0-3 0,0 0-3 15,0 2-1-15,0 1 2 0,0-1-2 16,-2 4-1-16,0-2-4 0,-2 2-2 16,4 1-2-16,-5 0-3 0,3 1 0 0,0-1 0 15,0 0 2-15,-2 0-7 16,0-1 3-16,0 2 3 0,0-3-2 15,2 1 0-15,-2 2 1 0,1-3-2 16,1 1 1-16,0 1-1 0,-2-3 0 0,2 1 1 16,0-3 8-16,0 0-8 0,0 1 1 15,2-1 1-15,0 0 1 0,0-2 15 16,0-1-17-16,0-2 1 0,0-1-1 15,0-1-2-15,0-3-2 0,0 1 3 16,0 1 2-16,0 0-2 0,0-2 1 0,2 0 0 16,0 0 3-16,0 0-2 0,0 0-1 15,-2 0 2-15,0-2-1 16,4-3-1-16,-2 2-2 0,0-2 0 15,1 2 0-15,-3 1-4 0,4-2-12 0,-4 4-10 16,0-1-9-16,2 1-16 0,0 0-26 16,-2-3-104-16</inkml:trace>
  <inkml:trace contextRef="#ctx0" brushRef="#br0" timeOffset="-29432.02">28289 18526 25 0,'-3'0'17'16,"3"0"-3"-16,0 0-8 0,0 0 124 15,0-2-54-15,-2 0-49 0,2-1-1 16,0 2 0-16,0-2-1 0,0 1-8 16,0-2 6-16,0 0-4 0,0 0-3 0,0-1-8 15,0 2-1-15,0 0-3 16,0 1 3-16,-2-1 1 0,2 1 2 15,0 1 0-15,0 1 0 0,0-1-4 0,0 1-5 16,0 0 3-16,0 0-3 0,0 0-1 16,0 0 3-16,7 0 3 0,-1 1 1 15,2 1-3-15,2-1-2 0,3 0 2 16,1-1-2-16,-1 0-1 0,1 0 0 15,1 0 2-15,-1 0-2 0,3 2-1 16,-1-1 0-16,1 0 1 0,-1 1 0 0,1-1-2 16,-3 0 1-16,1 0 1 0,-3 0-1 15,0 0-1-15,3-1 0 16,-1 1 2-16,3 1 0 0,-3-2-2 15,5 1 1-15,-2 1 1 0,-5 0-2 0,0-2 2 16,5 1-1-16,-3-1-1 0,1 1 2 16,-1-1-2-16,5 1 1 0,-3-1 1 15,5 0 1-15,0 0-4 0,-3 0 2 16,1 0 2-16,0 0-2 0,-5 0 0 15,1 0 0-15,-3 0 1 0,-4 0 0 0,0 0-1 16,1 0 0-16,-3 0 1 0,4 0 0 16,1 0-2-16,-1 0 1 15,-2 0 1-15,3 0-1 0,-1 0-1 16,4 1 1-16,3 1 1 0,-1 0-1 0,3-1-1 15,-2 0 1-15,-3 0 1 0,5 1-1 16,-5-2-1-16,1 1 1 0,-1 1 1 16,1-1-1-16,-5-1-1 0,2 0 2 15,-3 0-1-15,-3 0 1 0,2 0-2 16,-2 0 1-16,-4 0 1 0,2 0 0 0,1 0-2 15,3 0 1-15,-2 0 1 0,4 0-1 16,-1 0 0-16,1-2-1 16,0 1 1-16,1 1-1 0,-3-1 1 0,0 0-1 15,3 1 1-15,-3 0 0 0,0 0-1 16,0 0 1-16,1-1 0 0,1 0-2 15,-2 0-1-15,0-1 3 0,1-1-1 16,-5 3 0-16,2-2-2 0,-2 1 2 16,2 1 2-16,-4 0-1 0,5-1-1 15,1 1 0-15,-4 0 2 0,4-2-1 0,1 2 0 16,1 0-1-16,-2-1 2 0,0-1 0 15,1 2-2-15,-1-2 1 16,-2 0 0-16,2 2 0 0,1-1-1 0,-1 1 1 16,0-1 0-16,-2 1 0 0,1 0-1 15,-1-2 1-15,2 2 0 0,-2-2 1 16,-2 2-3-16,5 0 2 0,-1 0 0 15,2 0 0-15,1 0-1 0,-1 0 0 16,0 0 2-16,1 0-2 0,1 0-2 16,1 0 5-16,-1 0-3 0,0-4 1 0,1 3-2 15,-3-2 1-15,-4 2 2 0,0-1 0 16,3 2-2-16,-3 0 1 0,2 0 0 15,0 0 0-15,1 0 0 0,-1 0-1 16,-2 0 2-16,2 0-1 0,1 0 0 16,1-1-1-16,-4-1 2 0,5-1-1 15,-1 2-1-15,2-1 1 0,-1 1-1 16,-3 0 2-16,0 1-3 0,-4-2 2 15,0 2 2-15,1 0-2 0,-1-1-1 16,0 0 1-16,0-1 2 0,0 2-2 16,2-1-1-16,1 1 0 0,-3 0 2 0,6 0-1 15,0 0-1-15,1 0 0 0,7 0 1 16,-5 0 1-16,1 0-2 0,-3 0 0 15,-3 0 1-15,4 0 1 16,-1 0-2-16,-1 0 3 0,-4 0-2 0,-4 0 2 16,-2 0 2-16,0 0 0 0,0 0 0 0,2-1-2 15,-2 1-2-15,0 0-2 16,0 0 2-16,0 0 0 0,0 0-4 15,2 0 3-15,0 0 1 0,-2 0 1 16,0 0-1-16,0 0 0 0,0-1 1 0,0 0 4 16,0 0-4-16,0 1 2 0,0-1-3 15,0 1 0-15,0-1 0 0,0 1 0 16,0-1 0-16,-2 0-3 0,-2 1 1 15,0 0-10-15,-2 0-17 0,2 0-41 16,0 0-82-16,-5 0-139 0</inkml:trace>
  <inkml:trace contextRef="#ctx0" brushRef="#br0" timeOffset="-28021.94">30130 18556 24 0,'0'0'5'0,"0"0"29"0,0 0 109 16,0 0-99-16,0-5-3 0,0 1-4 15,0 0-5-15,0-1-5 16,0 0-5-16,2 0-9 0,-2-1 3 0,0 2-2 16,0-2-1-16,0 0-7 0,0 0 6 15,0-1 4-15,0 0-9 0,0 1 2 16,0-2-1-16,2 1 0 0,-2-1-6 15,3 0 4-15,-1 0-2 0,0-1-1 16,-2 0 2-16,0 0-3 0,0 3 3 0,0-2 2 16,0 2-2-16,0-3-3 0,0 2 4 15,0 0-3-15,0-1-2 0,0 1-1 16,0 0 1-16,0-1-1 0,2 2 1 15,-2-1-2-15,2-2 1 0,-2 3 1 16,2-4-1-16,0 2-1 0,0 1 1 16,0-2 1-16,0 1-1 0,2-2-1 15,-4 0 2-15,2-1 0 0,2 0-1 16,-4 1 0-16,3 0 0 0,-3 2 2 15,0 2-1-15,0 1-2 0,0 3 2 16,2-1 0-16,-2-2-1 0,2 0-1 0,0 1 1 16,0-1 1-16,-2 1 0 0,0-1-2 15,0-1 2-15,0 2 1 0,4-3 0 16,-2 2-2-16,0-2 3 0,-2 2-2 15,0-2 2-15,0 2-1 0,0 1 3 16,0 0-2-16,0 0 0 0,0 2-2 16,0-2 0-16,0 0 1 0,0 1-1 15,0-1-1-15,0 2 1 0,-2 0 2 16,2 1-3-16,0-1 0 0,0 0-1 15,0-2 2-15,0 0-1 0,0-1 0 0,0-1 1 16,0-1 0-16,0 1-1 0,0-2 0 16,2 2 2-16,-2 1-1 0,0 0 0 15,2 0-1-15,0 1 1 0,0-1 1 16,-2 0-2-16,2 0 0 0,0-2 1 15,3 0 1-15,-3-1-2 0,0-1 0 16,0 3 0-16,2-2 0 0,-2 4 0 0,0 0 0 16,0-1 1-16,0-2 0 15,-2 0-1-15,0 2-1 0,0 1 2 16,0 1 0-16,0 2-1 0,0 1-1 0,0 0 2 15,0 0-1-15,0 0-1 0,0-2-1 16,0 2 2-16,0 0 0 0,0 0-4 16,0 0 1-16,0 3 3 0,0 1-7 15,-2-1-1-15,2 1-2 0,0-2 4 16,-2 0-1-16,2-1 0 0,-2 1 2 0,2 0-2 15,-2 2-9-15,0-1-16 16,0 2-15-16,2 0-36 0,0-5-104 16</inkml:trace>
  <inkml:trace contextRef="#ctx0" brushRef="#br0" timeOffset="-26766.86">30192 18047 2 0,'0'3'17'16,"0"-1"-7"-16,0 1-5 0,0-3 123 15,0 0-89-15,0 0-21 0,0 0 11 0,0 0 9 16,4 0-8-16,1 0-5 0,-1 0-3 15,2 0-4-15,0 0 2 16,0 0-8-16,5-1 0 0,-1 0-3 16,-2 0-2-16,3 1-1 0,-1-1-1 0,2 1 0 15,-1 0 0-15,-1 0-2 0,7 0-1 16,-3 0-3-16,-2 0 5 0,5 0-1 15,-5 0 1-15,1 0-1 0,1 0 5 16,1 1-1-16,-1-1-1 0,1 1 0 16,-5-1 3-16,4 0-4 0,-1 0 0 0,-3 0-2 15,3 0 0-15,-1 1 1 0,3 0-3 16,-1-1-1-16,0 0 1 0,3 1 0 15,-3 0-1-15,3 1-1 16,0-1 2-16,-3-1-1 0,0 0 0 0,1 0 0 16,-3 1 0-16,-1-1 1 0,3 1-2 15,1 2 1-15,-3-3 0 0,-2 2 1 16,1-1-2-16,1 1 1 0,-2-2 0 15,5 1 1-15,-3 1-1 0,1-2-1 16,-3 0 2-16,0 0 0 0,3 0-1 0,-3 0-1 16,0 0 2-16,-1 0 0 0,3 0-1 15,-4 0-1-15,3 0 2 0,-3 0 0 16,0 0-2-16,1 0-1 0,-1 0 3 15,0 0 0-15,4 1-3 0,-1 2 1 16,-3 0 0-16,4 1 0 0,-1-1-1 16,1 0-1-16,-1 1 0 0,1-1-3 15,0-1 2-15,-3 0-2 0,1 0 5 16,0-1 0-16,-4 0-2 0,3 1 1 15,-3 0 2-15,-2-1 1 0,2-1-2 0,-2 0 1 16,5 0 1-16,-1 0 0 0,0 0-2 16,5 0 0-16,-3 0 2 0,4 0 0 15,-1 0-2-15,1 0 1 0,-1 0-1 16,-1 0 2-16,-2 0-4 0,-3 0 3 15,1 0 1-15,-4-2-1 0,0-1 0 16,0 2 1-16,0 1 1 0,1-2 2 16,-1 0-4-16,0 0-1 0,4-1 2 15,0 2-1-15,1-2 0 0,1 3-1 16,-2-1 1-16,1 0 0 0,-1 1 0 0,0-2-1 15,0 1 2-15,3-1 0 0,-3 0-2 16,4 0 1-16,-3 1 1 0,-1-1 0 16,2 0-1-16,-2 0 0 0,1-1 1 15,-3 1 1-15,0 0-1 0,2-2 0 16,-3 0-1-16,3 2 3 0,0 0 1 15,-2 0-4-15,3 1 3 0,-1 0-2 16,0-1 0-16,2 1-1 0,-1 1 1 16,1 0 0-16,-2-1-2 0,3 1 1 15,-3 0 1-15,2 0 0 0,1-1-2 16,-1-2 1-16,-2 0 0 0,0 0 1 0,-1 0-2 15,-1 2 1-15,0 1 1 0,2-4 0 16,-1 3-1-16,-1-2-1 0,2 1 2 16,0 1 1-16,-4 0-3 0,5 0 0 15,1 0 2-15,0 1-1 0,1 0-1 16,1 0 0-16,-2 0 2 0,-1 0-1 0,-1 0-1 15,0 0 1-15,-4 0 1 16,1 0 0-16,3 0-2 0,-2 0 1 16,-2 0 1-16,4 0 0 0,1-1-2 15,-3 1 0-15,0-1 2 0,0 1-1 0,0 0-1 16,-3 0 1-16,1 0 0 0,-4 0 1 15,2 0-2-15,-2 0 1 0,0 0 1 16,0 0 0-16,0 0-1 0,2 0 0 16,2 0 1-16,-2 0 0 0,2 0-1 15,-2 0-1-15,-2 0 3 0,2 0-1 0,-2 0-2 16,2 0 1-16,-2 0 1 0,0 0-1 15,0 0-1-15,0 0-2 16,0 0-5-16,-2 0-16 0,-4 2-27 16,0-2-88-16,-2 0-142 0</inkml:trace>
  <inkml:trace contextRef="#ctx0" brushRef="#br0" timeOffset="-26193.83">31807 18056 29 0,'0'4'0'0,"0"0"0"0,0-1 74 16,0 0-39-16,0 2 10 0,0 0-9 0,0 1-15 16,-2 2-2-16,-2 2 0 0,-3 0-2 15,3 2 3-15,-2 1 0 0,-2 2 0 16,2 0 3-16,1 0-5 0,-1-2 0 15,2 0 1-15,0 1-8 0,2-1-2 16,0 2 0-16,2-4-4 0,-2 1-3 16,2 0 2-16,0-2 0 0,0 3-1 15,0 0 1-15,0 1-1 0,0-1 3 16,0 0 8-16,0-2-9 0,-2 0 6 15,0-1-2-15,2 1 2 0,-7 0 4 16,5-3-1-16,-4 1-9 0,4 0 1 0,0-4 0 16,0 3-3-16,2-2-1 0,-2-2 2 15,2 1-3-15,0 1 0 0,0 0 0 16,0 1 1-16,0-3 0 0,0 0-1 15,2 1 1-15,2-3 0 0,-4 2-1 16,4 1-1-16,-2-1 0 0,-2 2 1 16,2 1 0-16,-2 0 0 0,2 0-1 15,1 0 2-15,-3-2-2 0,2 0 0 16,0-2 0-16,-2-1 2 0,0-1-1 15,0 0-1-15,0 1 2 0,0-2-1 0,0 0 5 16,0 0 0-16,0 0-5 0,2-4-1 16,-2 1-6-16,2 0-2 0,0-1-15 15,2-1-16-15,0-4-36 0,0-2-86 16</inkml:trace>
  <inkml:trace contextRef="#ctx0" brushRef="#br0" timeOffset="-25038.77">31753 18531 34 0,'0'5'-1'16,"0"-3"194"-16,0-2-129 0,0 0-28 16,0 0 12-16,0 0-2 0,0 0-9 0,0 0-13 15,6 0-13-15,3 0-2 0,-1 0 3 16,2 0-3-16,5 2 2 0,-3-1-5 15,2 0 0-15,3 0-2 0,2-1 0 16,-1 2 0-16,5 0-2 0,-2-1 0 16,1 0-1-16,1 2-1 0,2 0 1 0,-2-1 1 15,1 1-2-15,3-1 0 0,-2 0 0 16,2 1 2-16,0-1-2 0,4 1 0 15,-4-1 0-15,0-1 1 16,-1 0 0-16,1 1-2 0,2-1 1 0,-2 1 2 16,0-1-1-16,0-1-2 0,-6 0 2 15,1 0-1-15,1 0 4 0,-4 0-2 16,-1 0-1-16,-1 0 2 0,3-3-3 15,-5 0 0-15,1 0 1 0,1 1 1 16,-5-3-3-16,3 2 2 0,-5 1-1 0,5 0 2 16,-1 0 0-16,-1 2-2 0,1-1 0 15,-4 0 2-15,1 0-2 0,1 1 0 16,1 0 0-16,-1 0 2 0,0 0 0 15,1 0-4-15,-1 1 2 0,-2 0 2 16,5 0-2-16,-3-1 0 0,1 0 0 16,-3 0 2-16,0 0-1 0,1 0 1 15,-1-4-1-15,-2 0 2 0,3-2-2 16,1 1-1-16,-4-2 1 0,1 3 0 15,-3-1 0-15,2 1-1 0,0 2-1 0,5 0 1 16,-1-1 0-16,-1 1-1 0,-1 2 1 16,-2 0 1-16,0 0-2 0,-1 0 1 15,-1 0 0-15,0 0 1 0,-2 0 0 16,-2 0-1-16,2-1 0 0,-2 0 2 15,-2 0-1-15,2-1 1 0,3 1 1 16,-5 0-2-16,0 0 0 0,2 1-2 16,0-1 1-16,2 1-1 0,0 0 0 15,2 0-1-15,-2 0 2 0,-2 0 1 16,5 0-1-16,-5 0-1 0,2 0 1 15,2 0 1-15,-6 0 0 0,0 0-2 0,0 0 2 16,0 0 1-16,2 0-1 0,-2 0-2 16,2 0 1-16,0 0 1 0,-2 0-1 15,2 0 0-15,-2 0 0 0,0 0 1 16,0 0 0-16,0 0-2 0,0 0 1 15,0 0 0-15,0 0-1 0,0 0-2 16,0 0-2-16,0 0 5 0,0 4-1 16,0 0-19-16,0 0-23 0,0-4-40 15,0 0-239-15</inkml:trace>
  <inkml:trace contextRef="#ctx0" brushRef="#br0" timeOffset="-16044.25">16996 18457 2 0,'0'2'6'15,"-4"1"-2"-15,4 0 26 0,-4-3 63 16,4 0-59-16,-2 0-3 0,-3 0 5 0,3 0-12 15,-2 0-3-15,4 0 1 0,-4 0-4 16,2 0 1-16,0 0-4 0,-2-1-4 16,2 1 1-16,0-2-3 0,0 2 5 15,-3 0-7-15,5 0-4 0,-4 0 0 16,0 0 3-16,0 0 1 0,0 0 2 15,-2 0 3-15,2 0 2 0,-3 0-6 16,5 0 6-16,0 0 3 0,0 0-1 16,0 0-7-16,2 0-2 0,0 0-3 15,0 0-2-15,0 0-3 0,2 0 0 0,6 0 6 16,3 0-3-16,3 0 0 0,3 0-1 15,-1 2 0-15,3-1 0 0,2 0-1 16,-1 1 0-16,3 1 1 16,-2 2 0-16,1 0-2 0,-3 3 1 0,0-2 1 15,-3-1-1-15,-1 0-1 0,-3 1 1 0,0-3-1 16,-3 2-3-16,-1-2 0 15,-2-1-1-15,0 0 1 0,1-2 3 16,-5 0-2-16,4 0 3 0,-2 0 0 16,-2 0 0-16,4 0 0 0,-6 0 0 0,2-2 2 15,-2-3 1-15,0 2-4 0,0 0 2 16,0-1 1-16,-2 1 0 0,0 0-3 15,-2 1 1-15,2 1 1 0,0-1 1 16,0 0-3-16,2 1 1 0,-4 0 1 16,2-1 0-16,0 0-2 0,-3 1 1 15,3-2 0-15,-2 2 1 0,0-2-2 16,0 0 1-16,0-2 1 0,2 1-1 15,-2 0-1-15,0-1 1 0,1 1 1 16,1-3-1-16,0 0 0 0,2-3 0 16,0-1 0-16,0-2 0 0,0 0-1 0,0 1 1 15,0-3 1-15,0-1 0 0,0 0-2 16,0-2 1-16,-2 3 1 0,0 1 0 15,-2 3-2-15,4 3 2 0,0 3 0 16,-2 4 0-16,2-1 0 0,0 0 0 16,0 2-3-16,0-1 4 0,0 1-4 15,0 0 0-15,0 0 3 0,0 0-1 16,0 0-1-16,0 0 1 0,0 0 2 15,0 0-1-15,0 0-2 0,0 0 1 16,0 0 2-16,0 0-1 0,0 0-3 0,0 0 1 16,0 0 1-16,0 0 0 0,0 0 0 15,0 0 0-15,0 0 1 0,0 0 0 16,0 0-2-16,0 0 1 0,0 0 1 15,0 0 0-15,0 0-2 0,0 0 1 16,0 0 0-16,2 0 0 0,6 0 2 16,1 0-1-16,-1 0 1 0,4 0-2 15,3 0 0-15,1 1 0 0,5 4 0 16,2 0 0-16,-3 0 0 0,3-1 0 15,2 3 0-15,0-2 0 0,-3 0 0 0,-1 1-1 16,-2-2 2-16,-3 1-1 0,-5-1-2 16,-3-2 0-16,-2 3-1 0,-2-3 1 15,-2 0-3-15,-2 0 2 0,0-2 1 16,0 0 2-16,0 0 1 0,-2 0 0 15,-8 0 1-15,6 0-1 0,-2 0 0 0,1 0 0 16,1 0 1-16,2 0-1 16,0 0 0-16,0-1 0 0,2 1 1 15,0 0 2-15,0 0-3 0,0 0 0 16,0 0 2-16,0 0 0 0,0 0-2 0,0 0 2 15,0 0 0-15,0 0-1 0,-2 0-1 16,2 0-2-16,-6 2 2 0,2 7-1 16,-5 2 0-16,7 0-1 0,-4 3 3 15,6-1-2-15,-6 0-1 0,6 0 1 16,0 0 1-16,-2 3-1 0,2-3-1 0,0-1 1 15,0 2 1-15,0-5 0 0,0 1-2 16,-2-3 1-16,0-1 1 16,2-2 0-16,-2-3-2 0,2 1 1 15,0-2 1-15,0 0 3 0,0 0 3 0,0 0 3 16,0 0-5-16,0 0-4 0,-2 0 0 15,2-2 2-15,0 2-1 0,0 0-1 16,0 0-1-16,0 0 1 0,0 0 0 16,0 0-1-16,0 0-1 0,0 0 1 15,0 0 1-15,0 0-1 0,0 0-1 16,0 0 1-16,0 0 2 0,0 0-2 0,0 0 0 15,0-1 0-15,0 1 1 0,0 0-1 16,0 0-1-16,0-1 1 16,0-1 1-16,6 1-4 0,4 1 1 15,0-1 3-15,3 0 0 0,1-2-2 0,3 3 0 16,4 0 1-16,1 0 1 0,1 0-1 15,2-1-2-15,0 1 2 0,-3 0-1 16,-1 0-3-16,-4 0 3 0,-5 0-2 16,-2 0-1-16,-4 0 2 0,1 0-2 15,-5 0 2-15,-2 0 1 0,0 0-1 0,0 0 1 16,0 0 3-16,0 0 1 0,0 0-2 15,0 0-2-15,0 0 0 0,0 0 1 16,0 0-2-16,0 0 0 16,0 0 3-16,0 0 2 0,0 0-2 0,0 0 2 15,0 0-2-15,0 0 1 0,-4-3-3 16,2-2 0-16,-1 0 3 0,-1 1-1 15,2 1-1-15,0-1 0 0,2 0 2 16,-2-2 0-16,2-1-2 0,-2-1-2 16,0 0 4-16,0 0-2 0,0-2 1 0,-4-3-2 15,4 0 1-15,0-3 2 0,-1 1-2 16,-1-3-1-16,4 1 1 0,-2 0 2 15,0 2-2-15,0 1-1 0,0 5 2 16,2 2 0-16,-4 1 1 0,2 3 0 16,2 0 0-16,-2 2 1 0,2 1-3 15,0 0-1-15,0 0 2 0,0 0-1 16,0 0-1-16,0 0-2 0,0 0 3 15,0 0 0-15,0 0-2 0,0 0 2 16,0 0 0-16,0 0 1 0,0 0 0 0,0 0-2 16,0 0 1-16,0 1 1 0,0 1-1 15,0 0 0-15,2-2 0 0,-2 1 2 16,0-1-2-16,0 0 1 15,0 0 3-15,0 0 2 0,0 0-1 0,2 0 2 16,0 0-1-16,0 0-4 0,-2-1 2 16,6-1-3-16,0 2 1 0,7-1-1 15,-3 1-1-15,7 0-1 0,1 0 2 16,1 3 0-16,2 1-2 0,-3 1 1 15,-3 0 0-15,1-1 1 0,-3-1-3 0,1 2-2 16,-4-1 2-16,1-1 3 0,-3 1-2 16,-4-1-1-16,0-2 2 0,-4 0 0 15,0 0-1-15,0 0 2 0,0-1 0 16,0 0 2-16,0 0-1 0,0 0-3 15,0 0 1-15,0-1 1 0,0 1-1 16,0 0 0-16,0 0 0 0,0 0 3 16,0-1-3-16,0 0 0 0,0 0 0 15,0 0 1-15,0-1-2 0,0 0-2 16,0 1 3-16,0 0 2 0,0 1-2 15,0 0-2-15,0 0 4 0,0-1 0 0,0 1-2 16,0 0-1-16,0 0 2 0,0 0 0 16,0 0-1-16,0 0-1 0,0 0 4 15,0 0-4-15,0 0 1 0,0 3 0 16,0 5 2-16,-2 3-3 0,-2 2 1 15,2 2-1-15,-2 2 1 0,2-1 2 0,0 0-2 16,0-3-1-16,-2 1 2 16,2 0 0-16,-1-2-1 0,1-1-1 15,-2 0 1-15,0-2 2 0,2 0-2 16,0-1-1-16,2-2 1 0,0 0 1 0,0-1-1 15,0-1-1-15,0-3 1 0,0 1 2 16,0-2-1-16,4 0-1 0,0 0 1 16,-4 0 2-16,4 0 0 0,-2-5-2 15,-2-1-1-15,3-1 3 0,-3 4-2 16,0 0 2-16,0 1 1 0,0 2-2 0,0-1-1 15,0 1-2-15,0 0 2 0,0-2 0 16,0 2-1-16,0 0-1 16,0 0 0-16,0 0 1 0,0 0-1 15,0 0-2-15,4 0 4 0,0 0 1 0,4 0-2 16,0 0-1-16,3 0 2 0,3 0 0 15,3 0-1-15,3 0-2 0,-1 0 2 16,4 0 2-16,-1 0-4 0,1 0 1 16,-2 0 1-16,-1 0 0 0,-3 0-1 15,0 0 0-15,-5 0 2 0,0 0 0 0,-1 0-2 16,-3 0 0-16,-6-2 2 0,0 1 1 15,-2-1 0-15,0 0-2 0,0-1-2 16,0 1 4-16,0 0-2 16,-4-1-2-16,4 0 3 0,-4 1 0 0,0 2-2 15,4-2 0-15,0 2 2 0,0 0 0 16,-2 0-2-16,0 0 0 0,0 0 2 15,-1-1 1-15,3 0-3 0,0 0 0 16,0-1 2-16,-2 1 0 0,0-1-1 16,-2-2-1-16,2 1 2 0,0-2 0 0,-2-2-1 15,0-2-1-15,0-2 2 0,-3-2 0 16,3-1-1-16,0 0-2 0,0-1 3 15,-2-4 1-15,4 2-3 0,-2-1 1 16,-1 0 0-16,5 0 2 16,0 2-2-16,0-2-1 0,7 2 2 0,-3 1 0 15,2 1-1-15,-4 5-1 0,2 3 1 16,-2 4 1-16,-2 1 0 0,0 1-2 15,0 0 2-15,0 0 0 0,0 0-2 16,-6 2 0-16,0 6 2 0,2-2 0 16,0 3-2-16,2-2 0 0,-1 0 1 0,3-2 1 15,0-1-1-15,0-1-2 0,0-1 2 16,0 0 1-16,0-1-1 0,0 0-1 15,0 0 2-15,0-1 0 0,7 1 0 16,-1 0-1-16,2-1 1 0,0 0 0 16,3 0-1-16,-1 0-1 0,0 0 2 15,7 0 0-15,-3 0-1 0,1 0-1 16,4 0 1-16,-3 0 1 0,1 0-1 15,1 0-2-15,1 0 3 0,1 4 0 16,3 0-2-16,-2-1 0 0,0-1 1 0,-3-1 1 16,-5 0-2-16,-1 1-1 0,-6-2 2 15,0 2 1-15,-4-1-2 0,3-1 0 16,-5 0 1-16,0 0 1 0,0 0-1 15,0 0 0-15,0 0 1 0,0 0 1 16,0 0-2-16,-5 1-1 0,3-1 1 16,-2 0 1-16,2 1-1 0,0-1-1 15,-2 1 2-15,2-1 1 0,0 1-3 16,0-1 0-16,0 2 1 0,0 0 1 15,-3 1-2-15,3 0 0 0,-2 3 2 0,2 3 0 16,-4 1-2-16,-4 2 0 0,1 1 2 16,3 2 0-16,0 3-2 0,2 2 0 15,-2 0 2-15,2 1 0 0,-1 0-1 16,3-2-1-16,-2-2 1 0,2-1 2 15,-2-2-3-15,4-1 0 0,-6-3 2 0,4-3 0 16,0-3-1-16,-2-2-1 16,1 0 2-16,3-2 1 0,0 0-1 15,0 0 0-15,0 0 2 0,-2 0-1 16,2-3-2-16,0-3-1 0,0-1 3 0,0 3-1 15,0-2-1-15,0 2-1 0,0 1 2 16,0 1 1-16,0-1-2 0,0 2-1 16,0-1 2-16,0 2-2 0,0 0 0 15,2 0 2-15,1-1-2 0,5 1 0 16,4-1-1-16,1 0 1 0,1 1 2 0,3 0-1 15,-1 0-1-15,3 0 1 0,-1 0 0 16,3 0 0-16,2 2-2 16,-5 0-4-16,1 0 5 0,0-2-1 15,-1 0 0-15,-3 0-1 0,-1 0 3 16,-4 0 0-16,-3 0-1 0,-3 0 1 0,-2 0 1 15,-2 0 1-15,0 0-2 0,0-2 0 16,0 1 0-16,0 0 2 0,0-1-3 16,0 0 0-16,0 1 2 0,0 1 0 15,0-2-2-15,0 2 1 0,0-3 1 16,0 0 0-16,0-1-2 0,0-1 0 0,0 1 2 15,0-3 0-15,0 1-2 0,0-2 1 16,0 0 1-16,0 1 0 16,0-3-1-16,0 0 0 0,0-3 2 15,-2 1-1-15,2-2-1 0,-2-3 0 0,2-1 1 16,0-3 0-16,-2-1-2 0,2-2 0 15,0 3 2-15,-2 2 0 0,-3 2-1 16,3 7 2-16,0 2 2 0,-2 5 1 16,4 1-5-16,0 2 0 0,-2 0 1 15,0 0-1-15,2 0-2 0,0 0 3 0,-4 2-3 16,2 3 3-16,2-2 0 0,0 0-2 15,0-1 2-15,0-1-3 0,0 1 4 16,0 1-3-16,0-2 2 16,0 3-3-16,0-2 4 0,0 0-2 0,0 0-2 15,4-1 3-15,0 1-1 0,6-2 0 16,3 0 1-16,-1 0 1 0,1 0-2 15,3 0-1-15,1-2 2 0,1-1 0 16,1 0-2-16,2 0 1 0,-1 1 0 16,1 2 1-16,-2-1-2 0,-1 1 0 0,-3 0 1 15,1 0 0-15,-3 0 0 0,1 0-1 16,-6 0 1-16,5 0-1 0,-3 0 2 15,0 1-3-15,-1-1 3 0,-5 1-1 16,2-1-1-16,-4 0 0 0,0 1 2 16,-2 1 0-16,0-2-2 0,0 0 1 15,0 0 0-15,0 0 2 0,0 0-3 16,0 1 0-16,0 3 1 0,0 3-3 15,-2 1 3-15,-2 5 0 0,-2 3 1 16,-3 2 0-16,-1 1-1 0,4-1-1 0,-2 2 2 16,1 0 0-16,3-2-1 0,-4 1-1 15,2-5 2-15,-2 1 0 0,1-4-2 16,1 1 1-16,0-1 1 0,2-1 0 15,2-1-2-15,-2-3 0 0,4 0 2 16,0-3-1-16,0 0-1 0,0-1 1 16,0 0 1-16,0-2-2 0,0 0 3 15,0 0-1-15,4-1 1 0,0-5 0 16,-2 1-2-16,2 0 0 0,0 1 0 15,0 2 1-15,1 1-2 0,5 0 0 16,4 1 1-16,1-2 1 0,1 2-2 0,5 0 0 16,0 0 2-16,1 0-1 0,1 0-1 15,0 0 1-15,0 0 0 0,-5 0 1 16,-1-1-2-16,-5 0 1 0,1 1 0 15,-7-1 1-15,-4 1-2 0,0 0 1 16,-2-2 2-16,0 0 0 0,0-3-4 16,0 0-2-16,0 2-1 0,-4 1-8 15,0 2-12-15,-7 0-24 0,3 0-45 16,-2-3-138-16,4-2-36 0</inkml:trace>
  <inkml:trace contextRef="#ctx0" brushRef="#br0" timeOffset="-5539.65">9732 8307 6 0,'0'-5'120'0,"0"-1"-81"15,0 3-13-15,0 0 9 0,0-1-14 16,0 0-1-16,-2 2-3 0,0-2 6 15,0-1-3-15,0 4 1 0,0-2-4 16,0 1-1-16,0-1 1 0,2 2 0 0,0-1-3 16,-3 0-3-16,3 1-1 0,0 0 2 15,-2 1-8-15,2-1 3 0,0 1 0 16,0 0-3-16,-2 0-1 15,0 0-1-15,-4 0 0 0,-2 0 0 0,2 0 0 16,-3 0-5-16,3 0 6 0,-2 0-1 16,2 0 1-16,2 0-1 0,-3 0 3 15,3 0 1-15,4 0-1 0,-2 0 0 16,2 0 0-16,0 0 0 0,0 0-4 15,0 0 0-15,0 0-1 0,2 0-3 0,9 0 3 16,5 0-1-16,3 0 2 0,8 0-1 16,-1 1-1-16,7 0 1 0,-4 0-1 15,2 2-1-15,0-2-3 0,-6 0 1 16,0 2 3-16,-4-2 2 0,-3 0-1 15,-1 0-1-15,-5 0 1 0,-1 1 1 16,-7-2-1-16,-4 0-1 0,0 1 3 16,0-1 1-16,0 0 0 0,0 0-1 15,-2 0 0-15,-9 0-2 0,-1 0-1 16,-3 0 0-16,-1 0 1 0,-3 0 0 0,-1 0-2 15,-1 0 1-15,-6 0-3 0,0 0 1 16,-4 0 1-16,0 0-3 0,-2 0 2 16,2 0 3-16,2 0-1 0,2 0-1 15,7 0 2-15,3 0 2 0,5 0-3 16,-1 0 0-16,9 0 2 0,2 0-1 15,0 0-1-15,2 1 0 0,0 2-7 16,4 1 4-16,9-2 7 0,5 1-6 16,7-2 4-16,2 3-1 0,2-4-2 15,2 1 1-15,-2 0 0 0,0-1 1 0,0 0 0 16,-3 0-1-16,-1 0 1 0,0-1 1 15,-8-2-2-15,1 0 1 0,-5-1 1 16,-7 2 1-16,-2 0-1 0,-2-1 0 16,-2 0 3-16,0 0 2 0,-10 1-5 15,-9 2-3-15,-4 0 2 0,-8 0 0 0,-4 0-2 16,-2 2-3-16,0 2-1 15,-2 3-3-15,3-1-3 0,3-5 6 16,6 4 4-16,7-1 4 0,5-1-2 16,3 3 0-16,8-4 1 0,0-1 2 0,4 1-1 15,0 1-4-15,2-1 2 0,8 1 2 16,2-1-4-16,9 0 2 0,0 1 1 15,4-3 1-15,1 0-2 0,5 0-1 16,-4 0 1-16,6 0 2 0,0 0-3 16,-2 0 0-16,1-3 2 0,-6 1 0 15,-1 1-1-15,-4-1 0 0,-5 0 6 0,1 1-2 16,-7-1 1-16,-4 0 1 15,-1 1 2-15,-5 0 0 0,0 1 6 16,0-2-2-16,-5-2-6 0,-5 1-1 16,-4 0-3-16,-7 2-3 0,-4-1 2 0,-4 2-3 15,-4 0 4-15,-2 0-3 0,2 0 2 16,2 0-1-16,2 0 0 0,6 3-1 15,5-2 2-15,3 1-3 0,5 0 2 16,6-1 0-16,2 0 0 0,2 0 0 16,0 2-5-16,6 0 4 0,8 0 2 0,5-1 0 15,6-2-1-15,2 0-1 0,-1 0 2 16,1 0 0-16,4 0-1 15,-2 0-1-15,-2-3 1 0,4-2 1 16,-4 2-1-16,-2-3-1 0,-2 3 2 0,-3 1 0 16,-3 0-2-16,-3 1 1 0,-5 0 4 15,-5-1-1-15,-4 1-2 0,0 0 9 16,-7-1-2-16,-7 1-5 0,-5 1-2 15,-3 0-1-15,-3 0 1 0,-4 0-2 16,4 0 1-16,2 0 1 0,1 0 4 0,7 0 1 16,1 0-3-16,7 0 3 0,5 0-4 15,-2 0-4-15,4 5-6 0,0 4-12 16,6 1-36-16,5-3-44 15,1-4-245-15</inkml:trace>
  <inkml:trace contextRef="#ctx0" brushRef="#br0" timeOffset="-3975.56">9736 12368 2 0,'-8'3'64'0,"2"-2"-12"16,-1 0-24-16,3 1 11 0,-2-2 2 15,-2 0-2-15,4 0-6 0,-2 0 0 16,1 0-4-16,1 0-4 0,0 0-5 15,4-2-2-15,-2-1-1 0,0 1-4 16,2 1 0-16,0-2 2 0,0 2-6 0,0-3-4 16,0 2 0-16,2-1-3 0,2 2 1 15,2-3 0-15,-1 2 6 0,1 0-3 16,2 2 0-16,4-4-2 15,3 3 1-15,1 1-2 0,5-2-1 0,0 2-2 16,6 0 3-16,6 0-3 0,0 0 1 16,4 0-1-16,-2 0 2 0,-2 0 0 15,-2 0-2-15,-6 0 0 0,-4 0 1 16,-9 0 2-16,-6 0-3 0,-4 0 1 15,-2 0 1-15,0 0 10 0,-2 0-5 0,-12 0-7 16,-5 0 0-16,-6 0 1 0,-4 0-1 16,1 0 0-16,-6 0 1 15,1 0-1-15,-6 3-1 0,0 0 0 0,-3 0 1 16,1 3 0-16,2-4 0 0,2 2-1 15,6 0 2-15,8-3-1 0,4 1 0 16,7 0 0-16,8-1 0 0,2 2-1 16,2 1-2-16,0-1 1 0,10 0 3 15,11 2-2-15,6-4 1 0,10 0 0 16,4 0 2-16,5-1-2 0,-1 0-1 0,1 0 0 15,-3 0 2-15,-4 0 0 0,1 0-2 16,-7 0 1-16,-2-1 2 0,-9-3-1 16,-3 3-1-16,-7 0 1 0,-5 1 2 15,-7-1 0-15,0 0-2 0,0 0 10 16,-19-1-10-16,-2 0-1 0,-4 2-1 15,-3 0 1-15,-8 0 0 0,1 0 1 16,-4 0-2-16,0 0 1 0,-1 2 1 16,7 1 0-16,4 0-1 0,11-3 0 15,3 1 2-15,11 1-1 0,0-1 3 0,4-1 3 16,0 0-1-16,0 0-2 0,6 0-6 15,11 1 4-15,8 1 0 0,1-2 0 16,8 0-2-16,-6 0 0 0,-1 0 3 16,-4 0-3-16,-8 0 0 0,-3 0 0 15,-6 4 0-15,-4 2-9 0,-2 2-15 16,0 3-17-16,-2-1-21 0,-10-4-66 15,-1-3-209-15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09:19:48.21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4167 3530 72 0,'0'0'38'16,"0"0"0"-16,0 0 4 0,0 0-19 15,2 0-5-15,3 0-7 0,-3 0-6 16,2 0-2-16,2-1 0 0,-4 1 3 16,4-1-1-16,2 0 0 0,-1 0 0 15,-1 1 2-15,4-1-2 0,1 0-3 0,-1 0 3 16,4 0 1-16,1 1-2 0,-1 0-2 15,3 0-1-15,-1 0-1 0,3 0 0 16,2 0 1-16,-1 0-1 0,1 0 2 16,2-2-1-16,2 0-1 0,-3-1 1 15,3 3 0-15,0-4-1 0,4 3 0 0,-2 0 1 16,2-1 4-16,-5 0 1 15,3 0-2-15,-2-1-1 0,0 0-1 16,-2 3-1-16,-3-1-1 0,3 0 1 16,0 1-2-16,2-1 1 0,-3-2-1 0,3 3 1 15,-2-4 2-15,2 3-2 0,-5 0-1 16,1 0 1-16,0-1 0 0,-3 0 0 15,1 0-1-15,-5 1 1 0,1 1 1 16,-1 0-2-16,-3 0 2 0,1 0-2 16,3 0 1-16,-1 0-1 0,0-2 1 0,3-1 0 15,0 0 1-15,5 1-1 0,-3-2-1 16,2 3 1-16,1-3 1 15,-1 2-2-15,2-1-1 0,-5 0 0 16,-1 2 2-16,-1 1 0 0,1 0 0 0,-1 0 0 16,-1 0 0-16,-3 0 0 0,3 0-1 15,-3 0 1-15,5 0 1 0,-1 0-2 16,1 3 0-16,-1-1 1 0,3 0 1 15,0-1-2-15,3 1-1 0,-3 1 2 16,2-2 0-16,1 0-3 0,-1 1 2 0,0-1-2 16,-3 0-1-16,-3 1-3 0,-1 0 4 15,1 0-1-15,-3 0 3 0,3 0 0 16,-1 0-1-16,-2-1 0 15,3-1 2-15,-3 0-2 0,3 0 0 0,-1 0 2 16,5 0 1-16,-5 0-2 0,1 0 0 16,-1 0 2-16,1 0 0 0,-5 0-1 15,7 0-1-15,-7 0 2 0,2 0 1 16,1 0-2-16,-3-1 0 0,-2 0 1 15,-1-1-1-15,-3 0 0 0,2 2 2 16,-4-1 1-16,0 1 0 0,2 0-1 0,-4-1 1 16,0 1 5-16,0 0-1 0,2 0-4 15,-2 0-3-15,2 0 3 0,0-1-2 16,0-1 1-16,3-1-2 15,-1 0 0-15,-2 1 2 0,2 0-2 0,-2 0 1 16,0 1-1-16,-2 0 5 0,0 1-3 16,0-1 0-16,0 1 2 0,0 0-1 15,0 0 1-15,0-1-1 0,0 1 0 16,0-1-1-16,0 1-3 0,-2 0-2 15,-2 0 0-15,0 0-6 0,4 0-3 0,-2 0 3 16,2 0-1-16,0 0-3 0,0 0-6 16,0 0-3-16,-2 0-6 0,2 0-6 15,0 0 1-15,0 0-7 0,0 0 5 16,0 0-5-16,0 0-2 0</inkml:trace>
  <inkml:trace contextRef="#ctx0" brushRef="#br0" timeOffset="3234.18">6024 3451 29 0,'0'0'35'15,"0"0"4"-15,0 0 3 0,2 0-3 16,-2 0-7-16,0 0-8 0,0 0-8 0,0 0-5 15,0 0-1-15,0 0-1 0,2 6-2 16,2 0 0-16,0 1-3 0,2 2 1 16,0-1-8-16,1 2 4 0,1 1 3 15,2-1-2-15,3 1 0 0,-3 1 4 16,6 0-2-16,-1-1-1 0,4 2-1 15,-1 0-2-15,3-2 3 0,2-1-2 16,3-1-1-16,-1-2 0 0,4 0-1 16,-4-3 2-16,0-2 0 0,0-1-3 15,-9-1 4-15,3 0-1 0,-3 0-2 0,-1-6 1 16,-3-3 1-16,-2-1 2 0,-1 0-6 15,-1-4 3-15,-2 1 4 0,0-3-3 16,-1 0-2-16,1-1 1 0,-2-3 1 16,0 1-1-16,-2-1-2 0,0 2-2 15,2 4 4-15,-4-1-5 0,0 4-4 0,0-1 2 16,0 2 5-16,0 5 0 15,0-1-2-15,0 3 4 0,0 2 3 16,0 0 0-16,0 1-2 0,0 0 0 16,0 0 2-16,0 0 1 0,-2 0-1 0,2 0 0 15,-2 0-2-15,2 0-1 0,0 0-3 16,0 0-1-16,0 0 4 0,0 0-3 15,0 0-2-15,0 0-1 0,0 0 8 16,0 0-4-16,0 0 0 0,0 0 1 16,0 0 1-16,4 0 1 0,0 0-2 15,3 0 0-15,-3 0 1 0,4 0 0 0,2 0-2 16,3 0 2-16,3 0 0 15,5 0 0-15,2 0-9 0,2 0 0 16,-3 0 7-16,1-1-5 0,2 1-3 16,0-1 6-16,6 0 3 0,0-2-2 0,0 0 1 15,0 0-2-15,0 1 1 0,2 1-3 16,0-2 2-16,-4 2 1 0,0-1 3 15,-2 1 0-15,-3 1 0 0,-1-3 0 16,0 1 2-16,-5-2 3 0,3 3-2 16,0-1 6-16,-3 0-3 0,3 1-1 0,0-1-1 15,4 0-1-15,-5 0 2 0,5 0 1 16,0 1-6-16,0-1 2 15,1 0 1-15,1 0 0 0,2 0 0 16,-2 0-3-16,4 2 4 0,-6-2 0 0,4 0-3 16,2 2 1-16,-2-1 1 0,2 0 0 15,-4 0 0-15,2-1 2 0,-2 2-2 16,-3 0-1-16,1 0-2 0,0 0 1 15,0 0 1-15,2 0 0 0,-5-1-2 16,3 0 0-16,0-1 2 0,-2 1-2 0,2 0 0 16,1-1 0-16,-1-2 2 0,4 1 0 15,0 2-3-15,-4-2 6 0,-2 1-2 16,-1-1-2-16,-1 2 1 15,-2-1-1-15,-1 1 2 0,-1 1-4 0,1-1 1 16,3 1 2-16,0 0 3 0,1-2-4 16,-1 0-1-16,4 0 0 0,-2-1 3 15,2 0-2-15,1 1-2 0,-1-2 2 16,0 3 1-16,2-1 0 0,0 0-4 15,0 0 2-15,-1 0-1 0,-3 2 1 0,0 0 3 16,-2 0-5-16,-1 0 1 0,-1 0 4 16,-3 0-5-16,-3 0 4 0,3 0-5 15,-3 1 3-15,-1-1 0 0,3 0 1 16,-1 0 1-16,3 0-1 0,1 0-2 15,1 0 3-15,-3 0 1 0,1 0-3 16,-3-1 1-16,-3-1-1 0,-3 0 3 16,0 0-4-16,1 2 1 0,-9 0 0 15,2-2 2-15,-2 2 0 0,0 0 2 16,0 0 6-16,0 0 2 0,0 0-1 0,0-1-9 15,-2 1 2-15,-1 0 1 0,-3 0-5 16,2 0-1-16,0 0 2 0,2 0 1 16,-2 0-4-16,2 0 1 0,0 0 0 15,2 0 1-15,0 0-1 0,-2 0-1 16,2 0 0-16,-2 0 1 0,-1 0 0 15,3 0-3-15,-2 0 2 0,2 0 1 16,0 0-1-16,0 3 0 0,0-1 2 16,0 1 0-16,0 0 0 0,0 0-1 15,0 0 2-15,0 2 0 0,0-1-1 16,0 0-1-16,0 3 1 0,0 0 2 0,0-1-4 15,0 4 1-15,0 0 1 0,0 2 2 16,0 1-2-16,0 1-2 0,0 2 3 16,2 1 1-16,3 4-4 0,-3-1 0 15,2 3 3-15,2 0-1 0,-2 1-1 16,2 1 2-16,3 0-1 0,-1 2 0 15,4-1 0-15,-1 1-3 0,1 2 5 16,-2-1-1-16,3 3-1 0,-3 1-1 16,-2 0 2-16,3 2-2 0,-1 1 2 15,0 2-2-15,1 0 2 0,-7-1 0 0,4-2-1 16,0-1-1-16,1-3 2 0,3 2 0 15,-2-2-1-15,1 0-1 0,1 1 2 16,-2-1 0-16,1 2-2 0,-3-1 1 16,2 0 0-16,1 2 2 0,-1 1-3 15,-2 1 0-15,1 1 2 0,-5-1 1 0,4 2-3 16,-4 1 1-16,0 1 1 15,-2 3 0-15,5 1-2 0,-5-2 0 16,-2 4 2-16,2-2-1 0,0 0 0 16,0 2-1-16,0-1 1 0,0-1 1 0,2-2-2 15,-2 1 0-15,0 1 2 0,4 0 0 16,-6 2-2-16,2-1 0 0,3 2 2 15,-3 2 0-15,-2 1-1 0,0 1-1 16,0 0 2-16,0 0 0 0,0 1-2 16,0 0 1-16,0 4 0 0,0-3 1 0,0-1-2 15,0-3 0-15,0-2 2 0,2-1-1 16,-2 0 0-16,2 0-2 15,0 1 0-15,-2-1 1 0,0 2-5 16,2 0 1-16,-2 0 3 0,0 1 1 0,0 1 0 16,0 2 3-16,0-1-4 0,0 4 3 15,0 0-2-15,0 0 1 0,0 2 1 16,0-5-1-16,0-1-1 0,0 1 3 15,0-1-4-15,4 1 3 0,-4 1-2 16,4 1 1-16,-2-1 2 0,-2 1-1 0,2 0-1 16,3 2 1-16,-3 1 1 0,-2 0-1 15,0 1-1-15,2 0 2 0,0 1-2 16,0 0 2-16,-2-1-3 15,0-1 0-15,0-2 3 0,0 1-2 16,0-4-1-16,0 1 1 0,0-2 0 0,-2 3 1 16,0-2-2-16,0 0 1 0,0 1 0 15,-3 0 0-15,3 0-1 0,2 1 1 16,0 1 1-16,-4-2-1 0,2 1-1 15,2 0 2-15,-2-2-1 0,2 1 1 16,-2-1-2-16,2-1 2 0,0 4 0 0,-4-3 1 16,2-2-2-16,0 4-2 0,2-3 5 15,-2 4-4-15,-3-2 1 16,3-1 2-16,0 0-1 0,0-1 0 15,-2 0-1-15,4 0 0 0,0 0 2 0,0-3-1 16,0 0-2-16,0-3 6 0,0-2-7 16,0-2 1-16,0-1 0 0,0 0 0 15,0-1 2-15,-2 1-1 0,0 0 0 16,2-1-1-16,-4 1 2 0,4-1 0 15,-2 0-2-15,0 1 2 0,-2-2 1 0,4-1-1 16,0-1-1-16,0 0 0 0,0 1 2 16,0-2-1-16,0 0 0 0,0 0 4 15,-5-1-1-15,1 0 0 0,4-5-3 16,-2-1 3-16,-2-2 0 0,2-2-1 15,2 0-2-15,0 2-2 0,0-4 0 16,-2 3 2-16,2-4-1 0,0-1-1 16,0-1 2-16,0-1 0 0,0-4-2 15,0-4 1-15,0-2-1 0,2-1 1 16,-2-5 2-16,0-1-3 0,0 0 1 0,0 0 0 15,0 0-1-15,2 0 3 0,0 0-1 16,0 0 2-16,-2 0-2 0,0 0 0 16,0 0 1-16,0 0-2 0,0 0 0 15,0 0 0-15,0 0 0 0,0 0 1 16,0 0-3-16,0 0 1 0,0 0 1 15,0 0-1-15,0 0 0 0,0 0 1 16,0 0 0-16,0 0 0 0,0 0-2 16,0 0-1-16,0 0 3 0,0-1-5 15,0 1-2-15,-6 0 2 0,4 0-3 0,-6 0 0 16,-1-3-4-16,1 3 1 0,0 0-2 15,0-1 2-15,-1 1 7 0,1 0-2 16,0 0 4-16,0 0 2 0,-3 0 0 16,1 0 1-16,-5 0 2 0,1 0 0 15,0 4-3-15,-3 0 1 0,5-2 2 0,-3 1 9 16,-1 1-9-16,-1-1-4 15,-6 2 8-15,-4 4-2 0,-4 0-5 16,-2 0 10-16,-4-1-4 0,2 3-3 16,0-1-1-16,-2 0-1 0,-3 2 0 15,3-1 1-15,-2-1-3 0,2 1 3 0,2 0-1 16,-3-4 1-16,1 2-3 0,0-1 1 15,2-3-1-15,-2 1 2 0,1-2-2 16,1 0 1-16,0-2 3 0,-2 3-1 16,4-4-4-16,-4 2 2 0,4-1 4 15,-3-1-2-15,1 2-2 0,0-2 1 0,0 0 0 16,0 0 0-16,-2-1-3 15,2 0 3-15,-1 0 0 0,1 0-3 16,0-1 0-16,2-2 2 0,0-1 1 16,0-1-1-16,0 2-3 0,0-1 4 0,0 1 0 15,-2-1-1-15,1 0-3 0,-1-1 5 16,0-1-2-16,-4 3 0 0,0-1-2 15,-1-2 2-15,-3 2 0 0,4-3 1 16,1 3-4-16,1-1 5 0,0-2 0 16,0 0-3-16,2 2 1 0,-3 2 1 0,3-2 0 15,-4 3-1-15,2-2 0 0,0 2 1 16,-3 1 1-16,3-2-2 15,2 1-1-15,-2 0 1 0,2-1 1 16,-3 1-1-16,1 1-1 0,0-1 3 0,2 0 2 16,-2 1-4-16,-3 0 1 0,5-1 2 15,0 1 1-15,0-1-3 0,0-2 0 16,2 1 0-16,2-2-1 0,2 0 1 15,0 0 0-15,0-1 2 0,2 1 0 16,-2-1-1-16,-2 1 0 0,2 2 1 0,0-1 4 16,0 3-6-16,2-1 0 0,-4 1 1 15,2 0-1-15,1 1-2 0,-1 0 0 16,0 0 2-16,4 0 1 15,-2 0-2-15,2 0-1 0,2 0 2 0,3 0-3 16,-3 0 4-16,0 0-3 0,3 0 0 16,-3 0 2-16,0-1-1 0,2 1-1 15,-1 0 1-15,3 0 1 0,-6 0-1 16,5 0-1-16,-3 0 1 0,-2 0 1 15,4 0-1-15,-3 0-1 0,1 0 2 0,4 0 0 16,-6 0-1-16,3-1-2 0,1 0 4 16,-4 1-1-16,3 0-1 0,-5 0-1 15,0 0 2-15,0 0-1 0,-2 0-1 16,-2 0 1-16,0 0 0 0,0 0 2 15,-2 0-3-15,0 0-1 0,2 0 2 16,0 0 1-16,4 0-1 0,0 0 0 16,0 0 1-16,-2 0 0 0,2 0-1 15,3 0-1-15,-3-1 3 0,4-2-1 16,-2 2-2-16,2-1 0 0,-1 1 2 15,-5-2-1-15,6 0 0 0,-4 2-1 0,0 0 2 16,0 1 0-16,3-1-2 0,-1 1 0 16,-4 0 1-16,0 0 0 0,2 0-1 15,-2 2-1-15,2 1 2 0,-4-1 0 16,2 1 1-16,-2-2-1 0,4 0-1 15,3-1 1-15,3 1 0 0,2-1 1 16,5 0 1-16,3 0 1 0,1 0 2 16,6 0 1-16,0-2 2 0,2-2-4 15,2 3 2-15,0-3-2 0,0 0 0 16,0 2-3-16,0-2-3 0,0 1 1 0,0 2 1 15,4 0-1-15,-2 0-4 0,2 1-9 16,2-2-21-16,-4-2-31 0,0-3-116 16</inkml:trace>
  <inkml:trace contextRef="#ctx0" brushRef="#br0" timeOffset="5977.34">4213 3580 19 0,'0'0'27'15,"-2"1"4"-15,2 0 1 0,-6 0-19 0,3 1 3 16,3-1 8-16,-2-1-3 0,2 0-8 15,-2 0-1-15,2 0 6 0,0 0 3 16,0 0 0-16,-2 0-2 0,0 0 1 16,0 0-4-16,0 0-1 0,-2 0-3 15,4 0-1-15,-2 0 2 0,0 1-1 0,0-1-5 16,0 0 2-16,2 0 0 15,0 0-4-15,0 0 0 0,0 1-1 16,0 0-2-16,0-1-2 0,0 2-1 16,0-2 2-16,0 2 1 0,0 0 0 0,0 1 0 15,0 0 2-15,0 2-1 0,0 3-1 16,0-1-4-16,0 5 7 0,0-1-3 15,0 3-2-15,0 1 0 0,0 1 1 16,0 2 0-16,0 0-1 0,0 1-1 16,0 5 1-16,0 3 1 0,0 3-2 0,0 3 4 15,0-2-2-15,0 0 0 0,0 1-1 16,-2-1 0-16,-3-2 2 15,1 0-1-15,0-1-1 0,0-1-1 16,2 1 2-16,0 1 0 0,-2 0-3 0,2-2 3 16,-2 1 0-16,2 0-1 0,-1-1-1 15,3 2 1-15,0-2 0 0,0 2 1 16,0 0-3-16,0-2 0 0,3 3 6 15,-3-2-4-15,4 0-2 0,-2 4 2 16,-2-3 2-16,0 1-2 0,0 1 0 0,0-1 0 16,0 3 2-16,0-2-2 0,-4 0-1 15,2 2 2-15,-3 0-1 16,5 1 0-16,-2 0-1 0,2-2 0 15,0 3 1-15,0 1 1 0,-2 3-2 0,2-1 2 16,0 1 0-16,0 2-1 0,0-1-2 16,0-1 4-16,0 2-1 0,-4 1-1 15,0 1 0-15,0 3 0 0,-2-2 2 16,2 2-2-16,-1 0 0 0,1 0 0 15,0 1 0-15,2 1 0 0,0 0 0 0,0 0 0 16,0-1 0-16,2-4 0 0,0-1 0 16,0-1-2-16,0 0 2 0,2 2 0 15,4 1 0-15,-4 0-1 0,4 0 4 16,-4 0-3-16,5 0 0 15,-3 0 0-15,0 1 0 0,-2 0 0 0,0 1 0 16,0 0 0-16,-2 0 1 0,2-1-1 16,0 1 0-16,-2-2-1 0,0 3 3 15,0-5-2-15,0 4-1 0,0-1 1 16,0 1 2-16,0 2-1 0,0-1-2 15,0-2 1-15,0-2 2 0,0 2-1 0,0-4-2 16,0 0 2-16,0-1-3 0,4-1 2 16,-2 0 0-16,-2-2 0 0,3 1 3 15,-3-2-3-15,2 3-2 0,0 1 2 16,2 3 1-16,-4-2 0 0,2 0-2 15,0-2 1-15,-2-2 1 0,2-1 1 16,0-1-2-16,0-1 1 0,0 0 0 16,2 0 0-16,-2 2 1 0,3 1 0 15,-3-1 0-15,0 2-1 0,-2 1-2 16,0 2 1-16,0-1 4 0,0-2-2 0,0 1-2 15,0 0 0-15,0 0 1 0,0 1 0 16,0-2-1-16,0 0 1 0,0 0 0 16,0-1 0-16,0 2-1 15,0-3-1-15,0 1 6 0,-2 2-8 0,2-2 3 16,-2 1 1-16,2 1 1 0,0-2-2 15,0 1 0-15,0-2 1 0,0 0 2 16,0 0-2-16,0 0-1 0,0 0 3 16,0-1 1-16,0-1-4 0,0 1 2 15,0-2 0-15,0-2 0 0,0-1 0 0,0-2-2 16,0 0 0-16,0-1 2 0,0 0-1 15,0 1-1-15,0-2 0 0,0-3 0 16,0 0 1-16,0-3-2 0,2-1 1 16,0-3 1-16,-2-1 1 0,4-3-5 15,0-1 5-15,-4-2-4 0,0 1 2 16,0-2 0-16,0 3 0 0,0 0 2 15,0 1 0-15,0 2-2 0,0 1 1 16,0 0 1-16,0 0-1 0,0-2-1 16,0 0 0-16,0 1 2 0,-2 0-2 0,2 1 1 15,0-1-1-15,0 1 3 0,0 1-2 16,0 0-1-16,-2-1 1 15,0-1 3-15,0 1-3 0,2-1-1 0,-4 0 1 16,1 1 0-16,1 1 0 0,2 1-2 16,-2-2 1-16,2 0 1 0,0 0-2 15,0 1 0-15,0-1 1 0,0 0 2 16,0-1-3-16,0 0 1 0,0 1 0 15,0 0 3-15,0 1-3 0,0-3 0 16,0 0 0-16,0-1 2 0,0-1-1 16,0 0-2-16,0 0 3 0,0-1 0 0,0-1-1 15,0-1-1-15,-2 1 1 0,0 1 2 16,0-2-2-16,2 1-2 0,0 0 2 15,-2 2 0-15,2-3-1 0,-2 4-1 16,0 2 1-16,2-1 2 0,-2 3 1 16,0-3-2-16,2-2-1 0,0 0 3 0,-2 1-3 15,2-2 0-15,-4 1 1 16,2 2 1-16,-1 1-1 0,1 1-2 15,0 1 2-15,0-3 2 0,2-2-4 16,-4 1 0-16,2 2 4 0,0-3 0 0,2 2-3 16,-2 0 0-16,2 0 1 0,0 1-1 15,0 1 0-15,0-2 1 0,0-1-1 16,0 0 3-16,0 1-3 0,0-1-1 15,0 2 1-15,0 0 4 0,0 0-5 16,0 3 1-16,0-1 0 0,0 1 2 0,-2-1 1 16,2-3 3-16,-2-3-6 0,2-4 2 15,0-1-2-15,0-3-1 16,-2 0 1-16,2 1 1 0,0 3-1 15,0-3-1-15,-2 0 1 0,2 1-1 0,0-4-8 16,0 0-4-16,0 0-8 0,0 0-18 16,0-4-26-16,0-7-34 0,0-5-91 15</inkml:trace>
  <inkml:trace contextRef="#ctx0" brushRef="#br0" timeOffset="7785.44">5492 2391 89 0,'0'-2'44'0,"0"0"-5"16,0 0 38-16,-2 1-42 0,0 0 2 15,0-1-3-15,2 0-14 0,-2 0 1 16,2 1-4-16,0-1 2 0,0 2-3 16,0 0-1-16,0 0-5 0,0 0 1 15,0 0-5-15,0 0-1 0,0 0-4 0,0 0 3 16,0 0-8-16,0 7 3 0,0 7 5 15,0 5 0-15,0 3-1 0,0 3-2 16,0 2-1-16,0 2-1 16,0 1 1-16,0 1 0 0,2-3 0 0,-2-1 2 15,2 0-3-15,-2-3 1 0,2-3 1 16,-2-2 0-16,0-3-1 0,0-3 0 15,0-5 2-15,0-2 2 0,0-3-3 16,0-2 3-16,0-1 1 0,0 0 3 16,-2 0-5-16,-2-10-2 0,0-4 0 15,0-5 0-15,-2-4-2 0,4-2 0 0,2-2 2 16,0-3 0-16,0-2-1 0,0-4 0 15,2-3 0-15,2-2 0 0,2-1-2 16,2 2 0-16,3 3 0 16,1 7 1-16,2 6-3 0,-1 5-2 0,3 4 3 15,3 2 4-15,2 3-4 0,1 1 0 16,-1 4 2-16,-2 3 1 0,-1 2-4 15,-5 0 2-15,-1 0-1 0,-2 9 2 16,1 3-2-16,-1 1-1 0,-6 3 3 16,0 6-2-16,-4 0 1 0,0 2 2 0,0 0 1 15,0-2-3-15,-4 2 1 0,-2-2 0 16,-2-1 4-16,-3-2 0 0,3-1-3 15,0-2 0-15,-2-1-1 0,1 0 4 16,1-3-3-16,2-2 0 0,2-1 0 16,-3-5-2-16,5-2-14 0,2 0-21 15,0-2-22-15,2 0-33 0,5-4-81 16</inkml:trace>
  <inkml:trace contextRef="#ctx0" brushRef="#br0" timeOffset="8015.45">5997 2355 283 0,'0'10'26'0,"0"4"-23"15,-4 4 45-15,-3 2-12 0,-1 2-8 16,2 1-7-16,0 1-11 0,0-2-5 15,3-1-2-15,-1-1-2 0,2-4 0 0,2-2-1 16,0-4-3-16,0-2-1 0,0-3-12 16,6-3-18-16,5-2-17 0,1 0-30 15,1-1-50-15</inkml:trace>
  <inkml:trace contextRef="#ctx0" brushRef="#br0" timeOffset="8289.44">6509 2263 224 0,'-10'0'19'0,"0"0"35"15,-5 0-7-15,-1 0-20 0,-3 2 5 16,-4 8-5-16,5 3-10 0,-1 7 0 15,-4 4 0-15,5 3-3 0,-1 6 1 0,3-1 1 16,9-2-3-16,3-1-7 16,4-5-7-16,0-3 1 0,11 0 1 15,9-2 2-15,7-6-4 0,8-4 7 16,7-5 2-16,5-4-10 0,5 0-15 0,2 0-10 15,1 0-38-15,-3-3-31 0,-2-4-148 16</inkml:trace>
  <inkml:trace contextRef="#ctx0" brushRef="#br0" timeOffset="11317.64">6243 6605 50 0,'0'0'53'0,"2"0"-41"0,2 2-11 16,-2 0 49-16,-2-1 38 0,0 1-59 15,2 2-19-15,0 4 7 0,0 1 5 16,0 2-6-16,-2 1-1 0,0 0-5 0,2 2 2 16,-2-1-5-16,4 2 2 0,-4 0 2 15,3 2-2-15,-3 1-1 0,0 0 4 16,0 2-5-16,0 2 1 0,0-1 2 15,0 1-3-15,0-1-2 0,0-2-2 16,0-3-1-16,-5-5 0 0,1-2 0 16,4-5-1-16,-4-2 1 0,4 0 0 15,0-2 7-15,-2 0 1 0,0 0-3 16,2-3-4-16,-6-9-1 0,2-3-2 15,-3-6-3-15,5-5 2 0,2-4 0 0,0-3 2 16,0-5-2-16,0-2 1 0,0-3 0 16,0-5-1-16,0 1-2 0,-2-2 2 15,2 4 1-15,0 5-4 0,4 1 2 16,7 6-3-16,3 0 3 0,5 5-1 15,2 3 1-15,-1 3 0 0,1 6 2 16,0 3-3-16,-3 7-1 0,-1 1 1 16,-5 2 2-16,3 3-2 0,-5 0 0 15,0 0 0-15,1 1 1 0,-5 8 0 16,-2 2 1-16,-2 2-1 0,-2 2 3 0,0 2-1 15,0 2 0-15,-8 1 1 0,-3 0 1 16,-1-1 0-16,0-1-2 0,1 0 1 16,3 1-1-16,0-2 0 0,-3-3-4 15,5 0-3-15,2-1-11 0,2-1-7 16,2-1-13-16,0-1-19 0,0 2-35 0,4-3-44 15</inkml:trace>
  <inkml:trace contextRef="#ctx0" brushRef="#br0" timeOffset="12346.7">6625 6713 123 0,'0'-4'34'16,"0"1"13"-16,-2 1-3 0,-2-1-8 15,-2 1 7-15,0 1-22 0,-3 1-8 0,5 0 1 16,-4 0-8-16,0 3 2 0,-1 4-1 15,1 4 4-15,0 0-3 0,0 2 1 16,1 2-4-16,3 1 0 0,2 1-2 16,2-1-2-16,0 1 0 0,0-1 0 15,2 1 0-15,9-2-2 0,-1-1 0 0,2-1 2 16,1-2 0-16,1-3-2 0,-1-4 1 15,-1-3 2-15,-2-1-4 16,3 0 2-16,-3-1 4 0,-4-7-1 16,2-5 1-16,-1-1-2 0,-5-1 0 0,2 0 0 15,-4-1-1-15,0-1-2 0,0 2 1 16,0-1 1-16,-4 0 0 0,2 1-5 15,-2 1 0-15,-1 0-1 0,3 2-3 16,2 3-3-16,0 4 3 0,7 2-3 16,3 2 1-16,0 1 4 0,5 0 3 0,-1 0 3 15,1 0-2-15,1 0 3 0,3 2-1 16,-3 4 1-16,1-1-1 0,-3-1-2 15,-3 2 3-15,-3-1-1 16,0 1 0-16,-4 0-1 0,-4 1 3 0,2-2 2 16,-2 2-1-16,0 2-1 0,0-2 2 15,0 0 1-15,-4-3-2 0,0-1 1 16,-2 1-3-16,0-3 3 0,6 0-3 15,-4-1 0-15,-1 0-1 0,3 0-2 16,-2-2-8-16,2-5-5 0,2-2-5 0,0 2-6 16,0-2 3-16,0-1-3 0,4 3-6 15,0 2-1-15,3 2 12 0,-5 2 6 16,4 1 8-16,0 0 4 0,-2 0 0 15,2 0 2-15,1 0 1 0,-1 4-4 16,2-1 1-16,2-1-3 0,-1 0-10 16,1-1-2-16,0-1 0 0,1 0 10 15,-3 0 9-15,0 0 0 0,3-6 1 16,-5-1-1-16,0-2 0 0,2-2 9 15,1-1 1-15,-1-2 2 0,0-2-9 16,0-2-1-16,1-1-3 0,-1 0 4 0,0-3-1 16,-2-1 1-16,-2-2 5 0,3 0 2 15,-5 1 14-15,0 0-8 0,2 0-7 16,-4-1 2-16,0-1-5 0,0 2 6 15,0 2 1-15,0 3-2 0,-4 5 5 16,4 3 2-16,-2 3 3 0,2 2-8 16,-2 1-6-16,2 3-3 0,0 1 0 15,0 1-6-15,0 0 2 0,0 0-1 16,0 0-7-16,0 4 5 0,0 9 6 15,2 5 0-15,0 5-4 0,0 7 0 0,0 5 3 16,-2 2-2-16,2 4-1 0,2 2-2 16,-4-3 3-16,2-2 0 0,0-2-6 15,0-6-7-15,0-5 1 0,0-8 6 16,-2-6 1-16,3-5-1 0,-3-5 5 15,0-1 1-15,2 0 3 0,2-5 1 16,0-9 0-16,0-1-5 0,6-5 0 16,-1 2-1-16,5 0 1 0,-4 3 1 15,7 3-3-15,-7 1 0 0,7 2 1 16,-1 2 2-16,-3-1-3 0,3 6-7 0,-1 1-23 15,1 1-27-15,-1 0-22 0,-3 1-18 16</inkml:trace>
  <inkml:trace contextRef="#ctx0" brushRef="#br0" timeOffset="13778.78">7566 6071 126 0,'2'4'19'0,"-2"2"-21"0,2 4 39 15,0 1 3-15,0 5 0 0,0 5-12 0,-2 3 10 16,0 7-17-16,0 2-4 0,0 5 6 15,0 2-5-15,-4 7 1 16,-6 3-1-16,-3 6-2 0,-1 5-5 16,-3 2 2-16,1 0-3 0,-1-3-2 0,1-2-3 15,3-1 0-15,1-5-2 0,3-2-3 16,1-4 1-16,0-5 1 0,2-8-1 15,4-2-1-15,0-7-1 0,2-3 1 16,0-6-4-16,0-4-16 0,0-4-15 16,0-4-12-16,6-3-43 0,6 0-93 0</inkml:trace>
  <inkml:trace contextRef="#ctx0" brushRef="#br0" timeOffset="15589.89">5922 7622 70 0,'0'0'41'16,"0"0"-1"-16,0-1 13 0,0 0-2 16,0 0-19-16,0-1-5 15,0 2-11-15,0-1-6 0,0 1-4 0,0 0-5 16,0 1-1-16,0 9 3 0,2 5 7 0,0 5-6 15,1 2 1-15,-3-1 0 16,0 2 0-16,2 0 0 0,-2 1 0 16,0-1 2-16,0-1-1 0,0 0 0 15,0-1-1-15,-7-4 3 0,3-3 1 0,-2-4-5 16,4-1 1-16,-4-4-3 0,4-1 4 15,0-3 0-15,0-1 3 0,-1 0-4 16,1-2 1-16,0-12-3 0,2-3-5 16,0-5 4-16,0-5-1 0,0-2 0 15,4-4 0-15,5-3 1 0,-1-3-3 16,4-4 2-16,3-2-2 0,-1 0 1 15,5 5-2-15,0 5-2 0,-1 5 3 16,3 6 1-16,0 3 0 0,-1 4 3 16,-1 3 2-16,-3 3-1 0,1 5 3 15,-5 3-4-15,-1 3-1 0,-3 0 1 0,2 2-1 16,-2 9-2-16,3 2 1 0,-5 3 1 15,0 3-1-15,-2 5 1 0,-4 4 1 16,0 1-1-16,0 3-1 0,-2 1-1 16,-6-4 0-16,-2 0 2 0,-1-2-4 15,1-3 1-15,-2-1 1 0,-1-1 0 16,-1-4-2-16,1-2-2 0,3-5-6 0,2-2 0 15,4-2-5-15,-1-5-4 16,1 1-4-16,4-3-2 0,-4 0-6 16,4 0 1-16,-2 0-12 0,2-3 2 0,0-2 18 15,0 2 5-15,0 1 12 0,2 1 5 16,0 0-2-16,0 1 1 0,0 0 4 15,5 0 3-15,-3 0-4 0,4 4 1 16,0 2 3-16,-2-1-1 0,3 0 1 16,-1 1-1-16,0 1-1 0,1-2 1 15,1 2-1-15,-2-2 1 0,2-3 0 0,7 2 2 16,-7-2-5-16,7-1 4 15,2-1 6-15,-3 0-7 0,5-1-1 16,-3-8 0-16,1-1 9 0,2-3-7 0,-3-1-1 16,1-1-2-16,-3-4-1 0,-1-2 2 15,-1-1-4-15,-1 2 2 0,-5-3 2 16,0 4-1-16,-4 0 0 0,-4 2-2 15,0 2-1-15,0 4 5 0,-2 6 0 16,-8 3-1-16,-2 2 3 0,3 0-2 0,-5 12-6 16,1 4 0-16,-1 2 2 0,2 3 2 15,-3 2-4-15,5 3 2 0,-3-1-1 16,5 1 2-16,2 0-3 15,4-5 0-15,0 1 0 0,2-4 2 0,0-3-2 16,6-2 1-16,6-3-1 0,3-4 1 16,3-3-1-16,5-3-2 0,2 0 6 15,2 0-2-15,-2-8-2 0,-1-2 1 16,3 0 1-16,-6-1-1 0,2 0 0 15,-5-2-1-15,1 1 2 0,-3-2 2 0,-3 2-5 16,-5 0 3-16,-2 1 1 0,-2 3 4 16,-4 1 0-16,0 0-4 15,0 4 6-15,-4 1 0 0,-2 1-2 0,-2 1-1 16,2 0 3-16,-3 0-6 0,-3 2-1 15,4 10-2-15,-5 0 2 0,3 3 0 16,2 4-1-16,-1 2-1 0,1-2 2 16,4 2-2-16,4-1-1 0,0-3 3 15,0-3 0-15,4-3-3 0,4-2 0 16,1-4-2-16,1-3 2 0,5-2-1 15,-3 0-3-15,2-7-1 0,-1-4 6 0,-3-2-5 16,-2-1-1-16,-1 0 2 0,-1 1 4 16,-6 2 1-16,4 2 0 0,-4 0 0 15,0 3 2-15,0 0 1 16,0 3 1-16,0 1 6 0,0 2-4 0,0 0 2 15,0 0-3-15,0 0-5 0,0 0-5 16,0 7 1-16,0 8 2 0,0 1 1 16,0 5 1-16,0 1-1 0,2 2 0 15,0 2-11-15,4 2 0 0,3 3-9 16,-3 0-8-16,6 3 23 0,-4-1-13 0,-3 1-45 15,1 0 38-15,-4-3-2 0,-2-2-1 16,0-3 27-16,0-3 2 0,-4-1 3 16,-5-4 18-16,-3-3 7 0,2-3 13 15,-3-3 1-15,-1 0-3 0,3-3-7 16,-3-2-5-16,4-2-6 0,1-1-6 0,1-1 0 15,-2 0-3-15,2 0-7 16,1 0 0-16,1 0-3 0,2-3-2 16,4-1-1-16,-2-1 0 0,2-2-5 15,0-5-17-15,2-6-15 0,8-3-26 0,7-7-67 16</inkml:trace>
  <inkml:trace contextRef="#ctx0" brushRef="#br0" timeOffset="15810.9">6894 7797 387 0,'0'0'16'0,"-4"0"8"0,2 1 2 15,0 4 1-15,-3 0-7 0,1 3-4 16,-4 3-12-16,4 3-5 0,0 0 0 15,0 0 2-15,2-2-1 0,2 1-3 16,0 2-1-16,0-3-8 0,4-2-9 16,6-3-18-16,7-4-9 0,5-3-34 0,1-1-58 15</inkml:trace>
  <inkml:trace contextRef="#ctx0" brushRef="#br0" timeOffset="16085.92">7127 7714 301 0,'-16'-5'29'15,"-1"4"23"-15,3 1-10 0,1 0-18 16,-3 0 8-16,8 3-8 0,-3 6-17 15,7 3-8-15,2 2-1 0,2 3 1 16,0 2 1-16,0 1-2 0,4 0 1 16,2-1 0-16,5 3-1 0,-3-4 0 0,0 1-4 15,-1 0-2-15,-1-1 2 16,0-1 1-16,-4 0 4 0,0-1 1 0,-2-1-1 15,0 1 2-15,-2-3 3 16,-6-2-1-16,-1-1-2 0,-3-2 2 0,0-2 3 16,-3-1-3-16,3-1-1 15,4-3 2-15,-3 2-2 0,5-3-1 0,2 0-1 16,0 0-3-16,4-2-11 0,0-10-31 15,8-6-20-15,9-4-17 0,-1-3-79 16</inkml:trace>
  <inkml:trace contextRef="#ctx0" brushRef="#br0" timeOffset="16847.96">7227 7483 158 0,'0'-8'27'15,"0"3"-20"-15,0 2 27 0,0 0-6 16,0 1 23-16,0 1-17 0,0 1-17 15,0 0-10-15,0 0-2 0,0 0 6 0,0 7-2 16,-4 4-5-16,1 4-2 16,1 0 1-16,0 2 1 0,0 1-4 15,-2-1-2-15,2 1 5 0,2-1-4 16,0 0 1-16,0 0 0 0,0-2 0 0,0 0 2 15,-2-2-1-15,2 1-1 0,0 2 1 16,-6 1 2-16,6 1-3 0,-2 0 0 16,2-3 3-16,0 0-1 0,0-1-1 15,0 0 0-15,0 1-2 0,0-3 2 16,0 0-1-16,2 1-1 0,2-2 2 0,-2 0 0 15,0-1 1-15,-2-3 0 0,2 1 0 16,0-4 0-16,0-3-1 0,0-1-3 16,2 0 2-16,-1 0 1 15,1 0 0-15,0-3 1 0,2-6 0 0,2 1 0 16,-2-3-4-16,1 1 2 0,-1 2-4 15,-2 1 1-15,2 2-1 0,-4 1 2 16,4 1 1-16,-3-1 2 0,3 0-2 16,2 3 1-16,2-2 0 0,1 1-2 15,1 0 2-15,-2 1-1 0,5 0 1 16,-3 1 0-16,5-1 1 0,-1-2-2 0,-3-1 1 15,1-1 3-15,1-2-3 0,-3-1 0 16,-2-2-1-16,-3-2 3 0,-1 2 1 16,-4 0-1-16,-2 3 1 15,0 0 2-15,0 0-5 0,-4 4 4 0,-2 1 0 16,-5 2 1-16,1 0-3 0,2 1 0 15,-3 10-1-15,3 2 0 0,0 1-2 16,2 4 1-16,-1 0 0 0,5 0 0 16,0-1-2-16,2 1 0 0,0-5 1 15,0-1 0-15,8-2 1 0,1-4-4 0,-1 2 0 16,4-3 0-16,1 0-1 0,1-1 4 15,-1 0 0-15,-3 0-2 0,-2 0-1 16,-1-2 2-16,-3-1-19 0,-2-1 3 16,0 0 2-16,-2 0 1 0,2-4 13 15,-2-6 1-15,0 1 0 0,0 0 2 16,0-1 2-16,0 4 3 0,0 0 8 15,0 2 5-15,0 2 1 0,0 0-8 16,4-2-13-16,2 1 3 0,2-1-4 16,3 0 4-16,-1 3-1 0,0 0-2 0,3 1 1 15,1-1-1-15,1-1 1 0,3-2-20 16,5-2-16-16,-2-5-31 0</inkml:trace>
  <inkml:trace contextRef="#ctx0" brushRef="#br0" timeOffset="17964.02">7963 6722 59 0,'0'6'28'0,"0"0"18"0,0 3 11 16,0 3 8-16,0 5-18 0,0 2-13 0,0 2-11 15,0 4-3-15,0 1-3 0,2 2-3 16,0 2-3-16,0 0-1 0,-2 0 0 16,2 0-5-16,-2-1 0 0,0 0 2 15,0-1-3-15,0-5 2 0,0 1-3 16,-4-5 3-16,0-4 0 0,-3-2 1 0,3-4-2 15,0-3 4-15,2-2-4 0,0-3 1 16,0-1-1-16,-2 0 3 0,2 0-4 16,-7-7-4-16,5-5 2 15,0-2 0-15,-2-5-1 0,4 0-1 0,-2-6 2 16,2-3 1-16,2-1-1 0,0-6 3 15,0-2-2-15,0-6 3 0,2-1-5 16,6 0-1-16,4-1 0 0,5 3-1 16,2 3 1-16,5 4-3 0,3 8-1 15,-2 3 1-15,2 6 0 0,-2 7 3 0,0 2-3 16,-1 4 3-16,-3 1 0 0,0 4-3 15,-7 0 3-15,1 0-1 0,-7 4 0 16,-4 8-1-16,-2 5 4 0,-2 3 0 16,-2 3 0-16,-8 2 0 0,-5 2 0 15,-1 1-1-15,-5-1 0 0,4-1-1 16,5-2 1-16,-2-3 1 0,1-1-2 15,1-4-1-15,4-1 2 0,3-1 0 16,1-3-1-16,4 0-1 0,0-2 1 16,0 0 0-16,6 1-1 0,5-3-1 0,5-2 2 15,3 0 2-15,4 0-1 0,-3-1-2 16,1 0 1-16,-2 2 2 0,-1-1-3 15,-1 5-1-15,1 0 2 0,-1 2 1 16,-3 0 0-16,-3 1-3 0,-1 0 2 16,-2 0 2-16,-4-1-3 0,-2-1 0 15,-2 2 2-15,0-3 1 0,-6 2 2 16,-2 0-1-16,-9-1-2 0,3 0 5 15,-5 0-3-15,-1 0 0 0,1 1 7 16,-6 1 1-16,1-2-4 0,-3 1-1 16,2 1-2-16,4-2 3 0,-2 2-6 0,3-2-1 15,3 0 0-15,3-3 0 0,5-1 0 16,5-1-4-16,0-1-5 0,4 2-13 15,0-1-15-15,0 1-32 0,0-7-33 16,4 0-269-16</inkml:trace>
  <inkml:trace contextRef="#ctx0" brushRef="#br0" timeOffset="20599.16">9339 5885 2 0,'0'0'23'15,"4"0"-12"-15,1 0 6 0,-3 0-17 16,2 0 80-16,-4 0-48 0,0-4 3 15,0 0 0-15,0 1-5 0,0-2 2 0,0 3-13 16,0 1-7-16,0-1 1 0,0 1 3 16,0-1-3-16,-2 2-2 0,2-1 0 15,-2 1-2-15,0-2 3 0,-1 1-5 16,1 0 2-16,0 1-2 0,0 0 0 15,2-1 0-15,-4 1 1 0,2-1 0 0,0 0-4 16,-2 0 0-16,2 1 2 0,2-1-1 16,-4 1-1-16,4 0-2 15,0 0 0-15,-4 0-2 0,4 0 2 16,-3 0-2-16,1 0 0 0,2 0 1 15,-2 0 2-15,0 0-2 0,0 0 0 0,0 0 4 16,2 0-1-16,0 0-1 0,0 0 3 16,0 0-3-16,0 0 1 0,0 0-4 15,0 0 0-15,0 0 0 0,0 0-3 16,0 0 3-16,13 0 2 0,1 0 1 15,7 0-1-15,1 0-2 0,5 0 0 0,6-4 2 16,2-2-1-16,3 1-1 0,-5-1 0 16,-2 2-1-16,0 0 2 15,-8 1-2-15,1 1 1 0,-7-1 1 16,-1 1 0-16,-1-1-2 0,-3 1 1 0,-6 0 2 15,-3 2-1-15,-1 0-1 0,-2 0 1 16,2 0 2-16,-2 0 0 0,0 0 0 16,0 0-3-16,0 0 2 0,-4 0-4 15,-1 0-1-15,1 0-10 0,-2 1-10 16,2 5-13-16,-2 1-13 0,4-2-35 0,-5-1-122 15</inkml:trace>
  <inkml:trace contextRef="#ctx0" brushRef="#br0" timeOffset="21700.24">9339 6287 0 0,'0'0'15'0,"0"0"26"15,0 0 49-15,-2 0-69 0,-4 0 10 16,0 0-2-16,2 0 1 0,-5 0-2 0,5 0-7 15,0 0 1-15,-4 2 3 0,4 0-3 16,-2 1-4-16,-1 2-4 0,1-2-2 16,2-1 1-16,0 0 3 0,0 1-4 15,2 0 0-15,-3-2-1 0,3 1-1 16,2 0 4-16,0-1-8 0,0-1-5 0,0 3 0 15,0-1-1-15,5 2-1 0,7-2 3 16,5 2 2-16,5-1-3 16,7-3 1-16,4 1-2 0,4-1 3 15,7 0-1-15,-1 0-2 0,1 0 0 0,-3 0 0 16,-2 0 0-16,-8 0-2 0,-2 0-3 15,-8 0 2-15,-7 0-8 0,-3 0-1 16,-9 0 4-16,-2-1 2 0,0-1 6 16,0 0 1-16,0 0-2 0,0 1-3 15,0 0-2-15,0 0-3 0,-4 1-9 16,0 0-5-16,4 0-11 0,-7 0-9 0,5 5-23 15,-2 1-34-15,0 1-43 0</inkml:trace>
  <inkml:trace contextRef="#ctx0" brushRef="#br0" timeOffset="22336.27">9306 6885 14 0,'0'-2'15'0,"-2"0"-8"15,2 0 8-15,0 0 80 0,-2-1-54 0,0 1-5 16,0 2 6-16,0-1-8 0,0-1-3 16,2 1 0-16,0 1-8 0,0 0-3 15,0 0-1-15,0 0-1 0,-2 0 0 16,2 0-10-16,0 0-8 0,4 0 5 15,6 1 3-15,5 3 0 0,7-2 0 0,7-2 2 16,4 0-5-16,5 0-2 0,5-5-2 16,2-5 1-16,3-2 0 0,0 0-3 15,-5 1 1-15,-6 2 0 0,-10 3-10 16,-6 1-6-16,-11 2-10 0,-2 2 4 15,-6 0 7-15,-2 1-9 0,0 0 1 16,-6 0-45-16,-2 0-81 0</inkml:trace>
  <inkml:trace contextRef="#ctx0" brushRef="#br0" timeOffset="23060.31">9364 7450 22 0,'0'0'13'16,"0"0"-2"-16,-4 1 56 0,2-1 31 15,0 0-69-15,0 1 16 0,-2-1-9 16,-1 0 2-16,1 0-15 0,0 0-1 16,-2 0-2-16,2 0-3 0,-2 0-3 0,6 1-1 15,-4-1-1-15,-1 0 0 0,5 0 3 16,-4 0-7-16,2 0 0 0,0 0 2 15,2 0-2-15,0 0-5 16,0 0 4-16,0 0-3 0,0 1-4 16,0 1-2-16,13 1 6 0,5 0 0 0,11-3-2 15,4 0 0-15,8 0 2 0,7-7-1 16,2 0-3-16,5-2-1 0,1 0 0 15,-2 0-7-15,-9 4-7 0,-5 1-4 16,-9 2-14-16,-9 0-13 0,-5 1-1 16,-7 1-14-16,-5 0-33 0,-5 0-36 0</inkml:trace>
  <inkml:trace contextRef="#ctx0" brushRef="#br0" timeOffset="23724.35">9368 7999 9 0,'0'3'26'15,"0"0"-3"-15,0-1-18 0,0-1 160 16,0-1-112-16,-2 0-27 0,0 0 15 15,-2 0-12-15,0 0-3 0,0 0 0 0,0 0-3 16,-1 0-4-16,1 0 3 16,0 0-6-16,0 0-3 0,4 0-2 15,0 0 0-15,-2 0-4 0,2 0 0 16,0 0-13-16,4 1 4 0,15 2 3 0,3 0 5 15,11-2-4-15,9-1 0 0,3 0 1 16,9-4-2-16,4-4-1 0,0-2 0 16,2-1 1-16,-7 3 0 0,-5-1-2 15,-7 2-3-15,-3 1 0 0,-5 1-3 16,-6 2-8-16,-7 2-16 0,-7 1-7 15,-9 0-41-15,-4 0-82 0</inkml:trace>
  <inkml:trace contextRef="#ctx0" brushRef="#br0" timeOffset="24360.39">9414 8580 24 0,'-4'2'22'15,"1"2"-10"-15,-3-2-6 0,4 1-4 16,0-3 73-16,-2 2-45 0,2 1-9 15,-6-3 7-15,4 1-5 16,-3-1 3-16,3 0 4 0,0 0-2 0,0 0-7 16,2 0 6-16,0 0-4 0,0 0 0 15,0 0-1-15,0 0 1 0,2 0-2 16,0 1-3-16,0 1-11 0,0 1-6 15,4 0 4-15,6 2 6 0,9-1-4 16,5-4 0-16,5 0-3 0,7 0 0 0,7 0 0 16,7-5-1-16,3-5-2 0,1 0-1 15,-4 2 2-15,-3 1-2 0,-8 1-2 16,-5 3 1-16,-10 2-12 15,-7 1-20-15,-9 0-9 0,-4 0-7 0,-4 0-28 16,0 1-50-16</inkml:trace>
  <inkml:trace contextRef="#ctx0" brushRef="#br0" timeOffset="25255.44">9348 9281 0 0,'-3'3'14'0,"1"-1"-2"15,0 0-2-15,0-2 3 0,2 2-1 16,-2-1-3-16,2 1 18 0,-2-2 8 16,0 0 0-16,0 0 1 0,2 0-7 15,0 0-2-15,-2 0-7 0,2 0-6 0,0 0-1 16,0 0-2-16,0 0 0 15,0-1-4-15,0 1-1 0,0-1 0 16,0 0 5-16,0 0 1 0,0 0 5 16,-2 1-7-16,2 0 1 0,-2 0-3 0,0-1 3 15,0 0 3-15,2 1-7 0,-2-1 2 16,0 0 1-16,-1 0 2 0,3-2-2 15,-2 3 1-15,2 0 1 0,0 0 1 16,0 0-6-16,0 0-3 0,0 0-3 16,0 0-1-16,9 4 1 0,1 1 0 0,4 1 2 15,5-1-1-15,8-2-2 16,-2 1 2-16,8-3-3 0,0-1 3 0,4 0-2 15,-2 0 1-15,2-3 1 16,-3-5 0-16,-1-1 1 0,-2-2-1 0,-2 1 0 16,-5 0 0-16,-3 2 2 0,2 0 2 15,-5 1 0-15,-1 3-1 0,-3 1-4 16,-5 2 1-16,-5 1 0 0,-2 0 0 15,-2 0-2-15,0 0 3 0,0 0 0 16,0 0-1-16,-2 4-1 0,-4 3-2 0,-3 4 0 16,1 1-16-16,-2 2-17 0,-1 0-31 15,1-2-41-15,-4-4-206 16</inkml:trace>
  <inkml:trace contextRef="#ctx0" brushRef="#br0" timeOffset="26201.49">9279 9997 19 0,'-6'-1'61'15,"4"1"-28"-15,0-1 31 0,-2 1-10 16,2-3-11-16,0 1-6 0,2 2-10 15,0 0-2-15,-4-1 1 0,1 0-8 16,3 0-2-16,-2 1 2 0,2-1-4 16,0 1-2-16,0 0 1 0,0 0-4 0,0 0 2 15,0-1 1-15,0 1-6 0,0 0 1 16,0-1-4-16,0 1 0 0,0 0-3 15,0 0-3-15,9 0 5 0,9 0 0 16,5 0-1-16,6 0 1 0,2-3-1 16,6 1 1-16,2-1-3 0,7 2 1 0,6 0 2 15,-1-1-2-15,1 0-1 16,0-2 2-16,-3 1-1 0,-5-1 3 15,-3-2-2-15,-8 0 0 0,-2-1 0 16,-6-1 10-16,-9 1-6 0,-3 0-1 0,-5 0 3 16,-2 1 2-16,-4 2-1 0,-2-2-1 15,0 1 5-15,0 4-4 0,0-1-3 16,0 2 4-16,0 0-4 0,0 0 0 15,0 0-5-15,0 0-1 0,0 0 0 16,-2 2 0-16,0 3 1 0,-2 0-1 16,2 0 2-16,-2 0-2 0,0 3-8 0,4 1-20 15,0 0-18-15,0-3-35 16,2-6-103-16</inkml:trace>
  <inkml:trace contextRef="#ctx0" brushRef="#br0" timeOffset="32573.86">8175 9906 81 0,'0'0'32'0,"-2"0"-4"0,2 0-2 16,0 0-2-16,-2 0 0 0,2-2 4 15,0 0-4-15,-2 0 0 0,2-2 1 16,0 2-3-16,0-1 1 0,0 0-10 15,0 0 7-15,0 1 2 0,0 0 1 0,0 0-10 16,0 1 1-16,0 1-1 0,0-1-6 16,-2 0-2-16,2 1-3 0,0 0 4 15,0 0-5-15,-2 0-1 0,2 0 0 16,0 0-1-16,0 0-2 0,0 0-1 15,-2 3 5-15,2 3 2 0,-2 3-2 16,2 2-1-16,-2 2 2 0,0 1-1 16,2 3-1-16,-4-1 0 0,2 4 0 15,-5 3 1-15,3-2-1 0,0-1 1 16,2-1 0-16,2-4-1 0,0 1-1 15,0 2 1-15,-4-3 0 0,0-2 4 0,4-3-4 16,-2-3-1-16,2-2 1 0,-2-2 1 16,-2 0 0-16,4 0 0 0,-2-2 1 15,-3 1 1-15,3-1-3 0,-2-1 1 16,4 0 1-16,-2 0 0 0,-2 0-1 15,2-1-1-15,0-3 1 0,0-4-3 16,2 2 2-16,-2-4 2 0,2 0-4 16,0-2 2-16,0-2 0 0,0-2 1 15,0-2 0-15,0-2-3 0,4 0 2 16,-2-2 1-16,2-2 0 0,0 0-3 0,0 4 4 15,5 2-3-15,-1 2 2 0,0 2-3 16,0 1 4-16,3-1-2 0,3-1-2 16,-3 2 4-16,5 1-1 0,-4 0 0 15,3 0 3-15,1-1-2 0,1 4 0 16,-5 0 0-16,3 3 0 0,-3 2 1 0,1 0-3 15,-5 3 0-15,0 1 1 16,0 0 0-16,1 0-2 0,-3 0 1 16,0 7 1-16,0 0-1 0,-4 3 0 15,1 0 1-15,-1 2 1 0,-2 4 0 0,0-1 0 16,0 3-4-16,-9 1 6 0,-3 1-2 15,2-1-1-15,-7 1-1 0,3-2 2 16,-1-1 0-16,1-2-2 0,-1-4 0 16,5-1 0-16,4-4 0 0,1-2-4 15,1-4 2-15,0 0 1 0,-2 0-1 0,4 0-4 16,-2 0-1-16,2-1 3 0,2-4-6 15,0 2 1-15,0-1-1 16,0-1 5-16,2 3-3 0,4 2 1 16,0 0 3-16,2 0 0 0,-1 0 2 0,1 7 0 15,-2 1 0-15,2 2 2 0,-1-1 1 16,1 0-2-16,-2-1 1 0,2 1 1 15,-1-1 0-15,-1 0-2 0,2-1 1 16,0 1 1-16,-2-4 0 0,-1 3-2 16,1-2 0-16,2 1 2 0,-2-1 0 15,3-2-8-15,-3 0-16 0,2 0-10 0,-2-3-31 16,0 0-59-16,-3 0-70 0</inkml:trace>
  <inkml:trace contextRef="#ctx0" brushRef="#br0" timeOffset="33337.9">8585 9916 36 0,'0'0'164'16,"2"0"-116"-16,-2 0-4 0,0 0-3 15,0 0-16-15,0 0-19 0,0 3 5 16,0 7 1-16,0 2 2 0,0 2-7 15,-4 1-1-15,2-1-4 0,0-1 1 16,-1-2-2-16,1-1 0 0,0-2 3 0,0 2 0 16,0-3-4-16,-2-2 2 0,4-2 1 15,-2-2 3-15,0 1-3 0,-2-1 2 16,2-1 2-16,2 0-4 0,-4 0-1 15,2-1 0-15,2-7-2 0,-3-1 0 16,1-4 0-16,2-1 0 0,0-1 0 16,0-4 0-16,0 1 0 0,0-3 0 15,0-1 0-15,2 2 0 0,5-1 0 16,1 3-2-16,0 0 2 0,3 4 0 15,1 3-2-15,-2 2 2 0,5 2 1 0,-3 2-1 16,1-1 0-16,-3 4 0 16,0 2 1-16,3 0 1 0,-5 0-2 0,-4 0 0 15,4 0 1-15,-1 1 0 0,-5 4-1 16,0 4 0-16,0 0 3 0,-2 2-2 15,0 1-3-15,0 0 3 0,-6 2 1 16,-5 0-1-16,3 0-1 0,-4 4 1 16,1-4 0-16,-1 0 0 0,3-2-2 15,1-2 1-15,2-2 1 0,-2-3-1 16,6 0 0-16,-2-4 1 0,1 1 2 0,3-2-3 15,0 1-4-15,0 0 1 0,3-1 3 16,9 0 1-16,-4 0-3 0,3 0 2 16,-1 0 1-16,-2 0-1 0,0 0-1 15,1 0 1-15,-1 0 1 0,0 3-1 16,1 2-1-16,-3 0 1 0,-2 2 1 15,2-1-2-15,-4 1 0 0,-2 0 1 16,0 1 2-16,0 1-1 0,0 0-2 16,-4 0 2-16,-4-1 1 0,-1 2-1 15,1-2-2-15,-4-3 4 0,4 3 0 16,-3-3-2-16,3 1-1 0,-5-1 1 0,5 1-2 15,0-2 1-15,0-1 1 0,4 2-2 16,1-2 1-16,1-1-7 0,2 1-13 16,0-2-7-16,0 0-18 15,0-1-27-15,5 0-49 0,1-7-65 0</inkml:trace>
  <inkml:trace contextRef="#ctx0" brushRef="#br0" timeOffset="33860.93">8967 9903 2 0,'0'0'113'0,"0"-3"-46"0,0-1-32 15,-2 2 23-15,-4 2-28 0,0-1-2 16,-3 0 7-16,5 0-17 0,-4 1-3 15,2 0 0-15,2 0 1 0,0 0-5 16,-3 0-1-16,1 0 3 0,0 0-6 16,-2 0 1-16,-1 6-4 0,1 3 1 0,2 2-3 15,-2-1 1-15,6 1-3 16,-7 2 1-16,9 0 2 0,0 0-5 15,0 0 0-15,0-3 2 0,0 2 2 16,9-1-3-16,-1-2 0 0,2-3 1 0,1 0 1 16,3-2-2-16,3-2-2 0,-1-2 2 15,3 0-2-15,-3-1-2 0,1-7 2 16,-1-2 1-16,-1-2 2 0,-1-3-2 15,1 0 0-15,-7-2 5 0,2 1-2 16,-3 0 0-16,-5 1 1 0,-2 2 0 0,0-3 4 16,0 2 0-16,0-1-4 15,-5 0 3-15,-3-2-2 0,-2 2-3 0,0 2 0 16,-1 1 1-16,-1 4-1 15,-3 2-2-15,5 3-2 0,2 3-6 16,2 0-12-16,-1 8-21 0,-1 4-32 0,0 2-127 16</inkml:trace>
  <inkml:trace contextRef="#ctx0" brushRef="#br0" timeOffset="35882.05">8293 5703 36 0,'2'-1'115'0,"-2"1"-87"0,0-2 17 15,0 1-16-15,0 1-10 0,-4 0-6 16,2 0-6-16,0 2 1 0,0 4 1 16,0-3 3-16,0-1 0 15,2 1-1-15,0-1 4 0,0 2-4 0,-2 2 1 16,2 4 2-16,-2 3 2 0,-2 3-10 15,4 0 0-15,-7 0-1 0,5 3-3 16,-4 2-1-16,2 1 1 0,2 1 2 16,-2-3-1-16,2-1-4 0,2-3 0 15,-2 0 2-15,0-4 1 0,0-3-2 0,-1 0-2 16,3-3 3-16,0-3 2 0,0-3-2 15,0 0 2-15,0 0 2 0,-2 0 4 16,2 0-4-16,-4 0-6 0,2-8 2 16,2-2 0-16,0-1-3 0,0-4 4 15,0-1-3-15,0-2 2 0,0 0-3 16,0-3 4-16,4-3-2 0,3-2 0 15,-1-2-3-15,2 0 1 0,2 2 2 16,1 0-1-16,3 5-1 0,5 2 0 16,-3 3 2-16,3 4 0 0,-3 2 1 0,-1 1 2 15,-1 2 3-15,-1-1-4 0,-1 4 1 16,3 3 2-16,-5-1-2 0,-2 2-1 15,-2 0-2-15,3 0 2 0,-5 2 0 16,0 5-1-16,-4 4 2 0,0 3-1 16,0 6 1-16,0 1 1 0,-4 4-2 15,-2-2 0-15,-1 0 1 0,-1 1-3 16,-4-2 1-16,-1-1 0 0,1-1 1 15,-2-2-1-15,-3-1-2 0,0-3-4 16,5-3 0-16,0-2-1 0,3-3-8 0,3-3-3 16,4-1-2-16,2-2 3 0,0 0-2 15,0 0-5-15,0 0-7 0,4-5 4 16,2-2 8-16,1 0 6 0,1 2 7 15,0 2 3-15,0 1 0 0,1 2 4 16,-1 0 1-16,0 0 8 0,1 0 1 16,-1 5 2-16,0 4 5 0,0 1-1 15,3-1-3-15,-3 1-6 0,0 0-2 16,0-1-3-16,3 0-3 0,-3-1-1 15,0-2 0-15,1-2-7 0,-1-2-19 16,2-2-17-16,-2 0-46 0,-1 0-88 0</inkml:trace>
  <inkml:trace contextRef="#ctx0" brushRef="#br0" timeOffset="36582.08">8670 5696 4 0,'2'2'113'0,"-2"-1"-32"0,0 2-65 16,0 4 34-16,0 3-8 0,0 4-17 15,0 3-9-15,0 2-2 0,0-2-1 0,0 0-6 16,0 0 1-16,0-1 2 0,0-2-5 16,-2 1-3-16,-1-4 1 15,3 1 0-15,0-3-2 0,0-3-1 16,0-2 2-16,-2-2-2 0,2-2 4 0,-2 0-2 15,0 0 6-15,2 0 2 0,-2-2-7 16,2-6-3-16,0-3-2 0,0 0 2 16,-2-2 1-16,2-2 0 0,0-3-2 15,-2-1 1-15,2-2 0 0,0-3 1 16,0-3-2-16,0 1 1 0,6 2-1 0,5 4-2 15,1 3 0-15,-2 5 2 0,7 3-1 16,-5 3-2-16,1 4 4 0,-1 1 0 16,0 1-2-16,-1 0 0 15,-1 0 1-15,0 3 1 0,-1 6-1 0,-5 1 1 16,-2 3 0-16,-2 2 1 0,0 1-1 15,0 3 0-15,-2-1 2 0,-4-1-1 16,-3-1-1-16,-1 1 1 0,2-2-1 16,-5-2 3-16,3-1-5 0,0-2 2 15,1-2 2-15,5-1-2 0,0-3 0 0,2 0 0 16,2-3 0-16,0-1-2 0,0 1 2 15,0-1-2-15,6 0 1 0,3 0 1 16,1 0-2-16,4 0-1 0,1 0-2 16,-1 0-2-16,3 0 3 15,-5 0 2-15,3 0 2 0,-7 1 0 0,-2 1-2 16,-2 4 2-16,-2-3 0 0,-2 2 3 15,0 1-4-15,0-1 1 0,-2 2 1 16,-2 0-1-16,-2-2 1 0,-2 2-1 16,-3 0 2-16,1 1 1 0,-2 0 0 15,1 0 0-15,-1 1 10 0,0-4-9 0,3 3-3 16,3-3-2-16,0 2 1 0,2-3 1 15,2 1-4-15,2-1-12 0,0-3-18 16,0-1-34-16,0 0-69 0</inkml:trace>
  <inkml:trace contextRef="#ctx0" brushRef="#br0" timeOffset="37127.11">8953 5641 0 0,'4'1'91'16,"0"-1"-57"-16,2 0 6 0,0 0 6 15,7 0-14-15,-1 0-5 0,5 0-5 0,1-6-5 16,3 1-5-16,-2-3 2 0,-1 1-2 16,-3 2-4-16,1 2 0 0,-8 2 0 15,-5 1-4-15,-1 0-5 0,-2 0 2 16,0 0 1-16,0 5 2 0,0 5 1 15,0 3-2-15,-7 1 4 0,-1 2-2 0,0 2-4 16,-2 1 2-16,-3 3 1 16,1-1 1-16,-1 4-3 0,-5 2 4 15,-1-2 1-15,-2 3 14 0,3-2-13 16,3-1-4-16,1 1-2 0,6-3 0 15,1-2-3-15,5-3-1 0,2-1-8 0,2-4-16 16,13-4-35-16,-3-6-114 0</inkml:trace>
  <inkml:trace contextRef="#ctx0" brushRef="#br0" timeOffset="38327.18">9726 5399 26 0,'0'0'120'15,"0"0"-94"-15,0 0 12 0,0 0 6 0,-2 0-17 16,-4 0-7-16,3 0 0 0,-1 0-8 16,2 0 5-16,-2 0 1 0,4 0 1 15,0-1-4-15,-2 0-2 0,0-2 1 16,2 0-4-16,0-1-3 0,0-1 0 15,0-1-7-15,0-4 0 0,8-3 0 0,5-5 0 16,3-2 2-16,5-4-2 16,2-5 0-16,8-6 0 0,4-4-2 15,6-10 1-15,9-7 1 0,3-3 1 16,3-6-2-16,2-3 0 0,0-3 0 0,0-2 2 15,-2 1-3-15,-3 4 0 0,-9 8 2 16,-5 6 1-16,-2 7-2 0,-8 4 1 16,-6 6 0-16,-2 6 0 0,-7 6 0 15,-1 6 0-15,-9 5 2 0,-2 4 0 16,-2 4-1-16,0 2-1 0,0 3 0 0,0 1-3 15,0 0-6-15,2 0 1 0,0 4 0 16,-2 6 2-16,0 5-5 16,0 1-6-16,0 2-13 0,0 0-12 15,-6-3-47-15,-5-2-51 0</inkml:trace>
  <inkml:trace contextRef="#ctx0" brushRef="#br0" timeOffset="39471.25">9658 5223 62 0,'2'-5'28'0,"0"2"-18"15,2-2 20-15,-4 1 2 0,2 1 7 16,-2 0-4-16,0-1-12 0,0 4 2 15,0-3 0-15,0 2-13 0,0 0 1 0,0 1-6 16,0-1 0-16,0-1 0 16,0 2 1-16,0-1 1 0,0 1-1 15,0 0 0-15,0 0 3 0,0 0-3 16,0 0-3-16,0 0-5 0,0 1-1 0,0 8 4 15,0 6-4-15,0 2 3 0,0 2-2 16,0 2 4-16,0-2-3 0,0 3 0 16,0-2-1-16,0 1 0 0,4-2 3 15,-4 1-2-15,0-1-1 0,2-2 2 16,-2-1 7-16,2-3-7 0,4-1-3 0,1-1 2 15,-1-3 1-15,4-2-2 0,3-1 0 16,-1-3 1-16,2-2-1 16,3 0 3-16,2 0-3 0,-1-2 1 15,3-2 1-15,-3 0-2 0,-1 0 0 0,-3 0 0 16,-1 0 2-16,3-1-3 0,-1 0-1 15,3 0 2-15,1-2-6 0,0 2-19 16,1-2-13-16,-1-1-27 0,0-3-76 16</inkml:trace>
  <inkml:trace contextRef="#ctx0" brushRef="#br0" timeOffset="41423.36">10947 3999 42 0,'0'0'128'16,"0"0"-105"-16,0-2 24 0,0 1 1 15,0 0-13-15,0-1-10 0,0 1 4 16,0 0-1-16,0 0-6 0,0 0 0 0,0 1-3 16,0 0 0-16,0-1 0 0,0 1-5 15,0 0 4-15,0 0-8 0,0 0 1 16,0 0-4-16,0 0-7 0,0 2-1 15,0 9-1-15,0 5 4 0,-2 4 0 16,-4 7 2-16,0 0-3 0,-2 3 3 16,2-1-2-16,-1-2-1 0,1-2 1 15,4-2-3-15,-2-5 1 0,0-4 2 16,4-5-2-16,0-5-1 0,0 0 0 15,0-4 3-15,0 0 0 0,0 0 2 16,2-12 2-16,8-9-3 0,5-4-4 0,1-7 1 16,1-1 0-16,3 2 3 0,-3-4-3 15,2 1-1-15,-3-1 1 0,3-1 1 16,-1-1 0-16,1 1-3 15,-3 5 2-15,1 9 0 0,-3 7-2 0,1 6 0 16,-5 5-4-16,1 3 5 0,-5 1-2 16,2 0 1-16,-2 11 1 0,-2 7 1 15,1 4 2-15,-5 4-1 0,2 5-2 16,-2 0 3-16,0-2-2 0,0-3 0 15,0-1 0-15,0 0 2 0,0-3 0 0,-2-1-2 16,-3-5 1-16,3-5 3 0,2-5-3 16,-2-3-2-16,2-2 1 0,0-1 1 15,0 0 1-15,2-4-2 0,7-10 0 16,7-5 1-16,1-2-2 0,3-3-2 15,5 0-5-15,-2 2 3 0,0-2-3 0,1 5-4 16,-3-2-5-16,0 3 6 16,-5 2 1-16,-3 6 1 0,-3 7 1 15,-6 3 5-15,2 0-3 0,-6 0 1 16,5 10 5-16,-3 3 3 0,-2 4-5 0,0 2 4 15,0 2-1-15,0 1 4 0,0-1 1 16,-7 1-6-16,3-1 4 0,-4-1 5 16,4-2-3-16,-4 0-2 0,6-4 0 15,-3-2-1-15,3-4-2 0,2 0-2 16,0-3 0-16,0-3 2 0,0 1-3 0,7-3-10 15,3 0-8-15,-2 0-5 0,5-2-20 16,1-6-23-16,-4-1-35 16,-1-2-67-16</inkml:trace>
  <inkml:trace contextRef="#ctx0" brushRef="#br0" timeOffset="42007.4">11865 3830 9 0,'2'-8'111'0,"-2"-2"-18"0,0 2-49 15,0 0 26-15,0 2-26 0,-8-1-13 16,2 3-2-16,-4 2-8 16,-1 0-6-16,-3 2 4 0,-1 0-4 0,-1 0 1 15,-1 6-4-15,-1 5 1 0,-1 2-4 16,5 3-2-16,-1 2-3 0,7 0-2 15,0 0-1-15,8 1-2 0,0-1-1 16,0 4 1-16,2-4 2 0,10-1-2 16,0-4-1-16,5-1 4 0,2-1-2 0,1-1 0 15,3 0 0-15,0-3 2 16,1 2 0-16,-1 0-2 0,0 1 0 0,-7-1 0 15,-3 1-1-15,-1-1-2 16,-8 0-1-16,-2 1 0 0,-2 1 3 0,0-1 1 16,-4 3 1-16,-4-1 2 0,-2-1 0 15,-1 0-4-15,-3 0 1 0,-1 0 3 16,1-2-1-16,0 1-1 0,-5 1 0 15,2-2-1-15,1 3 1 0,-1-3-1 16,7 0-1-16,2-1 1 0,4-3-2 0,-1-2 0 16,5 1-8-16,0-1-9 0,0-2-12 15,0 0-14-15,13-1-15 16,-1-2-21-16,-1-12-111 0</inkml:trace>
  <inkml:trace contextRef="#ctx0" brushRef="#br0" timeOffset="43305.47">12171 3694 0 0,'2'-6'136'16,"-2"0"-104"-16,0 1 14 0,0 4 2 16,0 1-7-16,0 0-10 0,2 0-6 0,-2 0-9 15,0 0 1-15,0 0-5 0,0 0-5 16,0 0 1-16,0 0 6 0,0 1-1 15,0 4-4-15,0-1 3 0,0 2-1 16,0 5-7-16,-2 2-1 0,2 6-1 16,-2 3 6-16,2 3-8 0,0 4 0 0,0 1 1 15,4 2 2-15,0 0-2 16,1 2-1-16,-3-3 3 0,2 1 1 15,-2-3-5-15,-2 2 2 0,2-2 2 16,0 2-3-16,-2-5-1 0,4-2 2 0,-2-3 0 16,-2-5 0-16,2-3-1 0,-2-5 1 15,0-2 1-15,0-3 0 0,0-2-1 16,0-1 3-16,0 0 6 0,0 0-4 15,0-1-3-15,0-8-2 0,0-2 0 16,0-2-2-16,0 0-1 0,9-2 2 0,-1-2 1 16,0 1-3-16,4 2 0 0,3 0 0 15,1 4 1-15,1 1-1 16,2 1-2-16,-1 2 2 0,5 2 1 15,-2 2-3-15,1 0 3 0,1 2 0 0,2 0 1 16,-2 0-5-16,-1 7-3 0,-3 1 4 16,0 1-3-16,-3 0 4 0,-3-1-2 15,-5 1-1-15,-4-2 5 0,-4-2 0 16,0 2 2-16,0-3 1 0,-2 2 3 15,-4-2 1-15,-3-1 4 0,-1 1 4 0,-4-1-1 16,-1 0 0-16,-1 0-1 0,-5 2 3 16,2 0-2-16,-5 1-1 0,-1 0-6 15,2 0 3-15,2-1-4 16,1 3-2-16,5-3-3 0,-1 2 1 0,7 0-1 15,-1-1-3-15,8 4-4 0,2 1-8 0,0 1-14 16,0 1-17-16,0-2-26 16,4-6-56-16,2-3-150 0</inkml:trace>
  <inkml:trace contextRef="#ctx0" brushRef="#br0" timeOffset="46371.65">12998 610 127 0,'0'-3'102'0,"0"-2"-64"15,0 0 6-15,-2 1-9 0,2 2-11 16,0-3 4-16,0 3-2 0,0 1-6 15,-2-1 2-15,0 2-9 0,2 0 1 16,0 0 10-16,0 0-9 0,0 0-3 16,-2 0-5-16,0 5-3 0,0 10-8 0,-2 5 4 15,-1 9 2-15,1 1 2 16,0 4-2-16,4 1-3 0,0 0 2 15,0 1-1-15,0 0 2 0,-4-3-2 16,2-3 1-16,2-4 2 0,-2-5-3 0,0-3 0 16,2-4 2-16,-2-6 0 0,2-5-3 15,0-3 1-15,0 0 4 0,0 0 0 16,0-6 3-16,6-10-7 0,4-7 1 15,5-5 0-15,1-6-1 0,1-2 0 16,-3 0 1-16,1-1 1 0,3-1-3 0,-1-1-1 16,4 1 1-16,-3 2-1 15,3 6-3-15,-3 6 1 0,1 8 3 16,-2 8 0-16,-5 4 1 0,0 3-4 15,-3 1 2-15,-1 0 0 0,0 10 0 16,-4 6 2-16,-4 5 1 0,0 4 2 0,0 6-3 16,0 1 0-16,0 1 3 0,-4 0-2 15,-2-2 0-15,0-3 1 0,-2-2-2 16,1-6 4-16,5-5-3 0,0-4 0 15,2-7 1-15,0-1-2 0,0-3-2 16,2 0 3-16,9-5 2 0,3-9-2 0,5-4-1 16,1-3-6-16,1-2-1 0,6 0-2 15,-2-1-5-15,2-1 2 16,-3 2-3-16,-1-1-3 0,-2 3 0 15,-1 3 6-15,1 6 6 0,-6 5 4 0,-5 5 0 16,-6 2-3-16,0 0 3 0,-2 3 0 16,-2 8 2-16,0 3 6 0,0 3 2 15,-6 3-3-15,4 1 1 0,-2 1 3 16,-2 0-3-16,-1 0-4 0,3 0 3 15,0-3-1-15,0 0-2 0,0-4-1 0,4-2-1 16,0-3 0-16,0-3 0 0,0-4-1 16,2-2-1-16,6-1-13 0,5 0-6 15,5-6-2-15,3-7-23 16,2-2-43-16,4-9-76 0</inkml:trace>
  <inkml:trace contextRef="#ctx0" brushRef="#br0" timeOffset="46699.67">13866 521 81 0,'-10'-2'223'15,"-5"-3"-203"-15,1 5 19 16,-1 0 0-16,-3 0-15 0,1 4 3 0,5 4 2 16,4 2-16-16,4 3-8 0,1 2-4 15,1 0 1-15,2 5-2 0,0-2 0 16,0 3 0-16,11 0 1 0,-1-2 0 15,7 1-1-15,-3-2 1 0,3 1-1 16,1 1 1-16,-1-3-2 0,-5 1 2 16,3 0-2-16,-9 0 1 0,-2-2-3 15,0 0 3-15,-4-2 1 0,0-2 0 0,0-1 0 16,-8 2 0-16,-5-4 3 0,5 1-1 15,-2-2 2-15,0-2 4 0,-1-1 0 16,-1-1-4-16,3-3-4 0,1 4-2 16,6-4 2-16,0-1-2 0,2 1-2 15,0-1-10-15,0 0-13 0,0 0-12 16,10-1 2-16,5-10-11 0,-3-6-45 15,1-7-91-15</inkml:trace>
  <inkml:trace contextRef="#ctx0" brushRef="#br0" timeOffset="47196.68">14172 416 77 0,'4'-10'152'0,"0"4"-122"15,-4 2 4-15,3 2 16 0,-3 2-12 16,0 0-17-16,0 0-21 0,4 12 6 15,0 7 5-15,-2 4-5 0,4 5-2 16,0 3-4-16,-4 0 5 0,-2 4-5 16,2 2 2-16,-2 3 1 0,0-1-2 0,-2 0 3 15,-4-2-2-15,-2-5-1 0,4-4 2 16,-2-7-2-16,6-6-1 0,0-6 1 15,-3-4 0-15,3-2 3 0,0-3 1 16,0 0 9-16,0-2 2 0,0-9-8 16,0-3-8-16,9-5 0 0,-1 0 1 0,2-1-3 15,7 1-1-15,-5 5 2 16,5 1-1-16,1 3 2 0,-1 4-3 15,2 0 0-15,1 2-3 0,-1 4-2 16,4 0 2-16,-3 0 1 0,3 0 1 0,-2 1-7 16,-3 8 2-16,-5 0 1 0,-3 2 3 15,-6 1 1-15,0 0 4 0,-4 1 0 16,0 1 1-16,-2-3 1 0,-6 0 1 15,-4 1 7-15,1-2 0 0,1 2 5 16,-5 0-8-16,1-3 6 0,-1 1 0 0,-1-2-2 16,-1 0 2-16,1 1-4 0,-1 0-4 15,1 0-3-15,1-1-2 16,3 0 0-16,4-1 1 0,3-5-3 15,3-1-7-15,2-1-15 0,0 0-11 0,7 0-5 16,7-1-13-16,-2-15-65 0,5-8-127 16</inkml:trace>
  <inkml:trace contextRef="#ctx0" brushRef="#br0" timeOffset="47484.71">14945 596 71 0,'-4'1'235'15,"2"-1"-202"-15,2 0 7 0,0 0-5 0,0 0-16 16,0 0-2-16,8 0 0 0,7 0 1 16,5 0-7-16,1 0-3 0,0 0-6 15,-7 0 0-15,3 0-1 16,-3 0-2-16,-3 8-12 0,-1-1-14 0,0 0-19 15,-3 0-34-15,-5-3-77 0</inkml:trace>
  <inkml:trace contextRef="#ctx0" brushRef="#br0" timeOffset="47640.71">14879 835 304 0,'0'2'51'0,"0"0"-55"0,6 0 16 0,9 0 1 15,3-2 3-15,7 0-4 0,6 0-8 16,4 0-4-16,1-2-19 0,5-1-44 15,6-5-27-15,3-5 22 0</inkml:trace>
  <inkml:trace contextRef="#ctx0" brushRef="#br0" timeOffset="48764.78">16084 636 43 0,'0'0'82'16,"2"0"-63"-16,-2 0 3 0,2 4 7 16,-2 11-5-16,0 5 7 0,-2 6-5 15,-2 4-7-15,-2-1 0 0,2 0-2 16,-4-1 3-16,1-1 6 0,-3-1-9 15,2-3 3-15,2-5-7 0,1-6 1 0,3-6-2 16,2-3-7-16,0-3-1 0,0 0 4 16,0-7 8-16,13-10-10 0,-1-6-5 15,9-6-1-15,0-5-1 16,1-1 1-16,5-4 3 0,-2-2-6 0,4-2 4 15,2-1-1-15,2 1-1 0,-2 1 1 16,2 4 1-16,-4 5-2 0,-4 9 1 16,-2 7 4-16,-13 6 2 0,-2 7-1 15,-8 4-3-15,0 0 2 0,0 7 3 16,0 8-1-16,0 8 1 0,-6 3 1 0,2 3-4 15,-4 3-1-15,1 0-1 0,-3 3-1 16,2 0 7-16,-7 0-6 0,3-3 0 16,-3-4 3-16,5-5-3 0,6-6 0 15,2-7-3-15,2-5 1 0,0-3 0 16,4-2-1-16,6 0 1 0,9-10 2 15,4-7-9-15,4-3-10 0,-1-1 1 16,3-3-1-16,2 0-10 0,0 0 5 16,0 0 3-16,-6 4 3 0,0 3 6 15,-6 3 3-15,-3 6 2 0,-8 4 4 16,1 4 1-16,-5 0 0 0,-2 0 3 0,-2 11 7 15,0 4 5-15,0 5-1 0,-6 4 3 16,-1 2-1-16,1 0-2 0,-2 3 2 16,4 0-3-16,-4 2-1 0,-1-2-3 15,3-2 1-15,2-1-6 0,2-6-1 16,2-2-2-16,0-4-1 0,0-4-1 15,8-3 1-15,5-3-12 0,5-4-8 16,3 0-12-16,4-5-6 0,6-7-15 16,-7-6-41-16,5-5-101 0</inkml:trace>
  <inkml:trace contextRef="#ctx0" brushRef="#br0" timeOffset="49085.8">17000 657 36 0,'-4'-6'192'0,"-6"-2"-139"0,-3 3-13 16,1 2 0-16,-5 0 0 0,3 3-7 15,-3 0-1-15,1 11-11 0,-1 5-4 16,3 2-8-16,-3 4-2 0,3 4 4 16,5 3-7-16,3-2 0 0,6 0-4 0,0-2 3 15,10-4-2-15,9-5-3 0,0-5 3 16,6-5-1-16,-1-6-2 0,3 0 0 15,4-3-3-15,-2-11 1 0,2-2 0 16,-6-4 0-16,-2-2 3 0,-9 0-2 16,-4-1 4-16,-3 1-1 0,-5-1 1 15,-2 3-2-15,0 1 3 0,-6 1-2 16,-5 3 1-16,-1 1 0 0,-3 1-1 15,3 4-2-15,2 2 1 0,1 6 0 16,3 1-9-16,0 1-18 0,2 12-4 0,4 3 5 16,0 0-20-16,0-1-38 0,8-5-74 15</inkml:trace>
  <inkml:trace contextRef="#ctx0" brushRef="#br0" timeOffset="49404.82">17316 550 320 0,'-18'-11'45'0,"-1"4"-21"15,-2 3 18-15,3 2-18 0,5 1-9 0,1 1 7 16,8 0-8-16,4 4-14 0,0 8 1 16,0 5-1-16,4 1 0 0,8 1 0 15,3 1 0-15,3 1-1 0,3 3-2 16,0-1-5-16,-1 1-6 0,-1-1 3 15,-2-3 5-15,-1 0-5 0,-1-2 11 16,-9-1-6-16,-4-4-7 0,-2 0 12 0,0-1 1 16,-8-3 1-16,-5 1 3 15,-1-2 0-15,-3 0 1 0,3 0 4 16,-5-1 3-16,3 0-3 0,-1 1 1 15,3-1-2-15,3-1-3 0,3 0-3 0,2-2-1 16,2-1-1-16,4 0-2 0,0 1 0 16,0 1-13-16,14-3-13 0,3-2-17 15,-1 0-47-15,1-12-140 0</inkml:trace>
  <inkml:trace contextRef="#ctx0" brushRef="#br0" timeOffset="49827.85">17726 209 4 0,'2'0'15'0,"-2"0"105"0,0 0-65 15,0 0-26-15,0 2 24 0,-7 3-11 16,1 4-6-16,0 1-10 0,0 4-10 16,2 1-1-16,-3 3 3 15,5 1-7-15,0 4-1 0,0 0-5 0,0 5 2 16,2 2-3-16,-6 3 3 0,2 4-1 15,-2 2-4-15,-3 4 3 0,-1 1-3 16,0-3 0-16,1 0 1 0,1-6-4 16,2-4 2-16,2-7-1 0,2-6 0 15,2-10 2-15,0-3-2 0,0-4 0 0,0-1 2 16,0-3 7-16,8-13-2 0,2-2-7 15,3-2 1-15,-1-1 1 0,3 4-1 16,-3 1 1-16,3 2 1 0,-1 5 3 16,3 1-5-16,-3 2-1 0,5 4 1 15,-3 2 0-15,1 0-3 0,1 0 1 16,1 4-1-16,2 3-13 0,8 1-25 15,4 2 15-15,0-2-49 0,2-3-168 16</inkml:trace>
  <inkml:trace contextRef="#ctx0" brushRef="#br0" timeOffset="50680.89">18757 518 8 0,'4'0'1'0,"0"0"172"0,-2-8-126 15,0 0 5-15,3 0-3 0,-3 0-15 16,-2 0 4-16,0 4-11 0,0 1-6 0,-4 1-1 15,-7 2-1-15,-3 0-7 0,-1 0-4 16,-3 6 0-16,-5 6 1 0,2 4 0 16,-4 3-5-16,9 3-3 0,-1-1 1 15,9-2-1-15,6 1-3 0,2 0 2 16,0 0 0-16,8 0 1 0,5-1-1 0,-1-1-1 15,7 1 1-15,-5-3-1 0,5-1 0 16,-3 1 0-16,3-4 2 16,-3 1-1-16,-1-2-1 0,-3 0 1 15,-3 1 1-15,-3-4-1 0,-2 1-1 16,-4-1 2-16,0-2-1 0,0 2 3 0,-6-1-1 15,-5 0 0-15,1 0-1 0,-4-2 1 16,3 2 0-16,-1-1 0 0,-1 1 1 16,7-1-3-16,2-2-1 0,0-2-2 15,2-1 1-15,2-1-10 0,0 0-13 16,0 0-1-16,8 0-3 0,5-7-18 0,1-12-57 15,3-5-135-15</inkml:trace>
  <inkml:trace contextRef="#ctx0" brushRef="#br0" timeOffset="50886.91">19125 578 50 0,'2'0'280'16,"-2"3"-247"-16,0 2-19 0,-6 4 21 15,-4 4-6-15,-7 3 11 0,0 5-7 0,1 3-18 16,-3 2-5-16,5 1-4 0,4-2-3 15,1-2-3-15,7-1 0 0,2-5 2 16,0 1-4-16,0-4-10 16,4-2-17-16,11-3-7 0,5-5-14 0,5-4-21 15,2 0-35-15,0-5-91 0</inkml:trace>
  <inkml:trace contextRef="#ctx0" brushRef="#br0" timeOffset="51368.93">19439 655 62 0,'-8'0'129'0,"-4"0"-55"16,-3 0-52-16,-1 4 11 0,-1 7-18 15,-2 3 1-15,5 4 2 16,-1 1-6-16,3 3-3 0,2 0-3 0,4 0-4 16,1-2-1-16,5-5 2 0,0 0-4 15,0-6-1-15,9-2 4 0,3-6-2 16,5-1 0-16,-3-2 0 0,1-9 1 15,-1-3-2-15,-2-3 2 0,1 0-1 16,-5-5 2-16,0 1 0 0,1-1-1 0,-7 4 0 16,2 1 9-16,-4 3 10 0,0 0-2 15,0 4 3-15,0 4-6 0,0 2 2 16,0 4-4-16,0 0-10 0,0 0-8 15,-2 14 4-15,2 2 0 0,0 5 3 16,0 3-2-16,0 4-2 0,0 2 4 16,0 1-3-16,4 3-3 0,-2 4-5 15,2 2 3-15,2 1-5 0,0 2 9 16,5 0-1-16,-3-1-12 0,0 0 8 15,1-4 0-15,-3-2-1 0,-4 0 0 16,-2-3-2-16,0-2 7 0,0-4 4 0,-13-5-1 16,-1-4 0-16,-3-4 2 0,-3-2 8 15,-3-3 0-15,2-2 4 0,-1-1-3 16,-1-4 1-16,0 1-6 0,0-3-3 15,5 0 3-15,-1 0-1 0,3 0-4 16,1 0 2-16,5 0 0 0,4 0 1 16,4 0-4-16,-3 0-1 0,5 0 0 15,0 0-3-15,0-3-16 0,5-3-22 16,5-7-20-16,4-4-85 0</inkml:trace>
  <inkml:trace contextRef="#ctx0" brushRef="#br0" timeOffset="51854.96">19731 645 50 0,'0'0'-24'16,"4"0"191"-16,-2 3-152 0,-2-1-4 15,2 2 34-15,-2 2-6 0,0 1-12 16,0 2-4-16,0 3-1 0,0 4-3 0,-4 2-2 15,-2 1-1-15,-1 0-2 0,-1 1 4 16,0-2-4-16,0-2-2 16,-1-3-2-16,7-3-5 0,0-4-1 15,2-3-2-15,0-3-1 0,4 0-1 0,7-6 1 16,7-8 2-16,5-6-1 0,2-3-5 15,2 0-8-15,-3-2-4 0,1 0 4 16,0 3 3-16,-2 2 3 0,-5 6 1 16,-3 3 4-16,-5 5 0 0,-6 1-1 15,1 4 3-15,-3 1 3 0,-2 0 0 0,0 0 1 16,0 7 7-16,0 7 2 0,0 4 0 15,-7 2-3-15,1 2-4 16,-2 1 2-16,2 0-7 0,-3-2 0 16,5-2 3-16,-2 0-3 0,2-5-3 0,4 1-2 15,0-4 1-15,0-2 2 0,0-1-2 16,6-7-17-16,7-1-15 0,5 0-12 15,5-8-42-15,-4-13-174 0</inkml:trace>
  <inkml:trace contextRef="#ctx0" brushRef="#br0" timeOffset="52027.97">20247 633 158 0,'-10'6'234'0,"2"-2"-212"0,-2 3 16 16,1 3 0-16,-3 3-10 0,2 2 5 0,-1-1-3 15,1 4-16-15,6-2-11 0,4 2-1 16,0 0-2-16,0-1-2 0,0 0-12 15,8-1-11-15,6-1-8 0,9-2-20 16,6-5-5-16,2-4-48 0,0-4-203 16</inkml:trace>
  <inkml:trace contextRef="#ctx0" brushRef="#br0" timeOffset="52605">20593 771 23 0,'-4'0'178'16,"1"0"-133"-16,3 0-20 0,0-4-9 15,0-4-11-15,5-2 5 0,3-3 2 16,2-1-2-16,1-4 0 0,-1 0-5 15,0-1 3-15,-2-3 0 0,-1-4 0 16,-3 0 1-16,-2-6-1 0,-2 1 6 16,0-5-6-16,0-1-9 0,0-4 2 15,0 3 0-15,0 2-1 0,0 5 1 16,0 6 10-16,-2 7 8 0,0 4-6 15,-2 5 2-15,4 4-4 0,-5 3-1 0,5 2-2 16,0 0-4-16,0 0-2 0,0 0-4 16,0 0-4-16,0 0 2 0,-2 10 3 15,0 2 3-15,2 5-1 0,-2 7 0 16,-2 7 3-16,0 4 0 0,4 4 1 15,-2 5-3-15,2 4 1 0,0 6-1 16,-2 3 0-16,-2 6 0 0,-2 2 1 16,-3 3 2-16,-1 2-7 0,2 2 2 15,-5 0 1-15,3 0 6 0,-2-5-3 16,1-5 1-16,1-7 2 0,-3-11 0 15,3-5 3-15,0-11-2 0,-3-6 1 0,9-7-1 16,-2-5-3-16,-2-6 0 0,4-4 1 16,-3 0 2-16,3 0-5 0,0-4 1 15,4-7-3-15,0-2 0 0,0-2-2 16,0-3-1-16,13-3-1 0,1-1 2 15,1-3-3-15,5-3-5 0,3-1-8 16,4-3-2-16,0 5-12 0,-3 4-4 16,-3 6 7-16,-2 7 3 0,-5-1-15 15,3 1-21-15,-1-4-49 0,-3-4-72 16</inkml:trace>
  <inkml:trace contextRef="#ctx0" brushRef="#br0" timeOffset="52802.02">20959 667 100 0,'-11'2'233'0,"3"2"-196"16,-2 4-6-16,-3 8-2 0,-3 3 1 16,3 1 3-16,1 2-5 0,4 0-15 15,1 2-10-15,5 1-1 0,2 0-1 0,0-1-1 16,0-1-1-16,0-1-5 0,0 1-16 15,9-6-12-15,7-1-17 0,1-7-35 16,1-8-108-16</inkml:trace>
  <inkml:trace contextRef="#ctx0" brushRef="#br0" timeOffset="53050.03">21306 725 67 0,'0'-5'254'16,"0"0"-214"-16,-4 2 0 0,0-1-11 15,-3 2 4-15,1-2 4 0,0 1-9 16,-2 3-9-16,-1 0 6 0,-5 0-19 16,-3 14-2-16,-3 5 3 0,1 3 1 0,-2 2 0 15,7 1-4-15,2 1-3 0,3 1-2 16,5 1 1-16,2-1-1 15,2-2-1-15,2-3-6 0,9-4-12 16,5-2-7-16,7-4-19 0,2-4-13 0,4-6-22 16,-1-2-60-16</inkml:trace>
  <inkml:trace contextRef="#ctx0" brushRef="#br0" timeOffset="53491.05">21608 731 30 0,'-5'-4'23'0,"1"-1"41"0,0 0 4 16,0-1-31-16,0 1 12 0,2-2 1 0,-4 2-10 16,2 0-8-16,-1 2 2 0,-1 1-15 15,0 2 1-15,-2 0 0 0,-3 0-9 16,1 3-1-16,-2 7-3 0,-1 5-1 15,-3 3-1-15,5 2 1 0,-3 2 1 16,4 0 1-16,1-2-8 0,5-2 3 0,2 0-2 16,2-3-1-16,0-2-1 0,8-4 1 15,7-3 2-15,3-3 0 16,3-3 2-16,8-3-2 0,-2-10-2 15,2-4-1-15,0-2-8 0,-2 0 5 0,-7 0-1 16,3-1 2-16,-6 3-2 0,-5 1 6 16,-4-1-1-16,-1 6 2 0,-5 0 0 15,-2 4 2-15,0 1 0 0,0 2 2 16,0 2-1-16,-2 2-2 0,-3 0 0 15,1 0-7-15,-4 11 3 0,-2 5 3 0,-3 2 0 16,3 2 0-16,0 2-1 0,1 0-1 16,1 0 1-16,2 0-1 0,4 0-2 15,2-1 0-15,0-1 0 0,4-4-7 16,6-6-11-16,3-2-17 0,3-6-17 15,3-2-38-15,-1-6-148 0</inkml:trace>
  <inkml:trace contextRef="#ctx0" brushRef="#br0" timeOffset="53806.07">21928 700 346 0,'-2'1'15'0,"2"4"-4"0,-6 1 4 16,-3 4 23-16,-3 1 9 0,4 5-15 15,-5 3-14-15,3 0-1 0,2 0-9 16,4-3-4-16,4 0-4 0,-2-3 5 15,2-2 0-15,0-4-7 0,8-1 1 16,2-4 2-16,5-2 3 0,1 0-2 16,7-9-5-16,2-4-6 0,-7-1-2 15,-1 1-8-15,-1 2 3 0,-1 1 5 0,-3 1 7 16,-3 4-1-16,-1-1 2 0,-4 4 3 15,-2 1 3-15,-2 1-2 0,0 0-1 16,0 0-1-16,0 3-2 0,0 7 6 16,0 20 2-16,4-12-4 15,7 1-1-15,-1-3-3 0,2-1-5 16,5-2-6-16,1-4-11 0,1-2-12 15,0-4-16-15,-3-3-28 0,-1-1-61 16</inkml:trace>
  <inkml:trace contextRef="#ctx0" brushRef="#br0" timeOffset="54075.09">22344 315 185 0,'0'13'13'16,"0"7"4"-16,0 6 14 15,-7 3-6-15,-1 3 16 0,4 4-21 16,0 1-4-16,0 2-1 0,-1 2-8 16,-1-4 5-16,0-3-2 0,2-5 7 0,-2-4 0 15,4-4-3-15,0-7-7 0,2-4-2 16,0-4-2-16,0-1-1 0,0-2-1 15,2 0-2-15,6 1 2 0,6-3 0 16,1 2-8-16,1-3-13 0,1 1-16 16,6-1-25-16,4 1-48 0,4 0 33 0</inkml:trace>
  <inkml:trace contextRef="#ctx0" brushRef="#br0" timeOffset="55104.15">22941 322 23 0,'0'0'112'0,"2"2"-80"0,0 9 12 16,-2 8 13-16,0 3-16 0,0 6-8 15,0 3-7-15,0 5-6 0,0 3-4 0,0 3 5 16,0-1-4-16,0-1-6 0,0 1 3 15,-2-3-1-15,-4-5-2 0,-2-4-1 16,3-6-1-16,1-5-3 0,0-6-3 16,4-7 1-16,0-3-1 0,0-2 2 15,0 0 8-15,0 0 4 0,0-9-3 0,2-8-12 16,6-5-3-16,3-4 0 15,3-1-2-15,1-3 1 0,3 4 4 16,-1 3-5-16,4 1-1 0,-1 6-4 16,-1 2-2-16,4 5 5 0,-3 4-5 0,1 5 4 15,0 0 0-15,-3 0 3 0,-1 6-1 16,1 6 2-16,-3 1 1 0,-5 4-2 15,-4-1-2-15,-4 2 3 0,-2 0 2 16,0-3 0-16,0 2 0 0,-8-2 1 16,-4-1 3-16,-1-2-1 0,-1 1 3 0,-1-3 5 15,1 0 2-15,-3-2 0 0,-1-3 0 16,3 0-2-16,1-2 2 15,1 0-5-15,3-1-8 0,2 0 2 16,4-2 0-16,0 2-1 0,4-2-4 16,0 0-1-16,0 0-18 0,2 0-16 0,10 0-3 15,7 0-3-15,3-9-40 0,-1-8-143 16</inkml:trace>
  <inkml:trace contextRef="#ctx0" brushRef="#br0" timeOffset="55309.16">23456 615 313 0,'0'1'86'0,"0"2"-83"16,0 3-4-16,0 4 23 0,0 4 15 0,-2 4-6 16,-7 5-12-16,3 5-6 0,0 2-4 15,4 1-2-15,2 0-4 0,0 0-1 16,0-3-2-16,6-1 0 0,2-6-5 15,5 0-8-15,1-7-13 0,3-4-7 16,3-4-3-16,1-6-21 0,0-2-46 0,-3-16-106 16</inkml:trace>
  <inkml:trace contextRef="#ctx0" brushRef="#br0" timeOffset="55745.18">23815 317 36 0,'2'-1'84'0,"-2"0"-24"16,0-3-42-16,4 4 22 0,-4-3 13 16,3 1-3-16,-1 1-17 0,-2-1-13 15,0 2 0-15,0 0-1 0,0 0-1 16,0 0-5-16,0 0-9 0,0 0-7 15,0 8 0-15,0 9 9 0,0 6-1 16,0 5 6-16,0 4-2 0,-7-1 1 16,1 3-5-16,0-1 3 0,0 3-2 15,-5 1 2-15,-1 0 1 0,0-1-3 16,1-2 5-16,3-4-4 0,0-6-5 0,4-7-1 15,4-6 2-15,0-3-2 0,0-7-1 16,0-1-2-16,2 0 0 0,10-6 7 16,9-11-1-16,2-7-7 0,3-5-5 15,3 2-4-15,-4 1 2 0,0 6 1 16,-2 4 1-16,-3 3 4 0,-3 7 2 15,-3 3-3-15,-5 3 4 0,-1 0-2 16,0 0-1-16,-2 6 3 0,3 3 1 16,-1 1-1-16,0 3-2 0,3 0-3 15,-5 2-16-15,0-1-4 0,-2-1-7 16,0 1-21-16,0-2-8 0,-4 0-54 0,0-5-55 15</inkml:trace>
  <inkml:trace contextRef="#ctx0" brushRef="#br0" timeOffset="55950.2">23509 391 214 0,'-6'-1'229'0,"6"-5"-221"16,0 5-12-16,15 1 4 0,1 0 0 16,1 0 0-16,5 0 0 0,3 0-32 15,-2 3-69-15</inkml:trace>
  <inkml:trace contextRef="#ctx0" brushRef="#br0" timeOffset="58121.32">10085 10395 30 0,'0'-3'166'16,"0"1"-125"-16,0-1 1 0,-4 2-1 15,2-2-12-15,0 0-3 0,-2 0-5 16,2 1-3-16,0 1-6 0,0-1-2 15,0 1-3-15,0-1 0 0,0 1-2 16,2 1 4-16,-4 0-4 0,-1 0 0 16,1 0 4-16,0 0 0 0,2 0-1 15,0 0-1-15,0 5-4 0,2 2-3 0,0 4 1 16,0 3 0-16,2 5-1 0,4 4 1 15,5 4 1-15,-3 7 1 0,6 3-2 16,1 6 1-16,1 4 0 0,5 1 0 16,0 3-1-16,1 1-1 0,3 0 2 15,-2 0-1-15,2 3-2 0,-3-2 1 0,3 3 3 16,0-4-3-16,-4-2-1 15,1-3 2-15,-5-5 1 0,0-1-3 16,-5-5 2-16,0-10-2 0,-3-4 2 16,-3-8-1-16,-4-8-1 0,2-2 2 0,-4-2 2 15,0-2-2-15,2 1 1 0,-2-1 5 16,0 0 0-16,2-2-2 0,0-6-5 15,0-3 0-15,2 1-3 0,1-5-9 16,3-1-12-16,0-2-14 0,0-2-14 16,1-7-42-16,-5-1-144 0</inkml:trace>
  <inkml:trace contextRef="#ctx0" brushRef="#br0" timeOffset="58982.37">10019 10387 0 0,'0'0'1'0,"9"0"1"0,-7 0 4 15,4 0-5-15,-2 0 2 0,-2 0 26 16,0 0-8-16,-2 0 9 0,0-1 10 16,2-3 7-16,-2 2 0 15,0-1-2-15,0 0-16 0,0-1-2 0,0 1 0 16,-2 1-9-16,2 0-3 0,-2 2-5 15,2 0-2-15,0 0-6 0,0 0-4 16,0 0 1-16,0 0 0 0,0 0 2 16,0 5-1-16,0 1 2 0,0 0 0 15,0 1 2-15,0-2-2 0,0 4 7 0,-2 1-1 16,-2 0-1-16,4 4-6 0,-4 0 3 15,0 5 0-15,-1 5-2 0,-1 1-1 16,-4 1 5-16,0 1 2 0,3-3-7 16,-1-1 3-16,2-1-1 0,-2-7 2 15,4-2-2-15,4-3-3 0,-3-2 0 16,3-4 2-16,0-1-1 0,0-2-3 15,0-1 1-15,0 0 1 0,3 0-13 16,5-3-10-16,4-8-12 0,3 0-30 16,-5-4-51-16,-2-7-55 0</inkml:trace>
  <inkml:trace contextRef="#ctx0" brushRef="#br0" timeOffset="59242.38">10114 10338 26 0,'0'-1'192'15,"-2"-1"-133"-15,-2 1 7 0,4 1-7 16,0 0-17-16,0 0-15 0,0 0-17 15,2 9 4-15,11 1-1 0,1-1-1 16,5-1-6-16,1 2-4 0,3 0 0 16,2 1 1-16,2 1-3 0,2 0-7 15,2 0-13-15,0 0-19 0,0-1-39 0,-6-7-71 16</inkml:trace>
  <inkml:trace contextRef="#ctx0" brushRef="#br0" timeOffset="60462.45">10964 11214 0 0,'0'-4'8'0,"0"0"142"0,0-3-127 15,0 2 13-15,0 0 5 0,0-1-8 16,-2 2-6-16,0-1-7 0,0 1-2 15,2 2 0-15,-2 2 0 0,2-1-1 16,0 1-4-16,0 0-6 0,0 0 2 16,0 0 3-16,0 0-2 0,0 0-2 0,0 0-7 15,-2 0 3-15,2 1-1 0,0 5 2 16,0 2-1-16,0 1-1 15,0 0 0-15,0 4-2 0,0 1 2 16,0 3-1-16,0 4 2 0,0 3 1 16,0 5 1-16,0 2 0 0,0 2-1 0,2 1 1 15,-2 1-3-15,4 2-2 0,-2 3 2 16,-2 2-3-16,0-1 2 0,0-4 0 15,0-4 0-15,2-6-3 0,0-6 1 16,4-5 1-16,-4-5 0 0,0-5-2 16,0-4 0-16,1-2 4 0,-1 0 3 0,6-9 2 15,0-7-7-15,7-4 1 16,-1-2-2-16,3 2 0 0,-1 1 0 15,3 3 0-15,-1 3 1 0,-1 4-2 16,2 1-1-16,-1 4 4 0,1 0-2 0,8 1-3 16,-3 3 3-16,1 0 1 0,-2 0-2 15,0 0 2-15,-7 5-3 0,-1 2 0 16,-5-1-5-16,-6-2-3 0,0 3 0 15,-4-1-3-15,0 0-3 0,0-2-3 16,0 0-10-16,0-1-9 0,0-1-19 16,2-1-44-16,-2-1-68 0</inkml:trace>
  <inkml:trace contextRef="#ctx0" brushRef="#br0" timeOffset="61598.52">11741 11273 9 0,'0'-8'4'0,"0"-5"187"0,0 0-139 16,0 1-3-16,-6 3 10 0,-2 2-29 0,-3 4-11 16,-1 0 4-16,0 3-12 0,-3 0-1 15,-1 1 1-15,-5 8 0 0,0 4 2 16,1 2 0-16,-3 4 0 0,6 2-2 15,1 1-3-15,10 1 0 0,1 1-7 16,5-2 1-16,0-2 0 0,9-1-1 16,9-3-1-16,1-1 0 0,6-3 2 15,4 0 1-15,2 0-4 0,-2-2-2 16,2 0 2-16,-2 2 2 0,0-4-2 16,-5 1 0-16,-1 0 2 0,-2-3-2 0,-9 2-2 15,1 0 2-15,-7-2-1 0,-4-1 1 16,-2 2-1-16,0 0 2 0,0 2 2 15,-4-1 0-15,-9 1-2 0,-1 3 1 16,-3 1-3-16,-1 1 3 0,-1 0-1 16,-2 0 1-16,3 0 0 0,1-1 0 15,3-2-1-15,-1 0-1 0,7 0 2 16,2-4 0-16,2 0-3 0,2-3-1 15,2 0 4-15,0-2-10 0,0-2-12 16,6 0-7-16,4 0-2 0,5 0-14 16,-5-8-23-16,2-3-81 0</inkml:trace>
  <inkml:trace contextRef="#ctx0" brushRef="#br0" timeOffset="62155.55">12134 11123 33 0,'0'-4'171'15,"0"-2"-107"-15,0 2-13 0,0 0 5 16,0 3-15-16,0 1-7 0,0 0-17 0,4 4-12 16,2 11 12-16,-2 8 0 0,3 6-5 15,-3 7-2-15,0 4 2 16,-4 3 1-16,0 0-3 0,0-2-3 15,-2-1 4-15,-6-2-2 0,-1-4 1 0,1-2-2 16,2-7-6-16,4-3 1 0,2-5-1 16,0-2-1-16,0-4 0 0,0-4 4 15,0-5-5-15,6-2 5 0,2-2 0 16,3-12 0-16,-1-5-1 0,4-2-2 15,5-4-1-15,2 1-1 0,-1 2 1 0,1 3-1 16,2 2-1-16,-3 6 0 0,3 3 1 16,-6 5-2-16,1 3-2 0,-1 0-3 15,-3 6-1-15,1 4 1 16,-1 4-3-16,1 1 3 0,-1 3 3 0,1 1 2 15,-5 0-6-15,-2-2 5 0,-2 1 2 16,-6-2-2-16,0-1 2 0,0-1 1 16,-4-3 1-16,-6-1 0 0,0 0 0 15,-9 0 0-15,0-1 1 0,-3 0-1 16,-1-1 2-16,2 1 1 0,-1-1 1 0,-1 0-2 15,0 1-4-15,4 0 1 0,3 0 0 16,6 0-1-16,-1 0-5 0,5 3-18 16,2-1-33-16,0-1-37 0,2-2-162 15</inkml:trace>
  <inkml:trace contextRef="#ctx0" brushRef="#br0" timeOffset="64674.68">13046 1515 0 0,'2'0'141'0,"-2"-1"-101"16,0-1 5-16,0-1 7 0,0 1-21 15,-4 0-1-15,-1 1-3 0,1-1-6 16,-2 2 0-16,4 0 0 0,-2 0-8 15,0 0 2-15,2 0-5 0,0 0 4 16,0 0-4-16,2 0-2 0,0 0-1 16,0 0 0-16,0-1 1 0,0 1 7 15,0 0-6-15,0 0-1 0,0 0-6 0,-3 7-4 16,1 7 5-16,2 5-1 0,0 6-2 15,0 4-1-15,0 2 2 0,0 2 0 16,2 1-1-16,1 0 0 0,-3 1 3 16,0-3 0-16,0-1 0 0,0-5 0 15,-7-4-3-15,5-7 1 0,2-3-2 16,0-6 1-16,0-5 1 0,0 0 0 15,0-1-1-15,0 0 2 0,9-4 0 16,3-9 1-16,0-4-2 0,7 2-1 16,-3 1 0-16,3 3 0 0,2 3-2 0,-5 4 1 15,3 0 1-15,2 4-1 0,-3 0-1 16,7 0-1-16,-6 0 4 0,1 2-2 15,-1 4-1-15,-5 0-3 0,-1 1 2 16,-3-2-3-16,-2 1-6 0,-4 0-6 16,1-4-1-16,-3 3-5 0,0-1-6 15,2 1-9-15,-2 2-4 0,0-3-25 16,-2-2-43-16,2-2-54 0</inkml:trace>
  <inkml:trace contextRef="#ctx0" brushRef="#br0" timeOffset="65198.71">13722 1601 3 0,'0'-6'19'0,"0"0"161"0,-5-1-133 16,-7 1 1-16,0 5 2 15,-7-1-11-15,2 2-11 0,1 0-6 16,-3 0 0-16,1 8 0 0,1 2-10 15,1 7-7-15,3-1 2 0,3 3-4 0,6 0-4 16,2 1 0-16,2 2 0 0,2-1 0 16,8 0-1-16,9-2 1 0,1 0 2 15,3-1 0-15,6 0-1 0,-2-1 1 16,2-1 0-16,-2 0 0 0,-2-1-2 15,-5-2 3-15,-1-2-1 0,-7-1-2 0,-4-2 0 16,-3 0 0-16,-5 2 2 0,0-2 0 16,0 2-1-16,-5 2 4 15,-7 1-1-15,-4 4-1 0,-3 1 0 16,2 0 1-16,1 0 7 0,1-3-12 0,5-1 0 15,4-1 1-15,-2-2 1 0,6-3-4 16,-1-2 2-16,3-1-9 0,0-2-14 16,9-1-8-16,3-2-15 0,5 0-24 15,-1-1-74-15</inkml:trace>
  <inkml:trace contextRef="#ctx0" brushRef="#br0" timeOffset="65690.75">14168 1493 141 0,'6'-9'144'15,"-6"3"-123"-15,4 0 21 0,1 3-5 16,-1 2-17-16,0 1-3 0,2 0-6 0,-2 13-2 15,2 6-5-15,1 7 3 0,-5 4 3 16,-2 5-5-16,0 3 0 0,0 1 3 16,-9-1 0-16,-1-1 0 15,-4-1 1-15,1-4 0 0,-1-3-3 0,3-5 1 16,5-6-6-16,4-6 0 0,0-5-1 15,0-3-1-15,2-3 2 0,0-1 1 16,0 0 0-16,0-3 3 0,6-7-3 16,9-2 0-16,-3-1-2 0,2 0-2 15,5 2 0-15,0 4-1 0,1 2-4 0,1 2-3 16,0 3-3-16,1 0 8 0,-3 5-1 15,0 8-1-15,-5 1 5 0,3 2-7 16,-7 4 4-16,-2 1-1 0,0 0 6 16,-1-2-1-16,-5-1 1 0,0-4 0 15,2-2 0-15,-4-2 1 0,0-1-1 16,0-1 18-16,-6-1-3 0,-3-1 1 15,-3-1 2-15,-2-3-3 0,-3 2-2 16,3-2-4-16,-1 3-1 0,1-2-5 16,1 0-3-16,5-1 2 0,2 1-3 0,0-1-4 15,4 3-14-15,-3 3-23 0,5-1-26 16,-2 0-50-16,-2-5-156 0</inkml:trace>
  <inkml:trace contextRef="#ctx0" brushRef="#br0" timeOffset="66807.82">15233 1772 10 0,'-5'0'89'0,"-1"0"5"0,-2 0-60 15,0 0 11-15,2 0-1 0,1 0-9 16,-1 0-4-16,2-1-5 0,2 0-8 15,0 1-2-15,2-1-2 0,0 1-8 16,0 0-8-16,4 0 4 0,6 0 8 16,5 0 0-16,1 0-2 0,5 0-1 0,2 0 2 15,0 0-8-15,-5 0 0 0,3 0 0 16,-5 4-1-16,1 4-7 0,-1-1-14 15,-1 3-14-15,-7 0-15 0,0 2-28 16,-8-3-61-16</inkml:trace>
  <inkml:trace contextRef="#ctx0" brushRef="#br0" timeOffset="66986.83">15247 2108 165 0,'12'2'75'0,"7"-2"-36"16,2 0 16-16,1 0-30 0,5-4-9 15,-2-2 3-15,6-1-8 0,0 3-8 16,-2 2-3-16,6 2 0 0,-2 0-3 0,2 0-23 16,1 0-42-16,-10 0-84 15</inkml:trace>
  <inkml:trace contextRef="#ctx0" brushRef="#br0" timeOffset="67563.86">16188 1578 9 0,'0'-2'6'16,"-2"0"107"-16,-1-3-49 0,1 3-29 15,2-1 15-15,0 2-16 0,-2 0-9 16,2 1-1-16,0 0-9 0,0 0-4 0,0 0-5 15,0 3 4-15,0 11 3 0,0 7 6 16,0 4-6-16,0 6-2 0,0 0-5 16,0 7-2-16,0 4 2 0,-4 3 0 15,-4 2 1-15,-2 2-2 0,-3-3 2 16,3 1-4-16,-3-3 2 0,3-7 6 0,4-8-10 15,2-8 0-15,4-8-3 0,0-4 2 16,0-5 2-16,0-3-4 0,8-1 4 16,0 0 6-16,9-10-1 15,-3-4-3-15,7-1-4 0,-2 0 0 0,-1-1 2 16,5 2-2-16,-4 2-2 0,3 6 2 15,-3 3 0-15,-7 3-2 0,1 0-2 16,-3 5 1-16,-2 4-4 0,3 3-3 16,-1-2-3-16,4 1-2 0,-1-1 0 15,1-3-6-15,1 0-14 0,1-1-5 0,3-2 10 16,-5-1-37-16,1-1-90 0</inkml:trace>
  <inkml:trace contextRef="#ctx0" brushRef="#br0" timeOffset="68035.89">16620 2078 16 0,'0'0'46'0,"0"-1"108"16,0-2-123-16,0-1 17 0,0 0-10 16,0 2-16-16,0 1-5 0,0 1-8 15,0 0-1-15,0-1-8 0,0 0 4 16,6 1 7-16,-2 0-1 0,8-2 5 15,-3-2-5-15,5-2 0 0,3-3 5 16,-3-2-3-16,7-3-4 0,-5-2-11 0,-1-2 14 16,-1 1-8-16,-3 0-2 0,-3 0 3 15,0 2-2-15,-8-3 0 0,0 4 0 16,0 3-2-16,0 1 2 0,-8 5-1 15,-5 3-1-15,-1 2 1 0,-3 0-1 16,5 1-2-16,0 8 1 0,1 2 1 16,1 2 1-16,-2 2-1 0,1 2 0 15,-1 4 3-15,2 1-1 0,1 2-2 16,3 0 0-16,2 2 0 0,2 0 9 15,2 0-12-15,0-3 1 0,0-2 2 16,2-4 0-16,8-2-1 0,7-1-2 0,1-2 3 16,3-2-16-16,6-3-3 0,-2-3 8 15,2-4-26-15,2 0 3 16,2-1-18-16,0-9-46 0,0-1-3 0,2-2-16 15</inkml:trace>
  <inkml:trace contextRef="#ctx0" brushRef="#br0" timeOffset="68711.92">17091 1988 10 0,'2'-4'13'0,"2"2"-8"16,-4-2 87-16,0 0-41 0,0 0-32 16,0 2 12-16,0-2-10 0,-4 2 9 15,2-2 3-15,-2 3-8 0,0-2-8 16,0 3-1-16,-3-1-5 0,1 0 4 15,2 0-3-15,-2 0 1 0,-2 0 0 0,3 0 0 16,-3 1 4-16,0 0-4 0,0 0 0 16,-5 0-1-16,3 5 0 15,2 1-6-15,-3 4 0 0,-1 3 3 16,2 1-3-16,-1 4 1 0,1 4-4 0,2 1 14 15,1 0-14-15,5-3-4 0,2-2 1 16,0-5 0-16,0-2 1 0,7-3-1 16,5-2-1-16,-2-3 3 0,7-3 1 15,6 0-1-15,1-7-1 0,5-9 3 16,-2-3-2-16,-2-2-3 0,0 0 0 0,-5-1 1 15,-3 2-2-15,-3 1-1 0,-7 3-14 16,-3 3 14-16,-4 3 4 0,0 4-1 16,-2 5 0-16,-4 1 0 15,-1 1-7-15,3 14 2 0,-4 0-2 0,2 2-2 16,4 1-4-16,2 0 0 0,0-1-12 15,6-3 13-15,4-3 7 0,5-6-3 16,1-2 1-16,1-3 6 0,-3 0 1 16,1 0-2-16,-3-7 3 0,-2-4 1 15,-1-2-2-15,-1-1 3 0,-2-3 4 0,0 1 3 16,3 1-4-16,-7 2-4 0,2 2 10 15,-2 3 0-15,0 3-5 0,-2 1-6 16,6 4-2-16,-2 0-2 16,2 0 0-16,3 7 3 0,-3 5-2 0,2 3 2 15,3 1 0-15,-1 1-4 0,6 1 12 16,3 1-14-16,-2 0 4 0,-3 0-1 15,-2-1 1-15,-3-3 1 0,-3 1 0 16,-4 0 2-16,-2-3-1 0,0-1 0 16,-4 0 3-16,-7-1 2 0,-1-4 2 15,4 1 6-15,-7-2-1 0,5-2 0 0,0-3-6 16,1 1 1-16,-1-2-4 15,2 0 0-15,4 0 0 0,2 0-1 0,0 0-3 16,2 0-3-16,0 0-10 0,0 0-18 16,2-3-1-16,8-2-4 0,4-4-36 15,-1-4-114-15</inkml:trace>
  <inkml:trace contextRef="#ctx0" brushRef="#br0" timeOffset="69047.92">17678 1532 104 0,'-6'-3'178'0,"2"-1"-155"0,2 4-21 0,-3 0 18 16,3 4-20-16,0 10 8 0,-2 10 12 15,0 6-10-15,4 8-1 0,0 7-5 16,-2 3-3-16,0 2 1 0,2 1 2 15,0-3-1-15,0-1-4 0,0-3 10 16,0-8-2-16,4-5 3 0,2-6 4 0,-2-9-1 16,3-6-13-16,-3-9 2 0,-2-1 3 15,2-4 16-15,2-10 2 0,-4-6-18 16,4 0-1-16,-4 4-9 0,1 1 16 15,-1 6-4-15,2 2-5 0,4 2-1 16,2 3-2-16,5 1-1 0,1 1 0 16,1 0 1-16,2 3 1 0,-1 7-4 15,5 1-10-15,4 0-10 0,6 0 13 16,4-1-42-16,4 0-28 0,-3-3-70 15</inkml:trace>
  <inkml:trace contextRef="#ctx0" brushRef="#br0" timeOffset="69748.98">20049 1833 67 0,'0'-2'171'0,"0"-1"-55"0,0 2-62 15,0 1 4-15,0 0-29 0,0 0-7 16,0 6-6-16,-4 6-15 0,0 5 2 16,2 3-1-16,2-1-2 0,0 2 0 0,0 1-5 15,0-1-9-15,2 0-19 0,6-4-20 16,2-4-37-16,1-8-111 15</inkml:trace>
  <inkml:trace contextRef="#ctx0" brushRef="#br0" timeOffset="69899.98">20216 1858 89 0,'0'0'194'16,"0"0"-152"-16,0 0-25 0,0 12 1 16,0 4-4-16,-2 4-3 0,0 4-3 0,2 0-8 15,0 4-1-15,2 0-21 0,15-3-57 16,-1-5-107-16</inkml:trace>
  <inkml:trace contextRef="#ctx0" brushRef="#br0" timeOffset="70625.03">23625 1752 36 0,'4'-2'231'0,"-4"-1"-150"16,0 2-26-16,0 1-13 0,0 0-14 16,0 0-1-16,0 1-12 0,0 13-10 15,-4 3 8-15,-2 5-7 0,0 1-4 0,4 0-2 16,0-1-2-16,2-1-11 0,0 0-22 15,6-3-25-15,8-7-36 0,3-10-133 16</inkml:trace>
  <inkml:trace contextRef="#ctx0" brushRef="#br0" timeOffset="70784.03">23826 1766 50 0,'-9'0'243'0,"3"0"-191"0,-2 6-27 0,-2 7-6 15,-5 2 4-15,5 5 2 0,4 1-18 16,1 5-9-16,5 0 0 0,2 1-4 15,11 5-20-15,5-1-22 0,-1 2-58 16,2-5-51-16</inkml:trace>
  <inkml:trace contextRef="#ctx0" brushRef="#br0" timeOffset="91991.26">9780 5821 70 0,'0'0'41'0,"0"0"-14"0,0-1 5 16,0 0-7-16,0 0-9 0,0 0 2 0,0 1 0 15,0-1-12-15,0 0 11 0,0 1-8 16,0-2 0-16,0 2-2 0,0 0-4 16,0 0 2-16,0 0-2 15,0 0 3-15,0 0 1 0,0 0 1 0,0 0-2 16,0 0-3-16,0 0 3 0,0 0-1 15,0 0-5-15,-3 0 1 0,3 0 2 16,-2 0 1-16,0 0-2 0,0 0-1 16,0 0 1-16,2 0 1 0,-4 0-1 15,4 0 3-15,0 0 0 0,-2 0 4 0,0 0-2 16,2 0 0-16,0 0 2 0,-2 0-2 15,0 0 2-15,0 0-3 0,2 0 1 16,0-1-2-16,0 1 0 0,0 0-1 16,0 0-1-16,0 0 2 0,0 0-1 15,0 0-4-15,0 0 0 0,0 0 2 16,0 0-1-16,0 0-2 0,2 0 2 15,2 0 2-15,4 0-2 0,-2-2 1 16,5 1 3-16,-1 0-1 0,2 1-4 16,1 0 1-16,-1 0 0 0,1 0 0 0,1 0-2 15,-1 0 1-15,-1 0 0 0,0 0 1 16,-3 0-2-16,7 0 0 0,-3 0 2 15,1 0 0-15,1 0-1 0,1 0-2 16,-1 0 3-16,1 0 0 0,1 1-1 16,3-1-2-16,-1 0 3 0,2 0 0 15,-3 0-1-15,1 0-1 0,1 0 2 16,-1 0 0-16,0 0-1 0,-3 0-1 15,1 0 2-15,1 0 0 0,-1 0-3 16,1 0 2-16,5 0 0 0,-2 1 1 0,2 1-1 16,-1-2-1-16,1 1 2 0,2-1 0 15,-2 1-2-15,-1 0 0 0,-1 1 2 16,-4-1-1-16,1 1 0 0,-5 0-1 15,1-2 2-15,-4 4-1 0,1-3-2 16,3 1 1-16,-3 0 1 0,3 0 1 16,0 1-2-16,3-1 0 0,4 0 2 15,3 0-1-15,3 1 0 0,2 0 0 16,4 0 0-16,3-1-1 0,-3 0 1 15,0 1 0-15,-4-1 1 0,0 0-2 16,-1-1-2-16,1 1-2 0,-2-1 3 0,-2 2-1 16,-2-1 0-16,-5-1-3 0,3 1 3 15,-4-2-4-15,-1 1 2 0,3 0 2 16,1 0 1-16,1 0 2 0,2 0-2 15,0 1 0-15,1 1 2 0,1-1 2 16,0-2-4-16,0 2 2 0,4-1 0 0,0 0 2 16,6 2-4-16,0-3 2 15,-2 0 0-15,8 2 0 0,-1-2 0 16,-1 0 0-16,-4 0 0 0,-4 0 2 15,-2 0-4-15,-6 0 1 0,-5 0 0 0,-7 0-2 16,3 0 0-16,-1 0 0 0,-5 0 4 16,6 0-1-16,-1-3 0 0,3 0 0 15,3 1 1-15,2-1 0 0,-1 2-1 16,5-2 1-16,6 1 1 0,0 0-1 15,2 0-1-15,-4-3 0 0,4 4 1 0,2-2 1 16,-2 1-2-16,-2 0-1 0,-2 1 2 16,2 1 0-16,-2 0-3 15,2 0 2-15,-2-2 1 0,-2 2 0 16,2-2-2-16,0 1 0 0,-2 0 2 0,4 0 0 15,-2 0-2-15,4 0 1 0,-4 0 1 16,4 0-1-16,-6 0 0 0,2 1 0 16,2 0 2-16,-2 0 1 0,4 0-1 15,0 0 3-15,0 0 0 0,2-1-3 16,-2-1 1-16,2 2-1 0,2-1 0 0,1 0-2 15,-1-1 0-15,4 1 0 0,-2-1 2 16,3 0-2-16,-1-1 0 0,0 1 0 16,-1 2 0-16,1-2 0 15,-2 1 0-15,3 0 0 0,-1 1 1 0,0 0 0 16,-3 0-1-16,-3 0 1 0,-2 0 0 15,-2 0 1-15,-4 0 0 0,-5 4 1 16,3-4-2-16,-2 3 2 0,0-3-3 16,4 2 1-16,-7-2 0 0,3 0 1 15,-2 0-2-15,-3 0 0 0,1 0 0 0,-3 0 2 16,3 0-2-16,0 0 0 0,3 0 1 15,5-3 0-15,6 1-2 0,2-2 1 16,-2 2 1-16,-4-2-1 0,-6 3 0 16,-6 1-1-16,-7 0 1 15,-8 0 0-15,-2 0-2 0,0 0 5 0,0 0 0 16,-8 0-5-16,-2 1-4 0,-3 4-6 15,3 0-26-15,-5-4-85 0</inkml:trace>
  <inkml:trace contextRef="#ctx0" brushRef="#br0" timeOffset="93169.32">14183 5692 0 0,'0'0'87'0,"0"0"53"0,0 0-109 0,0 0 22 16,0 0-9-16,0 0-14 0,0 0-7 16,0 0-4-16,0 0-5 0,0 0-4 15,0 0-3-15,-3 0 3 0,-3 0 0 16,4 0-2-16,-2 0-1 0,2 0 4 15,-2 0-3-15,2 0-3 0,2 0-4 0,0 2 1 16,0 0-1-16,0 0-3 0,-2 3 1 16,0 2 2-16,2 2-1 0,-2 1 0 15,2 0 0-15,-5 4 1 16,1 1 1-16,-2 1-3 0,2 2 2 0,-2-1 8 15,0 2-4-15,-1-1-5 0,5 3 1 16,-2 0 4-16,2 1-4 0,0-2-2 16,2 0 1-16,0-1 1 0,0-3 0 15,0-2-1-15,0-1 0 0,0 0 1 16,0-3-1-16,0-1-1 0,0-4 3 0,0-2-4 15,0-1-1-15,0-1-3 0,0-1-1 16,0 0-5-16,0 0-4 0,0 0-14 16,0 0-16-16,4 0-34 0,0-12-69 15</inkml:trace>
  <inkml:trace contextRef="#ctx0" brushRef="#br0" timeOffset="94104.38">14143 5727 13 0,'0'-1'104'16,"2"-2"-44"-16,0 2-39 0,3 0 12 15,-1 1-8-15,6 0-3 0,-2 0 1 16,3 0 0-16,3 0-4 0,5 0-4 15,-1 0-4-15,5 0 1 0,4 0-1 16,-2 0-4-16,2-2-4 0,-1 1 1 16,7-1-1-16,3 2 0 0,-1-2 0 0,4 0-4 15,-2-2 6-15,-2-1-4 0,-2 2 2 16,-4 0-2-16,-6 0 2 0,-2 0-1 15,-5-1-4-15,-1 0 4 0,-5 0 1 16,1 1-1-16,-3 1 2 0,-2 1-1 16,-2-1 0-16,-2 2 0 0,2-1 0 0,0 0 0 15,-1 0 3-15,3-1-3 16,-4 1-3-16,0 0 0 0,4 1 2 15,-6-1-1-15,4 1-1 0,0 0 2 16,-2-1-3-16,3 1 2 0,-3 0 0 0,0 0 0 16,0 0 1-16,0 0-1 0,-2 0-1 15,0 0 1-15,0 0 3 0,0 0-3 16,0 0 0-16,0 0 0 0,0 0 2 15,0 2-1-15,0 3 1 0,0 3 2 16,0 3-2-16,0 0 0 0,0 2-2 0,0 2-1 16,-2 3 2-16,2 2-3 0,0 1 1 15,0 0 1-15,0 2 1 16,0 0-3-16,0 3 0 0,0 2 3 15,0 0 0-15,2 0-3 0,2 0 0 0,2-2 3 16,-2-2-2-16,2-2 0 0,-1-3 0 16,3-1 1-16,0-4 2 0,0-1-3 15,1-4 1-15,1-1 1 0,-6-3 0 16,4-3-1-16,-3 0 1 0,-5-2-2 15,4 3 5-15,-4-3-2 0,0 0-1 16,0 0 1-16,0 0 0 0,0 0-1 0,0 0-1 16,0 0 2-16,0 0 1 0,0 0-3 15,0 0-1-15,0 0 2 16,0 0-1-16,-4 0-2 0,-5-3 0 15,1 1 1-15,-4 2 0 0,-7 0-1 0,-4 0 0 16,-4 0 2-16,-2 0 0 0,-6 0-2 16,-4 0 2-16,0 0 0 0,-5 0 0 15,1 0-1-15,2 0 4 0,1 0 2 16,9 0-2-16,7-2 1 0,5 1-1 15,6 0-5-15,7 0 2 0,2 0 0 0,4 0-4 16,0-2-7-16,0 1-11 0,0 0-25 16,4-2-9-16,5-2-33 0,-3 0-131 15</inkml:trace>
  <inkml:trace contextRef="#ctx0" brushRef="#br0" timeOffset="94980.43">14920 5890 14 0,'0'0'-1'0,"0"0"21"0,0 0 154 16,0-1-143-16,0 0-5 0,0 1-3 15,0 0-9-15,0-1-4 0,0 1-5 16,3 0-5-16,-3 0 0 0,6 0-1 16,-4 0 2-16,2 0 2 0,0 0-1 0,0 0 5 15,0 0-1-15,5-1 8 16,-3 0-2-16,4 0 0 0,0 1 0 15,7-4-5-15,2 3-2 0,-1-1-3 16,3 1 2-16,6-1-3 0,0 2-1 0,8 0-1 16,0-1 2-16,6 1 1 0,-4 0-3 15,5 0 1-15,1-1 0 0,7 1 1 16,8-1 1-16,6 1 1 0,4 0-2 15,6 0 3-15,5 0 2 0,2 0-3 16,5 0-1-16,-1 0 1 0,2 0-3 0,0-2 0 16,-2 2 0-16,3 0 1 0,-3-1-1 15,0 1 0-15,-2-1 1 16,-5 1 0-16,-5-1-1 0,-3 0 0 15,-4 1 1-15,-4 0-12 0,-6 0 25 0,-5 0-13 16,-7 0 0-16,-9 0 1 0,-6 0-3 16,-8 0 1-16,-11 0-1 0,-10 0-10 15,0 4-23-15,-8 2-1 0,-7-2-50 16,-3-3-145-16</inkml:trace>
  <inkml:trace contextRef="#ctx0" brushRef="#br0" timeOffset="97140.55">18362 5040 27 0,'0'0'8'15,"0"0"31"-15,0 0 85 0,0 0-72 16,-4-2-5-16,2-2-24 0,-6 1 4 0,4 1 1 15,-3-1-7-15,3 1-4 0,-2 0 0 16,2 0-1-16,2 1 0 0,-6 1-8 16,6-1 2-16,-5 1 0 0,-3 0-5 15,2 0 1-15,-3 0 0 0,1 0-5 16,-2 0 2-16,-1 0-1 0,1 0 0 0,2 0-1 15,-7 0-2-15,3 0 3 16,-3 1-1-16,0-1-2 0,-3 2 0 0,-1 0 2 16,-2 1-1-16,1 2-1 0,-3-1-2 15,-4 1 2-15,2 1-4 0,0-1-2 16,-2 1 0-16,0 0 9 0,7 1-6 15,1 0-1-15,2 2-1 0,1-2 4 16,1 2 1-16,-4 2-3 0,1 0-1 16,-5 2 5-16,0 0-2 0,-2 0-2 15,2 2 1-15,-1 0 1 0,-1 2-2 0,-2 0 3 16,2 0-1-16,0 1 3 0,4 2-1 15,-1 1-1-15,5 3 0 0,-4-1 2 16,5 2 1-16,1-1-3 0,3 0 0 16,1 2 1-16,3 0 1 15,-5 1 0-15,5 1-1 0,0-2 3 0,-3 1-3 16,3 1 0-16,0-1 4 0,-3 0 3 15,3 0-3-15,0-2 2 0,-1 3 0 16,1-1 2-16,-3 1-3 0,5-2-5 16,-2 0 2-16,4 0 1 0,4 1-1 15,0 2-2-15,-1 1 1 0,3 1 1 0,0 0-1 16,5 0 0-16,3 1 1 0,4-1 2 15,5-2-1-15,1-2-1 0,3 1 0 16,2-3-3-16,2 0 5 16,1-1-1-16,3 0 1 0,0-1 0 0,2-3-2 15,0-2 0-15,2-3-1 0,5 0 2 16,-1 0 1-16,6-3-4 0,1 1-2 15,-1-4 4-15,3 1 0 0,-1-2-2 16,-2-2 0-16,3 1 1 0,-3-2 0 16,1-2-2-16,-1-2-1 0,1-1 2 0,-3 0-3 15,2 0 3-15,-3 0-2 0,-3-6 2 16,-2-1 0-16,-2-1 0 0,0 0 0 15,4-1 1-15,-4-1 0 16,7-1-1-16,-3 0 1 0,-2-1 2 0,2-1 1 16,-4 0 2-16,-4 0-2 0,0-1 3 0,-2-2-2 15,-2-2-2-15,2 1-1 16,-7-2 2-16,-3-2-2 0,-1-1 0 15,1 0 0-15,-3-2 1 0,-1 1-1 16,-1-1-2-16,-1 3-2 0,-3 0 4 0,0 1-1 16,0 2-2-16,3-2-1 0,-3 1 4 15,4 2-2-15,1-3 0 0,-3 3-2 16,-2-2 4-16,1 1-2 0,-1-1 0 15,-6 0 0-15,0 3 3 0,0-1-2 16,-2-1 0-16,0-2 0 0,-2 0 2 0,-4-3-2 16,0-1-2-16,4-1 1 15,-5-2 0-15,7 0 0 0,0 1-2 16,-2 2-1-16,0 1 1 0,0 3 2 15,0 3 2-15,-4 2-2 0,2-1 0 0,-2 1-2 16,-1 0 4-16,1-2-3 0,0 3 1 16,0-1 1-16,0 1-2 0,-1-1 1 15,-3-4 1-15,0 0-2 0,-1 0-11 16,-1 0 11-16,-2 0 1 0,1 0 0 15,-1-2-1-15,-3-1-13 0,1 1 11 16,-3 1 2-16,-2 1-3 0,1 0-7 16,-3 2 6-16,-4 2-6 0,-2-2-5 0,0 3-3 15,0 1 10-15,4-1 1 16,-1 1-1-16,1-1 5 0,4-1 1 15,5 1 3-15,1 1-4 0,1 0-5 0,1 1 2 16,1 6 4-16,-1 4-8 0,1 2-29 16,-5 2-24-16,1 4-106 0</inkml:trace>
  <inkml:trace contextRef="#ctx0" brushRef="#br0" timeOffset="97927.6">18098 5494 9 0,'0'2'19'0,"0"-1"-9"0,2 2 130 15,-2-1-101-15,0 3-29 0,0 1 5 16,0 5 1-16,0 1 5 0,0 3-8 15,0-1-1-15,0 2-1 0,0 1 4 16,0 4-2-16,0 2 4 0,-2 3-3 0,-2 3 1 16,-5-1-2-16,1 3 1 0,0-1-4 15,-3 1-5-15,7 2 1 0,-4 1-2 16,-2 2 0-16,1 3 0 0,1 0-3 15,2 3 0-15,0-1 1 16,-1-1-2-16,3-5 2 0,2-3 0 0,-2-5 3 16,2-6 1-16,0-4-5 0,2-3 3 15,-2-3 0-15,0-4-2 0,0-2-2 16,2-4 2-16,0 1-1 0,0-1-1 15,0-1-2-15,0 0 2 0,0 0-4 16,0 0-5-16,0 0-7 0,6 0-1 0,2 0-6 16,3-1-25-16,1-6-58 0,0-8-80 15</inkml:trace>
  <inkml:trace contextRef="#ctx0" brushRef="#br0" timeOffset="98576.63">18116 5967 13 0,'0'-4'155'0,"0"0"-115"0,0 0 5 0,0-1 3 15,4 1-14-15,-2 2 3 0,-2-3-13 16,5 3-8-16,-1 1-2 0,0 1 0 16,2 0-2-16,2 0-2 0,1 3-6 15,3 6 0-15,0 2 0 0,5 1 0 16,-3 2-2-16,3 1-2 0,2 4 1 0,-1 1-1 15,1 0 1-15,1 2-1 16,1-2 0-16,2 2 1 0,4 0 1 16,0-2-2-16,-1-1 1 0,10 1 0 15,-7-4 1-15,4-2-2 0,-9 0 0 0,1-4 2 16,-6 0-2-16,-5-3 0 0,-5-4-1 15,-5-2 2-15,-4 0 1 0,0-1-3 16,0 0 9-16,0 1-3 0,0-1 0 16,0 0-3-16,0 0-1 0,0 0-1 15,0 0-2-15,0 0-1 0,0 0 1 16,2 0 2-16,2 0 3 0,-2 0-1 0,-2-4 2 15,0-3-1-15,0-2 2 16,0 0 2-16,2-1-1 0,-2-2 1 16,0-1-6-16,0-4-1 0,0-1 1 15,0-4 1-15,0-1-2 0,0-1-1 0,0-3 1 16,0 1-1-16,0-1 0 0,0 2-7 15,0 1 4-15,-2 3 3 0,-2 4 0 16,0 5 1-16,-5 2 0 0,3 3 2 16,0 3-4-16,0 3 0 0,2 1-5 15,0 0-5-15,1 5-17 0,1 5-4 0,2 3-11 16,0 1-25-16,0-4-77 0</inkml:trace>
  <inkml:trace contextRef="#ctx0" brushRef="#br0" timeOffset="98925.65">18674 6219 10 0,'0'0'1'0,"0"0"189"0,0 0-112 15,-4 0-38-15,0 0 21 0,2 0-25 16,-2-1-7-16,0 1-8 0,0 0-19 0,-3 5-1 16,-1 4 3-16,-2 4 2 0,-5 1-3 15,1 2 2-15,-5-1-1 0,1 1-2 16,1 1-2-16,1-1 2 0,-1 0-5 15,3 0-2-15,-1-2-13 0,1 0-11 16,5-1-3-16,3-6-72 0,0-5-127 16</inkml:trace>
  <inkml:trace contextRef="#ctx0" brushRef="#br0" timeOffset="99482.69">18189 5842 10 0,'0'2'16'0,"0"-2"163"16,-2 0-120-16,-1 0-13 0,3 0 2 15,0-1-17-15,0-2-10 0,3-6-6 16,11-1-8-16,5-4-1 0,7-2-5 15,12-5-1-15,5-4 2 0,11-6-1 16,8-5-2-16,6-4 1 0,0-3-1 16,-2 4-3-16,-10 1 0 0,-6 0 2 15,-9 3 3-15,-6 1-1 0,-8 6-1 0,-4 8 1 16,-9 4 0-16,-7 8 1 0,-1 2 0 15,-6 3 1-15,0 3 0 0,-6 0-5 16,-7 2-5-16,-1 10-5 0,-1 2-13 16,1 0-33-16,-1-3-65 0</inkml:trace>
  <inkml:trace contextRef="#ctx0" brushRef="#br0" timeOffset="100274.73">18803 5394 13 0,'0'1'14'16,"0"-1"114"-16,0 0-57 0,0 0-33 16,0-3 8-16,0-3-21 0,0-3 1 15,6 0-6-15,-2-1-5 0,2-3 1 16,2 1-1-16,-6-4 0 0,5-2-4 15,-3-2 3-15,-2-6 2 0,2-1-2 0,2-3 2 16,0-4-4-16,3-3-8 0,-3-5 1 16,2-4-1-16,0-4-2 0,1-4-2 15,-3 0-3-15,2-1 4 0,0 3-2 16,3 0-1-16,-1 3-1 0,-2 3 1 15,7 4 2-15,-5 3 1 0,-4 3-2 16,1 5-1-16,-3 5 2 0,-4 8 2 16,2 6-2-16,-2 4 0 0,0 4 2 15,0 3-2-15,0 1 0 0,0 0-10 16,-2 4 2-16,-2 8 7 0,-1 2-1 0,1 0 0 15,0-1-2-15,4 1-11 0,-2-2-4 16,2 0 1-16,0-2 3 0,-2-2-5 16,0-3-5-16,0 0-14 0,0-3-23 15,-2-1-52-15</inkml:trace>
  <inkml:trace contextRef="#ctx0" brushRef="#br0" timeOffset="102541.86">18825 4422 4 0,'-2'0'16'0,"2"0"-7"0,0 0-2 15,-2 0 3-15,2 0 2 0,0 0 11 0,0 0 53 16,0 0-35-16,-2 0-16 0,-2 0 3 15,0-3 0-15,0 0-6 0,0 1-5 16,4 0-1-16,-5 0-1 0,3 1-1 16,0 0-3-16,2 1 3 0,-2 0 3 15,2-1-2-15,-2 1-1 0,0-1 2 0,2 1 0 16,0 0-2-16,0 0-4 0,0 0-8 15,0 0-1-15,0 0-8 16,10 0 5-16,7 0 4 0,6 0-2 16,1 0 0-16,7 1 1 0,0 0 1 15,5 1-3-15,1-1 0 0,2 0 2 0,2-1 0 16,-1 1-1-16,-5 0-1 0,-6 1 3 15,-6-2-1-15,-5 0-2 0,-8 0 0 16,3 0 2-16,-5 0 0 0,0 0-1 16,1 0-1-16,-1 0 1 0,-2 0 1 15,-4 0-1-15,0 0-1 0,0 0 3 0,0 0-2 16,-2 0 0-16,3 0-1 0,-3 0 5 15,0 0-4-15,0 0 0 16,0 0 0-16,0 0 1 0,0 0 0 16,0 0-2-16,0 0 2 0,0 0 1 0,0 0-1 15,0 1-2-15,0 0-1 0,0-1 4 16,0 0-1-16,0 0-1 0,0 0 0 15,0 0 1-15,-3 0 1 0,1 0-2 16,2 0 0-16,-2 0 2 0,0 0-1 16,0 0-2-16,2 0 1 0,0 0 0 0,-4 0 0 15,2 0-1-15,0 0 1 0,0 0 1 16,-2 0 0-16,2 0-1 15,-5 0 1-15,5 0-1 0,-2-4 2 16,0-2-1-16,0-2 0 0,0 0 1 0,2-2-1 16,2-2-2-16,-2-1 2 0,0-3 0 15,0 0 0-15,2-3-1 0,-3 0 1 16,3-3 0-16,0 2-1 0,0-3-1 15,0 0 1-15,0-2 1 0,0-1-2 16,0 0-1-16,0-4 1 0,5 1 0 0,-3 2 0 16,-2 0 1-16,0 1-1 0,0 2 2 15,0 0 0-15,0 0-2 0,0 2 0 16,0 5 2-16,0 3-2 0,0 3 0 15,0 4 1-15,0 3-2 0,0 0 2 16,0 4-2-16,0-2 2 0,0 2 1 16,0 0 0-16,0 0-1 0,0 0 1 15,0 0 1-15,-2 0-1 0,0-1-2 16,-1 1 0-16,1-1 2 0,-2 1-2 15,2 0-3-15,0 0 3 0,-2 2 1 0,4 3 0 16,-2 0-2-16,0 0 0 0,2 0 2 16,0 0 0-16,-2 0-1 0,2-1 0 15,-2 1 2-15,2-2-1 0,0-2-1 16,0 1 1-16,0-1 1 0,0-1-1 15,0 1 0-15,0 0 0 0,0-1 2 16,0 0 2-16,0 0-3 0,-2 0 2 16,0 0-1-16,-5 0-2 0,-3 0-1 15,2 0 0-15,-9 0 2 0,3 0-2 16,-3-1 0-16,-3 0-1 0,-7 1 1 15,-2 0 1-15,-2 0-3 0,-2 0 2 0,0 1-1 16,2 5 1-16,-2-1-2 0,2 0 3 16,8 0 1-16,2-1 1 0,11 2-5 15,-1-2 2-15,5 0 1 0,6-1 0 16,-2-2-3-16,2-1 4 0,0 1-4 15,0 1 1-15,0-2 1 0,2 0 2 16,4 0 3-16,-1 0-3 0,1 0 1 16,-4 1 3-16,4-1 0 0,-2 0-2 15,0 2 1-15,-2 0-1 0,0-1 1 16,3 0-4-16,-3 0 0 0,0 0 1 0,0 7-1 15,2 0 0-15,0 4-1 0,0 2 2 16,2 2 0-16,-4 3 1 0,-2 3-2 16,0 4 3-16,0 2-1 0,0 1 0 15,0 2-1-15,-8 3-1 0,0-2 2 16,-4 0-2-16,-3 0 0 0,3-2 2 0,-1-3 0 15,3-3 0-15,2-6-3 16,6-2 0-16,0-3 1 0,2-2-4 16,0-2-10-16,0-2-5 0,14-5-13 15,3-2-17-15,3 0-44 0,-1-14-160 0</inkml:trace>
  <inkml:trace contextRef="#ctx0" brushRef="#br0" timeOffset="103765.93">19268 3895 12 0,'-7'0'22'0,"5"0"-4"15,-6 0 36-15,6 0-21 0,0 0-2 16,0 0-6-16,0 0-3 0,2 0 8 16,-2 0-4-16,0 0-6 0,0-3-2 0,0 1-1 15,-1 0-4-15,1 1 1 0,-2-1-1 16,2 0 8-16,0 1-2 0,-2 0 0 15,4-2-1-15,0 0 0 16,0-3-4-16,2-1-8 0,8-3-1 0,1-3-1 16,7-3 3-16,3-5-6 0,8-2 1 15,0-1 1-15,4-1-1 0,-4-1-3 16,2-1 2-16,-2-2 1 0,0 0 0 15,-2 0-2-15,-7 3-1 0,1 3 3 16,-9 3-1-16,-1 6-1 0,-5 3 3 0,-2 5 6 16,-4 0 0-16,0 2-1 0,0 2-5 15,0 2 3-15,0 0-2 0,0 0-4 16,0 0-4-16,0 0 0 0,0 0 2 15,0 4 1-15,-4 1 2 0,4-1 0 16,-2 1-3-16,0 0 3 0,-2-1-1 16,4 0 2-16,-4-1 0 0,-1 3-2 15,3-1 0-15,-2 1 2 0,-2 2-2 16,2-3 0-16,0 1 0 0,-2 0 1 15,-1 1 2-15,3 0-3 0,-2 2-2 0,4-3 4 16,-4 1-1-16,4-2-2 0,-2 2-1 16,-1-1 2-16,5 0 0 0,0 0-1 15,-2-1 0-15,0 2 2 0,2-1 0 16,-4 0-2-16,4 4 0 0,0 0 2 15,-2 5-1-15,0 2 0 0,-2 3 1 16,-2 5 1-16,4 4-1 0,-5 7-2 16,1 3 2-16,-2 5 2 0,-2 2-4 15,-3 0 1-15,3 1 1 0,-7-1 2 16,5 2-1-16,2-1-2 0,-1 1 1 0,7 0-1 15,0-1 1-15,-2-1-1 0,4 1 0 16,0-6 1-16,2-1 0 0,0-4-2 16,0-7 1-16,0-2 1 0,0 0-1 15,2-3-1-15,2-4 1 0,-2-1 1 16,0-3 0-16,0 1-1 0,0-2 0 0,-2-2 1 15,0 0 0-15,2 0-1 16,0-1-1-16,-2-1 1 0,4-2 1 16,-4-1 0-16,0-3-1 0,2-1-2 15,1 1 2-15,-1-2 0 0,2 2-2 0,-2 0 1 16,-2 0 0-16,2 0 0 0,0-2 0 15,0 0 1-15,-2 1 0 0,2-3-1 16,-2 1 1-16,0-1 1 0,0 0 0 16,0-1-2-16,0 0 2 0,0 0 2 15,0 0 0-15,0 0-4 0,2-1 3 16,-2-3 0-16,2-2 0 0,-2 1-3 0,0-1 1 15,0 0 2-15,0 0-2 16,0 1-1-16,0-1 0 0,0 1 2 16,0-1-2-16,0 1 0 0,0-2 0 15,-4 0 2-15,2 0-2 0,-2-4 0 0,0 0 1 16,-2-3 1-16,-3-2-1 0,3-3-1 15,-2 0 1-15,-3-2 1 0,1-2-1 16,-2-4-1-16,-3-1 0 0,-1 0 3 16,-1 2-3-16,-1 3-1 0,-1 2 4 15,4 6-4-15,3 3 2 0,2 0 2 0,-1 2-3 16,1 3 2-16,6 2-2 0,0 1-1 15,2 4 0-15,2 0-1 16,-2 0-16-16,2 1-24 0,0 7 1 16,0 1-29-16,4-2-83 0</inkml:trace>
  <inkml:trace contextRef="#ctx0" brushRef="#br0" timeOffset="104657.98">19073 3878 35 0,'0'0'41'0,"0"0"23"16,0 0-4-16,0 0-12 0,0 0-10 15,0 0-4-15,0 0-5 0,-2 0-2 16,0-3-2-16,-2 1-10 0,2-3 0 15,0 1-2-15,2-1 2 0,-2 0-6 16,0 0 2-16,2-2 0 0,-2-1-2 16,2-1-3-16,0-4-2 0,0-1 0 15,0-3 1-15,2-4-3 0,4 1-2 16,0-4 5-16,-2-5 0 0,0 0 0 0,5-6-1 15,-3-2 1-15,0-5-3 0,0-1-2 16,-2 0-2-16,1 0 2 0,-5 5 2 16,4 3-2-16,0 5-2 15,4 4 2-15,-4 8 1 0,-2 7 0 0,-2 3-3 16,0 4 6-16,0 2 0 0,0 2-3 15,2 0-2-15,-2 0-1 0,0 0 0 16,5 0 0-16,-3 0 0 0,0 1 3 16,4 1 1-16,-4-1-2 0,-2 0-1 15,2-1 2-15,-2 0 1 0,0 1-1 0,0-1 1 16,0 0 5-16,0 0-3 0,0 0-1 15,0 0-1-15,-2 0-1 0,0 0 0 16,0 0-4-16,0 0 1 0,0 0-1 16,2 2-1-16,-2 1-4 0,0 1-3 15,-3 1-7-15,5 4-10 0,-2 2-17 0,2-2-37 16,0-3-113-16</inkml:trace>
  <inkml:trace contextRef="#ctx0" brushRef="#br0" timeOffset="105761.04">19204 2853 36 0,'2'-1'18'0,"0"-1"159"0,-2-3-124 0,0 1-3 16,0 1-4-16,0-1-13 0,0 4 1 15,0-1-8-15,0 1-6 0,0 0 1 16,0 0-3-16,0 0-5 0,0 0-7 16,0 0 4-16,0 0-1 0,0 5-7 15,0 4 3-15,-4 5 2 0,-3 3-4 0,-1 4-1 16,0 3-1-16,-3 1-1 0,3 3 4 15,0 2-3-15,0-3 0 0,-1 0 0 16,7-4-2-16,-2-1-6 0,2-1-3 16,-2-4 2-16,0-1 2 0,4-4-11 15,0-3 1-15,0-3-12 0,0-3-4 16,0-1-8-16,0-2-14 0,8 0-15 15,0 0-70-15</inkml:trace>
  <inkml:trace contextRef="#ctx0" brushRef="#br0" timeOffset="106083.06">19024 2984 77 0,'0'0'115'0,"0"-4"-60"16,0-2 4-16,0-1-14 0,2 1-2 15,4 1-10-15,0 1-11 0,7 2-4 16,-3 1-4-16,4 1-3 0,3 0-3 0,4 0-4 16,1 0-2-16,3 2 2 0,0 6-2 15,-2-1-3-15,-3 1-1 16,-1 1-8-16,0 0-10 0,-1-2-16 15,-1 1-15-15,-5-3-41 0,1-3-114 16</inkml:trace>
  <inkml:trace contextRef="#ctx0" brushRef="#br0" timeOffset="106650.1">19603 2831 10 0,'0'0'24'0,"-3"0"-9"15,1 0-2-15,-2 0 41 0,4 0-32 16,0 0-5-16,-4 0 2 0,0 0 1 0,2 0 2 15,-2 0-1-15,2 0-5 0,-2 0-1 16,-1 0 2-16,3 0-1 0,0 0 0 16,0 0 5-16,2 0 2 15,0 0-9-15,0 0 0 0,0 0 5 0,0 0-2 16,0 0-3-16,0 0-6 0,0 0 0 15,0 0-6-15,0 0-4 0,0 0-3 16,2 0 6-16,9 1 1 0,-1 2-2 16,7-1 2-16,3-1-1 0,3-1 0 15,4 0-1-15,0 0 0 0,4 0 1 0,-2 0 0 16,0-3-2-16,-5 0 0 0,-1 2 1 15,-6-1-9-15,-3 2-12 0,-4 0-7 16,-8 0-14-16,-2 0-25 0,0 0-34 16,-8 0-12-16</inkml:trace>
  <inkml:trace contextRef="#ctx0" brushRef="#br0" timeOffset="106878.11">19574 2923 35 0,'0'8'21'15,"0"-1"13"-15,4 2-2 0,4-1-3 0,6 2 0 16,-1 0 4-16,1 1-18 0,1 0-9 15,-1-2 1-15,1-1-2 0,-7 1-1 16,2-1 1-16,-3-1 0 0,-7-3 2 16,0 1-2-16,0 0 4 0,-3 0 5 15,-9 3 3-15,0-2-9 0,-7 5 0 16,3-2-2-16,-1 0 1 0,0-1-6 15,3 0-1-15,6-1-1 0,-3-2-10 16,7 1-22-16,4-4-32 0,0-2-49 16</inkml:trace>
  <inkml:trace contextRef="#ctx0" brushRef="#br0" timeOffset="107178.13">20070 2960 189 0,'-9'6'24'0,"1"3"16"0,-2 3 8 16,-1 3-4-16,3 0-9 0,0 1-14 15,2 3-10-15,4-5-5 0,2 1-1 16,0-3 1-16,0-2 1 0,2-2 1 15,2-5 1-15,4-3 0 0,2 0 2 16,3 0 6-16,1-7-4 0,3-5-3 0,1-2-4 16,-1 0-2-16,-3-1-1 15,-3-1-1-15,-1 0 1 0,0-1-4 16,-3 1-7-16,-1 3-1 0,-2 1-9 15,0 3-15-15,-2 3-16 0,-2-2-24 0,0 1-97 16</inkml:trace>
  <inkml:trace contextRef="#ctx0" brushRef="#br0" timeOffset="108286.19">18724 6407 63 0,'0'4'14'0,"2"2"-1"16,-2-1 97-16,0 1-76 0,0-1 10 15,0 2 13-15,0 0-21 0,0 2-22 16,0 1 0-16,0 0 1 0,0 3-3 0,-2 2 12 16,-6 6-4-16,4 1-11 0,-1 5 2 15,-1 3 0-15,6 2-3 0,-4 4 0 16,0 1-4-16,2 4 0 0,2 1 1 15,0 2-2-15,-2 0-2 0,2-2 1 16,-4-1 1-16,2-4-1 0,0-4 0 16,-5-7 1-16,5-8-3 0,-2-3 2 15,2-8 0-15,0-1-1 0,2-4 4 16,0-1-3-16,-2 0 1 0,0-1-27 15,2 0 50-15,-2 0-34 0,2 0-8 0,0 0-22 16,0 0-29-16,6 0-40 0,0 0-128 16</inkml:trace>
  <inkml:trace contextRef="#ctx0" brushRef="#br0" timeOffset="108934.23">18110 7152 23 0,'-6'2'4'0,"0"0"7"0,-3-2-3 0,7 0 83 16,-4 0-59-16,4 0-10 0,2 0 6 15,-2 0-11-15,2 0 12 0,0 0-2 16,0 0-13-16,0 0-7 0,0 0-5 16,0 0 9-16,8 0 3 0,5 0 0 15,7 1-2-15,1 0 0 0,6 0-1 0,6 1-7 16,2 1 1-16,8 1 6 0,5-3-2 15,6 0-4-15,6-1 1 0,0 0 5 16,2 0-4-16,0 0-4 16,-4 0 2-16,-5-3-2 0,3-1-1 0,-8 2 8 15,-5 0-4-15,-8-1-4 0,-8 1-1 16,-4 1-1-16,-7-1 1 0,-3 0-1 15,1 1 0-15,-5 1 0 0,3-1 1 16,-4-1 0-16,-4 1-3 0,-2 1-6 16,-2 0-9-16,0 0-8 0,0 0-9 0,-2 7-14 15,-10 0-77-15,0-2-83 0</inkml:trace>
  <inkml:trace contextRef="#ctx0" brushRef="#br0" timeOffset="109379.25">18308 7234 35 0,'3'2'18'0,"-3"1"134"0,0-1-100 15,0 5-23-15,0 3 19 0,-5 4-11 16,-3 2-14-16,0 4-2 0,0 0-5 16,-5 0-4-16,3 2 3 0,-7 0-6 15,5-1 2-15,2-1-9 0,1-1 0 16,1-2-1-16,6-3-2 0,0-2-1 15,2 0-5-15,0-5-9 0,2-2-12 0,6-2-15 16,5-3-24-16,3 0-45 0,-1-11-67 16</inkml:trace>
  <inkml:trace contextRef="#ctx0" brushRef="#br0" timeOffset="109619.26">18627 7244 103 0,'0'4'208'0,"0"-2"-176"0,0 5-16 16,-11 1 32-16,-3 5-7 0,-5 1 0 16,-1 5-10-16,-1 1-12 0,-2 2-5 15,3-1 4-15,-3-1-8 0,4-1-7 16,5 0 0-16,4-2-1 0,3 0-2 0,3-2-2 15,4-2-2-15,0-1-18 0,8-4-9 16,11-2-13-16,0-4-15 16,5-2-44-16,-5-3-122 0</inkml:trace>
  <inkml:trace contextRef="#ctx0" brushRef="#br0" timeOffset="109843.28">18902 7227 132 0,'0'5'208'15,"-4"-2"-177"-15,-1 3-22 0,-1 2 25 16,-4 3-1-16,-2 2 0 16,1 2-8-16,-1 0-15 0,-3 3-6 0,-1 0 5 15,-1 1-5-15,1 0-2 0,3-2 1 16,3 1-2-16,2-2-2 0,4-2 1 15,4-1-11-15,0-4-23 0,0-1-9 16,8-5-19-16,4-3-56 0,1 0-116 16</inkml:trace>
  <inkml:trace contextRef="#ctx0" brushRef="#br0" timeOffset="110022.29">19160 7288 93 0,'-14'10'278'16,"-1"3"-268"-16,-3 4 22 0,-1 4-6 15,-2 2-5-15,1 2 6 0,1 4-15 16,3 4-11-16,1 0 2 0,5 0-3 0,6-1-10 16,2-2-24-16,2-1-32 0,-3-6 4 15,1-2-185-15</inkml:trace>
  <inkml:trace contextRef="#ctx0" brushRef="#br0" timeOffset="128669.35">18931 4697 45 0,'0'0'23'0,"0"2"-18"15,0-2 0-15,0 0 7 0,-2 0 10 16,2 0 3-16,0 0 7 0,-2 0 3 15,2 0 6-15,0 0-7 0,-3 0-12 16,3 0-6-16,0 0-1 0,0 0-3 0,0 0-2 16,0 0-3-16,-2 0 0 0,2 0 0 15,-2 0 2-15,0 0-4 0,2 0 2 16,0-2-2-16,-2 2 0 0,2 0-3 15,-2 0 2-15,2 0-1 0,-2 0-5 16,2-1 2-16,0 1 1 0,0 0-1 16,0 0 1-16,0 0-3 0,0 0 1 15,0 0 0-15,0 0-1 0,0 0 1 16,-2 0 1-16,2 0 1 0,0 0-2 15,0 0 2-15,-2 0 0 0,0 0 1 0,0 0-2 16,-2 0 0-16,2 0 2 0,-5 1-2 16,5 1-1-16,-6-1 1 0,2 2 0 15,0-2 1-15,-5 2-3 0,3 2 2 16,2-3 2-16,0-2-1 0,-1 4-2 15,-1-4 2-15,-2 5-3 0,0-4 3 0,-3 0-2 16,5 2 2-16,0-3 1 16,-1 2 0-16,1-2-4 0,0 1 2 15,0-1 2-15,-1 0-1 0,1 0-1 16,0 0 0-16,-1 0 1 0,1 0 0 0,0 0-1 15,0 0 0-15,-1 0 1 0,3 0-1 16,0 0-1-16,0 0 3 0,0 0 2 16,1 0-2-16,-1 0-4 0,2-1 4 15,0-2 0-15,0 0 1 0,0 1 1 16,2-2-2-16,0 2 0 0,-3 0-2 0,1 1 1 15,0-2-1-15,0 0 2 0,0 1-1 16,2 1-2-16,-2 0 2 16,0-1 0-16,-1 0-1 0,1-1-2 15,0 2 1-15,0 1 2 0,0-2-1 16,0 0 0-16,2 1 0 0,-5-1 1 0,5 0-1 15,-4 1-2-15,4 0 2 0,0-1 2 16,-4 1-3-16,6 1 0 0,-4-1 1 16,0 1 1-16,-1 0-2 0,3 0 0 15,-2 0 2-15,2 0 0 0,-2 0 0 16,2-1-2-16,-2 0 2 0,0 0-1 0,0 1 0 15,-1 0-2-15,-1-1 2 0,2 1 2 16,-2 0-3-16,-2 0 0 16,1 0 0-16,-3 0 2 0,2 0-1 15,0 0-1-15,1 0 1 0,3 0 2 0,2 0-1 16,0 0-2-16,-2 0 1 0,4 0 2 15,0 0-2-15,-2 0 0 0,0 0 0 16,0 0 2-16,0 0-1 0,0 0 0 16,2 0 1-16,-2 0 0 0,-3 0 0 15,3 0-2-15,0 0 2 0,0 0 1 0,2 0 0 16,-2 0-1-16,2 0-1 0,0 0 2 15,0 0-1-15,0 0-1 0,0 0 2 16,-2 0 0-16,2 0-2 16,0 0-1-16,0 0 0 0,0 0 0 0,-2 0 0 15,0 0 0-15,-2 0 0 0,4 0-1 16,-2 0 1-16,2 0 1 0,-2 0-2 15,0 0 2-15,2 0-1 0,-2 0 0 16,-1 0 1-16,1 0 1 0,-2 0-1 16,4 0 1-16,0 0 0 0,-2 0 2 0,2-1-4 15,0 1 2-15,0 0 3 0,-2 0-3 16,2 0-1-16,0 0-2 0,0 0 1 15,0 0 0-15,0 0-1 0,0 0 0 16,0 0 0-16,0 0 1 0,0 0-3 16,0 0 2-16,0 0-1 0,0 0 1 15,0 0 1-15,0 0-3 0,0 0 3 16,0 0 1-16,0 0-1 0,0 0 0 15,0 0 1-15,0-3 3 0,-2 2-7 16,2 0 4-16,0-1 1 0,0 0-5 0,0 1 6 16,0-3-5-16,0 1 2 0,0 1 2 15,0-2-5-15,0 1 2 0,0 1 1 16,0-2 1-16,0 0-2 0,0-2 0 15,0-1 2-15,0 0 0 0,0 0-2 16,2 1 0-16,-2 0 2 0,0 1 0 16,0 0-2-16,0 0 1 0,0 1 0 15,2 0 1-15,-2 1-2 0,0-2 0 16,0-1 2-16,0 1-1 0,0 0 0 15,0 1-1-15,0 1 1 0,0-2 1 16,0 1-2-16,0-2 0 0,2 2 2 0,-2 0 0 16,0-1-1-16,0 0-1 0,0-2 2 15,0 1 0-15,0 0-2 0,0 0 0 16,0-2 2-16,0 2 0 0,0-1-2 15,0 2 0-15,0-1 2 0,0 0-1 16,0 1 0-16,0 0 0 0,0-1 0 16,-2 3 1-16,2-1-2 0,-2 0 1 15,2 1 1-15,0-1-1 0,0 0-1 16,0 0 0-16,0 0 2 0,0-2-1 15,0 3 0-15,0-1-1 0,0-2 2 0,0 2 0 16,0-2-2-16,0 1 1 0,0 2 1 16,0-1 0-16,0 0-2 0,0 0 0 15,0 0 2-15,0-1 0 0,0 4-2 16,0-3 0-16,0 2 3 0,0-1-2 15,0-1 0-15,-2-1 0 0,0 2-1 0,2 0 2 16,-2-2-1-16,0 1 2 16,2 1 2-16,-2 0-3 0,2 1 0 15,-2 2 1-15,2 0 0 0,0 0-1 16,0 0-2-16,0 0 1 0,0 0 0 0,0 0 0 15,0 0-2-15,0 0 1 0,0-1 1 16,0 1-1-16,0 0 0 0,0 0-3 16,0 0 1-16,-2 0 3 0,2 0-3 15,0 0 1-15,0 3-3 0,0 3-6 16,0-1-6-16,0 1-9 0,2 3-7 0,0-3-15 15,0 1-27-15,2-4-63 0</inkml:trace>
  <inkml:trace contextRef="#ctx0" brushRef="#br0" timeOffset="130473.46">18180 4389 2 0,'-2'3'7'16,"2"-2"-2"-16,-2 0 39 0,2-1-27 0,-2 0 10 15,2 0 9-15,0 0-2 0,0 0 4 16,0 0-7-16,0 0-5 0,0 0-2 15,0 0-3-15,0 0-2 0,0 0-3 16,0 0 0-16,0-2-5 0,0 1 2 16,0-1-4-16,0 2-4 0,0-1 0 0,0 1-2 15,0-2 0-15,0 2-1 0,4 0-2 16,0-1 0-16,3 1 2 0,-3-1 0 15,4 0-1-15,0-1 1 0,1 0-1 16,-1 0 0-16,2 0 1 0,3 1 2 16,-1-1-4-16,0 0 0 0,3 2 3 15,-1-1-1-15,-1 1 0 0,-1 0-1 16,3-2 1-16,-1 2 1 0,3-1-4 15,-1 0 1-15,1 1 1 0,-1-2 1 16,1 1-1-16,-3 0-2 0,-1 1 2 0,-3-1 1 16,-2 1-3-16,0 0 1 0,-1 0 0 15,-3 0 1-15,2 0-1 0,0 0-2 16,-2 0 3-16,-2 0 0 0,0 0-2 15,3 0 0-15,-5 0 1 0,2 0 1 16,0 3-2-16,4 1-1 0,0-1 2 16,2 2 1-16,1-1-3 0,-1-3 1 15,-2 2-2-15,-2-2 2 0,-2-1-2 16,-2 0 1-16,0 0 3 0,0 0 0 15,0 0 2-15,0 0 0 0,0 0-3 0,0 0 2 16,0 0-2-16,0 0 0 0,0 0 0 16,0 0 1-16,0 0-2 0,-2 0 1 15,-4 0 0-15,4 0 1 0,-4 0-1 16,2 0 0-16,0 0 0 0,-5 0 2 15,3 0-1-15,0 0-2 0,-2 0 1 0,1 0 1 16,3-1-1-16,2 0-1 16,-2-2 2-16,0 0 0 0,0 0-1 15,2 0 0-15,2-1 0 0,-2 0 2 16,2 0-3-16,0-2 0 0,-2 0 2 15,2-2 0-15,0-1-1 0,0 0-1 0,0 1 2 16,-2-2 1-16,2 1-2 0,-3-2-1 16,3 1 2-16,0 0-1 0,0 0 0 15,-2 1-1-15,2 0 1 0,0 2 0 16,-2-1 0-16,2-1-1 0,-2 1 0 15,2 0 1-15,0 1 0 0,-2 2-1 0,2-2 1 16,0 1 1-16,0-2-2 16,0 1 0-16,0-2 1 0,0 1 1 15,0 2-2-15,0-2 0 0,0 2 1 16,0-1 1-16,0-1-2 0,0 2 1 0,0 0 1 15,0 1 0-15,0 1-1 0,0 0 0 16,0 0 2-16,0 0 2 0,0-1-4 16,0 2 3-16,0-1-1 0,0-1 0 15,0 1 0-15,0-1-2 0,0 1 0 16,0 0 2-16,0-1-2 0,0 1 1 0,0-1 0 15,0 2 0-15,0-1-1 0,0-2-1 16,0 2 3-16,0-1-4 16,0 0 2-16,0 1 2 0,-2-1-4 15,2 1 4-15,0-1-3 0,0 0 1 0,-4-1 1 16,4 0 0-16,0 1-1 0,0-1-1 15,0 2 2-15,-2 1 0 0,2 1-2 16,0-1 1-16,-2 2 1 0,2-2-1 16,0 2 0-16,0-1-1 0,0 1 2 15,0-1-1-15,0-1-1 0,0 2 0 0,0 0 2 16,0 0-1-16,0-1-2 0,0 1 2 15,0-3 0-15,0 2 1 0,0-2-3 16,0-1 2-16,2 1 0 16,-2 1 1-16,2-2-2 0,-2 2 1 0,2 0 1 15,0 1-1-15,-2 2 0 0,0 0-1 16,2 0 1-16,-2-1 2 0,0 1-3 15,0-2 0-15,0 2 0 0,0 0 0 16,0 0-1-16,0 0 2 0,0 0 2 16,0 0 0-16,0 0-1 0,0 0 0 0,0 0 0 15,0 0 1-15,0 0-2 0,-4 0 0 16,0 0 0-16,-2 0 0 0,4 0-1 15,-5 0 0-15,3 0 2 0,-4 0 0 16,0 0-2-16,0 0 1 0,-3 2 1 16,1-1 0-16,0 0-2 0,-1 0 0 15,-3 1 2-15,1 0-1 0,-3-1-2 16,5 0 1-16,-3 0 2 0,4 0-1 15,-3-1-1-15,1 0-1 0,1 0 4 16,3 0-1-16,0 0-3 0,0 0 1 16,4 0 2-16,-3 0-1 0,5 0 0 0,0 0-1 15,-2 0 2-15,4 0 0 0,-2 0-2 16,0 0 1-16,-2 0 1 0,4 0-1 15,-6 2-2-15,4-1 4 0,-3 0-2 16,1 0 0-16,4-1-1 0,-2 3 0 16,-2-1 2-16,2-1 0 0,2 2-2 15,-2-2 0-15,2 1 2 0,-2 0 0 16,2 3-1-16,-4-3 0 0,4 1-2 15,-2 2 3-15,2 1-2 0,0 3 1 16,-2 0 1-16,2-1-1 0,0 2 0 0,0 0 0 16,0 4 1-16,0 1-1 0,0 1 0 15,0 3 0-15,-2 0 1 0,-3 3 0 16,1-1 0-16,-2 2 0 0,0 0 1 15,2-1 2-15,0-1-4 0,-1-2 1 16,1 0 1-16,4 0-3 0,-4-2 2 16,0 0-2-16,2-2 3 0,-2-1 0 15,2-3-2-15,0 0 1 0,2-3 0 16,0-1 0-16,0-1-4 0,0-2-7 15,0-3-2-15,8-1-13 0,2 0-21 0,1-1-54 16,-3-13-152-16</inkml:trace>
  <inkml:trace contextRef="#ctx0" brushRef="#br0" timeOffset="132870.59">18313 3868 0 0,'0'2'9'0,"0"-1"-1"0,0-1 67 16,0 0-29-16,0 0-18 0,0 0-4 15,0 0-9-15,0 0 1 0,0 0-2 16,0 0-7-16,0 0-2 0,0 0 5 16,0 0 8-16,0 0 0 0,0 0-6 15,0 0 2-15,-2 0 2 0,-1 0 5 0,1 0-3 16,2 0-3-16,-2 0 2 0,0-3-3 15,0 0-2-15,0 1-3 0,2-2-2 16,0 0-4-16,0 0-1 16,0-1 0-16,0-1 1 0,0-3-1 0,0 1-3 15,0-2 2-15,0-1 1 0,0-3-2 16,0 0 0-16,0-3 0 0,0 1 2 15,4 0-2-15,0 1 1 0,1 2 0 16,-1-1 0-16,-2 2 0 0,2 1-2 16,0 0 2-16,-4 1-2 0,2 0 1 0,0 0 0 15,-2 1 2-15,0 0-1 0,0-1-1 16,0 1-1-16,0 1 2 0,0-1 0 15,0 1-1-15,0 0-2 0,0 0 2 16,2 0 1-16,0 1-2 0,2-1 0 16,-4-1 2-16,5-1 0 0,-3 1-1 15,0-1 0-15,2 0 2 0,-2 0 0 16,0 0-2-16,0 0 2 0,-2 3 0 15,2 0 0-15,-2 2 0 0,2 0 3 16,-2 2 1-16,2 1-6 0,-2 1 0 0,2-1 0 16,-2 1 2-16,0-1 0 0,0 2 0 15,0-1-2-15,0 0 1 0,0 0 2 16,0-1-2-16,0 1-2 0,0 1 2 15,0-1 1-15,0 1-3 0,0 0 1 16,0-1 0-16,0 0 1 0,0-1-3 16,0 2 1-16,0 0-1 0,0 0 1 15,0 0-3-15,0 0 0 0,0 0 4 16,0 0-1-16,0 0-1 0,0 0 2 15,0 0 0-15,4 0 0 0,1 2-1 0,1 0 0 16,0 0 2-16,2 1-2 0,1-1 0 16,1 0-1-16,0 0 1 0,1 0 1 15,3 0-3-15,-4-1 3 16,3 0-1-16,-5-1 0 0,2 2-3 15,-1 0 1-15,-1-1 2 0,2 0 0 0,1-1-1 16,-3 1 1-16,2 0 1 0,5-1 1 16,-3 0-2-16,-2 0 1 0,5 0 0 15,-7 0 1-15,4 0 0 0,-3 0-2 16,-3 1 2-16,2-1-1 0,0 2-2 15,1 0 1-15,-1 0 2 0,2 0-2 0,-1-1-2 16,-1 0 3-16,-2 1 0 0,0-2 0 16,1 1 0-16,1-1 0 0,2 0 0 15,0 0 0-15,3 0 0 0,-3 0 0 16,3 0 1-16,-1 0-1 0,-2 0 0 15,1 0 0-15,1 0 0 0,-4 0 0 16,3 0-1-16,-3 0 1 0,-2 0 0 16,-2 0 0-16,0 0 0 0,-4 0 0 15,2 0 0-15,1 0 0 0,-1 1 0 16,4 0 0-16,0-1 0 0,0 0 1 0,5 0-2 15,-3 0 1-15,2 0 1 0,-2 0 0 16,1 0-3-16,1 0 2 0,-2 0 0 16,-2 0 1-16,-1 0-2 0,1-1 1 15,-6 1 1-15,2-1 1 0,-2 1-2 16,0 0 0-16,0 0 2 0,0 0-2 15,2 0-1-15,0 0 0 0,0 0 1 16,-2 0-1-16,2 0-1 0,2 0 2 16,-2 0 0-16,3 0 0 0,-1 0 0 15,-2 0 0-15,4 0 0 0,-2 0 0 0,2-1 0 16,-2 1 0-16,3 0 0 0,-3-1 1 15,-2 1-2-15,-2 0 1 0,0 0 0 16,0 0 0-16,0 0 0 0,0 0 0 16,0 0 0-16,0 0-2 0,0 0 0 15,0 0 0-15,0 0 2 0,0 0-1 16,0 0 1-16,2 0-4 0,2 0 2 0,-2 0 1 15,0 0-1-15,2 0 1 16,-2 0 2-16,-2 0-1 0,0 1-1 16,2-1 1-16,0 1 1 0,-2-1 0 0,3 0-2 15,-1 0 1-15,0 0 0 0,-2 0 0 16,2 0-2-16,0 0 0 0,2 0 1 15,-4 0 2-15,4 0-3 0,-4 0 1 16,6 0 2-16,0 0-1 0,-3 0-1 16,3 0 1-16,-2 0 1 0,0 0-1 0,-2-1 0 15,0 0 0-15,-2 0 2 0,4-1-4 16,-4-1 3-16,2 1 1 15,-2 0 0-15,0 1-1 0,0 0 0 16,0-2-1-16,0 2 0 0,2-1 0 16,0 1 0-16,1 1-2 0,-1-1 2 0,-2 1 1 15,0 0-2-15,0-1 1 0,2 0 0 16,-2 0 1-16,0 0-1 0,0 1 1 15,0 0-1-15,0 0 1 0,0-1-2 16,0 0-1-16,0 0-2 0,-2 1 1 16,0 0-6-16,-3-3-7 0,3 3 5 0,-2-2 1 15,0 0 2-15,2 1 1 16,-2 1 4-16,0-1 4 0,-2-1-2 0,-1 1 0 15,3-1 3-15,-4 2-2 16,2 0-2-16,-3 0 2 0,3 0 0 0,0 0-1 16,0 0-1-16,4 4 1 0,0 0 1 15,-2-1-1-15,2 2-1 0,-1-2 1 16,-1 1 1-16,4 1 0 0,-2 1-1 15,0 0 0-15,2-1 2 0,-4 3-2 16,4-2-2-16,0 2 3 0,0-1 0 0,4 0 3 16,0 0-5-16,5-2 2 0,-1 3-1 15,-2-4 1-15,2 0 3 0,3-3-6 16,-3-1 6-16,2 0-3 15,1 0 0-15,-1 0 1 0,2-5 1 0,-3-2 0 16,-1-1-1-16,0-1 2 0,0 1 2 16,-6 1 5-16,3 0-4 0,-3 0 3 15,-2 0-3-15,0 1-1 0,0 2-3 16,0-1 3-16,0 0-2 0,-2 1-2 15,-5 0-2-15,-1 2 0 0,2 0 1 0,0 2-1 16,0 0-1-16,-1 0-1 0,-3 0 1 16,2 3 2-16,2 2-3 0,1 1 2 15,-1-1 0-15,4 2 0 0,-2-1-1 16,2-2 2-16,-2 2 1 0,0 0-2 15,4-1-1-15,-2 2 2 0,2-2 1 16,0 2-1-16,0-2-2 0,4 1 3 16,2-2 0-16,4-2-1 0,-1-2 0 15,1 0 0-15,0 0 3 0,-2 0-3 16,3 0 0-16,-1-5 2 0,-2-2 3 0,1 1-2 15,1-2 0-15,-2-2 5 0,3 3-6 16,-3 0 1-16,-2 0-1 0,-6 2 2 16,0 0-1-16,0 0 0 0,0 0-2 15,0 0 2-15,-4 1-1 0,-4 2-2 16,-1-1 0-16,1 2 1 0,-2-1 1 15,-1 2-4-15,1 0 2 0,2 0 2 16,0 8-4-16,-1 1 4 0,5-1-5 16,-2 1 3-16,4 0 0 0,0-2-1 15,2 1-1-15,0-1 2 0,0-2 1 16,0 0-2-16,0-3 0 0,4-1 2 0,-4-1 1 15,6 0 0-15,-2 0 0 0,0-3 1 16,1-2 1-16,-1 0-4 0,-2 0 0 16,0 1 0-16,0 2 1 0,-2-1-2 15,0 2-5-15,0 1-3 0,0 0-11 16,0 0-25-16,-2 0-55 0,-8 0-91 0</inkml:trace>
  <inkml:trace contextRef="#ctx0" brushRef="#br0" timeOffset="134447.69">18991 4783 4 0,'-2'0'32'0,"0"0"21"0,-3 0-31 15,1 0-1-15,0 0-8 0,0 0 13 16,0-1 3-16,2 0-16 0,-2-1 2 16,2-1 7-16,-1 3-3 0,-1 0 1 15,4 0-2-15,-4 0-6 0,4 0-3 16,-4 0-4-16,0 0 0 0,-4 0-2 15,4 2 1-15,-1 1-2 0,1 0 1 16,0-1 0-16,-4 1 1 0,4 1 2 16,0-2 4-16,2 1-2 0,-5-1 0 15,7-1 4-15,-2 2-5 0,0-1-2 0,2 0 2 16,-2-1-4-16,2 1-3 0,0 1 0 15,0 1 0-15,0-2 1 0,0 1-2 16,0 1 0-16,0-1 2 0,6-1 1 16,-4 0-2-16,5 1 1 0,1-2 2 15,-2 2-2-15,0-3 3 0,0 0 1 16,1 0 0-16,-1 0 8 0,0-4-3 15,0-1 2-15,3-1-3 0,-3 0-1 16,-2-2 1-16,2 0-1 0,-2 0-3 16,0 0 2-16,-4 1-2 0,0-1 0 0,0 0-1 15,0-1-3-15,0 0-2 0,0 1 1 16,0 0 3-16,0 2-2 0,-8 1-1 15,6 2-1-15,-4 0 2 0,4 2-1 16,-2 1-2-16,-1 0-2 0,-1 0 1 16,2 0 2-16,0 5-2 0,-2 3-1 0,2 2 3 15,0 1 1-15,-1 1-4 16,5 1 2-16,-4 0 3 0,4-2-4 15,0 0-2-15,0-3 0 0,0 0-2 16,4-2 3-16,3-2 0 0,-1-3 5 0,0-1-1 16,-2 0-1-16,0 0 4 0,2-1-2 15,1-3 4-15,-1-2-2 0,0-2 0 16,0 1-3-16,-4-1 0 0,7 1 1 15,-7-1 0-15,2 1 1 0,0 0 0 16,-4 0 0-16,0 1-2 0,0 0 1 0,0 1 2 16,-4 1-4-16,0 1 3 0,2 0-2 15,0 0 0-15,0-1 0 16,-1 4-2-16,3 0-8 0,-2 0-5 15,2 0-12-15,-2 0-19 0,-2 2-48 0,-2 2-110 16</inkml:trace>
  <inkml:trace contextRef="#ctx0" brushRef="#br0" timeOffset="148904.51">20473 3761 68 0,'-6'0'26'0,"-3"0"10"0,3 0 4 15,0 0-6-15,2 0 3 16,4 0-18-16,-4 0-9 0,4 0 4 15,-5 0 4-15,1 0-2 0,2 0-2 16,-4 0 0-16,2 0-1 0,-2 0-4 0,2-1 1 16,-1 1 1-16,-1 0-7 0,0 0-3 15,2 0 2-15,0 0 2 0,0 0-3 16,0 0 1-16,-1 0-1 0,3 0 3 15,0 0-1-15,-4 0-1 0,6 0 2 16,-2 0 1-16,0 0 2 0,-2 0-5 16,4 0 3-16,-2 0 2 0,0 0-2 15,0 0-1-15,2 0-3 0,0 0 6 16,0 0 1-16,0 0-4 0,0 0 2 15,6-3-3-15,10-5-4 0,11-1-1 0,8-3 1 16,7-4 1-16,7 1 0 0,5-3-2 16,8-3 0-16,6 0 2 0,9-3 0 15,1 1-2-15,-1-3 0 0,1 1 2 16,-3 0 0-16,-5-2-2 0,-8 4 1 15,-8 0 1-15,-11 2-1 0,-10 1 0 16,-4 1 0-16,-8 4 2 0,-11 2-1 0,-4 3-2 16,-1 3 3-16,-5 0 1 0,2 5-1 15,-2-1-2-15,0 2 0 16,0 1 0-16,0 0-1 0,0 0-4 15,0 0 1-15,0 0 4 0,0 2-1 0,0 4-1 16,0 1-7-16,-4 0-11 0,1 1-4 16,1 1-15-16,-4-2-34 0,0-3-97 15</inkml:trace>
  <inkml:trace contextRef="#ctx0" brushRef="#br0" timeOffset="149697.56">20374 3808 89 0,'0'0'69'0,"0"0"-32"0,0 0 2 16,2-5-9-16,4-1 1 0,-2-1-6 15,4-1-3-15,0 0-3 0,1-3-7 16,5-1 1-16,1 1-2 0,-1-4 2 16,-1 2 0-16,1-1 2 0,1-1-3 15,-3 2-2-15,2-3-5 0,-3 4-1 16,-1 0 0-16,-2 1-4 0,1 2 1 15,-3-2 1-15,0 2-1 0,-4 1-5 16,4 1-6-16,-4-1-5 0,5 2-4 0,-3-1-7 16,-2 4-2-16,0 1-13 0,-2 2-11 15,0 0-32-15,0 0-37 0</inkml:trace>
  <inkml:trace contextRef="#ctx0" brushRef="#br0" timeOffset="149940.57">20440 3849 42 0,'6'4'205'15,"-4"0"-177"-15,4 3 6 0,2 2 10 0,1 2-13 16,5 4-8-16,-1 4-7 0,3 1-9 16,3 1-5-16,-1 2 0 15,1-3 0-15,2 2-4 0,-3-3-26 16,5-1-45-16,-2-7-97 0</inkml:trace>
  <inkml:trace contextRef="#ctx0" brushRef="#br0" timeOffset="150953.63">22002 3165 33 0,'9'-3'119'0,"-1"-5"-68"0,0 1 11 15,-6 0-8-15,2-1-10 0,-1 1-5 16,-3-1-11-16,0 0 1 0,0 2-6 0,0-2-2 16,-5 3-6-16,-3-3 0 15,-4 3-2-15,-1-1-1 0,-3 5-4 16,-5 1-2-16,-4 0-5 0,-6 9-1 15,-2 4-2-15,2 1 4 0,11-1 1 16,3-1-4-16,7 4-3 0,3-1 5 0,5 4-3 16,0 1 3-16,2-1-5 0,2 3 3 15,9-1 1-15,7 2-2 0,-1 1-1 16,6-1 1-16,3-1 2 0,1-1-1 15,0-1-5-15,2-2 5 0,-4 0 0 16,-2-1-3-16,-5-2 3 0,-3-1 0 16,-5-2-1-16,-8-4-10 0,-2 1 3 15,0-1 8-15,-2-3 1 0,-10 2 2 16,-3-1-1-16,-8 1 2 0,1 0-3 15,-5 1 2-15,0 0-4 0,6-1 2 0,5-1 2 16,3-3-2-16,7 0-2 0,2 0-2 16,2-1-5-16,0-1-16 0,2 1-10 15,0-1-8-15,2 0-14 0,10-1-37 16,1 0-77-16</inkml:trace>
  <inkml:trace contextRef="#ctx0" brushRef="#br0" timeOffset="151313.65">22406 3409 7 0,'-9'-1'68'16,"1"-3"68"-16,-2-2-89 0,-3 1 5 15,3 3-17-15,0-1-5 0,-1 2 3 16,-1 1-14-16,4 0-10 0,-3 0-4 0,3 5 1 15,0 3-5-15,-3 2 0 16,3 1 1-16,2 4 0 0,0 1-3 16,6 3 0-16,0 1 1 0,0-1 2 15,8-1-2-15,4-2 0 0,7-2 0 0,6-2 4 16,2-4-4-16,-3-4-1 0,5-4 1 15,0 0 2-15,-2 0-2 0,-2-5 2 16,-4-6 0-16,1-2 3 0,-5 1 1 16,-3-1 1-16,-5 0 0 0,-3-3 1 15,-4 1 0-15,0 2-5 0,-2-2 1 0,0 2-1 16,-2 1-2-16,-4 1-2 0,0 1 1 15,-5 0-1-15,3 1-11 16,0 3-12-16,1 4-8 0,3 2-13 16,0 0-49-16,-2 0-85 0</inkml:trace>
  <inkml:trace contextRef="#ctx0" brushRef="#br0" timeOffset="151811.68">22718 3401 12 0,'0'-2'206'15,"0"-3"-163"-15,-4 2-4 0,-1 0-1 16,3 1-7-16,-2 2 1 0,0-1-12 15,2 1-11-15,-2 0-3 0,-2 0-3 16,2 1 0-16,-3 5-2 0,-1 2 4 16,4 1-1-16,-4 2-1 0,4 1-2 0,-1 1 3 15,3 0-2-15,-2-1 0 0,4 0-1 16,0-1 1-16,2-2-1 0,9 0-1 15,1-2-1-15,7-3 5 16,1 0 1-16,5-4-2 0,4 0-1 0,-2-2 1 16,6-8-1-16,-4 0-1 0,-2-1 1 15,-5 0 1-15,-3-2-3 0,-4 0 3 16,-5 0 2-16,-2 0-1 0,0 0-1 15,-5 3 3-15,-3 1 2 0,0 2 3 16,0 2-3-16,0 3-3 0,0 1 2 0,0 1 0 16,0 0-8-16,-5 0-4 0,-3 2-3 15,0 9 7-15,-2 1 2 0,1 3-1 16,1 1 0-16,-2 2 1 0,3-3 0 15,1-1-2-15,4 1 0 0,2-2 2 16,0-2-2-16,0 2 0 0,2-4 2 16,4 0-3-16,5-2-23 0,-3-4-6 15,7-1-6-15,-1-2-15 0,5-2-33 16,-1-12-84-16</inkml:trace>
  <inkml:trace contextRef="#ctx0" brushRef="#br0" timeOffset="152161.7">23139 3367 70 0,'0'3'192'0,"0"0"-168"0,0 1-5 16,0 3 17-16,-6 0 12 0,2 3-10 15,-4 3-22-15,4 1-1 0,-3-1 0 16,1 2-2-16,0-4-6 0,4-3-7 0,2 1 2 15,0-5-1-15,0 2-2 0,0-4 1 16,6 1 4-16,4-3-1 0,7 0 1 16,6 0 0-16,-1-7-4 0,5 0-5 15,-2 1-3-15,-2 1-2 0,-2 3-6 16,-5-1 11-16,-1 3 3 0,-7 0 0 15,-4-1 0-15,-2 1 0 0,-2 0 0 16,0 0 2-16,0 0 2 0,0 0 2 16,0 6 1-16,-4 5 9 0,0-1-7 15,0 1-2-15,-5 1-1 0,3 0-1 16,0 2-1-16,2-2-2 0,4 0-2 0,0-1-3 15,0 1-3-15,6-2-20 0,6-2-24 16,7-6-22-16,2-2-65 0</inkml:trace>
  <inkml:trace contextRef="#ctx0" brushRef="#br0" timeOffset="153241.76">23648 3423 10 0,'-4'-2'56'15,"-5"1"72"-15,-1 1-114 0,2-1 21 16,-2 1-14-16,-1 0 5 0,1 0 8 16,-3 2-17-16,1 6-7 0,0 2-1 15,-3 2 2-15,1 1-4 0,3 2 2 0,1 0-5 16,4 1-1-16,4-2-3 0,-2 0 0 15,4-2 0-15,0-1 0 16,2-3 0-16,6 0 0 0,2-3 0 16,5-2 4-16,3-3-1 0,3 0-2 0,4-5 2 15,0-6-5-15,2-2-2 0,-1-3-1 16,3-2 2-16,-4-1 0 0,-2 0 3 15,2-2-2-15,-7-1 1 0,1 0 3 16,-3-4-2-16,1 0-1 0,0-3 1 16,-5-2 1-16,0-3 0 0,-1-1-1 0,-3-3-1 15,2 1 4-15,-1 0-2 0,1 3-3 16,-2 6 0-16,-2 5 4 0,1 6 0 15,-5 6 1-15,-2 5 2 16,0 3-3-16,0 3-1 0,0 0-6 0,0 0 2 16,0 0 2-16,0 7 0 0,0 2 2 15,0 3 2-15,-9 3 3 0,-1 4 0 16,-7 3-3-16,3 3 1 0,-5 1-3 15,1 5 6-15,-3-1-1 0,2 3-3 16,1 0 2-16,1-2-1 0,1 1-5 16,1-1 5-16,1-3-2 0,-1-1-1 0,7-2-1 15,4-2 0-15,-2-3 1 0,6 0-1 16,0-3-1-16,0-2 2 0,0 2 0 15,2-1-1-15,8-2 0 16,3 1 3-16,1-4 0 0,-4-1-1 0,3 0-1 16,1-1 3-16,-3-2-3 0,3-2 0 15,-4-1 0-15,7-1 2 0,0-2-3 16,-1-1 2-16,3 0-1 0,1 0 1 15,3-1 1-15,4-6-2 0,4 0-2 16,-4-1 2-16,2-2 1 0,0 1-2 0,-5-2 0 16,3-2 2-16,-6-1-1 0,-2-2-1 15,-5-1 1-15,-4 0 2 0,-1 0 1 16,-1 1-2-16,-8 1-2 0,0-1 3 15,0 1-1-15,0 1 0 0,-4 2-1 16,-4 3-1-16,-3 3 1 0,-1 2-2 16,-1 4-4-16,-3 0 3 0,-1 0 1 15,1 5 2-15,-3 4-3 0,-4 4 2 16,1 4 1-16,1 2-3 0,-4 1 1 15,7 4 1-15,-1 1-1 0,5-1 0 0,5 0-1 16,7-1 3-16,2 0-1 0,0-3-3 16,2-5 1-16,15 0 2 0,1-4 1 15,7-3 0-15,6-3 1 0,6-5 2 16,1 0-1-16,3 0-2 0,-4-10 1 15,3-1-2-15,-5-2 0 0,-2 0 1 16,0 1 0-16,-6-2 1 0,-9 6-1 16,-1 2-1-16,-11 4 0 0,-4 0 4 15,-2 2-1-15,0 0-3 0,0 0-6 16,-6 3-3-16,-4 9 9 0,-3 1 0 0,-1 1 0 15,3 0 1-15,1-3 1 0,4-5-4 16,0 1 2-16,6-5 2 0,-2-2-1 16,2 0-1-16,0 0 4 0,0-1 4 15,4-9-3-15,6-5-6 0,0-4 0 16,7 0 3-16,-3-2-2 0,5-1 0 0,-3-1 0 15,1-1 2-15,2 1-1 16,1 2-3-16,-1 1 1 0,-3 7 1 16,1 3-3-16,-7 4 0 0,3 3-4 15,-1 2-3-15,3 1-7 0,-3 0-3 0,2 6-1 16,-3 5-10-16,-3 1-9 0,11 1-10 15,-1-3-21-15,7-4 29 0,0-2-143 16</inkml:trace>
  <inkml:trace contextRef="#ctx0" brushRef="#br0" timeOffset="15530.72">13949 4895 111 0,'0'0'33'16,"0"0"0"-16,-2 0 8 0,0 0-6 15,2-3-9-15,0 1 2 0,-2-2-4 16,2 3-8-16,0-1 0 0,-2 0-1 0,2 0 0 15,-4-1-2-15,1 1-5 0,3 2 2 16,0-2 0-16,-2 1-4 0,2 0 1 16,-2-1 1-16,0 1-3 0,0 0-3 15,2 1-1-15,-2 0 0 0,2 0 1 16,0 0-2-16,0 0-1 0,-2-1 2 15,2 1 1-15,0 0-2 0,0 0 0 16,-2-1-2-16,0 1 4 0,2 0-1 16,-2 0 0-16,2 0 2 0,0-2 2 15,0 2-3-15,0 0 0 0,0 0 2 16,0-1 0-16,0 1-2 0,0 0-2 0,0 0-1 15,0 0 1-15,0 0-4 0,0 0 2 16,6 0 1-16,2 0 1 0,1 0 0 16,1 0-1-16,0 0 1 0,1 0 1 15,3 0-1-15,-4 0-1 0,3 0 1 16,-1 0 1-16,1 1-1 0,-1 3-1 15,5-1 1-15,-5-1 1 0,2 1-2 16,3 0 0-16,2 0 2 0,-3 1 0 16,5-2-2-16,-5 1 0 0,1-1 1 15,-3 2 2-15,-1-2-3 0,1 1 0 0,-6-2 0 16,7 3 3-16,-3-2-2 0,-3 0-2 15,3 1 2-15,-4-1-1 0,3-2 2 16,-1 2-3-16,-4-1 3 0,2-1-2 16,-1 0 1-16,-1 0-1 0,-2 0 2 15,-2 0 0-15,0 0-2 0,-2 0 0 0,2 0 2 16,-2 0 0-16,2 0-2 15,-2 0 0-15,0 0 1 0,0 0 0 16,0 0 0-16,0 0 0 0,0 0 1 16,0 0 0-16,0 0 0 0,0 0-2 0,0 0 4 15,0 0 1-15,0 0-2 0,0 0 0 16,0 0-1-16,0 0 0 0,0 0-2 15,0 0 1-15,0 0 1 0,0-2 1 16,0-1-2-16,-2 0 0 0,0 0 1 16,2 0 2-16,-2 0-3 0,0-3-2 0,0 1 5 15,0-3-3-15,2 1 0 0,0 0 0 16,0 0 0-16,-4 0 1 15,4-2-2-15,0 0 1 0,0-1 0 16,0 0 0-16,0 0 0 0,0 0 0 0,0 0 0 16,0 0 0-16,0 1 0 0,0 0 0 15,0 1 1-15,0-1-1 0,-2 3 0 16,2 0 1-16,0 1 0 0,0 0 1 15,0 1-3-15,0-2 1 0,-2 0 1 16,2 0-1-16,0 0-1 0,0 0 1 0,0 0 1 16,-3-2-1-16,3-1-1 0,0 4 1 15,0-3 1-15,0 2-1 0,0-3 0 16,0 2-1-16,0 1 2 15,0-1 0-15,0 3-2 0,0-4 0 16,0 2 3-16,0 0-2 0,0 0-1 0,0-1 1 16,0 2 1-16,0-3 0 0,0 3-2 15,0-2 2-15,0 3 0 0,0 2 2 16,0-1-1-16,0-1-1 0,0 1 4 15,0 1-5-15,-2 1 2 0,0 0 0 16,2 0 1-16,0-1-3 0,0 1 0 0,0 1 0 16,0 0 2-16,-2 0-2 0,2 0 0 15,0 0-2-15,0-1 4 0,0 0-2 16,0 1-2-16,0 0 1 15,0 0 1-15,0 0-2 0,0 0-1 0,0 0 3 16,0 0-2-16,0 0 0 0,0 0 0 16,0 0 1-16,0 0 1 0,0 0 0 15,4 0 0-15,-2 2 0 0,3-2 1 16,1 0 0-16,-4 1-2 0,4 0 0 15,2 1 3-15,-1 0-2 0,3 0-2 0,-2 0 2 16,2-1 1-16,1 2-1 0,-1-2-1 16,1 2 1-16,-3 0 0 15,0 0 1-15,2 0-2 0,3 1 1 0,-1-2 0 16,3-1 1-16,-1 1-2 0,1 0 1 15,1-1 0-15,-1-1 0 0,3 2 0 16,-3 0 0-16,1-2 0 0,-3 2-1 16,-1-1 0-16,-4 0-3 0,-2 0 4 15,1 1-4-15,-1 1 0 0,0 0 0 16,0-1 4-16,0-1 0 0,3 0-5 0,-1 0 4 15,0-1 2-15,1 0-2 0,-1 0 1 16,0 0 0-16,0 0 1 0,-3 0-1 16,-1 0-1-16,0 0 1 0,-2 0 1 15,-2 0 0-15,2 0-1 0,-2 0 1 16,0-1 2-16,0 1-5 0,0-1 4 15,0 1 0-15,0-1 2 0,0 1-1 16,0 0-2-16,0 0 0 0,0 0-1 16,0 0 1-16,0 0-4 0,0 0 1 15,2 0 0-15,-2 0-1 0,0 0-2 0,0 0 4 16,0 0 0-16,0 0 1 0,0 0-2 15,0 0 1-15,0 0 1 0,0 1 0 16,0 2 0-16,0 0 0 0,0 0 1 16,0 2-1-16,0 2-1 0,0-1 1 15,0 1 1-15,0 1-1 0,0-1-1 0,0 2 1 16,0 1 1-16,0 0-1 15,0 1-1-15,0 4 1 0,0-1 2 16,0-1-2-16,0 1-1 0,0-1 1 16,-2 0 3-16,2 1-3 0,-2-3-2 15,0 2 3-15,-2-2 0 0,4 1-1 0,-2 0-1 16,0 1 1-16,-1-2 2 0,3 1-3 15,-2-2 1-15,2 2 1 0,-2 0-1 16,2-1 0-16,-2-2-1 0,2 1 1 16,0-2 2-16,0-1-3 0,-2 0 1 15,2-2 0-15,0 2 1 0,0-3-1 0,0 2-1 16,0-1 1-16,0 0 1 15,0 0-1-15,0-2-1 0,0 1 2 16,0-3 1-16,0-1-2 0,0 1-2 16,0-1 4-16,0 0-5 0,0 0 4 0,0 0 1 15,0 0 0-15,2 0 1 0,0 0-1 16,-2 0-2-16,2 0 1 0,-2 0 1 15,0 0-1-15,0 0-2 0,0 0 1 16,0-2 1-16,0 2-2 0,0 0 0 16,2-1 0-16,-2 1 2 0,0-2-1 0,0 0-1 15,3 1 1-15,-1-1 1 0,0 0-2 16,4 0-1-16,-2 0 1 15,4 0 1-15,-2 0-3 0,3 0 2 16,1 2 0-16,0-2 1 0,5 0 0 0,-5 2-3 16,3-3 2-16,1 3-1 0,-4-1 0 15,3 0 0-15,-3-2 2 0,-2 1 0 16,3 1-1-16,-1-1-1 0,0 0 3 15,1 2-1-15,-1 0-2 0,0 0 1 16,3 0 2-16,-1 0-1 0,5-1-1 0,-1 1 2 16,3-2-1-16,0 2-1 0,1-1 2 15,-1 0-3-15,-1 1 3 0,-1 0-1 16,-3 0-1-16,-1 0 1 15,-1 0 0-15,-4 0 1 0,-1 0-2 0,-1 0 1 16,-4 0 1-16,4-2 0 0,-4 2-1 16,6 0-1-16,-1 0 2 0,-3-1-2 15,2 0 2-15,0 0-2 0,0 1 1 16,1 0 0-16,1 0-1 0,-4 0 0 15,2 0 1-15,0 0 0 0,-1 0 0 0,-1 0-1 16,2 0 0-16,-2 0 1 0,-2 0 0 16,0 0-2-16,-2 0 2 0,2 0 2 15,-2 0-2-15,2 0 0 0,-2 0 1 16,0 0-1-16,0 0 0 0,0 0 0 15,0 0 1-15,0 0-1 0,2 0-1 16,-2 0 1-16,2 0 1 0,-2 0-1 16,2 0 0-16,-2 0 1 0,0 0 0 15,0 0 2-15,0 0 0 0,0 0-2 16,0 0 1-16,0-4 0 0,0 1-1 15,0 1-2-15,-4-1 3 0,2-2 0 0,0 2-4 16,-2-2 2-16,2 2 2 0,0-2-2 16,-4-1-2-16,4 0 2 0,0-1 2 15,-3-2-2-15,3 2-2 0,0-2 2 16,2 0 0-16,0-1 0 0,-4-1-1 15,4-2 1-15,0 1 1 0,-2 2-1 16,0-2-1-16,0 0 0 0,-2 2 2 16,4-2 0-16,0 1-2 0,-4-1 1 15,2-1 1-15,2 3-1 0,-2-1-2 16,2 3 2-16,0 1 1 0,0 0-1 0,0 2-1 15,0-1 1-15,0 0 0 0,0 2 1 16,0 1-2-16,0-1 0 0,0 0 2 16,0 1-1-16,0 0-1 0,0-2 1 15,0 2 1-15,0-1 0 0,0-1-1 16,0 3 0-16,0-1 1 0,0 1 1 15,0 1-2-15,0 0 0 0,0-2-2 16,0 3 4-16,0 0-2 0,0 0-2 16,0 0 4-16,0 0-2 0,0 0-2 15,0 0 1-15,0 0 4 0,0 0-3 0,-2-1 0 16,2 1 0-16,0 0 2 0,0 0 0 15,0-1-2-15,0 0-2 0,0 1 4 16,0 0-2-16,0 0-2 0,0 0 2 16,0 0 0-16,0 0 0 0,0 0-1 15,0 0 0-15,-3 0 1 0,3 0 0 16,0 0-2-16,0 0 2 0,0-1 2 15,0 1-2-15,0 0 0 0,0 0 0 16,0-1 1-16,0 0 0 0,0 1-2 16,0 0 1-16,0 0 1 0,0-1-2 0,0 0-2 15,3 0 3-15,-1-1-1 0,4 2-1 16,-2-1 1-16,2 1 0 0,2 0 1 15,1-1 0-15,1 0 0 0,0 0-1 16,-1 0 2-16,1 0 0 0,0-1-3 16,-1 2 2-16,3 0 0 0,-4 0 0 0,3 0 0 15,1 0-1-15,-2 0 1 16,3 0 1-16,1 0-2 0,-1 0 0 15,1 0 2-15,3 0 0 0,-3 0-2 16,5 0 1-16,-1 0 1 0,1 0-1 16,2 0-1-16,-1 0 1 0,-3-2 0 0,-3 2-1 15,3-2 0-15,-3 2 2 0,1 0 0 16,-7 0-2-16,2 0 0 0,-3 0 0 15,-1 0 3-15,0 0-1 0,0 0-2 16,2 0 1-16,1 0 2 0,-1 0-2 16,-4 0 0-16,2 0 0 0,-2-2 1 0,-2 2-1 15,1-1-1-15,-3 1 2 16,0 0 2-16,0 0-1 0,0 0-3 15,0 0 1-15,0 0 1 0,0 0-2 16,0 0 0-16,0 0 1 0,0 0 1 0,0 0-2 16,0 0-2-16,0 0 2 0,0 0 1 15,0 0-2-15,0 0 0 0,0 0 2 16,0 0 1-16,0 0 0 0,0 0-2 15,0 0 1-15,0 1 1 0,0 1-1 16,0 2-1-16,0-2 2 0,0 2 1 0,0 1-2 16,0 2 0-16,0 0 0 0,0 2 0 15,-3 0 0-15,-1 0 0 16,2 2 0-16,0 3 0 0,0 2 0 15,0 1-1-15,0 1 1 0,2-2 1 0,-4 1-1 16,0 1 0-16,2-1 0 0,2 0 2 16,-7-1-2-16,5-3 0 0,-6 1 1 15,4 0 1-15,-4-2-1 0,4 0-2 16,-3 0 2-16,3-4-1 0,0 2-1 15,2-1 0-15,0 0 1 0,2 2 1 0,-2-2-2 16,2 1 0-16,-2-1 1 0,2-2 1 16,0-1-1-16,0-1 0 0,0 0 1 15,-2-1 2-15,0-1-3 16,2-1-2-16,0-1 4 0,0 0-4 0,0 0 1 15,0-1 1-15,0 0 0 0,0 0 3 16,0 0-3-16,0 0 4 0,0 0-2 16,0 0 1-16,2-4-4 0,2-1 0 15,-2 0 2-15,-2 2 1 0,2-2-3 16,0 2 2-16,0 0 0 0,-2-1-1 0,2 1-1 15,0 1 0-15,-2 0 1 0,2-2 0 16,5 4-3-16,-5-1-1 0,4-1 3 16,2 0 1-16,0 1-1 0,1-1-2 15,1 0 3-15,0 2 0 0,3-1 1 16,-1-2-2-16,1 3 1 0,-1-1 1 15,2 0-4-15,-3 1-1 0,-1-2 4 16,5 1-1-16,-5 1-2 0,0 0 1 16,3-1 2-16,1 1 1 0,1 0-2 15,-3 0 2-15,2 0-1 0,3 0-1 16,4 0 2-16,-3 0-2 0,1 0 2 0,-5 0-2 15,-1 0 2-15,-1 0-1 0,-2 0 0 16,1-2-1-16,-3 2 1 0,2-2 1 16,-1 2-1-16,-1-2 1 0,-2 1-1 15,-2 0-1-15,-2 0 2 0,2 1 0 16,1-1-2-16,1 1 0 0,-2 0 2 15,6 0-1-15,3 0-1 0,-5-1 1 16,4 1 4-16,3-1-4 0,-3 1 0 16,1 0 0-16,-5 0 1 0,0 0-1 15,-6 0 0-15,0 0 1 0,-2 0 1 0,0 0 1 16,0 0-3-16,0 0 3 0,0 0-1 15,0 0 1-15,0 0-3 0,0 0 1 16,0 0 0-16,0 0 1 0,0 0-2 16,0-2 1-16,0 2 0 0,0-2 0 15,0-1-1-15,0 0 0 0,0 0 0 16,0 0 0-16,0 0 0 0,0 0 0 15,0-2 1-15,0 2 0 0,0-1-2 16,-2 0 1-16,0 1 1 0,2-1 0 16,0-1-2-16,0 0 0 0,0-3 2 0,0 2 0 15,0-1-2-15,0-1 1 0,0-1 1 16,0-3-1-16,0 1-1 0,0-1 1 15,0 0 2-15,0 1-1 0,0-1-2 16,0 1 1-16,0-2 1 0,0-2-1 16,0 0-1-16,-2 1 1 0,2 2 0 0,0 0 1 15,0 0-2-15,0 0 1 16,0-1 0-16,0 3 1 0,-2-1-2 15,2 2 1-15,0 1 1 0,0-1-1 16,0 1-1-16,0 0 0 0,0 2 2 0,0 0-1 16,0 0-1-16,0 2 1 0,0 1 1 15,0 1 0-15,0 2-2 0,0 0 1 16,0 0 1-16,0 0-1 0,0 0-1 15,0 0 0-15,0 0 1 0,0 0 0 16,0 0-2-16,0 0 2 0,0 0 1 0,0 0-1 16,0 0-1-16,0 0 1 0,0 0 0 15,0 0 0-15,0 0-1 16,0 0 0-16,0 0 2 0,0 0-2 15,0 0-1-15,0 0 1 0,0 0 0 0,0 0 1 16,0 0 0-16,0 0 0 0,0 0 0 16,0 0 1-16,0 0-2 0,0 0 1 15,0 0 1-15,0 0-1 0,0 0 0 16,4 0 0-16,-4 1 1 0,4 2-1 15,0-2 0-15,1 1 0 0,-1-1 2 16,4-1-2-16,-4 0 0 0,4 0 0 16,-1 1 0-16,1 0 1 0,0 0-1 0,0 0 0 15,1-1-1-15,1 0 1 16,0 1 0-16,3-1 0 0,-1 0 1 15,5 0-1-15,-1 0-1 0,1 0 2 0,8 0-1 16,-3 0 1-16,7-1 0 0,-2-1-2 16,-6 2 2-16,-3 0-1 0,-1 0-1 15,-3 0 1-15,-3 0 1 0,-3 0-1 16,-2 0-1-16,-2 0 2 0,0 0 0 15,-4 0 0-15,3 0-2 0,1 0 2 0,-4 0 1 16,0 0-2-16,0 0-1 0,0 0 1 16,0 0 1-16,0 0-2 0,0 0-1 15,0 0 2-15,2 0 0 16,-2 0 0-16,0 0-2 0,0 0 2 0,0 0 1 15,0 0-1-15,0 0-1 0,2 0 2 16,-2 0 0-16,0 0-1 0,0 0-1 16,0 0 0-16,0 0 1 0,0 3 0 15,0 2-1-15,0 1 1 0,0 2 2 16,0 0-3-16,0 0 1 0,0 3 0 0,0 0 1 15,0 2 0-15,0 2-2 0,0 0 2 16,-2-1-1-16,0 3 1 0,-5 1-2 16,3 0 1-16,0 1 1 15,2 1-1-15,-4 2 0 0,4 1 0 0,-4-2 2 16,-1 2-2-16,1-2-1 0,0 0 2 15,0-4-1-15,2-1 0 0,-3-2-1 16,3-2 2-16,0 0-1 0,0-3 0 16,2-1 0-16,0-3 1 0,0-1 0 15,-2-2 0-15,0-1 1 0,-1 1 0 0,1 0-2 16,0 0 1-16,0-1-1 0,0 0 0 15,4 0 1-15,-4-1-1 0,2 1-1 16,0 1 1-16,2-2 1 0,0 3-1 16,0-3-1-16,0 0 1 0,0 0 1 15,0 0-2-15,0 0-1 0,0 0 1 16,0 0 3-16,0 0-4 0,0 0-1 15,0 0 3-15,2 0 2 0,4 0-3 16,2-2 0-16,-2-1 1 0,5 0 1 16,1 1-2-16,-2 0-1 0,5-2 3 0,-1 2 0 15,5-2-2-15,6 0 0 0,2 1 1 16,2 0 0-16,2-2 0 0,0 1-1 15,2 1 1-15,-2-2 1 0,-2 1-1 16,0 0-1-16,-2-2 2 0,-7 1-1 16,-7 2 0-16,-5-2 0 0,-4 3 2 15,-4 2 2-15,0-2-3 0,0 2 1 16,0-1 2-16,0 1-2 0,0-1 0 15,0 0 0-15,0-1-2 0,0 2 3 16,0 0-3-16,0-1 1 0,0 1 0 16,0 0 0-16,0 0-2 0,0 0 1 0,0 0 1 15,-2 0-1-15,0 0-4 16,-4 0-11-16,-1 0-24 0,-3 1-38 0,0-1-118 15</inkml:trace>
  <inkml:trace contextRef="#ctx0" brushRef="#br0" timeOffset="17974.86">17391 5872 20 0,'0'0'17'0,"0"0"-17"0,0 0 2 15,0 0 4-15,0 0 93 0,0 0-65 16,0 0-17-16,0-3 5 0,0 2 2 15,0-1 0-15,0 1-6 16,0 1 0-16,-4-2-4 0,-1-1 1 0,5 1-9 16,0 1 4-16,0-1-1 0,-2 2-1 15,0-2 0-15,0 1-3 0,0 1-1 16,0-2-2-16,2 2 1 0,0 0-3 15,0 0 2-15,0 0-2 0,-2 0-2 16,2 0 2-16,0 0 0 0,0-1 0 0,0 1-1 16,0 0-1-16,0 0 5 0,0 0-1 15,0 0 0-15,8 0 3 0,1 0 3 16,5-2-5-16,0 0 0 0,3 1 2 15,4 1-3-15,-1-1 1 0,3 1-2 16,2 0 1-16,0-1-1 0,2 1 0 16,4 0-1-16,-5 0 1 0,-1 0 1 15,0 0-2-15,-2 0 0 0,-3 0 1 16,1 0 1-16,-4 0-2 0,1 0 3 15,-3 0-1-15,-1 0 2 0,-1 0-3 0,1-1 0 16,-1 1 0-16,-3 0-2 0,0 0 2 16,-2 0-2-16,-1 0 2 0,1 0 1 15,0 0-1-15,0 0 1 0,1-1 3 16,1 0 1-16,0-1 0 0,3 1-2 15,-3-1-3-15,-2 2 2 0,1-1-1 0,-5 1-2 16,0 0 1-16,0 0 1 0,-2 0-4 16,0 0 1-16,0 0 1 0,-2 0-1 15,2 0-3-15,2 0-1 16,-1 0-3-16,-1 0 0 0,2 3-2 0,-2-2 0 15,2 1-4-15,0 0 5 0,-4 1-15 16,0 0-41-16,0-3-57 0</inkml:trace>
  <inkml:trace contextRef="#ctx0" brushRef="#br0" timeOffset="21188.04">13145 4950 15 0,'4'0'11'0,"-2"0"-11"16,-2 0 2-16,2 0-4 0,-2 0 6 16,0 0 16-16,0 0-4 0,0 0-14 0,0 0 0 15,0 0 0-15,0 0-1 0,4 0-1 16,-4 0 2-16,0 0 1 0,0 0 9 15,0-1 9-15,2 0 13 0,-2 0-3 16,0-2-3-16,0 2 2 0,0 0-6 16,0-1-3-16,0 0 1 0,0 2-8 0,0-1-5 15,0 0 2-15,0 0-4 0,0-1-2 16,0 2-2-16,0 0 2 0,0 0-1 15,0-2 0-15,0 2 3 16,0-2 1-16,0 1 1 0,0 0-5 0,0-1 3 16,0 1 0-16,0 1-2 0,0-2 0 15,0 1-2-15,0 0 0 0,0 0-1 16,0 1-1-16,0-1 1 0,0 0 1 15,0 1-3-15,-2-2 0 0,2 1-2 16,-2 0 4-16,2-3-2 0,-2 4 0 0,0-2 1 16,0 0 1-16,0 0-1 0,-4-1-1 15,4 3 1-15,-5-4 2 0,3 3-2 16,0 0-1-16,-2-1 1 0,0 1 0 15,0 1-2-15,-3 0 0 0,1 0 2 16,0 0 0-16,-1 0-1 0,1 1-1 16,-4 2 1-16,-1 3 0 0,3-2-1 15,0 3 1-15,-3 0 0 0,3-1 1 16,0 1-2-16,-1 2-1 0,5-1 2 15,-2 2 0-15,0-1-2 0,6 1 0 0,-5 0 2 16,7 0 0-16,0 1-2 0,0-1 1 16,0-1 1-16,0 1 0 0,4 1 0 15,3-2-2-15,-1 1 4 0,4-1-2 16,-2-2 0-16,5 0 0 0,-3-1 1 15,5 1 1-15,-3-3-2 0,5-2 0 16,-1 1 2-16,1-3 1 0,3 0-3 16,-3 0 0-16,-3 0 1 0,1 0 1 15,-1 0-2-15,-3-2 0 0,-1-3 2 16,-2-2-3-16,0 0 2 0,-1-1 0 0,-3 0 2 15,0-1-1-15,2-1 0 0,-4-1 3 16,2-1 2-16,-2 0-4 0,1 0-1 16,-3-1-3-16,0 1 4 0,0-1-2 15,0-2 0-15,-7 1-2 0,-1 3 1 16,-2 0-2-16,-1 3-3 0,3 1-5 0,-2 5 4 15,4 2-5-15,-3 0-10 16,-3 3-8-16,6 9-10 0,-3 0-22 16,1 0-43-16,0-2-41 0</inkml:trace>
  <inkml:trace contextRef="#ctx0" brushRef="#br0" timeOffset="22564.12">13418 5081 6 0,'0'0'16'16,"2"0"-16"-16,0 0 87 0,-2 0-35 15,0 0-25-15,2-3 0 0,0 2 5 16,-2 1 0-16,0-1-5 0,0 0-6 16,0 0-4-16,0 0-3 0,0 0-3 15,0 1-2-15,0 0-2 0,0 0-5 0,0 0-3 16,0 0-1-16,0 0-1 0,0 7 3 15,2 3-1-15,-2 3 2 16,0 1 0-16,2 0-1 0,0 0 0 16,2 0-1-16,2-2-1 0,-3-1-2 0,3-3-1 15,-2-1 4-15,0-2 0 0,0-3 1 16,2-2 0-16,-2 0 4 0,1 0-1 15,3-2-1-15,-2-5 2 0,-2-2 4 16,2-1-3-16,-1-2 0 0,-1 1 1 16,2 1 0-16,-2-1-2 0,2 1-6 15,-4 0 2-15,2 0 1 0,1 1-1 0,-5-1 1 16,2 2-9-16,0 4-9 0,-2 1-16 15,0 2-42-15,0-3-122 16</inkml:trace>
  <inkml:trace contextRef="#ctx0" brushRef="#br0" timeOffset="23747.19">13145 4364 71 0,'0'-1'21'0,"0"-1"3"0,0 1 2 0,0 0-6 16,0 0 3-16,0 1-8 0,0 0 0 15,0 0-6-15,0 0 3 16,0 0-6-16,0-1-1 0,0 1 1 16,0 0 2-16,0 0 4 0,0 0 3 0,0-1 4 15,0 0 7-15,0 1-6 0,0-2-3 16,0 1-1-16,0 1-5 0,0-1 0 15,0 1 0-15,0 0-3 0,0 0-5 16,0 0-2-16,0 0-1 0,0 6 1 16,0 1 0-16,0 1 0 0,0 2 1 0,-2 0-1 15,0 0-1-15,0-2 1 0,-3 1 1 16,3 0-2-16,0-1-1 0,0 1 2 15,0-2 0-15,0 0 0 16,2 0-2-16,0 1 1 0,0-2 1 0,-2 1-1 16,2 0-1-16,0-2 1 0,-2 1 1 15,2-3-4-15,0 1-3 0,0-2 0 16,0 1-6-16,0-1-7 0,2-2-3 15,0 3-8-15,0-2-9 0,2-1-20 16,-4 0-26-16,0 0-10 0</inkml:trace>
  <inkml:trace contextRef="#ctx0" brushRef="#br0" timeOffset="24132.21">13046 4451 77 0,'0'0'19'0,"0"0"11"15,0 0 6-15,0 0-10 0,0 0-5 16,0 0-9-16,2 0 8 0,4 0-3 15,0 0-1-15,0-3-1 0,7 1 2 0,-3 1-5 16,0-2-2-16,1 2-5 0,-1-2 5 16,0 3-4-16,-1 0-2 0,-1 0-3 15,-2 0 0-15,0 0 0 0,3 0-2 16,-5 2 1-16,2 1-5 0,0 0-10 15,2 2-14-15,3-1-18 0,-5-3-20 16,2-1-31-16</inkml:trace>
  <inkml:trace contextRef="#ctx0" brushRef="#br0" timeOffset="24708.24">13374 4335 66 0,'-2'0'25'0,"-2"0"0"0,2 0 12 16,0 0-10-16,-4 0 0 0,4 0-6 16,2 0-2-16,0 0-6 0,0 0 2 15,0 0-3-15,0 0-2 0,0 0-1 0,0 0-3 16,0 0-2-16,0 0 1 15,2 0 0-15,6 0 2 0,-2 0 0 16,5 0 0-16,1-2 0 0,0 1-1 16,7-4 4-16,-3 3-3 0,5-1 2 0,0-2-3 15,-3 3 3-15,1-1-4 0,4-1-2 16,-9 2 2-16,3-1-6 0,-3 1 2 15,-5 1-1-15,-1 1 0 0,-4 0 0 16,0 0-2-16,-4 0-14 0,0 0-12 16,0 3-14-16,0 2-17 0,-8-3-33 0,-7-1-54 15</inkml:trace>
  <inkml:trace contextRef="#ctx0" brushRef="#br0" timeOffset="24935.26">13397 4404 3 0,'0'4'100'0,"8"1"-80"0,3 0 14 15,-1-1-2-15,4 0-16 0,-1 0-2 16,-1-2-4-16,1 3-2 0,-1 0 0 0,-2-1 1 16,-8 3-8-16,3-1 1 0,-5 1 5 15,0 2-1-15,0-1 0 0,-9 1-1 16,1 2 0-16,-4-1-2 15,-1-2-1-15,-1 0-1 0,1 0 0 0,1-3 1 16,2 2-6-16,-1-1-10 0,5 0-14 16,0-2-11-16,4 0-14 0,2-4-20 15</inkml:trace>
  <inkml:trace contextRef="#ctx0" brushRef="#br0" timeOffset="25284.28">13678 4454 47 0,'0'5'42'0,"0"2"-27"0,0 2 1 16,0 2-6-16,0 0-2 0,0-1-4 16,0 0-2-16,4 0-2 0,2-2 7 15,3-3-1-15,-1-3 3 0,2-2 36 16,-1 0-16-16,-1 0 2 0,4-7 0 15,-3-2-7-15,-1-3-5 0,0-1-1 16,0-2-7-16,3 0 3 0,-3 0-11 16,-2 2 0-16,-2 1-1 0,0-1-1 15,-2 3-2-15,3 0-1 0,-5 1-4 16,0 3-21-16,0 0-27 0,0 1-57 0,0 0-73 15</inkml:trace>
  <inkml:trace contextRef="#ctx0" brushRef="#br0" timeOffset="28860.48">13335 5614 33 0,'0'0'103'0,"0"0"-73"0,0 0 2 16,0 0-4-16,0 0-4 0,0-2 0 16,4 1-5-16,-4-3-5 0,0 1 6 15,6 1-1-15,-6-2-2 0,0-1 2 0,2 3 1 16,-2 0-8-16,0 1 4 0,0-2-2 15,0 2-5-15,0 0 0 0,0 1-6 16,0 0-2-16,0 0 0 16,0-1 0-16,0 0-2 0,0 1 0 0,0 0 1 15,0-1-2-15,7-1 0 0,-1-3 3 16,6 0 0-16,-1-3-1 0,3-1-1 15,7 0 3-15,-5-2-1 0,5-1-1 16,2-1 1-16,1-1 0 0,3-1-3 16,-2-2 2-16,4-1 1 0,-2 0 1 0,0-2-1 15,0 3-1-15,2-1 1 0,-5 0 1 16,-1 1 3-16,2 0-6 0,-2-3 3 15,-1 4 0-15,-3-2 1 0,2 3-2 16,-7 4 0-16,1 1 0 0,-5 3 2 16,0 2-2-16,-3 1 0 0,1-2 2 15,-2 2-6-15,0-1 6 0,0 2-3 16,1 1-2-16,-5 0 4 0,2 0-4 15,0 1 2-15,-2 0 2 0,0 0-2 16,0-1-2-16,0 2 2 0,-2 0 2 0,0 0-5 16,0 0-1-16,0 0-11 0,-6 9-1 15,-4 1-17-15,-1 0-32 0,-3-3-70 16,-3-2-89-16</inkml:trace>
  <inkml:trace contextRef="#ctx0" brushRef="#br0" timeOffset="29716.53">13370 5500 47 0,'0'0'30'16,"0"-2"-15"-16,0 1 7 0,0 1-7 16,0 0 0-16,0-1-6 0,0 0-7 15,2 1-3-15,0-1 1 0,0-1 1 16,0 0-1-16,3-1 2 0,-5 1 6 0,2 0 7 15,0 1 3-15,-2-1-8 0,2-1 3 16,-2 1-2-16,0 0 1 16,0 1-3-16,0-2-4 0,0 2 2 15,0-1 2-15,0 2-1 0,0-1-1 0,0 1 5 16,0-2-3-16,0 1 4 0,0-1-1 15,2 1 3-15,-2 0-4 0,0 0-2 16,0-1 1-16,0 1-3 0,0 1 0 16,0 0-2-16,0 0 0 0,0 0 4 15,0-1-7-15,0 1 3 0,0 0 0 0,0 0-3 16,0 0 0-16,0 0-2 0,0 0 0 15,0 0 2-15,-4 6 0 0,0 0-1 16,-3 4 2-16,-1 2 0 16,2 1-3-16,-2 0 1 0,-1 3-2 15,-3 0 3-15,2-2-2 0,-1 4 1 0,3-6 0 16,2 0-1-16,4-2-1 0,2-1-1 15,0-1 3-15,0-1-1 0,0-1-1 16,0 0 0-16,0-3 2 0,10 0 0 16,-2-2 0-16,5-1 0 0,1 0 2 15,3 0-2-15,-1 0 0 0,3 0-2 0,-3 0 1 16,1 0 2-16,-1 0-3 0,1 0 1 15,-5 0 0-15,1 0 0 0,-3 0-1 16,0 1 0-16,1 3 1 16,-1-2 0-16,1 0-7 0,-3 1-3 0,2-2-5 15,-2 1-14-15,1-1-27 0,-1-1-40 16,-2 0-48-16</inkml:trace>
  <inkml:trace contextRef="#ctx0" brushRef="#br0" timeOffset="211291.92">23379 12278 58 0,'2'0'14'0,"0"0"1"0,0 0-3 16,0 0 32-16,-2 0 24 0,0 0-43 16,0 0 3-16,0 0 6 15,0 0-2-15,0 0-7 0,0 0-3 0,0 0-2 16,0 0-3-16,0 0 2 0,0 0-3 15,0 0 0-15,-2 0-3 0,0 0-3 16,0-1-1-16,0 1 0 0,2-1-4 16,0 1 1-16,-4 0-3 0,4 0 0 15,-2 0-3-15,2 0 0 0,0 0 2 0,-2 0-1 16,2 0-2-16,0 0 1 0,-2 0 1 15,2 0-1-15,-2 0 0 0,2 0 0 16,0 0 2-16,-2 0 1 0,0 0-2 16,2 0 2-16,0 0 1 0,-2 0 0 15,2 0-1-15,0 0-4 0,0 0 4 16,0 0-1-16,-3 0-1 0,3 0-1 15,-2 0 1-15,2 0 0 0,0 0-1 16,0 0 0-16,0 0 0 0,0 0-1 16,0 0 0-16,0 0-1 0,0 0 2 15,0 0-1-15,0 0-1 0,0 0 1 0,0 0 2 16,0 0 0-16,0 0-2 0,0 0 1 15,-2 0 0-15,2 0 1 0,0 0-2 16,0 0 2-16,0 0 0 0,0 0 0 16,0 0-1-16,0 0 1 0,0 0 1 15,0 0 2-15,0 0-3 0,0 0-2 0,0 0 3 16,0 0-1-16,0 0-1 15,-4-2-1-15,4 1 1 0,-2-2 1 16,0 0-2-16,2 0 1 0,0 0 1 16,-2 1 1-16,0-1-4 0,0-1 2 0,0 1 2 15,0-3-2-15,2 1-2 0,0-3 2 16,0 2 0-16,0-4 2 0,0-1-4 15,0-1 2-15,0-4 2 0,0-1-2 16,0 1-2-16,0-4 2 0,0 4 2 16,0-4-2-16,-2 2-2 0,0-2 2 0,0-1 2 15,-1 2-2-15,3 1-2 0,-4-1 4 16,0 0-2-16,2 1 0 15,0 3-2-15,0 0 4 0,0 2-2 16,2-2 0-16,0 2-2 0,0 1 2 0,-2 1 2 16,2 0-2-16,-2 0-2 0,2 0 2 15,0-1 2-15,0-2-4 0,0 2 1 16,0 2 1-16,0-1 3 0,0-1-3 15,-2 0-2-15,0-1 4 0,-2 2-2 16,1 1 0-16,3-3-2 0,0 1 2 0,0-3 2 16,0 1-2-16,0 1-2 0,0 0 2 15,0 4 2-15,0 1-2 0,0 0 0 16,0 0 1-16,0 1 1 15,0 0-1-15,0-1-1 0,0 2 2 0,0-2 1 16,0 0-2-16,0 0-1 0,3-1 1 16,-3 0-3-16,4-1 3 0,-2 2-2 15,0-2 2-15,0 0 0 0,0 1-1 16,-2-2 0-16,0 3 0 0,4-2 1 15,-4 2-1-15,2 1-1 0,-2 0 2 0,0 2 0 16,0-3-2-16,0 1 1 0,2 1 1 16,-2-2 0-16,0 3-1 0,0 0 0 15,0 1 0-15,0-1 2 0,0 2-1 16,0 1 0-16,0 0 0 15,2 0 0-15,-2-1-1 0,2 1 0 0,0 0 0 16,-2 2 1-16,0 0-2 0,0 0 0 16,0 0 1-16,2 0 1 0,-2 0-2 15,0 0 1-15,0 2 1 0,0 1 1 16,0 0-2-16,0-1 0 0,0 1 0 15,0-1 0-15,0 1 0 0,0-1 1 0,0-2-1 16,0 1 0-16,0 0 0 16,0 0-1-16,0-1 2 0,0 1 1 0,0-1-2 15,0 0 0-15,0 0 2 0,0 0 0 16,0 0-2-16,0 0 0 0,0 0 0 15,0 0 2-15,0 0-4 0,0 2 1 16,0-2 1-16,0 2 1 0,0-1-1 16,0 0-2-16,0 0 3 0,0 2 0 15,0-2-2-15,3 1 0 0,3 1 2 16,-2-3 0-16,4 1-1 0,-2 2-1 0,3-2 1 15,-1 1 1-15,-2 1-1 0,2 0-1 16,-1-1 1-16,-1 0 1 0,0-1-1 16,-4 0-1-16,4 1 1 0,2 1 1 15,-1 0-1-15,1-1-1 0,-2-1 1 16,0 1 1-16,3-1-1 0,-3 1-1 15,-2 0 2-15,2-1-1 0,-4-1 0 16,4 0-1-16,-4 0 2 0,-2 0 1 16,3 0-4-16,-1 0 2 0,0 0 0 15,-2 0 2-15,2 0-4 0,-2 0 2 0,2 0 0 16,-2 0 2-16,0 0-2 0,0 0-2 15,0 0 6-15,0 0-4 0,0 0 0 16,0 0-4-16,0 0 4 16,0 0 0-16,0 1 0 0,4-1-1 0,-2 0 2 15,0 1-1-15,0 0 0 0,0-1 0 0,0 1 0 16,-2-1 2-16,2 0-2 15,-2 0 0-15,0 0 2 0,0 0 1 16,0 0-3-16,0 1-1 0,-4 0 1 16,0 0 1-16,2 2-2 0,2-3 0 0,-4 3 1 15,0 1 1-15,0 2-2 0,-1 0 0 16,1 2 2-16,2 0 0 0,0 1-2 15,-2 1 0-15,0 2 2 0,2 1-1 16,-2 0-1-16,0 1 1 0,4 0 0 16,-5 0 1-16,3 0-2 0,2 0 1 15,0 1 0-15,0-1 1 0,0 1-2 0,0-2 1 16,0 0 0-16,0-1 0 15,0-1 0-15,0 1 0 0,0 0 0 16,0 0 0-16,2-1 0 0,-2 1 0 16,3-2 0-16,-3 2 1 0,0 1-2 0,0 0 1 15,0 0 1-15,0 2 0 0,0 0-2 16,0 1 1-16,-5-1 1 0,3 2 0 15,2-2-3-15,-4 0 2 0,0 3 1 16,0 0 0-16,0 1-2 0,4 1 0 16,-4-3 3-16,2 1-2 0,0-1-1 0,-1-2 0 15,-1 2 3-15,2 0-2 0,0-1-1 16,0-2 1-16,2 1 1 15,-2 0-1-15,2-2-1 0,0 0 0 16,0-3 1-16,0 0-1 0,0-2 1 0,0 1-2 16,0-4 4-16,2 1-2 0,-2 3 0 15,2-2-2-15,-2 1 4 0,0-2-2 16,0 0 0-16,0-1-2 0,0-2 4 15,0 4-2-15,2-2 0 0,-2 0-2 16,0 0 4-16,2-2-2 0,0 0 0 16,0 2-2-16,1-2 4 0,-3 0-2 0,0-1 0 15,0-1 0-15,0 0 0 0,0 1 1 16,0-1-2-16,0 2 1 15,0 2 1-15,0-2 1 0,0 3-4 0,0-2 2 16,0 4 0-16,-3-2 1 0,1 1-2 16,0-1 0-16,2 1 2 0,0-1-1 15,0-1-1-15,0-2 1 0,0 0 0 16,0 2 0-16,0-4 0 0,0 1-2 15,0-2 4-15,0 0-2 0,0 0 0 0,0 0 1 16,0 0 2-16,0 0-5 0,0 0 2 16,0 0 2-16,0 0-2 0,0 0 0 15,4-1-2-15,1-1 2 16,-1 1 0-16,-2-1 1 0,2 1-2 0,0 0 1 15,-2-1 1-15,2-1 0 0,-2-2-2 16,0 3 1-16,5-1 1 0,-5-2-3 16,0 0 4-16,2 2-3 0,-2 1 2 15,0-2-1-15,2 2-1 0,0-2 0 16,2 1 2-16,3-2-1 0,-1 0-2 0,2-1 1 15,-1 1 1-15,1 0-2 0,0 1-1 16,3 0 1-16,-1 2 1 0,3 0 1 16,-5 1-2-16,0-1 2 15,3 1-1-15,-3 0 1 0,-2 0-3 0,-4 0 1 16,1-2 1-16,-1 1 1 0,-2 0-1 15,-2 0 1-15,0 0 1 0,0 0-1 16,0 2-1-16,0 0 1 0,0 0 1 16,0-1-1-16,0 0-1 0,0 1-1 15,0 0 2-15,0 0 0 0,0-3-2 16,2-1 0-16,-2-1 3 0,0 0-1 0,0 1 0 15,0-2 0-15,0 0 1 0,0-1-1 16,0 1 0-16,0-2 0 16,0 2 1-16,0-3-1 0,0 0-1 0,0-1 1 15,0 0 0-15,0-1 1 0,0 0-2 16,0-1 0-16,4-1 2 0,-4 2 0 15,0-2-2-15,0 2 1 0,0-2 1 16,0 2 0-16,0-1-2 0,0 0 0 16,-2-1 2-16,0-1-1 0,2-1-1 15,0 1 1-15,0 0 0 0,0-1 0 0,0 1-1 16,0-1 0-16,0-2 2 0,0 1 0 15,0 0-2-15,0-1 0 0,0 1 2 16,2 0-1-16,0 0-1 0,0 2 1 16,0-3 0-16,-2 2 1 0,2 0-2 15,-2 2 3-15,0 0-4 0,2-2 2 16,-2 2 2-16,0 0-2 0,2 1-2 15,-2-1 2-15,0 1 2 0,2 1-2 16,5 3-2-16,-3-2 4 0,-2 0-3 16,0-1 1-16,0 3 1 0,0 0-1 0,0 0-1 15,2-1 1-15,-2-1 1 0,-2 1-2 16,0-1 0-16,0 0 2 0,2 0-2 15,-2 0 3-15,0 1-3 0,0 0 2 16,0 3-2-16,0-1 0 0,0 1 1 16,0-2 0-16,-2 2 2 0,0-2-3 0,-2 2 0 15,2-2 1-15,0 1 2 0,0 2-3 16,0 1 0-16,2-1 1 15,0 3 2-15,0-1-3 0,0 0 2 16,0 0-1-16,0 0-1 0,0 1 1 0,0 0-1 16,0-1 3-16,0 0 0 0,-2 2-2 15,0-2 0-15,-3 3 0 0,1 0 2 16,2 0-2-16,-2 0-1 0,2 0 2 15,2 0 0-15,-4 0-1 0,4 0-1 16,-4 0 1-16,4 0 1 0,0 0-1 0,0 0-1 16,-2 1 0-16,2 1 1 0,0-1 0 15,0 1-2-15,0 1 3 16,0-2 0-16,0 1-2 0,0 0 1 15,2-1 0-15,0 2 1 0,4 2-1 16,-2-3-2-16,0 2 3 0,3 0 0 0,-3-3-2 16,4 2 1-16,-2-3-1 0,-2 3 2 15,2-1-1-15,3 0-1 0,-1 1 1 16,0 0 1-16,1 0-2 0,1 1 0 15,2-1 1-15,-1-1 1 0,1 2-2 16,0-2 0-16,3 0 1 0,-1 0 0 0,-1-1-1 16,1-1 2-16,-5 1-2 15,-1-1 2-15,0 0-2 0,-6 0 0 16,-2 0 1-16,2 0 1 0,-2 1-1 15,0-1-1-15,0 1 1 0,2 1 0 0,-2 0-1 16,2 1-1-16,-2-1 3 0,0-2 0 16,0 3-2-16,0-1 0 0,0 1 2 15,0-1 0-15,0 0-1 0,0 1-1 16,0 1 2-16,0-1 0 0,0 0-1 15,0 1-1-15,0 0 1 0,0 0 1 0,0 2-2 16,0-1 0-16,0 3 1 16,0-2 2-16,0 3-3 0,0-2 0 15,0 1 2-15,0 1 1 0,-2 1-3 16,0 0 1-16,0 2 1 0,0 1 0 0,2 0-2 15,-2 1 0-15,2 3 2 0,0 0 0 16,0 2-2-16,-4-1 0 0,2 2 2 16,2-1 0-16,-4 0-2 0,4-2 0 15,-2 0 1-15,2-1 1 0,0 2-2 16,-2-2-1-16,2 0 2 0,-3 0 1 0,1 0-2 15,0-1 0-15,0 1 2 0,2-2 0 16,-4 0-2-16,4-1 0 0,-4 1 1 16,4-2 1-16,0 2-1 15,0-1-1-15,0-2 0 0,0 0 2 0,0-2-2 16,4 0 1-16,0 2 0 0,0-1 0 15,-2 0 0-15,1 1-1 0,-3-3 2 16,2 2-1-16,-2 0 0 0,0-2-1 16,0 1 2-16,0-2-1 0,0 0-1 15,0 1 1-15,0-2 0 0,0 2 0 0,0 0-1 16,2-2-1-16,0-1 0 0,0 1 1 15,-2 1 1-15,2 0-1 0,-2-2 1 16,0 0-1-16,0-2 0 16,0-2 1-16,0 1 0 0,0 0 1 0,0-1-2 15,0-1 2-15,0 0 0 0,0 0-1 16,0 0-1-16,0 0 1 0,0 0 1 15,0 0-1-15,0 0-1 0,0 0 0 16,0 0 2-16,2 2-1 0,-2-1-3 16,0 1 3-16,0 2 2 0,0 0-1 15,0 2-1-15,0-1 0 0,0-1 0 0,0 0 0 16,0 0-1-16,-2-1 1 0,2-1 1 15,0-1-1-15,0-1-1 0,0 0-1 16,0 0 2-16,0 0 2 16,0 0-2-16,0 0 0 0,0 0 2 0,4 0-1 15,-2 0-2-15,-2 0 1 0,0 0 2 16,0 0-3-16,0 0 1 0,0 0 0 15,0 0 0-15,0 0 0 0,0 0-1 16,0 0 0-16,0 0 2 0,0 0-1 16,0 0-2-16,0 0 0 0,0 0 4 0,0 0-1 15,0 0-1-15,0 0 0 0,2 0 1 16,-2 0 0-16,0 0-2 0,2 0 1 15,-2 0 1-15,0 0-1 0,0 0-1 16,0 0 0-16,0 0 1 0,0 0-1 16,0 0-1-16,2 0 1 0,0 0 2 15,-2 0 1-15,4 0-4 0,-1 0 1 16,1 0 2-16,2 0 1 0,-4-1-4 15,6-2 1-15,-2-1 1 0,5 2 0 16,-3-2-2-16,2 0-1 0,-1 1 1 0,1-1 2 16,2 0-3-16,-3 0 0 0,-1 1 3 15,0-1 0-15,-2 1-1 0,1-1 1 16,-1 1 1-16,-2-1-1 0,2 2-1 15,0 0 0-15,-2 0 2 0,3 0-1 16,-5-1-2-16,-2 2 1 0,2-1 1 16,-2 1 0-16,0-1-2 0,0 2 1 15,0 0 2-15,0 0 0 0,0 0-2 16,0 0 1-16,0 0 0 0,0 0-1 15,0-1 0-15,2 1-2 0,2 0 1 0,-2 0 2 16,0 0-1-16,2-2 1 0,-2 0 1 16,2 2-1-16,-4-2 0 0,0 2 0 15,0-1 4-15,0 0-2 0,0 0-3 16,0-2 0-16,0 1 3 0,0-2-2 15,0 1-1-15,-4-1 1 0,2-1 1 0,2-1-1 16,0-2-2-16,0-2 1 16,0-2 2-16,0-1-1 0,2-2-1 15,0-2 1-15,0 0 0 0,0-2 1 16,-2 2-3-16,0 1 2 0,0-3 0 0,0 3 0 15,0-2 0-15,0 4 0 0,0-1 0 16,0-1 1-16,0 1-2 0,0 1 1 16,0 0 1-16,0 1-1 0,0-2-1 15,0 2 1-15,0-1 0 0,0-1 0 16,0-2 0-16,0-1 0 0,0 0 0 15,0 0 0-15,0-1 0 0,0-2 0 0,0 3 0 16,0 0 0-16,0 3 0 16,0 2 0-16,0 0 1 0,0 1-1 15,0-1 0-15,0 1 0 0,0 1 0 16,-2 0 1-16,2 1-1 0,0 0 0 0,0-2 2 15,0 0-2-15,0 1 1 0,0-2-1 16,0 3 1-16,0-3 0 0,0 1 0 16,0 0-1-16,0 1 2 0,0 2-1 15,0 0-2-15,0 0 1 0,0 4 1 16,0-1-1-16,0 1 0 0,0 0 0 0,0 2 2 15,0-2 0-15,0 2-1 0,0 1 0 16,0 0-2-16,0-1 3 16,0 2-1-16,0-2-1 0,0 3 0 15,0 0 0-15,0 0-1 0,0 0 1 0,0 0-1 16,0 0 1-16,-4 3 0 0,2 3-1 15,0-1 2-15,0 2-1 0,0-1-1 16,2-2 0-16,0-1 2 0,0-1-1 16,0 0-2-16,0-2 2 0,0 1 1 15,0-1 0-15,0 0-2 0,0 0 1 0,0 0 2 16,0 0-1-16,0 0-2 0,0 0 2 15,0 0-1-15,0 0 0 0,0 0-1 16,4 0 1-16,-2 0-1 16,0 0 1-16,2 0 1 0,1 0-1 0,-1 0 1 15,2 0-1-15,0 0-2 0,4 0 2 16,3 0 2-16,-3 0-3 0,5 0 0 15,-1 0 1-15,1 0 2 0,-1 1-3 16,-2 1 0-16,1-2 1 0,-1 3 1 16,3-1-1-16,-5 2-2 0,2-3 2 0,1 3 2 15,-1-3-3-15,-1 3 0 0,-5-2 1 16,0-1 1-16,-2 1-2 0,0-1-1 15,-2 0 1-15,0 0 2 0,0 1-2 16,3 0 0-16,-5 0 1 0,2 0 0 16,2 0 0-16,-2 0-1 0,2 2 2 15,0-1-1-15,0-1 0 0,-2 0-1 16,0 2 2-16,-2-1-1 0,0 0 0 15,0 0 0-15,0 1 0 0,0 0 1 16,0-1 0-16,0 2-2 0,0 1 2 0,-2 0 0 16,-2 1-1-16,2 2-1 0,-2 0 1 15,0 3 1-15,2-1-1 0,0 0-1 16,0 2 1-16,0 0 1 0,2 1-1 15,0 2-1-15,0 3 1 0,-2 1 1 16,2 0-1-16,-3 2-1 0,1 0 2 16,0 1 0-16,2 1-1 0,-6 0-1 15,2 0 1-15,2-1 1 0,-2 2-1 16,2-2-1-16,2-1 0 0,0-2 3 15,-2-1-3-15,2 1 0 0,0-4 2 16,-2 0 0-16,0-1-1 0,-1-2-1 0,-3 1 1 16,2-4 1-16,0 1-1 0,0 1-1 15,0-1 1-15,0 1 1 0,2-1-1 16,-1-1-1-16,3-1 1 0,-2 1 1 15,2-3-2-15,0-1 0 0,0 0 2 16,0 0 0-16,0 0-2 0,0-1 1 16,0 0 0-16,0-2 0 0,0 1 0 15,0 1-1-15,0-3 2 0,0 1 0 16,0 1-1-16,0 0-2 0,0-2 3 15,0 0 0-15,0 0-2 0,0 3 0 0,0-2 2 16,0 1 0-16,0 1-1 0,0-1-1 16,0 2 1-16,0-2 1 0,0 1-1 15,0 3-2-15,0-4 3 0,0 2 0 16,0-3-2-16,0-2 0 0,0 1 1 15,0-2 1-15,0 0-2 0,2 0 1 0,3 0 1 16,-5-3 0-16,2-2-1 16,-2 4-1-16,0-2 2 0,0 3 2 15,0-1-4-15,0-1 0 0,2 2 1 16,-2 0 1-16,0 0-2 0,0 0 0 0,0 0 0 15,0 0 1-15,0 0-2 0,0 0 2 16,0 0 1-16,0 0 0 0,0 0-2 16,0 0-1-16,0 0 3 0,0 0 0 15,0 0-1-15,4 0-1 0,0 0 2 16,2-5 0-16,2 1-2 0,1 0 0 0,-1 0 0 15,0 0 1-15,1 0 0 0,1 1-1 16,-4-2 1-16,2 2 1 16,1-1-3-16,-3 2 0 0,4-1 2 15,0 1 0-15,3 0 0 0,1 1-1 0,5 1 2 16,-7 0 0-16,1-1-2 0,-1 1 0 15,-1 0 1-15,-1 0-1 0,-4 0-2 16,0 0-1-16,0-1 3 0,1 1 1 16,-5 0-3-16,0 0 0 0,0 0 3 15,0 0 0-15,0 0 0 0,-2 0-1 0,2 0 1 16,0 0 0-16,2 0 1 0,0 0-1 15,1 0 0-15,1 0 1 0,0 0-2 16,0 0 1-16,-2 0-1 16,0 0 3-16,-4 0-2 0,2 0 0 15,-2-3 0-15,0 0 2 0,0-1-3 0,0 0 2 16,0-2 0-16,0-1 1 0,0 1-2 15,0-2-2-15,-2 0 4 0,2-3-2 16,0-3-2-16,0 0 1 0,0-1 2 16,0 1-1-16,0-1 0 0,-2-1-1 15,0 0 4-15,0 1-3 0,0-3-2 0,2 3 2 16,-2 0 0-16,2-2 2 0,0 3-4 15,0-2 1-15,0 1 2 0,0-1 1 16,0 0-4-16,0 0 1 16,0-1 4-16,0 0-3 0,0 0-2 0,0 1 2 15,0-2 2-15,0 1-2 0,0-1-2 16,0 0 2-16,0-1 2 0,0 4-2 15,0 1-2-15,2 0 2 0,0 2 2 16,0 0-1-16,2 0-2 0,-4 3 1 16,0-1 1-16,5 0-1 0,-1 1 0 0,-2 0 0 15,0 1 2-15,-2-1 0 0,0 3-2 16,0-1 2-16,0 1-2 0,0 1 2 15,0 1 0-15,0 0 0 0,0-1 0 16,0 0-2-16,0 0-1 0,0 0 1 16,0-1 0-16,2 0 1 0,2-2-2 15,-4 0 1-15,4 1 0 0,0-2 1 16,-4-1-2-16,4 1 1 0,1-1 1 15,1 1-1-15,-4-1-1 0,0 2 1 16,0 2 1-16,-2 2 0 0,0 2-1 0,0-1 0 16,0 2 3-16,0-2-1 0,0 1-3 15,0 0 4-15,0 0 0 0,0 1 2 16,0 1-3-16,0-1 1 0,-4 1 0 15,4 0 0-15,-2-1 0 0,-2 1-1 16,2 0-3-16,2 0 2 0,-3 0-3 16,3 0 4-16,-2 1-2 0,0 1 0 15,2 2-1-15,0 0 0 0,0-1 2 16,0 0-1-16,0-1-1 0,0 1 0 15,0 0 1-15,0-2 0 0,0 0-2 0,0-1 2 16,2 0 2-16,3 0-2 0,-1 1 0 16,0-1 0-16,2 0 1 0,-2 0 0 15,2 0-2-15,5 0 1 0,-3 0 1 16,0 0-1-16,5 0-1 0,1 0 1 15,3 0 1-15,-3 0-1 0,1 0-2 16,-1 0 2-16,-2 2 1 0,1-1-1 16,-5 2-2-16,0-1-1 0,3 1 3 15,-3 0 0-15,0 2-1 0,1 0-1 16,-1 0 1-16,-4 0 1 0,0-1-3 15,-2 1 3-15,0-2 0 0,2 3 0 0,-4-1-3 16,2-1 1-16,-2 0 2 0,0-3 0 16,0 2-1-16,2-2 1 0,-2 3 0 15,3-2 1-15,-1 1-2 0,0 0 1 16,2-1 0-16,-2 2 1 0,0-2-2 15,2 2 1-15,-2-2 0 0,-2 3 1 0,0-1-2 16,0 0 1-16,0 4 1 16,0-2 1-16,0 3-2 0,-6 0 0 15,4 1 1-15,-2 2 0 0,2 0-2 16,2 1 0-16,-7 2 2 0,5 2 0 0,0 0-2 15,0 3 1-15,0 1 0 0,0 0 0 16,0 2 0-16,0 2 0 0,-2 0 0 16,2 3 1-16,-2-1-2 0,0 2 0 15,-3-2 2-15,3 0-1 0,-2 0-1 16,0 0 1-16,2-3 1 0,2-1-1 0,-3-3-1 15,3-1 1-15,0-1 1 0,-2-1-1 16,2-1-1-16,-2 1 1 16,2-2 1-16,0-3-1 0,2 1-1 15,0 0 1-15,-2-2 1 0,0-1-1 0,2-1 0 16,0-1-1-16,0-3 2 0,0-2-1 15,0-2 0-15,0-1-1 0,0 0 4 16,0 0-2-16,0 0-1 0,0 0-1 16,0-3 2-16,0 2 1 0,0-1-2 15,0 2 0-15,0 0 1 0,0-1-1 0,0 1-1 16,0 0 1-16,0 0 0 0,0 0-2 15,0 0 2-15,0 0-1 0,0 0 1 16,0 0-1-16,0 0 0 16,0 0 1-16,0 0 2 0,0 0-2 0,2 0 0 15,0 0 1-15,2-5-1 0,0 0 0 16,0 0-1-16,0 0 2 0,3 1 1 15,1-1-2-15,0 1-2 0,2-2 2 16,3 1 2-16,-1 2-2 0,5-2 0 16,-1 2 1-16,5 0 1 0,-2-2 2 0,1 1-5 15,-1 4 3-15,2-1 0 0,-5 1-1 16,3 0-2-16,1 0 1 0,1 0-1 15,-4 0 1-15,-1 0 2 16,3 0-2-16,-7 0-2 0,5 1 2 0,-7 1 1 16,-4-1 0-16,0-1-1 0,-6 0-1 15,2 0 0-15,1 0 1 0,-3 0 1 16,0 0-2-16,0 1 0 0,0 0 2 15,0 3 1-15,-5-4-2 0,3 2-1 16,-2 0 2-16,2-1-3 0,2-1 2 16,0 2 2-16,0-2-4 0,-2 1 4 0,2-1-1 15,0 3-1-15,0-3 1 0,-2 0 2 16,0 0-3-16,0 0 0 0,2 0 0 15,0 0 1-15,-2 0 0 16,2 0-1-16,0 0 1 0,0 0 0 0,0 0-2 16,0 0 0-16,0 0 0 0,0-3 3 15,0 2-3-15,0-1 0 0,0 1 2 16,0 1 0-16,0 0-1 0,0-1-1 15,0-1 1-15,0 1 1 0,0 0-1 16,0-1-2-16,0-2 2 0,0 1 0 0,0-2 0 16,2-4-1-16,0 2 1 0,-2-3 1 15,2-2-1-15,-2 1-1 0,0-3 2 16,0-3 0-16,0 0-2 0,0-1 0 15,0-3 2-15,0-1 0 0,0-1-2 16,0-1 0-16,0 1 1 0,0 0 1 16,0 2-2-16,0 1 1 0,2 1 0 15,0 3 1-15,-2 1-2 0,0 3 1 16,0 1 0-16,0 0 2 0,0 2-3 15,0 0 0-15,0 3 2 0,0-4 0 0,-4 1-1 16,0-1-1-16,4-1 1 0,-2 0 2 16,0 1-4-16,-2 1 1 0,2 0 2 15,-3 0 1-15,5 1-4 0,-2-2 1 16,2 1 2-16,0-2 0 0,-6 0-2 15,6 1 0-15,-4-1 2 0,2 3 0 16,0 0-2-16,-2 3 0 0,-2-2 2 16,3 2 0-16,-1 1-2 0,0 1 0 15,4 1 2-15,0 0 0 0,0-1-2 16,0-1 0-16,0 1 2 0,0-2 0 0,0-1-2 15,0 0 0-15,0 0 2 0,0-3 0 16,0 0-2-16,4-1 0 0,-2 0 2 16,0 1 0-16,-2-1-2 0,3 0 0 15,-1 3 2-15,-2 0 0 0,0 3-1 16,2-1 0-16,-2 3 1 0,2-1 0 0,-2 2-1 15,0-3-1-15,0 3 3 16,0 1-1-16,0 0-2 0,0 0-1 16,0 0 3-16,0 0-1 0,0 0-2 15,0 0 1-15,0 0 1 0,0 0 1 16,0 0-1-16,0 0-1 0,0 0 1 0,0 0 1 15,0 0-2-15,0 0 0 0,0 1 2 16,0-1 0-16,0 2-2 0,0 0 1 16,0 0 0-16,0 0 1 0,2 0-2 15,0-1 1-15,2 0 0 0,0 2 1 16,2-3-1-16,3 1 0 0,3-1 1 0,-2 1 0 15,1-1-2-15,3 1 0 16,-1 0 2-16,3-1 0 0,-1 1-2 16,-1 0 0-16,3-1 2 0,-3 0-1 15,3 0-1-15,-5 0 1 0,2 0 1 0,-3 0-1 16,-3 0-1-16,-2 0 1 0,-2 0 1 15,-2 0-1-15,-2 0-1 0,0 0 1 16,0 0 1-16,0 0 0 0,0 0-3 16,0 2 2-16,-2-2 1 0,2 0-2 15,0 1-1-15,0-1 2 0,0 2 0 0,0-2 0 16,4 1 0-16,-1-1 0 0,1 1 0 15,-2-1 1-15,0 1-2 16,-2-1 1-16,0 0 0 0,0 0 0 16,0 1 0-16,0 1 0 0,0 1 1 0,0 0 0 15,0 2-2-15,0 0 0 0,0 0 2 16,0 1-1-16,0 1-1 0,0 2 1 15,0 2 1-15,0 1 0 0,-4 4-2 16,-3 4 1-16,1 3 1 0,0 3-1 16,-4 3-1-16,-1 3 1 0,1 3 2 0,-2-1-2 15,1 0-1-15,1 0 1 0,0-3 0 16,3 1 1-16,-1-2-2 0,2-2 1 15,2 0 1-15,-2-1-1 16,6-1 0-16,-4 1-1 0,-1-4 3 0,5 0-2 16,0-1 0-16,-2-3-1 0,2-1 3 15,0-2-1-15,-2 0-2 0,2 0 2 16,0-4 0-16,0 0-1 0,0-2-1 15,0-2 4-15,0 1 1 0,-2-1 3 16,0-4-7-16,0 2 2 0,2-3 1 0,0-1-2 16,0 1 1-16,0 0-1 0,0-1 2 15,0 1-3-15,0-1 0 0,0 3 1 16,0-1 2-16,0 0-1 0,0 0-2 15,0 0 1-15,0 0 0 0,2-2 0 16,0 1-1-16,-2-2 0 0,2-1 1 16,-2 0 0-16,0 0-1 0,0 0 2 15,0 0-1-15,0 0-5 0,0-4-5 16,0 0-5-16,0-1-8 0,0-2-17 15,2 2-34-15,-2-4-72 0</inkml:trace>
  <inkml:trace contextRef="#ctx0" brushRef="#br0" timeOffset="-176614.44">23032 14283 49 0,'-4'0'28'0,"0"0"-6"0,2 0 3 15,-3 0-3-15,5-3 1 0,0 2-13 16,0 1-9-16,0 0 1 0,0 0 9 0,0 0 15 16,0-3 13-16,0 1-20 0,-2-1-3 15,0-1 0-15,-2 1 1 0,4 0-3 16,-2 1-1-16,0 0-6 0,2 2 1 15,-2 0-1-15,0 0-2 0,2-1 0 16,0 1-3-16,0 0 0 0,0 0 0 0,0 0 6 16,0-1 2-16,0 1 2 0,0 0 1 15,0 0 0-15,0 0 2 16,0-3-7-16,0 2-4 0,0 0 1 15,0-1-4-15,0 1 2 0,6-1-2 0,-2 0 0 16,2-1-1-16,3 2 0 0,-1 0 1 16,0 1 0-16,-2 0-1 0,3 0 0 15,-1 0 0-15,-2 0 0 0,2 0 1 16,1 0-1-16,-7 0 1 0,4 0 0 15,-2 0-2-15,0 0 2 0,4 0 1 0,1 0-1 16,-1 0-1-16,2 0 0 0,1 0 2 16,-3 1-2-16,4 1-2 0,-1 1 2 15,1-2 2-15,3 3-5 16,-3-3 6-16,0 2-3 0,-1-1-3 0,-3 0 3 15,2 0 0-15,1 2 3 0,-3-2-6 16,2 2 3-16,1-2 3 0,-1 1-3 16,6 0-3-16,-3-2 3 0,1 0 0 15,3-1 0-15,-1 0 1 0,-1 0-1 16,-3 0 0-16,5 0 0 0,-9 0 0 0,4 0 2 15,-5 0-4-15,1 1 2 0,-4 1 0 16,-2-1-1-16,2 1 2 0,2 0-2 16,-1 0 1-16,1 0-2 0,0 0 1 15,2-1 1-15,1 0-1 0,1 0 2 16,-2 0-2-16,3-1 1 0,1 0 1 15,-2 0-1-15,1 0 0 0,-3 0-1 16,0 0 2-16,0 0-1 0,-3 0 0 16,1 0 0-16,0 0 1 0,-4 0-1 15,6 0-1-15,-2 0 1 0,3 0 1 0,-1 0-1 16,2-1-1-16,1 0 1 0,1 1 1 15,0 0 0-15,1 0-2 0,-1 0 0 16,1 0 2-16,-3 0 0 0,0 0-2 16,-3-1 1-16,-3 1 0 0,4 0 0 15,-4 0 0-15,2 0-1 0,0 0 1 16,-3 0 0-16,3 0 0 0,-4 0-2 15,2 0 2-15,0 1 1 0,4 0-2 16,1 0 2-16,-3 0 0 0,4 0-1 16,3 2-1-16,-1-3 1 0,0 1 1 15,3 0 0-15,-5 2-3 0,3-2 3 0,-3-1-1 16,-6 1 0-16,4 0 0 0,-1 0 0 15,-5-1 1-15,0 0-1 0,2 0 1 16,0 0 0-16,2 0 0 0,-2 0-1 16,5 0-2-16,1 0 3 0,2 0 0 15,1 0-1-15,-1 0 0 0,5-2 0 16,-7 2 2-16,6-1-2 0,-5 0-2 15,-1 1 4-15,-2-1-5 0,-1 1 3 16,-1-3 3-16,-4 2-6 0,6-1 4 16,-4 1-1-16,0 0-1 0,3 1 2 0,-5-1 1 15,2 1-2-15,2 0-2 0,-2 0 1 16,0 0 4-16,3 0-5 0,-1 0 2 15,0 0 0-15,0 0 2 0,-4 0-4 16,0 0 4-16,-2 0-2 0,0 0 0 16,0 0-2-16,0 0 1 0,0 0 1 0,0 0 3 15,0 0-3-15,0 0 0 16,0 0-3-16,0 0 6 0,0 0-2 15,-2 0-2-15,0 0 3 0,2 0 1 16,0 0-1-16,-4 0-1 0,0 0 2 0,4 0-3 16,-2 0 1-16,0-1-1 0,2-2 2 15,0 1 1-15,0-1-2 0,-2 3-1 16,0-4 2-16,2 2 0 0,0-1-1 15,0-2 0-15,0 2 0 0,-2-2-1 16,-1 0 2-16,3-1 1 0,0-1-2 0,-4-3 4 16,4 1-3-16,-4 0 2 0,0 1 0 15,2-2 0-15,0 1-4 16,0-2 3-16,0-1-2 0,2 0 1 15,-2-1-1-15,0 1-1 0,-3-1 1 0,1-1 3 16,0-2-4-16,0 0 1 0,-2 1 0 16,2 0-2-16,0 0 4 0,-5 0-3 15,3 0 2-15,2 0 0 0,-2 1 0 16,2 0-1-16,0 1 0 0,1-1 1 15,-1 2-1-15,2 0-1 0,0-1-2 16,2 3 4-16,0-4-3 0,0 0 1 0,6 2 0 16,-1 0 1-16,-3 0-1 0,2 0 0 15,-4 2 1-15,2 1 1 16,0 0 0-16,-2 0 0 0,2 1 1 15,0-2-2-15,-2 2 1 0,2 2-1 0,-2-3 0 16,0 1 0-16,0 2 0 0,0-2-3 16,4-2 3-16,-2 1 0 0,0-2-2 15,2 2 0-15,-1-1 2 0,-1-2 0 16,2 0-1-16,0 0-1 0,2-4 2 15,-4 4 0-15,0 0-1 0,0 0-1 0,0 3 2 16,-2-3-1-16,0 2 0 0,0-1 0 16,0 0 2-16,0 3 0 0,0-1-2 15,-2 1 0-15,2-2 0 16,0 2 2-16,-2 2-1 0,2-1-1 0,-2 1 1 15,2 0-2-15,0 1 1 0,-2 0 0 16,0 0 1-16,0 1 0 0,0 0 0 16,2-1-2-16,0 1 2 0,-2 2 0 15,2 1-1-15,-2 1 0 0,0 0 1 16,2 0 0-16,0 0-1 0,0-1-1 0,0 0 1 15,0 1 0-15,0 0-2 0,0 0 0 16,0 0 2-16,0 0 0 0,0 0-1 16,0 0 1-16,0 0 0 0,2 1 1 15,4 0-1-15,2 0-1 0,3-1 2 16,-3 0 0-16,2 0-1 0,1 0-1 15,1 0 2-15,2 0-1 0,1 0 0 16,-3 0-1-16,3 0 1 0,-3 2 1 16,3 1-2-16,-1-1 0 0,1 1 1 15,-1 2 0-15,-2-2 0 0,3-1-1 0,-1 1 1 16,3-1 0-16,-1 2 2 0,3 0-4 15,-2-2 2-15,1 2 0 0,1 0-2 16,-3-2-2-16,1 2 3 0,1 0-1 16,-1-1 0-16,2 1 1 0,1-1 1 15,-3 0 0-15,3-2-1 0,-1 1-1 16,0 0 2-16,-1-1 1 0,1 0-2 15,-5 3 0-15,3-4 2 0,-1 1-1 16,1 1 0-16,-3-1-1 0,1 0 1 16,-1 2 1-16,3-2-2 0,2 1 0 0,-3-1-1 15,1-1 2-15,-1 0-1 0,-3 0 0 16,1 0 2-16,0 0-1 0,-1 0-1 15,-1 0 1-15,3 0 1 0,-1 0-1 16,1 0 0-16,3 0-1 0,3 0 2 16,0 0 0-16,3 0-2 0,-1 1 1 0,-2-1 1 15,2 1-1-15,-5-1-1 16,3 0 1-16,-3 0 1 0,1 0-1 15,-2 0 0-15,-1 0 0 0,-1 0 1 16,-3 0 0-16,2 0-2 0,-1 0 2 16,3 0 0-16,3 0-1 0,2 0 2 0,4 0 0 15,-3 0-3-15,3 0 3 0,0 0-2 16,-2 0 1-16,-1 0 1 0,-3-1-1 15,-5-2-1-15,-1 2 0 0,-5 0 1 16,-2 0-1-16,3 0 0 0,-1-1 0 16,0 1 2-16,0-1-2 0,3 0-2 15,-3-2 4-15,4 2 0 0,3-1-2 16,1 0 0-16,3 1 0 0,4-1 3 15,-5 2-4-15,-1 1 1 0,-1 0 1 16,-3 0-1-16,1 0 0 0,-3 0-1 0,-1 0 1 16,-2 0 1-16,-2 0-1 0,-1 0-1 15,-1 1 1-15,0 0 1 0,2-1-1 16,0 1-1-16,2 0 1 0,3 0 1 15,3-1-1-15,3 2 0 0,-3-1 0 16,1 0 0-16,-7 1 0 0,-2 1 0 0,-2 0-1 16,-4 0 1-16,0 0 0 15,0-1 2-15,0 1-3 0,0-1 0 16,0 1 2-16,-4 0-1 0,0 1 0 15,2-1 0-15,0-1 0 0,-2 0-1 0,2 0 1 16,0 2 1-16,-5 0 0 0,3 1-2 16,-2-1 2-16,0 0 0 0,0-1-1 15,0 3-1-15,-1-2 1 0,5 3 0 16,-2-1 0-16,2 3-1 0,0 0 1 15,0 3 0-15,0 0 1 0,0 1-2 0,0 1 0 16,0 1 2-16,-2 2-1 0,1 1 0 16,1 1 0-16,-4 2 0 15,-2-1 1-15,0 2-2 0,1 3 1 16,3-1 0-16,-2-1 0 0,4 4-1 0,2-3 3 15,0 0-2-15,0 2 0 0,0-2-1 16,0 0 1-16,0-1 0 0,0-4 0 16,0 0-1-16,0-1 1 0,4 0 0 15,0-2-1-15,-2 1-2 0,3-1 1 16,-1 3 2-16,0-1 0 0,0 0 0 0,-2-2 0 15,4-2 2-15,-2 0-2 0,3-2-2 16,-1-3 1-16,-4 2 2 0,2-2 1 16,-2 0 0-16,2-1-2 15,2-2 0-15,-4-1 0 0,3 1 0 0,-5-2 0 16,2 2 0-16,-2-1 0 0,0-2 0 15,0 0-2-15,2 0 4 0,-2-2-2 16,2 0-2-16,0 1 2 0,-2-1 2 16,0 1-2-16,0-1 0 0,2-1-2 15,-2 1 2-15,0-1 2 0,0 0-6 16,0 1 4-16,0-1 2 0,2 0-4 0,0 1 2 15,0-1-1-15,0 0 1 0,-2 0-1 16,0 0 0-16,0 1 1 16,0-1 1-16,0 1-1 0,0-1-1 15,0 0 0-15,0 0 0 0,0 0 0 0,0 0-3 16,0 0 1-16,2 0 2 0,0 0 0 15,2 0-1-15,1 0 1 0,3-2 0 16,6-4 0-16,-3-1 2 0,1 0-3 16,-2 1 3-16,1 0-1 0,-3 1-1 15,0 0 1-15,3 0 0 0,-1-1 0 0,0 2 0 16,3-1 0-16,-5 0 0 0,4 1 0 15,3 0 0-15,1 1 0 16,1 0 0-16,1-1 1 0,3 1-1 0,6 1 0 16,-2 0 1-16,4 0-1 0,0 1-1 15,2 1 1-15,-4-2 0 0,-1 2 0 16,1 0 0-16,0 0-1 0,-2 0 2 15,-2 0-1-15,-3 0 0 0,-1 0-1 16,-2 2 2-16,-3-2-1 0,5 1 1 16,-3 0-2-16,1 0 2 0,-1-1 0 0,-1 1-2 15,-3-1 1-15,3 1 0 0,-5-1 1 16,-2 2-1-16,0 0-1 0,-1-2 2 15,1 1-1-15,2-1-1 16,3 0 1-16,5 0 1 0,1 0-1 0,2 0 0 16,-1 0 0-16,1 0 0 0,0 1-2 15,-1 0 2-15,5 0 2 0,-4-1-4 16,1 0 2-16,3 0 0 0,-4 0 0 15,2 0 0-15,-7 0 0 0,3 0 0 16,-5 0 0-16,-1 0 0 0,-3 0 1 0,0 0-2 16,-1 0 1-16,1 0 3 0,2 0-3 15,7 0 1-15,4 0-1 0,1 0 7 16,5 0-6-16,0 0-1 0,-4 0 0 15,0 0 2-15,2 0-3 0,-2 1 1 16,-1 1 0-16,-3 1 1 0,-2 1-2 0,-1-2 0 16,-3 0 2-16,1 0 0 15,1 1-2-15,-7-1 1 0,1-1 0 16,-3 0 1-16,0-1-1 0,2 0-1 15,1 0 1-15,-1 0 0 0,5 0 1 0,3 0-2 16,1 0 2-16,1 0-2 0,-1 0 1 16,0 0 0-16,-1 0 1 0,1 0-2 15,-1 0 2-15,3 0-1 0,-4 0 0 16,-3 0-1-16,-4 0 1 0,-1 0 0 15,-1 0 1-15,-2 0-2 0,-2 0 2 16,0 0-2-16,1 1 1 0,-3-1 0 0,0 1 1 16,-2-1-1-16,0 0 0 15,2 0-1-15,0 0 2 0,2 0-2 16,0 0 2-16,2 0-1 0,-4 0 0 15,3 0 0-15,-3 0-1 0,-2 0 3 0,0 0 0 16,0-1-2-16,0-1 1 0,0-3 0 16,-5 3-2-16,1-1 0 0,-2 1 1 15,2 1 0-15,-4 1-1 0,6 0 0 16,-5 0 1-16,7 0 0 0,-4 0-1 15,0 0 0-15,4 0 1 0,-4 0 2 16,0 0-2-16,4-3 0 0,-4-2 1 16,2-2 0-16,0 0-1 0,-2-2 0 15,-1-1 0-15,1-2 0 0,-2-3 0 16,0-1-1-16,4-2 2 0,-4 2-1 0,4-1 0 15,-3 1-1-15,3 2 1 0,0-1 1 16,2 0-1-16,0 1-1 0,-2-1 1 16,2 1 1-16,0-1-1 0,0-1-1 15,0 1 1-15,0-1 1 0,0 0-1 16,0 0-1-16,0-2 2 0,0 2-1 0,0-2 0 15,-4 0-1-15,2 0 1 16,2 0 1-16,-2 0-2 0,2 3 1 16,0-1 0-16,0 2 0 0,0 1-1 15,0 1 0-15,0 1 1 0,0 0 1 0,0 1-1 16,0 0-1-16,0 0 1 0,2-2 2 15,-2 2-2-15,0 0-1 0,0 0 1 16,0 1 1-16,0 1-1 0,0 1 0 16,0-1 0-16,6 0 1 0,-2-2-2 15,0 3 1-15,-1-2 0 0,1 0 1 0,0 0-2 16,-4 1 1-16,0-1 0 0,2-1 1 15,-2 1-1-15,0 0-2 16,0 3 3-16,0 2 0 0,0 0-2 16,0 1 1-16,0 2 1 0,0 1 0 0,0-2-1 15,0 1 0-15,0-3 1 0,0 2 0 16,0 1-1-16,0-1 0 0,0 0 0 15,0 0 2-15,0-1-2 0,0 1 0 16,0 0 2-16,0 1-2 0,0-1 0 16,0 1 0-16,0 0 0 0,0-2 2 0,0 2-1 15,0 0-1-15,0 1 1 0,0 0-3 16,0 0 2-16,0 0 2 0,0 0-3 15,0 0 1-15,2 0-2 0,4 0-1 16,4 0 5-16,5 0 0 16,-3 0-2-16,3 0 0 0,-3 0 0 0,5 0 1 15,-3 0-2-15,1 0 1 0,3 0 0 16,-1 0 1-16,-3 0-2 0,3 0 0 15,-5 0 1-15,1 0 1 0,-3 0-1 16,-4 0-1-16,-2-2 2 0,7 1 0 16,-3 0-2-16,2 1 0 0,5 0 1 0,-3 0 0 15,7 0-1-15,1 4 1 0,7-3 0 16,-4 2 0-16,2 1-4 0,0-1-3 15,-3 0 6-15,5-2 0 16,-2 2-2-16,-2-2-9 0,-5-1 9 0,-1 1 3 16,-7-1-5-16,-1 0 5 0,-1 0 0 15,0 0 1-15,2 0-2 0,1 0 2 16,3-1-2-16,-1-4 2 0,1 3-2 15,3-1 1-15,-1-1 0 0,9 1 1 16,2 1-2-16,-2 0 1 0,-5 2 0 0,-5 0 1 16,-7-1-2-16,0 1 1 0,5 0 1 15,3 0-2-15,-1 0 1 0,-3 0 0 16,3 0 1-16,-11 1-1 0,4 2-1 15,6 1 1-15,9 0 1 0,4 1-1 16,6 0 0-16,-4-2-2 0,0 1 3 0,0 1-2 16,0-1 0-16,2 1-2 15,-2-1-1-15,-2-1-4 0,-2 0 6 16,-7-1-3-16,-3 0 4 0,-3-2 1 15,0 0-2-15,1 1 2 0,-1-1 0 0,-1 0 1 16,1 0-2-16,0 0 1 0,-1 0 1 16,5 0 0-16,-1 0-2 0,5 0 0 15,9 0 2-15,0 2 0 0,4 2-3 16,0 0 2-16,-2-1 0 0,2 0 0 15,3 0-1-15,-9 1-1 0,-3-1-3 16,-5-1 1-16,-7 0-2 0,-3-2 4 16,-5 0 1-16,-2 0 3 0,0 0-3 15,2 0 1-15,-4 0 1 0,2-1-1 16,4-1 1-16,-4 1-1 0,2 1 0 0,-1-1 1 15,1 0-2-15,0 1 1 0,-2-1 0 16,4 1 0-16,0 0 0 0,0 0 0 16,3 0 0-16,-3 0 0 0,-2-1 0 15,0 0 0-15,-4-1 1 0,0-1 1 16,0 3-1-16,2-1 1 0,-2-1 0 15,0 1 2-15,0 0-4 0,0 1 1 16,0 0-1-16,-2 0 2 0,0 0-2 16,0 0 0-16,0 0 0 0,0 2 0 15,2 1-2-15,0 0 2 0,0 0 2 16,0 1-2-16,-2 0-2 0,2 1 2 0,-2 1 2 15,-2 1-2-15,2 1 0 0,-3 1 0 16,1 3 0-16,2 0 0 0,-4 4 0 16,0-1 0-16,2 1 0 0,-2 3 1 15,-1 3-2-15,3 1 1 0,0 3 1 16,-2 2-1-16,4 2 0 0,-2 1 0 0,4 1 1 15,0 2 0-15,0 1-3 16,0 0 2-16,2-2 0 0,2 0 0 16,-2-2 0-16,-2-3-1 0,0 0 1 15,0-6 1-15,0-3-2 0,-4-1 1 0,0-2 1 16,-3-1 0-16,5-1-2 0,-2-1 1 15,0-2 1-15,4-3-1 0,-6-1 0 16,4-1 0-16,0 2 1 0,0-1-1 16,-2 0 0-16,4 1-1 0,-2 2 2 15,2-3-1-15,0 1 0 0,-3-3 1 0,3 0-1 16,0-3 1-16,0 0-1 0,-2-1 0 15,2 0 0-15,0 2 0 16,0-2 0-16,0 2 0 0,0 0 1 16,0 0-1-16,0 1-1 0,0-3 1 0,0 0 1 15,0 2-1-15,0-1 0 0,0 0-1 16,0-1 2-16,0-1 1 0,0 0-2 15,0 0 1-15,0 0 1 0,0 0 0 16,0 0 1-16,0 0-1 0,0 0-4 16,0 0 2-16,2 0 0 0,3-3 2 0,-1 2-2 15,0-2-2-15,0 1 4 0,4 1-2 16,-2-1 0-16,5 0 0 0,-1 0-1 15,3 0 0-15,-1 2 1 16,4-1 0-16,3 0-2 0,2 0-1 0,6 1-5 16,-3 0 7-16,1 0-19 0,-4 0 15 15,0 0 2-15,-5 2-4 0,5 0 5 16,-1 1 1-16,1 0 1 0,-2-1-2 15,-1-2 1-15,-5 1 0 0,3-1 0 16,7 2 1-16,2-1 0 0,2 0-1 0,0 0 2 16,-3 2-2-16,1-1 1 0,0 0-1 15,2 0 2-15,-2 1-2 0,4 2 1 16,-7-2-1-16,3 0 2 0,-6 1 0 15,-1-2-1-15,1 1 0 16,0 1 5-16,-1 0-5 0,-3-1 2 0,-1-1-2 16,5 0 2-16,-1 1 9 0,5-1-11 15,0 1 1-15,-3 0 4 0,5-1-5 16,-4 1 5-16,4 0-3 0,0 1-1 15,-1 1 2-15,-1-3-4 0,-4 1 2 16,-3-2 1-16,1 3-1 0,-1-1 1 0,3-1-1 16,2 2 3-16,-3-4-4 0,1 0 3 15,-1 1 7-15,-1-1-10 0,4 0 2 16,-3 0 0-16,1 0 0 0,6 0 1 15,-3 0-2-15,-1 0-1 0,4 4 0 16,-2 0 1-16,1-2-1 0,1 4 0 16,2-1 0-16,-2-1 1 0,0 0-1 15,-5-3 0-15,-1-1 0 0,-9 0 1 16,-6 0-2-16,1 0 2 0,-3-3 1 15,-2-1 0-15,2 0 0 0,-2 0-2 0,2 3 5 16,0-2-3-16,-2 1-2 0,6 2-1 16,-2-1 0-16,2 0 3 0,5 1-3 15,-3 0 1-15,4 0 0 0,-1 0 1 16,-3 0-2-16,0 0 0 0,-4 0 2 15,0 0 0-15,1 0-1 0,-1 0-2 16,-4 0 3-16,2 0 0 0,-2 0 3 16,0 0-1-16,0 0 1 0,0 0 5 15,0-3-5-15,-2 1-4 0,-2-2 1 16,2 4-1-16,-1-1 1 0,-1-1-2 0,0 2 2 15,-2 0 0-15,2 0 0 0,0 0-1 16,2 0 0-16,-2 0 1 0,-1 0-2 16,-1 0-2-16,4 0-11 0,-2 0-23 15,2 0-52-15,0 0-197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09:43:44.75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4521 2813 9 0,'0'0'0'15,"0"-1"5"-15,0 1 4 0,0 0 35 0,0 0-2 16,0 0-25-16,0 0 13 15,0 0 5-15,0 0-9 0,0 0-5 16,0 0-4-16,0 0 0 0,0 0-4 16,0 0-1-16,0 0-3 0,0 0-2 0,0 0 1 15,0 0 3-15,0 0-5 0,0 0-1 16,0 0-1-16,0 1-4 0,-2 0 0 15,2 0 0-15,0 1 1 0,0-1 0 16,0 0-1-16,0 2 0 0,-2 0 1 16,2 4-1-16,0 0-1 0,-2 1 1 0,0 1 1 15,2 3 0-15,-3 2-2 0,-1 0 2 16,0 2 1-16,4-1-2 15,-2 0-3-15,-2 4 4 0,4 0 1 16,-2 0-1-16,0 2-2 0,0-1-1 0,2 1 5 16,-2-1-3-16,0 3 0 0,2 0-1 15,0-2 2-15,0 2-1 0,0 0-1 16,0-3 1-16,0 0 1 0,0 0-1 15,2 1-1-15,0-1 1 0,-2 0 2 16,2 1-3-16,-2-3 0 0,0 5 2 0,0-3 0 16,0-1-1-16,0 2 0 0,0 0 0 15,0 0 0-15,0 0 0 16,0 0 0-16,0 1 0 0,0 1 0 15,0 0 0-15,-2 1-2 0,2 0 2 16,0 2-2-16,0 0-1 0,0 3 3 0,0 0 0 16,0 1-1-16,-2 1 2 0,2 2-2 15,-2 2 1-15,2 0 1 0,0-1 0 16,-4 0-1-16,-1 0-1 0,5 1 2 15,0 0-1-15,0 2-1 0,0 0 1 16,0 2 1-16,0 1-1 0,0 0 0 0,0 1 0 16,0 0 1-16,0-1 3 0,-2 3-3 15,0 2-1-15,-2 1 1 0,2 3-1 16,-2 0 2-16,0 0-4 15,0-1 4-15,2-2-3 0,-3 1 0 0,1-1 3 16,4 1-1-16,0-3-1 0,-2 2-1 16,2-1 0-16,-2-1 3 0,0 1-2 15,0 0-1-15,0 0 0 0,0 2 2 16,0-1 1-16,0 2-1 0,0 1-3 15,2 0 3-15,-2 3 0 0,2-1-1 0,0 3-1 16,0 0 1-16,0 0 1 0,0-1-1 16,0-3-1-16,0 0 2 0,0-3 1 15,0 1-4-15,0 1 2 0,0-2 0 16,0 1 0-16,0-1 2 0,0 1-2 15,0-1 3-15,0-2 0 0,0 1-1 16,0 0 0-16,0 4 0 0,0-2 2 16,0 1 2-16,0 2-2 0,0 1-2 15,-2 1 3-15,0 2-3 0,-1 0 2 16,1-1-4-16,-2 0 3 0,2 2-4 0,2-3 4 15,0 1-1-15,0-1 3 0,0-1-1 16,0 0 1-16,4-1 1 0,-2-1-1 16,0-1 2-16,3-2-2 0,-3 1 1 15,0-2 2-15,-2-5-2 0,0-2-2 16,2-10 2-16,-2-5-4 0,0-6-2 15,0-7 0-15,0-5-1 0,4-5-14 16,-2-1-31-16,4-5-10 0,-2-14-51 16,3-12-103-16</inkml:trace>
  <inkml:trace contextRef="#ctx0" brushRef="#br0" timeOffset="988.05">4577 2892 30 0,'-2'2'29'16,"2"-2"4"-16,0 1-13 0,0-1 49 15,0 0-6-15,0 0-33 0,0 0-5 16,0 0-11-16,4 0-9 0,6-1 1 16,4-4 0-16,5-2-2 0,0 1 3 15,3 0-2-15,5 0-3 0,-2-2 5 16,2 2 1-16,2-2 0 0,4 0-3 15,0 2 0-15,4-2 0 0,3 0-4 0,5 0 2 16,3-2-3-16,5 0 1 0,1 1 0 16,0 3-2-16,2-2 0 0,-3 3 0 15,-3 0 1-15,2 2-2 0,-1 1-4 16,-3-2 5-16,-1 0 0 0,-3 0 1 15,-3-3-2-15,-4 2 3 0,-1-4 1 16,-8-1-3-16,-1 0 1 0,-4-1 0 16,2-1-3-16,-9 3-5 0,-1 0-6 15,-5 3-6-15,-6 1-4 0,-4 1 9 16,0 1 11-16,0 2-11 0,0 0-11 0,-2 1-40 15,-4 0-32-15</inkml:trace>
  <inkml:trace contextRef="#ctx0" brushRef="#br0" timeOffset="3977.22">5759 2732 0 0,'0'1'15'15,"0"1"6"-15,2-1 5 0,2-1-3 16,0 0 1-16,-2 0-9 0,3 0-1 15,-3 0-2-15,4 0 1 0,-4 0-7 16,0 1 0-16,2-1 4 0,-2 0 0 16,0 1-1-16,0-1 2 0,2 1-3 0,-4-1 0 15,5 0-4-15,-3 0 2 0,0 1 0 16,-2-1-3-16,0 0-3 15,0 0 0-15,0 0 1 0,2 0 1 16,0 0-2-16,0 0 1 0,0 0-1 0,0 1 3 16,0 0 2-16,2 1 5 0,-4-2-1 15,0 0 5-15,0 0-2 0,2 0-2 16,-2 0 0-16,0 0-7 0,0 1-2 15,0-1-1-15,0 1 1 0,2 0 0 16,-2 1-1-16,2-1 0 0,0 1 1 0,1 0-2 16,-3 0 3-16,0-1-2 0,2 1-2 15,0 0 3-15,2 2-1 0,-4 5 0 16,4 1 1-16,0 5 13 15,0 4-8-15,2 0-3 0,1 1 2 0,-1 3-5 16,0-2 0-16,4 0-2 0,3-1 4 16,1-1-2-16,3-1 0 0,3-1 0 15,3-2 0-15,4-3 1 0,2-1 3 16,6-3 1-16,0-3-3 0,0-5-2 15,3 0 3-15,-1 0-2 0,-6-7 1 0,-2-4 1 16,-2 0-2-16,-7-4 1 0,-7-1 0 16,-3 0-2-16,-4-2 5 0,-4 1-3 15,0-1 1-15,-2-2 0 0,0-1-4 16,0 0 1-16,0-1 1 0,0 3-1 15,0 2 1-15,0 2-3 0,0 2 3 16,0 3 0-16,0 0-2 0,0 2 2 16,0 3 0-16,0 0 1 0,0 0-5 15,0 2 1-15,0 1 2 0,5-2-3 16,-3 1 1-16,-2 1-2 0,0 2 0 0,2 0 1 15,-2 0-4-15,0 0 3 0,0 0 3 16,0 0 3-16,0 0-2 0,0 0 0 16,0-2-1-16,0 2 1 0,0 0 0 15,0 0-1-15,0 0 1 0,0 0-1 16,2 0-3-16,0 0 2 0,0 0 4 15,0 0-2-15,4 0 0 0,0 0 1 16,1 0 1-16,3 0-1 0,2 0-2 16,5 0 2-16,-1-1 0 0,9-4 0 15,4 0-1-15,4-1 2 0,0 1 0 0,-2 1-3 16,-2 1 0-16,2 2 0 0,-2 0 1 15,0 0 1-15,4 1-3 0,-2 0 3 16,0 0-1-16,0 0 0 0,4 0-1 16,0 0 2-16,1-1-2 0,5-2 1 15,-2-2 1-15,5 1-1 0,1-1 0 16,1 0 1-16,1-1-1 0,5-2 0 15,-1 1 1-15,-3 0 1 0,2-1 0 16,-3 1-3-16,3 0 3 0,-1-1 2 16,1 3-4-16,-2-2 1 0,-1 2 3 15,-1 0-2-15,-11 3-2 0,0-1 0 0,-6 3 1 16,-4 0 1-16,-3 0-4 0,-3 0 1 15,0 0 2-15,-5 1-2 0,-2 3 0 16,1 1 1-16,1-2 1 0,1 0 0 16,3 1-2-16,3-2 2 0,2-2-1 15,0 0 2-15,-1 0-2 0,-3 0 0 0,-3 0 0 16,-7 0 1-16,-3 0-2 15,-4 0-1-15,-2-2 7 0,0 1 4 16,0 0-9-16,-8-1-6 0,-1 2 5 16,7 0-3-16,-4 0 1 0,2 0-2 0,2 0 3 15,0 0-6-15,0 0 0 0,2 0 1 16,-2 0 6-16,2 2-3 0,-2 1-1 15,0-1 1-15,2 2 4 0,-2 1 0 16,-1-1-1-16,-1 2 1 0,0 0 1 16,0 2-1-16,0-3-2 0,2 4 1 0,-2 1 1 15,4 0 1-15,-4 4-3 16,-1-1 2-16,3 3 1 0,-2 2-1 15,0 1-1-15,0 4 0 0,2 1 3 16,-2 1-1-16,0 3-2 0,2 2 0 0,0 5 2 16,2 4-1-16,0 1-1 0,0-1 2 15,6 4-1-15,0 3 1 0,0 1-1 16,-2 2 0-16,2 0 1 0,1 3 0 15,-3 0-3-15,2 1 3 0,0 2 0 16,-2 0 3-16,-2 2-4 0,3 1 1 0,-3 2 7 16,-2 0-1-16,0 2-3 0,2-1 2 15,2-5 3-15,0-2-7 16,2-3-1-16,-4-3 1 0,0 1 2 15,0 0 0-15,0 2-1 0,0-2-1 0,3 2 0 16,-3 4 1-16,0 0-2 0,4 1 7 16,-6 1 0-16,2 1-3 0,-2 0 2 15,2 0-5-15,2 0 4 0,-2-3-2 16,2 0 2-16,1 1-1 0,-5 1 2 15,4 2 2-15,0-2 0 0,-4 1-1 0,4 0-4 16,0 1 1-16,-2 1-2 0,2 1 1 16,-2 4 3-16,0-2-5 0,-2 2 1 15,2 2 0-15,-2-1 2 16,0-1-6-16,0 1 3 0,0-6 2 15,0 3-3-15,0-1 0 0,-4-1-1 0,0 0 1 16,2 1 2-16,0 0-1 0,2 1-3 16,-2-2 4-16,0 0 0 0,2-1-3 15,-2-4 0-15,2-1 0 0,0-2 1 16,0-2 0-16,2-1 1 0,2-2-4 15,0-2 5-15,0 0-3 0,-2 0 0 0,0-2 0 16,1 1 1-16,-1-1 1 0,0 1-2 16,0 1 0-16,4-2 2 0,-2-4-2 15,0 1 0-15,2-1 1 16,1-2 2-16,1-1-1 0,-2 1-1 0,2 0 1 15,-6 1-2-15,5-2 3 0,-5 1-2 16,2-3 0-16,-2 0 1 0,2 2-2 16,-2 0 0-16,0-2 1 0,2-2 1 15,0-1-2-15,-2-5-1 0,5-4 1 16,-5-3 1-16,2-5-1 0,0-5-1 0,-4-2 0 15,2-6 2-15,0-2-2 0,-2 0 0 16,0 0-1-16,0 0 3 0,0 0 0 16,0 0 1-16,0 0 1 0,0 0-2 15,0 0 1-15,0 0-2 0,0 0 1 16,0 0 0-16,0 0 0 0,0-1-1 15,0-3 0-15,0 2 2 0,0 0-2 16,-2-2 0-16,0-2 0 0,-6 1 2 16,2 0-2-16,-3-2-2 0,-3-1 2 15,-1-1 0-15,1 0-4 0,0 0 2 0,-3 0 2 16,1 0 0-16,1 1-1 0,-1-2-3 15,-1 1 2-15,1 0 2 0,-3 0-1 16,1 2 1-16,-5 0 0 0,3 0 1 16,-7 0-1-16,2-1-2 0,-4 2 1 15,-2 1 2-15,0-1-1 0,0 1-1 16,-2-1 1-16,-4 0 0 0,0 0 0 15,-4-2-2-15,-3 2-1 0,-3-1-3 16,-1 2-1-16,1 0-3 0,2 3 9 16,1 1 0-16,1 0 1 0,-3 0 1 0,-1 1-5 15,0-1 2-15,-1-1 1 0,5 0 1 16,4-2 1-16,3 1 1 0,1 0 0 15,4-1-1-15,-4 0 0 0,2 0-2 16,-2 0 4-16,0 0-3 0,-2 1-1 16,2 0 2-16,-2-1 0 0,-2 0-2 15,1 2 0-15,3-2 2 0,0 3-1 16,2 1-1-16,0 0 2 0,0 0-1 15,2 0 1-15,0-2-2 0,1 1 1 16,-3-1 1-16,-1 0 0 0,1 1-1 16,-2-1 2-16,-2 1-1 0,0 1-1 0,-2 0 0 15,-2-1 1-15,4 0-1 0,-1 1 2 16,3 0-4-16,0 0 2 0,4 0 0 15,0 0 2-15,5 0-2 0,1 0 2 16,2 0-1-16,3 0 2 0,-1 0-2 16,2 1 0-16,3-1 1 0,-1 0-2 0,-1 0 0 15,4 0 3-15,-5 0-2 16,2 0-1-16,-3 0 0 0,-3 0-1 15,1 0 3-15,-3 1-3 0,2-1 0 16,5 1 0-16,-3 1 3 0,2-2-1 0,1 0-2 16,6 0 1-16,-1 0 2 0,3 0-1 15,0 0-3-15,2 0 5 0,-3 0 1 16,1 0-3-16,-4 0 0 0,-1 0 0 15,-1 0 1-15,-1 0-3 0,-3 0 0 16,-7 0 1-16,0-3 1 0,-2 1-2 0,0 1 1 16,0-1 0-16,3 0 3 0,-1 0-4 15,-2-2-1-15,0 1 3 16,0 1 0-16,2 0-1 0,1 1 0 15,-1-3 1-15,0 1-1 0,0-1 2 0,4-1 0 16,1 0 5-16,1-1-4 0,1 2 1 16,-3 0-1-16,0 0 1 0,3 0-3 15,-7-1 0-15,0 0-2 0,2-1 3 16,-2 2 0-16,3-1-1 0,-3-1-2 15,4 0 3-15,1-1-1 0,1-2 1 0,-2 0-1 16,1-1 2-16,-1-1-3 0,2 0 0 16,3 1 0-16,-1 3 0 0,5 0 2 15,0 2-3-15,-1 0-1 16,1 2 2-16,1 1 0 0,3 1 2 0,0 1-4 15,4 0 1-15,0 0 2 0,-5 0-3 16,3 0 0-16,-2 0 1 0,-3 0 2 16,7 0-2-16,-4 0-1 0,2 1-1 15,2 2 2-15,0-1-4 0,-3 1-4 16,5 1-2-16,-4 1-6 0,2 3-6 0,-4 0-3 15,2 0 0-15,-1 0-12 0,3 0-4 16,-2 1-2-16,4-2-26 0,2-2-74 16</inkml:trace>
  <inkml:trace contextRef="#ctx0" brushRef="#br0" timeOffset="6036.34">8341 7644 26 0,'0'0'28'0,"0"0"-14"0,0 0 3 15,0 0 2-15,0 0 10 0,0 0-7 16,0 0-5-16,0 0-5 0,0 0-7 0,0 0-6 16,0 0 35-16,0 0-8 0,0 0-20 15,0 0 7-15,0 0 2 16,0 0 0-16,0 1-6 0,0 0-5 15,-4-1-1-15,2 3 2 0,0-2 0 0,-1-1 0 16,3 0-2-16,-2 0-2 0,0 0-2 16,2 1 2-16,0 0-2 0,0-1 0 15,0 0 1-15,0 0 2 0,-2 1 0 16,-2 1 5-16,0-1-3 0,-2 1 0 15,2-2 4-15,4 0-2 0,0 0 4 0,0 0-2 16,-2 0-1-16,0 0-4 0,2 0 2 16,0 0 1-16,0 0-4 0,0 0-3 15,4 0 0-15,6 0 2 16,7-3 1-16,-1-1-2 0,5-1 0 0,2 0 1 15,3-2-1-15,3 0-1 0,9-1 0 16,1-1 5-16,8 1-2 0,1-1 6 16,4 0-5-16,1 4 3 0,1 0-3 15,0 1-2-15,0 2 0 0,-1-1 1 16,-1 0-2-16,-4 2 0 0,-7 0 0 15,-6 1 0-15,-8 0 0 0,-6 0 0 0,-3 0-2 16,-8 0 1-16,-5 0-7 0,-3 0-6 16,-2 0-1-16,0 1 1 0,0 1-11 15,0 0-24-15,-4 0-30 0,-1-2-36 16</inkml:trace>
  <inkml:trace contextRef="#ctx0" brushRef="#br0" timeOffset="6610.37">8302 7291 157 0,'-3'0'41'0,"1"0"15"0,2 0 17 16,0-3-29-16,0 0-12 0,11-4-12 0,5 3-3 15,9-3 0-15,4 0-6 16,6-1 0-16,4 0 0 0,5 1-4 15,3 0-1-15,1 2-3 0,4-2-2 16,-1 3 0-16,-1 1 0 0,-7 0-1 0,-1 1-1 16,-3 2 0-16,-2-1-6 0,-2-2-6 15,3 1-8-15,-5-3-5 0,-7 0-6 16,3-2-4-16,-6 0-5 0,-4-1-23 15,-5-2-36-15,-8 1-52 16</inkml:trace>
  <inkml:trace contextRef="#ctx0" brushRef="#br0" timeOffset="7106.4">8254 6924 137 0,'-4'0'34'0,"4"0"21"16,0 0 10-16,0 0-38 0,2 0-12 16,10 0 10-16,13 0-2 0,6-2-7 15,8 0-5-15,7-2-5 0,8-1-4 16,6 0 2-16,4-1 0 0,4 0-3 0,2-2-1 15,-2 4 0-15,-8-3 0 16,-8 2-6-16,-9 1-17 0,-9 0-23 16,-6 0-45-16,-9 0-64 0</inkml:trace>
  <inkml:trace contextRef="#ctx0" brushRef="#br0" timeOffset="7625.42">8204 6558 88 0,'-2'-3'36'0,"0"1"35"0,2 1-21 15,-2 0-2-15,0-1 4 0,2 1-16 16,0 0-10-16,0 1-10 0,6-3-1 15,7 0 4-15,7 1-3 16,9-1 4-16,2-2-3 0,7 1-7 0,7-3 1 16,5 0 0-16,3-2-5 0,7 0-3 15,0-1-1-15,2 2 0 0,-6 0-2 16,-6 0-2-16,-5 0-14 0,-6 2-21 15,-5 1-21-15,-10-2-37 0,-9 2-75 16</inkml:trace>
  <inkml:trace contextRef="#ctx0" brushRef="#br0" timeOffset="8158.46">8076 6063 106 0,'0'0'38'0,"0"0"-6"0,2 0 24 16,2 0-2-16,-1 1-1 0,5-1-12 16,4 1-10-16,5-1-6 0,5 0-2 15,5 0-6-15,4 0-1 0,9 0-2 16,5 0-5-16,9-6-3 0,4-3 1 0,4-3-1 15,0 1-3-15,-2-1-1 0,-2 0-1 16,-5 3 1-16,-7 1-2 0,-7 1-2 16,-2 2-5-16,-6 1-11 0,-4 1-5 15,0-1-12-15,-10 1-7 0,-1 1-26 16,-8-1-24-16,-6-1 33 0,-2 2-33 0</inkml:trace>
  <inkml:trace contextRef="#ctx0" brushRef="#br0" timeOffset="8658.49">8134 5754 130 0,'0'0'27'16,"0"0"19"-16,0 0 2 0,6 0-12 15,5 0 8-15,5-1-6 0,5-2-9 16,12-1-13-16,4 0 1 0,11-3-5 16,5-2-5-16,7-1-5 0,4 1-1 0,3-2 1 15,-1-1 0-15,2 1 3 0,-8 0-7 16,-2 2 1-16,-11 1-2 0,-5 3-14 15,-7 0-17-15,-8 0-11 16,-5 1-14-16,-7 0-27 0,-7-1-15 0,-4 0-4 16</inkml:trace>
  <inkml:trace contextRef="#ctx0" brushRef="#br0" timeOffset="9540.54">8126 5367 41 0,'2'0'38'0,"0"0"6"16,-2 0 4-16,0 0-6 0,0 0 2 15,0 0 0-15,0 0-2 0,2 0-6 0,-2 0-7 16,2 0-3-16,-2 0-5 0,0 0-3 15,2-1 4-15,0-2-9 0,4-1-2 16,1 0-2-16,5-2 0 0,7-1-1 16,1 0-1-16,7 1-3 0,8-2-3 15,13-1 1-15,8-1-2 0,14-1-1 0,11-4 1 16,7 0 3-16,1 1-1 0,0 1 0 15,-8 1-3-15,-5 3 0 16,-14 2 1-16,-8 2-2 0,-8 0 0 16,-17 2 0-16,-11 1 1 0,-12 1-5 0,-6 1 4 15,0 0 9-15,0 0 3 0,-6-2-10 16,-8 2-1-16,-3 0 0 0,1 0 1 15,-1 0-2-15,3 0 0 0,5 3 2 16,-1-1-2-16,2 2-9 0,2 2-3 16,-1 1-6-16,3 3-5 0,0-3-20 0,2 0-38 15,0-1-75-15</inkml:trace>
  <inkml:trace contextRef="#ctx0" brushRef="#br0" timeOffset="13426.76">8268 4862 26 0,'0'0'26'0,"0"0"11"0,0 0-2 0,0 0-8 16,0 0-1-16,0 0-11 0,0 0-11 15,-2 0-4-15,0 0-1 0,2 0 0 16,-4 0-3-16,2 0-11 0,0 0-8 16,0 3-12-16,-2-2-26 0</inkml:trace>
  <inkml:trace contextRef="#ctx0" brushRef="#br0" timeOffset="13626.77">8268 4862 103 0,'-35'21'19'0,"37"-21"16"16,-2 0 13-16,2 0-9 0,3 0-14 16,-1 0-10-16,2 0-8 0,-4 0-3 0,2 0-4 15,2 0 0-15,-2 0 0 0,1 0-14 16,3 3-27-16,-2 0-7 0,-2-2-16 15,2 0-51-15</inkml:trace>
  <inkml:trace contextRef="#ctx0" brushRef="#br0" timeOffset="13790.78">8397 4885 103 0,'0'0'25'0,"2"0"13"0,-2 0 15 0,0 0-18 15,0 0-15-15,0 0-13 0,2 0-11 16,2 0 1-16,0 0 2 0,2 0-5 15,-2 5-30-15,3-4-49 16,-5 3-60-16</inkml:trace>
  <inkml:trace contextRef="#ctx0" brushRef="#br0" timeOffset="13934.79">8535 4895 35 0,'0'0'27'0,"0"0"-26"16,2 0 6-16,0 0-5 0,0 0-1 0,2 0-3 15,1 2-7-15</inkml:trace>
  <inkml:trace contextRef="#ctx0" brushRef="#br0" timeOffset="14114.8">8672 4900 123 0,'0'-2'35'0,"0"2"3"0,0-1 15 16,0 1-20-16,0 0-6 0,0 0-19 15,0 0-11-15,0 0-10 0,0 0 0 16,0 4-21-16,2-1-38 0,2-2-43 16</inkml:trace>
  <inkml:trace contextRef="#ctx0" brushRef="#br0" timeOffset="14265.81">8672 4900 99 0,'115'-17'36'0,"-115"17"0"16,0 0 6-16,0-1-6 0,0 1-17 15,0 0-17-15,2 0-10 0,0 0 0 16,3 4-40-16,-3-4-54 0</inkml:trace>
  <inkml:trace contextRef="#ctx0" brushRef="#br0" timeOffset="14382.82">8889 4893 144 0,'-7'0'7'0,"1"0"-1"15,2 1-2-15,0-1-23 0,2 0-93 16</inkml:trace>
  <inkml:trace contextRef="#ctx0" brushRef="#br0" timeOffset="18704.06">10871 5142 59 0,'2'-3'35'0,"-2"3"-5"16,2-4-5-16,-2 3 3 0,0-1 45 16,0-1-30-16,0 1-25 0,0 0 15 15,0 0-6-15,0 2-5 0,0 0-5 16,0 0-13-16,0 0-3 0,0 4 4 0,0 6 1 15,0 6-1-15,-4 6 0 0,4 4-1 16,-4 5-4-16,-2 6 3 16,2 6-1-16,-5 8-1 0,3 2 1 15,0 5-1-15,-2 2 0 0,3 3-2 0,1 5 0 16,-2 4 3-16,2 4-1 0,-2 1 10 15,2 0-2-15,0 1-6 0,1 3 1 16,1 1-4-16,-2 1 0 0,2 0 2 16,2-1-1-16,0-1-2 0,0-4 2 15,-2 0 0-15,0-6 1 0,0-1-1 0,0-6 0 16,2-3 3-16,0-3-2 0,-2-5 1 15,2-1 1-15,0-5 3 0,0-3-4 16,-2-5 0-16,2-5-1 16,0-6 3-16,0-6-4 0,0-6 1 0,0-6-1 15,0-4 4-15,0-3-3 0,0-3 1 16,0 0-1-16,-2 0 4 0,2 1-3 15,-2 0 0-15,2 1-3 0,0 4 0 16,-5 0-2-16,1 3 2 0,0 1-2 16,0 3 2-16,0 2-2 0,0 3 0 0,2-3 2 15,-2-1 0-15,4-5 0 0,-2-4-5 16,2-1 0-16,0-3-5 15,0-1-8-15,0 0-28 0,12-8-22 0,0-14-63 16</inkml:trace>
  <inkml:trace contextRef="#ctx0" brushRef="#br0" timeOffset="19659.12">11034 5115 13 0,'0'-2'29'16,"0"2"4"-16,0-2 11 16,0 1 7-16,0 1-8 0,0-2-5 15,0 0-2-15,0 1 2 0,0-2 2 0,0 2-1 16,0 0-13-16,0 0-7 0,0 1-1 15,0 0-5-15,0 0 2 0,0 0-5 16,0 0-1-16,0 0-5 0,0 0-4 16,0 0-1-16,2 0-1 0,9 0 1 15,3 0 2-15,9 0 2 0,2 0-1 16,8 0-2-16,4 0 0 0,6 0-1 0,11 1 1 15,4-1-1-15,4 2 2 0,6-2-1 16,3 0-1-16,5 0 2 16,1 0-1-16,5 0-1 0,9 0 1 15,10 0 0-15,5 0-1 0,10 1 2 0,-1 1 0 16,-3-1-2-16,-2-1 0 0,-7 0 3 15,-10 0-2-15,-6 0-1 0,-9 0 1 16,-12 0 1-16,-10 1-1 0,-10 0-1 16,-15 1 0-16,-6-1 2 0,-13 1-1 15,-6 0-1-15,-6-2-1 0,0 0 5 0,0 0-3 16,0 0 2-16,0 0 3 0,0 0-2 15,0 0-1-15,0 0-3 0,0 0-9 16,0 0-14-16,2-5-35 16,2 3-56-16,0-1-76 0</inkml:trace>
  <inkml:trace contextRef="#ctx0" brushRef="#br0" timeOffset="20396.16">13172 4463 138 0,'-2'8'10'16,"0"4"20"-16,2 2 14 0,0 3 6 15,-3 6-7-15,1 3-8 0,-2 7 11 0,2 4-13 16,-2 5-19-16,2 2 2 16,-6 4-5-16,-1 2 2 0,1 0-1 15,0 2-1-15,0 0-2 0,-1 0-2 16,-3-2 0-16,2 0-4 0,-1-3 3 0,-1-2-1 15,2-4-3-15,1-6-2 0,1-6-1 16,6-5 3-16,0-8-3 0,2-5 1 16,0-3-2-16,0-5-4 0,4-1-6 15,4-2-11-15,3 0 1 0,5-7-31 16,1-10-40-16,-1-3-75 0</inkml:trace>
  <inkml:trace contextRef="#ctx0" brushRef="#br0" timeOffset="21123.2">13228 4418 83 0,'0'0'32'0,"0"0"23"0,-3 0-14 16,1-1-1-16,2 1 6 0,0 0-13 15,0 0-12-15,0 0-4 0,0 0-5 16,0 0-5-16,2 0 5 0,9 1 9 16,-1 9 0-16,9 3-7 0,3 5-1 0,3 4-4 15,2 5-4-15,8 5 0 0,5 4 0 16,3 4 2-16,7 2-2 0,1 3-2 15,7-5-4-15,4-1 3 0,0-6 0 16,2-4-1-16,7-3 1 0,-1-2-2 16,4-4 2-16,-1 2-3 0,-9-3 0 15,-2-1 1-15,-11-2 2 0,-7-3-2 16,-11-3-2-16,-6-2 3 0,-11-4 1 15,-8-3-1-15,-8 0-1 0,0-1 1 16,0 0 10-16,0 0-5 0,0 0-3 0,0 0 0 16,0 0-1-16,0 0-2 0,0 0-2 15,0 0 2-15,0 0-5 0,0 0-3 16,0 0-4-16,0 0 4 0,0 0 4 15,0 0-5-15,3 0-1 0,-3 0 5 16,0 1 7-16,0 0-1 0,0 0-2 16,0-1 1-16,-3 1-1 0,3 1 1 15,-2-2-2-15,0 0 0 0,2 0-8 16,0 0-2-16,0 0-4 0,0 0-14 15,0 1-31-15,0 0-13 0,0 1-12 0,0-2-82 16</inkml:trace>
  <inkml:trace contextRef="#ctx0" brushRef="#br0" timeOffset="22272.27">13312 4499 52 0,'2'-2'66'0,"2"-1"-58"0,1 3 46 16,1-1-8-16,-4-1-11 0,4 0 3 0,0 0-3 16,0 2-8-16,7 0-6 0,-3 0-9 15,1 7-5-15,3 3 0 0,0 8 0 16,7 2-7-16,0 4 6 0,6 9 2 15,4 2-3-15,-2 7 0 0,4 5-3 16,4 4-1-16,2 5 2 0,3 3-2 16,1 0 0-16,2 5 0 0,9 0 1 15,6 4-2-15,6 3 3 0,7 3-1 16,5 3 1-16,1 0-2 0,1-3-1 15,-3 0 1-15,-1-4 1 0,-3-4-2 16,1-4 1-16,-2-6 2 0,-1-5-3 0,-7-2 1 16,-4-1-2-16,-2 0 2 0,-5 2 2 15,-1 0-2-15,0 1 4 0,-9-3 2 16,1-4-3-16,-3-2 2 0,-6-3-7 15,0-5 4-15,-8-7 1 0,-2-5-3 16,-9-5-1-16,-9-8 0 0,-3-2-5 16,-4-7-10-16,0 0 9 0,0 0 13 15,-2 0-10-15,-3 0-3 0,1 0 4 16,2-1 3-16,-2 0 0 0,2-2-1 15,2 0-1-15,-2 1 3 0,2 1-3 0,-2-1-1 16,2 1 0-16,0 1 2 0,0 0-5 16,0 0-5-16,-2 0 4 0,2-2-1 15,0 0-4-15,0 0-24 0,-2-2-29 16,0-1-26-16,-4-2-75 0</inkml:trace>
  <inkml:trace contextRef="#ctx0" brushRef="#br0" timeOffset="23764.35">15206 6277 42 0,'0'0'41'0,"0"0"-6"15,0 0 10-15,0 1-3 0,0 0-16 0,0-1-11 16,0 0-2-16,0 2 10 0,0 2 0 15,-2 1-8-15,-7 1-9 0,1 2-1 16,-6 6-2-16,-7 1-2 0,0 4 2 16,-1 4 0-16,-3 2-3 0,-2 6 2 15,-4 3 1-15,-4 3 1 0,-2 5 3 0,-3 8-1 16,-5 7-1-16,-13 10 16 0,-2 6-5 15,-10 8-1-15,-5 5 1 0,3 6 3 16,-7 7-6-16,-3 3-1 16,1 1 3-16,5-5 1 0,5-10-7 0,15-10-3 15,7-9-1-15,5-8-1 0,7-2 0 16,0-2-3-16,6 0-1 0,4-3 2 15,0-1-1-15,7-1-1 0,-1-3 0 16,-2-1 1-16,0-2 0 0,1-2-2 16,-1-2 2-16,2-4-2 0,-1-6 3 15,1-2-2-15,2-7 1 0,-1-4 3 0,7-3-4 16,-1-7 1-16,6-2 0 0,-1 1 1 15,5-2-1-15,-4 2-4 0,4 0 3 16,0 0 0-16,-3 2 0 16,1 1-1-16,-4 2 1 0,-1 3 3 0,-3 2-3 15,-3 3 0-15,-3 2 0 0,-1 0 2 16,0 1-1-16,1-4-1 0,3-1 0 15,3-4 1-15,6-3-2 0,1-1 2 16,3-5-2-16,2 0 1 0,2-1 1 16,-2-2-2-16,0-2 1 0,2-1 1 0,-2 1-1 15,2-1 0-15,0 0-1 0,0 0 4 16,0 0-2-16,0 0 1 0,0 0-1 15,-2 1 3-15,0 2-4 0,-2 1-2 16,2 0 1-16,-3 1 0 0,1 0 1 16,0 1-4-16,2 1 4 0,-2-3 0 15,2 2 0-15,0-3 0 0,-2 1 0 16,2 0 0-16,0-1 1 0,-3-2-2 15,5 0 1-15,0 0 1 0,0 0 0 16,0-1-2-16,0 0 0 0,0 0 1 0,0 0 1 16,0 0-1-16,0 0 1 0,0 0 1 15,0-3-2-15,0-6-1 16,0-2 1-16,0-6 0 0,0-6 0 0,0-7-2 15,0-9 2-15,5-8 0 0,7-10-1 16,-2-11-1-16,5-8-6 0,-1-4 6 16,1 2-3-16,-3 5-5 0,-2 9 8 15,-1 11 3-15,-7 7 0 0,0 8-2 16,2 6 2-16,-4 5 1 0,4 7 1 15,-4 5-2-15,4 2 0 0,-2 0 2 0,0 2-2 16,7 0-1-16,-3 0-1 0,2 2 0 16,-2-1 2-16,1 0-3 0,-1-1 3 15,-2-2 0-15,2 1-2 0,-2 0-2 16,2 1 1-16,-4 1 1 0,3 1 0 15,-3 3-3-15,0 4 2 0,-2 0 3 0,0 2 0 16,0 0 0-16,0 0 1 16,0 0 1-16,0 0-2 0,-2 0-3 15,0 0 1-15,2 0 1 0,-5 0-1 16,5 0-2-16,-2 0 2 0,2 0 1 0,0 0-1 15,0 0-1-15,-2 0 2 0,0 0-2 16,-4 0-2-16,0 0 2 0,2 0 1 16,-2 0 2-16,-1 0-1 0,1 0-2 15,0 2 4-15,-2-1-2 0,1-1 0 16,3 2 0-16,-4-2 0 0,-2 1-2 15,-3 0 3-15,1 1-1 0,-7-2 1 0,1 0 2 16,-5 0-1-16,-6 0-5 16,-2-1 6-16,-2-2 2 0,0-1-4 15,-2 0-2-15,0 0 1 0,-5 1 0 16,1 0 1-16,4 1-2 0,-2-2 0 0,0 1 2 15,1 1-1-15,1 1-1 0,2-1 1 16,4 0 1-16,0-2-1 0,0 1 0 16,2-1-1-16,3-2 2 0,-3 1 0 15,-2-2-2-15,-2 1 1 0,-8 2 1 16,1 1-1-16,-7 3-1 0,1 0 0 0,-5 0 1 15,-3 0-1-15,0 0 1 0,-5 0-2 16,-3 0 1-16,0 0-2 16,0 0 1-16,6 0 0 0,2-4 4 15,5-2-2-15,5 0 0 0,3-3 2 0,4 0 1 16,2 0-2-16,0 1 3 0,2-1-4 15,2 1 3-15,0 2-1 0,-4 0-2 16,2 2 0-16,0 2 1 0,0 1 0 16,2 0-2-16,-4 1 1 0,4 0 1 15,2 0 0-15,4 0 0 0,5 0 2 0,1 0-1 16,5 0 2-16,1 0-2 15,5 0 1-15,0 0 1 0,0 0-2 16,2 0-2-16,-5 0 2 0,3 0 1 16,2 0-2-16,0 0-1 0,-2 0 0 0,2 0 0 15,2 0-1-15,0 0-2 0,2 0-14 16,0 4-14-16,14 1-31 0,5-3-59 15,5-2-180-15</inkml:trace>
  <inkml:trace contextRef="#ctx0" brushRef="#br0" timeOffset="25796.47">16824 5027 157 0,'-8'2'25'0,"-2"1"33"0,1-1-3 16,1-2-2-16,0 1-10 0,8-1-7 16,0 0-8-16,0 0-14 0,0 0-11 15,8 2-2-15,9-1 8 0,12-1 4 0,10 0-1 16,11-2-1-16,9-7-1 0,10-3 4 15,3 0-3-15,2 2-3 0,-5 3-2 16,-7 4-1-16,-13 3-6 0,-9 0 2 16,-14 0 1-16,-7 7-1 0,-9 3-2 15,-5 5 0-15,-5 7 3 0,-3 7 0 16,-17 4 1-16,-7 7 1 0,-4 5-2 15,-6 4 2-15,-1 2-4 0,1 1 4 16,-2 2-1-16,4-3 0 0,0 0 2 16,4-6-1-16,8-2 0 0,2-5-2 0,9-4-3 15,4-4 0-15,6-6 1 0,2-4-4 16,0-5-9-16,12-3-24 0,11-6-19 15,8-6-26-15,8-11-97 0</inkml:trace>
  <inkml:trace contextRef="#ctx0" brushRef="#br0" timeOffset="26329.5">18478 4951 190 0,'-17'-9'6'15,"-3"5"38"-15,-5 2-6 0,-10 2-15 16,-9 2 7-16,1 11 2 0,-5 5 1 0,5 3 0 16,10 3-6-16,10 0-14 0,9 5-5 15,12-1-5-15,2 1-3 16,2 3-1-16,16-2 3 0,7 1-2 15,8 0-1-15,4-3 2 0,7 2-1 0,1-3-2 16,-1 0-4-16,-3 0-1 0,-8-2 5 16,-4-3 0-16,-10-4 2 0,-3-1-2 15,-12-1 4-15,-4-1-2 0,-10-1 1 16,-11 2 3-16,-8-2 2 0,-2 1 6 15,-6-1-1-15,0 2 4 0,-2-1-3 0,-1 3-3 16,5-2-5-16,4-3-1 0,15-1 0 16,5-4-3-16,9-1-3 0,2 1-4 15,7-1-5-15,9-2-27 16,11-4-41-16,8-1-38 0,4-2-164 0</inkml:trace>
  <inkml:trace contextRef="#ctx0" brushRef="#br0" timeOffset="27024.54">18687 5583 309 0,'-6'0'14'0,"6"-3"-3"0,0-1 48 16,0-3-38-16,2-1 8 0,12 0-3 15,5-3-13-15,6 0-3 0,1 0 3 16,3-2-9-16,2 0 0 0,0-3 0 15,-2-1-3-15,-4-1 3 0,-2 0 2 16,-3-1-2-16,-7 0-1 0,-1 0 0 16,-10-1 0-16,-2 3 2 0,0 3-2 15,-8 3-1-15,-6 4-1 0,-5 5-1 16,-6 2-1-16,-2 0-3 0,0 13 2 0,3 3 1 15,-1 4 3-15,6 3-4 0,7 3-2 16,4 4 3-16,3 3 0 0,5 1-1 16,3-2-1-16,13-2-8 0,7-4-5 15,8-4 0-15,8-5 4 0,11-5 12 16,8-5 0-16,4-7-5 0,0 0-1 15,-2-7 1-15,2-10-5 0,-7-3 5 16,-3-2-2-16,-11-2 7 0,-10 0 3 16,-12 2-3-16,-11 2 4 0,-8 2 5 15,-2 3-1-15,-14 3-4 0,-3 3 4 0,-10 6-1 16,-2 3-2-16,0 4-4 0,-2 10-1 15,4 4 1-15,6 2-2 0,9 1-1 16,8 2-1-16,4 0 2 0,2-1-2 16,0 0 1-16,14-6-3 0,5 0 3 15,3-5-4-15,5-4-13 0,2-4 0 16,0-3-2-16,4 0 19 0,2-9 3 15,-2-4-2-15,-8-3 3 0,-8 1-7 16,-7 1 6-16,-4-1 3 0,-4 0 3 16,3 2 7-16,-1 3-4 0,-4 2 0 0,0 3 1 15,0 4-3-15,0 1-4 0,0 0-4 16,0 3-8-16,0 14-1 0,0 7 5 15,0 4-2-15,0 4-7 0,4 3-2 16,2 2-9-16,2 1 8 0,3-2 13 16,1 0 5-16,-2-2-2 0,1-2 0 0,-7-2 0 15,-4-3 3-15,0-3 4 16,-2-5 5-16,-11-3 0 0,-3-1 13 15,-3-3 1-15,-8-3 0 0,-4-4 0 16,-4-2-4-16,2-1-9 0,2-2-2 0,2 0-7 16,6 0-3-16,3 0-2 0,3 0-4 15,5 0-16-15,-1 0-24 0,7 0-49 16,0 0-107-16</inkml:trace>
  <inkml:trace contextRef="#ctx0" brushRef="#br0" timeOffset="27704.58">17161 6757 299 0,'9'-5'22'16,"-1"5"1"-16,-2 0 17 0,0 0-28 0,-4 16 3 15,-2 13 5-15,0 13 8 0,0 10-6 16,-4 5-16-16,-4 3-2 0,-2-2 2 16,-1 1 1-16,-3-2 0 0,3-4 1 15,1-7 1-15,2-8-4 0,2-10 1 16,1-7 0-16,3-9-2 0,0-8 0 15,2-2-1-15,0-2-1 0,9-3 3 16,9-13 1-16,9-4-3 0,4-2-4 16,4-1 2-16,0 3-1 0,-2 2-1 15,0 2 2-15,1 3 0 0,-6 2-2 0,3 1 1 16,-4 4 0-16,0 2 1 0,-4 3-2 15,-2 1 0-15,-5 0 2 0,-1 2-1 16,-5 7-11-16,0 1-6 0,-1 1-5 16,1 2-32-16,2-2-18 0,-3 0-98 15</inkml:trace>
  <inkml:trace contextRef="#ctx0" brushRef="#br0" timeOffset="28038.6">17959 6909 143 0,'-4'8'200'0,"0"4"-196"0,-2 6 36 0,4 6 10 15,-5 6-19-15,1 3 8 0,2 3-13 16,0 3-9-16,2 1-3 0,0 1-7 15,0-1-2-15,2-3-4 0,0-3 0 16,0-4 2-16,0-4-3 0,0-5-1 16,0-4 0-16,0-5-5 0,6-4-16 0,0-5-16 15,0-3-25-15,3 0-39 16,-1-10-62-16</inkml:trace>
  <inkml:trace contextRef="#ctx0" brushRef="#br0" timeOffset="28229.6">17982 6839 332 0,'4'0'-4'16,"8"0"8"-16,9 0 33 0,2-3-21 15,6 0 12-15,0-1-11 16,2 2-8-16,4 2-6 0,-2 0-4 15,-2 0 2-15,0 0-5 0,2 6-5 0,-6-1-44 16,-9 0-58-16,-7 0-118 0</inkml:trace>
  <inkml:trace contextRef="#ctx0" brushRef="#br0" timeOffset="28441.62">18025 7074 29 0,'17'0'65'0,"3"0"-27"15,1 0 0-15,2 0-5 0,2 0-14 16,-3 0-10-16,3 0 0 0,-2-4-5 16,2-1-1-16,2 1-2 0,-5 0 2 15,3 1 0-15,0 2-3 0,-4 1 0 16,-3 0-1-16,-9 0-11 0,-7 0-55 15,-2 0-85-15</inkml:trace>
  <inkml:trace contextRef="#ctx0" brushRef="#br0" timeOffset="28601.62">18083 7357 326 0,'-6'10'55'16,"4"-4"-56"-16,2 2 20 0,0-4 2 16,10-1-1-16,3-2 3 0,7-1-9 15,9-1-9-15,6-10-1 0,5-8-7 16,3-3-18-16,9-2-43 0,4-4-50 0,6-3 8 15,-2-5 21-15</inkml:trace>
  <inkml:trace contextRef="#ctx0" brushRef="#br0" timeOffset="28773.64">18898 6819 415 0,'-17'-3'61'0,"9"3"-58"0,0 0 40 16,-3 13-20-16,-5 8-9 0,-5 9 7 16,-2 6-5-16,3 4-10 0,-3 3-2 15,4 3-3-15,3-1 1 0,7 0-2 0,5-3-1 16,4-4-2-16,4-4-5 0,13-6-5 15,4-5-24-15,6-7-32 0,-3-8-52 16,-1-8-136-16</inkml:trace>
  <inkml:trace contextRef="#ctx0" brushRef="#br0" timeOffset="29000.65">18834 6738 467 0,'-15'-2'20'0,"9"2"-22"0,6 6 4 15,6 9-2-15,9 2 4 0,3 5 8 16,9 3-2-16,4 4-8 0,4 3 1 15,2 4-3-15,5 1 1 0,-1 2-1 16,0 2 3-16,-1 0 3 0,-9 0-4 16,-11-2 0-16,-18-3-1 0,-2 0 3 0,-26-3 0 15,-12 0-3-15,-11-2-2 16,-11-1-1-16,0-2-5 0,2-4-10 15,10-3-11-15,5-5-30 0,10-4-54 16,8-4-99-16</inkml:trace>
  <inkml:trace contextRef="#ctx0" brushRef="#br0" timeOffset="29478.68">20214 6929 145 0,'0'9'66'0,"0"5"7"0,-2 4-10 15,-4 5-13-15,4 3 6 0,0 3-23 16,0 2-10-16,2-1-9 0,0 1-2 15,0-3-3-15,0-3-8 16,4-2 1-16,4-3-2 0,-1-5 1 0,-1-3-4 16,0-5-10-16,2-4-28 0,0-3-43 15,1 0-58-15,-3-10-123 0</inkml:trace>
  <inkml:trace contextRef="#ctx0" brushRef="#br0" timeOffset="29752.7">20092 6614 287 0,'-8'0'123'0,"8"0"-131"15,2 14 11-15,13 6 17 0,5 5 2 16,5 6 7-16,8 2-12 0,9 4-4 16,1 4-7-16,5 1-3 0,-1 2-2 15,-1-1 2-15,-5 4-4 0,0 0 1 16,-8 4 1-16,-4 0 1 0,-12 0 0 15,-3-2-4-15,-12-5 0 0,-2-3-1 0,-16-7 0 16,-11-4 2-16,-6-3 2 0,-4-3 0 16,-3-5 1-16,-1-2-1 0,4-6 1 15,4-3-2-15,8-5 3 0,8-3-2 16,11 0 1-16,6 0 1 0,0-9-10 15,13-6-22-15,11-9-33 0,7-5-61 16,5-7-118-16</inkml:trace>
  <inkml:trace contextRef="#ctx0" brushRef="#br0" timeOffset="29933.71">20959 6974 472 0,'-17'11'8'0,"3"5"-8"15,-3 5 28-15,-4 2-16 0,-6 5 3 16,1-1 1-16,7 1-9 0,7-1-7 15,7-1 1-15,5-1-9 0,5-1-11 16,11-5-10-16,9-6-19 0,6-4-41 16,8-7-28-16,7-2-51 0,-1-8 93 15</inkml:trace>
  <inkml:trace contextRef="#ctx0" brushRef="#br0" timeOffset="30137.72">21306 6994 256 0,'-17'-21'72'0,"-10"5"-53"16,-4 4 74-16,-6 6-62 0,-2 2 1 15,-2 4 8-15,5 0-24 0,12 9-1 16,9 6-1-16,9 3-10 0,6 4-7 15,0 4 4-15,8 3-1 0,7 0-2 16,5 4 1-16,3-1 0 0,2 2-4 16,0 0-5-16,-3-3-5 0,1 0 10 15,-4-2 5-15,-3-2-4 0,-1-4-11 0,-9-4-17 16,-2-4 12-16,-4-5-46 0,0-5 20 15,0-4-2-15,0-1-48 0,0-4-104 16</inkml:trace>
  <inkml:trace contextRef="#ctx0" brushRef="#br0" timeOffset="31124.78">21632 7101 355 0,'-8'9'8'0,"0"6"4"0,2 4 15 16,-5 0-16-16,1 7 20 0,2 4-7 15,-3 9-15-15,1 5 7 0,0 8-6 16,4 2-6-16,1 4-1 0,3 2 2 16,0 1-1-16,-4-3-4 0,-2-3 3 0,0-2 3 15,-3-7-1-15,-3-4-5 0,-1-7 6 16,-1-7 0-16,-5-5-3 15,0-8 2-15,-1-4 3 0,3-5 0 16,-2-6-2-16,1 0-1 0,3-11-1 16,1-8 2-16,1-6-2 0,5-4-4 0,2-7 0 15,3-3 3-15,5-2-2 0,0-2-2 16,9-3-1-16,9-6 3 0,5-5-2 15,6-5 0-15,4-5-4 0,6-1 3 16,3 1-2-16,3 5-8 0,5 7-6 16,-3 12 9-16,-7 14-3 0,-5 14 6 0,-8 9-1 15,-9 6 7-15,-5 0 0 0,-7 2 2 16,-4 8 7-16,-2 2 5 15,-2 6 0-15,-13-1-4 0,-3 5-5 16,-7-1 3-16,0 1-6 0,4-2-1 0,3 2-2 16,7-2 2-16,7 0-1 0,4-4-4 15,0-2-5-15,0-2 0 0,11-3-5 16,1-6-2-16,3-3 5 0,-1 0 9 15,3-6-1-15,1-9 2 0,3-4 0 16,2-5 3-16,1-5-2 0,3-4 0 0,4-6 1 16,0-7 2-16,2-3-4 0,0-4 2 15,0-5 1-15,-2-4-1 0,-2-4 1 16,0-5-2-16,-2 3 0 15,-4 2 1-15,2 10-2 0,-11 13 1 0,-3 17 3 16,-9 13 3-16,-2 12 6 0,0 1 0 16,-7 1-9-16,-1 14-5 0,-2 8 5 15,-5 7 3-15,1 7-3 0,-3 7-2 16,1 5 0-16,6 3-2 0,-3 0 1 15,3 0 1-15,8-1-1 0,0 2-1 0,2-3 1 16,0-5-5-16,10-4-1 0,4-8 2 16,7-5 3-16,6-7-3 0,0-8 3 15,6-4-3-15,4-6 2 0,2-3 3 16,1 0-4-16,-1-9 1 0,-2-6 0 15,-2-1 1-15,-6-5 2 0,-4-1-1 16,-8 0 0-16,-7 0 0 0,-6-1 2 16,-4-1-2-16,0 0 0 0,-2 3 4 15,-12 2-5-15,-3 3 2 0,-6 6 0 16,-2 3 6-16,1 7 5 0,-1 0 0 0,0 7 3 15,2 10-4-15,1 7 0 0,1 7-3 16,0 4-5-16,3 3 4 0,5 2-3 16,3-4-1-16,8-1-1 0,2-4-2 15,8-2 0-15,9-5 0 0,5-7-1 16,3-5 0-16,6-5 0 0,8-7-8 15,7 0-9-15,4-6 12 0,-1-7-14 16,-1 1-17-16,-11 0 15 0,-8 1-11 16,-9 1 7-16,-7 2 19 0,-9 1 5 15,-4 0 9-15,0 2 8 0,0 1 5 16,-12 2 0-16,-3 2-7 0,-1 0-3 0,1 2-4 15,1 7-2-15,3 2-1 0,5 0-3 16,2 1-3-16,4 0 1 0,0-2 2 16,0-1-5-16,4-3-12 15,11-1-10-15,3-5-13 0,3 0-33 0,4-3-62 16,-3-10-99-16</inkml:trace>
  <inkml:trace contextRef="#ctx0" brushRef="#br0" timeOffset="31265.78">22726 7228 287 0,'-8'0'40'0,"-1"0"40"15,1 3-45-15,2 4-11 0,2 1 22 0,0 0-20 16,2 1-20-16,2 1-1 0,0 0-3 15,0-1-2-15,6-2 0 0,4 0 0 16,5-5-1-16,3-1-7 0,13-1-14 16,8-2-17-16,13-8-2 0,6-5-76 15,-2-4 23-15</inkml:trace>
  <inkml:trace contextRef="#ctx0" brushRef="#br0" timeOffset="31404.79">23259 7143 191 0,'-18'11'150'16,"-3"5"-101"-16,-10 9 34 0,-6 9-49 0,-7 6-3 15,-3 8 3-15,-3 5-4 0,-1 8-12 16,-3 9-3-16,0 1-2 0,4 0-1 15,7-4-5-15,14-7-7 0,17-2 0 16,12-5-5-16,8-3-33 0,25-8-67 16,4-11-271-16</inkml:trace>
  <inkml:trace contextRef="#ctx0" brushRef="#br0" timeOffset="31545.8">23677 7911 251 0,'-31'0'122'0,"23"0"-189"16,8 0-32-16</inkml:trace>
  <inkml:trace contextRef="#ctx0" brushRef="#br0" timeOffset="35815.04">6821 9675 50 0,'3'0'132'0,"-1"0"-103"0,0-5 10 16,-2 1 12-16,4-4-7 0,0 1-10 15,0-2-6-15,0-1-6 0,0 1 4 16,1 1-2-16,-5-2-3 0,4-1-2 15,-4 1 2-15,0 1-2 0,0 1-7 16,0 2 0-16,-4 1-5 0,-3 1 1 16,-3 3-8-16,-2 1 2 0,-5 0 0 0,-6 0-1 15,-2 11-1-15,-1 4-1 0,-3 2 1 16,-2 4 1-16,2 1-1 0,-2 3-1 15,4 0 1-15,6 0 1 0,7-2-1 16,10 0-4-16,4 0 2 0,2 0 1 16,8 2 3-16,7-2-4 0,1-1 2 15,7-1 2-15,0 1-3 0,2 1 0 16,2 1 2-16,-1-2 0 0,1 0-1 15,-2-1-1-15,-2-2 2 0,-2 2-3 16,-5-3 3-16,-3 0-2 0,-5 0 2 0,-6 1 0 16,-4-3-2-16,0 2 2 0,-2-5-1 15,-6-1-1-15,-4 0 2 0,-3-2-2 16,-1 0 2-16,-3 0 1 15,-4 1-2-15,3-3 0 0,-1 0 0 0,4-2 2 16,3 0-2-16,2-2-1 0,5 1 1 16,3-4 1-16,2-1-6 0,2 0-8 15,0 0-20-15,8 0-6 0,7-2 0 16,8-9-38-16,1-5-52 0,-3 0-114 15</inkml:trace>
  <inkml:trace contextRef="#ctx0" brushRef="#br0" timeOffset="36526.08">7111 10086 104 0,'0'1'23'0,"0"2"-12"15,0-2 6-15,0 2 3 0,2-1 1 16,4 0 1-16,2-1 1 0,-1-1 4 16,1 0 7-16,0 0-1 0,3-6 0 15,-1-6-3-15,6-3-1 0,1-4-9 16,2-3 0-16,-3-2-2 0,5-1-3 0,-5 0 0 15,-3-1-4-15,-5 1-4 0,-6 3-3 16,-2 0 1-16,0 0-1 16,0 5-5-16,-14 1 4 0,-1 5 0 15,-1 7-3-15,-7 4 0 0,0 1-1 0,2 16 1 16,-1 7-2-16,1 5 0 0,4 6 1 15,1 5 2-15,6 4-2 0,1 3 2 16,9 0-1-16,0-3 0 0,2-6-2 16,19-6-2-16,0-6 3 0,8-5 2 15,4-7-2-15,6-8 0 0,0-6 2 16,7-3 0-16,-3-17 0 0,-2-8-1 0,-5-6 1 15,-3-5 1-15,-2-6-2 0,-4 0-1 16,-3-2 3-16,-5-3-3 16,-5 1 3-16,-3 0 0 0,-3-1 1 15,-6 0-2-15,0 1 0 0,-2-2-2 0,0 3 4 16,-8 0-2-16,0 0-1 0,-1 6-1 15,1 8 1-15,4 11 2 0,0 13-12 16,0 6 20-16,4 4-6 0,-2 0-7 16,2 17 3-16,0 8 0 0,0 7 0 15,0 7 10-15,0 6-14 0,0 6 2 0,0 3 2 16,2 8 2-16,2 4-2 0,0 3 0 15,-4 1 0-15,0-3-3 0,0-6-6 16,6-7 2-16,-2-10 2 16,3-10 4-16,-5-13-2 0,0-8-1 0,0-9 4 15,0-4 1-15,-2-2 3 0,0-13-3 16,0-4 0-16,2-8 4 0,4-2-2 15,2 1 2-15,-1 2 2 0,1 6-2 16,2 5 0-16,0 2-2 0,5 5-3 16,-3 2 3-16,3 4-3 0,1 2-1 0,3 0 2 15,4 5 0-15,2 5-6 0,6-1-18 16,4 2-23-16,14-4-41 0,7-5-63 15,4-2 75-15</inkml:trace>
  <inkml:trace contextRef="#ctx0" brushRef="#br0" timeOffset="37586.14">8918 9964 81 0,'-3'0'28'15,"1"0"1"-15,0 0 5 0,0 0-8 0,2-1-1 16,-4 0 2-16,0-3 2 0,4 2 2 16,-4-1-2-16,2 0 0 0,-2 0-5 15,0-1-3-15,-1 3-5 0,-3-1-2 16,0 0-1-16,0 1-1 0,-5-1-1 15,-1 2 2-15,-5 0-1 0,-4 0-3 0,-3 8-1 16,-1 10 7-16,2 3-4 16,-2 5-2-16,8 3-1 0,5 4-2 15,8 1 1-15,4-2-5 0,2-1-1 16,8-5 1-16,6-2-1 0,7-4-1 0,4-7 1 15,8-6-1-15,0-7 2 0,4 0-1 16,2-12 0-16,-1-9 1 0,-3-3 2 16,-4-4-4-16,-4-3 0 0,-5 0 0 15,-3 1 1-15,-7-1-2 0,-3 4-3 16,-7 3 2-16,-2 2 0 0,0 8 0 0,-6 5 0 15,-7 7 2-15,-3 2-2 0,-3 0-2 16,3 11 0-16,3 4 3 16,5 4 1-16,2 4-4 0,-1 5-1 15,5 1 2-15,2 2 0 0,0 1 0 0,2-2 0 16,13-3 2-16,-1-3-2 0,5-6 3 15,2-6-4-15,-1-3 2 0,1-8 0 16,0-1-1-16,-1-4 1 0,-1-15 3 16,0-5 0-16,-1-9-1 0,5-7 0 15,0-3 1-15,-1-4 0 0,-1-2-1 0,0 0 1 16,-3-3 0-16,-1-1 1 0,-7 1-1 15,1-1-1-15,-7 1 2 0,0-3-1 16,0 3-3-16,-2 5 1 16,-2 9 2-16,0 10-1 0,0 16 1 0,0 12 6 15,-4 3-2-15,-2 19-5 0,-3 12 1 16,-1 8 1-16,2 7 6 0,-3 7-4 15,7 4-2-15,-2 0 0 0,4-2 0 16,2-3-1-16,0-5-1 0,2-6 0 16,13-9 2-16,1-12-1 0,5-7-1 0,4-14 0 15,1-2 2-15,5-16-1 0,5-13 0 16,3-11-2-16,0-5-1 0,2-9-5 15,1-1 2-15,-9 1 6 0,-6-1-5 16,-11 5 4-16,-5 0 0 16,-1 2 0-16,-6 4 0 0,-4 10 1 0,0 14-2 15,-6 12 6-15,-9 8 6 0,-3 16 0 16,-3 13-6-16,-6 11 5 0,-2 9-1 15,2 10-2-15,3 7-1 0,5 4-3 16,3 2 1-16,9 2-2 0,7-3-2 16,19-3-13-16,31-10-30 0,24-10 14 0,21-14-3 15,13-19-193-15</inkml:trace>
  <inkml:trace contextRef="#ctx0" brushRef="#br0" timeOffset="38283.18">11043 9441 81 0,'0'-5'201'15,"0"0"-162"-15,-3 5 18 0,3 1-22 16,-2 19-1-16,-2 9 9 0,0 12-15 0,0 7-14 15,-6 4-2-15,-1 6 2 0,-3 8-2 16,-3 2 1-16,1 3 1 0,-1-4-3 16,5-7-5-16,2-7-2 0,3-13-1 15,3-8-2-15,2-12 2 0,2-9-3 16,0-5 0-16,2-6 2 0,6-2 0 15,5-15 1-15,3-8-1 0,1-6-1 0,4-2 0 16,1-2 0-16,-1 0-2 16,4 4 3-16,0 3-2 0,2 3-3 15,-5 6 3-15,-1 8-3 0,0 5 0 16,-5 6-2-16,-3 0 3 0,-3 1-3 0,-2 12 1 15,-2 1 0-15,-4 3 4 0,-2 4 1 16,0 2-2-16,0 2 2 0,-8 1-1 16,-6-1 0-16,-1 0 1 0,1-4-1 15,-3 1 3-15,-1-2 2 0,1-6 1 16,1-1 0-16,-1-4-2 0,0-2 2 0,9-2-4 15,2-5-1-15,4 0-1 0,2 0 2 16,0 0-7-16,8-3-15 16,9-5-13-16,3-5-35 0,3-6-74 15,2-3-125-15</inkml:trace>
  <inkml:trace contextRef="#ctx0" brushRef="#br0" timeOffset="38467.18">11421 9937 62 0,'-2'0'296'0,"-6"1"-253"0,1 4 22 0,3 2-18 16,-2 4-16-16,-4 3 0 0,1 6-7 15,3 3-12-15,-2 3-6 0,4 2-4 16,2 0 2-16,2 1-5 16,0-5 0-16,0-2 1 0,12-5-1 0,0-2-13 15,5-7-14-15,4-8-8 0,-1 0-23 16,5-4-36-16,-6-15-44 0,-3-6-90 15</inkml:trace>
  <inkml:trace contextRef="#ctx0" brushRef="#br0" timeOffset="38898.21">11640 9483 101 0,'0'0'140'0,"2"0"-106"16,-2 10-28-16,2 10 30 0,2 7-4 16,0 8-9-16,-2 8-4 0,0 5 0 15,-2 0-15-15,0 4 0 0,0 2-1 16,0-2 2-16,-2 1-2 0,-4-2-2 15,2-6 1-15,-2-4-1 0,6-8-14 16,0-11-19-16,10-9-3 0,9-9-2 0,4-4 13 16,8-5-4-16,2-14 12 0,2-2 5 15,4-5-4-15,-4 1-7 0,-4 1 18 16,-6 0 6-16,-2 2 7 0,-9 2 13 15,-3 2 17-15,-7 2-6 0,2 2 2 16,-6 4-3-16,0 1 8 0,0 6-8 16,-2 1-10-16,2 2-8 0,0 0-7 15,0 5-7-15,0 8 1 0,6 1-2 16,2 2 1-16,5 2 0 0,3 1-1 15,-1 2-4-15,3 2 1 0,5-1 4 16,-4 1 1-16,-1-1-1 0,-5-2-1 0,-9-2 5 16,-4-3 0-16,-2 0 2 0,-15 0 13 15,-8-1 7-15,-4 0-1 0,-4-1-5 16,-2 0-2-16,0 0-9 0,2-1-3 15,8-3-3-15,9-1-2 0,5-2 0 16,7-4-6-16,4 0-27 0,0-1-37 16,11-1-61-16,1-6-121 0</inkml:trace>
  <inkml:trace contextRef="#ctx0" brushRef="#br0" timeOffset="39618.25">13087 9426 132 0,'0'-18'74'0,"0"5"-21"15,0 2 23-15,0 1-22 0,0 8 9 0,0 2-23 16,0 9-24-16,0 16-5 16,0 8 12-16,6 4-8 0,0 3 7 15,-4 5-16-15,3 1 3 0,-3 4 4 0,-2 3-3 16,4-1-6-16,-4 2 0 0,2-4-2 15,0-5 0-15,0-6 1 0,0-10-3 16,0-5 0-16,-2-8-2 0,2-6-3 16,-2-4-2-16,0-6-5 0,0 0 4 15,0 0-1-15,2-11-11 0,0-4-4 0,0-2 4 16,5 1-3-16,3 2-13 0,2 0-17 15,5 4 33-15,-1 1-17 0,3 4-5 16,4 0 12-16,2 4-5 16,1-1-6-16,3 1 4 0,2 0-2 15,-4-1 17-15,-2-1 23 0,-4-1-2 0,-5 2 2 16,-10-1 15-16,-4-1 15 0,-2 1 18 15,0 0 20-15,0 1-11 0,-8-2-14 16,-4 3-8-16,-3 1-6 0,-5 0-4 16,-1 0-6-16,2 7-3 0,7 3-5 15,4 3-1-15,4 0-8 0,4 2-3 0,0-1-1 16,0 2 3-16,6-1-2 0,4-1-1 15,9-1 1-15,-1-2 3 0,3-2-2 16,2-3-3-16,-3-3 3 16,1-3 1-16,0 0-2 0,-1-7-1 0,-3-5 3 15,0-3 0-15,-5-3-1 0,-4-1 2 16,-4-2 3-16,-2 1 7 0,-2 4-6 15,-2 1 3-15,-12 0-3 0,-5 4 0 16,-1 2-6-16,1 1-1 0,0 1 1 16,1 2 1-16,3 1-4 0,5 4-25 0,6 0-18 15,4 0-59-15,0 1-128 0</inkml:trace>
  <inkml:trace contextRef="#ctx0" brushRef="#br0" timeOffset="40175.28">14836 9653 99 0,'6'-14'111'0,"0"-2"-65"0,0-2 16 16,1 0-7-16,-5 1-14 0,-2-1-7 15,0 2-9-15,-7 0-8 0,-5-1-7 16,-5 4-2-16,-5 3 3 0,1 5-1 15,-4 5 0-15,-4 0-3 0,0 9-2 0,0 9 3 16,3 4-2-16,-1 5 1 16,4 6-2-16,4 6 1 0,3 6-3 15,5 5 0-15,5 3-2 0,6 0 3 16,0 1-2-16,17-5-1 0,8-4-2 15,10-9 2-15,8-9 0 0,9-8-1 0,2-11-1 16,3-8 0-16,-1 0 2 0,2-14-2 16,-2-10 0-16,-6-9 2 0,-5-3 1 15,-12-5-2-15,-8-2 0 0,-6 1 0 16,-9 0 9-16,-10 2 0 0,-4 0-4 15,-19 3 2-15,-10 3 0 0,-8 4-4 0,-11 4-2 16,-2 5 1-16,-4 3 0 16,-4 9-2-16,0 6-2 0,2 3-10 15,7 10-8-15,13 12-19 0,15 4-31 16,9 3-42-16,12 2-187 0</inkml:trace>
  <inkml:trace contextRef="#ctx0" brushRef="#br0" timeOffset="45419.59">9089 11443 76 0,'0'-3'83'15,"0"-2"-60"-15,0 1 19 0,0-2-1 16,0 2-14-16,4 1-4 0,-4-2-4 15,2 3 1-15,-2-1-2 0,0 0-2 0,2 2-1 16,-2-4 0-16,0 4-2 0,0-2 0 16,0 2 1-16,0 0-6 0,0-2 4 15,0 2-2-15,0 0-3 16,0-1-1-16,0 1-3 0,0-1 0 0,0-1-3 15,0 1 1-15,-2-1 0 0,-4 0 0 16,0-1 1-16,2-3-2 0,-4-1 0 16,-5 2 1-16,5-2 1 0,-5 2-1 15,-1 0-1-15,-3 2 2 0,-3 0 0 16,-1 3-2-16,-2 1 0 0,3 0-2 15,-1 3 3-15,2 4-1 0,1 4-1 0,-5 2 1 16,4 4 1-16,1 0-2 0,-3 6 3 16,5 3-2-16,1 5-2 0,3 5 4 15,4 0-3-15,3 4 0 16,5 1 2-16,0 2-1 0,0 2 0 0,11-3 1 15,5-4-3-15,11-6 4 0,6-6-3 16,9-9 2-16,3-7-3 0,7-7 2 16,1-3 2-16,3-7-3 0,-6-9 2 15,-3-8 0-15,-3-4-2 0,-5-4 2 16,-4-3 1-16,-8-2-2 0,0 2 0 0,-10 0 3 15,-5 3 4-15,-8 1-6 0,-4 3 3 16,0 2-1-16,-10 2 1 0,-9 4-3 16,-4 1-1-16,-1 3-2 0,-3 2 3 15,0 4-2-15,0 4-4 0,4 6-6 16,7 0-10-16,1 6-17 0,9 8-37 15,0 2-42-15,0 3-135 0</inkml:trace>
  <inkml:trace contextRef="#ctx0" brushRef="#br0" timeOffset="46051.63">9201 12378 100 0,'0'-6'40'16,"-2"0"2"-16,-2-1 2 0,-1-3-15 0,1 1-1 16,2 0 4-16,0-1-9 0,-2 0-1 15,2 1-3-15,-6-1-6 0,4 0 3 16,-3-1-3-16,-3 1 0 0,-2 1-1 15,-1 1-1-15,-5 1-6 0,-5 0-1 16,-4 4 0-16,6 1 3 0,-6 2-3 16,5 0 2-16,-3 3 0 0,0 8 1 15,-4 6 0-15,2 3-2 0,-2 6 0 16,7 6-4-16,1 2 2 0,2 3 2 15,9 2-3-15,6 0-2 0,4-1-2 16,0 1 4-16,12-1-1 0,5-2-2 0,8-5 1 16,6-5 0-16,4-9 1 0,6-6-2 15,7-6 1-15,-1-5 0 0,-3 0 0 16,-3-12-2-16,-6-7 2 0,-4-1 0 15,-4-3 2-15,-6-5-2 0,-5 1 0 16,-8-2 0-16,-1-1 2 0,-7 2-1 0,0 0 0 16,-5 2-1-16,-5 3 2 15,-6 0-2-15,-3 4 0 0,-4 2 1 16,1 2-1-16,-7 5-7 0,4 6-17 15,2 4-27-15,2 2-23 0,9 13-4 0,4 5-58 16</inkml:trace>
  <inkml:trace contextRef="#ctx0" brushRef="#br0" timeOffset="46568.66">9223 13175 155 0,'-4'-11'43'0,"-6"0"7"16,2 0-5-16,-5 0-7 15,-1-1-3-15,-3 2-4 0,-1-3-13 0,-5 2-3 16,-2 1 2-16,-2 2-2 0,0 6-4 15,-4 2 7-15,3 0-1 0,-8 4-3 16,5 8-4-16,-2 6 0 0,4 5-1 16,5 5-1-16,5 3-6 0,2 2 0 15,9 2 0-15,6 1-1 0,2 2-2 0,8 0 1 16,11-2 1-16,4-2 0 0,6-4-3 15,2-4-2-15,6-7 0 0,-2-5-2 16,2-6 1-16,0-8-3 0,-4 0 4 16,-4-6 3-16,-2-12 0 15,-4-5 1-15,-2-3 2 0,-5-5 0 0,-5-1 0 16,-3-1 1-16,-4-2 0 0,-4 3 1 15,0 0-3-15,-4 0 0 0,-7 1 0 16,-5 0 0-16,-1 0-2 0,-7 3 1 16,-1 7-7-16,-4 7-9 0,0 11-13 15,2 3-23-15,6 10-25 0,5 10-20 0,6 5-59 16</inkml:trace>
  <inkml:trace contextRef="#ctx0" brushRef="#br0" timeOffset="47100.68">9089 14122 25 0,'8'-16'165'15,"-6"-7"-115"-15,1 2-3 0,1-3 19 16,-4 0-17-16,0 2-7 0,0-1-10 0,-7 6-11 16,-3 0-2-16,-2 3-4 0,-7 4-6 15,-2 5-2-15,-1 3 1 0,-3 2 2 16,0 0-5-16,-4 9 1 0,4 9-1 15,3 5-2-15,-1 6 0 0,0 8-2 16,2 4 0-16,3 5 0 0,3 1 1 0,13 2-2 16,2 2-2-16,2-2 4 15,17-1-4-15,4-3 2 0,10-7-6 16,4-7-3-16,4-9-1 0,3-9-4 15,-1-8 9-15,-4-5-7 0,-3-2 9 0,-7-16 1 16,-7-6 2-16,-1-7 2 0,-5-4 0 16,1-4 2-16,-7 0 5 0,-6 0 4 15,-1-1-2-15,-3 1-3 0,-7 2-2 16,-7 3 0-16,-5 3-2 0,1 0-4 15,-9 5 0-15,2 4 2 0,-2 6-2 0,2 7-4 16,7 9-7-16,1 0-11 0,9 23-23 16,2 7-47-16,2 3-59 15,4 6-101-15</inkml:trace>
  <inkml:trace contextRef="#ctx0" brushRef="#br0" timeOffset="47642.71">9097 15101 77 0,'9'-6'39'0,"1"-3"-18"15,-2 1 23-15,-2-2 2 0,-3 0 1 16,3 0 5-16,-4 0-2 0,-2-4 0 0,2 0-9 15,-2 0-6-15,0-1-8 0,0 0-5 16,0-1-6-16,-8-1-6 0,-3 0-1 16,-1 1 0-16,-5 1-6 15,-3 5 0-15,-7 1-1 0,0 6 0 0,-4 3 0 16,-2 0-2-16,2 15 0 0,-2 7 1 15,6 9 0-15,0 7-3 0,6 4 2 16,7 5 0-16,6 2 0 0,3 1-1 16,5 2 0-16,7-4 1 0,15-2-2 15,7-6-6-15,4-6-8 0,11-6-1 0,-5-8 0 16,2-9 7-16,-1-9-7 0,-5-2 9 15,-6-9 7-15,-4-11 0 0,-3-7 2 16,-3-6 3-16,-3-6 2 0,-1-1 9 16,-5 0 3-16,-8-1 2 0,-2 3-8 15,0 2-2-15,-10 2-8 0,-7-1 3 16,1 2-2-16,-3 1-2 0,-3 3 0 15,-3 6 0-15,0 8-1 0,-2 9-8 16,4 6-6-16,1 15-9 0,5 15-21 16,5 7-36-16,3 2-63 0,7 0-129 0</inkml:trace>
  <inkml:trace contextRef="#ctx0" brushRef="#br0" timeOffset="48183.75">9188 16012 58 0,'4'-3'80'0,"1"0"-61"0,-3-1 30 16,0-1 4-16,0-1-1 0,0-2 0 15,-2-1-7-15,0-4-10 0,0 2-1 16,-2-4-11-16,-4-1 0 0,-3-1-5 0,-1 2-7 16,0-1 1-16,-7 0-6 0,-1 2 3 15,-9 5 0-15,0 4-1 0,-6 5-6 16,-7 0 1-16,3 10 0 0,2 8 0 15,2 5-1-15,8 8-1 0,-2 5-1 16,11 4 1-16,3 6-2 0,5 2 1 0,8 4 1 16,10-4-2-16,15-1 1 15,8-8-3-15,5-8-6 0,5-7-4 16,2-7-1-16,-1-9 2 0,-5-7 5 15,-2-1 0-15,-8-10 0 0,-2-11 6 0,-4-6 2 16,0-7 2-16,-7-3 3 0,-1-6 6 16,-5 0 6-16,-8 0-1 0,-2 0-6 15,0 2-2-15,-10 1-2 0,-7 2-3 16,1 3-1-16,-3 2-2 0,-4 5 1 15,1 1-1-15,-1 8-1 0,4 10-4 0,1 7-5 16,1 2-9-16,5 21-17 0,5 11-22 16,3 7-51-16,2 5-61 15</inkml:trace>
  <inkml:trace contextRef="#ctx0" brushRef="#br0" timeOffset="48712.78">9135 16870 1 0,'0'-29'263'0,"0"-3"-208"0,0 5-5 15,-9-2 7-15,-1 4-30 0,-4 2-7 16,-1 0 0-16,-4 2-7 0,-1 2-1 16,-5 2-4-16,0 4-3 15,-2 4 1-15,-2 5 0 0,0 4-4 0,-2 0 11 16,7 17-6-16,1 7-2 0,4 9-3 15,5 11-2-15,1 9-2 0,5 4 3 16,6 2-1-16,2 0 8 0,12-5-11 16,13-5 0-16,10-5-3 0,5-8-12 15,-1-7-1-15,2-9-8 0,1-7 5 0,-5-11 6 16,0-2 11-16,-8-10-3 0,-4-14 6 15,-2-6 5-15,-5-7 10 0,-3-5 5 16,-3 1 5-16,-6-1-1 0,-2 0 0 16,-4 1-3-16,0 1-10 0,-8-2-1 15,-2 3-12-15,-3 3 10 0,1 3-5 16,0 5 1-16,1 5-2 0,1 5-8 15,2 10-4-15,3 8-2 0,-1 1-24 16,4 20-46-16,-4 8-79 0</inkml:trace>
  <inkml:trace contextRef="#ctx0" brushRef="#br0" timeOffset="49361.82">9037 17895 170 0,'0'-14'20'0,"5"2"-2"0,-5 0 23 16,0 1-13-16,0-1 1 0,0 0 6 15,0 0-15-15,0 1-7 0,0 0 2 16,-5 1 4-16,-3-1-4 0,0 1 1 15,-2 0 0-15,-3 1-4 0,-1 2 2 16,-3 2 0-16,1 4 5 0,-7 1-1 0,4 0-4 16,-3 0 1-16,1 9 3 15,0 5-7-15,3 4-5 0,-1 6 1 16,5 6-2-16,1 5-4 0,5 3 1 15,4 5 1-15,4 0-1 0,0 0-2 0,10 0-1 16,7-2 0-16,3-3 2 0,3-4-3 16,6-3 0-16,0-4 0 0,4-4-1 15,2-7-4-15,-2-3 6 0,4-8-7 16,-4-5 5-16,-4 0-3 0,0-8 4 15,-6-11 1-15,-2-6 3 0,-3-5-1 0,-3-4 1 16,-5-2 11-16,-4-1 1 0,-4-1-3 16,-2 2 2-16,0 1-1 15,-8 1-4-15,-4 0-1 0,-7 2-3 16,-4 2 2-16,-3 0-3 0,-5 4-1 0,-5 1-2 15,-1 2 1-15,2 8 1 0,0 5-5 16,2 9-6-16,2 2-10 0,8 18-8 16,9 11-6-16,9 9-27 0,5 0-58 15,0 1-154-15</inkml:trace>
  <inkml:trace contextRef="#ctx0" brushRef="#br0" timeOffset="105742.04">26649 1867 29 0,'-8'-2'33'0,"0"1"-6"15,0 1-9-15,1 0-2 0,-1 0-7 16,2 0 0-16,0 0-4 0,2 0 3 15,-1 0-4-15,3 0-3 0,2 0 2 16,0 0 1-16,-4 0 2 0,2 0-6 16,-2 1 6-16,-2 2 42 0,2-3-30 15,-1 2-6-15,-1-1-4 0,4-1-4 16,0 1-2-16,2-1-3 0,0 0 1 0,0 0 0 15,0 0-1-15,0 0-3 0,0 0 1 16,0 0 3-16,0 0 6 0,0 0 9 16,0 0 17-16,0 0 4 0,0 0-2 15,0 0-10-15,0-2-5 0,0 1 1 16,0 0-2-16,0 1-7 0,0 0 0 15,0 0-3-15,-2 0-4 0,2 0-6 16,-2 0-2-16,2 6 6 0,-2 5 4 16,2 1-1-16,-2 3 2 0,-2 3-1 15,2 6 5-15,-5 4-4 0,3 8 1 0,-2 8-2 16,0 4 9-16,2 6-16 0,-2 6 1 15,1 5 2-15,3 8-1 0,0 6-2 16,2 9 2-16,-2 9 1 16,2 6-2-16,-2 8 2 0,0 6-3 0,0 3 3 15,0 3-1-15,2 3-1 0,0 6 1 0,-2 3 1 16,0 9-2-16,2-5-1 15,-2-3 2-15,-2-3 2 0,-3-6-3 16,-1 6 0-16,0 1 1 0,0 2 2 16,1-3-3-16,3-5 0 0,-4-4-1 0,2-3 3 15,0-2-2-15,-3-4 0 0,-1-3 1 16,0-4 1-16,-3-12-1 0,-1-10 2 15,1-6 2-15,-1-9 4 0,-5 1 1 16,7-2-2-16,-2-3 2 0,3-3-3 16,7-6-3-16,0-5-4 0,2-9 1 0,2-7 1 15,0-6-3-15,0-8 0 16,2-7 1-16,2-6 1 0,6-8-10 15,5-2-7-15,3-11-9 0,9-15-15 16,2-14-52-16,2-15-163 0</inkml:trace>
  <inkml:trace contextRef="#ctx0" brushRef="#br0" timeOffset="108275.19">26606 1895 52 0,'0'0'20'16,"0"0"19"-16,0 0-8 0,0 0-6 15,-2 0-16-15,0-3 75 0,2 0-57 0,-2 0 6 16,2 0-6-16,-2 1-2 0,2 0-4 15,0 0-1-15,0 1-4 0,0 0 4 16,0 0-1-16,0 0-7 16,0 1-3-16,0 0-5 0,0 0-7 0,0 0 0 15,12 0 2-15,7 4 2 0,8 2-1 16,8-1 0-16,8 1 2 0,7-1 2 15,5 2-5-15,8 2-1 0,3-2 3 16,2 1 0-16,2-2-2 0,5 2 1 16,-5-2 1-16,0-2 2 0,-2 1-3 0,-8-4 0 15,0-1-2-15,-8 0 4 0,-5 0-2 16,-9 0 1-16,-3-2-1 0,-12-2 3 15,-5 1-3-15,-5-1 0 0,-3 1 1 16,-2 1 1-16,2-1-2 0,1 0-1 16,-1 1 1-16,1 1 1 0,-1-1-1 15,-2 1-1-15,2 1 2 0,-5 0-1 16,-1-2 0-16,0 2-1 0,-4 0 0 15,0 0 1-15,0 0-3 0,0 0 1 16,0 0 0-16,0 0 2 0,0 0-6 0,0 0 12 16,0 0-4-16,0 0-4 0,0 0 4 15,0 3-2-15,0 0 0 0,0 5 0 16,0 2-2-16,0 2 1 0,0 5 1 15,2 2 0-15,4 1 3 0,7 4 3 16,1-1-11-16,0-1 4 0,5-3-1 16,4-4 2-16,4-3 0 0,2-2 2 15,2-1-2-15,2-4 0 0,-2-4 0 16,4-1-2-16,-2 0 4 0,-6-2-2 15,-2-7 2-15,-9 0 1 0,-1-2 0 0,-5-2 1 16,-4-3-1-16,-2-3 0 0,-2-2-1 16,-2 1 0-16,0-2 0 0,0 2-3 15,0 0-8-15,-2 4 15 0,0 4-3 16,2 4-2-16,0 5-1 0,0-1-2 15,0 3 1-15,0 1 0 0,0 0-4 0,0 0-1 16,0 0 1-16,0 0 2 0,2 0 2 16,4 2-1-16,-1 1 2 15,1 0 0-15,2 0 2 0,4 1-4 16,1-1 2-16,-1-1 2 0,5 2-2 0,6 0-2 15,3 0 2-15,5-2 2 0,5-1-2 16,-1 1 0-16,0-2 1 0,2 0 0 16,4 0-1-16,3 0 2 0,-5 0-1 15,0 0-1-15,-3 0-1 0,-5 0 1 16,-9-3 0-16,-3-1 1 0,-5 3-1 15,-3-2 2-15,-7 1 1 0,-4 1 2 0,2-1 0 16,0 0-2-16,0-1 1 16,-2-2 5-16,0 2-3 0,0 0 1 15,0 0-4-15,0 2 2 0,0 1-1 16,0 0-2-16,0 0-1 0,0 0-2 0,0 0-2 15,0 0-4-15,0 7 3 0,0 5 4 16,0 2 0-16,-6 5-1 0,4 4 1 16,-2 3 1-16,2 5 6 0,2 2-13 15,0 3 7-15,0 0-1 0,2 3-2 16,4 2 1-16,2 3 1 0,0 4 2 0,1 1-2 15,-3 3-1-15,0 3 2 0,0 0-2 16,0 1 3-16,-1 0-2 16,-3-1 1-16,0-2 1 0,-2 0-1 15,0-2-3-15,0-2 2 0,0 2 0 0,0 0 1 16,0 0-1-16,0 0 2 0,0 1 2 15,0 0-2-15,0 1-1 0,2-1 2 16,0 0 1-16,4 3-3 0,-4 2 2 16,2 1 1-16,-4 2-1 0,0 0 0 15,0 1-1-15,0 1 0 0,0 0 0 0,0-4 3 16,0-3 1-16,-6-3-3 0,4-1 3 15,-4 1-2-15,2 0-1 0,-1 1 1 16,1 2 1-16,0 1-4 16,2 3 1-16,-4 0 2 0,4 2-2 0,-2-2-2 15,2 3-1-15,2 0 2 0,0 3 1 16,0-2-1-16,0-1 0 0,0 1-1 15,0-4 3-15,0 2-2 0,0 1 0 16,0-1 1-16,0 0 0 0,-7 0 0 16,3-1-1-16,2 1 0 0,0-1 1 0,0 0-3 15,0-1 1-15,2-1 1 0,-2-1 1 16,2-3-1-16,0-5 0 0,0-1 0 15,0-2 0-15,0-3 1 0,0-2-1 16,0-4 1-16,0-3-2 0,0-3 1 16,4-4 0-16,2-5 0 0,-2-5 0 15,3 0 0-15,-3-2-1 0,0 1 1 16,0-1 0-16,0 0-1 0,-2 0 0 15,0 0 0-15,0-1 2 0,-2 2-2 16,0-3 0-16,0 1 1 0,0-2 0 0,0 0-1 16,0-1 0-16,0 0 0 0,0-2 1 15,0-4-1-15,2 0 0 0,-2 0 0 16,3-3 1-16,1 0-1 0,-2-1-1 15,0 0 2-15,2-1-1 0,-2 0 2 16,0 0-1-16,0 0 2 0,0-1-1 16,-2 0 0-16,0-1-1 0,0 1 0 15,2 1-1-15,-2 0 0 0,0 0 0 16,0 0 1-16,0-1 0 0,0 1 0 15,0 0-1-15,0 0 1 0,0 0 0 16,0 0-2-16,0 0-1 0,0 0 3 0,0-1-1 16,0 1 0-16,0 0-3 0,0 0 4 15,0 0-3-15,0 0-1 0,0-1 1 16,0 0 1-16,0 1 1 0,0-2 0 15,0 1-2-15,0 1 2 0,0-2 2 16,0 2-3-16,0-1 1 0,0 1 1 16,0 0-1-16,0-2-1 0,-4 1-2 15,-2 0 3-15,0-1-1 0,-3 0-1 16,-1 0 0-16,-4-1 1 0,1 0 0 15,-3 0 0-15,-1-1-1 0,-1 1 1 0,-3-3 0 16,-4 0-1-16,-4-2 0 0,-6-1-2 16,-8-1-1-16,-11 1 1 0,-8-2-5 15,-17 5 1-15,-12 2 1 0,-16 3-3 16,-15 1 8-16,-6 0 0 0,8 0 2 15,12 2-1-15,19 2 1 0,17 1 3 0,6 1-1 16,10-1-2-16,0-1 0 16,7-2 1-16,3 1 3 0,5 0-3 15,2 0 0-15,6 0 1 0,-3 2 0 16,5-1-2-16,0 2 0 0,-2-2 1 0,4 1-3 15,5 0 2-15,5-3 0 0,7 0 0 16,3 0 1-16,-1 1 0 0,6 2-5 16,0-1-5-16,4 2-7 0,0-2-42 15,8 1-46-15,15-5-170 0</inkml:trace>
  <inkml:trace contextRef="#ctx0" brushRef="#br0" timeOffset="110642.32">28985 6089 23 0,'0'0'54'0,"0"0"-13"16,0 0-5-16,0 0-1 0,0 0 2 15,-2 0-10-15,2 0-5 0,-2 0 0 16,2 0-2-16,0 0-3 0,0-1-4 15,-2 0-2-15,2 0-3 0,-2 0 0 16,0 0-2-16,0 1 2 0,0 0 5 16,2-1-3-16,-2 0 4 0,-3-1 3 15,3 1-4-15,2 1-2 0,-2-1 0 16,0 1-3-16,0-1 0 0,0 1-4 15,2 0 1-15,0 0 0 0,0 0-4 0,0 0-2 16,0 0 0-16,0 0 1 0,2 0 0 16,6 0 1-16,1 0-1 0,5 0 1 15,-1 0 2-15,1 0-3 0,3 0-1 16,-1 0 2-16,3 0 1 0,1 0-2 15,5 0-1-15,0 0 3 0,2 0 1 0,-2 0-3 16,2 0 0-16,-3 0 1 16,5 0 1-16,0 0-3 0,-2 0 1 15,-2 0 1-15,4 0-3 0,-2 0 4 16,-2 0-2-16,-1 0-2 0,-1 0 3 0,-2 0-2 15,-3 2 3-15,-1 1-4 0,-1-1 3 16,1 1-1-16,0-1 0 0,-1-1 0 16,5 1 2-16,2-1 0 0,-3 0-2 15,3 1 3-15,2-2-1 0,-3 1-2 16,3-1 1-16,2 0 2 0,0 0-2 0,-2 0 0 15,-2 0 0-15,1 0 1 0,-5 0 0 16,2 0-3-16,-3 0 2 16,-3 0-1-16,-1 0 1 0,1 0-2 15,1 0 1-15,-1 0 1 0,1 1 0 16,1 0-1-16,-1-1-1 0,1 2 2 0,-1 0 0 15,1-2-1-15,1 2-1 0,-1-1 2 16,2 1 0-16,-3 1-2 0,5-2 1 16,0 1 0-16,1 1 1 0,-1-2-1 15,-2 2-1-15,-5-1 2 0,-2 0 0 16,-5-2-2-16,-5 0 1 0,-2 0 2 0,0 0 0 15,0 0 0-15,0 0 1 0,0 0 4 16,0 0-5-16,0 0-1 16,0 0 0-16,0 0 1 0,0 0 2 15,0 0-1-15,0 0-2 0,0 0 3 0,0-1 0 16,-2-1-1-16,2 2-4 0,0 0 4 15,0 0-1-15,0 0-3 0,-2 0-1 16,-1 0 2-16,1 0 0 0,0 0-2 16,2 0 2-16,0 0 0 0,-2 0 1 15,0 1-3-15,0 1-1 0,0 0-5 0,2 1-8 16,0-1-19-16,0 3-36 0,0-3-72 15,0-2-157-15</inkml:trace>
  <inkml:trace contextRef="#ctx0" brushRef="#br0" timeOffset="111782.39">30290 6146 103 0,'0'0'36'0,"0"0"12"0,2 0-33 0,6 0 7 16,6 0 12-16,1 0-10 16,1 0-9-16,5 0 2 0,6 0 0 15,2 0 2-15,2 0 5 0,2 0-9 16,2 0-1-16,0 1-2 0,-2 0-1 0,0-1 0 15,-2 1-4-15,-6-1-4 0,-2 1-4 16,-7-1 7-16,3 0-3 0,-2 0-3 16,-3 0 0-16,-4 0 0 0,1 0 1 15,-1 1-1-15,-2-1 0 0,1 0 1 16,-3 0 0-16,-4 0 0 0,2 0 0 0,-2 0 1 15,0 0 1-15,4 0 0 0,-4 0 0 16,-2 0 3-16,2 0-2 16,-2 0 2-16,0 0-2 0,0 0-3 15,0 0 0-15,0 0-2 0,0 0 1 0,0 0 1 16,0 0 1-16,0 0-1 0,0 0 2 15,3 0 0-15,-3 0 2 0,0 0-1 16,0 0 1-16,0 1-1 0,2 1 2 16,-2 1-2-16,0 0-2 0,0 2 1 15,0 2 1-15,0 1-4 0,0 3 2 0,0 1-1 16,0 1 1-16,-2 3-2 0,-5 6 0 15,3 1 1-15,0 5 0 0,-2 2-1 16,4 6 0-16,-2 3-2 16,2 5 5-16,-1 2 1 0,3-1-3 0,-2 1 3 15,0 1-1-15,-2 1 3 0,2-1 0 16,0-3-2-16,-2 0 4 0,0 1-1 15,0-7 1-15,2 0-2 0,2-5 4 16,0-6-3-16,0-2-1 0,0-7 0 16,0-5-2-16,0-8 0 0,0-2 0 15,0-1-2-15,0-2 4 0,-5 0 1 0,3 0-3 16,0 0-1-16,0-5-1 0,0 0-2 15,2 0 0-15,0 1 0 0,0-1-2 16,0-1-3-16,0 2-8 16,4 2-6-16,5 0-9 0,-1 2-15 0,0 0-21 15,2 0-63-15,-3 0-129 0</inkml:trace>
  <inkml:trace contextRef="#ctx0" brushRef="#br0" timeOffset="113265.47">30486 7028 17 0,'0'0'22'0,"-2"0"-8"0,0 0 17 16,2 0 5-16,0 0-5 0,-2 0-6 15,0 0 0-15,2 0 5 0,-2 0 3 0,-1 0 0 16,3 0-4-16,0 0-8 0,0 0-7 16,0 0-3-16,0 2 4 0,9 1-1 15,3-1-2-15,5 1-6 0,8-2-2 16,1 0-1-16,10 1-2 0,5-2-1 15,2 0 2-15,1 0-2 0,1 0 1 0,-1 2 0 16,-3-2 6-16,-2 0 1 16,-4 0 1-16,0 0 4 0,-6 0 6 15,-4 0-7-15,-8 0-5 0,-11 0-6 16,-2 0 4-16,-4 0 3 0,0 0 4 0,0-2-4 15,0 2-1-15,0-2 2 0,0 1-3 16,0 1 1-16,0 0-3 0,0 0 0 16,0 0 0-16,0 0-3 0,0 0 0 15,0 0-1-15,0 0-2 0,8 0-1 16,-8 0 4-16,4 0 0 0,1 0-1 15,-5 0 0-15,0 0 1 0,2 0 0 0,-2 0 0 16,0 0 0-16,0 0-1 16,0 0 3-16,0 0 0 0,0 0 1 15,0 0-1-15,0 0-3 0,0 0 0 16,0 0 0-16,0-1 2 0,0 1-1 0,0 0-1 15,0 0 1-15,0 0 0 0,0 0 0 16,0 0-1-16,0 0 0 0,0 0 0 16,0 0 0-16,0 0 0 0,0 0 0 15,0 0 0-15,0 0 2 0,0 0-1 16,0 0-1-16,-2 0 1 0,2 0 0 0,0 0-1 15,0 0 1-15,0 0-1 0,0 0 1 16,0 1-1-16,-2 1 1 16,-1 4 0-16,1-3-1 0,0 1 0 15,0 3 0-15,-2 0 1 0,0 1-1 0,-2 3 0 16,2 5 0-16,-3 1 1 0,1-1-1 15,2 2-1-15,-2 5 1 0,2 2 1 16,0 5 0-16,-5 4 4 0,5 0-3 16,-2 2-1-16,0 1-2 0,0 2 0 15,-1 0 3-15,1 0 2 0,4-1-4 0,-4-1 1 16,4-3-1-16,-4-3 2 0,2-3 0 15,2 1 1-15,-3-3 0 16,5 0 2-16,-2 1-1 0,2-1-3 16,0 1 2-16,0 1 1 0,0 2-1 0,0-3-3 15,0-1 2-15,0-1-1 0,0-2-1 16,0-3-1-16,0-3 1 0,0-4 1 15,-2-2 1-15,2-5-3 0,-4 0 1 16,4-3 1-16,-4-2 0 0,4 1-13 16,0 0 25-16,0-1-13 0,0-1 1 0,0 0-2 15,0 0 1-15,0 0 1 0,0 0-1 16,0 0 0-16,0 0 0 0,0 0 1 15,0 0 0-15,0 0 0 16,0 0 0-16,0 0 0 0,0 0 0 0,0 0-1 16,0 0 0-16,0 0 0 0,-2 0 2 15,0 0-2-15,0 0-1 0,-2-4 1 16,0 0 0-16,-3-1 0 0,1 0-1 15,-4-4 3-15,-1-1-3 0,-5-1-2 16,-3-2 1-16,1-1 1 0,-7 0-5 0,-6 0-1 16,0 3 0-16,-2 2 1 0,0 1 5 15,2 5-1-15,4 0 2 0,4 3 0 16,0-1 1-16,5 0-1 0,-3-2 0 15,7 3 1-15,5 0 0 16,1-1-1-16,2 1 0 0,6-1 0 0,-4 1-1 16,0 0 0-16,4-1 1 0,-2 1 0 15,2 0 0-15,0 0-1 0,0 0 0 16,-3 0 2-16,3 0-1 0,0 0-1 15,0 0 0-15,0 0 0 0,0 0 1 16,0 0-1-16,0-1 2 0,0 0-1 0,5-5-1 16,-1-2 1-16,0-2 0 0,0-2 1 15,0-4-1-15,2-3-1 0,1-2 1 16,-1-5 0-16,0-5 0 0,2-6 0 15,3-10 0-15,-1-8 0 0,2-12 0 16,3-7-3-16,3 0 0 0,-1 5-3 16,-1 11 4-16,-3 11 1 0,-5 12 0 15,-4 9 3-15,-2 6 0 0,-2 7-2 16,0 2 5-16,0 4 1 0,0 3-5 15,-4 1 0-15,2 2 0 0,2 1-2 0,0 0-2 16,0 4-2-16,0 8-5 0,0 4-17 16,4 5-21-16,5 2-31 0,-1 2-57 15,0 2-130-15</inkml:trace>
  <inkml:trace contextRef="#ctx0" brushRef="#br0" timeOffset="114063.52">30817 8099 8 0,'-2'-2'32'16,"-1"1"25"-16,3 1-11 0,-2-1-11 16,2 1 11-16,0 0-2 0,-2-1-8 0,2 1-4 15,-4 0-3-15,4 0-4 16,-6 1-5-16,4 11-1 0,-4 7 1 0,4 6-4 15,-2 9-7-15,-3 5-2 16,1 9 7-16,4 9 1 0,-6 1-5 0,6 2-1 16,-2-1-4-16,2-1-1 0,2-2-3 15,-7-1-1-15,1-1 2 0,-2-6-1 16,-5-5 0-16,5-14 2 0,2-9-5 15,2-9 3-15,4-5 0 0,-2-2 0 16,0-2 0-16,2-1-2 0,0-1 0 0,0 0 1 16,0 0-3-16,4-4-8 0,2-3-8 15,0-1-14-15,0-1-13 0,3 2-19 16,-1-2-47-16,-2 0-89 0</inkml:trace>
  <inkml:trace contextRef="#ctx0" brushRef="#br0" timeOffset="114894.57">30254 8906 84 0,'-2'-1'43'0,"2"-2"15"0,0 1-2 16,2 0-43-16,11-1 15 0,1 0 2 15,9 1-12-15,8-1-9 0,8 3-1 16,11-3 2-16,8 0 2 0,14-1-2 15,7 0 0-15,1-1-5 0,3-1 2 16,0 1 0-16,-1 0-2 0,-1 1 8 16,-5 0 1-16,-7 1-9 0,-14 0-3 15,-9-1-1-15,-19-2-1 0,-13 1 0 16,-8 0 4-16,-6 3 1 0,0 2 0 0,0-2 4 15,0-1 6-15,-2 2-4 0,-2-2 3 16,4 3-6-16,-4 0 1 0,0 0-5 16,2 0-4-16,-2 0 2 0,0 4 1 15,0-1-1-15,-1 1-2 0,-1 0 0 16,2 0 3-16,0 0-2 0,0 1 0 0,2-2-1 15,-2-1 1-15,4 0 0 16,-2 1-1-16,-3 1 0 0,3-1-2 16,2 1 3-16,-6 2-1 0,0 3 1 15,-4 2 0-15,-7 5 0 0,-2 4-2 0,-1 2 1 16,-5 6 0-16,-6 5 0 0,-4 7-1 15,-4 7 1-15,-3 3 0 0,-1 2 2 16,1-4-3-16,9 2 1 0,4-2 1 16,3-1-1-16,1-5 0 0,4-7 0 15,5-7 10-15,5-7-12 0,3-5-1 0,4-7 2 16,4-5 2-16,-2-2 2 0,2-1-2 15,0-1 3-15,0 0 3 16,0 0-1-16,2-4-2 0,0-4 1 16,4 1-1-16,2-2 1 0,-4-2-3 0,3-1-1 15,-3-1 2-15,0 0-2 0,-4-1 1 16,0-1 0-16,0-1 0 0,-4 0-9 15,-9-3 12-15,-1-5-3 0,-5-1 0 16,-3-3-1-16,-7-5-2 0,-4 0 1 16,-7-4 0-16,-3 1 0 0,-3 1-1 0,-1 3 0 15,-3 4 2-15,5 5-1 0,1 8-2 16,3 5 3-16,14 7 0 15,4 3-1-15,11 0 1 0,6 0-2 16,6 4-2-16,0 5 1 0,2 2-5 16,14-1-15-16,7 4-17 0,2-1-39 0,6 1-101 15</inkml:trace>
  <inkml:trace contextRef="#ctx0" brushRef="#br0" timeOffset="115391.6">30333 9554 157 0,'-10'-6'48'0,"1"-1"15"15,5 2 8-15,-2-2-35 0,-2 4 4 16,2-2-3-16,1 2-9 0,1 2-5 15,4 0-6-15,0 1-4 0,0 0-11 0,9 0-2 16,9 0 4-16,11 0 1 0,8 0-3 16,15 0-2-16,10 0 0 0,19 0-1 15,7 0 2-15,10 0-2 16,3-4 2-16,-6 1-3 0,-4-1 1 0,-2 1 0 15,-9 0 0-15,-1 0 3 0,-13-3-3 16,-16 1-3-16,-19-2-8 0,-19-1 0 16,-12 3 9-16,-2-3 2 0,-19 4-5 15,-5 1-17-15,-10 2-15 0,-1 1-12 16,-8 0 4-16,1 0-31 0,5 7-82 0</inkml:trace>
  <inkml:trace contextRef="#ctx0" brushRef="#br0" timeOffset="115808.62">30773 9701 205 0,'0'-2'45'0,"0"2"31"0,0 0-27 16,0 0-35-16,0 11 33 0,4 7-4 15,-2 8-15-15,3 6-3 0,-3 5-8 0,-2 6-5 16,0 5-5-16,0 8-2 0,-9 6 3 15,-5 7 1-15,-1 3 12 0,-1-2-14 16,1-5-4-16,3-5-1 0,4-6-1 16,2-4-1-16,1-11 3 0,1-6-3 15,4-9 0-15,0-9 0 0,0-4-3 16,0-5-3-16,0-5-8 0,0-1-4 0,2 0-2 15,7-6-11-15,-1-6-17 16,0-2-32-16,7-2-96 0</inkml:trace>
  <inkml:trace contextRef="#ctx0" brushRef="#br0" timeOffset="116276.65">30077 10608 192 0,'0'0'25'0,"0"0"34"0,4 0-31 0,8 0 1 16,9 0 19-16,6-2-15 0,12-2-5 16,9-4-2-16,11 1-10 0,12-1-4 15,9-1 2-15,7 2 1 0,0-1-2 16,0 3 1-16,-7 0-2 0,-3 3-4 15,-7 1 3-15,-6 0-5 0,-10 1-3 16,-6 0-1-16,-9 0-2 0,-8-1 1 0,-2-3 1 16,-6 0-1-16,-3 1-1 0,-3-1 0 15,-3 1-2-15,-8 1 4 16,1 2-6-16,-7 0-2 0,0-1 1 15,0 1-8-15,0 0-14 0,-7 0-24 0,-5 0-15 16,0 0-30-16,-3 3-60 0</inkml:trace>
  <inkml:trace contextRef="#ctx0" brushRef="#br0" timeOffset="116643.67">30252 10759 88 0,'-8'-1'236'16,"4"1"-224"-16,0 0 60 0,0 1-48 15,-5 7-9-15,-3 2 23 0,4 2-17 16,-3 3-12-16,3 2-5 0,-2 0-1 16,1-2-2-16,1 3 1 0,0-3-1 15,2-1-1-15,4-2-5 0,2-2-6 0,0-4-13 16,0 1-22-16,6-5-41 0,4-2-68 15</inkml:trace>
  <inkml:trace contextRef="#ctx0" brushRef="#br0" timeOffset="116867.68">30705 10640 441 0,'-12'3'27'0,"-1"5"-3"16,-1 2 31-16,-5 2-37 0,-4 2 7 15,3 1 5-15,-3 1-14 0,6 1-7 16,3-2-6-16,2 1-2 0,1-4-2 16,3-4 0-16,6-1-2 0,2-3-13 15,0 1-10-15,8-3-18 0,7-1-21 16,3-1-47-16,5 0-66 0</inkml:trace>
  <inkml:trace contextRef="#ctx0" brushRef="#br0" timeOffset="117072.69">30994 10589 242 0,'0'0'177'16,"0"0"-147"-16,0 0 31 0,-8 9-32 16,-4 4 3-16,-3 1 0 0,-5 4-13 15,-3 3-10-15,4 1-2 0,-3 1-1 16,3-3-4-16,4-4-1 0,3-2 0 15,8-4-3-15,4 0-9 0,0-3-10 16,4-3-16-16,11-3-15 0,5-1-30 0,7-3-52 16,2-12-101-16</inkml:trace>
  <inkml:trace contextRef="#ctx0" brushRef="#br0" timeOffset="117222.7">31304 10611 431 0,'-14'10'26'15,"-7"7"40"-15,-3 4-31 0,-7 2-14 16,-7 2 10-16,3 2-5 0,4 3-15 15,8-3-7-15,7-2-2 0,6-4-3 0,5-3-11 16,5-1-12-16,0-4-21 0,7-4-78 16,5-5-261-16</inkml:trace>
  <inkml:trace contextRef="#ctx0" brushRef="#br0" timeOffset="119279.82">29961 5656 13 0,'0'0'42'16,"0"0"-24"-16,0 0 3 0,0 0 9 15,0 0-10-15,2 0-6 0,-2 0 0 0,0 0 10 16,0 0-5-16,0 0 14 0,0 0 0 15,0 0 7-15,0 0 5 0,0 0-18 16,0 0-6-16,0 0-5 0,0 0 0 16,0 0-4-16,0 0-5 0,0 0-4 15,0 0 0-15,0 0-3 0,0 0 1 16,0 0 0-16,0 0 3 0,0 0-1 15,0 0-1-15,0 0 4 0,0 0-2 16,0 0-1-16,0 0-3 0,-2 0 4 16,2 0-2-16,-2 0 0 0,-2 0-1 0,0-2 2 15,-1 1-3-15,-1-1 1 0,0 1 0 16,-2 1 1-16,-1 0 0 0,1 0-2 15,0 0 1-15,-2 0 2 0,-5 0-2 16,5 3 1-16,-7 3 1 0,3 0 0 16,-1 2 1-16,1 3-2 0,-1 0 1 15,1 3 1-15,-1 1-1 0,3 0 2 16,2 1 0-16,3-1 0 0,3 1-4 15,2 1 2-15,0 0-2 0,2-1 13 16,0 0-10-16,0 1-2 0,8 0 0 0,5-1 3 16,3 1 2-16,3-4-6 0,6 1 2 15,2 0 1-15,0-4 1 0,6-1-5 16,-4-4 2-16,2-2 2 0,-2-3-1 15,2 0-1-15,-3 0 1 0,3-8-2 16,-8-2 2-16,0-2-3 0,-7-1 3 0,-1 0 1 16,-5-2 3-16,-1-2-1 15,-5-2-4-15,0-1 3 0,-4-4 1 16,0-5-6-16,0-1 3 0,-6-5 1 15,-11 0-3-15,-4 4-1 0,-1 5 0 0,-5 5 0 16,0 8-1-16,0 8 0 0,0 5-4 16,4 0 4-16,5 15-4 0,1 6-9 15,7 5-14-15,2 4-22 0,8 0-54 16,0-4-177-16</inkml:trace>
  <inkml:trace contextRef="#ctx0" brushRef="#br0" timeOffset="122192.98">32140 8914 97 0,'2'-3'35'0,"-2"0"15"0,0 2-13 16,2 0-8-16,-2-1-4 0,2 0-3 15,-2 2-3-15,0 0 1 0,2 0-10 16,-2-2 1-16,0 1 2 0,0-1 6 15,0 0-4-15,0 0 1 0,0 1 3 16,-2-2-5-16,2 1-2 0,-4 1-1 16,0-2-1-16,4 1-4 0,-5 1-3 0,1-1 4 15,2 1-3-15,-4 1-3 0,2 0 0 16,-2-1 0-16,-5-1-2 0,3 0 2 15,-2 0 0-15,-1-1 2 0,1 2 3 16,0-1-3-16,1 1 5 0,-3 1-2 16,0 0-1-16,-3 1-3 0,1 11-1 15,-1 2 1-15,3 5-2 0,1 2-1 16,5 4 0-16,2 3 2 0,4 0-1 15,0 0-1-15,4-2 0 0,9-1 1 16,5-3-2-16,3-4-2 0,4-5 1 16,2-5-3-16,0-4 5 0,1-4-2 0,-1 0 1 15,-2-5 3-15,0-7 0 0,-4-3-1 16,-1-2 1-16,-5-4 2 0,-3 0 0 15,-4 1 0-15,-3-1 3 0,-5 0 1 16,0-1-5-16,-5 1 0 0,-5-2 0 16,-2 1-2-16,-3 3 0 0,5 1 0 15,0 3-1-15,3 5 1 0,3 4-4 16,4 6-8-16,0 0-27 0,0 8-17 15,0 9-14-15,8 0-48 0,5 1-94 16</inkml:trace>
  <inkml:trace contextRef="#ctx0" brushRef="#br0" timeOffset="122531">32582 8908 165 0,'0'-3'61'16,"2"0"27"-16,-2 2-34 0,0 1-7 15,0 0 0-15,0 0-17 0,-4 0-16 16,-2 9-3-16,-1 4-2 0,-1 0-1 15,0 3 3-15,0 1-5 0,4 1 1 0,-5 0 7 16,1 2-4-16,0-2-7 0,-1 2 1 16,3-4 1-16,-2 0-3 15,0-4 0-15,2-3-3 0,1-1 2 16,3-2-1-16,0-3-3 0,0 0-6 0,2-1-5 15,0 0-5-15,0-2-8 0,6 0-6 16,3 0-15-16,1 0-34 0,-2-7-47 16,1-4-86-16</inkml:trace>
  <inkml:trace contextRef="#ctx0" brushRef="#br0" timeOffset="122744.02">32499 8904 83 0,'0'-10'143'0,"2"0"-86"15,9 2 4-15,-3-1-24 0,6 1 6 16,1 0-4-16,3 0-11 0,1 3-9 16,2 1-8-16,1-1 0 0,1 3-6 15,-2 0 1-15,0 2-4 0,-5 0-3 16,-3 4 3-16,-7 5-6 0,0 0-19 0,-2 2-16 16,0-2-30-16,0 2-33 15,-4-2-52-15</inkml:trace>
  <inkml:trace contextRef="#ctx0" brushRef="#br0" timeOffset="122910.03">32603 8994 146 0,'-5'7'80'15,"1"0"-55"-15,4 3 27 0,0-1-30 0,-2 2-3 16,2 1 0-16,0 1-7 0,2-1 0 16,9 1-11-16,1-4-21 0,3 0-21 15,5-4-37-15,-1-3-67 0</inkml:trace>
  <inkml:trace contextRef="#ctx0" brushRef="#br0" timeOffset="123125.04">32940 8963 166 0,'0'-5'87'0,"-2"4"-23"0,-5 1 7 15,1 0-45-15,-4 0 4 0,-1 3 10 16,1 6-15-16,2 6-9 0,0 1-7 16,-3 1-1-16,-1 4 0 0,-1-3 1 15,3 1-4-15,2 1-2 0,-3-3-2 16,5 2 0-16,0-5 0 0,4-3-1 15,0 0-1-15,2-4-5 0,0-2-12 16,0-1-8-16,0-4-20 0,6 0-14 16,2 0-26-16,3 0-41 0</inkml:trace>
  <inkml:trace contextRef="#ctx0" brushRef="#br0" timeOffset="123341.05">32938 8865 245 0,'4'-7'43'16,"4"1"22"-16,2-1-7 0,3 2-30 16,-1 0 6-16,7 0-1 0,-1 2-17 0,1 2-5 15,-1 1-8-15,1 0 0 0,-4 0-3 16,-7 7 0-16,4 0-6 0,-6 4-9 15,3 1-17-15,-7 3-25 0,-2-1-58 16,0 0-75-16</inkml:trace>
  <inkml:trace contextRef="#ctx0" brushRef="#br0" timeOffset="123472.06">32904 9078 189 0,'0'0'121'0,"0"0"-107"0,9 0 39 15,3 0-40-15,3 0-6 0,5 0 1 16,1 0-8-16,4 0-52 0,-3 0-136 15</inkml:trace>
  <inkml:trace contextRef="#ctx0" brushRef="#br0" timeOffset="128465.34">29004 3940 38 0,'0'0'33'0,"0"0"-15"15,0 0 2-15,0 0-7 0,0 0-6 0,0 0-9 16,0 0 0-16,0 0 4 0,0 0 23 15,0 1 15-15,0-1-17 0,0 0 3 16,0 0-2-16,0 0 0 16,0 0-1-16,0 0-2 0,0 0-7 0,0 0-1 15,0 0 1-15,0 0 0 0,0 0 3 16,0 0-6-16,0-2 2 0,-2-1-8 15,0 2 3-15,0 0-3 0,2-1 0 16,-2 1 1-16,-1 1 0 0,3-1-3 16,-4 1 1-16,4-1 4 0,0 1-1 0,0 0-2 15,0-1-3-15,0-1 4 0,0 2 0 16,0 0-4-16,0-2-3 0,0 2 1 15,9-1-1-15,1 1 2 0,6 0-3 16,1 0 2-16,4 0 1 0,1 0-2 16,3 5-1-16,0-1 2 0,2 0 1 15,-2 0-2-15,4 1 1 0,-5-2 0 16,3 2 1-16,0-4-1 0,0 2-1 15,0-1 2-15,0-2 0 0,0 2 0 16,0-2-2-16,-3 0 2 0,3 0 1 0,-4 0-3 16,0 0 2-16,-3 1-2 0,-3 1 1 15,1-1 1-15,-1 1-2 0,0 0 2 16,-1 1-2-16,1-1 1 0,-5 2 0 15,5-2 0-15,-5 0 1 0,2-1 0 16,3 2-2-16,2 0 1 0,-3-1 1 16,1 0-1-16,-3 0 0 0,1-1 0 15,-1 0 1-15,-4-1-1 0,-1 0-1 16,-1 0 2-16,-8 0 0 0,2 0 0 15,2 0-1-15,-4 0 2 0,2 0-1 16,-2 0-1-16,4 0-1 0,0 0 2 0,5 0-1 16,-3 0-1-16,6 0 1 0,-3 0 0 15,-1 0 1-15,0 0-2 0,-2 0 1 16,1 0 0-16,-3 0 1 0,0 2-1 15,0-2 0-15,-4 0 1 0,6 0 0 16,-4 0-1-16,2 0-1 0,3 0 2 16,-1 0-1-16,-2 0 0 0,2 0-1 15,-4 0 1-15,4 0 2 0,1 0-3 16,1 0 0-16,-2 0 2 0,0 0 0 15,0 0-1-15,-1 0-1 0,1 0 1 0,-2 0 2 16,0 0-3-16,2 0 1 0,0 0 1 16,3 0-1-16,-1 0 0 0,4 0-1 15,-1 0 1-15,1 0 1 0,1 0-1 16,-5 0-2-16,-6 0 3 0,2 0 1 15,-2 0-2-15,0 0 1 0,-2 0-3 0,0 0 3 16,4 0-1-16,0-2-1 16,3 2 1-16,1 0 1 0,4-1-2 15,1 1 3-15,-1-1-2 0,7 1 0 16,-3 0-1-16,1 0 0 0,-1 0 1 0,-1 0 0 15,-7 0 0-15,-2 2-2 0,0-2 2 16,-3 0 1-16,3 2-1 0,2-1 0 16,-2-1 1-16,5 0 1 0,-1 0-2 15,2 0-1-15,3 0 1 0,1 0 0 16,3 0 1-16,-7 0-4 0,1 0 3 0,-5 1 1 15,0 0-2-15,0 2 0 16,1-2 0-16,-1 0 2 0,2 1-2 16,-1 1-1-16,-1-3 2 0,0 1 1 15,-2 0-2-15,3 0 1 0,-5 0 0 0,-2-1 1 16,-2 0-2-16,2 0 1 0,-2 0 0 15,0 0 0-15,0 0 0 0,0 0-1 16,2 0 0-16,0 1 0 0,2 0 0 16,0 0-1-16,-2 1 2 0,0 0 1 15,3-1-1-15,-1 0 0 0,-2-1 0 0,0 0 2 16,-2 0-1-16,0 0-1 0,0 0 2 15,0 0 2-15,0 0-1 0,0 1-5 16,0-1 4-16,0 0 0 16,0 0-1-16,0 0-1 0,0 0 2 15,0 0-1-15,0 0 1 0,0 0-2 0,0 0 3 16,0 0-2-16,0 0 0 0,0 0-1 15,0 0 1-15,-2 0 0 0,0-1-1 16,0-1 0-16,0-1 0 0,0 0 1 16,-3 2-1-16,3-3-1 0,-2 0 2 15,0 1 0-15,2-2 0 0,0-2-1 0,-2 0 0 16,2-2 1-16,0-2-1 0,-3-1-1 15,3-2 2-15,-2 0-1 0,-2-2 0 16,2-1 0-16,2 1 0 16,-2-2 1-16,2-1-1 0,2 2-1 0,0-2 1 15,0 1 1-15,0-2-2 0,0-1-1 16,2 1 3-16,2 1-1 0,0-1-1 15,0-1 0-15,2 3 2 0,-4-2 0 16,-2 3-2-16,2-1 2 0,-2 2 0 16,3 2 0-16,-3 0 0 0,0 0 2 0,0 2 1 15,0 0-1-15,0-1-1 0,0 2-2 16,0 1 2-16,0 2 0 0,-3 1-3 15,3 1 1-15,0-1-1 16,0 2 2-16,0 1-2 0,0-1-1 0,0 3 2 16,0-3 2-16,0 3-4 0,0 1 1 15,0-2 1-15,0 2 1 0,5-3 1 16,-5 3-2-16,0-2 0 0,0 1 2 15,0 0-2-15,0-1 0 0,0 2 0 16,0 0 1-16,0 1-2 0,0 0-1 0,2 0-2 16,-2 0-1-16,0 0 1 0,0 0-5 15,0 2-7-15,2 3-14 0,-2 0-19 16,4 1-18-16,0-2-23 0,-2-3-59 15</inkml:trace>
  <inkml:trace contextRef="#ctx0" brushRef="#br0" timeOffset="129086.38">30159 3423 37 0,'-4'0'44'16,"0"0"-11"-16,2 0-4 0,0 0 7 15,0-2-2-15,0 1-4 0,0 1-5 16,-2 0-6-16,1 0-1 0,1-1 2 16,2-1 1-16,-2 0 4 0,0 1-2 15,2-1-3-15,0 2-2 0,0-2-2 16,0 2 0-16,0 0-3 0,0-1-6 0,0 0-6 15,4 0-6-15,15 1 6 0,6-2-2 16,10 2 0-16,6 0 2 0,7 0-1 16,8 0 0-16,6 0 1 0,4 0-2 15,0 0 4-15,0 0-2 0,-2 0 0 16,-8 0 1-16,4 2 2 0,-8-2 4 0,-7 2 0 15,-8-1-8-15,-8 0 1 16,-12 1 0-16,-1 0-1 0,-5-2 0 16,-3 1 2-16,0-1-2 0,0 0 0 15,1 1 0-15,-3 1 1 0,0-1-1 0,0 0-1 16,-4 0 1-16,3-1 2 0,-3 0-3 15,-2 0 1-15,0 0 1 0,0 2 0 16,0-1 0-16,0-1-1 0,0 1 1 16,0-1 0-16,0 1-4 0,-2 1-7 15,-5 1-6-15,-1 1-7 0,0-1-19 0,0-2-20 16,-3 2-22-16,-1-3-26 0</inkml:trace>
  <inkml:trace contextRef="#ctx0" brushRef="#br0" timeOffset="129793.42">30564 3353 13 0,'0'0'55'16,"0"0"-10"-16,0 0-10 0,0 0 1 16,0 0-9-16,0 0-4 0,3 0-2 0,-1 0 3 15,0 0 0-15,-2-1-2 0,0 1 4 16,0-1 5-16,0 0-1 0,0 1-6 15,0-1-11-15,0 1-3 16,0-1-6-16,0-1 0 0,0-1 2 0,-4 0-3 16,-1 1-2-16,-1-3 2 0,0 1-1 15,-2-5-2-15,-1 3 1 0,-3-5 0 16,2-1 2-16,1-2-3 0,-1-5 0 15,-2-1 1-15,1 0 1 0,-1-3-3 16,-3-1-1-16,3-3 2 0,0 2 0 0,1 2 0 16,3 5 0-16,0 1 4 0,2 6 0 15,-1 3-7-15,3 2 8 0,4 4 4 16,-2 1-4-16,2 0 0 0,0 1-3 15,0 0 0-15,0 0-3 0,0 0-4 16,0 0 0-16,0 0 3 0,0 0 2 16,0 0-1-16,0 0 0 0,0 2 3 15,0 1-3-15,0-2 1 0,0 1 0 16,0 0 1-16,0 0 1 0,0-1-3 15,0-1 0-15,0 1 2 0,0-1 0 0,0 0-2 16,0 0 2-16,0 0 2 0,0 0-1 16,0 0 0-16,2 0-1 0,-2 0 0 15,0 0 1-15,0 0-1 16,0 0-1-16,0 0 1 0,0 0 2 0,0 0-6 15,0 0 2-15,0 0 0 0,0 0 1 16,0 0-2-16,0 0 4 0,0 0-2 16,0 0-1-16,0 0 0 0,0 0 1 15,0 0 2-15,0 0-9 0,4 1-14 16,1 2-5-16,3 3-24 0,0-2-31 0,0-1-61 15</inkml:trace>
  <inkml:trace contextRef="#ctx0" brushRef="#br0" timeOffset="130565.46">30422 3044 2 0,'-2'0'68'15,"0"0"-21"-15,2 0-8 0,-4 0-3 0,-1 0 4 16,3 0-5-16,2 0-13 0,0 0-5 15,0 0-5-15,0 0 1 16,0 0 5-16,0 0 2 0,0 0-7 16,2 0-11-16,9 0 0 0,3 0 3 0,3 0 1 15,3-1-2-15,3 1-4 0,0 0 2 16,6 0 0-16,6 0-2 0,-2 0 1 15,2 0 1-15,0 4-1 0,-4 1 1 16,2-4 0-16,-6 3 0 0,-4-1 3 16,-6 0-6-16,-9 0 0 0,-2-2 2 0,2 0 1 15,-8 0-2-15,0 0 0 0,2 0 1 16,0-1 0-16,1 0-2 0,-1 0 0 15,0 0 3-15,0 0-1 16,4 2-1-16,-2-1 1 0,0-1 1 0,-2 0 5 16,0 2-1-16,0-1-2 0,-2 0 0 15,0-1 0-15,0 0 0 0,0 1 2 16,0 1-4-16,0 1-1 0,-2 1 0 15,0 1 1-15,-4 2 3 0,2-1 1 16,-4 5-4-16,-5 0 1 0,-1 0 0 0,-3 2 0 16,-1 2-1-16,-3 3 1 0,0-2-3 15,1 2 1-15,-3 0-1 0,-2 1 1 16,0 1 2-16,3-2-2 15,1-2 4-15,4 0 0 0,5-3-4 0,0 2 0 16,3-3-1-16,5-1-1 0,0-2 1 16,4-2-1-16,0 1-1 0,0-2 0 15,0-3-9-15,8 0-11 0,5-3-19 16,5 0-46-16,3 0-32 0</inkml:trace>
  <inkml:trace contextRef="#ctx0" brushRef="#br0" timeOffset="131340.51">30726 3047 22 0,'2'0'31'16,"0"0"3"-16,-2 0 4 0,0 0 14 16,0 0-2-16,0 0-19 0,0 0-1 15,0 0 2-15,0-2-5 0,0 0-3 0,-4 1-5 16,4-1-1-16,-7-3-5 0,5 2-1 15,-2 0 1-15,0-3 1 0,0 0-4 16,0-1 4-16,2 1-3 0,-2-3 1 16,2 0-7-16,0-3 1 0,2-2-3 15,0-4 1-15,0 0-3 0,0-5-1 0,0-2 2 16,0-4-2-16,6-1-2 0,-2-3 2 15,2 0 0-15,0 3 2 16,-2-1-4-16,-2 4 2 0,3-1 2 16,-3 4-1-16,-2 2 2 0,0 3 1 0,0 4 5 15,0 3-3-15,0 3-5 0,0 2 0 16,0 2 3-16,4-2-2 0,0 1-2 15,-2 2 0-15,0 0-1 0,0 1 2 16,0 3-2-16,-2-2 1 0,2 1 1 16,-2-1 1-16,0 2-2 0,0 0 0 15,0 0 0-15,0 0 1 0,0 0-2 0,0 0-1 16,0 0 4-16,0 0-4 0,0 0 1 15,0 0 1-15,0 0 1 16,0 0-2-16,0 0-1 0,0 0-3 16,0 0-5-16,0 2-8 0,0 3-6 0,0 2-18 15,0-2-21-15,2-2-30 0,2-3-70 16</inkml:trace>
  <inkml:trace contextRef="#ctx0" brushRef="#br0" timeOffset="132578.57">30571 2408 42 0,'-7'0'28'0,"3"0"19"15,0 0-2-15,2 0-23 0,-2 0-2 16,4 0 5-16,-2 0 5 0,2 0-2 15,0 0-1-15,0 0 0 0,0 0 0 0,0 0-3 16,0 0-2-16,0 0-5 0,6 0-2 16,2-2-1-16,9-3-8 0,4-1 0 15,1 0-2-15,11 0-2 16,-2 1 1-16,7 1-3 0,1 1 1 0,2 1-2 15,3 1 2-15,-1-1 2 0,5 1-3 16,-3 1 1-16,-8 0 0 0,-4 0-1 16,-10 0 0-16,-11 0 0 0,-1 0 0 15,-5 0 1-15,-4 0-1 0,0 0 1 16,-2 0 2-16,0 0-2 0,0 0 1 0,0 0-1 15,0 0 3-15,0 1-1 0,0-1-3 16,-4 2-2-16,0-1 2 0,0 1 1 16,-2 1-1-16,1 0 1 0,-1-1 1 15,0-1 0-15,2 1-2 0,0-1 0 16,0-1-1-16,-1 2 2 0,1-2-1 15,2 1 1-15,0-1 1 0,-2 0 1 16,2 0-2-16,-2 0 2 0,0 0-2 16,2 0 2-16,-5-3-2 0,5-1 2 15,-2-3-2-15,2-1 1 0,-2-1-2 16,2-2-2-16,0-2 4 0,2-3-2 0,0-2-2 15,0-4 2-15,2-1 0 16,0-3 2-16,0-2-4 0,0-2 2 0,2-2 2 16,-2-3-2-16,3-2-2 0,-1 1 2 15,-4 0 0-15,0 6 0 0,0 2-13 16,0 4 26-16,0 5-11 0,0 2-2 15,0 4 0-15,-2 1 0 0,0 2 1 16,2 3 0-16,0 2-2 0,0 2 1 16,0 2 0-16,0-2-1 0,0-1-2 15,0 3-2-15,4-1 3 0,0 0 3 0,2 1-3 16,-4 1 1-16,-2-1 2 0,2-2-1 15,0 3 0-15,0-1 0 0,-2 0 2 16,2 1-1-16,-2-1-1 0,0 0-1 16,2 1 2-16,-2-1 1 0,2 1-2 15,-2 0 1-15,0 0 1 0,0 0-1 0,0 0-2 16,0 0 1-16,0 0 0 0,0 0 0 15,0 0 1-15,0 0-1 16,0 0 2-16,-4 0-1 0,-6 0 0 16,-2 0-2-16,-1 0 2 0,-3 0-1 0,-3 0 0 15,-2 0 0-15,-1 0 0 0,-3-4 0 16,-4-1-1-16,0-1 0 0,0 0 1 15,2-2 0-15,0 2-2 0,5-2 2 16,-1 2 0-16,6 0 2 0,7 3-4 16,6-1 2-16,0 0 2 0,2 3-2 0,2-1 0 15,0 1 0-15,-2 0 0 0,2 1 0 16,0 0 0-16,0 0-2 0,-3 0 4 15,3 0-2-15,0 0 0 16,0 0 1-16,0 0 0 0,-2 0 0 0,0 0-3 16,2 0 1-16,-6 0-1 0,0 0-1 15,-2 5-1-15,1 4 5 0,-1 3-2 16,6 1 0-16,-4 4-2 0,0 3 1 15,2 6 2-15,-1 4 0 0,-3 4 0 16,4 2 1-16,-4 3 1 0,2 3 1 0,1-1 6 16,1 0-11-16,2-3 4 0,0-4 2 15,0-4-3-15,-2-2 3 0,2-2 0 16,-2-4 0-16,2-1-4 15,0-3 0-15,2-5 1 0,0-1 0 16,0-1-1-16,0-2 1 0,0 0-1 0,0-1-3 16,2-2-16-16,10-2-18 0,3-2-38 15,3-2-50-15,-3-8-144 0</inkml:trace>
  <inkml:trace contextRef="#ctx0" brushRef="#br0" timeOffset="133537.63">30930 1744 14 0,'0'0'36'0,"0"0"-3"15,0 0 4-15,0 0-1 0,0 0-14 0,0 0-7 16,0 0 6-16,0 0 13 0,0 0-6 15,0 0 2-15,0-2-4 16,0-2-8-16,0-2 5 0,0 0-2 16,0 0-3-16,0 0-1 0,0-2-6 15,0 2 6-15,0-2-7 0,0 0-3 0,2-2-1 16,-2-2-1-16,0-2 0 0,2-2 0 15,1-4 2-15,-3-4-1 0,0-2-1 16,0-4-2-16,0-4-1 0,0-2 6 16,-3 0-6-16,1-2-1 0,2-1 0 15,0 1 1-15,0 2-4 0,5 0 3 0,-1 6 0 16,-2 6-1-16,2 3 2 15,0 7 3-15,-2 4-2 0,0 1-1 16,2 4-2-16,-4 2 1 0,0-1 1 16,2 3-3-16,-2 0 0 0,2 1 0 0,0 0 0 15,1 0-2-15,3 0 2 0,-4 1 0 16,4 2 2-16,-4-1-1 0,-2 2-1 15,2 1 1-15,0 0 1 0,-2-2-1 16,0-2 0-16,0 0 0 0,0-1 1 16,0 0 0-16,0 0 0 0,0 0 2 15,0 0-2-15,2 2 3 0,-2-2-2 16,0 0 3-16,0 0-1 0,0 0 0 15,0 0-3-15,0 0 0 0,0 0 1 16,0 0-1-16,0-2-1 0,0 2 0 0,-4 0 0 16,2 0-1-16,2 0-3 0,-2 0-4 15,0 0-10-15,2 0-8 0,0 4-9 16,0 1-6-16,10 0-22 0,5-3-32 15,1-2-70-15</inkml:trace>
  <inkml:trace contextRef="#ctx0" brushRef="#br0" timeOffset="134363.68">30693 568 24 0,'2'-4'51'16,"0"-1"-11"-16,2 0-3 0,-4 0 9 15,0 0 3-15,0 0 1 0,2 1-3 16,-2 1-5-16,0 2-3 0,0-1-7 16,0 2-5-16,0-1-11 0,0 1-11 15,0 0-6-15,0 0 0 0,0 6 2 16,0 6 3-16,0 6 3 0,0 2-4 15,-2 4 2-15,-6 1 1 0,-1 1-1 16,-1 1-2-16,2-2-2 0,-1 0 0 16,3-1-1-16,0-1 1 0,2-1-1 0,-2-3 2 15,4-2-1-15,0-3-1 0,2-2 0 16,0-2 0-16,0-3 1 0,0 0-1 15,0-1-7-15,0-3-12 0,2 0-6 16,0-1-5-16,4-2-14 0,-4 0-12 16,4 0-1-16,2-3-17 0,-1-8-53 15</inkml:trace>
  <inkml:trace contextRef="#ctx0" brushRef="#br0" timeOffset="134650.7">30571 702 163 0,'0'0'44'0,"0"0"-13"0,4 0-4 16,2 0 15-16,4-4-2 0,5 1-9 15,1 0-11-15,3 0-4 0,6 2-1 16,2 1-1-16,4 0 0 0,0 0-3 0,2 0-5 16,0 0 0-16,0 3-1 0,-4 1-3 15,2 0 0-15,-6-1-1 0,-5 1 1 16,-1-2-7-16,-5 2-10 0,-3-3-9 15,-3 0-10-15,0 1-8 0,0-2-21 16,3 0-15-16,1 0-47 0</inkml:trace>
  <inkml:trace contextRef="#ctx0" brushRef="#br0" timeOffset="135106.72">31290 496 37 0,'-6'-1'39'0,"0"-1"1"15,-1 1-1-15,3 1 0 0,-2 0-6 16,2 0-7-16,-2-1-7 0,4 1 4 16,-2 0 1-16,1 0-5 15,3 0-1-15,0 0-4 0,0 0-5 0,0 0 0 16,0 0-1-16,0 0 4 0,9 0 9 15,7 0-3-15,5 0 1 0,8 0-6 16,2 0-5-16,2 0-3 0,-2 0-5 16,-2 0 3-16,-2 0-3 0,0 0 1 15,-5 3-1-15,-3 2 1 0,-7-1-6 0,-1 1-11 16,-7-2-13-16,-4 1-10 0,0 2-25 15,0-3-12-15,-13-1-27 0</inkml:trace>
  <inkml:trace contextRef="#ctx0" brushRef="#br0" timeOffset="135355.74">31238 572 136 0,'-4'6'8'0,"4"4"13"0,0-2 14 16,0 1 6-16,4 2-10 0,7-1-11 15,1 2-8-15,3 2-2 0,-5 1-4 0,6 1 4 16,-5 1-7-16,-1 1-3 0,-2 1 2 15,-6 2 2-15,-2 0-2 0,0 1 2 16,-12-1 0-16,-7-1 1 0,-1 1-2 16,-5-2 0-16,0-2-2 0,-2-3 1 15,-2-4-1-15,5-1 3 0,3-3-3 16,4-3-1-16,9 1 0 0,6-3-1 15,2 0-22-15,2-1-29 0,15 0 12 16,3-1-26-16,9-11-83 0</inkml:trace>
  <inkml:trace contextRef="#ctx0" brushRef="#br0" timeOffset="135642.75">31681 736 207 0,'0'0'28'0,"0"0"-6"16,0 0-9-16,0 0 5 0,0 0-3 15,0 6-12-15,0 2-3 0,-7 7 4 16,5 2-3-16,-2 4 0 0,4 2 0 0,0-3 0 16,0 3-1-16,0-5 1 0,0-4 7 15,0-2 3-15,2-5 4 0,0-3 6 16,3-4-3-16,-1 0 5 0,6-3 15 15,-2-9-14-15,5-4-13 0,-1-1-5 16,1-2-1-16,-1-1 1 0,-2 0-2 0,-1 0-4 16,-1 2 1-16,-4 1-1 15,0 5-6-15,-2 1-12 0,4 3-4 16,-6 2-24-16,0 1-35 0,2 2-32 15,-2-2-107-15</inkml:trace>
  <inkml:trace contextRef="#ctx0" brushRef="#br0" timeOffset="156358.94">31046 2734 9 0,'-2'0'47'15,"2"0"-16"-15,0 0-6 16,0-2-21-16,-2-1 2 0,2 0 85 0,-4-2-66 16,2 1-8-16,-2 0-5 0,2 0 6 15,-3 0-4-15,3 2-1 0,-2-1 0 16,2 1-3-16,0 2 1 0,-2 0-6 15,2-1 2-15,0 1-5 0,-2 0 2 16,4 0-3-16,-4 0-2 0,1 0 0 16,-1 1-1-16,2 3 1 0,0 0 4 0,0-1-6 15,0-1 3-15,2 0 0 0,-2-1 0 16,0 0 3-16,0 0 0 15,0-1-1-15,2 0 1 0,-6 0 2 0,4 0 3 16,-3 0-3-16,1 1 2 0,4-1-2 16,-4 0 1-16,0 1-3 0,4-1 2 15,-2 2-2-15,0 0 1 0,0-2-2 16,2 0 1-16,-2 0-1 0,0 0 3 15,2 0 2-15,0 0-6 0,0 0 2 16,0 0-3-16,0 0-1 0,0 0 1 0,10 0 4 16,4 0 3-16,1 0-4 0,1 0 1 15,5 0-2-15,-2-2 2 0,3-5-5 16,-1 0 4-16,0 0 3 0,2 1-2 15,-3 2 0-15,3-5 0 0,-4 4 1 16,-3-3-3-16,1 1 3 0,-7 0-2 16,0 1 3-16,1 2 0 0,-7-1-2 15,4 0 0-15,-4 0 5 0,0 2-2 16,-4-1-3-16,2 3-2 0,-2-1-1 15,0 2 3-15,0 0-3 0,0 0-1 0,0 0 0 16,0 0 0-16,0 0-4 0,0 0 2 16,-2 0-3-16,0 5 4 0,-2 4-3 15,2-3-12-15,0 2-11 0,2 2-18 16,0-1-29-16,6 0-44 0,2-7-122 15</inkml:trace>
  <inkml:trace contextRef="#ctx0" brushRef="#br0" timeOffset="157446">31528 2730 10 0,'-2'0'41'0,"2"0"-6"0,0 0 4 16,0 0 6-16,0 0-7 0,0 0-2 0,0 0-1 16,0 0-1-16,0 0-6 0,0 0-9 15,0 0-1-15,0 0-2 0,0 0-3 16,0-2-5-16,0-1 4 0,4-4-1 15,2 1-2-15,0-3-4 0,5-2-4 16,-1-2 3-16,0-1-2 0,3-4-1 16,-3-2 2-16,4-2 1 0,-1-3-3 15,3-4 0-15,-1 1-1 0,-3 0 1 16,1-2 0-16,-1 4-2 0,0 1 1 15,1 4 1-15,-5 2 0 0,0 4 0 0,-3 1 2 16,-1 5 2-16,0 0 3 0,0 3-5 16,-2 3 1-16,-2 2 0 0,0 1-4 15,2 0 0-15,0 0-3 0,2 3 2 16,0 6 1-16,-2 3-1 15,1 5 2-15,-3 3 3 0,0 3-3 0,0 2 1 16,0 1-1-16,0 1 1 0,0 2-1 16,0-3-2-16,0-2 0 0,0-2-2 15,0-3 2-15,0 2-1 0,0-3 0 16,0-1 2-16,0-1-1 0,0 2 0 15,2-3-1-15,2-1-5 0,-2 2-1 0,0-4-3 16,2 1-3-16,0-2 4 0,2-5-7 16,1 2-1-16,-3-4-10 0,2-3-10 15,-4-1 5-15,2 0-3 0,0 0-18 16,-4 0-12-16,0 0 2 0</inkml:trace>
  <inkml:trace contextRef="#ctx0" brushRef="#br0" timeOffset="157675.01">31600 2625 148 0,'4'1'92'0,"4"-1"-73"15,1 1 25-15,3 0 11 0,3 1-16 16,1-1-2-16,5 0-4 0,-1 1-11 0,-1 1-6 15,-2 0-6-15,-3-1-5 0,-1 0 1 16,-1 0-4-16,0-1 2 16,-3 1-3-16,-1 0 1 0,0-1-9 15,-2 3-15-15,5-1-22 0,-1 1-40 0,0-4-19 16,-1 0-61-16</inkml:trace>
  <inkml:trace contextRef="#ctx0" brushRef="#br0" timeOffset="158066.04">32013 2568 155 0,'3'-3'50'0,"-1"3"1"16,-2 0-6-16,0 0-10 0,0 0-12 0,0 3-13 15,0 7 9-15,0 1 4 0,0 3-5 16,-7 0-10-16,5 1-3 0,-2-1 3 15,-2 1-3-15,6-2-1 0,-2-3 4 16,2 0-9-16,0-5 3 0,0-1-1 16,0-4 0-16,0 0 2 0,2 0 0 0,8 0 2 15,1 0 9-15,3-7-9 0,3-3-2 16,1-1-1-16,-3-1-1 0,1 0-1 15,5 1 1-15,-4 1-2 0,-1 1 1 16,-1 3 0-16,-3 3 0 16,-8 2 1-16,0 1-2 0,-4 0-1 0,0 0-1 15,0 0-3-15,0 6 6 0,0 4 6 16,0 4 1-16,-8 1-2 0,0-1-1 15,-3 1-3-15,3 0 2 0,4-1-2 16,0 0 0-16,2-2-1 0,0-3-1 16,0-2-1-16,2-1-1 0,0 1-19 0,0-4-15 15,2 0-20-15,6-3-27 0,4 0-22 16,5 0-22-16</inkml:trace>
  <inkml:trace contextRef="#ctx0" brushRef="#br0" timeOffset="158388.04">32417 2673 200 0,'0'-7'58'15,"0"2"4"-15,-2 0-8 0,-7-1-14 16,5 0-3-16,-4 2-8 0,2 2-9 0,-3 2-14 16,1 0-5-16,-2 0-2 0,2 7 2 15,-3 4-3-15,1 0-1 0,6 1 1 16,-3 3 2-16,5 1 0 15,2-1-3-15,0-1 1 0,0-1 0 0,9 0 1 16,1-3-11-16,5-2-4 0,-1-2 1 16,-4-3 10-16,1-3 2 0,3 0 1 15,-4 0 5-15,1-5 3 0,-1-5 1 16,-2 0 4-16,-1-5 3 0,-3 0-5 15,0 1-3-15,-4-2 5 0,0 3-2 0,0-1-5 16,0 4 0-16,-4 1-1 0,0 1-1 16,4 1-4-16,-5 4-3 0,3 3-3 15,2 0-14-15,0 0-32 0,0 7-19 16,5 2 4-16,5 2-35 0,0-3-77 15</inkml:trace>
  <inkml:trace contextRef="#ctx0" brushRef="#br0" timeOffset="159027.09">32729 2692 184 0,'0'-7'48'0,"-4"0"6"16,-3-1-9-16,-3 2-13 0,2-1-1 16,0 3 4-16,1 2-9 0,1 1-13 15,-2 1-7-15,0 0-3 0,-5 0-4 16,1 1-1-16,-1 7 1 0,-1 3 1 0,1 3 0 15,-1 2 0-15,4 0-2 0,3 3 1 16,1-3-1-16,4-2 0 16,2-2-1-16,0-4 2 0,0 1-2 15,8-4-3-15,1-4 3 0,-1-1 0 16,6 0 8-16,3-1 5 0,0-9-4 0,5-4-1 15,-3-1 2-15,4-3-3 0,-1-2-1 16,-1-2 5-16,2 0-3 0,-3-2-5 16,-3-2 2-16,4-3 2 0,-5 0-3 15,1-3-1-15,-1 1 0 0,-5-2 2 16,-1 4 0-16,-2 2-2 0,-2 6 0 0,-1 6 2 15,-3 5 1-15,-2 5 0 0,0 3 4 16,0 2-1-16,0 0-6 16,-7 0-4-16,-3 2 2 0,2 8 4 15,-5 4-1-15,1 2-2 0,-5 4-1 0,5 2 2 16,-2 1 2-16,-1 3-4 0,3 2 1 15,-5 3 2-15,1 2 1 0,-1-2-4 16,5-1 4-16,3-2-1 0,5-4-1 16,4-4-1-16,0-2-1 0,2-1 2 15,11-2-5-15,7 0 4 0,5-2 1 0,8 0-1 16,0-3 1-16,11-2-1 0,-1-4 3 15,7-1-2-15,-1-3 1 16,-1 0 1-16,-7 0 0 0,-3-7 1 16,-10-2-1-16,-9 0 1 0,-9-2 0 0,-8-3 5 15,1 0-3-15,-3-4 4 0,0 0-2 16,-5 1-1-16,-11 1 3 0,-1 4-5 15,-3 4 4-15,-3 1-4 0,-2 6 1 16,0 1-3-16,-4 0 0 0,3 11 1 16,-1 4-2-16,4 3-2 0,4 2-1 0,7 2-1 15,8 3-1-15,0 3 2 0,4 0-10 16,4 1-8-16,14-4-5 0,15 2-23 15,9-1-30-15,12-3 23 0,-1-1-67 16</inkml:trace>
  <inkml:trace contextRef="#ctx0" brushRef="#br0" timeOffset="167215.56">29384 3405 12 0,'0'-1'35'0,"0"0"-16"16,0 1-5-16,2 0-3 16,-2 0 14-16,0 0-17 0,0 0 10 0,0 0 45 15,0-2-41-15,0 1-3 0,0-1 2 16,0 0-10-16,-2-1 2 0,2 0 5 15,-4-1-6-15,2-1 2 0,0 2-2 16,-2 0 1-16,2 0-2 0,0 0-3 16,2 1-1-16,0 0-2 0,-5-1 3 15,5 2-2-15,0 0-3 0,0 1 0 16,-2-3 0-16,2 3 4 0,-2 0-1 0,2-2 0 15,-2 0 1-15,-2 1 0 0,2-1-2 16,0 0 3-16,0-1 0 0,0 1-6 16,-2-1 5-16,2 0-2 0,-5-2 2 15,-1 1-4-15,0 0 2 0,0 2 0 16,-3 0 0-16,1 2-6 0,-5 0 2 15,1 0-1-15,-3 0 2 0,-3 1-3 16,3 8 0-16,-1 3 2 0,-3 0 0 16,0 4-2-16,3 0 1 0,1 1 1 15,7 3 0-15,2 0-4 0,1 1 2 0,7 2 1 16,0 2 0-16,0-2 1 0,11 0-2 15,3 0 1-15,3-3 1 0,8-2-1 16,-3-2-1-16,7-2 1 0,-2-5-1 16,4-3 0-16,-2-5-1 0,-6-1 1 15,-3 0 3-15,-3-5 0 0,2-5-1 16,-7-1 3-16,-2-3 1 0,-1 0 0 15,-5-3 1-15,2 0 3 0,-4-2 0 16,-2 0-5-16,0 0 3 0,0 2-1 16,-4-2-4-16,-2 2-1 0,-3-1-2 0,-1 2-1 15,0 3 0-15,1 2-9 0,5 2-1 16,-4 7-2-16,6 2-11 0,2 0-46 15,0 9-36-15,0 0 5 0,0 2-87 16</inkml:trace>
  <inkml:trace contextRef="#ctx0" brushRef="#br0" timeOffset="167715.59">29640 3647 116 0,'3'-3'105'0,"-3"1"-68"0,0 1 2 15,0 0-6-15,0 1-5 0,0 0-14 16,0 0-9-16,0 0-3 0,0 2-7 0,0 6 6 16,0 3-1-16,-3 2 2 0,1 2-1 15,0 2 0-15,0-2 1 16,2 1-2-16,0 0 0 0,0-4-1 15,0-2 1-15,4-4 1 0,1-4-1 0,3-1 4 16,-2-1 12-16,-2 0 17 0,2-4-2 16,7-8-9-16,-3-2-3 0,2-3-6 15,-3-1 0-15,1-1 0 0,-2 1-1 16,-6 0-2-16,-2 2-4 0,0 0-1 15,0 2 0-15,0 2-4 0,0 2-2 0,0 1-1 16,0 0-8-16,0 5-17 0,5 1-11 16,5 3-39-16,-2 0-45 0,-6 0-82 15</inkml:trace>
  <inkml:trace contextRef="#ctx0" brushRef="#br0" timeOffset="169637.7">29626 3604 66 0,'0'-2'30'0,"0"0"-3"0,0 1-5 16,0-1 7-16,0 0-7 0,0 0-2 0,0 0-1 16,0 0-7-16,0 1-2 0,0 0 1 15,0-3-5-15,-2 4 3 0,2-1-1 16,-2 1-1-16,2 0-1 0,0 0-3 15,0 0 4-15,0 0 0 0,0 0 2 16,0 0 0-16,0 0 2 0,0-1-1 0,-2 1-2 16,0 0-3-16,2-1-3 15,-2 1 1-15,0 0-2 0,2 0-2 16,0 0 2-16,-2 0 1 0,2 0-1 15,0 0 3-15,0 0 3 0,0-2 10 16,-3 2 2-16,1-2-3 0,0-1-4 0,0 2-2 16,-2-1-5-16,4 0 2 0,-2 1-3 15,2 1 1-15,-2-1 0 0,0 1-6 16,2 0 4-16,0 0-2 0,0 0-2 15,0 0-2-15,0 0 1 0,0 0-1 16,0 6 2-16,0 5 1 0,0 2-1 0,0 1 2 16,0 1 0-16,0 0-1 15,0-1 0-15,0 1 0 0,0-4-7 16,0 1-8-16,0-3-6 0,0-2-1 15,0 2-10-15,0-2-18 0,0-1-28 0,0-4-56 16</inkml:trace>
  <inkml:trace contextRef="#ctx0" brushRef="#br0" timeOffset="174934">31362 3368 1 0,'0'0'52'16,"0"0"-13"-16,0 0-3 15,0 0-6-15,0 0-1 0,0 0-5 0,0 0 0 16,0 0-9-16,0 0-8 0,0 0 0 16,0 0 0-16,0 0 3 0,0 0-8 15,0 0-1-15,0 0 0 0,0 0 0 16,0 0 0-16,0 0 9 0,0 0-1 15,2-1 9-15,3-1-2 0,-3-1 0 0,-2-1-1 16,2 1 2-16,-2-1-4 0,2-1-4 16,4-1-6-16,2 0-1 0,5-1-6 15,9-1 4-15,3-1 0 0,4-1 0 16,2 1-1-16,2-1 2 0,-4 0 0 15,2 0-2-15,-8 1 0 0,-5 0 2 16,-3 0 1-16,-5 4-2 0,-4 0 0 16,-1 1 1-16,-5 2 6 0,0-2-1 15,0 4-4-15,0 0-1 0,0 0-2 16,0 0-13-16,-7 0-12 0,3 0-22 0,-2 0-6 15,-2 0-16-15,-3 0-48 0</inkml:trace>
  <inkml:trace contextRef="#ctx0" brushRef="#br0" timeOffset="175250.02">31497 3140 70 0,'14'3'48'0,"5"-1"-23"15,4 4-3-15,-1-3-3 0,3 2 0 0,-4 1-2 16,1 0-8-16,-1 0-4 15,-6 2 2-15,-1-3-5 0,-6 2 1 16,-1-2-1-16,-7 2 3 0,0 3-5 16,0 3 11-16,-13 1 4 0,-3 2 5 0,-5 2-13 15,0 0 0-15,-1 1-6 0,-3 2 0 16,-2-2 0-16,6 5-10 0,-4-1-21 15,7-1-7-15,3 0 28 0,5-7-81 16</inkml:trace>
  <inkml:trace contextRef="#ctx0" brushRef="#br0" timeOffset="175610.04">31544 3668 51 0,'15'0'102'0,"1"-8"-77"0,5 0 5 15,4 0-1-15,4-2-7 0,2 1-7 16,4 0-2-16,4 1-3 0,-4 0 0 15,2-1-11-15,-8 3 2 0,-2-2 3 16,-4 4-3-16,-9 0 2 0,-3 2-3 0,-9 0 1 16,0 1 2-16,-2 1-4 0,0 0-13 15,0 0-21-15,0-1-38 0,-4-3-69 16</inkml:trace>
  <inkml:trace contextRef="#ctx0" brushRef="#br0" timeOffset="175850.05">31679 3447 107 0,'12'4'30'0,"5"2"1"0,1 0-12 0,7 4-8 16,-2 0-3-16,4 2-3 0,-5-1-5 15,-1 2 7-15,-2 0 6 0,-3 1-4 16,-8 1 0-16,-8 1 4 0,0 1 4 16,0 0-8-16,-6 0-2 0,-4 3-1 15,-7-2 0-15,-1 5-7 0,1 1-16 16,1 0-41-16,-3-2-49 0</inkml:trace>
  <inkml:trace contextRef="#ctx0" brushRef="#br0" timeOffset="75688.16">15981 13023 103 0,'0'0'42'0,"0"0"-21"0,-6 0 16 0,4 0-3 15,-2 0-9-15,-1 1 1 0,3-1-5 16,0 0 3-16,0 0 3 0,2 0-5 16,-4 0-6-16,4 0 0 15,-4 0 3-15,0 0-5 0,4 0-4 0,-2 0-1 16,0 0 4-16,2 0-4 0,0 0 0 15,0 0 2-15,-2 0 1 0,2 0-6 16,0 0-3-16,0 0 1 0,0 0 4 16,0 0 1-16,0 0 0 0,0 0 3 15,0 0-4-15,0 0-1 0,0 0 1 0,0 0-6 16,0 0 5-16,0 0-4 0,0 0 0 15,-3 0-3-15,3 0 2 0,0 8 0 16,0 6-3-16,-4 5 4 0,2 3-1 16,0 4 0-16,2 3 0 0,0 3-2 15,0 3 3-15,0-1-2 0,0 1-1 16,0 0 2-16,0-1-1 0,0-3 0 15,-2-1-2-15,2-4 3 0,-2-5 0 16,0-5-2-16,2-6 0 0,0-5 1 16,0-1 0-16,0-4-1 0,0 0 1 0,6-15 4 15,9-9 0-15,-1-5-3 0,1-7-1 16,1-2-2-16,1-3 4 0,1-2-2 15,-1-5 0-15,-1-5 1 0,-1-1-1 16,-3 0-2-16,5 4 1 0,-5 8 1 16,1 8 0-16,-3 10-2 0,0 9 0 15,-4 7 1-15,3 7 1 0,-1 1-2 16,-6 6 1-16,4 10 3 0,-4 8 0 15,-2 6-2-15,0 4 0 0,0 3 0 16,0 4 2-16,0 2-2 0,0-3-1 16,-8 0 1-16,4-6 1 0,-2-4-2 0,4-7 0 15,0-3 1-15,2-8 0 0,0-4-1 16,0-4-2-16,0-4 3 0,4 0-1 15,10-9 1-15,5-10-1 0,4-5 1 16,3-6 0-16,3-3-3 0,4-3-2 0,-2 1 3 16,0 2-1-16,-4 3-2 15,-2 7-1-15,-2 5 3 0,-7 7 2 16,-3 3-1-16,-3 3 0 15,-4 5 1-15,-4 0 0 0,-2 4 0 0,0 11 0 16,0 8 2-16,0 2 2 0,-6 4-1 0,2 3 0 16,-4-2 0-16,0 2 2 0,-1-2-3 15,1-1-2-15,4-4 3 0,-2-3-1 16,6-4-2-16,0-4-1 0,0-4 1 15,6-4 0-15,6-3-4 0,5-3-10 16,3 0-18-16,5-3-13 0,4-10-41 0,-2-4-50 16,0-4-169-16</inkml:trace>
  <inkml:trace contextRef="#ctx0" brushRef="#br0" timeOffset="76020.18">16822 13068 328 0,'-8'-10'51'0,"-7"5"-4"0,1 0 3 16,-7 4-17-16,3 1-4 0,1 0 0 15,3 3-8-15,3 6-6 0,1 4-9 0,2 8-1 16,2 3-2-16,1 6 0 0,3 2-2 16,2 0-2-16,0-1 3 15,13-3-1-15,10-4-2 0,1-4-3 16,7-4-1-16,2-4 2 0,3-4 2 0,1-4 2 15,0-4-3-15,-4 0 3 0,2-7-2 16,-6-9-1-16,-2-2 3 0,-4-5 1 16,-9-1-2-16,1-1 0 0,-11-2 2 15,-2 0 5-15,-2 1-4 0,-2 0 1 16,-13 1 0-16,-3 2 1 0,-1 3-5 0,-2 4 0 15,3 7 1-15,3 2 1 0,3 4-4 16,2 3-1-16,8 0-7 0,2 8-14 16,0 4-10-16,6 6-13 15,6-2-28-15,5-1-20 0,-7-4-70 0</inkml:trace>
  <inkml:trace contextRef="#ctx0" brushRef="#br0" timeOffset="76657.22">17331 12984 4 0,'0'-2'85'16,"0"0"-64"-16,0-1 13 0,0 1-7 15,0 1-10-15,0 0 0 0,0 0 2 16,0-1-1-16,0 2 10 0,0 0 12 15,0 0-1-15,0 0 0 0,0-5-12 16,0 3 2-16,0 0 3 0,0 0-3 16,0 2-4-16,0 0-5 0,0 0-3 0,0 0-4 15,0 0-3-15,0 0 2 0,0 0-5 16,0 0-1-16,0 0-3 0,0 9 0 15,0 5 4-15,-2 8-2 0,0 3-4 16,2 4 3-16,0 5-1 0,2 2-3 16,4 0 0-16,6-1 3 0,5-1-1 15,1-2-2-15,9-3-2 0,-2-4 5 16,2-5-3-16,-4-4 0 0,-3-5-1 15,1-6 3-15,0-4-1 0,-3-1-1 16,-3-6-2-16,1-11 5 0,1-5 0 0,-3-5-2 16,1-5-1-16,-3 0 4 0,-1-2-1 15,-5-1-1-15,-2 0 0 0,-4-2 0 16,0 3 1-16,0 1-2 0,0 1-2 15,-2 1 2-15,0 1-1 0,2 6-7 16,0 7-5-16,0 8 1 0,4 7-5 16,0 2-8-16,2 6 0 0,2 8 3 15,-1 7-17-15,-3 0-18 0,2 1 7 16,-6-3-86-16,4-1-94 0</inkml:trace>
  <inkml:trace contextRef="#ctx0" brushRef="#br0" timeOffset="77968.28">18176 12933 75 0,'0'-6'116'0,"0"1"-66"0,0 1 12 15,0 0-2-15,2 0-14 0,0-1-4 16,-2 3-7-16,2 2-8 0,-2-1-3 0,0 1-5 16,0 2-7-16,0 15-8 0,0 8 11 15,-2 9 3-15,-4 6-7 0,2 4-5 16,0 0 10-16,4-4-6 0,0-8-9 15,10-4 1-15,5-8-1 0,3-7 1 16,3-4-2-16,2-4 0 0,1-5 0 16,3 0 2-16,0 0-1 0,0-10-3 15,-4-2-1-15,0-3-1 0,-3-3 2 16,-3 1-5-16,-3 0 3 0,-1 2 1 15,-7 3-1-15,-2 3 0 0,2 4 1 0,-6 3 5 16,6 2-5-16,-1 0-1 0,1 6 2 16,2 7 0-16,2 4-1 0,-1 1 1 15,3 0-2-15,0 1 3 0,3-4-2 16,-1-2 0-16,3-2 4 0,-1-5-2 15,1-4 1-15,-1-2-1 0,1 0 0 0,0-2 3 16,-1-10-2-16,3-4 3 16,-1-6 1-16,1-2 3 0,-5-3 0 15,-1-2-3-15,-7 2 0 0,-2 0 0 16,-4 3-1-16,0 0-2 0,0 0 0 0,-8 2-1 15,-7 2 1-15,3 0-2 0,-2 4 1 16,-3 3-7-16,7 5-5 0,-1 7-5 16,5 1-7-16,2 6-21 0,4 7-36 15,0 2-53-15,0-5-103 0</inkml:trace>
  <inkml:trace contextRef="#ctx0" brushRef="#br0" timeOffset="84645.67">20591 12865 70 0,'0'0'87'16,"0"0"-44"-16,0-3 10 0,0-2-5 15,0 2-4-15,0 0 0 0,0 2-12 16,0-3-4-16,0 4-5 0,-5-2-2 16,3-1 1-16,0 3-4 0,0-1-3 15,0-1 1-15,-2 1-3 0,2-1-4 0,-2 2 1 16,2 0-5-16,2 0-2 0,-4 8-2 15,2 10-2-15,2 6 3 0,0 5 0 16,0 4-2-16,0 3 0 0,2 2 1 16,2 3-1-16,2-1 0 0,-2-1 1 15,2-5-2-15,-2-7 3 0,1 0-4 16,-5-7 2-16,0-1 0 0,0-4 1 15,0-7-2-15,0-4 1 0,0 0 0 16,0-4 0-16,-5 0 2 0,3-7-2 16,0-7 0-16,2-6 2 0,0-3-3 0,0-8 0 15,0-6 1-15,0-7 1 0,0-5-1 16,2-5 0-16,5-2 0 0,-1-2 2 15,2-2-3-15,4-2 0 0,3-1 1 16,4 5 0-16,3 7 0 0,5 11-3 16,2 10 3-16,2 6 0 0,4 7 0 15,0 5-1-15,3 6 1 0,-5 6 0 16,-2 0-1-16,-7 6 0 0,-5 10 1 15,-9 4 1-15,-5 4-1 0,-5 5 0 16,-3 0 2-16,-13 5-1 0,-5 0-2 16,-4 0 1-16,-3-1 0 0,-1-2 2 0,2-1-2 15,0 0 0-15,0 1 0 0,4-5 1 16,7-3-2-16,5-4-6 0,11-5-10 15,0-2-15-15,0-1-27 0,9 0-25 16,1-7-44-16,2 0-90 0</inkml:trace>
  <inkml:trace contextRef="#ctx0" brushRef="#br0" timeOffset="85669.73">21091 13105 1 0,'0'0'-1'0,"0"-5"158"15,0-3-110-15,0-1-2 0,0 1 12 16,0-1-9-16,-4-1-10 0,2 4-1 0,-3-1-4 16,-1 4-7-16,0-1-2 0,-2 1-4 15,0 3-5-15,-3 0 0 16,1 0-2-16,0 1-1 0,-3 10-2 15,1 0-5-15,1 3 1 0,5 4-3 0,-2-1-1 16,4 6-1-16,0 0 1 0,4-1-2 16,0 0 0-16,8-3 0 0,0-1 0 15,9-3 0-15,1 1 2 0,1-7-3 16,4 0 2-16,4-7 0 0,-3-2 0 15,1 0-2-15,0-1 2 0,-2-10 1 0,-3-2-2 16,-1-2 0-16,-5-3 1 0,-1-1-2 16,-7-2 2-16,-4-2-1 0,-2 0 2 15,0 0 0-15,0-2-1 16,-8 1-1-16,0 1 0 0,-3-1 1 0,-1 2-1 15,4 4-1-15,3 3 1 0,5 6 1 16,0 7-2-16,3 2-3 0,9 0 3 16,2 2-2-16,3 4-6 0,2 3-1 15,3 0 4-15,-1-1 0 0,2 0 1 16,1-1-1-16,-1-2 5 0,-2-1 1 15,2 1 0-15,-7-3-2 0,1 1 4 0,-5 0 0 16,-4 0 1-16,-3 1-1 0,-5 2 0 16,0 2 4-16,0 3-1 0,-3 4-5 15,-7 3 3-15,-2 2 0 0,-1-1-3 16,1 2 0-16,4-4 0 0,1 0 1 15,1-4-1-15,0-4-1 0,4-3 1 16,2-2-2-16,0-2-1 0,0-2 0 16,0 0-2-16,6 0 5 0,2-9-3 15,1-5 0-15,1-4 0 0,2 0 1 16,-1-1 0-16,-1 2-2 0,0 2 0 0,1 2-6 15,-1 3-5-15,3 2 7 0,-5 1 4 16,-2 5 2-16,0 0 0 0,0 2-1 16,3-1 0-16,1 0 1 0,4-3 2 15,1 0-3-15,-1-1 2 0,3-2 0 16,-1 0-4-16,1-1 0 0,0-3 2 15,-5-3 2-15,0-2 0 0,1-3 1 16,-1-3 0-16,-6-3 2 0,1-4-2 16,-3-5 1-16,-2-3 1 0,-2-4-1 15,0-4-1-15,0-2 0 0,0-1 1 0,0 1 2 16,0 3 0-16,0 2 1 0,0 6 1 15,0 4 2-15,0 5-2 0,0 8 5 16,0 4-3-16,0 8 0 0,0 3 0 16,0 4-1-16,0 0-3 0,0 2-2 15,0 12-2-15,0 6 0 0,0 6 2 16,0 8 1-16,0 4-1 0,0 6-2 15,0 4 2-15,0 7 2 0,0 1-3 16,0 4 1-16,-8 2 1 0,1-1-2 16,1-3 1-16,2 0-1 0,4-7 1 0,0-7 0 15,0-9-2-15,2-8 0 0,4-8 2 16,0-7 0-16,-3-6-1 0,1-5-1 15,0-1 2-15,-4-4 3 0,8-14-2 16,-4-5 0-16,0-4-2 0,5-4 2 16,-5 3-3-16,2 3 1 0,2 5 1 0,-4 6 0 15,7 4-2-15,-1 5-1 16,0 4 2-16,7 1-2 0,1 0-6 15,3 1-7-15,-2 9-5 0,-3 2-3 16,-3 2-10-16,3 0-29 0,9 0-16 0,-4-2 20 16,1-1 5-16</inkml:trace>
  <inkml:trace contextRef="#ctx0" brushRef="#br0" timeOffset="86785.79">22312 12744 10 0,'3'0'90'0,"1"-1"-8"0,-2-4-58 16,2 2 23-16,0 0 3 0,-4 2-2 15,2-1-6-15,-2 2-19 0,2 0-7 16,0 0-2-16,0 8 5 0,-2 5-3 15,4 7-1-15,1 2 0 0,-5 3-3 16,0 4 0-16,0 4-3 0,0 1 3 16,0 1-5-16,0 0 0 0,-5 0-2 15,1-2-2-15,0-3 0 0,0-3-2 0,4-5 1 16,-2-5-2-16,2-4 1 0,-2-3 1 15,0-6 0-15,2-1 1 0,0-3 0 16,0 0 0-16,0-2 9 0,0-10-9 16,0-5-2-16,2-8-1 0,4-2 1 15,0-4 0-15,3-1-1 0,-1-3 0 16,0-3 0-16,2-4 1 0,1-4-2 15,3 1 1-15,5-5 0 0,2 4 0 16,1 3-1-16,5 7 0 0,2 8 0 16,0 8 1-16,-2 6-2 0,2 7 1 15,-2 4 1-15,-5 3 0 0,-1 1-1 0,-4 10 2 16,-5 6-2-16,-4 4 1 0,-8 2 0 15,0 4 1-15,-4 0-2 0,-10 3 3 16,-7-1-2-16,0 0 0 0,-1 0 1 16,-3-1-1-16,-2-1 0 0,0-2 0 15,2-1 2-15,5-3-1 0,3-5-1 16,5-3 0-16,5-2 1 0,1-3 0 15,6-3-1-15,0 3-1 0,0-3 1 16,4 2 0-16,11 0 0 0,8-3 0 16,1-1 0-16,5 1 1 0,-2 1-2 0,-2 2 1 15,0-1 0-15,4 3 0 0,6 0 0 16,-2-1 0-16,-2 3 0 0,-4 0 0 15,-11 3 0-15,-1 1 0 0,-7-1 0 16,-4 1 1-16,-2 0-2 0,-2 0 2 16,-6-1 0-16,-6-2 1 0,-5-1-2 0,-1 1 1 15,-7-1 0-15,-2 1-2 16,0-3 1-16,2 1 1 0,-2-1 1 15,3 0 1-15,-3 1-3 0,-2-2 1 16,0 2-1-16,4 1 1 0,4-1-2 0,7-2-2 16,4-1-2-16,5-1-13 0,1 1-19 15,2 1-36-15,0-4-66 0,0-2-114 16</inkml:trace>
  <inkml:trace contextRef="#ctx0" brushRef="#br0" timeOffset="98493.45">14962 11175 1 0</inkml:trace>
  <inkml:trace contextRef="#ctx0" brushRef="#br0" timeOffset="99024.49">14962 11175 89 0,'4'-16'28'0,"-4"10"3"0,0 2 14 16,0 1-7-16,0 0 0 0,0 3-7 16,0-2-4-16,0 2-3 0,-2 0-2 15,-4 0-5-15,6 0 0 0,-4 0-2 0,-3 0 4 16,7 3-3-16,-2-1 0 0,-4 0-2 15,6 5-5-15,-8 1 0 0,4 3-1 16,-3 3 2-16,1 1-5 0,4 2-5 16,-2 3 3-16,2 3-1 0,-4 4-3 15,2 4 4-15,0 2 3 0,-1 5-3 16,5 1 0-16,-2 2 0 0,2 3 2 15,0 5-2-15,-2 5-3 0,2 5 1 16,-4 6 2-16,0 2-2 0,0 4 0 16,0 2-1-16,-5 5 1 0,-3 1 0 15,2 0-1-15,-5-2 1 0,5-2 1 0,0-1-2 16,-3 0-1-16,1 1 1 0,-3-1 1 15,3-2 1-15,-3-4-3 0,3-1 2 16,-2-3 0-16,5-4-3 0,-3-1 2 16,4-3 0-16,1-7 2 0,7-7-1 15,0-8-3-15,0-6 1 0,0-5 3 0,2 1-2 16,3 4-1-16,-5-2 1 15,0 0 3-15,0-5-2 0,0-4-2 16,0-4 1-16,0 1 1 0,2-2 0 16,-2-4-3-16,0 0 2 0,2-1 1 0,-2-4 0 15,2 1-3-15,-2-2 2 0,2 1 1 16,0 1 0-16,-2-2-2 0,0 2 1 15,0 0 1-15,0 0 0 0,0 1-1 16,0 0 0-16,0-3 1 0,0 3 1 16,0-1-2-16,0 0 1 0,0 1 0 15,0-1 1-15,0-1-3 0,-2 1 1 0,0-2 0 16,0-2 1-16,2 1-2 16,-2 0 2-16,2 0-2 0,0-1 1 15,0 0 1-15,0 0-3 0,0 0-1 0,0 0-13 16,0-7-21-16,8-1-27 0,-4-4-57 15,-4-4-97-15</inkml:trace>
  <inkml:trace contextRef="#ctx0" brushRef="#br0" timeOffset="99500.52">14387 13347 8 0,'4'-7'68'15,"2"1"-42"-15,3-1 0 0,-1-1 1 16,2 3 2-16,-1-2 3 16,1 1-2-16,-2 1-3 0,1 0 10 0,-1 2-1 15,-2 0-8-15,2 1-8 0,-6 2 5 16,2 0-4-16,1 7 1 0,-3 9-3 15,0 6-1-15,-2 5-7 0,2 7-3 16,0 3-4-16,-2 4 7 0,4 1-3 16,0 0-3-16,2-3-5 0,3-4 2 0,1-3 0 15,2-8-1-15,3-7-1 16,1-5 0-16,3-7 0 0,2-5 1 15,5-3 0-15,3-15 3 0,4-9-2 16,3-4 1-16,1-5-2 0,2-2 1 0,-2-2 1 16,-4 4-1-16,-2 3-2 0,-6 3 1 15,-4 3 0-15,-5 4-1 0,-3 3-3 16,3 5-7-16,-5 3-8 0,-3 4-13 15,-2 4-17-15,0 1-39 0,-4 3-62 16</inkml:trace>
  <inkml:trace contextRef="#ctx0" brushRef="#br0" timeOffset="120291.7">5864 5831 36 0,'0'-4'53'0,"0"2"-22"16,0-1-3-16,0-2-8 0,-2 2-3 15,2-2-4-15,0 3 0 0,-2-2-3 16,2-1 0-16,0 2-1 0,0-2-4 16,0 0 3-16,0 2 1 0,0 0 7 0,0 1-3 15,-2-1-1-15,2 2-2 0,0 0 2 16,0 0-1-16,0 0 3 0,0 1-1 15,-2-1-1-15,2 1-5 0,0-1 0 16,0 0 1-16,0 1-3 0,-2 0 0 16,2 0-4-16,0 0 3 0,0 0-2 15,0 2-2-15,-2 3 4 0,-2 3 0 16,2 1 1-16,-2 2-3 0,0 2 0 15,1 2 0-15,-1 4 1 0,2 1-2 16,2 4-1-16,-2 5 2 0,2-2 3 0,0 0-2 16,0 0-3-16,0-1 2 0,0-1-1 15,0-2-1-15,2-4 0 0,0-2 2 16,-2-2-1-16,0-3-1 0,0-2 2 15,4-4-2-15,-4-4 3 0,0-1-1 16,0-1 0-16,0 0 4 0,0 0-1 16,0 0 2-16,0-2-4 0,0-9-1 15,0-2 0-15,0-4-2 0,0-1 0 16,0-4 1-16,0-7 2 0,0 0-2 15,3-6-1-15,-1-2 3 0,4-4-6 0,2-4 3 16,0-5 3-16,5-2-3 0,-3 2 0 16,2 8-2-16,-1 8 1 0,1 6 2 15,1 3-3-15,1 4 0 0,1 4 1 16,1 4 2-16,3 3-1 0,1 3-2 15,-1 6 1-15,4 1 1 0,-5 0 0 0,3 0-1 16,-2 8 1-16,-5 3 1 16,-4 3 0-16,-3 2-1 0,-5 6 0 15,-2 4 3-15,-9 3 0 0,-3 1-4 16,-7 1 4-16,-3 1-1 0,-1-2 1 0,0-2-3 15,-2-2 1-15,5-3 0 0,1-3 0 16,5-2-4-16,-1-3-7 0,7-1-11 16,4-2-12-16,4-1-21 0,0-2-23 15,2-4-22-15,4-2-60 0</inkml:trace>
  <inkml:trace contextRef="#ctx0" brushRef="#br0" timeOffset="121245.77">6199 6005 132 0,'0'0'42'0,"0"0"-7"16,0 0 11-16,0 0-14 0,0-1 2 16,-2 0-8-16,-2-2-1 0,0 1-9 15,0 1-2-15,2-2-3 0,0 3-2 0,-5-1 0 16,5 1-1-16,0 0-2 0,-4 0 4 15,0 0-3-15,-2 0-3 0,4 2-2 16,-3 5-3-16,3-1 2 0,-2 4-2 16,4 3 2-16,0-1-1 0,2 3-1 15,0 1 0-15,0 0 0 0,0 0 2 0,6 0-1 16,2-2-1-16,3-4-1 0,1 0 2 15,0-4-1-15,3-1 1 16,-3-3 0-16,3-2 0 0,-5 0 1 16,5 0 0-16,-7-4 0 0,-2-4 0 0,2-1 4 15,-3-3 0-15,1-2 0 0,-4 0 2 16,0 0 4-16,-2 0-4 0,0 0 4 15,0 1-2-15,-2-2-3 0,0-1-4 16,0 1 2-16,0 1-3 0,2 3 0 16,0 2-2-16,0 4 0 0,0 1 0 0,4 1-2 15,6 2 0-15,7-1 0 0,-1 2 3 16,3 0 0-16,-3 0 0 0,1 0-2 15,-3 0 4-15,-1 1-2 16,3 2 0-16,-5 1-2 0,-3 0 2 0,0 1 0 16,-4 3-3-16,0 0 2 0,-4 1 1 15,0 3-1-15,0-1 0 0,0 2-4 16,-2 0 1-16,-4-3-1 0,-2 1-4 15,2-2 4-15,-3 0 0 0,5-3 1 16,-2-2-2-16,4-1-4 0,2-1-2 0,0-2-3 16,0 0-10-16,0 0 4 0,0 0 1 15,2 0-1-15,6 0-2 0,1-5-4 16,-1 0 8-16,0 3-1 0,2 0 2 15,1-1-2-15,-1-1 5 0,0-2 12 16,-1 0 3-16,-1-2 1 0,-2-2 1 16,2-1 6-16,-1-1-3 0,1-2 7 15,-2-1-1-15,0-1-4 0,1-2 3 16,-1-2 0-16,0-3 3 0,-2-2 3 15,2 0-6-15,-2-3-2 0,3-4-1 0,-3-3-3 16,2-7-1-16,0-1-4 0,-2 0 5 16,2 5-3-16,1 8-1 0,-3 7 1 15,-2 11 2-15,0 6 2 0,-2 6 2 16,0 3-9-16,0 14 0 0,0 13 4 15,0 7-1-15,-4 9 0 0,4 3 0 16,0-2-8-16,0-2-8 0,0-5 12 16,0-4-5-16,4-2-1 0,-2-4 2 15,-2-7-7-15,2-7 10 0,2-4 3 16,-4-5 0-16,4-3 1 0,-4-1 2 15,4-2 4-15,-1-1 8 0,3 0 1 0,0 0-1 16,-2 0-4-16,4-1-3 0,-1-1-6 16,-1 1 0-16,0 1-1 0,2 0-1 15,0 0-2-15,3 0-20 0,-3 5-20 16,0-1-34-16,-4-3-45 0</inkml:trace>
  <inkml:trace contextRef="#ctx0" brushRef="#br0" timeOffset="121880.8">7032 5812 17 0,'2'0'209'0,"0"0"-204"16,1 0 8-16,1 3 18 0,-4 7 3 0,2 1 0 15,-2 4-16-15,2 3-9 16,-2 0 0-16,0 0-1 0,0 1-1 16,-4-2 0-16,0-1-4 0,1-1 2 15,-1-2-1-15,2 0-2 0,0-4-2 0,0-5 0 16,0 0 4-16,2-4-2 0,0 0 4 15,0 0 3-15,0-3-5 0,0-7-3 16,0-4 0-16,0-3 3 0,0-2 0 16,4-2 1-16,0-1-5 0,3 0 3 15,1-2-1-15,2-2-2 0,0 1 2 0,5-2-2 16,-3 4 0-16,5 4 0 0,-3 6 0 15,1 4 1-15,-1 3 0 16,3 4-2-16,-3 2 2 0,1 0 1 16,-1 1-2-16,-5 7 1 0,1 4 0 0,-4 3-2 15,-2 1 4-15,-4 1-1 0,0 1 0 16,-2-2 4-16,-8 0-5 0,-1 2 1 15,-3-2 0-15,0 1-1 0,-1-3 0 16,1-1-1-16,5-2 0 0,-1-1 1 16,6-2-1-16,2-1-1 0,2-3-1 0,0 2 1 15,0-2 0-15,0-1-1 0,4 2 2 16,0-1 0-16,4 2 0 0,1-3-1 15,3 0 1-15,0 2 1 16,7-1-1-16,-2 0-1 0,-3 1 0 16,0-2 2-16,1 1 0 0,-7 1-3 0,-2-2 2 15,-4 2 1-15,1 0 0 0,-3 2-2 16,0 0 3-16,-5 2 3 0,-9-2-2 15,-1 4-2-15,-1-1 1 0,-3 0 1 16,-1 0 6-16,-1-2-1 0,0 1-1 16,1-1 5-16,-1-2-7 0,2 2-3 0,3-1-2 15,1-1 0-15,3 2-4 0,4-1-17 16,-3 3-24-16,7-2-35 0,0-2-48 15,-2-1-130-15</inkml:trace>
  <inkml:trace contextRef="#ctx0" brushRef="#br0" timeOffset="151592.5">2251 11418 146 0,'0'-5'38'0,"0"1"4"0,0 1 5 15,0-2-13-15,0 1-6 0,0 1 0 0,0-1-10 16,0 0 3-16,0 2-4 16,0-1-3-16,0 0-2 0,-2 1-1 15,2 1 5-15,0-1-1 0,-2-1-7 16,2 2 2-16,-2-2-2 0,-2 2-2 0,4-1 1 15,-2 0-2-15,0 0-2 0,-3-3 1 16,3 1-3-16,-4 0 2 0,-2 0 0 16,0 0-4-16,-3 0 3 0,-1 0-1 15,-3 1 1-15,1 2-1 0,-5 0 0 16,-1 1-1-16,-1 0 2 0,0 0 1 15,-1 2-3-15,-1 7-1 0,-2 2 3 16,2 0-1-16,-1 2-1 0,-3 1 1 16,4 1-2-16,4 3 1 0,3 1 1 15,3 3-2-15,1 4 0 0,6 3 0 16,2 1 0-16,4 2-1 0,0 1 2 0,2-2-1 15,10-1 0-15,5-3 1 0,1 0 0 16,1-2 0-16,4-2-2 0,3-4 2 16,3-4 0-16,9-6-2 0,1-3 0 15,0-6-1-15,0 0 3 0,3-2 1 16,-7-10-2-16,2-4 1 0,-4-2 2 0,-2-3 0 15,-6 0-2-15,-6-1-2 0,-1-1 7 16,-5 1-1-16,-5 1 2 16,-4-2 0-16,-2 1 1 0,-2 0 0 15,0-2-3-15,-2 0 1 0,-12 3 1 0,-3 0-2 16,-2 3-4-16,-3 6 0 0,-5 5 0 15,2 6-4-15,0 1-8 0,2 4-6 16,7 10-7-16,-1 4-33 0,3 2-80 16,-1-1-112-16</inkml:trace>
  <inkml:trace contextRef="#ctx0" brushRef="#br0" timeOffset="152269.54">2119 12179 8 0,'2'1'134'0,"-2"2"-100"16,0 2 1-16,0 4 22 0,0 1-7 15,0 6-8-15,0 1-1 0,0 4-3 0,0 1-10 16,0 3 0-16,0 2-11 0,0 4-3 16,2-1-4-16,2 0 11 0,-2-2-16 15,0-2-3-15,2 1 1 16,3-3-3-16,-3 1-1 0,6-2-14 0,0 0-30 15,3 3-46-15,-3 1-64 0</inkml:trace>
  <inkml:trace contextRef="#ctx0" brushRef="#br0" timeOffset="152941.57">2181 13115 8 0,'0'-7'2'0,"-6"-1"162"16,1 0-125-16,-5 0 3 0,2 1 4 15,-2 0-6-15,-5 2 3 0,5 0-13 16,-5 3-3-16,-1 2-6 0,-1 0-6 15,1 0-3-15,-3 5 1 0,-2 8 3 0,3 6-4 16,-1 8-3-16,3 3-2 16,3 4-5-16,1 2 0 0,8-1-2 0,4 2 0 15,0-1 1-15,2 0-2 0,10 0-1 16,1-3 1-16,3-3 0 0,3-6-11 15,3-5-4-15,1-5 2 0,4-5-5 16,0-3 2-16,0-6 6 0,0 0 1 16,0-11 10-16,-5-5-4 0,1-2 5 0,-6-2 1 15,-1-3 1-15,1 0 3 0,-9 2 5 16,0-2 4-16,-8 1-3 15,0 0 0-15,0-2-6 0,-6 0-1 16,-6 0-2-16,-5 0-2 0,-4 5-5 0,-6 4-6 16,-1 7-6-16,-8 8-9 0,3 0-26 15,-4 10-44-15,2 4-78 0</inkml:trace>
  <inkml:trace contextRef="#ctx0" brushRef="#br0" timeOffset="153419.61">2094 13868 36 0,'0'0'271'15,"0"0"-223"-15,0 7-46 16,0 8 32-16,2 11 26 0,-2 5-2 0,0 9-19 15,0 3-13-15,0 1-6 0,-6 1-14 16,2-3 0-16,-2-1-3 0,1 0 0 16,-1-1-1-16,6-3-3 0,-2 0-4 15,2 3-19-15,0 2-35 0,0 1-91 16,0 2-106-16</inkml:trace>
  <inkml:trace contextRef="#ctx0" brushRef="#br0" timeOffset="154077.64">2230 15057 63 0,'2'-9'151'0,"-2"-2"-107"0,0-2-5 0,0 0-1 15,0 0 4-15,0-1-5 16,0 0-10-16,0-1-6 0,0 2-12 15,0 2 5-15,0-2 3 0,-8 0-4 16,0 0-10-16,-2 1 7 0,-3 3-1 16,-1 4 2-16,-1 2 0 0,-5 3-4 0,-1 0-1 15,2 0-1-15,-5 5 1 0,3 8-1 16,-6 6 3-16,2 7-5 0,-2 7 1 15,5 6 0-15,5 5-3 0,5 0 0 16,5 2-1-16,7 1 0 0,0 0-3 16,7 0 2-16,7-2 0 0,7-5-7 0,2-5-7 15,3-6-4-15,3-10-5 16,2-8 1-16,0-7 3 0,-6-4 7 15,2-3 4-15,-2-11 10 0,-7-5 1 16,-1-5 2-16,-7-4 8 0,1-1 11 0,-3 0-4 16,-4 0-6-16,-4 0 1 0,0 1-5 15,0-1-6-15,0 1 1 0,-12 1-3 16,-1-1 0-16,-5-2-7 0,-3 5-9 15,0 5-14-15,1 10-12 0,1 9-27 16,2 1-55-16,1 9-98 0</inkml:trace>
  <inkml:trace contextRef="#ctx0" brushRef="#br0" timeOffset="154482.67">2158 15751 130 0,'0'0'217'0,"0"1"-177"16,0 11-21-16,0 4 22 0,0 7-1 15,0 9-9-15,-6 3-5 0,0 6-6 16,-3 3-4-16,1 1-6 0,2-3-4 15,2 0-5-15,0-4-1 0,4 0-7 16,0-2-14-16,0 0-31 0,4-3-56 16,4 0-116-16</inkml:trace>
  <inkml:trace contextRef="#ctx0" brushRef="#br0" timeOffset="155187.7">2034 16839 127 0,'2'0'115'0,"2"-2"-93"0,0-4 27 15,3-4 6-15,-3-2-11 16,0 0-8-16,2-1-4 0,-2-1-9 15,-2 0-7-15,2 0 4 0,-4 0-3 16,0 2-4-16,0 0 0 0,0 0 3 0,-8 1-7 16,-2 1 0-16,-3 2-3 0,1 2 3 15,-2 3-3-15,-3 3 1 0,-2 0-3 16,3 0-4-16,-3 12 1 0,1 9 0 15,-3 7-2-15,2 9 0 0,1 9 1 16,1 3-1-16,7-1 1 0,2 1 4 0,3-2-6 16,5 0-4-16,9-2-3 0,11-1 2 15,5-8-17-15,8-7-8 16,7-6 8-16,3-13-4 0,-2-7 0 15,3-3 16-15,-3-4-2 0,-6-12 8 0,-6-3 7 16,-4-4-1-16,-6-3 7 0,-3-3 13 16,-1 0 5-16,-5-2 2 0,-2-1-5 15,-8 1-6-15,0 0-5 0,-4 1-2 16,-8-1-6-16,-5 1 0 0,-2-1 0 15,-1 3-12-15,-3 5 14 0,0 5-8 16,3 10-12-16,1 8-11 0,5 0-24 0,3 16-29 16,-1 7-110-16</inkml:trace>
  <inkml:trace contextRef="#ctx0" brushRef="#br0" timeOffset="155597.73">2051 17515 138 0,'2'-1'239'0,"-2"1"-200"0,0 0-26 16,4 0 20-16,4 5-2 0,2 7 1 15,1 5-7-15,-3 5-4 0,2 7-8 16,-3 4 2-16,-5 5-5 0,-2 0-2 15,0 1-2-15,0-1 1 0,0-1-3 16,0-3-3-16,-5-3-1 0,1-4 2 16,0-2-4-16,0-4-10 0,2 0-17 15,-2-3-45-15,2 1-50 0,0-4-147 0</inkml:trace>
  <inkml:trace contextRef="#ctx0" brushRef="#br0" timeOffset="186158.48">10470 569 10 0,'0'-1'77'16,"0"0"-50"-16,0 0-3 0,2 0 3 15,-2 0 2-15,2 1 1 0,-2 0-6 16,0-2-5-16,0 2-4 0,0 0-4 16,2-1 7-16,0-1-1 0,0 0-4 15,0 0 3-15,-2 0 2 0,2-1-2 0,-2 1-3 16,3-1-3-16,-1 1 5 15,-2-1-5-15,0 0-3 0,2 1 2 16,-2-2 1-16,0-1-3 0,0 0 1 16,0 1-1-16,0-2 1 0,0 2 2 0,0-1-2 15,-2-1-1-15,-5 0 3 0,3 0-4 16,-4 1-2-16,-2 2 0 0,-1 0-3 15,-1-1 1-15,-3 1-2 0,-3 2 1 16,-1 1 0-16,-1 0-1 0,1 0 0 16,-8 8 0-16,4 2 1 0,1 0 0 0,-1 4-1 15,-2 2 0-15,2 3 2 0,3 3 1 16,-3 5-2-16,2 3-1 15,5 4 1-15,5 4 0 0,3 1-2 16,8 0 2-16,0 0-2 0,0-4 2 0,17-2-2 16,1-6 1-16,5-4 0 0,6-3 1 15,6-4-2-15,6-6 1 0,3-4 1 16,5-6-1-16,1 0 0 0,0-1 0 15,-1-10 2-15,-5-5-1 0,-3-1-1 16,-4-1 1-16,-4-2 1 0,-8-2-2 0,-4 1 0 16,-5-2 1-16,-3 2 1 0,-5-1 0 15,-6 1 0-15,0-1-2 0,-2 1 5 16,0-1-1-16,0-1-1 15,-10-1-4-15,-3 2 3 0,-3 1-1 0,-3 3-1 16,-1 2-1-16,1 5 1 0,0 4-1 16,5 5-3-16,-1 2-6 0,5 0-7 15,4 8-13-15,2 3-12 0,4 2-17 16,0 2-14-16,4-2-56 0,0 0-33 15</inkml:trace>
  <inkml:trace contextRef="#ctx0" brushRef="#br0" timeOffset="186525.5">11045 518 60 0,'2'0'204'0,"-2"1"-173"0,0 6-9 16,0 5 39-16,0 5-19 0,0 6-12 16,0 2-4-16,0 3 3 0,2 3-12 15,0 0-5-15,0 1-1 0,0 1-6 16,0-1-4-16,-2-1 3 0,0 0 0 0,0-2-4 15,0-1-1-15,0-4 1 0,0-1 1 16,0-5-4-16,0-4-17 0,2-4-12 16,2-2-16-16,0-3-27 0,-2-4-37 15,3-1-68-15</inkml:trace>
  <inkml:trace contextRef="#ctx0" brushRef="#br0" timeOffset="187027.53">11607 583 91 0,'0'-7'114'0,"0"0"-75"16,0-1 20-16,0 2-5 0,0 1-8 0,0-1-8 15,-6 1-7-15,-1 1-11 0,-3 2-1 16,0 1-4-16,-5 1-5 0,-5 0-3 15,-1 1-2-15,-4 7 0 0,2 4 0 16,-1 0 0-16,-1 4-1 0,6 2 1 16,1 4-2-16,3 6-2 0,1 1 0 0,3 2-1 15,9 0-2-15,2 0 0 0,0 2 2 16,6-1-1-16,7-3-1 15,3-2 2-15,7-5-5 0,2-4-2 16,4-5-1-16,2-7 4 0,4-4-1 0,0-2 2 16,2 0 1-16,-1-9 4 0,-1-7-1 15,-2 0 0-15,-6-3-1 0,-5-1 2 16,-5 0 0-16,-5-2-2 0,-3 2 4 15,-3 1 1-15,-6-2 4 0,0 0-1 16,-2-2-5-16,-9 0-1 0,-1-2 0 16,-2 1-2-16,1 1 0 0,1 5-1 0,-1 6 0 15,7 4-2-15,0 6-4 0,4 2-13 16,0 0-19-16,2 3-41 15,0 6-18-15,-2 1-89 0</inkml:trace>
  <inkml:trace contextRef="#ctx0" brushRef="#br0" timeOffset="187367.55">12163 539 7 0,'4'4'233'0,"-2"-2"-186"0,-2 5-39 15,0 1 46-15,0 6 5 0,0 5-21 0,0 4-7 16,0 4-8-16,0 4-4 0,-4 3-10 16,0 3-3-16,2 0-1 0,-2-2-3 15,2-1-1-15,0 1 2 16,-1-1-4-16,3-4 1 0,0-4 3 0,0-5 1 15,0-6-4-15,0-3 0 0,5-3-12 16,-1-1-21-16,4-5-32 0,0-3-35 16,1-2-93-16</inkml:trace>
  <inkml:trace contextRef="#ctx0" brushRef="#br0" timeOffset="187866.58">12769 631 12 0,'0'-5'82'0,"0"-2"82"16,0 1-138-16,-2 0 24 16,-7 0 0-16,3 0-3 0,-4 2-7 15,-1 1-11-15,-1 3-11 0,0 0-3 0,-3 0-8 16,-1 6 6-16,-1 5-2 0,1 3-5 15,-1 3 1-15,0 2-2 0,7 5-3 16,2 3-3-16,2 2-1 0,4 3 2 16,2-1-1-16,0 2 0 0,6-1 1 15,4-2-2-15,7 0-6 0,1-5-6 0,5-3 3 16,2-5 0-16,6-5-7 0,8-6 13 15,-2-4 5-15,7-2 1 0,-7-4 0 16,2-9 0-16,-6-4-1 0,2-3 2 16,-8-1 0-16,-8-3-1 0,-5-2 9 15,-7 0 5-15,-5 2-3 0,-2-1 0 16,-5 0-2-16,-7 0 0 0,-4-1-1 15,-3-3-7-15,-2 2-2 0,1 0 1 16,1 4-1-16,5 2-1 0,3 9 0 16,5 4 1-16,4 7-14 0,-2 1-10 0,4 0-18 15,0 11-12-15,0 4 9 0,0 1-45 16,4-5-87-16</inkml:trace>
  <inkml:trace contextRef="#ctx0" brushRef="#br0" timeOffset="188127.58">13432 582 165 0,'-2'4'275'0,"-2"3"-262"0,0 5-19 15,0 3 27-15,-3 3 15 0,3 4-5 16,2 3-9-16,-2 3-12 0,4 4-5 0,-2-2 0 16,0 2 2-16,0-1-6 15,-2-2 0-15,0-1 1 0,2-1 0 16,0-3-3-16,-1-3-9 0,1-3-11 15,2-3-19-15,0-1-11 0,5-7-69 0,1-7-103 16</inkml:trace>
  <inkml:trace contextRef="#ctx0" brushRef="#br0" timeOffset="188605.62">13965 627 9 0,'0'-6'255'0,"0"-5"-231"0,0 1 8 16,0 0 20-16,-6-1 1 0,-4 2-5 15,-5 0-20-15,3 3-10 0,-2 1-6 0,-5 5 2 16,0 0-2-16,1 0-4 0,-3 10-1 16,2 6-7-16,1 3 4 0,-3 5-1 15,5 2 0-15,3 3-2 16,3 3 0-16,4 1-1 0,6 1-1 0,0 0-1 15,10 0 1-15,11-3 1 0,4-2-4 16,3-2-2-16,12-2-7 0,7-5 1 16,7-5 10-16,4-6 2 0,2-8-4 15,-2-1 5-15,-7 0-3 0,-5-14 1 16,-3 0 1-16,-14-5 2 0,-4 1-2 0,-10-3 2 15,-7-2 1-15,-2-1 8 0,-6-2 1 16,0 0-5-16,-8-3 3 0,-9 0 3 16,-8 0-9-16,1-1-3 15,-3-1-1-15,2 3 1 0,2 3-4 0,9 4-1 16,8 7 3-16,-1 4-11 0,5 5-8 15,2 5-9-15,0 0-10 0,2 0-31 16,7 3-14-16,-1 0-80 0</inkml:trace>
  <inkml:trace contextRef="#ctx0" brushRef="#br0" timeOffset="188945.64">14768 448 55 0,'4'0'207'0,"0"0"-139"0,-4 2-64 16,0 7 36-16,0 3 24 0,-4 7-9 16,-5 9-12-16,-1 6-15 0,-2 5-9 15,-3 6-3-15,3 2-4 0,-3 3 0 16,1 1 12-16,1-3-21 0,1-1 1 15,6-5-1-15,0-5-2 0,1-5 1 16,5-3-2-16,0-3 0 0,0-2-3 16,0-5-13-16,0-5-16 0,5-3-45 0,3-8-17 15,-2-3-124-15</inkml:trace>
  <inkml:trace contextRef="#ctx0" brushRef="#br0" timeOffset="189779.69">15603 574 40 0,'-7'0'200'0,"3"0"-143"0,0 0 3 15,2 0-6-15,2 0-10 0,0 0-12 16,0 0-17-16,6 0-15 0,9 0 5 16,10 0 4-16,6 2-5 0,2 0 2 15,2 0-6-15,6 1 2 0,-4 2-2 0,1-2 2 16,-3 1-1-16,-4 0-1 15,-7-1 0-15,1 2-2 0,-6 0-7 0,-9-1-30 16,-4 3-8-16,1-1-29 16,-7-2-72-16</inkml:trace>
  <inkml:trace contextRef="#ctx0" brushRef="#br0" timeOffset="189971.7">15667 899 193 0,'20'0'44'0,"11"0"1"0,7 0-17 16,5-3-20-16,7-4 2 0,1 3-7 15,3 0-1-15,-4 2-3 0,-7 1-40 16,-6-3-108-16</inkml:trace>
  <inkml:trace contextRef="#ctx0" brushRef="#br0" timeOffset="191688.79">17132 349 75 0,'0'1'110'0,"0"1"-103"0,0 0 4 15,2 2 33-15,-2 4 0 0,2 3 1 16,0 4-12-16,-2 7-11 0,0 4-4 16,0 5-6-16,-2 5 1 0,-2 6-6 15,-2 3 2-15,-2 3-1 0,2 3-2 16,-1-2-2-16,-1 1-4 0,6-3 3 0,0-1-1 15,2-2-2-15,0-1 1 16,0-5 1-16,0-4-1 0,4-4-2 16,0-7 1-16,2-4-9 0,1-3-12 15,-3-1-19-15,2-3-18 0,-2-5-11 0,2-4-27 16,1-3-17-16</inkml:trace>
  <inkml:trace contextRef="#ctx0" brushRef="#br0" timeOffset="191961.81">17372 377 111 0,'4'3'161'0,"-2"3"-166"0,2 5 35 15,-4 7 22-15,0 6-16 0,0 7 1 16,0 6-6-16,0 6-14 0,-4 3-4 16,0 3-5-16,-2 0-4 0,0-1 0 0,2 0-2 15,-3-4 0-15,3-2 1 0,-2-3-3 16,4-4-1-16,-2-4-9 0,4-6-4 15,0-4 1-15,0-6-33 16,0-4-5-16,0-3-33 0,0-6-58 0</inkml:trace>
  <inkml:trace contextRef="#ctx0" brushRef="#br0" timeOffset="192276.83">16988 724 42 0,'16'0'116'0,"11"0"-72"16,4 0 11-16,4 0-2 0,4 0-27 15,3 0-1-15,1 0-5 0,3 0-9 16,-1 0-7-16,-8 0-2 0,-2 0 1 15,-8 0-5-15,-4 2-9 0,-8 0-14 16,-5 1-29-16,-4-3-44 0,-6 0-27 16</inkml:trace>
  <inkml:trace contextRef="#ctx0" brushRef="#br0" timeOffset="192467.83">17048 902 76 0,'0'6'193'15,"0"-2"-179"-15,6 0 14 0,4-1 16 16,9 0-10-16,3-3-4 0,9 0-15 16,7 0-7-16,3-3-7 0,4-3 0 15,3-1 0-15,2 2-6 0,-3-3-34 16,-1-1-55-16,-9-3-87 0</inkml:trace>
  <inkml:trace contextRef="#ctx0" brushRef="#br0" timeOffset="193220.87">17889 492 9 0,'-6'0'106'16,"4"0"-77"-16,-3 0 18 0,1 0-11 15,2 0-13-15,-2 0 9 0,2 0-9 16,2 0-4-16,0 0-2 0,0 0-3 0,0 0-6 15,-2 0 4-15,0 0 2 0,2 0 0 16,-2 0 1-16,0 0-1 0,2 0-3 16,-2 0-1-16,0 0 2 15,0 0-4-15,2 0 2 0,0 0 0 0,0 0 1 16,0 0 1-16,0 0-2 0,0 0 0 15,0 0-2-15,-2 0-1 0,2 0 0 16,0 0-4-16,0 0-1 0,0 0-3 16,2 0-2-16,12 0 0 0,7 0 5 15,8 0-1-15,4-1-2 0,4-3 1 0,4 0 1 16,-1 0-1-16,1 1-2 0,-6-1 1 15,-2 0-2-15,-6 0-2 0,-10 1-2 16,-9 1-3-16,-4 2-2 0,-4-1-1 16,0 1 13-16,-4 0-9 0,-7 0-18 15,-5 0-2-15,-7 0-5 0,-2 4 0 16,-4 2-29-16,-2-1-64 0</inkml:trace>
  <inkml:trace contextRef="#ctx0" brushRef="#br0" timeOffset="193492.9">17779 603 124 0,'15'9'42'15,"3"-3"3"-15,1 2-2 0,-2 1-20 16,3 0-5-16,1 3-7 0,0 2-1 16,1 0-5-16,-3 2-1 0,-1-1-1 15,1 3-1-15,-4 0-2 0,-3 2 1 16,0 3 2-16,-8 0-2 0,1-1-11 15,-5 2-16-15,0-3-6 0,-2 1 7 16,-7-3 10-16,-1-4 6 0,-2 0 10 16,-5-3 4-16,0 0 18 0,-1-1-5 0,-5-2 2 15,2 0 5-15,-3-1 0 0,1-2-5 16,0 0-6-16,3-2-8 0,5 0-4 15,3-1-3-15,8-3 0 0,1 0-15 16,3 0-19-16,0 0-41 0,0-8-63 16</inkml:trace>
  <inkml:trace contextRef="#ctx0" brushRef="#br0" timeOffset="194137.93">18509 477 167 0,'-4'0'15'16,"0"0"25"-16,-2 0 5 0,-3 0-14 0,1 0 5 15,-2 0-7-15,-1 0-5 0,1 0-2 16,-2 0-4-16,1 0 2 16,3 0 1-16,2 0-9 0,2 1-2 15,4 0 0-15,0 2-3 0,0-1-7 16,0 2-2-16,10-2 3 0,7 1 1 0,7-2 3 15,7-1-3-15,4 0 0 0,3 0 0 16,-1 0-2-16,2-4 1 0,-4 1-3 16,0-1 2-16,-1-2 0 0,-3 1 1 15,-5 1 0-15,-3 0 0 0,-4 2-2 16,-7-1 2-16,-8 1 0 0,-2 2 0 0,-2-3 4 15,0 3 0-15,0 0-3 0,-10 0-6 16,0 0-14-16,-5 0-7 0,1 0-12 16,-5 7-18-16,1-4-30 15,-1 0-45-15,-2-1-49 0</inkml:trace>
  <inkml:trace contextRef="#ctx0" brushRef="#br0" timeOffset="194427.95">18499 541 9 0,'-21'8'148'15,"2"-1"-29"-15,1 1-88 0,3 1 28 0,5 1-21 16,2 2-4-16,6 0-8 0,2 2-19 15,6 4-2-15,6-2-1 0,5 3-3 16,6 1 1-16,-1-1 0 0,5 2-1 16,-4 0 0-16,2 2-5 0,-1-3-2 15,-1 2-4-15,6 3 10 0,-2-1 0 16,2-1 0-16,2-2 1 0,-12-2-1 15,-3-3 1-15,-8-1-1 0,-6-3 0 16,-2-3 3-16,-2 2-1 0,-10-1 3 16,-9-2-4-16,-6 1 1 0,-1-1 1 0,-6-1-3 15,-3-1 2-15,0-1-1 0,-4 2 0 16,1 0-1-16,1 1 0 0,6 2 1 15,4-4-1-15,13 0-3 0,3 1-13 16,5-1-25-16,2 1-36 0,-3-3-78 16</inkml:trace>
  <inkml:trace contextRef="#ctx0" brushRef="#br0" timeOffset="196653.08">18842 1461 78 0,'0'0'12'0,"0"0"11"15,0 0 8-15,0 0-3 0,0-2-2 16,0 1 0-16,-2 0 1 0,2 0-4 15,-2-1 0-15,2 0-1 16,0 1-1-16,0-1 0 0,-2 0-2 0,2 2 3 16,0 0-3-16,-2-1-3 0,2 1-6 15,0 0-2-15,0 0-1 0,0 0-5 16,0 0-1-16,0 0-1 0,0 3 3 15,0 5-5-15,0 1 2 0,-3 3 2 16,1 1-1-16,0 2 0 0,2 3-1 0,-2 1 1 16,0 1 0-16,2 2-1 0,0-1 0 15,0 2 0-15,0 0 1 0,0 1-1 16,0-2 0-16,0-2 0 0,0-1 3 15,0-5-3-15,0-1-2 0,0-3 2 16,0-2-4-16,0 1-3 0,-2-3-8 16,2-2-1-16,0-2-1 0,0 0-10 15,0-1-5-15,0-1-20 0,0 0-20 16,4 0-3-16,2-6-29 0</inkml:trace>
  <inkml:trace contextRef="#ctx0" brushRef="#br0" timeOffset="197053.09">19129 1462 103 0,'0'0'81'15,"0"0"-52"-15,0 0 18 0,0 0-7 0,-2 2-19 16,-4 8-1-16,-2 2-2 0,-1 6-7 16,1 0 0-16,-2 4-4 0,1 3-1 15,1 1 14-15,0 2-7 0,0-2-9 16,6 1 1-16,0 0-1 0,2-2-4 15,0-1 0-15,2-1 1 0,8-2-1 16,2-3 0-16,5-1 1 0,4-4-2 0,3-4-6 16,1 1 0-16,2-5-1 15,2-3 2-15,-4-2-2 0,2 0 5 16,-7-2 3-16,-3-7 1 0,-3 0-1 0,-5-1 2 15,-5-1 0-15,0 0 2 0,-4-2 4 16,0-1-2-16,-8 3-2 0,-5-2 1 16,-3 3-5-16,-5 1 0 0,-4 2-1 15,-2 5-1-15,-2 2-7 0,-2 0-4 16,2 8-8-16,3 5-33 0,-1-2-67 0,2-1-92 15</inkml:trace>
  <inkml:trace contextRef="#ctx0" brushRef="#br0" timeOffset="-137067.18">9802 5058 2 0,'0'0'65'16,"0"0"-12"-16,0 0-37 0,0 0 5 0,0 0 5 16,0 0-9-16,0-3 4 0,0 0-8 15,-2 0-2-15,2 1-2 16,0-1 1-16,-2 2-4 0,2-2 3 15,0 1-6-15,0 1 1 0,0-1 0 16,0 1-2-16,0 1-1 0,0-1 3 0,0 0-2 16,0-1-1-16,0 2-1 0,0 0 1 15,0-1 1-15,0 1 1 16,0 0 8-16,0-1-2 0,0 0 10 0,0 1-7 15,0-2-4-15,0 1 2 0,0 1 2 16,-2 0-7-16,2-1 0 0,0 1 2 0,0-2-2 16,0 2-1-16,0-1-2 0,0 0 4 15,0 0 2-15,0-2-3 16,0 1 1-16,0-1-4 0,0 2 5 15,0 0-3-15,0-1 5 0,0 2-6 0,0 0 0 16,0 0 0-16,0 0-4 0,0 0-2 16,0 6 4-16,0 5-1 0,2 2 0 15,-2 5-2-15,0 0 4 0,0 2-1 16,0 2-1-16,2-2 0 0,0-2 1 15,-2-2-1-15,0 2 0 0,0-5 1 0,0 1 1 16,0-2-2-16,0-1 0 0,-4-1 1 16,2-1 2-16,0-2-2 0,2 2-2 15,0 0-3-15,0-1-9 16,0 1-23-16,0 1-14 0,0-2-60 0,0-7-77 15</inkml:trace>
  <inkml:trace contextRef="#ctx0" brushRef="#br0" timeOffset="-135736.1">9897 5131 36 0,'0'0'27'15,"0"0"-20"-15,0 0 1 0,0 0 4 16,0 0 1-16,-2 0 8 0,2 0-4 15,-2 0 3-15,2 0 6 0,0-1 2 0,-2-1 3 16,2-1-3-16,0-1-5 0,-2 2-3 16,2-2-3-16,0 0-2 0,0 3-1 15,0-3-4-15,0 2-1 16,-2 1-3-16,0-1-1 0,2 1-1 0,0-1 1 15,0 0-2-15,0 2-1 0,-2-2 0 16,2 1 2-16,-2 0-3 0,2 1 3 16,0-1-2-16,-2-1 1 0,-2 0 0 15,4 1-2-15,-4 1 1 0,-3-2-4 16,3 1 5-16,-2-1-3 0,0 1 0 15,0 1 1-15,1 0 0 0,1 0-1 0,0 0-1 16,2 0 1-16,-2 0 0 0,4 0-1 16,-2 0 0-16,2 0 1 0,0 0 1 15,-4 0-1-15,0 0 0 16,2 0 1-16,-3 0 0 0,1 1-1 0,-2 0 0 15,0 3 0-15,-4 1 1 0,-1 0-1 16,-3 4-1-16,-1 2 1 0,-1 3 0 16,-1 3 0-16,3 3 0 0,3 1 0 15,3 1-1-15,2 0-1 0,2 2 2 16,0 0 0-16,4-1 0 0,0 0-2 0,6-3 2 15,4 0 0-15,5-4 0 0,3-3-1 16,7-2 2-16,2-4-1 16,4-4 0-16,-2-3 0 0,0 0 0 0,0-6 2 15,-4-6-1-15,-5-3-1 0,1 0 3 16,-7-2 2-16,-3-2-1 0,-1-1-1 15,-6 0 2-15,-2-2 0 0,-2-1-1 16,0 0-1-16,0 0-1 0,-2-1 0 16,-6-1-1-16,0 2-1 0,-3 1-1 15,3 6 1-15,-4 4-3 0,1 5-5 0,3 7-8 16,-2 0-11-16,-1 6-27 0,3 11-23 15,0 2-11-15</inkml:trace>
  <inkml:trace contextRef="#ctx0" brushRef="#br0" timeOffset="-135131.06">9848 5535 143 0,'0'-2'36'0,"2"0"12"0,-2 1 0 16,4 1-14-16,-4 0-10 0,0 0-14 15,0 0-5-15,2 0 1 16,-2 7 0-16,4 5 6 0,-2 5-2 15,-2 2 5-15,0 4-3 0,0 4 0 0,-4 2-3 16,-2 2-3-16,0 0-2 0,2 0-4 16,-1-2 2-16,1-3-2 0,0-1-3 15,2-2-21-15,2 1-14 0,0-1-39 16,0-2-55-16</inkml:trace>
  <inkml:trace contextRef="#ctx0" brushRef="#br0" timeOffset="-134573.03">9881 6090 99 0,'0'-9'34'0,"0"2"-12"0,0-2 10 0,0 2-3 15,0 0 0-15,0 0-5 0,0 3-3 16,0-2-4-16,-6 4-6 0,-3 1 1 16,1 1-7-16,-2 0 0 0,-1 0-4 15,-1 2-1-15,0 8 1 0,-5 3 1 16,5 6-1-16,-3 3-1 0,3 1 2 15,1 3-2-15,5-1 1 0,2 2-2 16,4-1 2-16,0-2-1 0,6-1-1 16,9-4 0-16,1-6 0 0,5-3 2 15,2-7-2-15,-1-2 1 0,3-1 2 0,0 0-2 16,-2-10 1-16,-5-3 1 0,-3-2 7 15,-3 0 0-15,-1-2-3 16,-7 2 7-16,-2-1-7 0,-2 0 4 16,0 0-4-16,-2 2-3 0,-11 0-2 0,1 1 0 15,-2 2-3-15,-3 4-16 0,-2 5-15 16,3 2-28-16,-1 1-48 0,3 11-29 15</inkml:trace>
  <inkml:trace contextRef="#ctx0" brushRef="#br0" timeOffset="-134260.01">9831 6504 13 0,'2'-2'185'0,"0"0"-143"0,0-1-25 15,-2 3 17-15,0 0 5 0,0 0-15 16,0 12-13-16,-4 6 6 0,-2 2-5 0,-2 4-5 16,2-1-5-16,1-2-1 0,1 3 0 15,4-1-2-15,0 1-9 16,-2-1-14-16,2-2-26 0,0-1-29 15,0-6-75-15</inkml:trace>
  <inkml:trace contextRef="#ctx0" brushRef="#br0" timeOffset="-133825.99">9914 6887 51 0,'-8'-6'76'15,"4"-2"-37"-15,-3 1 15 0,-1-1-18 16,-4 1 7-16,1 3-3 0,-3 2-11 15,-3 2-12-15,1 0-11 0,-3 5-1 0,-2 7 0 16,5 3-1-16,-3 3-2 0,3 2-1 16,5 0-1-16,3 3 0 15,4 2 0-15,4 1-1 0,0-2 2 16,6-3-1-16,5-2-4 0,3-5-2 0,1-3-1 15,1-3 5-15,5-6-2 0,-3-2 1 16,-1 0 6-16,4-5-1 0,-3-8-1 16,1-2-1-16,-5-3 8 0,-1 0 4 15,-3-2 1-15,-4 2 2 0,-4 0-2 16,-2 3 0-16,0 0-8 0,-2 1-4 0,-8 3 2 15,0 2-1-15,-3 4-6 0,5 3-9 16,-2 2-12-16,-1 5-19 0,5 9-31 16,-2 2-41-16,-1 1-57 0</inkml:trace>
  <inkml:trace contextRef="#ctx0" brushRef="#br0" timeOffset="-133586.97">9780 7356 80 0,'0'-6'229'16,"0"3"-207"-16,0 2 21 0,0 1-12 0,0 0-2 15,0 0 7-15,0 6-25 0,-3 4-9 16,-1 6 2-16,-4 5 0 0,4 0 0 15,-6 2-7-15,3 0 6 0,1 2-3 16,2 0-5-16,-2 1-22 0,4 3-20 16,0 3-30-16,-4-3-48 0,1-1 133 0,1-11-208 15</inkml:trace>
  <inkml:trace contextRef="#ctx0" brushRef="#br0" timeOffset="-133201.95">9873 7716 67 0,'0'-12'32'0,"0"1"26"0,0-2-17 0,-5 1 2 15,1 0-2-15,-4 2-10 0,-2 2-9 16,-3 1 3-16,-1 4-10 0,-7 3-1 15,3 0-4-15,-3 0-1 16,-2 7-2-16,2 2-1 0,-1 2 0 0,5 1-1 16,1 3-1-16,5 3-1 0,1 3-2 15,2 3-1-15,4-1 0 0,4 2 0 16,0-1-2-16,0-2 2 0,8-2-4 15,4-4-4-15,1-2-5 0,1-5 3 16,-1-5 8-16,1-4-2 0,-4 0 4 0,5-5 2 16,-3-11 4-16,3-1 4 0,-3-2 6 15,-2-2-2-15,-3 2 3 0,-5 1-5 16,-2 0-1-16,0 1-6 0,-4 1 0 15,-1 3-7-15,-1 2 4 0,0 2-4 16,4 3-14-16,2 4-16 0,-2 2-9 16,2 1-43-16,-4 11 1 0,2 1-52 15</inkml:trace>
  <inkml:trace contextRef="#ctx0" brushRef="#br0" timeOffset="-132990.94">9792 8037 287 0,'0'-5'69'0,"0"4"-34"16,0 1 1-16,0 0-17 15,-8 5 0-15,-3 7-2 0,1 5-9 16,2 2-5-16,-3 2-1 0,3 4-5 0,0 1-10 15,2 3-25-15,-3 8-14 0,3 1-27 16,-4 2 19-16</inkml:trace>
  <inkml:trace contextRef="#ctx0" brushRef="#br0" timeOffset="-11603">15844 11018 81 0,'0'0'62'0,"0"0"-38"0,0 0 7 0,0 0-3 16,0 0-4-16,0 0-2 0,0 0-3 15,0 0-3-15,-2 0 2 16,2 0-7-16,0-1 3 0,0 1-1 16,0 0-1-16,0 0 0 0,0 0 0 0,0 0-2 15,0 0 1-15,0 0-1 0,0 0 2 16,0 0 1-16,0 0-1 0,0 0-5 15,0 0 4-15,0 0-4 0,0 0 4 16,0 0-3-16,0 0-2 0,0 0-1 16,0 0 1-16,0 0-1 0,0 0-3 0,0 0 2 15,0 0 0-15,0 0-3 0,0 0 0 16,0 7-2-16,-2 2 3 0,2 4 0 15,0 2 1-15,-4 3-2 16,4 6 3-16,-2 0-2 0,2 5-2 0,0 1 1 16,0 3 1-16,0 1-4 0,0 1 4 15,0-2-1-15,0-3 1 0,0-1-2 16,0-5 1-16,0-5 0 0,0-2-1 15,0-5 0-15,0-3 0 0,0-3 1 16,0-2 0-16,0-4-1 0,0 0 1 16,0 0 0-16,0 0 6 0,2-2-4 0,4-12 0 15,1-7 0-15,1-4-1 0,2-7-4 16,1-4 2-16,1-4 1 0,0-5 0 15,1 0-2-15,1 3 1 16,-1 0 1-16,3 6-2 0,-1 5 0 0,1 2 1 16,-1 5 2-16,-1 5 0 0,-1 4 0 15,-3 5 1-15,-2 4 0 0,-2 4-1 16,-4 2-2-16,5 0 1 0,-3 0 0 15,2 7 0-15,0 5-1 0,0 6 2 16,-2 2 1-16,1 4-2 0,-1 3 0 0,-2 1 1 16,-2 3 1-16,0-2-2 0,0 2 1 15,0-1 1-15,0-1-1 0,-6-2-1 16,4-4 2-16,-3-3-1 15,3-5 1-15,2-4-1 0,0-6-3 0,0-2-1 16,0-3 2-16,0 0-1 0,4-9-1 16,9-14 3-16,10-8 2 0,1-8-2 15,5-4-2-15,0-1 0 0,2 3 1 16,-2 2-3-16,-2 7 2 0,-6 6 1 15,-7 6 0-15,-1 8 0 0,-5 5 0 0,-6 6-2 16,2 1 2-16,-4 0 0 0,2 0-1 16,-2 9 2-16,0 8 3 0,0 6 1 15,-6 4-3-15,2 3 2 0,-4 0 0 16,-1 2 0-16,1 1-4 0,0 1 4 15,0 5 4-15,-1 1-4 0,3-2-1 16,0-4-1-16,4-6 0 0,2-7-2 16,0-6-2-16,0-3 0 0,0-6-7 15,6-3-8-15,2-3-3 0,3 0-7 16,3-4-8-16,5-10-17 0,-1-4-24 0,5-1 5 15,-2-2-85-15,-7-1-14 0</inkml:trace>
  <inkml:trace contextRef="#ctx0" brushRef="#br0" timeOffset="-11185.97">16644 11138 155 0,'0'-5'76'15,"0"0"-43"-15,0 0 21 0,0 1-12 0,-2 0-8 16,-2 1-2-16,0 2-10 0,2 0-3 15,-2 0 2-15,-4 1-5 0,1 0-6 16,-1 0 4-16,-2 3-1 0,-3 5 4 16,-1 4-6-16,2 2-2 0,-5 4 0 15,7 3 0-15,-1 1-7 0,5 1-1 16,2 0-2-16,4 1 1 0,0 0-1 0,0-1 1 15,6-1 1-15,7-5-2 16,1 0-1-16,3-7-1 0,5-1-3 16,1-4 3-16,4-3 1 0,2-2-1 15,-2 0 2-15,2-2 1 0,-7-8-1 0,5-4 0 16,-10-5 2-16,1-1 1 0,-3-3-1 15,-7-1 0-15,-2-1 1 0,-4 0-1 16,-2 1 4-16,0-1 1 0,0 2-2 16,-6 0 0-16,-4-1 1 0,-2 0-2 15,-3 1-3-15,1 5 0 0,3 3 1 0,1 5-1 16,4 6 0-16,2 4 0 0,2 0-5 15,-1 9-16-15,1 6-6 16,2 4-10-16,0 0-17 0,0-2-26 16,0-1-50-16,0-4-53 0</inkml:trace>
  <inkml:trace contextRef="#ctx0" brushRef="#br0" timeOffset="-10741.95">17052 11011 6 0,'2'-2'135'0,"-2"0"-14"0,2 2-98 16,-2 0 20-16,0 0 8 0,0 0-20 0,4 0-20 16,-2 0-5-16,0 8 7 0,-2 6 5 15,2 3-8-15,0 7-2 0,2 3-2 16,-2 2-4-16,5 1-1 0,-3 1 0 15,2 0 1-15,2-3-1 0,0-1-2 16,5-6 2-16,-3-4 0 0,-4-5-1 16,3-4-1-16,-1-2 0 0,0-4 3 15,3-2-1-15,1 0 1 0,0-14 5 16,3-6 3-16,1-5-3 0,3-3-2 15,-5-1 3-15,1 2 1 0,-5 1-4 0,-1-1 0 16,-3-2 1-16,0 1-3 0,2-2 0 16,-2 4-3-16,-1 5 0 0,1 6 0 15,-4 8-2-15,2 6 1 0,-2 1-6 16,2 0-11-16,-2 11-7 0,0 3-13 15,-2 3-22-15,0-2-108 0</inkml:trace>
  <inkml:trace contextRef="#ctx0" brushRef="#br0" timeOffset="-10081.91">17620 10926 111 0,'2'-3'70'0,"0"3"-62"0,-2-1 26 16,2 1 11-16,-2 0-9 0,2 0-7 15,-2 0-1-15,0 0-2 0,0 0 1 16,0 0-8-16,0 0-7 0,0 0-2 16,0 10 2-16,0 3 2 0,0 4-5 15,0 1-6-15,0 4 3 0,0 3-1 0,0 3-2 16,0 4 9-16,2 3-5 0,-2-1 0 15,0 5 0-15,0-2-3 16,0-1 0-16,0-3-1 0,0-7 1 16,0-3-3-16,0-7 2 0,0-4-3 0,-2-3 0 15,2-3-1-15,0-3 2 0,0-2-1 16,5-1 0-16,5 0 0 0,6-4 3 15,5-8 0-15,0 0-4 16,4 1 1-16,-5 2 1 0,3 2-1 0,-4 2 0 16,-3 1-1-16,5 0 2 0,-5 3-1 15,1 0 0-15,-3 1 0 0,3 0 0 0,-7 0 0 16,1 0 0-16,-1 0 0 0,-2 3 0 15,0 0 0-15,-1 0 0 16,-3-1-2-16,0 1-5 0,-4-2-18 16,0 1-17-16,0-2-32 0,0 0-74 0,0 0-86 15</inkml:trace>
  <inkml:trace contextRef="#ctx0" brushRef="#br0" timeOffset="-8806.84">18209 10926 198 0,'0'-5'49'0,"0"1"-13"15,0 0 23-15,0-1-13 16,0 4-5-16,0-3-6 0,0 3-8 16,0 1-5-16,-6 0-5 0,2 9-8 0,-4 7-2 15,1 7-2-15,3 6 1 0,0 4-1 16,2 1 0-16,2 4-2 0,0 0-1 15,6-2-4-15,5-2 5 0,3-5 2 16,3-4-3-16,3-6-1 0,3-8 0 16,6-7 0-16,2-4 0 0,4-2-2 0,2-13 3 15,-1-3 0-15,-5-4-2 0,-5 2-1 16,-5 1 0-16,-4 0 0 0,-5 5-3 15,-8 0 1-15,0 8 3 16,-2 2 0-16,-2 2 0 0,0 2 0 0,0 0 1 16,0 1-2-16,-4 10-4 0,2 3 5 15,0 6-1-15,2 2-1 0,0 1-3 16,0 2-8-16,6-1 1 0,7-3 3 15,5-3 5-15,-1-1-3 0,-1-4-3 16,5-5 8-16,0-3-2 0,-1-4 2 0,-1-1 2 16,0 0 1-16,-1-10 0 0,-1-4 3 15,1-4 2-15,-3-4 0 0,-1 0 4 16,-5-2-1-16,-1 1-3 0,-2 1 5 15,-4 0-4-15,0 2 0 16,-2-2-3-16,0 1 0 0,0-3-3 0,-2 0 1 16,-4 3-2-16,4 2-2 0,0 6-2 15,2 4-5-15,0 7-16 0,0 2-18 16,2 0-32-16,6 0-46 0,0 0-147 15</inkml:trace>
  <inkml:trace contextRef="#ctx0" brushRef="#br0" timeOffset="-6973.73">20799 10745 15 0,'2'-2'7'0,"1"-1"50"0,-1 2-47 16,-2-1 1-16,2 0 6 0,-2 2-2 15,0 0 1-15,2 0 3 0,-2-2-2 16,0 0 2-16,0 0-1 0,0-1 2 16,0 3 3-16,0-1-1 0,0-1-5 15,0 1 1-15,0 1 0 0,0-1 2 16,0 1-7-16,0 0 0 0,0-1-4 15,0 1 1-15,0 0-1 0,0-1-3 16,0 1-1-16,0 0 0 0,0 0-5 16,0 0 3-16,0 0 3 0,0 9 3 0,0 3 4 15,0 4-4-15,0 6 2 0,0 2-5 16,0 4-1-16,0 5-1 0,0 2 1 15,0 3-2-15,0 3-1 0,0-1-1 16,0 3-1-16,0-2 2 0,0-1-2 16,-2-4 1-16,2-2 0 0,-4-3 0 15,-1-6 0-15,5-3-1 0,-2-6 1 16,2-4-1-16,0-3-2 0,0-4-2 15,0-2-1-15,0-2-2 0,0-1-11 16,0 0-6-16,0 0-7 0,0-9-28 0,0-5-34 16,-4-5-38-16</inkml:trace>
  <inkml:trace contextRef="#ctx0" brushRef="#br0" timeOffset="-6660.71">21091 10628 172 0,'0'0'66'0,"0"0"-44"16,-2 10 16-16,-9 10 6 0,3 8-7 15,-2 7-8-15,-1 5-10 0,3 4-6 16,0 2 0-16,2 1-4 0,0 0-4 0,-1 0-4 16,5-4 0-16,0-2 0 15,-2-4 1-15,4-2-1 0,-2-4-1 16,2-4 0-16,0-3 1 0,0-8-1 15,0 1-3-15,0-5-3 0,0-5-13 0,0-1-13 16,4-6-16-16,2 0-20 0,-4 0-17 16,0-13-58-16</inkml:trace>
  <inkml:trace contextRef="#ctx0" brushRef="#br0" timeOffset="-6325.7">20741 10999 9 0,'0'0'217'0,"0"0"-171"16,0 0-26-16,0 0 7 0,5 0-1 16,5 0 5-16,6 0-6 15,5 0-13-15,2 3-3 0,4-3-2 0,2 2-2 16,2-1-5-16,2 1 2 0,0 0 1 15,-6 1-2-15,0 1-1 0,-9 0-6 16,-1 1-7-16,-3-2-12 0,-3 0-8 16,-5 0-2-16,2-2-8 0,-4-1 0 15,2 0-22-15,1 0-10 0,-5 0-12 0</inkml:trace>
  <inkml:trace contextRef="#ctx0" brushRef="#br0" timeOffset="-6136.68">20826 11179 40 0,'9'7'181'16,"1"-2"-144"-16,6-2 12 0,5-3-9 15,6 0-17-15,2-2-7 0,6-9-10 0,4-2-1 16,3-4 0-16,3 1-6 0,-1-2-11 15,1 1-14-15,-4-2-56 0,-8 2-73 16</inkml:trace>
  <inkml:trace contextRef="#ctx0" brushRef="#br0" timeOffset="-5461.65">21589 10777 22 0,'0'0'15'0,"-2"0"-6"0,2-1 32 16,-2-1-31-16,0 1 5 0,0 1 11 15,-4-2-8-15,3 1 5 0,-1 1 3 0,0 0 4 16,-4 0-9-16,4 0-3 0,0 0 0 16,-3 0 0-16,3 0 13 0,2 0-8 15,0 0-6-15,0 0-2 0,0 0-1 16,0 0-5-16,-2 0 2 0,2 0-1 15,-2 0 2-15,4 2-2 0,-4-1-6 0,4 3 6 16,0-1-5-16,-3 0 2 0,1 0-3 16,2-1 3-16,0 0-4 15,0 1 0-15,0-1-2 0,0 3 2 16,0-1-1-16,9-2-1 0,3-1 3 15,7-1-1-15,5 0 1 0,5-1-2 0,2-8 1 16,5 0-3-16,1-1 1 0,0-2-1 16,0 0 1-16,-4 4 1 0,-4-2-1 15,-4 5 2-15,-8-1 1 0,-7 2 0 16,-4 4-3-16,-4-1 2 0,-2 1 1 15,0 0 3-15,0-1-1 0,0 1-4 0,0 0 1 16,-2 0-5-16,-2 0-7 0,0 0-6 16,2 0-3-16,-2 0-3 15,-1 2-11-15,-1 3-7 0,-4 1-21 16,-5-1-50-16,-3 0-64 0</inkml:trace>
  <inkml:trace contextRef="#ctx0" brushRef="#br0" timeOffset="-5188.63">21544 10876 68 0,'-9'13'219'0,"3"-3"-190"15,6 1 1-15,0 0 4 0,0-1-11 16,4 3-6-16,9 0-6 0,3-1-6 16,5 3-2-16,4-1-2 15,1 5 1-15,3-2-4 0,0 2 0 0,-2-2-3 16,-4 0-7-16,-6-3 3 0,-7 0-1 15,-6-1-1-15,-4 0 7 0,0-1 6 16,-10-1-2-16,-9 0 3 0,0-3 6 16,-3 2 5-16,-3-3-4 0,0 1-1 15,-2 1 0-15,2-3-1 0,1 2-4 0,3 0-1 16,2-4-1-16,5 0-2 0,4 1-1 15,1-3-5-15,1-1-8 0,8 0-23 16,0-1-45-16,0 0-56 0</inkml:trace>
  <inkml:trace contextRef="#ctx0" brushRef="#br0" timeOffset="-4369.58">22199 10760 8 0,'-2'2'5'0,"2"0"4"0,-4-2 61 16,2 1 0-16,-1 0-48 0,1-1 13 15,0 0 1-15,2 0-8 0,-4 0 7 0,2 0-6 16,-2 0-3-16,2 0-5 0,-2 0-3 16,0 0-3-16,0 0 2 0,-1 0 1 15,-1 0-3-15,4 0 3 0,-2 0-1 16,2 1-4-16,-2 1-5 0,0-1 0 15,0 0-1-15,-1 1 1 0,3-1-3 0,-2-1-2 16,2 4 0-16,2-4 2 0,0 0-5 16,0 0 1-16,0 0-1 15,0 1-1-15,0-1 0 0,4 2 1 16,11-2 1-16,1 0-3 0,5 0 2 0,0 0 0 15,3 0 1-15,3-3 0 0,-2-4-1 16,6 3 0-16,-2-3 0 0,2 2 1 16,-4 0-1-16,-2 0-1 0,0 1 2 15,-3-2 0-15,-1 2-1 0,-2-2 1 16,-7 2-1-16,-4 2 0 0,-4 1 0 0,-2 0-1 15,-2 1 3-15,0 0-1 0,0 0-5 16,0 0-1-16,-4 0-5 0,-2 1-10 16,-2 5-6-16,-3 0-4 15,3-1-9-15,0 1-18 0,0-1-30 0,4-2-24 16,-5-2-35-16</inkml:trace>
  <inkml:trace contextRef="#ctx0" brushRef="#br0" timeOffset="-4013.56">22137 10849 46 0,'-15'10'254'0,"3"-1"-191"16,4 1-32-16,4-1 15 15,-3 1-14-15,7 0-3 0,0 1-10 0,0 2-6 16,4 0-9-16,9 1-1 0,3 0 0 15,5 2-3-15,2 3 1 0,2 1 0 16,-1-3 0-16,1 4-4 0,0-2-5 16,0 0-4-16,-5 4 3 0,3-3-3 15,-2 2 5-15,0 2 3 0,-5-4-6 0,-6 0 8 16,-1-2-22-16,-5-3 16 0,-4 0 8 15,0-2 0-15,0-1 1 0,0-3 4 16,-6 1 9-16,-5-3 1 0,-1-1 3 16,-3 2-1-16,-5-3-2 0,-3 1-5 15,-2 0-2-15,-4 1 0 0,0-1-3 16,2 2-3-16,1-1-2 0,3-1 0 15,2 2 0-15,3-3-10 0,3 2-11 16,5-2-6-16,2 2-15 0,3-3-48 16,1-1-128-16</inkml:trace>
  <inkml:trace contextRef="#ctx0" brushRef="#br0" timeOffset="-435.36">20748 11022 8 0,'2'-3'15'0,"0"1"-2"0,0-1-6 0,0 0 5 15,-2 1 3-15,0 0-1 0,0 2-2 16,0-1 1-16,0 1-3 0,0-1 3 15,0 1-2-15,0 0-6 0,0-2 2 16,0 2 0-16,0-1-1 0,0-2-4 16,0 2 0-16,0-1 1 0,0 0-2 15,0 1-2-15,0-1 0 0,0-2-3 16,0 2-5-16,0-1-9 0,0 1 0 15,0 1 2-15,0 0-4 0,0 1 9 16,0 0 11-16,0 0 3 0,0 0 4 0,0 0 2 16,-2 0 7-16,2 0 3 0,0 0-3 15,-2 0-2-15,2 0-5 0,0 0 4 16,-2 0-2-16,2 0-4 0,0 0-2 15,0 0 1-15,0 0 0 0,0 0 4 16,0 0 7-16,0 0-3 0,0 0-5 16,0 0-3-16,0 0-2 0,0 0-4 15,0 0 4-15,0 0-3 0,0 0 0 16,0 0-1-16,0 0 2 0,0 0 3 15,0 0 0-15,0 0-1 0,0 0 2 0,0 0-2 16,0 0-1-16,0 0 0 0,0 0 1 16,0 0-4-16,0 1 4 0,0-1-1 15,2 0 1-15,0 1-1 0,0 0-2 16,2 0 4-16,0 1-2 0,7-1-2 15,-1 1-1-15,2-1 2 0,1 0-1 16,1 1-2-16,-3-1 1 0,3 0 1 16,-4 0-1-16,-1-1-1 0,-1 0 0 15,-6 0-1-15,-2 0-1 0,2 1 0 16,-2 0-2-16,0 0-5 0,0 0-8 15,0-1-10-15,0 4-9 0,0-3-21 0,0-1-20 16,0 0-25-16</inkml:trace>
  <inkml:trace contextRef="#ctx0" brushRef="#br0" timeOffset="519.7">20781 11219 10 0,'0'1'32'0,"0"0"-12"0,0-1-6 16,0 0-3-16,0 0 1 0,0 0 7 15,0 0 1-15,0 0-1 0,0 0 0 16,0 0-8-16,0 0 0 0,0 0 0 0,-2 0 4 16,-2 0-1-16,1-2 1 0,3 1 3 15,0 1-2-15,-2-2 0 0,2 1-3 16,0 1 3-16,0-2-1 0,0 2-2 15,0 0-5-15,0-1 0 0,0 1 1 16,0 0-5-16,0 0-4 0,5 0 1 16,7 0 5-16,0-2-4 0,1 1 1 15,-1 0-3-15,1 1 3 0,-1 0-1 16,2 0 0-16,-1 0-2 0,-3 0 1 15,-4 0-2-15,-1 0 1 0,-3 0-1 0,-2 0-1 16,0 0-9-16,0 1-9 0,0 3-19 16,0-2-25-16,-7-2-68 0</inkml:trace>
  <inkml:trace contextRef="#ctx0" brushRef="#br0" timeOffset="2500.81">20764 11016 14 0,'-2'1'10'0,"0"-1"8"16,-2 0 4-16,4 0-5 0,0 1 3 15,-2-1-3-15,-2 0-3 0,2 0 4 16,0 0-3-16,0 0-3 0,-1 0-2 15,1 0-2-15,0 0-2 0,0 0 3 16,-2 0-1-16,2 0-3 0,-2 0 0 16,0 0 2-16,0 0 2 0,0 0 0 0,-1 0-6 15,1 0 5-15,0 0 4 0,0 0-1 16,4 0 1-16,-6 0-1 0,4 0-1 15,0 0-5-15,-2 0-2 0,-1 0-1 16,3 0 2-16,0 0-3 0,-2 0 2 16,0 0 0-16,0 0 0 0,2 0 1 0,0 0 1 15,2 0 1-15,-4 1 1 16,4-1 3-16,0 0 1 0,0 0-4 15,0 0 1-15,0 0-1 0,-5 0-2 16,5 0-3-16,0 0 4 0,0 0-2 0,0 0-1 16,-2 0-3-16,2 0-2 0,0 0 2 15,0 0 0-15,0 0 2 0,0 0-4 16,0 0 4-16,0 0 0 0,0 0 0 15,2 0 3-15,3 0 0 0,-1 0 5 16,4 1 1-16,2-1-5 0,5 0 0 0,-1 0-2 16,3 0-2-16,3 2 2 0,1 1-2 15,0-2-1-15,4-1 1 16,-7 0 0-16,1 0 0 0,-7 0-2 15,-3 1 0-15,-5-1-3 0,0 0 4 0,-4 0-1 16,0 0 2-16,0 0 0 0,0 0 2 16,0 0-5-16,-4 0-7 0,-3 1-1 15,-1 1-8-15,-2 0-10 0,0 2-28 16,-1-3-52-16,-3 1-107 0</inkml:trace>
  <inkml:trace contextRef="#ctx0" brushRef="#br0" timeOffset="3764.88">20741 11314 54 0,'0'0'19'0,"0"0"-1"0,0 0 2 16,0 0 1-16,0 0 0 0,-2-1-2 0,2-1 1 15,0 1-5-15,-2-1 1 16,2 1 2-16,0-1-6 0,0 1 3 15,0 1-4-15,0 0 7 0,-2 0-1 16,0-3 0-16,0 1-2 0,0-3-3 0,-2 2-1 16,2 1-4-16,0 0 3 0,0-1-4 15,0 2 1-15,-2 0 0 0,4 0 0 16,-5 1 1-16,3-1 0 0,0 1-3 15,2 0 3-15,0 0-3 0,0 0 0 16,0 0-2-16,0-1 4 0,0 0-2 0,0 0-2 16,0 0 1-16,0 0 2 0,0 1-3 15,0-1 0-15,0-2-1 16,0 1 1-16,0-1-1 0,0 2 0 15,4-3-5-15,1 1 7 0,-5-1 1 0,2 0-2 16,2 0 0-16,-2 2-2 0,0-1 3 16,0 2-1-16,-2-1-1 0,2 0 1 15,-2 1-3-15,2 1 2 0,2 0-1 16,-2 0 2-16,0-1 1 0,-2 1-1 15,2 0 2-15,-2-2 1 0,0 2-3 16,0 0 1-16,0 0-4 0,0 0 2 0,0-1 2 16,0-1-4-16,-2 1-1 0,2 1 2 15,0 0 0-15,0 0-1 16,0 0-1-16,0 0 1 0,0 0 2 15,0 0-3-15,-4 0 2 0,2-1-2 0,0 1 4 16,0 0-3-16,2 0-2 0,0 0 2 16,0-3 2-16,-2 3-2 0,2-1 0 15,0 0 2-15,0 1 0 0,0 0 0 16,0 0 0-16,-2-1 1 0,2 1-3 15,0 0 1-15,0-1-1 0,0 1 1 0,0 0 1 16,0 0-3-16,4 0-3 0,4 0 5 16,7-1-1-16,-1 0 0 0,3-1 0 15,-1 1 0-15,-1 1 1 16,-3 0-2-16,3 0 1 0,-3 0 0 0,0-2 2 15,1 1-2-15,-5 1-1 0,-4 0 1 16,0 0 0-16,-4 0-1 0,0 0-1 16,0 0 2-16,0 0 0 0,0 4-1 15,0 0-7-15,0 0-5 0,2 1-2 16,1 0-6-16,-1 1-4 0,0 0-7 0,0 0-22 15,-2-3-36-15,0-3-79 0</inkml:trace>
  <inkml:trace contextRef="#ctx0" brushRef="#br0" timeOffset="28740.31">24318 11093 37 0,'-9'0'33'0,"3"0"-17"16,2 0 15-16,-2 0-2 0,2 0-4 15,-3 0 2-15,3 0-8 0,-2 0-4 16,-2 0 1-16,0 0 1 0,-1 0 0 16,1 0 1-16,0 0-3 0,0-1 4 15,-1-2 0-15,1 0-6 0,0 2 2 16,-1 0 0-16,1 1 0 0,0-2-4 15,0 2-2-15,-1 0 0 0,3 0-2 0,2 0 1 16,-2 0-3-16,4 0 3 0,-2 0 0 16,2 0 0-16,2 0-1 0,-3 0-2 15,1 0 4-15,2 0-2 0,0 0-2 16,0 0-3-16,0 0-2 0,2 0 0 15,13 0 1-15,4 2-2 0,7-2 3 16,8 2-2-16,1-1 0 0,6-1 2 0,-2 0 0 16,5 0-2-16,-5 0 0 15,0 0 0-15,-6 0 1 0,-2 0-1 16,-10 0-1-16,-4 0 2 0,-9 0-1 0,-2 0 0 15,-6 0-4-15,0 0 2 0,0 1 0 16,0 0-3-16,0 3-2 0,-2 1 1 16,-6 3-12-16,1 2-12 0,1 1-31 15,2-2-43-15,0-7-100 0</inkml:trace>
  <inkml:trace contextRef="#ctx0" brushRef="#br0" timeOffset="29812.37">25173 10766 28 0,'5'-5'21'0,"-5"0"-7"0,4-1 118 0,-2-3-96 15,-2 3 22-15,2-3-12 0,-2 4-15 16,2 0 5-16,-2-1-14 0,0 3-5 16,0-2 4-16,0 4-2 0,0 1-4 15,0 0-5-15,0 0-3 0,0 0-6 16,0 1-3-16,0 16 1 0,-4 2 4 15,-2 7 1-15,-3 2-4 0,1 1 1 16,2 3 0-16,0 1-2 0,-1-2 2 16,3 1-1-16,0-2 2 0,-2 0-1 15,2-1-2-15,-2-2 2 0,1-2 2 16,3-1-3-16,2-4-6 0,0-4-5 0,0-3-8 15,0-3-8-15,7-4-6 0,1-3-7 16,6-3-18-16,1-2-9 0,3-11-39 16,-1-8-37-16</inkml:trace>
  <inkml:trace contextRef="#ctx0" brushRef="#br0" timeOffset="30065.39">25479 10614 116 0,'0'-4'138'16,"0"0"-109"-16,-2 4-7 0,-4 0 7 15,0 5-8-15,-2 7 10 0,-1 4-11 16,5 4-12-16,-4 4 0 0,4 3-3 16,-4 3-2-16,1 1 1 0,3 2 4 15,2-1-6-15,0-1 2 0,2 0 0 0,0 2-3 16,0-4 3-16,0-3-3 15,6 0-1-15,-4-4 2 0,-2-1 0 16,0-1-4-16,0-3-5 0,0 0-2 16,0-3-6-16,0-3-15 0,2-1-6 0,0-5-13 15,-2-2-21-15,0-3-57 0</inkml:trace>
  <inkml:trace contextRef="#ctx0" brushRef="#br0" timeOffset="30276.4">25196 11032 154 0,'-2'0'125'0,"2"0"-98"0,2 0 2 0,8 0 12 16,5 0-9-16,6 0 2 0,5 0-9 15,8 0-11-15,1 0 0 0,-2 0-9 16,0 0 0-16,-4 1-4 0,-4 2 0 15,-1 2-3-15,-1-2-11 0,-2-1-11 16,-1 1-18-16,-1-2-21 0,-4-1-28 0,-3 0-46 16</inkml:trace>
  <inkml:trace contextRef="#ctx0" brushRef="#br0" timeOffset="39585.93">25727 11111 93 0,'0'1'33'0,"0"0"-16"0,-2-1 10 16,-2 0-6-16,4 1 1 0,-2-1 1 0,2 1-4 15,0 0-1-15,0-1 1 0,0 0-4 16,0 0-1-16,0 0-7 0,0 0-3 16,0 0-1-16,0 0 6 0,0 0-2 15,0 0-1-15,-2 0-2 0,2 0 3 16,0 0-3-16,0 1-4 0,-2-1-1 0,2 3 3 15,-2-1 0-15,2 0-2 0,0 1-1 16,0 1 4-16,0-2 2 16,0 1 2-16,0-2-4 0,0 1 4 15,4 0 0-15,2-2-2 0,3 0 2 0,3 0 4 16,2-1-6-16,1-6 1 0,3-3-6 15,1-1 3-15,2-2-1 0,-3-2-1 16,5-2 0-16,-4 0 2 0,1-1 0 16,-1 2 4-16,-7-2-2 0,1 0 0 15,-5 0 4-15,-2 1-4 0,-4-2 2 0,-2 3-1 16,0 2-3-16,0 1-1 0,-8 4-1 15,-2 2 2-15,-1 4-3 0,-5 3 0 16,-1 0-1-16,1 8 2 16,-3 5-1-16,1 5-2 0,-3 5 2 0,2 6 2 15,1 2-2-15,1 3-1 0,3 2 1 16,1 0 2-16,5-4-2 0,6-1-1 15,2-5 0-15,0-2 3 0,6-2-2 16,9-8-2-16,-1-1 0 0,11-5-5 16,-2-5-9-16,1-3-5 0,7 0-6 15,0-11-31-15,-2-7-37 0,-2-4-69 0</inkml:trace>
  <inkml:trace contextRef="#ctx0" brushRef="#br0" timeOffset="39850.95">26116 11013 3 0,'4'0'7'15,"0"0"168"-15,5 0-136 0,1 0-1 16,4 0-5-16,-1 4-18 0,1 0 2 16,1 2-4-16,-1 2-7 0,-1 1-5 0,-3 0 0 15,-4 2 2-15,-2-1 0 0,0 0-3 16,-4 1 1-16,0-3 2 0,-10 3 2 15,-4 2-8-15,-5-1 6 0,-2 1-1 16,1-1 2-16,-3-1 2 0,2-1-4 16,1 1 5-16,3-2-2 0,3 0-6 15,-1-2 2-15,5-1 1 0,8-3-2 16,2-1-4-16,0-2-12 0,8 0-16 15,8-2-28-15,5-11-34 0,6-6-21 16</inkml:trace>
  <inkml:trace contextRef="#ctx0" brushRef="#br0" timeOffset="40013.96">26451 10961 23 0,'2'-13'51'0,"-2"4"112"15,0 3-94-15,-6 4 5 0,-7 2-24 16,-3 0-7-16,-3 1 0 0,1 12-15 16,1 5-4-16,1 4-8 0,-1 2-1 15,7 5-4-15,3 0-5 0,5 1-1 16,2 0-3-16,0-1-2 0,15-1-2 15,3 0-9-15,7-4-1 0,6-4-52 0,4-11-33 16,5-9-92-16</inkml:trace>
  <inkml:trace contextRef="#ctx0" brushRef="#br0" timeOffset="40633.99">26873 11063 45 0,'0'-3'124'0,"0"-4"-80"0,0 3 7 16,2 0-13-16,0 1-6 16,0 2-1-16,-2 1-4 0,0-1-5 15,0 1-9-15,0 0-6 0,0 1 5 0,2 10 4 16,-2 4-5-16,2 3 3 0,0 5-6 15,0 1-4-15,0 0-2 0,2-1 1 16,2 0-1-16,3-5-3 0,3-3 2 16,1-4 0-16,1-4-1 0,-2-5 0 15,5-2 2-15,-1 0 2 0,-3-9 0 0,8-6-1 16,-5-6 10-16,1-2-1 0,-1-3 1 15,-1 0-4-15,-3 0-3 0,-4-1 2 16,-4 1-6-16,1 1 0 16,-3-1 1-16,-2 1 1 0,0 1-4 0,0 4-2 15,0 3 2-15,0 5 2 0,0 6-5 16,0 3-9-16,2 3-19 0,4 0-12 15,2 4-7-15,0 6-16 0,-1 2-68 16,-1-3-86-16</inkml:trace>
  <inkml:trace contextRef="#ctx0" brushRef="#br0" timeOffset="41686.05">27460 10997 1 0,'0'-4'3'15,"0"-3"144"-15,-5 1-98 0,-3 0 4 16,0 4 4-16,0 2-12 0,-3 0-11 16,1 0-8-16,-7 12-2 0,1 3-4 0,-3 6 0 15,1 2-6-15,3 0 3 0,1 0-9 16,6-2 0-16,5-3-4 0,3-1-2 15,0-3-1-15,3-5-1 0,9-3 0 16,2-5 0-16,7-1 3 0,4 0-3 16,0-9-5-16,6-1-5 0,-7-3-3 15,-1 3-3-15,-4 0-3 0,-7 1 8 16,-1 3 0-16,-3 1-2 0,-4 4-1 15,-2 1 4-15,-2 0 5 0,0 0 2 16,0 0-2-16,-4 8 6 0,0 1-1 0,2 0-5 16,0-1 1-16,0 0 2 0,2-1 3 15,0-3-3-15,0-1 0 0,4-3 1 16,6 0 4-16,2-1-2 0,7-10-1 15,0-3 5-15,3-5 3 0,1-2-3 16,-2-3 0-16,2-1 1 0,-7-2 4 16,1-2 0-16,-3-3 1 0,1-3-4 15,-1-2-3-15,-2-4-2 0,-1 1-2 16,-5 2 1-16,0 0 1 0,-2 11-2 15,0 11-1-15,-4 8 16 0,0 8-1 0,0 0-6 16,-8 6-8-16,-2 8 4 0,-3 4 0 16,1 6 0-16,-5 6-3 0,1 4 1 15,-3 2-2-15,3 3 2 0,1 2-3 16,3 2 2-16,4-1-2 0,-1 0 0 15,5-2 2-15,2-4 1 0,2-7-1 0,0-5-2 16,4-6 0-16,7-6 1 16,-1-3 1-16,2-4-3 0,1-4 0 15,-1-1-1-15,3 0 0 0,-3-2-2 16,3-8 3-16,-1-2 1 0,0 0 0 0,1 0-1 15,-1-2-1-15,1 2 3 0,-3-1 3 16,3-1-4-16,-3 3-2 0,-4 1 6 16,-1 0-1-16,-1 2-1 0,-2 0-2 15,2 3 4-15,-4 0 0 0,0-1 0 16,2 1-2-16,-1 1 1 0,-1 1 1 0,0 0 1 15,-2 2-1-15,0 1 4 16,0 0 0-16,0 0-1 0,0 0-3 16,0 0 2-16,-7 7 0 0,1 6-4 15,-6 3 0-15,-1 3 0 0,5 2 1 0,-2 1-2 16,6-2-2-16,0-1 4 0,4 0-1 15,0-5-2-15,0-2-2 0,10-2 4 16,4-3 1-16,9-4-5 0,0-3 1 16,6 0-1-16,0-1-5 0,0-6 3 15,-2 2 1-15,-5-3 2 0,1 3 0 16,-9 0 0-16,-3 2 1 0,-3 1 2 0,-4 1 1 15,-2 1-4-15,2 0 0 16,-1 0 4-16,1 0 0 0,4 0-1 16,2-1-2-16,3-4 2 0,5-4 2 15,7 0-3-15,8-6-1 0,2 0 1 0,5-2 4 16,1-5-6-16,-4 1 2 0,-4-3 1 15,-4-4 0-15,-4-2-1 0,-6-2 0 16,-9 0 0-16,-6 1 1 0,-4 7 0 16,0 6 0-16,-14 9 13 0,-5 7 1 15,-6 2-9-15,-4 4 0 0,4 11 5 0,-4 5-5 16,9 4-1-16,-1 3-3 0,2 4 1 15,9 3-4-15,8 1 2 16,2-3-3-16,4-1 3 0,19-3-7 16,8-1-14-16,14-4-11 0,17-6 18 0,7-6-42 15,1-7-26-15,-8-3-111 0</inkml:trace>
  <inkml:trace contextRef="#ctx0" brushRef="#br0" timeOffset="42532.1">27580 11525 3 0,'-3'0'86'0,"-1"0"-3"0,0 0-55 16,0 0 16-16,2 0-11 0,0 1-8 16,0 0 3-16,0 0-8 0,0-1-6 15,0 2 4-15,2-1 1 0,0 1 2 16,0 0 2-16,0 0 5 0,-2 1 4 15,0-1-4-15,-3 0-5 0,3 1-7 0,2-1-6 16,0 1-6-16,0 1-3 0,2 0 4 16,15-2 0-16,2-1 2 0,7-1-4 15,5 0-1-15,5 0-1 0,3 0 1 16,-2 0-3-16,-2 0 1 0,-2 0 1 15,-8 0-4-15,-4 0-9 0,-9 0-5 16,-6-1-5-16,-4 0-8 0,-2 1-11 16,-2 0 7-16,-12 0-12 0,-5 0-14 15,-3 0 0-15,-3 0 23 0,-2 0 15 16,-2 0 10-16,0 5 3 0,0 0 8 0,0 3 11 15,6 0 19-15,1 0 7 0,1 0 1 16,6 1-2-16,3 2-7 0,6 0-8 16,6 2-12-16,0 1-3 0,6-1-5 15,6-1 0-15,5 2 1 0,6 0 2 16,-1 1-2-16,7-3-2 0,-2-1 1 0,-2 1 1 15,-4-1 1-15,-3-1-2 16,-9-4 3-16,-7 2 7 0,-2 1 2 16,0-2 6-16,-11 5 8 0,-7-1-9 15,-7-1-10-15,-6 0-2 0,-4-1 1 0,2 3 2 16,0-1-2-16,2-3-5 0,8 0-1 15,6-1 2-15,5-3-2 0,8-1-5 16,4-2-14-16,0-1-19 0,4 0-13 16,13-2-20-16,1-12-84 0</inkml:trace>
  <inkml:trace contextRef="#ctx0" brushRef="#br0" timeOffset="42970.12">28111 11621 70 0,'-6'0'114'15,"-3"-1"-83"-15,3 1 15 0,0-1-7 16,0 0-12-16,6 0-1 0,-4 1-1 16,4 0-6-16,-3 0-1 0,3-2-2 0,-2 1 4 15,0 1 1-15,2 0 0 0,-2 0-8 16,0-1-1-16,2 1 3 0,0 0-9 15,0 0-5-15,0 0-2 16,2 5 5-16,7 0-1 0,5 0-4 0,3 0 3 16,3 0 0-16,5 0-1 0,4-1-6 15,4-2 0-15,4-1-2 0,-4 0-11 16,0-1-13-16,-6 0-4 0,-8 0-26 15,-7 0-12-15,-8 0-57 0,-4 0-29 16</inkml:trace>
  <inkml:trace contextRef="#ctx0" brushRef="#br0" timeOffset="43207.14">28053 11678 26 0,'-21'12'178'15,"7"-2"-135"-15,8 3-16 0,6 2-13 16,0 0-9-16,10 2-5 0,11 1 2 16,3 1 0-16,3-1 4 0,2 2-6 15,2-4-6-15,-4-1-17 0,6-2 10 16,-6-1 12-16,-2-4 51 0,-7-2-13 15,-5-3-31-15,-9-2 19 0,-4 0 12 0,0 3 11 16,0 0-15-16,-15 1-15 0,-3 3-12 16,-5 0 4-16,-6 1 2 0,-4-2-8 15,0 3-4-15,-2 0-1 0,-2 0 3 16,4 1-5-16,4-1-12 0,4 0-29 15,2 0-22-15,11-1-55 0,1-2-162 16</inkml:trace>
  <inkml:trace contextRef="#ctx0" brushRef="#br0" timeOffset="55216.82">21380 2552 29 0,'2'0'10'15,"-2"0"-7"-15,0 0 77 0,0 0-2 16,0 0-37-16,0 0-10 0,0 0-11 16,0 0-2-16,0 2-4 0,0-1 5 15,0-1 10-15,0 0-9 0,0 0-4 0,0 0-1 16,0 0 1-16,0 0-6 0,0 0 0 15,0 0-2-15,0 0 6 0,0 0-7 16,0 0-2-16,-2 0-3 0,0 0 4 16,-2 0-5-16,2 2-2 15,-2 1 2-15,2 0 2 0,0 1-1 0,0-1 0 16,0-1 2-16,2 2 2 0,-3 1 3 15,3-2-5-15,0 4 3 0,0-2-1 16,0 2 0-16,0 2-1 0,0 0 0 16,0 2 1-16,0 3-3 0,0 4-1 15,0 2 2-15,0 3 2 0,0 4-4 0,0 0-2 16,3 1 1-16,-1 0 2 0,-2-3-1 15,0 1-3-15,0-3 1 0,0-1 3 16,0-3 0-16,-2-2-3 16,-1-4 1-16,1-3 0 0,0-3 0 0,2-2-2 15,-2-3 1-15,2 0 3 0,0 0-1 16,-2-2-2-16,2 0 0 0,0 0 3 15,0 0 1-15,0 0-3 0,0 0-2 16,0 0 0-16,0 0-13 0,2-5-29 16,4-1-18-16,3-2-33 0,-7-2-201 0</inkml:trace>
  <inkml:trace contextRef="#ctx0" brushRef="#br0" timeOffset="56152.88">21382 3320 4 0,'0'0'22'16,"0"0"-3"-16,0 0 72 0,0 0 0 15,0-1-53-15,0 0 4 0,-2-1-5 16,0 0-6-16,2 2-1 0,-2-1-6 0,2 0 0 15,-2 1-5-15,2-2 0 0,-2 2-3 16,0 0-3-16,2 0 0 16,0 0 0-16,-2 0 2 0,0 0-6 15,0 4-8-15,-2 4 3 0,-1 4 2 0,1 3-4 16,2 2 0-16,0 4 0 0,-2 3 1 15,2 0-3-15,0 4 0 0,0 3 0 16,2 3 4-16,-2 2-4 0,2 1 1 16,0 2-1-16,0 1 3 0,0 0-5 15,2-3 3-15,2-1-1 0,0-4 2 0,0-4 0 16,0-3-4-16,-2-6 2 0,0-2 2 15,1-5 0-15,-3-3-3 0,2-1 2 16,-2-5 0-16,0 0 2 16,0-2-3-16,0-1 2 0,0 0 2 0,0 0 0 15,0 0 0-15,0 0-4 0,0 0 4 16,0 0-2-16,0-3-6 0,0 1 2 15,0 1 4-15,0 0-7 0,0 0-4 16,0 0-6-16,4 0-9 0,0 0-16 16,0-1-22-16,2-2-56 0,-4-1-217 0</inkml:trace>
  <inkml:trace contextRef="#ctx0" brushRef="#br0" timeOffset="57005.93">21728 3947 0 0,'-7'3'0'0,"3"1"3"16,-2 0 2-16,2-2 24 16,0 0-7-16,-3 1-7 0,1 0 2 15,0 0 11-15,-2-1 10 0,4 1-1 16,0-1 0-16,1-2-4 0,-1 0-10 0,2 0 6 15,0 0 5-15,0 0-3 0,-2 0-6 16,-2 0-6-16,0 0-5 0,-1 0-1 16,1 0 2-16,2 0 2 0,-2 0-2 15,0 0-4-15,2 0-2 0,-3 0 5 16,5 0-1-16,0 0 0 0,0 0-1 0,2 0 0 15,-2 0-3-15,2 1-4 0,0-1-4 16,0 0 0-16,2 0-4 16,8 0 5-16,3 0-2 0,10 0 3 15,-1 0-1-15,9-2-2 0,5-5 0 0,1 2 3 16,2-2-3-16,-2 3-1 0,5 0 2 15,-7 0 1-15,-2 2-3 0,-4-1 0 16,-7 3 1-16,-5 0 2 0,-7 0-2 16,-6 0-2-16,1 0 2 0,-3 0 1 15,0 0-1-15,-2 0-2 0,0 0 2 16,0 0 1-16,0 1-2 0,2 1 0 0,0-1 1 15,-2-1-3-15,2 0-12 16,-2 0-5-16,0 1-10 0,0 0-16 16,0 1-24-16,0-2-83 0</inkml:trace>
  <inkml:trace contextRef="#ctx0" brushRef="#br0" timeOffset="57772.97">22093 3321 16 0,'0'0'9'0,"0"0"2"0,0 0 2 16,0 0-4-16,0 0 17 0,0 0 34 15,0 0-19-15,0 0-7 0,0 0-2 16,0 0-4-16,0 0-1 0,0 0-2 0,-2 0-5 16,0 0-1-16,2 0-2 0,-2 0 0 15,2 0 1-15,-2 0 0 0,0-1-3 16,0 1 0-16,2 0 2 0,0 0-2 15,-2 1-3-15,-2 7-4 0,0 3 0 16,2 2-2-16,2 1-1 0,0 5-4 16,0 0 0-16,0 1 2 0,2 2-5 15,6 1 4-15,-2 2-3 0,0-1 0 16,1 1 3-16,-1 0-2 0,-4 2 1 15,0 2 2-15,-2-1-2 0,0-4-1 0,0-1 1 16,0-3 3-16,0-1-2 0,0-4-1 16,-2-3-1-16,2-3 0 0,-2-4 2 15,2-2-4-15,0 1 1 0,0-4 4 16,0 0-6-16,0 0-2 0,0 0-4 15,0 0 1-15,0 0-11 0,0 0-18 16,0-5-11-16,2-1-38 0,0-3-136 16</inkml:trace>
  <inkml:trace contextRef="#ctx0" brushRef="#br0" timeOffset="58561.02">21630 3181 51 0,'-6'1'34'0,"0"0"62"15,2-1-61-15,-4 3 8 0,1-2-11 16,-1-1-9-16,2 0 2 0,2 1 0 15,-2-1-4-15,3 0-4 16,1 0-1-16,2 0 4 0,0 0 1 0,0 0-4 16,0 0-1-16,0 0-2 0,0 0-3 15,0-1-5-15,0-1 3 0,2 0-4 16,9 1-3-16,1-2-2 0,1 1 0 15,5 1 2-15,-1 1 1 0,5 0-4 16,-1 0 0-16,4 0 3 0,-2 0-1 0,-1 1-2 16,1 1 1-16,2 0 2 0,-6 1-4 15,1-2 4-15,-5-1-3 0,-1 0 0 16,-3 0 2-16,-3 0 0 0,-4 0-6 15,0 0-4-15,-4 0-5 0,2 0-2 16,0 0-13-16,0 0-4 0,0 0-25 16,-2-1-69-16</inkml:trace>
  <inkml:trace contextRef="#ctx0" brushRef="#br0" timeOffset="59509.07">22114 2599 8 0,'0'0'11'0,"-2"0"0"0,-2 0-1 15,2 0-4-15,-4 0-4 0,4 1-1 16,-3-1 2-16,3 0 3 0,2 0-1 16,0 2-4-16,0-1 5 0,0-1 1 15,0 0 7-15,0 0 27 0,0 0-11 0,0 0-5 16,0 0-8-16,-2 0-8 0,0 0 1 15,-2 0-9-15,2 0 1 16,-2 0-4-16,0 0 1 0,2 1-3 16,-2 0 1-16,-1 0 2 0,3-1 3 0,-2 0 0 15,2 0-2-15,0 0 4 0,0 0 2 16,-2 0 8-16,4 0 2 0,-2 0-1 15,0-2-2-15,2 1-2 0,0 1-2 16,0-1-3-16,0-2 1 0,0 1 1 16,-2-1 0-16,0 2 5 0,2 0 4 0,0 1 1 15,-2-2-5-15,-1 2 4 0,3 0-2 16,-2 0-5-16,0 0-3 0,2 0 2 15,0 0-2-15,0 0-1 16,-2 0-4-16,0 0 0 0,0 0-1 0,0 4 2 16,2 6 0-16,0 2-2 0,-2 4 4 15,0 3-2-15,0 0-1 0,0 4 0 16,2 1 1-16,-2 1 2 0,2 3-3 15,-2 1 3-15,0 0-1 0,2 1 0 16,-3 0 0-16,1-3-3 0,-2 0 5 0,2-3-2 16,0-2 6-16,0-5-6 0,2-5-4 15,0-1 1-15,0-4-1 0,0-1 1 16,0-2 2-16,0-2-2 15,0-2-3-15,0 0 2 0,2 0 1 16,0 0-8-16,4 0-9 0,-1-7-7 0,1-3-7 16,2-1-14-16,-4-5-49 0,2-5-144 15</inkml:trace>
  <inkml:trace contextRef="#ctx0" brushRef="#br0" timeOffset="60229.11">21626 2504 23 0,'-4'5'14'16,"0"-2"5"-16,0 2 62 0,0-1-47 16,0-3-7-16,-3 3 2 0,5-2 2 15,-4 1-3-15,4 0-8 0,-2-1-1 0,0 0-2 16,4-1 0-16,0 1-3 0,0 0 2 15,0-2-4-15,0 0-5 16,0 1-4-16,0 1 2 0,8 2 6 16,2-2-6-16,5 1 1 0,3-3-2 15,9 0 2-15,0 0 1 0,4 0 1 0,-2 0-4 16,0 0-3-16,-2 0-1 0,-4-1 0 15,-1-1 1-15,-5 0 1 0,-7 2-2 16,-1 0-1-16,-7 0 1 0,-2 0-4 16,0 0-9-16,0 0-2 0,0 0-9 15,0 2-9-15,-5 3-28 0,-3-2-65 0,0-3-68 16</inkml:trace>
  <inkml:trace contextRef="#ctx0" brushRef="#br0" timeOffset="63014.27">21988 387 15 0,'0'-4'-7'0,"0"3"144"16,0-1-92-16,0 0-6 0,0 2 0 15,0-2-6-15,-2 0 1 0,2 1-5 16,0 1-5-16,0-2 1 0,0 0 2 15,0 1-4-15,-2 0-2 0,0 1 2 0,2-1-2 16,-2 1-4-16,0 0-1 0,2 0-6 16,0 0-1-16,0 0-8 0,0 5-7 15,-5 7 5-15,3 5 4 0,0 1-1 16,0 2-3-16,2 1 1 0,0 1 2 15,0 3-2-15,0 0 0 0,-2 3-1 16,2-1 5-16,0 2-3 0,-2-2-2 16,0 0 2-16,0-4 1 0,0-3 0 15,0-4-3-15,2 0 3 0,-2-4 1 16,2-4 0-16,-2-3-2 0,2-2-1 0,-2-1 6 15,2-2-5-15,0 1-3 0,0-1-2 16,0 0-14-16,0 0-16 0,2 0-16 16,6 0-16-16,0-6-74 15</inkml:trace>
  <inkml:trace contextRef="#ctx0" brushRef="#br0" timeOffset="63490.3">21994 1037 4 0,'0'-3'135'0,"0"-1"-58"0,0-2-28 16,0 3 5-16,0-1-5 0,0 2-8 16,0 0-11-16,0 2-4 0,0 0-4 15,0 0-4-15,0 0-9 0,0 0-3 0,0 6-5 16,-2 7 4-16,0 3-2 0,0 6 1 15,2 2-2-15,-2 1 2 16,2 3-3-16,0 0-2 0,0 4 4 16,0 0 0-16,0-2-3 0,0 2 0 0,0-4-1 15,0-2 4-15,0-2-2 0,-2-5-1 16,0-3 1-16,2-3 1 0,0-5-2 15,-2-2 0-15,2-3 1 0,-2-1 3 16,2-2-7-16,0 0-4 0,0 0-16 16,0 0-5-16,0-3-15 0,0-9-46 0,2-6-136 15</inkml:trace>
  <inkml:trace contextRef="#ctx0" brushRef="#br0" timeOffset="64302.34">22858 347 29 0,'-4'1'45'16,"2"0"-29"-16,-2-1 12 0,2 1-8 16,0-1-3-16,-2 0 7 0,2 0 2 15,-3 0-4-15,1 0 1 0,0 1 1 16,0 0-3-16,-2 1-2 0,0-1-3 0,-1 1-2 15,-1 0 5-15,4-1-6 0,-2 2 1 16,0 0 0-16,-1 0 3 0,3 0 4 16,-2 1-4-16,4-2-9 15,-2 1-2-15,0 0 5 0,4 1-5 0,0 0-3 16,0-1-4-16,0 1 4 0,0 1-3 15,2-1 0-15,12 1 4 0,5-2 3 16,4-1-3-16,6-1-1 0,4 0 4 16,4-1-4-16,4 0 0 0,3 0-3 15,-3 0 4-15,0-3-1 0,-4-1-3 0,1-1 2 16,-7 2 1-16,-4 0 0 0,-9 0-2 15,-7 2-1-15,-7-1 4 0,-4 1-2 16,0 1 5-16,0 0-1 0,0 0 2 16,0 0-6-16,-2 0-2 0,-5 0-8 15,3 0-5-15,0 5-6 0,2 0-15 0,-2 2-11 16,2 0-17-16,-2-2-59 0,0-3-120 15</inkml:trace>
  <inkml:trace contextRef="#ctx0" brushRef="#br0" timeOffset="64739.37">23156 616 8 0,'0'-3'16'0,"0"2"132"0,0-4-93 16,0 2 5-16,0 1-13 15,0 0-10-15,0-1-6 0,0 2-7 16,0 0-3-16,2-1-2 0,-2 1 0 15,0 1-1-15,0 0-2 0,0 0-9 16,0 0-7-16,0 5-4 0,2 5 8 0,-2 4-2 16,2 2 3-16,0 2-2 0,-2 1 1 15,0 1-3-15,0-2 1 0,0 1 1 16,0-3-4-16,0 1 1 0,0-2 1 15,0-3 1-15,0-4-1 0,0 0-3 16,2-5-4-16,0 2-7 0,2-3-11 0,1-2-12 16,3 2-11-16,-2-2-36 15,0 0-118-15</inkml:trace>
  <inkml:trace contextRef="#ctx0" brushRef="#br0" timeOffset="65223.4">23160 980 2 0,'0'0'2'0,"-2"0"137"0,0-1-84 0,0-3-4 16,-2 1-3-16,2 0-14 15,-7 0-4-15,5-1 1 0,-2 2-9 0,-2 0 3 16,2 0-2-16,-3 1-3 0,-1-2-2 15,-7 3-8-15,3 0-1 0,-7 0 4 16,-4 0-7-16,1 1-2 0,-1 5-2 16,0-1 6-16,2 1-1 0,1-4-1 15,3 1-1-15,0 1-1 0,7-1-1 0,2-1-2 16,5-1 1-16,-1 1-1 0,6-2-1 15,0 0-2-15,0 0 0 0,0 0 1 16,0 1-5-16,0 1 3 0,4 0 1 16,5 0 2-16,1-2-14 0,0 0-14 15,1 0-13-15,3 1-18 0,-4-1-45 16,-1 0-137-16</inkml:trace>
  <inkml:trace contextRef="#ctx0" brushRef="#br0" timeOffset="65895.42">22887 1160 14 0,'0'-1'-6'0,"0"0"118"0,0 0-21 15,0-1-48-15,0 1 4 0,0 1-10 16,0 0-7-16,0 0-9 0,0 0-9 0,0 0-6 16,0 7-8-16,0 4 5 0,0 2 2 15,0 2-5-15,0 2 0 0,0 0 2 16,0 2 2-16,-4 3-2 0,2-2-2 15,0 3 5-15,-2-2-4 0,2-1 1 16,2-3-1-16,-2 2 2 0,2-4 1 0,0-2-1 16,0-1-2-16,0-4-2 15,0-2 6-15,0-1-3 0,0-3-2 16,0-1 8-16,0 0 4 0,0-1 3 15,0 0 0-15,0 0 7 0,0 0-4 0,0 0-7 16,0 0 0-16,0 0-5 0,0 0-1 16,0 0-1-16,0 1-5 0,0-1-1 15,0 0 3-15,0 0-1 0,2 0-6 16,6 0 6-16,0 0 2 0,7 0-1 15,-3 0-3-15,7 0 2 0,3 0 0 0,-1 0 1 16,2-1-4-16,-2 0 3 0,1-1 0 16,-1 1 0-16,0 1 0 15,-7 0-1-15,1 0-4 0,-9 0 10 16,-2 0-7-16,-2 0 3 0,-2 0 3 0,0 0 1 15,0 0-7-15,0 0 4 0,0 0-4 16,0 0-9-16,-2 0-30 0,-2 0-30 16,-2 0-78-16</inkml:trace>
  <inkml:trace contextRef="#ctx0" brushRef="#br0" timeOffset="68198.57">23749 387 0 0,'0'0'3'0,"0"0"2"0,0 0 28 16,0 0 2-16,0 0-7 0,0 0 0 15,0 0-5-15,0 0-2 0,0 0-1 16,0 0-11-16,-2 0-5 0,0 0-2 15,2 0-2-15,0 0 0 0,0 0 0 0,0 0 0 16,0 0 3-16,0 0 0 0,0 0-1 16,-2 0 3-16,0 0 9 15,2 0 3-15,-2 0-5 0,2 0 5 16,0 0 0-16,0 0-4 0,0 0-10 0,0 0-1 15,0 0-1-15,0 0 3 0,0 0 0 16,0 0 0-16,0 0-2 0,0 0 2 16,0 0-1-16,0 0 5 0,0 0 4 15,0 0-10-15,0 0-2 0,0 0-3 16,0 0 3-16,0 0 3 0,0 0-5 0,0 0 2 15,0 0-1-15,0 0 4 0,0 0-3 16,0 0-2-16,0 0 7 0,0 0-3 16,0 0-1-16,0 0 3 15,0 0 0-15,0 0 0 0,0 0-4 0,0 0 5 16,0 0-3-16,0 0 1 0,0 0-2 15,0 0 1-15,0 0 5 0,0 0-3 16,0 0-1-16,0 0 4 0,0 0-1 16,0 0 0-16,0 0 1 0,0 0 3 15,0 0-2-15,0 0-5 0,0 0-1 16,0 0 1-16,0 0 0 0,0 0-2 0,0 0-3 15,0 0 4-15,0 0 1 16,0 0-4-16,0 0 3 0,0 0 2 0,0 0 4 16,0 0-8-16,-4 0 1 15,4 0-1-15,-4 0 3 0,1 0-1 0,1 0-2 16,0 0 1-16,-2 0 0 0,0 0-1 15,2 0-1-15,0 0 1 0,0 0 2 16,0 1-1-16,0-1-2 0,-2 1 2 16,2 0 2-16,-1-1-4 0,-1 1 4 15,2 0 2-15,0-1 0 0,2 0-3 0,0 0 3 16,0 0 0-16,0 0-1 0,0 0 0 15,0 0-7-15,0 0 1 0,2 0 2 16,11 0 0-16,5 0 0 0,5 0-2 16,4 0 5-16,2 0-2 0,0 0-2 15,2 0 1-15,0 0 2 0,0-2-3 16,2 2-2-16,0-2 4 0,-2 1 5 15,-4 1-4-15,-7 0-2 0,-9 0 0 16,-5 0 1-16,-2 0-1 0,-2 0-3 16,0 0 3-16,-2 0 2 0,0 0 0 0,0 1-2 15,0 1 2-15,0 0-2 0,0 0 1 16,0 1-1-16,0-1 0 0,0 0-1 15,0-1 1-15,0 1-2 0,0-1 2 16,2 0 1-16,0 0-2 0,3 0 0 16,-3-1 2-16,0 3 0 0,0-3-1 15,0 1-1-15,0 0 2 0,0-1 0 16,-2 0-3-16,0 0-2 0,0 1-4 15,0-1 3-15,0 1-6 0,0-1-7 16,0 1 2-16,0 1 0 0,0 1 4 0,2-1 1 16,-2-1 7-16,0 0 2 0,0-1 0 15,2 0 2-15,-2 1 0 0,0-1 2 16,0 0 0-16,0 0 0 0,0 0 11 15,0 0-1-15,0 0 0 0,0 1-3 16,0-1 3-16,0 0-4 0,0 1-9 0,0 1 4 16,0 3-5-16,0 2 2 15,0 0 0-15,0 3 0 0,0 2 2 16,0 3 0-16,0 4 5 0,0 4-5 15,0 3-2-15,0 3 4 0,-4 4-2 0,2 0-1 16,0 2 1-16,2-2 0 0,-2-1-2 16,2-2 0-16,0-6 2 0,0-2-3 15,0-5 1-15,2-3 2 0,0-1-4 16,-2-4 5-16,0-2-3 0,2-3 0 15,0-2 4-15,-2-1-1 0,0-1 1 16,0 0 0-16,0 0 4 0,0 0 4 0,0 0-7 16,0 0-2-16,0 0 0 15,0 0 0-15,0 0-3 0,0 0-2 16,0 0 1-16,0 0 0 0,0 0-1 15,0 0-1-15,0 0 3 0,0 0 1 0,0 0-2 16,0 0-2-16,0 0 4 0,0 0-1 16,0 0-1-16,0 0 0 0,0 0 0 15,0 0 0-15,0 0-3 0,2 0 1 16,-2 0 2-16,0 0 2 0,0 0-1 15,0 0 0-15,0 0 4 0,0 0 1 0,0-2-5 16,0-2-1-16,0 2 3 0,0-3-2 16,0 2 0-16,0 1 0 15,0-2 0-15,0 2 3 0,0-1-3 16,-4 1-3-16,2-1 4 0,-6-2 1 0,1 2-2 15,-1-1-2-15,-4 1 4 0,-5 0-1 16,-3 2-2-16,-1 1-2 0,-4 0 4 16,0 0 2-16,-4 0-2 0,2 0-1 15,-1 0 2-15,5 0 0 0,6 0-2 16,7 1-1-16,4 1 2 0,-5 2-1 0,5-1-2 15,2 0 0-15,-2 0 3 0,2 0-1 16,0 0-3-16,1-1-7 0,1-1 3 16,-2 2-3-16,4-2-2 15,0 3 1-15,0-1 0 0,0 0-5 0,6 1-13 16,5 0-14-16,1-4-57 0,1 0-161 15</inkml:trace>
  <inkml:trace contextRef="#ctx0" brushRef="#br0" timeOffset="69350.63">24158 924 0 0,'0'0'4'16,"0"1"0"-16,0-1 62 0,0 0-40 15,0 0-4-15,0 0 5 0,-4 0-13 16,4 0 5-16,-4 0 2 0,2 0-1 15,0 1 5-15,-2 0 1 0,0 1 5 0,-2 2-5 16,1 0-3-16,1 3-4 16,0 0-5-16,-4 2-9 0,4 2-1 15,0 3 2-15,-3 4-1 0,5 3-3 16,-2 2 0-16,0 3 2 0,2 1 3 0,2 2 2 15,0 0-6-15,0 1 0 0,0-2 1 16,0-2-4-16,0 0 1 0,0-3 0 16,0-2 2-16,2-3-2 0,2-1-1 15,-2-3 0-15,0 0 2 0,0-4-1 16,0 0-1-16,1-4 0 0,-3-2 2 0,0-1 1 15,2-2-5-15,-2 0 4 0,0 1 0 16,0-1 1-16,0 0-3 16,0 0 0-16,0 2 2 0,0-2-2 15,2 3 0-15,-2-2 0 0,0 3 0 16,2-2-2-16,-2 0-5 0,0 1 0 0,0-2 1 15,0-1 5-15,2-1-4 0,0 0 4 16,-2 0 1-16,2 0-2 0,-2 0-2 16,2 0 6-16,0 0-4 0,0 0 2 15,-2 0 2-15,2 0-2 0,-2 0 0 16,2 0 0-16,-2 0 0 0,0 0 1 0,0 0 3 15,0 0 4-15,0 0-8 0,-4-1 2 16,-4-3 7-16,-2 3 0 16,-7 0-3-16,0 1-1 0,-5 0 2 15,-5 0 1-15,-2 0-3 0,-4 0-3 0,-2 5 5 16,6 0 2-16,0-1-2 0,8 1-5 15,5-3 4-15,3 0-4 0,7-1-4 16,0-1 2-16,6 0 0 0,0 0-6 16,0 0-22-16,0 0-1 0,16 0 0 15,1 0-28-15,2-3-67 0,-3-4-129 0</inkml:trace>
  <inkml:trace contextRef="#ctx0" brushRef="#br0" timeOffset="70887.72">24657 1280 319 0,'0'0'70'0,"0"0"-18"0,0 0-1 16,0 0-10-16,0 0 1 0,0 0-10 15,0 0-17-15,0 0-16 0,0 0 1 16,0 0 0-16,0 1 2 0,0 3-5 15,0 0 2-15,0-1-5 0,8 0-9 0,-2-2-12 16,6 2-7-16,1-3-8 0,-3 0-19 16,5 0-76-16</inkml:trace>
  <inkml:trace contextRef="#ctx0" brushRef="#br0" timeOffset="71106.73">25066 1272 315 0,'0'0'78'0,"0"0"-60"0,0 0 5 15,0 0-2-15,0 0 8 0,0 0-14 16,0 1-14-16,0 3-6 0,0 0-2 15,0 2-15-15,0 0-11 0,0-2-11 0,0 0-48 16,0-2-108-16</inkml:trace>
  <inkml:trace contextRef="#ctx0" brushRef="#br0" timeOffset="71287.73">25341 1311 218 0,'0'0'224'0,"0"0"-186"0,0 0-13 15,0 0-8-15,0 0 5 0,0 0-1 16,0 0-17-16,0 0-4 16,0 0-4-16,2 0-51 0,0 0-56 15,-2 0-185-15</inkml:trace>
  <inkml:trace contextRef="#ctx0" brushRef="#br0" timeOffset="183810.18">20772 420 13 0,'0'-1'24'16,"0"0"-3"-16,0-1-2 0,0 2-5 16,0 0-6-16,0 0-4 0,3 0-2 15,-3 0-1-15,4 0-3 0,-2 0 3 0,-2 0 3 16,2 0-3-16,-2 0 5 0,0 0-3 15,2-1 10-15,-2 1-3 0,0 0 6 16,0 0-3-16,0 0-3 0,0 0-3 16,0 0 1-16,-2 0-1 0,0 0-3 15,2 0-1-15,0 0 3 0,0 0 4 16,0 0-1-16,0 0-1 0,0 0 3 15,0 0 0-15,0 0 6 0,-2 0-6 16,-2 0-2-16,1 0-2 0,1 0 2 16,-4 0 1-16,6 0-4 0,-4 0 1 0,0 0 0 15,4 0 1-15,0 0-4 0,-2 0 1 16,0 0 1-16,0 0-3 0,0 0 0 15,2 0-1-15,-2 1 1 0,2-1 2 16,0 0-5-16,-2 1 7 0,2 0 0 16,-5-1 0-16,3 1-2 0,0 0 1 15,0 0 0-15,0-1-1 0,0 1-1 16,0-1 2-16,0 2-4 0,-2-1 1 15,4-1-1-15,-2 1-1 0,0-1 1 16,2 1 1-16,-2-1-1 0,2 0-2 0,0 0 2 16,0 0-2-16,0 0-1 0,0 0 0 15,0 0-1-15,6 0 4 0,2 0 0 16,2 0 0-16,5 0 1 0,3 0 0 15,3 0-1-15,2 0-3 0,2 0 2 16,0-5 1-16,-1 0-1 0,1-1 1 0,0 1 0 16,-2 0 2-16,1-1-3 15,-3 3 0-15,-4-2 1 0,-1 2-1 16,-1-1 0-16,-1 1 0 0,-1 1 1 15,1 0-1-15,-2 1-2 0,3 1 1 0,-5-2 0 16,5 0 0-16,-1 2 0 0,1-2 0 16,1 1 0-16,1-1 1 0,-3 0-1 15,1 0 1-15,1 2 0 0,-1-3 0 16,-1 1 0-16,-4-1-1 0,1 1 5 15,-5 0 1-15,-4 1-2 0,0 1-4 0,-2-1 3 16,0 1 0-16,0 0-3 0,0 0 1 16,0 0-2-16,0 0-8 15,-6 0-16-15,0 7-20 0,-3-1-33 16,1-1-55-16</inkml:trace>
  <inkml:trace contextRef="#ctx0" brushRef="#br0" timeOffset="184586.22">21271 470 42 0,'0'0'25'0,"0"0"-1"16,0 0 2-16,0 0-1 0,0 0 2 15,0 0-6-15,0 0-3 0,0 0 5 16,0 0 1-16,0 0-5 0,0 1 8 16,0-1 4-16,0 0-6 0,0 1-4 0,0-1-1 15,0 0-3-15,0 1-2 0,0 1-5 16,0 2 3-16,0 2 0 0,0 1-6 15,0 3 0-15,0 0 0 0,0 4 1 16,-4 3-2-16,-1 0 0 0,-1 1-4 16,4 0 1-16,2-1-2 0,0 2-2 15,-2-1 1-15,0 0 1 0,2-1-1 16,0-2-1-16,0 0 1 0,0-2 1 15,0 1-1-15,0-1-1 0,0-1 1 16,2-4 1-16,-2 1-1 0,0-3-1 16,0 0 2-16,0-1-1 0,0-1 0 0,0-2 0 15,0 1 0-15,0-2 1 0,0 1-2 16,0 0 1-16,0-1 0 0,0 0 2 15,0 1-2-15,0-1-1 0,0 1 1 16,0 2 1-16,0-2-2 0,-2 2 0 16,0 1-2-16,2-1-7 0,0 0-23 15,0 1-23-15,0-1-49 0,0 0-81 16</inkml:trace>
  <inkml:trace contextRef="#ctx0" brushRef="#br0" timeOffset="185222.26">21277 1127 116 0,'0'-3'49'0,"0"2"-9"16,0-1 13-16,0-1-6 0,0 3 3 16,0-1-16-16,0 0-10 15,0 1 2-15,0 0-6 0,0 0-9 0,0 0-3 16,0 3-3-16,0 6 2 0,0 2-4 15,-4 3 3-15,2 3-1 0,-2 2-2 16,-1 1 0-16,3 1-1 0,-2 1 0 16,2-1 0-16,2 1-1 0,0-1-1 15,0-1 1-15,0-3 1 0,0-2-3 16,0-1 1-16,0-1 1 0,0-2-3 0,0 1 2 15,0-3 0-15,0 0 1 0,0-1 0 16,0-3 0-16,0 2-2 0,0-4 2 16,0 2 0-16,0-2-4 15,0 0-3-15,0-2-15 0,0 1-23 0,0 1-24 16,0-3-34-16,0 1-63 0</inkml:trace>
  <inkml:trace contextRef="#ctx0" brushRef="#br0" timeOffset="185970.3">21186 1508 28 0,'0'0'46'0,"0"-1"-3"15,0 0-1-15,0 0-5 0,0-1-7 0,0 0-5 16,-6 1-12-16,2 1 1 0,-3 0-5 16,1 0-1-16,2 0 2 0,-4 0 1 15,2 0 3-15,-3 0-1 0,1 0 4 16,0 0 4-16,2 0-1 0,-7 0-6 15,3 0 0-15,-7 0-1 0,1 0-7 16,-3 0-1-16,1 0 4 0,-1 0 0 0,-4 0 7 16,3 0-8-16,-3 0 3 15,-4 0-2-15,2 0 1 0,0-2-2 16,-2 1-2-16,3 1 2 0,-1-1-2 15,-2 1-1-15,2 0-4 0,2-1 1 0,3 1 2 16,1 0-4-16,7-1 2 0,1 1 2 16,7 0-4-16,-4 0 1 0,6 0-1 15,0 0 0-15,0 0 0 0,2 0-1 16,0 0 2-16,0 0-3 0,0 2-2 15,0 3-3-15,0-1-7 0,2 2-11 0,2-1-11 16,4 0-21-16,-2 1-26 0,3-2-30 16,-5 0-81-16</inkml:trace>
  <inkml:trace contextRef="#ctx0" brushRef="#br0" timeOffset="186731.34">20591 1419 9 0,'-5'0'57'0,"5"0"-27"16,-2 0 10-16,2 0 2 0,0 0-1 16,-2 0-12-16,2 0-9 0,0 0-9 15,0 0 3-15,0 0 2 0,-2 0-4 16,2-1 2-16,0-2-5 0,0 0 2 15,0-2 2-15,0-1 1 0,0 0 1 16,0-2-1-16,2 1 1 0,0-1-2 16,0-1-2-16,1-2 1 0,-1-2-7 0,0-1 4 15,0-3-4-15,2-1-4 0,0-4 1 16,-2-1 1-16,2-1-1 0,-4 1-2 15,2 0 0-15,2 1 2 0,-4 3-2 16,2 1 1-16,-2 4 2 0,0 2-1 16,0 4 6-16,0 2-3 0,0 1-2 15,0 2-2-15,0 0 0 0,0 1-3 16,0 1 2-16,0 1 0 0,0 0 0 15,0 0-2-15,0 0 1 0,3 0 1 16,-3 0 2-16,2 0-2 0,-2-2 1 0,0 1 0 16,0-1 0-16,0 1-1 0,0 0 1 15,0 0 0-15,0 1-1 0,0 0-4 16,0 0-5-16,0 0-14 0,0 0-17 15,0 0-12-15,2 1-31 0,-2 1-62 16</inkml:trace>
  <inkml:trace contextRef="#ctx0" brushRef="#br0" timeOffset="187490.39">20644 904 0 0,'-2'0'80'0,"0"0"-42"0,0 0 10 15,0 0-13-15,0 0 0 0,0 0-1 16,0 0-5-16,0-1-23 0,0 1 32 0,0-1-21 15,0 1 4-15,0-1-4 0,2-1-1 16,-3 2-3-16,3-1 0 0,-2 0 2 16,0-1-4-16,2-1 0 15,-2 0-5-15,0 0 0 0,2-2-3 0,-2 0 1 16,2-1 1-16,0-4-1 0,0 0-3 15,0-2-1-15,2-2 1 0,2-2 1 16,3-3-2-16,-1 0 2 0,2 0 0 16,0-1-1-16,-2 1-1 0,1 1 0 15,-1-1 1-15,2 1 0 0,0 2-2 0,-6 1 1 16,5 1 1-16,-5-1 0 0,0 4-1 15,0-1 1-15,2 5 1 0,-4 1-4 16,0 3 2-16,0 1 1 0,0 0 1 16,0 2 0-16,0-1-3 0,0 1 1 15,0-1 0-15,0 1 0 0,0 0-2 16,0 0 1-16,0 0 1 0,0 0 1 15,0 0 1-15,0 0 1 0,0 0 1 16,0 0 0-16,0 0 1 0,0 0-4 16,0 0 0-16,0 0-1 0,-4 0-1 0,2 0 1 15,0 0-3-15,0 0-10 0,2 1-21 16,-2 5-36-16,2-1-57 0,0-5-101 15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0:01:44.16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5910 1162 9 0,'0'0'4'0,"2"0"36"0,-2 0 51 16,0-1-22-16,0 1-31 0,0-2 3 16,0 1-7-16,0 0-5 0,0 1 0 15,0 0-6-15,0 0-6 0,0-1-2 0,0 1-5 16,0 0-1-16,0 0-5 0,0 14-4 15,0 8 0-15,0 9 4 16,0 7 1-16,0 3 1 0,-2 4-5 16,0-2 0-16,0 0 1 0,0 0 0 0,-2-5-1 15,1-2 0-15,3-7 2 0,0-5-1 16,0-6-2-16,0-7 1 0,0-5 0 15,0-6 2-15,0 0-3 0,0 0 6 16,0 0 6-16,0-4 0 0,0-11-9 16,0-4-3-16,5-3 0 0,5-3 1 0,0-1 0 15,5-1 0-15,1 1 0 0,1 2-2 16,1 4 0-16,3 3 1 0,-2 2-1 15,1 4 0-15,1 4-1 16,2 3 1-16,-3 4-1 0,1 0 1 0,-2 11-1 16,-3 4 2-16,-3 2-1 0,-3 1-7 15,-2-2 1-15,-4-2 0 0,1-1 3 16,-5-2 4-16,0-2 0 0,-7-1 2 15,-3-2 3-15,0 0-3 0,-3 0 3 16,1-1 3-16,-3 1-1 0,3-1 1 16,0 0-4-16,-1-2 1 0,3-1-2 0,2 1-2 15,1-1 0-15,3 0-1 0,2-2 1 16,2 0 0-16,0 0-4 0,0 0-2 15,0 0-10-15,0 0-13 16,8 0-1-16,5 0-19 0,-3 0-32 0,-2 0-47 16,1 0-76-16</inkml:trace>
  <inkml:trace contextRef="#ctx0" brushRef="#br0" timeOffset="298.01">6394 1356 49 0,'0'0'45'0,"0"3"-27"15,0-1 10-15,0 3 3 0,0-1 2 16,0 1 3-16,0 2-5 0,0 0-1 15,0 1 1-15,0 0 0 0,0 1 0 0,0-1 4 16,0 1-7-16,2-2-14 0,-2 2 3 16,0 1-5-16,0 1-6 0,0-2-4 15,0 0 3-15,0-1-4 0,0-2-1 16,0 0-1-16,0 0-6 0,0-2-12 15,0-1-21-15,4-1-28 0,2-2-29 16,0 0-39-16</inkml:trace>
  <inkml:trace contextRef="#ctx0" brushRef="#br0" timeOffset="657.03">6611 1320 154 0,'0'0'81'16,"2"0"-80"-16,0 0 31 0,-2 8 2 15,0 3-2-15,0 3-1 0,0 1 8 16,0 2-22-16,0-2-9 0,0 0 3 16,-2-2-4-16,0-4-1 0,2-3-3 15,0-3-4-15,0-1-1 0,0-2 4 0,2 0-4 16,6 0 2-16,6-3 4 0,1-7-1 15,6-2-3-15,-3-2-2 0,5 2 2 16,-4 1 1-16,-3 5-2 0,-6 2-1 16,-1 3 1-16,-3 1 2 0,-2 0-2 15,-4 0 1-15,0 0 0 0,0 4 2 16,0 7 3-16,0 5-4 0,0 1 4 0,-4 1 0 15,-2-1-1-15,-1 1-4 16,5-1 1-16,2-3 0 0,0-2-2 16,0-2-3-16,0-3-2 0,7 0-15 15,5-7-20-15,0 0-10 0,9 0-6 0,-2-13-27 16,6-3-45-16</inkml:trace>
  <inkml:trace contextRef="#ctx0" brushRef="#br0" timeOffset="1309.07">7047 1360 0 0,'0'-6'96'0,"0"1"-51"0,0-1 12 16,0 1-8-16,-4-1-4 0,0 2-3 15,-1 0-7-15,3 0-10 16,-4 1-5-16,2 1 4 0,-2 1-3 16,-2 1-2-16,1 0-4 0,1 0-2 0,-6 6-1 15,1 6-4-15,1 5-1 0,-2 2 2 16,1 2-2-16,1 0-1 0,0-2 0 15,3-2-4-15,5-3 0 0,2-2-2 16,0-1-2-16,2-4 2 0,11-2 0 16,-1-3-2-16,3-2 2 0,3-1 0 0,3-12 3 15,2-4-3-15,-3-2-2 0,1 1 1 16,-4 0-2-16,-5 6 2 15,-2 3-4-15,-3 4 4 0,-5 4 1 16,-2 0 0-16,0 1-3 0,0 0 1 0,0 0 0 16,0 11-4-16,-9 2 4 0,3 3 2 15,0 3 0-15,2 1-2 0,2 1 0 16,-2-1 2-16,4-6-3 0,0-2 0 15,4-4-3-15,6-4 5 0,2-3-2 16,3-1 2-16,1 0 0 0,3-10 2 0,2-4 0 16,-1-2 1-16,-1-3-2 0,2 1 2 15,-3-1-4-15,1-1 3 0,-5 2-1 16,-1 0 3-16,-1 4 4 0,-4 4-1 15,-3 3-1-15,-3 2 1 0,-2 3 3 16,0 1-2-16,0 1-2 0,0 0-1 16,0 0-3-16,0 1-5 0,0 9 1 15,-2 5 3-15,-7 3 1 0,5 1-1 16,0-1-1-16,2-3 2 0,2 0 0 15,0-4-2-15,0-1 0 0,0-3 1 0,0-3 0 16,0-3 0-16,0-1 0 0,0 0 0 16,0 0 3-16,6-4 1 0,2-6-5 15,3-4 3-15,1-1-1 0,3 0 0 16,-5 1-2-16,2 3 1 0,-3 2 1 15,-5 3-1-15,0 4-2 0,-2 2 2 16,0 0 0-16,-2 0-2 0,0 0 2 16,4 0-2-16,-2 4 1 0,0 5-8 15,5 0-8-15,-3 0-3 0,4 0 4 16,2-2-16-16,3-2 10 0,1 0-7 15,1-2-56-15,-5-1 40 0,2-2-71 0,-3 0-24 16</inkml:trace>
  <inkml:trace contextRef="#ctx0" brushRef="#br0" timeOffset="1477.08">7533 1380 17 0,'0'-1'228'0,"0"0"-172"15,0 1-8-15,0 0 10 0,0 0-25 16,0 0-6-16,0 0-15 0,0 6-5 16,0 5 0-16,0 2 1 0,0 0-2 15,0-1-6-15,0 0 0 0,4-1 1 16,2-1 0-16,6-3-6 0,1-2-4 0,3-4 1 15,5-1-26-15,2 0-18 0,1-11 14 16,5-6-37-16,4-3-28 0,1-4 2 16</inkml:trace>
  <inkml:trace contextRef="#ctx0" brushRef="#br0" timeOffset="1632.09">7882 1309 11 0,'0'0'208'0,"0"5"-140"15,-10 9-52-15,-3 2 27 16,-3 6-8-16,1 5 0 0,-3 3-4 16,-1 4-10-16,0 5-2 0,-1 2-1 15,-1 0-1-15,2 4-5 0,3-1-6 0,1-2-4 16,7-1 1-16,2-7-1 0,4-6-4 15,2 1 0-15,0-3-21 0,4-6-2 16,8-1 12-16,3-6-100 0,1-6-49 16</inkml:trace>
  <inkml:trace contextRef="#ctx0" brushRef="#br0" timeOffset="2389.13">8649 1268 21 0,'4'-4'15'0,"2"-4"151"15,-4 1-125-15,0 0 8 0,0 0 12 0,-2 1-18 16,0 0 2-16,0 2-9 0,0 3-9 16,-4-1-3-16,-4 2-2 0,-2 0-5 15,-5 0-13-15,-3 10-4 0,-5 8 1 16,2 4-1-16,0 5 1 0,5 2 0 15,4 0-1-15,1 2 0 0,7-1-1 16,0-1-1-16,4-3 3 0,0-3-3 16,6-2 3-16,7-3-10 0,3-5-14 15,7-3-3-15,4-5 0 0,4-5-19 16,0 0-17-16,2-5-3 0,4-8-8 0,-2-2-17 15,-4-4-20-15</inkml:trace>
  <inkml:trace contextRef="#ctx0" brushRef="#br0" timeOffset="2670.15">8911 1377 0 0,'2'-6'14'0,"-2"1"155"0,0 0-96 16,0 1-37-16,-6 1 21 0,0 1-13 15,0 0-5-15,-2 1-9 0,-1 1-13 16,1 0-4-16,0 2-5 0,-1 10-1 16,1 6-6-16,2 1 0 0,4 3-1 15,2 0 0-15,0 0-1 0,2 0-1 16,15-1 3-16,-5-1-5 0,9-1-6 0,-1-7 10 15,1-3-6-15,2-5 0 0,2-4 1 16,-1 0 2-16,-5-10 6 0,0-4-2 16,-5-2 3-16,-2 0-1 0,-1-1 5 15,-7 1 3-15,-2 0 0 0,-2 2-5 16,0 0 2-16,-4 1-4 0,-7 0-2 15,-3 3 0-15,4 0-3 0,-1 3 0 16,5 4 0-16,0 2-10 0,6 1-3 16,0 0-27-16,0 7-12 0,4 6-7 15,8-2-33-15,-3-5-38 0</inkml:trace>
  <inkml:trace contextRef="#ctx0" brushRef="#br0" timeOffset="3224.18">9321 1347 94 0,'0'-7'180'0,"0"1"-148"0,-9 2 19 15,-1 0-11-15,-4 1-16 0,5 2-3 16,-1 1-3-16,0 0-10 0,3 2-5 16,-1 11-3-16,0 2 0 0,4 0-1 0,0 5-2 15,2-1 2-15,-1 1 1 0,3 1 0 16,0-1-1-16,0-1-2 0,3-3-3 15,3-3 6-15,2-4-6 0,2-5 2 16,1-4 2-16,5 0 2 0,1-4 0 16,1-11 4-16,5-4 3 0,-2-6-2 0,4-3 3 15,-3-4-2-15,1-2 4 0,0-2-4 16,-5 0-1-16,-3-2-5 15,-3 0 2-15,-1-2 1 0,-3-1-3 16,-2 1 0-16,-4 4 1 0,0 7-1 0,-2 8-1 16,0 8 2-16,0 8 5 0,0 4 7 15,0 1-7-15,-4 2-3 0,0 12-3 16,-4 5 1-16,4 5 0 0,-5 4-1 15,1 5 1-15,6 3 0 0,-4 3-2 16,4-2 1-16,0 1 1 0,2 0 0 0,0-1-1 16,2-3-1-16,8-2 2 0,7-7 0 15,-1-2-3-15,5-8 1 0,6-5 2 16,0-5-1-16,1-5 1 15,6-3 0-15,-6-12 2 0,6-6-1 0,-8-3-1 16,1 0 1-16,-10 0-1 0,-7 1 1 16,-10 0-2-16,0 6 0 0,-2 4-1 15,-10 6 5-15,-11 7-2 0,-2 0 5 16,-2 4 5-16,-6 14-1 0,6 4 2 15,0 3-4-15,7 4-1 0,1 3-3 16,9-1-4-16,8 0-1 0,2-2 0 0,8-4-1 16,19 2-3-16,6-2-14 0,21-5-27 15,14-6 7-15,8-13-59 0,11-1-302 16</inkml:trace>
  <inkml:trace contextRef="#ctx0" brushRef="#br0" timeOffset="4409.25">10474 1515 24 0,'6'1'54'0,"-2"-1"33"0,11 0-48 0,-3-5-3 16,7-6-1-16,2-6-5 0,-1-5-4 15,5-3-9-15,2-4 5 0,0-3-11 16,-2-2-3-16,-3-3-3 0,1-3 3 16,-4-2-2-16,-7-3 2 0,-2-1 3 15,-3-1-5-15,-3-5 1 0,-2 0 1 0,-2-3 2 16,0 0-1-16,-6 7-3 15,-5 7 5-15,1 7-2 0,2 11 6 16,-1 8-2-16,3 5 1 0,2 8-3 16,2 2-8-16,0 4-5 0,-2 17 0 0,0 10 2 15,4 11-1-15,0 12 1 0,0 8 1 16,0 7-2-16,0 7 1 0,0 3 0 15,0 5 1-15,0 4-5 0,-4 1-2 16,-9 0 1-16,1-1-3 0,-3-4 5 16,-3-7 1-16,-1-7 2 0,3-14 3 15,-1-12-4-15,7-12 1 0,-1-6 2 0,3-11 5 16,4-5-5-16,4-6 0 15,0-4-2-15,0 0 9 0,0-9 1 16,0-9-9-16,2-7-2 0,12-6 1 16,3-3 0-16,2-1-3 0,7 1 0 0,5-3-3 15,5 0-11-15,-1 1-3 0,8-1-9 16,-4 3-4-16,-1 0-5 0,1 4 1 15,-6 2 17-15,0 2 10 0,-2 4 11 16,-6 0 11-16,-9 3-10 0,-3 1 18 16,-9 4-4-16,-4 1 12 0,0 1-1 0,0 2-6 15,-6-1-3-15,-5 0-5 0,-1 3 3 16,-5 0 0-16,5 2-4 15,-2 2-4-15,-3 1 4 0,7 2 0 16,-3 1-6-16,3 0-4 0,4 0 3 0,-2 0-1 16,1 4 0-16,-1 5-4 0,4 1 0 15,-2 1 0-15,2 2 0 0,-1 3-2 16,3 3 1-16,2 0 2 0,0 2 0 15,0-1-2-15,0-1 1 0,0 1 1 16,0-1-1-16,7-3-1 0,-1 1 0 0,4-2 1 16,5-2 1-16,-3-3-2 0,9-5 0 15,-1-3 2-15,1-2-1 0,0 0-1 16,-1-3 2-16,1-9-1 15,-2 0-1-15,-7-3 1 0,0-1 0 0,-3 0 2 16,-7-1-1-16,2 0 0 0,-4-1-1 16,0 0 4-16,0 2-4 0,-2-2 0 15,-2 4 0-15,0 3 0 0,2 2 1 16,-3 5-2-16,3 3 1 0,0 1 0 15,2 0-4-15,0 0-2 0,0 0 1 0,0 0 4 16,6 5 0-16,-3 2 1 0,5-3-1 16,-4 0-1-16,2-3-1 15,0 0 4-15,5-1-2 0,-3 0 2 16,2 0-3-16,1 0 3 0,1 0 0 0,0 0 4 15,3 0-1-15,-1-3-2 0,1 2-1 16,1-1-2-16,3 2 1 0,2 0 0 16,-1-1 1-16,3 1-4 0,4 0-7 15,2 0-10-15,4 0-21 0,4 0-22 16,4-4-23-16,5-2-32 0,1-3-110 15</inkml:trace>
  <inkml:trace contextRef="#ctx0" brushRef="#br0" timeOffset="5749.32">12293 1125 15 0,'-4'2'34'15,"2"-2"-33"-15,0 0 119 0,-2 0-89 16,4 0-4-16,0 0 27 0,0 0-16 16,0 0-3-16,0 0-9 0,0 0-10 15,0 0-8-15,10 0 0 0,9-4 9 16,1-1 1-16,9-1-3 0,2 1-5 0,0 3-1 15,7 1 5-15,-5 1 4 0,2 0-10 16,-6 0 1-16,-7 11-5 0,-3 4-1 16,-9 4-2-16,-1 2 0 15,-9 6 3-15,0 2-1 0,-2 4-1 0,-13 1-6 16,-6 1 2-16,-1 0-4 0,-3-2-1 15,-4 1-1-15,2-2 6 0,-4-3-3 16,2-1 0-16,0-4 3 0,2-5 2 16,7-4 2-16,5-4-2 0,1-3 0 15,5-3 0-15,7-3 2 0,2-1-2 0,0-1-1 16,0 0-4-16,5 0-1 0,7 0 1 15,4 0 3-15,1-1 2 0,4 1 0 16,1 0 0-16,-1 0-1 0,2 0 1 16,0 0 3-16,-1 0 2 15,3 0 0-15,2 0-1 0,0 0 0 0,-2 0-2 16,-3-4-3-16,3-3 0 0,-2 1-13 15,2-2-38-15,-3-1-41 0,3-1-80 16</inkml:trace>
  <inkml:trace contextRef="#ctx0" brushRef="#br0" timeOffset="5917.33">12940 1407 10 0,'-2'2'3'0,"0"0"-1"0,0 0 2 16,2-1 6-16,0 0 51 15,-2 1-48-15,0 0-13 0,2-2 1 16,0 0-16-16,0 0-46 0</inkml:trace>
  <inkml:trace contextRef="#ctx0" brushRef="#br0" timeOffset="6816.38">12940 1407 39 0,'-49'40'72'16,"49"-40"96"-16,-3 0-134 0,3 0-5 15,0 0 11-15,0 0-12 0,0 0-14 16,0 0-9-16,9 0-7 0,3 0 13 0,3 0-2 16,1-2 3-16,5-8-2 0,2-2 8 15,-1-3-3-15,3-4-3 0,0-2-5 16,-2 0 2-16,-5 0-2 0,-1-1 2 15,-7 0-4-15,-2 0 3 0,-6-2-5 16,-2 0 1-16,0 1 1 0,-4 3-3 16,-10 2-1-16,-1 8 1 0,-5 4-2 15,3 4 1-15,-1 2-3 0,1 3-2 16,-2 11 5-16,5 6-4 0,-3 5 0 15,3 5 1-15,2 5 1 0,3 1 0 0,7 0 0 16,2-2-1-16,2-3 2 0,11-5-1 16,3-3-2-16,7-3-6 0,2-5 3 15,4-6 3-15,4-4 3 0,8-5 0 16,3 0 2-16,-1-9 1 0,5-8-3 15,-5-2 2-15,-6 0 5 0,-2 1 3 0,-8 0 0 16,-8 6-6-16,-5 3 1 16,-8 2 0-16,-4 5 2 0,-2-1-3 15,0 3 2-15,0 0-1 0,0 0-3 16,0 0-2-16,0 3 0 0,0 8-2 15,-6 4 1-15,2 4 0 0,0 3 1 0,2-1-2 16,0 2-3-16,0 1-3 0,2 0 5 16,0-1 0-16,0-4 3 0,0-6-1 15,2-5 2-15,0-3-1 0,-2-1 0 16,2-4 0-16,-2 0 0 0,0 0 6 15,2-9-2-15,-2-5-4 0,4-3 1 0,0-1-1 16,3-1-1-16,5 0-3 16,0-1 2-16,5-1-3 0,1 4-5 15,1 1 2-15,2 3 0 0,-5 3 1 16,5 2 1-16,-2 3-2 0,3 0 4 0,5 0 0 15,2 0 4-15,2-2-2 0,-2 1 4 16,-4 1-2-16,0-1 0 0,-9-1 2 16,-5 1 3-16,-5 0 0 0,-2 1 1 15,-4 0 5-15,0 1-1 0,-2-1 0 16,-6 2-3-16,-5 1 4 0,-1 2-3 0,-3 0-1 15,1 0-4-15,3 6 1 0,-1 4-1 16,3 3 0-16,1 2-5 16,6 4 1-16,4 0 0 0,0 1 0 15,6 1-1-15,11-2 2 0,1 1 0 0,3 0 0 16,8-5-4-16,4-1 4 0,4-4 0 15,0-6 1-15,-4-2-2 0,1-2 1 16,-8 0-1-16,-1-11 2 0,-2-5-1 16,-4-2 2-16,-9-1 1 0,-2-2 1 15,-8 2 0-15,0-3 6 0,0 0 3 0,-6 0-5 16,-6-1-1-16,-5 3 0 15,-2-1-2-15,-1 2-1 0,-1 3-4 0,2 1 0 16,5 4 0-16,2 5-1 16,5 4-2-16,7 2-6 0,-2 0-17 0,2 10-5 15,0 5-4-15,0 5-14 0,2-3-42 16,3-3-103-16</inkml:trace>
  <inkml:trace contextRef="#ctx0" brushRef="#br0" timeOffset="124249.1">3456 1133 67 0,'2'0'26'0,"2"0"1"15,1-5 11-15,-1 0 17 0,2-1 0 16,-2-1-22-16,4 0 1 0,-1-1-8 0,-3 2-3 16,2 0-2-16,-4 1 3 0,0 1-4 15,-2-1-1-15,2 1-4 0,-2 0-2 16,0-1-3-16,0 4 1 0,0-1 0 15,-2 2-6-15,-2 0-1 0,-2 0 0 16,-5 0 1-16,3 2-6 0,-9 6 0 0,1 2 2 16,-3 3 2-16,1 1-3 15,-7 2-2-15,4 3 3 0,-1-1 2 16,-1 4-3-16,2 0-1 0,5-1 3 15,3-2 2-15,5 0-3 0,2-2-4 0,6 1 3 16,0-1 2-16,0 1-2 0,10-1-2 16,0 1 2-16,7 0 4 0,-1 0-4 15,1-1-1-15,4 0 2 0,-1 0 0 16,-1 2-1-16,2 0 1 0,-1 1-1 15,-1 1-1-15,-1 0-1 0,-1 3-9 16,0-1 5-16,-3 0 0 0,-6-2 5 0,1 2-3 16,-7-1 4-16,-2-1 1 15,0 0-1-15,-2 1 0 0,-11 0 2 16,-3 1 0-16,-3 1 0 0,0-1 1 15,1-1 3-15,-3-4-3 0,5-2 1 0,3-4-3 16,3-2 2-16,4-4-1 0,2-3-3 16,-1-3 0-16,5 0 2 0,0 0-5 15,0-1-9-15,0-13-14 0,11-4-15 16,3-6-22-16,3-5-51 0,-3 0-87 15</inkml:trace>
  <inkml:trace contextRef="#ctx0" brushRef="#br0" timeOffset="125489.17">3839 879 72 0,'0'-1'32'0,"0"-1"4"0,0 0 26 15,0 1 18-15,-2 1-46 0,-3 0 11 16,-1 0-16-16,2 0-10 0,-2 4-9 16,4 6-3-16,-4 1-6 0,4 4 1 15,-3-1 5-15,1 5-1 0,-2 0 1 0,2 3-3 16,0 1 5-16,2 3-4 0,2 0 4 15,0 1-5-15,0 2 0 0,0 0 0 16,2 1-3-16,4 2-2 0,2 1 3 16,-4 1 3-16,3 4-8 0,-5 0 3 15,0 4 3-15,-2 1 2 0,0 1-5 16,0 4 0-16,0-1 1 0,0-2 2 15,-2-3-3-15,0-1-1 0,2-5 2 16,0-4 1-16,0-6-3 0,0-8 0 16,0-5 2-16,0-6-3 0,0-4-6 0,0-2 3 15,0-1 1-15,0 0 1 0,2-11-1 16,4-5-4-16,0-7 0 0,2-4-7 15,1-2 0-15,1 0 1 0,0 2 2 16,3 5-3-16,-1 3-3 0,-2 6 7 16,1 4-1-16,1 5 7 0,-1 3-6 15,1 1-20-15,0 0 25 0,5 0 7 16,-1 1-5-16,1 0-4 0,4 0 2 15,-3 1 6-15,-1-2-5 0,-1 0 4 16,-3 0 5-16,-5 0 0 0,-2 0 8 16,-4-1 3-16,-2-1 11 0,0 0 16 0,0 0-18 15,-4-2-8-15,0-1-3 0,-4 1 0 16,4 0-1-16,-5 2 0 0,1 1-1 15,2-1 0-15,0 2-4 0,-1 0 3 16,3 0-2-16,0 3-2 0,-4 6 1 16,2 3-7-16,4 2 3 0,-3 1-2 15,5 3-2-15,0 0-1 0,0 0 2 16,7-1 1-16,3-1-2 0,2-2 0 15,1-1 2-15,1-3 0 0,1-2-3 16,1-4 0-16,1-3 4 0,-1-1-2 0,1 0 0 16,-5-6 0-16,1-4 1 0,-3-2 2 15,-4-2-2-15,0 0-2 0,-3-1 3 16,-3 1 2-16,0-2-3 0,0 1-1 15,0-1 1-15,0-2 0 0,-3 1-2 16,1-1 0-16,2 1 1 0,0 3 0 0,0 2-2 16,2 2 0-16,5 1 0 15,3 4 1-15,2-2 0 0,3-1-1 16,1 4 3-16,3 0 0 0,-2 3-2 15,-5-1-1-15,2 0 3 0,3 1 0 0,-5-1-1 16,1 0 0-16,-5 2 1 0,-4 0 1 16,0 0-4-16,-2 0 1 0,-2 0 4 15,0 10-2-15,0 1-1 0,0 2-1 16,0 2 2-16,-4 2 1 0,-2 1-3 15,0-1 1-15,4 0 1 0,-4-4 0 0,3-1-5 16,3-3-1-16,0-4-4 0,0-4 3 16,0-1-3-16,0 0 0 15,0 0 3-15,0-5-3 0,7-8-4 16,-1 0-3-16,2-3 3 0,0 1-1 0,5 3 1 15,-3 0-4-15,3 2 5 0,-1 1 2 16,5 3 4-16,1-1 3 0,1 2 3 16,3-1 0-16,3 1 0 0,0-2 0 15,2-3 5-15,2 0 1 0,-6-2 6 16,-1-3 1-16,-3 0 2 0,-5-1 0 15,3-1-3-15,-9 1 0 0,-6 2 5 0,-2 2 1 16,0 2-1-16,-2 5-3 0,-6 0 3 16,-7 3-5-16,3 2-1 15,-4 0-5-15,1 4 0 0,1 10-2 16,-1 6-1-16,3 3 3 0,-1 2 2 0,5 2-2 15,2 0 0-15,4-2 1 0,2-1 0 16,4-5-4-16,8-1-4 0,5-3 1 16,8-3 2-16,6-4-2 0,8-6-3 15,13-2 1-15,8-9-18 0,6-12-31 16,-2-7-49-16,2-5-216 0</inkml:trace>
  <inkml:trace contextRef="#ctx0" brushRef="#br0" timeOffset="130058.43">15094 1333 39 0,'0'0'23'0,"0"0"-1"0,0 1 12 16,0-1 5-16,-4 0-2 0,4 0-7 16,0 0 7-16,-4 0-5 0,4 0-4 0,0 0-5 15,0 0-4-15,0 0-6 0,-2 0 0 16,2 0-6-16,0 0-2 0,0-1 0 15,0 1-2-15,0 0 1 0,0 0-2 16,0 0 5-16,0 0 2 16,0 0 0-16,0 0-2 0,0 0-1 0,0 0 3 15,0 0-2-15,0 0 5 0,0 6-4 16,0 2 2-16,0 2 3 0,0 5-7 15,0-1 2-15,0 5-1 0,2-1-1 16,-2 0-1-16,2 0-3 0,0 0-1 16,0 0 3-16,0 1 0 0,-2-4-3 0,0-1 2 15,4-2-1-15,-4-3-2 0,0-1 0 16,0-3 0-16,2-1 1 0,-2-2-2 15,0 0-8-15,0-2-6 16,0 0-16-16,2 0-19 0,5-9-31 0,-3-7-63 16,-2-3-81-16</inkml:trace>
  <inkml:trace contextRef="#ctx0" brushRef="#br0" timeOffset="130371.45">15340 1295 99 0,'8'0'183'16,"-3"0"-146"-16,-3 0-15 0,4 5 39 15,-6 4-21-15,0 5-6 0,0 3-11 16,0 2-7-16,0 1-9 0,-2 0-1 16,0-5-3-16,2-3-2 0,0-3-1 15,0-3-1-15,8-3 1 0,-2-2 2 16,4-1-3-16,3-2 0 0,-1-8 2 15,5-4 0-15,1-3-2 0,-1 2 0 0,2-1 2 16,-5 4 0-16,0 3-1 0,-5 5-1 16,-1 2 1-16,-6 2 1 0,4 0-1 15,-2 2 0-15,1 7 0 0,-1 3 4 16,-4 3-2-16,0 1-2 0,2 0 1 15,2 1 0-15,0-1-1 0,4 1-6 0,7-2-16 16,3-3-24-16,7-5-41 16,0-5-69-16</inkml:trace>
  <inkml:trace contextRef="#ctx0" brushRef="#br0" timeOffset="131858.54">16841 1355 2 0,'2'-3'201'0,"-2"2"-161"16,0 1-23-16,4 0 6 0,-2 0-3 0,2 9 8 15,0 7 4-15,3 5-17 0,-1 6-5 16,4 6-4-16,-2 4 1 0,1 4 0 16,-3 1-2-16,0 6-4 0,-4 2 6 15,-2-2 8-15,0 1-6 0,0-6-5 16,0-3 4-16,-4-3 2 0,-2-5-4 15,0-4 0-15,1-6-3 0,-1-6 3 16,2-5-1-16,0-1 3 0,0-4 0 16,-2-3 2-16,-3-3 4 0,1 0-8 15,-2-4-1-15,4-11-1 0,-3-5-1 0,3-5-3 16,0-6 1-16,0-7 3 0,4-5-4 15,2-9-1-15,0-6-1 0,0-9 4 16,4-5-2-16,6-5-3 0,5-3 1 16,1 4-3-16,7 9-3 0,2 12 2 15,2 12 3-15,1 10 0 0,6 8 1 0,-1 9-1 16,2 4 2-16,2 7 0 15,-6 5 1-15,-2 0 0 0,-4 12 0 16,-7 7 2-16,-5 1-1 0,-5 6 1 16,-8 1 1-16,0 5 0 0,0-1 0 15,-12 0-3-15,-5 1 2 0,1-3 1 0,-1-3-1 16,0 2-2-16,3-6 0 0,-1-2 1 15,5-2-1-15,4-6-1 0,0-2-6 16,6-4-10-16,0-2-21 0,0-2-28 16,0-2-39-16,4 0-76 0</inkml:trace>
  <inkml:trace contextRef="#ctx0" brushRef="#br0" timeOffset="132758.59">17513 1239 50 0,'0'-4'16'16,"0"0"150"-16,0 1-130 0,-7-2 14 16,-1 5-8-16,-2 0-1 0,0 0-8 0,-3 0-5 15,1 5-11-15,-1 6-1 16,1 4-1-16,2 6-4 0,-1 6 0 15,-1 5-4-15,1 1 1 0,5 2 2 16,2-2-8-16,4-4 0 0,0-4-1 0,8-5 0 16,7-2-2-16,-1-3 1 0,7-5 0 15,0-5 1-15,1-5-2 0,1 0 0 16,0-4 2-16,-4-9 0 0,-3-2 0 15,-4-3 0-15,-3-1 0 0,-7-2 1 16,0-3-1-16,-2 2 0 0,0-1-1 0,0-1 1 16,-2 1-1-16,-6-1 0 0,1 1 2 15,-1 4-3-15,6 4 1 16,2 3 0-16,0 5-1 0,0 2 1 15,14 3-3-15,-1 2 1 0,8 0 1 0,-1 0 1 16,1 5-2-16,4 4 2 0,2-1 0 16,-1-1-1-16,3-3 1 0,-2-1 0 15,-2-2 1-15,-2 1-1 0,-3 0 0 16,-1 2-1-16,-4-1 3 0,-5 2-2 15,-4 2 0-15,-4 0 0 0,-2 2 1 0,0 4 3 16,-4 1-2-16,-6 0-2 0,-3-1 2 16,-1-2-1-16,3-1-1 0,-3-3 0 15,6-1 2-15,2-4-2 16,1-2-2-16,5 0-2 0,0 0 0 0,0 0-11 15,0-9-2-15,7-2 3 0,3 0 0 16,0 0-10-16,3 4-3 0,1 0 3 16,3 3 6-16,-3 1 4 0,-1 2 3 15,1-2-6-15,-4 1 4 0,5-2 1 16,-3-3-4-16,3 0 12 0,-3-3 3 15,3 0 2-15,-5-2-1 0,2-2 0 0,1 0 1 16,-5-2 2-16,4-2 0 0,-1-2 2 16,-1-1 1-16,2-4 3 0,-1-2-1 15,-1-3-3-15,0-2 7 16,-1-4 3-16,-1-4-1 0,-2-2 0 0,0-4-2 15,1-4-3-15,-1 4 0 0,-2 1 2 16,2 8 5-16,0 11-2 0,1 8 0 16,-3 7 0-16,2 8-6 0,-2 3-6 15,-2 4-1-15,2 16 1 0,-2 12 5 16,-2 9-4-16,0 10-3 0,0 7 1 0,-2 7 1 15,-4-1-2-15,0 2-2 0,-2-4-3 16,-1-6-1-16,1-5-1 0,2-8-4 16,2-8 4-16,0-9 5 0,4-7 2 15,0-6-2-15,0-8 2 0,0-4 0 16,0-1-2-16,0-1 3 0,0-12 1 15,8-2 0-15,2-2-2 0,-2 0-1 16,5 1 3-16,1 1 3 0,-1 1-2 16,1 3-2-16,-1 1 1 0,-1 4-3 15,-4-1 1-15,7 3 2 0,-5-2-3 0,7 4-12 16,-3 1-22-16,3-1-22 0,-1-3-51 15,-1-1-60-15</inkml:trace>
  <inkml:trace contextRef="#ctx0" brushRef="#br0" timeOffset="133474.63">19127 872 293 0,'0'0'119'0,"0"0"-108"0,0 9-4 16,-4 10 9-16,-2 6-6 0,2 5 7 15,4 3-1-15,0 3-13 0,0 3-2 16,4 0 1-16,0 0 2 0,-4-2-3 15,2-2-1-15,-2-4 0 0,0-6 2 16,0-4-3-16,0-7 1 0,0-5 1 16,-2-6 1-16,2-3 0 0,-2 0 3 0,0 0 2 15,2-13-7-15,0-7 0 16,0-7 0-16,0-7 0 0,4-4 1 15,10-2-1-15,1-4 2 0,-1-3 5 16,5-3-5-16,2-7 0 0,1 0-4 0,5 2 3 16,0 7-1-16,2 10-1 0,2 12-1 15,-4 8 2-15,-2 10 0 0,-1 5-2 16,-1 3 2-16,2 0 2 0,-6 13 1 15,-3 6 2-15,-8 5-2 0,-8 5 1 16,0 4-2-16,-8 5 2 0,-13 1-2 0,-5 1 3 16,-3 1-3-16,2-4 1 0,2-2-3 15,6-6 3-15,3 0 0 16,8-6 0-16,3-3-1 0,5-2-4 15,0-3 3-15,9-2 0 0,5-2-2 0,11-1 1 16,0 0 1-16,8 0-1 0,2-2-1 16,0 1 2-16,6-3-4 0,-3 1-3 15,-5 1 4-15,0 2 0 0,-6 2 4 16,-2-1-4-16,-9 0 2 0,-8 1 0 15,-6 2 2-15,-2-2 1 0,-8 3 3 0,-10 1 3 16,-5-1 6-16,-4 1-2 0,-2-2 1 16,-2 2 0-16,0-1-2 0,0 0-4 15,-2 0-2-15,2-1-4 16,2 0 0-16,10 0-1 0,1-1-2 0,5 1-2 15,5 3-14-15,4 0-27 0,0-2-39 16,0 1-93-16</inkml:trace>
  <inkml:trace contextRef="#ctx0" brushRef="#br0" timeOffset="140013">4023 3748 39 0,'0'0'211'0,"0"0"-184"16,0 0 13-16,0 4 8 0,0 3-31 15,-7 6-8-15,5-1 2 16,-2 1-3-16,0 1-7 0,2-1-1 0,2-1 1 15,0-2-2-15,0-2-12 0,0-2-12 16,4-2-15-16,2-2-25 0,-4-2-55 16</inkml:trace>
  <inkml:trace contextRef="#ctx0" brushRef="#br0" timeOffset="140139.01">4167 3781 188 0,'0'11'84'0,"0"4"-72"0,0 3 27 16,0 1-18-16,0 1-17 0,0 0-4 0,11-3-25 15,3-5-74-15,5-1-117 0</inkml:trace>
  <inkml:trace contextRef="#ctx0" brushRef="#br0" timeOffset="140681.04">6739 3482 80 0,'2'-1'224'0,"-2"1"-184"0,0 0-3 16,0 0 9-16,-2 9-20 0,-4 2 2 0,-1 3-8 16,3 0-8-16,0 0-8 0,2-1-4 15,2 0-1-15,0 1-4 0,0-3-22 16,8-2-23-16,7-3-30 0,1-6-50 15,1 0-34-15</inkml:trace>
  <inkml:trace contextRef="#ctx0" brushRef="#br0" timeOffset="140787.04">6906 3544 227 0,'0'2'58'16,"0"8"-27"-16,-4 4 18 0,-2 4-18 15,4 4-18-15,2 2-7 0,0 1-7 16,4 2-2-16,15-2-17 0,5-6-78 0,7-8-91 16</inkml:trace>
  <inkml:trace contextRef="#ctx0" brushRef="#br0" timeOffset="141233.07">9265 3353 133 0,'0'2'200'0,"0"0"-180"15,0 3 4-15,0 1 5 0,-4 2-14 0,0 1-7 16,1-2-10-16,1 1 4 0,2 2-22 15,0-5-54-15,2-5-95 0</inkml:trace>
  <inkml:trace contextRef="#ctx0" brushRef="#br0" timeOffset="141368.07">9387 3417 70 0,'-8'9'231'16,"-1"3"-217"-16,-1 3-1 0,2 3 33 16,1-2-28-16,5 3-13 0,2-3-6 15,9 1-7-15,11-4-59 0,9-7-23 16,6-5-120-16</inkml:trace>
  <inkml:trace contextRef="#ctx0" brushRef="#br0" timeOffset="141772.1">10813 3237 196 0,'2'4'145'16,"-2"2"-140"-16,0 4 37 0,0 2 21 0,-2 1-14 16,-2 1-9-16,4-1-30 0,-2 0-7 15,0-1 0-15,2 0-1 0,0-1-4 16,4-1-19-16,10-1-27 0,7-5-29 15,4-4-80-15</inkml:trace>
  <inkml:trace contextRef="#ctx0" brushRef="#br0" timeOffset="142855.17">12614 3176 109 0,'0'-3'57'0,"0"-2"-31"15,0 2 27-15,2 0 0 0,-2-3-12 16,0 1-7-16,0 1-10 0,0-1-3 16,-4 1-7-16,-3 1-1 0,1-1 1 15,-2 1-2-15,0 0 0 0,-7 1-3 16,1 2-1-16,-7 0 0 0,0 0 2 15,-4 0-5-15,1 11 5 0,-3 3-5 16,4 4-1-16,2 5-3 0,3 6 0 0,3 2 0 16,5 5-1-16,8 0-2 0,2 0 1 15,2-2 2-15,12-1-3 0,5-3 2 16,0-7-1-16,5-4 0 0,3-7-2 15,6-5-1-15,0-3 0 0,1-4 4 16,-3-1 0-16,-5-12 0 0,-1-6 1 16,-6 0 3-16,-5-5-3 0,1 1 4 15,-9-3 3-15,0 1 6 0,-6 2-3 16,0 0 3-16,0 2-2 0,-12 0 0 15,-1 2-6-15,-1-1-4 0,-3-1 0 16,3 2 0-16,-1 3-1 0,5 6-4 0,4 5 2 16,4 2-4-16,2 3-10 0,0 2-13 15,0 11-2-15,0 4 0 0,0 2-31 16,8-4-39-16,0-2-89 0</inkml:trace>
  <inkml:trace contextRef="#ctx0" brushRef="#br0" timeOffset="143318.19">12963 3166 103 0,'6'0'211'0,"-4"0"-191"0,-2 0-28 16,2 10 39-16,-2 5 6 0,0 7-2 15,0 3-4-15,-6 3-11 0,0 1-7 16,-4-3-1-16,3-2 11 0,1-6-17 15,4-4-1-15,2-5-4 0,0-4-1 0,0 0 1 16,0-2 1-16,0-3-3 0,2 0-1 16,8-3 2-16,3-8 2 15,3-5-7-15,3 0-4 0,0-3-3 16,1 2 0-16,1-1-3 0,2 3-2 0,-3 3-4 15,1 6 8-15,-2 2 4 0,-5 4 4 16,1 0 1-16,-1 7 4 0,3 7 0 16,1 0-1-16,3 4 3 0,4-4 6 15,-1-1-8-15,7-2 7 0,0-6 3 16,7-3 2-16,3-2-2 0,0-3 2 0,-1-11-5 15,-5-2 1-15,-10-3-3 0,-11 1-3 16,-6 0 2-16,-8 1 0 0,0 0 0 16,-10 1-1-16,-11 3-2 15,-6 1 3-15,-6 6-1 0,-2 6 2 0,0 0 8 16,2 10 2-16,2 8-3 0,4 1 0 15,4 6 3-15,7 3-3 0,3 1-5 16,13 2-4-16,0-2-3 0,17 0 0 16,12-4-2-16,10-3 1 0,13-4-6 15,14-4-26-15,15-5-20 0,12-9 10 0,2 0-78 16</inkml:trace>
  <inkml:trace contextRef="#ctx0" brushRef="#br0" timeOffset="144069.24">15539 3124 279 0,'0'5'22'0,"0"4"2"15,-3-2 11-15,-1 0-18 0,2 1-8 0,0-1-9 16,2 2-5-16,0-2-28 0,0-2-55 16,0-3-67-16</inkml:trace>
  <inkml:trace contextRef="#ctx0" brushRef="#br0" timeOffset="144172.24">15539 3124 161 0,'64'126'27'0,"-66"-101"-11"0,2 2 48 15,10-1-61-15,15-3-33 0,10-6-21 16,6-6-106-16</inkml:trace>
  <inkml:trace contextRef="#ctx0" brushRef="#br0" timeOffset="144591.26">17544 3104 324 0,'0'0'77'0,"0"5"-52"0,0 2 18 0,-2-2-6 15,-3 3-23-15,1-2-5 0,0 0-6 16,0 1-4-16,4-2-15 0,0 1-31 15,4-5-78-15,11-1-114 0</inkml:trace>
  <inkml:trace contextRef="#ctx0" brushRef="#br0" timeOffset="144709.26">17765 3159 200 0,'-8'8'139'0,"-5"5"-121"0,5 3 27 16,-2-1-8-16,1-1-23 0,9-1 6 16,0-3-20-16,11 1-3 0,11 1-26 0,7-6-37 15,9-6-42-15</inkml:trace>
  <inkml:trace contextRef="#ctx0" brushRef="#br0" timeOffset="145005.29">19160 3081 237 0,'-4'10'127'0,"2"-1"-122"0,2-2 29 15,0-2-10-15,2-1-19 0,8-3 0 0,7-1 0 16,8 0-8-16,6-4-15 0,6-6-40 16,-2-3-105-16</inkml:trace>
  <inkml:trace contextRef="#ctx0" brushRef="#br0" timeOffset="146361.37">3640 6079 4 0,'4'0'87'15,"-4"0"48"-15,0 0-90 0,0 0 14 16,0 0-2-16,0 0-15 0,0 0-16 0,0 2-3 15,0 3-11-15,0 1-6 0,0 4 7 16,0 2-4-16,2 1-1 16,-2 3-5-16,0-1-2 0,2 1 0 15,-2 2-2-15,5-2-14 0,1-2-19 0,0-5-54 16,0-6-113-16</inkml:trace>
  <inkml:trace contextRef="#ctx0" brushRef="#br0" timeOffset="146524.37">3936 6092 256 0,'0'0'129'0,"0"0"-94"16,0 0 2-16,0 7-21 0,0 3-8 0,0 3-5 15,0 2-1-15,0 2-3 0,8 2-16 16,4 0-50-16,3-5-25 0,1-2-88 15</inkml:trace>
  <inkml:trace contextRef="#ctx0" brushRef="#br0" timeOffset="147225.41">6910 5988 301 0,'0'0'60'15,"0"0"5"-15,0 0-19 0,-2 0-16 16,-4 8-7-16,-2 3-11 0,4 2-7 16,0-1-5-16,2-1-2 0,2 1 1 15,0-2-12-15,2 0-20 0,6-3-20 16,2-5-42-16,5-2-93 0</inkml:trace>
  <inkml:trace contextRef="#ctx0" brushRef="#br0" timeOffset="147332.41">7067 6026 33 0,'0'0'256'16,"0"4"-213"-16,-2 5-15 0,-4 3 13 0,0 2-28 15,4 3-11-15,2 3-3 0,0-4-7 16,2-1-85-16,12-3-136 0</inkml:trace>
  <inkml:trace contextRef="#ctx0" brushRef="#br0" timeOffset="147798.44">8984 5944 33 0,'0'6'257'15,"0"-1"-217"-15,-6 3-10 0,3 1 19 16,1-1-26-16,0-1-14 0,2 0-8 15,0-2-2-15,7 0-7 0,7-3-41 16,0-2-61-16,7-3-77 0</inkml:trace>
  <inkml:trace contextRef="#ctx0" brushRef="#br0" timeOffset="147892.44">9195 5969 12 0,'0'19'-12'0,"0"2"128"0,0 2-74 0,0 1-34 16,12-2-19-16,7-6-68 0</inkml:trace>
  <inkml:trace contextRef="#ctx0" brushRef="#br0" timeOffset="148390.47">11086 5710 268 0,'0'6'63'0,"0"3"-36"16,0 1 30-16,-2 0-19 16,0 0-25-16,2 0-6 0,0-2-4 15,0 2-3-15,0-2-10 0,8-3-34 0,5-4-63 16,3-1-80-16</inkml:trace>
  <inkml:trace contextRef="#ctx0" brushRef="#br0" timeOffset="148489.49">11245 5783 36 0,'0'17'91'0,"-2"0"-20"16,0 2-52-16,2 0 52 0,0 0-64 0,17-2-7 15,5-3-35-15,7-6-54 0</inkml:trace>
  <inkml:trace contextRef="#ctx0" brushRef="#br0" timeOffset="149153.53">12539 5442 109 0,'-6'4'73'0,"4"-2"-32"0,2 1 9 16,0 0-16-16,0 1-10 16,10-1 1-16,5 0 1 0,5-1-5 0,5-2-10 15,8 0 0-15,0-2-5 16,7-7 0-16,-1 1 2 0,4-1 0 0,-1-3-1 15,-5 2-3-15,-2 0-2 0,-4 1 3 16,-6 2-2-16,-7 4 0 0,-9 0-4 16,-1 3-11-16,-6 0-34 0,-2 0-59 15,-2 0-88-15</inkml:trace>
  <inkml:trace contextRef="#ctx0" brushRef="#br0" timeOffset="149337.54">12787 5518 202 0,'-12'22'131'0,"-5"3"-103"0,3 4 29 16,-5 3 3-16,3 0-18 0,3-4-9 16,7-2-18-16,4-2-13 0,2-1 2 15,0-3-1-15,0-5-13 0,6-2-18 16,2-3-27-16,9-3-44 0,4-7 4 0,-3 0-195 15</inkml:trace>
  <inkml:trace contextRef="#ctx0" brushRef="#br0" timeOffset="149757.56">13132 5584 258 0,'0'0'106'15,"-4"0"-71"-15,-6 0 19 0,-2 12-16 0,-5 5-9 16,-2 4 2-16,5 3-10 0,6-4-17 15,4-1-3-15,4-4-1 0,0-3 0 16,4-2-2-16,6-3 1 0,4-2 0 16,7-5 0-16,4 0-7 0,6-1-7 15,2-10 0-15,0-2-6 0,-2 2-4 16,-2 1-8-16,-8 3 5 0,-3 2-3 15,-1 3-17-15,-7 0 21 0,-2 1 4 16,-1 1 8-16,-3 0 6 0,-2 0 3 16,0 6 5-16,0 3-4 0,0 0-14 0,4 1-15 15,0-2-10-15,3-3 37 0,1-3 5 16,0 0-10-16,3-2 12 0,3 0 4 15,1 0 23-15,-1-8-2 0,-1-5-21 16,-7 1 21-16,2-5 11 0,1 0-3 16,-5-2-1-16,2 0-5 0,-6 1 3 0,0-1-6 15,-2 4-8-15,0-3-6 16,0 2-6-16,0 4-2 0,0 3-2 15,0 4-2-15,3 5-12 0,3 0-25 16,6 0-16-16,1 0-32 0,-1 3-43 0</inkml:trace>
  <inkml:trace contextRef="#ctx0" brushRef="#br0" timeOffset="149997.57">13860 5556 9 0,'0'0'5'16,"0"-1"266"-16,-10-5-220 0,-3 2-24 16,-3 2 7-16,-5 1-7 0,-2 1 0 0,1 0 2 15,3 11-8-15,2 2-8 16,7 4-8-16,4 4-8 0,6 2 2 15,0 2 0-15,8-1 1 0,9-1-2 16,5-4-1-16,5 0 1 0,2-3-8 0,11-6 2 16,3-3 7-16,-2-7 5 0,-3 0-5 15,-10-7 1-15,-7-3 0 0,-11-2 1 16,-5-3 7-16,-3-1-2 0,-2-2-2 15,0 0-1-15,-7 3 1 0,-5 0-5 16,-2 2-5-16,-3 3-8 0,-2 0-20 0,-1 1-53 16,-3-1-123-16</inkml:trace>
  <inkml:trace contextRef="#ctx0" brushRef="#br0" timeOffset="150566.6">15754 5452 66 0,'2'2'234'15,"-2"-2"-165"-15,0 4-41 0,0 0 5 16,0 1-3-16,-2 1-16 0,2 3-8 16,0-1-6-16,0 2 0 0,2-1-3 15,8-2-37-15,6-7-56 0,5 0-73 0</inkml:trace>
  <inkml:trace contextRef="#ctx0" brushRef="#br0" timeOffset="150690.6">16004 5481 170 0,'-2'6'153'0,"-7"3"-121"0,-1 3 9 16,0 2-7-16,1 2-13 0,5-1-6 15,4 1-14-15,0 3-2 0,4-1-3 16,17-2-27-16,4-8-86 0,6-7-121 16</inkml:trace>
  <inkml:trace contextRef="#ctx0" brushRef="#br0" timeOffset="151109.64">17649 5309 192 0,'0'9'179'0,"0"-1"-163"16,0 2 31-16,-4 2-10 0,-2 2-20 0,2-3-9 16,4 0 0-16,0-1-13 0,4-3-32 15,6-7-66-15,2 0-151 16</inkml:trace>
  <inkml:trace contextRef="#ctx0" brushRef="#br0" timeOffset="151221.64">17845 5402 177 0,'-4'10'108'16,"2"1"-104"-16,2 2 9 0,0 3-8 15,6-2-34-15,7-3-58 0,1-4-25 0</inkml:trace>
  <inkml:trace contextRef="#ctx0" brushRef="#br0" timeOffset="151582.67">19526 5516 355 0,'0'3'64'15,"0"-1"-46"-15,-4 6 13 0,0-1-21 16,0 1-7-16,4-1 1 0,0-1-5 16,0 1-10-16,12-3-28 0,11 0-37 15,6-4-20-15,2 0 21 0,-2 0-15 16</inkml:trace>
  <inkml:trace contextRef="#ctx0" brushRef="#br0" timeOffset="151666.67">19679 5587 11 0,'0'1'113'16,"0"1"-8"-16,0 0-39 0,-6 1-20 16,0 0-3-16,-1-1-15 0,1 0-15 0,6-1-9 15,0 1-4-15,0 4-22 0,0-3-40 16,0-3-111-16</inkml:trace>
  <inkml:trace contextRef="#ctx0" brushRef="#br0" timeOffset="155818.91">25328 502 117 0,'0'0'29'0,"0"0"10"16,0-3-5-16,0 1 1 0,-4 1-4 16,4 1-9-16,-2-1-10 0,2 1 1 15,0-1 0-15,-2 0-2 0,0 1-3 16,2-1 2-16,-2 0-2 0,2 1 1 0,0 0-1 15,-2 0-1-15,2 0 0 0,-2 0-1 16,2 0 4-16,0-1-3 0,0 1 2 16,0 0 1-16,0 0-3 15,0 0-2-15,0 0 6 0,-2 0-5 0,2 0-2 16,-2 0 0-16,0 0 4 0,0 7-1 15,-3 3-7-15,3 2 3 0,0 1 0 16,2 3 0-16,0 2-2 0,0 0 0 16,0 5 0-16,0 1 0 0,0-1-1 15,0 0-1-15,0-1 2 0,0-2 0 0,0-3-1 16,0 2 0-16,0-5 2 0,2 0 0 15,-2-4-2-15,0 0 0 0,0-3 1 16,0 0 1-16,0-3-2 16,0 0 0-16,2-2 2 0,-2 0 0 0,0 0-3 15,0-1 2-15,0 0-1 0,0-1 0 16,0 2-6-16,5 0-16 0,-3 2-20 15,0-3-45-15,-2-1-118 0</inkml:trace>
  <inkml:trace contextRef="#ctx0" brushRef="#br0" timeOffset="156643.94">25322 1099 22 0,'-2'0'14'0,"2"0"-4"0,-2 0-5 15,0 0 10-15,0 0 8 0,0 0 4 0,-2 0-3 16,2-1-3-16,0 1 5 16,-5-1-2-16,7-2 9 0,-2 2-4 15,0-1-3-15,0 0 1 0,0 1 1 16,2 0-4-16,-2-1-3 0,2 2-4 0,0 0 0 15,-2 0-3-15,2 0-2 0,0 0-5 16,0 1-7-16,0 7 0 0,0 3 6 16,0 3 3-16,0 3-1 0,0 0-4 15,0 3 3-15,0 1-1 0,0 2-1 16,2 1-4-16,-2 1 0 0,0-1 0 0,0 0 2 15,0-2-3-15,2-2 1 0,-2-3 0 16,2-3 0-16,0-2-2 0,-2-4 1 16,2-4 3-16,-2-1-2 15,0-2 1-15,0-1-1 0,0 2 1 0,0 0 0 16,0 0-1-16,0 1-1 0,0 2 1 15,0 0 0-15,0-1-1 0,0 2-1 16,0-2 0-16,0 1-11 0,2-1-7 16,3-3-14-16,1 0-11 0,0-1-23 15,2 0-30-15,-4-2-49 0</inkml:trace>
  <inkml:trace contextRef="#ctx0" brushRef="#br0" timeOffset="157335.99">25616 1466 34 0,'-2'-4'70'15,"-2"3"-29"-15,1-3-2 0,-1 2-10 16,0-1-7-16,-4 0 1 0,0 1-2 0,-1 2 1 16,1-1-3-16,0 0-6 0,0 1 4 15,1-2 8-15,5 2-9 0,-2 0-6 16,2-1 2-16,-2 0-2 0,4 0 1 15,0 1-4-15,-2 0 2 0,2 0 3 16,0 0-8-16,0 0 3 0,0 0-1 0,0 0-5 16,0 0-4-16,8 0-1 15,5 0 8-15,1 0 0 0,9 0 1 16,-3-2-5-16,3 2 1 0,4 0 0 15,-2 0 0-15,4 0-1 0,-4-2 2 0,-1-1 2 16,-1 3 1-16,-6-2 0 0,-3 0 3 16,-3 0-2-16,-5-1 3 0,-4 3-6 15,0-1 2-15,-2 1-1 0,0 0-2 16,2 0-3-16,0 0 0 0,0 0 1 15,4 0-1-15,0 0 0 0,3 0-6 0,3 0-6 16,-2 1-6-16,5 1-9 16,-3 0-28-16,3-2-39 0,-7 0-46 15</inkml:trace>
  <inkml:trace contextRef="#ctx0" brushRef="#br0" timeOffset="158043.03">25901 1230 15 0,'0'1'48'0,"0"1"-41"0,-2 0 4 0,2-2 12 15,-2 1 27-15,0-1 3 0,0 0-10 16,0 0-14-16,-2 1 2 0,1-1 1 15,1 0 1-15,0 0 2 0,0 0-5 16,0 0-2-16,2 0-6 0,-2 0 0 16,2-4-1-16,0-1-5 0,-2-2-3 0,2-4-3 15,0-1-1-15,0-2-4 0,0-4-1 16,2 0 1-16,4-3-4 0,1 0 1 15,1-2-1-15,-2 0 1 16,-2-3 0-16,0 0 0 0,-2 1 0 0,2-1-1 16,-1 4 0-16,-1 2-1 0,-2 3-1 15,0 3 2-15,0 3 0 0,0 3-1 16,0 4-1-16,0 1 0 0,0 2 2 15,0 1-3-15,0 0-3 0,0 0 0 16,0 0-7-16,-2 10-1 0,-1 2-3 0,1 5-14 16,0 0-18-16,2-4-43 0,-2-3-94 15</inkml:trace>
  <inkml:trace contextRef="#ctx0" brushRef="#br0" timeOffset="158680.07">25928 758 130 0,'0'0'40'0,"0"0"-2"0,0 0-5 15,0-2-14-15,0-1 6 0,0 0-5 16,0-1-6-16,-2 0 7 0,2-2 0 16,-2 1 0-16,-2-4 4 0,2 2-3 15,2-4-2-15,-3 2 0 0,-1-2 0 16,2-2-3-16,2-1-6 0,0-3-2 0,0-2-3 15,2 0 0-15,5-1-1 16,-3-3-2-16,2 2-3 0,0-1 4 16,-2 3-3-16,-2 4 1 0,0 4 0 15,0 2 1-15,-2 4-2 0,0 1-1 0,0 2-2 16,0 2 3-16,0-1 0 0,0 1-2 15,0 0-4-15,0 0 2 0,0 3-1 16,0 5-2-16,0 2-3 0,0 2-3 16,0 0-5-16,0 0-8 0,0-1-9 15,0 1-19-15,0-5-30 0,0-4-65 0</inkml:trace>
  <inkml:trace contextRef="#ctx0" brushRef="#br0" timeOffset="159375.1">25529 497 33 0,'-4'0'97'0,"2"0"-58"16,0 0 3-16,2 0-13 0,-2-3 4 16,0 1-1-16,-3 0-5 0,5 1 1 15,0 0-3-15,-2 1-7 0,2 0 0 16,0 0-2-16,0 0 0 0,0-1-1 15,0 0-4-15,0 1-2 0,0 0-4 0,0 0-7 16,0 0-1-16,9 0 5 0,3 0 1 16,7 0-1-16,3 0 0 0,5 0 4 15,2 0-2-15,0 0-4 0,-2 0 2 16,-4 0 0-16,-5 0 0 0,-5-2-2 15,-3 2 0-15,-4-1 1 0,-6 1-1 16,0 0-1-16,0 0-8 0,0 0-9 16,0 2 0-16,-8 5-12 0,4 1-33 15,-4-5-51-15,-1 1-97 0</inkml:trace>
  <inkml:trace contextRef="#ctx0" brushRef="#br0" timeOffset="162745.29">25810 2461 11 0,'0'-1'101'16,"0"-3"-76"-16,0 1 12 0,0 0-5 15,0 0-10-15,0 1 5 0,0 0-4 0,0 1-6 16,0 1-5-16,0 0-1 0,0 0 1 16,0-1-1-16,0 0-1 0,0 0 0 15,0 1 4-15,-2-1-3 0,2 1-3 16,-2 0 3-16,2-1-2 0,-2 1-4 15,0 0 0-15,2 0 0 0,0 0 0 16,0 0 0-16,0 0-4 0,0 0 6 16,0 0-1-16,-2 0-1 0,2 0 2 15,0 0 2-15,0 0 7 0,0 0-3 16,0 0-3-16,0 0-4 0,0 0 5 0,-2 0-5 15,2 0-1-15,0 0-1 0,0 0 1 16,0 0-4-16,0 0-2 0,0 0 1 16,0 4 1-16,0 4-1 0,0 3 0 15,0 0 2-15,0 3 4 0,0 0-6 16,0 1 2-16,0 2 0 0,0-2 1 15,-2 4-2-15,-3 2 0 0,1 0 1 16,4 1-2-16,-2 0 0 0,0-4 1 16,0 0-1-16,0-3 2 0,2-3-3 15,0 0 1-15,0-4 1 0,0-2 1 16,0-1-1-16,0-4-1 0,-2-1 1 0,2 0 2 15,0 0 0-15,0 0-2 0,0 1 4 16,0-1 2-16,0 0-6 0,0 0 2 16,0 0-3-16,0 0-3 0,0 0-12 15,0 0-11-15,0 0-28 0,0 0-39 16,0 0-49-16,0 0-47 0</inkml:trace>
  <inkml:trace contextRef="#ctx0" brushRef="#br0" timeOffset="163736.34">25818 2970 83 0,'0'0'45'0,"0"0"-22"16,0 0 7-16,0-3-4 0,-2 2 7 15,2 1-4-15,0-1-8 0,0-1-2 16,-2 0 2-16,2 1-7 0,0-3 3 0,-4 2 3 16,2-1 2-16,0-1-2 0,0-1-1 15,0 2-2-15,0 0-2 0,0 2 1 16,0-1-4-16,2 1 0 15,-2-1 3-15,2 0-5 0,-3 1-2 0,3-1 2 16,0 1 0-16,0-1-3 0,0 2 2 16,0 0-2-16,-4 0 0 0,4 0-1 15,0 0-1-15,0 0 2 0,0 0-1 16,0 0-3-16,0 0 2 0,-2 0 0 15,2 0 2-15,0 0-1 0,0 0-4 0,0 0-3 16,0 0 2-16,0 0-2 0,0 0 1 16,0 0-2-16,0 10 2 0,0 3-1 15,0 3 0-15,0 0 2 0,0 3 0 16,0 1-1-16,0 1-1 0,0 0 2 15,0 1 0-15,-2 0-1 0,2 2-1 16,-2 0 2-16,2-2 1 0,0 0-3 16,0-5 1-16,0-2 0 0,0-3 1 15,0 0-1-15,0-2-1 0,0-2 2 16,0-2-2-16,0 0 0 0,0-3 1 0,0 1 1 15,0 0 0-15,0-1-2 0,0 0 0 16,0-1 1-16,0-1 1 0,0 0-2 16,0-1 3-16,0 0-4 0,0 0 4 15,0 0-2-15,0 0 1 0,0 0 1 16,0 0 0-16,0 0-1 0,0 0-1 15,0 0 1-15,0 2 0 0,0-2-4 16,0 0-3-16,0 0-3 0,0 0-10 16,0 0-22-16,0 1-30 0,0-1-28 15,0 0-159-15</inkml:trace>
  <inkml:trace contextRef="#ctx0" brushRef="#br0" timeOffset="166356.51">25341 4929 3 0,'0'0'88'0,"0"0"-56"15,0 0 2-15,0 0-3 0,0 0-5 16,0 0 10-16,0 0-5 0,0 0-6 15,0 0-1-15,0 0-4 0,0 0-2 16,0 0-1-16,0 0-3 0,0 0 0 16,0 0-1-16,0 0-5 0,-2-1 0 0,-2 0 3 15,-3 0-2-15,3-1-3 0,2 0 4 16,-2 1 1-16,4 0-1 0,-2 0-3 15,0 1 4-15,2 0-2 0,-2 0-1 16,2 0 1-16,-2 0-3 0,2 0 3 16,0 0-3-16,0 0-1 0,0 0 0 0,0 0 2 15,0 0-5-15,0 0 1 16,0 0-1-16,0 0 0 0,0 0-4 15,6 0 0-15,11 0 3 0,1 0 1 16,7 0-2-16,4-2 1 0,2 0-1 0,0 1 4 16,2-1-4-16,-2 1-2 0,0 1 4 15,-2-2-2-15,-6 1 0 0,-9 0 0 16,1 0 0-16,-7 1 1 0,-8 0 0 15,2-1-1-15,-2 1 1 0,0-2 5 16,0 1 0-16,0-1-6 0,-6-2 4 0,-5 3-1 16,3-1-2-16,0 2-2 15,0 0 1-15,-1 0 2 0,3 0-3 16,0 3-1-16,2 3-3 0,4 1-10 15,0 3-21-15,0-1-27 0,4-4-41 0,0-1-158 16</inkml:trace>
  <inkml:trace contextRef="#ctx0" brushRef="#br0" timeOffset="167082.54">25649 5127 79 0,'0'0'53'0,"0"0"-20"16,0 0 2-16,0-2-11 0,0 0 8 15,0 1-4-15,0-1-6 0,0 1-4 16,0-2-1-16,0 2-2 0,0-1 0 15,0-1 3-15,0 3 1 0,0 0-2 0,0-1-1 16,0 1 1-16,0 0-2 0,0 0 2 16,0 0-5-16,0 0-3 0,0 0-3 15,0 9-2-15,-2 2 7 16,2 2-6-16,0 1-2 0,0 3 0 0,0 1 0 15,2 2-1-15,0 0 0 0,4-2-1 0,-4 1 0 16,0-5 3-16,0 0-3 16,0-2-1-16,0-2 2 0,-2-2 0 15,0-2-1-15,0-2 2 0,0 0 1 16,0-2 1-16,0 0 0 0,0-2-1 0,0 2-2 15,0 0 2-15,0-2-4 0,0 2-1 16,0-1 2-16,0 2 0 0,0-1-2 16,0 1-1-16,0 5 2 0,0-2-3 15,5 1-13-15,-1 1-16 0,4-2-19 16,-6-3-46-16,-2 0-149 0</inkml:trace>
  <inkml:trace contextRef="#ctx0" brushRef="#br0" timeOffset="167773.59">25533 5410 27 0,'0'0'106'0,"0"0"-72"15,0 0 14-15,0 0-20 16,0 0-4-16,0 0 9 0,0 0-2 15,-2 0-4-15,2 0-8 0,0-3 2 16,-2 2 0-16,2 0-1 0,-6-1-6 0,4 0 0 16,0 2-3-16,-5-2 0 0,5 2 0 15,-4 0-3-15,0 0 1 0,0 0-4 16,0 0 1-16,-3 0-4 0,-3 0 1 15,-1 0 0-15,-1 0-2 0,-7 3 0 16,3 0 1-16,-5 2-1 0,-6-1-1 0,-4 0 1 16,0 2 0-16,2-1 1 0,6 0-2 15,9-3 1-15,5 1 3 16,5-2-3-16,0 0-2 0,4 2 0 15,-2-1 2-15,4 0-1 0,0-1-2 0,0 1-1 16,0 0 2-16,2-1 3 0,8 2-5 16,0-2-3-16,7-1-6 0,-1 1-13 15,3 2-11-15,0-1-36 0,-5-1-63 16</inkml:trace>
  <inkml:trace contextRef="#ctx0" brushRef="#br0" timeOffset="168500.63">25289 5626 103 0,'0'-4'37'0,"0"0"-2"16,0 0-12-16,0 1-8 0,0-1 4 15,-2 1 2-15,2 2 1 0,0 1 3 16,0-1-2-16,0 1-5 0,-2 0-2 16,0 0 2-16,0 0-3 0,2 0 0 15,-4 0 0-15,0 0-1 0,-1 4 0 16,-1 6 0-16,0 2-3 0,0 5 1 15,2 2-4-15,0 2-6 0,-1 3 2 16,5 1-2-16,-4 1 0 0,4-1-1 16,0-3 0-16,0-3 0 0,0-3-1 0,0-3 1 15,4-1-1-15,-4-3 0 0,3-2 1 16,-1-3-1-16,-2-3 0 0,0-1 2 15,4 0 0-15,-4 0 3 0,0 0-1 16,0 0 3-16,0 0-6 0,0 0 0 16,0-3-1-16,0 1 2 0,0 0-2 15,0 0-2-15,0 2 1 0,0 0 1 16,0 0-7-16,0 0-18 0,4 0-14 15,2 0-38-15,0 0-83 0</inkml:trace>
  <inkml:trace contextRef="#ctx0" brushRef="#br0" timeOffset="168986.66">25494 5881 136 0,'-4'0'58'0,"2"0"1"15,2 0 2-15,-2-1-14 0,-1-1-2 0,-1-2-9 16,4 2-7-16,0-1-4 0,0 3 1 16,0-1-9-16,0 0-7 0,4 0-4 15,9 0-2-15,8-2 2 0,5 1-4 16,3 2 1-16,6-3-3 0,1 1 1 15,3 0-1-15,-2-1 1 0,-2 3 0 0,-2-1-1 16,-12 1 0-16,-7 0 0 0,-3 0 0 16,-5 0-1-16,-6 0-1 0,0 0-5 15,0 0 3-15,0 0 2 16,-8 3-8-16,-1 0 1 0,3 2-1 0,4 0-5 15,-2 1-3-15,2-2-11 0,2 2-23 16,0-3-41-16,-2-3-104 0</inkml:trace>
  <inkml:trace contextRef="#ctx0" brushRef="#br0" timeOffset="177418.14">12748 7298 192 0,'0'0'91'0,"0"0"-44"16,0 0 4-16,0 0-8 0,0-3-5 16,0-1-8-16,-2 2-8 0,2 1-10 0,0 1-4 15,0 0 1-15,0 0-8 0,0 0 1 16,0 0-2-16,0 0-2 0,0 0 3 15,4 0-2-15,-2 7-4 0,0 0-20 16,0 2-15-16,0 1-24 0,-2-5-45 16,0-1-93-16</inkml:trace>
  <inkml:trace contextRef="#ctx0" brushRef="#br0" timeOffset="177798.16">12729 7867 84 0,'0'1'186'16,"0"-1"-136"-16,0 0-5 0,0 0 19 0,0 0-15 16,0 0-21-16,0 0-13 0,0 0-8 15,0 0-5-15,0 0-1 0,0 1-2 16,0 4-1-16,0 1-1 15,0 2-12-15,2 2-14 0,0 1-28 0,-2-2-52 16,0 1-102-16</inkml:trace>
  <inkml:trace contextRef="#ctx0" brushRef="#br0" timeOffset="178142.18">12705 8521 162 0,'2'0'125'16,"-2"0"-98"-16,0 0 4 0,0 0 21 15,0 0-13-15,0 0-22 0,0 1-10 16,4 1-7-16,-4 0-3 0,2 1 3 16,0 2-16-16,2 0-20 0,0 0-28 15,-2 1-31-15,0-4-70 0</inkml:trace>
  <inkml:trace contextRef="#ctx0" brushRef="#br0" timeOffset="178455.2">12773 9159 105 0,'0'0'243'0,"0"0"-204"0,0 0-32 0,0 0 22 16,0 0 21-16,0 0-9 15,0 0-19-15,0 0-19 0,0 2-5 16,2 2 4-16,2 1-1 0,-2-1-2 16,-2 3-5-16,0 1-10 0,2 1-12 0,-2 3-19 15,0 0-6-15,0 2-72 0</inkml:trace>
  <inkml:trace contextRef="#ctx0" brushRef="#br0" timeOffset="178781.22">12686 9933 158 0,'0'0'239'0,"0"0"-207"0,2 0-37 16,-2 0 8-16,0 0 23 0,2 0-8 16,-2 0-15-16,0 0-7 0,0 4-11 15,2 2-19-15,-2 1-22 0,0 1-47 16,0-2-54-16</inkml:trace>
  <inkml:trace contextRef="#ctx0" brushRef="#br0" timeOffset="179138.24">12682 10745 377 0,'-2'0'50'16,"2"0"-55"-16,0 0 10 0,0 0 15 15,0 0 36-15,0 0-15 0,0 0-30 16,0 0-11-16,0 1 0 0,0 2-2 0,0 0-4 15,0 1-7-15,-2 1-6 0,2 0-9 16,0 2-14-16,0-2-29 0,0 0-55 16,0 0-121-16</inkml:trace>
  <inkml:trace contextRef="#ctx0" brushRef="#br0" timeOffset="179447.26">12682 11589 442 0,'0'0'40'0,"0"0"-33"0,0 0 15 0,0 0 11 15,-2 0 3-15,0 0-12 0,2 0-14 16,0 0-10-16,0 0-3 0,0 0 1 15,0 1-4-15,0 4-5 0,0-1-19 16,0 0-24-16,4 0-21 0,0 0-56 16,-4-1-94-16</inkml:trace>
  <inkml:trace contextRef="#ctx0" brushRef="#br0" timeOffset="179659.27">12671 12201 441 0,'-4'0'60'0,"4"0"-52"0,0 0-11 15,0 0 10-15,0 0 0 0,0 0 17 16,0 0-17-16,4 0-14 15,5 0-34-15,5-5-50 0,-1 1-203 16</inkml:trace>
  <inkml:trace contextRef="#ctx0" brushRef="#br0" timeOffset="179806.28">12700 12660 509 0,'-12'0'55'0,"8"0"-50"0,2 0-2 0,2 0-4 16,0 0-26-16,0-3-3 15,0-3-63-15,0-3-313 0</inkml:trace>
  <inkml:trace contextRef="#ctx0" brushRef="#br0" timeOffset="181350.37">4186 13496 54 0,'0'-5'62'0,"0"-3"45"0,0 2-56 16,-8 1 2-16,-3 0-19 0,1 1 3 16,-7 2-9-16,3 1-8 0,-5 1 0 15,1 0-6-15,-1 0-2 0,1 0 4 16,-1 0 1-16,2 7-2 0,1 0-3 0,-1 3 1 15,3 3-6-15,6 0 1 0,-1 2-6 16,7 1-4-16,2 1 1 0,0 2 1 16,9 4-2-16,3 0 2 0,4 1 1 15,5 1-1-15,4 1 0 0,4-1-1 16,2 0 4-16,4 0-1 0,-4-2-1 15,-4-3-3-15,-2 1 2 0,-5-1 2 16,-3-2-2-16,-7-1-1 0,-6-3 2 16,-4 0-1-16,0-3 2 0,-4 3 0 15,-8 0 1-15,-1-1 3 0,-5 1-6 0,-1-4 2 16,1-2 1-16,-1 1 0 0,-2-1-2 15,5 1 0-15,1-3 0 0,5-2 2 16,2-4-3-16,4 0-1 0,2 0 1 16,2 0-6-16,0 4-14 0,0-1-31 15,2 0-3-15,12-2-19 0,-4-1-57 16,7-1-131-16</inkml:trace>
  <inkml:trace contextRef="#ctx0" brushRef="#br0" timeOffset="182399.43">4529 13422 23 0,'6'-4'-11'0,"-4"0"70"0,-2 0 54 16,2 2-74-16,-2-1 13 0,0 2-7 16,0 0-4-16,0 0-11 0,0 1-7 0,0 0-11 15,0 0-7-15,0 0 1 0,0 0-2 16,0 0-4-16,0 6-3 0,-2 5 1 15,2 3 3-15,-2 4-1 0,2 4-3 16,0 3 3-16,0 6 6 0,0 3-4 16,2 5-3-16,-2 5 6 0,4 3-1 0,-4 2-1 15,5-1-1-15,-3-2-2 0,4-6 1 16,-2-5-1-16,2-4-1 15,-2-6 2-15,-4-8 2 0,2-4-2 16,-2-5-1-16,2-7 2 0,-2 1-1 0,0-2 2 16,5 0 0-16,-1-12-1 0,4-6-5 15,2-3-2-15,3-2-1 0,3-1-4 16,5 1 0-16,0 4-17 0,1 3 6 15,-1 4-4-15,0 5-1 0,-3 0 4 16,3 4 7-16,-2 2 3 0,-1 1 4 0,-5 0 8 16,-3 0-3-16,-4 0 4 0,-2 0 2 15,-2 0-1-15,-2 0 14 0,0-1 29 16,0-3-6-16,-4 2-19 15,-4-2 2-15,0 1-1 0,-3 1-2 0,1 1-5 16,2 0-2-16,-1 1 2 0,1 0-1 16,2 0-3-16,2 0-6 0,0 4-2 15,2 5-2-15,2 7-2 0,0 1 0 16,0 3 1-16,2 0 2 0,6 0-3 15,6 2 1-15,-1 0-6 0,3-1 8 0,5-2-6 16,2-5 0-16,6-1 4 0,-4-8 3 16,-1-5-2-16,-5 0 0 0,-5 0 1 15,-1-1 2-15,-7-7-1 0,-2-3-2 16,-4-2 6-16,0-1-1 15,0-2-2-15,-2-3-2 0,-6 2 2 0,-3-3-1 16,3 0-2-16,2 1-1 0,2 0 1 16,4 3 0-16,0 2-3 0,4 4 0 15,10 2-3-15,3 5-1 0,0 0-5 16,3 3-3-16,5 0 0 0,-4 0 0 15,1 6 0-15,-3 4-2 0,0 2 7 0,-1-1 3 16,-1-1 6-16,-1-1 4 0,-7-2 6 16,-1 2-8-16,-4-3 1 0,-2 0 2 15,-2-1 10-15,0-2 1 0,0 1-7 16,-2 1 2-16,-4 0-2 0,0-2-3 15,-1 1-1-15,1-3-7 0,2-1 6 16,2 0-3-16,2 1-4 0,0 2-14 16,0-2-14-16,4 2 0 0,4 0-14 15,3 2-3-15,-1 0-1 0,0 3-6 16,7-2 16-16,-1 2 18 0,7-3 26 0,8-5-3 15,6 0 59-15,3 0-29 0,1-7-27 16,-4-8-1-16,0-5 12 0,-1-3-1 16,-3-3 17-16,-9-1 3 0,-7 2-8 15,-9 0 2-15,-8 2 4 0,0 1-5 16,-10 4-1-16,-9 2-3 0,-3 5 0 15,-5 5-5-15,0 2 5 0,-2 4-5 16,0 0 2-16,4 8 0 0,7 8-7 16,5 3-4-16,7 3-8 0,6 2 1 15,0 2-2-15,10 1-1 0,9-2 1 0,12-2 1 16,6-7-2-16,9-2-1 0,7-3-12 15,7-6-25-15,9-5-2 0,5-2-22 16,2-17-147-16</inkml:trace>
  <inkml:trace contextRef="#ctx0" brushRef="#br0" timeOffset="183947.52">7958 13467 6 0,'0'0'17'16,"0"0"151"-16,0 0-128 0,0 0-7 15,0 0 13-15,0 0-8 0,0 0 3 16,-2 0 2-16,0 0-8 0,0-4-7 15,0 2 3-15,0-1-8 0,-2-1-2 16,2 0-1-16,-4 2-6 0,-1-2-2 0,1 2 0 16,-4 2 1-16,0 0-5 15,-9 1-7-15,-6 16 2 0,-4 7-1 16,-4 7 0-16,2 5-3 0,0 4 2 15,4 3 2-15,5-1-3 0,7-1-2 0,9-4 1 16,6-4 4-16,0-1-6 0,4-4-4 16,8-3-6-16,11-5-3 0,2-11-13 15,8-4-5-15,4-5-8 0,7-6 0 16,5-13-19-16,1-6-31 0,-3-6-33 15,1 2-32-15</inkml:trace>
  <inkml:trace contextRef="#ctx0" brushRef="#br0" timeOffset="184229.53">8209 13658 16 0,'4'-9'106'0,"-4"0"53"15,0 3-96-15,-9 2-9 16,1 0-16-16,-2 2-16 0,-7 2 1 15,1 0 1-15,-3 0-3 0,1 9-6 0,-3 4 0 16,6 4-4-16,7 4-5 0,4 1-5 16,4 3-2-16,0 1 1 0,8-1 2 15,7 3-3-15,3-4 0 0,7 2 1 16,6-4-2-16,4-4 0 0,2-5 2 15,1-11-1-15,-5-2 1 0,-4-3 0 0,-9-10 0 16,-1-4 1-16,-9-4 0 0,-1-3 2 16,-3 0 3-16,-4-2 5 0,-2 1 3 15,0 2-4-15,-10 2-4 16,-7 1-1-16,-4 2-2 0,1 0-1 0,1 2-2 15,5 4 0-15,3 4 1 0,7 5-5 16,4 3-5-16,0 0-26 0,12 0-2 16,5 9-2-16,2 0-15 0,3 1-23 15,5-3-16-15,-4-2-73 0</inkml:trace>
  <inkml:trace contextRef="#ctx0" brushRef="#br0" timeOffset="184743.56">8622 13659 66 0,'0'-8'112'15,"0"-3"25"-15,-10 1-97 0,-3 1-2 0,-1 2-16 16,-5 2 0-16,-2 3-2 0,1 2-8 15,1 0-2-15,7 3-4 0,1 7 0 16,3 5-5-16,4 4-2 0,2 3 2 16,2 3 0-16,0 1-1 0,0 0-1 15,2-1 2-15,6-2-1 0,7-4-1 0,-1-5 0 16,5-6-2-16,2-6 0 0,3-2-1 15,1-9 3-15,2-11 0 0,0-6 2 16,0-8-2-16,0-5 0 16,-3-2 1-16,-1-2 2 0,-4-1-1 0,-7 0-1 15,-4-1 3-15,-1 1 0 0,-5-1-3 16,-2 1 0-16,0 2 0 0,-2 6 1 15,-9 8 0-15,5 10 2 0,0 9 10 16,2 7 0-16,-4 2-2 0,3 2-8 16,-1 15 0-16,-2 9 2 0,-2 7-3 0,1 7 0 15,3 5 0-15,-2 3-2 0,8 1 0 16,0 2 0-16,0-2 1 0,0-2 0 15,10-3-1-15,5-5-1 0,5-4 1 16,7-9 2-16,6-7 5 16,9-10-5-16,1-9-2 0,0-7 6 0,7-15-4 0,-7-10 1 15,1-6-2-15,-9-1 4 16,-10 1-3-16,-11 4-2 0,-12 6 4 15,-2 4 0-15,0 5 0 0,-12 6 4 16,-9 7 4-16,-6 6-1 0,-6 0-7 16,-2 13 4-16,8 8 3 0,3 7 3 0,5 5-4 15,4 5-4-15,11 3-5 0,4 0 1 16,0 1-2-16,17-3-1 0,12 0-1 15,14-5-11-15,17-7-17 0,19-9 13 16,12-10-60-16,12-8-78 0</inkml:trace>
  <inkml:trace contextRef="#ctx0" brushRef="#br0" timeOffset="186263.65">11117 13697 37 0,'-8'-1'44'0,"2"-1"85"0,-3 0-88 16,5 0-2-16,0-2 11 0,2 0-16 15,0-3 4-15,2 0-17 0,0-2-5 16,0-3-5-16,0-4-3 16,2-3-3-16,8-3 2 0,1-4-1 0,1-2 0 15,0-4-3-15,5-4 2 0,-5 1 1 16,1-1-6-16,-5 1 1 0,-2 0 0 15,-2 0 2-15,-4 0-2 0,0-4-1 16,-6-2 1-16,-6-3 0 0,-5-6 0 16,1 0-2-16,-3 5 0 0,3 6 3 0,-1 10-2 15,0 8 0-15,7 9 5 0,2 5 0 16,0 5 0-16,5 2-2 0,-1 0-4 15,2 15 1-15,-2 8 0 0,0 11 1 16,0 8-1-16,0 10 0 0,2 10 1 16,2 7-1-16,0 10 1 0,0 9 2 0,0 7-2 15,0 10-1-15,0 4 3 16,0 1-5-16,10-5 1 0,0-7-2 15,3-12-1-15,-3-13 5 0,0-12-2 16,-3-12 0-16,-5-12 1 0,-2-10 1 0,0-10-1 16,0-7 0-16,0-7 1 0,0-3 2 15,0 0 6-15,0-16-8 0,2-10-2 16,6-11 2-16,7-9-1 0,5-4-2 15,3-5 4-15,2-2-3 0,4 1-2 16,2 2-11-16,0 0-5 0,0 4 6 16,2 3 10-16,2 3-2 0,-2 6 4 15,-2 7 1-15,-2 3 0 0,-6 7-2 16,-9 4 2-16,-6 3 3 0,-1 3 4 15,-5 2-3-15,-2 1 4 0,0 0 0 16,-4 1-4-16,-5 1-1 0,-1 0 1 0,-2 3 1 16,1 0-3-16,1 1 0 0,-5 2 2 15,7 0 2-15,-4 0-5 0,-1 0 2 16,3 3-1-16,0 3 2 0,1 1-2 15,3 0-2-15,-2 2 0 0,2 1 1 16,4 0 0-16,-5 2-3 0,5 1 2 16,2 2 1-16,0 1-1 0,0 1 0 15,0-1-1-15,0 3 2 0,4-2 0 16,3 0-2-16,1 1 1 0,0-1 1 15,5-2-2-15,-3-4 2 0,4-1-2 0,3-6 2 16,2 0-2-16,-1-2 2 0,3-2-1 16,0 0-1-16,-1-7 2 0,-3-6-1 15,-1 1 0-15,-3-3 2 0,-5-3-1 16,-2 0-1-16,-4-3 1 0,-2-1 1 15,0 1-2-15,-2-1 0 0,-6 0 0 0,-5 1 2 16,1-1 0-16,0 3-3 16,1 4 1-16,5 6 1 0,2 5 0 15,2 3 5-15,2 1-4 0,0 0-3 16,12 0 1-16,7 4 0 0,2 8-1 0,3-2 2 15,3 1-1-15,2-3 0 0,6-2 0 16,-2-1 0-16,3 0-2 0,-1-1-5 16,-4-1-3-16,2-1-6 0,-2 1-7 15,2-1-11-15,0 2-37 0,-2-4-57 16,-4 0-152-16</inkml:trace>
  <inkml:trace contextRef="#ctx0" brushRef="#br0" timeOffset="187419.71">12781 13338 62 0,'0'-5'195'0,"0"0"-134"0,0 4-10 15,0 1-5-15,2 0-32 0,0 5 3 0,0 10 5 16,0 4-2-16,-2 6-3 0,0 6-9 16,0 2-1-16,0-2 9 0,0 2-8 15,0-6-3-15,-2-3-1 0,2-4 0 16,0-9 1-16,0-3-2 0,0-6-3 15,0-1 3-15,0-1-1 0,0 0 4 16,11-10-3-16,-3-7 0 0,8-6-1 16,3-5-3-16,0 0 2 0,5-1-2 15,1 0 3-15,2 3-3 0,0 4 0 16,-2 3 1-16,-3 4 1 0,-3 5-2 0,-2 5 2 15,-7 2-1-15,-2 3 0 0,0 0-1 16,-1 1 0-16,-3 9 1 0,2 3 2 16,-4 4-2-16,0 1 0 0,0 2 0 15,-2 0 3-15,0-2-1 0,0 0 3 16,0 0-1-16,-4-1 2 0,2-2 0 0,-2 0-7 15,4-3 3-15,0-3 0 16,0-1-3-16,2-4-4 0,8-1-12 16,5-3-11-16,3 0-17 0,3-7-30 15,0-12-61-15,-7-1-106 0</inkml:trace>
  <inkml:trace contextRef="#ctx0" brushRef="#br0" timeOffset="187628.73">13374 13367 283 0,'0'3'83'0,"0"3"-50"0,0 4 15 15,-8 2-5-15,-2 2-1 16,-1 2-4-16,3 3-14 0,-2 0-11 16,1 0 0-16,3 0-5 0,0-3-2 0,4 1-5 15,2-5-1-15,0-3 2 0,0-1-3 16,6-4-1-16,5-1-4 0,1-3-13 15,4 0-11-15,3-1-16 0,4-11-21 16,0-3-22-16,-5-4-84 0</inkml:trace>
  <inkml:trace contextRef="#ctx0" brushRef="#br0" timeOffset="188055.75">13581 13373 23 0,'4'-1'-2'0,"0"0"219"0,-4 1-168 0,0 0-6 16,0 0 1-16,0 0-10 0,0 0-11 15,2 8 9-15,0 3-11 0,-2 1-3 16,0 1 6-16,2 1-6 0,-2-1-3 15,0-4-4-15,3-1-5 0,5-1-4 16,-2-4 1-16,4-1-1 0,1-2-2 16,1 0 1-16,3-2-3 0,1-8-8 0,3-1-10 15,-3 0-4-15,3 1-4 0,-1 2 4 16,-1-2 1-16,2 1-6 0,-3 0-2 15,-1 5 2-15,-3 3 3 16,-2 1 13-16,-3 0 7 0,3 0 4 0,-4 4 2 16,4 6 3-16,1-1 11 0,1 1 26 15,9-2-13-15,2-2-22 0,3-2 38 16,5-4-32-16,2 0-9 0,3-7 9 15,-10-8-4-15,-1 0-1 0,-4-4-1 16,-11 0-1-16,-3 0-4 0,-7-1 5 0,-3 2-4 16,-9 2 1-16,-9 3 2 0,-3 3 0 15,-5 5 4-15,0 5 9 0,-2 0 0 16,4 6 5-16,4 8-5 0,7 1-2 15,3 6-2-15,9 1-5 0,2 3-4 16,2 1-1-16,6 3-3 0,11-2 2 16,12-1-3-16,8 0-3 0,14-5-16 15,16-4-11-15,11-8 19 0,5-9-87 16,2 0-86-16</inkml:trace>
  <inkml:trace contextRef="#ctx0" brushRef="#br0" timeOffset="188680.79">15570 13398 50 0,'0'-6'194'0,"0"0"-125"0,0 2-22 16,-3-2 7-16,1 4-13 0,0-1-9 16,0-1-2-16,2 4-3 0,-2 0-1 15,-4 0-14-15,2 14-4 0,-4 2 5 0,-1 2 0 16,1 1-6-16,2-1 1 0,2 0-3 15,2-2-1-15,0 0-3 16,2-3-1-16,0-2 2 0,0-4-2 16,6 0-3-16,4-2-9 0,5-2-11 0,1-3-16 15,-1 0-21-15,3-2-27 0,-1-7-68 16</inkml:trace>
  <inkml:trace contextRef="#ctx0" brushRef="#br0" timeOffset="188884.8">15842 13412 88 0,'2'0'176'0,"3"-2"-83"16,-5 2-51-16,4 0-1 0,0 0 3 15,0 0-9-15,-2 1-9 16,4 2-6-16,-2 2-10 0,1-2-1 0,1 0-7 16,0-1-1-16,0 2 1 0,4-1-1 15,5-1 3-15,-3 1-4 0,7 0 0 16,0 0 1-16,-1 4 0 0,-1 1-7 15,3 3-4-15,1-1-11 0,0-1-17 16,4-2-14-16,-1-1-23 0,3-4-50 0,2-2-90 16</inkml:trace>
  <inkml:trace contextRef="#ctx0" brushRef="#br0" timeOffset="189408.83">16934 13372 133 0,'0'1'173'15,"0"8"-149"-15,-2 5 9 0,-6 5-5 16,-1 5-12-16,1 5 0 0,-2 3-5 16,3 6 2-16,1 4-2 0,-4 6-4 15,-2 7-4-15,-1 1 2 0,-1-4 38 16,3-7-29-16,3-11-11 0,6-8-1 15,-2-5 1-15,0-5-1 0,0-6 0 0,1-7 1 16,1-3 5-16,-6 0 0 0,4-2-3 16,-2-14 0-16,2-9-5 0,2-6-1 15,2-7 2-15,0-5 0 0,0 1 4 16,0-4-2-16,8-2 1 0,-2-3-3 15,9-3 2-15,3-4-4 0,9-3 0 16,4-4 1-16,8 2-5 0,5 3-13 16,3 11-4-16,-3 11 11 0,-1 13 9 15,-6 11-1-15,-6 10 0 0,-2 4 3 16,-10 0 0-16,-9 1 0 0,-6 12 1 0,-4 6 7 15,-6 5 4-15,-12 2-4 0,-11 1 2 16,-2 2-2-16,-5-1-3 0,-1 1 0 16,4 1 0-16,2-2-4 0,6 0 1 15,7-3-3-15,5-2 1 0,11-1 0 16,2-6-9-16,6-4-21 0,11-5-4 0,10-5-24 15,2-2-48-15,6-7-86 16</inkml:trace>
  <inkml:trace contextRef="#ctx0" brushRef="#br0" timeOffset="190051.87">17453 13299 111 0,'0'-9'239'0,"-11"-1"-214"16,-3 2 2-16,4 2 10 0,-9 1-21 0,-4 3 2 15,0 2 11-15,1 0-8 0,1 6 1 0,7 7 0 16,3 4-14-16,5 5-6 0,2 1 2 15,2 0-1-15,2 2 0 16,4-1-2-16,8-3 1 0,5-1 2 16,4-4-6-16,1-4 0 0,1-6 2 0,0-2-2 15,2-4-3-15,4-5-1 0,-3-10 1 16,-3-5-3-16,0 1 2 0,-7-3-1 15,-7 2 4-15,-1-3 3 0,-2 3-1 16,-4-3-2-16,0 3-1 0,2 4 1 16,1 1 1-16,1 6-1 0,-2 3-4 0,4 5 2 15,0 1 3-15,1 0-3 0,3 0 3 16,-2 7 1-16,1 3-1 0,1 1 1 15,-1 0-5-15,-3 2 0 16,-2-3-5-16,0 0 0 0,-2-1 3 0,3-2-2 16,-3-1 1-16,-2-4-1 0,0 1 0 15,-2-3-3-15,0 1-3 0,2 1 5 16,0 1-1-16,0 0-2 0,0 2 1 15,4-2-9-15,0 0 4 0,5-2 6 16,-1 0 5-16,0-1 3 0,5 0-1 16,4 0 8-16,-3 0 5 0,1-8-10 0,1-1 2 15,-1-3 1-15,-1 0-1 0,3-2 0 16,2-2 0-16,-3-2 1 0,-3-2-2 15,-1-3 0-15,-8-2 0 16,3-6-2-16,-7-7 3 0,2-6-1 0,2-7 1 16,-2-3 1-16,4-4-3 0,1-2-7 15,3-3-14-15,7 6-31 0,-1 7 23 16,1 12 10-16,-7 15-6 0,1 11 26 15,-3 12 15-15,-6 0 0 0,0 15-14 16,-4 12 8-16,0 9 27 0,-4 5 12 0,-4 7-19 16,0 4-11-16,-1 2-1 0,-1 3 16 15,-4 2 5-15,-1 1 1 0,1-5-8 16,3-5-21-16,3-5-3 0,4-10-3 15,4-4-3-15,0-1-6 0,12-5-24 16,9-4 12-16,12-5-63 0,8-7-234 16</inkml:trace>
  <inkml:trace contextRef="#ctx0" brushRef="#br0" timeOffset="190835.91">19379 13175 19 0,'0'1'43'15,"0"4"31"-15,0 0 8 0,0 4-36 16,-4 2-7-16,2 1 5 0,0 1-4 0,0-1-20 15,2 1-4-15,0-2-3 0,0 1-6 16,0-3-2-16,0-2 3 0,0-2 0 16,0-3-2-16,0 0 7 0,-2-1 6 15,-2-1 0-15,2 0-7 0,0 0 0 16,0 0 2-16,2-5-3 0,0-7-7 15,0-5 1-15,0-1 2 0,6-5 3 16,4-7 0-16,0-6-5 0,7-9 0 16,2-8 1-16,5-5-1 0,7-4-4 15,2-4 1-15,5 2-1 0,3 3-1 0,0 7-1 16,5 10 1-16,-1 13 1 0,1 7-3 15,3 5 1-15,-5 12 2 0,-9 5-1 16,-14 2-2-16,-13 9-2 0,-8 12 3 16,-2 5 3-16,-17 7-2 0,-10 4 0 15,-4 4 1-15,-6 3 1 0,-7 2-2 0,5 0 0 16,0-1 1-16,4-2-1 0,8-2 0 15,2-4 1-15,10-5 0 16,7-6 0-16,10-4-2 0,0-7-1 16,8-1 3-16,7-3 0 0,5-1-2 0,5-4 0 15,4-2 2-15,4-2-2 0,2-1-4 16,0 1-1-16,-4-2-3 0,-2 2-1 15,-6-2-1-15,-2 2 8 0,-5 1 1 16,-5-2 1-16,-3 2-1 0,-4 0 2 16,-4 3 1-16,-2 2 3 0,-17 4 1 0,-3 2 1 15,-12 3-2-15,1 0 0 0,0-1 1 16,0 3-4-16,4 0 0 15,2 1 0-15,11 1-3 0,1-2 3 16,5 2-3-16,4 1-14 0,0-1-28 0,0 0-31 16,3-5-85-16</inkml:trace>
  <inkml:trace contextRef="#ctx0" brushRef="#br0" timeOffset="192557.01">25235 12263 60 0,'-2'0'19'0,"0"0"5"15,0 0 5-15,2 0 4 0,-2 0 0 16,0-3-5-16,0 0-6 0,0 0-3 16,0 1 1-16,0 0-5 0,0 1-4 15,0 0 3-15,2 1 0 0,0-2 0 16,0 0-4-16,0 1 1 0,0-2 2 15,0 3-5-15,0 0 2 0,0 0-2 0,0 0 0 16,-2-1-2-16,0-1-1 0,2 1 5 16,-3 0-2-16,3-1-3 0,0 0 1 15,0 1-1-15,0 0 4 0,0 0-3 16,0-1-2-16,0 0 1 0,3-2-5 15,11 0 3-15,5 1-2 0,3 2 3 16,7 1 0-16,2 0-3 0,11-1-1 16,-1-3 1-16,7 3 3 0,1 1 6 15,-3 0-4-15,-3 0-3 0,-8 0-1 16,-4 0-1-16,-6 0-1 0,-6 0 1 0,-3 0-1 15,-8 0 0-15,1 0 0 16,-3 0 1-16,-2 0 0 0,-4 0-1 0,0-1-1 16,2 1 2-16,-2-1 1 15,0 1-1-15,0 0-1 0,0 0 1 0,0 0-5 16,0 0-3-16,0 0-5 0,0 0-9 0,0 0-5 15,2 2 0-15,2 2-15 16,2 2-7-16,3-1-6 0,3-1-27 16,3-4-24-16,-5 0-5 0</inkml:trace>
  <inkml:trace contextRef="#ctx0" brushRef="#br0" timeOffset="193201.05">25746 12388 67 0,'0'-5'36'0,"0"-1"-7"0,0 1 18 0,0 0-2 15,0 1-8-15,0-2-3 16,0 3 1-16,0 0-9 0,0-1-1 0,0 2-1 16,0 1-3-16,0 0-4 0,0 1-1 15,0 0-6-15,0 0-5 0,0 4-1 16,0 8 1-16,0 2 1 0,0 4-2 15,0 2 2-15,0 0-4 0,0 1 2 16,0 0-2-16,0 1-3 0,0-2 3 0,0 0-1 16,0-4 1-16,0 1-3 0,4-3 1 15,0-2 2-15,-4 0-1 0,0-4-1 16,2-2 0-16,0-1 0 0,0-4 1 15,-2-1-2-15,3 0 1 0,-3 0 0 16,2 0-6-16,4 0-1 0,-2 0-5 16,0-2-8-16,0 0-8 0,0 2-10 15,0-1-19-15,3-3-39 0,-7-1-91 16</inkml:trace>
  <inkml:trace contextRef="#ctx0" brushRef="#br0" timeOffset="193929.09">25273 12412 37 0,'0'-4'81'15,"0"-1"-36"-15,0 2 6 0,0-1-18 16,0 0 2-16,0 3 3 0,0 0-7 15,0 1-7-15,0 0-1 0,0 0-3 16,0 0-11-16,0 0-5 0,0 9 6 16,0 5 0-16,0 3 1 0,0 2-5 0,0-1-1 15,0 2 2-15,0-1-3 0,0-1-2 16,0 3 0-16,0-4 1 0,0 2 1 15,0-2-4-15,0-1-2 0,0-3 4 16,0-2-1-16,0 0-1 0,0-5 1 16,0 0 1-16,0-2-1 0,0-2-1 15,0 0-1-15,0-2-2 0,0 0-4 16,8 0-10-16,2 0-12 0,3 0-29 0,-1-6-46 15,-6-6-88-15</inkml:trace>
  <inkml:trace contextRef="#ctx0" brushRef="#br0" timeOffset="194397.11">25442 12667 117 0,'-6'0'48'0,"-2"-2"9"16,1 0-5-16,3 0-16 0,0 1 1 15,0 1 4-15,4 0-11 0,0 0-6 16,0-2-4-16,0 0-14 0,6 1-1 15,11-2 7-15,1 1 0 0,5-1-2 0,2 0-4 16,0 2-1-16,2 0-3 16,-1 1 0-16,1 0-2 0,-2 0 1 15,-2 0 2-15,0 0-3 0,-5 0-4 16,-3 0-11-16,-3 1-11 0,1 1-21 0,-1 3-23 15,-2-5-30-15,-1 0-102 0</inkml:trace>
  <inkml:trace contextRef="#ctx0" brushRef="#br0" timeOffset="195127.16">25758 12823 49 0,'0'0'66'0,"0"0"-49"16,0 0 13-16,-2 0-5 0,0 0 1 0,2-3 3 15,-2 0-3-15,0-1-2 0,-2-1-5 16,4 2 0-16,0 1 1 0,0-1 3 15,-2 1 5-15,0 2-7 0,2-1-4 16,0 1-3-16,0 0-3 0,0 0-6 16,-4 0 0-16,2 3 2 0,0 6 1 15,0 4-5-15,-1 2 1 0,3 1 3 16,-2 5 0-16,2 2-4 0,0 0 2 15,0 2-5-15,0 0 4 0,5 0-4 16,-1 0 0-16,0-2 3 0,-2-1-2 0,2-3 1 16,0-4-2-16,0-3 0 0,0-6 1 15,-2-4-1-15,1 1-1 0,-3-3 2 16,0 0 0-16,0 0-3 0,0 0-5 15,2 0 1-15,2 0-8 0,0-3-6 16,2-2-17-16,2 2-26 0,-1-4-33 0,-3-1-98 16</inkml:trace>
  <inkml:trace contextRef="#ctx0" brushRef="#br0" timeOffset="197257.28">25353 13218 35 0,'0'0'43'16,"0"-1"-28"-16,-2-2 5 0,0 1 0 0,2 0 12 15,0 1-13-15,0 1-11 0,0-1-8 16,0 0 0-16,0 1 2 0,0 0-1 15,0 0 2-15,0 0 0 0,0 0 9 16,0 0 4-16,0 0 5 0,0 0-12 16,0-2-4-16,-2 2-2 0,2-1-3 15,-2 1 3-15,-2 0 2 0,4 0-1 16,-4 0 5-16,0 0 4 0,-1 0 0 15,1 0 4-15,2 0 5 0,-4 0 0 16,4 0-5-16,-4 0-5 0,2 0-2 0,-1 0 3 16,1 0-2-16,0-1-3 0,2 1 1 15,2 0-1-15,-2 0 2 0,2 0-2 16,0 0 3-16,0 0-2 0,0 0-3 15,0 0-6-15,2 0-2 0,13 0 4 16,3 0 1-16,9 0-1 0,0 0-1 0,4 1 0 16,2 0 1-16,2-1-2 15,2 1 0-15,-1-1 1 0,1 0 1 16,-2 0-2-16,-4 0 0 0,-6 0 1 15,-7 0-3-15,-7 0 2 0,-3 0 0 0,-4 0 1 16,-2 0 0-16,-2 0-2 0,0 0 0 16,0 0 0-16,0 0-13 0,-8 0-23 15,2 5-14-15,-3-2-36 0,1 1-127 16</inkml:trace>
  <inkml:trace contextRef="#ctx0" brushRef="#br0" timeOffset="-191652.13">25401 14740 123 0,'4'-11'62'0,"4"6"-33"0,3 3-12 15,-3 1-16-15,4 1-2 0,-1 0-4 16,1 0-33-16,0 0-57 0</inkml:trace>
  <inkml:trace contextRef="#ctx0" brushRef="#br0" timeOffset="-123421.23">12727 14769 94 0,'-4'-12'74'0,"-2"2"-14"15,0-1-1-15,2 1-11 0,-1 2-5 16,3 3-3-16,-2 0-3 0,2 3-6 15,2 2-4-15,0 0-11 0,-2 19-11 16,0 13 5-16,0 12 4 0,0 9-4 0,2 8-1 16,0 0-1-16,0 1 1 0,0 0-4 15,0-6 3-15,0-2-4 0,0-3 4 16,-6-4 1-16,4-8-1 0,-2-6-1 15,-1-7-2-15,5-9-5 0,0-6 2 16,0-7 0-16,0-4-1 0,2-1 2 16,7-16 5-16,5-9-5 0,7-5-2 15,2-7 0-15,1-2 0 0,5-2 0 16,2 1-2-16,4 3 1 0,-1 3 0 15,-1 7 0-15,-4 4-1 0,4 7 0 0,-6 5 1 16,-1 6 0-16,-1 5-1 0,-6 1 0 16,-1 1 0-16,-5 11 0 0,-3 2-1 15,-6 1 0-15,0 4 3 0,-4-2-1 16,0 0-1-16,0-1 1 0,-6-1 2 15,-6 2-1-15,-3-1-1 0,-7 2 1 16,-5-2 1-16,-2 0-1 0,-2 1 0 16,0-1 0-16,4 0 0 0,4-4 0 15,5-3-2-15,3-2 1 0,7-5 0 16,6 1 0-16,2-2-3 0,0-1-15 15,8 0-2-15,6 0-6 0,5 0-7 0,2 0-9 16,2 0-17-16,1 0-16 0,1-4-51 16,0-4-80-16</inkml:trace>
  <inkml:trace contextRef="#ctx0" brushRef="#br0" timeOffset="-123004.2">13492 15141 0 0,'2'-8'17'0,"-2"-1"125"0,0-1-108 16,0 0 0-16,0-1 15 0,0 1-16 0,-6 0 3 15,0 2 4-15,-3-1-9 0,-1 0 0 16,0 0-5-16,-1 4 2 0,-1 0 2 16,0 3-6-16,-5 2 2 0,3 0-4 15,-7 1-3-15,-2 14-4 0,-2 4-2 16,1 6-3-16,1 5 1 0,4 2-3 0,7-1 1 15,8 2 0-15,4-2-8 0,0-3-1 16,16-4 2-16,7-4 1 16,4-6-2-16,2-4-2 0,6-7 2 15,0-3 2-15,6-3-2 0,-3-14-2 0,-3-1 2 16,-4-4 1-16,-10 0-3 0,-7-2-2 15,-4 3 2-15,-3 1 1 0,-7 1-1 16,0 5 1-16,0 4 0 0,-9 7 2 16,1 2-3-16,-2 1 0 0,-3 0 1 15,5 7 0-15,2 5 0 0,0 2-2 0,6 1 2 16,0 1 0-16,0 3 0 0,0-2-2 15,6 2 2-15,2 0 0 0,2-1-2 16,3-2-10-16,1-4-3 16,3-3-3-16,-1-3-7 0,7-3-7 0,-2-3-12 15,6 0-17-15,2-8-26 0,2-11-95 16</inkml:trace>
  <inkml:trace contextRef="#ctx0" brushRef="#br0" timeOffset="-122808.2">13932 15107 68 0,'-12'-2'277'0,"-2"0"-241"0,-3 2 13 16,0 0 1-16,1 8-22 0,-1 8 6 15,3 2-4-15,1 5-10 0,3 2-7 16,2 1-5-16,2 1-4 16,6-2 0-16,2-3-4 0,12-2 0 0,3-5 2 15,10-4-2-15,-3-6-4 0,3 0-11 16,4-5-11-16,-2 0-5 0,-4-6 2 15,2-9-20-15,-8-3-7 0,-1 0-23 16,-3-5-42-16,-1-2-24 0</inkml:trace>
  <inkml:trace contextRef="#ctx0" brushRef="#br0" timeOffset="-122521.18">14170 14740 169 0,'4'0'131'0,"0"2"-97"16,1 16 10-16,-3 8-13 0,-2 9-13 15,0 4-1-15,0 5 1 0,0 3-11 16,-2 1 2-16,-3 0-7 0,1-1 2 15,-4-1-1-15,2 0-3 0,2-2 0 16,2-6 1-16,0-6-2 0,2-7-2 0,0-8 0 16,6-6 3-16,8-6-1 0,5-5-2 15,6 0-3-15,1-8 4 0,3-4 1 16,-2-3-1-16,-2 5-2 0,-4 0 2 15,-3 2 4-15,-1 0-2 0,-1 2-2 16,-3 3 4-16,5-2-2 0,-3 3 0 16,1 0-2-16,-5 1 4 0,-1 1-2 15,-4 0-3-15,1 0-3 0,-5 0-7 16,2 4-16-16,-2 2-24 0,-2-5-55 15,0-1-112-15</inkml:trace>
  <inkml:trace contextRef="#ctx0" brushRef="#br0" timeOffset="-122376.18">14245 15169 432 0,'20'-2'8'0,"9"-2"-3"16,4-4 2-16,2-4-6 0,7 2 2 15,3-5-3-15,7 1-23 0,16-1-38 16,9-4-37-16,9-4 74 0</inkml:trace>
  <inkml:trace contextRef="#ctx0" brushRef="#br0" timeOffset="-121604.13">15173 14721 8 0,'10'-15'127'0,"-4"-2"-81"15,0 3 11-15,-4 1 8 0,3 2-8 16,-3 1-5-16,0 3-5 0,-2 4-11 16,0 2 1-16,2 1-17 0,0 2-11 15,2 18 0-15,0 8 7 0,0 8-5 0,5 6-8 16,-1 4 2-16,-2 3-1 0,-2 7-2 15,2 1 1-15,-2 0-2 0,3-3 1 16,-3-5-1-16,2-3-1 16,0-4-1-16,-2-7-4 0,3-5-4 0,-5-9-6 15,2-7-3-15,-2-8-3 0,4-6 8 16,-2 0 7-16,6-11 4 0,3-7-8 15,-1-4-3-15,3-2-11 0,3-2 6 16,7-2 11-16,0 3-6 0,2 2-1 16,2 4 1-16,-4 3 3 0,-3 3 6 0,5 4 0 15,-4 3 3-15,0 0 2 0,-1 1-1 16,-1 1 1-16,-6-1 1 15,-3 2 8-15,-2 2 0 0,-8 1 5 0,0 0-1 16,-2 0 3-16,0 0 6 0,-2 0-8 16,-6 3-9-16,0 4 3 0,-2 0-1 15,-3 3-4-15,3 2 3 0,6 2-2 16,-3 2 1-16,7 0-5 0,0 0-1 15,11-1 1-15,7 0 0 0,5-2-2 16,8-2 1-16,4-3 3 0,2-7-3 0,1-1 0 16,-1 0 0-16,-6-10 2 0,-2-4-1 15,-6-3-1-15,-5-1 3 0,-5-1 2 16,-9-2 10-16,-4 4 1 0,-2-1-2 15,-15 1-2-15,-8 4-5 0,-4 0-3 16,-4 3-3-16,0 0-2 0,2 1 1 16,0 1-6-16,8 2-16 0,7 4-13 15,8 2-24-15,4 0-32 0,4 0-137 16</inkml:trace>
  <inkml:trace contextRef="#ctx0" brushRef="#br0" timeOffset="-120969.09">16857 14826 37 0,'0'-1'161'0,"-10"-5"-97"15,-4 2-24-15,-3 1 6 16,-8 1-14-16,0 2-1 0,-4 0 4 16,5 0 0-16,-5 2-11 0,4 8-3 15,4 2-4-15,9 3-8 0,6 2-2 0,6 2-4 16,0 0-3-16,14 3 1 0,7-4 0 15,4 2 0-15,6-3-1 0,4-2 0 16,-2-1 1-16,0-1 0 0,-4 0-2 16,-8-2 1-16,-5 0 1 0,-6 0 0 15,-3-1-2-15,-7 0 2 0,0 1 1 0,0 1-2 16,-13 2 2-16,-10 3 0 0,-3-3 1 15,-5 5 1-15,-3-3-1 0,1 0 1 16,7-3 3-16,3-1-5 16,2-2-2-16,9-3-1 0,8 0 0 0,4-3-13 15,2-3-17-15,12-1-12 0,7 0-20 16,-1-6-49-16,7-13-172 0</inkml:trace>
  <inkml:trace contextRef="#ctx0" brushRef="#br0" timeOffset="-119696.02">17145 14301 20 0,'8'-12'134'16,"-2"2"-108"-16,-4 5 7 0,4 3 4 15,-1 2-6-15,-1 0 8 0,2 5 1 16,-4 6-4-16,4 3-8 0,-6 4-5 16,2 0-4-16,-2 6 1 0,0 6 1 0,0 3 0 15,-6 6-4-15,2 6-4 0,-2 5-2 16,0 6 0-16,-3 4-5 0,3 2 2 15,-4 2-4-15,1-2-2 16,1-3 0-16,2-8-2 0,2-7 1 0,2-11 1 16,0-9-1-16,2-8-2 0,0-6 2 15,0-7 0-15,0-3-1 0,4 0 1 16,4-9 1-16,2-8-2 0,1-4-3 15,1-3-6-15,1-2-10 0,-1 1 9 16,7 1-13-16,-3 2-12 0,11 5 2 0,-6 5-3 16,8 8-5-16,-5 4-5 0,3 0-3 15,-2 2 1-15,2 8 3 16,-4 0-9-16,1 0 12 0,-1-2 25 0,-4-2 18 15,6-2 14-15,-9-4 13 0,3 0 5 16,-3 0 17-16,-1-3-12 0,-1-8 4 16,-1 1 6-16,-3-4-18 0,-6 1-6 15,-2 0-4-15,-2-2-2 0,0 2 0 16,0 0-3-16,-12 0-2 0,-1 2 5 15,-5 4-1-15,-3 2 1 0,0 4-3 0,-3 1 1 16,-1 6 1-16,4 11-6 0,0 6 2 16,3 4-3-16,3 4-3 0,3 2 3 15,6-1-4-15,2-1 3 0,4-3-8 16,2-5 0-16,14-5 0 0,7-4 1 15,6-7-1-15,4-4-1 0,8-3 0 0,-1-1 1 16,3-11-1-16,-4-6-7 16,-1-2 0-16,-7-2 3 0,-11-1-2 15,-5-1-2-15,-9 2 0 0,-6 3 0 16,0 5 0-16,-13 9 2 0,-3 5 0 0,-7 0 1 15,0 7-6-15,1 9 2 0,5 1 4 16,7 3 1-16,2 0 0 0,8 0-6 16,0 0 3-16,0-5-4 0,6-1-1 15,10-2 2-15,5-4 0 0,8-4 8 16,0-4 3-16,0 0-6 0,2 0-2 15,-4-6 9-15,-2-4-4 0,-1-4 2 16,-7 0 3-16,-1-4-1 0,-3-2 1 16,-1 0 8-16,-1-2 1 0,-5 2 5 15,-2 2-4-15,-4 4-1 0,0 4-2 16,0 2-4-16,0 3-2 0,0 3-1 0,0 2-3 15,0 0 1-15,0 0-6 0,0 9 3 16,0 4 2-16,0 3 1 0,0 2-2 16,0 2 0-16,0 4 2 0,0-5 0 15,0 3-2-15,-2-2 0 0,-4-5 1 16,1 0-1-16,1-4-5 0,0-3 2 15,2-2 0-15,0-3 0 0,0-3 1 16,2 0 1-16,0 0 0 0,0-10-5 16,0-1-1-16,0-1 0 0,8-1-5 15,1 1-2-15,3 0-4 0,2 1-3 0,1 1-5 16,1 1 2-16,1 3-2 0,-1 2 7 15,-1 3 13-15,-3 1 5 0,3 0 0 16,-1 3 1-16,1-1 2 0,-3-2 5 16,5 0-1-16,-3 0 9 0,1 0-4 15,-1-9 2-15,3-4 6 0,1-3-11 0,-3-4 22 16,-1-3-13-16,-1-5-15 15,-3-1 6-15,2-6 3 0,1-2-1 16,-5-2-7-16,0-5 2 0,-4-4-3 16,3-2 0-16,-3-4-1 0,2-1-1 0,0 3 0 15,2 8-2-15,-1 11 2 0,-5 12-1 16,0 11 4-16,-2 10-1 0,0 0-2 15,-2 15 1-15,-5 13-3 0,-1 9 6 16,-2 11-3-16,-3 9 0 0,-3 6 0 16,-5 4 1-16,3 3-1 0,-3-2 0 0,4 1 1 15,5-4-5-15,2-10-9 0,8-4-14 16,2-16 8-16,16-13 25 15,9-9 7-15,4-13-11 0,-2 0 2 16,2-18 11-16,0-5 2 0,0-6 0 0,2-6-7 16,-2-1-2-16,-5-2 0 0,1 5 4 15,-4 5-6-15,-3 5 0 0,-1 6-5 16,-3 6-3-16,-3 4 1 0,-1 7-10 15,3 0-6-15,3 6-24 0,5 9-24 16,1 3-93-16</inkml:trace>
  <inkml:trace contextRef="#ctx0" brushRef="#br0" timeOffset="-113635.68">13292 15920 9 0,'0'5'12'0,"0"0"47"16,0-1 26-16,0-1-47 0,0 3 1 0,0-2 0 16,0 0-1-16,-2 3-10 0,-1-1-4 15,3 3-8-15,-2 2 3 0,0 2 2 16,0-1 18-16,0 0-27 0,2-2-6 15,0 1 11-15,0 0-3 0,0 0-3 16,-2 1 2-16,0 1-3 0,-2 1 0 0,0 2 1 16,0 1-4-16,4 1 1 0,0 2-1 15,0 2-3-15,0 3-1 16,0 3 1-16,0 2 0 0,6 3-3 15,0 1 1-15,-2 1-2 0,2 2 2 0,-4 2-2 16,-2 3 2-16,0 0 0 0,0 2-1 16,-4 3-4-16,-4 2 7 0,-2-1-2 15,4 2-1-15,-1-2-2 0,1-1 2 16,4-4 9-16,0-4-14 0,0-3 1 15,2 1 2-15,-4-3 1 0,0 1 1 0,0-2-3 16,-1-2 3-16,1-2 0 0,-4 1-1 16,0-2 0-16,-5 4 1 0,-3-2 1 15,-7 3-2-15,0 3 0 16,-4-2 1-16,3 0-1 0,-3 0 0 15,4-1 0-15,-2 6 0 0,0-3 0 0,-4 2 0 16,1 0-1-16,1-2 1 0,0 0 1 16,0-2-2-16,0-3-2 0,-2-3 3 15,2 1 1-15,-2-1-1 0,-4 1-1 16,0 2 2-16,-2 0 1 0,-4-2-4 15,-1-2 1-15,-5 2 1 0,-3-2 0 0,-1 0-1 16,1-1 1-16,1-4-2 0,1-2 3 16,-1-1-2-16,1-2 3 0,1-2-2 15,-5 2-1-15,5-3 1 16,-1-2 1-16,-1 0-3 0,1 1 3 0,-3 0-2 15,-1 2 3-15,2 0-4 0,-1-1 3 16,5 0-2-16,-1 1 3 0,-1-3-4 16,7-1 3-16,-2-2-2 0,6-4 3 15,2-3-4-15,4-2 4 0,0 0-3 16,2 0 1-16,0-6 0 0,2 1 2 0,0-1-3 15,-4 2 0-15,3 0 2 0,-8 0 1 16,3 2-4-16,-6 1 1 0,2 1 2 16,-2 0 0-16,-2 0-2 0,-3 0 0 15,1-3 2-15,-2 1 1 0,-1-3-3 16,-1 0 0-16,-1 0 2 0,-1 0 2 15,1-1-3-15,-1 1 0 0,-1 0 1 16,3 0 2-16,-3-3-5 0,-2 1 1 16,3-3 2-16,-7-1 0 0,0-1-1 15,-1 2-2-15,-3-2 3 0,-4 1 1 0,2-2-3 16,0-2 1-16,-6 0 1 0,4-3 2 15,2 1-3-15,-2-1 5 0,2-2-3 16,6 0 3-16,-4-2-5 0,4-1 0 16,-4 0 2-16,1 0-1 0,-5 1-2 15,0-1 1-15,-7 3 1 0,-1-2-3 16,-6 2 4-16,1 0-4 0,3-2 4 15,-3 1 3-15,5-2-1 0,-2 2-2 16,-3 0-2-16,5 0 1 0,0-1-1 16,0-3-1-16,-1 0 1 0,1 1 1 0,-2 0-2 15,-3 0 1-15,-1-1 2 0,1 0-1 16,-1 1-2-16,1 1 1 0,-1 1 1 15,-3 0-1-15,3 2-1 0,4 1 2 16,-3-2 0-16,3 2-1 0,-5-2-1 16,-1-1 1-16,3 0 1 0,-1 2-1 0,-3-1 0 15,3 0-1-15,-5-1 2 16,1 1 0-16,-1 1-1 0,-4 0-1 15,-2 3 2-15,1 0 0 0,-5-1-1 16,6 0 2-16,2-2-1 0,3-1 0 16,3 0-2-16,1-3 1 0,1 1 2 0,-1 0-2 15,-3 0 0-15,1 1 0 0,-7-1 1 16,2-2 1-16,2 0-3 0,1-3 1 15,5-3 2-15,1 1-6 0,2 1 7 16,1 0-1-16,1 0 1 0,0 0-2 16,0 0-2-16,-1 1 2 0,-1-2 0 0,0-1 0 15,1 0-2-15,1-1 1 16,2 0 3-16,-5 1-3 0,3 1 0 15,0-1 0-15,2 1 1 0,4-2 0 16,-5 1-1-16,5-2 0 0,0 0 1 0,4 0-1 16,4-4 0-16,3 2 0 0,1-4 3 15,2-1-3-15,3-1-1 0,-1-5 1 16,3-2 2-16,-3 0-2 0,1 1 0 15,-3 1-1-15,3 2 4 0,-3 1-3 16,-2 0 0-16,3 0-2 0,-1 2 4 0,5 0-2 16,3-1 0-16,5 0 0 0,2 1 0 15,6-3 0-15,2-2 0 16,2-3-2-16,3 0 4 0,1 0-2 15,-2-3 0-15,-2 2 0 0,-1-5 0 0,1-1 1 16,-2 0-2-16,-2 0 1 0,-2 4 1 16,0 3-2-16,2 0 1 0,-2-1 0 15,4 1 0-15,4-2 0 0,1-2 0 16,5-3 0-16,1-2 0 0,-3-2 0 15,2-1-3-15,-1-4 2 0,-1 0 1 0,-6-1-1 16,1 1-2-16,-7 2 3 0,-5 3 1 16,1 1-2-16,0 2-1 0,0 3 0 15,0-1 1-15,0 3 1 16,4-1-3-16,2 2-2 0,4-3 4 0,0 2-3 15,2-1-1-15,1-2 0 0,1-3 3 16,0-4 1-16,3-2 1 0,1 0-1 16,3 2 1-16,-1 1 1 0,-1 2-2 15,-1 0 0-15,-1-1 2 0,-3 3-1 16,2 0 0-16,-3 1-1 0,-3-1 1 0,2 2 1 15,-2-1-3-15,0 3 2 0,3-1 1 16,-3 3 0-16,0-2-1 0,-2 3 2 16,0 0 1-16,0-2-1 0,5 0-2 15,-3 1 0-15,-2-4 2 0,4 2-3 16,-4-3 1-16,3-1 1 0,5 1 0 15,2-1-4-15,1 0 3 0,-1 2 0 16,3 0 1-16,-5-2 0 0,1-4-2 16,-1-1 0-16,0 1 1 0,-1 1 1 15,3 2-1-15,3 1-1 0,-1 3 1 0,3-2 0 16,0 1 0-16,1 1 0 0,3-1 1 15,0 2-1-15,4-3-1 0,-3 0 1 16,-1 1 0-16,0-2 0 0,0 0 1 16,-1-2-2-16,1-2 1 0,-2-1-4 15,1 0-1-15,1 0 2 0,-2 1 2 16,2 1 0-16,-1-2-1 0,-1 1-1 15,2-1-2-15,-3 4 2 0,1 2-1 16,0 3 2-16,-1-1-3 0,-1-5 3 16,-1 0-5-16,5-1 4 0,-4 0-8 15,1 3 18-15,3 1-8 0,0 0 2 0,6 1-3 16,0-1 1-16,2 0-1 0,0-1 1 15,0 1 0-15,0-1 0 0,4-1-1 16,2-1 3-16,0 0-1 0,-4 1-1 16,-2 2-1-16,0 1-2 0,0 1 4 15,-8 4 2-15,-2 0 0 0,-1 5-2 16,-3 0 2-16,4 3 0 0,-1 0-4 15,5 1 2-15,-2-1 1 0,6-1-1 16,0 0-1-16,0-2 0 0,2 1 0 16,0 0 1-16,0-1-2 0,-2 0 4 0,0 1-1 15,-5-2 0-15,-3-2 0 0,2 0-1 16,-3 0-1-16,-1 2 1 0,2 2 2 15,-3 0-2-15,3-2-2 0,4 2 4 16,0 1-4-16,6-3 2 0,0 1 0 16,0-1-1-16,0-2 0 0,0 2 1 15,0 0 1-15,0 3 1 0,0 0-2 16,-7-1 1-16,-3 2-1 0,0 2 0 15,1-1-2-15,-3 3 3 0,4-4 0 16,1-1-2-16,1 0 2 0,6-1-1 0,0-1 0 16,0 1-1-16,0-4-1 0,0 0 2 15,0 2 2-15,0 0-3 0,0 0 0 16,0 6 3-16,0 0-3 0,0 2 1 15,0 1 2-15,-2 0-4 0,-2 1 3 16,2 0-1-16,-2 2 1 0,2-2-1 0,0-1-1 16,0-3 2-16,2-3-3 0,0-1 3 15,0 1 2-15,0 2-2 16,0 0-1-16,0-2 1 0,0 0 0 15,4-1-1-15,2 0-2 0,6-1 2 0,1 1 0 16,1-3-1-16,1 0-1 0,-1 0 2 16,-3 2 1-16,-1 2 0 0,-4 1-1 15,0 1 1-15,-4 2 1 0,0-1-1 16,3 2-1-16,-3 0 0 0,-2-1 1 15,2 1-1-15,0-2-1 0,0 1 0 0,2-1 2 16,2 1-1-16,5-3-1 0,1-1 1 16,-2 0 1-16,1 0-1 15,-3 1 0-15,2 0 1 0,-2 3 1 16,-1 2 1-16,-3 1-3 0,2 2 2 15,-2 0 0-15,0 1-1 0,0 0-2 0,1 0 2 16,-5 0 1-16,0-2-1 0,0-2-1 16,0-1 1-16,0-4 1 0,0 4-1 15,0 2-2-15,0-1 4 0,0 2-2 16,0-2-2-16,2 2 0 0,2-1 2 15,-2 2 0-15,2 0-1 0,0-2-1 0,0 2 1 16,-2-2 3-16,0 1-3 0,-2 1 0 16,0 3 1-16,0 0 0 15,0 2-1-15,0-1 0 0,0-3-1 16,4 2 1-16,3-2-3 0,-1 2-1 0,0 2 3 15,2-2 0-15,1 1-3 0,1 0-1 16,0 1 5-16,1 0 1 0,-1 3-1 16,-2-1 0-16,-2-2 2 0,3 1 0 15,-1-4-3-15,0 0 0 0,1 1 2 16,-3-1 0-16,0 3-1 0,0-2-1 0,0 0 2 15,1-2-1-15,-3 1-1 0,4-4 0 16,-2 3 2-16,0-1 0 0,1 3-1 16,1 0-2-16,-2-1 3 15,0 2 0-15,-2 1-3 0,3 3 2 0,-3 1 1 16,-4 2 0-16,4 1-2 0,0-1 0 15,-2 2 2-15,4-3-1 0,-4-2-1 16,4-4 0-16,3-3 2 0,-1-1-10 16,2-2 15-16,-1 2-6 0,-1 1 1 15,0 1 1-15,0 0-3 0,-3 0 1 0,-1 3 1 16,-2-2 0-16,2 3-4 0,0 1 3 15,-2 2 0-15,4-2 1 0,3 2-4 16,-5-1 3-16,0 1 0 0,2 1 1 16,-2-1-2-16,2 1 0 0,3 0 1 15,-1 0-1-15,0-1-1 0,0 1 0 16,3-2 2-16,-3 1-1 0,0 1-2 15,3-2 0-15,1 2 4 0,0 0-3 16,3-1-1-16,-1 0 0 0,1 1 2 16,1-4 1-16,1 3-1 0,-7 2 0 0,1-1 3 15,-5 4-1-15,0-2-2 0,4 2 2 16,-3 1 0-16,-1 0-1 0,2 0 0 15,0 0-1-15,3 0 0 0,1-1 1 16,7 3-5-16,-3-1 3 0,5 1-1 16,2 2 2-16,-3-2-4 0,1 3 5 15,-2 0-2-15,-3 0 3 0,-1-2-1 16,-3 2 1-16,0-1-1 0,3 0 1 15,-1-1-2-15,1 1 1 0,3-1 0 16,1-2 0-16,2 0-2 0,1-2 4 16,-3 1-2-16,6 1 0 0,-2 0-2 0,-1 3 2 15,1 3-1-15,-9 4 0 0,1 3-1 16,-3 2 1-16,-1-1 1 0,3 2-1 15,-1-1 0-15,3 1-1 0,5 0 3 16,1-3 0-16,5 0-1 0,2 0 0 16,-2 0 1-16,-2-2 0 0,0 0-3 15,0-2 3-15,-1 0 0 0,1-1-1 16,4 1 0-16,0-1-1 0,0 2 2 15,0 2-1-15,-4 0-2 0,-3 4 2 16,1 1 0-16,-2 0 0 0,-2 0 0 0,1 1 0 16,1-1 1-16,2-1-1 0,-3 1-1 15,3-1 2-15,-2-1 0 0,-3 3-1 16,3-1 0-16,0 0-1 0,3 0 3 15,3-1-1-15,4 1-1 0,2 0 0 16,3-1 2-16,1 2-1 0,6-1-1 0,-4-1 1 16,5-1 0-16,-3-1-3 15,3 0 2-15,-3 0 2 0,-2-1-4 16,-4 1 2-16,3-1 2 0,-5 1-3 15,-2-1 0-15,-2 0 1 0,-5 1 2 0,1 1-3 16,-4 2 2-16,-3 1-1 0,3 0-2 16,-2 0 1-16,3 0 2 0,5 0 0 15,2 0-2-15,4 0 1 0,0-2 1 16,3 0 0-16,-1 0-2 0,2-1 1 15,0 0 1-15,0-2-1 0,-2 3-1 0,1-1 1 16,-5 2 1-16,-5-2-1 0,-3 2-1 16,-2 0 1-16,-9 1 0 15,3 0 0-15,-7 0-1 0,9 0 0 16,-3 0 1-16,7 0 0 0,4 2-1 0,1-1 1 15,7-1 2-15,3 0 0 0,-1 0-2 16,2-2 0-16,-2-4-2 0,-2 1 3 16,-2 1-2-16,-4-1 1 0,0 0 1 15,2 1 0-15,-4-1-3 0,4 2 2 16,-3 1 1-16,1-1-2 0,2 1 3 15,4-1-2-15,-2 1-2 0,-2-2 2 0,4 1 0 16,3-1 2-16,-1 1-2 0,0-2-2 16,2 0 4-16,2 2-2 15,-4 0-2-15,3 0 2 0,-1 2 2 16,-2 1-2-16,4 0-2 0,-2-1 2 0,3-1 2 15,-3 0-3-15,2-2 2 0,1-1-3 16,-5 1 2-16,2-2 0 0,0 0 3 16,2 1-3-16,-4 1 0 0,5 1 0 15,-3 3-1-15,4-2 2 0,1-1-2 16,3 1 4-16,7-1-2 0,-3 1 0 0,-1 0-1 15,0 0-1-15,-5 0 2 0,-6 1-2 16,-2 0 0-16,-2-1 1 0,0 1 1 16,3 1-1-16,-1-1-1 15,-2 1 1-15,2 0 2 0,0-1-1 0,0 1-1 16,2 0 0-16,1 0 0 0,3 0 0 15,0 2-1-15,3 2 1 0,-1-1 1 16,1 3-1-16,-3 0-1 0,-4 3 1 16,-6-1 0-16,0 2 0 0,-2 0 0 15,2 0 0-15,0-2 0 0,0-1 1 0,2-2 0 16,2-1-1-16,2 0 1 0,1-2-1 15,-1 1 0-15,0-2-1 0,2 1 3 16,1 0-2-16,-1-2-1 0,2 1 2 16,-4 0-1-16,3 1 0 0,-3-1-1 15,2 0 1-15,0-1 2 0,1 2-1 16,-5-2-1-16,-6 1-1 0,-4 0 2 15,-3 1-1-15,-3 0-1 0,0 0 1 16,-3 1 1-16,3-1 0 0,1 1-3 16,-3 1 2-16,4-2 1 0,-1 3-1 0,3-2 0 15,4 1-1-15,-2-2 2 0,2 2 0 16,2-4-3-16,-1 1 2 0,-1 0 1 15,0-1-1-15,-2 0-1 0,0 0 2 16,-7 0 0-16,5 0-2 0,-4 0 1 16,-1 0 0-16,1 0 1 0,-5 0-1 15,1 0-1-15,-1 0 1 0,1 0 0 16,1 1 0-16,1 0 1 0,4 0-1 15,3 1-1-15,3-2 1 0,10 0 1 16,3 0-2-16,5 0 2 0,1 0-1 0,-1-1-1 16,-3-1 1-16,-5 0 1 0,-2 0-1 15,0-1 0-15,-8 1-1 0,-2 2 2 16,0 0-1-16,-3 0 0 0,-3 0-1 15,-3 0 2-15,1 0-1 0,-3 1 0 16,5 3 0-16,0 0 0 0,1-1-1 16,5 1 2-16,6 0-2 0,2-2 3 15,6 0-2-15,5-2 0 0,-1 0 1 16,1 0 1-16,-3 1-3 0,2 0 0 15,-5 1 2-15,-3-1 1 0,-2 1-3 16,0-1-1-16,-6 0 3 0,2 3 1 0,-7 0-4 16,3-1 1-16,-2 0 2 0,0-1 1 15,4 2-4-15,-3-2 1 0,3 1 2 16,4 1 1-16,2-1-3 0,3 0 0 15,1 0 2-15,0-1 0 0,0-1-2 16,-2 1 0-16,2-2 2 0,-6 1 0 0,3 1-2 16,-5 0 1-16,-5-1 0 15,-1 1 1-15,-4 0-1 0,1 0-1 16,3-2 1-16,4 0 1 0,4 0-1 15,0 0-1-15,4 0 1 0,2 0 1 0,1 0-2 16,-1 0 0-16,4 0 1 0,2-2 1 16,1-2-1-16,-5 1-1 0,-2 0 2 15,-4 0 0-15,-8 3-2 0,-6 0 0 16,-3 0 2-16,-7 0 0 0,1 0-2 15,-2 0 0-15,5 0 2 0,-1 0-1 0,7 0 0 16,1 1-1-16,5-1 1 0,8 2 1 16,0-2-1-16,2 0-1 15,5 0 1-15,-3 0 1 0,-2-3-2 16,-2 0 0-16,-2 1 1 0,-6 0 1 0,-4-1-1 15,-5 1-1-15,-6 1 1 0,1 0 1 16,-3 1-1-16,0 0-1 0,1 0 1 16,3 0 1-16,0 0-2 0,3 0 1 15,-1 0 0-15,1 0 1 0,-3 0-1 16,1 0-1-16,5-1 1 0,-1 0 2 0,-1 1-3 15,9-1 0-15,-2 1 1 0,2 0 1 16,-3 0-2-16,1 0 0 0,-2 0 2 16,-5 0 0-16,1 0-1 15,-1 0-2-15,1 1 3 0,0-1 1 0,1 1-3 16,1 1-1-16,3-1 3 0,7-1 1 15,-2 0-3-15,8 0 0 0,5 0 1 16,1 0 1-16,0 0-1 0,-1 0-1 16,-1-3 2-16,-8 1 0 0,-8-1-1 15,-7 3-2-15,-5-1 4 0,-7-1-1 0,2 2-1 16,0-1-1-16,0 1 1 0,7 0 0 15,-1 0-2-15,5 0 2 0,5 0 1 16,5 3 0-16,2-2-1 0,6 0 0 16,-2 1 1-16,-2-1 0 15,2 1 3-15,-4 0-4 0,0-1 2 0,0 1 0 16,-2 1-2-16,0-2-1 0,-2 3 2 15,0-3-1-15,-7 2 0 0,-1-2 0 16,-7 1 0-16,-2 0-1 0,-1 0 1 16,-5-1 0-16,-2-1 3 0,0 1 0 15,0-1-3-15,2 1-1 0,0 1 1 0,2-1 1 16,0 1-1-16,2 0-1 0,0 0 2 15,1 0 0-15,-1 1-1 0,0-3 0 16,0 2 1-16,-2-1 0 0,-2 1-2 16,-2-2 1-16,0 2 2 0,0-2 0 15,0 1-2-15,0-1-1 0,0 0 2 16,0 0-1-16,0 0 1 0,0 0-1 15,0 0 2-15,0 0-1 0,0 0 0 16,0 0-1-16,0 0 1 0,0 0-1 16,0 0-5-16,0 0-2 0,5 1 1 0,-1 1-8 15,2 1-11-15,0-3-24 0,2 0-9 16,5 0-43-16,-3-3-120 0</inkml:trace>
  <inkml:trace contextRef="#ctx0" brushRef="#br0" timeOffset="-112955.64">11993 187 10 0,'-2'1'12'0,"0"-1"-5"16,0 0 110-16,-4 0-92 15,0 0 9-15,-2-1 9 0,5-1-12 16,3 0-9-16,-2 1 5 0,2 1-7 15,0 0-5-15,0 0 6 0,0 0-4 0,0 0-4 16,0 0-2-16,0 0-3 0,9 0 3 16,1 1 2-16,0 3-3 0,5 1-7 15,-3 1 1-15,3 2 2 0,1 0-5 16,3 4 0-16,-1 2 1 0,3 2 0 15,-2 0-1-15,-3-1-1 0,1 2 0 0,-3-2 1 16,-1 1 0-16,-3-2-2 0,0 0 1 16,-1 0 1-16,-5-1 0 15,-2 0-1-15,0 1 3 0,0 1 3 16,-2-1 1-16,0-1-5 0,0-1 2 0,0 0 1 15,-4 0-1-15,-2 0 5 0,-7 2-3 16,-3-1 3-16,-1-1-3 0,-6 1 2 16,3 1-2-16,-5 1 1 0,0-1-4 15,2-1 1-15,1 0 0 0,-3 0 2 16,0 0-5-16,0-2-1 0,7-1 2 0,-3-1 0 15,6-3-2-15,-1 2-4 0,6-4 3 16,1 1-4-16,1 0-2 0,2-2-9 16,6 4-22-16,0-3-17 15,0-3-27-15,0-1-147 0</inkml:trace>
  <inkml:trace contextRef="#ctx0" brushRef="#br0" timeOffset="-93185.5">8246 15096 29 0,'-2'0'174'0,"2"0"-132"16,-7-6-25-16,5 0 26 0,2 0-13 15,-2-1-2-15,-2 1-2 0,4 0 0 16,0 1-11-16,-2 0-3 0,2 2-8 15,0 0 1-15,0 0 1 0,0 0 0 16,0 0-3-16,0 2 3 0,0-1 0 0,0 1-4 16,0 0 1-16,0 0 4 15,0 1-4-15,0-1 1 0,0 0 0 0,0 1-1 16,0-1-1-16,0-1-1 15,0 2 0-15,0 0 3 0,0 0-3 0,0 0 0 16,0 0 3-16,0 0 0 0,0 0 5 0,0 0-1 16,0 0 0-16,0 0 6 15,0 0-2-15,0 0-1 0,0 0-5 16,-4 11-2-16,2 6-1 0,-4 5 3 15,4 5-1-15,0 2-2 0,2 3 2 0,0 2-5 16,0-1 3-16,-5 1 0 0,3-3-4 16,0-2 2-16,2-2 0 0,0-5 1 15,0-4 0-15,0-4-2 0,2-5-2 16,5-5 4-16,-1-3-2 0,4-1 0 15,5-2 2-15,3-11 2 0,3-1-2 16,-3 0-2-16,-1 3 0 0,0 1-1 0,-1 2 1 16,1 4 1-16,-1 2-2 15,-3 2 1-15,1 0 0 0,-4 0-1 16,5 0 0-16,-1 0 0 0,-1 0-3 15,3 3-2-15,-1 0-18 0,-1 3-1 0,1-2-9 16,1 1-21-16,1-2-8 0,-3-3-48 16,1 0-98-16</inkml:trace>
  <inkml:trace contextRef="#ctx0" brushRef="#br0" timeOffset="-92850.48">8818 15207 11 0,'0'-9'284'0,"-12"1"-238"0,-5 3-7 15,1 1 3-15,-3 1-17 0,1 1 1 16,-3 2 0-16,4 0-8 0,1 3-3 16,4 8-3-16,1 4-5 0,3 4-2 15,6 3-3-15,2 1 3 0,0 1-2 16,10 0-3-16,5-1 2 0,3-1-1 15,1-5 0-15,6-3-1 0,-1-4-3 0,1-5-2 16,0-4 2-16,2-1 0 16,-6-3-2-16,-3-10 4 0,-1-3 2 15,-5-1-1-15,-2-3 2 0,-5 0 2 0,-3 0-3 16,-2 2 2-16,0 3 1 0,-7 0 1 15,-5 5-4-15,0 0 0 0,1 3-1 16,-1 5 0-16,2 1 0 0,5 1-7 16,3 0-15-16,2 8-14 0,7 2-9 15,7 0-20-15,5-2-42 0,-1-2-90 0</inkml:trace>
  <inkml:trace contextRef="#ctx0" brushRef="#br0" timeOffset="-92201.44">9207 15234 8 0,'0'-8'211'0,"0"0"-96"16,-10 0-75-16,-3 1 15 0,-3 3-17 15,1 2-12-15,-3 2-3 0,3 0-6 16,-1 2-9-16,3 9-3 0,3 2 0 16,4 7-5-16,6 1 1 0,0 6 0 0,0 2-1 15,4 1 0-15,6-2 0 0,5 0-1 16,-1-5 1-16,3-4-7 15,3-4-2-15,1-6 6 0,-2-6 0 0,3-3-7 16,-1-1 8-16,-2-12 2 16,-5-3 1-16,-4-2 0 0,-3 0 4 0,-5-3-1 15,-2 1 1-15,0 1 2 0,-2 1-2 16,-3 2 1-16,-3 0 1 0,0 3-7 15,0 0 2-15,1 2-2 0,3 5 0 16,4 1-2-16,0 4 1 0,0 1-12 16,13 0 7-16,-1 4 0 0,7 4-5 0,-1 2-4 15,3-1 1-15,-2 1 2 0,1-2 8 16,1-2 1-16,-2 0 7 15,-5 0-5-15,-2 0 2 0,-3 2 2 16,-3 1-1-16,-6 2 3 0,2 1 0 0,-2 4 2 16,0 4-2-16,0 4-2 0,-4 2 1 15,0 2-3-15,0 4-1 0,-3 3 0 16,3-1 1-16,-4 4-1 0,2-3 2 15,4 0 1-15,-5-3 11 0,5-4-9 16,-4-6-1-16,0-1 5 0,-2-5 3 0,-1-5-2 16,1-1 4-16,0-6 2 0,2-3-3 15,0-1-1-15,1-5-3 0,3-12-5 16,0-8-4-16,2-5 3 15,0-8-2-15,0-7-2 0,11-3 1 0,3-4 1 16,1-3-2-16,3-1-2 0,1-1 1 16,1 1-2-16,7 6-3 0,2 5-3 15,4 7 1-15,0 8 3 0,0 6 1 16,-2 9-3-16,-8 8 4 0,-2 4 2 15,-9 3 2-15,-3 0-3 0,-5 12 0 0,-4 1 5 16,0 2 1-16,-2 2-2 0,-7 1-1 16,-5 1 5-16,-1 0-2 0,-1 0-3 15,1 0 0-15,1 0 2 0,2-3-4 16,1 0-7-16,7-4-28 0,0-4-32 15,0-3-74-15,2-5-187 0</inkml:trace>
  <inkml:trace contextRef="#ctx0" brushRef="#br0" timeOffset="-91787.42">10193 14683 8 0,'4'8'221'0,"-4"4"-155"15,0 8-20-15,0 5 2 0,0 9-16 16,-8 5 5-16,-5 10 6 0,1 6-12 0,-2 4-7 15,-3 4-3-15,-4 3-3 16,-3 0-10-16,-1 3 3 0,-2 1-2 16,-4-3-5-16,2-5 0 0,2-7 1 15,4-8-1-15,5-9-1 0,7-7-3 0,3-6 0 16,2-6 2-16,4-5-2 0,2-3-2 15,0-6-5-15,0-4-8 0,2-1-12 16,6 0-11-16,3-12-23 0,-1-9-41 16,-2-3-208-16</inkml:trace>
  <inkml:trace contextRef="#ctx0" brushRef="#br0" timeOffset="-90983.38">10358 15034 7 0,'0'0'9'0,"-4"0"195"0,2 0-156 15,-4 0-15-15,0 2 14 0,0-1-14 0,-1 0 0 16,3 1-6-16,0 0 0 0,2-1 0 16,0 0-8-16,0-1 3 0,2 1-3 15,0-1-6-15,0 0-3 0,0 0 2 16,0 0-5-16,0 1-3 0,0 0-2 15,8 2 5-15,7-1 1 0,1-2-5 16,5 0 3-16,4 0-3 0,-1 0-1 16,5 0-2-16,2-5 1 0,2-1 1 15,-4 0-3-15,4 0 2 0,-4 0-2 16,-6 1 1-16,-6-1 1 0,-3 3-2 0,-8 3 2 15,-2 0-1-15,-4 0-7 0,0 0-3 16,0 0-2-16,0 0-4 0,0 0-2 16,-2 0-8-16,-2 4-6 0,-2 2-15 15,2-4-22-15,0-1-74 0</inkml:trace>
  <inkml:trace contextRef="#ctx0" brushRef="#br0" timeOffset="-90647.35">10445 15108 56 0,'0'1'255'0,"0"-1"-206"15,0 0-28-15,0 0 11 0,0 2-1 0,0-1-8 16,6 1-3-16,3 3-3 15,-1 0-10-15,2 3-1 0,1 2-3 16,1 1-4-16,2 4 4 0,-3 2 0 16,-1-1-2-16,0 3-1 0,-1 0 0 15,-3 2 0-15,0 0 0 0,-4-2 2 0,-2 1-1 16,0-1 1-16,-2-2 0 0,-8 0-2 15,-3-2 2-15,3 0 0 0,-4-3 1 16,-1-2-2-16,1-4 1 0,1-2-1 16,3-3 1-16,4-1-2 0,2 0-4 15,4 0-4-15,0 0-7 0,0-7-9 0,0-1-12 16,10-2-15-16,2-3-44 15,-1 0-100-15</inkml:trace>
  <inkml:trace contextRef="#ctx0" brushRef="#br0" timeOffset="-89363.28">10788 15176 15 0,'4'-3'-13'15,"-4"-1"234"-15,3-1-180 0,-1 2-2 16,0-1 0-16,0 2-6 0,-2 0-6 0,0 1-7 16,0 1-5-16,0 0-2 0,0 0 1 15,0 0-2-15,2 0 0 0,0 0 2 16,0 2 2-16,0 6-2 0,-2 3 0 15,0 2-2-15,0 2-3 0,0 3 0 16,0-1 4-16,0 2 1 0,0-2-4 0,0 1-2 16,0-4-2-16,0-2-3 0,6 0 0 15,2-5-1-15,5-1-2 0,-1-4 4 16,5-2 0-16,1 0-1 15,3-12-2-15,0-3 1 0,1-4-1 0,-1 1 0 16,2-2 0-16,-7 1 1 0,3 3-2 16,-9 0 1-16,-3 3 0 0,-1 3 3 15,-6 1-3-15,0 5 5 0,0-1-1 16,0 5 0-16,0 0 1 0,-6 0-4 15,-3 4-4-15,1 6 2 0,2 4-1 0,2 0 0 16,2 1 1-16,0 1 0 0,-1 0 1 16,3-2-2-16,0-1 1 0,0 0 1 15,3-4-2-15,1 0 1 0,0-3-1 16,2-2 0-16,-2-1-4 0,2-2-6 15,1-1-5-15,-1 0-4 0,4-1-4 16,-2-8-7-16,3-2-2 0,-1 0 0 16,0-1 6-16,-1 0 3 0,3-2-8 15,-4 0 0-15,5 0-1 0,1 0 16 16,-6 2 10-16,1 1 6 0,-1 3 1 15,-4-1 12-15,2 4 4 0,-2-1 11 0,1 3 0 16,-3 2 0-16,-2 0-1 0,0 1-1 16,4 0-5-16,-2 0-8 0,0 0-1 15,2 0-1-15,-2 0 3 0,2 0 0 16,0 4-9-16,-4 3 4 0,0 1 4 15,5 2-2-15,-5 3-1 0,0 4 1 16,-5-1 1-16,-3 3 0 0,0-1-4 16,0 1 3-16,-1-5-2 0,5 0 2 15,0-4-1-15,2-2-4 0,2-4-4 16,0-2 1-16,0-2 0 0,10 0 3 0,3-4 0 15,7-13-1-15,7-4-3 0,2-4-4 16,-2 1-5-16,2 2 0 0,-6 2 4 16,-5 1-8-16,-1 4 4 0,-5 3 5 15,-5 5 0-15,-5 4 2 0,-2 3 1 16,0 0 0-16,0 0-2 0,0 0-2 15,0 7 4-15,-2 4 2 0,-1-1 1 16,-1 0-1-16,0 1 1 0,0-1-3 16,2-1 1-16,2 0 1 0,0-4-3 15,0-1-1-15,0-1 1 0,4-3-1 0,2 0-4 16,3 0-8-16,-1 0-2 0,0-4-4 15,0 1-4-15,-3 1 0 0,-1 2 5 16,-2 0 5-16,2 0 4 16,0 0-2-16,0 3 3 0,0 3 2 0,0-1 7 15,-2 4 3-15,1 1-3 0,-3 0-3 0,0 3 3 16,2 2 1-16,4 0-2 15,0 4 4-15,-2 3-3 0,2 3-22 16,5 4 11-16,-3 4 17 0,4 3-7 16,-1 1-7-16,-7 1 1 0,0 1 7 0,-4-2-2 15,0-1 3-15,-4-5 1 0,-7-3 1 16,3-4 9-16,-6-2 4 0,1-3 0 15,5-5 2-15,0-3-1 0,0-4-4 16,1-3 2-16,3-4 2 0,-2 0 1 16,0 0-3-16,0-11-5 0,-1-6 1 0,3-4-4 15,2-4-4-15,2-4 2 0,0-2-4 16,0-3 2-16,2-3-2 15,7-2-1-15,1-5 0 0,2-5 0 16,5-6 0-16,1-2-1 0,7-1 0 0,-2 1-2 16,6 6-12-16,2 11 0 0,-2 13-1 15,2 9 7-15,-4 8-4 0,-2 6 4 16,-5 4 7-16,1 0 0 0,-5 1-1 15,-1 10 1-15,-5 5 4 0,-2 1-3 16,-1 1 1-16,-1 1 1 0,0-3 3 16,-6 3-2-16,0-2 3 0,0 0 3 0,-4-1 0 15,-6 0 3-15,-5-1 4 0,3-3-3 16,-3 0-5-16,-1-4-4 15,-1 1-2-15,3-2-1 0,-1-1 0 16,3 1-9-16,-1-4-19 0,-1 0-18 0,-1-3-38 16,3 0-113-16,2-4-72 0</inkml:trace>
  <inkml:trace contextRef="#ctx0" brushRef="#br0" timeOffset="-49651.01">25938 2302 2 0,'15'48'12'16,"-7"3"-10"-16,-6 8 2 0,-2 5-3 15,0 6 2-15,-8 4-2 16,-5 0-1-16,-5-1 2 0,-1-5-1 0,-6-1 0 16,-2-5-1-16,1-3 1 0,-3-7-1 15,2-5 0-15,0-8-2 0,2-6 1 16,4-4 0-16,-1-4 1 0,-1 0-1 15,-2-2-7-15</inkml:trace>
  <inkml:trace contextRef="#ctx0" brushRef="#br0" timeOffset="91578.07">9527 2149 2 0,'0'0'17'15,"0"0"119"-15,0 0-111 0,0 0-9 16,0 0 7-16,0 0-2 0,0 0-1 16,0 0-1-16,0 0-6 0,0 0-1 15,0 0 0-15,0 0 0 0,0 0-5 0,0-1 6 16,0-1-2-16,0 1-2 0,0 1 2 15,0 0 4-15,0 0-3 16,-2 0-3-16,2 0 5 0,0 0-1 16,0-1-8-16,-2 1-1 0,2 0-2 15,-2 0 5-15,2 0-5 0,-2 3-1 0,2 4 2 16,0 0 3-16,-2 4-2 0,2 0 0 15,0 5 3-15,0 1-2 0,0 2 0 16,0 1-2-16,0 3 1 0,0 0-1 16,0 2-1-16,0 0 2 0,2 0-2 15,-2-1 3-15,0-4-3 0,0-1-1 0,0-3 1 16,2-2-1-16,0 0-1 0,0-5 0 15,0-3 0-15,-2-3-1 16,0-1-6-16,0-1-6 0,0-1-8 16,0 0-13-16,0 0-15 0,4-9-36 0,1-7-30 15,-3-7-77-15</inkml:trace>
  <inkml:trace contextRef="#ctx0" brushRef="#br0" timeOffset="91934.09">9511 2063 171 0,'-4'-2'86'0,"0"0"-60"0,1 1 24 16,3 0 2-16,0 1-24 0,0 0-11 15,3 1-14-15,5 10 6 0,4 2 4 16,5 2-4-16,5 4 0 0,-1 1 1 15,6 1-7-15,0 4 1 0,2 1-2 16,-2 2-1-16,6 2 1 0,-2 1-5 0,-2 1 4 16,-2-1 1-16,-3 1-5 0,-7 0 1 15,-7-3-4-15,-1-3-1 0,-9-2-1 16,0-3 5-16,-5-2 2 0,-9-2 4 15,-5 1-5-15,-3-4 4 0,-1-2 1 16,-2-2 6-16,2-3 0 0,3-3-3 16,3-2 3-16,3-2-5 0,1 0-1 15,3 0-3-15,0 0 0 0,1-6 1 16,5 0-4-16,2-1-10 0,2-1-10 15,0 0-23-15,13-1-33 0,-1-3-29 0,2 0-109 16</inkml:trace>
  <inkml:trace contextRef="#ctx0" brushRef="#br0" timeOffset="92367.11">10081 2519 6 0,'13'0'98'0,"-3"0"-58"0,2-1-13 16,5-7 20-16,0-1-11 0,1-2-6 16,1-1-2-16,1-3 0 0,-3-1 0 15,2-3-3-15,-5 1-3 0,-2 1 5 16,-5-2-7-16,-5 1 1 0,-2 0 1 0,0 0-7 15,0 0-2-15,-4 1-2 0,-9 4-5 16,3 1 2-16,-5 6 1 0,1 3-3 16,-1 3-2-16,1 0-1 0,0 10 1 15,-1 8-2-15,-2 8 2 0,3 5 1 16,4 2-4-16,-1 4 1 0,7 0-3 0,4 1 0 15,0 2 2-15,0-3 0 16,0-1-2-16,13-2-14 0,1-4-9 16,7-4 16-16,-3-6-20 0,7-6-22 15,-2-3-4-15,0-5-32 0,-5-6-42 0</inkml:trace>
  <inkml:trace contextRef="#ctx0" brushRef="#br0" timeOffset="92690.13">10418 2604 60 0,'4'-11'76'0,"1"-4"48"16,-1-3-87-16,4 0 24 0,0-3-12 15,0-4-15-15,3-3-5 16,1-4-4-16,3-2-7 0,1-6-8 16,5-1-1-16,-5-4-3 0,1-1-3 0,-3 3 0 15,-1 1-3-15,-5 8 6 0,-4 9 1 16,-2 6 1-16,-2 7 2 0,0 6 1 15,0 1-1-15,0 5-1 0,-4 0-3 16,-2 0-3-16,-2 11-8 0,-1 10 3 16,-3 7 3-16,0 3-1 0,1 5-1 0,3 0 1 15,-2 5 1-15,1-1 0 0,1 2-1 16,0-3 0-16,4-3 1 0,2-1-2 15,2-3 2-15,0-2-3 16,8-4 2-16,0-2-2 0,7-3-10 0,-1-3 1 16,5-3-2-16,1-4-18 0,7-2-17 15,-2-6 24-15,2-3-32 0,4 0-27 16,-2-1 0-16,0-10-30 0</inkml:trace>
  <inkml:trace contextRef="#ctx0" brushRef="#br0" timeOffset="93075.15">10900 2517 13 0,'6'-10'6'0,"0"-1"110"0,-4-1-69 15,3 1-3-15,-3-2 3 0,-2 0-13 16,0 0 3-16,0 1 0 0,0-1-5 15,0 2-3-15,-2-1-3 16,-5 4-2-16,3 0 0 0,-2 3-1 0,-2 3-3 16,-1 2-4-16,-1 0-1 0,0 0-7 15,-3 7-2-15,-3 8-1 0,3 4 0 16,-1 3-1-16,6 2-2 0,-1 0-2 15,1 0 2-15,6 0-2 0,2-1 0 16,0-3-1-16,0-4 1 0,4-3 0 0,5-4-3 16,9-5 2-16,-3-4 1 0,5 0-1 15,3-3-1-15,-4-9-3 0,3-4 4 16,-3 1-2-16,0 1 3 0,-7 2-1 15,0 1 3-15,-3 1-2 0,-3 1 1 16,-4 4-1-16,-2 2 1 0,2 2 0 16,-2 1 0-16,0-1-1 0,0 1-1 15,0 0 2-15,0 0-2 0,0 2 1 16,0 6 1-16,0 3-1 0,0-1 0 15,0 0 0-15,0 1 0 0,4 1-1 0,-2-1 0 16,2 0 0-16,0-2-2 0,5-2-14 16,-3-1-5-16,0-2-10 0,0-3 2 15,0-1-44-15,-3 0-24 0,3 0-17 16,-4-13-51-16</inkml:trace>
  <inkml:trace contextRef="#ctx0" brushRef="#br0" timeOffset="93255.16">11107 2408 34 0,'0'0'285'16,"0"0"-254"-16,0 0 8 0,0 0 6 0,0 2-26 15,2 6-5-15,0 3 10 0,0 3-13 16,0 0-6-16,2 3 1 0,0-1-2 16,0-1-2-16,0 2-2 0,3-3 1 15,-1-1-3-15,0-2-15 0,4-4-4 16,1-3-7-16,3-3-49 0,1-1 28 0,5 0-51 15,3-14-41-15,0-7 60 16</inkml:trace>
  <inkml:trace contextRef="#ctx0" brushRef="#br0" timeOffset="93427.17">11549 2285 21 0,'-8'10'195'0,"-7"2"-132"16,-1 3-32-16,1 8 28 0,-5 4-14 16,-1 6-4-16,-4 5-4 0,-4 3-10 15,0 2 0-15,4 0-2 0,3 0-14 16,1-2-9-16,4-4 2 0,5-1-2 0,4-3-2 15,4-5 0-15,2-4-8 16,2-5-31-16,0-7-48 0,2-8-101 16</inkml:trace>
  <inkml:trace contextRef="#ctx0" brushRef="#br0" timeOffset="95152.27">9788 4357 200 0,'0'-4'171'0,"0"2"-150"0,0 0 21 16,0 0 4-16,-2 1-13 0,0 1-3 15,-2 0-9-15,1 0-13 0,-1 12-10 0,-4 9 2 16,0 9 2-16,0 4-3 0,-3 3 4 16,5 1 2-16,-2 2 0 0,-1 1 0 15,3-3 7-15,2-4-3 0,2-2-5 16,0-6-5-16,2-3 2 0,0-5-1 15,0-3-7-15,4-5-10 0,4-3-11 16,1-3-16-16,3-4-24 0,3-6-37 16,-3-15-89-16</inkml:trace>
  <inkml:trace contextRef="#ctx0" brushRef="#br0" timeOffset="95428.29">9674 4255 301 0,'-4'0'109'0,"4"0"-100"0,0 6-10 16,6 12 29-16,9 6-6 0,7 5-1 0,7 2-9 15,6 3-7-15,3 2-4 16,1 1 1-16,-4 2-6 0,0 3-6 16,-2 3-7-16,-6 1-14 0,-4-1-3 15,-9-4-2-15,-5-5 18 0,-7-3 10 16,-2-5 8-16,-4-3 2 0,-15-4 1 0,0-1 9 15,-3-2 14-15,-5-1 4 0,0-3 12 16,0-3-15-16,2-5-2 0,5-1-7 16,7-2-10-16,3-2-1 15,6-1-3-15,4 0-2 0,0 0-7 0,4-5-25 16,12-5-30-16,7-4-22 0,8-4-52 15</inkml:trace>
  <inkml:trace contextRef="#ctx0" brushRef="#br0" timeOffset="96323.33">10263 4761 6 0,'0'3'43'0,"0"1"98"16,0 0-133-16,4-1 20 0,5-1 11 15,5 0-9-15,-1-2 9 16,3 0-9-16,3 0-4 0,-1-4 4 16,5-9-2-16,2-3 1 0,-2-4-6 0,-1-2 0 15,-3 1-1-15,-3-2-8 0,-3 3-5 16,-5-2 0-16,-2 1-1 0,-4 0-1 15,-2 2-3-15,0 1-2 0,-2 6 1 16,-8 3-1-16,2 6-1 0,-3 3 0 16,-1 0-5-16,0 9-3 0,-5 13-3 15,0 6 10-15,5 6-1 0,-2 2-2 16,7 2 0-16,1-1-4 0,6 2-4 0,0-7-7 15,6-3-1-15,11-8 16 16,6-9 2-16,4-6 3 0,4-6-2 0,6 0 8 16,2-17-3-16,4-7 3 0,5-9 3 15,0-7 6-15,-3-3-3 0,-4-2-9 16,-8 0 7-16,-4 0-1 0,-8-2-3 15,-6 1-4-15,-5-5 1 0,-4 2-1 16,-6-2-1-16,0 5-3 0,0 9 2 0,-2 8 0 16,-6 12 2-16,2 9 4 0,-3 6 1 15,3 2-4-15,2 0-3 0,-4 13-5 16,-7 13 1-16,3 8 6 15,-3 8-3-15,1 4-1 0,1 2 0 0,5 2 2 16,0 1 0-16,4 1-3 0,4-7 1 16,0-1 1-16,0-8-2 0,2-5-2 15,4-5-1-15,6-5-6 0,5-3-2 16,2-4 0-16,5-5 6 0,3-8-20 15,2-1 2-15,2 0 2 0,4-13 7 16,-4-2-40-16,0-3-8 0,0 2 32 0,-4-3-1 16,-2 0-41-16,-6 1 44 0,-3 2 7 15,-8 2 20-15,1 1 7 16,-5 1 14-16,0-1 7 0,-4-1 15 15,0 4 4-15,0-5-8 0,0 3-2 0,-8 1-6 16,-1 1-2-16,3 3 8 0,-4 0-8 16,2 5-5-16,-3 2 1 0,3 0-4 15,-6 2-9-15,1 14-5 0,-1 2 0 16,-3 8 1-16,5 3-2 0,-3-1-3 15,9 2 2-15,4-4-3 0,2-1-3 0,0-3 1 16,2-2 2-16,10-3 0 0,-1-6 0 16,5-2-7-16,1-7 1 15,2-2-1-15,1 0 1 0,3-7-3 16,-2-2 3-16,-5-1 2 0,-3 0 1 0,-3 0 2 15,-2 1 1-15,0 4 0 0,-8 0-1 16,2 5 2-16,1 0 2 0,-3 0-1 16,0 0 0-16,0 0 2 0,0 0-2 15,0 6 1-15,0 3-3 0,0 1 0 16,0 0 0-16,0 2 1 0,4-4-3 0,-2 3-2 15,4-4-7-15,-4-3-15 0,6 1-13 16,1-5-15-16,5 0-28 0,3-4-57 16,-3-13-71-16</inkml:trace>
  <inkml:trace contextRef="#ctx0" brushRef="#br0" timeOffset="96500.34">11421 4511 159 0,'0'12'196'15,"0"4"-190"-15,-8 5 42 0,-1 3-2 0,3 0-10 16,4 0-8-16,2-3-22 0,0-3-6 15,8 1-2-15,7-4-3 0,3-2-5 16,11-5-33-16,9-8 21 0,7 0 6 16,5-9-80-16,-1-9 40 0,-1-4-25 15,-7-3-43-15,-8 3 61 0</inkml:trace>
  <inkml:trace contextRef="#ctx0" brushRef="#br0" timeOffset="96590.36">11812 4581 33 0,'0'-6'147'15,"0"3"-27"-15,-9 3-31 0,-7 0-31 16,-7 5-18-16,-2 12-8 0,-6 8-7 16,2 7-10-16,0 3-9 0,2 5-3 15,3 4-1-15,3-1-1 0,6 2-6 0,5 1-25 16,6 2-40-16,4 5-87 0</inkml:trace>
  <inkml:trace contextRef="#ctx0" brushRef="#br0" timeOffset="97499.4">9827 6743 73 0,'2'-5'1'0,"0"1"180"0,-2 1-135 15,0 0-4-15,0 2 9 0,0 0-11 16,0 0-11-16,0 1-8 0,0 0-5 0,0 0-7 15,2 0-1-15,-2 3-4 0,4 12 11 16,-2 7 2-16,-2 7 17 0,0 6-8 16,0 6-11-16,0 3-2 15,-4 0-2-15,0 4-2 0,0-4-5 0,4-2-2 16,0-5-2-16,0-6 1 0,0-1-1 15,6-8-5-15,3-4-9 0,-1-5-6 16,4-6-12-16,-1-5 2 0,3-2-29 16,-4-6-5-16,5-16-50 0,-3-11-122 15</inkml:trace>
  <inkml:trace contextRef="#ctx0" brushRef="#br0" timeOffset="97784.42">9850 6460 304 0,'-6'-4'104'0,"4"2"-72"0,2 2-2 16,0 5-16-16,0 16-3 0,12 8 17 15,5 9-13-15,7 5-9 0,7 4-5 16,9 2 4-16,1 2-2 0,0 0-1 16,1 4 0-16,-1 1-7 0,-6-2-6 0,-2-4-10 15,-6-6-7-15,-6-7 3 0,-9-5 20 16,-8-4 0-16,-4-2 4 0,0-2 3 15,-14-2 2-15,-3-3-4 0,-8-3 6 16,1-3 2-16,-3-2 6 0,0-2 2 16,-2-4-3-16,0-1-2 0,6-1-3 15,3-2-1-15,1-1-2 0,7 0 1 16,5 0-4-16,3 0-3 0,2 0-7 15,2 0-22-15,0 0-32 0,8 0-27 16,9-4-79-16</inkml:trace>
  <inkml:trace contextRef="#ctx0" brushRef="#br0" timeOffset="98732.48">10439 7232 140 0,'2'0'190'16,"4"0"-164"-16,-2 0-34 0,7 0 30 15,1-5 11-15,5-3-3 0,3-4-5 16,7-4-12-16,4-6-3 0,0-2-6 15,0-3-1-15,-4-2 4 0,-6 1-6 16,-3 1 4-16,-5-1-1 0,-5 0-2 0,-4 2 1 16,-4 2-1-16,0 4 1 15,-4 6 1-15,-4 3-3 0,-5 6 5 16,5 5-4-16,0 0 1 0,0 4-5 15,-3 11-4-15,-1 7 3 0,1 7 2 0,1 5 2 16,4 6-2-16,2 1 0 0,4 1 1 16,0-5-2-16,0-1-1 0,6-9-4 15,6-6 1-15,3-7 1 0,6-8 3 16,-1-6 1-16,5-3 4 0,2-15 3 15,2-9 0-15,0-7 6 0,4-5-2 0,-4-4 0 16,-2-4-2-16,-7 0 4 0,-3 0-4 16,-5 1 2-16,-1-3-3 15,-7 0-5-15,0 0 2 0,-2-4-2 16,-2 6-4-16,0 6 2 0,0 10 0 0,0 13 2 15,0 12-2-15,0 5 0 0,-2 1-2 16,-2 15-9-16,-5 16 6 0,-1 13 8 16,-4 9-2-16,1 3 1 0,-1 2-2 15,1 3 0-15,1 0 1 0,4-1-1 16,6-2-12-16,2-9-6 0,0-6 1 0,16-8-5 15,3-8 18-15,8-6 2 0,0-7-7 16,4-5 9-16,4-4-1 0,0-4-7 16,4-1 7-16,-2 0-2 15,3-5-3-15,-9-5-1 0,-5-1 3 0,-3 1 4 16,-10-3-1-16,-3 0 3 0,-4-1 1 15,-2-2 4-15,-4 1 0 0,2 0 3 16,-2-2-1-16,0 1 5 0,0 0-4 16,0-2-4-16,-2 1 2 0,0 1-6 15,-2 1 5-15,2 1 1 0,0 4-2 0,0 1 0 16,0 3 3-16,-2 1 0 0,0 3-1 15,1 2-4-15,-1 0-1 0,-2 0-1 16,-4 7-3-16,-3 6 2 0,5 2 1 16,0 3 0-16,0 0 1 15,-1 0-1-15,5 1-1 0,-2 0 0 0,2-2 0 16,0 0-1-16,4-3-2 0,0-1 2 15,0-2 1-15,0 1-1 0,0-1-1 16,0-2 1-16,4-3 0 0,0 0 0 16,6-1-2-16,3-2 2 0,3-2-1 15,3-1 0-15,2 0-2 0,3-6-5 0,-1-3-4 16,-4 0-4-16,-9 2 1 15,0 0 2-15,-10 5 11 0,2 1 2 0,-2 1-2 16,0 0 2-16,0 0-1 0,0 0-2 16,0 0-4-16,2 2 6 0,-2 4 3 15,0 1-2-15,0 0-1 0,0-1 1 16,0 2 1-16,0-1-1 0,0 0-2 15,0-1-6-15,0-2-18 0,0-1-14 16,5-3-19-16,-1 0-70 0,0-4-138 16</inkml:trace>
  <inkml:trace contextRef="#ctx0" brushRef="#br0" timeOffset="98932.49">11506 7000 476 0,'-5'3'29'16,"3"5"-44"-16,2-1 28 0,0 3 16 15,2 2 1-15,7 2-8 0,1 2-9 16,2 2-10-16,-1-1-1 0,-1-2 0 0,0-1 0 16,1-1-8-16,-3-1-10 0,-2-2-9 15,0-4-14-15,7-5-21 0,-1-1-21 16,5-8-72-16,-1-12-73 0</inkml:trace>
  <inkml:trace contextRef="#ctx0" brushRef="#br0" timeOffset="99079.5">11919 6890 145 0,'-10'3'273'0,"-5"6"-251"0,-1 7 2 15,-5 6 20-15,-4 7-9 0,-2 10 2 0,-4 3-7 16,4 6-13-16,1 0-8 0,3-2-5 16,10-2-3-16,5-2-7 0,4 3-19 15,4 1-14-15,0 1 5 0,4-8-82 16,4-7-182-16</inkml:trace>
  <inkml:trace contextRef="#ctx0" brushRef="#br0" timeOffset="176700.94">14067 2645 33 0,'62'-37'2'0,"-19"2"-8"16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0:23:15.27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4752 1514 21 0,'0'-2'25'0,"0"-1"0"15,0 2-7-15,0-2-23 0,0 1 79 16,0-1-56-16,0-2-6 0,0 0 2 15,0-1 3-15,0 2 4 0,0 0-11 16,0-2 4-16,0 2-3 0,-2 0-4 0,0 2 3 16,0 0 1-16,0 1-5 15,2 0-1-15,0 0 1 0,0 1 5 16,0 0-2-16,0 0-3 0,0 0-2 15,0 0 4-15,0 0-3 0,0 0 2 0,0 0 1 16,-2 0 2-16,0 0 3 0,2 0-1 16,0 0-1-16,0 0-3 0,-2 0 2 15,2 0-5-15,0 0 1 0,0 0 3 16,0 1-5-16,-2 5-4 0,2 2 3 15,-2 0-1-15,2 3 0 0,0 0-1 0,0 3 3 16,0 3-1-16,0 4 2 0,0 3 0 16,0 6-1-16,0 1 2 15,0 2-1-15,0 2-2 0,0 1 1 16,-2 0 2-16,2-2-3 0,-2-5 3 0,2-4-6 15,0-4 4-15,0-6-3 0,0-7-2 16,0-2 1-16,0-6 0 0,0 0 3 16,0 0 0-16,0 0 3 0,0-8 3 15,4-10 4-15,2-8-8 0,4-5-6 16,1-5 3-16,-1 0 0 0,2-4-1 15,1-1 0-15,-3 0 0 0,0 1-1 0,5 3-1 16,-3 4 0-16,1 5 0 0,-1 4 0 16,-2 8-2-16,-3 5 4 15,-1 7-2-15,-4 2-1 0,4 2-3 16,-4 0 3-16,4 6 0 0,5 7 4 0,-7 6-2 15,4 4 3-15,-4 2 0 0,2 3-1 16,-1 4-1-16,-1 0 1 0,-2 0-2 16,-2 0 2-16,2-1-1 0,-2-4 1 15,0-3-1-15,0-3 1 0,0-4-2 16,2-5 0-16,-2-4 2 0,2-2-2 0,0-5-1 15,0-1 0-15,4 0 2 0,0-3 1 16,5-12 2-16,3-8 1 0,3-7-3 16,1-3-6-16,3-4-2 15,4 0 1-15,0-2-2 0,2 1-6 0,-3 4-2 16,-3 4 6-16,-4 7 6 0,-1 7 1 15,-6 8 0-15,-3 3-3 0,-3 5 0 16,0 0 2-16,-2 4 0 0,2 9 5 16,0 5 4-16,-4 4 5 0,4 2-3 15,-4 0 0-15,0 1 0 0,0 2-2 0,0-2-1 16,0 0 0-16,0 0 2 0,0-2-4 15,0-1-2-15,0-3 0 0,0 0-1 16,0-4 0-16,0-1 0 0,0-2-2 16,0-3-6-16,2-1-9 0,7-3-17 15,1 0-16-15,2-5-14 0,5 0-2 16,-3 0-22-16,3-6-42 0</inkml:trace>
  <inkml:trace contextRef="#ctx0" brushRef="#br0" timeOffset="412.02">5556 1648 19 0,'2'-9'51'16,"-2"2"-8"-16,0-1 1 0,0 3-3 16,0 0 4-16,0 0-7 0,0 1-8 15,0 1 2-15,0 0-3 0,-4 2-4 16,2 1-2-16,-6 0-1 0,4 0-2 15,-4 0-4-15,-1 2-1 0,-1 8-3 16,0 4-2-16,-1 0 0 0,3 5-2 16,0 1-5-16,6 0-1 0,-2 2-1 0,4-1-1 15,0 1-1-15,0-2-1 0,10 0 3 16,0-2-1-16,3-1 0 0,5-4 1 15,3-4 0-15,0-4-1 0,5-4 2 16,1-1 1-16,2 0-3 0,-4-8 3 16,0-7-1-16,-2-2 0 0,-3-3 2 15,1-1 0-15,-7-2-2 0,-3 0 0 16,-3 0 3-16,-6 0-1 0,-2 2-3 15,0-1 1-15,0 1 1 0,-8-2-2 16,-5-2-2-16,-1 2 1 0,0 4 1 0,3 5-3 16,-1 5 0-16,4 3 0 0,1 5-1 15,3 1-2-15,0 0-9 0,4 5-9 16,-2 9 0-16,2 3-9 0,0 3-20 15,0 0-18-15,0-3-23 0,6 0-62 16</inkml:trace>
  <inkml:trace contextRef="#ctx0" brushRef="#br0" timeOffset="793.04">6050 1543 155 0,'0'-3'83'0,"0"2"-61"16,0 1 37-16,0 0-15 0,0 0-23 16,0 0-16-16,0 5-7 15,0 8 5-15,3 5 0 0,5 2 0 16,-2 4-1-16,0 0 2 0,5 2 2 0,-1 0 0 15,0-3-2-15,3-2 7 0,-1-2-1 16,5-5-2-16,-3-4-2 0,-2-3 3 16,3-4-4-16,-3-3 4 0,1 0 2 15,-1-3 6-15,3-12 5 0,-3-5-3 16,5-5-5-16,-1-4-4 0,-4-1-1 0,1-1-3 15,-3 2 0-15,-2 1 0 0,-8 1 1 16,0 1-4-16,0-2-1 0,0 0-1 16,-2 1 1-16,-4 4-3 15,0 6-2-15,2 6-4 0,2 6-3 0,2 5-9 16,0 0-17-16,0 4-53 0,0 7 1 15,2 4-46-15</inkml:trace>
  <inkml:trace contextRef="#ctx0" brushRef="#br0" timeOffset="1992.11">6712 1427 99 0,'0'-2'26'0,"0"2"4"0,0-1 26 15,-2 1-19-15,0-1-3 0,2 1-3 16,0 0-16-16,0 0-12 0,0 4-1 16,0 6 8-16,0 4 7 0,0 2-6 15,0 3 5-15,0 4 2 0,0 1-2 16,0 5-1-16,0 2-5 0,0 2-1 0,0 2 2 15,2-2-5-15,-2-2 0 0,4-2 1 16,-2-4 3-16,2-4 1 0,0-6-7 16,-2-5 0-16,5-2 2 15,-7-4-4-15,2-4 4 0,4 0 1 0,-2 0 3 16,2 0-2-16,5-2 2 0,-1-6-2 15,0 1-2-15,1-1 0 0,1 2-5 16,0-1 0-16,-1 0 1 0,5 3-1 16,-3 0-1-16,-1 1-1 0,3 1 2 15,-3 1 0-15,2 1-2 0,-3 0 1 0,1 0 1 16,3 0-3-16,-3 0-7 0,5 4-2 15,-3 0-17-15,3 1-12 0,-5 0-9 16,4-1-19-16,-1-1-13 0,1-1-31 16,1-1-63-16</inkml:trace>
  <inkml:trace contextRef="#ctx0" brushRef="#br0" timeOffset="5999.34">7245 1471 23 0,'-4'0'24'0,"2"0"-7"15,-2 0 6-15,2 0-7 0,2 0-9 16,0 0-1-16,-2 0-2 0,2-1 6 0,-2-1 4 16,2 2-1-16,0-1 0 0,-2 1-1 15,2 0 4-15,-2-1 2 0,0 1 4 16,2-2-1-16,-3 2-1 15,1 0-6-15,0-2 3 0,0 1-3 0,2-1 0 16,-2 0 1-16,0 2 0 0,0-1-2 0,0-1-1 16,2 2 4-16,0-2-2 15,0 1 2-15,-2-1 0 0,2 0-2 16,0 2 0-16,0-1-4 0,0-1 4 15,0 1-4-15,0 1-1 0,0 0-2 0,0 0 2 16,0 0-6-16,0 0-2 0,0 5-1 16,0 13-1-16,0 9 7 0,0 7 0 15,2 1-2-15,-2 2 1 0,4-2-2 16,2-1-1-16,1-2-1 0,1-4-2 15,0-4 2-15,0-5-3 0,3-4 3 16,1-4 1-16,0-5-2 0,1-3 0 16,1-3 4-16,1 0-1 0,3-5-1 15,-1-7-1-15,2-3 1 0,-7-1-2 16,0 0-1-16,1 0 0 0,-5 3-2 0,2 1 2 15,-3 2-2-15,1 2-2 0,-2 4 6 16,0 1-3-16,-2 3-2 0,3 0-1 16,-3 0 2-16,2 8 1 0,2 4-1 15,-2 2 1-15,3 2 2 0,-1 1 1 16,2 0-2-16,1-3-5 0,-3-2 6 0,6-2-2 15,-1-4 0-15,1-4 0 16,1-1 2-16,-1-1 2 0,3-1 0 16,-3-11 0-16,1-3-2 0,1-7 4 15,-3-2 0-15,-1-3 5 0,-2-1 0 0,-1 1 2 16,-5 1-3-16,0-2-2 0,-2 1 1 15,-2-1-2-15,0-1-3 0,-10-1-2 16,-3-1 1-16,1 3-1 0,-1 2-5 16,5 6-11-16,4 6-2 0,4 7-9 15,0 6-36-15,0 1-78 0,2 0-68 16</inkml:trace>
  <inkml:trace contextRef="#ctx0" brushRef="#br0" timeOffset="13250.75">11326 984 54 0,'2'-1'68'0,"0"-2"-40"15,0 0 9-15,-2 1 3 0,0-1-10 16,0 1-3-16,0-1-2 0,2-1-4 15,-2 1-3-15,2-1-2 0,-2 1 7 16,0 1-5-16,0 0-3 0,0-1-1 16,0 3-1-16,0 0 0 0,0-1-7 15,0 1 1-15,0 0 0 0,0-1-1 16,0 1-3-16,-2 0-2 0,-6 0 1 0,2 0 1 15,-5 4-6-15,-3 8 3 0,-1 5 3 16,-3 6-2-16,-1 4 2 0,-2 6-2 16,5 5 1-16,-3 4 2 0,3 6-2 15,1 1 1-15,5 3 1 0,2 0-1 16,1-2 0-16,5 2-2 0,2-5-1 15,0-2 3-15,11-6-2 0,3-7-1 16,3-6-1-16,8-8 1 0,3-6-2 16,8-7 0-16,5-5 0 0,0 0-25 15,3-5-23-15,-1-10-47 0,-8-7-56 0</inkml:trace>
  <inkml:trace contextRef="#ctx0" brushRef="#br0" timeOffset="14493.82">11671 1405 118 0,'0'-1'39'15,"0"-2"-13"-15,0 1 15 0,0 0-4 16,0 0-9-16,0 1-3 0,0-2-6 16,0 1 3-16,0 0-2 0,2 1-1 15,0 0-4-15,0 0-3 0,-2 1-2 0,2 0 0 16,0 0-7-16,2 1 0 0,1 9 5 15,-1 4 1-15,-2 6 0 0,0 2 1 16,-2 3-4-16,0 1 0 0,0 0-1 16,0-2-1-16,0 0-2 0,0-3 3 15,0-3-2-15,0-2 0 0,0-4-2 16,0-4 4-16,0-2-2 0,0-5-1 15,0 0-1-15,0-1 1 0,0 0 1 16,2-1 2-16,8-12 2 0,5-8-5 16,1-2 1-16,3-2-2 0,-3-1-1 0,3 0 4 15,-5-1-3-15,5 1-1 0,-4 1-1 16,1 6 1-16,-4 6-1 15,1 5-2-15,-3 2 2 0,-2 5 0 0,-1 1-1 16,-3 0 0-16,0 3-1 0,-2 9 4 16,2 5 0-16,-2 1-1 0,0 4 1 15,-2 2-3-15,0 0 4 0,0-1-2 16,-8-1 1-16,4 0 1 0,2-4-1 15,0-3-1-15,0-1 0 0,2-4-1 16,0-3 0-16,0-2-1 0,0-3-13 16,0 0-13-16,2-2-10 0,6 0-15 0,2 0-20 15,-1-5-34-15,3-10-62 0</inkml:trace>
  <inkml:trace contextRef="#ctx0" brushRef="#br0" timeOffset="14937.84">12165 1441 132 0,'0'-3'58'0,"0"2"-24"0,0-1 27 15,0 2-21-15,0 0-4 0,0 0-8 16,-4 0-11-16,0 6-7 0,-5 5 7 15,5 4-2-15,-2 2-1 0,2 1-8 16,-2-1 6-16,2 1-5 0,2-2-2 0,2-1-2 16,0 1 2-16,0-4-4 0,4-2 4 15,2-2 0-15,2-3-2 16,5-2 1-16,1-3-2 0,3 0 6 15,3-4 0-15,5-11 1 0,-2-1-5 0,0-3 5 16,-3 1-6-16,-3-1 1 0,-3 2-2 16,-3 3 3-16,-3 0-4 0,-4 6 2 15,0 1-1-15,-2 3 3 0,-2 1 1 16,0 1 1-16,0 1 0 0,0 1-1 15,0 0 0-15,0 0-5 0,0 3-2 0,-4 7-1 16,0 5 3-16,-2 1-1 0,2 1-2 16,-3 0 3-16,5-1 0 15,-2-3-1-15,4 0-2 0,0-2 2 16,0-1-1-16,0-1-6 0,2-1-3 0,7-3-13 15,-1-2 3-15,4-3-17 0,1 0-15 16,3-4-12-16,-3-9-36 0,1-6-54 16</inkml:trace>
  <inkml:trace contextRef="#ctx0" brushRef="#br0" timeOffset="15422.88">12549 1400 15 0,'0'4'181'0,"0"0"-119"15,0 2-46-15,0 5 44 16,-2 4 3-16,-4 1-5 0,0 2-26 0,0 2-6 15,-2 0-1-15,1-2-2 0,3-3-14 16,0-5-7-16,4-1 0 0,0-3 0 16,0-3-2-16,0-2 0 0,0-1 1 15,0 0 0-15,6 0 1 0,3 0 1 16,5-9 1-16,3-5 1 0,-1 0-3 0,3-1-2 15,-1 2 1-15,-5 0-1 0,1 4 0 16,-3 2-1-16,-5 4-3 0,0 1 6 16,-2 1-4-16,-2 1 2 0,-2 0-1 15,0 0 0-15,0 2-1 0,0 6 3 16,0 6 1-16,0 0 1 0,0 1-1 15,0 0-2-15,0-2 2 0,0-3 0 16,0-4-3-16,0-3-1 0,6-2 2 16,5-1 2-16,5 0-1 0,3-10-1 15,1-5-1-15,1 1 1 0,2 0 0 0,-2-1 1 16,-5 2-5-16,1 5 2 0,-5 1 2 15,0 2-3-15,-5 2 2 16,-3 2 0-16,-2 1 0 0,-2 0-1 16,2 0 2-16,-2 4 2 0,0 3 1 0,0 2 0 15,0 1 3-15,0 0-3 0,-2-1-1 16,0 1-1-16,0 0 0 0,0-1 0 15,0-2-1-15,2 0-1 0,0 0-1 16,0-2-5-16,2 0-18 0,4-1-28 16,6-2-8-16,5-2-46 0,-1 0-63 0,3-3 79 15</inkml:trace>
  <inkml:trace contextRef="#ctx0" brushRef="#br0" timeOffset="16724.95">13234 1600 12 0,'0'0'-1'0,"0"0"136"0,0 0-83 16,2-4-10-16,-2-1 0 0,2 0-14 0,4-3-15 15,2-5 2-15,1-1-2 0,1-4 5 16,4-2-3-16,1-3-9 0,-1 0 0 16,-1-1 1-16,-1-4-2 0,-4 3-1 15,3-4-3-15,-5 0 1 0,-2-2-1 16,-4-4-1-16,0-3 2 0,0-2-2 0,0 0-3 15,-2 2 1-15,-2 6 4 16,-4 5-2-16,1 7-1 0,1 7 1 16,4 7 1-16,0 3-3 0,2 3 2 15,0 0-4-15,-2 11-2 0,0 11 8 0,2 11 0 16,0 9-2-16,0 9 1 0,0 9 0 15,0 7-1-15,0 9-1 0,0 10-13 16,-6 7 10-16,-5 2-14 0,1 0-10 16,0-6 7-16,1-9 2 0,1-10 2 15,-2-13 18-15,2-12 24 0,-1-12-12 0,3-7-13 16,0-10 4-16,2-4 8 0,2-7-6 15,0-5-3-15,2 0 20 16,0-7-10-16,2-11-11 0,8-8-9 16,9-9 6-16,1-5 1 0,5-6-15 15,0-3-3-15,4 1 3 0,0 2-11 0,2 3 3 16,0 4 0-16,0 4 9 0,-4 4 5 15,0 5 5-15,-7 4 2 0,1 3 4 16,-5 1 6-16,-5 3 8 0,-3 2 4 16,-8 2 1-16,0 1 1 0,0 3 1 15,0 2-4-15,0 1 2 0,-4-1-4 0,-4 1-4 16,-1 1-1-16,1 0-1 0,-2 2-1 15,2 1 2-15,-1 0 0 16,-1 0 0-16,0 0-2 0,-1 3 0 16,1 2-4-16,0 3-2 0,-1 1 2 0,1 3-5 15,4 3-1-15,-1 4 0 0,5 1 0 16,0 2-1-16,2-1 0 0,0-1 3 15,0 0-2-15,0-1-1 0,9-3-1 16,1-2 1-16,4-3 0 0,3-2-1 16,2-5 1-16,-1-4 0 0,5 0 1 0,0-3 1 15,-3-8-1-15,3-4 1 0,-2-4 1 16,-3 0-1-16,-5-3-1 0,-3 1 1 15,-6-2 1-15,0 2-1 16,-4-2-1-16,0 0-1 0,0 1 1 0,-6 3-3 16,-2 2 0-16,4 8 3 0,0 2 0 15,-1 4 0-15,5 3-1 0,0 0-2 16,0 0-5-16,0 6 7 0,0 5-3 15,7 1 3-15,3 0-1 0,2 0-18 16,7-4-5-16,-2-2 11 0,1-2 10 0,-1-4 3 16,-1 0-1-16,-3 0 2 0,-3 0 0 15,2 0 4-15,1-5 5 0,-3 1-2 16,0 1 1-16,-1-1-6 0,3 2-3 15,-2 0 1-15,3 0-1 0,-1 2-27 16,1-1-66-16,3-2-62 0</inkml:trace>
  <inkml:trace contextRef="#ctx0" brushRef="#br0" timeOffset="17432.99">14354 1002 50 0,'0'0'139'0,"0"0"-63"0,0 0-46 15,0 0 13-15,0 10-21 0,-4 7-8 16,-2 5 1-16,2 2-15 0,2 4 1 15,2 2-1-15,0 2-2 0,0 0-30 16,0 3-27-16,0 1-40 0,0-4-47 16</inkml:trace>
  <inkml:trace contextRef="#ctx0" brushRef="#br0" timeOffset="17911.02">14759 1350 143 0,'0'-10'65'0,"0"0"-33"0,0 2 34 0,-2 0-17 16,-4 2-8-16,-4 2-8 0,1 2-7 15,1 1-9-15,-4 1 0 0,-1 0-6 16,-1 5-1-16,-1 7-1 0,-3 6-5 15,3 4 1-15,-1 2-2 0,3 4-2 16,5 3-1-16,2-1 1 0,4 1-3 0,2-2 3 16,0-1-2-16,8-4-2 0,4-2 1 15,5-6 2-15,4-4 0 0,1-6-1 16,5-5 1-16,-2-1 1 0,2-4 2 15,0-12 0-15,2-4-2 0,-2-4 3 16,-5-3-1-16,1-2 0 0,-4-1 5 16,-3 1 2-16,-7 0-1 0,-5 2 0 15,-4 1-1-15,0 1 3 0,-11 1-6 16,-5 0-2-16,-5 1-1 0,-2 3-1 15,1 4-4-15,1 4-3 0,9 6 0 0,5 3-4 16,5 3-21-16,2 2-52 0,0 11-1 16,7-2-34-16,1 0-88 0</inkml:trace>
  <inkml:trace contextRef="#ctx0" brushRef="#br0" timeOffset="18224.04">15214 914 204 0,'2'0'54'15,"0"0"-39"-15,4 0 35 0,-4 3-8 0,0 6-4 16,1 6-8-16,-3 5-8 0,0 6-12 15,0 4 1-15,0 0-7 0,-3 1-1 16,-3 0-6-16,2-1-29 0,0 1-27 16,4-5-38-16,-4-4-70 0</inkml:trace>
  <inkml:trace contextRef="#ctx0" brushRef="#br0" timeOffset="18836.07">15774 736 177 0,'0'0'31'0,"2"10"-38"0,4 6 17 16,3 6 10-16,3 7-14 0,7 7-2 15,1 6-1-15,9 8-2 0,2 9 1 16,-4 4-1-16,4 3-12 0,-8 2 0 16,0-1 12-16,-7-1 1 0,-5 1-2 15,-9-5 2-15,-2-1 1 0,0-4-1 16,-13-7 0-16,-3-5 0 0,-7-3-1 15,2-6-1-15,1-4 0 0,1 1 0 0,-2-4-31 16,1-1-29-16,-1-4-44 0</inkml:trace>
  <inkml:trace contextRef="#ctx0" brushRef="#br0" timeOffset="44747.55">4699 2741 93 0,'0'0'37'0,"0"0"-2"0,0 0 2 15,0-2-1-15,0 0-6 0,0 0-9 16,0 1 2-16,0 0-5 16,0 0-1-16,0 1 8 0,0-2-1 0,-5 0-1 15,3 1 0-15,2 0-6 0,0 1 0 16,0-1-4-16,0 0-2 0,0 0 0 15,0 0-3-15,0-1 3 0,0 2-2 16,0 0-3-16,0 0 1 0,0 0 0 16,0 0-5-16,0 0 2 0,0 0-3 0,0 0-2 15,0 3-3-15,0 8 2 0,0 6 2 16,4 6 3-16,3 2-2 0,-3 4 1 15,0 2 1-15,-2 1 0 0,0 2-3 16,0-1 6-16,-2-1 0 0,0-3-1 16,0-4-3-16,0-3 4 0,-2-6-6 15,2-5 2-15,0-4-2 0,0-6 0 16,0-1 1-16,0 0-1 0,0 0 0 15,4-9 3-15,5-7 3 0,3-11-3 16,2-5-1-16,1-4 1 0,-1 2-2 16,1-2 0-16,1 2-1 0,1 1 1 0,-3 3-1 15,1 4 0-15,-3 5-1 0,-1 3 0 16,-3 6 2-16,-4 7-3 0,0 2 1 15,4 3-1-15,-4 0 1 0,3 0-2 16,3 5 4-16,0 9-2 0,1 6 4 16,-3 5-2-16,-2 1 1 0,0 5 0 15,-6-1 2-15,0 2-2 0,0-1-4 16,0-3 5-16,0-4 0 0,0-2-2 15,-2-8-1-15,2-5 0 0,0-5 1 16,0-4-2-16,0 0-3 0,0 0 3 0,4-1 1 16,9-10 1-16,1-9 0 0,7-6 2 15,0-6-3-15,3 0-1 0,1-2-2 16,-2 1 0-16,0 3 4 0,-3 4-7 15,-1 3-1-15,-2 9 7 0,-5 5-2 16,-4 6-2-16,-2 3 0 0,1 0 1 16,-3 0 4-16,2 10-3 0,0 2 1 15,-2 3 3-15,2 4-2 0,-6 2 3 16,0 6 1-16,0 4 1 0,0 3 1 15,-2 0-2-15,-2-2 0 0,0-6-4 0,2-4 2 16,2-3-4-16,0-3 1 0,0-3 2 16,4-5 0-16,4-4-14 0,5-4-7 15,3 0-12-15,7-8-16 0,0-6-21 16,2-3 2-16,0-4-39 0,-3-3-74 15</inkml:trace>
  <inkml:trace contextRef="#ctx0" brushRef="#br0" timeOffset="45092.57">5594 2807 138 0,'0'-12'60'0,"0"2"10"0,0 1-3 0,-5 4-15 15,1-1-10-15,-4 2-6 0,0 3-10 16,0 0-2-16,1 1-7 0,-3 0-4 16,2 2-3-16,-1 7-3 0,-1 3-2 15,2 5-3-15,0 5 0 0,-1 4-1 16,5 3-1-16,2-1-1 0,2 1 1 0,2-1-1 15,11-4-1-15,5 0 0 0,7-1 1 16,8-6 0-16,4-5-1 16,1-8 1-16,3-4-3 0,-2 0 4 15,-2-13-4-15,-2-6 2 0,-1-3 4 0,-3-2 1 16,-9-1-2-16,-3 0 1 0,-7 1 0 15,-5 2 6-15,-7 0 1 0,0 0 3 16,-3 0-2-16,-7 1-1 0,-2-1-3 16,-5-1-1-16,-1 1-4 0,-1 2 1 15,2 3-3-15,5 6 1 0,2 6 1 16,1 4-2-16,5 1 0 0,0 0-9 0,4 10-5 15,-4 5-6-15,4 4-9 0,0 2-25 16,0 0-20-16,6-4-35 16,0-3-76-16</inkml:trace>
  <inkml:trace contextRef="#ctx0" brushRef="#br0" timeOffset="45448.59">6174 2689 132 0,'0'1'116'16,"0"5"-97"-16,0 1 12 0,0 6 1 0,0 7-16 15,0 3 2-15,0 3-6 0,7 3-1 16,3 1-4-16,4 0 0 0,5-2-2 15,6-3 18-15,2-5-5 0,0-7-12 16,4-2-1-16,-4-4 10 0,-1-5-4 16,-1-2 5-16,-4-2-1 0,-3-10 3 0,-3-4 8 15,-3-4-8-15,-1-2 3 0,-3-4-8 16,-6-1-1-16,2-3-3 0,-2 1-5 15,-2-2 1-15,0 0-1 0,-4 0-5 16,-4 2-2-16,-3 2 2 0,1 5 1 16,2 0-5-16,2 5-8 0,4 2-10 15,2 4-3-15,0 6-8 0,0 2-19 16,8 3-23-16,2 0-30 0,-6 4-58 15</inkml:trace>
  <inkml:trace contextRef="#ctx0" brushRef="#br0" timeOffset="46563.66">6793 2640 118 0,'0'-9'57'0,"0"-1"-5"0,2 2 20 0,0 0-32 15,0 1-2-15,-2 1 0 0,0 2-13 16,0 3-3-16,0 1-5 0,2 0-6 15,-2 4-6-15,2 13 6 0,2 9 6 16,-2 8 0-16,-2 5-7 0,4 5-1 16,-2 4-2-16,2-1 7 0,3-3-5 15,1-6-3-15,0-5-3 0,3-6-1 0,3-6-2 16,-2-7 1-16,5-5 1 0,-1-7-1 15,1-2 1-15,4-1 1 0,-1-13 4 16,1-4-5-16,2-2 1 16,-5-2-3-16,-1 0 3 0,-5 2-4 0,1 3 1 15,-3 4-3-15,0 4 0 0,-6 2-2 16,1 5 0-16,-3 2-1 0,4 0 0 15,0 5-3-15,0 7 7 0,5 4 1 16,-1 1 2-16,0 2-2 0,7-1-1 16,-5-3 1-16,5-3 1 0,-3-2-3 0,1-6 3 15,-3-3 0-15,5-1 0 0,-7 0 1 16,4-5 1-16,-3-8 2 0,1-2 6 15,-1-7-2-15,-3 0-1 0,0-4 1 16,-2 2-1-16,-2 3 0 0,-2-2-4 16,-2 3 4-16,0-2-2 0,-2 1-3 15,-6 2-2-15,0 1 1 0,4 3-2 16,0 1-9-16,-1 2-4 0,5 3-6 15,0 2-12-15,0 6-23 0,5 1-22 16,5 0-9-16,0 2-74 0</inkml:trace>
  <inkml:trace contextRef="#ctx0" brushRef="#br0" timeOffset="47134.68">7698 2509 201 0,'0'0'66'0,"0"0"-42"16,2 0 21-16,0 3-8 16,-2 7-20-16,2 4 9 0,-2 7 14 15,2 3-15-15,0 4 0 0,-2 3 0 16,0 3-5-16,0-1 0 0,0 1-2 0,0 1-4 15,0-2-1-15,-4 0 0 0,2-1-2 16,-4-3-2-16,-2-2-1 0,3-2-3 16,1-5 0-16,0-2-5 0,0-3 1 15,2-3 1-15,2-2-2 0,0-3-2 16,0-2 1-16,0-4 1 0,0-1-6 0,2 0-8 15,2 0-2-15,0-1 1 0,5-9-4 16,-1-4-13-16,0-3-12 16,-2 0-12-16,-2-6-32 0,-4-5-101 15</inkml:trace>
  <inkml:trace contextRef="#ctx0" brushRef="#br0" timeOffset="47413.71">7712 2595 275 0,'0'-2'53'0,"0"-1"-1"15,5-2 9-15,-1 0-22 0,2-3-15 16,2-1-8-16,9 1-3 0,-1-1-2 15,7 1 4-15,8-1-3 0,-2 1 1 16,4-1-7-16,-4 4-2 0,-4 0-4 16,0 3 0-16,-9 0 1 0,3 2-2 0,-7 0-10 15,0 0-4-15,-3 0-7 0,-3 3-4 16,-2 3-14-16,-2 1-8 0,-2 2-9 15,0 1-44-15,0-2-68 0</inkml:trace>
  <inkml:trace contextRef="#ctx0" brushRef="#br0" timeOffset="47604.71">7785 2820 45 0,'0'4'285'0,"0"-4"-273"15,0 0 2-15,2 0 43 0,8 0-7 16,9 0-4-16,4-8-13 0,8-5-19 15,4-4-5-15,2 2-5 0,0 0-4 16,-2 3-7-16,0 1-21 0,-2 3-26 16,3 1-40-16,-10 1-49 0,-1-1-55 15</inkml:trace>
  <inkml:trace contextRef="#ctx0" brushRef="#br0" timeOffset="52617">11286 2608 144 0,'0'-5'28'0,"3"2"18"16,-3 0 8-16,0 0-17 0,0 1 2 16,0-1-13-16,0-1 2 0,0 3-1 15,0-1-1-15,0 0-3 0,0 1-5 16,0 0-1-16,0-1-2 0,0 2-2 15,0 0 2-15,0-1-5 0,0 1-5 16,0-1 1-16,0 1-4 0,0 0-2 16,0 8-2-16,0 8 2 0,0 5 1 15,-5 3 0-15,5 4-2 0,0 4 2 0,0 6 0 16,0 1 0-16,0-1-2 0,0-3 2 15,0-5 0-15,0-3-1 0,0-7-2 16,0 0 4-16,2-7 0 0,1-3-2 16,-1-4-1-16,-2-5 3 0,0 0 2 15,0-1 2-15,0 0-1 0,0-3 7 16,0-11-8-16,-2-4-4 0,-3-5 0 15,3-5 4-15,2 1 0 0,0-4-1 16,0-5-1-16,0-3 1 0,0-5 0 16,0-4-3-16,7-1 1 0,-1-2-2 0,4-1 3 15,2 3-4-15,3 7 2 0,1 5 0 16,5 6-1-16,4 9-3 0,0 6 1 15,-2 6 1-15,-1 5 0 0,3 5 2 16,-4 0-4-16,1 1 4 0,-1 11-1 16,-2 4-2-16,-5 0-2 0,-1 4-1 0,-7 2-2 15,0 2 2-15,-6 1-1 16,0 0 3-16,-2-2 2 0,-10-1 1 15,-1-1 0-15,-3 0 3 0,-3-2-1 16,2 1-2-16,-1-4 1 0,1 0 0 0,3-2 0 16,4-2-7-16,3-2-18 0,3-1-9 15,4-1-19-15,0 0-20 0,0-4-34 16,0 2-58-16</inkml:trace>
  <inkml:trace contextRef="#ctx0" brushRef="#br0" timeOffset="53124.03">11793 2835 96 0,'0'0'87'0,"0"-1"-56"16,-2-2 19-16,0 0-7 0,-4-1-7 15,-1 2-1-15,1-1-5 16,-2 1-8-16,2 0-3 0,-3 1 0 15,1 1-3-15,-2 0-1 0,0 0-1 0,-1 0-1 16,1 0-5-16,4 3-1 0,-3 3-2 16,3 4-3-16,0 1-1 0,2 3-3 15,2 2 1-15,2 0 1 0,0 2-2 16,0 1 1-16,10-1-1 0,3-4 3 15,3-2-2-15,7-4 0 0,0-2 1 0,1-5 3 16,1-1-1-16,-2 0-2 0,-2-7-1 16,-3-5 6-16,-1-1-1 0,-5 0 0 15,-2-2 4-15,-3-2 4 16,-3 2 1-16,0 1-3 0,-4-1-1 0,0 1 4 15,0-2-6-15,-6 3-2 0,-5-1 2 16,-1 0-1-16,0 0-4 0,-5-1-2 16,3 4-2-16,-1 4 3 0,5 4-1 15,1 0-3-15,7 3-1 0,0 0-3 16,2 0-11-16,0 9 0 0,0 4-3 0,4 1-5 15,7 1-15-15,1-2-14 0,-1 0-14 16,3-4-45-16,-4-4-54 0</inkml:trace>
  <inkml:trace contextRef="#ctx0" brushRef="#br0" timeOffset="53441.05">12192 2757 96 0,'0'-1'99'0,"0"1"-68"15,0 0 11-15,0 3-10 0,0 9-15 0,0 3-1 16,0 3-6-16,-2 1-4 0,2 0 3 15,0-2-4-15,0-1 3 0,0-2 17 16,0-4-7-16,0-5-5 0,0-3 0 16,0-2 3-16,0 0 7 0,0 0 13 15,0 0 0-15,0-3-10 0,0-8-16 16,0-4-3-16,0-2-6 0,0-1 0 15,2-1-1-15,2 0 1 0,4 1-1 16,-2 4-2-16,3 2 1 0,1 3 1 16,-2 0-4-16,3 6 1 0,-1 1-1 15,-2 2 4-15,5 0-2 0,-3 3-1 0,2 6 1 16,3 3-4-16,-3-1-11 0,3 0 4 15,1 0-14-15,1-4-9 0,-3 0 0 16,1-3-13-16,-1-3-15 0,1-1-15 16,-5 0-47-16</inkml:trace>
  <inkml:trace contextRef="#ctx0" brushRef="#br0" timeOffset="53834.07">12585 2318 2 0,'2'-2'212'0,"-2"1"-147"16,0 1-31-16,0 0 16 0,0 0-17 16,0 0-16-16,0 14-16 0,0 7 9 0,0 8-2 15,0 6 0-15,-2 6-5 16,-3 4 1-16,-1 5-1 0,2 2 5 15,0-3-4-15,4 1-3 0,0-3 1 16,0-2 0-16,0-10-2 0,4-8 2 0,2-12-4 16,-2-5 3-16,-1-5 0 0,-3-3-2 15,0-2-1-15,0 0 8 0,0-7 6 16,2-7-11-16,-2-5 1 0,0-1-2 15,2-2 3-15,-2 0-3 0,4 2 5 16,-2 2 0-16,2 2 0 0,0 4-4 0,4 0 2 16,-1 5-1-16,1 0-2 15,2 4-2-15,3 1 0 0,-1 2 1 16,3 0 1-16,-1 0 0 0,0 3 0 15,3 5 0-15,0-2 0 0,-1 4-13 0,1 0-15 16,1-1-3-16,-1 0-16 0,-3-3-54 16,1-5-121-16</inkml:trace>
  <inkml:trace contextRef="#ctx0" brushRef="#br0" timeOffset="54801.13">13176 2531 180 0,'0'-3'67'0,"0"2"-13"0,0 0 5 16,0 1-12-16,2 0-27 0,2 5-15 15,0 10 10-15,2 6 5 0,-4 7-5 0,-2 5-2 16,0 6 0-16,0 3-3 0,0 0 0 15,-2 0 2-15,-4-5-4 0,2-3-1 16,0-7-3-16,2-5-4 0,-2-6 3 16,2-5 0-16,2-4-2 0,-2-5 0 15,2-2 2-15,0 0 0 0,0-1 6 16,0-9-2-16,0-6-4 0,0-4 1 15,0-5-3-15,0-4-1 0,6 0 6 16,-2-4 3-16,2-2-3 0,2-4-1 16,1-5-3-16,1-2 2 0,4-2-4 0,5 5-1 15,0 4 1-15,5 8 0 0,3 8-1 16,-2 7-4-16,2 6 6 0,0 4-1 15,2 3-2-15,2 3 0 0,2 0 2 16,-6 4 0-16,-2 9-1 0,-9 6-1 16,-8 2 2-16,1 3 1 0,-9 2-4 15,0 2-1-15,-7 3 0 0,-7-2 1 16,-3 0 1-16,-5-1 1 0,1-2 2 15,-2 0 1-15,1-5-2 0,7-2-1 16,5-6 2-16,6-5 0 0,-1-2-2 0,5-5-2 16,0 4 2-16,0-3-1 0,0 0 1 15,11 0-1-15,3 0 3 0,5-1 1 16,4-1-1-16,1 0-2 0,3 3 2 15,-2-1-2-15,6 2 2 0,-4 1-2 16,2 0 0-16,-4 3 1 0,2-1 0 16,-5 5 2-16,1 1-3 0,0 2-2 15,-7 0 3-15,-5-2-4 0,-11 0-3 16,0-1 4-16,-2 0 1 0,-13 1 2 15,-3 0 2-15,-7 0-1 0,-2 2-1 16,-6-2 0-16,2 0 3 0,-4 0-4 0,2-1 1 16,2 1 0-16,4-2 0 0,6-2-1 15,9-3-19-15,1 3-33 0,5-2-51 16,-2 0-127-16</inkml:trace>
  <inkml:trace contextRef="#ctx0" brushRef="#br0" timeOffset="69242.95">4796 5632 10 0,'0'0'15'15,"2"-1"101"-15,-2 1-78 0,0-1 0 16,0-1-1-16,0 1-8 0,0-1 1 16,0 1-9-16,0-1-2 0,-2 1 2 15,2 1-5-15,0 0 3 0,-4-3 3 16,-1 1 0-16,5 1-4 0,0-1 1 0,0 2-2 15,0-1-5-15,0 1 2 0,0 0-8 16,-2 0-2-16,2 0-3 0,0 10-5 16,0 9 2-16,0 6 3 0,0 7 1 15,0 1-1-15,0 2-2 0,2-3 2 16,3-3 1-16,-1-3-2 0,-2-3 0 15,2-1 0-15,-2-5 3 0,0-4-3 16,0-3 0-16,0-4 1 0,0-4 1 16,0-2-2-16,-2 0 0 0,2 0 3 15,5-4 5-15,1-11-4 0,4-8-2 16,1-2 1-16,3-5-3 0,1-3 0 0,-3-4 0 15,5-3 0-15,-3-3 1 0,-1 1-1 16,1 3 1-16,1 5-2 0,-1 7 1 16,1 5-2-16,-3 7 0 0,-1 7 0 15,-5 5 2-15,2 3-4 0,1 0 2 16,-3 15 1-16,0 4 2 0,1 8-2 0,-3 3 1 15,-2 4 3-15,-4 2-2 16,0 4 0-16,0-2 1 0,-2-2-2 16,-2-4 3-16,-2-5-1 0,-1-6-2 15,7-5 0-15,0-5 1 0,0-4 0 0,0-4-3 16,0-2 0-16,9-1 3 0,3 0 1 15,5-11-1-15,3-6-2 0,7-4 3 16,4-7-3-16,-2 0-1 0,2-4 2 16,-2-1-3-16,-2 1-3 0,-2 5 0 15,-1 3 2-15,-5 6 3 0,-4 6 0 0,-5 4-2 16,-4 6 3-16,-4 2-1 0,-2 0 0 15,0 0 1-15,0 12 5 16,0 7 3-16,0 5-4 0,0 3 0 16,-4 3-1-16,0 1 0 0,-2-1-1 0,2-2 0 15,-1-4 0-15,5-2 2 0,0-4-5 16,0-3 0-16,2-3 1 0,7-3 0 15,1-2-6-15,0-3-8 16,9-4-14-16,-2 0-14 0,5 0-24 0,-1-7-34 16,4-8-60-16</inkml:trace>
  <inkml:trace contextRef="#ctx0" brushRef="#br0" timeOffset="69579.97">5726 5673 138 0,'0'-9'97'0,"0"-1"-45"0,0 4 8 15,-6-2-19-15,0 3 0 0,-1 5-7 16,-1 0-14-16,0 0-8 0,0 4-2 15,-1 11-6-15,3 5-2 0,0 6 0 16,0 1 0-16,6 4 0 0,0-4-2 0,0 0 0 16,0-3 1-16,10-4-1 0,-2-2-1 15,9-4 0-15,1-3 2 0,7-3 1 16,-2-5-1-16,2-3-3 0,0 0 5 15,-3-7 2-15,-1-5-3 16,0-4-1-16,-5-1 3 0,-3-1-2 0,-1-4 0 16,-4 0 1-16,-4-2 1 0,1 1 0 15,-5 0 1-15,0 4 0 0,-3-1 1 16,-5 3-1-16,-6 0-4 0,1 2 0 15,1 3 0-15,-1 2-3 0,5 5 3 16,2 1-5-16,4 4-2 0,-2 0-13 0,4 9-16 16,0 7 1-16,0 4-10 0,6 0-24 15,-4-4-42-15,4 2-86 0</inkml:trace>
  <inkml:trace contextRef="#ctx0" brushRef="#br0" timeOffset="69737.98">6193 5732 16 0</inkml:trace>
  <inkml:trace contextRef="#ctx0" brushRef="#br0" timeOffset="69984">6193 5732 204 0,'0'-17'38'0,"0"14"21"15,0 0-6-15,0 2-11 0,0 1-11 16,0 0-17-16,0 0-14 0,4 11-1 16,-2 4 8-16,0 5 1 0,5 4-5 15,-3 0 1-15,0 0 2 0,4-5-2 16,-4 1-2-16,7-6 2 0,1 0-3 0,-2-4-1 15,3-6 1-15,-3-1 4 0,0-3 1 16,3 0 3-16,-1-3 5 0,5-11 4 16,1-3-6-16,3-7-5 15,-2-3-3-15,-5-4 2 0,1-1-3 0,-5-1-2 16,2 1 0-16,-1 0 3 0,-5 2-2 15,-2 2-2-15,-4-1-2 0,0 4 4 16,0 1-1-16,0 1-2 0,-8 5 0 16,4 3-11-16,-3 6-1 0,7 5-5 15,-2 4-9-15,2 0-25 0,0 5-16 0,6 7 3 16,3-1-19-16,-1 0-45 0</inkml:trace>
  <inkml:trace contextRef="#ctx0" brushRef="#br0" timeOffset="70696.03">6766 5554 99 0,'0'-1'51'16,"0"-3"0"-16,0 2 19 0,2 2-26 15,0 0-11-15,-2 0-11 0,2 0-12 16,0 10-3-16,0 8 7 0,0 5 3 0,2 5-5 16,-2 6-2-16,-2 3 3 15,0 2 15-15,0-1-14 0,0-3-3 16,0-3 0-16,0-5-3 0,0-6-1 15,0-3-5-15,0-3 0 0,0-6 0 0,0-3-1 16,0-2-1-16,0-4 0 0,4 0 2 16,7 0 2-16,-1-5-2 0,7-6 0 15,1-1-1-15,5 1 0 0,0-2-2 16,-1 5 1-16,-1 1 1 0,-2 2-1 15,-5 4 0-15,1 0-1 0,-5 1 2 0,-2 0-2 16,1 0 1-16,-1 0-1 0,0 2 1 16,0 3 0-16,-1 0-2 15,1-1-3-15,0-1-9 0,2-1-8 16,-1 1-12-16,-1-1-17 0,2-2-4 0,-4 0-83 15,-3 0-34-15</inkml:trace>
  <inkml:trace contextRef="#ctx0" brushRef="#br0" timeOffset="71144.06">7276 5587 338 0,'0'0'15'0,"0"3"16"0,0 8 4 16,-2 4 1-16,-4 5 4 0,0 4-12 0,2 0-12 15,4-1-11-15,0 0-2 0,0-6-1 16,0-1-1-16,6-3-1 0,0-5-1 16,4 0 2-16,1-6 0 0,-3-2 0 15,6 0-1-15,-1 0-1 0,3-1-1 16,-1-6-3-16,-3 1-4 0,5 0 2 0,-3 1 4 15,-1-1-4-15,3 2 4 0,-3 1 0 16,-1 2-1-16,-4 1-8 0,3 0 9 16,-5 0-1-16,2 4 3 15,-2 5-1-15,1 1 0 0,-1-2 0 0,0 1 0 16,0-2 3-16,2 0-4 0,7-2 1 15,-7-2 0-15,5-3 4 0,-3 0-2 16,-4 0 1-16,2-2 3 0,3-8-2 16,-3-2 2-16,2-5 1 0,-1-4 3 15,-1-3 1-15,-2 1 2 0,0 1-2 0,-2 0 1 16,0 0-2-16,-4 1 1 0,0 1-7 15,0 0 2-15,0 2-1 0,0 0-3 16,0 3 0-16,-4 4-3 0,0 4-13 16,2 5-4-16,2 2-11 0,0 0-30 15,0 1-38-15,0 7-23 0,10 0-55 16</inkml:trace>
  <inkml:trace contextRef="#ctx0" brushRef="#br0" timeOffset="71964.11">11047 5026 9 0,'8'-11'37'16,"-4"-2"95"-16,2-3-83 0,-2 2 22 16,1-1-6-16,-5 2-9 0,0 4-7 15,0 2-22-15,-7 3-4 0,-5 2-4 16,-3 2-8-16,-7 8-7 0,-1 15 1 0,-8 14-1 15,0 7 0-15,2 9-2 0,0 7 1 16,0 3 8-16,2 3 2 0,7-1-1 16,5-6-5-16,9-5-4 15,6-7-2-15,10-4-2 0,11-5 0 0,6-4 1 16,6-4 0-16,4-6-3 0,4-6-10 15,9-4-8-15,4-8-13 0,-2-6-30 16,3 0-29-16,-7-11-102 0</inkml:trace>
  <inkml:trace contextRef="#ctx0" brushRef="#br0" timeOffset="72856.16">11528 5319 114 0,'0'-4'45'16,"2"0"-12"-16,0 2 24 0,-2-1-11 15,0 2-6-15,3 1-4 0,-3 0-15 0,2 0-8 16,-2 1 0-16,2 9 6 0,-2 5 2 16,2 5 0-16,-2 4-7 0,2 2 2 15,-2 2-6-15,0-2-3 0,2-3 0 16,-2-1-4-16,2-4-1 0,-2-3-1 15,4-3 1-15,-2-4 0 0,2-4-3 16,-2-2 2-16,0-2 1 0,5 0-2 0,1-2 4 16,2-11-1-16,5-6 1 15,3-2-3-15,-3-1-5 0,-1-3 2 16,3 3-1-16,-3-2-2 0,-1 1-1 15,1 0 2-15,3 2 2 0,-3 3-3 0,1 4 2 16,-5 6 2-16,-4 1 2 0,0 6-3 16,-6 1 0-16,2 0 2 0,3 0 6 15,-5 6-1-15,2 7-1 0,-2 1 1 16,0 1 1-16,0 1-7 0,0 0 3 15,0 0-4-15,0-2 4 0,2 2-3 0,-2-1 1 16,2 0-16-16,0 2-6 0,-2-2-11 16,0 0-27-16,2 2 1 15,-2-3-22-15,0-1-36 0,0-3-3 16</inkml:trace>
  <inkml:trace contextRef="#ctx0" brushRef="#br0" timeOffset="73477.2">12043 5301 35 0,'0'-2'163'0,"0"2"-127"16,0 0 20-16,0 0-2 0,0 0-22 16,0 9-12-16,0 6-1 0,-2 4-2 0,-2 2-2 15,-2 2 4-15,-3 2-5 0,3-1 7 16,0 0-4-16,2-3-7 0,4-6-5 15,0-3-5-15,0-3-1 0,6-4 2 16,2-1 2-16,5-4-2 0,5 0 1 16,3-12 2-16,2-4-2 0,-1-3-2 15,5 0 0-15,-6 0 0 0,0 0-1 16,-5 2-1-16,-5 2-1 0,-1 3 3 15,-4 5 1-15,-6 1-1 0,2 4 0 16,-2 0 2-16,0 1 1 0,0 1-2 16,0 0-2-16,0 0 5 0,0 9-2 0,0 2 3 15,-2 5-2-15,-2 1 3 0,0 4-1 16,4-1-4-16,-4 0 2 0,2 0-1 15,2-4-1-15,0 0-1 0,0-1-1 16,0-2 0-16,6-5-5 0,2-3-12 16,2-2-10-16,3-3-26 0,-1 0-2 15,3-5-41-15,-5-12-64 0</inkml:trace>
  <inkml:trace contextRef="#ctx0" brushRef="#br0" timeOffset="73836.22">12473 5308 231 0,'0'0'61'0,"0"0"-34"0,0 0 19 15,0 7 3-15,0 4 2 0,0 4-15 16,-6 2-12-16,0 2-7 0,-3 1 0 0,3-2-6 16,2-3-6-16,2-2 1 15,0-3-4-15,2-2-2 0,0-3 0 16,0-1 1-16,2-2-2 0,6-2 2 15,0 0 0-15,7 0 2 0,6-5-1 0,1-5-4 16,3-5-4-16,0 3-2 0,-4 1-8 16,-5 3 2-16,-1 3 4 0,-7 4 4 15,-4 0 4-15,-2 0-1 0,0 1 2 16,-2 0 1-16,0 0 1 0,2 0 4 15,-2 0-1-15,0 0-3 0,2 2 1 0,0 2-2 16,0-1 0-16,1 0 1 0,1 2 1 16,0-1-3-16,-2 1 1 15,4 1 1-15,0 0 0 0,-2 1-1 16,1-1 0-16,1 2 2 0,0-1-2 0,6 0-1 15,3-1-1-15,10-6-14 0,4 0-15 16,10 0-27-16,2-9-121 0</inkml:trace>
  <inkml:trace contextRef="#ctx0" brushRef="#br0" timeOffset="75261.3">13521 5500 101 0,'0'0'37'0,"4"0"13"16,-4 0 31-16,2 0-4 0,0 0-19 15,0 0-14-15,3-8-19 0,1-3-5 16,2-4-6-16,4-4 0 0,3-4 2 0,-1-5-6 16,1-2-5-16,1-4 1 15,-1-2-2-15,-3-3-1 0,-1-3-1 16,-3-1-1-16,-2-4 1 0,0-4-2 15,-2-3 0-15,-4-4 0 0,0 0 2 16,0 0-3-16,0 5 1 0,-6 7-1 0,2 9 2 16,2 10-2-16,-2 11 1 0,2 7 1 15,0 6 0-15,2 3-1 0,0 0-4 16,0 11-3-16,-2 14 5 0,-3 12 2 15,3 13-1-15,0 8 2 0,0 8-1 16,0 6 2-16,-4 9-2 0,-2 8 1 0,-5 7 1 16,1 6-5-16,-3-3-3 15,1-5-14-15,4-9-8 0,1-16-2 16,5-16 26-16,0-16 10 0,4-16-5 15,-4-8-1-15,2-4 5 0,-2-5 3 0,2-4-1 16,0 0 0-16,0 0 4 0,2-7-10 16,0-8 0-16,4-6-2 0,8-3-2 15,1-5 1-15,1-1 1 0,3 3-2 16,1 0-7-16,7 3 5 0,0 2-4 15,2 1 0-15,-5 2 0 0,3 4-2 0,-2-2 5 16,2 0 1-16,-5 0 3 0,-3 1 2 16,-5 2 2-16,-1 2-1 15,-5 0 4-15,-4 2 5 0,2-2 1 16,-4 1-1-16,2 0-3 0,-2 1-2 0,2 1 3 15,-2 0-4-15,0 1 0 0,4 2-2 16,-4 1-1-16,0 0 2 0,0 1-1 16,0 0 8-16,0 1 0 0,0 0-4 15,-6-1 4-15,0 2-2 0,0 0 0 16,2 2-6-16,-1 0-1 0,3 0-1 0,0 0 1 15,2 0-4-15,-2 5 3 0,0 2-1 16,-2 1 2-16,2 0-1 0,0 0-1 16,-2 3 2-16,0 0-2 15,-1 1 1-15,1-1-1 0,0 1 1 0,4-1 0 16,0 2 1-16,0 1-5 0,2-1 2 15,9 2 2-15,1-3-1 0,7-3-1 16,-3 0 2-16,3-1 2 0,-1-5-3 16,1-2 1-16,-2-1 1 0,-1 0 0 15,-4-2-1-15,-1-8 2 0,-1-3 1 0,-4-1-3 16,1-1 1-16,-5-1-2 0,0-1 1 15,-2 1 2-15,0 0-3 0,0-1 0 16,0 3 1-16,-4-1 1 0,1 5-2 16,1 5 3-16,2 1-2 0,0 3-1 15,0 1-6-15,2 0-4 0,5 0 9 16,1 0 0-16,4 4 0 0,1 4-1 15,1 2 4-15,1 1 0 0,-1 0-1 16,3 0-20-16,1 2-10 0,-1-3 7 16,-1-4-49-16,3-5-38 0,-2-1-95 15</inkml:trace>
  <inkml:trace contextRef="#ctx0" brushRef="#br0" timeOffset="75532.32">14652 4819 80 0,'0'4'240'16,"-4"3"-205"-16,-5 4-15 0,-3 7 26 16,-3 5-14-16,5 2-4 0,-4 5-16 15,3-1-8-15,1 3-1 0,4 3-4 16,4-2-17-16,2-2-40 0,0-3-37 15,2-7-81-15</inkml:trace>
  <inkml:trace contextRef="#ctx0" brushRef="#br0" timeOffset="75805.33">15086 5156 37 0,'0'7'352'0,"0"3"-351"15,0 4 17-15,-8 4 40 0,1 4-15 16,3 3-16-16,-4 2-15 0,2 3-8 15,0 2 2-15,1-1-3 0,1-2-3 0,2-3 1 16,0-3-10-16,2-3-21 0,2-4-25 16,11-6-35-16,1-10-125 15</inkml:trace>
  <inkml:trace contextRef="#ctx0" brushRef="#br0" timeOffset="76162.35">15518 4750 3 0,'0'9'302'0,"0"2"-248"16,0 3-55-16,-2 4 31 0,-6 3 4 15,1 3-1-15,1 2-15 0,0 3-14 0,0 2-2 16,4 3 0-16,0-2-6 0,2-2-44 15,-2-7-69-15,2-7-153 0</inkml:trace>
  <inkml:trace contextRef="#ctx0" brushRef="#br0" timeOffset="76540.37">16229 4676 23 0,'-8'-4'262'0,"8"3"-227"16,0 1-34-16,0 0-8 0,0 2 5 15,0 15 16-15,0 10-1 0,8 9-8 16,2 11-2-16,-1 7 1 0,-1 6 0 0,-2 7-2 16,-4 3 0-16,2 4-1 0,-4 0 2 15,0 1-3-15,0 4-3 0,0 1-25 16,-4-3-73-16,-4-4 87 0,0-5-142 15</inkml:trace>
  <inkml:trace contextRef="#ctx0" brushRef="#br0" timeOffset="78457.48">4831 6816 40 0,'0'4'104'15,"0"-1"-80"-15,0 2 6 0,0 7 4 16,0 6-6-16,0 2-3 0,0 4 3 0,0-1-11 15,0-1-6-15,0-3 4 0,0-2-2 16,0-2 3-16,0-3-7 0,0-4 5 16,0-2 5-16,0-4-4 0,0-1 0 15,0-1-4-15,0 0 5 0,0 0-3 16,0-7-4-16,2-8-8 0,6-4-1 15,3-4 0-15,3-5 0 0,0 2 0 0,3-1 0 16,0-1 0-16,-1-1 0 16,-1 3-1-16,-1 1 1 0,-4 4 0 15,-1 6 1-15,-1 4-2 0,0 6 1 0,-6 2-1 16,2 3-3-16,-2 0-1 0,0 8 5 15,5 8 3-15,-5 8 0 0,0 5 1 16,0 5-2-16,-2 3 0 0,0 1-1 16,2-1 0-16,0-1 1 0,2-4 2 15,0-5-4-15,3-5-1 0,1-4 3 0,2-3-2 16,-2-9-1-16,3-3 2 0,1-3-2 15,3-2 5-15,1-12 0 0,7-6-2 16,-5-1 0-16,3-5 0 16,-2 1-2-16,-3 0-1 0,-1 1 2 0,-3 1-4 15,1 1 0-15,-5 3-3 0,0 5 5 16,-4 4-1-16,0 5 0 0,-4 3 2 15,2 2 0-15,0 0-3 0,1 0-3 16,1 0 3-16,0 7 5 0,0 5 0 16,2 7 4-16,-2 4-1 0,0 6-3 0,-4 3 4 15,2-1-4-15,1 0-2 0,-1-3 2 16,2-3-2-16,0-4 0 15,0-3-2-15,4-3-5 0,3-4-3 16,-3-5-14-16,6-4-10 0,1-2 2 16,8 0-28-16,-1-11-19 0,-1-7-48 0</inkml:trace>
  <inkml:trace contextRef="#ctx0" brushRef="#br0" timeOffset="78824.5">5705 6823 7 0,'0'0'155'0,"0"0"-102"15,-4-4-12-15,2 0 10 0,-4 2-4 16,0 1-7-16,2 1-9 0,-5 0-13 0,3 0-4 16,-2 11-6-16,0 6-5 0,-5 9 2 15,5 3 4-15,2 1-1 0,6 0-5 16,0 0-1-16,6 0-2 0,2 0 1 15,9-2 3-15,-3-2-3 0,7-6 0 16,-1-4 1-16,3-6-2 0,4-3 1 0,2-6 0 16,0-1 0-16,-2-4 1 0,2-11 1 15,-7-2-2-15,-3-1 1 0,-2-1-2 16,-9-1 1-16,0-1 3 0,-6 0-4 15,-2 2 2-15,0 0 2 0,0 2 1 16,-10 0-4-16,0 0 0 0,-7 3 0 16,0-3 0-16,-5 3-2 0,1 2 0 15,7-1-3-15,1 6 1 0,7 3-4 16,0 3 1-16,4 1-7 0,2 1-25 15,0 12 1-15,0 1 0 0,4 2-23 0,2-3-34 16,0-3-43-16</inkml:trace>
  <inkml:trace contextRef="#ctx0" brushRef="#br0" timeOffset="79144.52">6280 6846 116 0,'0'0'185'15,"0"0"-169"-15,0 0 3 0,0 0 13 16,0 9-21-16,0 9 8 0,4 9-4 16,-2 2 1-16,6 3-8 0,1-2-4 15,5-4 2-15,-1-2 3 0,1-4 2 16,-2-4-4-16,5-5 0 0,-3-3 2 15,1-5-3-15,-1-3 4 0,1 0 10 16,3-9-3-16,-1-8-9 0,-1-3-1 16,-3-3-4-16,-3-1 1 0,-2 1-1 15,-3 2 1-15,-3 0-5 0,0 2 3 16,-2 0 1-16,0 0-4 0,-4 2-4 0,-1-2-1 15,-1 0-10-15,2 1-16 0,2-1-13 16,2 1-11-16,0 2-42 0,0 1-83 16</inkml:trace>
  <inkml:trace contextRef="#ctx0" brushRef="#br0" timeOffset="79952.57">6824 6881 7 0,'2'-6'84'0,"0"2"36"16,-2 0-71-16,0 4 21 0,0 0-6 15,0 0-14-15,0 5-24 0,0 16-16 16,-2 8 2-16,-7 7 5 15,3 3 6-15,2 0-7 0,4-4-9 0,0-5-4 16,2-2 0-16,10-7-3 0,7-4 1 16,2-5 2-16,4-5-3 0,1-6 2 15,3-1 1-15,2-9-1 0,0-6-6 16,-2-4-8-16,-2-2-1 0,-2-1-2 15,-6 2-3-15,-1 1-1 0,-3 5-5 16,-7 2 8-16,2 6 8 0,-8 3 6 0,5 1-2 16,-7 2 1-16,6 0 0 0,-4 1 1 15,4 9 4-15,-2 2 1 0,2 0 1 16,5 1-4-16,-1-3 0 15,2-1 2-15,-1-4 0 0,1-1-3 0,-1-2 5 16,1-2 6-16,-4 0-2 0,0-5 3 16,3-7 6-16,-3-2-1 0,0-4-3 15,-1 1-5-15,-3-1-1 0,0 0 1 16,-2 3-4-16,0-2 0 0,-2 2 0 15,0 1-1-15,0 1-2 0,0 1 1 0,-4 1-2 16,0 0 1-16,2 0-2 0,2 0-10 16,0 1-11-16,0 4-16 0,8 0-20 15,0 5-23-15,0 1-70 0</inkml:trace>
  <inkml:trace contextRef="#ctx0" brushRef="#br0" timeOffset="80222.58">7659 6710 33 0,'0'8'288'15,"0"1"-284"-15,0 5 6 0,-7 2 28 16,1 6 8-16,2 2 4 0,-4 5-13 15,2 2-12-15,-5 3-5 0,3 3 1 16,0-3-9-16,0 1-2 0,5-5-4 16,-1-4-3-16,4-3-2 0,0-5 0 15,0-1 0-15,2-6 0 0,3-4-2 0,3-2-5 16,0-5-10-16,2 0-7 0,7-5-23 15,-1-10-17-15,-1-7-40 0,-9-3-102 16</inkml:trace>
  <inkml:trace contextRef="#ctx0" brushRef="#br0" timeOffset="80426.6">7617 6749 117 0,'11'0'224'0,"-3"-3"-219"0,6-6-4 16,5-2 27-16,4-1-12 0,-1-3 18 15,7 2-7-15,0 2-16 0,2 2-8 16,-2 3-2-16,-2 3 0 0,-4 3 1 16,-4 0-1-16,-5 0-8 0,-4 10-25 15,-1 3-26-15,-7-3-48 0,-2-2-87 0</inkml:trace>
  <inkml:trace contextRef="#ctx0" brushRef="#br0" timeOffset="80585.6">7669 6940 413 0,'0'4'39'0,"0"0"-57"0,14-1 36 16,7-3-4-16,6 0 13 0,10-3 8 16,9-11-29-16,3-1-1 0,3 0-4 0,12-3-15 15,2 2-6-15,7-4-5 0,-9-5-152 16</inkml:trace>
  <inkml:trace contextRef="#ctx0" brushRef="#br0" timeOffset="81642.66">11311 6459 52 0,'6'0'180'0,"-3"0"-130"0,1 8-56 16,-2 9 36-16,2 7 5 0,0 9-12 15,-4 4 10-15,2 6-12 0,-2-1-13 16,0 0-5-16,0-2 2 0,0-4 1 15,0-5-5-15,-2-6 3 0,0-5-3 16,-2-5 1-16,4-6 2 0,0-6-3 16,0-3 3-16,0 0 13 0,-2 0 15 0,2-9-12 15,-4-7-13-15,-1-8-3 0,5-3 2 16,-4-4-2-16,2-3 4 0,0-3 0 15,2-2 1-15,0-6-7 0,0-3 0 16,0-3-1-16,6-6 0 0,5 1-2 16,7-1 1-16,5 6 0 0,4 9 0 0,2 9-2 15,4 13 0-15,6 7-1 16,-2 5 3-16,7 6-5 0,-7 2 3 15,-4 0 1-15,-2 15 0 0,-10 5-1 16,-7 6 2-16,-3 3-1 0,-11 2-4 0,0 1 1 16,-9 2 0-16,-9-2 3 0,-7 0 3 15,-2-2-3-15,0-4 1 0,-2 0 0 16,7-4 0-16,1-4-3 0,6-3-7 15,7-5-9-15,2-2-18 0,4-2-21 16,2-2-25-16,0 0-60 0,0-2-43 0</inkml:trace>
  <inkml:trace contextRef="#ctx0" brushRef="#br0" timeOffset="82119.69">11876 6746 234 0,'0'-6'34'16,"0"-1"9"-16,0 1 7 0,-2-2-3 15,-1 1 0-15,-1 0-15 0,-2 0-6 0,2 3-4 16,-2 1-5-16,-2-2-1 0,-3 4-4 16,-3 0-2-16,1 1-2 0,-1 0-5 15,1 5 1-15,-1 5-2 0,4 5-2 16,-3 2-1-16,5 4 1 0,2 2-2 15,6 2 0-15,0 0 0 0,2 2 1 0,8-4 1 16,5-2-3-16,3-7 4 0,1-3 0 16,4-3-1-16,1-6 0 15,-1-2-2-15,0 0 5 0,0-8-1 16,-5-5 0-16,-1-3 0 0,-5-3 4 0,1 1 2 15,-3-4 0-15,-6 1 2 0,-2 1 1 16,-2 2-1-16,0 0-6 0,-2 3 2 16,-8 0 0-16,-3 0-5 0,1 1 0 15,-3 4 0-15,3 1 1 0,4 2-2 16,-1 4-2-16,9 2-1 0,0 1-6 0,0 0-22 15,0 7 8-15,11 6 8 0,3 1-26 16,5 1-19-16,2-3-17 0,3-4-29 16,-1-6-68-16</inkml:trace>
  <inkml:trace contextRef="#ctx0" brushRef="#br0" timeOffset="82657.72">12314 6709 58 0,'4'6'176'0,"0"-2"-131"0,-2 4 9 15,-2-1-11-15,0 2-10 0,0 1-1 0,0 2-6 16,0-1-10-16,0 0-8 0,0-2-3 15,-2-4 1-15,0-2-2 0,2-2 0 16,0-1 4-16,-2 0 4 0,2 0 0 16,0-4-8-16,0-6-2 0,0-4-2 15,0 0-2-15,2-1 2 0,4 1-5 16,7 0-4-16,-1 4-12 0,0 5-6 15,3 2 3-15,-1 3-9 0,-1 0 3 16,3 0-1-16,-1 2-1 0,-3 4-4 16,3 1 8-16,-3-3 3 0,0-3 4 15,1 0 18-15,-1-1 3 0,3 0 1 0,-1-4 3 16,1-6 17-16,1-4 3 0,-3-3-23 15,-1-4 5-15,-2-3 2 0,1-6 7 16,-1-1-2-16,0-4 3 0,-3-5-4 16,-1-4 0-16,-4-5-3 0,-2-2 3 15,0-1-6-15,0 5-5 0,0 6 2 16,0 11 5-16,0 12 22 0,-2 9-12 15,2 6-2-15,0 3-8 0,0 8-17 16,0 15 5-16,0 11 4 0,0 13 3 16,-2 6-3-16,-2 8-4 0,-3 2-8 0,1 1 2 15,-2 0 0-15,0-5-4 0,4-7 3 16,1-10 9-16,3-10 0 0,0-12-27 15,0-9 27-15,0-7 6 0,0-4 17 16,0 0 15-16,0-12 4 0,0-4-20 16,7-7-4-16,3-1-2 0,0 1-8 0,3 1-3 15,-3 3-2-15,0 5-2 16,3 4 1-16,-3 5 0 0,-2 4-3 15,3 1-5-15,1 0-7 0,3 6-11 16,1 5-12-16,-1 1-22 0,-3-2-63 0,0 0-115 16</inkml:trace>
  <inkml:trace contextRef="#ctx0" brushRef="#br0" timeOffset="83350.75">13368 6445 76 0,'6'0'234'0,"-6"-2"-189"0,0 1-18 15,2 1 23-15,-2 0-10 0,0 0-1 0,0 0-18 16,0 14-18-16,0 4 7 0,0 10 4 16,0 5-3-16,0 2-4 0,0 1-1 15,-2 1 3-15,-4-1-5 16,4-1-1-16,2-1-1 0,0-5 0 15,0-6-1-15,0-3 3 0,0-12-3 0,0-3 3 16,0-5 1-16,0 0 0 0,0 0 0 16,2-6 8-16,-2-8-6 0,0-7-9 15,0-3-1-15,0-1 3 0,0-3-2 16,0-2 1-16,4-3-1 0,0-4 1 15,3-1 2-15,-1-3-2 0,4-4-1 0,2-2 1 16,9-2 0-16,2 3-10 0,6 6 4 16,2 9 1-16,2 9 0 0,0 9-2 15,-2 7-2-15,-2 5 4 16,-2 1 1-16,0 0 1 0,0 8 4 0,4 4-1 15,-5 4 2-15,-3 6-3 0,-8 3-10 16,-11 5 1-16,-4 1 1 0,-9 3-5 16,-11-3 13-16,-3 0 2 0,-2-3 0 15,-2-1 0-15,3-1 0 0,-3-3 2 16,4-3-1-16,6-6 6 0,5-4 2 0,4-3 0 15,8-5-4-15,0 0-5 0,0 0-4 16,8-1 2-16,9 4 1 0,1-5 2 16,9 0 0-16,2 0 1 0,2 0-1 15,2 0-3-15,4 2-3 0,5 4 2 16,-1 1 5-16,2 1-4 0,-7-2-3 15,-10 4 5-15,-9 1-1 0,-9 1 0 16,-8 0 1-16,0 1 3 0,-10 0 3 16,-7 2-2-16,-7 0-2 0,-3-1 2 15,-6 2 3-15,-5 1-4 0,-3 3-2 0,0 1 0 16,-3 0 0-16,9 0-2 0,4-3 0 15,10 1-3-15,13-1-19 0,0 0-38 16,0-4-112-16</inkml:trace>
  <inkml:trace contextRef="#ctx0" brushRef="#br0" timeOffset="-63830.82">11727 9193 132 0,'0'0'121'16,"0"0"-118"-16,-4 0 1 0,2 0 11 16,-3 0-9-16,1 0-4 0,2 0-1 15,2 0-2-15,0 0-3 0,-2 0 4 16,2 0-7-16,0 0-3 0,0 2-1 0,0 1 0 15,0-1 3-15,0 0-11 0,0 1-27 16,-2-2-58-16</inkml:trace>
  <inkml:trace contextRef="#ctx0" brushRef="#br0" timeOffset="-63533.8">11704 9665 214 0,'0'0'5'0,"0"0"-5"0,0 0 7 16,0 1 27-16,0 2-15 0,-4 3-11 15,0-1-8-15,4 2 0 0,-4 0 0 0,2 1-2 16,2 1-15-16,0-1-19 0,0 1-18 15,0-1-24-15</inkml:trace>
  <inkml:trace contextRef="#ctx0" brushRef="#br0" timeOffset="-63238.79">11628 10203 110 0,'0'1'109'15,"0"0"-96"-15,0-1 25 16,0 0 22-16,0 2-9 0,0 0-26 15,0-1-16-15,0 1-3 0,-3 1 0 16,-1-1-1-16,2 4-5 0,-2-1-1 0,2 2 1 16,2 1-2-16,0 1-1 0,0 2-22 15,0-2-21-15,4 1-31 0,2 1-27 16,-1-4-40-16</inkml:trace>
  <inkml:trace contextRef="#ctx0" brushRef="#br0" timeOffset="-62975.77">11636 10649 261 0,'0'0'21'0,"0"0"-4"16,0 0 39-16,2 0 16 0,-2 0-18 0,2 0-23 16,2 0-10-16,-4 0-7 0,2-2-3 15,-2-1-5-15,0 2-5 16,0 1 1-16,0 0-2 0,0 0-6 15,0 0-19-15,0 0-20 0,0 8-22 0,0 0-59 16,0 1-70-16</inkml:trace>
  <inkml:trace contextRef="#ctx0" brushRef="#br0" timeOffset="-62722.76">11634 11095 204 0,'-4'3'73'0,"2"2"-69"15,2-2-3-15,-3 1 37 0,1-1 17 16,2 0-28-16,0 1-20 0,-2-2-6 0,2 3 0 15,-2 0 0-15,2 0-2 0,0 3-8 16,-2 0-19-16,2 0-26 0,0 1-37 16,0-4-97-16</inkml:trace>
  <inkml:trace contextRef="#ctx0" brushRef="#br0" timeOffset="-62534.75">11623 11497 330 0,'-6'4'64'0,"0"-2"-42"16,6-1 9-16,0 0-9 0,0 0-11 16,0 2 1-16,0 0-8 0,0 0-3 15,0 4 2-15,0-1-7 0,0 4-24 16,0-1-36-16,8-3-76 0</inkml:trace>
  <inkml:trace contextRef="#ctx0" brushRef="#br0" timeOffset="-62362.74">11669 11960 315 0,'-10'1'119'0,"-1"-1"-114"15,7 4 6-15,0-1 15 0,0 1-24 16,4 1-2-16,0-1-9 0,0 1-30 15,6 0-49-15,8-2-86 0</inkml:trace>
  <inkml:trace contextRef="#ctx0" brushRef="#br0" timeOffset="-62207.73">11704 12262 259 0,'-8'0'134'0,"0"0"-122"0,1 0 33 0,-1 0 2 15,2 0-21-15,2 1-17 16,2 1-7-16,0 1-11 0,2 1-30 15,0 0-32-15,0-4-73 0</inkml:trace>
  <inkml:trace contextRef="#ctx0" brushRef="#br0" timeOffset="-60167.61">5410 12851 4 0,'-2'0'5'0,"2"0"0"16,-2 0 68-16,-1 0-2 0,1 0-45 16,0 0 9-16,0 0-7 0,0 0-7 15,-4 0-3-15,2-1-1 0,-2-3 1 16,-1 4 2-16,1-1-3 0,-2-1-5 0,4 0 2 15,-2-1-4-15,-3 0 3 0,5 1-2 16,-2 1 0-16,0 1 0 0,2 0-4 16,-5-2 1-16,-1 2-1 15,0 0-3-15,-1 0 3 0,1 0 0 0,-2 0 0 16,-1 0-3-16,1 0 0 0,-3 2 3 15,3 2-3-15,-2 2 0 0,-3 1 0 16,0 0 1-16,1 0-5 0,-3 1 2 16,3 2 2-16,-1 3-3 0,-1 2 1 15,-3-1-1-15,2 1 1 0,3 3-1 16,3-2-1-16,3 1 0 0,2 2-1 0,0 3 2 15,-3 0 0-15,1 2-1 0,6 0-1 16,0-1 1-16,4 1 1 0,0 0-2 16,-2 0 1-16,2-3 0 15,0-3 0-15,0 0 0 0,0-4 0 0,2 1 1 16,2-2 0-16,2 0-1 0,2 0 0 15,-2-1 2-15,1-1-1 0,5 0-1 16,-2 0 0-16,1 0 1 0,3-1 0 16,-1-1-1-16,1-2 0 0,3 1 1 15,-3-2 0-15,5 2-1 0,-5-1 0 0,5-1 1 16,-5 0 1-16,5-2-2 0,-3 0 0 15,-3-1 1-15,1 0 0 0,1-2-2 16,-3-1 0-16,0 0-3 0,1 0-1 16,-1 0 3-16,-1-1-9 0,-1-5 7 15,-2 0-1-15,0-1-1 0,1 0 2 16,-3-2 1-16,0 1-2 0,-2 0 1 15,0-2 1-15,-4 0 1 0,0-2-1 16,0 0 1-16,0-2-2 0,-4 0 0 16,-4 0 1-16,0 0 0 0,-1 3 3 0,-1-1 0 15,2 2 0-15,0 3 0 0,-1 0 0 16,1 3 1-16,4-1 1 0,0 3 1 15,4 1 3-15,0 1 0 0,0 0 2 16,0 0-9-16,0 0 1 0,0 0 1 16,4 2-2-16,6 4 1 0,1-1 1 15,1 1 1-15,2-1-2 0,-1 2 1 16,3-1 0-16,1-1-2 0,4-3-8 15,3 1-10-15,-1-2-11 0,4-1-34 16,-2 0-55-16,-2 0-76 0</inkml:trace>
  <inkml:trace contextRef="#ctx0" brushRef="#br0" timeOffset="-59799.59">5755 13208 4 0,'0'-3'6'0,"0"1"154"0,-4-2-95 16,-5 2-31-16,1 1 16 0,-2 0-10 15,0 1-14-15,-5 0-4 0,5 0-3 0,-5 4-3 16,5 5-3-16,-5 1 0 0,3 3-3 16,2 1-2-16,-1 1-5 0,5 1-2 15,2 2 0-15,4-3 0 0,0 2-2 16,0-1-1-16,10-1 2 0,9-1-2 15,2 0-5-15,6-4 8 0,-3-3-4 16,9-4-2-16,0-3 2 0,-2 0 0 0,3 0 3 16,-6-9 1-16,-1-2-1 15,-6-3 1-15,-2 0 1 0,-3-1 1 16,-8 1 4-16,-1-1 7 0,-5 1-1 15,-2 0-2-15,0 0 4 0,0 3-4 0,-9-2 0 16,-1 2-3-16,-2-1-6 0,-1 1-1 16,-1-1-1-16,6 3 1 0,1 2-4 15,3 2-10-15,4 4-4 0,0 1-13 16,0 0-33-16,6 0-14 0,5 3-61 15</inkml:trace>
  <inkml:trace contextRef="#ctx0" brushRef="#br0" timeOffset="-59478.57">6201 13068 29 0,'-2'1'149'0,"-4"-1"-73"0,4 0-29 16,2 0 5-16,0 0-18 15,0 0-17-15,12 0-7 0,5-2 1 0,4-2-2 16,8 1-1-16,4-2-1 0,2-2 1 15,6 2 3-15,-2-1 2 0,3 2 1 16,-5 2-8-16,-4-1 0 0,-4 3-5 16,-8-1 1-16,-7 1-1 0,-4 0-1 15,-7 0 1-15,-1 0-3 0,-2 0-7 0,0 1-11 16,0 3-12-16,-5 2-16 0,-5-5-56 15,-4-1-126-15</inkml:trace>
  <inkml:trace contextRef="#ctx0" brushRef="#br0" timeOffset="-59262.56">6379 13117 43 0,'-8'14'307'0,"-2"1"-271"16,1 0 12-16,-5 7-1 0,-1-1-10 15,3 0-10-15,2 0-13 0,3-1-12 16,5-2-2-16,2 2 0 0,0-3 0 16,7 0-2-16,7-4-18 0,9-2-13 15,4-2-11-15,10-4-28 0,8-4-73 16,5-1 0-16</inkml:trace>
  <inkml:trace contextRef="#ctx0" brushRef="#br0" timeOffset="-58926.54">7024 13160 114 0,'-8'-10'197'15,"-3"1"-161"-15,-5 2 14 0,-7 3-13 16,-2 4-9-16,-1 0 2 0,-1 2-6 16,0 9-7-16,0 6-3 0,2 0-2 15,4 2-2-15,7 1-8 0,4 1-1 16,3 0-2-16,7 2 1 0,0 1 1 15,9 0-2-15,9 0 1 0,1-1 0 16,10-1 0-16,6-1-6 0,6-5 2 0,9-3 4 16,6-6 0-16,0-5 0 0,-3-2 0 15,3-2 0-15,-4-11 3 0,-7-6-2 16,-3-2-1-16,-16 0 3 0,-7 1 2 15,-9-2 6-15,-10 1 4 0,0 0-1 16,-6 3-4-16,-14-1-5 0,-5 1 1 0,-6 0-3 16,0 3 0-16,-4 0-3 15,-1 1 0-15,3 4-2 0,6 1 1 16,7 5-9-16,5 4-9 0,11 0-9 15,4 9-26-15,0 5-23 0,0-2-91 0</inkml:trace>
  <inkml:trace contextRef="#ctx0" brushRef="#br0" timeOffset="115321.43">10927 13095 4 0,'0'-4'32'0,"0"-2"-14"0,0 0-4 16,0-1-3-16,0 3 0 0,0 2-9 0,0 2 3 15,0-1-3-15,0 1-2 0,-2 0 37 16,2-2-34-16,0 2 1 0,-2-1 5 15,2 1-2-15,0 0-7 0,0 0-2 16,0 0 0-16,0 4 2 0,2 0-16 16,2 0-20-16,0-2-27 0</inkml:trace>
  <inkml:trace contextRef="#ctx0" brushRef="#br0" timeOffset="144670.11">854 1808 0 0</inkml:trace>
  <inkml:trace contextRef="#ctx0" brushRef="#br0" timeOffset="197826.15">639 1553 2 0,'0'0'-1'0,"0"0"3"0,0 0 2 0,0 0-1 16,0 0-4-16,0 0 1 0,0 0 2 15,0 0-1-15,0 0 35 0,0 0-9 16,0 1-8-16,0-1 9 0,-2 0-5 16,2 0-9-16,-2 0 3 0,0 0-1 15,2 0-3-15,0 0 1 0,0 0-7 0,0 0 1 16,-3 0 2-16,1 0 1 15,2 0-2-15,-2 0 1 0,2 0 0 16,0 0 1-16,0 0 1 0,-2 0-4 16,2 0 4-16,0-1-3 0,0 1 3 0,0-1-5 15,0 0 1-15,0 0 1 0,0 0 0 16,0 1-2-16,0-1-3 0,0 1 2 15,0 0 1-15,0 0-3 0,0 0 1 16,0-3 0-16,0 1 5 0,0 0-3 16,0-1-2-16,0 0 6 0,0-1-1 0,-2 1-2 15,0-1 4-15,2 0 1 0,-4-1-4 16,4-1 0-16,-4 2-2 0,0 0 1 15,-2 3-4-15,-1-1-2 16,-5 2 0-16,2 0 0 0,-11 4-3 0,0 7-1 16,-1 2 2-16,-1 1 0 0,2 2 0 15,0 0-1-15,3-2 0 0,5 2 1 16,1-3 1-16,6 2-2 0,2-2-1 15,4-2 0-15,0 1 1 0,0-3-1 16,4 1-2-16,6 1 4 0,3-2 0 0,3 1 0 16,7-2 3-16,0-1-2 0,-1 1 1 15,3-2-4-15,-6 1 4 0,-1 0-2 16,-1 2 0-16,-3 1 0 0,-1 1-2 15,-1 2 2-15,-2-1 0 0,-1 0-1 16,-3 2-1-16,2 0 0 0,0-2 1 0,-1-1-5 16,-1-1-3-16,-2-2-4 0,0 1 9 15,-4-1-2-15,0-1 3 16,0 0 4-16,-4 0 0 0,-6 1-2 15,-1-2 1-15,-1 2 2 0,-3-2 0 0,1 2 0 16,-3-2-1-16,1 0 1 0,-1 0 1 16,-1-2-3-16,1-2 3 0,-1-1 3 15,7-1-1-15,-3 0-2 0,4 0 1 16,-1 0-3-16,1 0 0 0,2 0-2 15,-1 2 0-15,1 4-6 0,2 2-15 16,-2 1-26-16,5 2-28 0,-3-5-39 16,4-3-60-16</inkml:trace>
  <inkml:trace contextRef="#ctx0" brushRef="#br0" timeOffset="198383.18">806 1637 103 0,'-4'0'52'0,"0"0"-14"16,0 0 1-16,2 0-4 0,-2 0-3 15,2 0-8-15,-1 0-3 0,1-1-2 16,2 0 3-16,0 0-9 0,0 1 4 16,0 0 4-16,0 0-12 0,0-3-5 15,7-3 2-15,7 0 1 0,3-4 4 0,3-1 0 16,3 0-4-16,0 1-1 0,4 0 2 15,2 0-6-15,-1 1 1 16,-1 0-1-16,-4 2 0 0,0-1 0 16,-5 2-2-16,-3 1 1 0,-3 1 1 0,-5 4-1 15,-1 0-2-15,0 0 2 0,-6-1-3 16,4 1 4-16,-2 0-3 0,-2 0-6 15,2 0-8-15,-2 0-9 0,2 1-1 16,-2 4-5-16,0-2 0 0,0 4-8 16,-2-2-3-16,-6 3-31 0,-4-5-40 0</inkml:trace>
  <inkml:trace contextRef="#ctx0" brushRef="#br0" timeOffset="198619.19">936 1620 9 0,'5'5'8'0,"-5"1"163"16,0 0-123-16,0 4 16 0,0 0-1 16,0 4-25-16,-7 1-2 0,5 3-11 0,-4 0-11 15,2 2-3-15,-2-2-5 0,4-1-6 16,0-3 3-16,0 1-3 0,2-1-1 15,0 0 2-15,0-2 0 16,0 0-5-16,0-2 1 0,0-3-17 0,6 0-24 16,-2 0-29-16,0-2-37 0,-2-4-39 15</inkml:trace>
  <inkml:trace contextRef="#ctx0" brushRef="#br0" timeOffset="199083.21">1044 1911 119 0,'2'0'68'15,"2"0"-37"-15,2-5 20 0,0-4-17 16,3-1-9-16,-1-2-2 0,0 0-5 15,5-3-3-15,-1-2-5 0,-2-2 5 0,7-2-6 16,-5-2 2-16,3 0-4 0,-1 0 1 16,-3-1-1-16,3-1-1 0,-6 1 0 15,-1 0-1-15,-1 2 1 0,0 3 2 16,2 1-3-16,-2 4 3 0,-1 3 2 15,-1 3-6-15,0 4 0 0,-2 1 1 16,0 1-4-16,2 2 0 0,-2 0-2 16,-2 0 1-16,4 0 2 0,0 5-2 15,3 4 1-15,-3 3 3 0,2 0-2 16,-4 3-2-16,4-1 1 0,-2 2 2 0,3 1-3 15,-3 1 1-15,2 0 0 0,0 0 1 16,-2 0 1-16,0 1-3 0,1 0 1 16,-3-1 0-16,0-2-3 0,0 1-2 15,0-1 1-15,2-2-1 0,-2-2-5 16,0 0-5-16,0-3-1 0,-2 0 2 15,0-3-11-15,0 0 5 0,0-2-1 16,2 0-5-16,0-2-4 0,-2 0-10 16,0-1-11-16,0 0-20 0,-8-1-42 15</inkml:trace>
  <inkml:trace contextRef="#ctx0" brushRef="#br0" timeOffset="199287.23">1153 1837 205 0,'5'-3'63'16,"3"-2"-18"-16,0 0 12 0,9-1-22 16,-3 2-6-16,1 0-1 0,-1 0-12 15,3 1-4-15,1 1-7 0,1 1 0 0,-1 1-1 16,-3 0 0-16,-3 0-7 0,1 1-22 15,-3 6-30-15,-4-4-45 0,-2-1-86 16</inkml:trace>
  <inkml:trace contextRef="#ctx0" brushRef="#br0" timeOffset="199902.26">1585 1671 2 0,'3'-1'157'0,"-3"-2"-82"15,2 3-35-15,-2 0 21 0,0 0-35 16,4 0-19-16,-4 0 6 0,4 8 2 15,0 3-5-15,-2 2-1 0,-2 3-4 16,0-1 0-16,0 3-3 0,0 0 3 16,0 1 3-16,0-2 0 0,0-1-1 0,0 0-2 15,0-4-2-15,0-2 1 0,-6-3-4 16,4-5 3-16,2 1 0 0,0-3 1 15,-2 0 4-15,2 0 2 16,-2 0 2-16,0-3-9 0,0-7 0 0,2-3-2 16,0-2 0-16,0-1 0 0,0-1 2 15,0 0-3-15,4-2 6 0,0 0-5 16,4-3 1-16,0 1-1 0,3 2 0 15,-1 4-1-15,2 3-1 0,-1 4 2 16,1 1-1-16,3 1-1 0,1 1 0 0,1 2 1 16,1 2 1-16,-1 1-1 0,-3 0 1 15,1 0 0-15,-1 0 1 0,1 0-1 16,1 2 0-16,-3 1 1 0,-3 3 0 15,-2-3-2-15,-2 5 0 16,-3-2 2-16,-3 4-1 0,0 3 2 0,0-1 0 16,-11 2 0-16,-1 0-5 0,-5 0-1 15,-1 0-4-15,-1 0-3 0,3-3-5 16,1-1-4-16,3-3-13 0,3-1-10 15,1-2-4-15,0-1-1 0,4-1 2 16,-2-2 7-16,3 0 8 0,3 0 7 0,-4 0 9 16,4 0 7-16,0 0 8 0,0 0-5 15,0 0 1-15,0 0 3 0,0 0 4 16,4 0 5-16,-1 0 11 0,3 3 2 15,-2 3 1-15,2-1 4 0,0 1 0 16,-2 2-4-16,3-1-4 0,1 2 2 16,6 2 15-16,-1 0-17 0,3 0 14 15,1 0-23-15,1-1-6 0,5-3-4 16,0-2-15-16,2-2-29 0,-1-1-3 15,1-2-39-15,-4 0-42 0</inkml:trace>
  <inkml:trace contextRef="#ctx0" brushRef="#br0" timeOffset="200359.29">2129 1578 104 0,'-6'2'51'0,"2"-1"-25"0,-2 0 30 16,4 0-12-16,-3 0-12 0,5 0-3 15,-2 0 3-15,2 0-7 0,0-1-9 0,0 0-2 16,0 0-12-16,0 0-2 0,7 0-1 15,5 0 10-15,9 0 4 0,1 0-2 16,9-3-7-16,0-5 1 0,4-1-3 16,3 2 0-16,5-1-2 0,3-1 1 15,5 1 5-15,1-1 3 0,-2 0-6 16,-7 1-1-16,-6 4 1 0,-6-3-2 0,-2 4 0 15,-12-1-1-15,-5 3 2 16,-8 1-2-16,-4 0-4 0,0 0 4 16,-2 0-8-16,-8 0-4 0,-1 0-1 15,-3 4-3-15,4 0-8 0,-3 1-14 0,3 0-12 16,-2 1-20-16,-3-4-43 0</inkml:trace>
  <inkml:trace contextRef="#ctx0" brushRef="#br0" timeOffset="200591.3">2483 1587 0 0,'2'8'198'0,"0"-4"-155"0,-2 5 29 16,2 2 5-16,-2 2-22 0,0 5-22 15,0 4-7-15,2 2-2 0,-2 0-8 16,0 1-9-16,0 3 0 0,0-1-3 16,-8 1 0-16,3 0-1 0,-1-4 0 0,0-2-10 15,6-4-19-15,0-5-45 0,0-8-72 16,0-5-144-16</inkml:trace>
  <inkml:trace contextRef="#ctx0" brushRef="#br0" timeOffset="-201783.87">20088 1207 9 0,'0'0'148'16,"0"0"-105"-16,0 0-2 0,0 0 6 15,0 0-14-15,-2 0-6 0,2 0-1 0,0 0-7 16,0 0-6-16,0 0-6 0,0 0 1 15,-2 0-4-15,0 0-2 0,2 0-2 16,-2 0 3-16,0 0 1 16,0 0-1-16,2 0-2 0,0 0 0 0,-2 0 1 15,0 0-3-15,2 0 5 0,-2 0 4 16,2 0 5-16,-2 0-1 0,0-1 0 15,-3 0 4-15,3 0-2 0,-2-1-3 16,2 1-2-16,-2-1-4 0,4 1 2 16,0 0-1-16,0-1-5 0,0 1-1 0,0 1 1 15,0 0-1-15,0 0-10 0,0 0-13 16,0 2-17-16,0 3-49 0,-4 3-97 15</inkml:trace>
  <inkml:trace contextRef="#ctx0" brushRef="#br0" timeOffset="-201332.85">20111 1572 256 0,'0'7'18'0,"2"3"-13"0,0 3 26 16,-2 4-11-16,0 2-17 0,0 1 5 15,0 3-3-15,0 1-3 0,-6 0 0 0,-4 0 3 16,-1 0 3-16,-5 0-8 0,-1-2 2 16,3 0 1-16,-3-4 1 0,3-5-10 15,1 0-32-15,5-5-54 0,-4-3-81 16</inkml:trace>
  <inkml:trace contextRef="#ctx0" brushRef="#br0" timeOffset="-200656.81">20892 1293 201 0,'0'1'49'15,"-6"2"-23"-15,-4 2-2 0,0 1 10 16,-5 2-11-16,1 4-10 0,-1 0-3 16,1 1 0-16,-5 4 6 0,2-2-4 0,1 1-1 15,4 2 1-15,-3-1-5 0,5 2 5 16,-1-3 0-16,7 1-8 0,0-2-6 15,4-2 2-15,0 0-6 0,0-3-12 16,4 0-17-16,5-2-32 0,3-3-49 16,0-3-80-16</inkml:trace>
  <inkml:trace contextRef="#ctx0" brushRef="#br0" timeOffset="-200280.79">21163 1409 29 0,'0'-7'139'16,"0"2"-86"-16,0-1 5 0,0 3-2 16,-4 0-15-16,-4 2-6 0,0 1-12 15,-7 0-9-15,3 6-7 0,-3 6 1 16,1 4-4-16,1 1-1 0,5 1-3 15,0 2 0-15,6 0 1 0,2-2-1 0,0 0-1 16,10-2-1-16,2 1-2 0,9-4 0 16,4-3 1-16,4-4 1 0,4-5-2 15,-2-1-8-15,0 0 10 0,-2-1-1 16,0-9 3-16,-4-3 2 0,-5 0-1 15,-3 0 3-15,-7-2 4 0,-2 1 6 0,-3-2 3 16,-5 1-2-16,0 1 2 16,0 2-3-16,-7-1-4 0,-5 3-3 15,0-1-4-15,-5 4-3 0,3 3-2 16,-1 4-1-16,-1 0 0 0,7 1-9 0,-1 10-18 15,4 2-8-15,4 1-18 0,2 1-55 16,0-4-63-16</inkml:trace>
  <inkml:trace contextRef="#ctx0" brushRef="#br0" timeOffset="-199761.77">21552 1418 128 0,'4'-3'169'0,"-4"1"-125"15,0 2 12-15,0 0-11 0,0 0-14 16,0 0-16-16,0 4-12 0,-8 6-1 16,-3 4 7-16,3 0-2 0,0 0-2 15,0-2-1-15,5-1-2 0,1-3-2 16,2-2 0-16,0-3 0 0,0-1-2 0,11-2 3 15,3 0 8-15,5-3-3 16,1-9-1-16,7-1-4 0,-4 0 0 16,2-1 2-16,-2 0-2 0,-1 0-1 15,-3 4-1-15,-2 1 3 0,-3 3-3 0,-4 1 2 16,-1 2 1-16,-7 1 2 0,0-1 3 15,-2 3-5-15,0 0-2 0,0 0-3 16,0 5 6-16,0 4-3 0,-2 1 2 16,0 2 0-16,-3-1-1 0,5-1-1 15,0-1-1-15,0-4 0 0,3 0 0 0,9-5 1 16,0 0-2-16,3 0-1 0,1 0 3 15,3-5-6-15,2-4 4 0,-3 0 1 16,-1 1-1-16,-3 3 1 16,1 1 0-16,-5 1 2 0,-2 3-1 0,-2-2-2 15,-3 2 2-15,-1 0 4 0,-2 0 1 16,0 0 0-16,0 0-1 0,0 2-1 15,0 6 3-15,0 3-4 0,-2 0 2 16,-1 2-2-16,1 2 1 0,0-1-3 16,2 0 0-16,0-2 1 0,0 0-2 0,4-4-16 15,5-1-3-15,-1-3-22 0,2-1-5 16,1-3-105-16,-3-1-122 0</inkml:trace>
  <inkml:trace contextRef="#ctx0" brushRef="#br0" timeOffset="-199224.73">22209 1366 9 0,'2'5'168'15,"2"-2"-92"-15,-2 0-42 0,-2 2 20 16,2 0-13-16,-2 4-8 0,0 1-7 15,0 3 13-15,-2 1-10 0,-6-1-20 16,0 2 7-16,-2-3-4 0,3-2-10 16,3-2 1-16,0-3 2 0,4-3-2 15,0-2-3-15,0 0 0 0,0 0-1 16,8 0 4-16,7-8 1 0,3-6-3 15,7-2 1-15,0-1-1 0,4-1 0 0,-4 0-6 16,2-1 2-16,0 2 3 0,-5 1-4 16,-3 4 2-16,-3 3 1 0,-3 1 2 15,-5 2-1-15,-2 4-1 0,-2 1 1 16,-4 1 4-16,0 0-2 0,0 0-2 15,-2 8 2-15,-8 4 3 0,0 2-2 16,-1 0-2-16,3 1-3 0,0 0 3 16,2-2-2-16,6-2 2 0,0 0-1 15,0-3-1-15,8-1-3 0,2-5 4 16,9-2-1-16,6 0 1 0,8 0-4 15,8-5 2-15,0-4-14 0,-1 0 3 0,-5 2 1 16,-4-1-2-16,-8 4 7 0,-7 1 5 16,-6 2 2-16,-8 1-3 0,-2 0 4 15,0 0 5-15,0 0 5 0,-2 0-2 16,-6 7 3-16,0 3-1 0,-2 1-3 15,1 2 0-15,-1 1-4 0,-2 0 1 0,1 0-1 16,3-1-3-16,4 1-3 16,4-3 4-16,0 0-5 0,2 0-9 15,8-2-31-15,7-1-21 0,8-5-70 16,-1-3 37-16</inkml:trace>
  <inkml:trace contextRef="#ctx0" brushRef="#br0" timeOffset="-198836.72">23001 1509 198 0,'0'0'42'0,"0"0"2"16,0 0-4-16,0 0-16 0,0 3-18 15,0-1 1-15,4 1 6 0,2-1 2 16,5 1-1-16,3-1 1 0,3-2 1 16,-1 0 3-16,7 0 8 0,-3-5-8 15,3-5-5-15,0-2 1 0,0-1-7 16,-5-4 0-16,-1-3-6 0,-7 0 3 0,-2-2 2 15,-5 2-2-15,-3-1-2 0,0 3 2 16,-5 4-1-16,-3 4 5 16,-2 4-4-16,-3 4 0 0,1 2-1 0,-5 0-4 15,3 5-1-15,-5 11 2 0,3 3-3 16,-3 5 3-16,3 3-1 0,-3 3 2 15,7 1 0-15,1-2-2 0,9 0-3 16,2-1 3-16,2-1-1 0,17-2 1 16,4-5-5-16,1-4-16 0,3-5 1 15,6-5-40-15,-2-6-37 0,0 0-63 0</inkml:trace>
  <inkml:trace contextRef="#ctx0" brushRef="#br0" timeOffset="-198505.69">23511 1460 15 0,'0'4'204'0,"0"-1"-84"15,-2 3-85-15,-10 3 23 0,2 3 3 16,-3-1-22-16,7 0-15 0,2 1-15 16,4-3-8-16,0 1-1 0,0-2 1 0,8 0 1 15,5 1 0-15,7-4-2 0,9 1 2 16,8-3-4-16,5-2 1 0,-1-1-20 15,0 0 7-15,-10 0-2 16,0-1-3-16,-4-4 7 0,-2 0 5 0,-6 3-2 16,-3 0 8-16,-7-1 1 0,-9 2 2 15,0 0 5-15,0 1 8 0,0 0 2 16,0 0 2-16,-3 0-12 0,-7 5-7 15,-2 6 1-15,1 3 4 0,-3 2-4 16,1 1 1-16,3 2 0 0,6 2-1 0,2 0-2 16,2-2 0-16,0-3 0 0,4-3 0 15,6-3-4-15,1-1-17 0,-1-4-5 16,2-4-14-16,3-1-32 0,2-3-12 15,-5-15-60-15</inkml:trace>
  <inkml:trace contextRef="#ctx0" brushRef="#br0" timeOffset="-198188.67">24138 1013 42 0,'0'3'123'15,"0"1"-99"-15,0 3 28 0,-2 1 0 16,-2 7-22-16,-1 2-12 0,-1 5-1 16,0 6-4-16,2 2 3 0,-2 4-2 15,-1 3-2-15,1 1 5 0,-2 1 2 16,-2 3 1-16,-1-1-3 0,-1 0-1 0,4-6-7 15,-1-3-4-15,3-3-2 0,4-6-3 16,0-5 1-16,2-3 1 0,0-7-2 16,0-2-2-16,0-5-6 0,10-1-9 15,9 0-4-15,4-10-10 0,8-4-25 16,0 0-13-16,8-1-25 0,4-1-7 15,5 0 41-15,2 0 78 0</inkml:trace>
  <inkml:trace contextRef="#ctx0" brushRef="#br0" timeOffset="-197952.66">24469 1414 195 0,'0'-8'53'0,"-7"1"5"16,-1-1-14-16,0 2-12 0,0 2 0 0,3 1-2 15,1 1 0-15,0 2-4 0,2 0-20 16,0 0-6-16,2 3-4 0,0 8-1 16,0 2 4-16,2 3 2 0,6 1 1 15,1 3-2-15,-1 1-2 0,4 2 4 16,1 2-4-16,3 1 0 0,1-1 2 0,-3-1 1 15,-6-3-1-15,-3-3 0 16,-5-1 1-16,0-4 5 0,-9-1 6 16,-7-1 5-16,-5-3-2 0,-8-1 1 15,-2-1-7-15,-4-2-5 0,0 2-3 0,2-1-1 16,4-2-4-16,6 0-21 0,7 1-26 15,7-3-33-15,1-1-88 0</inkml:trace>
  <inkml:trace contextRef="#ctx0" brushRef="#br0" timeOffset="-197096.61">25585 895 169 0,'2'5'112'0,"-2"5"-106"16,0 4 17-16,-4 8 22 0,-7 7-15 15,1 4-9-15,-4 5-3 0,-3 2-5 0,-2 1-2 16,3-2 7-16,-1 1-4 0,5-4-7 16,4-6-1-16,1-5 4 0,5-5-7 15,2-8-2-15,0-3 0 0,0-6-1 16,5-2 4-16,5-1-1 0,4 0 7 15,11-5-2-15,8-12-2 0,6-3-6 16,7-2 2-16,-3 0 0 0,-1 1-3 16,-3 2 0-16,-2 2 1 0,-6 1 0 15,-2 4 0-15,-6 4-1 0,-7 5 0 16,-7 1 1-16,-7 2-2 0,-2 0-1 0,0 7 2 15,0 8 2-15,0 4 4 0,0 1-3 16,-11 3 2-16,3 1 0 0,-8-1 3 16,1-1-4-16,3-2 1 0,1-4 0 15,1-2-3-15,6-2-3 0,4-3 0 16,0-1-11-16,2-2-18 0,10-2-36 15,3-4-30-15,1 0-88 0</inkml:trace>
  <inkml:trace contextRef="#ctx0" brushRef="#br0" timeOffset="-196264.56">26075 1386 103 0,'2'0'62'0,"2"0"-29"16,0 0 1-16,6 0 11 0,1-7-10 16,1-1-1-16,3-1-8 0,1-1 3 15,3-3-4-15,-3-1-3 0,-3-1-3 0,-1 0-3 16,-2-3 1-16,-3 1-6 0,-3 1-5 15,-4 3-1-15,0 2 5 0,0 3-3 16,-9 5-1-16,1 3-7 0,-4 0 1 16,1 2 0-16,-3 10-2 0,-1 4 0 15,1 2 1-15,-3 7 1 0,3 3-1 0,6 2 0 16,2-2 0-16,6-1-1 0,0-3 1 15,6-3 0-15,10-4 0 16,7-2 3-16,6-4-3 0,4-5 4 16,4-5 0-16,5-1 0 0,3-1-1 0,-2-10-1 15,1-1 1-15,-5-4-2 0,-4-1 1 16,-4 1 0-16,-2-2 1 0,-12 3-1 15,-7 2 0-15,-2 1-1 0,-6 2 5 16,1 2-4-16,-3 4 3 0,0 0-1 16,0 3-1-16,0 1-1 0,0 0-4 0,0 0-1 15,0 0-2-15,0 0 4 16,0 6 1-16,-3-1 0 0,1 2 1 15,0-1 1-15,0 0 0 0,-2 0-2 16,2 2 1-16,2 1 1 0,-2 1-1 0,-2 3-1 16,2 1 1-16,-7 2 1 0,5 2-2 15,0 0-6-15,2-1 7 0,2-2-13 16,0-2 1-16,0-3 6 0,0-1-4 15,0-4 1-15,2-4-2 0,6-1 6 16,1 0 7-16,1-8 1 0,7-7-3 0,1-1-2 16,1-3-4-16,2-1-2 0,-3 0-1 15,5 0 3-15,0 0-2 0,1 1-3 16,3 3 3-16,-4 2 3 0,0 4 4 15,-3 3 1-15,-1 2-2 0,-2 0 0 16,1 1 5-16,1 1 1 0,4-1 2 16,1 3 1-16,1-2 12 0,2 2-12 15,2-2-5-15,-4-2 1 0,-3 2 3 16,-7-1 1-16,-7-2-4 0,-4 0 6 15,-4-2 4-15,-6 0-6 0,-10 1-5 0,-3 0-1 16,-8 5 1-16,-2 2-1 0,0 0 6 16,-4 0 2-16,0 6 5 0,0 6 2 15,2 4-1-15,4 1 4 16,11 3-5-16,3 2-8 0,9 1-5 0,4 1 1 15,6-2 5-15,15-1 0 0,12 2-8 16,13-1 1-16,18-1 0 0,10-3 3 16,9-3-27-16,-1-4-9 0,-3 0-7 15,-9-3-31-15,-2-4-56 0,-12-4-153 16</inkml:trace>
  <inkml:trace contextRef="#ctx0" brushRef="#br0" timeOffset="-125100.49">11100 12906 7 0,'3'-4'9'15,"3"-1"158"-15,-4-2-147 0,2 1 9 16,0 0 15-16,-2 3-16 0,0-2-4 15,2 3-7-15,-4 0 6 16,0 1 3-16,2-1-5 0,-2 0-9 0,2 1 3 16,-2-2-2-16,0 2 0 0,0-2-4 15,3 1 1-15,-3 1 2 0,0-2-2 16,0 1-1-16,0-2 4 0,0 2-3 15,0-2-2-15,0 1 0 0,-7 0 0 16,-1 1-2-16,-4 0-3 0,-3 2-1 0,-3 0 0 16,-3 0 0-16,-4 6-2 0,-2 4-1 15,0 1 3-15,0 2 0 0,3 0-1 16,1 0 4-16,4 1 1 0,5-1-2 15,6 2-1-15,1-2-2 0,7 2 1 16,0-1-1-16,0 3-2 0,7-1 1 16,7 0 2-16,3 1-1 0,-1-2-1 15,3-1 1-15,-1 2 0 0,1 2-2 16,0-1 2-16,-1 2-1 0,-1-1 0 15,-1-1 0-15,-1 0-3 0,-3-2-1 16,-6-1 4-16,3-2-6 0,-9 2 3 0,0 0-4 16,0 1 4-16,-13-1 4 0,1 0-3 15,-5 0 2-15,-1-3 1 0,-3 2 0 16,2-2-2-16,-1-1 1 0,-1-1 2 15,0-3 0-15,5 0 0 0,-1-4 2 16,3 0 0-16,1-2-4 0,5 0 0 16,2 0 1-16,4-6 1 0,2-2-4 15,4-2-7-15,8 0-16 0,9-1-28 16,2 0-49-16,-3 0-93 0</inkml:trace>
  <inkml:trace contextRef="#ctx0" brushRef="#br0" timeOffset="-124676.46">11334 13077 9 0,'-17'2'16'0,"1"-2"136"15,-3 1-110-15,3 1 31 0,1 0-14 16,5 2-18-16,4-2-4 0,2-1-9 16,4 0-11-16,0 1-8 0,0-1-9 15,8-1 8-15,4 1 2 0,7-1-1 0,4 0-3 16,1-2-2-16,10-5-3 0,1-1-1 15,4-1 1-15,4-1 2 0,1 1-2 16,1 0-1-16,-3-1 0 0,-3 1 2 16,0 4-2-16,-10-2 0 0,-4 3 0 15,-9 1 2-15,-9 2-2 0,-5-1-1 16,0 1-2-16,-2 1-5 0,0 0-2 15,0-1-6-15,0 1-5 0,0 0-20 16,0 0-41-16,-8 0-42 0,-3-3-48 16</inkml:trace>
  <inkml:trace contextRef="#ctx0" brushRef="#br0" timeOffset="-124493.45">11549 13115 54 0,'-8'17'255'16,"-5"1"-208"-16,3 1 21 0,0-3 3 15,-5 3-23-15,3-2-15 0,4-1-11 16,-1-1-10-16,7-1-9 0,0-1-3 16,2-2 0-16,4-1-5 0,11-3-17 0,1 0-25 15,5-5-45-15,2-2-102 0</inkml:trace>
  <inkml:trace contextRef="#ctx0" brushRef="#br0" timeOffset="-124060.43">11799 13318 2 0,'0'2'154'0,"0"-1"-84"0,0-1-40 16,0 0 18-16,4 0-5 0,7-5-5 15,7-6-14-15,1-3-8 0,6-1-4 16,-1-4 3-16,5-3 0 0,0-3-3 0,2-5 4 16,2-4 2-16,3-6 4 0,-3-4-6 15,-4 0-4-15,2 1-3 16,-7 3 0-16,-5 7 0 0,-5 9-1 15,-7 6-5-15,-3 7 6 0,-4 6 2 0,0 2-4 16,0 3 5-16,0 0-3 0,0 0-1 16,0 3-9-16,-2 10 1 0,-2 5 1 15,-5 4 0-15,1 3-1 0,4 1 0 16,-2 2 2-16,2 3-1 0,-1 1-2 15,3 0-2-15,2 0 0 0,0 2 3 0,0-5-7 16,7-2 4-16,-1-2 4 0,0-5-12 16,0 3 4-16,0-3 5 0,3 0 1 15,-3-4 1-15,-6-4-39 16,0 0 27-16,0-2-15 0,0-2-4 0,0-1-17 15,-8-2-5-15,-5-3-22 0,1-1-40 16,-1-1-46-16</inkml:trace>
  <inkml:trace contextRef="#ctx0" brushRef="#br0" timeOffset="-123884.42">11996 13219 47 0,'2'-5'235'0,"0"2"-158"0,4 1-21 16,2-1 8-16,0 3-24 0,7 0-4 15,3 0-12-15,1 0-8 16,8 0-10-16,-4 0 0 0,4 0-3 0,-1 0-1 15,1 0-2-15,-2 0 1 0,0 0-8 16,-7 0-21-16,5 0-18 0,-2 0-17 16,0 0-29-16,-3 0-93 0</inkml:trace>
  <inkml:trace contextRef="#ctx0" brushRef="#br0" timeOffset="-123419.39">12508 13195 148 0,'0'4'61'0,"0"2"-8"16,-2 0-3-16,-4 1-9 15,0-1-12-15,-1 0-2 0,-1 0-2 0,2-2 3 16,2-2-9-16,2-1 0 0,2-1-2 15,0 0-3-15,0 0 0 0,0-1-9 16,2-8 0-16,8-5-5 0,3-3 1 16,3-3 0-16,3-5 1 0,1-4-3 15,7-5 2-15,0-2-2 0,0 0 4 0,-2 1-3 16,0 4-3-16,-1 1 7 0,3 4 2 15,0 4 3-15,0 1 4 0,2 6-3 16,-4 3 5-16,-7 7 0 0,-7 5-13 16,-7 0-1-16,-2 7 0 0,-2 7 2 15,0 5-2-15,-6 2 2 0,-7 4-1 16,-1 3-4-16,-5 2 0 0,-1 1 2 15,-1 1 2-15,-4 1-3 0,0-4 1 16,3 0 1-16,3-4 1 0,2-4-2 16,5-7 0-16,4-3 1 0,4-7 0 0,0-1 0 15,1-3-4-15,1 0 0 0,2 0-4 16,0-4-4-16,0-5-3 0,0-2 0 15,9 0-3-15,-3 0 2 0,6 4-2 16,-3 4 2-16,-1 3 3 0,-4 0 0 16,4 0 7-16,-4 5 3 0,0 4 2 15,5 3 0-15,-7-1-2 0,4-1 4 16,0 2 1-16,5 0 2 0,7-2-3 15,3 2 41-15,4-2-27 0,-1-1-26 16,-3-1 10-16,0-1-20 0,6-2-32 0,0-3-20 16,1-2 47-16</inkml:trace>
  <inkml:trace contextRef="#ctx0" brushRef="#br0" timeOffset="-123025.38">13106 12903 17 0,'-13'0'98'16,"1"0"48"-16,1 0-90 0,-1 0 15 0,4-2-15 16,4 0-9-16,-1 2-18 15,5 0-9-15,0 0-14 0,0 0-8 16,7 0 2-16,5 0 5 0,7 2-3 15,3 1-2-15,5 2 0 0,8-1 1 0,3-2 2 16,1 0-2-16,2-1-2 0,3-1 1 16,11 0 1-16,7-1 0 0,7-7 0 15,-9-1-1-15,-13 3 3 0,-10 2-3 16,-8 1-2-16,-8-1 4 0,-9 1-1 15,-5 1-1-15,-7 1-1 0,0 1 3 0,-5-1-8 16,-3 1-19-16,-2-1-4 0,-3 1-15 16,-1 0-40-16,-3-5-128 15</inkml:trace>
  <inkml:trace contextRef="#ctx0" brushRef="#br0" timeOffset="-122852.36">13500 12932 313 0,'-12'16'89'0,"-3"3"-39"0,1 3 40 15,2 5-33-15,-1 1-25 0,5 4-9 16,2 3-12-16,0 0-8 16,-1 0-2-16,5 2 1 0,2-5-11 15,0 1-30-15,2-2-31 0,9-2-93 0</inkml:trace>
  <inkml:trace contextRef="#ctx0" brushRef="#br0" timeOffset="-2149.46">442 14609 19 0,'-2'0'16'16,"0"0"-1"-16,2 0-5 0,0 0-4 0,-2 0 17 15,0 0-8-15,-2 0 5 0,0 0 9 16,2 0-12-16,-2 0 0 0,2 0 0 16,-1-1-5-16,1 0 1 0,0-1 4 15,0 0-1-15,0-1-1 0,0 1-8 16,-2 1 2-16,4 1 4 0,-2 0-2 0,0-1-3 15,0 0 1-15,-2 0-1 16,4 1 1-16,-4 0 0 0,-1 0 1 16,5 0 1-16,-4 0 1 0,0 0-4 15,4 0-1-15,-2 0-2 0,0 0 1 0,2 0-1 16,0 0 0-16,-2-1 0 0,2 0 0 15,0 0-2-15,0 1 3 0,0 0 2 16,0 0 1-16,0 0-3 0,0 0 3 16,0 0 4-16,0 0-2 0,0 0-1 15,0 0-4-15,0 0 4 0,0 0-3 0,0 0 1 16,0 0-2-16,0-1 2 0,0 1-4 15,0 0-2-15,0 0 0 16,0 0 0-16,0 0-3 0,0 8 0 16,0 6 3-16,0 1 1 0,0 4-4 15,0 1 1-15,0 4 0 0,0 3 2 0,0 3-2 16,0 3 0-16,0 0 1 0,0-1 2 15,0-2-3-15,0-1 0 0,0-3 0 16,0-1 0-16,0-1 1 0,0-2 0 16,0-3 0-16,0-4 1 0,0-3-1 15,0-4-1-15,0-3-1 0,0-1 1 0,0-3-1 16,0 0-1-16,0-1 0 0,0 0-1 15,0 0-1-15,0 0-5 16,0 0-3-16,0 0-4 0,2-6-9 16,2 0-3-16,-2-2 8 0,4-3-11 0,3-1-14 15,-1-4-13-15,0-2-26 0,-2-4-34 16</inkml:trace>
  <inkml:trace contextRef="#ctx0" brushRef="#br0" timeOffset="-1669.43">374 14470 89 0,'-6'-2'36'16,"2"0"18"-16,-2 2 3 0,1-1-9 0,1 1-8 16,4-1-3-16,0 1-9 0,-2 0-12 15,2 0-6-15,0 0-4 0,0 0-3 16,2 0 0-16,7 5 7 0,3 4 3 15,5 1 4-15,3 1-4 0,3 3-3 16,2 2-3-16,-2 5 0 0,3 2-4 16,1 4 0-16,-4 1-1 0,2 0-1 15,-5 1 1-15,-1-2-1 0,4-1 0 16,-7 0-2-16,-1-1 0 0,-3-1-1 15,-1-1-3-15,-3 0 3 0,-4 0 2 0,-4 0 0 16,0 0 0-16,0-1-2 0,-6 0 2 16,-3-3 0-16,-1-1 0 0,-4-2 1 15,3-3 1-15,-5 0-3 0,-1-2 2 16,-1-1 0-16,1-1 1 0,-1-2 1 15,-5-1-2-15,4-2 2 0,3 0 0 16,-1-3-2-16,7-1 3 0,2 0-3 16,1-2 1-16,5-6-4 0,2-1-4 15,0 1-17-15,2-2-1 0,11 0-17 16,3 1-21-16,5 2-34 0,-5-1-69 15</inkml:trace>
  <inkml:trace contextRef="#ctx0" brushRef="#br0" timeOffset="-1025.39">934 14990 11 0,'-8'0'37'0,"6"0"0"0,-2 0-2 16,2 0-4-16,2 0 1 0,0 0-11 15,-2 0-7-15,2 0-3 0,0 0 8 16,0 0 1-16,-2 0-3 0,0 0-1 16,2 0-3-16,-2 0 4 0,-1 0 0 15,3 0-6-15,0 0-6 0,0 0 1 0,0 0-2 16,0 0-3-16,0 0-4 0,0 0 2 15,3 0 4-15,1 0 4 16,2 0 9-16,0-1 0 0,2-4-3 16,1-3-3-16,1 1-6 0,4-5 3 0,-1-1 1 15,1-1-1-15,-1-3 1 0,-1-1 2 16,3 0 2-16,-3 1 3 0,-4 1-3 15,0 0 0-15,-5 1 1 0,-3 1 0 16,0 0-1-16,0 2-4 0,-7 0-1 16,-5 3-4-16,2 2 0 0,-7 1-1 0,1 5 0 15,-1 1-4-15,-2 0 0 0,3 8 0 16,-1 7 2-16,3 4 0 0,-3 6 2 15,3 3 2-15,-1 5-1 16,7 0-4-16,2 2 1 0,4-2 1 0,2 0-1 16,0-6 1-16,6-1-3 0,6-3 2 15,3-4 0-15,1-1-1 0,5-3-5 16,2-4-6-16,2-3-7 0,4-3-11 15,4-4-18-15,-2-1-24 0,2 0-43 16,-2-1-24-16</inkml:trace>
  <inkml:trace contextRef="#ctx0" brushRef="#br0" timeOffset="-628.37">1269 15093 124 0,'0'0'41'16,"0"0"22"-16,0 0-7 0,0 0-19 15,0-4-12-15,0-4-18 0,0-2-1 16,6-1 6-16,3-4 6 0,1-4 3 0,0-3 3 16,1-3 0-16,1-4-3 15,-2-2-1-15,3-2-1 0,-3-6-3 0,1 0-4 16,-3-6-1-16,-2-5-6 0,2 0-1 15,-2-1-3-15,-1 5-1 0,-1 9 1 16,-4 12 0-16,0 10 1 0,0 8-1 16,0 4 6-16,-4 3-1 0,-3 0-1 15,-1 5-5-15,0 10 0 0,-2 8 2 16,-3 6-2-16,3 6-2 0,-1 6 6 15,1 0-4-15,4 4 0 0,-2 3 0 0,1-1 0 16,5-1 1-16,0-3-2 0,0-2 1 16,2-4 0-16,0-5 1 0,0-5-2 15,0-4-9-15,6-4 3 0,5-4 2 16,-1-4-14-16,5-4-3 0,1-1-13 15,3-3-8-15,3-3 8 0,3 0-42 16,-2 0-28-16,4-7-43 0</inkml:trace>
  <inkml:trace contextRef="#ctx0" brushRef="#br0" timeOffset="-117.34">1699 14961 36 0,'0'-5'34'16,"0"0"7"-16,0 1 9 0,0 0 2 0,0 1-6 15,0 0-1-15,0-2-14 16,-2 1 4-16,-2 1-4 0,2-2-3 16,-4 3-5-16,0-1-2 0,-3 2-3 15,-1-2-3-15,0 3-3 0,-1 0 2 0,-3 0-3 16,1 0-3-16,-3 6-1 0,-1 1 3 15,1 2-3-15,3 0 2 0,-1 1-6 16,-1 2 5-16,3 0-3 0,2 2 1 16,-1 0-3-16,3 0-2 0,0-2 1 15,4-1-2-15,4-1-2 0,0-2 1 16,0-1-4-16,2 0 3 0,8-2-1 0,2-2 2 15,7-3 2-15,2 0 3 16,-1 0-4-16,7-9-3 0,-4-1 1 16,-2-2-2-16,-5 0-2 0,-1 1 3 15,-5-1 3-15,0 5 1 0,-1-1-2 0,-3 3 1 16,-4 1 2-16,-2 2-1 0,0 2 0 15,0-1-1-15,2 1 0 0,-2 0 0 16,2 0-3-16,0 0 1 0,0 0 2 16,0 0-1-16,2 1 1 0,1 4 1 15,-1 1 1-15,0 1 0 0,2 1-2 0,0 3 1 16,2-2-1-16,3 0 0 0,-1-1-1 15,3-1 1-15,-1-1 0 16,2-2-3-16,3-1-5 0,-3 1-10 16,3-2-1-16,-3-2-7 0,3 0-11 0,-3 0-6 15,1-1-7-15,-1-5-30 0,-3-3-45 16,-1-2-54-16</inkml:trace>
  <inkml:trace contextRef="#ctx0" brushRef="#br0" timeOffset="140.66">1949 14853 228 0,'0'0'56'0,"0"0"-20"16,0 0 17-16,0 0-21 0,6 8-7 15,-3 1 7-15,5 1-10 0,-4 0-4 16,4-1-5-16,-2 2-5 0,3-1 2 15,1 2-5-15,0-2-1 0,-1 1 0 16,-1 1-4-16,0 0 3 0,0 1-2 0,5 0-1 16,1-1 1-16,5-1-3 0,2-4-2 15,3 0-1-15,-1-4-28 0,4-3 6 16,-2 0 16-16,0 0-56 0,1 0-15 15,-1-8 2-15,2-5-127 16</inkml:trace>
  <inkml:trace contextRef="#ctx0" brushRef="#br0" timeOffset="423.69">2543 14740 223 0,'-5'0'50'0,"-1"0"5"16,0 0 3-16,-4 6-31 0,1 6-1 15,-1 5-1-15,0 4-17 16,-3 5 5-16,-1 6 2 0,-3 5 0 0,3 4 4 15,-5 1-4-15,3 1-5 0,1-1-2 16,1 2-3-16,3 5 4 0,1 2-5 16,2 3 17-16,4-1-14 0,0-5-4 15,-1 2 0-15,3-6 1 0,0-3-5 16,0-4 3-16,-4-4 1 0,4-9-3 15,0-4 0-15,-2-4 1 0,2-5-2 0,2-4-4 16,0-2-1-16,-2-3-6 0,2-2-9 16,0 0-10-16,0 0-3 15,0 0 3-15,0-2-17 0,0-4-43 0,0-3-77 16</inkml:trace>
  <inkml:trace contextRef="#ctx0" brushRef="#br0" timeOffset="12862.4">3464 13845 105 0,'0'2'33'0,"0"0"87"15,0-1-74-15,0 0-5 0,0-1-4 16,0 0-4-16,0 0-1 0,3 0-6 0,-3 0-2 15,0 0 4-15,2 0-8 0,0 0 3 16,4-4-8-16,0-5-8 0,2 0 0 16,-1 2-1-16,-3 1-3 0,0 3-1 15,0-1-1-15,0 3-1 0,2-1-5 16,3 1-13-16,3 1-3 0,0 0-12 15,7 0-17-15,2 6-22 0,-1 2-35 16,-1-1-80-16</inkml:trace>
  <inkml:trace contextRef="#ctx0" brushRef="#br0" timeOffset="13189.42">4174 13920 101 0,'0'0'123'0,"0"0"-34"0,0-3-29 16,0-1-4-16,0 2-19 0,0-2-3 16,0 1-9-16,0 0-11 0,0 2-7 15,0 0-9-15,0 1 2 0,4 0-1 16,2 0 1-16,2 0-1 0,2 0-6 15,3 0-10-15,1 2-5 0,3 0-6 16,6 1-7-16,-1-3-14 0,5 0-11 16,-2 0-73-16,-2 0-58 0</inkml:trace>
  <inkml:trace contextRef="#ctx0" brushRef="#br0" timeOffset="13502.44">4899 13898 62 0,'0'0'200'16,"0"0"-144"-16,2 0-6 0,2 0 5 0,-2 0-12 16,0-1-14-16,5-4-8 0,-1 1-12 15,4 3-4-15,0-1-3 16,3 2-1-16,3-1-1 0,3 1 1 15,2-1 0-15,-1 0-2 0,3 1-3 0,2 0-20 16,-4 0-6-16,1 0-33 0,1 0-16 16,-2 0-34-16</inkml:trace>
  <inkml:trace contextRef="#ctx0" brushRef="#br0" timeOffset="13834.46">6137 13809 36 0,'2'2'195'0,"-2"-2"-161"16,2 0 10-16,-2 0 13 0,2 0-3 15,3 0-18-15,-3 0-13 16,4 0-7-16,0 0-4 0,0-1-4 0,0 0-5 15,1 1 1-15,1 0-3 0,2 0-1 16,-1 0 0-16,5 0-4 0,5 2-20 16,8 0-12-16,6 0 9 0,2-1-18 15,6 1-95-15,-10-1 48 0</inkml:trace>
  <inkml:trace contextRef="#ctx0" brushRef="#br0" timeOffset="14147.48">7169 13883 104 0,'2'3'195'15,"-2"-3"-163"-15,0 0 0 0,0 1-6 16,0-1 11-16,0 0-10 0,4 0-12 16,0 0-14-16,4 0 7 0,3 0-5 15,-1 0-1-15,5 0-2 0,1 0-2 16,3-2-6-16,5-1-13 0,3 0-17 0,6 1 9 15,-2 0-63-15,0 0-80 0</inkml:trace>
  <inkml:trace contextRef="#ctx0" brushRef="#br0" timeOffset="14502.5">8281 13955 35 0,'2'1'185'0,"2"-1"-116"0,-2 0-41 0,-2 0 18 16,4 0-20-16,0 0-13 0,3 0-7 15,3-2 0-15,0-1 0 0,-1 2-4 16,5-1-1-16,-4 2-1 0,5-1 1 16,-5 0-3-16,1 1-11 0,-3 0-18 15,0 0-24-15,-2-4-52 0</inkml:trace>
  <inkml:trace contextRef="#ctx0" brushRef="#br0" timeOffset="14870.52">9467 13935 47 0,'2'4'132'16,"3"-4"-79"-16,-3 0-44 0,6 0 14 15,-2 0-5-15,0 0 1 0,1-2-17 16,-1 1-10-16,0-2-23 0,-2 0-14 15,4 1-9-15,-4-1 7 0,3 2 26 16,1-1 1-16,-2 2 6 0,-4-3-38 16</inkml:trace>
  <inkml:trace contextRef="#ctx0" brushRef="#br0" timeOffset="15197.54">10766 13942 222 0,'0'0'7'0,"0"2"12"0,0 0 3 15,0 1 26-15,-3-1-5 0,1-1-34 16,2-1-5-16,0 0-2 0,0 0 0 15,0 0 0-15,7-4-2 0,-3-1 0 16,2-1-1-16,0 4-3 0,-2 2-7 16,3 0-22-16,-1 0-34 0,0 0-46 15</inkml:trace>
  <inkml:trace contextRef="#ctx0" brushRef="#br0" timeOffset="15506.55">12374 14083 64 0,'6'3'191'0,"-4"-3"-159"16,0 0 24-16,-2 1-9 0,6-1-24 15,-2 1-15-15,1 0 12 0,-3-1-16 0,-2 2-4 16,0-2 8-16,0 0-5 0,0 0-2 15,0 0-2-15,0 0-2 16,0 0-2-16,0 0-22 0,8 0-17 16,0 5-23-16,0-4-32 0,-1-1-27 0</inkml:trace>
  <inkml:trace contextRef="#ctx0" brushRef="#br0" timeOffset="15843.57">14003 14030 20 0,'2'0'199'0,"0"0"-140"16,0 0-10-16,0 0-19 0,0 0-24 15,0 0-1-15,0 0-1 16,0 0-3-16,6 0 0 0,-3 0-1 0,3 0-13 16,-4 0 0-16,4 0-2 0,-4 0 3 15,3 0-10-15,1 0-13 0,-4 0-27 16,-2 0-37-16</inkml:trace>
  <inkml:trace contextRef="#ctx0" brushRef="#br0" timeOffset="16102.59">15067 13935 66 0,'2'4'160'0,"-2"-3"-116"0,0 1 14 16,0-1-23-16,-4 0-17 0,0 3 0 16,0 0-9-16,-2 1-2 0,0 1-2 15,1-1-3-15,1 0-3 0,2 0-10 16,2-2-18-16,0-2-6 0,0 1-12 15,0-2-17-15,8 0-16 0,1-1-61 16</inkml:trace>
  <inkml:trace contextRef="#ctx0" brushRef="#br0" timeOffset="16261.6">15410 13917 51 0,'7'1'112'0,"-3"-1"-56"0,-4 0-21 15,0 0 15-15,0 0-24 0,0 1-11 16,0 2-7-16,0 4-6 0,0-1 2 15,0-1-5-15,-4 0-22 0,2-4-41 16,-1-1-57-16</inkml:trace>
  <inkml:trace contextRef="#ctx0" brushRef="#br0" timeOffset="16427.59">16103 13862 176 0,'16'1'22'0,"1"1"30"0,4 3-24 15,-5 1-23-15,3 0-4 16,1 4-8-16,3-4-38 0,-2-4-45 16</inkml:trace>
  <inkml:trace contextRef="#ctx0" brushRef="#br0" timeOffset="16585.62">16783 13915 144 0,'6'1'113'0,"0"-1"-94"0,5 1 22 0,3 0-18 16,-1 1-5-16,1 1-16 0,-4 1 1 15,-1 0-5-15,-3 4 2 16,2-2-4-16,5 2-25 0,1-6-48 16,5-2-84-16</inkml:trace>
  <inkml:trace contextRef="#ctx0" brushRef="#br0" timeOffset="16718.62">17254 13967 15 0,'21'0'88'0,"2"0"-10"0,-1 0-49 0,3-1 18 15,0 0-34-15,0 1-10 0,-2 0-2 16,-7 0-14-16,3 0-35 0,-3 2-33 15,1-2-36-15</inkml:trace>
  <inkml:trace contextRef="#ctx0" brushRef="#br0" timeOffset="16862.62">18011 13915 35 0,'20'-8'250'0,"-1"-1"-236"15,2 7 20-15,2 1-25 0,-3 1-13 16,3 0-46-16,-4 0-94 0</inkml:trace>
  <inkml:trace contextRef="#ctx0" brushRef="#br0" timeOffset="16995.64">18495 13912 68 0,'12'0'253'0,"7"0"-240"16,7 0 22-16,5 0-16 0,9 0-15 0,-5 0-11 16,0 3-48-16,0-2-20 0,-2-1-37 15</inkml:trace>
  <inkml:trace contextRef="#ctx0" brushRef="#br0" timeOffset="17106.64">19232 13908 62 0,'27'0'123'15,"6"0"-64"-15,3 0-15 0,5 0-5 16,2 0-31-16,1 0-10 0,-1 0-12 15,1 0-58-15,-1 0-64 0</inkml:trace>
  <inkml:trace contextRef="#ctx0" brushRef="#br0" timeOffset="17236.64">20324 13927 39 0,'27'1'208'0,"8"-1"-167"0,6 0 18 16,3 0-40-16,5 0-15 0,1 0-11 15,0 0-68-15,-3 0-97 0</inkml:trace>
  <inkml:trace contextRef="#ctx0" brushRef="#br0" timeOffset="17358.66">21229 13868 213 0,'0'0'230'0,"0"-6"-216"0,13 3 22 0,3 1-24 15,3 2-10-15,2 0-2 16,-1 0-36-16,1 0-102 0</inkml:trace>
  <inkml:trace contextRef="#ctx0" brushRef="#br0" timeOffset="161425.9">5554 14746 64 0,'0'-9'65'0,"0"-2"25"0,0 0-55 15,0 0 12-15,0 4-8 0,0 0-7 16,0 1-3-16,0 2-4 0,0 2-2 0,0 0-2 16,0 1-4-16,0 0-3 0,-2 1-2 15,0-3-5-15,2 3-1 0,0 0-1 16,0 0-4-16,0 0 1 0,0 0 0 15,0 0 1-15,0 6-1 0,0 5 3 16,0 5-1-16,0 4 1 0,0 5-4 16,0 6 2-16,0 5-3 0,0 3 4 15,0 3-2-15,0 2-2 0,0-2 3 16,-4-4 1-16,4-7-3 0,-2-7 3 15,2-6 1-15,0-6-4 0,0-4 1 16,6-4-3-16,0-4 3 0,3 0 1 0,5-4 2 16,3-12-2-16,1-1-2 0,3-3 1 15,0 0-1-15,-3 2-2 0,-1 2 2 16,-1 5-1-16,-1 5-1 0,-1 3-1 15,-1 3 1-15,-3 0 0 0,0 0 3 16,3 8-5-16,-1 0-2 0,-4 0-1 0,7 0-7 16,-3-4-1-16,1 0-7 15,-1-1-6-15,3-3-14 0,1 0-14 16,1 0-37-16,-3-4-72 0</inkml:trace>
  <inkml:trace contextRef="#ctx0" brushRef="#br0" timeOffset="161766.91">6069 14840 112 0,'-6'-7'129'16,"-2"3"-83"-16,-3 1 12 0,3 3-11 16,0 0-13-16,-3 0-5 15,3 0-7-15,0 8-4 0,-2 7-9 16,3 2-1-16,1 3-1 0,2 4-5 0,4 1-1 15,0 1-1-15,2-1 1 0,8-2 1 16,5-6-4-16,1-1 1 0,3-5 1 16,0-3 0-16,3-2 0 0,1-3-2 15,2-3 2-15,0 0 1 0,-3-4-1 16,-1-7-1-16,-4-1 4 0,-3-3-1 0,-4-2-1 15,-3 1 1-15,-5-2 1 0,-2 3 1 16,0 2 0-16,-6 2 1 0,-7 1-3 16,1 2 1-16,-5 2-2 15,-6 0-1-15,3 3 0 0,-3 3-1 0,2 0-3 16,3 2 0-16,3 8-5 0,5 0-8 15,8 0-9-15,2-3-23 0,2 0-42 16,8-4-106-16</inkml:trace>
  <inkml:trace contextRef="#ctx0" brushRef="#br0" timeOffset="162073.94">6482 14768 19 0,'-8'0'108'16,"4"0"-64"-16,0 0 17 0,2 0-8 15,2 0-10-15,-2 0-2 0,2 0-4 0,0 0-10 16,0 0-13-16,0 0-5 15,0 0 2-15,4 0 2 0,10-3 2 0,1-3-1 16,3-3-6-16,3-1-4 16,0-3 1-16,2 4-3 0,-3 2 1 0,-3 0-1 15,-3 4-3-15,-5 2 1 0,-3 0 0 16,0 1-1-16,-4 0-7 0,0 0-8 15,0 0-12-15,0 5-13 0,-2-2-40 16,0 2-105-16</inkml:trace>
  <inkml:trace contextRef="#ctx0" brushRef="#br0" timeOffset="162262.94">6569 14844 351 0,'-4'8'24'15,"-2"1"-7"-15,4 5 38 0,-4 2-10 16,0 2-21-16,3 1-11 0,-1 0-9 15,2-3-1-15,2 0 0 0,0-1-4 16,0-6-2-16,6 0-7 0,5-3-14 0,5-5-22 16,1-1-20-16,6-2-32 0,-3-14-96 15</inkml:trace>
  <inkml:trace contextRef="#ctx0" brushRef="#br0" timeOffset="162546.96">6929 14762 264 0,'-10'-7'91'0,"-5"3"-58"16,5 3 20-16,-7 1-7 0,1 0-20 15,-1 0-3-15,5 4-11 0,4 5 1 0,3-1-8 16,5 3-6-16,0 1 0 0,0 2 1 16,5 0 0-16,3 0-2 0,2 2-1 15,3-2-9-15,1 1-1 0,3 0-1 16,1 5 10-16,1 1 3 0,-1-3-1 15,-3 1 5-15,-5-5-2 0,-4-1-2 0,-6-1 2 16,0-2 1-16,-2 0-2 16,-10 0 9-16,-5-2 2 0,-1 2-3 15,-1-2 6-15,1 0-3 0,-3-1-4 16,2-2-4-16,1 0-2 0,3-2-1 0,3 1-2 15,6-2-13-15,4-2-23 0,2 0-44 16,0 0-105-16</inkml:trace>
  <inkml:trace contextRef="#ctx0" brushRef="#br0" timeOffset="163566.01">7942 14836 39 0,'0'-2'141'0,"0"0"-97"15,-6 1 17-15,-3-1-3 0,1-1-13 16,0 2-10-16,-5 0 4 0,1 1-13 16,-4 0-1-16,1 1-2 0,-1 11-3 0,-3 4-7 15,4 4-2-15,1 4-2 0,2 2 0 16,5-1-5-16,3-1-2 15,4-2-2-15,2-6-1 0,11-4-1 16,7-4-1-16,5-6 0 0,6-2-6 0,0 0 7 16,4-15 2-16,-4-4-9 0,-4-3 4 15,-4 2 3-15,-9 2 0 0,-3 2 1 16,-7 2 2-16,0 1 2 0,-4 4-2 15,0 1 0-15,0 3-1 0,0 3 3 16,-4 2-2-16,0 0-2 0,2 0-1 0,2 0-1 16,0 0-7-16,2 7-10 0,6 0-9 15,9-2-10-15,1-3-1 0,1-1-13 16,6-1 20-16,-1 0 22 15,-3-5-14-15,2-7 4 0,-5 0 16 16,-1-1 6-16,-5-4 2 0,1-1 9 0,-5-2 12 16,-4-2 16-16,0-2-11 0,-4-1-6 15,0-2 4-15,0-2-7 0,-6-2-9 16,-2-1 0-16,-5-2-3 0,1 1-1 15,0 3-2-15,-3 1 2 0,5 9 1 16,2 6 3-16,3 6 0 0,1 6 3 0,4 2-4 16,0 0-10-16,0 12-4 0,4 8 4 15,5 10 0-15,1 6 0 0,2 7 0 16,3 7-2-16,-1 7 1 15,3 10-1-15,-1 10-3 0,3 7 2 0,-2 1 6 16,-3-4 1-16,-2-6-3 0,-5-4 0 16,-7-4 1-16,0-7 5 0,-5-10-3 15,-9-12 3-15,2-9 1 0,-5-6 6 16,-2-7 6-16,1-3 0 0,-3-6-1 15,5-4-3-15,-3-3-1 0,-2 0-4 0,-1-11-1 16,-1-8-3-16,-2-6-3 0,4-2-1 16,5 0-5-16,1-2 4 0,9 2-2 15,4 1-1-15,2 2 2 0,6 3-2 16,7 6-2-16,1 3-5 0,9 7-10 15,2 2-16-15,4 3-10 0,6 0-21 16,4 0-27-16,0 2-33 0,3 4-120 16</inkml:trace>
  <inkml:trace contextRef="#ctx0" brushRef="#br0" timeOffset="164331.07">9370 14922 103 0,'0'0'82'0,"2"-2"-49"0,-2 1 5 15,0 1 3-15,0 0-3 0,2-1-10 0,3 1 1 16,-5-2-1-16,2 2-1 15,0 0-5-15,-2 0 1 0,0 0 6 16,0 0-1-16,0 0-4 0,0 0-1 16,0 6-6-16,0 10-6 0,-7 9-1 0,-1 3-3 15,0 4 1-15,0-2 0 0,1-2-3 16,1-3 0-16,6-3 0 0,0-7-3 15,0-3-1-15,0-6-1 0,6-5 2 16,7-1 0-16,1-2 1 0,7-16 1 16,6-6-3-16,2-6 2 0,0-4-3 0,4-3 0 15,-4-5 0-15,2 0 3 0,-4 1-3 16,2 5-2-16,0 3 4 15,-5 4-2-15,1 5 0 0,-6 5 0 16,-7 7 0-16,-6 7 0 0,-2 4 0 0,-1 1-2 16,-3 2 1-16,0 12 4 0,0 6-2 15,-3 5-1-15,-5 4 2 0,-2 5 0 16,0 1-1-16,1 1-1 0,1-1-1 15,0-2 2-15,6-4 0 0,2-5-2 16,0-5 1-16,0-6 0 0,10-2 0 0,0-5-3 16,5-3-2-16,1-3-2 0,3 0-22 15,6-3-4-15,2-9 1 0,-3-2-14 16,5-2-32-16,0-2 23 15,-2-3-44-15,0-1-38 0,-2-2 54 0</inkml:trace>
  <inkml:trace contextRef="#ctx0" brushRef="#br0" timeOffset="164615.07">10036 14870 62 0,'0'-13'110'15,"0"2"-28"-15,0 1-19 0,-6 0-10 16,-3 2-10-16,-3 1 1 0,0 4-8 15,-3 2-7-15,-3 1 0 0,3 0-8 0,-1 12 1 16,-1 6-3-16,7 3-4 0,1 4-6 16,9 4-5-16,0 1-1 0,0 1-1 15,9-1-2-15,9-2 0 0,7-5 0 16,2-4 1-16,6-6-1 0,2-2-2 15,0-4 3-15,7-7 0 0,-7 0-2 16,0-7 0-16,-8-6 3 0,-2-3 0 16,-5-1-3-16,-7 0 3 0,-9 0 2 15,0-3 0-15,-4-1-1 0,-6 1 1 16,-7 2-1-16,-5-1 2 0,-3 4-5 15,0 1-1-15,-1 1 2 0,3 2-1 0,2 3-2 16,7 3-7-16,4 4-5 0,6 1-5 16,2 0-29-16,12 0-11 0,5 4-8 15,6 1-35-15,4-5-53 0,-2 2 10 16</inkml:trace>
  <inkml:trace contextRef="#ctx0" brushRef="#br0" timeOffset="164994.1">10445 14836 190 0,'2'-3'126'0,"0"2"-68"15,-2 1-6-15,0 0-2 0,0 1-11 16,0 10-12-16,0 6-11 0,0 3-7 0,0 2-5 15,0 3-3-15,0 0-2 0,0 1 2 16,0 0-1-16,0-5-1 0,0-3 3 16,2-1-2-16,0 0 0 0,3-2 0 15,-3-3 22-15,-2-6-18 0,0-6-4 16,0 0 7-16,0 0 3 0,2-11-5 15,0-6-5-15,0-2 6 0,-2-7 2 16,6-5 0-16,-4-5-4 0,2-7-3 16,0-2-1-16,5-1 1 0,1 3-1 15,0 4-1-15,5 6 1 0,3 5-1 0,5 9 2 16,-2 2-3-16,2 7 1 0,-1 6-1 15,-1 4 0-15,-5 0-2 0,-3 7 3 16,-5 7-2-16,-2 3-3 0,-4 3 1 16,-2 0 4-16,0 0 1 0,-2 1 0 15,-8-1 0-15,0-1 1 0,-3-2 1 0,1-2-2 16,-3-1 0-16,3-2 3 15,0-1-2-15,1-3-1 0,5-3-1 16,2-3 1-16,2-1-8 0,2-1-19 16,0 0-14-16,0 0-27 0,4-5-41 0,4-5-154 15</inkml:trace>
  <inkml:trace contextRef="#ctx0" brushRef="#br0" timeOffset="165292.12">10947 14472 73 0,'0'-3'270'0,"-4"3"-228"15,4 0-6-15,0 0 16 0,0 0-16 0,-2 6-15 16,0 8-7-16,-4 2-7 15,2 3-2-15,2 0-3 0,0 0-3 16,2-1-10-16,0-1-15 0,0-1-20 0,8-2-34 16,4-6-96-16</inkml:trace>
  <inkml:trace contextRef="#ctx0" brushRef="#br0" timeOffset="165594.14">11249 14648 402 0,'-20'0'9'0,"-1"5"1"15,0 2 25-15,-4 3-2 0,1 2 6 0,5 0-9 16,7 2-17-16,8 1-6 0,1 1-6 16,3 2-2-16,3 1 0 0,5 1 0 15,8 2 0-15,3-4-7 0,2 0-10 16,3-1-6-16,1 4-9 0,2 2-2 15,2 1 12-15,2 1 33 0,0-1-8 0,-4-3-11 16,-11 2 11-16,-7-6-2 0,-9 0 1 16,0-3 3-16,-11-1 7 0,-9 0 18 15,-7 1-1-15,-2-1-1 0,-6 2-8 16,-7-2-6-16,7-2-10 0,-2-1 0 15,6-1-3-15,10-2-4 0,7-2-10 16,4 2-26-16,3-1-49 0,3 0-209 16</inkml:trace>
  <inkml:trace contextRef="#ctx0" brushRef="#br0" timeOffset="-203404.13">11375 3400 20 0,'0'0'17'0,"0"-2"-27"16,0 0 85-16,0-1 19 0,0 1-74 15,0 1 12-15,0-3 7 0,0 2-7 0,0-2-8 16,-4 1-2-16,4 0 0 0,0 1-4 16,-2-1-3-16,2 1-4 0,0-1 1 15,-4 1-2-15,4 0 3 0,-2-1-6 16,0 3 2-16,2-1-1 0,-4 1-3 15,2 0-3-15,2 0 1 0,-2 0-3 16,2 0-3-16,0 0 1 0,-2 0 2 16,2 0 0-16,0 0-3 0,0 1 4 15,0-1 2-15,0 0 4 0,0 0 6 16,0 1 3-16,0 1 1 0,0-2-3 0,0 2-7 15,0 1 0-15,-3 1-4 0,3 5 0 16,0 3-2-16,0 3-1 0,0 4 6 16,0 3-2-16,0 1-2 15,0 3-2-15,0 0 6 0,0 3-3 0,0 2 0 16,0 0-1-16,0-1-1 0,-2-2 2 0,0-3-3 15,2-2 1-15,-4-2 0 16,2-4-1-16,2-4-1 0,0-3-7 16,0-3-9-16,0-3-8 0,0-3-17 0,6-1-14 15,3 0-17-15,-7-10-68 0</inkml:trace>
  <inkml:trace contextRef="#ctx0" brushRef="#br0" timeOffset="-203081.11">11322 3352 198 0,'0'-4'137'0,"0"1"-91"16,0 3 2-16,0-1-9 0,4 1-28 16,6 0-4-16,9 0 4 0,3 0-2 0,3 5-2 15,-2 6-4-15,2 2-2 0,2 3 0 16,2 5-1-16,-3 2 0 0,3 4 2 15,-6 5-3-15,0 2 1 0,-5-1 0 16,-3 0 1-16,-3-1-9 0,-5-2-3 16,-3-2 3-16,-4 0 1 0,0-4 1 0,0-2 3 15,0-2 3-15,-11-5 2 0,3-3 0 16,-2-2 3-16,-5-2 4 0,-3-1 8 15,-1 0-6-15,-4-2 0 16,5-3-3-16,1-1-1 0,9-1 0 0,0 0-5 16,4 0-2-16,1 0 1 0,3-3-4 15,0-2-20-15,0-1-17 0,13 1-20 16,-1-2-40-16,3 1-109 0</inkml:trace>
  <inkml:trace contextRef="#ctx0" brushRef="#br0" timeOffset="-202586.08">11818 3835 9 0,'0'0'26'0,"2"0"69"0,-2 0 28 15,0 0-83-15,0-1 2 0,0-3-12 16,0 1-3-16,2 1-9 0,0 0-7 15,0 1-3-15,4-2 3 0,0-1-2 16,3-1 4-16,1-5-1 0,0 0 2 16,3 0 3-16,1-2-4 0,1 0 2 15,3-4-2-15,1-1 2 0,-1-1-4 16,1 0 1-16,-2-1-1 0,-1-1-6 15,-1-3 0-15,-5 3 0 0,-4 1-1 0,-4-3 0 16,-2 2-1-16,0-1-2 0,0 1 4 16,-8 3-4-16,-2 4 1 0,-7 7 0 15,5 2 0-15,-5 4-1 0,-1 0-2 16,-3 9 0-16,-2 6 3 0,0 7-1 15,1 1 2-15,3 7 1 0,3 2 0 16,1 1-2-16,7 2-2 0,4-1-2 16,4-5 2-16,0 1 0 0,10-3 2 15,7-3-2-15,-1-1 0 0,7-4-8 16,0-4-8-16,5-4-1 0,3-2-8 0,3-4 1 15,-1 1-25-15,-2-3-21 0,-2-3-96 16,-7 0-31-16</inkml:trace>
  <inkml:trace contextRef="#ctx0" brushRef="#br0" timeOffset="-202228.07">12177 3907 49 0,'-2'0'155'0,"2"0"-144"0,0 0 12 15,0 0 32-15,0 0-2 0,4-4-20 0,3-4-5 16,3-3-5-16,4-3 2 0,3-5-6 15,4-4 4-15,3-5 0 0,3-4-4 16,0-3-3-16,0 0-4 0,-4-2-3 16,0-2 3-16,-3-4-4 0,-1-2-4 15,-5-1-3-15,-3 2-1 0,-1 3 2 16,-6 8-2-16,-2 8-1 0,-2 9 2 0,0 7 3 15,0 6-1-15,-6 2-4 16,-2 1 2-16,-3 0 0 0,1 13-2 16,-6 6 1-16,1 5-1 0,3 6 3 15,-5 4-2-15,5 4-1 0,-1 3 2 0,3 0 1 16,2-2-2-16,4-1-1 0,-1-3-1 15,5-6 1-15,0-2-4 0,7-3 1 16,5-4-15-16,3-1 9 0,1-4-10 16,5-4-13-16,6-2-5 0,4-4 0 15,0-4-46-15,0-1-74 0</inkml:trace>
  <inkml:trace contextRef="#ctx0" brushRef="#br0" timeOffset="-201737.05">12853 3660 59 0,'0'-4'92'0,"-4"1"-41"0,4-1 7 16,-4 1-7-16,0 1-13 0,2 0-6 0,-2 1-10 15,0 1-3-15,-3-1 1 0,3 0-2 16,-2 0 3-16,-2 1-6 0,-3 0 2 15,1 0-2-15,-2 0 1 16,1 0-1-16,-1 0 1 0,0 2-2 0,3 2-3 16,-3-1-2-16,2 0-2 0,-1 1 0 15,1 2-2-15,2-1-1 0,1 3-4 16,1 1 0-16,0-1 2 0,4 0-2 15,-2 0-2-15,2 1 2 0,2-3 0 16,0 5-1-16,0-1-1 0,0-2 2 0,0 1 0 16,6-2 0-16,-2 1-1 0,2 0 1 15,5 1 0-15,-5-1 0 0,2-4 0 16,2-1 0-16,1 1 0 0,3-4-3 15,1 0-1-15,-1 0 6 0,1 0-2 16,1 0 0-16,-5-4-3 0,1-1 1 16,-2-2 1-16,1 3 0 0,-7 1-1 15,2 0 1-15,-6 2 2 0,0 1-2 16,2 0-1-16,0 0 0 0,2 0 3 15,-2 0-2-15,4 0-2 0,-1 5 3 16,-1-1 2-16,4 2-3 0,0 0 0 0,1 1 2 16,1 1 0-16,0-1-1 0,3-1-2 15,-1 1 2-15,-2-3-26 0,1 1 7 16,-5-1-24-16,0-2-9 0,0-1-8 15,-2-1-44-15,1 0-95 0</inkml:trace>
  <inkml:trace contextRef="#ctx0" brushRef="#br0" timeOffset="-201348.01">13025 3630 23 0,'4'-2'66'0,"-4"-3"99"0,4 0-121 16,0 2 16-16,-4 1-10 0,0 1-8 15,2 1 0-15,-2 0-14 0,2 0-8 16,5 0-13-16,-1 0 4 0,2 7 1 0,2 4 1 15,1 0 1-15,3 6-12 16,1-1 1-16,5 3-1 0,7 1 4 16,0 1 0-16,2-1-6 0,0-1 1 15,-2-1-2-15,4-3-4 0,-2-2-7 0,-2-2-7 16,-2-1-11-16,-3-1-15 0,-5-4-18 15,-3-1-19-15,-5-4-93 0</inkml:trace>
  <inkml:trace contextRef="#ctx0" brushRef="#br0" timeOffset="-201088">13676 3561 240 0,'-8'4'123'0,"-3"4"-102"0,-1 1 38 16,-2 5-3-16,-3 3-13 0,5 2-10 16,-3 5-11-16,-1 3-11 0,3 3 0 15,-3 2-2-15,1 3-2 0,-1 1-2 0,-1 2-2 16,1 5 0-16,-1-5 0 0,5-2-5 15,3-4 4-15,3-6-2 16,4-2-5-16,2-2-26 0,0-1-43 16,0-4-49-16,0-5-193 0</inkml:trace>
  <inkml:trace contextRef="#ctx0" brushRef="#br0" timeOffset="-194538.62">7731 15310 179 0,'0'-3'68'0,"-2"1"-26"0,-2 1 8 16,0-1-13-16,2 1 0 0,-3 1-10 15,3 0-1-15,0 0-7 0,-4 0 0 16,6 0-3-16,-4 0 0 0,0 0-3 16,2 0 3-16,0 1-3 0,-2 1-1 15,2-1-3-15,-3 0 2 0,5 1-4 0,-2-1-1 16,2 0-4-16,0-1 1 15,0 0-2-15,0 0-2 0,0 0 1 0,0 3 1 16,0 0-2-16,0 1-2 16,0 1-6-16,7-1-11 0,-3 1-10 0,4 0-11 15,0-1-22-15,0-4-39 0,-1 0-101 16</inkml:trace>
  <inkml:trace contextRef="#ctx0" brushRef="#br0" timeOffset="-194180.6">7690 15575 17 0,'-2'3'210'0,"0"-2"-154"0,-1 1-15 16,-1 0 10-16,2 2-6 0,0-2-12 16,-2 1-9-16,2-1-4 0,0 0-1 15,0 2-13-15,2-2-3 0,0-1-2 16,0 0 1-16,0 0-2 0,0 0-2 15,0 2-4-15,0 0-1 0,2 3-14 0,2 1-9 16,0 1-29-16,0-2-43 0,-4-3-110 16</inkml:trace>
  <inkml:trace contextRef="#ctx0" brushRef="#br0" timeOffset="-193857.59">7642 15915 62 0,'-2'5'70'0,"0"-4"90"15,0-1-118-15,2 0-15 0,0 0 13 16,0 0 4-16,0 0-16 0,0 0-19 0,0 0-6 15,0 2-4-15,0-1 3 0,0 1-2 16,2 3-6-16,2-2-12 0,-2 1-20 16,2 1-31-16,0 0-73 0</inkml:trace>
  <inkml:trace contextRef="#ctx0" brushRef="#br0" timeOffset="-193635.57">7661 16144 138 0,'-4'0'187'16,"2"0"-154"-16,-1 0-15 0,3 0 13 15,0 0-17-15,0 0-9 0,0 0-2 16,0 0-11-16,0 0-28 0,3 0-25 16,3 0-55-16</inkml:trace>
  <inkml:trace contextRef="#ctx0" brushRef="#br0" timeOffset="-193474.57">7648 16279 235 0,'-2'1'60'0,"2"-1"-39"0,0 0-3 16,0 0-11-16,0 1-8 0,0-1-19 0,6 0-40 16,3 0-71-16</inkml:trace>
  <inkml:trace contextRef="#ctx0" brushRef="#br0" timeOffset="-193340.57">7648 16279 19 0,'48'19'321'15,"-56"-20"-292"-15,3-2 10 16,1 0-6-16,2 3-30 0,2-1-2 15,0 1-9-15,0 0-52 0,2-2-68 16,5-3-102-16</inkml:trace>
  <inkml:trace contextRef="#ctx0" brushRef="#br0" timeOffset="-116111.14">11448 7708 58 0,'0'-5'96'0,"-2"2"-50"0,0-1 8 0,2 1-13 16,0-1-8-16,0 0-1 15,-2 1-5-15,2-2-2 0,0 2 0 0,-3-3-2 16,1 0-3-16,2 1 0 0,-2 0-1 15,0 1-4-15,0 0-2 0,0 1 1 16,2-1-5-16,0 2 3 0,-2 1 0 16,0 0-7-16,2 1 4 0,-4 0-2 15,4 0-5-15,-4 15-2 0,-2 4-1 0,1 7 3 16,-1 6 0-16,0 0-1 0,4 3 0 15,0-1-2-15,2-1 2 0,0-1-1 16,0-2 0-16,4-4 1 0,2-3 0 16,5-4-1-16,-1-3 0 0,-2-3 0 15,5-5-3-15,1-2-6 0,-2-4-7 16,1-2-16-16,3 0-9 0,-3-6-12 15,1-9-25-15,-6-6-82 0</inkml:trace>
  <inkml:trace contextRef="#ctx0" brushRef="#br0" timeOffset="-115807.13">11411 7577 141 0,'-3'-5'210'0,"3"2"-180"16,0 0-22-16,7 1 21 0,7 2 4 15,7 0-3-15,4 0-4 0,6 3-11 16,2 4-4-16,0 4-5 0,6 5-4 15,-6-1-1-15,2 2 1 0,-4 3-2 16,-2 1 0-16,-6 4 2 0,-2 3-1 16,-5 1 0-16,-8 1-1 0,-6 1-1 0,-2-3 0 15,0 0 1-15,-10-4 1 0,-6-3 0 16,-1 0 0-16,-2-3 1 0,-1-2 2 15,-3-3-2-15,9-3 2 0,-3-4 7 16,7-1 2-16,-3-3-2 0,3 0-10 16,4 0 2-16,2-2-1 0,2 0-1 15,2 0-4-15,0 0-12 0,6 0-12 16,8 0-11-16,9-5-20 0,0-5-83 15,-5 0-180-15</inkml:trace>
  <inkml:trace contextRef="#ctx0" brushRef="#br0" timeOffset="-115339.09">12014 7965 23 0,'0'1'13'0,"0"1"194"0,0-2-174 15,0 0 4-15,0 0 8 0,-4 0-14 16,4 0-2-16,0 0-7 0,0 0-14 15,0 0-3-15,0 0-3 0,4 0 3 16,6-5 2-16,9-3 4 0,2-1-5 0,-1-2-1 16,5-2 2-16,2-4 3 15,4 0-3-15,-2-4-1 0,2-2 1 16,-2 0-1-16,-4 0 2 0,-7 0-2 0,-5-1 1 15,-5 4 1-15,-6-2-4 0,-2 2 0 16,0 0-3-16,-6 1 5 0,-11 3-4 16,-1 3 0-16,-3 5 2 0,-2 6-1 15,1 2 4-15,1 0-4 0,0 9 2 16,1 3 4-16,-1 7 2 0,-2 4-5 0,5 5 0 15,-1 5 1-15,7 1-3 0,7 0-3 16,5 0 0-16,0-1 0 0,11-1 0 16,12-3-3-16,1-1-1 15,7-3-13-15,2-3-13 0,9-2-6 16,3-3 8-16,-1-3-9 0,1-3-77 0,-8-4-70 15</inkml:trace>
  <inkml:trace contextRef="#ctx0" brushRef="#br0" timeOffset="-114999.08">12514 8009 236 0,'2'-10'35'0,"0"-2"-2"0,5-2 7 0,-1-5-5 16,6-1-6-16,3-2-8 15,1-4-4-15,3-4-1 0,-3-4-5 0,1-4-1 16,0-5-1-16,-1-6-5 0,1-7 1 15,1-6-3-15,-1-1 0 0,1 5-1 16,-5 9-1-16,-3 14 3 0,-6 13 1 16,-2 7 1-16,-2 8 8 0,0 4 1 15,-4 3 0-15,-4 4-3 0,-5 15-8 0,-1 9 4 16,0 8 0-16,1 7 0 0,-1 6-3 15,-3 5-5-15,1 2 4 0,-1 1 1 16,3-1-2-16,-1-4-2 0,7-1 2 16,2-7 0-16,4-4-3 0,2-7 2 15,0-5-1-15,10-4-1 0,4-3 2 16,5-4-2-16,4-4 1 0,2-4-14 15,3-5-26-15,6-4 20 0,3 0-7 16,4-4-50-16,0-6 5 0,1-6-74 16</inkml:trace>
  <inkml:trace contextRef="#ctx0" brushRef="#br0" timeOffset="-114564.06">13141 7864 68 0,'2'-11'21'0,"4"0"4"15,-4 2 4-15,0 0 10 0,-2 3 23 16,0-1-13-16,0 2-12 0,0 1-12 15,-8-1 0-15,-3 2-4 0,1 1 3 16,-2 2-2-16,-3 0-2 0,-1 0 4 0,-1 2-3 16,-1 7 1-16,-3 1-3 0,0 4 0 15,1 1-2-15,-3 3-3 0,6 1 0 16,3-1-7-16,4-2-2 0,7 0-2 15,3-1-2-15,0-2-2 0,0 0 0 16,9-3 0-16,5-4 1 0,7-3 0 16,2-3-1-16,6 0 1 0,2-5-2 15,2-8-4-15,0-2-2 0,-2-1 1 16,0-1 2-16,-7-1 1 0,-1 0-3 15,-4 0 6-15,-3 1 2 0,-7 3-1 16,-1 3 0-16,-4 3 4 0,-4 4-1 0,0 1 5 16,0 3 0-16,0 0 1 0,0 0-3 15,0 0-3-15,0 0-5 0,0 2 1 16,0 7 0-16,0 4 1 0,0 2-3 15,0-1 3-15,0 1 0 0,6-1-1 16,5 2-1-16,5-1 2 0,3 0 2 0,1-3-15 16,5 0 5-16,-2-5-19 15,0 0-4-15,-1-1-6 0,1-3-15 16,-2-1-14-16,-3-2-99 0</inkml:trace>
  <inkml:trace contextRef="#ctx0" brushRef="#br0" timeOffset="-114285.04">13525 7774 344 0,'0'0'26'0,"0"2"-22"15,2 4 25-15,0 1 9 0,0 4 2 16,5 3-8-16,1 2-11 0,0 0-5 16,5 3-7-16,-1-1-3 0,2 3 0 15,7 1-3-15,6 3 17 0,0-2-15 16,2 0-2-16,-4-3 0 0,-1-3-2 0,1-3-11 15,-2-1 2-15,-2-3-15 16,-3-6-20-16,-3-3 1 0,1-1-24 16,-3-3-38-16,-1-10-65 0</inkml:trace>
  <inkml:trace contextRef="#ctx0" brushRef="#br0" timeOffset="-113998.02">14118 7693 277 0,'-4'5'16'15,"-2"0"14"-15,2 5 19 0,-6 1-6 16,-1 4-2-16,3 4-12 16,-4 5-7-16,-7 3 4 0,0 5 3 0,-3 6-3 15,-5 1-3-15,2 4-3 0,-2 0-4 16,2-1-3-16,3 0-3 0,1-3-6 15,2-2-1-15,3-1-1 0,3-3-2 16,1-5 4-16,4 0-2 0,1-1-2 16,3 0-1-16,4-1 0 0,0-3 0 15,0-5-16-15,4-5-11 0,1-3 9 0,-3 0-7 16,2-2-1-16,0-1-2 0,-4 1-6 15,0-2-9-15,0-2-24 0,2-4-86 16</inkml:trace>
  <inkml:trace contextRef="#ctx0" brushRef="#br0" timeOffset="116044.14">5344 3553 72 0,'0'0'44'0,"0"0"-9"15,0-1 6-15,0-3 1 0,0 1-7 0,0 0 1 16,0 0-6-16,0-2-10 0,0 2 1 16,0 1 5-16,0-1-8 0,-3 1-8 15,1-1 1-15,0 1-3 0,2 2 1 16,-2-1-3-16,2 1-2 0,-2-1 4 15,2-1-3-15,0 2 1 0,0-1-2 0,0-2 0 16,0 2-4-16,0-1 4 0,0 0 1 16,0 1-2-16,0-1 1 0,0 2 0 15,0 0-1-15,0 0-3 0,0 0 5 16,0 0 0-16,0 0-5 15,0 0 0-15,0 0 2 0,0 0-1 0,0 0-2 16,0 0 0-16,0 0 2 0,0 0 1 16,0 0-2-16,0 0 1 0,0 0 2 15,0 0 4-15,0 0-2 0,0 0 4 16,0 0-1-16,0-1-1 0,-4 0-6 15,0 0 0-15,-2-2 1 0,-5 2-1 0,-1-1-1 16,-3 0 0-16,-3 2 0 0,-3 0 1 16,-4 0-1-16,-4 3-1 0,-2 7 2 15,0 2 0-15,-2 3-1 0,-4 5 1 16,0 4 1-16,-4 2-1 0,1 5 0 15,1 0 3-15,6 3 2 0,6 2-2 16,9 0-3-16,5 0 0 0,9 2 1 16,4 0-1-16,0-3 2 0,8-2-1 15,9-7 0-15,3-7-3 0,7-5 4 16,4-2-3-16,2-1 2 0,0-1-1 0,5-2 0 15,-1-3-1-15,-2 0 4 0,-2-1-4 16,0 1-8-16,-4-1-10 0,2-1-8 16,0 0-13-16,-2-3-32 0,0 0-67 15,-6 0-133-15</inkml:trace>
  <inkml:trace contextRef="#ctx0" brushRef="#br0" timeOffset="116589.17">5573 4130 148 0,'-2'0'93'0,"2"0"-41"0,0-8 18 15,0-2-32-15,0-3-12 0,10-3-3 16,3-3-3-16,-1 0 1 0,3-2 0 15,-3-2-1-15,4-6-6 0,1-5 2 16,0-5-5-16,1-5 0 0,1 2-5 16,-3 2 2-16,1 4-3 0,-1 8 1 15,1 4-3-15,-5 4 1 0,1 4 1 0,-3 2-5 16,-2 4 3-16,1 2 0 15,-1 3-2-15,0 3-1 0,0-2 0 16,-1 4 0-16,-1 0 0 0,2 0 0 16,2 0-1-16,1 8-1 0,-3 2 4 0,0 1-2 15,1 3 0-15,-1 0 0 0,-2 5 2 16,0 0-1-16,-2 2-1 0,0 4 1 15,-4 2 2-15,3 1-3 0,-1 0 0 16,2 1 0-16,-2-4 2 0,4 0-2 16,0-2-2-16,-2-1 1 0,3-3 0 15,-1 0-1-15,-2-4-1 0,-4 1-2 0,2-3 3 16,-2 1-2-16,0-1-9 15,0-2 0-15,0 0 0 0,0-4-5 16,0 1-7-16,-2-2-6 0,0-1-10 0,-4 0-11 16,1-1-18-16,-5-3-30 0,-2-1-102 15</inkml:trace>
  <inkml:trace contextRef="#ctx0" brushRef="#br0" timeOffset="116798.18">5699 3937 208 0,'17'-4'131'0,"-1"-3"-79"0,5-1 19 16,4 1-31-16,4-1-4 0,2 4-10 16,-3 0-13-16,3 0-7 0,3 2 1 15,-5 2 7-15,-5 0-9 0,-3 0-6 16,-7 3 1-16,3 2 2 0,-5 0-12 15,3 4-8-15,-1-4-13 0,-1 3-27 0,1-4-59 16,-6-4-54-16</inkml:trace>
  <inkml:trace contextRef="#ctx0" brushRef="#br0" timeOffset="117146.2">6489 3621 8 0,'4'-3'293'16,"-4"1"-239"-16,0 2-8 0,0 0-14 0,-2 10-23 15,-7 9-2-15,1 6 6 0,-4 6-7 16,-3 4-2-16,3 2 11 16,0-2-5-16,3-3-2 0,1-2 0 0,0-3-1 15,2 0-1-15,1-6 3 0,1-4 8 16,0-6-10-16,4-5-5 0,0-2 0 15,0-2-1-15,4-1-2 0,2 1 0 16,7-2 3-16,-1 0-1 0,3 0 2 16,1-4-1-16,-1-2-2 0,3-1 2 15,1 1-2-15,0-2 1 0,-1-2 1 16,5 1 0-16,-4-1-3 0,-3 1 1 0,-4 1 1 15,3 4-1-15,-1-1 0 0,1 1-1 16,-1 3 1-16,-1 1-18 0,-3 0-7 16,-2 0-11-16,5 0-18 0,-3 0-4 15,-2 0-4-15,-8 0-238 0</inkml:trace>
  <inkml:trace contextRef="#ctx0" brushRef="#br0" timeOffset="117556.23">6964 3565 120 0,'6'-3'195'0,"-4"-1"-142"0,-2 3 17 16,2 1-27-16,1-1-18 15,-3 1-5-15,0 0-5 0,0 7-1 16,0 9-2-16,-3 6-1 0,-5 3 8 16,-4 6-6-16,-3 4-1 0,-1 3-4 0,-3 3-2 15,3 0-1-15,1 1-2 0,3 1-1 16,8-6 0-16,4-7 2 0,0-9 0 15,0-7-3-15,10-3-1 0,4-3-2 16,13-5 1-16,8-3 7 0,11 0-1 16,1-7-3-16,1-4-2 0,0 1 0 0,-5 0 1 15,-2 3-1-15,1-1-1 0,-1 1 1 16,-4 0 1-16,-4 2-1 15,-8 1-1-15,-6 4 1 0,-5 0 0 16,-6 0 0-16,-6 0-3 0,3 2 0 0,-1 4 2 16,-2-2-6-16,4 1-2 0,0 2-6 15,0-2 3-15,11 0-8 0,2-1 9 16,5-1 0-16,5 0-20 0,-2-3-28 15,0 0-110-15</inkml:trace>
  <inkml:trace contextRef="#ctx0" brushRef="#br0" timeOffset="163631.84">5298 7784 106 0,'4'0'33'0,"-4"0"-6"16,0 0 2-16,2 0-6 0,-2 0-1 0,0 0-5 15,0 0-2-15,0-1-1 0,0 0-1 16,0 0-5-16,0 0 5 0,0 1-3 16,0 0-6-16,0 0 0 0,0 0-2 15,0 0 1-15,0 0 1 0,0 0-1 16,0 0 3-16,0 0-2 0,0 0-1 0,0 0-3 15,0 0 6-15,0 0 1 0,0 0-2 16,2 0 0-16,0 0-1 16,2-1 9-16,-4-1-2 0,3 1 0 15,-1 0-2-15,2-1 0 0,-4-1 0 0,4 0-1 16,-2 0 0-16,0 1-3 0,-2 0 2 15,0-1 3-15,2 1 0 0,-2-2-4 16,0 1 1-16,2 1-2 0,-2-3 3 16,0 3-2-16,0-1 1 0,0-1-2 15,-2 0 3-15,-4 0-2 0,-7 2 0 0,1-1-4 16,-7 1 1-16,-3 2-2 0,-5 0-2 15,-4 0 0-15,-2 5 2 16,0 5 0-16,-2 3-1 0,2 1 9 16,-3 2 1-16,7 2-3 0,0 3-6 0,3 3 1 15,1 3 1-15,2 0-1 0,4 4-1 16,5-2-1-16,6 2 1 0,6-1-1 15,2-1-1-15,0-3-1 0,10 0 3 16,7-2 1-16,1-3-2 0,9-2 1 16,4-3 0-16,4-5 1 0,2-3-3 0,3-5 3 15,1-2 0-15,2-1-5 0,-5 0-9 16,1 0-6-16,-6 0-13 0,-2-1-23 15,-2-2-19-15,-6-4-78 16</inkml:trace>
  <inkml:trace contextRef="#ctx0" brushRef="#br0" timeOffset="164248.9">5631 8391 27 0,'0'-7'204'0,"0"-4"-160"15,0 0 9-15,0-1-12 0,0-1-12 16,0-2-2-16,4-1-5 0,0-2-2 15,2-3-4-15,3 0-3 0,-3-2-1 16,4-3-2-16,0 0 4 0,1-4-2 16,5-3 1-16,3 0-7 0,2-5 0 15,1 2-3-15,1 4-3 0,-2 1 4 16,-1 4-2-16,1 2 2 0,-2 4-3 15,-3 2-1-15,-1 5 1 0,-5 4 0 0,-2 2-1 16,-1 3 2-16,-3 3-1 0,0-1-1 16,-2 2-2-16,0 1 1 0,2 0 0 15,0 0 0-15,-2 0 1 0,2 0-1 16,1 8 1-16,-1 3 0 0,-2 2 1 15,-2 3-1-15,0 1 3 0,2 4-1 0,0 2-2 16,0 0 0-16,0 3 1 16,2-1 0-16,2 1-2 0,-2-1 1 15,3-2-1-15,-1-1 1 0,0-2-3 16,-2-2 1-16,2 0 2 0,1 0 0 0,-3 0 0 15,2 3-3-15,2-1 0 0,-2-1 1 16,3 2 1-16,-1-3-1 0,-4-1-11 16,0-2-1-16,0-2-1 0,-4-3-7 15,2-3-1-15,3-1-7 0,-1-3-10 16,-4 1-10-16,2-4-18 0,0 0-24 0,-2 0-12 15</inkml:trace>
  <inkml:trace contextRef="#ctx0" brushRef="#br0" timeOffset="164522.91">5815 8161 48 0,'14'-9'207'16,"3"-3"-159"-16,-1 1 18 0,3 5-21 16,0-1-12-16,-1 4-4 0,1 2-6 15,-1 1-9-15,1 0-9 0,0 0 0 0,-3 0 0 16,1 3-3-16,-7 2-1 0,2 3 0 15,1 2-2-15,-1-1-5 0,1 0-18 16,-3-2-9-16,2 0-15 0,-1-2-37 16,3-4-55-16,3-1-34 0</inkml:trace>
  <inkml:trace contextRef="#ctx0" brushRef="#br0" timeOffset="164884.93">6441 7910 28 0,'2'3'-19'0,"0"3"197"16,-2 3-160-16,0 5 24 0,0 2 4 0,-2 3-19 15,-4 3-11-15,0 1 19 0,2 2-14 16,2-1-1-16,0 2-3 0,2-4 14 15,0-2-13-15,2-3-13 16,4-5-1-16,0-3 4 0,2-2-1 0,-4-4-2 16,3-3 1-16,-3 0-3 0,2 0 1 15,2 0 2-15,3-3-2 0,-1-5-1 16,2 2-3-16,-1 2 1 0,-1 1-2 15,2 1 1-15,-1 1 0 0,1-1 0 16,5 0 0-16,-3-1-1 0,3 2 3 0,3-2-1 16,3-2-2-16,2 3 2 0,-2 1-1 15,-3-2-2-15,-3 3 2 0,-7 0-13 16,-2 0-1-16,1 0-23 0,-5 1-13 15,-2 3-14-15,-2-1-24 0,0-3-73 16</inkml:trace>
  <inkml:trace contextRef="#ctx0" brushRef="#br0" timeOffset="165248.94">7001 7921 56 0,'9'-2'151'0,"-3"0"-43"0,-6 2-76 16,0 0 26-16,0 0-22 0,0 0-15 15,0 4-4-15,0 8 1 0,0 6-2 16,-8 5-3-16,-5 2 5 0,-5 4-5 15,-3-1-8-15,4 2 1 0,1 0-2 0,5-3 1 16,5-2-2-16,4 0-2 0,2-4 0 16,11-4 0-16,7-5 19 0,5-3-13 15,6-6-5-15,8-3 4 0,8 0-2 16,7-2-3-16,4-7-1 0,0-2 2 15,-2 3-2-15,-5 2 0 0,-8-3 0 16,-3 4 2-16,-7-1-4 0,-9 3-1 16,-3 1-3-16,-9 1-7 0,-5 1-14 15,-1 0-3-15,-2 0-5 0,-2 0-14 16,2 0-32-16,-2 1-86 0</inkml:trace>
  <inkml:trace contextRef="#ctx0" brushRef="#br0" timeOffset="173030.4">19966 3241 48 0,'-2'0'80'0,"0"0"-43"0,0 0 4 0,-2 0 6 15,4 0-9-15,0 0-5 0,0 0-9 16,0 0-4-16,-2 0-2 0,0 0-2 15,0 0 3-15,-2 0 0 0,2 0 0 16,0 0-6-16,-3 0 0 0,3 0-3 16,-2 0 2-16,2 0 1 0,0 0-5 0,0 0-2 15,2 0-1-15,-2 0-5 0,2 0 1 16,-2 0-1-16,2 0 1 15,0 0-3-15,0 2 2 0,0 1 0 16,0 1 0-16,0 2-7 0,8-1-16 0,2 1-20 16,7-2-19-16,0-4-67 0,-1 0-135 15</inkml:trace>
  <inkml:trace contextRef="#ctx0" brushRef="#br0" timeOffset="173413.42">20024 3568 40 0,'0'1'-13'0,"0"5"203"0,0-2-183 16,0 6 7-16,0 2 10 0,2 1-4 15,-2 7-17-15,0 2-1 0,0 2 8 16,0-3 67-16,-6-3-64 0,2 2-10 15,-4 0 1-15,-3 3-4 0,-1 1 8 0,0-2 3 16,-3-3-10-16,3-1 0 16,-1 0-28-16,-1-5-60 0,-5-2-154 15</inkml:trace>
  <inkml:trace contextRef="#ctx0" brushRef="#br0" timeOffset="175242.53">21058 3242 2 0,'4'0'10'0,"-2"1"-3"0,0 1-3 16,0-1 79-16,-2-1-35 0,0 0-32 16,0 0 2-16,0 0 0 0,0 0-4 15,0 0-8-15,0 1 3 0,0 0 6 16,2-1-4-16,0 1 2 0,-2 1 0 15,0-2 3-15,0 0 5 0,0 0 3 16,0 0 3-16,0 0-8 0,0 0-10 0,0 0-2 16,0 0-1-16,-2 0 3 0,-2 0-5 15,2-3 1-15,-2 0 2 0,-2 0-3 16,-3-1-1-16,1 1 0 0,-4 1 1 15,1-1 4-15,-1 1-5 0,-3 1 2 16,-1 0 1-16,-1 1 0 0,1 0 3 16,-1 2-1-16,-3 8 1 0,-1 2 0 15,0 4 2-15,-3 2-4 0,3 4 0 16,6 1-4-16,3 1 0 0,6 0-1 15,-3-1-2-15,9 1 4 0,0 0-3 0,0-3-2 16,7 0 3-16,3-5 0 0,2-3-2 16,7-1-1-16,0-3-1 0,3-1-3 15,3-3-18-15,4-3-12 0,2-2 4 16,4 0-46-16,2-1-59 0,1-10-80 15</inkml:trace>
  <inkml:trace contextRef="#ctx0" brushRef="#br0" timeOffset="176095.57">21395 3363 54 0,'4'-5'26'15,"-2"1"21"-15,-2 1 4 0,2 0-7 16,-2-1-4-16,0 3-4 0,0-1-6 15,0 0-9-15,0 0 0 0,0-1-4 0,-4-1-2 16,-2 2-2-16,-3 0 1 16,-1 0-4-16,0 2-2 0,-5 0 2 15,1 0 0-15,-1 0-4 0,-1 5 3 16,-1 3 4-16,-1-1-5 0,-1 3 2 0,-2 3-3 15,3 1 2-15,1 1-2 0,3-2-2 16,10 1-6-16,-1 1 0 0,5 0 3 16,0-1-1-16,9-3-2 0,9-3 0 15,3 0 4-15,4-6 0 0,2-1-3 16,-3-1 0-16,5 0-1 0,-2-6 3 0,0-4-1 15,-4-2-2-15,-4 1 1 0,-5 1-1 16,-4 1 1-16,-1 1-1 16,-7 1 1-16,-2 2 1 0,0 1-1 15,0 2 0-15,0 2-2 0,-2 0 4 0,-3 0-8 16,-1 7 4-16,0 6 0 0,0 1 1 15,2 1-1-15,2 0 0 0,2 0-8 16,0-1-1-16,2-1 0 0,6-2 3 16,4-2 7-16,1-1 1 0,3-5-1 15,1-3 0-15,1 0 3 0,5-5 0 0,0-6-2 16,2-3 1-16,0-3-2 0,-3-2 4 15,1-3-1-15,-6 0 1 0,-1-1 3 16,-1 0 2-16,-3-2-3 16,-6-1 6-16,0-2-2 0,-1-4-3 0,-3-1 0 15,2-2-4-15,-2-1 2 0,-2 2-3 16,0 6-1-16,0 6-1 0,0 9 2 15,0 8-1-15,0 4 3 0,-2 1-1 16,-2 0-4-16,-3 12 0 0,-3 8 1 16,0 5 0-16,-1 6 1 0,-1 0 0 0,0 4-1 15,1 2 0-15,-1 0 1 0,1 2-6 16,7-2-4-16,0-2 4 0,4-7 6 15,0-4-5-15,0-7 2 0,8-5 0 16,7-4 4-16,-3-7-1 0,11-1 0 16,2-2 3-16,4-13-1 0,4-3-2 15,2-5 1-15,2-4-1 0,0-2 3 16,-3-2-3-16,-3-2 0 0,0-3 1 15,-9-1 1-15,1-3 0 0,-6-2-2 16,-7-2 1-16,-2 1 0 0,-2 5 3 16,-6 5-2-16,0 9 4 0,0 10 8 0,-2 9 2 15,-6 5-3-15,-6 0-4 0,1 12-4 16,-5 11-3-16,-5 12 4 0,-4 8 1 15,0 4-7-15,2 5 8 0,3-2-4 16,9-1-5-16,7-2 2 0,6-4-1 16,2-3 0-16,15-4-4 0,7-6-6 15,11-2-7-15,9-4-16 0,12-6-13 16,8-8-28-16,-2-6-86 0</inkml:trace>
  <inkml:trace contextRef="#ctx0" brushRef="#br0" timeOffset="177126.63">22616 3670 143 0,'0'-7'46'0,"7"-2"-3"0,-1-1 4 0,2-4 5 16,2-1-14-16,1 0-5 16,-1-3-5-16,7-2-5 0,1-5-5 15,5-4-2-15,2-3-8 0,-3-5 2 16,7-4-6-16,-2-4-1 0,0-4 0 0,4-4-1 15,-4 2-1-15,-4 1-1 0,-3 4 2 16,-5 8-4-16,-9 5 4 0,-4 9 3 16,-2 5 2-16,0 4-1 0,-2 6 2 15,-6 4-3-15,-2 3 1 0,-1 2-4 16,-5 0-6-16,-1 15 0 0,-4 9 2 15,-1 10 1-15,-5 7-1 0,2 5 2 0,2 6 1 16,1 2-1-16,1 1-1 16,2-2 1-16,7-5-1 0,6-5 2 15,6-7-5-15,0-5 1 0,2-6 3 0,10-3-1 16,3-4-2-16,1-4 1 0,1-5 1 15,1-5 2-15,5-4-2 0,-4 0 2 16,5-6 0-16,1-8 1 0,0-7-1 16,0-4 0-16,-4-2 0 0,-1-2 0 15,-1-3-1-15,-5-1 0 0,1-1 2 16,-1-5-1-16,-3-3-2 0,3-2 1 0,-2-5 0 15,1-1-1-15,-1 5 0 0,-4 6 0 16,1 13 2-16,-5 10 0 16,-2 7 2-16,-2 6 1 0,0 2-1 15,0 1-2-15,0 0-1 0,0 0-1 0,0 0 1 16,0 0-6-16,0 3 1 0,0 9 4 15,0 2 1-15,-2 0 0 0,0 0 0 16,2-1-1-16,-2 1 0 0,2-1 1 16,0 0-1-16,0 2 0 0,0-1 1 15,0 1-1-15,0 3 0 0,-2 0 1 0,2 2 2 16,-2-1-3-16,2 0 0 0,0-1 1 15,0 0 1-15,0 2-2 0,-2-1 1 16,-1 2 0-16,-1 1 0 16,0 1-1-16,2-1-1 0,0 0 1 0,-2-3 0 15,4-2-1-15,0-2-1 0,0-2 1 16,0-3 0-16,6-4-1 0,4-3-7 15,3-3 9-15,1 0 2 0,9-3-1 16,2-5-1-16,4-2-2 0,0-2-2 16,2 2 0-16,-4 0 0 0,2 2 3 0,-3 1 0 15,1 1 1-15,-4-1 0 0,-2 2 0 16,-9-1 2-16,-4-1-2 0,-1 1 2 15,-5-2 3-15,-2 0-1 0,0 0 1 16,0 0-3-16,-2 2-1 0,-9 0 7 16,-1 3 1-16,-5 2-3 0,1 1-2 15,-1 0-1-15,-3 0 5 0,1 10-2 16,0 2-2-16,3 1-3 0,3 4-2 15,5 1-1-15,6 0 0 0,2 0 1 16,0-1-2-16,13-1-2 0,11 0-5 0,14-4 4 16,11-3 4-16,9-4 4 0,6-3-7 15,-6 0-5-15,-8 0-3 0,-9-2-9 16,-12 0-2-16,-8 0 0 0,-11-4-44 15,-8-2-14-15,-2-4-10 0</inkml:trace>
  <inkml:trace contextRef="#ctx0" brushRef="#br0" timeOffset="177326.65">22945 3352 104 0,'19'1'194'0,"1"-1"-164"0,11 1 29 16,4 1-24-16,9-2-2 0,8 0-15 15,3 0-3-15,7 0-10 0,2 0-3 16,-2 0-2-16,7 0-16 0,5 0-33 15,9 0-24-15,2-7-169 0</inkml:trace>
  <inkml:trace contextRef="#ctx0" brushRef="#br0" timeOffset="178127.69">24524 3243 28 0,'0'-2'130'0,"0"-2"-96"0,0 0 8 15,0 0 0-15,0 1-7 0,-2 1-1 0,0-1-4 16,0-2-2-16,0 1-2 0,0 1-2 16,-2 0 1-16,-2-1-3 0,-3 2-3 15,-5 0-7-15,-5 2-4 16,1 0-2-16,-5 0 4 0,0 2-4 0,5 5 2 15,1 1-2-15,3 3-3 0,1 1-4 16,3 5 1-16,6 0-1 0,2 3 0 16,2 0-1-16,0 0 2 0,6 1 0 15,6-1 0-15,5-1 0 0,-1 2 0 16,5-1 1-16,0-2-3 0,-5 0 0 0,1-3-3 15,-3-2 6-15,-3-2-1 0,-7-1-2 16,0-2 0-16,-4-3 2 0,0 1 0 16,0-3 1-16,-2 1 1 0,-6 1 2 15,-3-1-1-15,-1 0-5 0,-1-3 3 16,3-1 0-16,0 1-2 0,3-1-4 15,3 0-10-15,4 0-8 0,0 0-18 16,0 0-19-16,7 0-32 0,5 0-45 16</inkml:trace>
  <inkml:trace contextRef="#ctx0" brushRef="#br0" timeOffset="178942.74">24787 3314 24 0,'0'-4'1'0,"2"1"224"16,-2-1-173-16,0 2-5 0,0 0-2 16,0 1 0-16,0 0-7 0,0 1-11 0,0 0-11 15,-2 0-3-15,-4 5-13 0,-3 7 1 16,1 3 3-16,0 4-1 0,0 2-1 15,3 1-1-15,3 0 6 0,2-2-5 16,5-2 2-16,9-1-2 0,3-5 2 16,7-5 2-16,3-3-5 0,2-4 0 0,0 0-1 15,2 0 0-15,-2-5 0 16,-2-5-9-16,-2 0 2 0,-7-1 1 15,-3 1 1-15,-7-1 2 0,0 1 0 16,-6 2 2-16,0 2 1 0,-2 1-1 0,0 2 1 16,0 3-1-16,-4 0-3 0,-4 0-9 15,2 1 6-15,2 6 3 0,0 4-1 16,1-2-2-16,3 0-1 0,0 0 3 15,0-3 4-15,11-2-2 0,3-3 4 16,1-1 1-16,1 0-1 0,3-4 3 16,2-8 0-16,-1-4 1 0,-1-4 2 0,-1-2 1 15,-1-1 1-15,0-3 0 16,-5 0-2-16,0-2 2 0,1-4-4 15,-5-2-1-15,-2-3 0 0,-2-4-4 16,0 2 1-16,1-1 2 0,-3 2 1 0,2 6-3 16,-2 7 2-16,-2 10 0 0,0 7 4 15,0 8 0-15,0 0-4 0,0 10-9 16,-4 14 7-16,-7 11-1 0,-3 11 0 15,-5 6 3-15,-1 6 0 0,-1 5-3 16,-2 3-1-16,3 1-2 0,-3-6-6 0,8-7-6 16,3-12-2-16,6-10 12 0,4-8 4 15,2-8 0-15,0-2 0 16,0-7 2-16,0-4-2 0,0-3 1 15,10 0 3-15,7-4 1 0,3-8 0 0,5-5-5 16,6 2 2-16,0-1 0 0,0 0 0 16,2 3-1-16,-4 2 1 0,0 2-1 15,-4 3 0-15,-2 0-1 0,-7 2 1 16,-1 4 1-16,-7 0-2 0,-4 0-1 15,2 0 1-15,-6 0 0 0,4 7 0 0,-4-1 1 16,0 1 1-16,0-2 1 0,0 1-1 16,0-1-1-16,0 2 2 0,-2-1 2 15,-8 3 0-15,-2 0 1 16,-3 3 3-16,-4-2 2 0,-1 2-5 0,-3-2 2 15,-2-1-3-15,2 1-2 0,5-1 0 16,1 0-3-16,7 1 0 0,2-4-1 16,8 2-8-16,0-3-16 0,0-2-11 15,4-1-8-15,12-2-17 0,7 0-33 16,6-14-106-16</inkml:trace>
  <inkml:trace contextRef="#ctx0" brushRef="#br0" timeOffset="179594.77">25643 3379 22 0,'2'-9'156'0,"2"1"-129"0,-2 1 15 16,4 1-1-16,-6 1-1 0,2 2-7 16,-2 0-5-16,0 3-9 0,0 0-9 15,0 0-5-15,0 0-2 0,0 0-4 0,0 0 1 16,0 0 1-16,0 0 0 0,0 0 2 15,0 3 1-15,0 4 3 0,0 2 5 16,-4 6-2-16,-4 1-3 0,-1 3 2 16,1 2-2-16,0 0-3 15,-2 1-3-15,1-2 3 0,1-1-6 0,4-3 2 16,0-3 2-16,0-4-2 0,4-4 1 15,0-3-1-15,0-2 1 0,0 0 4 16,2 0 6-16,6-4 7 0,6-9-10 16,3-4-4-16,2-1-1 0,-1-3-3 15,1 2 0-15,-3 0-1 0,3 0-2 0,0 3-7 16,-1-1-4-16,1 6 2 0,-3 3-1 15,3 2 0-15,-5 5 0 0,-1 1 4 16,-3 0 2-16,-2 0 2 0,1 0 2 16,-1 3 2-16,2 0 2 0,-4 2-1 15,3-4 0-15,-3 0 2 0,-4-1 2 16,0 0 4-16,-2 0 4 0,2 0 11 15,-2 0-8-15,0-7-3 0,0 1-1 16,0 0 3-16,0 0-2 0,0 3-4 16,0 0-1-16,-4 0-3 0,-2 3 0 0,2 0-5 15,-3 0-6-15,1 8 3 0,0 6 2 16,2 4-2-16,2 0 2 0,2 2-1 15,0-2-1-15,6 1-4 0,4-2 0 16,5-3 2-16,3-3 4 0,1-3 0 16,4-3 2-16,-2-5 0 0,-5 0 2 15,1 0 0-15,-7-7 1 0,0-5 0 16,-1-2 2-16,-3-1 0 0,-4-1 8 15,0 0-1-15,-2 1-3 0,0 0-1 16,-2-1 0-16,-4 0-3 0,-3 0 0 0,3 2-3 16,0 2-1-16,0 5-1 0,4 3 1 15,2 3-3-15,0 1-2 0,0 0-8 16,0 7-22-16,0 7 7 0,0 2-20 15,0 1 0-15,0-4-62 0,2-3-122 16</inkml:trace>
  <inkml:trace contextRef="#ctx0" brushRef="#br0" timeOffset="179979.8">26252 3361 24 0,'-4'-4'202'0,"0"0"-136"0,0 4-16 16,0-1-1-16,0 1-14 0,0 0-14 15,-3 3-5-15,-1 9-2 0,2 4 1 0,0 1 0 16,-3 3-5-16,3-1-4 0,4 0 1 16,2-1-5-16,0 0 1 15,2-5 1-15,13-2 0 0,1-3-3 16,9-5 4-16,4-3 1 0,6 0-3 0,4-3 0 15,-3-8-2-15,-5 0 1 0,-7-3-1 16,-7-2-2-16,-5 1 1 0,-3-1 1 16,-5 2-1-16,-2 1-1 0,-2 1 2 15,0 4 3-15,0 0-1 0,0 4-5 16,0 1 4-16,0 1 1 0,0 2-1 15,-4 0-2-15,4 0-6 0,-4 7 0 16,1 6 4-16,1 1 0 0,2 0 0 0,0-1 2 16,0 0-1-16,0-2-2 15,0-1-7-15,0-1 3 0,2-1-5 16,5-3-4-16,-1-2-1 0,0 1-2 0,2-3-13 15,1-1-34-15,-1-2-132 0</inkml:trace>
  <inkml:trace contextRef="#ctx0" brushRef="#br0" timeOffset="180975.84">26808 2954 12 0,'-4'12'255'0,"0"2"-255"0,0 4 1 16,2 2 6-16,0 0 13 0,0 0 9 0,2 3 1 16,0 1-3-16,0 2-3 15,0 1-6-15,0 1 5 0,0-1 2 16,0-1-12-16,0 1-5 0,0-2 6 0,0 0 0 15,0 1-6-15,0-1-4 0,0 1-4 16,0 0 2-16,0 0-1 0,0-2-1 16,-2 0 1-16,0-1-4 0,0-1-10 15,-2-2-12-15,1 0-15 0,3-4-24 16,0-4-63-16,-2-7-114 0</inkml:trace>
  <inkml:trace contextRef="#ctx0" brushRef="#br0" timeOffset="181187.87">26854 3360 132 0,'6'2'244'0,"2"-2"-215"15,-1 1-8-15,3 2 13 0,2-1-1 16,1 3 2-16,7-1-15 0,-3 2-4 0,2 0-9 15,-1 1-1-15,-1 0-5 16,-3 0 0-16,1 0-1 0,-1 0-6 0,-4 2-18 16,-1-2-25-16,-1-1-25 15,-4-6-78-15</inkml:trace>
  <inkml:trace contextRef="#ctx0" brushRef="#br0" timeOffset="181403.87">27216 3334 167 0,'0'3'207'0,"4"-2"-168"0,-2 1-18 16,0 1 7-16,-2 2 11 0,0 3-8 0,4 2-16 15,-4 2-3-15,0 1-6 0,0 0-2 16,0 2-3-16,0-1 3 0,0 0-4 15,0-1-3-15,-4-1-10 0,0-2-17 16,2 0-25-16,2-5-16 0,0-3-84 16</inkml:trace>
  <inkml:trace contextRef="#ctx0" brushRef="#br0" timeOffset="181672.89">27445 3304 295 0,'2'-7'35'0,"2"6"3"0,0 0-19 15,-1 0 9-15,-3 1-1 0,0 0-7 16,2 1-2-16,0 9-5 0,-2 4 3 0,0 1-3 16,0 0 0-16,0 2-4 0,-4-2-6 15,-3 0 3-15,3-1-1 0,-2-3-1 16,4-2-2-16,2-2-1 0,0-3 0 15,0-2-2-15,0-2-1 0,10 0 2 16,11-3-4-16,4-9-11 0,2-1-17 16,-3-2-9-16,5-1 0 0,-2-1-8 15,0 0 3-15,-2 0 6 0,-6 0-100 16,-7 3-5-16</inkml:trace>
  <inkml:trace contextRef="#ctx0" brushRef="#br0" timeOffset="181955.91">27697 3277 14 0,'0'0'61'0,"0"0"-14"16,-4 0-29-16,-2 8 10 0,-2 3-3 0,2 3-4 16,-1 2-4-16,7 1-6 0,0-3 0 15,9 3-10-15,11-2 6 0,7-2 27 16,6-1-28-16,4-4-5 0,5-4 4 15,3-2 1-15,5-2 1 0,4 0 3 16,1-5 4-16,-3-7 1 0,-6-1-3 0,-11-4-3 16,-10-1 0-16,-11-2-6 15,-10-2 6-15,-4-2-3 0,0-1 0 16,-8 1-1-16,-13 3 0 0,-6 4 6 15,-4 6 6-15,-2 3 0 0,4 7 2 0,0 1 1 16,5 0-2-16,1 9-1 0,0 6 0 16,4 7-4-16,5 3-1 0,8 4-2 15,6 0-6-15,0 0-3 0,16 0 2 16,7-2-2-16,10-2-1 0,8-1 0 15,9-4 1-15,8-2 0 0,0-6-22 0,-4-7-15 16,-7-3-12-16,-14-2-31 16,-12-4-118-16</inkml:trace>
  <inkml:trace contextRef="#ctx0" brushRef="#br0" timeOffset="182339.93">27530 2941 240 0,'0'0'240'0,"-2"0"-220"15,2 1-27-15,0 4 6 0,0 3-10 16,0 3-12-16,0-4-46 0,0-3-209 16</inkml:trace>
  <inkml:trace contextRef="#ctx0" brushRef="#br0" timeOffset="-199701.08">5598 17098 29 0,'0'0'31'15,"0"-3"-19"-15,0-1-4 0,0-2 5 16,0-1 10-16,0-1 83 0,0 1-77 16,0 0-1-16,0-1 2 0,0 3-9 15,-2-2-3-15,0 1-6 0,-5 1 2 0,7 2-2 16,-4 1-2-16,0-2-1 0,4 3-2 15,-4-2-1-15,2 2 2 0,2 0 0 16,0 0-1-16,-2 1 2 0,2-1 3 16,0 1-3-16,0 0 2 0,0-1 2 15,0 1-6-15,0 0-3 0,0 0-1 16,0 0 1-16,0 0-3 0,0 0 0 15,0 0-1-15,0 0 1 0,0 0-1 16,0 1 1-16,0 6 1 0,0 2-1 16,0 3 4-16,0 2-2 0,0 3-2 0,0 1 2 15,0 3-2-15,0 0-1 0,0 2 2 16,0 2 0-16,0-1 0 0,0 1-2 15,0-1 0-15,0 1 1 0,0-2 0 16,0-3 0-16,0-1-1 0,0-3 1 16,-2-3-1-16,0-3 0 0,0-4 0 0,2-3 3 15,0 0-3-15,-2-3 4 16,0 0 5-16,-1 0-3 0,-1-9-1 15,2-5-2-15,2-5 1 0,-2-2 2 16,2-2-3-16,0-3-1 0,0 0-1 0,0-6 0 16,0-1 1-16,0 1-2 0,0-2-2 15,6 2 4-15,1 3 0 0,3 0-4 16,4 3 4-16,-1 1-1 0,3 2 1 15,1 2-3-15,-1 3 4 0,3 1 1 16,0 1 3-16,-1 2-5 0,3 1 2 0,-2 3-2 16,1 1 0-16,1 4-1 0,0 1-11 15,-1 2 18-15,-1 2-6 16,-3 0-2-16,-3 7 0 0,-1 8 1 15,-2 1 5-15,-3 3-9 0,-3 2 1 0,0-1 3 16,-4 3 0-16,0 0-1 0,0 1 2 16,-6 3-1-16,-3-3 0 0,-5 0 0 15,0 0 0-15,-3 0 1 0,-2-2-1 16,5-5 0-16,4-3-1 0,-1-4 0 15,7-3-1-15,-2-3 0 0,4-2-3 0,0-2 2 16,0 0-3-16,0 0-1 0,0-2-5 16,2-7 2-16,0-1-4 0,0 2 5 15,4-1 4-15,0 2 0 16,4 3 2-16,0 3 0 0,3 1 0 15,-3 0 2-15,2 6 0 0,1 5-2 0,-3 4-1 16,2 1 0-16,-1 1-1 0,1 2-4 16,-2-3-1-16,0 2-4 0,1-3-1 15,-1 0 2-15,0-1 10 0,1-2-4 16,-3-2-17-16,0 0-7 0,0-1-17 15,-2-1-20-15,2-2-43 0,-1-1-47 0</inkml:trace>
  <inkml:trace contextRef="#ctx0" brushRef="#br0" timeOffset="-199373.07">6232 16975 40 0,'0'3'88'16,"0"4"52"-16,0 3-97 0,-4 0 9 15,0 9-10-15,-4 1-11 0,4 2-11 16,-3 0-4-16,1 0-6 0,4 2-1 16,-2-2-8-16,2-1 2 0,2-3-2 15,-2-2 2-15,2-3-2 0,0-2-1 0,0-4 0 16,0-1 0-16,0-2-5 0,0-2-5 15,4-2-9-15,0 0-10 0,2-1-6 16,1-12-23-16,-1-2-40 0,2-4-60 16</inkml:trace>
  <inkml:trace contextRef="#ctx0" brushRef="#br0" timeOffset="-199125.05">6241 16910 33 0,'2'0'180'0,"4"0"-146"15,0 0-2-15,7-5 19 0,-5-1-18 16,2 2-4-16,7-4 0 0,-5 2-8 16,0-2 2-16,5 1-7 0,0-1-5 0,-1 2 1 15,1 1-3-15,-3 1-6 16,1 3-2-16,-3 0-1 0,0 1 1 15,1 0-5-15,-3 0-10 0,0 0-13 16,1 0 12-16,-5 5-29 0,-2 4-16 16,-2-1-27-16,-2 1-35 0,0-2-23 0</inkml:trace>
  <inkml:trace contextRef="#ctx0" brushRef="#br0" timeOffset="-198899.04">6270 17084 63 0,'0'2'128'0,"0"-2"-113"0,8 0 39 0,2 0-3 16,5-4-15-16,-1-1-15 0,-1 0-5 15,1 1-9-15,-4 3 0 0,3-3-3 16,-1 4-4-16,1 0 0 0,-1 0 0 15,-2 0-1-15,-1 0-6 0,-1 0-10 16,0 0-7-16,2 0-22 0,1 4-30 0,-3-1-45 16</inkml:trace>
  <inkml:trace contextRef="#ctx0" brushRef="#br0" timeOffset="-198632.02">6203 17339 64 0,'-2'5'167'0,"2"-5"-124"16,0 1-20-16,2-1 26 0,9 0-13 0,3 0-4 15,7-4-4-15,4-7-7 0,0-1-5 16,-1 0-11-16,1-2-1 0,0-1-1 16,0-1-2-16,2-1-2 0,-1-3-3 15,1 2-9-15,4 3-11 0,-2 1-27 16,2 0-36-16,0-2 3 0</inkml:trace>
  <inkml:trace contextRef="#ctx0" brushRef="#br0" timeOffset="-198239">6753 16995 17 0,'-8'4'9'0,"0"-1"108"15,-1-1-62-15,5-1-18 0,0-1 15 16,4 0-9-16,-2 0-13 0,2 0 6 16,0 0-10-16,0-1-6 0,8-6-14 15,7-3 2-15,1 0 3 0,7-1-4 0,4-2 4 16,2 0-4-16,2 0 7 0,-2 2-6 15,0 3-3-15,-6 2-6 0,-3 1 1 16,-1 1 0-16,-5 1 2 0,1-1-8 16,1 3-3-16,-5 1-5 0,-7 0-4 15,0 0-11-15,-4 0-13 0,0 1-16 16,0 3-41-16,0-4-70 0</inkml:trace>
  <inkml:trace contextRef="#ctx0" brushRef="#br0" timeOffset="-198008.99">6904 16974 126 0,'0'4'204'0,"-6"2"-148"0,-2 2-9 16,2 2-7-16,-1 4-11 0,-1 1-11 15,2-1-6-15,4 0-5 0,-2 0-5 16,4-1-1-16,0 1-1 0,0 0 1 0,0-3-3 16,0 2-5-16,6-3-7 0,2-1-13 15,5-2-13-15,-1-1-27 0,0 1-43 16,1-1-80-16</inkml:trace>
  <inkml:trace contextRef="#ctx0" brushRef="#br0" timeOffset="-197531.96">7198 16951 15 0,'2'-1'5'0,"-2"0"188"0,0 1-136 16,0-1-20-16,0 1 7 0,0 0-6 0,0 0-6 16,0 1-15-16,-6 7-11 0,-1 4 5 15,-1 3 5-15,2 0 0 16,0 3-4-16,-3 2 2 0,3-1-2 15,2-2-3-15,2 0-5 0,2-3-3 0,0-3-1 16,8-6 0-16,7-1 0 0,-1-4 0 16,7 0 3-16,0-2-2 0,1-10 2 15,5-5-3-15,-2-3-2 0,2-3 2 16,-2 0 0-16,2-2 2 0,-9 0-2 15,1 1-7-15,-5 2 8 0,-6 4 0 0,-1 3 0 16,-5 6-1-16,-2 1 2 0,0 5-1 16,0 2 7-16,-2 1-3 0,-5 2-4 15,-1 10-2-15,2 3 4 16,-4 1-3-16,3 2 0 0,-1 4 2 0,-4-1 0 15,4 1 2-15,-1 0-2 0,1-2 2 16,8-3-3-16,0-3-2 0,6-4-1 16,5-2 2-16,5-4-3 0,-1-3-6 15,5-1-1-15,3 0-22 0,0-13 8 16,6-1-26-16,-5-2 6 0,1-5-117 0</inkml:trace>
  <inkml:trace contextRef="#ctx0" brushRef="#br0" timeOffset="-197008.93">7712 16838 26 0,'0'10'-5'0,"-8"0"167"16,6 0-124-16,-2 2-5 0,2 1 6 15,0 1-11-15,0 3-14 0,0 2-2 0,0 0-2 16,2-2 37-16,0 3-32 0,0-4-11 15,0 1 7-15,0-2 21 0,0-4-25 16,0-2-1-16,0-2-4 0,0-3 10 16,0-1-10-16,0-3 3 0,0 0 8 15,0-1 4-15,0-12-11 0,2-5-2 16,6-2-2-16,0-4-1 0,5-1 1 15,-1-2 1-15,3-3 1 0,-1-3 0 16,3-3-5-16,-3 0 3 0,5 3-11 16,-3 4 13-16,3 5-1 0,1 6 0 0,-1 4 2 15,-2 4 2-15,-5 4-6 0,-2 4 2 16,-4 2 0-16,1 0-3 0,-5 13 1 15,-2 4 2-15,0 1-1 0,0 5-2 16,-2 2 2-16,-9 2 2 0,-3 3-3 16,-3 0 1-16,-1-3 6 0,-3 0-10 15,2-4 1-15,5-3 0 0,2-4 2 16,1-4-9-16,5-4-6 0,4-3 0 15,-2-3-1-15,4-2-1 0,0 0-7 16,-2 0 3-16,2 0 2 0,0 0-9 16,0 0-10-16,2-2 10 0,4 2 14 0,0 0 9 15,3 0 6-15,-1 0-5 0,0 7 4 16,2 0 1-16,3 4 10 0,3-2-5 15,1-1 20-15,1 1 26 0,3-3-52 16,-2 0-2-16,6 0 9 0,-1-2-15 16,3-1-19-16,-2 1 29 0,-4-3-75 0,-5-1-121 15,-5 0 189-15</inkml:trace>
  <inkml:trace contextRef="#ctx0" brushRef="#br0" timeOffset="-196624.91">8250 16768 50 0,'0'9'210'0,"0"1"-158"0,0 9-25 15,-10 5 28-15,-1 4-8 16,-3 0 13-16,3 1-38 0,3-5 0 15,2-1-3-15,4-4-13 0,2-5-1 0,0-6-3 16,0-3 0-16,8-4 0 0,2-1 0 16,5 0 5-16,8-13-1 0,6-6-4 15,10-7-2-15,4-3-2 0,3-1 3 16,1-4-15-16,1 4 13 0,-5 1-8 15,5 3 9-15,-11 7 4 0,-8 8-4 0,-4 2-2 16,-7 6 0-16,-7 3 6 0,-5 0-11 16,-6 7 8-16,0 7 6 0,-6 7-2 15,-5 5 4-15,1 1 4 16,0 3 10-16,-1-4-4 0,5 1-12 0,4-6 0 15,2-2 0-15,0 0-3 0,10-3-3 16,3-2 0-16,8 1-1 0,3-7-41 16,3-1 18-16,4-1 5 0,0-6-166 15,0-1-177-15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4:27:03.13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7795 6043 7 0,'0'-1'8'0,"0"0"-9"0,0 1 3 16,0 0 11-16,0 0 58 0,0 0-53 15,0 0-9-15,0 0 16 0,0 0 10 16,0-2-13-16,0 2-7 0,0-1-7 0,0 0 5 16,0 1-3-16,0-1-8 0,0 1-1 15,0 0 1-15,0 0-2 0,0 0-1 16,0 0 1-16,0 0 1 0,0 0-3 15,0 0 0-15,0 0 1 0,0 0 1 16,0 0 1-16,-2 0-2 0,2 0 1 16,0 0 1-16,-2 0 0 0,2 0-1 15,0 0 0-15,0 0 1 0,0 0 1 16,0 0-2-16,0 0 4 0,0 0 0 15,0 0 1-15,0 0 3 0,0 0-2 0,0 0 6 16,0 0-4-16,0 0-2 0,0 0 0 16,0 0 2-16,0-1-4 0,0-2-3 15,0 2 0-15,0-1 1 0,0 0-4 16,0-2 4-16,0 1-3 0,0 0 5 15,-4-1-3-15,-2 1-1 0,4 0 1 0,-3-1 1 16,1 0-1-16,-2 3-1 16,0 0 0-16,-2 1 2 0,1 0-2 15,3 0-2-15,-2 0 3 0,4 0-1 16,-6 0-1-16,4 1-1 0,-3 4 2 15,1 0 1-15,2 2-2 0,0 0 0 0,2 2 1 16,2-1 0-16,0-1-2 0,0 3-1 16,0-1 2-16,0-1 1 0,2-1-1 15,4 0 1-15,4-2 0 0,1 0 1 16,-1-4-1-16,3-1 0 0,-3 0-1 15,2 0 3-15,-1 0-1 0,3-1 1 0,-4-7-1 16,1 2 2-16,-5 0-1 16,-2-1-1-16,0 0 1 0,-2-1 1 15,-2-1 2-15,0 1-3 0,0 2 0 16,0 1 2-16,0-2-4 0,-4 2-2 0,0 0 4 15,-2 2-2-15,4 1-2 0,-4 2-1 16,1 0 2-16,-1 0 0 0,-2 0 0 16,2 0 0-16,0 0 0 0,1 0-1 15,1 3 0-15,2 0 1 0,-2 0 1 16,4 0 0-16,-2-2-1 0,2-1 1 0,-2 1-1 15,2 0 1-15,0-1-4 0,0 0-6 16,0 0-13-16,0 2-10 16,0-1-16-16,0 3-13 0,6-1-32 15</inkml:trace>
  <inkml:trace contextRef="#ctx0" brushRef="#br0" timeOffset="943.05">7843 7275 10 0,'0'-6'26'0,"0"1"8"0,0-1-5 16,-4 1-10-16,-1 1 6 0,-1 2-3 15,0 1-6-15,0 1 1 0,-2 0-4 16,-1 0 8-16,1 0-13 0,0 7-7 15,-1 2 5-15,3 0 2 0,-4 3-4 0,6-2 4 16,-2-1 0-16,4 0-4 16,-1-1-5-16,3-1-1 0,0 1 1 15,0-3 2-15,5 0-2 0,1-4 1 16,0-1 1-16,2 0 2 0,-2 0-3 0,1-1 4 15,1-7 0-15,-2 1-2 0,-2-1 0 16,0-2 2-16,-2 2-2 0,-2 1 2 16,0-1-2-16,0-1 4 0,0 3-2 15,0 0 4-15,-2 0-1 0,-4 2-1 16,0 1 1-16,0 1-1 0,2 2-3 0,-3-1 2 15,5 1-5-15,0 0 0 0,2 0-4 16,-2 0 0-16,2 0-8 16,0 1-14-16,0 5-21 0,4-2-22 15,5-2-18-15,1-2-11 0</inkml:trace>
  <inkml:trace contextRef="#ctx0" brushRef="#br0" timeOffset="5064.28">7834 7361 8 0,'0'-1'40'0,"0"0"-12"16,0 1-3-16,0-1-3 0,2 1-2 15,-2 0-6-15,0-1 1 0,0 0-6 16,0 0-1-16,0 1 1 0,0-1 7 0,0 1 5 16,0-1-7-16,0 0-6 0,0-1 0 15,0 2 4-15,0-1-2 16,0-1 0-16,0 2-2 0,0 0-2 15,0 0 0-15,0 0-3 0,0 0 0 0,0 0 1 16,0 0-1-16,-2 0 0 0,2 0 0 16,-2 0 2-16,2 0-1 0,0 0-2 15,0 0 5-15,-2 6 0 0,0 0 2 16,0 3-1-16,0 2 0 0,2 3 0 15,-2 1 2-15,2 3-2 0,0 1 0 0,-2 5-1 16,2 1 2-16,0 3-5 0,0 1 0 16,-2 6 0-16,0 3 4 0,0-1 5 15,-2 0-4-15,2-2-5 16,-1 0-2-16,-1 0 0 0,2 2 0 0,-2-1 2 15,0 2-1-15,2-1-3 0,0-3-3 16,0 1 6-16,0-2-3 0,2 0 0 16,0-1 4-16,0 0-2 0,0-1 1 15,0 1 0-15,0-1-1 0,0-3 2 16,0 0-2-16,0-7 0 0,0 1-1 15,0-3 4-15,0-4-3 0,0-1-1 0,0-1 1 16,0-2 2-16,0-4-4 0,-2-1 0 16,2-1 2-16,0-3 1 0,0 0-2 15,0-1 0-15,0-1 2 0,0 1-1 16,0 0 2-16,0-1-1 0,0 0 2 15,0 0 0-15,0 0-3 0,0 0 0 16,0 0-1-16,0 0 2 0,0 0-2 16,0 0-1-16,0 0 1 0,0 0 0 15,0 0-1-15,0 0-1 0,0 0 2 16,0 0-1-16,0 0-1 0,0 0-3 0,0 0-4 15,0 0-7-15,0 0-10 0,0 3-14 16,10-1-12-16,-2 1-30 0,1-1-22 16,1 0-67-16</inkml:trace>
  <inkml:trace contextRef="#ctx0" brushRef="#br0" timeOffset="6091.34">7305 8415 33 0,'0'0'33'0,"-2"0"-9"0,0 0 6 16,0-2 1-16,2-1-5 0,-2 3-2 15,0-2-3-15,2-1 1 16,-2 2-2-16,0 0-2 0,2-1 3 15,-2 0-3-15,0 0 1 0,0 0-3 0,2 0 2 16,-3 0-4-16,1 2 6 0,2-1-8 16,-4 0-3-16,4 0 1 0,0 0-4 15,0 1-3-15,0 0-1 0,0 0 0 16,0 0-3-16,0 0-4 0,4 0 2 15,7 0 2-15,3 0 3 0,5 0-1 0,1 0-1 16,5-1 2-16,4-1-2 16,2-2 1-16,4 0 0 0,7 0 2 0,1-2 0 15,1 1-2-15,7-3 1 16,1 2 0-16,2-3 0 0,6 1-2 0,2-1 0 15,2-3 3-15,-2 1-2 0,-9 2 0 16,-5-1-1-16,-5 4 1 0,-10 1-1 16,-4 3 0-16,-4-2 0 0,-6 2-2 15,-3 1 3-15,-7 1-2 0,-1 0 1 16,0 0 2-16,0 0-2 0,1 0-1 0,-3 0 2 15,0-1 2-15,-2 0-2 0,0 1-1 16,0 0 0-16,1 0 1 0,-1-1-1 16,-4 0-1-16,2 1 2 0,-2 0-1 15,0 0 0-15,0 0-2 0,0 0-2 16,0 0 2-16,0 0-5 0,0 0 0 15,0 0 3-15,0 0 3 0,0 0 0 16,0 2-1-16,0 1-1 0,-2-1-10 16,-2 2-12-16,2 0-18 0,2-1-23 15,-7 1-34-15,5-1-51 0</inkml:trace>
  <inkml:trace contextRef="#ctx0" brushRef="#br0" timeOffset="7291.41">7450 8386 20 0,'0'0'39'0,"0"0"-6"0,0 0-8 16,0 0-4-16,0 0-3 0,0 0-2 15,0 0-3-15,0 0 0 16,0 0 7-16,-2 0 0 0,2 0 0 0,-2 0 0 16,2 0-3-16,-2 0-3 0,0 0 0 15,0 3-3-15,-1 1 3 0,-1 2-1 16,0-2 1-16,0 3-1 0,0 2-2 15,-2-4 1-15,2 3-2 0,-1-2-4 16,1-1 4-16,2 0-4 0,-2-2-1 0,2 1-3 16,2-2 1-16,0-2-1 0,0 1 2 15,-2 2-1-15,0-2-2 0,0 1 4 16,0 1-5-16,2-2 3 0,-4 1-1 15,4 0-1-15,-4 1 1 0,1 0-2 16,-3 0 0-16,4 1 1 0,-4 3 0 16,2 0-2-16,-2 3 1 0,-3 0 1 15,3 0 1-15,0 0 0 0,2 1-3 16,-2-1 2-16,4 1-1 0,-7 4 0 15,3-1 0-15,0 0 2 0,0-2 1 0,0-2-3 16,3-1-2-16,-1-1 3 0,2 2-1 16,0-2-1-16,0-2 0 0,0-1 1 15,2-3-2-15,0 0-3 0,0-2-2 16,0 0 1-16,0 0-11 0,0 0-6 15,0 0-5-15,4 0-4 0,4 0-7 16,-1 0-9-16,1-5-10 0,4-4-19 16,-3-1-28-16</inkml:trace>
  <inkml:trace contextRef="#ctx0" brushRef="#br0" timeOffset="7629.42">7731 8332 25 0,'-8'11'26'0,"2"1"33"0,-5 0-10 16,3 2-10-16,0 4-11 0,-5 1 0 16,1 1 2-16,-3 1-5 0,1 1-6 15,-1-2 1-15,3 0-5 0,0 0-8 16,1-3 0-16,5-1-2 0,0-4-1 0,2-2-3 15,2-3-2-15,0 0 2 16,2-2-1-16,0-2-2 0,0-1-8 16,0 0-16-16,0-1-12 0,6-1-13 15,2 0-13-15,5 0-26 0,-5-8 5 0</inkml:trace>
  <inkml:trace contextRef="#ctx0" brushRef="#br0" timeOffset="7907.45">7948 8328 103 0,'-2'5'10'15,"-4"4"16"-15,-2 1 14 0,-5 5 8 16,-1 3-13-16,1 1-10 0,-1 3-6 15,-1 0 1-15,1 1-7 0,-3-2 2 16,5 1 0-16,0-2-3 0,1-3-6 16,1-1-6-16,4-1 2 0,-1-5-2 0,5 1-1 15,2-3 0-15,0-2 0 0,0 2-11 16,0-4-11-16,0-1-8 0,9-3-7 15,-1 0-3-15,2 0-12 16,3 0-23-16,1-7 28 0,3-4-6 0</inkml:trace>
  <inkml:trace contextRef="#ctx0" brushRef="#br0" timeOffset="8132.46">8297 8274 138 0,'0'0'30'0,"0"0"-26"15,0 2 26-15,-4 7 38 16,-6 4-27-16,-5 3-11 0,1 2-8 0,0 4-4 16,-3 1-8-16,-4 5 0 0,3 0 0 15,-3-2-2-15,5 2-3 0,-1 0-2 16,5-1-1-16,-1-2-2 0,5-1 0 15,2 0-17-15,2-1-27 0,-1-3-35 16,5-4-45-16</inkml:trace>
  <inkml:trace contextRef="#ctx0" brushRef="#br0" timeOffset="10344.59">7067 11101 16 0,'-12'0'26'0,"4"0"-12"0,0 2 19 16,1 0-13-16,-1 3 1 0,6-2-3 0,-4 0-16 15,4-2 41-15,0 1-16 0,-2 0-2 16,4-1-10-16,-5-1 2 15,1 2-3-15,0-2 6 0,0 0-1 16,4 1-2-16,-2 0-4 0,0 0 1 0,2-1-9 16,0 0 5-16,0 0-12 0,0 0 1 15,2 0 1-15,12 0 3 0,7 0 4 16,8 0-5-16,8 0 2 0,9 0-4 15,12-3 0-15,8-1 0 0,8-5 2 16,3-1 0-16,3-2-3 0,1-1 1 0,2 2 1 16,-1-2 1-16,-3 2-2 0,-3 1-1 15,-5 1 2-15,-5 2 1 0,-4 1-1 16,-4 1 1-16,-7 2 11 15,-1-1-10-15,-9 1-2 0,1 2 0 0,-9-2 2 16,0 0 3-16,-6 2-5 0,-9-1-1 16,-1 0 4-16,-11 1-1 0,-2 0 0 15,-4 0 2-15,0 1 2 0,0 0 2 16,0-1 0-16,-4 1-6 0,-6 0-3 15,-3 0 1-15,3 0-3 0,0 1 0 0,-1 2 1 16,5 1-7-16,0 2-13 0,2 0-15 16,0 2-9-16,-3-1-34 0,5-2-61 15</inkml:trace>
  <inkml:trace contextRef="#ctx0" brushRef="#br0" timeOffset="11139.63">7378 11370 23 0,'0'-4'45'15,"0"3"-7"-15,2-2 1 0,-2 1-4 16,2 1-8-16,0-1 0 0,0-1-4 16,-2 0 1-16,0 1 1 0,2 0-7 0,-2 0 1 15,0-1 1-15,2 3-4 0,2-2-8 16,-2-1 4-16,4 3 1 0,-4 0-4 15,5 0-1-15,3 0 4 0,0-1-6 16,5 1 2-16,3-1-4 0,7 0 0 16,4-1 0-16,8 1-4 0,5-2 1 0,3 2-1 15,1-2 3-15,-1 1-2 0,3 2-1 16,-5-3-1-16,0 2 2 15,-5-2 0-15,-1 1-2 0,-8-3 1 16,0 2 1-16,-7 0-1 0,-5 0 0 0,-7 1 0 16,-3-1 1-16,-5 3 1 0,-2 0 1 15,0-1 4-15,0-1-1 0,0 0-6 16,0 1 3-16,-4-1-3 0,-1 1 2 15,1 1-2-15,-2 0-2 0,6 0 0 16,-4 0 1-16,0 0 2 0,0 0-7 0,2 0-13 16,-1 3-6-16,3-1-10 0,-2 2-24 15,2 0-9-15,-4-1-29 0,2 0-45 16</inkml:trace>
  <inkml:trace contextRef="#ctx0" brushRef="#br0" timeOffset="11608.66">7642 11531 13 0,'0'0'24'0,"0"0"26"0,0 0 1 0,-2 0-5 15,2 0-6-15,0 0-7 0,0 0-1 16,0 0-6-16,0 0-2 0,0 0-15 16,4 0-2-16,4 0 10 0,5 0 5 15,1 0-4-15,3 0-9 0,1 0 2 16,3 0 0-16,0-1-1 0,-5 0-4 0,3 0-3 15,-7 0 1-15,1 0-4 0,-5-1 1 16,0 2-2-16,3-1 1 0,-7 0-4 16,2-1-15-16,0 1-5 0,2 0-16 15,1 1-22-15,5-2-5 0,1 1-25 16</inkml:trace>
  <inkml:trace contextRef="#ctx0" brushRef="#br0" timeOffset="15400.88">7785 6052 10 0,'-4'0'9'0,"4"0"-7"0,0 0-3 15,0 0-3-15,0 0 4 0,0 0 35 16,0 0-9-16,0 0-14 0,0 0 9 16,0 0-8-16,0 0-9 0,0 0 39 0,0 0-26 15,0 0-8-15,-2 0 0 0,2 0 0 16,0 0 0-16,0 0-8 15,0 0 4-15,-2 0 3 0,2 0-2 16,-3 0-1-16,1-1 2 0,2 1-2 0,0 0 6 16,0 0 0-16,0-1-5 0,0 1 5 15,0-1-1-15,-2-2-2 0,2 3 0 16,-2-1-1-16,2-2-1 0,-2 2-3 15,2-2 2-15,0-1-1 0,0 1 2 16,0-1-1-16,0-2 0 0,0-1 2 0,0 1-2 16,0 0 3-16,0-3-2 0,0 0 0 15,0-1 3-15,0 1-3 16,0-1-3-16,0 1 2 0,0-2 0 15,0 1-4-15,0-2 4 0,0 2 0 0,0-1 0 16,0-2-6-16,0 3 3 0,0-2 0 16,0 2 0-16,0 1 0 0,0-1 1 15,0 0-2-15,0-1 4 0,0-2-5 16,0 0 0-16,0-2 2 0,0-1 0 15,0 1-2-15,0-1 0 0,0 0 1 0,0 1 1 16,0 0-3-16,0-3 1 16,0 3 2-16,0-4-1 0,0 2 0 15,0-3-1-15,0 0-1 0,0 0 3 16,0-3-3-16,0 1 0 0,0 1 3 0,0 2-2 15,0 0-1-15,0 0 1 0,0 1 0 16,0 1 1-16,0 0-2 0,0 1 0 16,2 1 2-16,-2-1-1 0,0 0-1 15,0 2 2-15,0-1 0 0,0-1 0 16,0 0-2-16,0 0 1 0,0 2 1 15,0 0 1-15,0 1-2 0,-2 1-1 0,0-2 2 16,2 1 0-16,-2-1-3 0,-2 0 2 16,4 0 1-16,-2 0-1 0,2 1-1 15,0-1 0-15,0 1 1 0,0-1 0 16,0 0-2-16,0-1 1 0,0-2 2 15,0 0-1-15,2 3-1 0,2 0 1 16,-2-1 1-16,2 4-1 0,-2-2-1 16,0 0 0-16,0 2 2 0,3-3-1 15,-1 2-1-15,0 0 3 0,0 3-4 16,-4-1 3-16,2 0-2 0,2 1 1 0,-4-2 0 15,0 0 2-15,0 1-3 0,0 0 1 16,0 0 2-16,2 1-2 16,-2-1 0-16,0 0 0 0,0 1 1 15,0 1 0-15,0-1-1 0,0-2 1 0,0 2 0 16,0 0 0-16,0 1 2 0,0 1-3 15,0 1 2-15,0-2-1 0,0 1 0 16,0 0-1-16,0 2 0 0,0 0-1 16,0 2 3-16,0 1-1 0,0-1 0 15,0 2 1-15,0 0-1 0,0 0-1 0,0-1 1 16,0-1 2-16,0 0-3 0,0 1 0 15,0-1 1-15,0 0 0 0,2-1-2 16,-2 0 1-16,2 0 1 16,0 0 1-16,-2 0-4 0,0-1 2 0,0-1 2 15,0 1-2-15,0 0 0 0,3 1 0 16,-3 2-3-16,0-2 4 0,0 0-2 15,0 3 1-15,0-1 1 0,0 0 1 16,0 2-2-16,0 0 0 0,0 0 2 16,0 0 1-16,0 0-3 0,0 0 1 0,0 0 4 15,0 0-4-15,0 0 1 0,0 0 1 16,2 0 0-16,-2-1 0 0,0-1-2 15,0 0-2-15,0-1 4 0,0 1-3 16,0-3-1-16,0 1 1 0,0 0 1 16,0-1-2-16,0 0-1 0,0 0 2 15,2 1 2-15,0-1-3 0,-2-1 0 16,0 3 2-16,0 0 1 0,0 0-2 15,0 2-1-15,0-2 2 0,0 0 0 16,0-1-1-16,0-1-2 0,2 0 2 0,-2-3 2 16,0 1-4-16,2-1 0 0,0-1 2 15,0-1 2-15,-2 1-2 0,2 2 0 16,-2-1 1-16,0-1 0 0,0 2-1 15,0-1-1-15,0 1 2 0,0 0 0 16,2 1-2-16,0-2 0 0,-2-1 2 16,0-2 2-16,0-1-5 0,0 0 1 15,0-1 1-15,2 1 3 0,-2-1-5 16,0 0 1-16,0-2 2 0,0 5 2 15,0 1-3-15,0 0-1 0,0 3 1 16,0 1 1-16,0 0-1 0,0 1-1 0,-2 2 1 16,2-1 1-16,-2 2-1 0,0-2-1 15,2 1 1-15,0-1 1 0,0 3-2 16,0-2-1-16,0-1 2 0,0 1 2 15,0-1-4-15,0 0 0 0,0 0 2 16,0-2 2-16,0 2-4 0,0-1 1 16,0 2 2-16,-2-2 0 0,2 4-2 15,-2-1 1-15,0 0 0 0,2 1 0 16,0 0-4-16,0 0-6 0,0 0-5 15,0 0-3-15,-2 0-8 0,2 0-9 0,0 6-6 16,0 0-25-16,0 2-22 0,0-2-27 16</inkml:trace>
  <inkml:trace contextRef="#ctx0" brushRef="#br0" timeOffset="17249.98">7648 4157 14 0,'0'0'27'16,"0"0"16"-16,0 0-5 0,0 0-19 16,0 0-3-16,0 0 1 0,0 0 3 15,0 0-5-15,0 0 3 0,0 0-4 0,0 0-2 16,0 0 3-16,0 0 0 0,0 0 1 15,0-1-1-15,0 0-1 0,0 1-6 16,0-1 4-16,0 0-1 16,0 1-2-16,0 0-2 0,0-2-5 15,0 1-2-15,2 1 0 0,9-2 0 0,1 2 1 16,5 0 3-16,-1-1-1 0,5 1 1 15,0-2-4-15,-1 2 5 0,-1 0-2 16,2-2-1-16,-3 1 1 0,3-2 3 16,2 0-3-16,1 0 1 0,-3 0-4 15,0-2 4-15,-3 2-2 0,-1-1-2 0,3 0 0 16,-5 2 2-16,-1-2 0 0,3 2-3 15,-5-2 2-15,-3 1 1 0,-1 1 0 16,-8 2-2-16,2 0 0 16,-2-1 0-16,2 1 1 0,-2 0-2 0,2 0 1 15,0 0 1-15,0 0-2 0,4 0 1 16,3 0-2-16,-3 0 4 0,0 0-2 15,0 0 0-15,1 0 0 0,-1-1 2 16,-2-1 0-16,-4 2-2 0,2 0 1 16,-2 0 4-16,0 0-3 0,0 0 2 0,0 0 2 15,0-2 0-15,0 0-3 0,0 0-1 16,-2 0-2-16,-2 0 0 0,0-1 0 15,-1 1 0-15,1-2 0 0,0 3 0 16,0-1 0-16,0-1 0 0,-2 0 0 16,2 1 0-16,2-1 0 0,-1 2 0 15,1-3 0-15,-2 0 0 0,2-2 0 16,0 1 0-16,-2 1 0 0,2-1 0 15,-2 0 0-15,0-1 0 0,2-1 0 16,0-2 0-16,-3-2 1 0,3-1-1 0,-2-2-1 16,0-3 2-16,0 1 0 0,2-1-2 15,0 0 0-15,-4 0 1 0,3-1 0 16,3 1 0-16,-2-1 0 0,0 0 0 15,0-1 0-15,0 1 0 0,2-3-3 16,0-3 4-16,0 1-2 0,0-1 0 16,0 0 1-16,0 3 1 0,0-1-2 15,0 0 0-15,0 0 1 0,0-1 1 16,0 2-1-16,0-1-1 0,0 2 1 15,0 1 1-15,0 0-1 0,0 2-1 0,0 0 1 16,0 2 2-16,0-1-2 0,-2 0-1 16,2 2 1-16,-4-1 2 0,2 2-3 15,2 1 0-15,-2 0 2 0,-2 2 0 16,2 0-1-16,2 1-1 0,-7 2 1 15,5 0 3-15,0 2-3 0,0-1-2 16,0-2 2-16,0 0 2 0,0 0-2 16,-2-1-3-16,0 0 4 0,2 0 1 15,-4 0-2-15,6 1-2 0,-3 0 2 16,1 1 2-16,-2 0-2 0,2 2-2 15,0 0 2-15,0 2 2 0,2 2-2 0,0 0 0 16,0 1 0-16,0 0 0 0,0-1 0 16,-2 1 0-16,2 0 0 0,0 0 0 15,0 0-2-15,0 0-2 0,0 0 1 16,0 0 5-16,0 0-6 0,0 0 2 15,0 0 1-15,0 0 2 0,0 0-1 0,0 0 0 16,0 0 1-16,0 0 1 16,0 0-1-16,0 0-1 0,-2 0 2 15,2 0 0-15,-2 0-1 0,0 0 0 16,0 0 0-16,0 0 1 0,-5 0-2 0,1 0-3 15,-4 0 4-15,2 0 1 0,-5 2-4 16,-1-1 0-16,-1 3 2 0,-1-2 1 16,-1-1-2-16,1-1-1 0,1 0 3 15,-3 0-1-15,7 0-1 0,-1 0 1 16,4 0 0-16,-1 0 1 0,1 0-2 0,6 0-2 15,-6 0 5-15,2 1-2 0,-3 2 0 16,-1 3-2-16,2-1 2 16,-1 0 2-16,3-1-4 0,0-2 1 15,0 0 2-15,2 1 1 0,-3-1-4 0,5-2 1 16,0 1 1-16,0 0 1 0,2-1-2 15,0 1 0-15,-2 0 0 0,2-1 1 16,0 1-3-16,-2 0 2 0,2 1 1 16,-2 1 1-16,0-1-2 0,0 1 1 15,2-1 0-15,-2 0 1 0,2 2-3 0,0-3 0 16,0 3 2-16,0-1 0 0,0 0-1 15,0 2 0-15,0 0 1 0,2-1 0 16,2 4 0-16,0-2-1 16,-2 1 1-16,4 2 0 0,-6 0 2 0,3 1-3 15,1 1 0-15,-4 1 2 0,2 3-2 16,0 2 1-16,0-1 1 0,2 0 0 15,-4 1-1-15,2 1 0 0,-2 2 2 16,2 0 0-16,0 3-2 0,-2 1 1 16,2 0-1-16,-2 0 1 0,0 0-1 0,0 0 0 15,0 0 0-15,2 1 1 0,-2-2-2 16,2 0 0-16,-2-2 3 0,2 0-1 15,1-1-2-15,-1 2 1 0,0-1 2 16,2-2-1-16,-2 0-1 16,-2-1 0-16,0 0 3 0,0 0-3 0,0 1 0 15,2 1 0-15,-2-2-2 0,2 1 4 16,0-1-4-16,-2-3 2 0,2-2 2 15,-2-1-2-15,0 0-2 0,4-1 2 16,0-3 2-16,-4-1-1 0,2-2-4 16,-2 1 3-16,3-4 3 0,-3 1-2 0,0-2-2 15,0 0 2-15,0-1 1 0,0 1 1 16,0-1-3-16,0 1 3 0,0-1 0 15,0 0-4-15,0 1 1 0,0 1-1 16,0-1 2-16,0 3 0 0,-5 0-2 16,5 0 0-16,-4-1 1 0,4 1 0 15,-2-1 2-15,0-2-3 0,2 1-6 16,0-2-17-16,0 1-20 0,6-1-28 15,5-2-34-15,1-14-59 0</inkml:trace>
  <inkml:trace contextRef="#ctx0" brushRef="#br0" timeOffset="18389.05">7816 3140 10 0,'0'0'40'0,"0"1"-9"16,-2-1-12-16,2 0-3 0,0 0 7 15,-2 0 1-15,2 0-3 0,0 0-1 0,-2 0-4 16,2 0 1-16,-2 0-1 0,2 0 4 15,0-2-2-15,-3 1-2 0,1-2-4 16,2 2 2-16,0-3-6 0,0 0 2 16,-2 1-1-16,0-2 0 0,0 0-3 15,0-2-3-15,2 2 1 0,-4-3 3 0,4 0-8 16,0-1 2-16,0-1 0 0,0-4 2 15,0-1-3-15,0-3 0 16,0-2 3-16,0-4-2 0,0 1-1 16,0-3 1-16,0-1 2 0,0-3 1 0,0 0-2 15,0-2-2-15,0 0 2 0,-4 3 3 16,-2 1-4-16,6 0-1 0,-4 3-1 15,1 1 5-15,3 0-1 0,0 1 0 16,0 1 2-16,0 4-2 0,0 0 1 16,0 2-2-16,0 1 0 0,3 1 3 0,1 2-3 15,-4-1-1-15,4 2 6 16,-2-1-3-16,2 2-1 0,-4 3-2 0,4-2 4 15,-2 1-4-15,-2 1 1 0,2-1-1 16,-2 2 1-16,0 2 3 0,2 0-3 16,-2 2-3-16,0 0 6 0,0 0-2 15,0 1-1-15,0 0-1 0,0-1 1 16,0 1-3-16,0 1 4 0,0-2-3 15,0 0 4-15,0 1-2 0,0-3 0 16,0 3-1-16,0-1 1 0,0 0-2 0,0 1 0 16,0-3 0-16,0 2 2 0,0-1-1 15,-2 2-1-15,2-2-1 0,0 2 3 16,-2-2-2-16,2 2-1 0,0-1 1 15,0 0 2-15,0 1-1 0,0 0-1 16,0 0 0-16,-2-2 1 0,2 3 2 16,0-1-3-16,0-1 1 0,-2 0 1 15,2 1-3-15,0-1 1 0,0 2 0 16,0 0 1-16,0 0 0 0,0-1-2 15,0 0 1-15,0 1 0 0,0 0 0 16,0 0-1-16,0 0-4 0,0 0-2 0,0 2-8 16,0 3-14-16,8 3-12 0,3 0-25 15,1-2-61-15,-6-6-78 0</inkml:trace>
  <inkml:trace contextRef="#ctx0" brushRef="#br0" timeOffset="19250.09">7485 1710 12 0,'0'-4'30'0,"2"3"9"0,-2-2 3 15,0 0-2-15,0 0-3 0,0 2-9 0,0-1-1 16,0 0 0-16,0 2-4 0,0 0-1 15,0 0-2-15,0-1-3 0,0 1 3 16,0 0-3-16,0 0-2 16,0 0-4-16,0 0-7 0,0 0-1 0,0 0-3 15,0 0-2-15,0 1-1 0,0 6 3 16,0 4 1-16,0 3 0 0,0 2-1 15,0 1 1-15,0 4 1 0,0-1 0 16,-4-2-2-16,2 2 1 0,2 0 0 16,-4-2-1-16,2 1 0 0,0 0 1 0,2-2 0 15,-2-3-1-15,0-1 0 0,-1-1 1 16,1-3-2-16,0-2 3 0,0 0-4 15,0-2 0-15,2 0-7 0,0-2-6 16,-2 0-6-16,2 2 0 0,0-1 4 16,0 2-24-16,0 1 15 0,0-1-12 15,0 0-12-15,0 0-22 0,0-3 0 16</inkml:trace>
  <inkml:trace contextRef="#ctx0" brushRef="#br0" timeOffset="19738.12">7309 1841 0 0,'-4'0'28'0,"2"1"4"16,0 1 4-16,0-2-8 0,2 0 1 0,-2 0-2 15,2 0-9-15,0 0-6 0,0 0 4 16,0 0-10-16,0 0-3 0,0 1 9 16,8-1 6-16,5 0 5 0,3 0-4 15,3-1-3-15,1-5-1 0,3 1-3 16,2-1-2-16,-2 1 1 0,-1 0-3 15,1 2-2-15,-2-1-3 0,0 3-1 0,-3 0 0 16,-3 1-1-16,-3 0-1 16,-2 0 0-16,-3 0-1 0,1 0-7 15,0 3-8-15,-2 1-4 0,3 1-14 16,-3-1-10-16,2-2-22 0,0-1-21 0,3-1-21 15</inkml:trace>
  <inkml:trace contextRef="#ctx0" brushRef="#br0" timeOffset="20338.16">7948 1666 4 0,'-4'1'35'16,"-2"-1"-13"-16,0 2 11 0,1-2 9 16,1 2-11-16,0-2-16 0,0 0-1 0,2 1 3 15,2-1 1-15,-2 0-1 0,2 0-5 16,0 0 1-16,0 0-1 0,0 0 1 15,0 0-6-15,0 0-5 0,0 0 1 16,4 0 1-16,6 0 6 0,3 0 1 16,1 0 2-16,5 0-3 0,-3 0-5 15,7-3 3-15,-2-2 0 0,2 2 0 16,-3-2-3-16,1 0-1 0,-3 0 1 15,-1 2 2-15,0-2-3 0,-5 3-2 16,-2 0-1-16,-6-1 3 0,1 2-3 16,-5 0 0-16,0 1-1 0,0 0 0 0,2 0-1 15,0 0-3-15,-2 0 0 0,0 0-6 16,4 0 0-16,-4 0 0 0,4 0 1 15,-4 0-3-15,2 0-1 16,-2 0-2-16,0 0-7 0,0 0-2 0,0 0 5 16,0 1-8-16,-6 3-29 0,-5 0-4 15,-3 2 2-15,-3-2-1 0</inkml:trace>
  <inkml:trace contextRef="#ctx0" brushRef="#br0" timeOffset="20613.16">7967 1721 27 0,'-17'8'39'16,"3"2"4"-16,3-3-12 0,5 0-6 15,0 2-3-15,4-3-4 0,2 3-4 16,0 1-6-16,0 1-4 0,2 0 6 15,10-4-5-15,3 2-4 0,-1 0 2 16,1-1 0-16,-1 0-2 0,1 0 0 16,-3-1 0-16,0 1 1 0,-1 1-1 15,-3-2-1-15,0 1 1 0,-6-1 0 16,1 1 2-16,-3 0-2 0,0 1 1 15,0-2 3-15,-3 1-3 0,-5 0 5 0,0-2-1 16,-5 3 5-16,5-2-3 0,-6 0-3 16,-1 0-1-16,1-1-1 0,-1 0-3 15,3 0 0-15,4-1 9 0,1-2-21 16,5-1 23-16,0-1-21 0,2 0-13 15,0-1-19-15,0 0-31 0,9 0 6 16,-3-5-27-16</inkml:trace>
  <inkml:trace contextRef="#ctx0" brushRef="#br0" timeOffset="20938.18">8343 1806 56 0,'0'4'-3'16,"0"3"5"-16,0 1 20 0,0 4 3 16,0-1 3-16,0 3-7 0,0-1-7 15,4-1 4-15,-2-3-3 0,4-1-3 0,1-4 7 16,-3-1 2-16,2-2-7 0,0-1 5 15,0 0 7-15,3 0-1 0,-1-9-5 16,4-5-3-16,3-1-2 0,-3-1-7 16,0-1 1-16,-3-1-2 0,1 1-3 15,-2 1 1-15,-1 1-3 0,-3 2 0 16,0 2 0-16,-2 0 0 0,-2 1-2 0,2 4-3 15,0 0-9-15,-2 2-13 16,0 1-11-16,0 3-25 0,0 0-55 16,0 0-2-16</inkml:trace>
  <inkml:trace contextRef="#ctx0" brushRef="#br0" timeOffset="22765.3">7857 5004 15 0,'-6'-1'24'0,"-2"1"-1"0,-5 0 3 16,5 0 2-16,-4 0-7 0,1 0-7 16,1 1-4-16,-2 2 7 0,1 3-3 15,1 0-8-15,0 2-6 0,-3 0 11 0,3 0 4 16,4-2-3-16,1 1-12 0,3-1 0 15,-4 2 2-15,4-1 2 0,-2-1 4 16,2 1-5-16,2-1 2 0,0-1-2 16,0-1 0-16,0 0 0 0,0 0-2 15,0-2 0-15,0-1 4 0,2-1 0 0,4 0 3 16,2 0 2-16,1-1-1 0,1-6 1 15,-2-1-5-15,1-2 2 16,1-1-2-16,0 0-2 0,-1-1 2 16,-1-1 1-16,-4 1 1 0,-2 0 0 0,2-1-5 15,-2-1 3-15,-2 2 2 0,0-2-3 16,0 0-2-16,0 2 3 0,0 1-4 15,-2 1 1-15,-2 5-1 0,0 0 3 16,-2 3 0-16,2 1-3 0,-1 1 1 16,1 0-1-16,0 0-1 0,-4 0-1 0,4 7-1 15,-5-1 4-15,3 1-1 0,0 3-1 16,-2 2-1-16,2 1 1 15,-1 2 0-15,3-1 1 0,2 1-2 16,0-1 1-16,0 1 0 0,2-2-3 16,0-3 1-16,0-1 2 0,4-3 0 0,0-2 0 15,2-1-2-15,3-3 4 0,-1 0 1 16,2 0 0-16,-1-2-3 0,-1-7 4 15,4-2-2-15,-5-1-1 0,1-1 1 16,-2 0 0-16,-2 0 4 0,-2 0-3 16,0 1 2-16,-2-2 0 0,0 2 3 0,0 0-3 15,0 2-1-15,0 3 0 0,0 2 1 16,-4 3-3-16,0 1 0 0,-2 1-2 15,2 0 0-15,-3 0-6 16,3 6 5-16,-4 2-1 0,4 3 1 0,0 0 0 16,-2 0-1-16,6 0 2 0,-5 2-1 15,5-2 0-15,0 1 0 0,0 0 1 16,0-2-1-16,0 2 0 0,0-3 0 15,5 0 1-15,-1-2 0 0,0-3-2 16,2-1 1-16,2-2 3 0,1-1 0 0,-1 0-1 16,2 0 1-16,-2-7 1 0,1-3 2 15,-1-2-7-15,2 1 5 16,-3 1-1-16,-3 0 0 0,0 0 0 0,-4-1 1 15,0-1-1-15,0 1 0 0,0 0 0 16,0 0 0-16,0 1-1 0,-4 0 3 16,0 2-5-16,-3 0 1 0,1 4-1 15,0 0 1-15,-4 4-3 0,5 0 3 16,-1 0-2-16,-2 2 0 0,0 6-1 15,2 1 4-15,-1 1-2 0,1 1 1 0,2 2-2 16,0 1 1-16,0 1 1 0,0-2 0 16,4-2-1-16,0 0-1 0,0-1 0 15,0-2-3-15,0-3-4 16,2-1-3-16,6-2 6 0,0-2-1 0,3 0 2 15,-1 0 2-15,0-7 4 0,1-2 1 16,-3-2-2-16,-4-1 1 0,0 1-1 16,2-2 4-16,-4 1-1 0,-2-1 1 15,0 1 4-15,0 2-1 0,0 3-4 16,0-2 4-16,-4 5 0 0,0-1-3 0,-4 3-4 15,2 2 0-15,1 0 0 0,-3 0-2 16,2 0-2-16,-4 8 3 0,6 1-1 16,-1 1 0-16,1 2-2 0,2 0-9 15,2 3-12-15,0-1-21 0,0-2-35 16,4-3-42-16</inkml:trace>
  <inkml:trace contextRef="#ctx0" brushRef="#br0" timeOffset="23622.35">8070 4991 21 0,'0'0'19'0,"2"0"7"0,0 0 9 0,2 0-6 15,5 0-3-15,-3 0-4 0,2 0-2 16,4 0-5-16,-1-1-5 0,1-1 2 15,3 1 2-15,1 1-3 16,3-1-3-16,1-1 6 0,3 0-3 0,4 0-2 16,0 1-2-16,6 1 2 0,0 0-3 15,4 0-2-15,3-1-2 0,3 0 1 16,0 0 0-16,5-2 1 0,4-1-3 15,6 1 2-15,8-1 7 0,2-1-9 16,4 0 1-16,5 1 2 0,-1-1 7 0,-1 1-3 16,-3-2-4-16,-8 4 0 0,2-2 2 15,0-2-2-15,-4 2 0 16,-2-1 2-16,0-2-1 0,-4 2 0 15,-2 0-2-15,-3-4 0 0,-3 2 0 0,0 0 0 16,-7 0-1-16,-4-1 0 0,-6 2 1 16,-4 0-1-16,-6 1-2 0,-7 0 3 15,-4 2-2-15,-1 1 1 0,-9-2 2 16,2 3 5-16,-2-1-1 0,0-2 3 15,0 4-7-15,0-1 2 0,0 1-1 16,-2 0-2-16,2 0-3 0,-2 0-3 0,0 0 4 16,2 0 1-16,-2 0-7 0,2 0 3 15,0 0 2-15,-3 0-1 16,3 0 0-16,-4 0 2 0,0 0 0 15,-2 0 1-15,4 1-1 0,-2 0 1 0,2 1-3 16,0-2 1-16,2 0 1 0,0 0-1 16,0 0 0-16,0 0-6 0,0 0-19 15,0 0-17-15,0 4-19 0,0-4-31 16,4 0-75-16</inkml:trace>
  <inkml:trace contextRef="#ctx0" brushRef="#br0" timeOffset="24458.39">9784 4663 2 0,'0'0'37'16,"0"0"4"-16,2 0 3 0,-2 0 2 15,0 0-7-15,0 0-6 0,0 0-8 16,0 0-3-16,0 0 0 0,0 1 1 16,0-1-1-16,0 0-9 0,0 0-5 0,0 0 3 15,2 0-3-15,4 2 1 0,2-1 0 16,3 2 3-16,3 0-4 0,5 1-1 15,8 3-4-15,4-1 0 0,6 3-1 16,0 1-1-16,4-1 2 0,-1 1-3 16,-1 0 3-16,-2-1-3 0,-8 2 1 15,4 1 0-15,-10-2 0 0,0 0-2 16,-7-2 2-16,-6-1 0 0,1 1 1 15,-5-2-2-15,-2-2-2 0,0 1 4 16,-4 0-1-16,0 3 2 0,-4 1-2 0,-6 3 5 16,-5 2-1-16,-5 2-3 0,-3 3 0 15,-6 0 1-15,0 1 0 0,2 3-1 16,-2 2-2-16,4 0 1 0,1 2 0 15,1 1-1-15,6-1-1 0,-1 2 1 16,7 0-2-16,3-2-8 0,2 1-16 0,6-1-14 16,0-2-39-16,10-4-81 15</inkml:trace>
  <inkml:trace contextRef="#ctx0" brushRef="#br0" timeOffset="36693.08">6268 8496 51 0,'0'-3'39'16,"0"-1"-18"-16,0 1 4 0,-3-1-3 15,-1 0 0-15,2 2-7 0,2-2-4 16,-4 1 1-16,4 2-4 0,-4-1 1 15,2 2 0-15,0-2 4 0,0 0 3 16,0 2-5-16,0-2-2 0,0-1 3 16,0 3-2-16,-3 0 2 0,3-4-6 15,-2 3 4-15,2 0-5 0,-2-1 1 0,0 1-4 16,4 0 1-16,-6-2 1 0,4-1-4 15,-5 2 2-15,1 0 2 0,2 0 1 16,-4 2-2-16,-1 0 0 0,3-2 2 16,-6 0-1-16,4 1 1 0,-3 1 2 15,-3 0-2-15,3 0 2 0,-3 0-4 16,4 5 1-16,-3-1-1 0,1 3 1 15,2 2-2-15,-3 3-1 0,1 0 0 16,1 3 2-16,3 1 0 0,-2 1-3 16,4 1 1-16,6 1 1 0,-5 0-2 0,5 0-1 15,0 1 1-15,0-1 0 0,11 0 0 16,-1-2-1-16,0-2 1 0,7-2 0 15,0-4 0-15,-1-1 1 0,3-1-1 16,1-4 1-16,1-3 0 0,-2 0-1 16,1 0-1-16,1-1 3 0,-5-10-3 0,1-3 2 15,-5-2-1-15,1-2 2 16,-3 0 0-16,1-1-1 0,-5-1 0 15,0-1 1-15,-2 1 1 0,-2 1 3 16,-2-1 0-16,0 3-3 0,0 0 2 0,-4 0-2 16,-6 1-1-16,1 2 1 0,-3 4-4 15,2-1 1-15,1 4 0 0,-1 3 0 16,2 2 1-16,-1 2-6 0,3 0-5 15,0 2-9-15,2 6-9 0,4 5-16 16,0 0-24-16,0-4-38 0,0 1-47 0</inkml:trace>
  <inkml:trace contextRef="#ctx0" brushRef="#br0" timeOffset="37308.11">6627 8524 105 0,'0'-3'35'15,"0"1"-6"-15,0-1 7 0,0 2-1 16,0 1-7-16,0 0-17 0,0 0-1 16,0 0-4-16,0 0-8 0,0 1 9 15,-4 8 2-15,2 0-2 0,2 4 0 16,0 1-2-16,0 2 0 0,0 1-3 0,0 0 2 15,0 4-2-15,0-1-1 0,6 2 1 16,-4 0-1-16,2-1 12 0,3-4-8 16,-1-7-3-16,2-1-1 0,2-4 1 15,-1-1-1-15,-5-4 2 0,4 0-1 16,-2 0 9-16,0-4 5 0,1-5-4 15,-1-6 1-15,2-1-5 0,0-4 3 16,1-1 0-16,1 0-2 0,-4-2-6 16,2 0 5-16,1-1-4 0,-1 0-1 15,-4 2 0-15,0 2 0 0,-4 1 1 0,0 2-4 16,2 1-1-16,0 3-3 0,-2 4-14 15,5 5-23-15,1 4-29 0,-2 0-58 16,0 0-54-16</inkml:trace>
  <inkml:trace contextRef="#ctx0" brushRef="#br0" timeOffset="46357.65">12661 1144 23 0,'0'-2'41'0,"0"0"-25"0,0 0 15 15,0-2 3-15,0 2-5 0,0-1-5 0,0 1-2 16,0 1 1-16,0-1-6 0,0 1-1 15,0-1 3-15,0-1 0 0,0 2 1 16,0-1-1-16,0 1-3 0,0 0-1 16,0 0-7-16,0 1-1 0,0 0-2 15,0 0-1-15,0 0-4 0,0 0-1 16,0 0-2-16,0 6 3 0,-2 3 2 15,2 2-2-15,0 4 0 0,-2 2 2 16,0 3-1-16,0 6 0 0,0 3 0 16,0 7 2-16,-2 6-3 0,2 6 5 15,-3 8-3-15,1 10 2 0,0 9 0 0,-2 8 3 16,0 5-1-16,0 2-5 0,1 1 0 15,3-4 0-15,-4 3-1 0,-2 1 10 16,-7-2-9-16,-3 1 10 0,-1-5-11 16,3-3 2-16,3-7 1 0,-1 1-2 15,5 0 3-15,-1-2 1 0,0-2-1 16,2-4-3-16,1-3-1 0,1-5 1 15,4-5 1-15,2-1-3 0,0-6 0 16,0-5 3-16,0-5-2 0,0-6 0 16,0-6-1-16,0-7 2 0,0-7 1 0,2-4-1 15,0-6-1-15,-2-1-1 0,2-1 5 16,-2 0 1-16,0 0 1 0,2 0 0 15,-2-6-5-15,2-4-2 0,3-3-4 16,-1 0 2-16,2-2-7 0,0-1-6 16,4-1-8-16,1-1-17 0,-1-3-12 15,5-5-52-15,1-9-63 0</inkml:trace>
  <inkml:trace contextRef="#ctx0" brushRef="#br0" timeOffset="47307.7">13953 1059 50 0,'0'-2'27'0,"0"1"5"0,-2 0-4 16,2 0-2-16,-2 0-5 0,0 0-2 15,0 1-7-15,2 0-8 0,-2 0-2 16,0 6 5-16,2 9 6 0,-9 1 0 16,3 6 14-16,-2 5-13 0,-2 7-3 15,-5 10 4-15,1 9 3 0,-5 11-1 0,-4 11-8 16,1 13 1-16,-7 16 3 0,-4 9 12 15,2 6-17-15,2 2-5 0,2-6 0 16,2-5 10-16,0-3-15 0,7 0 2 16,-3 0 1-16,2 0 2 0,7-3 1 15,4-13-3-15,-1-8 0 0,5-9 2 16,0-10-1-16,2-4 3 0,-4-4-1 15,4-5 1-15,-2-2-2 0,-1-5 4 16,3-3-3-16,-2-6-1 0,0-2 1 16,-2-7-1-16,2-4-1 0,0-4-3 0,-1-6 4 15,3-2-3-15,0-2 0 0,2 1 1 16,-2-2 0-16,0-1-2 0,2 0 1 15,0-2 1-15,0-2-1 0,0 1-4 16,0 1-3-16,0-3-10 0,0-1-5 16,2 1-4-16,2-1-2 0,3 0-5 15,-1 0-10-15,2-2-23 0,2-8-34 16,1-7-43-16</inkml:trace>
  <inkml:trace contextRef="#ctx0" brushRef="#br0" timeOffset="48182.75">12800 1151 34 0,'-7'0'14'0,"-1"0"9"0,2 0-4 16,-2 0 1-16,4 0-2 16,-5 0-2-16,5 0-2 0,-4 0 2 15,2 0 1-15,-1 0 0 0,3 0 4 0,0-4 3 16,0 2-7-16,2-1-4 0,0 3 1 15,0 0-1-15,0-3-3 0,0 1-2 16,2 0 0-16,-2 0 1 0,2 0-3 16,0 1 2-16,0 0-4 0,0 1 1 15,0-1-3-15,0 0-4 0,10 1 2 0,2-3 0 16,11 2 0-16,4 0 0 0,10 0 2 15,9 1 0-15,7-2 0 0,14-1 3 16,7-3 0-16,9 0 0 16,4-3-5-16,-1 0 3 0,-3 0 1 15,-11 0-2-15,-5 4-1 0,-14-2 1 0,-3 4-1 16,-13 1-2-16,-10-1 1 0,-8 2 0 15,-7 1 2-15,-8 0-1 0,-2 0-1 16,0 0 1-16,-2 0 3 0,0 0 0 16,0 0 3-16,-4 0-5 0,-6 4-1 15,-1 2-1-15,1 4 0 0,0 1-3 0,1 0-11 16,5 1-12-16,2 2-20 15,0-1-31-15,-2-5-50 0</inkml:trace>
  <inkml:trace contextRef="#ctx0" brushRef="#br0" timeOffset="50318.87">12990 1443 9 0,'0'-3'15'15,"0"1"-1"-15,0 0 9 0,0-1-7 16,0 1 6-16,0-1-1 0,0 1-5 15,0 0-7-15,-2 1 3 0,0 1 2 16,2-1-1-16,-4 0-2 0,1-1-3 16,1 2 0-16,-2-1 0 0,2 1-3 0,0 0 3 15,2 0 1-15,-2 0-5 0,-2 0-2 16,4 0 0-16,0 0-2 15,0 0 1-15,0 0-1 0,0 0 1 16,-2 0 1-16,2 0 4 0,0 0 2 0,-2 0 6 16,0 0-2-16,2 0 4 0,-2 0-10 15,0 0-2-15,2 0 1 0,0 0-3 16,-2 0-2-16,2 6-1 0,-3 4 2 15,3 3 1-15,-2 2-3 0,0 4 2 16,2 1 1-16,-2 4-1 0,-4 3 1 0,-2 6-1 16,-3 1 4-16,-1 0 3 0,0-1-5 15,3-2 0-15,1-3 1 0,4-2-1 16,-2-5-3-16,4-2 0 0,0-3 1 15,-3-3 1-15,5 0-5 0,-2-2 3 16,0-2 1-16,2-3-1 0,0-3-1 16,0-1 1-16,0-1 1 0,0 0 1 15,0-1 0-15,0 0 3 0,0 0 0 16,0 0 5-16,0 0-3 0,0 0-2 15,0 0-3-15,0 0-2 0,0 0-2 0,0 0-1 16,0 0 1-16,2 0 0 0,5 1 2 16,3-1 0-16,2 0 2 0,1 0-1 15,3 0-1-15,5 0 0 0,2 0 0 16,2 0 1-16,-1 0-1 0,5 0 0 15,0 0 0-15,2 0 0 0,2 0-1 16,2 0 1-16,-2 0 1 0,1 0-1 16,-1 0-1-16,-4 0 0 0,-7 0-1 15,1 0 2-15,-4 0 0 0,-7-1-1 16,0 1 1-16,-3 0-1 0,-1 0 0 0,-4 0 3 15,4 0-5-15,-1 0-2 0,-5 0 0 16,4 0 2-16,-2 0 0 0,2 0 1 16,-2 1-3-16,0 1 5 0,3 1-3 15,-5-1 0-15,4-1 1 0,-2 0-2 16,0-1 4-16,-2 0 0 0,-2 1 0 15,0-1 0-15,0 0 3 0,0 0-1 0,0 0 0 16,0 0 1-16,0 0-4 16,0 0 4-16,0-1-3 0,2-4-2 15,-2-4 4-15,2-1-2 0,5-2 0 16,-3-4-2-16,2-2 4 0,2-2-2 0,0 0 0 15,-1-5 0-15,1-2 1 0,-2 0-1 16,0-1-1-16,1 1 1 0,-5 4 1 16,4 4 0-16,-6 2-1 0,2 4 4 15,0 4-1-15,2-2-2 0,-4 3-2 16,4 1 2-16,0 0-1 0,1 2 0 0,1-1-1 15,0-1 1-15,0 3 1 16,-2-3-1-16,5 3-1 0,-5-1 1 16,0-2 2-16,2 4-2 0,-4-1-1 15,-2 2 2-15,0 1 0 0,0 0-1 0,0 1-1 16,0 0 0-16,2 0 2 0,-2 0-1 15,2 0-1-15,-2 0 1 0,0 0 2 16,0 0-3-16,0 0 3 0,0 0 1 16,0 0 2-16,-4 0-3 0,0 0-1 15,-2 0 0-15,0 0-2 0,-3 0 2 0,-1 0-1 16,0 0 1-16,-5 0 0 15,-1 0-1-15,-5 0 0 0,-2 0 0 16,-6 0 3-16,0 0-2 0,-2 0 1 16,0 0 4-16,-2 0-4 0,2 0 2 0,0-1-3 15,2 1 1-15,4 0-1 0,7-1-1 16,1 0 0-16,5-2 2 0,6 3-1 15,2 0-2-15,-1 0-4 0,5 0-2 16,0 8-29-16,0 4 2 0,9 1-30 16,1-1-46-16,0 0-35 0</inkml:trace>
  <inkml:trace contextRef="#ctx0" brushRef="#br0" timeOffset="51111.92">12556 3389 46 0,'0'-3'24'16,"0"-2"3"-16,0 4 0 0,0-2-9 16,0 1-3-16,0-1 10 0,0 0-3 15,0 1 1-15,0 1 0 0,0 0-6 16,0 0-1-16,0-1 5 0,0 1-4 0,0-2-3 15,0 2 0-15,-2 1-2 0,2 0 2 16,0 0-5-16,0 0-9 0,0 0-3 16,6 3 1-16,8 6 0 0,3 3 1 15,8-1 1-15,8 0 0 0,8-2-1 16,7-2 1-16,12-3 3 0,2-3-2 15,8-1-2-15,-2 0 1 0,2 0 1 16,-4-3 1-16,1-4-3 0,-7-2 1 16,-9 1 1-16,-7 0-1 0,-7 0 1 15,-10 0 1-15,-9 2 0 0,-5 0 1 0,-13 1-5 16,0 1 4-16,0 0 2 0,0 2-1 15,-9 0-3-15,1 2-2 0,-4 0-2 16,-1 0-5-16,5 0-11 0,0 0-10 16,2 2-16-16,2 3-16 0,-5-4-26 15,1-1-46-15</inkml:trace>
  <inkml:trace contextRef="#ctx0" brushRef="#br0" timeOffset="52463">12793 1124 9 0,'0'-1'14'0,"-2"0"-2"16,2 0 2-16,-2-2 0 0,2 2 7 15,-2-1 2-15,2 0-3 0,-4 1 2 16,2-2 7-16,-4 1-12 0,2 0-3 15,0 1-1-15,-1-1 3 0,1 1 0 16,0 0-9-16,2 0 5 0,-4 0-4 16,4 1 4-16,-2-3-4 0,0 3-2 15,4 0 0-15,-3 0 0 0,3-1-1 16,-2 1-1-16,2-1 0 0,0 0-1 0,0-1-4 15,2-1 5-15,9-4 0 0,1-4-2 16,5-2-1-16,3 0-1 0,-1-2 1 16,2 3 0-16,-5-2-1 0,1-2 1 15,-1 1 2-15,-1 0-3 16,-1 2 2-16,1 3-4 0,-5 2 4 0,-2 2-2 15,1 1 1-15,-3 0 0 0,0-1-1 16,0 4 0-16,-2-1 0 0,-2 2 0 16,-2 1 2-16,7-2-2 0,-5 0 0 15,-2 2-1-15,2 0 2 0,-2 0 0 16,0 0-2-16,0 0 1 0,0 0 2 0,0 0-1 15,0 0 2-15,0 0-6 0,0 0 6 16,0 0-3-16,0 0 0 0,0 0 0 16,0 0-3-16,6 0 3 0,0 0 0 15,7 0 0-15,3 0 1 0,5 3 1 16,8-3-4-16,4 0 2 0,2 0 2 15,4 0-5-15,5 0 6 0,5 0-3 16,1 0-3-16,-1 0 3 0,1-3 0 16,-5 0 0-16,3 1 0 0,2 0 1 15,-3 1-1-15,-1 1 2 0,-1 0-2 0,-4 0 0 16,-3 0 0-16,-1 3-3 0,0 1 6 15,2-3-3-15,1 4 0 0,3-2 0 16,3-1 0-16,-1-1 1 0,3 0-2 16,-3 2 1-16,1-2 1 0,-7 0 0 15,2 0-1-15,-10 1 0 0,-6-2 1 16,-4 1-1-16,-9 0 0 0,-6-1 0 15,-4 0-1-15,-2 0 4 0,0 0-2 16,-2 0-1-16,-6 0 1 0,0 0 0 16,-3 0-2-16,-1 1 2 0,2 0 0 0,-1 3-1 15,1-2 0-15,-2 2-1 0,1 1 2 16,-1-1-1-16,1 1-1 0,3 0 0 15,0 0 2-15,-4 3-1 0,-1 1 0 16,-3-1 0-16,-3 4 1 0,2-2-1 16,-3 2-1-16,-1 1 1 0,-4 3 1 0,-2 0 0 15,-2 2-1-15,-2 0 0 16,0 1 1-16,0 0 0 0,0 2-2 15,5-1 2-15,-1 0-1 0,8-1-1 16,1-3 2-16,1 1-1 0,5 0 0 0,1-1 0 16,3-1-1-16,0-1 1 0,-1-1-3 15,7-2-8-15,2-2-15 0,0-3-15 16,2 1-28-16,11-6-18 0,-3-1-50 15</inkml:trace>
  <inkml:trace contextRef="#ctx0" brushRef="#br0" timeOffset="53497.05">14172 1157 29 0,'-10'14'39'0,"0"5"-18"0,-3 2-10 0,3 4 8 15,-5 5 5-15,-1 3-6 0,-1 2-3 16,-1 3-6-16,-1 4-2 0,-2 3-1 16,1 2 2-16,-3 3-1 0,2 2-4 15,3 2-1-15,-1 4-1 0,5 0 24 16,-1 3-8-16,3-4-16 0,3 0-1 0,1-1 2 15,2-4-2-15,0-3 7 0,2-4-10 16,-5-1 3-16,3-3 0 0,0-2-1 16,0 0 1-16,4-2 1 15,-2-1-1-15,1-1-1 0,3 0 2 0,0-1 0 16,0 0-1-16,-2 1 0 0,0-1 1 15,0 2 2-15,0-3-1 0,-2 1 2 16,0-3 0-16,0-6 1 0,0-2 0 16,4-6-3-16,-2-3-2 0,2-3 2 15,-2-1-1-15,-3 0-1 0,3-1 2 0,-2 4-1 16,2 1-1-16,0-1 0 0,-2 2 0 15,2 2 0-15,0-2 2 0,0 1 2 16,-2-4-1-16,2-3-2 0,2-2-1 16,-3-1 0-16,1 2 1 0,2-1-1 15,-2 2 0-15,2-1-1 0,-2 0 3 16,2 2-1-16,-6 5-1 0,2 2-1 15,0 2 3-15,0-4-1 0,4-4-3 16,-4-3 2-16,1 0 0 0,1 0 2 16,0 0-2-16,-2-3-1 0,4-1 1 15,-2-2 0-15,2-1-1 0,0 1 1 0,0-1 1 16,0-1 0-16,0 0-2 0,0 1 0 15,0-1 2-15,0 0 0 0,0 0 1 16,0 0-2-16,0 0 0 0,0 0 0 16,0 0-1-16,0 0 0 0,0 0 1 15,0 0 1-15,0 0-3 0,0 0 0 16,2 0 2-16,-2 0 0 0,4 0-3 15,-4 0 0-15,2 0 3 0,-2 0-1 16,0 0-4-16,2 0 1 0,1 0 4 16,1 0 0-16,-4 0-2 0,2-1 2 0,0 0 2 15,0 1-2-15,-2 0 1 0,0 0 1 16,0 0 0-16,0 0 2 0,0 0-1 15,-4 0-3-15,-5 0 0 0,-1 7-2 16,-4 4 2-16,-3 4 2 0,-6 0 1 16,3 1 0-16,-3 4 1 0,-2 3 0 0,-4 3 3 15,4-1 23-15,3-3-18 16,5-6-11-16,9-3 1 0,4-2-3 15,2 2-12-15,0-3-16 0,2-3-46 16,0-2-78-16</inkml:trace>
  <inkml:trace contextRef="#ctx0" brushRef="#br0" timeOffset="54255.1">12711 3059 64 0,'0'-2'20'0,"2"-2"9"15,0 3-4-15,2-3 0 0,0 1 3 16,2 0 0-16,-6 1-2 0,7-2-7 16,-5 0 3-16,2 0 4 0,-2 0-4 15,0 1 0-15,-2 0-3 0,0 1 0 16,0 0 1-16,0 1-7 0,0-2 0 0,0 2-5 15,-2-2 0-15,-2-1-1 0,0 3-4 16,-3 1 2-16,-3 0 0 0,2 0-4 16,-1 8-5-16,-3 6 4 0,4 0 0 15,-3 2 0-15,7 1-1 0,2-2-2 16,-2 0 2-16,4-1 0 0,0-2 0 15,0-2-1-15,6-3 1 0,1 0 0 16,3-3-2-16,0-4 4 0,-2 0 1 16,9 0 0-16,-5-5 0 0,3-6-2 15,1-2 3-15,-5 0-1 0,-1 0 0 0,-2-1 2 16,-1 2-1-16,-3 0 1 0,0 1-2 15,-4 2 0-15,0-1 5 0,0 1-7 16,0 1 4-16,-4 3-3 0,-3 1 3 16,1 1-4-16,4 3-4 0,-4 0-9 15,2 6-17-15,0 6-7 0,2 4-6 16,2 2-37-16,0-5-45 0,0 1-45 15</inkml:trace>
  <inkml:trace contextRef="#ctx0" brushRef="#br0" timeOffset="54624.12">13339 3149 9 0,'-4'-6'109'0,"-4"1"-73"0,-3-1 8 16,1 1 1-16,0 1-7 0,1 0-8 0,3 2-6 15,-2-1-2-15,0 3-6 0,-1 0-9 16,1 0-5-16,4 5 1 0,-4 4-1 15,6 3-3-15,0 0 0 0,0 0 1 16,2-1 1-16,0-3-3 0,0-3-1 16,0-1 3-16,4-1 0 0,-2-3 1 0,2 0 2 15,0 0 4-15,2 0 9 16,-2-8-4-16,5-3-5 0,-5 1-2 15,0-2-3-15,-4 2 2 0,0 3-1 16,0 0-3-16,0 3 1 0,0 1-4 0,0 3-21 16,0-2-5-16,0 2-25 0,0 0-50 15,0 5-10-15</inkml:trace>
  <inkml:trace contextRef="#ctx0" brushRef="#br0" timeOffset="57049.25">13333 3201 76 0,'0'0'35'0,"0"0"-14"15,0 0 5-15,0 0-1 0,0 0-7 16,-2 0-4-16,2 0-1 0,0 0-1 15,-2 0-12-15,2 5 9 0,0 8 4 16,0 1-1-16,0 4 2 0,0 2 3 16,0 4-8-16,-4 2 4 0,0 6-5 15,-3 5-1-15,-1 2-3 0,0 5-3 16,-3 3 0-16,3 4-1 0,0 3 2 15,0 0 1-15,-1 2-2 0,3 0-2 16,0 0 2-16,-2 2 0 0,-1-1-1 0,-1 0 0 16,2-2 1-16,2-3 1 0,-5 3-2 15,3 2 0-15,-4 4 2 0,1 2-2 16,1 2 0-16,0-1 3 0,-3 2-6 15,3 5 4-15,-7 0-1 0,-1-3-1 16,1-2 2-16,-3-1 1 0,-1-1-2 0,0-2 0 16,-4 3 0-16,9-7 0 0,-9-1 0 15,4-1 0-15,-1-1 1 16,-5-2 0-16,4-3-1 0,-2-2 0 15,0-2 0-15,1-1 3 0,-1 0-3 0,0-4 0 16,0 1 0-16,5-4 1 0,-3-3 0 16,2-2-2-16,0-6 2 0,1 0 0 15,-3 1-1-15,-4-2 0 0,0 3 0 16,-6 3 1-16,0 0-1 0,-2 1 0 15,-4-1 0-15,-1 2 2 0,-3 1-2 16,2 0-1-16,-3 2 2 0,-1 0 0 0,-3 3-1 16,5-2-1-16,-3 0 2 0,5 0-2 15,0 2 2-15,-1 1-1 16,-1 0 0-16,2-1-1 0,-5-5 2 15,3-2-3-15,1-4 3 0,-1-3 0 0,4-1-1 16,1-3-2-16,-1-2 4 0,4-4-3 16,0 1 1-16,2-3 1 0,0-2-1 15,6-1 0-15,0-2-1 0,2-2 1 16,5 0 1-16,1-2 0 0,0-1 0 15,3-1-2-15,1-1 1 0,-1-2 2 0,-3 0-2 16,1 0-1-16,-1 0 2 0,-2 0 0 16,-3 0-1-16,-3 0-2 0,-6 0 3 15,-1 0-1-15,-1 3 0 16,-2 4-2-16,-2 1 3 0,-2 0 0 0,1 1-3 15,-1 0 1-15,6 0 1 0,4 0 1 16,2-1-1-16,0 1-1 0,4 1 1 16,0-3 1-16,5 1-1 0,-1-2-1 15,2 3 2-15,1-2-1 0,-3 2 0 16,-2 0-1-16,-2 1 1 0,-6 1 1 0,3 1-1 15,-6 0 0-15,-3 0 0 0,-2 2 1 16,2 2-2-16,0 0 1 0,1 0-1 16,7-2 2-16,1 1-2 0,3-1 1 15,0-1 1-15,2-1 0 0,0 1-2 16,-1 0 1-16,-3 0 0 0,0 1 1 15,2 1-2-15,2-1 1 0,1 1 0 16,-3 1 0-16,2 0-1 0,-2 2 1 16,-4 1 0-16,-2 2 1 0,2 1-2 15,3-3 0-15,3-3 2 0,0-3-1 0,4-1 0 16,3-1 0-16,-3-1 0 0,5 0 1 15,-1-1-2-15,1 0 1 0,1 0 1 16,5-2-1-16,-2 2-1 0,0-3 1 16,-1 1 1-16,1-1-1 0,-5 0-1 15,3-2 1-15,-2 4 1 0,-9 2 0 16,-4 0-2-16,-4 1 0 0,2-2 2 15,-2-1 0-15,2 0-1 0,2-1-1 16,0 0 2-16,-2-2 0 0,5-1-2 16,-1-1 1-16,-4-2 1 0,4 0-1 0,2-1 0 15,7 1 0-15,3-1 2 0,5 0-1 16,4 0-1-16,0 0 0 0,-2 0 0 15,-1 0 1-15,3 0-1 0,-2 0 0 16,-2 0 0-16,-3 0 0 0,-1 0-1 16,0 2 1-16,-5 2 0 0,-8 6 0 15,-8-1-1-15,-8 3-2 0,-3 3 5 16,3-2-2-16,-2 1 0 0,1-1 0 15,3 0 1-15,4-2-1 0,2-2 0 16,2-1 0-16,4-1 0 0,4-4 1 16,7 0 0-16,7-3 3 0,5 0-2 0,-2 0-2 15,2 0 0-15,-2 0 0 0,-2 0 1 16,-1 0-3-16,1 0 2 0,-2 0 0 15,-1 0 1-15,3 0-1 0,-2 0 0 16,-3 0 0-16,-7 4 2 0,-1 0-1 16,-2 1 2-16,0 0 8 0,3-2-6 0,1 2-5 15,1-1-1-15,-1-2 2 16,2 0 1-16,3 1-1 0,-3 0-1 15,9-1-1-15,0 0 3 0,6-2-1 16,-2 0-2-16,0 1 1 0,-1 1 0 0,1-1 1 16,-2 0-2-16,2-1 2 0,0 0-2 15,0 0 2-15,-2 0-1 0,-3 0 1 16,5 0 1-16,-4 0-2 0,0 0 0 15,1 0-2-15,1 0 5 0,2 0-3 16,0 1-1-16,0 0 1 0,0-1 1 0,2 0-1 16,2 0 0-16,-3 0 0 0,1 0 1 15,-2 0 0-15,0 0-1 16,-2 0 0-16,0 0 0 0,4 0 1 15,-9 0-2-15,5 0 1 0,-2 0 1 0,0 0-1 16,-1 0-1-16,-1 0 1 0,-7 1 1 16,-1 3-1-16,-9 0-1 0,4-2 1 15,5 0 2-15,5-2-1 0,7 0-2 16,2 0 4-16,4 0 0 0,0 0-3 15,0 0-2-15,0 0 2 0,0 0-1 0,0 0-2 16,0 0 1-16,0 0 1 0,0 0 2 16,0 0 0-16,0 0 0 0,0 0 2 15,0 0 0-15,-2 0-1 16,2 0-2-16,-2 0 1 0,2 0 0 0,0 0-1 15,0 0-3-15,0 0 2 0,0 0 1 16,0 0-2-16,0 0 2 0,0 0-1 16,0 0 2-16,0 0-1 0,0 0-1 15,0 0 0-15,0 0 2 0,0 0-1 16,0 0-1-16,0 0 1 0,0 0 0 0,0 0 0 15,0 2-1-15,0 0 1 0,2 0-1 16,2 1-7-16,2-1-6 0,0 0-6 16,3-2-11-16,-1 0-14 0,4 0-20 15,1 0-26-15,-5-1-22 16</inkml:trace>
  <inkml:trace contextRef="#ctx0" brushRef="#br0" timeOffset="57438.28">7963 7775 14 0,'0'0'78'15,"0"0"-59"-15,-3 0 14 0,3 0-11 0,0 0-4 16,-2 0 3-16,2 0-3 0,0-2-9 15,0-4 0-15,9-1-3 0,3-2 1 16,0 1 3-16,11-3-3 0,2-4 1 16,4 0 3-16,2 0 0 0,2 1-2 15,-4 1-3-15,2 4-4 0,-4 0 0 16,-6 1-2-16,-3 1 0 0,-3 4 0 15,-7 1 0-15,-2 2-11 0,-4 0-9 16,-2 0-1-16,0 0 8 0,0 5 1 16,0-1-8-16,-8 0-10 0,0 1-8 0,1 1 2 15,-1 1-8-15,-2 0-11 0</inkml:trace>
  <inkml:trace contextRef="#ctx0" brushRef="#br0" timeOffset="57688.28">7954 7795 70 0,'-6'3'29'0,"0"-1"-4"0,0 1 5 15,4-2 0-15,0 1-1 0,-3 0-10 16,5 0 2-16,0 3 4 0,-2 0-10 15,2 3-3-15,0 3 4 0,9 1-4 16,5-1-7-16,9 1 10 0,6-2-5 0,6 0-2 16,0 0-6-16,2-1 0 0,-2 1-2 15,-6-2-5-15,2-2-24 16,-4-1-20-16,-2-1-26 0,-4-3-29 15</inkml:trace>
  <inkml:trace contextRef="#ctx0" brushRef="#br0" timeOffset="59772.41">12740 3074 77 0,'0'0'12'0,"2"0"10"16,-2 0 18-16,2 0-6 0,-2 0-8 15,0-1-10-15,2-1-2 0,-2 2 0 16,0 0 5-16,0 0 2 0,0 0-1 15,0 0-1-15,0 0-5 0,0 0 1 16,0 0-6-16,0 0-1 0,0 0-4 16,0 0-2-16,0 0-2 0,-2 10 2 0,-2 4-3 15,-7 5 3-15,5 3 0 16,-6 2 0-16,-1 2-1 0,1 2-1 0,-5 0 2 15,1 2 0-15,3 2-2 0,-5 1 1 16,-3 0 1-16,3 4-1 0,-5-1-2 16,2 0 2-16,-2-1-1 0,3-2 0 15,-3 1 0-15,2 0 0 0,-3 4 0 16,-3 1-1-16,-4 0 1 0,2-2 0 15,4-5 1-15,2-2 0 0,0-2-2 0,1 1 1 16,-5 2 1-16,-2-3 0 0,0-1-1 16,2-5-1-16,4-2 3 0,3-3-2 15,-3 1-1-15,0 0 1 16,-2 0 1-16,5-1 0 0,-1 0-2 0,2-1 1 15,1-1 1-15,-1 1-1 0,5-1 0 16,-3-2 0-16,3-1 1 0,1-2-1 16,-3 1 0-16,1 1-1 0,-1-2 2 15,3 2-1-15,-3-2 0 0,-5 3-1 16,-4 4 2-16,-4 2-1 0,1-2 1 0,3-3-2 15,2 0 2-15,2-1-1 0,3 1-1 16,-1 1 0-16,3-3 3 0,1-2-2 16,7-5 0-16,4 0-2 15,-3-1 3-15,1 0 0 0,0 0-2 0,2 0 1 16,-2-1 1-16,0 0-1 0,-3 2 0 15,-3 2 0-15,-1-1 0 0,-1 2 0 16,2 1 0-16,-1-1-1 0,1 2 2 16,-11 3-1-16,0 5 0 0,-6-2 0 15,2-2 0-15,3-1 1 0,3-3-2 0,0-2 1 16,-1 3 1-16,-1 0-1 0,0 1-1 15,0-2 2-15,1-2 0 16,3-1-1-16,3-3-1 0,3-1 1 16,1 2 1-16,1-1-1 0,5 0-1 0,0-1 0 15,2-1 2-15,0-2-2 0,0 3 1 16,-1 0 0-16,1 0 0 0,0 1 0 15,0-2 0-15,-2 0 0 0,0 1 0 16,-1 0 1-16,3 1-1 0,-4 2 0 16,-4 1 1-16,-7 4-1 0,-2-1-1 0,-3 0 1 15,1-2 2-15,6-2-2 0,-1 0 0 16,-3-1-1-16,2-1 2 0,1 0 0 15,7-2-2-15,3-2 1 16,6 0 1-16,0 0-1 0,0 0-1 0,0 0 1 16,2 0 1-16,-2 0 0 0,0 0-2 0,0 0 1 15,0 0 1-15,0 0-1 16,-3 0 0-16,1 0-1 0,-2 0 2 15,4 0 0-15,-4 0-2 0,2 0 0 16,-3 0 2-16,3 1 0 0,0 0-2 0,2 0 1 16,-2-1 0-16,4 0 1 0,0 0-2 15,0 0 1-15,0 0 2 0,-2 0-2 16,2 0-1-16,0 0 1 0,0 0-1 15,-2 0 1-15,0 0 2 16,2 0-2-16,-2 0-1 0,0 0 1 0,2 0-1 16,-4 0 2-16,4 0 0 0,0 0-1 15,0 0-2-15,0-1 2 0,0 1 0 16,0-3 2-16,0 2-4 0,0 0 1 15,0-3 0-15,0 4 1 0,2-3-2 16,0 1 1-16,4 2 1 0,-4 0-12 0,4 0-8 16,2 0-11-16,1-4-16 0,-1 2-34 15,0-1-25-15</inkml:trace>
  <inkml:trace contextRef="#ctx0" brushRef="#br0" timeOffset="60352.45">10685 4807 0 0,'-2'2'30'16,"0"-2"-11"-16,2 0-1 0,-2 0 8 15,0 0 3-15,2 0-5 0,0 0 1 16,0-1-1-16,0-1-6 0,0-1-4 16,0-1 3-16,0-1-6 0,0-2-10 15,8-2 2-15,2-1-2 0,3 0 1 16,1-2 0-16,3-3-2 0,-1-1-2 0,5 0 2 15,-2 0 2-15,1 0-2 16,-1 5 1-16,-5 1-1 0,-1 1-1 16,-5 4 1-16,-2 1 1 0,-2 2-2 15,5-1 1-15,-7 3-3 0,0 0-10 0,-2 0-8 16,0 0-8-16,0 0 3 0,0 7-5 15,0 0-13-15,0 0-11 0</inkml:trace>
  <inkml:trace contextRef="#ctx0" brushRef="#br0" timeOffset="60633.46">10668 4861 51 0,'0'5'25'0,"2"0"17"0,5 1-4 0,3 1-4 15,2 2-11-15,7 1-5 0,4-1 2 16,2 1-7-16,1-1 0 0,1-3-3 15,-2 0-4-15,2 1-1 16,-8 0-2-16,-3 1-5 0,-1 1 2 0,-5 2-12 16,0-1-13-16,-4 2-14 0,1 4-27 15,-5-1 12-15,-2 2-23 0</inkml:trace>
  <inkml:trace contextRef="#ctx0" brushRef="#br0" timeOffset="80951.63">7909 4988 29 0,'0'-2'42'0,"2"-1"-16"0,-2-1 1 15,0 1-3-15,0 0-1 0,0 2-2 0,0 0-2 16,0-2-6-16,0 3 4 0,0 0-9 15,0 0 0-15,0 0 3 16,0-1-5-16,0 1-1 0,0-1 3 16,0-1 4-16,0 1 1 0,0 0-2 0,0-1 1 15,0 1 1-15,0-1-1 0,-2 0-4 16,0 1 0-16,-2-1-2 0,4 0-1 15,-2 0-1-15,2 2-1 0,0 0 0 16,0 0 1-16,0 0-1 0,0-1-1 16,0-1-1-16,0 2 0 0,0 0-1 0,0 0-2 15,0 0 1-15,0 0-1 0,0 0 0 16,0 0 3-16,6 0-2 15,0 0 2-15,0 0-1 0,4 2 1 16,1-1 0-16,-1 2 1 0,3-2-2 0,-5 1 0 16,0 0 1-16,4-1 0 0,1 3-1 15,-1-2 0-15,3 1 0 0,-3 0 1 16,3 0-2-16,1 1 1 0,-1-2 1 15,1 2-1-15,1-3 0 0,-1 1-1 16,3-1 2-16,-3-1 0 0,3 0-1 0,0 0 0 16,-3 0 1-16,-1 0 0 0,-1 0-2 15,3 0 1-15,-7 0 1 0,0 0-1 16,-1 0-1-16,-1 0 0 15,0 0 2-15,-2 0-1 0,3 0-1 0,-3 0 0 16,-2 0 2-16,2 0 0 0,2 0-2 16,1 0 1-16,1 0 0 0,4 0 0 15,-1 0 0-15,-1 0-1 0,-1-1 2 16,1-1-1-16,-2 1 0 0,3-1-1 15,-3-1 2-15,0 1-1 0,3 0 0 16,-5 1-1-16,0 1 2 0,-4-1-1 0,3 1-1 16,-3 0 1-16,2 0 1 0,-4 0-2 15,6 0 0-15,-1 0 1 0,-1 0 0 16,2 0 0-16,0-2-1 15,3 2 1-15,-1 0 1 0,-2 0-1 0,0-1-1 16,3 0 1-16,1 0 1 0,-1-1-1 16,1 1-1-16,0 0 1 0,-1 0 1 15,-1-1-1-15,2 0-1 0,-3 1 0 16,1 0 1-16,-4 0-1 0,3 1-1 15,-3-1 1-15,0 0 1 0,2 1 0 0,0-2-1 16,-1 1 2-16,1 0-2 0,2-2 1 16,-4 1 1-16,7 1-1 0,-5-1 0 15,2 0-1-15,-1 0 2 0,-1-2-2 16,9 1 2-16,-5 0-1 0,2-1-1 15,-1 1-1-15,-1-1 4 0,-1 1-1 16,-1 0-2-16,0 2 1 0,-4-1 1 16,1 2-1-16,-3 0-1 0,2 0-1 15,-2 0 4-15,0 0-2 0,5 0-2 16,-5 0 2-16,2 0 2 0,0 0-2 0,2 0-2 15,1 0 2-15,1 0 0 0,-2 0 2 16,3 0-4-16,-3 0 2 0,4 0 0 16,3 0 2-16,1 0-5 0,-1 0 2 15,-3 0 2-15,-6 0-1 0,3 0-1 16,-3 0 1-16,-2 0 1 0,2 0 0 15,-2 0-2-15,0 0 2 0,3 0 1 16,-3 0-1-16,2-1-2 0,0 0 1 16,-2-1 1-16,0 0-1 0,3-1-1 15,-1 1 1-15,2 1 0 0,2-1 0 0,7-1-2 16,-1 0 1-16,1 0 1 0,2 0 0 15,-3 2 0-15,-3-2 0 0,1-1 0 16,0 3 0-16,1-2-1 0,-3 1 1 16,-1 1 1-16,-1 0-1 0,-4 1-1 15,0-2 1-15,-1 2 0 0,-1 0 1 0,0 0-2 16,2 0 1-16,0 0 0 15,2 0 1-15,-1 0-2 0,3-1 1 16,0 1 0-16,3-1 1 0,3 1-2 16,5 0 1-16,-5 0 0 0,3 0 0 15,-2 0-1-15,-1 0 1 0,1 0 1 0,1 0-1 16,-1 0-1-16,-1 0 1 0,1 0 2 15,-3-2-2-15,-1 2-1 0,-3-1 1 16,-2 1 2-16,-1-2-2 0,-1 1 0 16,-2-1 2-16,0 0-2 0,0 2 0 15,0-1 0-15,-4 0 0 0,2 1 0 0,5-1 1 16,-5 1-4-16,6 0 3 15,2 0 2-15,1-1-4 0,1-1 1 16,2 1 2-16,7-1 1 0,6-1-2 16,-2 1 1-16,0 0-1 0,-1 1 0 0,-3 1 0 15,0-1 0-15,-3 1-1 0,1 0 2 16,-2 0-1-16,-7 0-1 0,0 0 1 15,-2 0 2-15,-1 0-2 0,-1 0 0 16,-2 0 0-16,-2 0 2 0,2 0-2 16,-2 0-1-16,7 0 2 0,-5 0 0 0,4 0-2 15,-2-1 0-15,0-1 1 0,5 1 0 16,1 1 0-16,7 0-1 15,1 0 1-15,7 0 4 0,0 0-5 16,-2 0 0-16,0 0 1 0,0 0 1 0,-3 0-1 16,-1 0-1-16,2 0 2 0,-5 0 0 15,-1 0-1-15,-5 1-1 0,1-1 2 16,-5 0 0-16,-4 0-1 0,2 0 1 15,-4 0 0-15,0 0 1 0,5 0-2 16,-1 0 0-16,-2 0 0 0,2 0 0 0,2 0 0 16,-1-1-1-16,1 0 2 0,2 0-1 15,-2-1 0-15,1 1-1 0,-1-1 2 16,2 0 1-16,7-2-2 15,8 0-2-15,-1-1 6 0,3 0-2 0,-4 2-2 16,-2 1 0-16,-3 1 0 0,1 1 1 16,2 0-1-16,-1-2-1 0,3-1 2 15,0 2 0-15,-5-1 0 0,-1 2-1 16,-5 0 1-16,-5 0 1 0,-3 0-1 15,0 0-1-15,-2 0 1 0,-2 0 2 0,0 0-5 16,2 0 2-16,-2 0 2 0,2 0 1 16,-2-1-3-16,0 0 1 0,0 1 0 15,2-2-1-15,-2 1 0 0,2 1-1 16,0 0 2-16,-2 0-1 0,2 0 0 15,-2 0 0-15,0 0 3 0,0-1 0 16,0 1-3-16,0-1 0 0,0 0 0 16,0 1 1-16,4 0-1 0,-4 0 0 15,0 0 1-15,0-1-1 0,0 1 0 16,0-2-2-16,0 2 4 0,0 0 1 15,0 0-1-15,0 0-1 0,0 0 4 0,0 0-1 16,2 0-3-16,-2 0-1 0,0 0 1 16,0 0-1-16,0 0 0 0,0 0 0 15,0 0 3-15,0 0-3 0,0 0 3 16,0 0-2-16,0 0 1 0,0-1-3 15,0 0 1-15,0 1 0 0,0-1 0 16,0 1 0-16,0 0 0 0,0 0-14 16,0 0-18-16,0 0-14 0,0 0-54 15,-6 0-133-15</inkml:trace>
  <inkml:trace contextRef="#ctx0" brushRef="#br0" timeOffset="87449">15146 1586 27 0,'-8'0'33'0,"-1"0"-16"0,1 0 6 16,-2-1 5-16,1-1-2 0,1-1-2 15,2 1-2-15,-4 0-6 0,3-1 0 16,-1 2 0-16,2-2 0 0,-4 2 2 16,5 0-7-16,-3-1 2 0,-2 1-4 15,2 1 0-15,-1 0-3 0,-1 0-1 0,2 0-4 16,-1 1 2-16,3 3-3 0,-2 3 1 15,0-2 0-15,-3 3-1 0,1-2 0 16,4 1 0-16,-2 0 1 16,5-2 0-16,-1 0-1 0,2-3 0 15,2 0 0-15,0-1-2 0,0-1 1 0,9 0 2 16,15 0 4-16,3-5-3 0,12-7-1 15,9-4 1-15,4-1 0 0,8-3 0 16,0 2-2-16,2-2 0 0,0 1 0 16,-4 3 2-16,-1 1-2 0,-7-1 1 15,-7 3 0-15,-5-1 0 0,-7 4 0 0,-4 2-2 16,-9 0 2-16,-8 1 1 0,-3 2-2 15,-7 1 2-15,0 1 7 0,0 1-5 16,0 2-1-16,-4 0-3 16,-5 0 0-16,-3 8 0 0,2 3 0 0,-3 3 0 15,1 1-7-15,3 2-20 0,5-1-27 16,0-4-41-16,0-4-53 0</inkml:trace>
  <inkml:trace contextRef="#ctx0" brushRef="#br0" timeOffset="88221.04">17333 1133 60 0,'2'-3'39'0,"-2"-1"5"0,4-1-17 0,-2 0 1 16,0 0-2-16,2 2-4 0,-2-1-12 16,2 2-6-16,1 0-2 0,-3 1 1 15,2 0 0-15,-4 1-4 0,0 0 3 16,0 0-1-16,0 0-1 0,0 0 4 15,0 0 3-15,0 0 3 0,0 0 1 0,-2 1 1 16,-2 4 0-16,4 2-3 16,-2-1-1-16,-3 2-3 0,3 1 6 15,0 3-4-15,0 0 0 0,2 0-5 16,0-1 1-16,0 1 0 0,0-1-3 0,0-2 0 15,0 1 1-15,4-2 2 0,-4 0-3 16,0 0 1-16,0 1 0 0,0 4 0 16,0 2-2-16,0 1 2 0,0 3 0 15,0 2 0-15,2 0-1 0,5 0 0 16,-5-1 1-16,0 0 0 0,2-1-1 0,-4-2 0 15,0-1 2-15,0-4-2 0,0 0-1 16,0-4-2-16,0-1-2 16,0-3-9-16,0-2-9 0,0-1-12 15,0-1-8-15,4 0-11 0,0 0-17 0,-4-8-28 16</inkml:trace>
  <inkml:trace contextRef="#ctx0" brushRef="#br0" timeOffset="88506.06">17153 1297 103 0,'0'0'14'0,"6"0"7"0,2 0 10 16,1-2 3-16,5-2-5 0,3 3-3 16,5 0-3-16,3-1-11 0,4 2-4 0,0 0-3 15,0 0 3-15,-2 0-1 0,-2 0-3 16,-3 3-1-16,-3 1-1 0,-4 1-2 15,-3 0 0-15,0-1-11 0,-1 2-20 16,-1-3-19-16,2-2-30 16,-3-1-30-16</inkml:trace>
  <inkml:trace contextRef="#ctx0" brushRef="#br0" timeOffset="88925.08">18062 1095 1 0,'-6'0'75'0,"4"0"-37"15,-4 0-3-15,4 0 10 0,-2 0-7 16,2 0-2-16,2 0-5 0,0 0-14 16,2-1-13-16,10-1 1 0,5-1 3 15,3 2 3-15,7-2-6 0,4-1 1 16,4 0-3-16,3 0-1 0,5-2-1 15,-2 0-2-15,1 1 2 0,-3 1 1 0,-10 2-2 16,-4-1 0-16,-9 2 0 0,-7 0-2 16,-3 1-10-16,-2 0-7 0,-4 0-20 15,0 0-10-15,-8 0 10 0,-5 0-36 16,-5 0-40-16</inkml:trace>
  <inkml:trace contextRef="#ctx0" brushRef="#br0" timeOffset="89178.1">18065 1142 2 0,'-9'9'128'0,"3"0"-110"15,6 1-5-15,0 0 5 0,0 0-1 16,6 0 2-16,9 3-2 0,1 0-8 16,3 2-5-16,-3-1-4 0,3-1 1 15,-2 1 0-15,-1 0-2 0,-3 0-2 16,-3-1 2-16,-4 0 2 0,-6-2-1 0,0 0 0 15,0 1 1-15,-10-2 2 0,-7 1-3 16,-1 1 1-16,-7 0 0 16,-2-1 1-16,4-1-2 0,0 1 0 15,5-4 0-15,3 0 2 0,7 0-2 16,2-4-8-16,6 2-16 0,0-5-23 0,6 0-10 15,9 0-13-15</inkml:trace>
  <inkml:trace contextRef="#ctx0" brushRef="#br0" timeOffset="89477.11">18726 1280 64 0,'0'7'3'0,"0"2"3"15,-6 3 5-15,-7 4 10 0,3 1 10 16,0 4-8-16,4 0-5 0,1-1-8 16,5-2-5-16,0-3 1 0,5-4 6 15,3-2 5-15,2-5 9 0,5-4 2 0,1 0 3 16,1-8-1-16,8-7-8 0,-1-3-5 15,5-5-2-15,0-2-7 0,6-6-3 16,-6-2-2-16,0-1-1 16,-6 3-1-16,-6 2-2 0,-3 3 2 0,-4 3-1 15,3 1-4-15,-3 4-18 0,2 1-16 16,-1 2-39-16,-7-3-57 0</inkml:trace>
  <inkml:trace contextRef="#ctx0" brushRef="#br0" timeOffset="108205.18">17291 2367 77 0,'0'-2'33'0,"0"0"0"0,3-1-4 15,-3 2 2-15,0-2 7 0,0 2-7 0,0-3-8 16,0 3-11-16,0 0-3 0,0 0-5 16,0 0 9-16,0 0 5 0,0 0-8 15,-3-3 5-15,1 1-2 0,0 0-1 16,2 0 0-16,-2 1 0 0,0-2-4 15,0 3-1-15,0-1-5 0,2 0 3 16,-4 0-2-16,0-1-3 0,-4-1 0 16,1 2 2-16,-3 0 1 0,-2 0-5 15,-3 1 2-15,-1-2 0 0,-5 3 2 16,-2 0-2-16,0 0-2 0,-1 8 4 0,-1 3-4 15,-4 5 2-15,2 3-1 0,0 6 2 16,0 1-1-16,2 5-2 0,3 3 1 16,1 1 3-16,7 3-2 0,5-2-2 15,7 0 2-15,2-2 2 0,9-5-2 16,11-2-3-16,7-4 3 0,4-4 3 0,6-3-3 15,3-1-3-15,1-4 2 16,-2-3 3-16,3-7-5 0,-1-1 3 16,0 0 0-16,-4-9 2 0,-1-5-2 15,-3-2-2-15,-7-7 3 0,1 1 1 0,-4-1-2 16,-4-1-1-16,-3 0 3 0,-5 1 2 15,-3-1-4-15,-2 0 0 0,-6 0 3 16,0 0 1-16,-6 0-4 0,-9 1 0 16,-3 0 0-16,-3 3 2 0,-2 0-3 15,3-1 0-15,-7 3 1 0,2 0 2 16,2 2-3-16,5 4 0 0,5 2-3 0,3 4 1 15,2 4-10-15,4 2-13 16,-1 0-11-16,3 8-14 0,2 5-37 16,0 3-45-16</inkml:trace>
  <inkml:trace contextRef="#ctx0" brushRef="#br0" timeOffset="108665.21">18019 2665 77 0,'0'-7'149'0,"0"5"-137"0,0 2 1 16,0 0 0-16,0 12 4 0,-6 10 12 15,-4 6-3-15,-3 7-5 16,3 5-10-16,-1-2-5 0,5 0-2 0,2-5 3 16,4-5-3-16,0-4-5 0,0-6 7 15,8-6 3-15,5-4-2 0,5-8 1 16,3 0 7-16,6-7 1 0,6-14-3 15,2-5-6-15,4-9 3 0,-1-3-5 16,1-4-2-16,-4-1-1 0,-4-2 4 0,-6 3-6 16,-2 2 1-16,-7-1-1 0,-6 5 4 15,-1 2-3-15,-5 2-1 0,-4 3 0 16,0 3 0-16,-8 2-6 0,-3 3-9 15,3 5-12-15,-2 5-6 0,1 7-21 16,1 4-17-16,-4 0-76 0</inkml:trace>
  <inkml:trace contextRef="#ctx0" brushRef="#br0" timeOffset="120638.9">7148 3178 2 0,'0'0'24'15,"0"0"-9"-15,0 0-1 0,0 0 6 0,0 0 2 16,0 1 11-16,0 5 0 0,0-1-15 15,0 2-1-15,0-2-4 0,0 1 7 16,0-3-4-16,0 0-4 0,0 3 4 16,0-3-4-16,0 0-4 0,0 0 2 15,0-1-1-15,0 0 2 0,2 1-4 0,0-1-3 16,0 3 2-16,0-4 0 0,3 3-7 15,-3 4 3-15,-2 1 2 0,2 5-2 16,0 4-3-16,0 5 2 16,0 5 1-16,-2 1-1 0,0 3-1 15,0-1 0-15,0 4 2 0,0 2 1 0,0 3-5 16,0 0 2-16,0 7-1 0,0 3 1 15,0 4 3-15,0 0-3 0,0-1-3 16,0-3 4-16,0-5-2 0,0-6 4 16,6-5-5-16,-2-3 4 0,2-4-4 15,3-2 2-15,-7-3 2 0,4-5-2 0,-4-2 0 16,0-5 0-16,0-4 0 0,-2-3 1 15,0-2-1-15,0 1 0 0,0-2 4 16,0 0-2-16,0 0-1 16,2 0-4-16,-2 0-4 0,2 0-16 0,0 0-17 15,0-6-15-15,3-2-11 0,-3-1-32 16</inkml:trace>
  <inkml:trace contextRef="#ctx0" brushRef="#br0" timeOffset="121185.93">7101 3921 12 0,'0'-5'55'0,"0"0"-26"0,0 2 2 16,0 0 7-16,-3-2 2 0,-1 2 4 15,4 2-11-15,0 0-16 0,0 1-6 0,0 0-2 16,0 0 0-16,0 0-2 0,0 0-6 16,0 1 1-16,0 9 1 0,0 5 7 15,0 6 0-15,0 5-7 0,0 1 1 16,0 1 1-16,0 1-3 0,2 2-3 15,5-2 3-15,-1-2 2 0,2-3-2 0,2-3-3 16,1-4 4-16,-1-4-1 16,3-2-2-16,-3-4-1 0,-2-2 1 15,0-4 2-15,1-1-1 0,-1 0-1 16,2-3 1-16,1-7 4 0,3-3-3 15,1-1-2-15,-3-1 2 0,0-1 1 0,1-2-2 16,-1 0-2-16,3-1 3 0,-5 2 0 16,0-2-3-16,1 0-5 0,-3 0-12 15,0-2-17-15,0 1-40 0,-1 2-30 16,-3-1-46-16</inkml:trace>
  <inkml:trace contextRef="#ctx0" brushRef="#br0" timeOffset="139057.94">17107 1767 49 0,'-4'-5'27'0,"2"0"4"16,0 0 5-16,0 1-9 0,0 1-3 15,0 0-4-15,2 1 0 0,0 0-7 0,-2-1 0 16,2 2 0-16,0-1 2 0,-4-1 4 16,0-2 2-16,2 1-4 0,-3 0-2 15,1-1 0-15,4 3-1 0,-2-2-5 16,0 3 3-16,2 0-9 0,0 1 2 15,0-1-5-15,11 0 0 0,3-1-2 0,9 2 1 16,4-2 2-16,6 2 1 16,10 0-2-16,1 0 0 0,-1 0 0 15,9 0 2-15,-5 0-2 0,1 0 0 16,-3 2 1-16,1 2-1 0,-1 1 0 0,-1 0 0 15,-1 1 1-15,0-1 0 0,-1 1-5 16,1-2 6-16,1 1 0 16,1 0-2-16,5-1 1 0,-3 0-2 0,1 0 2 15,1 2 0-15,-3-3-1 0,-3 3 0 16,-1 0 1-16,-7-1-1 0,-2 1 0 0,-2 0-1 15,-4 1 2-15,-7-2 0 16,-5-1-2-16,-3-1 2 0,-6-1-1 16,-1-1 2-16,-3-1-4 0,-2 1 4 15,0-1 5-15,0 0-2 0,-2 0-4 0,-7 0-3 16,-1 0 3-16,0-2 0 0,-1-1-1 15,-5 1 1-15,-1 1 0 0,-1-2-1 16,-7 2-1-16,0-1 1 0,-4 0 1 16,-4 1-1-16,-6-1-1 0,-5 0-1 15,-3-1 3-15,-9 2-5 0,-4 0-1 0,-4 1-2 16,-13 0-1-16,-12 0 5 0,-6 1-1 15,-4 3 2-15,8-3 3 0,6-1-1 16,7 0 0-16,6 0 0 16,7 0 2-16,6 0 1 0,7 0-5 0,6 0 5 15,7-1 4-15,6 1-3 0,8 0-2 16,9 0 0-16,5-2 1 0,7 2-1 15,4-1-2-15,0 1-2 0,0 0 1 16,0 0-1-16,2-1-2 0,9 0 4 16,9 0 2-16,7-2-2 0,8-2 0 0,11 0 0 15,3 0 0-15,9 0 1 0,6 1-2 16,7-1 1-16,1 2 0 0,4 0 0 15,7 0-2-15,-4 2 2 0,1 0 0 16,-5 0 0-16,-5 1 2 0,-6-1-2 16,-4 0 0-16,0 0-2 0,2 0 2 15,0 0 0-15,-2-1 2 0,-4 1-2 16,-5-2 0-16,-5 2-2 0,-9 1 4 15,-8 0-2-15,-8 0 0 0,-7 0 1 16,-10 0-1-16,1 0 1 0,-5 0 0 16,0 0 6-16,-9 0-4 0,-1 0-5 0,-3 0 4 15,-1 0-2-15,-5 0-1 0,-1 1 2 16,-7 1-2-16,-2 0 1 0,-6-2 1 15,-4 1-1-15,-5 1 0 16,-5-1-1-16,-7 1 2 0,-2 0-1 0,-6 1-1 16,-4 0 0-16,-9 1 3 0,-2-1-3 15,-3 0-1-15,-1 1 1 0,2 1 2 16,5 0-1-16,4-2-1 0,3-1 1 15,12-2 1-15,9 0 0 0,7 0-1 16,12 0 0-16,12 0 1 0,11 0-1 0,6 0-1 16,0 0-5-16,8 0 3 0,17 0 2 15,14-1 1-15,17-5-1 16,12-2 2-16,11 2-2 0,8-3-1 0,8 0-2 15,4 0 1-15,0 0-3 0,-2-1 4 16,-1 2-4-16,-8 1 8 0,-1 2-3 16,-2 1 0-16,2-1 1 0,-2 3 0 15,-7-1 0-15,-1 2-1 0,-11-1 2 16,-6 1-1-16,-11-1 0 0,-5 2-1 15,-13 0 1-15,-13 0 1 0,-9 0-1 0,-9 2-1 16,-19 2 6-16,-8 1-3 0,-10 0-2 16,-7 0-1-16,-7-1 2 0,-5 1 0 15,-6 0-2-15,-4 2 0 0,-2-1 1 16,-5 3 1-16,-1-1-2 0,-5 1-1 15,3 0 2-15,-1 3 1 0,7 0-1 0,2-1 0 16,0 2 1-16,-1-2 0 16,7 1-1-16,2-4 2 0,11-1-2 15,14-3 5-15,14-2 1 0,9-1-4 16,10 0 0-16,2 0-2 0,10-1-6 0,21 0 7 15,12 0-1-15,19-8 2 0,15-2-2 16,3 0-1-16,-1 0 1 0,-5 1 1 16,-5-1-1-16,-9 2-1 0,-3-1 1 15,-3 0 1-15,-4 2-1 0,-5 0-1 16,-10 2 1-16,-10 0 1 0,-6 2-1 15,-13 2-1-15,-4 1 3 0,-2 0 0 16,0 0-25-16,-14-3-94 0,-13-3-122 16</inkml:trace>
  <inkml:trace contextRef="#ctx0" brushRef="#br0" timeOffset="149022.51">8252 5972 2 0,'-4'0'7'0,"2"0"1"16,2 0 12-16,-4 0-5 0,2 0-1 15,2 0-2-15,-3 0-1 0,1 0 2 16,2 0 0-16,-4 0 2 0,2 0-1 15,2 0-2-15,-2 0-1 0,2 0 3 16,-2 0-3-16,0 0-3 0,2 0-3 0,-2 0 5 16,2 0 3-16,0 0 3 0,-2 0-1 15,-2 0 0-15,2 0 1 0,2 0-3 16,-2 1-2-16,2 0 1 0,-2-1-4 15,2 1 3-15,-5 0-1 0,3 1 0 16,0-1-3-16,0-1-3 0,0 0 1 0,0 2-1 16,2 1-1-16,-2-1-4 15,0 3 4-15,2 1 1 0,-2 0 0 16,0 4 0-16,2-1-1 0,-2 2 1 15,-2 2 2-15,2 0-3 0,-1 3 1 0,3-2 3 16,0 2-7-16,0 1 2 0,0 2 0 16,0 1 1-16,0 1-1 0,0 1-1 15,0 1 2-15,0 1-4 0,0 1 3 16,0 2-1-16,0 0 1 0,-2 1 0 15,-2-1 1-15,4 0-1 0,0-1-2 0,-2-3 4 16,2 3-3-16,-2-2 0 0,0-3 2 16,2 1-3-16,0-1 1 15,0-1 0-15,0-1 0 0,0 0 2 16,0-2-2-16,-2 0 2 0,2-2 1 0,0 3 1 15,-2 1-4-15,2 0 2 0,0-1-1 16,0 0 1-16,0-1-2 0,0 1-2 16,0-2 2-16,0 2 0 0,0-3 0 15,0 2-1-15,-2 5 0 0,-2 2-1 16,2-1 9-16,-5-2-5 0,5-5-2 0,0-3-1 15,2 1 1-15,0-2-1 0,0 2 1 16,0-3-1-16,0 2 1 16,0-1-2-16,0 0 0 0,0 1 3 15,0 0-2-15,0 3 0 0,0 3 0 0,2-2-1 16,-2 0 4-16,0-5-2 0,0-5 0 15,0-1 0-15,0-2 0 0,0 1-1 16,0-2 0-16,0-1 0 0,0 2 1 16,0 0-2-16,0-1 3 0,0 2 0 15,0-2-2-15,0 2 0 0,0 0 0 16,0 0 2-16,0 2-3 0,0 0 0 0,0-1 1 15,0-1 1-15,0-2-1 16,0 1-1-16,0-1 2 0,-2 0 1 0,2-1-2 16,0 0-1-16,0 0 1 15,0-2 1-15,0 0-1 0,0 0-2 0,0 0-5 16,0 0-14-16,0-6-23 0,2-6-36 15,5-5-2-15,-5-5-41 0</inkml:trace>
  <inkml:trace contextRef="#ctx0" brushRef="#br0" timeOffset="150239.59">8215 6290 36 0,'0'0'27'16,"0"0"-28"-16,0 0 15 0,0 1 7 15,0 0-7-15,0-1 0 0,0 0 6 16,0 1 4-16,0-1-5 0,0 1-2 15,0 1 0-15,0 1-2 0,0-3-1 16,0 2-5-16,0 1-1 0,0-1-2 16,2 3 2-16,4-2-3 0,-2 0 3 15,2-2-3-15,3 2-3 0,-1-1 5 16,4-1-6-16,3-1 3 0,-1 0-1 15,3 0 0-15,-1 0 3 0,1 0-4 0,-1-3 0 16,1-2 0-16,-3 1 0 0,1-3-3 16,-1 3 1-16,-1-1 2 0,-3 2-1 15,0 1-1-15,-1-1 2 0,-5 1-1 16,2 2-1-16,-4-1-1 0,0 0-1 15,2 1 5-15,-2 0-2 0,0 0-3 16,-2 0 2-16,2 0 1 0,-2 0 0 16,0 0-2-16,0 0 0 0,0 0 3 15,3 0-2-15,-1 0 0 0,-2 0 0 16,0 0 2-16,0 0 0 0,0 2-2 0,0 1 1 15,2 0 2-15,-2-1-2 0,0 3 1 16,0-1 1-16,0-1 0 0,0 2 1 16,0-1-5-16,0 4 4 0,0-1 2 15,0 3 0-15,2 2-4 0,0 2-1 16,-2 2 7-16,2 3-2 0,-2 3-4 0,2 2 1 15,0 1-3-15,2 2 3 0,-2 1-3 16,2 1 2-16,-2 1 0 16,-2-2 0-16,0 0-1 0,5-7 0 15,-3-1 2-15,0-3-2 0,-2-2 0 0,4-5 0 16,-2-1 0-16,2 2 2 0,0-3-4 15,0 1 2-15,5-2 0 0,-7-1 0 16,4 0 0-16,-4-2-1 0,2 0 2 16,-2-2-1-16,0-2 0 0,2 3 0 15,-4-1 0-15,2-2 0 0,-2 2 0 0,0-1 0 16,0-1 0-16,0 0 2 0,0 1-4 15,2-1 2-15,-2 0 2 16,0 1-2-16,2-1 0 0,-2 1 0 16,0 0 1-16,3 0 1 0,-3 0 1 0,0-1 1 15,0 0 5-15,0 0-6 0,-7 0-1 16,-1 0 0-16,0 0 5 0,-3 0 6 15,-3 0-7-15,-5 0 2 0,-1 0-2 16,-3 3-2-16,-2 1-1 0,-2 1 7 16,-2 2-3-16,0-1-4 0,3 1 1 0,-1 0-2 15,4 2 2-15,2-1-1 0,5-1-1 16,-1-1 1-16,7-2-3 0,0 1 1 15,3-1-1-15,1 4-1 16,0-3 1-16,2 1 0 0,2-3-1 16,0 0-1-16,2 1-13 0,0-1-19 0,0-1-22 15,2-2-27-15,4 0-44 0</inkml:trace>
  <inkml:trace contextRef="#ctx0" brushRef="#br0" timeOffset="-47013.86">23621 956 10 0,'0'0'81'0,"0"0"-58"16,0 0 0-16,0 0-2 0,0 0-3 16,0-4-4-16,0 3 0 0,0-1 0 15,0 0-4-15,0 2 3 0,0 0-4 16,0-2 1-16,0 0 2 0,0-1-1 0,0 0 3 15,0 2-5-15,0-2 5 0,0-1-4 16,0 0 0-16,0 1-2 16,0 0-1-16,0-1-1 0,0 1-3 0,0-1 1 15,-2 0-3-15,-2-1 1 0,0-1 1 16,2 2-3-16,-3-3 2 0,3 2 0 15,0-2 2-15,-2 2 3 0,-2-2-4 16,2 0 4-16,-2 0 2 0,-3-1-4 16,1 0 4-16,-2 1-2 0,-1 0-2 15,1 1 0-15,-4 1-4 0,-5 3 1 0,2 0 0 16,-7 2-1-16,3 0-2 0,-2 2 0 15,1 7 2-15,-1 3-2 0,2 2-1 16,0 4 3-16,1 2-1 16,3 5-2-16,3 3 0 0,3 5 1 15,1 1 2-15,6 2 1 0,-2-1-1 0,6 0-2 16,0 1 1-16,0-2 2 0,8 0-2 15,7-6 1-15,-1 0 1 0,7-4-2 16,1-4 1-16,7-4-1 0,4-4 2 16,3-5 1-16,5-5-2 0,4-2 2 15,-1 0-1-15,1-10 0 0,-1-7-1 0,-3-2 1 16,-2-5-1-16,-10-1 0 0,-4-2-2 15,-8 2 1-15,-7 0 1 0,-4-2-1 16,0 3 0-16,-6-3 0 0,0 1 1 16,0 0-2-16,-8-2-3 0,-4 1-4 15,-1 0-2-15,-3 5-6 0,1 4-3 0,-1 5 8 16,-1 6 2-16,1 3-8 15,1 4-4-15,1 0-3 0,-3 3-8 16,7 10-8-16,-1 0-34 0,3-2-37 16</inkml:trace>
  <inkml:trace contextRef="#ctx0" brushRef="#br0" timeOffset="-46618.84">24146 895 33 0,'-10'-4'38'0,"-3"2"-18"15,3 2 3-15,-2 0 1 0,-5 4-4 16,0 5-1-16,-1 1-5 0,1 3 0 15,1 1 5-15,-1 5-3 0,3 3 0 16,1 4-1-16,5 0-7 0,0 2 0 16,8 1-4-16,0-2 2 0,0-1-2 15,8-2-4-15,9-6 2 0,1-5 0 16,5-4-1-16,0-3 0 0,6-5-2 15,0-1 4-15,0 0 0 0,0-3-2 0,-3-7 0 16,3-2 2-16,-4-4 0 0,-2-2 0 16,-7-2 1-16,-5 0 3 0,-3 0 0 15,-4 3 0-15,-4-2 3 0,0 1-5 16,0-2 0-16,-2 0-3 0,-6 0-1 15,-3 0-1-15,1 5-11 0,-4 1-15 0,3 4-7 16,3 4-14-16,0 4-18 16,0 1-27-16</inkml:trace>
  <inkml:trace contextRef="#ctx0" brushRef="#br0" timeOffset="-46250.82">24723 850 36 0,'-13'0'61'15,"-1"2"-44"-15,-3 7 7 0,-1 3 6 16,1 3-8-16,1 1-7 0,-1 4-1 0,3 3-6 15,-1 1 0-15,1 2 4 0,5 0-1 16,5 2-2-16,4-2 0 0,0-1-3 16,0-3-3-16,11-2-1 0,7-5 0 15,3-5 1-15,2-4-2 0,1-3 3 16,-3-3-3-16,2 0 0 0,-2 0-1 0,-1-7-1 15,-1-5 3-15,-1-5-1 0,-3 1 0 16,-3-4 2-16,-3 1 1 16,-3 0 0-16,-2 2 2 0,-4 1-4 15,0 0 3-15,0 2-3 0,-8-2 0 0,-3 0-4 16,-1 1-1-16,-5-2-16 0,1 4-20 15,1 4-34-15,1 2 5 0,-1 3 5 16</inkml:trace>
  <inkml:trace contextRef="#ctx0" brushRef="#br0" timeOffset="-45833.79">25357 904 99 0,'0'-8'51'0,"0"1"-25"0,-4 3 17 16,-2 1-13-16,-4 2-10 0,-1 1-6 0,-1 0-7 15,0 0-2-15,-1 3-1 0,-1 4 3 16,1 5 1-16,-3 0-2 0,1 5 4 15,1 2-4-15,6 2 3 0,-1 2-3 16,3 0-2-16,4 1-3 0,2 2 0 16,0-4 0-16,2-1 0 0,8-5-2 15,5-5 2-15,1-2 0 0,3-4 2 16,2-1-3-16,-1-4 0 0,3 0 3 15,4 0 1-15,-6-9-2 0,1-4-1 16,-1-3 1-16,-2-2 0 0,-1-2 0 16,-5 3 1-16,-7 0 5 0,-2 2 4 0,-4-2-5 15,0-1-2-15,-2 1-4 0,-6-2 3 16,-3 0-4-16,-1 0-1 0,-3-1-4 15,1 2-10-15,0 4-1 0,3 7-3 16,-1 2-5-16,1 5-13 0,5 0-46 16,-4 10-16-16,2 1-21 0</inkml:trace>
  <inkml:trace contextRef="#ctx0" brushRef="#br0" timeOffset="-45453.77">25978 961 50 0,'0'-12'177'16,"0"0"-159"-16,0 0 2 0,-9 2 3 16,-3 3 4-16,1 0 8 0,-3 4-6 15,0 3-14-15,-1 0-12 0,1 2-4 16,-1 8 2-16,1 1 0 0,1 4 2 15,-3 2-1-15,3 5 1 0,1 2-1 0,0 5-1 16,3 0 0-16,3 2 0 0,6-1 0 16,0-2-2-16,4-4 2 0,9-4-1 15,1-1 1-15,3-7-1 0,3-3 1 16,1-5-2-16,2-4 3 0,1 0 2 15,-1-4-2-15,0-10 1 0,0-3 0 0,-3 0-1 16,-1-4-1-16,-2-1 5 16,-3-2 1-16,-4 1 5 0,-1 0-4 15,-5 0-3-15,-4-1-5 0,0 2 0 16,0 1-1-16,-11 0 2 0,-1 1-1 0,2 4-13 15,-1 0-17-15,3 6-6 0,2 5-3 16,2 5-24-16,0 0-33 0,-5 6-32 16</inkml:trace>
  <inkml:trace contextRef="#ctx0" brushRef="#br0" timeOffset="-45049.75">26567 990 4 0,'-11'-6'114'0,"1"-2"-88"16,-7 3 18-16,5 1 0 0,-5 2-17 15,1 2-3-15,-1 0 2 0,1 0-4 16,1 0-7-16,-1 5 3 0,-3 4 3 0,1 3-5 15,-1 3-4-15,3 2-2 0,-1 4-3 16,7 2-5-16,1 3-2 16,7 3 2-16,2-3 5 0,0-2-7 15,11-2 0-15,5-1-1 0,3-3 3 0,1-3-3 16,5-2 2-16,0-4-1 0,4-4 3 15,0-3-2-15,0-2-1 0,2 0-1 16,-2-5 2-16,0-6-3 0,-4 1 0 16,-5-6 4-16,-5 1 2 0,-5-3-1 15,-2 0 1-15,-6 0-3 0,-2-1 3 0,0-1-2 16,-2 1 1-16,-8-1-1 0,-4-3-3 15,-1 3 1-15,-1-3-2 0,1 0-14 16,3 4-11-16,1 3-26 16,3 4-20-16,0 9-14 0,2 2-4 0</inkml:trace>
  <inkml:trace contextRef="#ctx0" brushRef="#br0" timeOffset="-44601.72">27152 1004 8 0,'16'-7'96'16,"-5"-3"-76"-16,-7 2 12 0,-2-2 25 16,-2-1-15-16,0 2 3 0,-2 1-7 15,-7 3-13-15,-3-2-11 0,0 1-5 16,-3 2-7-16,-4 0 3 0,3 2-1 15,-3 2 1-15,-1 0 3 0,-3 0-5 16,2 4 3-16,-1 8-1 0,1 3 1 0,0 0-2 16,1 5-1-16,1 3 1 0,2 1-3 15,1 1 2-15,5 0 1 0,5-1 0 16,4-2-1-16,2-3-4 0,2 0 1 15,9-4 1-15,3 2-1 0,1-4-3 16,5-1 5-16,5-4-4 0,2-3 2 16,4-2 2-16,2-3-2 0,2 0 2 15,0-3 0-15,0-7-1 0,1-3-1 16,-1-4 2-16,2 0-2 0,-4-2 1 15,-6-2-1-15,-6 1 3 0,-9 0-1 0,-6-4 2 16,-4 1 2-16,-2-1 0 0,0 0 0 16,-8 0-4-16,-9-4 1 0,1-1-1 15,-3 1 0-15,-3 1-4 0,1 6 0 16,2 5-4-16,1 7-2 0,1 6-6 15,3 3-10-15,-1 2-18 0,3 10-14 16,-1 2-22-16,1-2-57 0</inkml:trace>
  <inkml:trace contextRef="#ctx0" brushRef="#br0" timeOffset="-44124.69">27879 756 29 0,'2'0'0'16,"0"2"-7"-16</inkml:trace>
  <inkml:trace contextRef="#ctx0" brushRef="#br0" timeOffset="-43525.66">27999 884 118 0,'0'0'34'0,"0"-3"-3"16,0-3-5-16,0 1-3 0,0 0 0 16,-2 0-7-16,-4-1 0 0,-2-2-3 15,1 3 1-15,-3 0 6 0,0 0-4 16,-1 2 2-16,-3 2 1 0,-1 0-7 15,-5 1-1-15,1 0-1 0,-8 0-1 16,3 8 2-16,-3 6-3 0,-2 3 2 0,4 4-3 16,0 4-4-16,4 3 5 0,3 2-4 15,5 0 0-15,1 4-2 0,4 3-2 16,6-2 2-16,2 2 0 0,0-2 3 15,8-3-7-15,8-4 1 0,3-1 1 16,6-4 1-16,2-5 1 0,6-1-2 16,2-6 4-16,8-7-2 0,3-4 3 15,-1 0-3-15,-3-9 0 0,-7-7 1 16,-2-5 6-16,-4-4 12 0,0-4-3 15,-4 1-2-15,-7-5-1 0,-7 1-1 0,-3-4-1 16,-4-2-4-16,-4 0-2 0,0-1 1 16,-8-3-4-16,-11 0-4 0,-2 5 0 15,-1 6-1-15,-7 10-2 0,2 10-15 16,-2 9-10-16,-2 2-10 0,0 13-18 15,2 10-45-15,-4 6-136 0</inkml:trace>
  <inkml:trace contextRef="#ctx0" brushRef="#br0" timeOffset="-40927.51">31242 952 28 0,'9'-5'96'0,"-5"1"-17"0,-2-1-42 0,0 1-10 15,0-2 9-15,0 1 3 0,-2-1-5 16,0 2-12-16,0-1-6 0,0 0 2 16,0 1-5-16,0 2 0 0,0-2-5 15,0 3 7-15,0-3-4 0,0 0 4 16,0-1-4-16,-2 0-3 0,-6 0-2 0,-3-2-5 15,1-1 2-15,-8 0-1 16,-5 0-2-16,2 1 0 0,-4 3 1 16,3-1 1-16,-3 3-1 0,0 2-1 15,-2 0-1-15,0 1 2 0,0 10-1 0,-6 5 0 16,2 3 0-16,0 5 0 0,2 2 1 15,7 6-3-15,1 1 2 0,8 3 0 16,7 3-1-16,2-1 0 0,4 2 0 16,10-2 0-16,11-3 1 0,14-4-1 15,7-4 2-15,5-5 1 0,3-4-2 16,1-6 0-16,3-2 0 0,0-5 2 0,-2-5 0 15,-3 0-1-15,-5-10 0 16,-1-6 5-16,-8-1 5 0,-10-2-1 16,-4 0 2-16,-7-3 0 0,-6-1-5 0,-1-3-1 15,-7-4-4-15,0 0 2 0,-15-1-3 16,-6 1-1-16,-5 0 0 0,-5 3-7 15,-7 1-7-15,-1 6-10 0,-4 6-10 16,1 7-33-16,7 7-28 0,0 0-61 16</inkml:trace>
  <inkml:trace contextRef="#ctx0" brushRef="#br0" timeOffset="-38640.39">27933 1847 72 0,'0'0'45'0,"0"0"-19"0,0 0 7 0,0 0-4 16,0 0-5-16,2-1-3 0,0-1-7 15,-2 0 1-15,0 1 1 0,0-1-1 16,0 1 0-16,0-1-5 0,0 2 2 16,0-1-3-16,0 1 0 0,0-1 1 15,0 1 3-15,0-1-4 0,0-1 3 16,0 0 1-16,0-1-1 0,0 1-2 0,0 0 1 15,0 0-4-15,0 0-2 16,-2 0 1-16,0 1 1 0,2 0-2 16,0 1-2-16,0 0 2 0,0 0-3 0,0-1 5 15,0 0-3-15,0 1 1 0,0 0 0 16,0 0-2-16,-2 0 1 0,2 0-1 15,0 0-1-15,0 0-1 0,0 0 0 16,0 0-1-16,0 0 0 0,0 0 1 16,0 0-1-16,0 0-1 0,0 0 3 15,0 0-1-15,0 0-2 0,0 2 1 0,0 5 2 16,0 5 0-16,0 1-1 0,0 5-1 15,0 4 1-15,0 3 0 16,0 5-1-16,-2 3 0 0,2 4 1 16,-2 0 9-16,0-2-15 0,0-1 5 0,2-4 0 15,-2-2 1-15,-3-2-1 0,1-2 0 16,4-5 0-16,0 0-2 0,-2-5 2 15,0-3 0-15,0-3 1 0,0-5 1 16,2-1-1-16,0-1 0 0,0-1 1 16,0 0 6-16,0 0-3 0,0 0 2 0,0 0-1 15,0 0 0-15,0 0-1 0,0 0-4 16,0-3 0-16,0 1 1 15,0 0-2-15,0 0-2 0,0 0 4 16,0 0-2-16,0 2-2 0,0 0-1 0,0 0-6 16,0 0-8-16,0 0-23 0,0 0-26 15,0 0-34-15,-4 2-110 0</inkml:trace>
  <inkml:trace contextRef="#ctx0" brushRef="#br0" timeOffset="-37452.32">27154 2680 85 0,'0'0'53'0,"0"0"-34"0,0 0 8 16,0 0-4-16,2 0 4 0,0-1-3 15,-2 0-3-15,2-1 4 0,0 1-5 16,0 0-2-16,-2-2 4 0,0 2 3 15,2 0-7-15,-2 0-2 0,2 1-1 16,0 0-4-16,0 0 2 0,0 0-8 0,-2 0 2 16,2 0 0-16,3 0-1 15,-3 6-1-15,0 2-1 0,0 2 4 16,-2 2-4-16,2 4 1 0,0 1-1 15,0 4-2-15,0 4 1 0,2 2 1 16,-4 2-2-16,2-2 2 0,0 0-4 0,-2-2 1 16,0 0 0-16,0-1 2 0,0-2-1 15,0-4-2-15,0-3 2 0,0-3 0 16,0-3-1-16,0-3 0 0,-2-3 0 15,2 0-2-15,0-2 3 0,0-1-2 16,0 0 1-16,0 0 0 0,0 0 1 0,0 0-3 16,0 0-2-16,0 0 0 15,0 0-8-15,0 0-7 0,0 0-17 16,6-6-31-16,3-3-42 0,3-4-54 15</inkml:trace>
  <inkml:trace contextRef="#ctx0" brushRef="#br0" timeOffset="-36871.28">28018 2798 142 0,'0'-9'33'16,"0"3"12"-16,-4-2-5 0,-3 2-14 0,1 0 3 16,0 1-3-16,-2-2-6 15,4 2-1-15,-7-3-5 0,-1 4-4 0,-1-2 1 16,-3 4 3-16,-3 1-3 0,3 1-2 15,-5 0-3-15,0 0 1 0,3 3-2 16,-1 7 1-16,-3 3 0 0,1 1-1 16,0 5-1-16,3 2-1 0,-1 3-3 15,2 3 1-15,3-1 2 0,2 4-5 0,-1 0 2 16,3 0 2-16,6-2-4 0,2 0 1 15,2-2 2-15,0-2 1 0,4 1-5 16,12-2 3-16,7-4 3 0,4-2-6 16,0-4 6-16,8-2-3 0,-2-5 1 15,2-3 2-15,0-3-2 0,-2 0 0 16,-4-5-2-16,2-6 1 0,-4-3 0 15,0-3 2-15,-2-2-1 0,-7-2 2 16,3-2 4-16,-6-2 1 0,-3-2 1 16,-4-1 0-16,-6-3-3 0,-2-3-2 15,0-2-2-15,0-2 0 0,-10 1 1 0,-2 3-3 16,-3 7-1-16,-8 8 3 0,-1 6-7 15,-5 7-11-15,-2 6-13 0,2 0-12 16,4 9-17-16,0 3-44 0,2 1-93 16</inkml:trace>
  <inkml:trace contextRef="#ctx0" brushRef="#br0" timeOffset="-35883.22">27199 3621 124 0,'2'0'43'0,"-2"0"-4"16,0 0 8-16,2 0-9 0,-2 0 3 16,0 0-8-16,2 0-2 15,-2 0-3-15,0 0-6 0,2 0 0 0,-2 0-5 16,0 0-2-16,0 0-4 0,0 0-3 15,0 0-6-15,0 5 3 0,0 7 1 16,0 4 1-16,0 3-1 0,0 4 0 16,0 4 1-16,0 4-4 0,-2 4 0 15,-4 4-2-15,4 0 0 0,-2 4 2 0,0-4-2 16,0-3-1-16,0-3 2 0,-1-4-4 15,3-2 3-15,2-4-1 0,-2-2 1 16,0-3 0-16,0-4 0 0,-2-2-1 16,4-4-2-16,0-1 1 0,0-4-9 15,0 0-5-15,0-2-12 0,6-1-5 16,5 0-16-16,1 0-30 0,5-11-42 15,-3-4-97-15</inkml:trace>
  <inkml:trace contextRef="#ctx0" brushRef="#br0" timeOffset="-35483.2">27993 3692 67 0,'0'-4'134'0,"0"2"-80"0,0 1 3 16,0-1-5-16,0 2-8 0,-2 0-12 15,-2 0-10-15,0 4-18 0,-3 7 6 16,3 6 1-16,-2 4-1 0,0 7 0 15,0 3-4-15,-1 6 11 0,3 4-8 16,0-2-2-16,2 2-2 0,0-3 2 0,-2-3 0 16,4-1-2-16,0-2-5 0,-4-1 3 15,4-3-1-15,-2-1-1 0,2-3-2 16,0-4-4-16,0-1-17 0,8-3-19 15,2-4-34-15,-3-8-64 0,-1-3-145 16</inkml:trace>
  <inkml:trace contextRef="#ctx0" brushRef="#br0" timeOffset="-34431.14">26314 4523 77 0,'7'0'130'0,"-5"0"-86"15,2-1-2-15,0 0 10 0,-4-1-8 16,0 2-12-16,0 0-12 0,0 0-8 15,2 4 2-15,0 8-1 0,-2 2 2 16,0 6-4-16,0 3 22 0,0 3-21 0,0 5-5 16,0 5-2-16,0 1 14 15,0 2-13-15,0-2 1 0,0 1-5 16,0 0 2-16,0-1-2 0,0-1 1 15,0-4-1-15,2-1-2 0,0-4 1 0,0-4 0 16,5-3-4-16,-1-5-14 0,2-5-1 16,2-4-33-16,7-2-15 0,-1-4-51 15,1-5-91-15</inkml:trace>
  <inkml:trace contextRef="#ctx0" brushRef="#br0" timeOffset="-33931.11">27108 4761 2 0,'4'-4'5'0,"-2"-1"128"0,-2 0-75 15,0-2-9-15,0 2-1 0,0-2-8 0,-2-3 4 16,0 5-9-16,-4-3-8 0,0 0-4 16,-4 3-3-16,1 0-1 15,-3 0-5-15,-3 3-2 0,-1 2-2 16,-5 0 0-16,-4 0-2 0,-4 2-4 0,1 6 1 15,1 6-1-15,-2 2-1 0,2 6-1 16,2 3 0-16,4 4 0 0,7 0-2 16,4 3-1-16,5 2 1 0,5 2 1 15,0 1-2-15,2 1 0 0,13 0 0 16,1-3 1-16,7-2-4 0,2-3 0 0,8-5-3 15,2-3-1-15,7-6 1 0,-1-5 6 16,4-5 2-16,-1-6-1 0,-1 0 0 16,-3-5 0-16,-3-10 1 15,-4-3 1-15,-2-2-1 0,-6-3 0 0,-5 0 7 16,-3-1 5-16,-7-2-6 0,-4 1 2 15,-2-2 0-15,-4 0-5 0,0-3 0 16,0-1-3-16,-6 1 0 0,-4-2 1 16,2 5-2-16,-3 6-6 0,5 5-1 15,0 7-1-15,0 5-5 0,4 3-14 0,-2 1-16 16,4 1-31-16,-3 11-11 0,1-1-50 15,2-4-76-15</inkml:trace>
  <inkml:trace contextRef="#ctx0" brushRef="#br0" timeOffset="-33476.08">27993 4922 15 0,'6'-9'226'15,"-6"-3"-185"-15,0 3-17 0,0-2 17 16,0 2-2-16,0 1-2 0,-6 1-11 16,2 1-6-16,-7 2-7 0,1 3-7 15,0 1-2-15,-3 0 4 0,-1 0-3 16,2 0-2-16,-5 1 1 0,3 7-1 15,-5 3-1-15,0 3-1 0,1 1-1 16,-3 4 2-16,2 0-2 0,1 3 0 16,-1 2 1-16,5 1 0 0,5 2-2 0,3-3 0 15,6 2 0-15,0-2 2 0,2-2-2 16,9-2 2-16,3-3-1 0,9-2-1 15,-2-3-1-15,5-2 1 0,3-2 2 16,2-6-1-16,2-2 0 0,3 0 0 16,3-2 1-16,2-8 0 0,-4-7 0 15,1 0-3-15,-9-2 5 0,-11-1 5 16,-1-1 2-16,-9-2 2 0,0-2 1 15,-6-1-4-15,-2-2 0 0,0-1-5 16,-12-2 2-16,-5-3-3 0,-3 4-3 0,-7-2-1 16,-2 5-1-16,-2 6-7 0,2 6-5 15,2 6-8-15,4 8-3 0,5 1-20 16,1 0-58-16,-3 6-130 0</inkml:trace>
  <inkml:trace contextRef="#ctx0" brushRef="#br0" timeOffset="-31750.99">27164 1858 26 0,'0'-3'90'15,"0"1"-62"-15,0 0-7 0,0 1-7 16,0 0 0-16,0 0 1 0,0 1 0 0,0-1-1 16,0 1-2-16,0 0 0 15,0-1 1-15,0 1 0 0,0-1 0 16,-2 1-1-16,2 0-4 0,0-1-3 0,-2 1-3 15,2-2-1-15,-2 2-1 0,2 0 0 16,-2 0 0-16,2 0-1 0,0 0 2 16,0 0-1-16,0 0 2 0,-2 0 2 15,-2-2 5-15,-1 1 4 0,1 0-1 16,2-1-1-16,-2 0-2 0,0-1 1 0,0 0-2 15,0 0-1-15,0 3-2 0,-5-3-1 16,3 1 3-16,-2-1-7 0,0 1 2 16,-1 2-1-16,1 0-2 15,-4 0 0-15,-3 0 1 0,1 0 0 0,-1 6-1 16,1 2 1-16,-3 0 0 0,1 1 1 15,1 1-2-15,3 1 1 0,-1 1 0 16,1 4 0-16,2 2 0 0,-3 3 1 16,3 3 1-16,0 4-3 0,5 1 1 15,1 5 9-15,2 0-9 0,2-1-1 0,0-2 0 16,4-3 0-16,9-3 2 0,5-2-1 15,1-2-1-15,4-4 0 0,4-3 2 16,-1-4 0-16,8-4 0 0,-3-2-1 16,-3-4 1-16,-1 0 1 0,-2-3-4 15,-4-6 3-15,-3-2 2 0,-1-2 0 16,-5-2 5-16,1-1 1 0,-7-1 1 15,4 0-3-15,-1 0 0 0,-7-2 0 16,2-1-2-16,-4-2 0 0,0-4-3 16,0-4-3-16,-13-3 3 0,-1 0-4 15,-5 1-8-15,-3 4-23 0,-3 5 13 0,2 8-2 16,0 6-24-16,1 5-28 0,-5 3-42 15</inkml:trace>
  <inkml:trace contextRef="#ctx0" brushRef="#br0" timeOffset="-31026.94">26496 1900 60 0,'0'-6'66'15,"0"0"-36"-15,0 1 31 0,0 1-24 16,0-1-10-16,-4 1-2 0,-2-1-5 15,6 3-1-15,-6-3 2 0,2 2-5 16,-3 0-1-16,1-1-4 0,-2 3-3 0,-2 0 1 16,-7 1-3-16,-1 0 3 15,-3 0-4-15,-4 1 2 0,0 4 0 16,0 4-1-16,1 1-3 0,1 3 2 0,2 2-1 15,3 4-3-15,5 3 0 0,3 4-1 16,4 5-1-16,4 2-1 0,2 0 11 16,0-2-13-16,4-3 2 0,8-5-1 15,3-4-3-15,1-3 6 0,5-4-2 16,2-2 0-16,-1-5 2 0,3-3 3 0,-2-2-2 15,0 0-1-15,-1-4 3 0,-1-7-2 16,-2-3 3-16,-3-1-2 16,-3-2 2-16,-3 0 4 0,-2-3-1 15,0-1-2-15,-1 1 0 0,-5-2 0 16,0 1-2-16,-2 0-2 0,0 1 1 0,-4-2-15 15,-5 2 14-15,1 2-23 0,0 4-27 16,-5 4-41-16,1 2-42 0</inkml:trace>
  <inkml:trace contextRef="#ctx0" brushRef="#br0" timeOffset="-30309.9">25930 1857 94 0,'0'-4'55'0,"0"-1"-26"16,0 1 9-16,0-1-6 0,-2 0-5 0,-2 0-10 16,-2 2-2-16,-3 1-1 0,1-2-3 15,-2 1-4-15,-1 0-3 0,-1 0 12 16,0 3-6-16,-5 0 0 0,0 0-4 15,-1 0-4-15,-7 6-2 16,0 6 3-16,-2 7-2 0,-2 5 1 0,1 1 1 16,5 7-1-16,4 1-3 0,7-1 0 15,3 1 1-15,9 1 9 0,0-5-13 16,0-3 1-16,11-4 1 0,5-6 0 15,1-2-1-15,2-4 0 0,5-5 4 16,-1-3 0-16,2-2-1 0,-2 0 1 0,-1-4 2 16,1-7-1-16,-2-2 1 0,-3-1 4 15,-1-4 0-15,-1 0 4 0,-7-2-6 16,-1-3 0-16,-4 1 2 0,-4-1-5 15,0 0-1-15,0 1-11 0,-2 1 17 16,-4 0-5-16,-2 2-16 0,-3 1-39 16,-3-3-21-16,-7 0-112 0</inkml:trace>
  <inkml:trace contextRef="#ctx0" brushRef="#br0" timeOffset="-29591.86">25362 1828 145 0,'0'-4'31'0,"0"0"4"0,-5-1 2 15,3 0-9-15,-2 1 2 0,2 2-10 16,-2-1-6-16,-2 2 0 16,0-1-5-16,-5 1 0 0,1 1 1 15,-5 0-2-15,1 0 1 0,-5 0-2 0,1 4 0 16,-7 5 1-16,0 2 2 0,0 2 0 15,3 4-1-15,-1 4 0 0,0 3-5 16,7 8-1-16,-1 0-2 0,5 2 6 16,5 2-1-16,3-3 6 0,4-3-17 15,0-1 4-15,0-4 0 0,7-3-2 0,5-3 2 16,2-4 3-16,5-2-2 0,4-3 0 15,2-4 1-15,3-3 1 0,1-3 0 16,0 0 0-16,0-8 0 16,-8-3 1-16,2-2-5 0,-7-3 4 0,1-3 5 15,-7-2 3-15,-2-1-2 0,-3 1 4 16,-1-5-3-16,-4 2 0 0,0-4-4 15,-4 0-1-15,-9 0-18 0,-3-1 24 16,-1 3-7-16,-2-2-3 0,1 3-12 16,-1 2-5-16,-1 4-10 0,-3 7-19 0,0 6-21 15,-2 6-13-15,-4 0-46 0</inkml:trace>
  <inkml:trace contextRef="#ctx0" brushRef="#br0" timeOffset="-28922.82">24733 1902 117 0,'-2'-8'23'0,"-4"0"13"0,2-1 1 15,-3 2-1-15,3-1-1 0,-2 1-4 0,0 0-2 16,0-1-1-16,-3 4-12 0,-1 0 1 16,-2 1-8-16,-3 3 1 0,-3 0-5 15,-1 6-3-15,-2 8 0 0,1 4 4 16,1 2-3-16,3 4-4 0,1 4 1 15,3 3 1-15,1 5-1 0,5 3 0 0,4-2 10 16,2-2-14-16,0-1 3 16,6-4-1-16,7-2 1 0,-1-2 2 15,3-8-3-15,3-4-1 0,1-5 5 16,4-2-4-16,-5-6 3 0,3-1-1 0,-1 0 1 15,-5-8 2-15,1-5-1 0,-3-3 0 16,-1-3 4-16,-3-2 5 0,-5 2 0 16,2-2-2-16,-6-1-2 0,2 0-3 15,-2-1 1-15,0-3-3 0,0 0-1 16,-4-1 0-16,-7 0-3 0,-1 2-22 0,-2 4-5 15,-3 3-20-15,-2 5-33 0,1 4-64 16,-9 4-28-16</inkml:trace>
  <inkml:trace contextRef="#ctx0" brushRef="#br0" timeOffset="-28310.79">24231 1954 125 0,'0'-5'41'0,"0"0"-2"0,0 0 1 16,0-2-6-16,0 3-4 0,0-1 6 15,-6 1-13-15,1 0-4 0,-1 0-4 16,-2 0-4-16,-2 0-3 0,1-1 1 16,-3 3 1-16,-5 1-1 0,3 1-5 0,-9 0-1 15,0 8-2-15,-1 4 2 0,-5 5 0 16,2 5 0-16,0 6-2 15,2 4-1-15,5 5 1 0,5 0 11 16,5-1-19-16,10-5 6 0,0-3 0 0,0-4-2 16,8-2 3-16,2-3 2 0,7-6-1 15,-1-5-3-15,1-4 2 0,4-3 0 16,-1-1 2-16,-1-1-1 0,-1-8 0 15,-1-5 4-15,2-2-3 0,-3-4 2 16,-1-2 2-16,-3-1 0 0,-6 2 2 0,0-2-2 16,-1 0-3-16,-5-3-1 0,0 1 0 15,0-2-2-15,0-1-3 0,-5 1-21 16,-3 2 15-16,0 3-27 15,-5 6-28-15,-1 1-34 0,-5 6-53 0</inkml:trace>
  <inkml:trace contextRef="#ctx0" brushRef="#br0" timeOffset="-27733.76">23600 2033 143 0,'0'-8'36'16,"0"-1"-4"-16,0 0-3 0,-6 3-15 15,-2 0 14-15,-7 3-13 0,3 2-1 16,0 1-15-16,-3 0 3 0,-1 0 4 0,-1 9 7 15,0 2 1-15,1 3-3 0,-3 6 8 16,3 5-15-16,-1 1 1 0,1 2 0 16,-1 2-1-16,3-2 0 0,5 2-2 15,3 0 1-15,4 2-3 0,2-1 1 16,0-3-2-16,8-1 3 0,5-4-1 15,-1-4 0-15,5-4 1 0,3-6-2 16,1-6 10-16,2-3-1 0,2 0 6 16,-5-10 5-16,3-7-2 0,-4-4-3 15,1-4 0-15,-5-1-2 0,-1-2 4 0,-7 2-6 16,-3 0-3-16,-4 0-4 0,0-1-1 15,0 2-3-15,0 1 0 0,0 0-1 16,-7-1-17-16,3-1-11 0,-2 1-31 16,-8-4-56-16,-5 4-122 0</inkml:trace>
  <inkml:trace contextRef="#ctx0" brushRef="#br0" timeOffset="-23495.51">27697 8545 76 0,'0'0'63'0,"0"0"-23"0,0 0 4 16,2-1-12-16,3-1-4 0,-3-1-1 16,0 2-3-16,-2-3 5 0,0 4-5 15,0-1-6-15,0-3-9 16,0 2 3-16,0-2 3 0,0 0-3 0,0 1-1 15,0-3-4-15,0 3 5 0,0-1-3 16,0-1-1-16,0 0 0 0,2-1 2 16,0 0-3-16,0 0-2 0,-2 2 0 15,0-3 1-15,0 1-1 0,0 1-4 16,0-2 3-16,-2-1 2 0,-2 2-2 0,-5-3-3 15,1 1 2-15,-2-1-1 0,-1 2 0 16,-3 0-1-16,-3 1 1 0,3 5-3 16,0-1 2-16,-3 2-2 0,3 0 1 15,-3 0 1-15,-2 2-1 0,1 10-1 16,-7 1 1-16,2 4 1 0,0 2-1 15,-1-1-1-15,-1 5 1 0,0 4 1 16,2 0-1-16,1 3-1 0,3 1 1 16,0 1 1-16,7 2-1 0,-2 2-1 15,3-1 1-15,5 1 1 0,2-4-1 0,4-1-1 16,0-4 1-16,0-3 1 0,8-2-1 15,2-3-1-15,7-1 1 0,4-2 1 16,-1-3-1-16,7-3 0 0,2-3 0 16,2 0 1-16,2-2 0 0,2-4-1 15,3-1 0-15,-1 0 2 0,0 0-2 16,0-8 0-16,-4-3 1 0,0 1-1 15,-4 0 1-15,-2-4-1 0,-4 0 0 16,4-3 1-16,-4 0-1 0,-3-3 0 16,1-2 0-16,2 0 1 0,-1-5-1 0,3-4 0 15,-2 0 0-15,-7-3 0 0,1 0 0 16,-3-3 0-16,-7 0 0 0,-5-3 1 15,-2-2-1-15,0 3 0 0,-11 3 0 16,-5 6 0-16,-7 6 0 0,-4 5-4 16,-4 6-4-16,-4 7-6 0,0 6-7 0,4 0-6 15,0 14-20-15,4 6-42 16,-2-1-55-16,-2 4-83 0</inkml:trace>
  <inkml:trace contextRef="#ctx0" brushRef="#br0" timeOffset="-22513.47">27648 9513 24 0,'0'-2'143'0,"0"-1"-95"15,0-2 2-15,0 3-10 0,0-1-5 16,0 2 3-16,0-2-11 0,0 2-9 16,0 0 0-16,0 0 1 0,0 1 0 15,0 0-3-15,0 0-3 0,0 0 1 16,0 0-4-16,0 3-2 0,0 6 11 15,0 4-4-15,0 5-5 0,0 4 1 16,0 4-6-16,-2 2 1 0,0 6-4 16,-5 2-1-16,1 3 0 0,2 3 1 15,-2-1-1-15,-2 0-1 0,-1-2 2 0,3-2-1 16,-2-1-1-16,2-3 0 0,-1-2 2 15,3-4-1-15,0-1-1 0,0-6 0 16,2-5 1-16,2-3 0 0,0-6-1 16,0-2-1-16,0-4 2 0,0 1-1 15,0-1 0-15,0 0 1 0,0 0-1 16,0 0 5-16,0 0-4 0,0 0 0 15,0 0-2-15,0-2-5 0,0-1-7 16,6 0-15-16,0 0-14 0,3 1-32 16,-3-3-50-16,-2 0-99 0</inkml:trace>
  <inkml:trace contextRef="#ctx0" brushRef="#br0" timeOffset="-21649.41">26773 10619 133 0,'2'-8'62'0,"0"-1"-13"0,3 0 2 15,-1 2-4-15,-2-1 7 0,0 2-16 16,0 2-8-16,-2 2-2 0,2 1-4 16,-2 1-6-16,0 0-8 0,0 0-4 15,2 3 0-15,-2 8 8 0,0 4-3 16,0 6-4-16,0 1 0 0,0 5-2 15,0 0 0-15,0 2-1 0,0 0-4 16,-2 0 2-16,0 0 1 0,2 3-2 16,-2 0 0-16,0-1-1 0,0-2 2 15,2-4-1-15,0-2-2 0,0-4 2 0,0-1 1 16,0-4-2-16,0-3-2 0,0-4 0 15,2-3-6-15,4-1-9 16,0-3-10-16,2 0-12 0,5 0-25 0,1-3-30 16,3-10-47-16,-1-2-86 0</inkml:trace>
  <inkml:trace contextRef="#ctx0" brushRef="#br0" timeOffset="-21126.38">27644 10721 79 0,'0'-5'98'0,"0"0"-48"0,0-3-3 15,0 2-20-15,0 1 22 0,0-1-14 16,0 2-11-16,-7-2 1 0,3 0-1 16,-2-1 0-16,-2 2-6 0,-3 0-6 0,1 2-4 15,-4 3 2-15,-1 0-5 0,-1 0-1 16,-3 0 2-16,5 3-2 0,-3 5-1 15,-4 1 3-15,5 0-2 16,-3 7 0-16,1 1 0 0,-3 6-3 0,2 3 3 16,1 5-2-16,1 0 1 0,5 1-3 0,4 2 0 15,3 3 2-15,1 1-2 16,4-1-1-16,0-2 2 0,6-2 0 15,9-3-1-15,1-2-1 0,7 0 1 16,0-7 2-16,4-3-2 0,4-4 0 0,2-4 0 16,0-6 0-16,0-4 0 0,2 0 0 15,-2-11 2-15,0-6 0 0,-2-3-2 16,-4-3 0-16,-2-3 1 0,-6-1 2 15,-1-4-3-15,-3-1 2 0,-5-1 1 16,-2-2 3-16,-8-1-3 0,0 0-1 0,0-3 0 16,-4 2 0-16,-8 1-2 0,-1 0 0 15,-3 4 1-15,-5 6-1 16,3 6-3-16,-1 6-4 0,4 9 0 15,3 5-12-15,2 0-12 0,-1 12-28 0,-1 4-43 16,-7 4-89-16</inkml:trace>
  <inkml:trace contextRef="#ctx0" brushRef="#br0" timeOffset="-20409.34">26811 11915 210 0,'0'-4'57'15,"0"4"-3"-15,0 0-17 0,2 0-6 16,-2 5 4-16,4 8 3 0,0 3-14 15,-2 6-4-15,0 4-5 0,-2 3 0 16,0 5-6-16,0 2-4 0,-4 2 1 16,-4 2-1-16,1 1 2 0,3-6-5 0,2-1-1 15,0-1-2-15,2-2 3 0,0-4-3 16,0-1 0-16,2-7 1 0,4-4-11 15,5-5-10-15,1-3-4 0,-4-4-10 16,7-3-22-16,1 0-13 0,-1-1 12 16,-1-13-119-16</inkml:trace>
  <inkml:trace contextRef="#ctx0" brushRef="#br0" timeOffset="-20048.32">27675 11904 167 0,'0'1'78'0,"0"-1"-28"16,0 2 5-16,0 2-14 0,0 4 0 15,0 2-5-15,-2 2-4 0,-1 4-1 16,-1 4-10-16,0 4-3 0,-2 3 1 15,-2 2 6-15,2 1-11 0,1 1-7 16,1 2 2-16,0 2-6 0,2-2 0 0,2-1-3 16,0 0 1-16,0-2 1 0,2 0-3 15,8-1-7-15,1 0-13 16,3-2-6-16,-1 1-28 0,-1-1-39 15,-2-4-61-15,-1-4-137 0</inkml:trace>
  <inkml:trace contextRef="#ctx0" brushRef="#br0" timeOffset="-18905.25">25932 13056 70 0,'0'-3'122'16,"0"-3"-68"-16,0-1-7 0,2-1 7 15,0-1-9-15,4 3 2 0,-4 1-9 16,3 1-7-16,-1 4-5 0,0 0-5 15,0 0-4-15,0 11 0 0,-2 5-2 16,-2 5-1-16,0 5-4 0,-2 5-2 16,-2 3-1-16,-4 2-4 0,4-2 0 15,-3-2-3-15,-1 2 1 0,0 0 0 16,0 0 0-16,3-2 1 0,3-6-2 0,2 2-1 15,-2-3 1-15,2-1 1 0,0-1-1 16,2-8-13-16,13-5-5 0,3-3-6 16,5-5-18-16,2-2-18 0,4 0 3 15,0-11-76-15,2-6-104 0</inkml:trace>
  <inkml:trace contextRef="#ctx0" brushRef="#br0" timeOffset="-18428.22">26738 13193 130 0,'0'-13'75'0,"0"2"-31"0,0-2 8 16,0 2-8-16,-2 1-2 0,-2-2 4 0,-2 3-15 15,-2 0-5-15,-1 3-3 16,-3 1-4-16,-3 1-3 0,1 4-2 16,-3 0-4-16,-3 3 2 0,-3 8-4 15,0 6-4-15,-2 1 5 0,3 4-1 0,-3 6-3 16,2 2 0-16,5 3-4 0,1 2 2 15,5-2-1-15,7 1-2 0,5 0 0 16,0 0 1-16,0-1 0 0,13-5-2 16,3-1 1-16,3-5 0 0,10-1 0 15,2-2-1-15,2-4 1 0,6-2 0 0,1-6-1 16,3-7-3-16,0 0 1 0,3-2 4 15,-3-12-3-15,-1-5 2 16,-1-3-1-16,-8-2 2 0,-4-1 0 16,-6 0-1-16,-3 1 0 0,-5-2 2 0,-9 2-3 15,-4 0 1-15,-2-1 1 0,-2 1 0 16,-12-1 0-16,1-2-2 0,-5 2 2 15,-1-3 1-15,0 3-2 0,1 1-3 16,3 2 3-16,3 5-3 0,4 5-4 16,4 7-4-16,4 5-7 0,0 0-23 0,0 9-18 15,0 4-11-15,4-1-58 0,6 1-124 16</inkml:trace>
  <inkml:trace contextRef="#ctx0" brushRef="#br0" timeOffset="-17981.2">27770 13166 84 0,'2'-15'222'0,"-2"-3"-193"16,0 3-14-16,-2 1 25 0,-7 2-20 15,3 0 7-15,0 2-7 16,-4 4-7-16,-3 1 1 0,1 3-5 0,-5 2 4 16,-3 0-1-16,-1 0-2 0,0 6 4 15,-6 6 1-15,3 1-5 0,-1 4-3 16,0 3 2-16,9 3 2 0,1 2-8 15,3 4-4-15,1 2 2 0,5-3 1 16,2 5-2-16,4-1 0 0,0-1 0 0,12 0 1 16,5-1-1-16,2-5-1 0,3-2 2 15,7-6-1-15,4-5 0 0,2-8-1 16,9-4 1-16,1 0 1 0,5-6-1 15,2-9-1-15,-9-6 2 0,-2-3 1 16,-8 0-1-16,-6-1-1 0,-2-1 3 16,-6 0 1-16,-9-1 3 0,-6 1 0 15,-4-1 3-15,0-2-1 0,-14-1-5 16,-5-2-4-16,-6-2 3 0,-4 2 0 15,-2 3-3-15,-2 3-1 0,-2 6-3 0,0 6-6 16,-2 11-12-16,4 3-14 0,4 4-9 16,8 13-23-16,2 6-54 0,-1 5-169 15</inkml:trace>
  <inkml:trace contextRef="#ctx0" brushRef="#br0" timeOffset="-17209.15">25851 14358 132 0,'0'-4'102'0,"0"0"-37"0,0 4-4 16,0-2-5-16,0 2-10 0,7 0-23 15,-1 7-4-15,0 7 21 16,2 9-12-16,-2 4-8 0,-1 3-3 0,-1 1-3 16,-2 3 0-16,2 0-2 0,-2 1-7 15,-2 0-1-15,0-2-1 0,2-2-3 16,0-4 2-16,2-2-1 0,-4-1 0 15,2-1-4-15,2 0 2 0,1-6-20 16,5-3-9-16,2-3-13 0,7-5-29 0,4-6 18 16,2 0-195-16</inkml:trace>
  <inkml:trace contextRef="#ctx0" brushRef="#br0" timeOffset="-16700.12">26804 14428 33 0,'0'-8'84'15,"0"-2"31"-15,0 2-54 0,0-1-3 16,0 0-8-16,0 0-6 0,0 2-1 15,-8 0-11-15,0 1-9 0,-3 2-4 16,-5 3-4-16,-1 1-2 0,-1 0-2 16,-5 0-1-16,2 9 2 0,-1 3-3 15,1 2 2-15,4 4-6 0,-1 4 2 16,3 2-2-16,3 2-4 0,4 2 1 15,4-2-1-15,1 2 1 0,3 1-2 0,0 0-1 16,0-1 3-16,11-1-2 0,5-3-2 16,9 0 1-16,4-2 1 0,2-2 0 15,6-5-3-15,5-4 3 0,-1-3 0 16,2-5-3-16,3-3-1 0,-1 0 4 16,-3-1 0-16,-3-12-1 0,-4-2 0 15,-2-2 1-15,-6-4 2 0,-8 0-2 16,-3-3-1-16,-8-1 2 0,-5-1 2 15,-1 1 0-15,-2 0-3 0,-7-2 6 16,-7-2-2-16,-5-1-2 0,3 0 0 0,-5-2 0 16,-2-1 1-16,3 1-3 0,-1 3-1 15,5 2 1-15,3 7 1 0,3 5-2 16,4 6 0-16,4 4-2 0,2 5-4 15,0 0-16-15,0 6-14 0,0 8-5 16,10 2-33-16,0-1-38 0,-2 0-110 0</inkml:trace>
  <inkml:trace contextRef="#ctx0" brushRef="#br0" timeOffset="-16180.09">27931 14292 10 0,'0'-3'210'0,"-2"0"-163"0,0 0 2 16,2 0 9-16,0 2-8 15,-2 1-8-15,2 0-16 0,0 0-5 16,0 0-3-16,0 0-6 0,0 8 2 0,0 5 2 15,0 3-2-15,0 4 0 0,0 7-3 16,0 4 7-16,0 3-2 0,0 3-11 16,-2 2 4-16,0 4-3 0,0 3 0 15,-1 4-4-15,3 1-1 0,0 2 0 16,0-4 2-16,0-4-2 0,0-9 0 0,3-7-1 15,-3-7 1-15,2-9-4 0,0-5-1 16,-2-5 3-16,0-3-2 0,0 0 1 16,0 0 0-16,0-1 0 15,0-10-10-15,2-4-3 0,4-2-1 0,2-1-3 16,0-1-18-16,1 4-34 0,-5-4-35 15,2 4-109-15</inkml:trace>
  <inkml:trace contextRef="#ctx0" brushRef="#br0" timeOffset="3339.02">25134 11304 117 0,'0'-3'16'0,"0"-3"22"16,0 1-1-16,0 0-5 0,0-1 2 16,0 1-2-16,0 0-5 0,0 0-4 15,0-1 0-15,0 2 0 0,0 0 1 0,0 1-9 16,0 2 2-16,0-1-3 0,0 2 9 15,0 0-8-15,0-1 0 0,0 1-6 16,0 0-2-16,2-1-3 0,-2 0-5 16,4-2 7-16,-2-2-3 0,3 0 0 15,-1-1-2-15,0 2 1 0,2-3-2 0,-4 0 0 16,4-1 2-16,-2-1 2 15,1-1-2-15,-1-1 0 0,0-4 0 16,4-4-2-16,-4 0 2 0,0-6-2 16,3-3 0-16,-3-2 3 0,-4-5-2 0,0-1-1 15,0-3 0-15,0-4 0 0,0 1 2 16,0-5-2-16,-7 1 0 0,-1-2 4 15,-4-2-4-15,-3 1 0 0,-5-2 1 16,-7 1 0-16,-4 0 0 0,-2 0 0 16,0 0 0-16,-3-3 1 0,1 1-2 0,-2-3 0 15,-2 0 0-15,-2 2 2 0,-1 1 0 16,-3 4-2-16,-3 1 0 15,-1 3 3-15,-5 5-4 0,-2 0 2 16,0 3 0-16,-4 2 1 0,-4 1 0 0,2 4-3 16,-2 1 1-16,2 1 2 0,-4 3-2 15,0 2 0-15,2 2 0 0,0 3 1 16,0 2 1-16,1 1-3 0,4 2 1 15,1-1 2-15,-2 3-1 0,4 1-2 16,-2 1 1-16,4 3 1 0,1 0-1 0,-3 2-1 16,2 2 2-16,-2 1 0 0,2 0-1 15,3 9-1-15,1 2 1 0,5 2 1 16,-1 1-1-16,3 0-1 15,3 4 1-15,5-1 1 0,2 6-2 0,4 2 0 16,-4 7 0-16,-2 6 2 0,0 6-2 16,-4 7 0-16,6 4 0 0,2 7 3 15,0 1-3-15,4 3 0 0,2 2 1 16,2-1 2-16,3 2-3 0,3 0 0 15,0 0 1-15,3-5 1 0,2-3-1 0,-1-2-1 16,5-2 2-16,0-7-1 0,4-2 0 16,4-5 0-16,0-7 0 0,0-2 0 15,0-5 0-15,0-6-1 0,0-7 2 16,0-6-2-16,0-7-7 15,0-3-4-15,0 0-21 0,12-15-1 0,7-7-30 16,-3-14-83-16,1-4-125 0</inkml:trace>
  <inkml:trace contextRef="#ctx0" brushRef="#br0" timeOffset="3918.05">22067 10460 102 0,'2'-2'47'0,"0"0"-1"0,0 2 3 15,0 0-12-15,2 1 0 0,-2 11 6 0,-2 8-3 16,0 9-15-16,0 7-10 15,0 6 1-15,0 6-2 0,0 3 12 16,0-1-5-16,0 0-10 0,14-2-4 16,3-4-1-16,6-5-2 0,8-7-3 0,6-8 1 15,6-8-1-15,9-8 1 0,6-8 2 16,10 0-3-16,11-18 0 0,1-5-1 15,5-6 1-15,-2 2-1 0,-5 0-2 16,-16 0-4-16,-10 7 0 0,-13 1-7 16,-12 4-11-16,-2 2-7 0,-6 1-3 0,-1 0-17 15,1 2-48-15,-7-4-58 0</inkml:trace>
  <inkml:trace contextRef="#ctx0" brushRef="#br0" timeOffset="10192.41">15623 8294 23 0,'4'-4'90'0,"-4"-3"-54"16,0 1 7-16,0 0-7 0,0 1-2 15,2 0-1-15,1 1-4 0,-3-1-4 16,0 0 2-16,0 1-5 0,0-1-2 16,0 1-4-16,0-1-3 0,0 0 2 15,0 2-4-15,0-1 2 0,0-2-6 16,0 3 3-16,0-2-2 0,0 2-3 0,0 0-3 15,0 1 5-15,0-3-4 0,0 2 0 16,0 1-2-16,-5-2 0 16,5 2 1-16,0-1-2 0,-4 0 1 15,2 1 0-15,0-3 0 0,-4 0-1 0,2 0 1 16,-7 1-1-16,-1-1 1 0,2 1-1 15,-7 1 0-15,1 0 1 0,-3 1-1 16,-2 2 0-16,1 0-1 0,-1 0 1 16,-2 6 0-16,5 5 0 0,-7 2-1 15,4 5 2-15,-1 0-1 0,1 4 2 0,0 5-2 16,0 3-1-16,3 4 4 0,-3 3-4 15,9-1 2-15,1 2 1 0,7 1-3 16,4-4 2-16,0-1-1 16,4-1 0-16,9-2 1 0,-3-2-1 0,5-2 0 15,7-5 2-15,5-2-1 0,2-4 0 16,8-3-2-16,5-3 3 0,-1-6-1 15,7-3 1-15,-3-1-1 0,1 0 1 16,-5-11-1-16,2-6-1 0,-3-1-1 16,-1-5 4-16,-6-2-3 0,0-2 0 0,-4-3 0 15,-4-2 1-15,-2-1 1 0,-3-1 2 16,-7-3-2-16,-1 0 3 0,-6-2-2 15,-6 1 2-15,0-3-4 0,-14 3 2 16,-9 0 0-16,-6 2-3 0,-8 5 0 16,-4 5 0-16,-5 8 0 0,-1 7-1 15,-3 7-5-15,4 4-1 0,1 1-4 16,6 13-1-16,6 2-6 0,12 5-22 15,4 3-34-15,7 0-43 0,2 1-90 16</inkml:trace>
  <inkml:trace contextRef="#ctx0" brushRef="#br0" timeOffset="19588.95">15700 9074 71 0,'0'-9'17'0,"0"0"6"16,0 1 9-16,-2-2 2 0,2-1 2 0,0 0-3 16,0 3-5-16,-2 0-5 0,0 0-1 15,-5-1 15-15,-1-1-20 0,0 1 0 16,0 0 1-16,-1 1-5 15,1 1 0-15,-2 2-2 0,1 1-3 0,1 2 1 16,0-2-5-16,0 3-3 0,-1-1 4 16,-1 1-1-16,0 1-2 0,-3 0-1 15,-3 0 1-15,-5 0-2 0,0 0 1 16,-3 10 0-16,-3 1 3 0,0 3 1 15,2 6-5-15,-4 2 3 0,6 4 1 0,3 3-1 16,-1 3-2-16,4 4-1 0,3 5 2 16,2 3-1-16,3 0 0 0,3 1-1 15,6-3-1-15,0 0 2 0,15-2-2 16,-1-3 2-16,9-8 6 0,-3-4-10 15,7-7 1-15,2-5-1 0,2-3 3 16,4-7 1-16,-1-3-2 0,1 0 2 16,0-6-2-16,2-9 2 0,0-5-1 15,3-8-1-15,-5-4 2 0,-4-4 0 16,0-2 0-16,-9 2-10 0,-5-2 16 0,-5 2-4 15,-5 0-1-15,-7 0-1 0,0 1-1 16,-7 0 1-16,-7 4-1 0,-5 2-1 16,1 2 1-16,-1 4-4 0,-6 6-8 15,3 4 2-15,-1 5-3 0,0 8-3 16,4 0-19-16,1 9-25 0,3 8-39 15,1 6-41-15</inkml:trace>
  <inkml:trace contextRef="#ctx0" brushRef="#br0" timeOffset="20120.98">15667 10197 170 0,'0'-16'23'0,"0"2"7"0,-2 0 6 16,-5 0-12-16,-1 1 4 0,-4 0-5 15,1 1-8-15,1 2-4 0,-4 2-3 0,-5 3 0 16,0 2-3-16,-1 3 1 15,-3 0-2-15,0 5 3 0,-2 10 2 16,3 8-3-16,-1 7 3 0,2 6-2 16,3 6 1-16,1 4-3 0,9 3-7 0,4 0 4 15,4-3-1-15,0 1-3 0,10-2 3 16,7-3-11-16,1-5-9 0,7-10 2 15,6-6-1-15,-2-9 3 0,2-10 11 16,2-2 2-16,-4-5 2 0,0-12 2 16,-4-6 2-16,0-4-1 0,-7-5 12 0,-1-2 6 15,-1-1-3-15,-7-2 1 0,-9 1-5 16,0-1-1-16,0-1-5 15,-9 1-1-15,-5 2-7 0,-7 0 3 16,0 1-2-16,-1 2-2 0,-3 3 0 0,4 4-1 16,1 10-10-16,1 7 3 0,0 8-5 15,9 0-3-15,2 18-23 0,-1 8-31 16,7 5-54-16</inkml:trace>
  <inkml:trace contextRef="#ctx0" brushRef="#br0" timeOffset="20766.02">15739 11405 120 0,'0'-19'50'0,"0"2"-2"0,0-2-10 0,0-2-9 16,0 2-1-16,-2 2-11 0,-6 3-3 16,-1 1-1-16,-1 3-5 0,-4 0 2 15,1 0-3-15,-3 4 0 0,-3 2 0 16,-2-2-1-16,-3 4 0 0,-1-1-2 15,-2 0 0-15,0 2 6 0,2 1-3 16,-6 0 0-16,2 8 4 0,2 6 0 16,1 4-4-16,1 8 4 0,4 4-4 15,2 5 1-15,7 5-1 0,2 0-2 16,4 2-3-16,6 0-1 0,0 1-3 0,2-1 2 15,12-1 2-15,5-2-4 0,1-5 1 16,5-4-6-16,2-8 2 0,2-6-3 16,4-7-3-16,0-7 3 0,-2-2 2 15,2-7 0-15,-4-9 3 0,-2-5 3 16,-4-5 3-16,2-4-1 0,-5-3-2 15,3-4 4-15,-6-3 3 0,-7-1 2 16,0-1-4-16,-8-1 0 0,-2 0 0 16,0-2-3-16,-6-4-4 0,-4 1 2 15,-5 0 2-15,-3 4-8 0,-3 9-4 0,2 10-3 16,1 6-8-16,1 12-5 0,3 7-20 15,1 3-42-15,1 15-56 0</inkml:trace>
  <inkml:trace contextRef="#ctx0" brushRef="#br0" timeOffset="21526.06">15555 12381 46 0,'0'-3'50'0,"0"-3"4"15,0-1-6-15,0 0 3 0,0-2-5 16,0-2-6-16,0 2-7 0,0 0 0 0,0 0-5 16,-4 0-8-16,-2 2-7 0,-7 0-5 15,1 2 2-15,-7 3-7 0,-1 2 3 16,-5 0-3-16,2 8 1 15,-2 8 0-15,-2 6-1 0,-1 5 0 0,1 7-2 16,-2 4 5-16,4 7-1 0,2 4-5 16,5 5 3-16,3 6 1 0,9-1-3 15,6-4-1-15,0-8 0 0,23-4-1 16,3-4-3-16,8-3 1 0,5-8 5 15,0-10-5-15,2-14-13 0,3-4 6 0,1-6 6 16,-3-13 4-16,-7-3 0 0,-2-4 0 16,-6-4 0-16,-2-2 0 0,-5-3 3 15,-3-3 0-15,-5 3 1 0,-6-1 3 16,-4 1-1-16,-2 1-3 0,0 1 1 15,-12 0-3-15,0 3 3 0,-7-1-4 16,0 2 0-16,-1-1-1 0,1 3 1 16,3 6-3-16,1 6-5 0,3 6-5 15,3 7-5-15,7 2-19 0,-2 5-44 16,4 13-26-16,0 5-44 0</inkml:trace>
  <inkml:trace contextRef="#ctx0" brushRef="#br0" timeOffset="22063.09">15503 13524 20 0,'0'-4'33'16,"0"-1"-13"-16,0-4 22 0,0 0 13 15,2-2 3-15,1 1 0 0,-3-4-3 16,0 1-8-16,0 0-4 0,0-1-10 16,0 0-16-16,-11 1-3 0,-1 2 2 15,-3 2-8-15,-3 7 3 0,-5 2-5 0,-2 0-1 16,-2 15-2-16,-2 6-1 0,2 8 1 15,1 5-1-15,5 8 3 0,2 5 0 16,5 6-3-16,4 6-1 0,5 3 0 16,5 5 0-16,0 2-1 0,9-4 0 15,9-4 0-15,9-10 0 0,4-13-3 0,8-10 1 16,3-10-1-16,-3-14 3 15,2-4-6-15,1-15 0 0,-5-14 5 16,-4-5 2-16,-2-7-1 0,-8-1 0 16,2-4-1-16,-11-2 6 0,-4 1 2 0,-1 1-3 15,-7-1 0-15,-2 1-2 0,-2 0 0 16,-13 2-1-16,-1 4-1 0,-5 1 2 15,-2 4-2-15,0 5-3 0,1 6-1 16,-3 11-3-16,6 11-3 0,1 2-2 16,3 16-9-16,1 12-14 0,3 8-20 0,3 5-36 15,8 3-39-15,0 3-32 0</inkml:trace>
  <inkml:trace contextRef="#ctx0" brushRef="#br0" timeOffset="22589.12">15551 14685 29 0,'4'-15'47'0,"0"0"1"0,-2-3 12 15,4-1-3-15,-1-1-1 0,-3 1-11 16,-2 1-10-16,0 2-14 0,0-1-6 15,-2 2 1-15,-9 0 1 0,1 1-3 16,-5 3-4-16,1 3 3 0,-3 4-1 16,1 4 1-16,-7 0-8 0,5 2 0 0,-7 11-2 15,2 4 4-15,2 10-3 0,3 4 1 16,-1 9 0-16,-2 6-3 15,1 6 2-15,3 7-1 0,-1 6 3 0,3 4-4 16,11 1 2-16,4-3-3 0,0-5 0 16,17-7-1-16,9-4-1 0,5-3 0 15,9-10 1-15,-1-8-1 0,11-12-14 16,-1-11 10-16,3-7 6 0,2-5-1 15,-5-17-2-15,-7-8 1 0,-7-6 2 0,-2-1 0 16,-10-4 0-16,-5 0 2 0,-7 1 10 16,-9-3-5-16,-2-2-4 0,-5-2 1 15,-9-3-1-15,-9 1-1 0,-2 1-3 16,-3 1 0-16,-8 1 1 0,-1 2-4 15,2 3-7-15,0 4-10 0,4 8 0 16,4 7-11-16,4 11-16 0,7 9-16 16,3 2-62-16,1 10-117 0</inkml:trace>
  <inkml:trace contextRef="#ctx0" brushRef="#br0" timeOffset="23798.19">16661 8117 50 0,'2'-4'33'0,"0"-3"4"16,0 2 5-16,0 0-4 0,-2 1 44 15,0-1-43-15,0 0-11 0,0 1 0 0,0 1-4 16,0 1-5-16,0 1-2 16,0 1-3-16,0 0 1 0,0 0-4 0,0 0-2 15,0 0-3-15,0 0 4 0,0 4-3 16,-2 12 4-16,-4 6 1 0,-2 4-2 15,2 5-4-15,1 4 2 0,-1 2 1 16,6 6-4-16,0 4 2 0,0 4-4 16,0 2 0-16,0 1 3 0,-2-3 0 15,2-5-3-15,0-2-3 0,0-5 4 16,0-2-3-16,0-4 0 0,0-6-1 0,0-3 2 15,0-6 0-15,0-7-2 0,0-4 0 16,0-1 2-16,0-6-3 0,0 0 1 16,0 0-6-16,0 0-1 0,0 0 0 15,0 0-9-15,0-8-11 0,0-1-5 16,4 1-8-16,0 0-31 0,-2-1-76 15</inkml:trace>
  <inkml:trace contextRef="#ctx0" brushRef="#br0" timeOffset="24686.24">16822 9159 2 0,'0'-4'35'0,"-6"-1"8"15,0-1-7-15,-2 0-7 0,1 0 5 16,-3-1-5-16,2 0-1 0,-1 0-2 15,-3 1 3-15,2 2 1 0,1 2-9 0,-3 2 0 16,0 0-9-16,-1 0-1 0,-1 8-3 16,-1 1 4-16,-1 4-3 0,-5 1 0 15,3 4-1-15,-3 5 2 0,0 5-3 16,5 5 0-16,3 6-1 0,3 4 0 15,6 5-5-15,4 2 1 0,0-5-1 0,10-2 9 16,9-5-11-16,3-2-1 16,1-3 0-16,2-5 2 0,6-6-1 0,-2-7 1 15,4-8-4-15,0-5-2 16,-2-2 10-16,-2-6-3 0,0-12-1 0,-4-5 2 15,-2-5-1-15,-3-3 1 0,-5 0-2 16,-3-4 2-16,-6-2 0 0,-6 2 3 16,0-3-3-16,-2 1-9 0,-8 5 14 15,-7 0-4-15,-3 4-2 0,-3 0-1 16,-2 3 0-16,0 2-3 0,0 3-8 0,5 6-11 15,1 5-6-15,3 7-7 0,5 2-8 16,7 15-20-16,4 10-25 16,0 4-37-16</inkml:trace>
  <inkml:trace contextRef="#ctx0" brushRef="#br0" timeOffset="25190.27">16659 10057 26 0,'-2'-24'23'0,"2"-1"6"0,-2 3 10 16,0 3 11-16,-2 5-4 0,-1 5-8 15,1 3-8-15,-2 1-10 0,2 3-1 0,0 2 2 16,-4 0-3-16,-1 1-3 0,3 10-5 15,0 6-1-15,0 3 1 0,-5 4-1 16,3 5-6-16,-2 5 4 16,-3 7 1-16,3 6 0 0,-4 8-6 0,3 2 3 15,1 4 1-15,4-3-2 0,4-5-3 16,2-2-1-16,4-7 1 0,12-9 0 15,7-7-3-15,2-10-3 0,2-6 1 16,6-7-2-16,-4-5 1 0,4 0 1 16,-2-13 1-16,-2-9 3 0,-2-5 0 0,-5-3 1 15,-3-4 1-15,-7-3 2 0,-3-2 1 16,-7 0 1-16,-2 0 0 0,0-2-3 15,-11 0-2-15,-1 2-1 0,-9-1 1 16,1 4 0-16,-7 6-3 0,2 5-2 16,-2 11-1-16,4 10-3 0,5 4-3 15,1 13-16-15,9 11-19 0,6 3-46 16,0 3-68-16</inkml:trace>
  <inkml:trace contextRef="#ctx0" brushRef="#br0" timeOffset="25750.3">16737 11319 104 0,'0'-4'39'0,"0"0"-16"0,0-2 16 16,0 0 14-16,0 1-13 0,-4 0-14 15,0 3 0-15,-6-1-1 0,-3 3-8 0,-3 0-8 16,-3 0 2-16,1 0-2 0,-5 5 0 16,2 6 1-16,-3 6 6 0,-1 4-3 15,2 6-2-15,0 4-2 0,7 5-1 16,-3 4-1-16,7 2-2 0,8-2-2 15,4-3-2-15,0-3-1 0,12-6 1 0,7-7-2 16,1-5 0-16,7-10-2 16,4-6 0-16,2 0 3 0,4-15-1 15,1-9 2-15,1-3 0 0,-4-4-2 16,-2-3 1-16,-4 0 1 0,-6-1-2 0,-5 2 2 15,-3 0-1-15,-5 1 0 0,-6 0 1 16,-4-1 0-16,0-1-1 0,-6 2 1 16,-8 2 0-16,-3 2-2 0,-6 5 0 15,3 7-6-15,-5 4-8 0,6 10-5 16,-1 2-9-16,3 19-21 0,5 9-36 0,-1 5-60 15</inkml:trace>
  <inkml:trace contextRef="#ctx0" brushRef="#br0" timeOffset="26303.34">16680 12516 10 0,'0'1'12'0,"0"-1"9"16,0 0 12-16,0 0 15 0,0 0 24 16,0-3-10-16,0-4-7 0,0-2-8 0,0-1-6 15,-5-1-9-15,-1-1-7 0,-6-1-10 16,2 1-8-16,-7 0 6 0,0 2-4 15,-5 5-3-15,1 3 1 0,-2 2-1 16,-4 6 3-16,5 11-5 16,-1 4-1-16,2 8 2 0,5 5-3 0,-1 7 1 15,7 5-3-15,2 4 1 0,3 2 2 16,5 1-3-16,7-3-1 0,11 4 1 15,5-3 0-15,2-1-2 0,6-6 0 16,2-12-16-16,4-12 3 0,0-13 10 16,1-7 4-16,-5-6-6 0,-2-16 3 0,-5-7 5 15,-5-5-2-15,0-5 7 0,-7-1 2 16,-1-5 0-16,-11 0 2 0,-2 2 1 15,0 0-2-15,-9 1-4 0,-3 1-2 16,-7 0-1-16,-1 3-1 0,1 2-2 16,-4 3 2-16,3 7-1 0,1 6-4 15,3 10-6-15,7 10 2 0,5 0-7 16,0 19-20-16,4 14-23 0,0 6-38 15,0 4-20-15,4 2-54 0</inkml:trace>
  <inkml:trace contextRef="#ctx0" brushRef="#br0" timeOffset="26808.36">16620 13624 15 0,'-2'-5'62'0,"2"-3"-7"15,-2-1-3-15,2-2 11 0,-5-3-9 0,1-1-6 16,-2 1-10-16,-4 2-11 16,1 1 6-16,-3 3-10 0,-2 1-6 15,-3 4-3-15,-2 3 4 0,3 0-7 16,-3 7-3-16,-1 8-2 0,1 2 3 0,2 9-3 15,1 3-1-15,4 8-2 0,-1 9 0 16,5 7 0-16,2 4-2 0,2 5 1 16,4-2-1-16,6-8-1 0,12-4-2 15,7-11 1-15,10-9-2 0,0-11-10 16,5-10 2-16,-1-7 3 0,0-7 2 0,-2-16 4 15,-1-7-1-15,-5-7 5 0,-7-4 0 16,-5-6-2-16,-2-3 1 16,-7 2 9-16,-10 2-3 0,0 1-1 15,0 2-3-15,-4 3 1 0,-9 0-1 16,-3 4-3-16,-1 2 0 0,-1 2 2 0,-3 7-2 15,0 3-1-15,3 8-8 0,3 5-4 16,5 9-6-16,6 2-14 0,0 20-24 16,4 14-35-16,0 9-81 0,0 5 12 15</inkml:trace>
  <inkml:trace contextRef="#ctx0" brushRef="#br0" timeOffset="27339.39">16626 14737 97 0,'4'-10'54'0,"0"1"-7"16,-4-4 9-16,0 0-6 0,0 0-3 15,0 0-11-15,-4 0 0 0,0 3-4 16,-4 1-6-16,-5 2-8 0,1 1-4 16,-5 3-1-16,-1 3-3 0,-7 0 3 0,0 0 0 15,2 14-5-15,-2 6 0 0,1 10 2 16,3 11-1-16,0 7-1 15,7 9-3-15,1 5 2 0,7 3-3 0,6-1-3 16,0-5 1-16,17-6-1 0,8-8 1 16,6-6-4-16,6-8 1 0,6-10 0 15,3-10 1-15,1-8-6 0,-1-3 2 16,1-14 0-16,-5-13 4 0,-3-5-3 15,-8-5 3-15,-8-5 1 0,-5-1 1 16,-5-3-2-16,-5-4 1 0,-6-1 5 0,-2 1 1 16,-6-2-6-16,-9 1 2 0,-3-1-1 15,-5 0 1-15,-6 2-3 0,-2 2 0 16,-4 1 1-16,-2 7-6 0,6 3-6 15,0 8-6-15,6 11-3 0,8 9-7 16,5 8-7-16,8 1-23 0,2 0-93 16</inkml:trace>
  <inkml:trace contextRef="#ctx0" brushRef="#br0" timeOffset="28818.48">17723 8231 76 0,'0'-4'46'16,"0"0"-3"-16,0-1 3 0,0-1 7 15,0 0-16-15,0 0-8 0,0 1-6 0,0-2-2 16,-2 1-5-16,0-1-1 0,-2-2-1 16,-2 3 1-16,0-2-2 15,-2 0 2-15,-3 4-9 0,-1 1 7 0,-3-1-4 16,-3 4-4-16,-3 0 0 0,0 0 2 15,-3 13-2-15,-3 4-2 0,0 8 0 16,-4 6-2-16,2 7 3 0,0 6 1 16,6 6 0-16,3 3-2 0,7 0 0 15,9 0-2-15,4-3-1 0,0-5 1 16,10-4-1-16,7-4-1 0,4-8 1 15,3-2 0-15,7-8 1 0,2-5-2 0,7-5 1 16,-3-7 2-16,6-2-2 0,-1-1-1 16,1-13 2-16,-2-3-1 0,-5-4-1 15,-1-2-1-15,-4-2 2 0,-6-1 0 16,-3-4 0-16,1 0 0 0,-4 0 0 15,-9-1 2-15,-2 1-1 0,-4 0-1 16,-4-1 2-16,0 0 0 0,-12 0-4 16,0-2 2-16,-7-1 0 0,-4 0 1 15,3-1-1-15,-3 3-1 0,-4 3 3 16,-6 9-3-16,-2 8-1 0,-3 9-7 0,1 3-3 15,8 13-1-15,7 12-6 0,7 7-12 16,9 4-16-16,6 2-34 0,0-3-61 16</inkml:trace>
  <inkml:trace contextRef="#ctx0" brushRef="#br0" timeOffset="29415.51">17804 9249 28 0,'-2'-6'47'15,"2"-1"-2"-15,0-1 4 0,0-1-4 16,-2 2 3-16,0 2 1 0,0 0-4 16,2 3-9-16,0-1-6 0,0 1 1 0,-2 2-2 15,2 0-5-15,-2 3-11 0,2 14 0 16,0 8 2-16,-4 7 0 0,4 4-4 15,-5 6 0-15,1 6-5 0,0 1 0 16,-2 1-5-16,0-6 11 0,2-3-13 16,-3-2-1-16,5-3 2 0,-2 1-1 15,2 0-7-15,-4-4-3 0,6-2 2 16,0-8-38-16,0-5-15 0,2-2-21 15,2-7-131-15</inkml:trace>
  <inkml:trace contextRef="#ctx0" brushRef="#br0" timeOffset="31084.6">18811 8128 10 0,'0'-2'42'16,"0"-1"5"-16,0 3 13 0,-2-1-5 15,2-1-5-15,0 2-5 0,0 0-11 0,-2 0-2 16,2 0-6-16,0 0 2 0,0 0-8 15,-4 10-1-15,4 7 5 0,0 4-6 16,-5 2 1-16,3 5-5 0,0 3 1 16,-2 4-5-16,0 4-1 0,-6 2-3 15,1-1-1-15,3-1-1 0,0-2-2 0,2-2-2 16,-2 1 0-16,4 1-2 0,0-1-4 15,2 2-8-15,0 0-11 16,0-1-13-16,6-2-18 0,6-2-46 16,-4-5-126-16</inkml:trace>
  <inkml:trace contextRef="#ctx0" brushRef="#br0" timeOffset="31914.66">18761 9245 29 0,'2'-3'19'0,"0"0"3"0,-2 0 1 16,2 1 0-16,-2-1-7 0,2 3-2 15,-2-2 6-15,3 0 1 0,-3 1 5 16,2 0 2-16,-2 1 0 0,0 0 4 16,0-1 1-16,0-1 1 0,0 2-8 15,0 0-9-15,0 0 2 0,2 0 3 16,-2 0-8-16,0 2 0 0,0 5 3 0,0 3 2 15,0-1-7-15,0 1-6 0,0 1 3 16,0-1-2-16,0 0 2 0,0 2-3 16,0-2 1-16,-2 6-2 0,-3 4 0 15,3 3 0-15,-4 4 0 0,4 2-1 16,-4 4-2-16,4 3 8 0,-2-1-12 0,2 1 4 15,2 0-4-15,0-4 1 16,0 2 3-16,0 0-2 0,0 4-2 16,0-2-2-16,0-4 6 0,0-6-8 15,0-10-20-15,2-5 14 0,2-3-1 16,-4 1-13-16,2-2-21 0,-2-3-30 0,2 0-60 15,-2-4-44-15</inkml:trace>
  <inkml:trace contextRef="#ctx0" brushRef="#br0" timeOffset="33512.75">19766 8319 58 0,'0'-5'39'0,"-6"-1"12"0,4-1-6 16,-1 1 2-16,3-1-10 0,-2-2-5 15,2 1-6-15,0-2 2 0,0 1-4 0,0 0-6 16,0 1-2-16,0 1-3 0,-2-2-1 15,-4-1-1-15,-2-1 0 16,-2 1 3-16,-3 3-3 0,-3 2-7 16,-1 2 1-16,-2 2-1 0,1 1-4 0,-5 1 2 15,-4 10 2-15,2 4-2 0,-1 6 1 16,-1 6-1-16,-4 6 5 0,2 5-1 15,0 7 0-15,4 5-4 16,2 1 2-16,9 4-3 0,6 0 0 0,5-2 0 16,3 1 0-16,17-6-1 0,10-5-1 0,6-5 1 15,10-10 0-15,-1-5-3 16,3-9-1-16,3-7-3 0,-1-6 2 15,1-1-4-15,-3-11 6 0,-5-9 0 16,-5-3 3-16,-6-4 0 0,-5-2 0 0,-7-2 0 16,-3-1 3-16,-5-2-1 0,-5 2-2 15,-4 0 1-15,0 1 0 0,-10 1-3 16,-7 1 2-16,-2 2 2 0,-3 1-4 15,-3 1 2-15,2 2-1 0,2 2-9 16,3 7-6-16,3 5-9 0,5 9-9 0,2 0-20 16,4 18-50-16,2 6-26 15</inkml:trace>
  <inkml:trace contextRef="#ctx0" brushRef="#br0" timeOffset="34096.78">19731 9515 91 0,'0'-7'61'0,"0"1"-2"0,0-2-16 16,0 2-7-16,0-2 4 0,0-1-11 16,0 1-1-16,0-1-2 0,-4 0-10 15,-5 1 2-15,1-2-1 16,-4 0-15-16,-5 1 12 0,3 0-2 0,-7 3-3 15,2 2 3-15,1 3-2 0,-3 1 0 16,0 2-2-16,-1 13-2 0,3 5 0 16,-4 6 2-16,3 5 7 0,1 4-15 15,7 2 1-15,5 1-1 0,7-2-1 16,0 1 0-16,9-2 1 0,9-3 0 0,5-2-3 15,6-3-1-15,0-5 1 0,4-7-3 16,4-4-2-16,0-6 2 0,-1-5 0 16,-1 0 1-16,-4-13 4 15,-2-4 1-15,-5-3-1 0,-3-5 2 0,-2-1 0 16,-5-4 2-16,-1-2 3 0,-7-1-4 0,-2 0 1 15,-4 1 0-15,0 1-1 16,-8-1 1-16,-7-1-3 0,-1 0 0 16,-5 0 1-16,-2 4-13 0,-4 0 16 15,3 6-7-15,-3 7-7 0,2 5-8 0,6 10-19 16,3 1-30-16,1 12-28 0,5 12-83 15</inkml:trace>
  <inkml:trace contextRef="#ctx0" brushRef="#br0" timeOffset="34852.82">19656 10366 170 0,'0'-9'56'0,"0"3"30"0,-2 4-28 15,2 2-5-15,0 0-25 0,0 16-17 16,0 9 9-16,0 9 4 0,0 8-5 15,0 8-8-15,2 3-2 0,-2 4 17 0,0 2-17 16,0-1-5-16,0-4 2 0,0-1 1 16,-2-5-8-16,-2-7 2 15,0-6 1-15,-2-6 1 0,4-10-3 16,0-7 0-16,0-6 1 0,2-4-1 0,0-2-1 15,0 0 0-15,0 0 0 0,0-3-3 16,0-9-10-16,0-2-4 0,0-1-7 16,0-2-1-16,0-2-16 0,2 3-47 15,-2 3-97-15,0 3-10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4:38:59.43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6654 852 7 0</inkml:trace>
  <inkml:trace contextRef="#ctx0" brushRef="#br0" timeOffset="536.03">6654 852 138 0,'0'-10'19'0,"0"7"24"0,0-1-5 16,0 0-2-16,0 0-10 0,-2-1 2 15,2 1-2-15,-4 1-7 0,2 0-5 16,0 1 3-16,-4-1-2 0,3-1-1 15,1 2-3-15,0-1 2 0,0 2-4 0,2-1 3 16,0 1-4-16,0 1-1 0,0-1 2 16,-2 1-4-16,2 0-2 0,0 0-1 15,0 0-1-15,-2 0-1 0,2 0-1 16,0 5 1-16,0 4 1 0,0 3 1 15,0 4 0-15,0 1 1 0,0 5-3 0,0 6 3 16,0 2 2-16,0 7 0 16,0 1 0-16,4 1-2 0,0 3-1 15,3-2-1-15,-1 0-1 0,-2-2 2 16,0-4-2-16,0-3 1 0,0-2 0 0,-4-5 1 15,4-1-2-15,-4-7 1 0,0-2 1 16,0-4 1-16,0-2 0 0,0-3-1 16,-2-4 2-16,0 0 2 0,-2-1-2 15,-2 0 2-15,-2 0-1 0,-1-11 3 16,-1-3-6-16,0-5 1 0,2-6 0 0,-5-4-1 15,9-6-1-15,-4-4 1 0,2-5 1 16,-1-5-4-16,-1-6 0 16,6-4 1-16,0 0 1 0,2 1-1 15,0 6-3-15,4 4 2 0,11 7 1 0,-1 7-2 16,7 3 0-16,3 5-1 0,5 3 2 15,4 2 1-15,3 5-2 0,1 4 1 16,0 3 1-16,-2 2-2 0,0 4 0 16,-8 3 4-16,0 0-2 0,-6 0-3 15,-7 3 0-15,-1 8 2 0,-7 1 0 0,0 4 0 16,-6 0 2-16,0 7-2 0,-8 1 3 15,-9 5 0-15,-1 3-1 0,-7 0-2 16,2 1 1-16,-4 1-3 16,0-2-2-16,0 1-4 0,5-2 0 15,3-2-6-15,5-3-11 0,1-3-13 0,9-2-21 16,-2-5-47-16,4-6-55 0</inkml:trace>
  <inkml:trace contextRef="#ctx0" brushRef="#br0" timeOffset="967.05">7237 1008 301 0,'-12'-5'24'0,"-5"5"19"0,3 0 1 15,-7 0-15-15,2 0-2 0,1 11-9 16,1-3-7-16,7 3-3 0,2 0-3 15,-1 0-1-15,5 0 1 0,0 3-5 16,4 0 0-16,0 2 0 0,6 1 0 16,7 0 0-16,3 0-1 0,-1-2 2 15,3 2-1-15,1 0-2 0,-1 1 1 16,1-2 1-16,0 1-1 0,-5 0-3 15,-1 0-1-15,-7-2 0 0,-4 0-1 16,-2-2 3-16,0-1 1 0,-4-1 5 0,-9 2-3 16,-7-1 2-16,-5 1-2 0,2 0 5 15,-4-1-4-15,0-1 0 0,5-1-1 16,3-2 1-16,4-3 1 0,5-3-3 15,4-2 0-15,6 0-6 0,0 0-15 16,0-1-37-16,6-8-61 0,0-4-24 16,7-3-7-16</inkml:trace>
  <inkml:trace contextRef="#ctx0" brushRef="#br0" timeOffset="1384.07">7454 1371 6 0,'10'0'57'16,"-1"0"49"-16,3-3-59 0,0-6 18 15,5-3-1-15,4-6-20 0,1-1-10 0,1-4-1 16,2-3-8-16,-2 1-6 0,-3-1-4 16,-1 4-2-16,-7 2-2 0,-3 1-5 15,-5 1 5-15,-4 2-1 0,0 2-2 16,0-1 2-16,-6 4 0 0,-5 4-8 15,-3 4 3-15,-1 3-3 0,3 0-1 0,-5 3-1 16,1 9 0-16,-1 2-1 16,5 6 2-16,-3 4 2 0,7 2-2 15,-2 4-1-15,-1 1 2 0,7 0-3 16,-2 3 2-16,2-4-1 0,4 2-1 0,0-6 2 15,6-1 0-15,7-4-2 0,-3-2 1 16,6-4 1-16,1-1-9 0,2-2-11 16,1-7-10-16,1-3-13 0,0-2-16 15,1 0-36-15,-3-10-39 0,0-6-80 16</inkml:trace>
  <inkml:trace contextRef="#ctx0" brushRef="#br0" timeOffset="1784.1">7884 1194 9 0,'0'0'166'0,"0"-1"-84"0,0 1-44 16,0 0 14-16,0 0-9 0,0 0-20 16,0 0-13-16,0 2-3 0,0 9 11 15,0 5 3-15,0 2-3 0,0 2 8 0,0 0-6 16,-2 1 0-16,-2 0-3 0,4-5-4 15,0-2-4-15,0-5-4 0,2-4-6 16,4 0 4-16,6-3 1 16,1-2 2-16,3 0-2 0,9-9 2 0,0-8-1 15,2-4-1-15,0-3-1 0,-4 0-2 16,-3-1 1-16,-3 3 0 0,-5 2-1 15,-6 3 0-15,3 3 2 0,-9 3 0 16,4 3-2-16,-4 5 1 0,0 2-1 16,0 1 2-16,0 0-3 0,0 0-3 0,-2 6 1 15,-2 9 0-15,-3 5 1 0,-1 0 1 16,4 2 1-16,-2 1 1 0,4-2-3 15,0 0 2-15,2 0 1 0,0-5-1 16,10-3-2-16,4-3 0 0,5-2-5 16,2-4-11-16,6-1-11 0,1-3-7 15,3 0-11-15,5 0-19 0,-1-9-38 16,-2-5-33-16,-6-3-58 0</inkml:trace>
  <inkml:trace contextRef="#ctx0" brushRef="#br0" timeOffset="2477.14">8496 1185 6 0,'0'-5'9'0,"-4"0"178"0,-2 2-142 16,-5 1 7-16,3 2-6 0,-4 0-17 15,1 0-7-15,-3 11-5 0,1 2-1 16,-1 3-4-16,-3 3 0 0,5 4 2 16,-3 0-1-16,5 4-3 0,2-4-3 15,0-1 1-15,8-1-5 0,-3-4-1 16,3-2-1-16,0-4-1 0,9-2 1 15,1-5 0-15,5-2-1 0,3-2 2 16,3 0 1-16,8-13 4 0,6-7 2 0,0-7 4 16,2-2-9-16,0-6 0 0,-1 1-2 15,-3-3 0-15,-4-2-2 0,0 0 2 16,-11-1-2-16,-1-3 0 0,-7-3 1 15,-4-3 0-15,-4-2-1 0,0 1-2 16,-2 5-3-16,0 10 1 0,-2 12 3 16,-6 12 5-16,0 7-1 0,2 4 0 15,-1 0-1-15,-3 7-2 0,-2 14 1 16,-1 8-1-16,-1 7 0 0,1 5 0 15,3 5 1-15,0 2-1 0,3 1-1 0,3 0 2 16,4-1-1-16,0-3 0 0,4-5-1 16,11-3 0-16,8-9 2 0,4-3-2 15,-1-4 0-15,8-6 1 0,-6-4-1 16,3-6 1-16,-4-3 0 0,-2-2-2 15,0 0 2-15,-4-11 2 0,-5 0-1 0,-1-3 1 16,-7 0 0-16,-4 2 2 16,0 0-3-16,-2-1 3 0,-2 2 0 15,0 2 1-15,0-1 1 0,-6 2 4 16,0 4 0-16,0 3-5 0,-1 1-3 0,1 0-2 15,0 4-1-15,-2 8-2 0,2 4 0 16,-3 1 3-16,7 2 0 0,2 1 0 16,0-1-2-16,0 0 1 0,2 0 1 15,9-3-1-15,3 3-1 0,7-3 2 16,6-5 0-16,4-2 0 0,4-3 0 0,-2-5 1 15,2-1 0-15,-2 0-1 16,0-6-1-16,-4-7 2 0,0-5 1 16,-6 0-2-16,-7-1 2 0,-7-3-1 15,-3 3 3-15,-4-1-3 0,-2 2 2 0,-2-1 5 16,-11 3-1-16,-3 0 3 0,-5 2-6 15,-4 2 1-15,-2 3-4 0,-1 2-1 16,-1 5-2-16,0 2 0 0,4 0-7 16,2 5-7-16,9 9-9 0,-1 3-14 15,3 4-20-15,1 1-30 0,1-3-70 16</inkml:trace>
  <inkml:trace contextRef="#ctx0" brushRef="#br0" timeOffset="3142.17">9771 1130 33 0,'0'-2'249'0,"0"1"-204"0,-2 1 7 16,-2-2 1-16,-4 2-19 0,-7 0-5 15,1 11-8-15,-3 7-7 0,-1 4-1 16,1 3-5-16,3 2 0 0,1-3-1 0,3 2-1 16,2-2-1-16,6-1-2 0,0-1-2 15,2-3-1-15,0 0 0 0,4-3 1 16,10 0-3-16,5-5-12 0,1-4-10 15,11-1-11-15,0-6-29 0,5 0-38 16,1-6-31-16,-6-7-74 0</inkml:trace>
  <inkml:trace contextRef="#ctx0" brushRef="#br0" timeOffset="3449.19">10096 1211 105 0,'0'-9'201'16,"0"1"-144"-16,-11 3 9 0,-1 1-14 16,0 3-19-16,-5 1-12 0,1 0 0 15,1 6-7-15,3 8-7 0,-3 5 0 16,5 5 1-16,2 1-4 0,-1 2-4 15,7 2 2-15,2-1 0 0,0 0 0 0,11-3-3 16,5-1 1-16,5-6 1 16,4-4 0-16,-1-3-2 0,5-6 1 15,0-2 1-15,-4-3 0 0,0 0 0 16,-4-8 0-16,1-8 1 0,-5-1-1 0,4-3 0 15,-7-1 2-15,-4 0 0 0,-3 0 0 16,-5 0-1-16,-2 1 0 0,0 1-3 16,0 1 2-16,-7 3-1 0,-3 0-1 15,-4 0 0-15,1 6-11 0,1 2-8 16,4 3-3-16,3 4-2 0,5 0-17 0,0 2-36 15,0 7-17-15,0-1-51 0,5 0-34 16</inkml:trace>
  <inkml:trace contextRef="#ctx0" brushRef="#br0" timeOffset="4069.23">10577 1198 21 0,'5'-9'219'0,"-5"-3"-175"15,0 1-24-15,-5 4 26 0,-3-1 1 0,-6 5-18 16,1 3-14-16,-3 0-4 0,1 0-6 15,3 9-3-15,-5 3 1 0,7 4 3 16,-2 1-4-16,1 5 1 16,3 1 5-16,-2 0-4 0,10-2 1 0,0-3 0 15,0-1-7-15,0-4 4 0,12-3-2 16,3-5 1-16,5-3 3 0,3-2 2 15,2-3 0-15,6-10 0 0,0-7-2 16,4-5 2-16,-2-4-2 0,0-4-3 16,-2-1 4-16,-4-1 0 0,-4-2-2 15,-1-1-4-15,-5-3 4 0,-3-1 0 0,-1-2-2 16,-5-2-1-16,-2 0 1 0,-2 2 2 15,-1 5-3-15,-3 8-1 0,0 11 3 16,0 7-1-16,-5 7 2 16,1 5 4-16,0 1 0 0,-4 0-3 0,-2 15-5 15,-3 5 2-15,1 8 1 0,-3 8-1 16,3 5-1-16,-3 6 0 0,3 5 2 15,4-2-2-15,1 0 0 0,7-2 0 16,0-2 0-16,5-1 2 0,9-7-2 16,9-2-1-16,4-4 2 0,4-7 0 0,4-6 0 15,4-3-2-15,2-6 2 16,3-7 1-16,1-3 0 0,5 0-4 0,2-16 6 15,-1-3-3-15,1-5 1 0,-4 0-2 16,-7-3 2-16,-8 0 0 0,-10 0 0 16,-11 2 0-16,-8 1 3 0,-4 0-1 15,-2 1-2-15,-14 2 1 0,-7 5-2 16,-6 8 0-16,-6 5 1 0,-4 3-3 15,3 5 0-15,3 12 5 0,2 4-1 16,2 6 1-16,5 4 0 0,1 5 5 0,4 4-3 16,9 2-1-16,8-1-4 0,4-3 0 15,21-3-2-15,10-1 0 0,14-4 1 16,19-4-2-16,21-5 2 0,17-8-19 15,9-7-13-15,3-6-53 0,-2-10-152 16</inkml:trace>
  <inkml:trace contextRef="#ctx0" brushRef="#br0" timeOffset="5565.31">6594 2022 16 0,'33'-5'139'0,"9"-5"-100"16,7 0 4-16,11-5 9 0,12 1-7 0,9-2-7 15,10-1-14-15,10 2-11 0,5-1-1 16,5 1-2-16,7 2 0 0,4 0 15 16,10 2-9-16,11 1-7 0,6 3-1 15,4 0 0-15,2 0-1 0,6 0-1 16,11-1-4-16,8-1 4 0,1-1-2 0,5-2 0 15,-6-1-1-15,0-2 2 16,0-3-3-16,-4 0-3 0,-5 0 2 16,-5-2-1-16,-13 3 2 0,-11-2-1 15,-14 1-1-15,-12 0 0 0,-21 3 0 0,-14 1-2 16,-17 1-4-16,-14 2-4 0,-13 3-3 15,-17 1-2-15,-9 4-19 0,-7 3-2 16,-4 0 7-16,0 0-35 0,-10-1-132 16</inkml:trace>
  <inkml:trace contextRef="#ctx0" brushRef="#br0" timeOffset="-173907.12">6929 3739 89 0,'0'-4'25'0,"0"2"-21"0,0-1 10 16,0 2-13-16,0 0-1 0,0-2-1 0,0-2-1 16,4 1-8-16,0 0 1 0,-2 1 2 15,-2-1-1-15,0-1-4 0,0 0-11 16,0-3 10-16,0 3-6 0,0-3-2 15</inkml:trace>
  <inkml:trace contextRef="#ctx0" brushRef="#br0" timeOffset="-28257.79">23530 731 38 0,'0'-5'26'0,"0"-1"75"0,-2-1-72 0,0 1 8 16,0 1-1-16,-2 0-6 0,4 0-6 15,0 2-7-15,0 0 4 0,-2 0-5 16,2-1-3-16,0 1 3 0,0 0 1 16,-2 0 3-16,2 0 1 0,-5 0-4 15,5 1 4-15,-2 2-8 0,2 0-8 0,0 0 2 16,0 0-9-16,0 0 1 0,0 0-2 15,0 0 3-15,0 0-4 0,0 7 3 16,0 7 2-16,-4 1 0 16,0 5 3-16,2 0-2 0,-2 2-1 0,0 2 1 15,0 4-1-15,-3 1 1 0,1 0-2 16,2 0 0-16,0-1 1 0,2-4 1 15,0-1-2-15,0-3 1 0,0-6-1 16,-2-3 3-16,1-4 1 0,1-3 2 16,0-2 1-16,0-2 6 0,0 0-1 0,-2 0 1 15,4-10-5-15,-4-4-2 0,4-6-2 16,-2-5-3-16,2-4 0 0,0-3-1 15,6-5-1-15,9-3-1 0,-3-4 2 16,7-4-1-16,1-2-1 0,1 0 1 16,4 1 1-16,2 5-1 0,2 3-1 15,4 3-2-15,2 5 6 0,0 5-4 16,-2 5 0-16,-2 6-2 0,-4 8 2 15,-2 3 1-15,-3 5-2 0,-1 1 3 16,-2 0-1-16,-5 2-1 0,-1 11 0 0,-3 3 2 16,-4 3 1-16,0 3 0 0,-4 3 0 15,-2 3-1-15,0 1 1 0,-8 3 2 16,-2-1-2-16,-5 0 0 0,-1 1 1 15,-3-1 0-15,-4 2-2 0,3-2 0 16,-1-4-3-16,7-4-3 0,-1-5-7 16,3-3 1-16,3-4-1 0,5-3-3 15,0-4 0-15,4-3 0 0,0-1 6 16,0 0 6-16,0 0 2 0,0 0 2 15,0 0-4-15,0 0-1 0,8 0 0 0,-3 0 4 16,1 0-2-16,0 1 2 0,2 5 3 16,3 3 0-16,-3 0 4 0,2 1 0 15,3-1-3-15,-3 1-2 0,0-1 1 16,1-2 0-16,1 0-1 0,0-2-1 15,3 1-8-15,-3 1-13 0,3-3-33 16,-1-4-47-16,-3 0-98 0</inkml:trace>
  <inkml:trace contextRef="#ctx0" brushRef="#br0" timeOffset="-27240.73">24039 934 10 0,'0'5'16'0,"0"-3"82"16,2 2-79-16,0-1 8 16,2-1 8-16,0-1 0 0,4-1-6 15,3 0 3-15,3 0 0 0,3-6-4 16,3-6-4-16,5-4-2 0,4-4 0 0,2-5-4 15,2-3 1-15,0 1 2 0,-6 1-6 16,-2 2-4-16,-9 2-4 0,-5 1 4 16,-3-1-3-16,-4 3-2 0,-4 1-3 15,0 4 2-15,0 4 1 0,-8 5-3 16,-5-1 0-16,-1 6-3 0,-3 0-2 0,1 1-2 15,-3 10 3-15,1 4 0 0,1 7 1 16,1 3-1-16,-1 6 1 16,5 1 2-16,5 0-2 0,3 1 0 15,2-1 1-15,2-3-2 0,0 1 1 0,11-3-1 16,3-2 1-16,5-3 0 0,1-4 1 15,5-5-6-15,2-3-5 0,0-5-5 16,0-2-5-16,4-3-1 0,-2 0 1 16,4 0-6-16,-4-10-7 0,2 1-9 15,-4-4-10-15,-3-1-11 0,-3 1 15 0,2 1-11 16,-7-1 18-16,1 2 27 0,-5-1 12 15,1 1 1-15,-3 0 1 16,0 2 4-16,-6 0 6 0,1 2 6 16,-1-1 10-16,-2 0 3 0,-2 0 5 0,2-2-7 15,-2 1-1-15,0 1-1 0,0-1 1 16,0 2-5-16,0 0 4 0,0 2-3 15,0-1-2-15,0 2-2 0,0-1 5 16,-4 0-1-16,0 1-2 0,-5 1-3 16,5 1 0-16,-4 1-2 0,2 0-2 0,-3 0-3 15,3 1 1-15,-2 0-4 0,-2 0 3 16,-1 0-4-16,1 2 4 0,-4 5-3 15,-1 4 0-15,-1 4-5 0,-1 3 2 16,-2 3 0-16,5 3-2 0,-1 1 1 16,7 0 0-16,2 2-1 0,6-4-2 15,0-3 0-15,0-2 3 0,10-5-2 16,3-4 3-16,5-6-3 0,1-3 3 15,4 0-1-15,4-4 0 0,-1-11-4 16,3-1 5-16,-4-2-2 0,-4-1-1 16,-3 1-1-16,-3 2 0 0,-3 2 0 0,1 0-2 15,-5 3-4-15,-2 2 5 0,-4 5 0 16,0 1-1-16,-2 3-1 0,0 0-2 15,0 1-3-15,0 7-3 0,0 5 4 16,0 3 5-16,0-1 0 0,0 2-2 16,0-1 0-16,2-4-3 0,0 1 4 15,5-6-1-15,3-1 4 0,0-4-2 16,5-2 2-16,1 0 2 0,3-13-2 15,2-6 4-15,5-4-2 0,-1-3-1 16,4-4-1-16,-2-2 2 0,0-3 0 0,0-3-2 16,-2-2 0-16,-1 0 2 0,-3-4-1 15,-4 1 0-15,-5-3-1 0,-4 1 1 16,-6 1 2-16,-2 4-1 15,0 8-3-15,0 10 2 0,0 9 3 0,-6 9 7 16,-2 4-2-16,-2 0-4 0,-3 11-4 16,-1 14 0-16,-7 9 2 0,0 8 3 15,3 4-1-15,5 6-3 0,3 0-1 16,8 0 1-16,2 1-1 0,4 0 1 15,17-2-12-15,8-4-19 0,10-4-14 0,11-3-18 16,3-12-11-16,1-11-93 0</inkml:trace>
  <inkml:trace contextRef="#ctx0" brushRef="#br0" timeOffset="-26428.68">26044 727 14 0,'2'-5'96'0,"0"-1"41"0,-2 0-81 0,0 2 4 16,0 0-17-16,0 4-5 16,-2 0-1-16,-7 0-11 0,-1 0-10 15,-4 8-3-15,-7 8-2 0,-4 8 8 0,-4 5 0 16,2 1 4-16,3 2-6 0,5-3-5 15,2 1-4-15,5 1-6 0,4-2 0 16,2-1-4-16,3-2 3 0,3-4-1 16,0-2 0-16,5-1-1 0,9-5 0 15,9-2-11-15,4-6-4 0,10-6-5 0,4 0-2 16,9-9-7-16,-3-8-4 0,3 0-5 15,-5-5-3-15,-1-1-11 16,-7-1-2-16,-6-2-2 0,-4-2 19 16,-2 3 25-16,-9-1 17 0,-1 5 17 0,-7 2 18 15,-8 1 3-15,0 4 0 0,0 3 2 16,-12 1-9-16,-1 4-3 0,-1-1-2 15,-5 6-11-15,1 1-1 0,-9 0-7 16,-2 13-3-16,0 5 1 0,2 4 1 16,6 3 0-16,5 2-2 0,3 2-5 0,9 1 1 15,2-2-3-15,2 0 0 16,6-4 0-16,9-5 0 0,10-2 0 15,-1-5 0-15,5-5 0 0,-2-2-2 16,2-5-1-16,0 0 4 0,0-11-1 0,-4-5 1 16,0-3 1-16,-7-1-1 0,-1-6 0 15,-5 1 1-15,-4 1-2 0,-3-1 1 16,-5 2 1-16,0 0-2 0,0 2-1 15,0 2-1-15,-9 3-5 0,-1 4-2 16,2 3-8-16,2 6 1 0,3 3-4 0,3 0-22 16,0 8-29-16,0 6 6 0,11 0-14 15,-1-2-34-15,3-4-61 16</inkml:trace>
  <inkml:trace contextRef="#ctx0" brushRef="#br0" timeOffset="-25832.65">26701 819 28 0,'0'-9'21'0,"0"0"184"0,-6-1-177 15,-2 2 0-15,-5 3 2 0,1 1-5 0,-1 4 4 16,1 0-9-16,2 0-8 0,3 10-9 16,-3 4-1-16,4 3-2 0,-2 2 1 15,1 3 1-15,5 2 0 16,2 0 0-16,0-1 1 0,0-3-4 15,0-3 4-15,11-5-3 0,1-3 4 0,0-5 2 16,5-4 10-16,8 0 2 0,-2-12 3 16,3-7-4-16,5-7-8 0,7-6-1 15,1-2 1-15,4-3 3 0,-5 1-10 16,-3 1 0-16,-4-2 0 0,-7 2 0 15,-1 0-2-15,-6 0 2 0,-5 1 1 0,-6 1 0 16,-2 4-2-16,-1 4 0 0,-3 7 1 16,0 6 0-16,0 6 2 0,-5 4 1 15,-1 2-1-15,2 0-6 16,-8 8-4-16,-3 11 4 0,-1 7 6 0,-1 5 0 15,1 2-5-15,-1 6 0 0,5 3 2 16,-1 4 0-16,3 0 0 0,2 0-2 16,6 0 2-16,2-3-1 0,2-3 0 15,16-3 0-15,5-6 0 0,10-5 0 16,6-6 4-16,9-5-1 0,8-9 3 0,6-6-2 15,4 0 1-15,4-11-2 0,2-12-3 16,-5-2 5-16,-5-3-4 0,-11-4 1 16,-9 3-1-16,-11-2 3 0,-11 1-1 15,-7-1 2-15,-11 0-1 0,-2 3-4 16,0 1 2-16,-17 3 1 0,-8 8-2 15,-1 8 0-15,-10 8-3 0,-1 0-2 16,-2 15 4-16,4 7 1 0,0 7-2 16,8 6 3-16,2 2 1 0,6 3 1 15,7 2-1-15,12-2-3 0,2-3 0 0,21-2 0 16,14-6 0-16,19-6 1 0,20-4 0 15,21-6 2-15,13-6-8 0,10-1-20 16,-4-4-12-16,-9-2-43 0,-14-1-70 16</inkml:trace>
  <inkml:trace contextRef="#ctx0" brushRef="#br0" timeOffset="-24876.59">23478 1564 4 0,'0'1'29'0,"-2"-1"136"16,2 0-123-16,0 0-6 0,0 0-1 0,0 0-12 15,0 0-12-15,6 0-1 0,5 0 4 16,3-1-2-16,3-1-3 0,4 1 5 16,5-1 1-16,5 0-1 0,7 1 4 15,3-1-4-15,4 1-7 0,5 0 3 16,4 1-2-16,4 0-6 0,2 0-1 0,8 0 2 15,6 2 2-15,7 0-5 0,10-1 0 16,8 1 2-16,6-2-1 0,5 0-5 16,6 0-3-16,8 0 9 0,2-6-4 15,12-2-3-15,11 0 0 0,15-3 2 16,5-2 3-16,15-4 0 0,4-2 1 15,6-2-1-15,-5-3-1 0,-8-1 2 16,-9-1 1-16,-13-1-2 0,-4 3 2 16,-12 1-2-16,-9 2 0 0,-12 2 2 15,-12 3 2-15,-13 2-4 0,-14 6 2 16,-15 2 0-16,-12 3-5 0,-17 2 4 0,-12 1 1 15,-11 0-2-15,-10 0 0 0,-3 0-2 16,-3 0 4-16,0 4-5 0,0 3 6 16,0 3-18-16,-3 1-25 0,-7-6-49 15,-4-5-153-15</inkml:trace>
  <inkml:trace contextRef="#ctx0" brushRef="#br0" timeOffset="-13515.94">24721 1848 50 0,'0'-2'39'15,"2"1"-10"-15,0 0-3 0,0-1-18 16,-2 0-2-16,2 1 21 0,-2 0 30 0,0-2-39 15,0 2-10-15,0 0 7 0,2-3 8 16,-2 1-16-16,0 1 7 16,0-2 2-16,0 0 4 0,0 2-5 15,0-2 0-15,0 2 0 0,0-1-1 0,0 1 0 16,0 1-5-16,0 0-1 0,0 0 1 15,0 1-5-15,0 0 3 0,0-1 0 16,0 0-4-16,2 1 1 0,2-2 0 16,-2 2-2-16,-2-3 4 0,4 1-2 15,1 0 0-15,-5 1 1 0,2 0 1 0,0 0-3 16,-2 1 2-16,0 0-3 0,0-1 0 15,0 1 0-15,0 0-2 0,0 0 6 16,0-1 0-16,0-1-5 16,0-1 3-16,-9 1-3 0,-1 1 0 0,-6 1-3 15,-5 0 1-15,-6 0 1 0,0 9-1 16,-6 4 1-16,0 4 1 0,2 2 2 15,0 5 2-15,4 3 0 0,2 3-1 16,5 3 2-16,5 3-2 0,5 1 0 16,6 0 1-16,4-3 9 0,0-5-15 0,14-1 1 15,3-4-1-15,1-2 3 0,1-1-4 16,6-5 2-16,0 0 2 0,1-4 1 15,-3-3-1-15,-2-3-2 0,-1-3-4 16,1 1-8-16,-2-4-4 0,1 0-12 16,-1 0-11-16,-2 0-10 0,-1-8-31 15,-1-2-63-15,-1-4-85 0</inkml:trace>
  <inkml:trace contextRef="#ctx0" brushRef="#br0" timeOffset="-13114.92">25058 1869 99 0,'0'0'102'0,"0"1"-72"0,0 4-10 16,0 4 15-16,-7 5 12 0,-1 6-9 0,0 4-13 16,0 2-11-16,1 3-8 0,-1 1 0 15,0 2 10-15,0-1-12 0,-3-2 11 16,5-4-6-16,-2-5-6 0,4-6 1 15,2-2-1-15,2-4 2 0,0-4-5 16,0-3 1-16,0-1 1 0,0 0 3 16,0 0 1-16,10 0 3 0,2-2 0 15,5-7-2-15,1 1-1 0,-1 2-6 16,4 0 2-16,-1 3 0 0,-3 1-1 15,-1 2-1-15,-1-1 0 0,-5 1 2 0,3 0-2 16,-3 0-1-16,2 0 0 0,1 0-1 16,-3 0-5-16,3 1-8 0,-1 0-14 15,4-1-10-15,1 1-23 0,-3-1-27 16,1 0-76-16</inkml:trace>
  <inkml:trace contextRef="#ctx0" brushRef="#br0" timeOffset="-12525.89">25583 1868 245 0,'0'6'22'0,"0"4"-18"16,0 4 32-16,-2 6 0 0,-3 4-15 0,-1 2-1 15,-2 3-10-15,0 1 2 0,2 2 11 16,-5-4-20-16,5 1 3 16,0-5-4-16,2-6 3 0,2-3 2 15,-3-4-4-15,5-3-1 0,-2-4-1 0,2-2 1 16,0-2 1-16,0 0 12 0,0-3 14 15,0-9-17-15,2-3-13 0,5-4 3 16,1-1 4-16,4-9-2 0,3-2-2 16,3-5 0-16,1-3 0 0,2 2-1 15,-3 0-10-15,1 2 13 0,6 2 1 0,-3 4-4 16,1 5-4-16,2 5 3 0,0 6 1 15,0 4-2-15,-3 6 0 0,-1 3 4 16,0 0-3-16,-1 8-1 16,-5 5 0-16,1 4 0 0,-1 4 3 15,-7 0-3-15,0 3-1 0,-8 1 3 0,0 0 0 16,0 0-3-16,-10 0 0 0,-4-1-1 15,-9-1 1-15,4-4-3 0,-1-1 9 16,1-2-15-16,2-4 3 0,3-5-3 16,6-3-3-16,-1-4-1 0,5 0 6 15,2 0-4-15,2 0-1 0,0-7-4 0,0 1 2 16,4 0 9-16,0 2 2 0,3 0 2 15,1 4 2-15,0 0 2 0,0 0 7 16,-1 4 0-16,3 8 5 16,-2 0-1-16,3 2-2 0,-1 0 4 0,4-2 4 15,-3 1-9-15,5 0 0 0,1 1-2 16,-1-2 4-16,3 0-9 0,0-2 0 15,-1-2 0-15,1-4-6 0,1 1-17 16,-3-3-14-16,6-2-30 0,-3 0-90 16</inkml:trace>
  <inkml:trace contextRef="#ctx0" brushRef="#br0" timeOffset="-12006.86">26376 1895 165 0,'0'-4'88'15,"0"2"-20"-15,0 2-14 0,0 0-8 16,0 0-5-16,0 0-25 0,0 13-13 15,-6 5 3-15,0 5 10 0,0 3-6 16,4 0-4-16,2 2-6 0,0-2 13 16,12-1-14-16,3-4 0 0,1-5 3 15,5-2-2-15,0-6 3 0,-3-3-1 16,7-3-2-16,-2-2 2 0,-1 0-2 15,3-5-5-15,-4-6-1 0,2-1-2 0,-7 1 2 16,-1-3-2-16,-5 2 4 0,-2 1 2 16,-4 4 2-16,1 3 0 0,-3 0 0 15,-2 4 1-15,0 0 0 0,0 0-4 16,2 2-9-16,4 9 8 0,0 4 4 15,4 0-3-15,5 0 2 0,6-1 0 16,3 0-3-16,3-3-1 0,0 0 3 16,0-4-1-16,0-3 2 0,0-2 0 15,2-2 1-15,-5 0 1 0,1-9 2 16,-2-5-1-16,-2-5 6 0,-5-3 8 15,1-4 6-15,-5-4-4 0,-2 0-6 0,1-2 7 16,-7 2-16-16,-2 2 15 0,-2 1-8 16,0 3-5-16,0 1-1 0,0 2-2 15,-2 4-3-15,-4 3 0 0,2 6-8 16,4 4-18-16,0 4-19 0,0 0-45 15,0 6-85-15</inkml:trace>
  <inkml:trace contextRef="#ctx0" brushRef="#br0" timeOffset="-3589.38">24148 3104 49 0,'0'0'15'0,"0"0"-3"0,0 0-2 0,0 0-2 16,0 0 44-16,-2 0-33 0,2 0-1 16,0 0-1-16,0-1-4 0,0 1 1 15,0-1 7-15,0-1 3 16,-2 1 1-16,0-4-2 0,0 1 3 0,0-1 2 15,2 1-8-15,-2 1-1 0,0 1-3 16,0-1-4-16,-1 2 2 0,1 0-7 16,2 0-3-16,-2-1 6 0,2 1-3 15,0 0-1-15,-2 1 0 0,2 0 2 16,0 0-2-16,0-1 4 0,0 0 3 15,0 1-5-15,0-1-2 0,0-1 5 0,-2 1-3 16,2 1 2-16,-2-2-2 0,2 1-4 16,0 1 4-16,0 0-3 0,0 0-2 15,0 0 1-15,0 0-1 16,0 0 1-16,0 0-2 0,0 0-2 0,0 0 1 15,0 0 1-15,0 0-2 0,0 0-2 16,0 2 1-16,0 10 2 0,-2 4 0 16,2 1 2-16,0 5-1 0,0 1-3 15,0 1 2-15,0 2 0 0,0 1 2 16,0 0 0-16,-2 0-1 0,2-3-1 0,0-3 1 15,0-3-2-15,0-4 1 0,0-3-1 16,0-3 1-16,0-4 0 0,0-4 0 16,0 0 1-16,2 0 6 0,0 0 3 15,2-7 0-15,2-9-6 0,3-7-1 16,1-5-2-16,3-1 0 0,-1-4-1 15,2-2 0-15,3 0-2 0,-3-1 1 16,5-1 0-16,-2 1 0 0,-1 3 0 16,-1 4 0-16,-1 4 1 0,5 6-2 15,-5 2 1-15,3 5-2 0,-5 4 0 0,0 3 1 16,-1 5 1-16,-1 0-2 0,-4 1 0 15,3 12 2-15,-1 5 2 0,-2 4-2 16,0 3 0-16,0 4 1 0,-3 3 2 16,-3 1-2-16,0 1 0 0,0-1 1 15,0-4 2-15,0-2-1 0,-3-2 0 16,-1-5 0-16,2-3 2 0,0-5-3 15,0-5 0-15,0-3 1 0,2-4-3 16,0 0 0-16,0 0 0 0,2 0 2 16,8-8 2-16,5-9-2 0,6-4-1 0,1-4 0 15,1-2 0-15,2 2-5 0,2-3-1 16,0 2 1-16,-5 5-1 0,-1 2-1 15,0 8 4-15,-7 2-1 0,1 6 1 16,-7 2-1-16,0 1 1 0,-4 0-1 16,-2 9 0-16,0 6 2 0,-2 6-1 0,0 1 3 15,0 3 1-15,0 1-2 16,0 1 2-16,0 2 2 0,0-2-1 15,-4 0 1-15,4-3-4 0,0-4 2 16,0-1-2-16,0-5 0 0,2-1 0 16,2-3 1-16,5-3 0 0,-1-3-1 0,0-3-6 15,7-1-3-15,-1-4-5 0,3-8-11 16,6-2-11-16,-7-1-4 0,7-3-1 15,-3-1-11-15,-3-1-1 0,8 0-15 16,-7 2-8-16,1-1 2 0,2 0 25 16,-3 1 19-16,-1 2 23 0,-3-2 7 0,1 5 1 15,-7-1 13-15,2 0 12 16,-1 3 5-16,-3 0 8 0,-4 2 3 15,2-1-1-15,-2 1-2 0,0 0-2 16,-2 2 1-16,0 3-1 0,0 0-8 0,0 0-6 16,-6 2 0-16,0 1-4 0,-2 1-4 15,-1 0 3-15,-1 0-6 0,-3 1-3 16,1 7 1-16,0 3-1 0,-1 2 2 15,-1 3-4-15,3 1-1 0,1 3-2 16,2 3-1-16,2 2-3 0,4 3 1 0,2-1-1 16,0 0 2-16,4-2-1 0,6-3-1 15,5-1 1-15,1-5 0 16,3-3 0-16,3-4-1 0,5-3 3 15,0-6 0-15,4 0-3 0,-2-4 2 0,0-11 2 16,-4-2-1-16,-4-4 1 0,-3-1-3 16,-3-3 3-16,-3-1-1 0,-4 1 0 15,-6-2-3-15,-2 2 2 0,0 2-3 16,-4-1 2-16,-8 1-1 0,-1 3 1 15,-1 1 0-15,-1 2 0 0,3 1-3 0,4 6 1 16,0 5-3-16,1 3-3 0,5 2-6 16,2 0-9-16,0 6-13 0,0 9 11 15,0 2-12-15,6 4-8 16,5 0-15-16,-1-2-38 0,3-1-56 0</inkml:trace>
  <inkml:trace contextRef="#ctx0" brushRef="#br0" timeOffset="-3201.36">25585 3017 27 0,'0'-8'202'0,"0"4"-133"0,0 1-11 16,-2 1-13-16,2 1-3 0,-2 1-8 15,2 0-10-15,0 0-12 0,0 8-7 16,-2 7 2-16,-1 5 7 0,3 7-3 16,-2 3 2-16,2 3 4 0,0 1 0 15,0 0-5-15,7-1-2 0,3-6-6 16,2-5 1-16,5-3-1 0,1-4 0 0,1-5-2 15,0-5-2-15,3-4 3 0,-1-1 2 16,-2-5-1-16,6-10 3 0,-5-6 0 16,3-7 1-16,-2-1-5 0,-1-2 1 15,-1-1 1-15,-7-1-1 0,-1 0 1 16,-5 0-5-16,-2 1 3 0,-4-1 0 15,0-2-5-15,0 2 2 0,0 1 1 16,0 2-1-16,0 6-4 0,0 5-5 16,-2 6-4-16,0 8-2 0,2 4-10 15,0 1-13-15,0 3-18 0,0 11 15 0,0 5-12 16,0-1-56-16,0 1-117 0</inkml:trace>
  <inkml:trace contextRef="#ctx0" brushRef="#br0" timeOffset="-267.18">26236 3024 75 0,'0'-2'68'0,"0"-2"-18"16,0 0-11-16,0 2-3 0,0-1-3 0,0 2-7 16,0-1-5-16,0 0-4 0,0-1-2 15,0 0-1-15,0 0 2 0,0-2-3 16,0 3 3-16,0-1-2 0,0-1 2 15,0 0 1-15,0 2-3 0,0 1 0 16,0-2-2-16,0 3-2 0,0-1-2 0,0 1 4 16,0-1-3-16,0 1-5 15,0 0-1-15,0 0-4 0,0 0 2 16,0 6-1-16,0 9-2 0,0 7 12 15,0 8 2-15,0 2-8 0,0 3 1 0,-2 0 3 16,2-1-3-16,0-4-4 0,0-5 0 16,10-1 2-16,3-6 1 0,1-2-5 15,3-6 4-15,-5-4 0 0,2-3-1 16,1-3 0-16,-1 0 0 0,1-5 0 15,-1-5 1-15,3-2-1 0,-3-2-2 16,-1 0 4-16,-3-2-1 0,2 1-2 0,-3 3-3 16,-1 1 2-16,-2 1 1 15,-2 5-1-15,-2 2 0 0,0 1 0 16,1 2 0-16,-1 0-8 0,0 0 2 0,2 8 3 15,0 3 1-15,0 1 1 0,4 2 0 16,-1-2-3-16,3-2-3 0,2-2 1 16,-1-5 3-16,1-1 3 0,5-2 0 15,-3 0-1-15,5-7 3 0,1-5-1 16,1-6 0-16,-2-1-1 0,-1-1 1 0,1-2 3 15,-3-1-3-15,-1-2 1 0,-3 1 0 16,1-1 0-16,-7 3 4 16,-2 1-1-16,-4 2-2 0,0 0 2 15,0-1-3-15,0 2 0 0,-8 0-2 0,-3 5 1 16,3 3-2-16,0 4 0 0,2 6-2 15,1 0-1-15,-1 0-11 0,4 3-13 16,-4 9-15-16,4 4 4 0,2 1-18 16,0-4-54-16,0-3-118 0</inkml:trace>
  <inkml:trace contextRef="#ctx0" brushRef="#br0" timeOffset="1343.91">29196 2815 49 0,'0'0'6'0,"0"-2"184"0,2 0-142 16,0-1-8-16,-2 1 3 0,0 0-4 0,0-1-7 15,2 2-3-15,-2 1-6 0,2-1-7 16,-2 1-9-16,2 0-3 15,2 6-2-15,-1 9 9 0,-1 7 0 16,0 8 3-16,-2 3-5 0,0 2 6 0,0 2-7 16,-7-2-1-16,1-2-1 0,0-2-6 15,4-6 0-15,-4-3 1 0,2-6 3 16,2-4-3-16,-3-4 0 0,3-5 3 15,2-3-1-15,0 0 5 0,0 0 4 16,0-3 2-16,-2-8-7 0,2-7-4 16,0-6-3-16,0-5 1 0,0-5 2 0,7-2-3 15,1-4 1-15,0 0 0 0,4-3 0 16,-1-1-2-16,5-3 0 15,-1 0 0-15,3 0 0 0,3 2-1 16,4 4 1-16,0 6-2 0,4 7-1 0,-2 9 0 16,-1 8 0-16,1 5 1 0,0 6-1 15,0 0-1-15,0 1 1 0,-2 9 2 16,-7 4 2-16,-1 3 0 0,-9 1-4 15,-2 1 3-15,-6-1 0 0,0 0 0 16,-2-1-4-16,-10 1 10 0,-5-3-4 0,-1 0-1 16,-1-4 0-16,-2 2 0 0,1 1 0 15,1 0-1-15,-2 1-5 0,7-2-6 16,6-1-14-16,2 1-11 15,1-4-3-15,5 4-16 0,0-2-31 0,9-1-76 16</inkml:trace>
  <inkml:trace contextRef="#ctx0" brushRef="#br0" timeOffset="2335.96">29857 2901 102 0,'0'-7'157'0,"0"2"-114"0,0-1-5 16,-4 2-9-16,-6 0 3 0,0-1-2 15,-5 4 1-15,1 1-11 0,-3 0-9 16,-1 1 0-16,-1 7-2 0,0 3 1 16,3-1 1-16,1 4-2 0,1 3-5 15,-1 4 1-15,3 0 1 0,4 2-3 16,2 1-1-16,6-1-1 0,0 1-1 0,6-5 1 15,4-3-1-15,7-3 2 0,-1-3 3 16,7-3-5-16,0-5 4 0,-1-2 0 16,1 0 1-16,-2-9 0 0,4-6 1 15,-5-1 2-15,-3-1 3 0,-1-2-5 16,-3-1 1-16,-5 0-1 0,-2 0 1 15,-4-1-2-15,-2 1-3 0,0 1-3 16,0 0 4-16,-4 0 0 0,-4 1-2 16,0 1-1-16,-1 1 0 0,3 5-1 15,2 4-3-15,4 5 2 0,0 2-5 0,0 0-21 16,2 2-1-16,6 8 5 0,3 1-6 15,1 2-6-15,-2-1 0 0,7 0-1 16,0-2-3-16,-1-1-12 0,3-2 16 16,-1-3-3-16,3 1 7 0,-5-4 30 15,-1-1-1-15,-1 0 6 0,-3 0 10 16,-3 0 13-16,2 0 8 0,1 0 1 15,-5 3-8-15,0 1-12 0,-4 0 1 16,-2 6-2-16,0 1-2 0,0 3-2 16,0 1-4-16,-6 1 1 0,0-3 0 15,-3-1-7-15,5-2 5 0,-2-4 1 0,4-3 4 16,0-1-6-16,2-2 2 0,0 0 9 15,0 0 5-15,0 0-7 0,0-9-12 16,0-4 3-16,4 1-3 0,6-2-2 16,-1 1-3-16,-1-1 3 0,2 3 0 15,3 0-9-15,-1 3-2 0,1 3 0 0,3 2-6 16,-6 3-3-16,7 0 4 15,-3 0-10-15,1 5-1 0,-1 1-2 16,1-1 13-16,-3-1 14 0,1 1-9 16,-3-3 11-16,-2-2 1 0,1 0 1 0,-1 0 2 15,2-3 3-15,-2-8 4 0,5-6 0 16,1-2 8-16,1-4-2 0,1-2-2 15,3-3-6-15,-3-2 2 0,-1-1-1 16,-1-2 1-16,-3-2-2 0,1-2-1 16,-2-1-3-16,1-1-2 0,-1 2 0 0,0 4-1 15,-1 3 1-15,-5 4 4 0,2 5 2 16,-4 2 3-16,0 5-4 15,0 2 4-15,0 5 1 0,-2 4-3 16,0 3-5-16,0 0-4 0,0 0-5 0,0 5-7 16,0 12 9-16,0 9 3 0,-6 8 0 15,-2 9 0-15,0 6 0 0,-3 6 0 16,-3 5-1-16,-1 1-5 0,1 2-1 15,-5-1 0-15,3-9-10 0,1-6 3 16,7-12-2-16,4-10 2 0,0-9 10 0,4-8 3 16,0-5 1-16,0-3 6 0,0 0 9 15,0-2 14-15,6-10-3 0,4-5-9 16,5-5-4-16,-1-2-9 15,5 1-1-15,-1-1 0 0,-1 2 0 0,4 4-3 16,-7 2-1-16,-2 6 0 0,5 3 0 16,-5 5-2-16,5 2-5 0,-1 0 6 15,3 5-15-15,-2 7-15 0,-1-1-20 16,-1 1-57-16,-1-5-79 0</inkml:trace>
  <inkml:trace contextRef="#ctx0" brushRef="#br0" timeOffset="3036">31300 2681 89 0,'2'0'165'0,"0"0"-69"0,-2 0-71 16,0 0-11-16,0 6 4 0,0 5 24 16,-6 4-10-16,0 7-18 0,-2 3 2 15,-5 4-2-15,1 3 0 0,0 0-3 16,-3 1-3-16,1-4 1 0,3-3-1 15,1-4-2-15,0-5-2 0,3-3-1 16,1-7 3-16,4-2-2 0,2-3-1 16,-2-2 6-16,2 0 3 0,0 0 2 15,0 0 6-15,0-10-7 0,0-5-9 16,2-5-4-16,9-3-2 0,1-3 2 0,0-3 1 15,3-1 0-15,3-4-1 0,1-3 1 16,6-3-2-16,4-2 1 0,4 2 1 16,0 5-2-16,2 3 0 0,0 9-3 15,2 6 0-15,-4 5 2 0,-2 4 0 16,-4 6-1-16,0 2-1 0,-6 0 3 15,0 3 0-15,-3 8-1 0,-1 3-2 16,-1 3 3-16,-10-1 0 0,-6 2-1 16,0 2-1-16,-16 2 8 0,-7 2 0 15,-2 0-5-15,-6-2 1 0,0 0 1 0,7-3 0 16,-3 0-3-16,6-2 0 0,7 0 1 15,3-4-1-15,5-2 0 0,4-2-1 16,2 0 2-16,0-2-2 0,6 1 0 16,7 1-1-16,1-1 1 0,5-1 1 15,1 0-1-15,3 0 0 0,-2-2 0 0,-5 4-1 16,1 1-4-16,1 3 6 15,3 0-1-15,0 2 0 0,1 3 0 16,-1-1-1-16,-4 0 3 0,-7-1 1 16,-2-1-2-16,-4-2 0 0,-4 1-1 0,0-5 2 15,-6 0 3-15,-10 0 3 0,-5-1-2 16,-2-3 2-16,-6-2-2 0,0 1 2 15,2-1 2-15,-4-1-5 0,3 1-2 16,1-1 1-16,4 1-1 0,4-2 1 16,3 0-5-16,1 1 0 0,3 2-1 0,-1 2-17 15,3 2-18-15,2-2-26 0,4-2-33 16,-5-4-171-16</inkml:trace>
  <inkml:trace contextRef="#ctx0" brushRef="#br0" timeOffset="-7457.76">24154 4492 42 0,'0'0'47'0,"0"0"-25"0,0 0-3 16,0 0 4-16,0-1-2 0,0 0-3 15,0 0-1-15,0 0 2 0,-2 0-3 0,0 0-4 16,0 1 1-16,0-2 0 0,2 1-5 16,0 1 5-16,0-1-1 0,0 1 1 15,0-2-1-15,0 2 1 0,0 0 2 16,-2 0 2-16,2 0-1 0,0 0-3 15,0-1 7-15,0 0 1 0,0 1-5 0,-4-3 2 16,2 2 0-16,2 1-4 0,-2-1 1 16,2-2-2-16,0 3 3 15,0 0-4-15,0-1 0 0,0 1-3 16,0 0 2-16,0 0-4 0,0 0-3 0,0 0-2 15,0 8-1-15,0 9 6 0,0 3-1 16,0 7 2-16,-2 5-4 0,2 1 2 16,-2 3-4-16,-1 2 3 0,1-1 2 15,2-1-2-15,0-1-5 0,-2-4 3 16,0-2 0-16,2-1-2 0,-2-6-1 0,0-1 1 15,2-4 2-15,0-3-1 0,0-2-3 16,-2-3 1-16,2-4 2 16,-2 1-1-16,2-3-1 0,-2-2 1 15,2-1-4-15,0 0-3 0,0 0-5 0,0 0-6 16,0-8-12-16,0-2-12 0,0-4-8 15,0-3-13-15,6-4-28 0,-2-5-80 16,0-3-37-16</inkml:trace>
  <inkml:trace contextRef="#ctx0" brushRef="#br0" timeOffset="-6994.73">24462 4488 33 0,'9'0'50'0,"-5"0"78"15,-2 3-103-15,2 5 20 0,0 3 5 16,-2 4-11-16,0 6-5 0,-2 5-7 16,0 4-3-16,0 2-6 0,0 5 9 15,0-3-8-15,0-1 1 0,-2-3-8 0,-2-2 3 16,0-5-1-16,-2-4 0 15,6-4-9-15,-2-3 0 0,2-4 0 16,0-4-4-16,0-2 0 0,0-2-1 16,2 0 2-16,8-2 1 0,4-9 2 0,3-5-3 15,2-3-2-15,1-2-3 0,3-1-4 16,2-3-4-16,0 0-2 0,1 0 1 15,-5 3 1-15,-2 2 0 0,-3 6 0 16,-3 4 8-16,-1 4-2 0,-2 2 2 16,-1 4 1-16,-1 0 2 0,-2 0-1 0,0 10 0 15,1 3 4-15,-1 5 2 0,2 1 3 16,-4 7-4-16,0-2 6 0,0 4 1 15,-1 0-5-15,-1 2 2 16,-2-4-2-16,2-1 1 0,-2-2-7 0,2-3 3 16,0-4-1-16,-2-2-1 0,2-4-1 15,2 1-1-15,-2-3-1 0,0-3-6 16,2-1-13-16,0-4-5 0,5 0-16 15,-1 0-14-15,2 0-34 0,-1-10-56 16,-3-6-64-16</inkml:trace>
  <inkml:trace contextRef="#ctx0" brushRef="#br0" timeOffset="-6613.71">25512 4601 8 0,'11'-4'203'0,"-5"-3"-127"0,-6 2-23 15,2-2 1-15,-2 1-6 0,0-2-6 16,0 0-6-16,0 3-12 15,-8 1-10-15,-5 2 5 0,-3 2-6 0,-7 0-6 16,-2 0 6-16,-8 7-3 0,-4 9-2 16,-6 6-2-16,-7 6 3 0,2 6 2 15,-1 3 2-15,10 2-3 0,3 0-2 16,14 2 2-16,5-4-7 0,9-1 0 15,6-2-1-15,2-1-1 0,12-2 0 0,13-4-2 16,12-7 1-16,13-3 5 0,14-8-3 16,10-6-2-16,11-3 1 0,8 0 1 15,-4-9-4-15,-6-3-12 0,-3 2-6 16,-7 1-18-16,-9-1-21 0,-6 1-31 15,-13-6-53-15,-10 0-146 0</inkml:trace>
  <inkml:trace contextRef="#ctx0" brushRef="#br0" timeOffset="-4885.63">26310 4549 2 0,'0'0'6'0,"-2"0"-6"0,2 0 5 16,-2 0-8-16,2 0-7 0</inkml:trace>
  <inkml:trace contextRef="#ctx0" brushRef="#br0" timeOffset="-4258.58">26310 4549 4 0,'-14'-2'6'0,"14"2"-4"0,0-1 6 16,0 1-1-16,0 0-7 0,0-1-1 15,0 1-4-15,0-1-6 0,0 1 7 16,0 0 0-16,0-2 3 15,0 2 0-15,0 0 1 0,0 0 4 0,0 0 6 16,0 0-2-16,0 0-1 0,0 0 1 16,0 0-7-16,0 0 0 0,-2 0-1 15,2 0 0-15,0 0-1 0,-2 0-1 16,2 0 1-16,0 0-1 0,0 0-2 15,0 0 1-15,0 0 0 0,0 0-1 0,0 0 0 16,-2 0 4-16,2 0 0 0,0 0 0 16,0 0 0-16,0 0 0 0,0 0-1 15,0 0 2-15,0 0-1 0,0 2 0 16,0-1-1-16,0-1 2 0,0 1-1 15,0-1 4-15,0 0 4 0,0 0 5 16,0 0 1-16,0 0-4 0,0 0 3 16,0 0 13-16,0 0-7 0,0 0-3 15,0 0-1-15,0-1 2 0,0 1-3 16,0-3 2-16,0 2 0 0,0 0 0 0,0 0 5 15,0-1-5-15,0 1 4 0,0-2 1 16,0 2-1-16,-2 0-4 0,2 0 1 16,0 1-2-16,0-2 1 0,0 2 1 15,0 0-2-15,0-1 1 0,0 1-3 16,0-1-3-16,0 1-2 0,0 0 3 15,0 0-3-15,0 0 1 0,0 0-1 16,0 0 0-16,0 1-2 0,2 9 4 16,-2 6 3-16,0 6 2 0,0 7-6 15,0 6-3-15,0 4 1 0,0 1 13 0,0 2-10 16,0-5-4-16,0 0-3 0,0-3 3 15,0-2-1-15,-2-2-3 0,2-3-3 16,-2 0 4-16,-3-4-1 0,3-5-2 16,0-3 0-16,0-3 2 0,2-5-2 15,-4 1-4-15,4-4-3 0,0-2-2 0,0-1-10 16,0-1-6-16,0 0-6 15,0-1-12-15,-2-10-18 0,0-2-30 16,-2-6-56-16,2-3-47 0</inkml:trace>
  <inkml:trace contextRef="#ctx0" brushRef="#br0" timeOffset="-4031.56">26339 4492 74 0,'13'-5'23'16,"-1"-2"134"-16,5 0-129 15,1-2 11-15,1 0 8 0,6-1-12 16,-1 1-9-16,3 0-4 0,6 1-5 16,2-1-8-16,-1-1-3 0,1 3-3 0,-4 0-1 15,-2 3 0-15,-5 1-1 0,-3 3-2 16,-4 0 0-16,-5 0-15 0,-4 0-15 15,-4 0-22-15,-4 1-43 0,0 0-58 16</inkml:trace>
  <inkml:trace contextRef="#ctx0" brushRef="#br0" timeOffset="-3869.55">26505 4682 84 0,'0'10'317'0,"0"-2"-300"15,6 2 12-15,8-2 16 0,7-1-15 16,2 0-8-16,12-1-9 0,8-2-9 15,11-2-1-15,8 0-2 0,10-2-26 16,-1 0-68-16,1-11-210 0</inkml:trace>
  <inkml:trace contextRef="#ctx0" brushRef="#br0" timeOffset="-2985.5">29051 4338 58 0,'0'5'200'0,"0"-1"-163"0,0 6-13 16,0 6 25-16,0 5-14 0,-2 3 27 15,-6 5-45-15,-2 1-7 0,1 2 11 0,1 1-2 16,-4 0-5-16,3-3-3 0,1-1 1 15,2-3-3-15,-2-6 1 0,-1-3-1 16,5-3 3-16,-2-5-3 0,0-2 1 16,2-5 1-16,0-2-1 0,4 0 3 15,-5 0 0-15,3-11-2 0,2-5-3 16,0-9-5-16,0-5 2 0,13-4-3 15,-3-4 0-15,7-3 2 0,1-4-4 16,1-1 0-16,0-5 0 0,7-5 1 16,3-2-2-16,4-3 2 0,5 4-3 0,-1 4 1 15,0 9-2-15,-4 7-2 0,2 8 4 16,0 9-2-16,-2 2 0 0,1 9 0 15,-6 8 0-15,-7 1 1 0,-4 6 2 16,-5 9-3-16,-8 6 0 0,-4 3 3 16,0 4 0-16,-12 4 0 0,-5 2 0 0,-1 0 0 15,-5 2 0-15,-4-1-1 16,-6-1 2-16,4-2-1 0,-2-1 0 15,2-3 0-15,0-1 0 0,4-2-2 16,5-4-3-16,3-1-12 0,3-5-9 0,7 1-14 16,3-2-23-16,4-6-24 0,0-7-99 15</inkml:trace>
  <inkml:trace contextRef="#ctx0" brushRef="#br0" timeOffset="-2003.45">29556 4437 16 0,'0'0'73'0,"-2"-1"106"0,-5-3-126 15,1 1-5-15,0 1-5 0,0-1-14 16,0 2-3-16,-1 0-7 0,5 1-5 15,-4 0-2-15,2 0-4 0,0 0-2 16,-4 0 4-16,-1 0 0 0,3 5 2 0,0-2-3 16,0 0 1-16,0 1-3 0,1 0-6 15,-1 2 1-15,0 1 1 16,0 2 1-16,2-1-4 0,0 1 1 15,-3 0 1-15,5 1-4 0,2 3 1 0,-4 3 1 16,4 3 1-16,0 0-1 0,0 0 0 16,0 0 0-16,4-1 0 0,2-3 1 15,1 0-2-15,1-3 1 0,2-5 2 16,-1-1-3-16,3-3 1 0,-4-3 2 15,7 0-2-15,-1 0 2 0,3-8-1 0,1-3 1 16,-5-3 1-16,3-1-1 0,-5-2 0 16,1-3-1-16,-2 0 1 0,1 0-2 15,-3 1 0-15,-2-3 2 16,-2-1-1-16,0 0 0 0,1 1-2 0,-3 3 1 15,2 5 1-15,-2 5-2 0,4 3 0 16,-4 3-1-16,2 2-2 0,0 1-1 16,7 0 3-16,-1 0 1 0,2 0 0 15,-1 6-1-15,-1 2 2 0,0 0 0 16,3 0-1-16,-3 0 0 0,0 2 0 0,1 0 1 15,1 1 1-15,-1 0-2 0,1-1 0 16,-2 1 1-16,-1 0-2 0,-3 0-2 16,0-2 0-16,-6 0-2 0,0-3 2 15,0 0 2-15,0-3-2 0,0 0 2 16,0 0 1-16,0 1-3 0,0-2 0 15,-4-2-4-15,0 1-5 0,4-1-6 16,0 0-5-16,0 0 4 0,0 0 5 16,0 0 0-16,0 0-2 0,2-2-2 15,6-3 10-15,-2-3 5 0,5-2 1 16,-1-1 2-16,2 1 1 0,-1 0-1 0,3 0 0 15,-1 0 2-15,1-1 1 0,3 0-2 16,-3 0 0-16,5 0 1 0,-5-1-1 16,1-2 0-16,-1-3 2 0,-2-1 7 15,3-4 1-15,-3-2-1 0,3-1 2 16,-3-5 1-16,1-1-2 0,-3-3 1 15,0-2-4-15,3-2 1 0,-3-2-3 16,0 2 1-16,-1 2-5 0,-1 1 1 16,-4 3 4-16,0 7-1 0,-4 6-1 15,2 9 5-15,0 6-5 0,-2 4-1 0,0 5-10 16,0 17-2-16,-4 10 10 0,-6 13 0 15,-3 5 0-15,3 6-2 0,-4 5-3 16,1 0-8-16,-3 2-3 0,3-1-3 16,3-9-16-16,0-10 4 0,3-10 9 15,3-11 18-15,4-10 3 0,0-5 0 16,0-4 13-16,0-3 23 0,2-2 8 15,7-11-10-15,1-5-10 0,4-2-6 16,-1-1-4-16,1 2-9 0,1 0-2 16,-3 4 3-16,3 3-5 0,-1 2-2 0,-4 5 0 15,7 0 1-15,-1 3-1 0,1 2-1 16,4 0-10-16,-3 0-21 0,5 3-19 15,2-1-23-15,-5-2-94 0,5 0-35 16</inkml:trace>
  <inkml:trace contextRef="#ctx0" brushRef="#br0" timeOffset="-1417.41">30829 4142 63 0,'2'14'169'0,"2"1"-120"16,-2 8-2-16,-2 5-2 0,0 3-11 15,0 2 0-15,-2 2-7 0,-6 0-10 16,0-2-7-16,-3-1 2 0,1-6-6 0,0-3 1 16,3-6-2-16,-1-5 2 0,2-5 0 15,2-2 0-15,0-4-2 16,2-1 5-16,-2 0 6 0,1-10 1 15,1-10-6-15,2-3-3 0,0-4-4 0,7-5-2 16,5 0 2-16,-2-4-3 0,7-1 0 16,1-3 1-16,3-2-2 0,8-1 0 15,2-1 0-15,2 1-4 0,4 4 2 16,-4 9 0-16,5 8-4 0,-5 8 1 15,2 7 0-15,0 6-1 0,-4 1 5 16,0 1 0-16,-8 10 0 0,-7 1-1 0,-9 3 0 16,-7 4 2-16,0 3 4 0,-13 2-3 15,-5 2 0-15,-5 0 1 16,-4 1-4-16,0-1 3 0,-2-2 0 15,2 0-1-15,2-5 2 0,7 0-1 0,7-3-2 16,5 0 1-16,4-3-1 0,2 0 0 16,6 0-1-16,13-1 3 0,10 0-2 15,6 0 3-15,9 0-13 0,3 1-3 16,7 0 8-16,4 3-16 0,0-1-6 15,-3-1 15-15,-5 1 6 0,-9-1 5 0,-3 1 2 16,-16-2 0-16,-7-1 5 0,-11-4 5 16,-4 0 1-16,-8 0 21 0,-15-2-3 15,-6 1-13-15,-8-2-1 16,-5 1 2-16,-5-1 2 0,1 1-8 0,-1 1-4 15,1 1 0-15,3 0-6 0,4 2 0 16,-1 0-1-16,11 3-1 0,5 2-1 16,5 2-19-16,7 4-22 0,5-2-37 15,1-4-46-15,2-2-207 0</inkml:trace>
  <inkml:trace contextRef="#ctx0" brushRef="#br0" timeOffset="2170.79">32997 2703 2 0,'-4'0'136'16,"0"0"-86"-16,4 0-33 0,-4 0 5 16,2 0 9-16,0 0-4 0,2 0-9 15,0 0-7-15,0 0-4 0,-2 0 4 0,-4 0-1 16,-1 0 3-16,1 0-4 0,0 0 0 15,-2 0-1-15,4 0 0 16,-3 0 2-16,-1 0-1 0,2 0-2 16,-2 0-6-16,-3 0 2 0,3 0-2 0,0 3 0 15,-5 6-1-15,1 2 0 0,-7 0 8 16,7 4-4-16,0 2 2 0,-7-2 2 15,7 4 1-15,-3-2 0 0,3 0-1 16,1 0 1-16,5 1-4 0,2-1 1 16,4-2-7-16,0 2 1 0,2-2 0 0,15 1 3 15,1 1 1-15,13-2 0 0,4-3 1 16,11-3 0-16,6-2 0 0,-1-1-3 15,3-6 4-15,-2 0-1 16,-5 0 0-16,-3-8 5 0,-9-3 3 0,-2-2-2 16,-8-2 2-16,-3-4 0 0,-1-2 1 15,-6-1-2-15,-3-2-6 0,-4-2 1 16,-8 0-1-16,0-2 2 0,0-3-7 15,-10 1 0-15,-7-1-1 0,-1 3 0 16,-5 3-4-16,-2 3-4 0,2 6-10 0,-1 4-3 16,3 9-3-16,6 3-7 0,1 2-27 15,4 8-57-15,-1 2-173 0</inkml:trace>
  <inkml:trace contextRef="#ctx0" brushRef="#br0" timeOffset="4051.9">33163 4066 102 0,'6'3'216'16,"-6"-1"-160"-16,2 0-49 0,-2 0 4 16,0 2 26-16,0 1 2 0,0 3-12 0,0 3-2 15,0 5-6-15,-2-1 14 0,-4 1-19 16,4 3-3-16,0 3 5 0,-2 1-1 15,-1 3-3-15,-1 0-2 0,4 1 0 16,-4 2-4-16,0-1-3 0,2 1 0 16,-3-1-3-16,5-4 1 0,0 1-7 0,2-1-27 15,0-2-29-15,0-5-57 0,0-1-180 16</inkml:trace>
  <inkml:trace contextRef="#ctx0" brushRef="#br0" timeOffset="5302.96">24111 5969 13 0,'0'-1'211'0,"0"-4"-142"16,0 2-29-16,0 1 6 0,0 1-10 16,0 0 1-16,0 0-5 0,2 1-6 0,-2-1-4 15,0 1-3-15,0 0 1 0,0 0-4 16,0 0 1-16,0 0 0 0,0 0-5 15,0 0-2-15,0 0-4 16,0 3 2-16,0 6 0 0,0 3-1 0,0 3-4 16,0 2 1-16,0 3 7 0,-2 0-6 15,0 0-3-15,-2 6 0 0,2-1-1 16,-5 0 2-16,5 0-2 0,0 0-1 15,-4-3 2-15,4-1-1 0,-2-1-1 16,0-3 0-16,0-2 1 0,2-2-5 0,2-4-5 16,-3-4-12-16,3 0-9 0,0-5-12 15,0 0-10-15,9 0-11 0,-3-7-34 16,-2-8-116-16</inkml:trace>
  <inkml:trace contextRef="#ctx0" brushRef="#br0" timeOffset="5710.99">24551 5879 67 0,'4'0'195'0,"-4"0"-150"16,0 6-19-16,0 11 22 0,-6 3-10 15,-2 4 11-15,-5 2-22 0,-1-1-6 16,2 1 2-16,-1-2 3 0,-1-2-8 16,5-5-2-16,5-2-5 0,4-5-4 15,0-3-4-15,0-3-1 0,9-4-2 16,5 0-1-16,3 0 5 0,7-9-2 15,7-5-2-15,2-3-12 0,3-2-6 0,-1 0 1 16,0 1-5-16,-2 0-3 0,-4 3 9 16,-2 2-1-16,-4 3 4 0,-3 4 8 15,-5 2 3-15,-7 4 3 0,-6 0-1 16,-2 0-1-16,0 8 16 0,0 3 0 15,-4 6 0-15,-2 1-2 0,-3 1 7 16,3 2-7-16,-2 0-5 0,2 0 2 16,0 0-3-16,-1-1 0 0,3-4-4 15,4 1-3-15,0-5 1 0,0-1-2 16,6-3-7-16,7-2-12 0,5-5-24 0,1-1-10 15,2 0-28-15,-3-8-165 0</inkml:trace>
  <inkml:trace contextRef="#ctx0" brushRef="#br0" timeOffset="5983.01">25452 5970 111 0,'0'-8'192'0,"-12"2"-134"15,-2 2 3-15,-3 3-11 0,-2 1-9 16,-1 0-9-16,-1 9 0 0,-4 7-11 16,-2 6-1-16,3 3-2 0,1 6-1 15,4-1-4-15,7 3-5 0,10-1-1 0,2-4-4 16,4-1-2-16,15-4 0 0,5-3-2 15,5 0 2-15,11-3-8 16,9-1 4-16,3-3-5 0,2-4-32 16,1-2 0-16,-3-3-27 0,0-4-44 0,-7-1-155 15</inkml:trace>
  <inkml:trace contextRef="#ctx0" brushRef="#br0" timeOffset="6280.03">26081 5922 74 0,'4'4'225'0,"-2"1"-144"16,-2 4-55-16,0 3 23 0,-4 4 17 15,-2 2-26-15,2 4-15 0,-5 2-2 16,1 3-7-16,4 0-6 0,-2 0 1 16,4-1-9-16,-5-3 3 0,7-1-3 0,0-2 1 15,0-2-1-15,0-3-4 0,0-5 2 16,0-1-2-16,7-5-9 0,-5-2-14 15,6-2-5-15,-2 0-1 16,0 0-15-16,3-6-16 0,-3-8-41 0,-6-4-101 16</inkml:trace>
  <inkml:trace contextRef="#ctx0" brushRef="#br0" timeOffset="6477.04">26149 5879 113 0,'10'-5'222'16,"1"-4"-169"-16,-1 4-9 0,7-5 3 15,1 1-14-15,7 1-7 0,4 0-7 16,0 0-10-16,0 3-3 0,-4 0-7 16,-5 4 3-16,-1 1-2 0,2 0-1 15,-1 0-1-15,-3 1-17 0,-7 8-47 16,-8-3-16-16,-2 2-92 0</inkml:trace>
  <inkml:trace contextRef="#ctx0" brushRef="#br0" timeOffset="6635.05">26145 6026 99 0,'0'6'273'0,"4"-3"-244"16,6 2 1-16,7-2 8 0,4 1-11 16,10 0-10-16,4-3-4 0,6 0-10 15,7 0-2-15,5-1-11 0,14 0-3 16,9 0 13-16,7 0-68 0,-3-4-81 15</inkml:trace>
  <inkml:trace contextRef="#ctx0" brushRef="#br0" timeOffset="7440.09">28516 5599 63 0,'0'-1'206'0,"0"-2"-134"16,0 3-37-16,0 0-12 0,0 0-1 15,0 5 5-15,0 14 6 0,0 8 6 16,0 9-17-16,0 3-16 0,-4 1 4 16,0 0-1-16,0-5-3 0,-3-3-1 0,5-3 3 15,-2-5 2-15,2-6-6 0,2-3-1 16,0-7 1-16,0-2-1 0,0-4 1 15,0-2 1-15,0 0 8 16,0-5 2-16,0-9-7 0,4-5-3 0,4-4-2 16,5-5 1-16,-1-5-1 0,3-5-2 15,-1-3 1-15,3-5-3 0,3-2 2 16,-1-1-1-16,6-4 1 0,4 1-1 15,2 0-2-15,4 4 4 0,4 5-3 16,-2 12-2-16,1 8-1 0,-1 10 0 16,-6 8 3-16,0 5 0 0,-4 0-4 0,2 4 4 15,-7 10 1-15,-1 6 0 0,-9 5-1 16,-5 3 2-16,-7 5 0 0,0 1 0 15,-11 4 1-15,-9 0 1 16,-9 0-1-16,-4-4 0 0,-3-1 0 0,-1 0-1 16,0-4 3-16,-2-3-3 0,10-2-2 15,0-5 3-15,6-3-4 0,9-3 2 16,3-4-1-16,9-1-10 0,2-1-19 15,0 0-17-15,2-2-19 0,11-5-22 16,-1 0-100-16,5-2-39 0</inkml:trace>
  <inkml:trace contextRef="#ctx0" brushRef="#br0" timeOffset="8176.13">29229 5745 145 0,'0'-9'237'0,"0"-4"-205"0,-8 3-3 16,-3 0 11-16,-3 3-11 0,0 0 5 15,1 4-3-15,1 3-10 0,-1 0-6 0,1 2-5 16,-3 11 1-16,5 0 4 0,0 4-7 16,2 2-2-16,3 3-2 0,3 1-3 15,2-1 0-15,0-1 0 0,0-2 0 16,11 0-1-16,3-2-1 0,5-2 3 15,-1-3-1-15,7-4 0 0,-2-1-3 16,2-7 2-16,-3 0-1 0,3 0-1 16,-2-10 0-16,-4-3 0 0,-3-2 1 15,-6-2-2-15,-1 1-1 0,-1-3 1 16,-4 1 2-16,-2-3-3 0,-2 0 3 0,0 0-2 15,0-1 2-15,0 1-3 0,0 2-2 16,4 6 1-16,0 6-1 0,1 5-3 16,3 2-1-16,2 3 4 0,5 8-4 15,3 2 0-15,1 1-3 0,2 1-5 16,-1 0 10-16,-3 1 2 0,1-2 1 0,1-1-5 15,-5-2 6-15,-1-2 2 16,-3-2-3-16,-8-2-9 0,0-1 12 16,-2-2 0-16,0-1 3 0,0 2 1 15,0-1-1-15,0 1-1 0,0-1-2 0,0 0-1 16,0 3-5-16,0-2-5 0,2 1-7 15,7 0-2-15,-1-1-2 0,4-2 4 16,-1-1 7-16,1 0 8 0,3 0 5 16,-1-1 0-16,3-9 1 0,3-3 10 15,-1-6 1-15,6-3 3 0,-1-8-4 0,3-4 6 16,-2-1 0-16,2-5 3 0,-6 0-1 15,-3-1-3-15,3-2 0 16,-9 0-1-16,1-2-7 0,-3-3-1 16,-2 0 1-16,1 4-6 0,-3 9-2 15,-4 11 3-15,0 11 1 0,-2 10 2 0,0 3-3 16,0 0-5-16,0 11-8 0,0 12 7 15,-6 9 3-15,-5 9 3 0,-1 7-1 16,0 3-2-16,-1 1-5 0,-3-1 1 16,1-1-3-16,3-5 4 0,1-7-2 15,7-6 5-15,4-9 0 0,0-7-1 0,0-4 2 16,6-6 1-16,3-2 0 0,-1-4 5 15,2 0 1-15,5 0-2 16,-3-5 0-16,3-4-5 0,-1 0-2 16,1-1-5-16,-1 3-21 0,3 0-35 0,1-2-40 15,-1-2-160-15,3 1 152 0</inkml:trace>
  <inkml:trace contextRef="#ctx0" brushRef="#br0" timeOffset="8720.17">30426 5540 281 0,'2'0'148'0,"-2"0"-109"0,0 0-15 15,0 1 1-15,0 11-1 16,-6 4-9-16,-7 6-8 0,3 4 0 0,-2 4-5 16,-1-2 1-16,5 2-2 0,-2-4 0 15,-1-2-1-15,5-5 3 0,0-6-2 16,2-5 0-16,2-3 0 0,2-4 3 15,0-1 3-15,0 0 1 0,0-6-1 16,0-8 0-16,4-7-2 0,4-5 1 0,5-2-4 16,1-5 1-16,5-2 0 0,1 0-2 15,5-2-1-15,0-4 1 0,2 1-1 16,2-3-1-16,4 2 0 15,-2 0 1-15,2 8-5 0,0 6-2 0,-8 9 0 16,-3 8 0-16,-1 9-4 0,-8 1 8 16,-7 0 0-16,0 12-2 0,-6 6 3 15,-2 3 3-15,-13 6 0 0,-1 1 1 16,-3 1-1-16,-3 0-1 0,3-1 0 15,0 1 2-15,7-4 0 0,0-1-2 0,-1-2 0 16,5-5 0-16,0-1 1 0,6-5-2 16,2 0 1-16,0-2 0 0,2-1 0 15,10 1-2-15,0 0 0 0,7 0 4 16,2 0-4-16,3-1 2 15,1 1-1-15,-6-1-5 0,-3-2 6 0,1 1-2 16,-7-3 2-16,-1 2 0 0,-9 0 1 16,0 0-1-16,0 3 2 0,-3 1 11 15,-11 0 0-15,-5 2 1 0,-1-1 3 16,-5 2 0-16,-2-2-2 0,0-1-6 15,2 2-4-15,3-1 1 0,-3 0-5 0,6 0-2 16,1 1 1-16,1 1-5 0,3-1-17 16,-1 1-23-16,5-1-18 0,2-7-52 15,3-1-188-15</inkml:trace>
  <inkml:trace contextRef="#ctx0" brushRef="#br0" timeOffset="9497.21">32882 5492 33 0,'8'0'116'0,"4"0"-11"16,7 0-64-16,2 0 12 0,10 0-13 15,0 0-14-15,6 0-7 0,6 0-6 16,1 5-7-16,-1 5 0 0,-4 2-2 15,-8 3 0-15,-8 2-2 0,-2 2 4 16,-7 6 1-16,-8 3 3 0,-6 3-6 16,0 4 4-16,-18-2-2 0,-5 2 0 0,-10-3-1 15,-4-6-4-15,-11-2 4 16,-1-6-3-16,-3-1 0 0,4-3-1 15,5-5 1-15,2-3-1 0,6-2 2 16,8-4 4-16,10 0 7 0,9 0 5 0,4 0-7 16,4-4 1-16,0-1 0 0,12-2-10 15,9 1 1-15,6 0-4 0,4 2 5 16,2 3-2-16,2 1-4 0,-8 0 1 15,4 4 0-15,-2 7 0 0,6 3-1 16,4 3 1-16,2-1-12 0,-3 3-27 0,-1 0-2 16,-4 0-9-16,-6-4-62 15,-4-1-214-15</inkml:trace>
  <inkml:trace contextRef="#ctx0" brushRef="#br0" timeOffset="11001.3">24107 7450 34 0,'-4'0'-22'0,"4"0"188"16,-2 0-117-16,2 0 3 0,0 0 1 0,0 0-11 15,0 0-2-15,0 0-10 0,0 0-8 16,0 0 1-16,0 1 1 0,2 5-3 16,0 3-4-16,0 4 3 15,0 3-4-15,-2 4 1 0,0 1-1 0,0 1-5 16,0 1-2-16,0-2-2 0,-6-2-3 15,1-1-1-15,1-3 0 0,-4-2-2 16,2-1 2-16,0-2-3 0,-1-1 1 16,1-3-1-16,4 2 0 0,2-4-10 15,0 1-19-15,0-3-10 0,0-1-19 0,0-1-28 16,0-5-73-16,0-11-115 0</inkml:trace>
  <inkml:trace contextRef="#ctx0" brushRef="#br0" timeOffset="11351.32">24402 7364 200 0,'7'0'145'0,"-7"7"-127"16,0 14 20-16,-3 4-6 0,-9 7-3 0,-4 4-10 15,-3 2-4-15,-2 4-5 0,1-1-2 16,3-7 20-16,7-9-21 0,10-9-5 15,0-7-1-15,2-3-1 0,14-5 0 16,1-1 0-16,8 0 0 0,4-13-3 16,6-4 1-16,2-4-11 0,2-4-2 15,1-2 11-15,-5-1-5 0,0-1-8 16,-2 4 7-16,-6 3 2 0,-5 5 5 15,-1 3 2-15,-4 4 1 0,-7 2-1 16,-2 5 6-16,-1 3 5 0,-5 0 2 16,0 0-4-16,0 11 1 0,0 4 1 0,-2 4-4 15,2 4-1-15,0 2 0 0,2 0-1 16,-2-1-1-16,2-1-2 0,2-4-1 15,3-3-3-15,3-3-4 0,5-2-7 16,3-4-19-16,1-2-24 0,4-5-47 16,0-4-63-16</inkml:trace>
  <inkml:trace contextRef="#ctx0" brushRef="#br0" timeOffset="11585.33">25469 7306 89 0,'-12'-6'104'0,"-7"2"-15"0,-6 4-35 15,-4 0 3-15,2 10-8 0,-4 7-3 16,4 5-8-16,3 6-13 0,3 4-6 0,4 1-1 16,9 2-3-16,2 0-4 15,6-2-5-15,6-1-2 0,13-1 2 16,6-4-4-16,8-4 1 0,10-4-3 15,9-6 2-15,4-1-11 0,6-4-15 0,2-1-21 16,0-3-34-16,-2-4-3 0,-8 0-191 16</inkml:trace>
  <inkml:trace contextRef="#ctx0" brushRef="#br0" timeOffset="12122.34">26596 7741 9 0,'43'-6'-8'16,"2"-2"57"-16,1 3-29 0,-1 0-27 15,1 3-18-15,1 0 10 0,7 1 14 16,2-2-12-16</inkml:trace>
  <inkml:trace contextRef="#ctx0" brushRef="#br0" timeOffset="12265.37">27952 7697 2 0,'29'-5'125'0,"-9"-1"-46"16,-1-1-59-16,-1-2 15 0,3 3 11 0,-2-3-14 15,1 2-17-15,5-2-13 0,6-2-1 16,11 0 0-16,3-2-15 0,5 2-29 15,3 0-39-15,1-1-46 0</inkml:trace>
  <inkml:trace contextRef="#ctx0" brushRef="#br0" timeOffset="13192.42">33045 6968 56 0,'-12'-6'289'0,"1"-4"-247"16,3 4 11-16,6 2-5 16,2 0-10-16,0-1-8 0,8 1-13 15,13 2-8-15,14 2-2 0,8 0-1 0,5 0-3 16,-1 12-3-16,3 2 2 0,-6 5-1 15,-3 0 0-15,-8 1 0 0,-6-1-1 16,-9 1 0-16,-9 1 0 0,-7-4-5 16,-2 1-1-16,-11 0 1 0,-9 1 4 15,-9-2 3-15,-6 1-1 0,0-4-1 0,-3-1 1 16,1-1 1-16,6-1 0 0,4 1-2 15,7-3 0-15,9 1 2 16,9 1-3-16,2 0-2 0,4-1 3 16,15 6 2-16,4 0-4 0,1 2 0 0,3 2 0 15,-2 2-3-15,4-2-4 0,-6 2 0 16,0-3 2-16,-5 0 2 0,-8-3 2 15,-3-4 1-15,-7-1 1 0,0-1 3 16,-17 1 0-16,-6 2 2 0,-3-3 3 16,-8 2 0-16,-1-1-2 0,0 1-2 15,-4 1-2-15,8 2 0 0,4 2-3 0,10-1-8 16,11 2-31-16,6-5-52 0,0-1-148 15</inkml:trace>
  <inkml:trace contextRef="#ctx0" brushRef="#br0" timeOffset="13653.45">32917 8269 89 0,'-29'26'179'0,"-4"3"-140"16,-2 4 4-16,4 0-1 0,2 0 7 16,8-2-11-16,11-4-10 0,10-5-16 15,0-4-3-15,8-4-6 0,13-3 2 16,8-2 0-16,10-4-3 0,10-2 0 15,5-3-3-15,4 0 3 0,0 0-9 0,0-1-4 16,-2-3-4-16,-9 0 5 0,-1 1 2 16,-5 0 4-16,-4 1 3 0,-8-1-15 15,0 3 2-15,-8-1-4 0,-7 0-30 16,-3-1-65-16,-9-2-71 0</inkml:trace>
  <inkml:trace contextRef="#ctx0" brushRef="#br0" timeOffset="13874.46">33256 8395 222 0,'-19'16'296'15,"5"7"-269"-15,3 5 1 0,3 1-5 0,4 4-3 16,4 0-3-16,4 1-11 16,11 2-4-16,12 5-14 0,-3 6-40 15,5 4-33-15,0-1-2 0,-6-2-258 16</inkml:trace>
  <inkml:trace contextRef="#ctx0" brushRef="#br0" timeOffset="14370.49">33053 9274 268 0,'0'0'145'0,"-2"0"-100"0,0 4-18 15,2 1-17-15,0 0-8 0,0 3 1 16,0-2-2-16,6 4-9 0,3 0-21 15,3-3-55-15,-4 0-138 0</inkml:trace>
  <inkml:trace contextRef="#ctx0" brushRef="#br0" timeOffset="14529.5">32969 9724 37 0,'8'0'-15'0,"2"0"15"0,0 0-22 16</inkml:trace>
  <inkml:trace contextRef="#ctx0" brushRef="#br0" timeOffset="14696.51">32782 10316 171 0,'-6'3'203'0,"6"-1"-217"0,0 3 2 0,0-1-43 16,2-2-27-16,2-1 7 0</inkml:trace>
  <inkml:trace contextRef="#ctx0" brushRef="#br0" timeOffset="14870.52">32886 10806 33 0,'-8'12'262'16,"-1"-3"-237"-16,1 0 23 0,2 0-24 0,0-1-15 15,-1-1 3-15,5-4-12 0,0-2 2 16,2 1-2-16,0-2-18 0,0 0-60 16,0 5-60-16,0 1-24 0</inkml:trace>
  <inkml:trace contextRef="#ctx0" brushRef="#br0" timeOffset="15009.53">32871 11392 60 0,'-4'17'197'0,"-2"-2"-196"0,0 2-5 15,0-2 4-15,-3-3 0 0,-5 3-27 16,4-2-76-16,-5 0 9 0</inkml:trace>
  <inkml:trace contextRef="#ctx0" brushRef="#br0" timeOffset="15148.53">32559 11999 323 0,'-10'17'116'0,"4"4"-113"16,6 4-4-16,0 2-21 0,12 1-10 15,-2-3-39-15,-1 1-115 0</inkml:trace>
  <inkml:trace contextRef="#ctx0" brushRef="#br0" timeOffset="15289.54">32584 12822 453 0,'0'19'32'0,"0"6"-31"15,17 1 1-15,1 0-9 0,3 2-21 16,0-4-57-16,-3 0-139 0</inkml:trace>
  <inkml:trace contextRef="#ctx0" brushRef="#br0" timeOffset="15428.55">32727 13591 477 0,'0'20'13'16,"4"7"-23"-16,12 2-4 0,3-2-30 15,-3-2-29-15,1-4-239 0</inkml:trace>
  <inkml:trace contextRef="#ctx0" brushRef="#br0" timeOffset="15573.56">32640 14519 465 0,'0'19'30'0,"8"7"-40"16,17 5 7-16,8-3-89 0,-4-5-113 15</inkml:trace>
  <inkml:trace contextRef="#ctx0" brushRef="#br0" timeOffset="15710.57">32661 15354 452 0,'0'21'48'0,"10"5"-53"0,11 7 3 16,10-2-62-16,0-1-73 0</inkml:trace>
  <inkml:trace contextRef="#ctx0" brushRef="#br0" timeOffset="15849.57">32762 16338 543 0,'-11'24'29'16,"11"7"-30"-16,21 1 3 0,6 3-12 15,4-3-60-15,0-1-126 0</inkml:trace>
  <inkml:trace contextRef="#ctx0" brushRef="#br0" timeOffset="85173.37">2421 2675 72 0,'-2'0'12'0,"-1"-4"1"16,3 3 8-16,-2 1 0 0,2 0-3 16,0 0-4-16,0 0-3 0,0 0 1 15,-2 0 4-15,2 0-3 0,0 0-4 0,0-1-1 16,-2 0-1-16,0 1 1 0,2 0-3 15,0 0 8-15,0 0 1 16,0-1 2-16,-2 1-5 0,0-1 2 16,2 0-2-16,0-1 1 0,-4 1 6 15,0-1 0-15,4 1-2 0,-2 0-5 0,2-1 3 16,-4 1 1-16,4-2-6 0,-2 2 5 15,-1-1-2-15,3 0-1 0,0 1 0 16,0 1-5-16,0 0-5 0,0 0 1 16,0 0 0-16,0 9-5 0,0 6 4 15,0 7 3-15,0 4-1 0,3 2 0 16,-3 3-1-16,2 4-1 0,-2 0 6 0,0-1-3 15,0 0-1-15,0-3 1 16,0-4 0-16,0-2-3 0,0-4 1 16,0-5-1-16,0-4 2 0,0-5-2 0,0-4-2 15,0-3 1-15,0 0 1 0,2 0 1 16,0-5 4-16,0-10-1 0,6-9-1 15,-2-7-2-15,3-4-1 0,1 0-1 16,-2-2-1-16,2-1 1 0,1-2 0 16,-1-1 2-16,3 1-2 0,-3 4-2 0,4 6 4 15,-3 3-4-15,5 3 2 0,-5 6-1 16,3 6 0-16,-4 4 0 0,-1 7-1 15,-1 1-1-15,-2 4-1 16,0 11 5-16,1 4-1 0,1 4-1 0,0 3 1 16,-6 2 1-16,4 1 1 0,-6-1-1 15,0-2-1-15,4-2 1 0,-4-2 1 16,0-4-1-16,0-3-1 0,0-5 1 15,3-3-1-15,-3-5 0 0,2-2-2 16,0 0 0-16,2 0 0 0,4-3 2 0,2-9 2 16,1-6 0-16,3-1-2 0,1-5-2 15,1-2-2-15,1 2-4 0,1 2 2 16,-3 5-2-16,1 5 1 0,-5 4 0 15,-3 5 3-15,-4 2-1 0,0 1 2 16,2 0 0-16,1 2 3 0,-1 8 1 16,0 5 1-16,0 3 0 0,2 0 0 15,-3 5 2-15,-1 0-3 0,0 0 5 16,-4 1-3-16,6-3 1 0,-4-1-4 15,2-5 1-15,0-1 0 0,-4-3-1 0,2-3-1 16,5-1-1-16,-3-1-12 0,2-5-21 16,6-1-30-16,1 0-32 0,-1-8-32 15</inkml:trace>
  <inkml:trace contextRef="#ctx0" brushRef="#br0" timeOffset="85656.4">3239 2659 1 0,'0'-3'160'16,"0"-2"-116"-16,0-1-3 0,0 2 16 15,-6-1-22-15,4 1 2 0,-4 3-10 16,-3-1-4-16,3 1-1 0,0 1-2 15,-2 0-6-15,-3 0 0 0,1 5-4 16,0 6-1-16,-3 4-2 0,-3 4 3 16,1 5-3-16,-1 6 1 0,3 3-4 15,-3 6 3-15,6-2 0 0,1-3-2 16,3-4-4-16,6-4 0 0,0-5 0 0,2-6-2 15,13-5 1-15,1-3-2 0,3-6 3 16,6-1 1-16,1-8-3 0,5-9 5 16,-4-8-2-16,0-3-1 0,0-1-2 15,-2-2 1-15,-7 2 2 0,1 3-2 16,-4 3-1-16,-7 3 1 0,-2 5 2 0,-4 4 0 15,0 3 0-15,-2 3-1 16,0 3 8-16,0 1-7 0,-4 1 2 16,0 0-4-16,2 6-3 0,-2 8 0 15,0 6-2-15,1 2 4 0,1 2 0 0,2-1 1 16,0 0-1-16,0-3 1 0,0 1 0 15,0-6 0-15,5-1-2 0,3-4 2 16,-2-1-3-16,0-4 0 0,2-5-19 16,1 1-6-16,1-1-10 0,0-5-5 15,5-9-26-15,-1-7-42 0,-3-5 10 0</inkml:trace>
  <inkml:trace contextRef="#ctx0" brushRef="#br0" timeOffset="86036.42">3545 2380 23 0,'6'16'122'0,"-4"4"-89"0,3 7 8 15,-1 9 10-15,0 7-7 0,-4 6 11 16,0 6-16-16,0 3-9 0,0 2-2 15,0 0-5-15,0-3-9 16,0-3-8-16,0-7-2 0,0-6-1 0,-2-8-1 16,0-9 0-16,2-6-4 0,0-7 4 15,0-5-7-15,0-6-7 0,4 0-4 16,4-3 7-16,0-13 1 0,3-4-3 15,1-2-6-15,5 0 11 0,-5 0-1 16,7 5 2-16,-7 0-5 0,0 4 1 16,3 2 3-16,-3 3-1 0,3 2-4 0,-1 1-6 15,3 1-1-15,-1 1 13 0,3 2-13 16,-5 1 5-16,3 0 1 0,2 0-3 15,-5 0 5-15,0 4 1 16,3 0 1-16,-5 1 1 0,-1-1-6 0,-3-1-10 16,-4 1-14-16,0-3-9 0,0-1 4 15,-2 0-20-15</inkml:trace>
  <inkml:trace contextRef="#ctx0" brushRef="#br0" timeOffset="86237.43">3651 2619 90 0,'6'3'112'0,"0"0"-45"16,2-1-45-16,5 2 31 0,-1 0-25 15,2 2-6-15,7 0-5 0,4 3-9 16,-2 0-6-16,2 1 0 0,-1 2-1 15,-1-1-20-15,2 3-45 0,-4-1-45 0,-7 0-93 16</inkml:trace>
  <inkml:trace contextRef="#ctx0" brushRef="#br0" timeOffset="86556.45">4060 2832 17 0,'6'0'178'0,"2"0"-122"0,-4 0-35 16,5-8 31-16,1 2-21 0,2 1-5 0,5-2 3 15,0-2-10-15,3 0-6 0,3-2 7 16,-2-1-8-16,3-3 2 0,1-1 7 16,-4-1-4-16,0-1-8 0,-9 2-2 15,-2 1-2-15,-6-1 3 0,-2 2-1 16,-2 1-2-16,0 0-2 0,-8 4 4 0,-4 3-2 15,-5 4-3-15,-3 2-1 16,-3 3 2-16,0 10-1 0,-2 7 2 16,3 1 0-16,1 6 5 0,2 3 3 15,5 3-4-15,1 4-1 0,11-2-1 0,2-1-3 16,0-2-5-16,9-2 0 0,13-2-1 15,9 0-11-15,11-4-33 0,16-4-44 16,10-12 5-16,12-7-114 0</inkml:trace>
  <inkml:trace contextRef="#ctx0" brushRef="#br0" timeOffset="87176.49">5333 2781 21 0,'2'-2'2'0,"-2"-3"115"0,0 1-25 16,0-3-57-16,0 3 17 0,0-3-10 16,0 2-10-16,0-1 4 0,0 1-12 0,0-3-4 15,0 3 2-15,-2 2 1 0,-4-4-9 16,2 3 0-16,-2-1 2 15,-1 0-4-15,-3 3 0 0,0-1 4 16,-1 3-5-16,1 0-6 0,-2 0-2 0,-1 0-1 16,1 9 3-16,-5 4-2 0,3 4 0 15,-3 6 0-15,-1 5 3 0,3 2-2 16,5 4-4-16,2-1 4 0,6-3-1 15,2-4-3-15,2-3-1 0,14-6 0 16,1-2 0-16,3-6 0 0,7-3 1 0,4-6 3 16,4-4 1-16,5-14 1 0,-1-6 0 15,-6-3-3-15,-2-3 1 0,-10 2-3 16,-5-1 1-16,-1 5-2 15,-7 5 4-15,-4 3-1 0,-2 3 0 0,-2 6 2 16,0 4 1-16,-4 2 0 0,-4 1-1 16,0 1-3-16,-5 11 2 0,5 5-3 15,2 2-1-15,2 4-1 0,4 4 3 16,0 0-3-16,2-1 0 0,12 0-6 15,9-3-18-15,8-3-14 0,8-3-32 0,7-8-53 16,1-9-88-16</inkml:trace>
  <inkml:trace contextRef="#ctx0" brushRef="#br0" timeOffset="88208.55">6700 2665 1 0,'4'0'0'0,"-4"0"7"16,0 0 13-16,0 0 119 15,0 0-108-15,0 0-3 0,0 0 11 16,0 0-12-16,-2-1 2 0,-3-1-5 0,3 0-8 16,-2 1 4-16,0-1 0 0,-2 1 3 15,0-1 0-15,0 1-2 0,-5 0 2 16,1 1-2-16,0 0-5 0,-7 6-3 15,-2 7-3-15,-1 7 0 0,-3 5-1 16,-2 4 5-16,4 1 1 0,7 4 2 0,-3-1-6 16,9 1-8-16,4-1 1 0,0-3-4 15,4-4 0-15,0-3 0 0,10-2-1 16,5-5 0-16,3-3-4 15,5-4-14-15,4-4-14 0,4-5 4 0,4 0-17 16,2-6-18-16,-2-8-4 0,1-4-30 16,-3-1-29-16,-2-1-14 0</inkml:trace>
  <inkml:trace contextRef="#ctx0" brushRef="#br0" timeOffset="88520.57">6929 2843 41 0,'-4'-1'169'16,"-4"1"-125"-16,-5 0 11 0,5 0-3 15,-4 0-32-15,-3 0 2 0,3 6 1 16,1 6-7-16,1 3 2 0,2-1-8 15,4 2-3-15,1 2-4 0,3-4-2 16,0 4-2-16,0 0 0 0,11-1 1 16,1-1-1-16,5-4-1 0,1-2 0 15,3-2 5-15,2-3-6 0,2-4 2 16,-1-1 1-16,3 0 3 0,-2-9-1 0,0-4-1 15,-2-4 0-15,-3-1 0 0,-5-1 1 16,-3 2-1-16,-4-3 3 0,-6 3 1 16,-2-1-3-16,0 2 3 0,-4 1 0 15,-4-1-2-15,-6 1 1 0,1 1-4 16,-1 3-1-16,-1 2 1 0,1 0-1 15,-1 3-2-15,7 4-12 0,0 2 5 16,4 0-14-16,2 6-32 0,2 6-16 16,0 0-17-16,0-2-41 0</inkml:trace>
  <inkml:trace contextRef="#ctx0" brushRef="#br0" timeOffset="88969.59">7251 2771 45 0,'3'-3'-35'16,"-3"-1"229"-16,0 0-145 0,0 2-16 16,0 2 29-16,0 0-14 0,0 0-15 15,0 0-15-15,0 2 1 0,0 7-12 0,0 3-2 16,0 5-3-16,0 3 5 0,0 3 1 15,0 1 6-15,2 1-4 0,0-3 3 16,2-5-3-16,2-1-6 0,2-4-6 16,3-4 5-16,1-1 1 0,2-5 1 15,5-2 0-15,2 0 3 0,4-13 2 0,-1-7-2 16,3-5-5-16,-2-1 2 15,-6-1-4-15,-1-1 3 0,-3 3-2 16,-7 2-1-16,2 5 2 0,-6 3 0 16,-1 3-2-16,-3 7 3 0,0 0 2 0,0 2-2 15,0 3-3-15,0 0 3 0,-5 0 4 16,3 1-5-16,-2 11-6 0,-2 3 0 15,2 4 3-15,0 2 0 0,2 1 1 16,0 1-1-16,-3-4 0 0,5 0 1 16,0-3-2-16,0-1 0 0,0-2 0 0,7-3-1 15,-3-6-4-15,2-1-13 0,4-3 1 16,-1 0-11-16,1-2-18 15,4-11-12-15,-3-5-28 0,5-5-32 16,-3-3-18-16,-1-1 52 0</inkml:trace>
  <inkml:trace contextRef="#ctx0" brushRef="#br0" timeOffset="89265.61">7696 2673 26 0,'0'0'188'15,"0"0"-147"-15,0 0-1 0,0 0 14 16,0 7-5-16,0 3-21 0,0 4 1 0,0 2 0 16,0 0-5-16,0 0-2 0,0-1-8 15,0-2-7-15,0-4-3 0,0 0-3 16,0-3 0-16,6-2-5 15,4-4 4-15,1 0 2 0,3 0 0 0,3-9-10 16,-1-1 5-16,1-2-22 0,-3 0-4 16,1 3 29-16,-7 1-5 0,0 2-6 15,-1 3 2-15,-3 2 1 0,4 1 0 16,-4 0 4-16,0 0 3 0,-4 0-1 15,2 0 2-15,-2 9 14 0,0 4-5 16,0 1 0-16,0 0-5 0,0 2-4 0,0-3 3 16,0-1-3-16,0-2-2 0,4-1-1 15,5-1-12-15,1-3-5 0,2-3 15 16,3-2-120-16,1 0 10 15,-1-9-41-15,-1-7 114 0</inkml:trace>
  <inkml:trace contextRef="#ctx0" brushRef="#br0" timeOffset="90023.65">8037 2267 61 0,'4'-2'-39'0,"-4"2"195"15,0 0-128-15,2 0-26 16,-2 0 31-16,0 0 7 0,0 7-3 0,0 4-17 15,0 3-5-15,0 3-4 0,0 5 1 16,0 2-1-16,-2 3-4 0,2 1 3 16,-2 0 1-16,2 1-1 0,0-3-1 15,0 3 0-15,0-1-1 0,0-1 3 16,0 2-4-16,0 1 4 0,0 0-4 0,4 3-2 15,2 3 2-15,3-2 13 0,-3-4-13 16,-2-6-1-16,0-1-3 0,-2-3 0 16,0 0-2-16,2-4 1 0,-2-5-2 15,1-7 0-15,-1-3 1 0,-2-1 2 16,2 0-3-16,-2-5 4 0,2-9-15 15,0-2-4-15,-2-5 8 0,4-1 4 16,0 0-3-16,0 0 1 0,2 4-5 16,1 4 5-16,-3 2 0 0,0 2 3 15,0 4 0-15,2 2-3 0,0 3-1 0,1 1 3 16,1 0 1-16,0 2-3 0,2 4 4 15,3 0 2-15,1 0-1 0,5-2 0 16,6-3 1-16,0-1 1 0,1 0 0 16,-1 0 0-16,0-8-1 0,-4 0 1 15,-3-2-1-15,-3-3-3 0,-7 2 4 0,-6 0-4 16,-2 0-1-16,0 2 3 15,-6 4 2-15,-4 0 1 0,-3 2-4 16,-1 3 6-16,-1 0-1 0,1 0-2 16,1 9-1-16,3 3 0 0,0 1-1 0,6 4 0 15,-1 0-1-15,5-1-1 0,0 1-2 16,7-3 2-16,5-2 1 0,5-2-1 15,-1-5 2-15,3 2 1 0,6-3 0 16,1-1-1-16,3-2 1 0,4 0 5 16,-4 1-7-16,-4 0 2 0,0 2-2 15,0 3 3-15,-5-1 0 0,-3 1 0 0,-5 0-3 16,-5 2 3-16,-5 0-1 15,-2 1 4-15,0-3-1 0,-2 2 0 16,-5-6 2-16,3-1-3 0,0-1 4 16,0-1-2-16,0 0 6 0,2-11-7 0,2-3-2 15,0-3-1-15,0-3 1 0,0 1-1 16,4-1 0-16,2 4 5 0,2-1-4 15,-1 5-1-15,-1 0-1 0,4 4 0 16,0 1-2-16,1 2 1 0,5 0-2 16,-1 4 0-16,1 1-15 0,3 0-32 0,0 0-43 15,7 4-55-15,5-2-68 0</inkml:trace>
  <inkml:trace contextRef="#ctx0" brushRef="#br0" timeOffset="90725.69">9393 2716 10 0,'6'-2'45'0,"-6"1"98"0,0 1-70 15,0 0-37-15,0 0 10 0,0 0-3 16,0 0-18-16,0 5-9 0,0 9-6 16,2 4 0-16,4 4-5 0,-3 3 0 15,3-1-2-15,2-1 4 0,2-1 0 16,-1-2 1-16,1-3-1 0,2-4 0 0,-1-3-2 15,1-6 3-15,0-4-1 0,-1 0 0 16,3-2 6-16,-1-13 2 0,3-5-1 16,-3-4-6-16,-1-5-1 0,-4-3 1 15,-1 4-3-15,-1-4 1 0,-2 2-4 16,-2 1 0-16,0 4-4 0,-2 1 4 15,0 4-3-15,0 5 1 0,-2 0 0 16,0 3-2-16,2 3-12 0,0 2-3 16,0 4-15-16,8 3-13 0,5 0-6 15,1 3-26-15,0 7-27 0,-1 2-72 0</inkml:trace>
  <inkml:trace contextRef="#ctx0" brushRef="#br0" timeOffset="91406.73">10017 2638 45 0,'0'-8'-29'16,"-4"0"221"-16,-8-2-160 0,1 3-15 16,-1-1 25-16,2 0-8 0,-3 1 3 0,3 3-8 15,0 0-5-15,-1 2-2 0,3 2 1 16,-2 0-9-16,1 0 0 0,1 6 3 15,0 4-4-15,-2 4-3 0,-1 2 1 16,1 5 0-16,-1 4-5 0,1 2 1 16,2 2-1-16,0 1 1 0,6-5 1 0,2 0-3 15,0-3-6-15,10-5 3 16,4-4-2-16,5-4-1 0,0-4 0 15,1-5 3-15,3 0-2 0,2-7 2 16,2-10 1-16,2-4 2 0,-3-2-3 0,-3 0-3 16,-4 4-2-16,-5-1-4 0,-5 2 2 15,-3 2 0-15,-4 1 1 0,-2 4-3 16,0 5 1-16,0 5 6 0,-2 1-1 15,-4 0-5-15,-5 4-17 0,1 8 4 16,2 3 12-16,1 2-1 0,3 1-5 16,2-2-5-16,2 0-1 0,2-3 2 0,11-4 8 15,5-2 2-15,5-4 4 0,2-3 2 16,2 0-1-16,2 0 2 15,0-10 1-15,2-2 0 0,-7-2-1 16,1-1 0-16,-6 1 5 0,-3-3 0 0,1 0 4 16,-7 2 3-16,3-2 6 0,-5 4 2 15,-4 3-3-15,0 3-4 0,-4 3 4 16,0 2-4-16,0 2-4 0,0 0-3 15,0 0-7-15,0 3-2 0,-4 7 1 16,0 2 0-16,0 2 3 0,4 0-1 0,-2-3 0 16,2-4 1-16,0-2-1 0,0-4-1 15,0 0 0-15,0-1 1 0,0 0 2 16,0-2 3-16,2-10 2 15,2-4-7-15,4-3 2 0,-2-1 0 0,3 1-2 16,-3 1 2-16,0 4 1 0,0 2 1 16,-2 3-2-16,-2 2-1 0,3 2 0 15,-1 3-1-15,2 2-3 0,2 0 2 16,-2 0-2-16,5 0-1 0,1 5-11 15,-2 1-14-15,5 0-13 0,1 0-15 0,3-1-14 16,0-2-9-16,1 0 6 16,-3-2 15-16,1-1-91 0</inkml:trace>
  <inkml:trace contextRef="#ctx0" brushRef="#br0" timeOffset="92613.8">10677 2590 0 0,'4'0'12'0,"0"0"108"0,-2 0-10 15,-2 0-55-15,0 0-6 0,0 0 2 16,0 0 0-16,0 0-16 0,0 2-5 16,0 4-15-16,0 3-12 0,-2 2-1 15,-2 2-1-15,4-1 0 0,0 2-3 16,0-1 1-16,0-1-2 0,8-1-9 0,7-3-6 15,-1-4-8-15,7-2 9 0,3-2-13 16,5 0-11-16,5-1 26 0,-3-7-50 16,0-2-6-16,-3-1 35 0,-3 0 8 15,-4 1 9-15,-2-1 14 0,-9-1 7 16,0 0 5-16,-4-1 13 0,-6-2 29 15,2 1 3-15,-2 1-14 0,0-2-4 16,0 1-4-16,-2 1 4 0,-6 1-5 16,0 3-1-16,2 4-1 0,2 0-2 15,-3 4-4-15,1 1-1 0,0 0 1 0,0 0-7 16,-3 9-13-16,1 8-3 0,-2 5 3 15,0 5 1-15,-1 1 3 0,5-1 0 16,4 0-4-16,2-6-2 0,0-2 2 16,4-5-2-16,4-2 1 0,3-4-1 15,1-4 0-15,3-1 1 0,-1-3 0 16,5 0-4-16,-1 0-4 0,-1-2 2 15,-1-2 3-15,-5 2-2 0,-1 0-15 16,-4 0 5-16,-2 2 1 0,0 0-2 16,-2 0 0-16,3 0 0 0,-5 5 0 15,2 2 10-15,-2 0-6 0,2 2 5 0,0-4 8 16,0 0 0-16,0-3-2 0,0-2 1 15,0 0-2-15,4 0 1 0,3-7 4 16,-1-7 1-16,2-6-2 16,3-4-2-16,-3-2-1 0,-2-3 2 0,3-3 4 15,-5-2-7-15,2-3 4 0,-2-2 1 0,-2-3 2 16,3-4 0-16,-3 1-1 15,2 2 2-15,-4 6-5 0,2 8-2 16,-2 13 9-16,-2 6 6 0,0 7-4 16,2 3-1-16,-2 0-2 0,0 0-3 0,0 11-6 15,-2 9 16-15,-6 9-10 0,-2 5-2 16,3 4 0-16,-3 2-3 0,2-1 0 15,4-1-1-15,2-1 2 0,-1-3-4 16,3-5-5-16,0-3 8 0,0-5-3 16,0-8-6-16,5-3 5 0,-1-4 2 0,0-4 3 15,0-2-1-15,4 0 3 0,-4 0 3 16,5-3-2-16,-3-5-12 15,4 0 9-15,1 1 1 0,-1-2-2 16,2 0-2-16,-1 3 3 0,1-2 0 0,-2 5 0 16,1 1-3-16,1 2 1 0,0 0 1 15,-3 0-3-15,-1 8 4 0,2 3-8 16,-6 4 1-16,1 4 5 0,3 1-6 15,-6 0 4-15,0 1 3 0,-2-2 1 16,0-2-1-16,0 0-3 0,-8-3 4 0,2-2 0 16,-1-2 0-16,-1-3 0 0,8-3 2 15,-2-2 1-15,2-2-3 0,0 0 0 16,0 0 1-16,0 0-4 15,4-5-5-15,11-6 9 0,-1-4 0 0,5-3-2 16,-1-2-2-16,3-4 1 0,0-2 2 16,-3-1 0-16,7-1-1 0,-6-3 0 15,-1 1 3-15,3-4 0 0,-5 1-2 16,-3-4 7-16,1 0-4 0,-1-1-2 15,-1 1-1-15,1 1 0 0,-7 3 1 0,-2 4 0 16,0 5-1-16,-4 7-1 0,0 4 6 16,0 7 5-16,-2 5 3 0,-2 1 9 15,-4 0-4-15,-1 7-19 0,-3 10-1 16,-1 6-1-16,3 8 3 15,-4 4 0-15,1 4-1 0,-1 7 1 0,3 2 1 16,5 0 2-16,4 1-4 0,2-3 5 16,8-3 0-16,9-2 1 0,10-4 9 15,2-5-8-15,4-5-3 0,8-7 3 16,3-6 0-16,-1-8-1 0,5-6-2 15,-1 0 0-15,-3-17 1 0,-3-6-1 0,-6-3-4 16,-8 0-1-16,-11-4-4 0,-7 2 4 16,-7 1 3-16,-2 3 0 0,-2 4-1 15,-11 6 2-15,-3 5 2 16,-5 6 4-16,-2 3 4 0,1 0-8 0,3 4 0 15,2 8 6-15,7 5-3 0,0 4 0 16,6 3-6-16,4 6 2 0,0 3-3 16,0 1-1-16,14-2 1 0,7 3-2 15,10-2-12-15,14-5-9 0,24-5 3 16,19-8-52-16,20-13-43 0,8-2-132 0</inkml:trace>
  <inkml:trace contextRef="#ctx0" brushRef="#br0" timeOffset="93493.85">13064 2572 33 0,'4'-2'12'15,"-2"1"-2"-15,-2-3 92 0,0 0-18 16,0 0-46-16,0-2 1 0,0 2 3 16,0-1-6-16,-4 0-7 0,2 1-11 0,-6-2 8 15,2 2-3-15,2 0-4 0,-5 0 0 16,-1 2-4-16,2 0 5 0,-3 0-3 15,-1 2-7-15,0 0-6 0,-3 3 3 16,-3 9-3-16,-3 4 0 0,0 4 1 16,5 5 0-16,-3 3-2 0,5 5 0 0,3 0-2 15,3 1 0-15,6-1 0 16,2-2-3-16,0-2 1 0,10-4 1 15,7-5 0-15,3-6-5 0,5-7-1 0,6-7-10 16,0 0-7-16,2-3-8 0,0-12-15 16,0-3-24-16,1-2-25 0,-10-3-40 15,-1-2-36-15</inkml:trace>
  <inkml:trace contextRef="#ctx0" brushRef="#br0" timeOffset="94823.93">13339 2574 40 0,'-8'-4'152'0,"0"2"-113"16,-3 0 2-16,1 1-1 0,-2 1-11 15,1 0 2-15,1 0-6 16,-3 4-9-16,1 6-5 0,4 5-3 15,-5 4 0-15,3 1-2 0,6 4 1 0,0-1-4 16,4-1-2-16,0-2-1 0,6-4-1 16,6-4-2-16,3-3 5 0,1-6-2 15,1-3 0-15,4 0 0 0,-1-5-5 16,1-8-5-16,0-4-1 0,-3 1 2 15,-1-3-2-15,-5 2 9 0,3 1 4 0,-5 0-1 16,-4 4 0-16,-4 2 1 0,-2 3-2 16,0 3 5-16,0 2-1 0,-2 1 1 15,-4 1-3-15,-2 0 3 16,1 10-9-16,3 4 3 0,-2 5-2 0,4 0 0 15,0 2 0-15,2 2-2 0,0-3 1 16,0-2-6-16,10-1 3 0,1-3 5 16,3-2 0-16,-1-7 1 0,3-1 1 15,3-4 3-15,1-4-1 0,1-11 7 16,4-6 2-16,2-5-6 0,0-5 5 0,-1-2 2 15,1-4-1-15,-6-1 4 0,0 0-8 16,-3 0 4-16,-3 0-3 0,-3-3 6 16,-2 1-7-16,-5 0-1 0,-3-2-1 15,-2 3-1-15,0 0-3 0,0 8 1 16,-9 7-2-16,1 9 4 0,4 9-2 15,-4 6 2-15,6 0 3 0,-7 4 0 16,3 16-16-16,-2 6 7 0,-2 10 2 16,1 7 0-16,5 5 0 0,-4 6-1 15,2 3 2-15,0-1-2 0,3-5 0 0,3-6 0 16,3-10 1-16,11-7-3 0,5-9 0 15,1-6 2-15,3-8 3 0,4-5 2 16,-2 0-1-16,4-15 1 0,6-9 5 16,-4-9-1-16,4-4-3 0,-2-3-5 15,-4-2 3-15,-2 0 0 0,-7-1-2 16,-3 1 0-16,0 1 0 0,-7 0 1 15,-6 2-2-15,-2 1-1 0,-2 1 0 16,0 5 0-16,-6 8-1 0,0 10-1 16,-1 8 3-16,1 6 2 0,-2 0-4 0,0 15-1 15,2 7 1-15,-1 7 2 0,3 5-1 16,-2 4 0-16,0 6 1 0,2 2 2 15,0-1-2-15,1-1-1 0,3-1 1 16,0-5 1-16,7-2-2 0,7-3-1 16,3-5 3-16,3-5 1 0,3-3 0 15,2-5-2-15,4-5 0 0,0-3 3 16,2-5-2-16,4-2 1 0,-2-1 0 15,-4-11 2-15,2-5-3 0,-8-2 2 16,-5-3 0-16,-1 2 2 0,-7 0-4 16,-4 0 1-16,-2 2-1 0,-4 0 2 0,0-1-2 15,0 2-6-15,-10 4 2 0,-2 2-2 16,-1 4-1-16,5 4 4 0,-4 3-2 15,3 0-2-15,1 2-3 0,2 8-7 16,-2 1 3-16,4 2-7 0,1 2-4 16,3 4-7-16,0 2-11 0,0 1 14 0,3 0 12 15,3-2-20-15,4-2 1 16,2-4 15-16,3-2 9 0,4-2 11 15,3-3-9-15,3-2 6 0,2-3 52 16,2-2-58-16,-2 0-24 0,0-5 55 0,0-2-3 16,-3-4-30-16,-3 1 14 0,-7-1-1 15,-5-1-9-15,-5 3 3 0,-2 2 6 16,-2 2 2-16,0 2-4 0,-6 3 2 15,2 0 5-15,-1 0 3 0,1 5-3 16,0 4-8-16,4 4 2 0,-2-3 1 0,2 2-2 16,0 0-2-16,0-1 2 0,0-1 3 15,0-3 5-15,0-2-2 16,2-4-3-16,6-1-1 0,3 0 3 15,3-14 2-15,5-6 2 0,4-7 2 0,-1-4-8 16,1-5-3-16,2-2 2 0,-6-3 4 16,1-2-4-16,-5-2-3 0,-1 0 1 15,-8 2-3-15,-2 1-6 0,-4 8 4 16,0 10 7-16,0 13 3 0,-10 9 25 15,-2 2 9-15,-3 12-27 0,-5 9-8 0,3 6 0 16,1 5-1-16,3 6-1 0,3 4-1 16,8 2-3-16,2 1-41 0,8-9-9 15,13-5-120-15</inkml:trace>
  <inkml:trace contextRef="#ctx0" brushRef="#br0" timeOffset="95089.93">15785 1791 169 0,'-15'22'274'0,"-10"4"-249"16,-6 14 11-16,-8 3 15 0,6 1-29 15,2-1-9-15,8-1-7 0,11-1-4 16,6-3 5-16,6-1-22 0,0-1-30 0,6-5-74 15,2-4-132-15</inkml:trace>
  <inkml:trace contextRef="#ctx0" brushRef="#br0" timeOffset="95681.98">16272 2428 2 0,'0'0'7'15,"0"0"114"-15,0 0-58 0,0 0-30 16,0 0 17-16,0 0 2 0,0 0-5 15,0-1-9-15,0 1 6 0,0 0-8 16,-6 0-3-16,0 0-4 0,-6 0-6 16,3 5-3-16,-5 7-8 0,-3 6 3 0,1 4 3 15,-1 4-1-15,3 4-9 16,-1 0 0-16,5 2-1 0,6-3-4 15,0 0-3-15,4-3 0 0,0 0 0 16,0-1 0-16,8-2-5 0,4-1-14 0,11-5-11 16,6-5 0-16,4-6-21 0,6-6-32 15,5-1-41-15,-7-16-62 0</inkml:trace>
  <inkml:trace contextRef="#ctx0" brushRef="#br0" timeOffset="95981.99">16669 2445 11 0,'0'-12'256'0,"-12"1"-197"0,-5 6-10 15,1 1-3-15,-7 3 4 0,2 1-10 0,1 0-6 16,-1 12-8-16,2 5-10 0,5 7-8 16,-1 4-7-16,5 4 2 0,4 4-3 15,4 1-1-15,2-1 2 0,4-3-1 16,10-2-2-16,9-4 1 0,2-5 3 15,2-4-2-15,2-8-1 0,2-3-1 0,-2-6-3 16,2-1 0-16,-4-3 1 0,-3-10-4 16,-1-6 6-16,-4-2 2 0,-5-1 0 15,-3-2 1-15,-5 0 1 16,-6 2 0-16,0 1-2 0,-4 1 1 0,-7 5 0 15,-3 0 0-15,-3 0-3 0,3 3-3 16,-1 4-5-16,5 2-12 0,6 4-8 16,4 2-13-16,0 0-70 0,0 0-56 15</inkml:trace>
  <inkml:trace contextRef="#ctx0" brushRef="#br0" timeOffset="96394.02">17054 2453 33 0,'0'0'-24'0,"-6"0"207"15,-3 5-148-15,-1 6-21 0,0 6 31 0,-1 1-3 16,3 5-9-16,0 5-1 0,4 0 0 15,-3-2-5-15,5 1-10 0,2-3-5 16,0-3-2-16,4-2-1 0,5-4 2 16,3-4-6-16,1-4-2 0,3-6 7 15,5-1-4-15,1-4 0 0,3-12-3 16,8-4 2-16,-4-5-4 0,4-2 0 15,-2-4-1-15,0 1 4 0,-4-1-3 16,-6 4 0-16,-5 3-1 0,-7 5 0 16,-5 5 1-16,-2 3 2 0,-2 5 0 15,0 2 3-15,-6 4 3 0,0 0 1 0,-3 5-3 16,1 9-7-16,0 2 2 0,-3 6-3 15,5 2 1-15,-2 0 1 0,4 0 0 16,0 2-2-16,4-3 0 0,0 0 2 16,0-1-2-16,0 0-6 0,4-2-11 15,10-5-7-15,1-3 21 0,-1-9-121 16,-1-3-95-16</inkml:trace>
  <inkml:trace contextRef="#ctx0" brushRef="#br0" timeOffset="96750.04">17612 2473 67 0,'0'11'205'0,"0"-2"-163"16,-6 9-18-16,-1-2 39 0,-1 3-13 0,-2 2-6 15,2-2-16-15,6 1-8 16,-3-3-10-16,5-3-4 0,0-5-4 15,0-4-2-15,9-4 0 0,5-1 0 16,9-1 3-16,4-11-8 0,2-5-9 0,4-1 12 16,0-2-13-16,-2 0 10 0,0 1 1 15,-2 2-11-15,-6 3 15 0,1 3 0 16,-9 4 0-16,-5 1 0 0,-6 4 3 15,-4 2 2-15,0 0 12 0,0 5 2 16,-2 6 0-16,-4 5-10 0,0 1-4 0,-2 3-1 16,-1-3 0-16,3 4-3 0,6 1-1 15,0-1 0-15,0-2 0 16,0 1-2-16,8-1-2 0,3-2-8 15,-1 3 11-15,2-2-24 0,-1-4-22 0,3 1-11 16,1-3-24-16,-3-5-49 0,-2-5-23 16</inkml:trace>
  <inkml:trace contextRef="#ctx0" brushRef="#br0" timeOffset="97434.08">18249 1951 60 0,'0'3'181'0,"0"2"-154"0,0 6 6 15,0 7 32-15,-5 8-2 0,-1 6-18 16,2 4-5-16,0 3-2 0,0 1-13 15,-2 1-1-15,4 1-3 0,-5 0 2 16,5-2-5-16,2 3-3 0,0-3-2 16,0 1-6-16,0-3-5 0,0 0 0 0,0-3-1 15,0 1-1-15,0-4-6 0,0-5-8 16,0-3-14-16,0-6-6 0,4-3-19 15,1-6-39-15,-5-9-61 0,0 0-135 16</inkml:trace>
  <inkml:trace contextRef="#ctx0" brushRef="#br0" timeOffset="97603.09">18313 2475 287 0,'8'-6'110'15,"6"2"-104"-15,1 1 17 0,3-1-8 16,3 1 4-16,-2 3 2 0,3 0-12 15,3 0-7-15,2 0-10 0,0 6-35 16,6-2-67-16,-4-2-15 0</inkml:trace>
  <inkml:trace contextRef="#ctx0" brushRef="#br0" timeOffset="97931.1">18906 1726 70 0,'0'0'159'0,"0"0"-58"15,0 2-77-15,0 11 13 0,0 4 21 16,0 10-7-16,2 3-18 0,4 6-18 15,-2 6-2-15,0 3-5 0,1 0-6 0,1 5 0 16,2-5-2-16,-2 2-1 0,0-2-57 16,-4-8-67-16,-2-2-167 0</inkml:trace>
  <inkml:trace contextRef="#ctx0" brushRef="#br0" timeOffset="103055.4">3111 3746 20 0,'0'0'14'0,"0"0"-12"0,0 0 18 16,0 0 13-16,0 0-38 0,0 0 78 0,0 0-42 15,0 0-19-15,0 0 6 0,-4 0-4 16,2 0 8-16,2 0 3 15,-2 0 2-15,0 0 3 0,2 0-3 16,-2 0-3-16,-3 0 0 0,3 0-6 0,2 0-2 16,0-1 1-16,-2-1-7 0,0 1 0 15,0-1-2-15,0-1-3 0,-2 2 5 16,0 0-3-16,-2 1-1 0,-1 0-4 15,-5 0 4-15,0 0-4 0,-7 0-2 16,-6 6 4-16,0 6-2 0,1 2 3 0,-3 1-3 16,2 1 1-16,8 3 0 0,-5 2 1 15,5 0-4-15,5-1 1 0,3 0 0 16,5-1-1-16,4-2-3 15,4 2-2-15,7-1 4 0,7-2 3 0,3 0-5 16,6-2 3-16,0-1 1 0,6 0-1 16,0-2 0-16,0 2 0 0,-2-1 2 15,-2 3-2-15,-4-1-2 0,-2-1 2 16,-11 1 2-16,-4-2-1 0,-4 2 0 15,-4 1 2-15,0 0 5 0,-12 0-3 0,-5 3-1 16,-5-2 0-16,-3-1-2 0,0 3 1 16,-2-3-3-16,0-1 1 0,5-2 0 15,3-3 0-15,5-1-1 0,3-5 0 16,9-2-2-16,2 0-5 0,0-1-31 15,8 0-27-15,11 0 7 0,6 0-21 16,4-6-49-16</inkml:trace>
  <inkml:trace contextRef="#ctx0" brushRef="#br0" timeOffset="103678.43">3504 4125 3 0,'4'0'7'0,"2"-1"19"0,-4-1 82 16,2 0-72-16,-2-4 21 0,0 0-12 15,5-4-12-15,-3 0 7 0,2-4-5 0,-4 2-6 16,4-2-7-16,-6-2-1 0,2 2-3 15,-2-1-3-15,0 3-6 0,0 2 0 16,-4 2-4-16,-2 4 2 0,-4 3-4 16,1 1-1-16,-3 1-4 0,0 14-5 15,-1 5 4-15,-1 3 3 0,5 5-5 16,-1 1-1-16,6 2-2 0,4 2 4 15,0-2 0-15,4 0-7 0,11-1 2 16,3-6 4-16,7-4 3 0,6-8 0 16,2-5 2-16,2-6 0 0,2-1 0 15,-1-3 1-15,1-12 1 0,-6-6 0 0,0-6 4 16,-4-6 5-16,-3-3-3 0,-1-3 5 15,-2-4-6-15,-5 0-1 0,-3-4-3 16,-3 2 4-16,-6-4 2 0,-4 0-1 16,0 1-6-16,0 0 2 0,0 0 1 15,-6 1-3-15,-2 4-2 0,2 5 0 0,-1 11 0 16,3 10 1-16,0 8-1 15,4 8 0-15,0 1-1 0,0 0-11 16,0 15-1-16,0 11 13 0,8 10 2 16,-1 10-2-16,-1 8-2 0,0 4-10 0,2 5 11 15,-4 0-2-15,1-4-8 0,1-8 7 16,-2-10 2-16,2-7-1 0,-2-10 1 15,0-6 2-15,0-8 0 0,-1-5 0 16,-3-5 0-16,2 0 5 0,-2 0 17 16,2-9 1-16,-2-6-13 0,4-4-2 0,2-1-4 15,4-3-3-15,7 3-2 0,1 1 1 16,5 2-1-16,2 5-14 15,0 4-10-15,0 5-20 0,6 3-33 16,-2 0-44-16,-3 0-75 0</inkml:trace>
  <inkml:trace contextRef="#ctx0" brushRef="#br0" timeOffset="104171.46">5184 3937 7 0,'9'-17'63'16,"-1"0"-44"-16,-4 2 55 0,-4 0 58 15,0 4-82-15,0 0 13 0,-4 4-16 16,-6 3-19-16,-3 4-1 0,1 0-5 15,-3 7-9-15,-3 11 3 0,-1 9-5 0,0 5 0 16,1 3-2-16,3 3-3 0,1 0-6 16,4 1 4-16,3 0-3 0,5-2-1 15,2-3 1-15,7-4-1 0,11-4-2 16,3-4-3-16,6-6-14 0,6-5 0 15,6-9-3-15,4-2-8 0,1-2-10 16,3-13-3-16,1-4-25 0,-9-4-14 16,0-1 1-16,-3-1-8 0,-10-2 20 15</inkml:trace>
  <inkml:trace contextRef="#ctx0" brushRef="#br0" timeOffset="104443.48">5550 4083 10 0,'6'-23'60'0,"-4"3"8"0,-2 4-16 0,0-1 12 15,-10 6-12-15,-2-1-3 0,-1 2-8 16,-1 5-3-16,-5 0-10 0,1 5-9 16,-3 0 3-16,0 0-5 0,3 9-5 15,-1 7-8-15,7 2-1 0,3 5 2 16,7 0-3-16,2 1-3 0,0 1 2 15,13-1-2-15,5-2-1 0,7-2-1 16,4-4 2-16,2-2 1 0,2-4-1 16,0-4 0-16,-2-3 1 0,-2-3-1 15,-2 0-1-15,-4-10-1 0,-2-4 3 0,-9-5 2 16,0 0-1-16,-5-3 1 0,-5 0 1 15,-2-1 3-15,0 3-5 0,-9 1 2 16,-1 1 0-16,-4 3 2 0,-5 1-4 16,0 3-3-16,1 3 1 0,3 1-4 15,7 2-1-15,4 4-6 0,4 1-13 0,0 0-68 16,6 2 0-16,9 6-23 15,-5-2-67-15</inkml:trace>
  <inkml:trace contextRef="#ctx0" brushRef="#br0" timeOffset="105359.53">5929 3971 70 0,'0'-9'93'16,"0"0"21"-16,-7 0-112 0,-1 3 29 15,0 3 4-15,-1 3 1 0,1 0-1 0,0 0-14 16,0 13-13-16,-3 5-2 15,1 5 0-15,2 2 3 0,-1 1 9 16,3 2-2-16,2-1-1 0,4 0-4 16,0-5-5-16,0-1 0 0,10-5-3 0,1-4 1 15,5-6 2-15,3-3 4 0,4-3-2 16,2-5-3-16,1-12-1 0,1-3-1 15,0-1-2-15,-6-2 1 0,-1 1-1 16,-3 0 0-16,-7 0 0 0,1 3 1 16,-7 4-1-16,-4 4-1 0,0 3 4 0,0 3-2 15,-4 2 3-15,-3 2-3 0,-1 1-4 16,0 0 0-16,2 9-1 15,-3 8 1-15,3 1-2 0,0 5 2 16,4 1 3-16,0-1-3 0,2-1 0 0,0-1 1 16,2-5-1-16,6-2-7 0,9-3 2 15,-1-4 6-15,1-5-3 0,4-2-6 16,3-1 7-16,1-11 2 0,0-4 3 15,0-3-7-15,-5-1 0 0,-3 3 5 16,-3-1 3-16,-3 5-3 0,-3 1 2 0,-4 4 1 16,-2 2 9-16,-2 3 0 0,0 3-2 15,0 0 1-15,0 0-6 16,0 2-6-16,0 10 1 0,-4 4 2 15,0 2-2-15,0-1 1 0,0-1-2 0,4-2 1 16,0-4 1-16,0-2-2 0,2-2 1 16,10-1-4-16,7-5 4 0,1 0-4 15,7-2 4-15,-4-8-19 0,0-2 14 16,0-1-11-16,-5 1 11 0,-1-1-33 15,-3 5 14-15,-4 2 21 0,-3 3-3 0,-3-1 3 16,0 3-2-16,-4 1 1 0,0 0 0 16,0 0 5-16,0 0-2 15,0 1-1-15,0 5 1 0,0-1 1 0,0 0 0 16,0 0-2-16,2 0 1 0,8-2-2 15,-1-1 1-15,-1-2 2 0,6 0-3 16,5-4 5-16,0-7 5 0,-3-1-5 16,1-4-4-16,-9 1 5 0,2-4 1 15,-1-3-2-15,-1-4-2 0,-2-2 0 16,-6-6 3-16,0-2 0 0,0-3 0 0,0-2 6 15,0-1-5-15,-2-3-3 0,-4-3-2 16,0-2 1-16,1-1 2 0,3 3-4 16,2 7 0-16,0 7 1 0,0 12 1 15,0 10-3-15,0 7 1 0,0 5-1 16,2 1-6-16,0 15 4 0,1 13 5 15,-3 8 3-15,2 8-1 0,-2 7-1 16,0 1 0-16,2 1 1 0,-2-1 0 16,0-2-1-16,2-4 0 0,0-5-1 15,-2-8 1-15,6-7 3 0,-4-8 0 16,4-7 7-16,-2-6-1 0,3-3-2 0,1 0 0 15,-2-3 2-15,4 0-1 0,1 0-3 16,1 0-4-16,3-1-2 0,-1-2 1 16,5-1-7-16,-1 3-17 0,7 1-20 15,8-1-23-15,9-3-7 0,3-3 5 16</inkml:trace>
  <inkml:trace contextRef="#ctx0" brushRef="#br0" timeOffset="106264.58">7617 3535 23 0,'0'-4'14'16,"0"1"72"-16,0-4 11 15,0 3-56-15,0 1 14 0,0 1-12 0,0 1-9 16,0 1-3-16,2 0-16 0,3 3-7 15,-1 12 16-15,2 9 5 0,2 8-9 16,-4 6-8-16,0 7 1 0,-2 0 11 16,-2 3-15-16,3 4-4 0,-1-1-1 15,0 0-1-15,0-5 2 0,2-5-4 16,-2-4-1-16,0-5 0 0,0-5-10 0,0-3-12 15,0-5-14-15,-2-5-16 0,0-2-23 16,0-5-23-16,0-7-14 0,0 0-19 16</inkml:trace>
  <inkml:trace contextRef="#ctx0" brushRef="#br0" timeOffset="106632.6">7669 4010 0 0,'10'-3'23'0,"3"1"60"0,3 2-60 16,3 0-1-16,4 0-2 0,6 0-17 15,0 0-2-15,6 0 0 0,-2-3 1 0,4-2 2 16,2 0-4-16,-4-4 2 0,-2 3 10 15,-2-5 18-15,-8 1 22 0,-6 1-33 16,-7 0-9-16,-6 4 19 0,-4-2 5 16,0 2 8-16,-6-1-15 0,-8 2-14 15,-3 2-3-15,-2 2-6 0,-5 0 1 0,5 5-3 16,-2 9-2-16,7 1 4 15,1 1 0-15,7 2-4 0,2-1-2 16,4 2 1-16,0-1 0 0,15 1-3 16,5-5 2-16,9-1 2 0,-2-5 2 15,4-3-2-15,0-5 1 0,0 0 3 0,2 0 1 16,2-4 9-16,-4-8 11 0,-4-3-18 15,-8 0-2-15,-9 1 2 0,-6-1 9 16,-4-1 1-16,0 1-7 0,-8 3-4 16,-7-1-2-16,-1 4-2 0,-1-1 0 15,3 3-3-15,2 2-9 0,3 1-9 0,5 2-17 16,4 2-17-16,0 0-58 15,6 0-59-15,7 0 13 0</inkml:trace>
  <inkml:trace contextRef="#ctx0" brushRef="#br0" timeOffset="107324.64">9279 3885 9 0,'-6'0'219'15,"4"-4"-174"-15,0-3 20 0,2-1-4 16,0 1-20-16,0-1 1 15,0 0-9-15,0 2-11 0,10-1-9 0,5 4-1 16,3 1-1-16,1 1-2 0,4 1-6 16,-3 2-1-16,1 12-1 0,-2 5-1 15,-7 4 2-15,0 2 2 0,-3 3-3 16,-7 1 2-16,-2-2-2 0,-2-2 2 15,-11 0-3-15,-7-2 0 0,-3 0 0 0,0-3-1 16,3-4-1-16,-3-2 2 0,4-2 2 16,3-2-1-16,-1-2 0 0,3-3-1 15,3 0 2-15,3-3 0 16,6-2-2-16,2 0 0 0,0 0-1 0,0 0-4 15,6 0-4-15,11 0 3 0,5 0 5 16,3 0 1-16,4 0-1 0,0 0-7 16,0 6 2-16,0 4 2 0,-2 3-3 15,-2 1-2-15,-3 4 5 0,-1-2 1 16,-4 4-1-16,-5 2 0 0,-2 1 2 15,-3 2-3-15,-1 5-4 0,-2 2 7 0,-2 0 5 16,-2-2-5-16,0-5 4 0,0-2-4 16,-2-2 5-16,-8-2 1 0,-1-2-1 15,-3 0 2-15,-1-2 7 0,-3-1 1 16,-3-2 2-16,2-1-1 0,-1-1-2 15,-1-1-2-15,5-1-3 0,3-4-1 16,1 0-3-16,-1-2 0 0,7-1-3 16,0-1 0-16,2 1-1 0,0-1-7 15,0 0-11-15,4 0-7 0,0 0-19 16,0-2-42-16,0-15-93 0,8-10-57 0</inkml:trace>
  <inkml:trace contextRef="#ctx0" brushRef="#br0" timeOffset="108324.7">9736 3945 115 0,'0'1'93'0,"0"0"-81"16,0 0 9-16,0 3 8 0,0-2 5 16,0 3-11-16,0 0-8 0,6 0 6 0,1-1 0 15,-1-1-6-15,4-1 2 0,2-1 6 16,3-1 3-16,6 0 0 0,-1-8-3 15,5-7-4-15,0-8-4 0,-2-2-4 16,-1-2-3-16,-3-5-5 0,-7 4 4 16,1 0-2-16,-9 2-4 0,-4 3 3 0,0 1 3 15,-8 4-7-15,-7 4 0 0,-5 6-2 16,-3 6 0-16,2 2-1 15,-4 3-1-15,3 13 2 0,1 7 0 16,4 8-1-16,3 4-2 0,6 5 6 0,8 2-3 16,0-2 0-16,6-2-1 0,12-4 0 15,7-6 2-15,2-5 1 0,4-5-2 16,2-5 1-16,-2-6 1 0,2-4 0 15,0-3 1-15,-2 0-2 0,-2-12 4 16,4-5-1-16,-2 0-2 0,-2-3 2 16,-6 0 0-16,-4-2 2 0,-1 0-4 0,-3-1 4 15,-5 1 4-15,0 5-1 0,-3 1-1 16,-3 5-4-16,0 4 2 15,-2 3-2-15,-2 4-2 0,0 0-1 16,0 0-4-16,0 10-3 0,0 9 6 0,0 3 3 16,0 1 0-16,0-1 3 0,0-3-4 15,-6-1 0-15,4-6 1 0,-5-4-1 16,5-2 0-16,2-2 0 0,-2-4 1 15,0 0 0-15,0 0 0 0,0 0-2 16,2-4-4-16,0-8-4 0,0-5-5 0,8 0-11 16,5-3 2-16,3 1-6 0,3 0-4 15,2 4-3-15,-1 4 7 0,3 0 1 16,4 4 0-16,-2 1 4 15,-1 0 7-15,3 2 9 0,2 1 16 0,-2-2-8 16,0 4 1-16,-6-2 1 0,-1-1 4 16,-5-1 8-16,-1 1 13 0,-3 0-5 15,-11-2-1-15,0 0 18 0,0 0-4 16,0-2-14-16,-7 2-2 0,-3 2-3 15,-6 1-6-15,1 2-2 0,-1 1-4 0,-1 0 0 16,5 3 0-16,1 7 1 0,3 5-5 16,4 3-4-16,2 2 2 0,2 3 0 15,6 1 0-15,9-5 3 0,5 3-2 16,5-4 0-16,6-3 0 0,8-4 2 15,9-7 2-15,3-3 3 0,3-1-6 16,-10-1 2-16,1-11 2 0,-6-3-4 16,-8-4 3-16,-6-2 0 0,-10 0 3 15,-7-1 11-15,-8 0 5 0,0 0 0 16,-12 2-5-16,-9 0-8 0,-4 1-5 0,-2 4-1 15,-4 2 1-15,2 3-3 0,-6 4-2 16,2 1 0-16,2 2 0 0,2 2-10 16,8 1-11-16,7 3 4 0,12 13-26 15,0 5-62-15,2 0-37 0,-2 1-135 16</inkml:trace>
  <inkml:trace contextRef="#ctx0" brushRef="#br0" timeOffset="111724.89">3105 5750 110 0,'2'-5'59'16,"2"2"-30"-16,-4 0 26 0,0 0-6 16,0 1-13-16,0 1-3 0,0 0-3 15,0 1-7-15,0 0 0 0,0-1-3 0,0 1-7 16,0 0 0-16,0 0-5 0,2 0 0 15,-2 0-1-15,0 0-2 0,2 0 2 16,-2-1-3-16,0 1 4 16,0-3 3-16,0 3 5 0,-4-1-10 0,-6 1-3 15,-3 0 0-15,-3 0-3 0,-1 7 0 16,-3 7-2-16,-1 4 2 0,-4 4 1 15,0 6-1-15,3 4 3 0,-1 5 0 16,2 3 2-16,5 1-4 0,3-3 3 16,11-2-4-16,2-4 0 0,2 0-4 15,13-2 3-15,3-2 2 0,3-5-3 0,10-7-7 16,4-7 0-16,8-6-4 0,5-3-11 15,4-4-10-15,1-9-16 0,1-3-15 16,-2-3-21-16,0-3-32 16,-9-3-25-16</inkml:trace>
  <inkml:trace contextRef="#ctx0" brushRef="#br0" timeOffset="112037.9">3593 5917 0 0,'-9'-12'172'16,"-1"-1"-146"-16,-2 1 26 0,-1 0 5 16,-5 1-21-16,3 1 17 0,-3 1-19 0,1 2-6 15,-2 4-6-15,-5 3-2 0,1 0-3 16,0 3-3-16,-4 10 0 0,5 4-3 15,-1 3-3-15,8 4-2 0,3 2-6 16,10 0 0-16,2 1 1 0,0 0-5 16,16 2 2-16,1-4 2 0,4-1 1 15,1-5-2-15,5-5-1 0,2-3 3 16,2-6 0-16,-4-4-1 0,4-1 0 15,-4 0 1-15,-4-9 2 0,-1-3-2 16,-5-5 1-16,-3-1-1 0,-5-1 3 0,-7 0-1 16,0 1-1-16,-2 2 2 0,-2 1 2 15,-9 2-4-15,-3 0 0 0,-1 1 0 16,1 2-3-16,-3 1-6 0,5 3-2 15,2 1-9-15,8 5-9 0,2 0-14 16,0 3-66-16,2 11 11 0,6-1-34 16</inkml:trace>
  <inkml:trace contextRef="#ctx0" brushRef="#br0" timeOffset="112524.93">3971 6073 20 0,'0'-4'227'0,"0"0"-219"16,0 3 23-16,0-1 18 16,0 2-21-16,0 0-4 0,0 0-30 15,0 11 3-15,0 8 7 0,2 9 3 16,2 6-5-16,-2 6 5 0,-2 6-1 0,0 1 3 15,0 2-1-15,0 1 3 0,0 2 0 16,0-2 3-16,0-9 35 0,-2-7-27 16,-2-10-18-16,2-8 1 0,-4-4 4 15,0-5 3-15,-1-4 4 0,-1-2-1 16,0-1 0-16,0-2 0 0,-1-13-6 15,-1-7-2-15,2-6-7 0,-1-5 4 0,5-4-3 16,-2-3-2-16,2-2 1 16,2-3 1-16,2 0-1 0,0-3-3 15,8-2 2-15,7 0-1 0,1-2 2 16,5 1-7-16,6 5-12 0,0 8-4 0,6 8 6 15,-2 9 0-15,0 10-3 0,-2 4 3 16,-5 6 10-16,-3 1 1 0,-4 0 2 16,-7 9 4-16,-2 3 2 0,-6 2-2 15,-2 3 4-15,0 2 2 0,-8 1 4 16,-6 2 1-16,-1-1-1 0,-6 0-1 0,7-2-1 15,-3-2-7-15,1-3 0 0,8-4 1 16,1-4-1-16,5-2-5 16,2-2-22-16,0 0-24 0,2-2-38 15,9 0-55-15,1-15-108 0</inkml:trace>
  <inkml:trace contextRef="#ctx0" brushRef="#br0" timeOffset="112696.95">4353 5913 86 0,'0'2'322'16,"0"3"-315"-16,-2 2-9 0,0 4 21 15,-4 6 16-15,4 2-7 0,0 2-15 16,2 1-4-16,0-2-6 16,6-1-4-16,6-1 2 0,5-3-3 0,4-4-12 15,4-4-27-15,3-3 1 0,6-4-64 16,-3-9-35-16</inkml:trace>
  <inkml:trace contextRef="#ctx0" brushRef="#br0" timeOffset="112839.96">4713 5929 64 0,'-10'22'231'16,"-7"6"-214"-16,-1 8 4 0,1 4 10 15,-2 6-1-15,-1 5 6 0,-1 4-19 16,5 0-8-16,3 0-6 0,3 1-2 16,8-1-3-16,2 1-16 0,8-3-1 15,13-9-42-15,6-10-172 0</inkml:trace>
  <inkml:trace contextRef="#ctx0" brushRef="#br0" timeOffset="113609">5957 5820 3 0,'3'-3'6'0,"-3"0"20"0,0 1 81 16,0-2-92-16,0 1 6 0,0 0 1 0,0-2-11 15,4 0 2-15,-2 2 5 0,0-1-3 16,2 2 7-16,-2 0 8 16,-2-2-6-16,2 0 6 0,0 0 8 15,0-2 0-15,-2 2-8 0,0 0-3 0,0-1-2 16,0 3-2-16,0 2-8 0,0-2-6 15,-6 2-3-15,-4 0 0 0,-5 2-5 16,-1 15-1-16,-5 6 1 0,-4 5 1 16,-2 6-3-16,2-1 2 0,1 3-1 15,7 1 2-15,1-2-2 0,7 1-1 16,9-4 1-16,0-2-2 0,7-3 2 0,9-4-5 15,3-4-16-15,3-4-14 0,7-7-4 16,9-5-19-16,3-3-17 16,2-3 24-16,3-10-16 0,-1-5-74 15</inkml:trace>
  <inkml:trace contextRef="#ctx0" brushRef="#br0" timeOffset="113934.02">6352 5921 17 0,'0'-11'-2'0,"0"0"209"16,-6 0-162-16,-4 1 0 0,-5 0 3 15,-3 5-12-15,-1 2-11 0,0 3 2 0,-5 0-8 16,3 4-5-16,0 9-2 0,1 3-1 15,5 7-4-15,5 4 1 0,4 0-6 16,6 3-3-16,0 2 1 16,2 0-1-16,14-2 2 0,7-2-2 0,4-4 2 15,6-3-1-15,4-5 0 0,4-6 0 16,3-5-1-16,-3-5 4 0,-6 0-3 15,0-9 3-15,1-5-2 0,-12-4 2 16,1-2 0-16,-8-3-2 0,-7-1 4 16,-6-1 2-16,-2-1-1 0,-2 0 1 0,0 2 0 15,-10 2-2-15,-4 1-2 0,-5 1-1 16,-4 1 0-16,-2 3-1 0,7 3-1 15,-5 3-1-15,9 5 1 0,5 3-2 16,3 2-6-16,6 0-17 0,0 8-28 16,0 8 7-16,8 2-23 0,5 2-38 15,-1-4-49-15,-2 0 45 0</inkml:trace>
  <inkml:trace contextRef="#ctx0" brushRef="#br0" timeOffset="114341.04">6809 5874 12 0,'2'-10'255'0,"-2"1"-238"16,0 1 20-16,0 2 26 0,-4 1-17 16,-2 3-10-16,4 2-10 0,-4 0-8 15,-3 8-13-15,1 10 0 0,2 6 3 16,-2 1 3-16,3 2 2 0,1-2 0 15,2 1-6-15,2-3 4 0,0-1-8 0,6-3 0 16,5-5-2-16,1-1-1 0,5-7 0 16,-1-5 4-16,3-1-2 0,4-1 4 15,3-13-2-15,1-5-2 0,4-4 0 16,-6 0 1-16,0-3-4 0,-6 2 0 15,-3 3-1-15,-1 0 0 0,-9 5-2 16,0 3 4-16,-6 3 0 0,0 4 0 16,0 4 1-16,0 2 0 0,-6 0 0 15,-3 0-3-15,1 6-2 0,-2 9 1 16,2 3 2-16,-3 4 3 0,3 2-3 15,2-1 0-15,0-1 1 0,4-1-1 0,2 0-2 16,0-2 1-16,4-1 0 0,10-5-2 16,5-3-1-16,3-4-23 0,3-5 5 15,2-1-24-15,4-5 17 0,-2-11-35 16,0-6-66-16,0-2-56 0</inkml:trace>
  <inkml:trace contextRef="#ctx0" brushRef="#br0" timeOffset="114861.07">7338 5862 6 0,'2'-2'253'15,"-2"2"-206"-15,0 0-6 0,0 0 8 16,-2 2-18-16,-4 9-1 0,-2 3-1 0,2 3-7 15,-3 3-7-15,5-3-2 0,-2 1-4 16,6-3-6-16,0-3-1 0,0-1-2 16,6-2-1-16,7-4 0 0,5-3 2 15,1-2 1-15,4 0-8 0,-3-2-6 16,-3-7-8-16,1-2-4 0,-5 2-28 0,-3-1 3 15,-4 3 18-15,1 1 7 16,-3-2 8-16,-2 6 3 0,0 0 9 16,0 2 4-16,0 0-3 0,-2 0-7 15,0 4 9-15,2 6-3 0,2 3-9 0,0-2-12 16,5 0-4-16,3-2 25 0,2-1 1 15,3-3 3-15,2-2-36 0,-1-3 30 16,5 0-11-16,0 0-12 0,-3-11 6 16,-1-3 29-16,-5-2-10 0,-3-4 4 15,-3-4 19-15,-2-2 29 0,4-5-14 0,-1 1-16 16,1-6 9-16,-4-3 1 0,-2-4-6 15,1-3 4-15,-5-1-11 16,2-2-4-16,-2 0-8 0,0-3-2 16,2 3-1-16,0 4 2 0,-2 10-5 0,0 15 1 15,2 11 3-15,-2 9-1 0,0 1-9 16,0 21 4-16,0 12 5 0,0 14 9 15,-6 10-5-15,-3 7-2 0,1 3 2 16,0-2-1-16,2-3 0 0,-1-10-2 16,5-9-1-16,2-13 2 0,0-9 1 0,0-5 11 15,0-6 8-15,4-5-2 0,3-3 0 16,3-3 0-16,2 0-2 0,5-9-2 15,4-5-8-15,3-2-6 16,1 1-3-16,0 3-14 0,2 1-22 0,10 1-17 16,7 0 37-16,5 2-97 0,-3 0-87 15</inkml:trace>
  <inkml:trace contextRef="#ctx0" brushRef="#br0" timeOffset="115617.12">9102 5345 145 0,'0'-6'82'0,"0"1"-24"0,0 2 8 0,-3 2-12 15,3 1-12-15,0 0-13 16,0 13-19-16,0 12 8 0,0 13 4 16,0 7-6-16,0 5-7 0,-2 5-2 15,-4 6 0-15,-2 2 18 0,4-2-11 16,0-7-8-16,4-7-7 0,0-8 3 0,0-3 1 15,2-7-3-15,2-7 0 0,4-6-1 16,-6-5-2-16,4-3-8 0,-4-6-4 16,3-2 0-16,1 0-1 0,0-12 4 15,2-5-4-15,1-2-9 0,1-4-6 16,-2 0-2-16,2-1-9 0,5-1 3 0,1 3-9 15,3-1-27-15,4 3-8 16,0 5 10-16,-1 2-3 0</inkml:trace>
  <inkml:trace contextRef="#ctx0" brushRef="#br0" timeOffset="115905.13">9467 5778 23 0,'17'4'88'0,"-9"-2"-46"0,-4-1-11 15,-4-1 6-15,0 0 3 0,0 0 29 16,-2 0-34-16,-10 0-10 0,-3 1-4 16,-1 4-1-16,-3 2 0 0,1 2-5 15,1 4-4-15,3 4-3 0,1 4-3 0,5 0 0 16,4 3-8-16,4-2 4 0,4-5-2 15,10 0 0-15,3-4-1 16,6-1 1-16,4-2 0 0,-1-4 2 16,5-6-2-16,0 0 0 0,3-3 2 0,-1-10 0 15,-6-1 0-15,-3-1 0 0,-7-4 2 16,-3-3-1-16,-5 1 10 0,-7 2 2 15,-2-3 4-15,0 2-5 0,-7 0 1 16,-5 1-4-16,-2-2-2 0,-5 0-2 16,0 1-6-16,1 1-1 0,-1 4 1 0,7 3-6 15,1 4-10-15,5 5-16 0,6 3-15 16,0 0-51-16,0 10-19 0,0 3-72 15</inkml:trace>
  <inkml:trace contextRef="#ctx0" brushRef="#br0" timeOffset="116621.17">10885 5475 187 0,'0'17'57'0,"3"11"-1"16,-3 8-2-16,0 5-15 0,0 3-1 16,0 5-7-16,6 0-11 0,0-2-6 15,0-6 22-15,7-6-24 0,-1-8-11 16,7-6 0-16,1-5-1 0,3-6 2 15,0-6 2-15,1-4 1 0,1 0-3 16,-4-8 3-16,0-6-3 0,-1-1-3 16,-5-2-1-16,-3-1 0 0,1 0 0 15,-1 0-2-15,-4 5-1 0,-2 3 0 16,1 4 2-16,-1 3-5 0,0 1-4 0,0 2 2 15,7 0 4-15,1 7 0 0,3 4 1 16,3-1-6-16,3 3 7 0,2-2-2 16,0-3 0-16,-3-1 4 0,1 0 2 15,-4-5 2-15,-5-2-2 0,-1 0 0 16,1-3 8-16,-4-10 11 0,1-4 1 0,-3-6 0 15,-2-4 0-15,-4-5-5 16,-2 4-4-16,0-3 0 0,-2 6-2 16,-6 3-1-16,-2 3-1 0,-3 1-2 15,1 4-4-15,2 2 0 0,1 3-1 0,1 3-1 16,6 2-7-16,2 4-20 0,0 0-30 15,6 0-28-15,2 9-44 0,-1 2-134 16</inkml:trace>
  <inkml:trace contextRef="#ctx0" brushRef="#br0" timeOffset="117357.21">12382 5561 2 0,'0'3'13'0,"0"-2"87"0,0 1-70 15,2 3 6-15,-2 2 19 16,0 5-10-16,0 6-6 0,0 5 0 0,0 5-10 16,-2 2-3-16,-4 1-1 0,6-2-9 15,-6-2-2-15,4-6-2 0,-5-2 2 16,5-8-4-16,-4-3 2 0,2-4 2 15,2-3 0-15,-2-1-1 0,4 0 3 16,-2 0-1-16,0-7-6 0,0-10-9 0,2-8 1 16,0-8 0-16,8-4 0 0,6-2-2 15,1-2 1-15,3 0 1 0,1-2-1 16,4-4-1-16,2-2 1 0,-1-2 1 15,3 0-2-15,2 8-3 0,-2 8-6 16,0 10 5-16,0 7 2 0,0 4 1 16,0 9 0-16,-5 2 0 0,1 3 2 15,-2 1-3-15,-5 10 1 0,1 7 3 16,-5 3 0-16,-4 5 0 0,-3 5 1 15,-5 3-1-15,0 7 2 0,-13 0-2 0,-5 1 1 16,1-1 1-16,-4-4-1 0,-1-2-2 16,1-3-1-16,2-2 3 0,-1-5-2 15,5-6-2-15,1-5 2 0,3-5-2 16,5-3-4-16,2-5-4 0,2-1-9 15,0 0-1-15,2 0-11 0,0 0-20 16,0-1-28-16,4-7 7 0,4 2 5 16,3 0 3-16,-1 4-10 0,2 1 23 15,-3 1 14-15</inkml:trace>
  <inkml:trace contextRef="#ctx0" brushRef="#br0" timeOffset="118033.25">12729 5729 19 0,'23'4'51'0,"6"-1"-10"0,-2-3-7 16,8 0 6-16,0-1-8 0,2-12 1 16,1-3-1-16,-3-4 0 0,-2-2-5 15,-6 1-5-15,-5 0-11 0,-11 0-4 16,-3 0 6-16,-6 0-3 0,-2 2-2 15,-2 2-1-15,-10 3 1 0,-5 4-3 16,-4 6 1-16,-1 4-2 0,-3 0-2 16,0 14-1-16,2 7-3 0,1 4-1 15,7 4 5-15,7 4-5 0,6 1-2 16,2 1 2-16,4-2 1 0,12-6-5 0,11-3-6 15,2-8 0-15,6-6 5 0,7-6 2 16,1-4 5-16,3-2 1 0,1-13 1 16,-5-3-4-16,-1-4-2 0,-4-2 5 15,-4 0 3-15,-10-1 0 0,-5 3-3 16,-9 1 7-16,-3 3 13 0,-6 4 2 0,0 2-6 15,-12 5-1-15,-9 3-7 16,0 4-2-16,-2 0-3 0,1 10 1 16,-3 7-4-16,4 2 0 0,3 4 0 15,5 0-2-15,5 3 2 0,4-2-2 0,4-1-2 16,0-1-1-16,8-7 1 0,5 0-10 15,1-6-2-15,3-4 8 0,3-4-5 16,-1-1 2-16,1-4 5 0,1-10 4 16,-6-3 1-16,-1-3 1 0,1 1 0 15,-7-3 0-15,0 2 3 0,0 3-2 0,-4 0 5 16,1 3 2-16,-3 1 4 0,-2 5-1 15,0 3 4-15,0 2-2 16,0 3-7-16,0 0-3 0,0 2-9 16,2 14-1-16,0 9 6 0,0 9 2 0,0 4-2 15,2 6 1-15,-2 1-8 0,0 5-9 16,6 2 0-16,3 1 17 0,3 3 9 15,-1-3-22-15,-3 1-8 0,-4-3 19 16,0-3 3-16,-6-1-2 0,0-5 0 16,0-4 3-16,-10-1 1 0,-2-5 3 0,-5-3 10 15,3-6 7-15,-3-4 2 0,-1-4 1 16,-1-5 0-16,0-3 5 0,3-4-1 15,-5-3-8-15,5 0-6 16,-3 0-7-16,2-6 0 0,3-6-3 0,4 0-2 16,1-1-2-16,3-2 0 0,2 0-2 15,4-1-4-15,0-1 0 0,0-3 1 16,6-1 1-16,7-1-11 0,-5-2-7 15,8-2-8-15,1-1-20 0,6-2-26 16,-3-3-40-16,1-6-109 0</inkml:trace>
  <inkml:trace contextRef="#ctx0" brushRef="#br0" timeOffset="118232.26">13707 5618 363 0,'0'0'25'0,"0"0"-24"16,0 0 9-16,0 9 24 0,0 4 12 15,0 3-17-15,0 5-15 0,0 2-5 16,2 2-5-16,0 0-1 0,4-1 0 0,-1-3-5 16,-1-3-12-16,8-5-19 0,5-3-18 15,5-7-22-15,5-3-21 0,2 0-36 16</inkml:trace>
  <inkml:trace contextRef="#ctx0" brushRef="#br0" timeOffset="118498.28">14139 5555 10 0,'0'-10'211'0,"-4"-2"-137"0,-8 4-42 16,-5 4 21-16,3 2-14 0,-3 2-6 15,5 0-2-15,1 2-14 0,3 8-11 0,4 5-5 16,4 6-4-16,0 2 1 0,4 3 0 16,6 2 2-16,7 1-5 0,-1-1 5 15,3 2-8-15,2-3-8 0,-3-2 3 16,1-1 2-16,-7-5 9 0,-1-4 3 15,-9-1-1-15,-2-2 2 0,0 0 7 16,-9 1 5-16,-7 0 1 0,-7-1-1 16,5-1-4-16,-7 0-3 0,2-2-1 15,2 0-1-15,-1-5-1 0,7 1-3 16,3-1-1-16,6-4-1 0,3 2-12 0,3-2-19 15,0 0-54-15,11 0-16 0,1-9-32 16</inkml:trace>
  <inkml:trace contextRef="#ctx0" brushRef="#br0" timeOffset="119194.32">14540 5061 290 0,'0'0'53'16,"-4"0"-51"-16,0 0 1 0,-2 2 2 15,-5 10 5-15,1 10 6 0,0 9-6 16,-1 8-3-16,1 7-1 0,0 6-6 16,-5 5 6-16,3 5-2 0,-3 3-2 15,-1 0 2-15,1-1-1 0,3-2-1 0,2-9 0 16,3-9-2-16,3-9-2 0,4-12 1 15,0-10-3-15,0-4-3 16,0-7-6-16,6-2 3 0,5-4-2 16,3-15-3-16,3-4-7 0,1-5-11 15,3-3-1-15,-2 1 15 0,-3 0 4 0,3 6 8 16,-3 5 2-16,3 6 1 0,0 4 2 15,-3 2 2-15,7 3 1 0,-3 1 4 16,11-1 10-16,-2 1-2 0,7-1-10 16,-3-3 13-16,8-2-6 0,0 1 28 15,5-2-18-15,-7-1-15 0,-2-1 3 0,-8-3 6 16,-6-2-9-16,-11 1-2 0,-8-3 2 15,-4 5 1-15,-4 2 1 16,-12 3-4-16,-5 5 1 0,-6 4-4 16,-2 0 0-16,0 4-2 0,0 12 2 0,1 4 3 15,3 8-3-15,4 2 0 0,5 4-3 16,3 0 3-16,9-2-2 0,4-3 1 15,0-2-2-15,17-4 0 0,5-4 0 16,7-8 4-16,6-5-2 0,7-6 1 16,13 0 1-16,5-7 5 0,2-8-9 0,-2-1 0 15,-10 1 3-15,-5 0-1 0,-7 1 2 16,-9 4 2-16,-7 2 7 0,-9 2 9 15,-7 5-13-15,-6 1-3 16,0 0 20-16,-8 16-15 0,-11 2-6 0,-2 8 0 16,1-1 0-16,3-2-3 0,9-2 1 15,4-3 0-15,2-6-3 0,2-5 0 16,0-3 0-16,0-4 2 0,4-4-1 15,10-13 6-15,3-9 1 0,4-7-4 16,1-3-1-16,-1-2 1 0,4 2 2 0,-5 2 0 16,-1 2-2-16,2 6-2 0,-7 4 1 15,3 7 0-15,-5 5-3 0,5 3-4 16,1 5-3-16,1 2-15 0,4 0-24 15,-1 0-52-15,3 3-63 0</inkml:trace>
  <inkml:trace contextRef="#ctx0" brushRef="#br0" timeOffset="122854.53">2908 7564 13 0,'0'0'153'0,"0"0"-127"0,0 0 17 16,0 0 3-16,0-2-9 0,-2 0-9 15,2 0-2-15,-2 0-1 0,2 0-4 16,0 1 1-16,0-2 0 0,0 1-4 15,0 0-2-15,0 1 0 0,0 1 2 0,0 0-3 16,0 0-1-16,0 0-8 0,0 10-6 16,0 12 4-16,-2 8-2 15,-2 5-1-15,0 2 1 0,-2-1 2 16,0-1 0-16,1-3-5 0,1-3 1 0,2-1 2 15,0-8-2-15,2-4 0 0,0-9 0 16,0-1 1-16,0-6-4 0,0 0 0 16,8 0 3-16,1-12 5 0,3-11 2 15,5-8-3-15,5-6-2 0,-3-3-2 16,2-2 1-16,1-4-1 0,3-4 1 0,0-2 1 15,2 1-1-15,-4 4-2 0,-3 8 1 16,-3 6 2-16,1 7-3 0,-3 7-1 16,-3 7 1-16,3 6 0 15,-5 6 1-15,3 0-3 0,-3 11 3 16,-2 10 0-16,-2 8 2 0,-4 4-2 0,0 6 0 15,-2 2 2-15,0 0-2 0,0 1 0 16,0-6 2-16,0-5 0 0,0-7-1 16,-2-6-1-16,2-6 0 0,0-6 0 15,0-4-2-15,2-2-2 0,7 0 3 16,7-10 3-16,5-9 0 0,8-9-2 0,2-4 1 15,0-3 1-15,2 0-4 0,-4 2-2 16,2 4 1-16,-4 4-4 0,-7 5 1 16,1 7-5-16,-8 5 4 15,-7 7 1-15,-4 1-3 0,-2 1 4 0,0 13 6 16,0 5-1-16,-4 5 2 0,-5 4-1 15,5 2 2-15,-4 3 0 0,6 1 1 16,-2-2-3-16,4-2 2 0,0-3-3 16,0-4 0-16,4-2-2 0,6-1 2 15,-1-6-1-15,7-4-8 0,3-5-18 0,-3-4-14 16,11-1-9-16,0-7-25 0,4-11-33 15,-4-6-55-15</inkml:trace>
  <inkml:trace contextRef="#ctx0" brushRef="#br0" timeOffset="123131.55">3853 7492 141 0,'-12'-4'59'0,"-1"4"-18"0,-1 0 15 16,-3 0-12-16,1 10-11 0,3 9-6 16,3 5-13-16,4 5-3 0,2 2-6 0,4-1 2 15,0-3-4-15,8-1 2 0,8-6-4 16,1-1 1-16,4-4 1 0,1-5-2 15,3-2 4-15,-2-7 3 0,-2-1-1 16,-3 0 7-16,-3-7-6 0,-5-7 3 16,-2 0 1-16,1-3 2 0,-7-2-1 15,2-1 1-15,-4-1-7 0,0-2-1 16,0 0-3-16,-4 2 0 0,-5 0 0 15,1 1-2-15,2 2-2 0,2 1 0 16,-4 3-8-16,5 3-11 0,1 5-11 0,2 2-27 16,0 4-46-16,5 0-13 0,3 0-24 15</inkml:trace>
  <inkml:trace contextRef="#ctx0" brushRef="#br0" timeOffset="123578.57">4107 7649 4 0,'0'2'202'16,"0"1"-168"-16,0 1-29 0,0 3 24 15,0 0 11-15,2 2-16 0,5 3-8 16,-1 3-5-16,2-1-2 0,0-2-2 0,7-2-1 16,-1-3 1-16,1 0 0 0,1-4-3 15,1-3 1-15,-1 0-1 0,-1 0 3 16,1-8-3-16,-3 0-2 0,-1-5 2 15,1-2-2-15,1-2-1 0,-6-4 2 16,3 0-1-16,-3-3 0 0,-2 1-1 0,-2 0-2 16,0 0 1-16,-2 4-3 15,1 5-6-15,-1 6 5 0,0 6 2 16,0 2-5-16,0 0-8 0,4 1 6 15,4 8 5-15,3 0 3 0,7-1-2 0,7-1 0 16,6-3 3-16,5-4 0 0,3 0 0 16,2-1 0-16,1-12 1 0,-5 1-1 15,-8-3 0-15,-8 0-1 0,-11 4 2 16,-10-1 2-16,-2 1 0 0,-10 1 1 15,-13 2 5-15,-2 4 11 0,-8 4-2 0,0 0-7 16,-4 6 5-16,0 11 1 0,4 7 0 16,2 4 1-16,10 5 7 15,7 2-9-15,9 0-12 0,5-4-2 16,9-2-2-16,11-3 0 0,16-5 0 0,7-4-1 15,9-6-1-15,8-5-17 0,10-6-29 16,15-2-68-16,10-20 78 0,0-8-254 16</inkml:trace>
  <inkml:trace contextRef="#ctx0" brushRef="#br0" timeOffset="124682.63">5726 7151 0 0,'2'0'132'15,"-2"0"-24"-15,0 0-66 0,0 0 11 16,0 0 3-16,0 2-23 0,0 14-16 16,0 11 5-16,0 7-3 0,-2 7-6 0,0 3-1 15,0 7-2-15,2 1-6 0,0 4 1 16,0 1 6-16,0-6-8 0,0-4-1 15,0-8 0-15,4-7-2 0,4-7-3 16,-4-7-6-16,0-5-16 0,-1-7-1 16,1-3-3-16,-2-3-2 0,2 0 2 15,0-9 12-15,4-8-18 0,-6-1-7 16,2-3 1-16,-1 0 15 0,-1-1 8 16,-2 0 8-16,4-2 5 0,0 1-8 15,4 4-75-15,0 5 53 0,-1 6 36 0,1 7-14 16,0 1 0-16,5 0 13 0,-1 5 0 15,2 4-2-15,5-2 3 0,2-2 6 16,4-2 17-16,-1-1-14 0,3-2 4 16,0-2 4-16,2-9 2 0,-4-3-6 15,0-1 5-15,-7-6-3 0,-1-1-5 0,-3-5 15 16,-3-2 12-16,-5-1-8 15,-2-3-4-15,-2-1-15 0,-2-3 2 16,0-1 2-16,-6-1 6 0,-3-4-10 16,1 3-3-16,2 1-5 0,-2 5 0 0,6 7 5 15,2 10-1-15,0 7-2 0,0 6-4 16,0 4-1-16,0 0-6 0,2 3 5 15,6 13 1-15,-2 7 2 0,0 6 1 16,3 5-3-16,-3 5 3 0,2 4-1 16,-4 6 0-16,0 3 0 0,-2 2-1 0,5 0-2 15,-5-4 0-15,4-5 1 0,-2-3-5 16,0-11-3-16,-2-3 8 15,0-9-2-15,0-9-2 0,3-4-1 16,1-4 1-16,-2-2 3 0,2-1 1 16,2-11-1-16,7-6-4 0,3-3-6 0,5 0-9 15,4-1-3-15,0 3 15 0,2 2 4 16,0 0-5-16,4 2-1 0,0 0 1 15,-2 0 10-15,-2 0-1 0,-6 2-1 16,-7 2 1-16,-5-1 1 0,-7 4-1 16,-2 0 6-16,-2-1 11 0,-4 3 8 0,-5 0-3 15,-5 2 6-15,-5 3 0 0,1 1-4 16,-1 0 3-16,-6 8-2 15,9 8-2-15,-5 3-7 0,4 4-1 16,5 2-3-16,8 3-4 0,4-1-6 0,0 0 3 16,12-1-7-16,9-5 1 0,8-2 0 15,4-4-10-15,6-2-28 0,11-4-42 16,6-9-78-16,4-2 73 0</inkml:trace>
  <inkml:trace contextRef="#ctx0" brushRef="#br0" timeOffset="125519.68">7595 7092 1 0,'0'-6'150'16,"0"2"-90"-16,0-1-15 0,0 2 13 16,0 1 1-16,0 2-8 0,-2 0-7 15,-1 4-17-15,-3 18-16 0,-2 10 11 16,0 9-2-16,4 4-3 0,-3 3-7 15,7 1 0-15,0-3 1 0,0-3 2 16,9-7-9-16,7-9-2 0,5-6-1 16,8-8-1-16,2-8 1 0,2-5 3 15,4-2-4-15,2-15 1 0,-3-4 0 0,-1-3-2 16,-4 0-6-16,-7 1-3 0,-3 3 1 15,-6 2-3-15,-5 4 4 0,-6 3-1 16,0 5 3-16,-2 4 4 0,2 2-2 16,-4 0-5-16,5 9 8 0,-3 5 2 15,4 5-3-15,2 0 3 0,4 0-2 0,5-3-1 16,2-1 0-16,3-6 1 15,3-3-1-15,-2-6 3 0,4 0-1 16,-4-10 1-16,-1-7 3 0,-1-4-1 16,0-6 6-16,-7-1 1 0,-2-3 2 0,-3 1 0 15,-9 1-4-15,0 1 2 0,0 3-3 16,-9-2 1-16,-1 3-6 0,0 3-1 15,-1-2 1-15,1 3-1 0,2-1-1 16,0 1-6-16,1 2-6 0,5 7-12 16,2 6-23-16,0 5-45 0,9 0-43 0,-1 0-86 15</inkml:trace>
  <inkml:trace contextRef="#ctx0" brushRef="#br0" timeOffset="126798.75">8922 7214 89 0,'0'-3'37'0,"0"2"-6"15,0-2 2-15,0 2-2 0,-2 1-4 16,2 0-1-16,0 0-1 0,0 0-5 15,0 0 2-15,0 0 10 0,0 0 1 0,0 0-2 16,0 0-4-16,0 0-3 0,0 0-1 16,0 0-14-16,0 5 0 0,-5 6-6 15,1 3 0-15,0 4 0 0,0 2 0 16,2 2-1-16,-2-1-1 0,0-2 1 15,2 0-2-15,0-5 2 0,2-2-2 16,-2-5 1-16,2-4 1 0,0-2-2 16,0-1 1-16,0 0 5 0,0-4 3 15,0-8-6-15,2-5-2 0,4-5 0 16,0 0 1-16,2-3-2 0,1-1-1 0,-3 1 1 15,4-1-1-15,-2 2-2 0,3 2-7 16,-3 5-5-16,2 6-13 0,3 4 20 16,-3 7-3-16,2 0-4 0,3 0 10 15,-1 7 1-15,5 1 2 0,4 0 1 16,-1 0 1-16,5-3-1 0,-2-4 0 15,2-1 1-15,2 0 0 0,0-5 1 16,0-5 0-16,-6-1 2 0,-5-1 0 16,-5 5-2-16,-11 3 1 0,-2 2 3 15,0 1 4-15,-7 1-3 0,-9 0-3 0,-3 3-1 16,-1 13 1-16,-3 6-3 0,0 3-1 15,2 2 1-15,9-1 0 0,0 1 0 16,8 0 0-16,4 0 0 0,0 1-1 16,6-4-1-16,8-4 1 0,9-5 0 15,4-4 0-15,2-5 0 0,6-4 1 16,2-2 1-16,0-4 0 0,-2-11-1 15,1-1-1-15,-3-5 1 0,-4-1 0 16,-7-2-1-16,1 0-1 0,-11 0 4 16,-1 0-1-16,-7 0 0 0,-4 2 0 0,0 6 3 15,-8 2 0-15,-9 5-1 0,-1 4 2 16,-5 4 7-16,-2 1-4 0,0 3-3 15,2 14-2-15,1 0-2 0,5 5 0 16,5 1-2-16,4 1 0 0,5 1 1 16,3 0-1-16,3-4 1 0,11-3-2 15,5-4 2-15,3-5-1 0,3-7-1 16,2-2-1-16,4 0-1 0,-4-14 0 15,0-2-5-15,0-2 7 0,-7-1 0 16,-5-2 0-16,-3 1 0 0,-4 1 2 16,-3 0 1-16,-5 3 0 0,0 4 0 0,-5 1 2 15,-5 5 4-15,-2 2 1 0,6 3-2 16,-1 1 1-16,3 0-4 0,2 14-3 15,2 5-2-15,0 6 0 0,0 6 4 16,0 3-2-16,0 6 0 0,8 0-1 16,1 6 1-16,-1 2-8 0,0 6-7 0,3 2 7 15,-1 0 2-15,0-3 17 16,1-6-12-16,-5-5 2 0,0-3-2 15,-6-3 3-15,0-4-1 0,0-8 2 16,-8-3 1-16,-5-5 8 0,-1-3 6 0,-5-3-3 16,1-3 5-16,-3-3-5 0,0-3 3 15,1-1-5-15,1 0-4 0,-2 0-4 16,5-5-1-16,-1-2-2 0,1-1-2 15,5 1 1-15,1 0-1 0,2 0 0 16,4 0 0-16,-1-1 0 0,1-2-7 0,4-1-3 16,0-4-2-16,0-3-4 0,0-1-2 15,4-2-9-15,9-1-5 16,3-1-7-16,3 1-19 0,4-1-20 15,-5-3-37-15,1-3-67 0</inkml:trace>
  <inkml:trace contextRef="#ctx0" brushRef="#br0" timeOffset="127076.77">9974 7090 135 0,'2'-5'158'0,"-2"2"-136"16,2 3 21-16,0-2 24 0,-2 2-11 16,0 0-14-16,0 0-16 0,0 2-17 15,-4 10-6-15,-2 6 0 0,0 3-2 16,-1 0 2-16,3 2-2 0,0-4 0 0,4 1-1 15,0-4 1-15,0-2-6 0,0-1-10 16,8-3-4-16,3-3-13 0,5-2-18 16,1-5-25-16,1 0-27 0,3-9-69 15</inkml:trace>
  <inkml:trace contextRef="#ctx0" brushRef="#br0" timeOffset="127383.79">10298 7039 24 0,'0'-4'120'0,"-4"-1"-2"0,-6 4-91 16,-2-1 19-16,-1 2 3 0,1 0-12 0,3 0-6 15,1 2-13-15,4 5-10 0,4 4-9 16,0 0-3-16,8 3 3 0,1 0 2 16,5-2-1-16,-2 2-2 0,5 2 2 15,2 0 0-15,-5 0 1 0,5 1-2 16,-7 0 0-16,0 1 4 0,-5-1-3 15,-3 1 0-15,-2-1 1 0,-2 1 4 16,0-3 1-16,0 3 1 0,-6-2 8 16,-7-2-2-16,3 0-1 0,-7-2 0 15,-1 0-1-15,1-2-2 0,-1 1-1 0,-1-3-4 16,5-3-2-16,-1-2 1 0,9-2-2 15,2-1-2-15,2 0-4 0,2 0-10 16,2 0-29-16,12-14-11 0,5-3-22 16,-1-9-38-16,5-7-82 0</inkml:trace>
  <inkml:trace contextRef="#ctx0" brushRef="#br0" timeOffset="128103.83">10637 6576 68 0,'0'-3'187'0,"0"1"-188"15,0 2 1-15,0 0-1 0,0 0 6 16,0 0 19-16,0 5-17 0,-4 7-4 16,2 4 0-16,-2 4 3 0,-2-1 0 0,2 0 6 15,-2 1 3-15,-3 3 2 16,1 4 2-16,2 6 0 0,0 5 0 15,1 3-7-15,1 1-3 0,2 0-4 16,0-2-2-16,2-4 2 0,0-1-5 0,0-1 3 16,-2-1-1-16,0-4 3 0,0 0 1 15,2-2-2-15,-2-4-2 0,2-1 6 16,0-5-2-16,0-3-4 0,0-5 0 15,6-3-1-15,0-5-1 0,3-1 2 16,-1 0 0-16,2-10 4 0,3-4-7 16,-5-3-2-16,0 0-4 0,0-3 1 0,1 2-2 15,-5-1-3-15,4 4-3 16,-2 2 5-16,3 3 2 0,-3 4 1 15,0 3 5-15,0 2-3 0,2 1 3 16,5 0-4-16,1 0 3 0,5 0 2 0,2 0 0 16,1-1-1-16,3-2 0 0,2-2-2 15,4-5 3-15,2 1 4 0,-4-4-2 16,0-3 0-16,-8 2-2 0,-9-1-3 15,-8 2-4-15,-4 2 2 0,0 2 5 16,-6 3 1-16,-6 6 0 0,-7 0 0 0,-2 0 2 16,-1 11-2-16,1 5 4 0,2 2 2 15,5 4 7-15,3 0-5 16,5-1-8-16,4-1 0 0,2-3-2 15,0-2-1-15,6-1 1 0,3-3 1 0,3-1-2 16,3-2 1-16,-1-2-2 0,-2-1 3 16,3 0-1-16,-1 2 1 0,-1 0 0 15,3 2 0-15,-3 1 1 0,-3 3-2 16,-2-1 3-16,-2 0 12 0,-1-1-11 15,-3-6-4-15,-2-1 4 0,0-4 2 0,0 0-1 16,0 0 2-16,0-7-4 0,2-7-3 16,6-6 1-16,0-1 2 0,1-4-3 15,1 2 5-15,4 3 2 16,-3 2-2-16,1 4 2 0,1 3-1 0,-1 2-4 15,0 3 2-15,3 3-4 0,-1-1 1 16,1 4 0-16,-1 0 0 0,-1 0-2 16,-1 4-8-16,2 2-17 0,9 1-18 15,4 0 23-15,6-2-42 0,-4-1-195 16</inkml:trace>
  <inkml:trace contextRef="#ctx0" brushRef="#br0" timeOffset="128819.87">11671 6858 0 0,'0'-6'33'0,"2"-1"-23"0,2 0 21 15,-2-1-34-15,-2-2 156 0,0-1-112 16,0 2 3-16,0-1 8 0,0 3-4 16,0 1-8-16,0 2-8 0,0 1 2 15,0 2-6-15,0 1-13 0,0 0-5 0,0 6-7 16,0 10-3-16,0 6 8 0,0 8-1 15,0 7 1-15,0 3-4 0,0 6 2 16,0 0-2-16,4 1-3 0,1 0 1 16,-3-4-1-16,4-3 1 0,-2-6-1 15,0-6-1-15,0-6-5 0,2-8 4 16,3-5-5-16,-3-7-3 0,4-2-8 15,7-1 3-15,3-15 1 0,9-7-9 16,0-3-13-16,4-1-11 0,-2 1 4 16,2 3 11-16,-2 2-36 0,3 3 17 0,-8 2 48 15,3 4-17-15,-4 0 7 0,-6 6 12 16,-1-1 0-16,-5 4 3 0,-3 1 1 15,-4 1 7-15,-6 1 5 0,0 0 12 16,0 0 11-16,-6 0-28 0,-4 0 4 16,-1 4 9-16,-3 3-2 0,-3 1 10 15,5 4-10-15,2 0-5 0,1 0-6 16,5 4-7-16,2-1-1 0,2 4-3 15,0 0-1-15,2 0 1 0,11-2 0 16,1-1-1-16,7-4 1 0,-1-5-1 0,3-2 3 16,0-5 1-16,0 0 0 0,-5 0-2 15,-3-7 14-15,-5-4-6 0,-2-2 8 16,-1-1 6-16,-3-2-9 0,-4-1 1 15,0 1-1-15,-2 0 3 0,-11 2-8 16,3 2-3-16,0 2-3 0,-1 2-3 0,1 0 2 16,0-1-4-16,-1-1-8 15,7 3-7-15,0 0-8 0,4 2-20 16,0 1-30-16,0 1-49 0,6-1-57 15</inkml:trace>
  <inkml:trace contextRef="#ctx0" brushRef="#br0" timeOffset="129511.9">13519 6677 17 0,'2'-12'128'16,"-2"-2"-9"-16,4 4-64 0,-2 1-6 15,0 3-4-15,2 3-9 0,1 3-11 16,1 0-11-16,2 11-6 0,2 14 9 0,1 13 2 15,-3 13 0-15,-2 5-5 0,-6 3-5 16,0 0 0-16,0-2 3 0,-6-4-8 16,-2-8 1-16,-3-6 1 15,3-9-3-15,0-9 0 0,4-7-2 0,0-7 4 16,2-4 1-16,-3-3 2 0,3 0 4 15,-2-12-7-15,0-10-2 0,4-10-3 16,0-10-2-16,0-4 3 0,0-4 0 16,0 0-2-16,6-1 1 0,3 0 0 15,1-1 0-15,6-2-3 0,3 0 0 0,6-2-9 16,2 3-1-16,2 6 0 0,2 8 0 15,0 12 0-15,0 12 6 0,-2 12 1 16,-1 3 4-16,-7 10 0 16,-2 10 2-16,-7 6 0 0,-8 6 0 0,-2 7 3 15,-2 4-3-15,-10 2 3 0,-9 1-1 16,-5-1 1-16,-5-2 0 0,-2-4-2 15,-4-4 4-15,4-2 2 0,-3-6-4 16,10-4-1-16,3-5-1 0,9-4 0 16,3-4-1-16,7-2-6 0,2 1-14 0,4-3-23 15,9-2-31-15,7-4-25 0,1 0-84 16</inkml:trace>
  <inkml:trace contextRef="#ctx0" brushRef="#br0" timeOffset="130446.96">14044 6926 77 0,'0'-5'3'16,"0"-1"171"-16,0-1-164 0,-8 2 23 16,-1-2 4-16,-1 3-1 0,-2 2 7 0,-1-2-7 15,-1 4-4-15,4 0-8 0,-3 0-3 16,1 4-7-16,1 6-3 0,-3 2 2 15,4 5-7-15,-5 2 1 0,5 2-2 16,2 4-4-16,3 0 0 0,-1 0 0 16,6-1 0-16,0-3 0 0,8-2-3 15,9-4 1-15,2-3 2 0,-1-3-1 16,7-7-1-16,2-2 2 0,2 0 0 15,0-11 0-15,-2-4-2 0,-3 0-1 16,-1-3 1-16,-6-3 0 0,-5 1-1 0,-6-1 0 16,-4 2 2-16,-2 2 0 0,0 1-1 15,-8 0 1-15,-4 1 0 0,-1 2-1 16,3 2-2-16,2 2 1 0,-1 2 1 15,5 4-3-15,4 3-11 0,0 0-20 16,4 0 6-16,9 3 20 0,3 5-1 16,3-1-3-16,4 0-11 0,2 0 6 15,-1-1 11-15,-1-2 2 0,0-1-10 16,2-1 11-16,-5-1 4 0,1 0 6 15,-5 1-5-15,-5 0 1 0,-3 2 22 0,-4 1-23 16,-4 1 8-16,0 3 8 0,0 2-6 16,0 2-2-16,-4 1-4 0,0-2-4 15,0-2-1-15,0-1 2 0,0-3 0 16,4-3-1-16,-3 0-2 0,3-2-2 15,0-1-4-15,0 0-7 0,0-9-5 0,5-5-12 16,3-2-3-16,2-2-4 16,-2-1-13-16,1 1 12 0,3-2 8 15,-2 4 7-15,1 0-14 0,3 3-2 16,-1 1 0-16,-1 3 23 0,-2 0 6 0,3 3-1 15,-3 5 1-15,1-1 9 0,-3 2 3 16,0 0 2-16,-2 0-2 0,0 0 4 16,1 3 13-16,3 1 7 0,-6 1-24 15,4-3 1-15,5 1 8 0,1-3 19 16,5 0 18-16,-1 0-41 0,3 0-7 0,0-5 3 15,-3-4 1-15,1-2 6 0,-2-2 4 16,-7-2-7-16,4-4-4 16,-3-1 4-16,1-3 7 0,1-5 8 15,-5 1 7-15,0-3-15 0,-4-1 7 0,-2-4 13 16,0-3-8-16,-2-2-2 0,0-5-8 15,0-2-2-15,0-1-6 0,0-3-5 16,0 2 0-16,2 7-2 0,0 9 1 16,1 13-2-16,-3 10 9 0,0 10 2 15,0 0-10-15,0 19-5 0,0 13 6 16,-5 13 6-16,-3 12-1 0,-2 8-4 0,-1 5 0 15,1 3 1-15,-4-3-1 16,5-4 0-16,-1-7 0 0,2-7 0 16,2-10-1-16,-3-8 1 0,9-11-1 15,-2-11 6-15,2-4 4 0,0-6 2 0,0-1-2 16,0-1 0-16,0 0 0 0,6 0 5 15,5 0-2-15,1 0-5 0,3-3-3 16,1-2-2-16,1 1-6 0,-1 0 3 16,3 3-6-16,-1 0-15 0,1 1-20 15,6 0-35-15,10 2-12 0,4 2 61 0,7-1-198 16</inkml:trace>
  <inkml:trace contextRef="#ctx0" brushRef="#br0" timeOffset="131305.01">15615 6509 10 0,'0'-3'24'15,"0"0"132"-15,-4-1-100 0,0 0-9 0,0 2 8 16,-5-1-1-16,5 2-5 0,-2 1-10 16,-2 0-10-16,-3 5-12 0,1 14-2 15,0 7 0-15,-3 6 1 0,3 7 0 16,0 3-4-16,1 0 0 0,3-2 0 15,2-2-3-15,2-2-4 0,2-6 0 0,0-4-4 16,0-7 0-16,0-6 4 0,0-5-4 16,0-6 4-16,0-1-2 0,0-1 2 15,0 0-1-15,0 0 4 0,0-6 3 16,0-10-8-16,0-3-3 0,0-7 0 15,0 1 1-15,0-4 1 0,0 0-3 16,4-4 0-16,6-5 0 0,7-1 1 16,6-4-2-16,8-1 2 0,2 1-2 15,2 4 1-15,2 7-8 0,2 7-1 16,-1 8 4-16,-3 7-3 0,0 5 2 15,-2 5 1-15,-8 0 2 0,-9 1 1 0,1 11 1 16,-11 4-1-16,-4 9 4 0,-2 3 2 16,-6 3-2-16,-13 4-1 0,-5 0 0 15,-5 2 3-15,-2 0-2 0,-2-1-1 16,-3-2 1-16,5-4 1 0,7-4-2 15,1-6 1-15,10-4-3 0,7-7 4 16,2-2-2-16,4-1 0 0,0-2-3 16,13-1 3-16,3-2-2 0,9 0 1 15,4-1 2-15,6 0 0 0,-2 0-1 16,2 0-1-16,0 1 1 0,-6 3 0 0,-2 0-3 15,-2-2-1-15,-9 4 4 0,-1 0 1 16,-1 1-1-16,-3 2-1 0,-3-1 1 16,-6 2 2-16,0 0-1 0,-2-1-1 15,-2 3 3-15,-10-1 2 0,-3 0-6 16,-3 1 4-16,-7-1 2 0,2-1 1 0,-4 1-3 15,0 0-1-15,-4 0-1 16,2 1 1-16,0 0-2 0,5-1-1 16,1 0 0-16,8 0-5 0,3 1-15 15,2 5-25-15,-3-1-35 0,1-2-53 0,2-3-245 16</inkml:trace>
  <inkml:trace contextRef="#ctx0" brushRef="#br0" timeOffset="140465.54">2958 8787 87 0,'-2'0'40'0,"0"0"-22"16,-2 0 11-16,0 0-5 0,2 0 10 15,-5 0 2-15,7 0-13 0,-2 0-7 0,-2 0-3 16,2 0 3-16,-2 0 2 0,0 0 3 16,2 0-6-16,0 0 1 15,0 0-4-15,0 0 2 0,-3 0 5 16,3 0-4-16,0 0-4 0,2 0 7 0,0 0-3 15,0 0-3-15,0 0 1 0,0 0-3 16,0 0 3-16,0 0-3 0,0 0-5 16,0 0-3-16,0 11 1 0,0 7 7 15,0 4-4-15,7 4-4 0,-1 4 6 16,-2 1-2-16,2 1-4 0,0-1 1 0,-2-1 3 15,-4-2-3-15,7-4-2 0,-5-1 1 16,-2-2-1-16,0-3 0 0,2-3 2 16,0-5-2-16,0-5 0 15,-2-1-1-15,2-3-3 0,0 0-6 0,2-1-6 16,0 0-9-16,7-6-4 0,-1-8-15 15,2-3-17-15,3-1-32 0,-5-5-41 16,-6-1-66-16</inkml:trace>
  <inkml:trace contextRef="#ctx0" brushRef="#br0" timeOffset="140869.56">3272 8767 203 0,'0'-1'57'0,"0"1"-35"0,2 0 17 15,-2 0-1-15,0 11 12 0,0 5-4 16,0 7-18-16,0 4-8 0,-8 3-5 16,0 3 15-16,-3-1-13 0,5-2-5 15,2-4-1-15,0-6-2 0,4-8-8 0,0-1 1 16,0-7 0-16,8-2-3 0,5-2 1 15,5-3 2-15,5-12 2 0,8-8-2 16,2-4-2-16,2-3-1 0,0 1-1 16,0-2-2-16,-1 3 0 0,-1 1-6 15,-4 3 4-15,-5 9 1 0,-5 4 3 16,-5 6 1-16,-9 5 1 0,-1 0-1 15,-4 1-1-15,0 10 5 0,0 4 0 16,0 5 1-16,0 1-2 0,0 0 5 16,-2 4 2-16,-5-2-4 0,7 0-2 0,-2 1 0 15,2-5-3-15,0-2 0 0,0-3-1 16,2-3 1-16,5-3 0 0,1-4-4 15,0-2-7-15,5-2-13 0,3 0-11 16,1-3-19-16,3-8-18 0,3-3-30 16,-6-4-61-16</inkml:trace>
  <inkml:trace contextRef="#ctx0" brushRef="#br0" timeOffset="141129.57">4072 8760 27 0,'6'-5'151'16,"-4"-5"-89"-16,-2 8-15 0,0-2 20 15,-4-2-13-15,-6 6-15 0,0 0-2 16,-5 0-7-16,-1 10-4 0,-5 7-7 0,-4 5-5 16,2 7 2-16,-1 1 3 15,-1 3-5-15,2 0-1 0,7-5-3 16,5-4-5-16,9-3-2 0,2-3-2 15,8-4-2-15,9 0 0 0,2-8 1 0,3-2 0 16,5-4-5-16,6 0-11 0,4-9-3 16,1-7-10-16,5-3-10 0,-6-1-19 15,1 1-34-15,-7 0-13 0,-7-1-40 16</inkml:trace>
  <inkml:trace contextRef="#ctx0" brushRef="#br0" timeOffset="142038.63">4310 8794 0 0,'0'-2'85'16,"0"1"72"-16,0-2-114 15,0 3 6-15,0 0-5 0,0 0-8 16,0 0-10-16,0 0-17 0,0 6-5 15,-2 7 5-15,2 4-5 0,0 0-2 0,0 2-1 16,0-1 7-16,0 1-1 0,0-4-4 16,0-3 3-16,0-2-4 0,2-3 3 15,-2-3-5-15,2-3 0 0,0-1 0 16,-2 0 3-16,0 0 1 0,0-6-3 15,0-4-3-15,2-7 1 0,2-1-8 0,2-3-6 16,1 0-2-16,1 1 2 0,-2-1-15 16,2 4 5-16,1 2 12 15,1 4-3-15,0 5-4 0,3 1 7 16,-1 1 5-16,1 2 0 0,5 0 5 0,3 0 2 15,4 0 0-15,2 0 3 0,8-2-3 16,4-2 34-16,2 0 10 0,3-4-38 16,-5 0-2-16,-6-2 13 0,2 0-10 15,-8 0 2-15,-8 0-5 0,-5 0 1 16,-12 2 2-16,-2-1 0 0,-2 1 4 0,-10 3-6 15,-1 0-1-15,-7 4 3 0,-3 2-2 16,0 1 5-16,3 0-1 0,-5 7 2 16,4 3-3-16,2 5-1 15,7 0 2-15,2 4-2 0,3 3-3 0,1 3-2 16,2 2 1-16,4-1-1 0,0-3 1 15,8 0-3-15,5-6 2 0,5-2 0 16,3-2-2-16,-2-6 1 0,3-5 1 16,1-2 0-16,0 0 0 0,0-12-1 15,-1-1 1-15,-1-4 0 0,-2-3-1 0,-1-1 0 16,-1-1 1-16,-3 1 1 0,-1 0-3 15,-5 3 2-15,2 2 0 0,-4 3 0 16,1 2-1-16,-5 4 1 0,-2 2-1 16,0 5 3-16,0 0 0 0,0 0-2 15,0 7-3-15,0 7 2 0,0 4 0 16,0 5 0-16,0 0 1 0,0 1 0 15,0 2-1-15,0 0 0 0,8-1 5 16,2-5 26-16,-1-4-26 0,-1-5-4 16,0-5 1-16,7-4-1 0,-1-2-3 0,3 0 4 15,1-11-2-15,1-5 0 0,-3-6-2 16,3 0 2-16,0 0-2 0,-5 3-4 15,1-1 3-15,-1 5 2 0,-4 3 0 16,-1 2 1-16,-3 3 0 0,-2 6-1 16,-4 1 1-16,0 0 0 0,0 8 0 15,0 7 0-15,-10 4 2 0,3 4-2 16,1-1 0-16,0-1 0 0,0-1-1 15,4 1 1-15,2-1 1 0,4-4 3 16,8-6 4-16,-1-6-9 0,1-4 0 16,0 0-1-16,5-5 4 0,8-13-9 0,2-4 1 15,2-2 2-15,2-1 3 0,-7 3-13 16,-5 2 2-16,-2 3 9 0,-7 4 3 15,-2 7 0-15,-2 1-1 0,-4 3 1 16,-2 2 4-16,0 0 8 0,0 2-4 16,-4 11-1-16,-2 3 3 0,0 3 1 15,0 2-5-15,2 1 1 0,-1-1-2 16,3 0-4-16,2-4-1 0,0 1 0 15,0 1-1-15,21-5-8 0,10-3 0 16,6-6-30-16,7-5-65 0,1-2-13 0,-4-13-221 16</inkml:trace>
  <inkml:trace contextRef="#ctx0" brushRef="#br0" timeOffset="143429.71">5786 8880 10 0,'0'0'106'16,"0"0"-77"-16,-2 0 3 16,-4 0 5-16,6 0-2 0,-5 0-2 15,1-2-1-15,4 2-4 0,-2 0-5 0,-2 0-1 16,2 0-1-16,0 0-6 0,2 0 3 15,0 0-8-15,0 0-5 0,0 0-2 16,0 0 5-16,0 0 4 0,8 0-4 16,1 0 1-16,3-4 4 0,2-4-2 15,3-5 2-15,-1-1-3 0,3-3-4 0,4-3 2 16,-3 0-4-16,3-3 0 0,-4 3 3 15,-5-3-6-15,-1 2 1 0,-5 1 2 16,-8 1 0-16,0 1 0 16,0 1-2-16,0 2 1 0,-10 2 2 0,-5 2-6 15,1 6 2-15,-5 5 0 0,0 0 0 16,1 5-2-16,-1 9-1 0,1 5 2 15,3 2 0-15,3 6 2 0,-1 6-5 16,7 4 3-16,4 2 0 0,2 3-1 16,0 0 1-16,2-4 0 0,13-2 0 0,5-7 0 15,11-5-4-15,0-5 4 0,9-5 2 16,-3-9-4-16,2-5 2 0,2 0 0 15,-3-14 4-15,1-9-3 0,-4-2-1 16,0-4 2-16,-6 1-2 0,-4-1 1 16,-4 4-1-16,-7 2 2 0,-4 3 1 15,-3 5-2-15,-3 5 2 0,-4 5-1 16,0 3 4-16,-2 2 0 0,-2 0-5 15,-1 4-2-15,1 8 3 0,2 5-4 16,-2 3 1-16,2 1 1 0,-2 1 1 0,4-1-1 16,0-1-1-16,0-5 1 0,0-2 1 15,0-4-3-15,2-3 0 0,4-4 1 16,5-2 1-16,-1 0-1 0,0 0-1 15,7-11 1-15,-1-3-3 0,1-5-8 16,-1 3 1-16,3-2-5 0,-7 1-4 16,1 0-6-16,-5 4-9 0,0 4 3 15,-4 4 10-15,1 5 3 0,-3 0-5 16,-2 0 8-16,0 7 15 0,0 7 1 15,2 3-1-15,0-1 1 0,4 1 1 16,0-2-2-16,4-1 0 0,1-5 0 0,3-3 1 16,3-4-1-16,-1-2 2 0,3 0 1 15,0-10 0-15,-3-5 2 0,5-4 1 16,-5-6-1-16,3-3 10 0,-5-4-1 15,3-4-2-15,-5 1 6 0,-5-2 4 16,-1-1-2-16,0 1-7 0,-6-2-1 16,0 2 3-16,0-3-6 0,0-1-4 15,-6 1-2-15,-3 2 1 0,7 1-2 16,0 7-1-16,2 6 0 0,0 12 1 15,0 10-3-15,0 2-4 0,0 3 0 0,0 16 6 16,2 10 0-16,0 10 1 0,1 8 1 16,1 4-1-16,-2 2-1 0,-2 0 0 15,0-3 1-15,0-5-3 0,4-8-3 16,-2-10 0-16,0-9 6 0,4-8-2 15,-4-6 0-15,0-3 2 0,0-1 13 0,0 0 13 16,3-13-7-16,1-1-9 16,2-3-4-16,2 1 0 0,1 0-4 15,1 4-3-15,1 2 0 0,3 0 1 16,3 4-4-16,3 0-4 0,5-1-9 0,0 2-9 15,8 1-23-15,0-2-36 0,1-1-38 16,1 0-68-16</inkml:trace>
  <inkml:trace contextRef="#ctx0" brushRef="#br0" timeOffset="144465.77">8521 8472 71 0,'0'0'82'0,"0"0"-56"16,0 0-7-16,0 0 28 0,0 0 3 15,0 0-12-15,0 0-6 0,0-1-1 0,0-2 2 16,0 2-6-16,0 0-5 16,0-1-3-16,0 0 2 0,0 1-6 15,0-1-3-15,0 1-2 0,-2 0-4 16,-5 1-3-16,-1 0-3 0,0 0 0 0,-5 0 1 15,1 0-1-15,-2 10 0 0,-3 2 1 16,-2 5 4-16,1 7-1 0,-1 2 3 16,1 7-1-16,1 3 3 0,1 4 1 15,3-1-4-15,7-1-3 0,6-2 0 16,0-3-2-16,10-4-1 0,9-5 0 15,8-4 0-15,4-4 0 0,6-5-8 0,4-6-10 16,5-5-9-16,1 0-17 16,7-13-26-16,-2-8-38 0,-3-6-78 15</inkml:trace>
  <inkml:trace contextRef="#ctx0" brushRef="#br0" timeOffset="144801.78">8978 8592 50 0,'0'-4'14'0,"-9"0"127"0,-7 2-111 15,5 0 16-15,-5 2 1 0,-5 0-11 16,3 0 2-16,-5 4-9 0,-2 8-9 0,-2 3-2 15,0 7 2-15,2-2-1 0,1 4-4 16,9 1-3-16,5-4-2 16,6-1-10-16,4 1 1 0,0-2-1 15,12-1 1-15,5-2-1 0,5-3-1 0,5-3 1 16,2-6 2-16,6-4-2 0,3 0-1 15,1-4 4-15,0-8-2 0,0-4-1 16,-1-5 0-16,-3-4 0 0,-6 0 1 16,-2 0-1-16,-7 2-1 0,-7 2 2 15,-7 2 2-15,-4 3-1 0,-2 1 0 0,-6 3 0 16,-7 1 1-16,-3 1-2 0,-7 1-2 15,2 2 2-15,-6 1 0 0,1 2-2 16,1 3 0-16,2 1-2 16,7 0-1-16,5 1-7 0,7 7-13 0,4 2-14 15,0-1-26-15,10 2-21 0,3-1-39 16,-5-3-54-16</inkml:trace>
  <inkml:trace contextRef="#ctx0" brushRef="#br0" timeOffset="145258.81">9358 8543 35 0,'-2'-1'107'15,"-4"1"-61"-15,1-1 11 0,1 1-9 16,-2-1-11-16,2 0-4 0,-2 0 2 15,0 0-1-15,-1 1-1 0,3 0-7 16,-2 1-11-16,-2 11 2 0,2 5-4 0,-3 5 1 16,-1 2 3-16,6 0 0 0,2 0-5 15,2-1-5-15,0-1 0 0,0-1-1 16,2-3-4-16,6-3 1 0,7-1-2 15,3-7 0-15,5-4-1 16,4-3-1-16,4 0 4 0,4-3-3 0,4-9 2 16,5-3-1-16,-1-5 0 0,-2-3-1 15,-1 0 0-15,-9 3 2 0,-9-2-1 16,-5 4-1-16,-11 5-2 0,-6 2 3 15,0 4 1-15,-2 1 0 0,-8 5-3 16,-1 1 4-16,-1 0-2 0,2 1 0 0,-1 8-1 16,1 2 2-16,2 5 0 0,-1 4-1 15,3 1 0-15,2 2 1 0,2 1 0 16,2-4-2-16,0 1-1 0,2-4 1 15,8-1 1-15,-1-4-2 0,3-4-6 16,3-4-9-16,1-4-6 0,3 0-23 16,6-7-11-16,6-9-37 0,4-7-56 15,0-9 17-15,-4 2 60 0</inkml:trace>
  <inkml:trace contextRef="#ctx0" brushRef="#br0" timeOffset="145577.81">10009 8493 29 0,'0'8'212'15,"0"2"-168"-15,-6 3 1 0,2 2 12 16,-5-1-4-16,3 3-16 0,-2-1-7 15,6-1-8-15,-2-1-9 0,4-2-11 0,0-2 0 16,0-1 0-16,2-5-1 16,2-3-1-16,4-1 0 0,5 0 2 15,1-7-3-15,5-5-3 0,3-5-4 16,5 1 6-16,2-3-5 0,2 1-36 0,-2-1 37 15,-2 3-3-15,-2 3-16 0,-7 1 19 16,-3 5 4-16,-5 3-2 0,-4 4 3 16,-3 0-1-16,-3 0 4 0,0 10 7 15,0 4 2-15,-5 1-2 0,-3 4 3 16,2 1 1-16,4 1-8 0,-2-1-1 15,4-2 0-15,0 1-3 0,8-5-1 0,4-3 5 16,-1-1-4-16,3-5-2 16,-3-5-8-16,1 0-6 0,11 0-7 15,1-7-20-15,3-9 30 0,4-4-117 0,-4-3-148 16</inkml:trace>
  <inkml:trace contextRef="#ctx0" brushRef="#br0" timeOffset="145959.84">10544 7948 6 0,'0'0'169'15,"0"3"-152"-15,0 2-9 0,0 4 30 0,0 2 9 16,-4 3 0-16,0 5-19 0,4 0-8 15,0 5-6-15,0 4 4 0,0 5-1 16,0 6 2-16,0 4 1 0,0 5-2 16,0 4 0-16,0 5-4 0,0 0-4 15,0 1 2-15,6-3-5 0,5-5 4 0,5-7 15 16,3-10-24-16,-3-9 0 0,-1-9 0 15,-5-7-2-15,-2-7-3 0,1-1 3 16,-3-10 3-16,4-12-6 16,1-5 1-16,-1-4 0 0,0-1 1 0,1 0 0 15,-1 0 0-15,0 2 2 0,1 3-1 16,1 5-1-16,0 2 0 0,3 5 1 15,-1 4-1-15,7 3-1 0,-2 5-8 16,5 3-9-16,-1 0-10 0,4 0 6 16,4 0-26-16,10 2 32 0,1 2-31 0,1 1-89 15,-4-2 3-15</inkml:trace>
  <inkml:trace contextRef="#ctx0" brushRef="#br0" timeOffset="150467.11">3481 10026 49 0,'0'-2'-16'0,"0"-3"155"0,0 1-103 15,0 3 6-15,0-2-6 0,0 0-16 16,0 1 1-16,0 0 0 0,0-1 1 16,0 3-3-16,0-1-2 0,0-1-2 15,0 1 3-15,0-1-6 0,-2 2 4 16,-2-1-5-16,0 1 1 0,2 0-7 15,-5 0-1-15,1 0-3 0,-2 0 2 16,2 1 0-16,-3 4-2 0,-5 0-1 16,6 1 0-16,-9 1 2 0,1 0-2 15,-1 3 1-15,-1 0 2 0,-1 2-1 0,0 0 2 16,1 2-5-16,-5 1 5 0,2 2 0 15,1 5-2-15,1 1-1 0,3 3-1 16,-1 2 1-16,2 1-2 0,3 3 1 16,4-1 2-16,2 2-1 0,4-1-2 15,2-2 0-15,0 3 2 0,0-1-1 16,0 3 1-16,0-3-1 0,4-2 2 15,6-2-2-15,0-3-1 0,3-1 0 16,1-1 3-16,3-1-2 0,-1-1 0 16,1-3 0-16,1 1 1 0,1-3 0 0,2-2-2 15,-1 1 2-15,1-7-1 0,2-1 1 16,-3-3-1-16,3-2 0 0,0-2 2 15,0 0-2-15,1-3 1 0,3-9 0 16,-2-3 1-16,2-2 0 0,-4 0-2 16,2 0 1-16,-7-1-3 0,-3-1 2 0,-5 0 0 15,0-1-3-15,-3-2 2 16,-5 2 0-16,2-3-2 0,-4-5-1 15,0 2 1-15,-4-1-4 0,-9 2 4 16,1 2 0-16,-3 5 3 0,3 5-1 0,-3 3 1 16,3 6 0-16,4 4 3 0,-5 0-1 15,5 0-1-15,4 5 4 0,2 6-3 16,2 1-4-16,2 4 1 0,8-2-1 15,7 1 1-15,8-2 0 0,-1 0-5 16,10 0-9-16,1-4-5 0,6-4-16 0,2-4-7 16,1-1 5-16,1 0-6 0,-3-1 0 15,1-9 19-15,-4-2 36 16,1 1-4-16,-9-3-22 0,-2-1 12 15,-7 1 6-15,-7 1-1 0,-9 2-1 16,-6 0 8-16,0 1 28 0,-10 2-4 0,-5-1-7 16,-3 0 0-16,-1 4-4 0,-6 1 1 15,2 3-3-15,-1 1-6 0,1 0 5 16,2 7-3-16,1 4-3 0,3 2 1 15,3 2-3-15,5 1-4 0,9 3-8 16,0 2 0-16,6 3 1 0,9 1 1 0,4 0-1 16,5-4-1-16,3-1 1 0,2-6 2 15,2-4-2-15,-2-3-1 16,2-6 0-16,-6-1 4 0,-4 0-3 15,-3-6 1-15,-3-6 0 0,-3-3 2 0,-4-3 1 16,-4-3 2-16,-1-3 2 0,-3 0 0 16,0 1-3-16,-7 0 1 0,-5 3-1 15,4 2-1-15,-7-1-5 0,3 2 1 16,-5-1 1-16,7-1 0 0,0 2-2 15,3 0-13-15,5 2-7 0,2 2-13 0,0 3-16 16,13 0-15-16,3 1-14 0,3-3-29 16,-1 0-76-16</inkml:trace>
  <inkml:trace contextRef="#ctx0" brushRef="#br0" timeOffset="151047.14">4397 9866 63 0,'-11'-11'147'0,"-1"-1"-104"16,4 7-31-16,-1 3 18 0,1 2 5 0,2 0-14 15,4 4-1-15,2 11-10 0,0 6-4 16,0 7 5-16,10 6-3 0,5 7-2 16,-3 6 1-16,3 8 3 0,-7 5-2 15,2 0-4-15,-4 2 2 0,3-4-4 16,-5-4 0-16,0-6 0 0,4-8-2 15,1-9 2-15,-3-9-2 0,2-8-2 16,0-9-7-16,-4-5 8 0,5 0-2 16,1-6 2-16,0-12 1 0,5-4-17 15,1-3 6-15,3 1 2 0,0 1-5 0,3 1 0 16,-3 4 3-16,4 3 11 0,-5 1-4 15,1 6 1-15,1 1 2 0,3 2 1 16,2 1 25-16,4 0-17 0,0 0-9 16,-8 3 3-16,-1-3-3 0,-5 2 2 15,-5 1 1-15,-4 1 3 0,-6 0 0 16,0 0 13-16,-12 0 2 0,-7 7-4 15,-1 4-1-15,-1 2 2 0,-2 0-2 16,0 2 3-16,5 4-5 0,5-1 0 16,5 3-6-16,8-1-2 0,0-2-2 15,0 1-3-15,15-2-2 0,3-1 2 0,5-6 2 16,4-1-2-16,4-4-2 0,2-5 4 15,2 0-1-15,6 0-1 0,3-10 0 16,-1-4 8-16,-1-7-7 0,-5 0 0 16,-10 2 0-16,-7-2 1 0,-7-1 1 15,-11 2 2-15,-2-2 2 0,-2-1 7 16,-11 1-2-16,-3-3-4 0,-9 2-1 15,-4 0-2-15,-4 4 0 0,-4 4-5 16,0 5 2-16,-5 6-1 0,3 4 0 16,0 0-2-16,8 10-2 0,8 4-3 0,11 1-8 15,9 1-10-15,3 3-27 0,13-1-33 16,5-3-55-16,1-6-100 0</inkml:trace>
  <inkml:trace contextRef="#ctx0" brushRef="#br0" timeOffset="152379.22">6299 10125 92 0,'4'-8'86'0,"-4"1"-38"0,0 0 15 16,0 1-5-16,0 2-16 0,-7 2-10 0,-1 1-6 15,-4 1-5-15,-1 0-6 0,-3 0-3 16,-3 9 0-16,-1 4 1 0,-5 4-7 15,2 4 0-15,0 3 1 0,-2 2-2 16,7 1 2-16,1-1-2 0,9-3-3 16,4-3 1-16,4-1-3 0,10-2-2 0,9-3 1 15,4 1 2-15,6-4-1 16,4-1-1-16,0-2 2 0,6-3 1 15,-2 1-2-15,-4-3 0 0,0 2 0 16,-4-1 1-16,-6-1-1 0,-6 1-1 0,-5 1 2 16,-6-2 1-16,-6 2-2 0,0 1 1 15,-6 4 4-15,-6 0-3 0,-5 2 1 16,-4 1-3-16,-3 0 2 0,-5 1-1 15,0 3 1-15,0-2-2 0,0 0 1 16,6-2 0-16,2-2-1 0,7-1-1 0,4-5 2 16,5 0-1-16,5-3-7 0,0-2-21 15,9 0 0-15,5 0-8 16,5-2-21-16,-1-7-9 0,1-3-41 15,0-6-49-15</inkml:trace>
  <inkml:trace contextRef="#ctx0" brushRef="#br0" timeOffset="153816.29">6722 9731 61 0,'0'-6'56'0,"0"-1"37"0,-4 1-83 16,0 2 23-16,-4-1 6 0,2 2 1 16,-1 3-8-16,1 0-7 0,2 0-10 15,2 0-4-15,-4 7-7 0,4 2 1 16,0 5 1-16,-3 3 3 0,3 6 1 0,0 4 5 15,0 4-6-15,-2 1-1 0,2 3-2 16,0 2 0-16,2 2-3 0,0 1 1 16,0 2-3-16,4 0 2 0,2 0 0 15,1-3-3-15,-3-3 3 0,4-2 1 16,-2-5-1-16,-2-2-2 0,2-6 0 15,-3-1-1-15,1-5 3 0,-4-5 1 16,0-4-2-16,0-3 2 0,0-1 3 16,-2-2-1-16,-3 0-7 0,-1-2 2 15,2-7 0-15,2 0-9 0,2-3-4 16,0-1-1-16,4-1-7 0,4 1-3 0,7 2-6 15,1-1-3-15,5 4-4 0,2 2 13 16,0 2 4-16,6 0 0 0,0 0 14 16,-1 1 4-16,3-1-3 0,0-2 4 15,-2 0 1-15,-2 1-2 0,2-2 2 16,-2 0 3-16,-2-2 5 0,-2-1 3 15,-7 0-2-15,-8 0 3 0,1 4-4 16,-9-2 1-16,0 1 12 0,0 0-6 16,-9-2-4-16,-1 4-2 0,-6 0 6 15,-1 1-2-15,0 2-3 0,-3 2 0 0,1 0 0 16,-1 0-1-16,1 4 3 0,-2 7-1 15,5 6 1-15,-3 1-1 0,7 5 0 16,1 3-7-16,1 3 2 0,6-2-3 16,2-1-1-16,2-1-3 0,2-6 1 15,10-3 0-15,7-3 0 0,2-5-1 16,-5-6 0-16,9-2 1 0,0 0 0 15,0-5-3-15,1-7-2 0,-1-4-5 16,-6 3 0-16,-5-1-5 0,-5 2-2 16,-5 2-1-16,-4 3 5 0,0 2 1 0,0 3 4 15,-2 2-8-15,-5 0 6 0,-1 3 0 16,0 8-1-16,0 4 5 0,3 0-4 15,3 2 1-15,2 0 1 0,0-4 6 16,2 0-5-16,9-2-1 0,-1-6 1 16,7-1-1-16,-1-4 4 0,5 0 1 0,2 0 0 15,4-9 4-15,-3-2-1 16,1-2 1-16,-4-3 1 0,-5 0-6 15,1 0 5-15,-5-3-3 0,-3 2 2 16,-3-2 11-16,0 2-1 0,-4-2-1 0,0 2 9 16,0-1-5-16,0 2-3 0,0 0-6 15,0 4 3-15,0 4-3 0,0 2-2 16,1 4-1-16,-3 2-2 0,2 0-1 15,0 0 2-15,4 8-1 0,0 1 0 16,-4 1 2-16,4 2 0 0,-6 1-3 0,4 1 2 16,-4-1 1-16,5-2-5 0,-5 2 6 15,0-2-3-15,0 2-2 16,0-1 4-16,0 0-2 0,0-2 0 15,0-5 1-15,0-3-1 0,-5-1-1 0,1-1 1 16,2 0-3-16,-4 0-2 0,4-1-9 16,0-5 0-16,2-3-6 0,-2-1-4 15,2 1-1-15,0 1-2 0,0 0-3 16,6-3-15-16,2 3-1 0,3 1-4 15,-1 3 28-15,2 3 15 0,-1 1 2 16,-1 0 0-16,0 0-5 0,5 0 8 0,-3 0 1 16,1 0 5-16,-1-4 17 0,3 0-21 15,1-2 3-15,1-3 93 16,3-1-70-16,-1-6-25 0,-5 0 3 15,3-6 29-15,-3-2-27 0,-1 0 8 0,-5-2 6 16,-2-3-3-16,3-2 4 0,-7-2-7 16,0-3-5-16,2 0 3 0,-4-2 2 15,0-3-5-15,0 1-6 0,0 0 3 16,-2 1 1-16,2 1-2 0,0 2-2 15,0 6 1-15,0 5-1 0,0 5 3 0,0 4 0 16,0 6-5-16,0 4 4 0,0 4-3 16,0 2-4-16,2 3 1 0,-2 13 3 15,2 7 0-15,-2 10 0 16,0 4-1-16,0 7-1 0,0 5 2 0,0 3-1 15,0 5 0-15,-2 3 2 0,0 4-1 16,0-1-1-16,0 0 1 0,2-7 0 16,0-9-2-16,0-13 0 0,4-10 0 15,8-8 1-15,-4-6 16 0,5-4-7 16,-5-6-7-16,-2 0 2 0,3-15 1 0,-1-6-2 15,0-4-2-15,0-4 0 0,1 3-2 16,1 1 1-16,0 0-1 0,3 2 1 16,-3 3-1-16,5 5-2 0,-1 3 1 15,0 6-8-15,-1 3-2 0,-1 3-4 16,-1 0-2-16,-1 1 0 0,2 8-9 15,-1-1-6-15,1 1 4 0,11-3-1 16,6-3 29-16,2-3-59 0,0 0-88 16,-6-12-15-16</inkml:trace>
  <inkml:trace contextRef="#ctx0" brushRef="#br0" timeOffset="157068.49">7353 10750 53 0,'-2'0'71'15,"-2"0"-43"-15,1-1 12 0,3-1-1 16,-2 1-3-16,2 0 4 0,0 1-6 0,0 0-15 15,-2 0 6-15,2-1 1 0,0 0-3 16,0 0-2-16,0 1-3 0,-2 0 2 16,2 0-7-16,0 0 0 0,0 0-10 15,0 0 0-15,-2 7-2 0,0 10-1 16,-2 5 2-16,0 0-1 0,4 4 1 0,-2 0-1 15,2 3-2-15,0 3 3 0,0 0-1 16,0 2 2-16,2 1-2 16,0 1 0-16,4 0 2 0,-4 0-1 15,4-1-1-15,-4 0 0 0,3-3-3 0,-3 1 4 16,-2 0-2-16,0-1 1 0,0-1 1 15,0-2 0-15,-7-3-2 0,-1 1 0 16,0-1 2-16,0 2 1 0,-3-1-4 16,7-1 2-16,-2 5 0 0,-2-4-1 15,2 3-1-15,-3-1 0 0,1 2 2 0,-2-1-2 16,-1 2-2-16,-1 1 1 0,2-4-1 15,-7 5 1-15,-2 3-3 16,-3 0 4-16,-3-2 1 0,0-4 0 0,2-4 0 16,-1 0-1-16,1 0 2 0,0 0-1 15,-4 0 0-15,0-3 0 0,-4 0 1 16,2 0-1-16,-4-1-1 0,-2-1 1 15,2 2 1-15,-2-2-1 0,-2-2-1 16,0-1 1-16,-1-1 2 0,-1 0-2 16,-2-1 0-16,-5-2-1 0,1 4 2 0,-1-2 1 15,-3 0-4-15,-1 2 2 0,-2 0 2 16,1-1-2-16,-1 0-1 15,2-1 1-15,1-1 3 0,-3 0-3 0,5-1 1 16,-5-2-3-16,0-1 3 0,1 0 1 16,-1-1-2-16,0-1 0 0,1-2 3 15,-3-1-2-15,-4 0 1 0,0-2 2 16,2 0-3-16,0-1 2 0,3-1 0 15,1-1-2-15,0 0 1 0,1 1 0 16,-1-3-2-16,0 1 0 0,1 0 2 0,-3-1-3 16,0 1 1-16,0-1 0 0,1 0 1 15,-5 0-1-15,2 0 0 0,-2 0-1 16,-2 0 3-16,2 0-1 0,0 0-2 15,3 0 2-15,1-3-1 0,2-6 1 16,2 3-1-16,1-3-1 0,1 0 2 0,3 2 1 16,-3-1-3-16,3-1 1 15,1-1 2-15,-3 1-2 0,1 0 0 16,-3-2-1-16,1 0 2 0,1-1-1 16,3-1 0-16,5-2-1 0,2 1 2 15,2-2-1-15,4-3 0 0,2 0 0 0,2-2 2 16,4-3 3-16,2-2-3 0,-1-1 1 15,1 1 2-15,2-2-4 0,1 1 0 16,-3-1 0-16,-2 1-2 0,1 0 2 16,-1 3-2-16,0 2 2 0,-2 0 0 15,-1 2 1-15,-3-1-2 0,2 2 1 0,-2-3 0 16,2 2 0-16,0 0-1 15,-2-2 0-15,4 0 0 0,-2-1 0 16,3-2 0-16,-5 0 0 0,4 0 0 16,-2-2 0-16,2 1 0 0,0-3 0 0,-2 0 0 15,1-1 0-15,-1 0 0 0,0-1 0 16,-2-2 1-16,0 0-1 0,4 1-1 15,-2 0 1-15,0 1 1 0,3-1-1 16,-5 0-1-16,6-1 1 0,-2 0 0 16,-2-1 0-16,2 0 0 0,1-2 0 0,-1 0 0 15,4 1 0-15,-2-1 0 0,3 2 0 16,-3-3 2-16,4 0-2 15,-1-1-2-15,-1-1 2 0,2-1 2 16,3 2-3-16,-5 1 0 0,1-4 1 16,-1 4 1-16,-2 0-2 0,5-1 1 0,-3-1 0 15,0 0 0-15,3 0 0 0,-3-1 0 16,0 1 0-16,1-1 0 0,-3 1 0 15,4-2-1-15,-3 1 2 0,1-2-1 16,-2 1 0-16,2-1-2 0,3 0 1 0,-1-2-1 16,3-2 2-16,1 5-4 0,-1-3 2 15,-1 0 2-15,-1 2-2 16,-3-3-2-16,0 2 4 0,1 3 0 15,-3 2 0-15,2 2 0 0,-2 2 0 0,3-1 0 16,-3 0 1-16,-4 0-3 0,6 0 1 16,-1-1 1-16,-3-2-1 0,0-1-2 15,4-4-4-15,-3 0 9 0,3 1-4 16,2-2-1-16,1 1 4 0,1 0-1 15,3-4-1-15,-1-1-1 0,1 1 1 0,-1-1 1 16,3 2-2-16,2 1 2 0,1 1 0 16,1 0 0-16,4-1-2 0,-4-1 1 15,-1-1 0-15,1 1 2 0,-4 0-1 16,3 4-1-16,1-1 1 0,-2-1 0 15,2 2 0-15,-1-1 0 0,3 1-2 16,-2 1 4-16,-2 1-2 0,-1-1 0 16,3 2 0-16,-4 0 0 0,3 0 1 15,3 0-2-15,-2 1 1 0,2 0 1 16,-1-1-2-16,3 2 1 0,-4-1 0 0,2-1 1 15,0 1-1-15,-3-1-1 0,-1 2 2 16,-2 0 1-16,3-1-2 0,-5-2 0 16,1-2 0-16,5-2 1 0,-2 0-1 15,-1 3-2-15,3 1 3 16,0 0-1-16,2 1 0 0,-3 1-2 0,1-3 3 15,4 3-1-15,-4-2-1 0,0 3 1 16,-1-1 1-16,-1 1 1 0,0 0-2 16,-1 0-1-16,-1 3 2 0,-1-1-1 15,1 0 0-15,0 2 0 0,1 0 0 16,1 1 1-16,2-4-3 0,4-2 1 0,-1-3-1 15,5-4 2-15,-2 1-3 0,2 0 4 16,-2 1-2-16,-2 0 2 0,4 3-1 16,-4-1 0-16,0 3 2 15,0-2-2-15,-2 4 0 0,-1 0 1 0,1 1 1 16,2 2-1-16,0-2-1 0,2 0-2 15,2-3 2-15,0-1 1 0,0 0-3 16,0-3 2-16,0 1 0 0,6-3 1 16,2-5-1-16,1-1 1 0,-1 1-1 15,-2 2 1-15,-2 6-1 0,2 3-1 0,-4 1 2 16,3 0-1-16,-1 0 0 0,-2 2-1 15,4 0 2-15,-4-1-1 0,4 0 0 16,-4 0-1-16,5 0 2 0,-5-1 0 16,2 0-2-16,0 0 1 0,-2-1 0 15,0 2 2-15,0 0-4 0,-2 2 2 0,0 1 0 16,2 3 1-16,0-1-2 15,-2 1 1-15,2 0 0 0,0 1 0 16,-2 0 0-16,2 3 0 0,-2 0 1 16,0 0-1-16,0 0 0 0,0 1 0 0,0 2 1 15,0 3-1-15,0 3-1 0,0 1 0 16,0 3 1-16,0-1 0 0,0 0-1 15,0 1 1-15,0-1 0 0,7 2-2 16,-5-3-1-16,2 4 3 0,0-1 2 16,-2-2-2-16,2 0 0 0,0-4 0 15,-2-2 1-15,2 1 0 0,-1 2-3 16,-3 3 3-16,2 1 2 0,-2 1-3 15,0-3 0-15,2 0-1 0,0 0 2 16,0-3-1-16,-2 1-2 0,2-1 1 0,2 0 3 16,-4-1-1-16,2-1-3 0,0-1 1 15,4-4 3-15,-2 0-3 0,3 1-1 16,-5 0 2-16,4-1 2 0,-2-3-2 15,0 3-2-15,2-2 0 0,-1 6 4 16,-3 3-2-16,2-1 0 0,0 4-2 16,-2-2 2-16,2 2 2 0,0 1-4 15,-2-1 2-15,0 1 2 16,7 0-2-16,-5-1-2 0,0 0 1 0,0-3 2 15,4 3-2-15,-2-2 1 0,3 0-1 16,-1-1 1-16,2 0-1 0,-3-2 1 0,1 2 0 16,0-2 2-16,0-2-2 0,3 2-1 15,-7 0 1-15,0 2 2 0,-2 2-2 16,2 1 2-16,-2 1-2 0,0 1 0 15,2 0 1-15,-2 3-2 0,1-1 1 16,1 0 0-16,0-1 0 0,2 0 0 16,2-3-3-16,3 0 3 0,-1-1 0 15,2-2 1-15,-1 2-2 0,-1 0 2 16,0 1-2-16,-1 6 2 0,-3 1-2 15,-4 2 4-15,2 3-2 0,-4 1-1 0,0 2 0 16,0-1 1-16,0 1-2 0,2 0-3 16,0 0 3-16,4 0 0 0,1 0 1 15,-3 0 0-15,2 0 0 0,0 0 1 16,-2 0-1-16,2 0 0 0,-3 0 0 15,-3-1 1-15,0 0 0 0,0 0-1 0,0 1 0 16,0 0 2-16,0 0 2 0,0 0-2 16,0 0 1-16,0 0-3 15,0 0 1-15,0 3-2 0,0 4 2 16,0-1-2-16,0-1-1 0,-5 1-2 0,1-2-2 15,4 2 0-15,-6 1-6 0,2 1-15 16,-2-1-12-16,4-1-19 0,-5 1-23 16,-1-5-43-16,0-2-41 0</inkml:trace>
  <inkml:trace contextRef="#ctx0" brushRef="#br0" timeOffset="157420.51">951 3209 89 0,'4'0'23'0,"0"0"100"0,4 0-131 16,5-6 7-16,3 0 12 0,9-3 19 16,6 2-8-16,0 0-9 15,6 1-2-15,-1 3 4 0,-5 3-3 0,0 0-5 16,-7 1-1-16,-5 9 1 0,-3 3-4 15,-5 7 2-15,-5 7 1 0,-6 9 6 16,0 4-2-16,-8 1-5 0,-1 0 0 16,1 0-2-16,0 0-1 0,2 0-2 15,0-2 2-15,1-3-2 0,5-2-2 0,0-6-7 16,9-3-17-16,5-7-30 0,-4-9-64 15</inkml:trace>
  <inkml:trace contextRef="#ctx0" brushRef="#br0" timeOffset="158617.57">205 2749 97 0,'0'-3'35'15,"2"-2"-10"-15,-2 1 7 0,0 3-5 16,2-2 12-16,-2-1-5 0,0 2-14 16,0 0-4-16,2-1 0 0,-2 2 3 15,0 1 2-15,0-3-3 0,0 3-3 0,0 0 2 16,0 0-2-16,0 0 1 0,-2 0-10 15,-4 0-4-15,-3 0 1 0,-1 5 0 16,2 6-2-16,-1 0 1 16,1-2-1-16,4-1 5 0,0 2-5 0,4 0-4 15,0 0 1-15,0 2 0 0,4-3 0 16,6 1-4-16,3-1 3 0,5 1 5 15,1 0-1-15,2-3-2 0,-1 0 0 16,-3 2 2-16,1-4 0 0,-3 4-2 16,-1-2 2-16,-3 3 0 0,-3 2 0 0,0-2 1 15,-6 3 0-15,2 1 1 0,-4-3-2 16,0 2 2-16,0 0-1 0,0-4 2 15,-4 0-2-15,-6 1 2 0,0 0 0 16,-3-2 2-16,-1 1-1 0,-1 0 3 16,1-2-5-16,-1-1 2 0,3 1-3 15,2-3-2-15,3-3 1 0,5 1-1 16,-2-1-3-16,4-1-6 0,0 0-18 15,0 1-23-15,2-1 1 0,7 2-3 16,1-2-18-16,-2 0-23 0,-2 0-43 16</inkml:trace>
  <inkml:trace contextRef="#ctx0" brushRef="#br0" timeOffset="159064.6">506 2596 9 0,'0'0'72'0,"0"0"-16"0,0 0-18 16,0 0-28-16,0 0 3 0,0 0 21 15,0 0-2-15,0 4-6 0,0 1-9 16,0 0-6-16,0 2-1 0,5 2 4 15,-3-2 13-15,-2 3-7 0,4 2-7 0,-2-2-1 16,0 0-4-16,-2 3 4 0,0 1 3 16,0 2 0-16,0 2-5 0,0-1 0 15,0 3-3-15,0-2-3 0,0 2-6 16,2 2 4-16,2-1-4 0,-2 0 4 15,0-1-2-15,2-1 1 0,-4-1 3 0,0-3-1 16,0-1 0-16,0-2-1 16,0-1 3-16,0 0-4 0,0-5-4 15,0 0-1-15,0-3-11 0,-2 1-13 16,2-4-9-16,0 0-10 0,0 0-17 0,0 0-6 15,0-8-25-15,0-8-45 0</inkml:trace>
  <inkml:trace contextRef="#ctx0" brushRef="#br0" timeOffset="159233.61">566 2844 2 0,'5'0'95'15,"-3"0"-42"-15,0 0-23 0,2 0 19 16,0 0-20-16,4 0-5 16,5 0-3-16,-1 0-9 0,0 0-7 15,3 0 0-15,-1 0 3 0,-3 3-6 0,3 1 1 16,-4-1-6-16,5-1-4 0,-3-1-1 15,3-1-52-15,-1 0 0 0,3 0-30 16,-3-6-20-16</inkml:trace>
  <inkml:trace contextRef="#ctx0" brushRef="#br0" timeOffset="160112.66">864 2727 7 0,'-8'0'103'0,"0"0"-70"0,-1 0 11 0,-1 0-7 16,-2 9-7-16,-1 1 7 0,3 5-5 15,-3 1-7-15,5 1 0 0,-2 3-6 16,4 1 0-16,-1 1-4 0,1 1-8 16,6-4 1-16,0-3-8 0,0-4 2 15,4-4-4-15,2-3 3 0,5-5-1 0,3 0 5 16,3-3 1-16,6-12 3 0,-1-6-5 15,1-3-4-15,0 2 1 0,-9 3-13 16,1 3-2-16,-7 5 2 16,-6 5-7-16,0 0 3 0,-2 5 7 0,0 1 9 15,-4 0-3-15,-6 7-5 0,-1 7 4 16,1 3 2-16,0 3 0 0,3-3-1 15,3 1 1-15,4-3 1 0,0-4 1 16,0-1-4-16,7-2 1 0,5-5 0 16,0-3 1-16,5 0 7 0,1-2-3 0,-1-9 1 15,4-5 2-15,-5-1 0 0,-1 3-3 16,-3 0 1-16,-2 2-2 0,-1 3 7 15,-5 1 3-15,0 4-3 0,-2 2 0 16,-2 2 1-16,0 0 2 0,0 0-8 16,0 0-2-16,0 0-7 0,0 9 5 15,0 2 2-15,-2 1 1 0,-4-1-4 16,0 0 4-16,-1-2-2 0,3 0 1 15,0-4-1-15,4-3 0 0,0-1 0 16,-2-1-1-16,2 0 1 0,0-3-7 0,0-3-6 16,0-6-2-16,0 3 6 0,0 1-3 15,0 2 2-15,2 0-4 0,6 2 0 16,-4-2 0-16,9 3-5 0,-3 1 4 15,1 0-8-15,1 0 1 0,-2 1 0 16,1-1 3-16,-3 0 1 0,2 1 2 16,5-2 4-16,-3-2 8 0,3 1 9 15,-3-4-17-15,0-3 12 0,5-1-1 16,-7-5-1-16,-1-2 17 0,-1-1-9 15,-4 0 10-15,2-4 9 0,0 1 6 0,1-1-5 16,-7-2-7-16,0-2 4 0,0 0-5 16,0 1 1-16,0 1-15 0,0 3 2 15,-3 2 13-15,1 3-6 0,0 3 0 16,2 2-3-16,0 2-6 0,0 2-2 15,0 5 2-15,-2 3-4 0,2 1 1 16,0 0-3-16,0 3-3 0,0 10 8 16,0 6 0-16,2 6 4 0,0 6-5 15,-2 5 2-15,0 1-2 0,2 4 2 16,-2 3-3-16,3-1 1 0,-3 1-1 15,2 0 2-15,0-7-3 0,0-4 0 0,4-9-2 16,0-6 0-16,-4-4-3 0,4-10 3 16,-4-3 2-16,-2-1 0 0,0-3 1 15,7-11 8-15,-3-5-7 0,2-5-2 16,4 1-1-16,1-1 3 0,-1 0-2 15,2 3-3-15,-3 2-2 0,5 7 0 0,-3 4-5 16,-1 2-8-16,0 4-14 16,3 2-5-16,-1 0-35 0,-2 0-30 15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08:59.04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2890 1161 10 0,'0'2'-2'0,"0"0"5"0,2-2 73 16,-2 0-30-16,0 0-35 15,0 0 1-15,2 0 2 0,-2 0 10 16,2 0-1-16,0 0-14 0,0 0-3 16,-2 0 3-16,0 0 7 0,2 0 4 0,0 0-4 15,-2 0 4-15,0 0-3 0,0 0-1 16,0 0-1-16,0 0-1 0,0 0-2 15,0 0-6-15,0 0-1 0,0 0 1 16,0 0-1-16,0 0-1 0,0 0-2 16,0 0-2-16,0 0 6 0,0 0 0 0,0 0 1 15,0 0 0-15,0 0-3 0,0 0 1 16,0 0-3-16,0-1-1 15,0 0 2-15,2-1-1 0,0 2-1 16,1-2 2-16,-3 0-2 0,2 1 2 0,0 0-1 16,2-2-1-16,-4 0 4 0,2-1 1 15,-2-1-2-15,2 1 1 0,-2-1 1 16,0 0 0-16,0-2 1 0,0 1-2 15,0 0 0-15,0 1 3 0,0-2-6 16,0 1 3-16,0 0 1 0,0-1-1 0,0 1 0 16,0 2-1-16,-2 2 1 0,-2-3-2 15,0 1-2-15,2 0 1 0,-5-2-1 16,1 2 1-16,0-1-2 15,0 1 1-15,-3 0 0 0,-3 0 0 16,-2 2-2-16,-3 2 1 0,-4 0 0 0,5 0-1 16,-3 0 0-16,-1 2-1 0,-1 8 2 15,-2 2-2-15,-2 4 0 0,1 2 2 16,1 3-3-16,0 2 3 0,-2 2 0 15,7 1-1-15,1 5 1 0,1 4-1 16,5 2-2-16,3 4 2 0,6 4 2 0,2 2 1 16,0 3-4-16,4 0 2 0,6-4 2 15,5-6-2-15,3-7-2 0,7-8 1 16,4-7 1-16,4-5 3 15,7-3-2-15,-3-8-1 0,8-2 2 0,3-4-1 16,-5-12-1-16,-1-7 2 0,-3-4 0 16,-6-3 0-16,-2-4-2 0,-2-1 3 15,-2-3 0-15,-3 1 1 0,-3-2-2 16,-4 3 0-16,-5-3 1 0,-4-1-2 15,-8-2 0-15,0-3-1 0,0 1-3 0,-10-2-11 16,-7 2-6-16,-3 5 5 0,1 7-8 16,1 9 1-16,-1 11 11 0,2 8 3 15,5 4-5-15,2 0-2 0,4 6-16 16,-1 10-7-16,5 5-16 0,2 5-20 15,0 0-65-15</inkml:trace>
  <inkml:trace contextRef="#ctx0" brushRef="#br0" timeOffset="542.03">3611 1144 14 0,'-2'-4'44'0,"-6"1"-5"0,0-3 66 16,-3 1-76-16,-3 0 10 0,4-1 0 15,-7 4-16-15,-2-1-6 0,3 3-1 16,-9 0-5-16,-2 4-7 0,2 9 2 15,-4 4 6-15,0 2 4 0,1 2 3 16,5 2-1-16,2 2-1 0,5 2-7 16,5 2-6-16,5 1-3 0,6 2 0 15,0-3-2-15,12 2 0 0,9-3 0 0,2-6 1 16,6-3 0-16,2-7-2 0,4-7 3 15,4-4 0-15,7-1 0 0,3-7 0 16,3-9 5-16,0-5-5 0,-3-2 2 16,-3-2-1-16,-7-4-1 0,-4 2 7 15,-8 1-2-15,-8-2-2 0,-5 3 1 0,-6-1 4 16,-8 2-1-16,0-1-1 15,-8 1-2-15,-8 2-1 0,-3-1-1 16,-8 1-3-16,0 4 0 0,0 1-5 16,5 5-1-16,5 6-1 0,3 5 2 0,3 1-2 15,5 5-17-15,4 14-8 0,2 4 3 16,0 3-22-16,4 1-43 0,4-2-131 15</inkml:trace>
  <inkml:trace contextRef="#ctx0" brushRef="#br0" timeOffset="957.05">4283 1177 24 0,'-10'-7'39'0,"4"1"25"0,-3-1 20 15,-3 2-40-15,2 1 1 0,-3 1-6 16,1 0-10-16,1 3-3 0,-3 0-6 0,-1 0 0 16,-1 8-13-16,1 6 2 0,1 3-1 15,4 4-3-15,-1 5-2 0,3 2-3 16,2 3 2-16,6 0-4 15,0-1 4-15,0-2-2 0,10-1 0 0,7-2-1 16,1-4-1-16,5-4 2 0,4-2-1 16,2-8 0-16,6-5 0 0,4-2 4 15,5 0-2-15,-3-11 2 0,0-6-1 16,-3-5 1-16,3-4 3 0,-6-3 4 15,-4 0-5-15,-8-3 5 0,-7 3-5 0,-7 2-2 16,-9 1 1-16,0 4-3 0,-9 0 2 16,-9 2-1-16,-5 2-2 0,-6 0 0 15,2 3 0-15,-2 2-3 0,4 5-6 16,5 5 2-16,5 3 0 0,7 0-6 15,4 11-16-15,4 5-27 0,0 4-18 16,0-1-44-16,6-1-79 0</inkml:trace>
  <inkml:trace contextRef="#ctx0" brushRef="#br0" timeOffset="1330.07">5064 1213 14 0,'7'-13'118'0,"-7"-1"-52"16,0 2-10-16,0 1-11 0,-2 1 6 15,-11 3-7-15,3 0-11 0,-7 3-12 16,3 2-7-16,-1 2-9 0,-1 0-4 16,-1 9-2-16,1 8 1 0,-1 0-1 15,3 6-1-15,-1 2 1 0,1 4 1 16,1 3-1-16,7 1 1 0,4-1-3 0,2 0 1 15,4-4-4-15,11-4-3 0,3-5-1 16,5-6 7-16,4-3-1 0,6-8 2 16,4-2 5-16,3-1 0 0,-1-14 4 15,0-5-5-15,-4-7 4 0,-4-1 12 16,-2-3-4-16,-8-2-3 0,-5 3 2 15,-3 0 0-15,-7-1-1 0,-6 4-4 16,0 0 0-16,-4 0-3 0,-11 3 0 16,-1 0-3-16,-1-2-2 0,-5 3-1 15,5 4-8-15,5 6-13 0,1 8 7 0,5 5 0 16,4 0-21-16,0 12-49 0,2 5 5 15,0 7-52-15</inkml:trace>
  <inkml:trace contextRef="#ctx0" brushRef="#br0" timeOffset="1684.09">5821 1184 174 0,'-4'-12'133'0,"-11"2"-121"15,1 1 22-15,-5 1-3 0,-1 0 9 16,-3 4-16-16,2 3-5 0,3 1-10 15,1 0-4-15,1 10-4 0,-3 4-2 16,5 5 1-16,-1 4 0 0,3 5-1 16,3 6-1-16,3 2 2 0,4 2-1 0,2-2 0 15,4-5-1-15,13 0-1 16,3-6 3-16,3-8 1 0,4-2-1 15,2-7 0-15,6-5 2 0,-2-3 10 16,4-2 6-16,-8-12-14 0,2-5 2 16,-4-2 13-16,-8-3-11 0,-1-2 3 0,-7-2 5 15,-3 1-6-15,-4 1-2 0,-4 1 0 16,0 2-4-16,-4 0 1 0,-8 3-2 15,-3-1-2-15,1 3-2 0,-1-1-4 16,1 4-12-16,1 3-1 0,7 6-5 16,4 5-10-16,2 1-24 0,0 0-68 0,0 8-14 15</inkml:trace>
  <inkml:trace contextRef="#ctx0" brushRef="#br0" timeOffset="2050.11">6491 1183 76 0,'0'-11'148'15,"0"2"-97"-15,0 0-23 0,-13 1 13 16,-3 0-1-16,-5 4-12 0,3 2-2 0,-7 2-12 16,2 0-7-16,-4 9-4 0,2 4 2 15,1 3 1-15,1 4 2 16,6 5-1-16,1 2 0 0,5 1-6 15,3 1 3-15,8 0-2 0,0 1-3 0,2-1 2 16,15-2 0-16,5-3-2 0,5-5 1 16,2-6 2-16,4-4 0 0,2-7-1 15,5-2-2-15,-1-2 4 0,2-12 4 16,-1-7-4-16,-5-3-4 0,-8-1 6 15,-5-4 3-15,-9 3-1 0,-7 0 0 0,-4 2-1 16,-2 1 1-16,0 1-3 0,-12 1 2 16,-7 2-4-16,0 1 1 0,1 1-4 15,-3 2 0-15,3 2 1 16,1 4 0-16,5 3-8 0,3 4-6 0,5 2-2 15,4 0-16-15,0 6-37 0,0 9 0 16,4 2-50-16,5 1-102 0</inkml:trace>
  <inkml:trace contextRef="#ctx0" brushRef="#br0" timeOffset="2421.13">7218 1208 107 0,'-16'-11'161'16,"-3"0"-150"-16,-6 1 22 0,1 4 5 15,-3 2-2-15,2 4 14 0,2 0-13 16,7 0-8-16,1 4-9 0,3 4-7 16,4 4-5-16,-3 3-6 0,5 6-2 15,0 5 1-15,2 2 2 0,4 5-1 16,0-2-1-16,10 2 0 0,4 3-2 0,7-2 1 15,4-4-1-15,6-2 1 0,2-7-4 16,8-6 1-16,3-7 1 0,3-5 3 16,1-3-5-16,-9-5 5 0,-4-12-2 15,-8-4 2-15,-8-2 0 0,-7-3 2 16,-4-3 0-16,-6-1 2 0,-2 0 1 15,0-3-3-15,-4 4 5 0,-8 0-2 16,0 1-2-16,-7 4-2 0,-2-2 1 16,1 4-4-16,-1 1 0 0,2 3 1 15,9 4-1-15,4 5-3 0,4 6-11 0,2 3-11 16,0 0-44-16,2 11-7 0,8 5-51 15,0-2-125-15</inkml:trace>
  <inkml:trace contextRef="#ctx0" brushRef="#br0" timeOffset="2785.15">8105 1183 115 0,'-16'-14'106'0,"-5"-1"-26"0,0 5-53 15,-1 2 16-15,-1 3-10 0,2 4 4 16,5 1-2-16,1 3-21 0,1 13-11 16,1 5-1-16,1 6-4 0,2 4 4 0,3 6 0 15,7 2 1-15,0 1-3 16,7 1 0-16,7-5 0 0,5-3 1 15,3-6-1-15,7-5 1 0,6-9 0 16,3-7 3-16,7-6 4 0,-1 0-3 0,-5-13 1 16,-4-8 6-16,-2-6 6 0,-6-5-2 15,-9-6 9-15,-3-1-5 0,-9-1-3 16,-6-1-4-16,0 2-3 0,-8 2 5 15,-13 3-6-15,-6-1-4 0,-4 3 0 16,-8 6-3-16,-11 4-2 0,-5 6-7 0,-3 8-12 16,0 8-19-16,12 7 10 0,13 19-1 15,15 7-59-15,-1 6-252 16</inkml:trace>
  <inkml:trace contextRef="#ctx0" brushRef="#br0" timeOffset="21055.2">2890 2283 156 0,'0'0'32'0,"0"0"2"0,0 0 1 15,0 0-14-15,0-1-1 0,0-3-4 0,0 3-2 16,0-1-3-16,0 0 5 0,0 0-2 16,0-2 1-16,0 2-1 0,0 0 2 15,0-2 1-15,0 1-4 0,0 0-2 16,0 0 2-16,0-1-3 0,-2 0-4 15,0 0 0-15,-2 0-4 0,1 0 3 0,1-1-2 16,0 1 0-16,-4-1 1 0,-2 1 5 16,0-1-4-16,-1 0 2 0,-1 1-2 15,-4-1 1-15,-1 3-1 16,1 1-3-16,-5 1 2 0,2 0 1 0,-1 0-3 15,3 0-1-15,-1 3-1 0,-1 6 0 16,5 4 0-16,-5 2-2 0,3 5 1 16,-5 2 2-16,7 3-2 0,0 4-1 15,3 2 0-15,7 4 2 0,0 1 0 16,2 2-2-16,0-2 1 0,13-2 2 0,1-5-3 15,7-4 1-15,3-3 2 0,5-3-1 16,2-4 0-16,7-4 0 0,3-5 2 16,0-5-1-16,3-1-1 15,-1-7 1-15,-2-7-2 0,-3-6-1 16,-3 0 0-16,-2-3 2 0,-8-2 0 0,-7 1 2 15,-5 0-2-15,-7 1 1 0,-6-1 1 16,0 4 3-16,0-1-3 0,-10 2 3 16,-7-1-2-16,-4 1 1 0,-1 0-4 15,-5-1 0-15,0 3-1 0,-2 0-1 16,2 5-7-16,2 4-1 0,5 6 1 0,1 2-4 15,7 0-5-15,5 12-9 0,5 5-25 16,2 0-30-16,0-3-59 16,4-2-59-16</inkml:trace>
  <inkml:trace contextRef="#ctx0" brushRef="#br0" timeOffset="21584.23">3591 2276 35 0,'-9'-1'-2'16,"1"0"41"-16,-2 0 67 0,-5 0-79 0,5 1 22 15,-5 0-5-15,5 0-17 0,-4 0-4 16,1 0-8-16,-1 0-3 0,3 5 0 15,-3 4-6-15,4 2 0 0,-1 4-3 16,1 2 1-16,4 2-1 0,0 3 0 16,3 2-2-16,3 2 1 0,0 1-3 15,0 0 0-15,5-1 2 0,5-4 0 16,4-1 0-16,3-4-2 0,6-4 0 15,-1-4 1-15,7-6 2 0,4-3 2 16,3 0-3-16,-1-9 0 0,0-5 2 0,0-3-1 16,-2-3-2-16,-4-4 6 0,0-2 4 15,-6-1 5-15,-5-1 1 0,-5 1 2 16,-5 2 6-16,-4 2-3 0,-4 2 0 15,0 2-4-15,-12-1-3 0,-3 2-7 16,-3 1-5-16,-1 1 0 0,-4 0 2 16,3 4-4-16,-1 2-1 0,4 4 1 0,5 4 0 15,2 2-3-15,1 0-3 16,5 7-19-16,2 9-11 0,2 3-8 15,0 1-27-15,2 0-65 0,2-2-144 16</inkml:trace>
  <inkml:trace contextRef="#ctx0" brushRef="#br0" timeOffset="22072.26">4417 2280 37 0,'0'-7'19'0,"0"-1"-13"0,0 2 147 16,0-3-119-16,0 1 23 0,-4 1-9 15,0 0-15-15,0 1-5 0,2 0-6 16,0 3-4-16,0-1-3 0,0 1 2 15,0 3 1-15,0-1-5 0,-3 1-3 0,1 0 1 16,-4 0-6-16,-2 0-3 16,-1 4-3-16,-3 7 1 0,-3 4-2 0,1 2 1 15,-3 4 0-15,1 4 1 16,-1 3-2-16,3 2 1 0,-1 3 1 0,5-1 0 15,3-2-1-15,5-3-1 0,4-3 1 16,0-1-1-16,8-2 2 0,9-3-2 16,0-3 3-16,5-3 0 0,9-5-1 15,2-3 0-15,7-4 1 0,5 0 1 16,5-12-3-16,3-6 2 0,1-4 1 0,-6-4 2 15,-3 0-3-15,-10-3 1 16,-4 1 1-16,-10 0 8 0,-2 2-4 16,-13 4-2-16,-6 2 10 0,0 1 3 15,-6 0-5-15,-11 1-6 0,1 3-1 0,-3 0-1 16,-2 2-5-16,3 1-1 0,3 3-1 15,3 1-5-15,6 4-13 0,1 4-8 16,3 0-12-16,2 2-44 0,0 8-34 16,0 0-120-16</inkml:trace>
  <inkml:trace contextRef="#ctx0" brushRef="#br0" timeOffset="22556.29">5279 2243 42 0,'0'-2'36'16,"0"1"24"-16,0 0-9 0,0-1-11 15,0 0 12-15,0 2-9 0,0-1-7 0,0-2-8 16,0 3-3-16,-2-3-9 0,2 0 2 15,-4 0 2-15,2-1 3 0,-4 1-7 16,2 0-2-16,-4 2 4 16,-1-1-6-16,-3 2-3 0,-3 0-3 0,3 0-1 15,-5 2-1-15,3 7-5 0,-5 3 1 16,3 5 0-16,-5 1-1 0,3 4 0 15,1 1 0-15,5 1 3 0,1 3-5 16,5 1 1-16,6-1 0 0,0 0 1 16,6-3-2-16,7-4 1 0,5-2 0 0,3-4 0 15,4-4 3-15,2-4-2 0,2-3 2 16,4-3-1-16,-2 0 3 0,0-4-4 15,2-8 4-15,-4-3-2 16,-2-5 2-16,-5-1-1 0,-5-2 6 0,-3 0 1 16,-3 1 3-16,-7-1-8 0,-2 1 4 0,-2 1 5 15,0 2 0-15,-8 1-6 16,-5 4-3-16,1-2 0 0,-3 2-5 15,1 1 2-15,1 3-2 0,7 4-6 16,2 1-10-16,4 5-10 0,0 0-19 0,0 0-22 16,0 10 22-16,6 1-33 0,-2-1-146 15</inkml:trace>
  <inkml:trace contextRef="#ctx0" brushRef="#br0" timeOffset="23017.31">5879 2273 158 0,'0'-7'135'0,"0"0"-110"0,0-1 16 16,0-2-4-16,0 0 11 0,-4 1-4 15,0-2-19-15,-5 3 1 0,5 1-6 16,-2 1-8-16,0 0-2 0,-2 1-4 16,-1 4 5-16,1-1-3 0,-2 2-4 15,-3 0-5-15,-1 6 0 0,-3 8-2 16,1 4 1-16,-1 4-1 0,1 3 0 15,-1 4 2-15,7 3 2 0,4 2-4 0,4-1-1 16,2-2 3-16,2 1-2 0,12-3 0 16,5-2 3-16,3-4-1 0,5-4-2 15,2-6 1-15,4-2 2 0,9-6 0 16,1-5-1-16,-2 0 1 0,-1-7 0 15,-7-7 2-15,-6-3 0 0,-3-2 1 0,-5-2 1 16,-2-4 4-16,-5 0 4 16,-6 0-2-16,-2 1 7 0,-4 1-4 15,0 2-4-15,-2 3-1 0,-6 1-4 16,-2 2 1-16,1 2-6 0,-1-2 3 0,4 4-5 15,2 2-8-15,2 3-4 0,2 2-12 16,0 3-5-16,0 1-22 0,2 0-18 16,6 3-28-16,-2 5-130 0</inkml:trace>
  <inkml:trace contextRef="#ctx0" brushRef="#br0" timeOffset="23476.34">6513 2245 243 0,'-2'-7'62'16,"0"-3"-51"-16,2 2 28 0,0-3 2 15,0 2 10-15,-2 1-16 0,2 1-14 0,0 2-7 16,-2 1 0-16,2-1 0 0,0 2-4 15,0 2 2-15,-2 0-1 16,-2 1-3-16,-2 0 0 0,-5 0-5 16,-1 0-4-16,-2 6-5 0,-5 5 4 0,5 3 2 15,-3 2 0-15,-2 2-2 0,3 5 2 16,-1 2 0-16,3 4 1 0,4 0-2 15,1 3-1-15,9 0 1 0,0-2 0 16,6-1-1-16,9-3 0 0,6-5 3 16,-1-6-1-16,5-5 0 0,4-6 1 0,2-4 2 15,4-3 0-15,2-13-2 0,-4-6 0 16,1-6 0-16,-3-2 2 0,-3-5-1 15,-1 1 1-15,-6-3 2 16,-2 3 7-16,-3 1-2 0,-6 0-1 0,-3 3-1 16,-7-3-2-16,0 3-2 0,-2 0 0 15,-11 0-1-15,3 2-1 0,-3 5-2 16,1 8-13-16,2 5 16 0,1 10-8 15,1 0-17-15,0 13-7 0,2 12-2 16,0 4-10-16,-1 0-13 0,7 0-40 16,-2-7-176-16</inkml:trace>
  <inkml:trace contextRef="#ctx0" brushRef="#br0" timeOffset="23990.37">7299 2158 25 0,'2'-3'102'15,"0"1"-31"-15,-2 0-23 0,0-2 13 16,0 1 4-16,0-1-23 0,0-2-12 15,0 0-8-15,0-1-1 0,0-1-1 16,-2 0-2-16,-2-1 3 0,0-2-3 16,0 3 2-16,-3 0 4 0,-1 3-7 15,0 1-3-15,-4 3-4 0,-3 1-6 16,-1 0-2-16,-1 0-3 0,-2 11 2 15,-3 5-2-15,-1 3 1 0,-2 3-2 0,0 2 2 16,0 2 1-16,3 3-1 0,3 1-3 16,5 1 3-16,1 0-1 0,9 2 0 15,4 0 2-15,0-1-3 0,15-3 2 16,5-5-1-16,7-5-1 0,2-6-1 15,6-5 6-15,7-4-2 0,3-4-2 16,13-5 4-16,0-14-3 0,-2-7 0 16,-7-3 1-16,-7-2 2 0,-7-2 0 15,-8 1 1-15,-3 0-2 0,-9 1 5 16,-5 4 5-16,-4 0 2 0,-6 1-5 0,0-1-1 15,-8-2 4-15,-6-2-7 0,-3 3-3 16,-4 3 0-16,1 6-11 0,1 4 15 16,3 7-5-16,-3 7-4 0,2 1-8 15,9 9-9-15,-2 12-13 0,4 4-8 16,4 4-10-16,2-1-50 0,0-10-196 0</inkml:trace>
  <inkml:trace contextRef="#ctx0" brushRef="#br0" timeOffset="24669.41">8202 2039 68 0,'0'0'172'0,"0"0"-121"0,0 0 16 16,-4 0-4-16,0-4-16 0,4 2 3 15,-2-1-11-15,2 3-8 0,-2 0-3 16,2 0-9-16,0 0-9 0,0 6-6 15,0 9 1-15,0 7 15 0,4 3-9 16,-4 2 13-16,0 1-10 0,0-1-8 0,0 0 6 16,0 3-3-16,0-2-2 0,0 0-3 15,0-2-1-15,0-1 2 0,0-3-3 16,0-1 0-16,0-3-2 0,2-3 3 15,-2-4-4-15,0-3 2 0,2-2-2 16,-2-4 1-16,2 0-6 0,2-1-15 16,3-1-12-16,5 0-8 0,5-2-11 15,5-12-38-15,-3-3-77 0</inkml:trace>
  <inkml:trace contextRef="#ctx0" brushRef="#br0" timeOffset="26026.48">12219 1068 66 0,'0'0'38'15,"0"0"53"-15,0-3 14 0,-2 0-71 16,-2 0-3-16,-3 0 9 0,1 3-15 16,2-2-10-16,-4 2 0 0,2 0-5 15,-3 0 1-15,1 0 1 0,2 0 3 16,-5 0 0-16,1 0 2 0,0 0-2 15,-5 0-2-15,1 0-1 0,-5 4-2 0,-1 3-2 16,-5 4-5-16,2 2 5 0,-2 2 0 16,5 4-3-16,1 0-4 0,4 3-2 15,1 0 2-15,6 1-3 0,6 1 4 16,2 1-3-16,0 1 2 0,4-1-4 15,12 0 3-15,5 0 0 0,4-4-1 16,6-4 0-16,4-5 1 0,2-7 1 16,2-4-3-16,5-1 1 0,-1 0 1 15,-6-7 0-15,3-7 0 0,-7-4 2 16,-6 0-1-16,-5-2 2 0,-5 0-2 0,-5 1 3 15,-5-2-1-15,-5 1 2 0,-2 1 3 16,0 0-5-16,-7-2-2 0,-5 0 1 16,-2 1 1-16,-7-1-4 0,0 2 0 15,-4 5 0-15,1 4-12 0,1 6-2 16,-2 4-5-16,4 12-12 0,1 12-24 0,5 3-23 15,1 1-117-15</inkml:trace>
  <inkml:trace contextRef="#ctx0" brushRef="#br0" timeOffset="26733.52">12213 1971 58 0,'4'-4'4'16,"-2"2"4"-16,-2 0 203 0,0-3-160 0,0 3-11 16,0 0 8-16,0 1-8 0,0 1-1 15,0 0-9-15,0 0-12 0,0 0-1 16,0 1-8-16,0 13-5 0,-2 7 3 15,-2 6 6-15,1 7 1 0,1 1 10 16,-2-2-19-16,4-2 2 0,-4-1-1 16,0-3-1-16,4 1-3 0,0-3-2 15,0-1 0-15,0-1 1 0,0-2-2 16,0 1 1-16,0-2-6 0,8-4-30 15,3-1-17-15,3-5-31 0,1-3-82 16</inkml:trace>
  <inkml:trace contextRef="#ctx0" brushRef="#br0" timeOffset="27524.57">12072 3004 76 0,'0'2'0'16,"0"-2"12"-16,0 0 132 0,4 0-100 15,6 0-14-15,5-4 11 0,-1 2-19 0,3 1-3 16,-1 1 1-16,5 0-6 0,0 0 2 15,2 0-1-15,1 0-3 16,3 8 4-16,-4-1-5 0,-2 3 4 16,-3 1-2-16,-3 6 6 0,-1 0-5 0,-6 4-3 15,-5 4-5-15,-3 3 2 0,0 3-2 16,-11 1 2-16,-5 0-4 0,-3 1-3 15,-6-4 2-15,-2 0-1 0,-4-4-4 16,4-2-2-16,-4-2 6 0,5-6-4 16,-1-4 3-16,2-5-1 0,4-2 3 15,5-4 0-15,-1 0-1 0,5 0 0 0,1-2 1 16,7-6 1-16,2 0-4 0,2 1-2 15,0-2 0-15,2 1 1 16,9 2-5-16,-1 1 2 0,0 5 1 16,5 0 5-16,3 0-5 0,1 3 2 0,0 4 1 15,3 5 1-15,1-1-2 0,2 0 1 16,2 1 0-16,2-1 1 0,4-1-2 15,-4 0-7-15,4-1-29 0,0 0-17 16,0-4-35-16,-6-5-98 0</inkml:trace>
  <inkml:trace contextRef="#ctx0" brushRef="#br0" timeOffset="28281.6">11998 3849 61 0,'-9'0'315'0,"3"0"-264"0,4 0 1 16,2 0 1-16,0 0-21 0,0 0-23 16,6 0-9-16,9 3 4 0,5 3 5 15,13 0 1-15,3-1-7 0,1 1 1 16,4 2 0-16,3 1-1 0,-3 2 4 0,-6 1-2 15,-2-1-5-15,-12 2 2 0,-5-2-2 16,-7-1 3-16,-5 1-2 0,-4 0 0 16,-2 2 5-16,-11-1 0 0,-7 4 0 15,-5-1-6-15,0 1 3 0,-2-1 0 16,4-1-1-16,7-2-1 0,-1-3-1 15,5-1 2-15,4-1-2 0,1-1-1 16,7-1 0-16,0-2-1 0,0 2-4 16,7-1 6-16,9 1-2 0,5-1 3 15,6 0-2-15,4-1 0 0,2-1 0 16,-2 3-2-16,2-1-4 0,-4 1 1 0,0 1 3 15,-2 1-5-15,-7 1 0 0,-3 0 4 16,-1-1 4-16,-7 0-2 0,-1 1 1 16,-2 1-1-16,-4 7 0 0,-2-1 3 15,0 2 13-15,-8-1-7 0,-7-6-3 16,-1 2 4-16,-3 0-5 0,-1 1 0 0,-3-2 0 15,0 3 3-15,2-3 2 16,5-3-2-16,1-1 0 0,5 0-2 16,2-2-4-16,0 1-1 0,1-1 0 15,3-1 1-15,0 1-9 0,2-1-24 0,2 2-23 16,0-3-28-16,0-1-75 0,0-2-132 15</inkml:trace>
  <inkml:trace contextRef="#ctx0" brushRef="#br0" timeOffset="29234.67">5503 3269 167 0,'0'3'174'0,"0"-3"-100"15,0 2-41-15,-2 1 11 0,0 0-5 16,-5 1-15-16,5 2-10 0,-2-1 5 16,2 2-7-16,-2-1-11 0,2 1 1 15,2 0-1-15,-2 0 1 0,2 2-1 0,0 1-2 16,0-1-1-16,0 3-18 0,0 2-19 15,0 0-25-15,6 2-32 0,-4 1-137 16</inkml:trace>
  <inkml:trace contextRef="#ctx0" brushRef="#br0" timeOffset="29457.68">5468 3805 103 0,'0'2'208'16,"-5"-2"-173"-16,1 1 13 0,4-1-13 15,-4 3-22-15,4-1-8 0,0 4-5 0,-2 2-1 16,0 2-5-16,2 1-19 15,0 0-42-15,0 0-71 0</inkml:trace>
  <inkml:trace contextRef="#ctx0" brushRef="#br0" timeOffset="29661.69">5470 4191 47 0,'0'3'-2'0,"0"-2"163"0,2-1-111 0,-2 3-47 16,2-2 0-16,-2 3-1 0,2 2-5 15,-2-1-43-15,2-1-85 0</inkml:trace>
  <inkml:trace contextRef="#ctx0" brushRef="#br0" timeOffset="29863.7">5525 4527 89 0,'0'4'239'0,"0"-4"-204"0,0 1 9 15,0-1 5-15,0 1-24 0,0-1-17 16,0 2-7-16,0 2-4 0,0 1 1 15,2 0-4-15,7 1-27 0,-1 0-38 0,2-5-23 16,-1-1-49-16</inkml:trace>
  <inkml:trace contextRef="#ctx0" brushRef="#br0" timeOffset="30030.71">5621 4800 46 0,'-5'14'268'0,"1"-6"-219"15,2-4-38-15,0-1 5 0,0 2-4 16,0 1 23-16,0 1-19 0,0 2-12 15,2-3-4-15,0 3 2 0,0 2-1 0,0 0-13 16,0 1-34-16,4 0-67 0,-4-3-117 16</inkml:trace>
  <inkml:trace contextRef="#ctx0" brushRef="#br0" timeOffset="30182.72">5631 5120 33 0,'-2'2'341'0,"-4"-2"-314"0,-3 1-2 15,7-1 20-15,-2 0-20 0,4 0 1 16,0 0-14-16,0 0-12 0,0 0 0 0,0 0-4 15,0 0-21-15,0 0-18 0,0 0-16 16,2 3-18-16,2 0-25 0,-4 2-42 16</inkml:trace>
  <inkml:trace contextRef="#ctx0" brushRef="#br0" timeOffset="31909.82">2621 6057 56 0,'2'0'35'0,"-2"0"74"0,4 0-4 16,-4 0-74-16,0 1 11 0,0 0-5 15,0 3-18-15,0 3-11 0,2 3-3 0,-2 6 18 16,0 5-4-16,0 3-4 0,0 3 0 16,0 2-4-16,0 2 0 0,2 2-1 15,3 2 1-15,-3 4-4 0,6-1-6 16,-4-2 3-16,2 1-2 0,0-2 0 15,-1-2-2-15,-1 0-7 0,0-4-8 16,0-3-13-16,-4-6-14 0,6-4-15 0,-2-4-37 16,-4-6-56-16,0-5-35 15</inkml:trace>
  <inkml:trace contextRef="#ctx0" brushRef="#br0" timeOffset="32417.85">3173 6175 42 0,'4'0'22'0,"-2"0"-9"16,0 0 189-16,2 0-147 0,-4 0-12 16,0 0 9-16,0 0-26 0,0 2-15 15,0 9 9-15,0 5 6 0,3 5-6 0,-3 6-1 16,0 3-2-16,0 3-6 0,0-1-2 15,0 3-1-15,-3-3-6 0,3-2-2 16,0 3 0-16,0-2-1 0,0-3 2 16,0 0-2-16,0-6 3 0,0-3-7 15,5-3-11-15,1-4-16 0,2-3-1 16,2-4-6-16,3 1-22 0,-1-4-52 15,-1-2 41-15</inkml:trace>
  <inkml:trace contextRef="#ctx0" brushRef="#br0" timeOffset="32802.87">3686 6101 104 0,'0'3'-14'0,"0"2"227"0,0 1-188 16,0 4 8-16,0 3 19 0,0 5-10 15,-2 1-12-15,0 6-9 0,-1 2 1 16,1 2 20-16,2-1-20 0,0 1-17 15,0 0 0-15,5 3 0 0,-1 0 7 16,0 0-8-16,2-3 0 0,-4-1-3 0,2-2 1 16,0 0-1-16,3-2-7 0,1-4-9 15,2-5-13-15,5-2-10 0,-5-6 5 16,4 0-2-16,1-6-78 0,-5-1-36 15</inkml:trace>
  <inkml:trace contextRef="#ctx0" brushRef="#br0" timeOffset="33157.89">4281 6157 124 0,'2'1'250'0,"-2"0"-223"0,0 2 9 16,0 3 23-16,0 6-20 0,0 2-9 16,0 8-9-16,0 5 2 0,0 0-8 15,-2 2-10-15,2 2 0 0,-2 1-3 16,-2 2 1-16,2-1-1 0,2-2-2 15,-2-1 4-15,2-3-4 0,0 0-13 0,0-1-13 16,2-2-15-16,6-2 6 16,4 4-80-16,1-6-40 0,-3-5 11 15</inkml:trace>
  <inkml:trace contextRef="#ctx0" brushRef="#br0" timeOffset="33987.94">5060 6158 49 0,'2'0'27'15,"3"0"178"-15,-5 0-168 0,2 0 13 16,0 0 5-16,0 4-22 0,4 7-1 15,-2 5-2-15,2 5 5 0,-6 5-16 16,4 5-3-16,-4 2-1 0,0 3-7 16,0 1-2-16,0-1-2 0,0 2-3 15,0-4-1-15,0-2 0 0,0-4-9 16,5-3-21-16,1-3-14 0,-2-2-8 15,2-7-48-15,2-10-84 0,-4-3-19 0</inkml:trace>
  <inkml:trace contextRef="#ctx0" brushRef="#br0" timeOffset="34414.96">5790 6100 51 0,'2'1'307'16,"-2"0"-293"-16,0 0-10 0,0 5 33 16,0 3 3-16,2 10 3 0,0 5-11 15,0 4-13-15,2 5 4 0,3 1-5 0,-5 3-2 16,4-2-3-16,-2 2-5 0,-2-2-4 15,2-1 0-15,-2 0-3 0,2-2 2 16,-2-6-4-16,1-1-7 16,-3-5-13-16,2-2-23 0,2-3-15 15,-2-6-30-15,4-8-115 0</inkml:trace>
  <inkml:trace contextRef="#ctx0" brushRef="#br0" timeOffset="34794.99">6534 6076 85 0,'0'3'356'0,"0"2"-352"16,0 5 1-16,-2 4 33 0,-4 7 13 16,-2 6-10-16,-1 1-21 0,5 6-9 15,0 0-1-15,2 2 0 0,2-3-3 16,0 1-4-16,0-1-1 0,0-1 0 15,0-3 0-15,0-2-2 0,6-4-3 16,-2-6-13-16,3-1-11 0,-1-5-22 0,4-1-8 16,-4-5-29-16,1-5-80 0</inkml:trace>
  <inkml:trace contextRef="#ctx0" brushRef="#br0" timeOffset="35165.01">7320 6010 356 0,'2'0'110'0,"-2"0"-110"0,0 4 24 15,0 2 30-15,2 6 7 0,-2 7-23 0,0 9-15 16,0 6-3-16,0 3-8 0,-2 4-3 16,-2 0-6-16,-1 3-2 0,1-1 2 15,0 1-1-15,2-3-1 0,2-1-3 16,4-5-4-16,9-3-3 0,7-6-25 15,3-4-30-15,8-4 5 0,0-8 25 0,2-5-201 16</inkml:trace>
  <inkml:trace contextRef="#ctx0" brushRef="#br0" timeOffset="40411.31">11144 5890 34 0,'0'0'40'15,"0"0"-18"-15,0 0-15 0,0 0 3 16,0 0-11-16,0 0 150 0,0 0-107 15,0 0-25-15,0 0 12 0,-2 0-4 0,-2-2 3 16,4-2-10-16,-2 3-4 16,0-2-1-16,-3 1 2 0,3 0-6 0,-2 0 0 15,0 2 0-15,-2 0-2 0,4 0 2 16,0 0-4-16,0 0-2 0,2 0 0 15,0 0-1-15,0-1 3 0,-2 1 1 16,2 0 1-16,0-1 3 0,0 0-5 16,0-1 3-16,4 0-2 0,6-4 1 15,9-1-3-15,3-2 2 0,3 1 0 16,4 0 4-16,0 1-5 0,2 2 2 15,4 2 10-15,-2 2-9 0,-4 1-6 16,-2 0 2-16,-4 8 0 0,-2 4-1 16,-3 5-4-16,-5 1 1 0,-3 3 2 0,-4 2-2 15,-6 4 3-15,0 2-1 0,-4 2 4 16,-8 3-5-16,-5-1 2 0,-6 0-1 15,1-2-1-15,-3-1 3 0,-2-2-4 16,0-3 1-16,0-1 1 0,0-2-4 16,-2-1 2-16,2-1 0 0,1-1 0 0,1-3-2 15,8-5-3-15,5-3-5 16,-1-3 0-16,7-3-4 0,2-2 4 0,4 0-3 15,0 0 1-15,0 0-3 16,0-5-1-16,0-4-4 0,8-2 1 0,7 2 10 16,1 0 1-16,5 2 6 0,0 0 1 15,1 2 1-15,5 4-1 0,2-2 1 16,2 3 1-16,6 0 4 0,3 0 7 15,3 0-7-15,1 3-4 0,-5 1 1 16,-2-1-2-16,-2 3-2 0,0-1-16 0,-4-3-36 16,-6-2-86-16,-4 0-177 0</inkml:trace>
  <inkml:trace contextRef="#ctx0" brushRef="#br0" timeOffset="41166.35">11929 5815 11 0,'-2'0'36'16,"0"0"-15"-16,2 0-15 0,-6 0-8 15,4 0 10-15,-4 0 108 0,0 0-92 16,-1 0 2-16,1 0 9 0,0 0-6 16,-2 0 2-16,1 0-2 0,3 0-7 15,-2 0-3-15,2 2-1 0,-2-1 1 0,2 1-1 16,0-1 3-16,-3 0-8 0,5-1 1 15,0 0 1-15,-2 0-2 0,4 0-4 16,0 2 1-16,0-2-1 0,0 0-7 16,0 2-2-16,2-2-5 0,11 2 7 15,7 0 0-15,7-2 2 0,8 0 1 16,4 0-1-16,7 0-3 0,2-3 0 15,-1-2 2-15,1 0 0 0,-1 0 0 16,-10 0-1-16,1 1-3 0,-14 3 3 16,-5-1-2-16,-7 0 0 0,-5 2 1 0,-5 0-1 15,-2-1-2-15,0-1 3 0,-2 0-10 16,-9 0-9-16,-5 2-11 0,-5 0-9 15,4 0-14-15,-7 3-23 0,-3 1-48 16,-4 1-52-16</inkml:trace>
  <inkml:trace contextRef="#ctx0" brushRef="#br0" timeOffset="41420.36">11929 5898 97 0,'-6'5'68'0,"2"4"-16"0,4-1 3 16,0 0-7-16,8 3-13 0,5-1-16 0,3 1-4 16,7 0-6-16,4 2-6 0,-2 1 2 15,4-2 5-15,-3 3-5 0,-1-1-3 16,-2 0-1-16,-6 1 2 0,-3 1-3 15,-6 1 2-15,-4 0-2 0,-4-1 0 16,0-1 1-16,-8-2-2 0,-6 0 1 16,-1-1 2-16,-3 0-2 0,-3 1 0 0,0-1 2 15,-1 0-1-15,-5 2 1 16,-2-3-2-16,-2 2 2 0,2-1 0 15,2-3-3-15,4 0-2 0,7-3-6 16,5-3-7-16,5-3-5 0,6 0-20 0,0 0-60 16,0 0-89-16</inkml:trace>
  <inkml:trace contextRef="#ctx0" brushRef="#br0" timeOffset="42155.41">12682 5831 37 0,'-4'-2'47'0,"-3"0"-1"0,1 1 9 15,0-1 2-15,0 0-13 0,0 2-15 16,-1 0-1-16,1 0-3 0,4 0 0 16,-2 0 1-16,2 0-8 0,0-1-5 15,-2 0 2-15,0 0 0 0,0 1 0 0,-1 0-1 16,1 0-3-16,0 0 2 0,-2 0-5 15,2 0 2-15,-2 0 1 0,-3 0-2 16,5 0-3-16,0 0 0 0,-4 0 1 16,4 1-1-16,-1 1-4 0,3-2 4 15,2 2-1-15,0-1-4 0,0 1-4 16,2 0 1-16,13 0 2 0,1-2 1 15,5 0 2-15,6 0-3 0,4 0 1 16,0 0 0-16,2 0-1 0,0-5 2 16,0-2-1-16,-4 4-2 0,-6-1 0 15,-4 1 3-15,-7 0-1 0,-6 1 0 0,-2 1-1 16,-4 0 6-16,0 1 0 0,0-1 0 15,0-2-7-15,-6 3-3 0,-2 0-1 16,2 0-3-16,-3 0-6 0,5 0-5 16,0 0 1-16,0 0-9 0,0 0-4 15,0 0-5-15,0 4-16 0,-1 1-32 16,1 0-40-16,-4-2-78 0</inkml:trace>
  <inkml:trace contextRef="#ctx0" brushRef="#br0" timeOffset="42240.41">12682 5831 248 0</inkml:trace>
  <inkml:trace contextRef="#ctx0" brushRef="#br0" timeOffset="42472.42">12682 5831 248 0,'-130'65'59'0,"117"-58"-25"0,5 1 18 0,6 0-16 0,2 1-10 16,0 4-12-16,2 2-2 0,10 1-5 0,7 2 0 15,2 0-6-15,3 2 3 16,3 1 4-16,6-3-3 0,0-1 1 15,0 0-4-15,1-1-2 0,-6-3 0 16,-1 1 1-16,-2-4-2 0,-4 1 0 0,4-1 1 16,-3 3 1-16,-1 0-2 0,-4 0 3 15,-7-4-10-15,-8 0 6 0,-2 0 2 16,-2-2 1-16,-8 3 2 0,-7-1 1 15,-2 0-4-15,-3 0 2 0,-5 1 1 16,0 3-2-16,-4 0-1 0,-6 3 0 0,0-1 0 16,-1-1 2-16,5 1-2 0,8-3-2 15,5-2-4-15,7 0-21 16,5-2-11-16,4-1-35 0,0 1-83 15</inkml:trace>
  <inkml:trace contextRef="#ctx0" brushRef="#br0" timeOffset="43989.51">15561 5209 70 0,'0'0'22'0,"0"0"18"16,0 0-34-16,0 0 94 0,0 0-10 16,0 0-67-16,-2 0 3 0,-2 0 2 15,-2 0-6-15,-2 0-6 0,-1 0 0 16,-1 0-4-16,-2 0-1 0,-3 6-6 15,-6 8-1-15,-1 7 0 0,-7 9 1 16,-4 10-5-16,-4 9 2 0,-5 12 0 16,7 8 23-16,-2 10-20 0,2 6-4 15,4 1 1-15,6-1 0 0,8-1-2 16,13-6-2-16,4 1 0 0,13 5-10 0,13 1-5 15,12-1 6-15,13-4 11 0,13-17-11 16,13-11-61-16,14-14 11 0,-2-14-53 16</inkml:trace>
  <inkml:trace contextRef="#ctx0" brushRef="#br0" timeOffset="45187.58">15935 5830 2 0,'0'-3'61'0,"0"2"-34"16,0 0-20-16,0 1 28 0,0-1-29 16,0-2 118-16,0 0-99 0,0 1-11 15,-2 0 6-15,2 2 5 0,0-1-2 16,0 1-3-16,-2-1-5 0,0-1 1 0,0 2-3 15,-2-2-1-15,0 2 5 0,-2-1-6 16,-1 1 1-16,-1 0-2 0,-2 0-4 16,0 0 0-16,-1 0-1 15,-5 0-2-15,1 5 1 0,1 3-4 0,-5 2 0 16,3 1-1-16,-1 3 3 0,1 3-4 15,-3 1 4-15,2 4-5 0,3 2 2 16,2 2 1-16,3 0-3 0,5 3 2 16,4-3-2-16,0 1 3 0,8 0-3 15,5-3 4-15,3-2-1 0,7-2 0 0,2-3-2 16,4-4-3-16,4-5 0 0,6-5-4 15,-2-3 3-15,-2-3 6 0,1-10 0 16,-7-2 0-16,-3-4 1 0,-3-2 0 16,-6-1 3-16,-3-2 5 0,-6 1 2 15,-3 0 1-15,1 2 0 0,-6 1 2 16,0 1-6-16,-4 0-2 0,-5 2-1 15,-1-1-2-15,-2-1-2 0,-1 2-3 16,-3 0 2-16,-3 3-4 0,7 4-13 16,-1 3-6-16,9 6 2 0,0 1-13 0,4 8-53 15,0 7-20-15,0 4-62 0</inkml:trace>
  <inkml:trace contextRef="#ctx0" brushRef="#br0" timeOffset="45520.6">16281 6176 140 0,'-7'-4'78'0,"5"-4"-14"0,2 1-15 15,-2-3-4-15,2 0-10 0,0 0-7 16,7 0-12-16,7 0-3 0,0 1-7 15,5 2 1-15,0 2-1 0,5-2-1 16,1 3-2-16,0-3-5 0,4 3 4 0,-4 2-1 16,2 1-2-16,-11 1 1 0,1 0-2 15,-3 0-3-15,-8 0-23 0,1 0-11 16,-5 2-13-16,-2 0-19 0,0 0-38 15,0-2-24-15</inkml:trace>
  <inkml:trace contextRef="#ctx0" brushRef="#br0" timeOffset="45732.61">16324 5998 320 0,'10'8'10'16,"7"3"39"-16,2 2 8 0,1 3-27 15,5 1-6-15,2 1 1 0,2 3 4 0,2-2-24 16,-2 1-4-16,4 0 0 0,-2 3-1 16,0-2-10-16,2 2-24 15,-2 0-23-15,-2-4-60 0,-4-1-183 16</inkml:trace>
  <inkml:trace contextRef="#ctx0" brushRef="#br0" timeOffset="46563.66">17116 5677 221 0,'0'-3'93'0,"0"1"-30"16,-2 1 4-16,2 0-16 0,0 1-13 0,0 0-6 16,0 0-21-16,0 7-10 0,-4 12 8 15,4 6 7-15,-3 4-7 0,1 2-4 16,-2 0-1-16,0-2 0 0,2 1-1 15,-2 3-2-15,0 2 2 0,0 0 16 16,0-3-9-16,-1-5-9 0,3 0-1 16,2 2 2-16,0-5-2 0,-4 0 1 15,4-4 1-15,0-6-1 0,0-3-4 16,0-2-10-16,0-4-4 0,0-2-4 15,0-3-9-15,4 0-1 0,5-2 0 16,-3-10-9-16,2-3-28 0,0-2-44 0,-4-1-89 16</inkml:trace>
  <inkml:trace contextRef="#ctx0" brushRef="#br0" timeOffset="46864.68">17126 5675 285 0,'0'-2'47'0,"6"-4"-13"0,5-1 5 16,5-2-2-16,1-2-7 0,10 1-2 15,-1 0-6-15,8-3-4 0,5 1-6 0,0 0-1 16,2 1-4-16,3 3-7 0,-5-1 3 16,-4 3-1-16,-6 4 0 15,-10 0-3-15,-3 2-4 0,-3 0-8 16,-7 0-5-16,-2 0-4 0,-2 0 0 0,-2 0-8 15,0 4-9-15,-4 5-15 0,-8 0-59 16,-5 1-105-16</inkml:trace>
  <inkml:trace contextRef="#ctx0" brushRef="#br0" timeOffset="47040.68">17196 5888 249 0,'11'2'32'0,"9"1"-9"0,5-1 32 16,2-2-26-16,4 1-6 0,6-1-12 15,3 0 3-15,5 0 5 0,1-6-19 16,-3 1 2-16,0-1-2 0,-1 2-23 16,-7 0-46-16,-2-1-88 0</inkml:trace>
  <inkml:trace contextRef="#ctx0" brushRef="#br0" timeOffset="47356.7">18046 5573 237 0,'0'3'131'0,"0"4"-120"16,-4 3 25-16,-4 5 15 0,-5 6-9 15,5 2 7-15,-2 5-8 0,1 4-25 16,1-1-7-16,-2 2 2 0,3-4 0 16,3 0-6-16,0-1-1 0,2-3-1 15,2-1 0-15,0-4-2 0,0-1-1 16,0-2-1-16,0-3 3 0,0-1-2 15,0-1-1-15,0-3-10 0,2-2-5 16,0-2-9-16,0-1-11 0,0-2-5 16,0-2-10-16,5 0-27 0,-3-1-71 0</inkml:trace>
  <inkml:trace contextRef="#ctx0" brushRef="#br0" timeOffset="47684.71">17895 5575 297 0,'0'-5'50'0,"0"-1"-7"16,0-4-4-16,6-1-6 15,9-3-2-15,3 1-11 0,7-4-7 16,8 2-5-16,2-1-2 0,5-1 2 15,-1 5 2-15,2 2-9 0,-6 3 1 0,-6 4-2 16,-6 3 1-16,-2 0-2 0,-5 0-3 16,-3 5-13-16,-3 5-13 0,-8 0-8 15,0 0-16-15,-2 3-44 0,0-2-78 16</inkml:trace>
  <inkml:trace contextRef="#ctx0" brushRef="#br0" timeOffset="47941.74">17920 5795 295 0,'0'1'41'0,"0"1"-39"0,14 2 44 0,1 0-16 16,5-2-3-16,5 2-2 0,6 0-4 16,4-3-16-16,5 0 2 15,7 1-4-15,1-2-2 0,8 0 0 16,-1 0-1-16,3 0-12 0,0 0-18 0,-6-3-51 15,-7-2-116-15</inkml:trace>
  <inkml:trace contextRef="#ctx0" brushRef="#br0" timeOffset="48652.78">18782 4912 163 0,'-8'-4'56'15,"1"1"2"-15,-1 1-1 0,4 0-3 16,2 1-13-16,0 1-8 0,2 0-15 16,0 1-18-16,0 13 1 0,8 9 8 15,7 8-3-15,7 12 3 0,7 12 5 16,0 7-7-16,4 10-3 0,-6 9 0 15,-4 6 1-15,-2 10-1 0,-5 3-6 16,-6 2-10-16,3-5-3 0,-1-5-6 0,-3-3 19 16,-3-7-8-16,-6 0-33 0,0-5 8 15,-13-6 22-15,-3-10-3 0,-1-7-11 16,-1-10-8-16,1-8 18 0,3-7-6 15,-1-7-25-15,-1-6-46 0,3-7-36 16</inkml:trace>
  <inkml:trace contextRef="#ctx0" brushRef="#br0" timeOffset="49369.82">18306 5454 42 0,'-4'0'57'0,"0"0"3"16,0 0-18-16,4 0-8 15,-2 0 5-15,2 0-12 0,-4-1-7 0,2 1 0 16,2 0-2-16,-2 0-3 0,2 0-1 16,-2 0 4-16,0 0-1 0,2 0 2 15,-3-1 4-15,3 0-2 0,0 1-2 0,0-1-5 16,0 0 0-16,0 1-3 0,0 0 0 15,0 0-8-15,0 0-2 16,0 0 5-16,9-1 1 0,1 1-3 16,0-2-2-16,1-1 2 0,3 1-3 0,1-1 0 15,3 1 0-15,-3 0 0 0,-3-2-1 16,5 3-3-16,-1-2-8 0,1 2 2 15,3-1-6-15,-5 2-11 0,-7 0-1 16,0 0-24-16,-8 0-38 0,0 0-92 16</inkml:trace>
  <inkml:trace contextRef="#ctx0" brushRef="#br0" timeOffset="52156.98">20219 5284 176 0,'0'-14'112'16,"0"1"-34"-16,0 2-23 0,0 2-8 15,0 3-5-15,0 2-5 0,0 4-6 16,0 0-8-16,0 0-10 0,0 9-11 0,0 8 3 16,-7 11 5-16,-3 6-2 0,-2 6-2 15,-1 6 3-15,-1 6 5 0,1 1-7 16,1 2-3-16,2 0 2 0,1-1-3 15,3-1 0-15,4-6-1 0,2-5-1 16,-2-5 1-16,2-8-2 0,0-4 1 16,0 3 1-16,0-5-4 0,0-3 4 15,0-5-3-15,0-6 1 0,2-4 0 16,-2-4 0-16,4-1-8 0,2 0-3 15,1 0-1-15,-3-11-1 0,2-2-6 0,4-1-3 16,1-2-14-16,1-3-12 0,0-3-25 16,1-3-50-16,-5-8-183 0</inkml:trace>
  <inkml:trace contextRef="#ctx0" brushRef="#br0" timeOffset="52433.99">20204 5370 300 0,'0'-5'55'15,"0"2"-9"-15,10-5-16 0,7 0 5 16,8-2 4-16,8 0-16 0,4-1-5 15,11 0-3-15,5-2-6 0,1 1 5 0,6 2-4 16,-6 3-3-16,-7 6-5 16,-12 1-3-16,-8 0 1 0,-6 0-3 15,-9 1-6-15,-5 4-11 0,-7 0-6 16,0 4-10-16,-3 1-2 0,-9 2-19 0,-4 0-75 15,-7-3-108-15</inkml:trace>
  <inkml:trace contextRef="#ctx0" brushRef="#br0" timeOffset="52617">20156 5672 264 0,'15'2'33'0,"10"2"15"0,8-2 3 0,2 1-6 16,0-1-23-16,9-2-8 0,-1 0-2 15,0 1-5-15,3 0-3 0,-3 1-4 16,-3 0-8-16,-3 1-17 0,-4-2-49 16,-4-1-61-16</inkml:trace>
  <inkml:trace contextRef="#ctx0" brushRef="#br0" timeOffset="52877.02">21074 5463 420 0,'-8'14'24'0,"-2"11"-2"16,-3 5 31-16,1 2-13 0,-5 5-12 0,5 1-11 15,2 1-2-15,1 3-6 0,-1-1-3 16,4 3-3-16,0-2 1 0,-1-4-4 15,5-5 3-15,2-6-1 0,0-4-1 16,0-3-3-16,0-5-11 0,0-1-4 16,0-5-8-16,0-3-6 0,0-2-21 15,0-4-12-15,0 0-24 0,4 0-66 16</inkml:trace>
  <inkml:trace contextRef="#ctx0" brushRef="#br0" timeOffset="53191.04">21004 5395 174 0,'0'-12'176'0,"0"4"-107"0,8 1-25 16,3-1-12-16,5 2 1 0,7-2-2 0,12 1-13 16,6 0 2-16,9-1-4 0,2 0-8 15,1-2-1-15,3 1-2 0,0 0-1 16,0 1 0-16,-4 1-2 0,-5 1 1 15,-8 1-1-15,-8 1-2 0,-10 4-1 16,-11 0-12-16,-3 0 1 0,-7 0-3 16,0 0-9-16,0 3-11 0,-7 5-13 15,-1 0-31-15,-6 2-67 0,-3-4-121 16</inkml:trace>
  <inkml:trace contextRef="#ctx0" brushRef="#br0" timeOffset="53383.05">21076 5767 299 0,'19'0'76'16,"4"0"-49"-16,12-6 40 0,6-2-28 15,7-5-7-15,5-4-21 0,5-3-3 16,4 0-6-16,2 1 0 0,5 6-4 0,5 2-9 15,3 6-22-15,-1-2-42 0,-8 1-140 16</inkml:trace>
  <inkml:trace contextRef="#ctx0" brushRef="#br0" timeOffset="105458.03">2046 7283 42 0,'0'0'97'0,"0"0"-67"16,-2 0 1-16,0 0-8 0,-2 0 1 15,2 0-4-15,0 0-1 0,2 0-4 16,0-1-1-16,-2-2 6 0,0 2-6 15,-2 1-3-15,4-1 0 0,-2-1 3 16,0 0-1-16,2 2 0 0,-2-2-2 16,2 2 4-16,-2-1-2 0,2 0-1 15,0 1-2-15,0-1 3 0,0 1-1 16,0 0 2-16,0 0-6 0,0 0 4 15,0-1-4-15,0 1-3 0,0-1-2 16,0 1 2-16,0 0 2 0,-3 0-5 0,1 0 1 16,2 0 2-16,-2 0-3 0,2 0 3 15,0 0-4-15,0 0 3 0,0 0-1 16,-2 0-3-16,-2 3 0 0,0 5 2 15,0 1 0-15,0 1-2 0,2 1-1 16,2 4 2-16,-2 3 1 0,-3 4-2 16,5 2 0-16,0 3 0 0,0-2 4 15,0 4-6-15,0 6 0 0,0 0 4 16,0 3 0-16,5-3-2 0,-3-3 0 15,4 0 1-15,-2-4 0 0,-4 1-1 0,2-3 0 16,0-2 1-16,2 1-2 0,-2-4 1 16,0-4 0-16,3-2 1 0,-5-4 0 15,0-1-1-15,2-3-1 0,-2-3 3 16,2-2 0-16,-2-1-2 0,2-1 2 15,-2 0 5-15,0 0 0 0,0 0-1 0,0-1-7 16,-4-4 3-16,2-1 1 16,-3-1-2-16,3 0-1 0,0 1 1 15,2 0 0-15,0 1-3 0,0 0 2 16,0 2-1-16,0 0-5 0,0 0-8 0,0-1-10 15,9 1-16-15,5-1-39 0,-6-4-75 16,1 0-134-16</inkml:trace>
  <inkml:trace contextRef="#ctx0" brushRef="#br0" timeOffset="106387.08">2764 7432 154 0,'0'0'51'0,"0"0"-12"0,0 0 12 15,0 0-19-15,0-2 0 0,0-1-4 16,-4 2-10-16,-1-1-4 0,-1-1 0 15,2 3 0-15,-4-2-1 0,0 2-4 16,-3 0 4-16,1 0-3 0,-2 0 3 0,-1 0-5 16,-1 0-1-16,-3 4 6 0,-1 2-3 15,-1 2-3-15,-2 0 2 0,5 2 0 16,-3 3-4-16,0 0 0 0,1 3-1 15,3 1-3-15,1 1 3 0,4 4-4 16,3 2 0-16,1 3 0 0,0 6 1 16,4 1-3-16,2-3 3 0,0-2 0 15,4-5-3-15,13-4 0 0,3 0 1 16,3 1 2-16,2-6-2 0,6-2 1 15,0-3 1-15,2-7 0 0,0-3-1 0,0 0 0 16,0-2 1-16,0-10 1 0,-2-4-2 16,2-3 0-16,-4-4 1 0,-2-2 2 15,-4 0-1-15,-7 0 2 0,-1 0 4 16,-5 0 2-16,-4-2-2 0,-1-1-2 15,-5-3-1-15,0 1-2 0,-9 1-2 0,-1 0 0 16,-7 1 2-16,3 1-1 16,-1 3-4-16,1 5-6 0,-1 7 5 15,5 4-1-15,2 8-1 0,6 0-9 16,-4 2-12-16,1 13-12 0,3 5-15 15,2 0-26-15,0-1-47 0,0-1-85 0</inkml:trace>
  <inkml:trace contextRef="#ctx0" brushRef="#br0" timeOffset="106935.11">3270 7516 2 0,'0'-4'163'0,"0"-1"-108"0,0 0-8 15,-2 1 2-15,-4-1-11 0,0 2-3 16,-3 1-9-16,1 1-7 16,0 1-3-16,-4 0-3 0,-1 0-4 15,3 0 1-15,2 3 0 0,-1 2 2 0,-1-1-7 16,2 3 1-16,-5-1-3 0,5 2 5 15,0 2-4-15,-3 0-1 0,1 5 3 16,0-1-2-16,-3 3-2 0,1 1-3 16,4 0 3-16,1 0 0 0,5-2-3 15,2 0 0-15,0-2 1 0,9 1 0 0,3-1-2 16,9-1 3-16,1 0-1 0,5-1 1 15,2-3-3-15,4-1 2 0,5-4 1 16,-1-3-2-16,0-1 2 16,-4 0-4-16,0 0 1 0,0-3 3 0,-4-7-3 15,-4-1 9-15,-4-2-8 0,-11-1 5 16,0-1 0-16,-4-2 8 0,1-1 0 15,-7-1 1-15,0-5-1 0,0 1 2 16,0-3-2-16,-2-2-6 0,-7-2-3 16,-1-1-2-16,0 2 0 0,-1 4 0 0,3 6-3 15,-2 5 1-15,1 7-1 0,7 5-5 16,0 2-9-16,-2 0-17 0,4 10-11 15,0 6-10-15,-2-2-53 0,0-1-101 16</inkml:trace>
  <inkml:trace contextRef="#ctx0" brushRef="#br0" timeOffset="107471.14">3977 7472 4 0,'0'-3'7'0,"0"-2"180"0,0 1-145 15,0-1 11-15,0 1-5 0,0 0-9 16,-2 1-4-16,-2-1-10 0,2 0-3 0,-4-1-4 16,-3 2-3-16,-1 1-2 0,0 2-1 15,-5 0 0-15,1 0-6 0,-3 0 3 16,1 4 2-16,-1 5-4 0,-1 2-4 15,1 3 1-15,3 3-4 0,-3 4 2 16,5 3-3-16,-1 5 1 0,5 2 0 16,2 0 1-16,6-3-2 0,0-3-2 15,8-2 4-15,9-3-7 0,3-2 4 16,5-5-2-16,4-6 3 0,6-2 1 15,0-5-2-15,7 0 1 0,3 0 1 0,7-15 4 16,2-2-5-16,-3-4 1 0,-5 0 3 16,-5-3-5-16,-4-2 5 0,-6-2 1 15,-6-1 2-15,-11 4 0 0,-9 0 4 16,-5 1 8-16,0 0-4 0,-11 0-6 15,-1 0-4-15,-5 2-1 0,1 0-1 0,-3 3 1 16,1 5-4-16,3 2 1 16,1 7 1-16,5 5-2 0,3 0-3 15,0 3-8-15,2 9-1 0,0 5-8 16,4 1-11-16,0 1-24 0,0 0-35 0,0-3-78 15,0-3-71-15</inkml:trace>
  <inkml:trace contextRef="#ctx0" brushRef="#br0" timeOffset="108006.17">4854 7425 8 0,'2'-4'5'0,"-2"-3"176"15,0-1-121-15,0-2-15 0,0-1 17 16,0 2-24-16,0-1 3 0,0 2-13 0,-9 0-5 15,3 2-10-15,-2 0 1 0,-2 2 0 16,1 1-1-16,-1 0 1 16,2 1-1-16,-3 2-2 0,-1 0 0 15,2 0-6-15,-1 0 0 0,-1 0-1 0,0 8-3 16,1 3 1-16,-3 0-2 0,3 4 0 15,3 5 0-15,0 4-2 0,0 3 2 16,3 5 1-16,5 3-1 0,0 1-2 16,0-1-1-16,13-1-4 0,3-6-1 15,9-5 2-15,2-8-5 0,8-2 6 0,2-3 1 16,13-5-3-16,2-5 8 0,-3 0 0 15,-3-2-3-15,-5-7 2 0,-4-4-1 16,-2-6 3-16,-4-2 1 16,-4-4 0-16,-6-3 6 0,-4-2 2 0,-5-1 5 15,-6-1-2-15,-4-1-5 0,-2 3-3 16,0 0 4-16,-8 1-5 0,-9-1-3 15,-1 5 0-15,-1 1-3 0,-1 8 3 16,3 5-2-16,7 5-2 0,-3 6 4 16,3 0-12-16,0 2-8 0,1 10 2 0,3 6-1 15,4 1-20-15,2 4-21 0,0 0-29 16,-2-3-77-16,0-1-77 0</inkml:trace>
  <inkml:trace contextRef="#ctx0" brushRef="#br0" timeOffset="108598.21">5782 7455 17 0,'4'-7'132'0,"-2"-4"-22"16,-2 1-66-16,0-1 24 0,0 1-9 15,-2-2-18-15,-6 2-6 0,6-1-5 16,-5 3-10-16,3 1-6 0,-2 1 1 16,-2 0-4-16,-3 3 1 0,1 0-4 15,-2 3-2-15,-3 0 2 0,1 0-4 16,-5 9-3-16,-4 6 1 0,3 4-1 15,-1 0 0-15,2 6-2 0,7 2 0 0,6 5 2 16,6 2-3-16,0 1 1 0,6 2-1 16,13-5-6-16,3-5-7 0,7-4 9 15,2-8 5-15,4-6-6 0,5-4 6 16,-3-5-4-16,2 0 3 0,-2-2 2 15,1-10 0-15,-7-5-1 0,0-3 2 0,-4-4 1 16,-5-3 3-16,-1-3 1 16,-11 0 2-16,-1 2 3 0,-7 1-4 15,-2 2-1-15,0 3-1 0,-11 1 1 16,-3 3-2-16,-3 1-4 0,-3 3 0 0,-1 1-3 15,0 2-4-15,9 3-2 0,6 5-4 16,2 3-17-16,1 0-37 0,3 11-27 16,0 1-40-16,0-1-78 0</inkml:trace>
  <inkml:trace contextRef="#ctx0" brushRef="#br0" timeOffset="109082.23">6522 7371 49 0,'4'-6'237'0,"-4"-1"-214"15,0 2 18-15,0-3 11 0,0 0-8 0,0 2-9 16,0 0-15-16,0 2-9 0,0 2-3 15,0-1 6-15,0-1-2 0,-6 1 0 16,-1 0 1-16,1 2-4 16,-4-1-3-16,-2 1 2 0,1 1-5 0,-3 0 7 15,-1 0-2-15,-1 0-2 0,-1 1 0 16,-3 8-1-16,-1 3-3 0,2 2-1 15,1 3-1-15,3 5 1 0,3 1-2 16,6 5 0-16,1 3 0 0,5 0 1 16,3 1-5-16,15-1-4 0,5-5-2 15,6-4-3-15,4-6 0 0,2-5 5 0,8-3 6 16,7-5-14-16,8-3 21 0,0-1-2 15,0-12-6-15,-11-5 7 0,-5-1-3 16,-7-2-1-16,-6-3 5 16,-5 0 4-16,-7-1-1 0,-7 0 13 0,-6 0-6 15,-4 1-1-15,0 1 1 0,-10-1-6 16,-4 4-3-16,-5 0-1 0,-6-1-3 15,2 5-1-15,3-1 0 0,-1 3 0 16,7 3-1-16,5 6-3 0,5 1-8 16,2 1-4-16,0 3-7 0,2 0-15 0,0 1-38 15,0 7-39-15,0 1-110 0</inkml:trace>
  <inkml:trace contextRef="#ctx0" brushRef="#br0" timeOffset="109590.26">7355 7365 25 0,'0'-3'4'16,"0"0"208"-16,0-3-175 0,-4 1 4 16,0 1 12-16,-1-1-7 0,-3 0-7 15,-2 1-15-15,-3 0-9 0,1 0-3 16,-2 2 0-16,-3-1 5 0,-2 0-2 15,3 0 3-15,-3 3-5 0,-1 0 0 0,-3 0 0 16,4 1-5-16,-1 8-3 0,1 3-4 16,0 0 3-16,5 4-3 0,-1 2-1 15,1 3-1-15,6 0 2 0,4 3-1 16,-3 5 0-16,7 1-1 0,0 2 1 15,7 0 0-15,5-4 0 0,4-2-3 16,3-5 1-16,6-6-1 0,-2-6-1 16,1-2 3-16,-1-5 2 0,2-1-1 15,-2-1 0-15,-3 0 0 0,5-8 1 16,0-6-1-16,2-2 0 0,-2-5 0 0,-1-4 2 15,-1-3-1-15,0-1-2 0,-7 1 4 16,1 0 0-16,-7 2 2 0,-1-1-1 16,-9 1-2-16,0-2 1 0,0 3-1 15,-13-1-2-15,-3 1-2 0,-5 3-1 16,-2 5-5-16,-2 5-4 0,1 9-8 15,3 3-13-15,2 9-22 0,5 7-34 0,-3 0-93 16</inkml:trace>
  <inkml:trace contextRef="#ctx0" brushRef="#br0" timeOffset="110119.29">7940 7462 9 0,'6'-6'195'0,"-2"-5"-125"0,2 2-32 16,1-2 21-16,-5-2-1 0,4-2-6 15,-2 1-18-15,0-3-5 0,-2 1-14 0,-2 1 3 16,0 1-1-16,0 1-9 0,-8 0 0 15,-2 1 2-15,-5 4-5 0,1 4-2 16,-7 4-2-16,0 0 0 16,-4 2 0-16,-3 8 0 0,-1 5-2 0,-4 4 2 15,-1 5 0-15,1 7-1 0,2 4 0 16,2 6-1-16,7 3 2 0,9 3-1 15,5 2-1-15,8-6-1 0,0-4-1 16,17-6-4-16,5-8-3 0,9-5 5 16,4-6 3-16,3-6 1 0,3-7-2 0,4-1 3 15,3-2 1-15,-5-15 0 0,1-3-1 16,-1-6 2-16,-8-2 5 0,1-4 2 15,-8-3 0-15,-7-3 3 0,-8 1 0 16,-7 1-1-16,-6 2-2 0,0 5-7 16,-9-1 3-16,-7 6-4 0,-11 0-1 15,-4 5-2-15,-8 3-12 0,-1 5-22 16,5 9-8-16,6 2-20 0,7 0-47 15,1 0-232-15</inkml:trace>
  <inkml:trace contextRef="#ctx0" brushRef="#br0" timeOffset="115057.58">2297 6624 81 0,'0'0'41'0,"0"0"-6"16,0 0 0-16,-5 0-5 0,5 1 1 15,-2 0-2-15,0-1-6 0,-2 0-4 0,4 0 0 16,-4 0 1-16,0 0-2 0,0 2-2 16,0-1 2-16,-1-1-1 0,1 1-1 15,4 0-1-15,0 0-5 0,-2-1 1 16,2 1-5-16,0-1-4 0,0 0-1 15,0 0 1-15,0 0-2 0,0 0-5 16,0 2 1-16,0 2-9 0,0 1-14 16,0 0-10-16,2 1-21 0,2-2-16 15,-1-1-33-15,-1-2-63 0</inkml:trace>
  <inkml:trace contextRef="#ctx0" brushRef="#br0" timeOffset="115500.6">2249 6971 97 0,'0'0'75'16,"0"0"-30"-16,0 0 16 0,0 0-11 15,0 0-22-15,0 0-12 0,0 0-9 0,0 0-7 16,0 2-1-16,0 1-2 15,2 1-6-15,-2-1-16 0,0 3-17 16,4-2-6-16,-2 0-7 0,-2-1-23 16,0-2-38-16</inkml:trace>
  <inkml:trace contextRef="#ctx0" brushRef="#br0" timeOffset="115941.63">2342 7307 168 0,'0'0'60'0,"0"0"-10"0,0 0 5 15,-4 0-15-15,2 0-8 0,2 0-7 0,-4 0-8 16,2 0-2-16,0 0-4 0,2 0-4 16,0 0-4-16,0 0-3 0,0 0-2 15,0 0-1-15,0 0-4 0,0 2-12 16,0 5-28-16,0-2-34 0,0-3-39 15,0 1-59-15</inkml:trace>
  <inkml:trace contextRef="#ctx0" brushRef="#br0" timeOffset="116352.65">2292 7676 169 0,'-4'1'49'0,"4"1"-20"0,-2-2 15 15,0 0-18-15,2 0-15 0,0 0-4 0,0 0-1 16,0 3-4-16,0 0 1 0,0 0-2 15,0 0 0-15,4-1-10 0,0 1-35 16,1-1-31-16,-5-1-33 0</inkml:trace>
  <inkml:trace contextRef="#ctx0" brushRef="#br0" timeOffset="116833.68">2309 8045 15 0,'0'1'-15'0,"0"0"221"0,0-1-158 0,0 2-17 16,-4 1 16-16,2-3-19 0,0 0-1 15,2 0-13-15,0 0-12 0,0 0-2 16,0 1-2-16,0 2 3 0,0-3-4 15,0 1 6-15,4 2-3 0,0 0 0 16,0-1-8-16,2-1-25 0,1 0-31 0,-5-1-45 16,2 0-79-16</inkml:trace>
  <inkml:trace contextRef="#ctx0" brushRef="#br0" timeOffset="117274.7">2284 8398 20 0,'-2'8'50'0,"-2"-2"120"0,2 0-123 15,0-2 16-15,0-2-4 0,2 0-20 16,0 0-8-16,0 0-15 0,0 2-5 16,2-2-1-16,0 2-5 0,2-1-1 15,-2 0-3-15,0-1 1 0,2 0-2 0,0 1-2 16,1 1-18-16,1 0-18 0,-2-1-29 15,0 0-45-15,-2-3-61 0</inkml:trace>
  <inkml:trace contextRef="#ctx0" brushRef="#br0" timeOffset="117663.73">2328 8777 152 0,'0'0'155'0,"0"0"-126"0,0 0 9 16,0 0 21-16,0 0-29 0,2 0-12 16,2 0-18-16,-2 2 0 0,-2-1 3 0,4 2-1 15,0 1-3-15,-2 0-1 0,2 1-3 16,-2 0-22-16,3 0-15 15,-1 0-36-15,-4-1-6 0,0 0-113 16</inkml:trace>
  <inkml:trace contextRef="#ctx0" brushRef="#br0" timeOffset="117885.74">2354 9072 165 0,'0'24'204'0,"-2"-18"-194"0,2-1-9 16,0-1 1-16,0-3 17 0,2 1-4 15,5 0-9-15,-3-2-3 0,4 0-13 16,2 0-36-16,1 0-46 0,-3-4-81 15</inkml:trace>
  <inkml:trace contextRef="#ctx0" brushRef="#br0" timeOffset="117987.74">2354 9072 9 0,'34'54'223'15,"-43"-53"-174"-15,3 1-29 0,4-1 0 0,2 0-18 16,0-1-11-16,0 0-102 0</inkml:trace>
  <inkml:trace contextRef="#ctx0" brushRef="#br0" timeOffset="129930.43">2611 8508 8 0,'0'0'2'0,"2"0"2"15,-2 0 42-15,2-2-32 0,0 1-10 16,0 1-2-16,-2-1 53 0,0 0-35 15,0 0-4-15,0-1 9 0,0 1-8 16,0 0-3-16,0-1 0 0,0 2-5 16,0 0 0-16,0 0 0 0,0 0-2 15,0 0-3-15,-2 0 1 0,2 0-3 16,-2 0-1-16,2 0 1 0,0 0 1 0,0 0-3 15,0 0 1-15,0 0-1 0,0 1 5 16,0-1-2-16,4 0 3 0,2 1-3 16,0-1 1-16,5 0-2 0,-1 0 1 15,0 0-2-15,5 0 3 0,-1-1-1 16,3 0-2-16,4 0 2 0,-1-1 0 15,5 1 9-15,2 0-9 0,-2-1 3 16,4 2-3-16,2 0-1 0,2 0-2 16,4-2 3-16,-2 2-3 0,2 0 1 15,3 0-1-15,-3 0 2 0,4 0-2 0,-2 0 0 16,1 0 0-16,-3 0 2 0,2 0-2 15,-2 0 0-15,3 0 0 0,-3 0 1 16,-4 0 0-16,4 0-1 0,-2 0 0 16,-2 0 1-16,3 0-1 0,-1-1-1 15,-2 0 2-15,-4-2 0 0,6 2-1 0,-4 0-1 16,0 0 1-16,2-1-1 0,0 0 1 15,4 1-1-15,-6-1 0 16,0 1 1-16,-2 1-4 0,-2 0 1 16,2 0 1-16,4 0-2 0,-2 0 0 0,-2 0-5 15,2 0 3-15,-2 0 2 0,-4 0-3 16,0 0 5-16,-3 1 0 0,1 0 2 15,2 2-1-15,2-1 0 0,0 1 1 16,4-2 0-16,2-1 0 0,2 1 0 16,0-1 0-16,0 0 1 0,0 0-1 0,2 0-1 15,-4 0 1-15,3 0 0 0,-3-3-2 16,0-1-9-16,-4 1 6 0,0 2 4 15,0-3-9-15,-5 3 9 16,3-4-1-16,-2 5 2 0,2 0 0 0,-2-1-4 16,2 1 3-16,-3 0 1 0,3 0-5 15,0 0 4-15,4 0 1 0,-2 0-2 16,4 0 1-16,-2 0-4 0,0 0 4 15,2 0-9-15,0 0 10 0,0 0-1 16,1 0 1-16,-1 0 0 0,2 0-1 0,-2 0 1 16,-2 0 1-16,0 0 0 0,-6-1-1 15,4-1 5-15,-3-1-3 0,-1-1 2 16,0 1 4-16,2-1-5 0,-4 2-1 15,-3-3-2-15,-1 2 0 16,-3-1 0-16,-1-2 1 0,-3 1 3 0,9-2-2 16,4 1 0-16,4-1 6 0,0-1 8 15,2 2-16-15,-4-3 0 0,-3 2 1 16,3 0 0-16,2 0-1 0,6 0 0 15,5 2 1-15,-5-1 0 0,-4 1-2 16,-2 1 1-16,-2 0 0 0,-3 0 2 0,3 1-3 16,0 1 1-16,0 0 0 0,-2-2 1 15,0 1-1-15,-1-1-1 16,-3-1 2-16,0 1-1 0,-7 1 0 0,-1 1 1 15,-1-1-1-15,0-1 0 0,-1 2 0 16,-1-3-1-16,2 2 1 0,1 1 1 16,-1-1-1-16,1-1-1 0,1 0 1 15,7 1 1-15,10-1-1 0,4 0 0 16,4 1 0-16,-6 0 0 0,-4 0 0 15,-2-1-1-15,-2 2 2 0,4 0 0 0,4-1-2 16,0 2-1-16,-4-2-17 0,-2 3 11 16,-6 0 5-16,-3-1 1 0,3 1 2 15,-3 0 0-15,7 0 0 16,0 0 0-16,-6 0-22 0,-1 0 13 0,-3 0 10 15,-3 0-3-15,3 0 3 0,-7 0 0 16,4 0-1-16,1 0-1 0,-5 0 2 16,2-1 1-16,-1-2-2 0,1-1 0 15,0 3 0-15,1-2 0 0,-1 2 0 16,0 1-1-16,-2-1 2 0,1 1 1 0,9 0-3 15,13 0 1-15,0 0 22 0,7 0-29 16,-7 1-7-16,0 0 11 0,-5 1 5 16,10 1-1-16,-3 1-1 0,6-1 0 15,0-1-13-15,-4 1 8 0,-2 0-13 16,-6-1 16-16,-4 0-9 0,-4 1 24 0,-5 0-13 15,-1-1-1-15,-5-1 2 16,2 0 1-16,-2-1-4 0,1 0 6 16,5 0 3-16,-4 0-2 0,5-1 9 15,-1 0-1-15,5-1-1 0,2-1-8 0,3 0 0 16,3 2 11-16,-2-2-3 0,0 0-11 15,-4-1-1-15,-1 3 1 0,-5-2 3 16,-5 3-1-16,-4-1-3 0,-6-3 7 16,0 3 2-16,0-1 3 0,0 1-8 15,0 0-3-15,0 1 6 0,0 0 5 0,0 0-8 16,0 0-4-16,0 0 0 0,0 0 0 15,0 0-2-15,0 0 2 16,0 0-7-16,0 3-22 0,0-1-30 16,-2-2-85-16</inkml:trace>
  <inkml:trace contextRef="#ctx0" brushRef="#br0" timeOffset="130835.48">7944 8024 8 0,'-6'-3'124'0,"4"0"-84"0,2 1 9 0,0 1 3 16,0 1-19-16,0 0-5 0,0 0-17 16,0 0-2-16,10 1 6 0,7 6-3 15,7 1 3-15,5 3-3 16,4-1-5-16,5 2-3 0,-1-3 1 0,2 2 2 15,0 0-2-15,-1-1-2 0,-5 2-2 16,-2-1 3-16,-2 1-2 0,-9-2 0 16,-1-2 3-16,-3-1 2 0,-3 1-3 15,-5-3-1-15,-6 2 0 0,-2-1 0 16,0 3 1-16,-6 0-1 0,-9 4 2 0,-7 2-2 15,-5 1 0-15,-8 3-2 0,0 4 2 16,-7 1-5-16,-1 0 4 0,1 2-2 16,3 1 0-16,0-3-3 0,8 2 1 15,6 0-14-15,2 0-8 0,13 2-7 16,2-1-32-16,2-2-7 0,6-2-131 15</inkml:trace>
  <inkml:trace contextRef="#ctx0" brushRef="#br0" timeOffset="132226.56">2609 8505 19 0,'0'0'97'0,"0"0"-77"0,0 0 11 16,-2 0-7-16,-2 0 2 0,-1 0 10 16,1 0-6-16,0 0-12 0,0-2 2 15,2 0 5-15,-4-1-3 0,4 0-2 0,-5 1-3 16,5 1-7-16,-4 1 2 0,2-1-2 15,-2 0-1-15,4 1 0 0,-4 0-4 16,3 0-1-16,1 0 1 0,-2 0 5 16,2 0-3-16,-2 0 0 0,2 0 0 15,0 0 1-15,-2 0 2 0,2 0 0 16,2 0 1-16,0 0-1 0,0 0-2 15,6-3-6-15,10-6-2 0,11-5 2 16,6-2-1-16,9-2 0 0,1-2 0 16,5 1 0-16,3 0-2 0,3-2 0 0,-6 2 2 15,-7 3 0-15,-8 4-1 0,-12 2 0 16,-5 2 0-16,-5 4 1 0,-5 2-1 15,-6 2 0-15,0 0 3 0,0 0-3 16,-6 0-8-16,-5 6-9 0,1 4 6 16,-4 1-8-16,3 1-11 0,-1 2-12 15,4 0-25-15,-1-4-24 0,-3 0-26 16,-1-3-46-16</inkml:trace>
  <inkml:trace contextRef="#ctx0" brushRef="#br0" timeOffset="132475.57">2571 8526 37 0,'0'6'5'0,"0"1"153"15,0-1-100-15,0 3-4 0,3 1 9 0,5 2-18 16,4 3-12-16,1 2-6 0,1 1 6 16,3 4-16-16,1-1-7 0,3 1-5 15,0 2-4-15,3 0 3 0,3-1-4 16,6 1-19-16,11 0-34 0,7-4 2 15,1-3-134-15</inkml:trace>
  <inkml:trace contextRef="#ctx0" brushRef="#br0" timeOffset="133558.63">3125 9389 0 0,'3'0'0'0,"-3"0"23"0,0 0 107 0,2-6-105 15,0-1 24-15,-2 1-4 0,0-3-8 16,0 3-14-16,0-2 5 0,0 2 1 15,-4-1-12-15,-1 0 3 0,1 1-6 16,-4-2 2-16,0 3-2 0,-3-1-2 16,1 2 1-16,-2 2-5 0,-3-1-2 15,1 3-2-15,-3 0-1 0,-1 4 0 16,-1 6-3-16,-4 3 4 0,5 3-2 15,-3 0-1-15,4 4 1 0,3 1-4 16,2 1 2-16,3 2 2 0,5 0 5 0,4-1-11 16,0-1 2-16,6-3 3 0,9-2-2 15,8-3 0-15,1-2 1 0,5-3 1 16,6-4-1-16,3-2-3 0,-1-3 6 15,4 0-1-15,-6-5-3 0,1-7 2 16,-5-1 1-16,-9-1-1 0,-3-1 3 0,-5-2 2 16,-1-5 3-16,-5-1 4 15,-8 0-2-15,0 1 0 0,-4 3-13 16,-6 1 20-16,-7 0-7 0,0 2-8 15,1 1 2-15,-5 1-6 0,3 0 2 0,3 0-2 16,1 5 2-16,5 1 0 0,7 6-2 16,2 2-3-16,0 0-17 0,0 13-6 15,0 5-5-15,4 3-17 0,11 1-26 16,-7-4-49-16,-2-3-75 0</inkml:trace>
  <inkml:trace contextRef="#ctx0" brushRef="#br0" timeOffset="133896.65">3489 9356 15 0,'7'-1'136'0,"-5"0"-45"16,0 1-55-16,-2 0 6 0,0 3-6 15,0 10 1-15,0 3-5 0,-4 2-9 16,-9 1-3-16,5 1 12 0,2-3-23 0,-1 0 0 15,7-7-6-15,0-3 2 0,5-4-5 16,5-3 2-16,2 0 1 0,3 0 3 16,1-8-3-16,5-6 0 15,4-5 0-15,2-3-3 0,-5 5 0 16,-3 3 1-16,0 3-11 0,-7 3 19 0,-2 0-5 15,-3 5-4-15,-3 1 0 0,2 2 0 16,-2 0-1-16,-4 3 0 0,0 6 1 16,0 5 2-16,0 1-1 0,0 3-2 15,0 4 12-15,0 0-22 0,0-3-7 16,0-2 7-16,8-3-14 0,7-2-12 0,-5 0-8 15,9-1-21-15,-3-5-34 0,-3-1-49 16</inkml:trace>
  <inkml:trace contextRef="#ctx0" brushRef="#br0" timeOffset="134222.67">3837 9571 2 0,'0'0'6'16,"4"-1"36"-16,-4-4 99 0,2 1-101 16,2-4 12-16,-2 1-11 0,4-2-7 15,2-4-8-15,5-1-4 0,-3-5-2 0,5-4-2 16,1-4 3-16,-3-3-5 0,1-2-4 15,1-1-12-15,-3-1 20 0,-4-2-4 16,0-1-6-16,1-1-4 0,-5-4-6 16,0 1 2-16,0 1 0 0,-4 8-2 15,0 7-1-15,0 8 3 0,0 8 3 16,-4 6 1-16,0 3-2 0,0 0-1 15,-5 8-3-15,3 12-3 0,0 7 3 16,2 9 1-16,0 1 1 0,0 2-2 16,2 2 3-16,0-3-3 0,2-2 1 0,0 0-2 15,0-2-1-15,6-4 1 0,0-1 0 16,2-4-8-16,5-2 12 0,-1-4-22 15,5-1-2-15,-3-7-18 0,3-3-6 16,3-3-5-16,5-5-40 0,0 0 13 16,-2-4-68-16</inkml:trace>
  <inkml:trace contextRef="#ctx0" brushRef="#br0" timeOffset="134459.69">4291 9432 15 0,'4'2'69'16,"-1"-1"58"-16,-3 1-73 0,0-1 13 0,0 0-31 16,0 0-20-16,2 0 1 0,2 0 1 15,0 1-4-15,2 0-4 0,0 1 0 16,5-1-1-16,-1 0-5 0,4 1-2 15,-1-1 0-15,-1 4 0 0,1 0-1 16,-1 3-1-16,-2 3 4 0,-3 2-1 0,-7 5-2 16,0 2 3-16,-5 2 3 15,-5 5 4-15,-4 3-8 0,-5 1 0 16,2 1 1-16,5-2 11 0,4-1-12 15,6 0-3-15,2 0 1 0,0-1-2 16,12-5-42-16,7-6-15 0,12-5 14 0,6-10-28 16,6-3-213-16</inkml:trace>
  <inkml:trace contextRef="#ctx0" brushRef="#br0" timeOffset="135095.72">5412 9209 12 0,'6'-11'9'0,"-4"-3"162"16,-2 0-108-16,0 0 1 0,0 1-2 0,-2-1-22 15,-6 2-8-15,-3 2-4 0,-3 0-6 16,-1 4-4-16,-1 3-7 0,-1 2 3 16,1 1-4-16,3 0-5 0,3 6-1 15,4 6-3-15,0 3 1 0,4 1-2 16,2 6-1-16,0 2 1 0,4 4 2 0,4 3-1 15,4 1-1-15,1 2 1 0,3-1-2 16,3 3 3-16,-5-4-5 0,-1 2-1 16,-1-1 11-16,-6-5-16 15,1-1 5-15,-7-3-4 0,2-3 2 0,-2-1 5 16,-2-4-1-16,-13-3-14 0,-6-1 12 15,3-5 3-15,-1-3 0 0,-1-4 2 16,1 0 1-16,0 0-2 0,5-2 0 16,1-9 2-16,7 0-1 0,0-2-1 15,4-1 0-15,2-1 0 0,0-2 0 0,0-1-1 16,12-5-1-16,7-2 0 0,6-4 2 15,4-2-3-15,6 1 1 0,2 1-4 16,2 0-11-16,1 2 19 0,-1 3-2 16,-6 1-3-16,0 2 6 0,-6 2-6 15,-4-1 1-15,-7 2 5 0,-3 3 0 16,-11 4 1-16,-2 1 3 0,0 3 0 15,-4 1-1-15,-11 2-5 0,-3 4-1 16,-9 0-1-16,-2 0 0 0,0 9-5 16,8 1-16-16,2 3-18 0,7 2-23 15,4-3-72-15</inkml:trace>
  <inkml:trace contextRef="#ctx0" brushRef="#br0" timeOffset="135659.75">6086 9073 73 0,'0'-5'114'0,"0"1"-37"0,0 1-41 16,0 2 13-16,-2 1-11 0,-5 1-12 15,-1 15-10-15,0 10-5 0,-9 11 5 16,3 6 5-16,-3 5-5 0,5 7-2 0,-3 1-5 16,3-1-3-16,4-5 2 0,-1-6 8 15,5-11-14-15,0-6 1 0,4-7 1 16,0-7 0-16,0-4 1 15,0-5-3-15,0-3 2 0,0-1 0 0,0 0 11 16,6-9-4-16,5-5-9 0,3-7 0 0,7-5 0 16,4-4-2-16,2-3 0 15,4 0 0-15,-3 1 1 0,1 6-3 16,-4 3-13-16,0 7 21 0,0 3-4 15,0 5-3-15,-5 4-2 0,-1 4-1 0,-5 0 1 16,-1 0-1-16,-3 10 3 0,-4 4 0 16,-4 0 1-16,-2 3 0 0,0 2 0 15,-6-1 1-15,-4-1 1 0,-3 1 9 16,1 0-16-16,-2 0 4 0,-1-2 1 15,1-4-1-15,-3-3 2 0,3-3 0 0,3-1 3 16,3-2-4-16,4-1 0 0,0-2 1 16,2 0 0-16,2 0-1 15,0 0-9-15,0 0-25 0,4 0-27 16,8 0-9-16,1-2-78 0</inkml:trace>
  <inkml:trace contextRef="#ctx0" brushRef="#br0" timeOffset="135864.76">6499 9412 76 0,'4'0'166'0,"-4"0"-88"16,0 0-23-16,0 0 8 0,0 0-18 16,0 0-21-16,0 5-18 15,0 5-6-15,0 2 3 0,0 4 0 16,0-1-3-16,-4 1 0 0,4-2 1 0,0-3-2 15,0-2-5-15,0-1-16 0,2-2-16 16,8-2-13-16,5-3-15 0,-3-1-60 16,-1-4-51-16</inkml:trace>
  <inkml:trace contextRef="#ctx0" brushRef="#br0" timeOffset="136566.81">6753 8975 0 0,'0'0'28'0,"0"-2"85"16,0 0-93-16,0 1 13 0,-2 0 2 15,0 1-4-15,-6 0-9 0,0 0-3 0,3 3 8 16,-1 2-6-16,-2-2-4 0,2 0 3 15,2 2-2-15,0-2-1 0,1 2-1 16,3 0-6-16,-2-1 2 0,0 0-4 16,-2 2-2-16,4-1 2 0,0 2 0 15,0 2-2-15,0 2-4 0,0 0 1 16,0 2 1-16,0 0-2 0,0 1-2 15,0 4 1-15,0 1 1 0,0 1 1 16,0 1-2-16,-2 0 0 0,2 0 1 16,0 1 0-16,0-1-1 0,0 1-1 0,0-1-1 15,0 2 2-15,0-1 0 0,0-1 1 16,0-3-1-16,0-1 2 0,0-4 7 15,0-2-13-15,0 0 1 0,0-5 0 16,0-1-6-16,2-5 2 0,6 0-3 16,5 0 3-16,1-9-6 0,9-5-10 15,4-3-4-15,0 1-8 0,2-4-11 16,2 1-19-16,-6 0 35 0,1 1-13 15,-1 2 16-15,-2 1 16 0,-2 2-2 16,-3 3 19-16,-3 0-13 0,-5 6 6 0,-8 1 13 16,4 0-4-16,-6 3 0 0,0 0 0 15,2 0 4-15,0 0 11 0,-2 0-7 16,0 0-12-16,0 0-2 0,0 0 9 15,0 6 16-15,0-1-14 0,0 3-8 16,0-3-3-16,0 3-1 0,13 0 5 16,3 0-2-16,11-1-3 0,4-2 16 15,9 2 3-15,-1 0-19 0,-4 1 0 16,-2 1-1-16,-2 0 0 0,-2 1 5 15,-4 0-4-15,-7 0-2 0,-9 0 3 0,-7-2 0 16,-2-2 7-16,-4 2 26 0,-9 1-20 16,-3 2-5-16,-5-2 4 0,-4 0 4 15,-4-1-2-15,0-1-3 0,0 1-6 16,-2 0-3-16,5 0-5 0,1 1 3 15,8-3-4-15,3 2 0 0,3 1-6 16,5 1-19-16,-2 2-11 0,4 3-16 0,0 0-56 16,-3-4-60-16</inkml:trace>
  <inkml:trace contextRef="#ctx0" brushRef="#br0" timeOffset="137931.87">3892 10296 33 0,'0'-2'99'15,"0"-4"-70"-15,-2 3 8 0,0-1 7 16,0-1-7-16,0 1-2 0,0 0-3 15,-2-1-10-15,2 1-2 0,0-1 0 0,0 0 1 16,-2 0 0-16,-1-1-5 0,3 1 5 16,-2-1-8-16,0 1 3 0,0-1-2 15,0 1-4-15,0 1-3 0,2-3 1 16,-2 3-4-16,1 0 0 0,-3 0 0 15,4 0 0-15,-4 1-2 0,2-1 2 0,-2 0 0 16,-5 3 0-16,3-2 1 0,-2 1 0 16,-3 2-3-16,3 0-1 15,-2 0 1-15,-3 0-1 0,3 10 1 16,-3 4-2-16,-1 3 1 0,1 4-1 15,3 6 2-15,-1 2 0 0,1 3 0 0,6 0-3 16,4-4 1-16,2-4 2 0,4-1-3 16,10-5 1-16,3-3-1 0,8-9 3 15,2-6 0-15,6 0-1 0,2-6 0 16,2-12 1-16,4-3 0 0,-3-1-1 15,-7-5 1-15,-3 2-3 0,-5 0 3 0,-2 0-2 16,-7 4 1-16,-5 5 2 0,-3 3-2 16,-6 3 0-16,0 4 2 15,0 2 0-15,0 3 0 0,-4 1-4 16,-5 0 1-16,1 11 0 0,0 5-2 0,2 6 2 15,-1 2 0-15,1 1 0 0,2 1 0 16,4 1-3-16,0-1 2 0,0-1-11 16,0-3-11-16,10-3-8 0,5-3 17 15,1-4-18-15,5-6-11 0,0-2-1 16,6-4-39-16,0 0-20 0,2-12-46 0</inkml:trace>
  <inkml:trace contextRef="#ctx0" brushRef="#br0" timeOffset="138196.9">4287 10348 3 0,'0'-7'6'0,"0"0"170"0,0 1-121 16,0 2 0-16,0 2 3 0,0 2-24 15,0 0-9-15,0 0-22 0,0 7 3 16,0 8 2-16,0 4 0 0,0 1-4 16,0 1 1-16,0-1-3 0,4-2-2 15,11-3 0-15,-3-3 7 0,3-2-2 0,1-6-3 16,3-2 1-16,-1-2 0 0,1 0 5 15,2-9 1-15,-3-5-1 0,-1-1 5 16,-1-6-5-16,-3 3-3 0,-1-2 4 16,-1 0-4-16,-5 3-2 0,-2 0 0 15,-2 3-2-15,-2 1 1 0,0 3-2 16,0 3-1-16,0 2-1 0,0 2-8 15,0 3-10-15,0 0-26 0,4 6-18 16,2 7-1-16,3-4-63 0,-3-3-78 16</inkml:trace>
  <inkml:trace contextRef="#ctx0" brushRef="#br0" timeOffset="140200.01">4889 10335 10 0,'0'-5'199'0,"0"-4"-160"0,-2 3-6 15,-7-3 11-15,3 2-6 0,-2 0-8 16,-4 1-2-16,1 4-2 0,-1 1-6 16,-7 1-1-16,3 0 2 0,-5 4-3 0,0 7-2 15,5 6 0-15,-3 2-3 0,1 4-2 16,-1 1-4-16,7 0 0 15,3-3-4-15,7-2-1 0,2-4-2 0,6-2-1 16,11-4 2-16,4-4 1 0,3-5-2 16,5 0 1-16,4-6 1 0,-4-7 1 15,2-3-4-15,-2-1 2 0,-4 0 1 16,-4 0-2-16,-3 1 1 0,-5 2 0 15,-7 1 1-15,-2 4 0 0,-4 1-1 16,0 2 1-16,0 5 2 0,-4 1-5 0,-6 0 0 16,-1 5 3-16,1 7-4 0,2 1 4 15,-1 2-3-15,5 2-1 0,4 1 3 16,0-2-2-16,0-1-2 0,2-1-9 15,11-2-3-15,3-2-1 0,5-6-7 16,4-4-13-16,2 0 16 0,4-6-5 16,0-7 6-16,-2-1 13 0,-7 0-71 15,-5 1 64-15,-3 0 11 0,-5 2 2 16,-3 0 4-16,0 2 7 0,-4 0 10 15,-2 3 8-15,0 1 0 0,0 1 0 0,0 2-4 16,0 1 0-16,0 1-6 0,0 0-6 16,0 2-13-16,0 7 1 0,-2 3-2 15,2 2 2-15,0-2-2 0,0 0-1 16,8 0-15-16,1 0-6 0,5-2-5 15,-4 1-9-15,9-2-21 0,2-4 10 0,-1-2 45 16,1 0-48-16,-2-1-37 0,-7-2 60 16,-2 0 3-16,3 0 20 15,-5 0 6-15,-2 0 1 0,0-1 16 16,-3-7 35-16,3-1-4 0,0-2-4 0,4-3-11 15,3-6 0-15,1-3-1 0,5-5-13 16,1-6-4-16,3-2-3 0,0-4-5 16,-2-2 4-16,-3 0-3 0,-1-2 2 15,-3 4 1-15,-6-3-4 0,-3 2-1 16,-3 3-4-16,-2 2 2 0,0 6-4 15,0 7-1-15,0 9 1 0,-2 7 1 0,-1 6 0 16,1 1-3-16,2 4-6 16,-4 12 7-16,-2 7 0 0,-2 4 0 15,2 7 0-15,-3 4 0 0,1 5-3 16,2 1-1-16,4 4-6 0,2 1 2 0,0 2 4 15,8-4-21-15,7-8 10 0,3-5-6 16,1-11 1-16,4-6 12 0,1-5 2 16,1-4 4-16,-2-5 0 0,4-3-4 15,0 0 5-15,-5 0-6 0,3-6 2 16,-8-4 4-16,-3 0-16 0,-4 1 16 0,-1-2 3 15,-5 2 1-15,0 0 3 16,-2 1 3-16,-2 2 6 0,0 0 1 16,0 1 1-16,0-2-8 0,0 3-3 15,0 1 0-15,0-3-3 0,0 3 2 0,0-1 1 16,0 2 8-16,0-1-8 0,-2 2 2 15,-2 0-2-15,2-2 0 0,0-1 0 16,-2 3 1-16,-1-1-1 0,-1 1 1 16,0 0-3-16,2 1-1 0,-4 0 1 15,-1 0 2-15,3 0-3 0,-2 0-1 0,0 4 0 16,1 3-1-16,1 2-1 15,0-1 1-15,2 3-1 0,-2 2-1 16,4 1 1-16,-5 2 1 0,5 0-1 16,-2 1 0-16,2-2-1 0,2-1 2 0,0 0-1 15,0 2-1-15,0-4 0 0,2 0 2 16,7-2-1-16,1-4-1 0,4-3 1 15,1-3 2-15,1 0-2 0,5-4 0 16,2-9 1-16,-1-4 0 0,1 1-2 16,-6-3-4-16,-1 1 3 0,-1 1-2 0,-3 2-1 15,-6 3-2-15,-4 5-1 0,1 0 2 16,-3 3 3-16,0 4 0 15,0 0 2-15,0 0-1 0,0 3-7 16,-3 7 4-16,-1 0-1 0,2 0 1 0,2 2-11 16,0-1 5-16,0-3 5 0,0-1-3 15,11-3 1-15,3-2 1 0,11-2 7 16,2 0 3-16,6-7 3 0,-2-9-8 15,-4-1 4-15,-3-3 0 0,-3-4-2 16,-4-1 1-16,-5-2 4 0,-6-4 0 0,0-2 3 16,-3-3-3-16,1 0 1 0,-2-2-2 15,0 0-3-15,0 3-2 0,0 5 2 16,2 8 2-16,-2 9 3 15,-2 7-4-15,0 5 5 0,0 1-1 0,0 0-7 16,0 13-2-16,-4 5 4 0,-4 9 1 16,-1 4-2-16,1 3-1 0,2 3 2 15,2 1-2-15,0 1-3 0,4-5-2 16,0-2 2-16,0-6 4 0,0-6 1 15,4-3-3-15,0-6 2 0,-4-2 1 16,2-4-2-16,-2-3 0 0,0-2 2 0,0 0 1 16,2 0-3-16,2 0 2 0,0 0-1 15,3 0 2-15,1-4-2 0,4-1-2 16,1 2 4-16,3-1-2 15,-3 2-2-15,1 0 4 0,-4 1-6 0,-3 1 2 16,1 0-2-16,-6 0-8 0,-2 0 7 16,0 0 5-16,0 0-3 0,0 0-3 15,0 3 5-15,0 6 3 0,-4 0-3 16,2 1 1-16,0 1 0 0,-2 1 3 15,-1 0-5-15,5 1 2 0,0 2 0 0,-2-2 19 16,0 0-17-16,-6 0-2 0,0-3 3 16,0 0 0-16,-1-1-3 0,1-3 0 15,2 1 2-15,2-3-1 0,0-2 0 16,1 2-2-16,3-4 1 0,0 0-3 15,0 0-3-15,0 0-2 0,5-1 8 16,7-9 3-16,5-4-5 0,-1-5 0 16,3-3 0-16,-1-1 3 0,5-2-1 15,-2-1-1-15,1-5-1 0,1-2-1 16,-2-6-7-16,-1-6 1 0,1-2 5 0,-2-2-1 15,-1 0 1-15,-1 3 2 0,-1 3 0 16,-5 4 2-16,-3 7 0 0,-2 5 3 16,-6 7 7-16,0 4 1 0,0 4-1 15,0 5-1-15,-8 3 0 0,0 4-3 16,-1 0-3-16,-1 7-3 0,-2 12 0 15,1 2 1-15,-1 7-2 0,-3 3 0 16,3 4 3-16,0 6-1 0,1 3-2 16,1 2 2-16,2 2 2 0,2-2-3 15,1-2 4-15,5-4 3 0,0-6 1 0,11-4-4 16,7-6 19-16,7-3-13 0,10-8-5 15,0-6-3-15,9-7 4 0,8 0-2 16,-1-8-2-16,5-11 3 0,0-3-3 16,-4-3-2-16,-9-1 4 0,-10 0-2 15,-8 1-1-15,-15 1 0 0,-8 1 3 0,-2 3-1 16,-4 7-3-16,-10 3 2 15,-9 8-2-15,-2 2 0 0,2 0-4 16,-1 11 4-16,5 5 2 0,2 6-2 16,5 6-2-16,0 4 6 0,3 2-4 0,5 2 0 15,4-4-2-15,10-2 2 0,15-1-8 16,15-4-18-16,15-5-40 0,18-4 48 15,9-12-234-15</inkml:trace>
  <inkml:trace contextRef="#ctx0" brushRef="#br0" timeOffset="150577.6">7214 3009 3 0,'0'-2'5'15,"0"0"-4"-15,0-1-1 0,0 0 1 16,0 2 0-16,0 0 3 0,0-2 4 15,0-1 5-15,0 1 1 0,0 0 4 0,0 0 4 16,0-2 5-16,0 3-9 0,0-1-7 16,0-2 6-16,0 4-5 0,0 0-2 15,0-2 3-15,0 2-5 0,-2 0 7 16,0-3-5-16,2 3 9 0,-2-1 1 15,2 1 1-15,0 1-5 0,0-2 1 0,0 0 4 16,0 1-3-16,-2-3-2 0,2 3 1 16,-2 1-3-16,0-3-3 15,0 2 1-15,2 1-3 0,-2 0-3 16,2 0-1-16,0 0-3 0,0 0-2 0,-2 0-2 15,2 4 2-15,0 1 0 0,-2 2 2 16,0 1-2-16,2 2 2 0,0 4-1 16,-3-2-1-16,1 3 1 0,2 4 2 15,0-1-3-15,0 3 1 0,0 0-1 16,0 0 2-16,-2-2 0 0,0-1-2 0,2-1 1 15,-2 0-2-15,0-1 0 0,0-1 1 16,2 2 13-16,-2-5-7 0,2 0-6 16,0-1 0-16,0-4 2 15,0 1-1-15,0-3-1 0,0 1 0 16,0-3 2-16,2 0-1 0,0 0 0 0,0 0-2 15,2-2 2-15,0 2-5 0,1-1-3 16,1 1-12-16,2-3-14 0,2 1-21 16,3-1-29-16,-5 0-79 0</inkml:trace>
  <inkml:trace contextRef="#ctx0" brushRef="#br0" timeOffset="151577.66">8080 3119 63 0,'0'0'95'0,"0"0"-65"16,0-1 9-16,-2-3-6 0,0-1 0 0,0 0-2 16,-4-2-2-16,4 2-7 15,0-2 2-15,-4 1-7 0,2-1-1 16,-3 1 2-16,-1-1-2 0,0 0-6 15,-3 1-1-15,-1 2 1 0,2 0-1 0,-7 2-5 16,-1 2-1-16,-1 0-1 0,-6 0 1 16,0 2-3-16,5 7 2 0,-3 1-2 15,2 2 3-15,3 3-3 0,1 3-1 16,3 3 2-16,1 4-1 0,7 4-2 15,0 1 3-15,6-3-1 0,0 1-1 0,10-4 2 16,7 2-2-16,5-4 2 0,3-2-1 16,4-6-1-16,6-3 0 15,7-4 2-15,-3-7-1 0,4 0 1 16,-1-2 0-16,3-10 3 0,-6-6 0 0,-1-2 0 15,-1-2 1-15,-10-3 3 0,-7 0-3 16,-5 1 5-16,-7 0 2 0,-4-3 2 16,-4 2-5-16,0 0 0 0,-10-3-2 15,-5 0-1-15,-3 3-4 0,-5 0 0 16,-6 3-2-16,-6 2-1 0,-2 6 0 0,-4 5-16 15,3 9-12-15,5 0-6 0,6 18-22 16,11 3-38-16,-3 2-94 0</inkml:trace>
  <inkml:trace contextRef="#ctx0" brushRef="#br0" timeOffset="152681.73">7274 3735 77 0,'2'-6'92'0,"0"-3"-50"16,2 2 14-16,-4 1-9 15,3 0-7-15,-3 2-1 0,0 2-7 16,0 1-12-16,0-1 2 0,0 2-9 0,0 0-8 15,0 5-5-15,0 8 4 0,0 6 4 16,0 4 3-16,0 1-2 0,0 4-4 16,0 3 2-16,0-3-2 0,0 2 0 15,0 1-5-15,0-5 3 0,0-2 0 16,2-2-3-16,2-3 1 0,0-4-3 0,2 0-3 15,2-1-8-15,1-3 1 0,1-1-7 16,6-2-35-16,1 1 2 0,4-7-37 16,-1-2-106-16</inkml:trace>
  <inkml:trace contextRef="#ctx0" brushRef="#br0" timeOffset="152991.75">8058 3743 70 0,'0'6'195'16,"-4"2"-159"-16,-7 5-14 0,-1 4 23 0,-1 3-1 15,1 4 10-15,4 3-32 0,-1 1-17 16,7 4 2-16,-2-1-2 0,0 1-2 15,4-1-1-15,0-3 1 0,0 4-5 16,0-2-17-16,12 2-20 0,7-3-30 16,-4-7-69-16</inkml:trace>
  <inkml:trace contextRef="#ctx0" brushRef="#br0" timeOffset="153746.79">6904 4631 2 0,'0'-7'-2'0,"0"1"174"15,0-2-133-15,0 5 14 0,0 1 2 0,0 2-11 16,0 0-10-16,0 6-25 0,-2 11 14 15,-4 9 3-15,0 7-5 0,-3 6-4 16,-1 3 1-16,0 2 29 0,2-3-31 16,3-1-10-16,3-1-3 0,0 1 1 15,2-6-3-15,0-2 0 0,0-3 0 16,4-4-1-16,9 0-19 0,3-3-18 0,5-3-25 15,2-9-41-15,2-10-81 0</inkml:trace>
  <inkml:trace contextRef="#ctx0" brushRef="#br0" timeOffset="154155.81">7481 4888 17 0,'8'-14'150'16,"-6"-3"-77"-16,-2 0-46 0,0-1 23 15,0-1-4-15,-6 1-11 0,-6-1-10 16,-3 5-11-16,-1 2-4 0,-5 1 2 16,-6 7 1-16,-4 2-2 0,-2 2 1 15,0 0 2-15,2 10-3 0,2 5-2 16,2 8-2-16,4 4-2 0,5 2-3 15,3 2-1-15,9 1 0 0,6 3 0 16,0 0-1-16,13-2-1 0,9-1 2 16,9-2-2-16,2-6 1 0,5-3 0 0,3-5 2 15,0-4-1-15,3-6-3 0,-5-6 1 16,0 0 0-16,-2-2 1 0,1-12 1 15,-9-3-2-15,-3-4 2 0,-3-3 0 16,-4-1-1-16,-9 0-1 0,-4-1 3 16,-6 3 1-16,0-1-2 0,-4 0 1 15,-8 1 1-15,-7-1-2 0,-2 2-3 16,3-1 0-16,5 4 2 0,3 6-6 15,6 3-3-15,4 7-14 0,0 3-26 16,8 0-16-16,3 11-16 0,-1 0-55 0</inkml:trace>
  <inkml:trace contextRef="#ctx0" brushRef="#br0" timeOffset="154530.81">8180 4903 119 0,'0'-14'153'0,"0"-2"-111"15,-11 3-20-15,-5 0 2 0,-3 2 4 0,-4 3 3 16,1 3-1-16,-1 3-13 0,-2 2-3 16,2 0-2-16,3 2-5 0,-5 10-1 15,6 5-2-15,-1 5 0 0,1 5-1 16,7 2-1-16,5 3-1 0,5-3 1 15,2 0-2-15,7-1-2 0,7 0 1 16,3-2 1-16,5-3 2 0,3-5-3 0,4-3 1 16,2-6 1-16,6-8-3 15,3-1 2-15,1-3 0 0,-2-12 2 16,0-6-1-16,-1-5 1 0,-5-3 3 15,-6-2 2-15,-5 0 4 0,-9 2 4 0,-5 1-3 16,-8 2 5-16,0 0-4 0,-4 3-7 16,-9-1 0-16,-7 3-1 0,-5 1-2 15,-8 2-4-15,0 4-1 0,0 2-4 16,4 3-18-16,8 6-4 0,7 3-11 15,5 0-24-15,-1 3-78 0,-2 7-78 0</inkml:trace>
  <inkml:trace contextRef="#ctx0" brushRef="#br0" timeOffset="155474.87">11991 4509 4 0,'5'0'18'0,"-3"0"140"16,-2 0-104-16,0 0-13 0,0 0 7 15,0 0-16-15,0 0-12 0,0 0-3 16,0 0-8-16,-5 0-12 0,-1 9 4 15,-4 5 1-15,0 6-2 0,-3 3 0 16,-3 4 12-16,5 0 5 0,-5 0-13 16,3 2-2-16,1 1 17 0,4-3-10 15,-1-2-6-15,5-1-3 0,0-4-1 16,4-3 3-16,0 0-2 0,4-6 0 15,9-2 0-15,5-4 1 0,5-3-1 0,10-2 0 16,0 0 2-16,2 0-2 0,3-6-3 16,-1-3 1-16,0-1-5 0,-4 0-1 15,-2 0 0-15,2 2-1 0,-8 1 4 16,0 2-5-16,-5 0-6 0,-3 2-2 15,-1 2-12-15,-5 0-12 0,-3 1-23 0,0-2-34 16,-6-3-21-16</inkml:trace>
  <inkml:trace contextRef="#ctx0" brushRef="#br0" timeOffset="155696.9">12161 4657 101 0,'0'15'229'0,"0"3"-225"15,-6 5 4-15,-1 0 6 0,1 1 16 16,-2 1-20-16,4 1-5 0,2 6-4 0,0 1-4 15,2-3-48-15,0-3-63 0</inkml:trace>
  <inkml:trace contextRef="#ctx0" brushRef="#br0" timeOffset="185278.59">1860 8230 10 0,'-2'0'32'0,"-2"0"41"0,2 0-43 15,-2-3-10-15,2-1 9 0,0 2-10 16,-4 0-1-16,2-2-2 0,-3 2 2 0,3 0 0 16,0 2-4-16,0-2-2 0,-2 1 0 15,0 1 0-15,1-1 0 0,-1 0 0 16,0 1-1-16,0 0-5 0,2 0 0 15,2 0 0-15,-3 0-3 0,3 0 2 16,2 0-2-16,0 0 2 0,0 0-4 0,0 0 2 16,0 0-1-16,0 0 3 0,0 0-5 15,0 0 2-15,0 0 1 16,0 0 0-16,0 0 1 0,5 0-3 15,1 0 0-15,2 0 1 0,4-2-2 0,3-1 1 16,3-1 1-16,1 0-1 0,0 0 0 16,1 0-1-16,-3 1 0 0,4-2 0 15,-1 2 2-15,1 0-4 0,0-1 4 16,-1 2-1-16,-1 0-1 0,-3 0 0 15,3-1 0-15,-5 2 1 0,1 0 0 16,-3 0-1-16,-1 0 1 0,-1 0-1 0,-2 0 5 16,-4 1-4-16,3 0 0 0,-5 0 0 15,4 0-1-15,-2 0 0 16,-2 0 0-16,0 0 1 0,0 0 0 15,-2 0 0-15,2 0-1 0,-2 0 2 0,0 0 0 16,2 0-4-16,-2 0 2 0,0 0 0 16,0 0 4-16,0 0-2 0,0 0 2 15,0 0-1-15,0 0 0 0,-6 0-1 16,2 0-1-16,-6 0 0 0,1 0 0 15,-1 0-1-15,-2 0 2 0,-1 1-1 0,-3 3 0 16,-1-2 0-16,1 3-1 0,-3-2 1 16,-2 2-1-16,3-1 1 0,-1-3-1 15,1 4-1-15,-3-1 1 16,0 0 0-16,3 2 0 0,-1-2 1 0,2 1-1 15,1-1 0-15,1 0-1 0,3-4 2 16,0 0 0-16,3 0-1 0,-1 0 0 16,0 0 1-16,-1 0 1 0,3 0-2 15,0 0 1-15,0 0 2 0,-1 0 1 16,-1 0-4-16,2 0 2 0,-1 0 2 0,1 0-2 15,2 0-1-15,2 0 0 0,-2 0 1 16,-1 0-2-16,3 0 0 0,0 0 0 16,0 1 1-16,4-1-1 15,-2 1 0-15,2 2 0 0,-2-2 1 0,2-1-1 16,0 0 0-16,-2 0 0 0,2 0-1 15,0 0 1-15,0 0 1 0,0 0-2 16,0 0 0-16,0 0-1 0,0 0-1 16,6 1 3-16,4-1-1 0,7 2 2 15,-1-1-1-15,7-1 0 0,2 0 0 0,0 3 0 16,2-2 0-16,0 0 0 0,-1 1 1 15,3-1 0-15,-2-1-2 0,2 0 1 16,0 0 0-16,-2 0 0 0,2 0 0 16,0 0 0-16,-2 0 1 0,0-1-1 15,-5-3 0-15,3 1 1 0,-4 0 0 16,-5-2 1-16,1 3-3 0,-7-1 1 15,-2 1 1-15,1 1-1 0,-7 1 0 16,2-2-1-16,-2 2 2 0,-2 0-1 16,0 0-1-16,0 0 1 0,2 0 1 15,-2 0-1-15,0 0-1 0,0 0 1 0,0 0 2 16,0 0-2-16,0 0 1 0,0 0 4 15,0 0-2-15,0 0-2 0,-2-1-1 16,-4 0 1-16,0 0 1 0,-1 0-4 16,-1 1 3-16,0 0 0 0,-5 0 4 15,1 0-4-15,2 0-1 0,-5 0 2 16,-3 0-2-16,-1 1 0 0,-4 3 0 15,1-1 0-15,-3-2 2 0,0 1-1 16,2 0-1-16,-4 2 1 0,3-3 0 16,1 1-2-16,0-1 1 0,0-1 1 0,5 0 2 15,3 0-1-15,1 0-1 0,1 0 0 16,-1 0 2-16,-1 0-2 0,1 0-2 15,4 0 3-15,-3 0-3 0,1 0 2 16,2 0-1-16,-7 0 1 0,7 1-1 16,-3-1 1-16,3 2-1 0,2-1 0 15,1 0 1-15,3-1-1 0,2 0-1 16,0 0 2-16,2 0 0 0,-2 0-2 15,2 1 0-15,0-1 1 0,-2 0 1 16,2 0-2-16,0 0 0 0,0 0 1 0,0 0-1 16,0 0 1-16,0 0-3 0,0 0 3 15,6 2 1-15,7-2-1 0,3 0 0 16,1 0 1-16,10 0 0 0,4 0 0 15,2 0-1-15,2 0-2 0,-4 0 3 16,2 0-2-16,-4 0 3 0,0 0-4 16,-2-1 2-16,0 1 0 0,1-1 2 15,1-1-4-15,-2 1 3 0,-2-1-2 16,0 1 1-16,-2-1 0 0,-7 0 2 15,-3 1-3-15,-1 1 0 0,-6 0 2 0,-2 0 0 16,2 0-2-16,-6 0 0 0,0 0 2 16,3 0 0-16,-3 0-2 0,0 0 1 15,0 0 1-15,0 0 0 0,0 0-1 16,0 0 1-16,0 0 1 0,0 0 1 15,0 0-1-15,0 0-1 0,-5 0 0 16,-1 0 0-16,-4 0-1 0,-3 0 0 0,-3 0 1 16,-3 0-2-16,-1 0 1 15,-5 0 0-15,0 0 0 0,-2 0 1 16,2 0-1-16,1 0 0 0,-1 0 0 0,0 0 2 15,2 1-2-15,-2 0-2 0,3 0 4 16,-1 1-2-16,0-1 0 0,0 0-2 16,3-1 4-16,1 0-2 0,1 2 0 15,1-1 0-15,3 2 0 0,-3-2 2 16,5 0-3-16,1-1 1 0,1 1 1 15,0-1 0-15,1 0-2 0,3 0 1 16,0 1 1-16,0-1-1 0,0 1-1 0,3 1 1 16,1-1 0-16,-2-1 0 15,4 0-2-15,0 0 0 0,0 0 1 16,0 0 2-16,0 0-4 0,0 4 0 0,0-3 3 15,4 0 0-15,3 1-1 0,-1-1 0 16,6-1 2-16,5 2-1 0,3-1-1 16,5 0 1-16,2-1 0 0,6 0 1 15,0 0-2-15,0 0 1 0,2 0 1 16,-1 0-1-16,-3 0-1 0,2-1 1 0,-4-1 1 15,-3-1 0-15,1 1-1 16,-6 0-1-16,0 1 2 0,-5-1 1 16,-1 1-2-16,1 0 0 0,-5 1 2 15,-3-2-2-15,0 2-1 0,-6 0 1 0,0 0 1 16,-2 0-1-16,0 0-1 0,0 0 0 15,2 0 2-15,0 0 0 0,-2 0-2 16,2 0 1-16,-2 0 1 0,0 0 0 16,0 0-1-16,0 0 1 0,0 0 1 15,0 0 1-15,0 0-1 0,-6 0-1 0,-4 0 0 16,-3 0-1-16,-1-1 0 0,-5 1 0 15,1 0 1-15,-5 0 1 0,2 0-3 16,-3 0 1-16,-1 4 1 0,-4 1-1 16,0-1 0-16,2 0 0 0,-4-1 1 15,4 0-1-15,0-1 0 0,0 0 0 16,5-2-1-16,-1 0 1 0,0 0-1 15,5 1 1-15,-1-1 2 0,2 0-2 16,3 1-1-16,-3 2 1 0,5-2 1 16,2 1-1-16,-3 1-1 0,5-3 1 0,2 0 1 15,0 0-1-15,-1 0-1 0,5 0 1 16,-4 0 1-16,0 0-1 0,0 0 0 15,2 0 0-15,2 0 0 0,-3 0 1 16,5 0-2-16,0 0 1 0,0 0 0 16,0 0 0-16,0 0-2 0,7 0 1 15,1 0 0-15,4 0 0 0,1 0 0 16,3 0 0-16,5 0 1 0,4-2 0 15,6 1 0-15,2-1 0 0,2 1 0 16,2 1 1-16,0 0-1 0,3 0-1 0,-3 0 2 16,2 0-1-16,-4 0-1 0,0 0 1 15,-2 1 1-15,1 2-1 0,-6-1 0 16,-1-1 1-16,-4 0 1 0,-2 2-1 15,-7-3-3-15,-3 1 2 16,-1 2 1-16,-6-3-1 0,2 0-1 0,-4 0 1 16,-2 1 1-16,0-1 0 0,2 0-2 15,-2 2 1-15,0-2 2 0,0 0-2 16,0 0 0-16,0 0 0 0,0 0 5 15,0 0-4-15,-2 0-1 0,-6 0 0 16,-2-1 1-16,-3-1 0 0,1 0-3 0,-5 0 3 16,-1 2 0-16,-3 0-1 0,-2 0-2 15,1 0 3-15,1 0 1 0,-2 0-2 16,0 0 0-16,-1 0 1 0,-1 0 0 15,-2 0 0-15,-2 0-1 0,2 0 0 16,-4 0 0-16,0 0 1 0,2 0-2 0,0 0 2 16,2 0-2-16,3 0 1 15,1 0 0-15,0 1 1 0,0-1 0 16,5 0-1-16,-1 0-1 0,1 0 1 15,1 0 1-15,3 0-1 0,-1 0-1 0,3 0 1 16,1 0 0-16,1 0-1 0,0 0 1 16,1 0 0-16,5 0 0 0,0 0 0 15,4 0 0-15,0 0-1 0,0 2-1 16,0 0 1-16,0 1-1 0,6-1 2 15,3 1 0-15,5-1 0 0,5 0 0 16,1 2 0-16,3-1 0 0,4-1 0 16,-2 1-1-16,2 0 1 0,0-2 0 15,4 3-1-15,-3-3 1 0,3 1-2 16,0-1 3-16,3-1-2 0,1 0 0 0,2 0 1 15,0 0 2-15,-2 0-3 0,-2-4 0 16,0-2 3-16,-2 1-1 0,-2-2-1 16,-4 1-1-16,-6-1 3 0,-3 4-1 15,-7 0-1-15,-3 3-1 0,-2 0 1 16,-4 0 1-16,0 0-1 0,0 0 0 0,0 0 1 15,0 0 2-15,0 0-3 16,0 0 2-16,0 0-2 0,0 0 2 16,-6-2-2-16,2 1 0 0,-3-1 1 15,-3 1 1-15,-2 0-3 0,-3-1 1 0,-3 0 1 16,-1-1-1-16,0 3-1 0,-5 0 1 15,3 0 1-15,-2 0 0 0,0 0-1 16,1 0 0-16,-5 0 1 0,0 0-1 16,-4 0 0-16,2 0 0 0,-2 0 0 15,4 0 2-15,-2 0-4 0,4 2 2 0,3-1 0 16,3-1 2-16,7 0-2 15,-1 0 0-15,5 0 2 0,-2 0-2 16,-1 0 0-16,5 0 0 0,-2 0 0 16,2 0 0-16,1 0 0 0,-1 0 0 15,2 0 0-15,0 0 0 0,4 0 0 0,-2-1-2 16,2 1 2-16,0-2-2 0,0 2 1 15,0 0-2-15,0 0 1 0,0 0 1 16,4 4-1-16,6 1 0 0,5 2 2 16,3-2 0-16,7 0-1 0,4-1 1 15,4-1 0-15,0-2 1 0,2 1-2 0,3-2 1 16,-1 2 1-16,-2 0-1 0,2-2-1 15,-2 0 2-15,1 0-1 16,-1 0 0-16,-4 0 0 0,0 0 0 16,2 0 1-16,-8-5 0 0,-1 2-1 0,-5-1 0 15,-7 0 0-15,3 3 1 0,-9 1-2 16,-2-2 1-16,-4 2 1 0,0 0 0 15,0 0 0-15,0-1-1 0,0 0 4 16,0 0-2-16,-2-1-3 0,-4 2 0 16,0 0 2-16,-5 0-1 0,3-2-1 0,-2-1 1 15,-1 1 1-15,-3-1 0 0,-5 1-2 16,-3 0 1-16,-5 2 0 0,-2 0 1 15,-4 0-2-15,-7 0 0 16,3 0 1-16,-4 0 1 0,4 1-2 0,-5-1 0 16,7 0 2-16,2 1-1 0,4-1-1 15,2 0 1-15,5 0 1 0,1 0-1 16,0 0 0-16,5 0-1 0,1 0 2 15,1 0-1-15,5 0-1 0,1 0 1 16,2 0 1-16,4 0-1 0,-4 0-1 0,4 0 1 16,2 0 0-16,-2 0 0 0,2 0-3 15,0 0 1-15,0 0-2 0,0 0 2 16,2 3 0-16,8 0 0 0,2 1 3 15,1-1-1-15,3-1-1 0,7-1 1 16,2 0 0-16,4 0 0 0,2 1 0 16,2 2-1-16,2-3 2 0,0 1-1 15,4-2 0-15,1 0 0 0,-1 0 1 16,0 0-1-16,-6 0 0 0,0 0 0 15,-4-2 1-15,-6 1 0 0,-4 0-2 0,-9 0 1 16,-2 1 1-16,-6 0 0 0,-2 0-2 16,0 0 2-16,0 0 1 0,0 0 2 15,0-2-3-15,-4 2 0 0,-8-2-2 16,2 0 2-16,-3 1-1 0,-1 1 0 15,-3-2 0-15,-1 1-1 0,-5 1 0 16,-2 0-2-16,-2 0 1 0,0 0-2 16,-4 4 1-16,-2 3-4 0,2-1 0 15,-2 2-1-15,4-2 6 0,6-2 1 16,5-1 1-16,3-1 1 0,3-2-2 15,6 0 1-15,4 0 1 0,-2 0-1 0,4 1 0 16,0-1 0-16,0 0-1 0,0 0-3 16,0 0 0-16,0 0 2 0,6 0 1 15,4 0 0-15,2 5 1 0,3-2 0 16,1 0-1-16,5-1 3 0,2 1-2 15,4 0 1-15,2-3 2 0,-2 2-3 16,6-2 0-16,-4 0 1 0,4 0-1 16,0 0 0-16,-4 0-6 0,0-2-13 15,-5 2-18-15,-7 0-41 0,-7 0-61 16</inkml:trace>
  <inkml:trace contextRef="#ctx0" brushRef="#br0" timeOffset="190896.91">1687 8869 138 0,'0'-1'46'0,"-4"-3"-19"16,4 3 8-16,-4 0-9 0,-1-2-3 15,1 1 0-15,2 1-7 0,-2-2 0 16,2 2-2-16,-2 0-4 0,0 1 5 16,0 0-8-16,1-1 4 0,1 1-4 15,-2 0 4-15,2 0-3 0,0 0-2 0,-2 0-4 16,2 0 1-16,-2 9 0 15,-2 4-3-15,-3 3 3 0,1 4 9 16,-4 1-6-16,1 4-6 0,-1 4 1 16,-3 5 2-16,1 5 4 0,-3 2-5 15,1 2-3-15,-3 1 3 0,-1 1 0 0,-1 0-1 16,-2 1 0-16,3-3 1 0,-3 0 1 15,6-6-1-15,1-5-3 0,5-5 8 16,1-6-10-16,4-3 2 0,-2 0-1 16,1-5 4-16,5-2-1 0,-4-5-1 15,4 1 0-15,0-4 1 0,2-1 1 0,0 0-4 16,0-2 2-16,0 0 3 15,0 0-1-15,0 0-2 0,0 0 1 16,0 0 0-16,0 0-2 0,0 0-7 16,0 0-6-16,0 0-8 0,0-2-11 0,0-3-18 15,8-2-20-15,-2-2-39 0,-1-4-35 16</inkml:trace>
  <inkml:trace contextRef="#ctx0" brushRef="#br0" timeOffset="191453.95">1437 8863 0 0,'-4'12'13'0,"1"-2"7"0,1-3 100 15,-2-1-89-15,4 0 3 16,0-1 1-16,0-2-15 0,2 1 2 0,13-4 4 15,3 0-7-15,5 0-8 0,4-5 1 16,4-4 0-16,0 1-5 0,0-1 2 16,0-1 2-16,0 0-5 0,-2 3 0 15,-2 2 7-15,-4 2-2 0,-7 3-7 16,-8 0-5-16,1 4 3 0,-7 5 1 15,0 4-2-15,0 3 1 0,-2 0 0 0,0 6 0 16,0 2-2-16,-8 3 3 0,-1 4-1 16,-1 4-3-16,0 1-6 0,1 2-7 15,5-1 11-15,2-1-17 0,2 1-15 16,0-2-22-16,4-2-56 0</inkml:trace>
  <inkml:trace contextRef="#ctx0" brushRef="#br0" timeOffset="192336">628 10110 1 0,'9'0'15'0,"-5"-3"114"0,0 0-90 16,-4 0-7-16,4-2 14 0,-4 1-13 0,2-1-8 16,0 1-1-16,0 0-8 0,0 0 0 15,-2 1 2-15,0 1-2 0,0-1-5 16,0 1 1-16,0-1 2 0,0 2-2 15,0-1-5-15,0 0 6 0,0-1-4 16,-2 1-4-16,-2-2 2 0,-2 4-3 0,-2 0-1 16,-3 0-3-16,1 0-1 0,-2 1 2 15,-1 5 3-15,3 2-2 0,-5 2 3 16,1 4-1-16,-3 3 5 15,3 1-4-15,-1 3-2 0,7 1 1 0,2 0-2 16,0 1-2-16,6 1-1 0,0-3 1 16,2 0 1-16,10-1-2 0,3-2 0 15,1-4 1-15,1-3-4 0,1-2-6 16,3-1-8-16,0 0-5 0,4-3-10 15,1-3-15-15,3-2-19 0,0 0-33 0,-2 0-52 16,-2-9 64-16</inkml:trace>
  <inkml:trace contextRef="#ctx0" brushRef="#br0" timeOffset="193427.06">1100 10172 2 0,'0'-4'170'0,"-4"1"-118"0,-5 0-35 15,7-2 14-15,-4 4-6 0,-2 0 2 16,2-1-7-16,1 2-9 0,-1 0-2 16,-2 0 3-16,0 0-6 15,-3 0 1-15,3 0 8 0,0 0 1 0,2 0 1 16,1 0-4-16,-1 0 0 0,-2 0-2 15,4 0 3-15,-4 0-6 0,-1 0 2 16,-1 0-4-16,2 3-1 0,-5 3-3 16,5-2-1-16,2 2 7 0,-2 0-3 15,1 0-3-15,-1 1 2 0,2 1 3 0,-2 1-5 16,1 2 0-16,1 1-1 0,2 2 4 15,2 0-2-15,2-1-3 0,0 0-1 16,0-2 2-16,0 0 1 16,4-3-4-16,4-1 1 0,7-2 4 15,1-4-1-15,3-1 0 0,6 0 1 0,0-14 1 16,4-4-2-16,2-5 1 0,-5 4-2 15,-3-1 2-15,-2 5-2 0,-11 3 0 16,-4 2-1-16,1 4 3 0,-5 5 0 16,-2 1-2-16,0 0 3 0,0 0-2 15,-2 0 0-15,-5 4-5 0,-5 6-6 0,0 2 6 16,1 4-3-16,3-2 3 0,2 0 0 15,2 0 4-15,4-2-3 0,0-2-2 16,0-1 0-16,6-4 1 16,8-1 2-16,5-3-2 0,4-1 3 0,4-1 1 15,4-10 1-15,-7-2-2 0,1-2 1 0,-2-1 1 16,-2 0-2-16,1 1 1 15,-1 0 1-15,-2 0-1 0,-5 2 4 16,-1 0-3-16,-5 3 4 0,-4 1 1 16,0 4 3-16,-2 2-5 0,-2 2 2 0,0 1 1 15,0 0-2-15,0 0-6 0,0 0 1 16,0 0 0-16,0 8-6 0,-4 2 0 15,0 4 3-15,2 1 3 0,-2-1 0 16,2-3-1-16,2 1 0 0,-5-3 1 16,5-5 0-16,-2 0-1 0,0-3 0 15,2-1 2-15,0 0 1 0,0 0 0 16,-4 0 4-16,0 0-2 0,0-7-5 15,-2-1-1-15,-1-1 2 0,5-1-1 16,-4 2-2-16,4 0-2 0,2-2 3 0,0 1 1 16,0 4-3-16,0 1 1 0,0 3-3 15,0 1-1-15,2-1-2 0,4 1 1 16,5 0 4-16,1 0-1 0,1 0-3 15,-1 0 4-15,2 1 1 0,3-1 1 16,2 0-1-16,3 0 1 0,-1-1 2 0,2-7 1 16,-3 2-2-16,1-3-1 15,-2 2 2-15,-1-2 0 0,1 1 0 16,-7 3-1-16,-1 0 1 0,-9 2 2 15,0 2-3-15,-2 1 2 0,0 0 2 0,0 0-1 16,0 0-5-16,0 3-1 0,0 7 4 16,0 5 1-16,-2 1-2 0,-5 2 0 15,3 1 2-15,0-4 0 0,-2 0-2 16,2-5 0-16,2-2 0 0,0-3 0 15,2-4 0-15,-2-1-4 0,2 0 4 0,0 0-1 16,0 0 2-16,0-5 1 16,4-7-4-16,4-6 2 0,0 2 0 15,3-1-1-15,-3 1 1 0,2 3 0 0,-1 1 0 16,-3 3-1-16,0 2 1 15,-4 2 1-15,2 0-1 0,-2 5 0 0,0 0 0 16,2 0 0-16,3 0-1 0,1 2-1 16,-2 8 2-16,0 1 1 0,5 0-1 15,-1 1-1-15,0-1 1 0,3 0-3 16,-1 0-12-16,1-3-12 0,1-1-13 15,-2-3-18-15,3-2-22 0,-1-2-59 0,-5-2-51 16</inkml:trace>
  <inkml:trace contextRef="#ctx0" brushRef="#br0" timeOffset="193610.07">1877 10076 21 0,'-2'-3'215'16,"0"0"-137"-16,2 3-31 0,-2 0 10 16,2 0-19-16,0 0-10 0,0 0-12 15,0 8-8-15,0 1-2 0,0 2-2 16,0 1-4-16,6 0 0 0,4-1 1 0,1-1 1 15,5-2-3-15,1-3-12 0,5-5-6 16,3 0-19-16,2 0-2 16,0-5-26-16,0-7-30 0,-6-3-42 15,-3-3 31-15</inkml:trace>
  <inkml:trace contextRef="#ctx0" brushRef="#br0" timeOffset="193733.08">2144 10057 8 0,'0'0'7'15,"0"0"4"-15,-2 0 189 0,-5 0-169 16,-5 5 5-16,2 7 5 0,-5 5-14 16,1 2-4-16,-1 7-9 0,-1 5-3 15,-3 7-5-15,-2 3 0 0,1-3-1 0,5 1-2 16,3 0-5-16,4-3 1 0,1 5-22 15,5-4-19-15,-6-5-52 0,0-3-173 16</inkml:trace>
  <inkml:trace contextRef="#ctx0" brushRef="#br0" timeOffset="194645.13">482 10990 256 0,'2'-13'69'16,"0"4"-24"-16,4 3 10 0,-4 4-13 0,-2 2-9 16,0 0-14-16,4 0-20 0,0 11 6 15,0 8 5-15,3 1 4 0,1 2-2 16,-2 0-8-16,0-2-2 0,1 2-2 15,-1-3 1-15,0 1 5 0,-4-5-3 16,-2-4-1-16,0-3-1 0,0-4 0 16,0-2 2-16,0-2 0 0,0 0 4 15,-2 0-3-15,-4-3-2 0,2-9 0 16,-1-3-1-16,3-3-2 0,-2-1 1 15,2-2 5-15,2-3-6 0,-2-2 0 0,2-2 1 16,0-1 0-16,2-1 0 0,4 1-2 16,1 2 1-16,1 3 0 0,0 4 0 15,0 5 1-15,1 3-2 0,3 5 0 16,0 0-2-16,5 5 2 0,2 1-1 15,3 1 3-15,1 0-2 0,-2 7 3 0,-1 6-2 16,-1 1 1-16,-7 2 0 16,1 2-3-16,-7-1 0 0,0 1-1 15,-4 0 2-15,-2 3-4 0,0-2 4 16,-4-2 0-16,-4 0 0 0,-2-3-4 0,-1-1 5 15,1 0 1-15,0 0 0 0,-1-1-1 16,1-1 2-16,0-2 0 0,3-2-1 16,1-2-1-16,2-1 1 0,2-3 1 15,2-1-3-15,0 0-5 0,4 0 4 16,6 0 3-16,5-3-3 0,1-4-4 0,3 0-2 15,0-1 6-15,1 2-3 0,-1-1 4 16,0 3 2-16,1-1 0 16,-3 4-1-16,-3 1-2 0,-1 0 3 15,-3 0-1-15,-4 0 1 0,-4 0-3 0,0 5 1 16,-2 2 3-16,0 2 2 0,0 2 0 15,-10 0 5-15,2 3-3 0,-3-3 2 16,3 2-3-16,0-3-2 0,2 0 2 16,1-1-4-16,-1-3-1 0,6-1 0 15,0 1-4-15,0-2-22 0,0 0-22 16,0-4-46-16,6 0-108 0</inkml:trace>
  <inkml:trace contextRef="#ctx0" brushRef="#br0" timeOffset="194842.14">1106 10982 100 0,'0'4'269'16,"0"2"-244"-16,0 4-11 0,-8 4 5 15,-3 4 7-15,1 3-6 0,2 1 3 0,4-1-18 16,4-2-4-16,0 0 0 0,0-2-1 15,0-2-6-15,4-1-11 0,2-3-10 16,0-4-11-16,2-1-29 16,1-6-59-16</inkml:trace>
  <inkml:trace contextRef="#ctx0" brushRef="#br0" timeOffset="195186.16">1226 10730 63 0,'0'-2'163'0,"4"-1"-94"16,0 3-64-16,-4 0 9 0,0 9 7 16,4 7 5-16,0 6-12 0,5 3-8 15,-3 3 1-15,0 2 9 0,-4-2-8 16,2 1 1-16,-4-3 4 0,0-1-2 15,0-3-1-15,2-4-3 0,2-5-7 16,-2-5 1-16,-2-5 1 0,0-3-1 0,0 0 1 16,0 0-2-16,5 0 1 0,1 0 3 15,2 0 3-15,2-5-4 0,5 1 0 16,-1 0-3-16,1-1 0 0,-1 0 1 15,3 2-1-15,-5-1 0 0,1 4-1 16,-3 0 1-16,-2 0-5 0,1 0-12 16,-5 5-6-16,0 0-2 0,-4 2-11 15,2-2-14-15,-2 0 3 0,0-1-20 16,0-4-44-16</inkml:trace>
  <inkml:trace contextRef="#ctx0" brushRef="#br0" timeOffset="195337.17">1021 10880 175 0,'-2'0'200'16,"2"0"-172"-16,4 5-28 0,11 4 4 15,5 1-4-15,7-2-23 0,4-1-142 16</inkml:trace>
  <inkml:trace contextRef="#ctx0" brushRef="#br0" timeOffset="206426.8">24812 7314 3 0,'0'-3'94'16,"0"-2"-64"-16,0 1 1 0,0 3-5 15,0-1-8-15,0 0-3 0,0 0 3 16,0-1 1-16,0-1 0 0,0 0-5 16,0 1 1-16,0-2 3 0,0 2-5 15,0-2-1-15,0 0-2 0,0 1-2 0,0-1 0 16,0 3-3-16,0 1 1 0,0 1-1 16,0-1-1-16,0 1-1 0,0 0-1 15,0 0 3-15,0-1-4 0,0 1 2 16,0 0 1-16,0-1 1 0,0-1-3 15,0-3 5-15,0 1-1 0,0 1 1 16,0-3-2-16,0 2 1 0,0-1 0 16,0 0 0-16,0 1 0 0,0-2-5 15,0-1 3-15,0 0 0 0,0-1 3 16,0 1-3-16,0 0 0 0,0-2-1 15,-2 3 2-15,-5-2 0 0,1 3-1 0,0-3-3 16,-4 3 0-16,1-1 0 0,-3 2 0 16,0 4 0-16,-5 0 0 0,3 0-1 15,-7 4 1-15,-2 7-1 0,-4 1 0 16,-2 2 0-16,2 1 0 0,1 2 0 15,1 0 0-15,0 2 0 0,4 3 1 16,3 0 0-16,1 3-1 0,1 1 1 16,3 3 0-16,5 0 0 0,2-1 0 15,6 1-1-15,0-2 0 0,4-2 0 16,8 1-1-16,7-2 3 0,2-2-4 0,5-3 3 15,3-2 0-15,7-4 0 0,1-2-1 16,2-4 2-16,2-5 0 0,-1-2-1 16,-1-3-1-16,0-12 2 0,0-3-2 15,1-4 0-15,-5-2 0 0,-6-1 1 16,-2-2-1-16,-7-1 0 0,-5 1 2 15,-5 0 0-15,-6 0 3 0,-4 0 0 16,0 2 0-16,-6-2 2 0,-6 1-4 16,-5 0 0-16,1 1-2 0,-3-1 1 15,0 4-1-15,1 3-3 0,-7 5 1 0,4 8-5 16,1 6-8-16,-3 0-15 0,6 12-6 15,5 10-9-15,6 4-16 0,2-1-49 16,2 1-90-16</inkml:trace>
  <inkml:trace contextRef="#ctx0" brushRef="#br0" timeOffset="207063.84">24748 7880 8 0,'0'0'95'0,"0"0"13"15,0 0-48-15,0 0 0 0,0 0-13 0,0 0-11 16,0 0-14-16,-2 11 2 0,-5 2 0 16,5 5-1-16,-4 1-9 0,2 2-1 15,0 2-2-15,4 2-6 0,0 4 0 16,0-1-2-16,4 0-3 0,0 0 3 15,4-1-1-15,1-2-1 0,3-1-3 0,-2 0-12 16,1 0-28-16,1-1-24 0,-4-4-32 16,-1-8-114-16</inkml:trace>
  <inkml:trace contextRef="#ctx0" brushRef="#br0" timeOffset="207807.87">24541 8591 10 0,'-4'0'7'16,"-2"0"130"-16,-1-5-82 0,1-1-6 15,2 0 0-15,0-1-11 0,2 1-4 16,0-1-5-16,2 2-5 0,0-3-3 16,4 1-5-16,10-2-2 0,3 0-1 15,8-2 5-15,6 3 0 0,2 1-1 0,2 1 0 16,0 5-2-16,-4 1 0 15,0 0-8-15,-6 10 0 0,-4 7-1 16,-5 4-3-16,-4 4-1 0,-3 5-2 16,-7-1 3-16,-2 2 0 0,-4 2-3 0,-9-1 1 15,-3 1 1-15,-5-3-2 0,0-1 0 16,-3-1-1-16,-3 0 1 0,0-3 0 15,-6-2-1-15,2-2 0 0,-2-2-4 16,0-2 3-16,0-3-3 0,2-1-1 16,6-6 1-16,8-4 2 0,9-3-2 0,4 0 6 15,4-5-3-15,0-4-4 0,8-2 0 16,7-1 5-16,3 2 0 15,1 2 0-15,1 5-1 0,1 3 1 16,0 0 1-16,1 0 0 0,1 8 0 0,6 1-1 16,-2 2 2-16,0 0-1 0,0-1 0 15,-2 1 0-15,-1 2-2 0,-1 1-27 16,-2 1-18-16,-5 2-14 0,-3-2-32 15,-7-4-70-15</inkml:trace>
  <inkml:trace contextRef="#ctx0" brushRef="#br0" timeOffset="208535.92">24473 9340 33 0,'-11'0'69'0,"-3"0"40"15,4-6-60-15,-3-1 14 0,3 2-7 16,-1 0-10-16,3 0-4 0,4 3-9 15,2 1-4-15,2 1-9 0,0 0-10 16,0 0-8-16,16 0 3 0,7 0 7 16,12 0 0-16,7 0-2 0,1 0-2 15,1 0-3-15,-3 2-1 0,-6 8-2 16,-8 2 0-16,-4 5 0 0,-9 1-2 0,-1-2 0 15,-9 2 0-15,-4 1-1 0,0 4 10 16,-9 1-16-16,-11 4 5 0,-5-4-1 16,-4-4 0-16,-2 0-1 0,-2-3 3 15,6 0 2-15,4-3-2 0,5-4 0 16,7-1 2-16,3-3 0 0,8-1-3 15,0-1 1-15,6-1-1 0,11-1 4 16,3-2-3-16,11 0 1 0,5 0 1 16,-1 0 0-16,0 0-2 0,-6 0 0 15,-2 0 1-15,0 0 2 0,-7 4-3 0,1 0 0 16,-7 1 2-16,-3 2-1 0,-5 1-1 15,-6 0 0-15,0 3 3 0,-4 0-2 16,-11 2 0-16,-1 1 0 0,-7 3 2 16,2 0-1-16,-5 2-1 0,1-1-1 15,0 2 2-15,0-5 1 0,6 2-3 0,5-2 0 16,6-4 1-16,4 3-1 15,4-1-6-15,0-1-21 0,0 4-15 16,0-1-25-16,2 4-34 0,-2-1-126 16</inkml:trace>
  <inkml:trace contextRef="#ctx0" brushRef="#br0" timeOffset="209019.95">24551 10087 262 0,'0'-15'53'0,"2"5"9"0,0 6-12 15,-2 4-15-15,0 0-1 0,-2 9-20 16,-8 8-9-16,-2 7 0 15,-5 5 1-15,0 3-1 0,1 4-1 16,-5 4 0-16,-1 1 1 0,1-3 3 0,4-4-2 16,7-7-1-16,6-6 1 0,4-3-4 15,0-6 1-15,8-3 0 0,7-2 1 16,3-5-2-16,3-2 1 0,4 0 1 15,8 0 2-15,0-9-5 0,4-2-1 16,0-1 1-16,2-2 1 0,3-2-1 0,-1 3-2 16,3 0 1-16,3-2 2 15,1 2-1-15,-3 0-1 0,-1 3 0 0,-9 3 2 16,-11 3-1-16,-3 3-4 15,-8 1 1-15,-7 0-7 0,-2 3-8 0,-4 6 0 16,0 4-6-16,0 1-7 0,-4 1-24 16,-4-2-19-16,-3-1-68 0,-1-3-96 15</inkml:trace>
  <inkml:trace contextRef="#ctx0" brushRef="#br0" timeOffset="209215.96">24857 10215 303 0,'0'0'142'0,"-2"13"-121"0,-2 6 15 16,0 1-20-16,0 5 15 0,-3 2-7 15,5 2-8-15,0 3-9 0,2 3-5 16,0 1-2-16,4 3-1 0,7 3-26 0,1 0-40 15,-4-1-86-15</inkml:trace>
  <inkml:trace contextRef="#ctx0" brushRef="#br0" timeOffset="209845">24665 11066 408 0,'0'-12'40'0,"0"7"22"16,0 2-23-16,0 1-11 15,-2 2 0-15,2 0-16 0,-2 0-12 16,2 11-2-16,-2 4 3 0,0 3-2 16,0 2-11-16,2 0-9 0,0 1-12 0,0 1-10 15,0 0-8-15,0-1-8 0,0-1-3 16,0 1 10-16,0 0-3 0,0-2 28 15,0 2 17-15,0-3 10 0,0-2 3 16,0-3 11-16,2-2 10 0,-2-2 1 16,0-2 6-16,2 0 1 0,-2 0-2 15,0-2-5-15,0 3-13 0,0-2-8 0,0 1 0 16,0 0-2-16,2 2-2 15,0 0-6-15,4 1-13 0,-2 0-19 16,2-1 4-16,3-2 3 0,-1 1 7 0,-2-1 12 16,-4 1 7-16,2 0 2 0,-2-2 5 15,0 3-6-15,-2-2 1 0,0 1-8 16,0-3 3-16,0 0 6 0,2-1 2 15,1 1-6-15,1-5-49 0</inkml:trace>
  <inkml:trace contextRef="#ctx0" brushRef="#br0" timeOffset="211284.08">24551 12018 33 0,'4'-5'37'16,"-2"1"5"-16,3-1-21 0,-1 0 70 0,2-2-34 15,-2 2-14-15,4-1-4 16,-4-1-14-16,3 0 5 0,1-2-1 15,-2 0-7-15,0 3 4 0,-2-2-4 16,-2 2 0-16,-2 1-3 0,3 1-3 0,-3 0-4 16,0 2-4-16,-5-1-5 0,-5 3-3 15,-2 0 3-15,-7 0-3 0,-2 5-1 16,-1 5 1-16,-5 3 2 0,0 1-2 15,2 1-1-15,0 1 2 0,5 1 1 16,3 0-2-16,3 0 3 0,3 1 0 16,9 1 2-16,2 1-3 0,2-1 1 15,17 1 1-15,6 3-2 0,2-2 1 16,4 2-3-16,2 2 3 0,0 1-1 15,-2-2-1-15,0 5-1 0,-4 0 0 0,-3 0 3 16,-1 2-2-16,0 2 0 0,-9 3 0 16,-3 0 2-16,-7-1 2 0,-2-3-4 15,-2-3-3-15,-2-4 5 0,-9-1-2 16,-1-2 0-16,-7-4 1 0,1 2-1 15,-3-2 0-15,-2-4-1 0,5-1 1 0,1-5 2 16,7-4-3-16,-2-4 0 16,3 0 1-16,1 0-1 0,0-10 2 15,2-6-3-15,1-3 2 0,3-6-1 16,2-3 0-16,0-10-2 0,5-2 1 0,7-8 1 15,4-7-8-15,1-1-3 0,6-2-9 16,-1 3 2-16,1 3-1 0,2 3 6 16,-4-2 6-16,-1 4 2 0,-1 4-1 15,-5 4 4-15,-3 8 2 0,-7 7 1 16,0 7 0-16,-4 3-2 0,0 9 4 15,0-1-1-15,-6 3-2 0,-2 3-1 0,-3 0 0 16,3 0 1-16,0 5-4 0,-1 10-18 16,5 3-34-16,-2 5-28 15,0-3-70-15</inkml:trace>
  <inkml:trace contextRef="#ctx0" brushRef="#br0" timeOffset="212396.14">24601 13392 38 0,'0'0'75'0,"2"-4"-64"0,0 0 33 16,-2-1-22-16,0-1 15 0,0 1 9 16,0 2-8-16,0 0-16 0,0 1 3 15,0-2-6-15,0-1 5 0,0-2 2 16,-2 2-2-16,0-1-2 0,2 1-2 15,-2-2-3-15,2 2-7 0,-4-2-1 16,2 0-1-16,-1-1-1 0,-1-1-3 0,2 0 1 16,-4 3 1-16,2-3-1 0,-4 0-1 15,-1 2-1-15,-3 0 5 0,0 0-2 16,-3 4 3-16,1-2-4 0,-1 4 4 15,-1 1-4-15,1 0-1 0,-5 0 0 16,3 9 4-16,-6 2-3 0,3 5 0 16,1 5 1-16,-2 3 1 0,1 3 2 15,3 4-3-15,5-1 1 0,1 3 4 16,9-3-5-16,2-3-3 0,6-2-1 15,7-4 0-15,8-6-1 0,-1-6-1 0,7-7-2 16,4-2 5-16,4-5-2 0,-2-12 0 16,2-5-2-16,1-2 0 0,-5-2-1 15,-2-1 2-15,-5 0-1 0,1 2 2 16,-8 3-1-16,-5 5 0 0,-4 4 0 15,-4 3-1-15,1 5 2 0,-5 1 0 0,0 3 3 16,0 1 1-16,0 0 1 16,0 0-3-16,0 4-2 0,-9 10 0 15,1 5 0-15,2 4 0 0,2 1 0 16,0 5-1-16,-1 2 4 0,-3 3-1 0,2 2 1 15,-2-1 2-15,4 0 0 0,-5 1-1 16,1-2 1-16,4 0 0 0,-2-2-4 16,0-4 3-16,3-3-3 0,-1-5 1 15,2-5-1-15,2-3-2 0,0-4 1 16,0-4 0-16,0-2 0 0,0-2-2 0,0 0 2 15,0 0 1-15,0 0-2 0,0 0 0 16,0 0 0-16,0 0-6 16,6-1-6-16,3-3-8 0,-3-3-12 15,4 4-14-15,-1 0-17 0,-3-4-23 0,2-2-41 16,-4-8-190-16</inkml:trace>
  <inkml:trace contextRef="#ctx0" brushRef="#br0" timeOffset="213360.2">24559 11466 14 0,'0'-3'28'0,"0"-1"-6"0,0 4 4 15,0-3-12-15,0 1-6 0,0-3 85 0,0 0-57 16,0 0-17-16,0-1 14 16,0 2 0-16,0-2-2 0,0 1-2 15,0-3-4-15,5 3-2 0,-3 0-1 16,0 2-5-16,-2 1 0 0,0 2 0 15,0 0-6-15,4 0-3 0,0 0-5 0,2 1 5 16,5 11 4-16,-3 3 1 0,2 4-4 16,5 5-4-16,-5 0 0 0,6 2-2 15,-1 1 2-15,-3-3-4 0,3-2-1 16,-3-4 4-16,3-4-3 0,-5-4-1 15,2-6 0-15,1-4 3 0,1 0-4 0,-1-8 2 16,1-5 0-16,1-4 2 16,-3-2-2-16,0 0-1 0,1-2 0 15,-3-2 0-15,-2 2 0 0,1 2-4 16,-3 2-3-16,0 1-10 0,0 2-13 0,5-1-20 15,1 3-16-15,-2 1-38 0,1 5-81 16</inkml:trace>
  <inkml:trace contextRef="#ctx0" brushRef="#br0" timeOffset="-211383.26">24679 14495 0 0,'0'1'27'0,"0"-1"133"0,0 0-121 16,0 0-9-16,0 0 7 0,0 0-10 15,-4 0-7-15,0 0 0 0,0-1-1 16,-2-1-7-16,2 1 5 0,-1-1 1 15,3 1-2-15,-2 0-5 0,2 1 4 0,2-2-3 16,-2 1 3-16,-2-2-7 0,2 0 2 16,0 2-3-16,-2-3 1 15,2 3-3-15,-2-3 1 0,-1 0 0 0,3-1-4 16,-2 0 2-16,0 0 1 0,-2-4 0 15,0 0-1-15,-3 1-2 0,-1 0 2 16,0-1 4-16,-1 1-4 0,-1 3 2 16,0-1-1-16,-5 2-2 0,3 1 2 15,-3 1-1-15,1 2 1 0,-1 0 0 16,3 0-1-16,-3 2-1 0,0 5-2 0,3 3 2 15,2-1-2-15,-1 4 0 0,1 1 0 16,1 5 1-16,3 2-1 0,0 5 0 16,4 3 0-16,0 2-1 0,4 2 1 15,0-2-2-15,2 1 2 0,8-2 1 16,4-2-2-16,3 0-1 0,6-5 2 0,-1-3 0 15,5-3-1-15,2-1-1 16,4-6 1-16,3-3 1 0,-3-2 0 16,2-5-1-16,-2 0 0 0,-4-3 1 15,-2-11-1-15,-5-3 0 0,-1-3 3 0,-4-3-1 16,-1-2-1-16,-8 0 0 0,1-3 0 15,-3 0 6-15,-4 0-1 0,-2-2 1 16,0 1-4-16,-6 0 3 0,-5-1-5 16,-1-1-1-16,-7 3 1 0,-1 0 0 15,-1 2-1-15,0 7-2 0,1 7-5 0,1 6-1 16,9 6-10-16,1 3-17 0,5 15-15 15,4 3-38-15,-8-3-88 16</inkml:trace>
  <inkml:trace contextRef="#ctx0" brushRef="#br0" timeOffset="-210707.22">23743 14482 49 0,'0'0'165'0,"0"-5"-105"0,0 1-6 15,0-1-3-15,-4 2-12 0,0-1-2 16,0 0-4-16,-1 3-4 0,1 0-5 15,-2 1-3-15,2 0-6 0,-2 0 0 0,0 5-1 16,1 5 2-16,-1 4-4 0,2 1 2 16,0 6-2-16,4 5-3 0,0 2-3 15,0 6 1-15,0 2-2 0,0 3-1 16,0 2-2-16,2 1 0 0,4 1 1 15,-4 0-2-15,2-5-3 0,3-3 3 16,-3-4-1-16,0-2 0 0,0-5-5 16,2-2-1-16,0-5-6 0,3-1-10 15,-1-4-22-15,2-2-20 0,-1-5-45 16,-5-5-150-16</inkml:trace>
  <inkml:trace contextRef="#ctx0" brushRef="#br0" timeOffset="-208814.11">24251 15055 7 0,'-2'0'199'16,"0"0"-143"-16,-2-1-5 15,2-5 0-15,0 1-7 0,0-1-3 16,0 2-5-16,2-1-5 0,-4 1-7 15,4 2-2-15,0-1-1 0,-4 3-6 0,0-1-10 16,1 1-1-16,-3 0-1 0,2 0-3 16,0 0 0-16,2 5-1 0,0-1 1 15,2 2-4-15,0 2-5 0,0-2-12 16,0 3-8-16,6-1-16 0,0 0-14 15,3 1-33-15,-5-4-69 0</inkml:trace>
  <inkml:trace contextRef="#ctx0" brushRef="#br0" timeOffset="-208623.1">24206 15281 16 0,'0'1'194'15,"-2"-1"-153"-15,2 0-19 0,0 0 3 0,0 0-16 16,0 0 0-16,0 0-7 0,0 0-14 16,6 0-41-16,2 0-67 15</inkml:trace>
  <inkml:trace contextRef="#ctx0" brushRef="#br0" timeOffset="-208463.09">24245 15434 50 0,'-10'5'206'15,"4"-5"-174"-15,4 0-18 0,2 2-5 16,0 1-8-16,0 0-3 0,0 2-18 16,4 2-29-16,2-2-35 15,-4-1-24-15</inkml:trace>
  <inkml:trace contextRef="#ctx0" brushRef="#br0" timeOffset="-207390.03">23807 16099 2 0,'0'0'133'0,"0"0"-75"0,0-6-25 15,0 0 10-15,0-2-8 0,0 2-6 16,0-1 3-16,2-1-4 0,-2 1-6 0,4 3 2 16,-2-2-1-16,-2 2-8 15,0 0 0-15,0 2-1 0,0-2 0 16,0 1-6-16,0-1 0 0,0 0-1 15,-2 1-5-15,0-1 2 0,0 1-1 0,0 0 3 16,-4-3-6-16,4 2 3 0,-4 0-2 16,-3-1 2-16,1 2-4 0,-2 1 2 15,1 0-1-15,-3-1 1 0,2 3-1 16,-3 0 1-16,-1 0 2 0,1 0-3 15,-1 2 1-15,-1 3 0 0,3 2 2 0,-4 1-1 16,-1 2-2-16,3 1 2 0,-3 2 1 16,-2 1-2-16,5 3 2 15,-1 2 3-15,1 4-1 0,4 1 1 16,1 3 0-16,7 0-3 0,2 0 2 0,0 1-2 15,0-1-2-15,9-3 0 0,3-1 0 16,7-6-3-16,1-5 2 0,7-6 1 16,0-5 1-16,4-1 1 0,2-5-3 15,0-8 0-15,0-5 1 0,-4-3-1 16,0 1-1-16,-6-2-1 0,-5 2 2 0,-3 0 0 15,-5 0 0-15,-4 2 0 0,-1 3 2 16,-3 1-2-16,-2 5 0 0,0 1 0 16,0 5 1-16,0 1-1 15,0 2 0-15,0 0 0 0,-4 1-1 0,-3 8 1 16,-1 7-2-16,4 3 1 0,0 4 2 15,-2 4-1-15,1 3-1 0,-1 3 1 16,2-1 1-16,0 1-1 0,0 0 0 16,-2 0-1-16,-3 0 4 0,5-3-3 15,0-1 0-15,0-4-2 0,2-2 2 0,2-3-6 16,0-2-13-16,0-3-5 0,0-1-6 15,0-5-16-15,2-1-10 0,6-6-20 16,5-2-37-16,-1 0-51 0</inkml:trace>
  <inkml:trace contextRef="#ctx0" brushRef="#br0" timeOffset="-206674.99">24663 16030 9 0,'0'-2'6'15,"-2"0"149"-15,-2 0-111 0,-1-1-18 16,-1-1 16-16,0 1-15 0,0-2-2 15,0 3 4-15,-5 1-11 0,3 0-3 16,0 0-3-16,-5-1-2 0,1-2 4 16,0 2-1-16,-3 0-2 0,3 2 1 15,-3 0 4-15,-1 0-5 0,-1 0 0 16,1 0 1-16,-1 0 2 0,-1 8-4 15,-1-2-1-15,0 6 1 0,-1 0 1 16,-1 5-5-16,0 5-1 0,1 0 2 0,3 7 1 16,5-1-5-16,1 2 0 0,7-2 1 15,4-1-2-15,0-2-3 0,2-6 2 16,13-2-1-16,1-5-1 0,3-7 2 15,6-4 0-15,-1-1 0 0,5 0-1 16,2-11 0-16,-2-3-2 0,0-4-1 0,0-1 1 16,-2-3 0-16,-4 0 2 15,-2-2 0-15,-1 1 0 0,-5 2 0 16,1-1 0-16,-8 2 0 0,1 0 1 15,-1 3 0-15,-4 4-1 0,-4 2 4 0,0 5-1 16,0 1 3-16,0 3-2 0,-4 0 3 16,2 2-1-16,-4 0 0 0,2 3-4 15,-3 8 0-15,1 2 1 0,2 4-2 16,0 3-1-16,-2 4-1 0,2 2 3 15,-1 2-2-15,1 2 0 0,-4 3 1 0,2 0 1 16,-2 1-2-16,1 1 0 0,3-1 1 16,-4-1-1-16,6-1 0 15,-4-1 0-15,2-3 0 0,-1-2 1 16,1-3-1-16,0-2-1 0,4-2 1 15,-2 0 0-15,2-3-6 0,0-1-3 0,0-3-7 16,0-3-9-16,2 0-12 0,6-5-17 16,3-1-40-16,-5-3-71 0</inkml:trace>
  <inkml:trace contextRef="#ctx0" brushRef="#br0" timeOffset="-203652.82">22695 17040 2 0,'0'0'7'0,"0"0"7"0,0 0 106 16,2 0-91-16,0 0-17 0,-2-4 15 15,2-2-2-15,0 0-2 0,0-2-3 16,0 4 4-16,-2 0-7 0,0 0-3 15,0 2 8-15,0 0-4 0,0 1-3 16,0-1 4-16,0 1 0 0,0 1 5 0,0 0-7 16,0 0-6-16,0 0 1 0,0 0-4 15,0 0-2-15,0 0 2 0,0 3 4 16,0 2-1-16,0 1-3 0,0 1 0 15,0 1 4-15,0 1-2 0,0 3-1 16,0 3 3-16,0 4-4 0,0 3 3 16,2 4-4-16,3 4-3 0,-1 3 2 15,0 0-2-15,0 3-1 0,2 1-2 16,-4-1 1-16,2 1 2 0,-2 0-5 15,0-1 2-15,-2-1 2 0,0-2-2 0,0-2-1 16,0-4 0-16,0-3-1 0,0-5 2 16,0-5-1-16,3-5-2 0,1-4 4 15,-2-1-8-15,4-4-4 0,-2 0 0 16,4 0-4-16,9-9-1 0,-1-7-14 15,7-2-17-15,6-3-30 0,-2-7-35 0,0-8-115 16</inkml:trace>
  <inkml:trace contextRef="#ctx0" brushRef="#br0" timeOffset="-203061.78">23681 17120 30 0,'0'0'-1'0,"0"-1"81"16,0 0 53-16,0-2-101 0,0 0 0 16,0 0 10-16,-2 0-12 0,-4-1-7 15,-1 0 2-15,3 2-4 0,-2-3-1 16,-2 1-2-16,4 0-2 0,-2 0 1 0,-7 0-3 15,5 2-1-15,-2 0 0 0,-3 1-1 16,-1 1-1-16,-3 0-5 16,-1 0 1-16,-3 1-2 0,-2 5 2 15,0 3-3-15,-4 3 2 0,3 4 1 0,-1 1-3 16,0 4 1-16,2 1 1 0,3 1 2 15,5 4-5-15,7 1 1 0,4 2-3 16,4 0 0-16,0 2 0 0,4 1-1 16,12-4 1-16,1-1 0 0,6-7-1 15,2-3-1-15,3-7 1 0,8-6 0 0,-1-5-1 16,4 0-1-16,0-11 2 0,3-5 0 15,-1-6-3-15,2-1 2 16,-3-4-1-16,1-4 3 0,-8 2 0 16,-6 0-2-16,-8 1 2 0,-7 4 0 0,-6-1 0 15,-4 1 0-15,-2 0 0 0,-6-1 0 16,-8 1 0-16,-5 1-1 0,0 1 0 15,-3 3 1-15,1 7 0 0,-2 6-3 16,5 6 2-16,3 0 0 0,3 9-1 16,1 7-1-16,5 4-11 0,6-1-19 0,0 1-13 15,4-1-17-15,9-3-29 0,1-6-71 16</inkml:trace>
  <inkml:trace contextRef="#ctx0" brushRef="#br0" timeOffset="-202605.76">24593 17070 43 0,'-9'-7'232'0,"1"-1"-181"0,-2 2-17 0,-1 1 20 16,-1 1-18-16,0 1-3 0,-3 0-2 15,1 2-6-15,1 1-6 0,-5 0-4 16,-3 0 6-16,0 1-7 0,1 5-1 15,-3 5-1-15,0 4 0 0,2 2-5 16,-1 5-1-16,1 2-2 0,7 3 2 0,3 4-1 16,7-1-5-16,4 3 0 0,0-1 0 15,12-2 1-15,7-1-7 0,6-4-5 16,4-4 2-16,4-7-2 0,6-5-1 15,-2-8 3-15,7-1 2 0,-3-8 7 16,3-11-2-16,-1-5 0 0,-6-1 3 16,-6-3 1-16,-4 1 7 0,-10 1-3 15,-3 2 6-15,-6 2 6 0,-4 0-7 16,-4-1-2-16,0 1-4 0,-6-1 0 15,-8-1-3-15,-3 1-1 0,-3 1 0 0,-5 4 0 16,0 2-3-16,-2 4-8 0,0 6-13 16,2 6-19-16,3 0-25 0,-3 5-63 15,-2 6-184-15</inkml:trace>
  <inkml:trace contextRef="#ctx0" brushRef="#br0" timeOffset="-181882.57">2094 7023 87 0,'4'-8'15'16,"2"2"19"-16,-2-1-5 0,1 3-10 0,-5 0 1 15,2 1-3-15,0 0 3 0,-2 0-1 16,0 0 0-16,0-1-6 0,0 2 1 16,0 0-1-16,0-2-1 0,-2 2-8 15,0 0 4-15,-5-1-4 0,3 2 2 16,0-2-3-16,2 2 2 0,0 0-3 15,2-3 0-15,-4 3 1 0,4 0 0 16,-4-1 1-16,4 1-2 0,-4 0 2 16,2-1 2-16,-3 0-3 0,3-1 4 15,-2 1-2-15,2-1 0 0,-4 2 0 0,2 1-4 16,-7 0 1-16,1 0 1 0,0 0-2 15,-7 0 0-15,-1 0-1 0,-5 8 0 16,-4 3 1-16,0 2-1 0,-2 0 0 16,4 0 1-16,1 0 2 0,-1-2-1 15,0 3-2-15,-2 5 2 0,-2-3 0 16,2 1 3-16,7 1-3 0,-5 1-2 15,2 4 0-15,0 4 1 0,-4 2-1 16,7-2 2-16,5-3-1 0,3 0-2 16,2 2 1-16,-3 6 1 0,-1 2-2 0,1 3 2 15,1 0 0-15,2 1 0 0,1-2 0 16,1 1-1-16,4 0 1 0,0-2 0 15,0 3-1-15,4-6 1 0,0 0 0 16,0-1 1-16,6 0-1 0,4-1 2 16,3-2-1-16,3-1-1 0,3-4 3 0,1-1-3 15,3-1 1-15,4-1 0 16,0-1-2-16,2 1 1 0,0 0-2 15,-2-1 2-15,0 0 1 0,-1-1 1 16,1 0-3-16,-2-3 0 0,2-2 1 16,2-1 3-16,-2-4-3 0,6-7-1 0,-2-1 2 15,4 0-2-15,4-3 2 0,-2-9-1 16,7 2 1-16,-5-2-2 0,0-2 0 15,-3 1-1-15,-3-2 2 0,-4-1-1 16,-3 1 0-16,-5-1 0 0,2 3 1 16,-7-2-1-16,3 0 0 0,-5-2 0 0,3-1 2 15,0 0-1-15,-1 0-2 16,-1-3 2-16,1-1 0 0,1-2 3 15,3 0-6-15,-1-2 6 0,-1 0 3 16,1-1-5-16,-4 1 1 0,-3-2 2 0,-4-1 1 16,1 0-4-16,-7-2 1 0,-2 1 0 15,0 1 1-15,0 4 3 0,0-2-1 16,0 1-4-16,-2-5-1 0,-1 1-3 15,1-1 2-15,-2 0 0 0,0 2 5 16,-4-2 1-16,2-3-2 0,-3 2 0 0,-1-4 1 16,0-1-4-16,-5-1 2 0,-1-1 0 15,-5-1 3-15,0-2-7 16,-3 1 1-16,-3-2-1 0,0 3 3 15,0 3-2-15,-2 5-2 0,-2 5 3 0,2 6 0 16,-2 8-3-16,-2 6-2 0,-4 6-1 16,-5 1-9-16,1 13-14 0,6 10-12 15,-2 3-21-15,0-2-104 0,-1-2-75 16</inkml:trace>
  <inkml:trace contextRef="#ctx0" brushRef="#br0" timeOffset="-44871.9">2313 516 8 0,'0'-3'11'0,"0"0"-7"16,0 0 1-16,0 1 5 0,0-2 1 15,0 2-2-15,0 1-4 0,0 0-2 0,0 1 7 16,-2 0 3-16,0 0-2 0,2 0 2 16,-2 0 0-16,0 0-2 15,-2 0-3-15,4 0 5 0,-2 0-6 16,0 0-1-16,0 0-3 0,-1 2 3 0,3 2-2 15,0 2-3-15,0 1 4 0,0-2-1 16,-4 5 0-16,4-2 3 0,0 3-1 16,0 1 9-16,0-1-9 0,-2 4-2 15,0-1 5-15,2 1-1 0,0 1-5 16,0 1 1-16,0-1 0 0,0 1 0 0,0 1 0 15,0-1-1-15,0 0 0 0,0 3 1 16,0-2-5-16,0 2 3 16,0-1 0-16,2 0 0 0,0 4 1 15,2-3-1-15,-1 1 3 0,1 1 2 0,-2 0-5 16,2-1 3-16,0 2-2 0,0-1-1 15,0-3 0-15,-2 1 0 0,2 0-1 16,-1-4 2-16,-1 3-3 0,2-2 1 16,0-1 0-16,-4-1 1 0,4-1-2 15,0-1 2-15,-2-1-2 0,0 0 1 0,0-1 0 16,0 2-1-16,-2-2 1 0,2 2 1 15,-2-1-4-15,0 1 3 16,0 0 0-16,0 2 0 0,0 0 1 16,0-1-4-16,0 2 2 0,0 0 0 0,0-1-1 15,0 0-1-15,0 1 4 0,0 1-3 16,3 0 0-16,1 0 0 0,-4-1 1 15,0 3 0-15,4-2 2 0,-4 1-2 16,0-1-1-16,4 1 1 0,-4 0 1 16,0 0-2-16,0-1 0 0,0 2-1 0,0 2-2 15,0-1 3-15,0 0 2 0,0-5 0 16,0 0-1-16,0-1-3 0,0 0 3 15,0 0 0-15,0-1-3 16,0-1-3-16,0 2 0 0,0 0-10 0,0 5 11 16,0 3 1-16,2 0 2 0,-2 1 10 15,0-5-8-15,0-3-2 0,0 2 1 16,2 3 2-16,-2 3-1 0,0 5 0 15,0-1 2-15,0-1 1 0,0-5 1 16,0-4-10-16,0-2 4 0,0 1 0 16,0 6-8-16,-4-1 1 0,0-2 22 0,2-3-10 15,0-6-3-15,2 0-5 0,0-1 7 16,0 3-1-16,0 3-1 0,0-1-3 15,0 2 3-15,0 1 8 16,0-3-8-16,0-2 0 0,0 1-1 0,0 0 2 16,0 2 0-16,0 5-2 0,0 3 1 15,0 0 15-15,0-5-8 0,0-1-9 16,0-3-2-16,0 0 5 0,0 6-2 15,0 3 1-15,0 0-1 0,0-2 16 16,0-2-14-16,0-5-4 0,0 1 1 0,0 1 2 16,0 5-2-16,0 3-2 0,-4 1 3 15,1-2 10-15,1-4-9 0,0-4-1 16,2 1-1-16,0 6 2 0,0 3 0 15,-2-2 1-15,2 2 9 0,0-6-9 16,0-4-4-16,0 5 3 0,0 3 0 16,0 2-1-16,-2-1 15 0,0-4-14 15,2-4 0-15,0-1-1 0,0 4 3 16,0 6-4-16,0 1 2 0,0-1 15 15,0-2-12-15,0 0-5 0,0 1 1 0,0 2 6 16,0 1-2-16,0 0-2 0,0-1-2 16,0 1 4-16,-2 0-3 0,0 3 1 15,0-3 2-15,0 3-6 0,2-2 6 16,0-2-3-16,-2 3 0 0,0-2 1 15,-2-1 0-15,4 2-1 0,0-3 1 16,0 2-1-16,-2 0 2 0,2-2-4 16,0 2 4-16,0-2-2 0,0-2 1 15,0 1-1-15,0 0 2 0,0 0 0 16,0-1 0-16,0-1-1 0,0-3 0 0,0-1 1 15,0-2-1-15,0 0-2 0,0 2 1 16,0 1 2-16,0 0-2 0,-3 0 3 16,1-2-1-16,0-2 0 0,2-2-2 15,-2-2-1-15,0 3 1 0,0 6 0 16,-4 4 0-16,0 0 2 0,2-1 0 0,-1-8-2 15,5-2-2-15,0 1-5 16,0 7 7-16,0 5 3 0,-6-1 1 16,4-3-2-16,2-6-3 0,0-5-2 15,0 3 3-15,0 8 0 0,-4 4 0 16,0 1 7-16,2 0-5 0,0-5-2 0,2-2 0 15,0 5 0-15,0 1 1 0,-2 0-2 16,2 1 2-16,-2 1-1 0,2-1 0 16,0 1-1-16,0 1 1 0,0-2 1 15,0 0-2-15,0-3 1 0,0 1 0 16,0-1 1-16,0 2-1 0,0-1-1 0,0 0 1 15,0 0 1-15,0 0 0 16,0-1-1-16,2-1 0 0,0 0 0 16,0 0-1-16,0-1 1 0,0 1 0 15,0-2 1-15,-2 0-1 0,4-1-1 0,-4 0 1 16,4 0 1-16,-4-2-1 0,2-1 0 15,-2 3 1-15,2-4 1 0,-2 2-2 16,0-1-2-16,0-2 2 0,0 1 2 16,3 1-1-16,-1-2-4 0,-2 1 3 15,0-2 2-15,2-1-1 0,-2-3-2 0,2-1 1 16,-2 1 0-16,0-5 0 0,2 2 0 15,0-1-2-15,-2 1 2 16,2 3 0-16,0 4-1 0,-2 4 2 16,0 1 1-16,0-5-1 0,0-4-2 0,2 1 1 15,-2 4 0-15,2 6 1 0,-2 1-1 16,0-5 1-16,0-3 0 0,0-3-2 15,2 2 0-15,0 4 1 0,0-1 0 16,-2 3 1-16,2-5-2 0,0-4 0 16,3 2 2-16,-5 1-2 0,0 2 1 0,0 2 2 15,2-2-2-15,0-5 0 0,-2 2 0 16,2 0 2-16,-2 1-1 0,0 1-1 15,0-1-1-15,0 1 1 16,2 1 0-16,-2-2-1 0,4 0 2 0,-2 1-3 16,2-1 1-16,0 1 2 0,-2 0 0 15,3-2-2-15,-1-1 1 0,0 0 1 16,0 0-1-16,-2-1 4 0,0 0-3 15,0 0 0-15,0 0 0 0,0 3 1 16,2 1 0-16,-2-2 6 0,1-1-7 0,-1-2-2 16,2-1 2-16,-2 2 0 0,0 2-1 15,2-1 4-15,-2-3 1 0,4 0-5 16,-4 3 0-16,5 1 3 0,-7 0 0 15,4 2 5-15,2 0-8 0,-4-2 2 16,0 1 1-16,0-3 0 0,0 2-4 16,-2-1 2-16,2 1 2 0,-2 0-2 15,0 0 1-15,2-2-2 0,-2 3 0 16,4 0 0-16,-2-1 0 0,-2-1 0 15,3-1 0-15,-3-1 0 0,2 1 0 16,-2 0 0-16,0-1 2 0,0-2-1 0,0 1-2 16,0 0 3-16,0 0-1 0,0 2 0 15,0 3-2-15,2 1 1 0,-2 2 1 16,0 1-2-16,0-2 1 0,0 3 0 15,0-2 3-15,0 1-3 0,0 2-1 16,0-2 1-16,0 0 4 0,0 2-1 16,0-3-6-16,0 4 3 0,0-2 8 15,0 2-9-15,0-3 2 0,2-1-1 16,-2 1 0-16,2 2 0 0,0-3-1 15,0 1 7-15,-2-2-5 0,0-5 0 0,0 0 2 16,0-1-1-16,0-1 0 0,0-2-2 16,0-2 0-16,0-3 1 0,0-1-2 15,0 0-14-15,0 0-25 0,0 0-39 16,0-11-66-16</inkml:trace>
  <inkml:trace contextRef="#ctx0" brushRef="#br0" timeOffset="-42761.78">1557 215 15 0,'2'-2'84'15,"-2"0"-51"-15,2-1-7 0,0 1-5 16,-2 1 2-16,2-1 2 0,-2 0-4 15,0 1-9-15,0-1 1 0,0 0-4 16,4 0 4-16,-2 2-2 0,-2-1 2 16,0-1 0-16,0 2 2 0,0-2 2 15,0 0 1-15,0-2-2 0,0 3-3 16,0-1-4-16,0-1-2 0,-4 0 0 15,-2-1 1-15,2 0-4 0,-3 1 0 16,-1 1-2-16,-4-1-1 0,-1 3-2 0,-5 0 0 16,-5 0 0-16,-2 6-1 0,-2 7 1 15,0 5 1-15,1 2 1 0,1 3 1 16,0 2 3-16,-2 0 3 0,10 3-5 15,3 1 2-15,6 1 0 0,6-2-2 16,2-1-3-16,0 1 1 0,8-3 0 16,8-1-2-16,1-3 2 0,10-3-2 15,-2-3 5-15,6-3 1 0,0-4-1 16,2-3-5-16,2-2 5 0,-4-2-3 15,0-1 2-15,0 0-1 0,-4 0-1 0,0-1 2 16,-7-5-3-16,1 1 2 0,-2-2-2 16,-3 2 2-16,1 0-3 0,1 2 1 15,-5-1 0-15,-5 3 1 0,-2-2-1 16,0 1 0-16,-4 2-1 0,1-1-1 15,-3 1-3-15,0 0-5 0,0 0 3 16,0 0-1-16,0 0-1 0,0 0 3 16,0 0-1-16,0 0-1 0,0 0-16 15,0 0-14-15,0 0-6 0,0 0-15 16,-3 1-22-16,-3-1-62 0</inkml:trace>
  <inkml:trace contextRef="#ctx0" brushRef="#br0" timeOffset="-42209.75">1011 927 132 0,'-2'0'45'0,"2"0"-7"0,-2 0 7 16,2 0-21-16,0 0-8 15,0 0-9-15,6 0-9 0,8 0 10 16,9 0 12-16,6-5 2 0,10-2-13 16,5 0 7-16,7-3 6 0,9-2-3 0,4 1 1 15,7 0-10-15,-1 0-4 0,0 6-5 16,-6-2 3-16,-4 5-4 0,-4 1 1 15,-4 0-1-15,-7 1-1 0,-5 0-6 16,-5 0-2-16,-6 0 0 0,-9 0-3 16,-7 0 2-16,-7 0 1 0,-4 0 0 0,-2 0 9 15,0 0 4-15,0 0-4 0,-4 0-33 16,-7 0-44-16,-3 0-64 15</inkml:trace>
  <inkml:trace contextRef="#ctx0" brushRef="#br0" timeOffset="-41482.71">1430 1319 46 0,'3'0'60'15,"-3"0"-26"-15,2 0-3 0,-2 0-7 16,0 0 0-16,0-3 4 0,0 1-1 16,0-3 1-16,0 0-9 0,0 0 0 15,-2 0-6-15,-7 1-2 0,3-2 0 16,-4 3 1-16,-1 2-1 0,-1 1-4 0,0 0-6 15,-5 0 1-15,0 7 3 0,-1 6-5 16,3 4 3-16,-3 6 2 0,-1 2 0 16,7 0-4-16,1 5-1 0,7-1-1 15,4 2-2-15,0 0 1 0,11 1 0 16,5 0-7-16,5-3-26 0,4-4 23 15,4-5 3-15,4-9-20 0,2-7 15 16,2-4 7-16,-2 0-4 0,0-4 5 16,-6-9 3-16,-6-4 3 0,-2-3 1 15,-7-1 1-15,-1-1 3 0,-7 0 1 0,-6-1-1 16,0 1-2-16,-2 0 3 0,-9 1-11 15,-5 2-7-15,-5 4-22 0,-2 1-36 16,-6 5-71-16</inkml:trace>
  <inkml:trace contextRef="#ctx0" brushRef="#br0" timeOffset="-40946.68">1534 2307 111 0,'0'-5'52'15,"0"1"-2"-15,2-2 9 0,-2-1-24 16,0-1 1-16,0 1-3 0,0 0-8 16,-6-1-8-16,-1 4-1 0,-3 0-2 0,-2 2 2 15,-1 2-6-15,1 0-5 0,-7 2-3 16,3 10-4-16,-3 7 2 15,1 5 0-15,-1 4 0 0,7 1-2 16,3 4-2-16,9 2 1 0,0 3-1 0,0-1 4 16,13-3-6-16,1-5-27 0,9-8 0 15,4-7 10-15,2-6 0 0,2-6 1 16,4-2 9-16,-2-6 14 0,-4-10-2 15,2-7-1-15,-10-1 5 0,-1-3-1 16,-5 0 9-16,-5 0 9 0,-4-2-8 0,-6 0-6 16,0 1 4-16,-2 0-6 0,-8 3-2 15,-9 3-2-15,1 1-5 0,-3 8-15 16,-2 6-15-16,3 5-5 15,3 2-23-15,0 8-30 0,5 7-32 0</inkml:trace>
  <inkml:trace contextRef="#ctx0" brushRef="#br0" timeOffset="-40444.65">1616 3150 142 0,'0'0'36'16,"0"0"0"-16,-8-6 7 0,0 0-15 15,-4-2 7-15,1-1-14 0,-3 1-5 16,-1-1-1-16,-3 1 1 0,-1 5 2 0,0 3 0 15,-3 0 1-15,1 3-5 0,5 10-4 16,-1 4 4-16,-2 4-10 0,9 5 1 16,4 1-3-16,0 6-3 15,6 2 1-15,0 2 1 0,14 1-3 0,1-1 0 16,11 2-8-16,1-5-1 0,6-3 8 15,5-9-13-15,-3-10-12 0,2-7 11 16,-6-5 15-16,-4 0-10 0,-6-13-14 16,-5-3 24-16,-4-5 4 0,-3-3 4 15,-7-2 12-15,-2-1 4 0,0-2-8 16,-2 0 2-16,-13 1-8 0,1-1 0 0,-7-2-5 15,2 1-2-15,-5 2 0 0,5 2-5 16,-2 7-8-16,9 7-9 0,2 6 0 16,8 6-7-16,2 1-60 15,-2 14-66-15</inkml:trace>
  <inkml:trace contextRef="#ctx0" brushRef="#br0" timeOffset="-39991.62">1604 4047 70 0,'4'-17'126'0,"0"2"-91"15,-4-1 18-15,0 0-11 0,0 4-3 16,0-1 7-16,0 1-20 0,-8 2-4 15,2 3-5-15,-4 2 2 0,-5 2-1 16,3 3-1-16,-5 0-15 0,3 1 1 16,-3 12 0-16,-1 2-2 0,-1 4 2 15,0 2-2-15,3 2-1 0,-1 1-2 16,9 1 2-16,0-2-2 0,8-1 0 15,0-3-2-15,2-2-10 0,10-3-3 16,1-2-5-16,1-7-3 0,3-5 10 0,-1 0-1 16,-6 0 3-16,1-8 4 0,-3-3 9 15,-2-4 5-15,-2 0-2 0,-2-3 2 16,1-1-5-16,-3-1 4 0,0-1-4 15,0-3-4-15,-3 1-15 0,-1 1-36 16,0 0-16-16,-2 3-14 0,-2 1-50 0</inkml:trace>
  <inkml:trace contextRef="#ctx0" brushRef="#br0" timeOffset="-39614.6">1652 4660 111 0,'0'1'80'0,"0"2"-51"0,0-2 5 0,0 2-4 16,0 1-5-16,0 4-11 15,0 4-10-15,0 0-3 0,0 2-1 16,0 0-7-16,0 2-8 0,2 1-18 0,2 1-16 15,2-1-24-15,-2-3-8 0,-2-1 11 16</inkml:trace>
  <inkml:trace contextRef="#ctx0" brushRef="#br0" timeOffset="-39344.58">1780 5334 67 0,'0'13'-1'0,"0"6"3"16,0 4 10-16,0 4 46 0,0-6-3 16,0-3-66-16,0-4-54 0,4-5 38 15,-2 3-17-15</inkml:trace>
  <inkml:trace contextRef="#ctx0" brushRef="#br0" timeOffset="-39232.58">1788 5651 158 0,'0'11'-5'16,"0"-2"7"-16,-2-2-1 0,2 1 0 0,-2 1 3 15,-2-2 0-15,4 1-4 0,-2 3-2 16,2 3-11-16,0 5-28 0,0 1 46 15,2-2 10-15,-2-7-131 0</inkml:trace>
  <inkml:trace contextRef="#ctx0" brushRef="#br0" timeOffset="-38999.56">1765 6101 78 0,'-6'13'41'0,"4"-5"-14"16,0-2 11-16,-2 2-20 0,0-3 16 15,2 0 0-15,2-2-13 0,-2-1-10 16,2-2-8-16,0 2-2 0,0-1-9 15,0 1-50-15,0-2-54 0</inkml:trace>
  <inkml:trace contextRef="#ctx0" brushRef="#br0" timeOffset="-37575.49">1447 6796 50 0,'0'0'205'15,"0"0"-145"-15,0 0-14 0,0 0-5 0,2 0 4 16,-2 0-11-16,6 0-14 16,3 0-13-16,3 0 0 0,4 0-3 15,9-2 5-15,2-1-6 0,8-1-1 16,-2 1-2-16,5 0 2 0,-1 0-11 0,0-1-14 15,0 2-24-15,-2-1-8 0,0 2-14 16,-4 1-39-16,0 0-5 0,-2 0 2 16</inkml:trace>
  <inkml:trace contextRef="#ctx0" brushRef="#br0" timeOffset="-37455.49">2131 6772 62 0,'15'0'64'0,"1"-5"-50"16,-3-4 16-16,3 1 2 0,1-2-12 16,-1 0 3-16,1 2 14 0,-7 2-30 15,2 0-6-15,-3 3-6 0,-3 1-13 0,0-3-23 16,0 1-18-16,1 0-32 0</inkml:trace>
  <inkml:trace contextRef="#ctx0" brushRef="#br0" timeOffset="-37283.47">2722 6702 13 0,'0'1'311'0,"0"0"-304"15,0 0 15-15,0-1 3 0,0 0-15 0,0 0-1 16,0 0-9-16,7 0-16 0,5-5-45 15,7-5-30-15,1-4-71 0</inkml:trace>
  <inkml:trace contextRef="#ctx0" brushRef="#br0" timeOffset="-37131.46">3152 6707 185 0,'0'0'82'0,"2"1"-59"0,-2-1-15 15,2 0-5-15,-2 0 1 0,5 0-5 16,-1-3-39-16,2-3-29 0,2 2-22 15,-2-2-13-15</inkml:trace>
  <inkml:trace contextRef="#ctx0" brushRef="#br0" timeOffset="-36879.44">3423 6770 112 0,'15'3'32'0,"-1"1"0"16,3-4 18-16,1 0-27 0,1 0-14 0,2 0-3 16,-1 0-2-16,-1-3-5 0,-5-1 2 15,-1 0-5-15,-3 0-23 0,2 3 1 16,-3-3-4-16,-3 4 14 0,0 0-6 15,-2 0 9-15,-2 0-13 0,0 0-16 16,-2 0 14-16,2 0 16 0,3 0 11 0,-3 0 1 16,2 0 0-16,0 5-1 0,8-2 5 15,1 0 42-15,7-2 17 0,1 2-58 16,0 1 5-16,3-1 7 15,-3 2-5-15,4-1-10 0,0-1 0 0,4-3-11 16,0 1-19-16,4 1-46 0</inkml:trace>
  <inkml:trace contextRef="#ctx0" brushRef="#br0" timeOffset="-36747.44">4120 6875 77 0,'0'5'42'0,"0"0"-4"0,-2-2 18 16,0 0-18-16,2-1-11 0,0 0-8 16,0-2-15-16,0 0-1 0,0 0 6 15,0 0-7-15,0 0-6 0,4 0 2 16,6 0-33-16,3 0-30 15,1 0-33-15</inkml:trace>
  <inkml:trace contextRef="#ctx0" brushRef="#br0" timeOffset="-36355.42">4391 6900 3 0,'2'0'127'0,"2"0"-100"0,0 0 5 0,6 0-2 16,5 0-8-16,3 0 10 0,-1-1-33 16,4-4-20-16,-5 1-17 0,3 0 1 15,-3 4 2-15,3-1-7 0,1 1 6 16,-1-1 8-16,6 1 8 0,-7 0 20 15,5 0-6-15,-4 0-3 0,-1 0 9 16,3 0 0-16,-2 0 15 0,-1 0 13 16,3 0 5-16,2 0-3 0,-1 0 6 15,3 0-2-15,-2-2-5 0,4 0 1 16,-2-2-11-16,-3 0-5 0,1-1 0 0,-2 1-12 15,2-1-3-15,-3 0-4 0,-1 2-11 16,4 1-6-16,-3-1-11 0,1 2-19 16,0-2 7-16,-1 3-1 0,3-2 18 15,-4 2 18-15,1 0 17 0,3 0 3 16,-4-1 9-16,3 0-7 0,-1-1-7 15,0 0 5-15,-3-2 8 0,1-1-5 16,4 0 11-16,-3-3-12 0,5 1 2 16,2 0 1-16,-2-1 3 0,4 0-7 15,2 0-10-15,-2-1-1 0,0-1 1 0,2 2-2 16,0 1-9-16,-4-3-27 0,-1 2-47 15</inkml:trace>
  <inkml:trace contextRef="#ctx0" brushRef="#br0" timeOffset="-36226.42">6094 6736 51 0,'16'5'117'0,"1"-3"-91"16,4-1-41-16,10-1 18 0,6 0 13 16,2-2-16-16,0-8 2 0,3 1-31 0,1 0-57 15,-2-3 1-15</inkml:trace>
  <inkml:trace contextRef="#ctx0" brushRef="#br0" timeOffset="-36091.4">6908 6705 170 0,'31'3'79'15,"2"1"-35"-15,9-4 19 0,1 0-18 16,5 0-19-16,3-7-11 15,1-3-16-15,4-2-11 0,-7 1-19 16,-1 0-13-16,-7 0-9 0,-6 0-22 0,-6-1-85 16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37:30.41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9453 13971 2 0,'6'-12'128'0,"2"-3"-49"15,1-1-47-15,-1-1 25 0,2-2-7 0,5-1-2 16,1-1-12-16,5 0-9 0,0-1-2 15,1 1-2-15,5 0-2 0,0 2-3 16,0 4 6-16,-4 3-9 0,-3 6-6 16,-5 4-5-16,-3 2-1 0,-1 3 1 15,-3 11 0-15,-2 10-3 0,2 6 2 0,-4 7 2 16,-4 6-1-16,0 5-1 15,0 4-1-15,-12-2 2 0,-2 0-2 16,-3-1-1-16,-4-3 0 0,-1-1 1 16,-1-3 0-16,0-4-2 0,0-7 2 0,3-6 0 15,5-6-1-15,-1-8-2 0,7-5 1 16,1-4 0-16,0-2-2 0,4-3-2 15,0-11 0-15,4-4-2 0,0-2 2 16,0-1-4-16,4 3 2 0,6 2 2 16,0 3 1-16,5 3-1 0,-1 2 3 0,3 5-1 15,4 1 2-15,-1 2-3 0,3 0 3 16,2 0 0-16,0 5 0 15,-3 0-2-15,3-1 2 0,-4-1-10 16,-3-2-17-16,3-1-15 0,-6 0-3 0,1 0-15 16,-1-7-86-16,-3-4-65 0</inkml:trace>
  <inkml:trace contextRef="#ctx0" brushRef="#br0" timeOffset="345.01">10088 13751 62 0,'-9'1'122'16,"7"0"-75"-16,-2-1 17 0,4 0-6 15,0 0-22-15,0 1-26 0,4 1-2 16,7-1 14-16,5-1 1 15,5 0-9-15,6 0 0 0,2-8-6 0,0 0-3 16,4 1 4-16,-2 0-4 0,-2 0-4 16,-3 3 0-16,-1-1 0 0,-4 3-3 15,-5 1-11-15,-3 1-14 0,-5 0-30 16,-6 0-39-16,-2 0-62 0</inkml:trace>
  <inkml:trace contextRef="#ctx0" brushRef="#br0" timeOffset="585.03">10187 13823 99 0,'-4'12'36'16,"4"2"-12"-16,0-2 10 0,0 0-8 15,10 0 10-15,4 0-14 0,5-3-12 16,6 1-6-16,0-1-2 0,4-1-2 16,2 1 4-16,-5 2 42 0,-1 1-33 15,-8 1-10-15,-7 1-1 0,-6 0-3 16,-4 2 7-16,0-1 14 0,-12 2 6 0,-5 1 4 15,-1 0-6-15,-9 3-4 0,0-1 3 16,-2 1-11-16,0 0 0 0,4-2-8 16,3-2-2-16,3-1 0 0,9-5-2 15,1-2-1-15,9 0-9 0,0-2-20 16,0-4-33-16,11-3-54 0,-1 0-126 15</inkml:trace>
  <inkml:trace contextRef="#ctx0" brushRef="#br0" timeOffset="884.05">10673 13782 148 0,'-3'0'110'16,"1"0"-65"-16,2 0 26 0,0-1-19 15,0-3-18-15,13-3-14 0,3 0-4 0,11-2 0 16,0 0-5-16,6-1-1 0,2 1-3 15,0 0-1-15,-1 1 9 0,-1 3-10 16,-9 2-3-16,-5 3-3 0,0 0 1 16,-3 0-8-16,-3 0-16 0,1 0-5 15,-2 0-13-15,-1 0-10 0,-9 0-122 0,-2 0-14 16</inkml:trace>
  <inkml:trace contextRef="#ctx0" brushRef="#br0" timeOffset="1129.06">10819 13793 205 0,'-10'12'32'0,"4"1"-2"0,6 2 18 15,4-2-28-15,10 1-6 0,5 2-8 16,2 2-2-16,6 3-4 0,1 0-6 16,3 3-14-16,0 0-26 0,-2 0 32 0,-2 2 11 15,-2-3-40-15,-8-2 40 0,-7-1 2 16,-6-1-12-16,-4-2 39 15,-4-3 14-15,-6 0 12 0,-7 0-4 16,-6 1 0-16,-1 1-6 0,-3 1-15 0,-2-1-7 16,0-2-5-16,0 2-9 0,2-1-2 15,0-3-3-15,6-1-1 0,7-3-6 16,8-1-21-16,4-2-40 0,2-5-102 15</inkml:trace>
  <inkml:trace contextRef="#ctx0" brushRef="#br0" timeOffset="2384.13">10596 12555 66 0,'6'-7'-2'15,"-4"2"50"-15,0-2 58 0,0 2-77 16,3 0 9-16,-1 0-8 0,0 0-1 16,4 1-4-16,2 1-5 0,1 1-4 15,3 0-1-15,1 2-3 0,-1 0 1 0,3 0-1 16,5 2-5-16,1 6-1 15,6 6 7-15,2 2-9 0,2 6-2 16,0 4 2-16,5 2-5 0,-1 6 1 16,6 3 3-16,5 5-2 0,-1 5 0 0,5 5-2 15,-2 8 2-15,1 3 2 0,-3 4-3 16,-3 1-1-16,-3-3-1 0,-3-3 4 15,-6 1-1-15,-4-3-1 0,-4 1 0 16,-3 3 2-16,-5-4-1 0,-5 2 0 16,1-1-1-16,-1 0 2 0,-6 1-1 0,1-2-1 15,-1-3 0-15,2 3 2 0,2-3-1 16,3 1-1-16,-3-1 1 15,-2-1 1-15,-1-4-1 0,-1 1-2 16,-2-3 2-16,-4-2 0 0,0-1 1 0,-2-2-2 16,-9-1 0-16,-1 2 2 0,2 7-3 15,-9 5 2-15,-2 3-1 0,3-2 19 16,-1-10-17-16,3-8 0 0,3-2-2 15,-1-2 2-15,-3 1 0 0,-3 3-4 16,-3-1 2-16,-4-1 11 0,0-4-5 16,-2-4-3-16,4-7-1 0,-1 1 1 0,-8-1-1 15,-1 1-3-15,-4 2 2 0,-6-1 2 16,-3 2-1-16,-4-1-2 15,-1 1 1-15,1 0 4 0,0-2 0 16,1-2 2-16,1-4-4 0,-4-4 0 0,3-5 0 16,-1-3 1-16,2-6 2 0,-1-2 2 15,-1 0-6-15,0-9 3 0,3-9-2 16,-5-1 0-16,0-3-1 0,-2-4-2 15,-4-1 0-15,2-7 1 0,-4-5-2 16,5 1 0-16,-5-2-4 0,2 0-2 0,-2 4 1 16,4 3-1-16,4 3 6 0,4 1 0 15,5 5 2-15,4 2-3 0,1 0 0 16,1 3 1-16,6-2-1 15,4-2-2-15,2 1-6 0,2-3-5 0,9 0 3 16,-1-4-5-16,3-3 1 0,1-4-9 16,3-4 3-16,-4-3-6 0,5-4-36 15,-1-2 23-15,-2-1 12 0,-1-4-1 16,5-1 6-16,0-2 0 0,-5-5-36 15,1-5-58-15,-3-5 61 0</inkml:trace>
  <inkml:trace contextRef="#ctx0" brushRef="#br0" timeOffset="3708.21">9300 12559 77 0,'-6'-5'36'0,"-2"-4"56"0,-5 2-75 15,7 0 28-15,0 0-15 0,-1-3 3 0,3 2 0 16,2-2-9-16,2-1-4 0,0-1 0 16,0-1-5-16,2 0 0 0,7-2-2 15,1 0 4-15,4-1-1 0,7 2-2 16,2-2-2-16,6 4-2 0,0 6-2 15,2 1 1-15,4 5-4 0,-4 0-3 0,-2 16 0 16,-2 7 1-16,-5 6-2 0,-3 8 0 16,-7 4-1-16,-5 1 3 0,-7 2-2 15,0 1 0-15,-11-3 1 16,-9 2 1-16,-7-3-1 0,-2 1-1 0,-4-4-1 15,2-1 1-15,-2-3-2 0,0-9 1 16,4-2-4-16,4-9 2 0,6-5-1 16,7-9 1-16,4 0-5 0,-1-7 0 15,3-13-7-15,6-3-1 0,0-3 1 16,4-2 3-16,7 3 2 0,5 2 4 0,-3 7 2 15,3 1 1-15,3 5-1 0,-1 3 2 16,3 3 1-16,0 3-1 0,1 0 0 16,-1 1 1-16,0 0 1 0,1 0 0 15,-1 1-2-15,0 2 1 0,-1-3-2 16,3 0-32-16,0 0-23 0,2-1-26 15,-11-10-43-15</inkml:trace>
  <inkml:trace contextRef="#ctx0" brushRef="#br0" timeOffset="4073.23">9796 12321 21 0,'0'0'141'0,"-2"0"-107"0,0 0 6 16,2 0 8-16,-2 0-7 0,2 0-3 15,0 0-7-15,0 0-18 0,2 0-12 16,10 0 5-16,5 0 2 0,4 0 0 16,5 0 2-16,3-4-2 0,-2 3 1 0,4 1-2 15,-2 0-4-15,2-2-3 16,-2 2 1-16,-2 0-3 0,-4 0-1 15,-5 0-14-15,-5 0-5 0,-5 0 2 16,-4 2-6-16,-4 3-9 0,0 3 9 16,-6-1-8-16,-9 2-25 0,5 0 13 0,2-2 0 15,-5 0 4-15,-1 3-13 0</inkml:trace>
  <inkml:trace contextRef="#ctx0" brushRef="#br0" timeOffset="4368.24">9978 12465 9 0,'6'1'11'0,"2"6"60"15,1-3-24-15,-1 3-33 0,2 3 10 16,-1 1 0-16,-1 2-11 0,2 3-6 15,1 3 0-15,-3 1 1 0,-2 2 4 16,-2 3 19-16,-4 0-20 0,0 1-5 0,-4 1 19 16,-2-3 4-16,0-1-3 0,-1-3-10 15,-1-1 1-15,4-1-4 16,-4-5-3-16,2-1-3 0,-3-2-3 15,1-3 1-15,-2 0-4 0,1-1-1 0,-3 2 0 16,0-3-8-16,-1 2-19 0,3-3-25 16,0-2-30-16,1-2-74 0</inkml:trace>
  <inkml:trace contextRef="#ctx0" brushRef="#br0" timeOffset="4657.26">10245 12304 103 0,'-11'5'170'0,"3"-3"-159"0,8 3 18 16,0 0-2-16,0-2-12 0,8 1 2 16,5-2 1-16,7 0-6 0,5-2-5 15,0 0-3-15,2 0-3 0,2-2 0 16,2-3-3-16,-4 2-3 0,0 0-23 15,-5 0-27-15,-3 1-57 0,-11-1-51 16</inkml:trace>
  <inkml:trace contextRef="#ctx0" brushRef="#br0" timeOffset="4769.26">10441 12425 37 0,'0'11'-11'16,"0"1"38"-16,0-4 20 0,8 0-44 16,11 2 3-16,4 1-5 0,8 0-34 15,4-1-44-15</inkml:trace>
  <inkml:trace contextRef="#ctx0" brushRef="#br0" timeOffset="4869.26">10681 12705 23 0,'-35'26'15'16,"-3"2"142"-16,-7-3-149 0,-3 2 5 15,-1 0-3-15,1-3-5 0,3 2-5 0,3-2-4 16,9-2-35-16,4-3-47 0</inkml:trace>
  <inkml:trace contextRef="#ctx0" brushRef="#br0" timeOffset="7572.42">13126 12851 246 0,'-10'-5'26'16,"2"0"11"-16,1 1 15 0,5-1-11 15,-4 1-13-15,4 1-3 0,2-1-6 16,0-2-5-16,8 0-10 0,9-4 3 0,8 1 3 16,2-1 1-16,8 2-2 0,4 4 1 15,0 4-2-15,5 0 10 0,-3 5-12 16,-8 12-4-16,-4 5 1 0,-6 8 0 15,-5 7-1-15,-7 4-1 0,-5 6 0 16,-6 4 1-16,-2 2-2 0,-15 1-1 0,-5-4-1 16,-3-2 1-16,-4-6-1 0,2-6 0 15,-2-3 2-15,2-4 0 16,0-6-1-16,5-4-3 0,3-4 3 15,4-7-5-15,7-3 0 0,2-5-2 0,4 0 1 16,2-13-2-16,0-5-8 0,14 1 5 16,1-4 6-16,6 4-1 0,1 1 3 15,1 4 2-15,2 4 0 0,0 2 2 16,-3 4-1-16,5 1-1 0,0-1 2 15,2 1 1-15,6-3-1 0,0 0 0 0,3 0 1 16,-1-1 1-16,-4-1-3 16,-4 0-18-16,2-1-38 0,-9-4-27 0,-5-5-70 15</inkml:trace>
  <inkml:trace contextRef="#ctx0" brushRef="#br0" timeOffset="7890.45">13885 12811 10 0,'-10'2'217'0,"-1"-2"-177"16,3 2 0-16,0-1 21 0,1 0-18 16,5 1-14-16,2 1-16 0,0 1-8 15,9 1 3-15,7 1 0 0,7-3 1 0,6-1-2 16,8-1-4-16,9-1-1 0,1 0 3 15,7 0-2-15,-7 0-1 0,-1 0-2 16,-9 0-10-16,-8-1-7 0,-2 1-11 16,-11 0-20-16,-5 0-26 0,-11 0-33 15,-2 0-68-15</inkml:trace>
  <inkml:trace contextRef="#ctx0" brushRef="#br0" timeOffset="8128.46">13922 13006 9 0,'0'12'105'0,"10"-3"-90"16,9 0-8-16,6 0 1 0,6-2-1 15,8 0 42-15,4 0-36 0,7-3-11 16,-2 4 1-16,-5 0-3 16,-4 2 2-16,-12 4 9 0,-6 0 8 0,-11 4-1 15,-10 1 0-15,0 0 5 0,-14 0 13 16,-7 0 4-16,-10 1-12 0,-4 3-4 15,-2-2-12-15,-7 1-4 0,5-3-2 16,0 0-2-16,4-4-5 0,6-2 1 16,10-4 0-16,11-4-7 0,6-3-21 0,2-2-31 15,10-4-53-15,7-12-136 0</inkml:trace>
  <inkml:trace contextRef="#ctx0" brushRef="#br0" timeOffset="8418.48">14588 12805 188 0,'-4'3'131'0,"-1"-1"-104"16,5-1 0-16,0 0 14 0,0 1-8 0,7-1 3 16,3 1-6-16,6-2-9 15,11 0-8-15,4-2-2 0,4-7-4 16,3-1-4-16,1 0-1 0,-4 2-1 15,-4 0-5-15,-4 3-17 0,-6 0-9 0,-3 2-16 16,-9 1-26-16,-5-2-45 0,-4 0-47 16</inkml:trace>
  <inkml:trace contextRef="#ctx0" brushRef="#br0" timeOffset="8620.49">14654 12839 64 0,'-11'12'64'16,"7"-2"45"-16,2 3-104 0,2 1-2 0,0 1-2 16,15-2 0-16,5 3 7 0,9-2-3 15,2 1-1-15,2 1-6 16,-4 2-10-16,-2 3-18 0,-4-1 12 15,-4 3 17-15,-11 1 9 0,-8 0-4 0,0 0 10 16,-17 0 17-16,-7 0 8 0,-3-2-1 16,-2 3-13-16,-4-3-6 0,-3 2-8 15,3-1-2-15,4-1-7 0,5-1-1 16,9-5-1-16,7 0-28 0,8-10-65 15,0-2-149-15</inkml:trace>
  <inkml:trace contextRef="#ctx0" brushRef="#br0" timeOffset="8914.5">15408 13174 267 0,'-8'0'127'0,"6"0"-119"16,2 0 3-16,12-11 9 0,7-1-12 15,10-7 16-15,8-1-6 0,4-3-10 0,7-1-4 16,-3 3-7-16,1 0 4 0,-3 5 1 15,-3 0-4-15,-7 2 2 0,-2 2 2 16,-6 5-2-16,-3 2 0 0,-5 1 0 16,-3 3-9-16,-5 0-17 0,-5-1-5 15,-2 0-23-15,-2-3-47 0,-2-4-70 0</inkml:trace>
  <inkml:trace contextRef="#ctx0" brushRef="#br0" timeOffset="9085.51">15456 12943 219 0,'2'17'260'0,"4"3"-255"16,4 7 17-16,7 2 18 0,-3 2-15 16,5 2 2-16,2-2-5 0,4-1-12 0,3-6-5 15,1-1-3-15,7-3 0 0,5-4-19 16,2-3-38-16,7-10-50 15,-5-3-208-15</inkml:trace>
  <inkml:trace contextRef="#ctx0" brushRef="#br0" timeOffset="9581.54">16359 12707 126 0,'0'0'181'0,"0"0"-168"15,8 0-13-15,9-2 26 0,6-1-4 16,-1-1 1-16,12 4 5 0,-3 0-10 0,4 0-4 16,2 0-2-16,-2 12-4 0,0 3 2 15,-4 0 4-15,-8 5-1 0,-4 4 5 16,-11 1 2-16,-6 8-8 0,-2 4-2 15,-8 0-3-15,-17 3 0 0,-2 1-3 16,-14-1-1-16,-5 1 0 0,-4 0-1 16,-1-1-1-16,-1-6-4 0,0-5-6 15,9-5-3-15,6-5 7 0,10-7 0 16,8-4 1-16,11-3-2 0,4-4-7 15,4-1-18-15,0 0-13 0,6-1 10 0,11-8 24 16,3-3 6-16,7 3 4 0,2-3 0 16,0 5-1-16,-2 1 2 0,0 2 6 15,-6 3 5-15,1 1 1 0,1 0-2 16,2 0-1-16,4 0-8 0,4-1-1 15,2-3 0-15,0 1 0 0,4-5-4 16,3 3-16-16,-3-9-28 0,-6-7-256 16</inkml:trace>
  <inkml:trace contextRef="#ctx0" brushRef="#br0" timeOffset="9910.56">17081 12662 40 0,'-2'-5'46'0,"-1"0"96"0,-1-2-120 0,0 3 31 16,0-3-8-16,-4 2-1 0,0-2 0 15,3 3-13-15,1 2-2 0,2 1 1 16,0 0-5-16,0 1-5 0,2 0-3 16,0 0-8-16,0 0-10 0,4 5 7 15,7 1 2-15,11-2 0 0,7-2-4 16,4 1-2-16,2-1 1 0,5-2-3 0,-1 0 1 15,-2 0-2-15,-4 0-13 16,-4 0-1-16,-8 0-24 0,-5 0-21 16,-9 0-7-16,-7-4-40 0,0-3-79 15</inkml:trace>
  <inkml:trace contextRef="#ctx0" brushRef="#br0" timeOffset="10137.57">16957 12830 37 0,'4'19'-16'15,"16"-6"73"-15,5-4-45 0,8 0-12 0,11 0 2 16,-3 0-5-16,2 1-12 0,-3 0-30 15,-5-1 26-15,-6 1 26 16,-4-1 44-16,-7 1 26 0,-1-3 33 16,-9 2-63-16,-4 1 10 0,-4 4-3 0,-8 2-4 15,-15 2-16-15,-8 3-21 0,-2-2-1 16,-4 3-2-16,0 2-3 0,1-1-1 15,3 1-6-15,4-2 0 0,9-3-6 16,12-4-7-16,5-4-14 0,3-4-38 16,7-7-63-16,5 0-128 0</inkml:trace>
  <inkml:trace contextRef="#ctx0" brushRef="#br0" timeOffset="10463.59">17697 12562 71 0,'-13'2'290'16,"3"-2"-255"-16,8 1 11 0,0-1-3 16,2 0-28-16,0 0 0 0,6 0 4 15,10 0 4-15,9 0-8 0,6 0-12 16,0 0-1-16,4 0 1 0,-1 0-2 15,1 0-2-15,0 0-1 0,0 0-7 16,-4-2-4-16,-4 0-8 0,-9 1-7 0,-3 1-39 16,-9 0-1-16,-6 0-51 0,0-1-66 15</inkml:trace>
  <inkml:trace contextRef="#ctx0" brushRef="#br0" timeOffset="10582.6">17697 12721 39 0,'-17'23'113'0,"9"-5"-30"15,8-1-74-15,0-1 2 0,12 0-6 16,7 0-4-16,8 0-1 0,4 3-7 15,2 0-25-15,-2 4-48 0,-2 3-43 0</inkml:trace>
  <inkml:trace contextRef="#ctx0" brushRef="#br0" timeOffset="10669.61">17943 13010 0 0,'31'23'235'16,"-7"-2"-249"-16,-9 0 47 0,-13-2 15 15,-2 0-25-15,-12-1 46 0,-11 1-31 16,-4 1-24-16,-6-3-8 0,-2 2-3 15,0-3-3-15,-3 0 0 0,1-1-26 16,-2 1-62-16,4-2-121 0</inkml:trace>
  <inkml:trace contextRef="#ctx0" brushRef="#br0" timeOffset="11349.64">18867 11646 320 0,'-13'31'70'0,"-1"11"-29"0,-3 8 12 15,-3 6 1-15,1 4-8 16,-6 2-8-16,2 2-8 0,3 1-8 0,-3 2-11 16,6-4-2-16,3 0-6 0,4-4-1 15,3-5-4-15,7-5 2 0,2-4-11 16,19-4-19-16,10-4-23 0,8-11-27 15,5-11-124-15</inkml:trace>
  <inkml:trace contextRef="#ctx0" brushRef="#br0" timeOffset="11498.65">19053 13179 437 0,'-17'4'96'0,"17"3"-192"16,6-4-64-16,5 2-87 0</inkml:trace>
  <inkml:trace contextRef="#ctx0" brushRef="#br0" timeOffset="17666">12977 14643 61 0,'0'-13'90'16,"0"0"-43"-16,0 0-11 0,0 1 9 0,5 2-4 16,-5 3-1-16,0 2-7 0,0 1-5 15,0 2-8-15,-5 2 1 0,-1 0-10 16,-4 8 1-16,-5 13-2 0,-3 7-3 15,-1 9 4-15,-2 10 2 0,-3 10-4 16,1 11 1-16,-4 8 1 0,4 5-1 0,1 3-4 16,3-1 0-16,5-2 0 15,5-1-2-15,9-9-2 0,0-5 0 16,19-7 0-16,8-6 0 0,8-8-3 15,8-11 2-15,7-9 0 0,2-12-2 16,5-11 1-16,-3-2 1 0,-2-15-1 0,-7-12 0 16,-3-3 1-16,-9-7-3 0,-13 1 2 15,-5 0 1-15,-9 2-1 0,-6 0 0 16,-6 2 1-16,-13 0-3 0,-5 1 2 15,-3 1 0-15,-6 3 1 0,-3 3-1 16,3 6-1-16,-2 7 1 0,4 6 0 0,2 5 0 16,2 0 1-16,9 8-4 15,3 7-11-15,5 4-4 0,10 2-13 16,0 2-13-16,12-1-22 0,5-8-48 15,2-4-103-15</inkml:trace>
  <inkml:trace contextRef="#ctx0" brushRef="#br0" timeOffset="18108.03">13660 14896 8 0,'-11'3'148'0,"-3"-3"-97"0,1 0 2 15,3 0 5-15,0 0-11 0,1 0-9 16,3 0-7-16,2 0-6 0,2 0-8 16,2 0-5-16,0 0-9 0,8 1 1 15,9 2 0-15,8-3 1 0,4 0-1 0,4 0-1 16,4-4-2-16,2 0 0 0,2 2 0 15,-3 1-1-15,-1 1-1 0,-6 0 1 16,-10 0-21-16,-5 0-5 0,-6 0-13 16,-5 1-17-16,-5 1-36 0,0 0-25 15,-17 1-30-15</inkml:trace>
  <inkml:trace contextRef="#ctx0" brushRef="#br0" timeOffset="18340.04">13837 15202 8 0,'33'17'12'16,"-6"-1"96"-16,-8-2-53 0,-9 3-49 16,-6 0 19-16,-4 2 16 0,0 2-20 15,-14 0 4-15,-5 2 6 0,-8 4-6 16,-6 2-1-16,-2 0 8 0,-2 1-8 15,0-1-10-15,2-1-5 0,2-3-6 16,10-6-2-16,8-3-1 0,7-8-2 16,8-3-24-16,0-4-51 0,2-1-48 0,8-9-97 15</inkml:trace>
  <inkml:trace contextRef="#ctx0" brushRef="#br0" timeOffset="18756.07">14464 14890 7 0,'-13'3'181'0,"3"-2"-127"16,2 0-1-16,-1 3 5 0,3-4-10 15,4 2-8-15,2 1-19 0,0 0-17 16,6 4 3-16,7-2 7 0,7 1-5 15,7-4-1-15,6-1-3 0,7-1-2 0,3 0 0 16,2 0-2-16,1-1 0 16,-7-3 1-16,-4-3-1 0,-4 5-1 15,-6 0-15-15,-8 0-9 0,-7 0-13 16,-2-2-19-16,-6-3-37 0,-2-5-95 0</inkml:trace>
  <inkml:trace contextRef="#ctx0" brushRef="#br0" timeOffset="19004.08">14406 15051 17 0,'-6'25'82'15,"3"-3"-57"-15,3 0 12 0,5-2 12 0,15-3-28 16,7 2 5-16,12-4-2 16,9 0-16-16,4-2-5 0,1-4-7 15,-1 1-28-15,-4-1 7 0,-11 1 18 16,-4 0 9-16,-10 1-2 0,-11 1 15 0,-4 2 23 15,-8 2-33-15,-4 1 17 0,-14 2 7 16,-3 2 1-16,-10-1-3 0,0 3-5 16,-4-2-2-16,-2 3-2 0,1 2-6 15,1-2-9-15,4 0 0 0,4 0-2 16,9-4 0-16,7 2-4 0,9-6-20 0,2-2-32 15,0-8-47-15,9-6-69 0</inkml:trace>
  <inkml:trace contextRef="#ctx0" brushRef="#br0" timeOffset="19567.09">15117 14940 155 0,'-19'2'210'0,"9"-2"-188"0,6 0-16 16,4 0 31-16,2 0-25 0,10 0-13 0,15-2 7 15,10-5 0-15,11 0-6 0,4 1 2 16,-3 3-1-16,-5 3-6 0,-5 0-6 15,-12 6 7-15,-9 7-5 0,-9 5 3 16,-9 3-1-16,0 2 6 0,-11 1 3 16,-7 0 2-16,-5-2 2 0,-2 1 6 15,0 0-2-15,0-2-2 0,3 1 2 16,-1 1-4-16,4-1 3 0,3 0-3 15,10 0-4-15,6-2-1 0,0-2-1 16,10-3 0-16,11-1-3 0,8-6-6 16,4-2-8-16,6-4-2 0,2 0-13 0,-1 1-3 15,-5 1 8-15,-4-1-23 0,-2 0 35 16,-2 0-27-16,-7 0 43 0,-5 0-2 15,-7 1 5-15,-4 2 16 0,-4-2 7 16,0 6 15-16,-12 3 9 0,-9 3-17 16,-4 5-10-16,-6 2 0 0,0 1-4 15,-2 3-5-15,-2 1-2 0,2 0-5 16,-4 2-4-16,2 0-2 0,4-2-2 15,4 0 2-15,8-3-4 0,7 0-8 16,10-2-22-16,2-4-47 0,0-11-75 0</inkml:trace>
  <inkml:trace contextRef="#ctx0" brushRef="#br0" timeOffset="20031.14">15937 14766 25 0,'-10'0'74'16,"-4"0"58"-16,-1 0-91 0,5 0 1 0,0 2 12 15,1-1-4-15,7 1-8 0,0 1-15 16,2 3-11-16,0-1-8 16,8 4 6-16,13 1 0 0,6-4-2 15,8 0-2-15,9-4-5 0,1-2-2 0,3 0-2 16,-5 0 0-16,-4 0-7 0,-6 0-8 15,-2 5-8-15,-8 2-33 0,-6-3-25 16,-7-2-50-16,-6-2-79 0</inkml:trace>
  <inkml:trace contextRef="#ctx0" brushRef="#br0" timeOffset="20284.16">15989 15029 90 0,'0'12'211'15,"4"-6"-209"-15,13 4 4 0,8-3 10 0,2-1-11 16,4 1 9-16,4 0-1 0,2-1-10 15,6 4 0-15,-3 1-7 0,-3 2-11 16,-8 6-1-16,-9 1 12 0,-7 4 3 16,-9 0 3-16,-4-1 1 0,0 2 8 15,-15-2 11-15,-7 2 11 0,-5 2 2 0,-6 2-11 16,-2 0-5-16,-3 2-3 0,-1 1-4 15,0 0-5-15,2 1-6 0,4-1 0 16,8-3 0-16,6-4-6 16,11 0-22-16,8-2-49 0,-2-6-100 0</inkml:trace>
  <inkml:trace contextRef="#ctx0" brushRef="#br0" timeOffset="22920.31">11094 17205 192 0,'-4'0'78'0,"-2"0"-41"15,0 0 16-15,-1 1-2 0,3 2-14 16,2-1-7-16,2-2-1 0,0 0-4 15,4-5-15-15,13-10-3 0,6-8 3 16,4-7 1-16,6-5 2 0,6-5-6 16,2 0-3-16,1 3-2 0,-7 6 0 15,0 7-2-15,-8 5 1 0,-2 6 1 16,-5 5-1-16,-5 4-2 0,-1 4 1 15,-3 0 1-15,-3 9 0 0,0 9-1 0,-4 6 2 16,0 0 0-16,5 4-1 0,-1-2-2 16,2-3 2-16,3-3 1 0,1-4-4 15,3-4 1-15,3-1-1 0,1-2-2 16,2-5-3-16,1-1-6 0,5-3-3 15,-4 0-12-15,4 0-12 0,-6 0-13 0,-2 0-6 16,-5 1-36-16,-6-1-50 16</inkml:trace>
  <inkml:trace contextRef="#ctx0" brushRef="#br0" timeOffset="23180.32">11344 17471 132 0,'0'12'146'16,"0"-5"-127"-16,15-1-17 16,8-5 11-16,6-1-4 0,4-3-5 15,8-12-1-15,4-4 0 0,1-4-2 0,1 2 0 16,-5 7 6-16,-7 4 1 0,-2 10-1 15,-10 0-4-15,-9 2-1 0,-1 12-1 16,-9 6-2-16,0 3 2 0,-2 4-1 16,0 3-14-16,0 4-22 0,0-4-28 15,2-5 15-15,2-6-110 0</inkml:trace>
  <inkml:trace contextRef="#ctx0" brushRef="#br0" timeOffset="23776.35">12721 16666 59 0,'0'-9'129'0,"0"1"-70"0,0 5-14 15,0 1 1-15,-4 2-9 0,-2 0-10 16,2 4-8-16,-3 15-7 0,-1 10 3 16,-4 10 5-16,-1 9-6 0,5 4-1 15,0 4 1-15,0 4 9 0,-1 4-9 16,1 5 1-16,6 1 3 0,2 1-5 15,4-7-9-15,15-4-2 0,3-9-1 16,9-9 2-16,7-8-2 0,5-10-1 0,2-11 1 16,7-8 1-16,0-5 0 0,0-7-7 15,-5-13 0-15,-6-6-4 0,-10-5 2 16,-4-1 0-16,-10-2 2 0,-9 2 5 16,-8 3 1-16,0 3-2 0,-14 2 1 15,-9 1 2-15,-4 1-2 0,-6 1-1 16,-6 1 0-16,-1 5 2 0,-1 6-1 15,4 8 0-15,2 1-2 0,6 7 0 16,8 12-2-16,9 0-3 0,5 4-6 16,7 0-15-16,0 0-13 0,11-1-10 0,5-3-17 15,9-5-40-15,0-7-76 0</inkml:trace>
  <inkml:trace contextRef="#ctx0" brushRef="#br0" timeOffset="24127.38">13558 16964 15 0,'-18'-11'222'0,"-5"-3"-206"16,-4 4 12-16,-2 1 16 0,-2 3-13 0,-2 4 0 15,0 2 4-15,0 0-4 0,-2 2-1 16,6 9-6-16,2 5-3 0,6 6-4 15,9 5-1-15,6 6-10 0,4 2-2 16,2 4-4-16,12 1 2 0,17-4-3 16,10-3 1-16,5-5 3 0,7-8-1 0,3-8-2 15,2-6-1-15,-2-6-1 16,-3-3-2-16,-3-16 3 0,-1-5-3 15,-9-6 3-15,-7-3 0 0,-9-2 1 16,-9-2 1-16,-9 3 0 0,-4 0 0 0,-4 2 2 16,-15 3-2-16,-6 1 4 0,-2 0-3 15,-6 2-2-15,-2-2 0 0,-4 1 0 16,4 2-12-16,2 5 5 0,2 8-15 15,8 10-19-15,4 2-13 0,5 9-52 16,6 7-135-16</inkml:trace>
  <inkml:trace contextRef="#ctx0" brushRef="#br0" timeOffset="26116.49">14226 16614 0 0,'0'-5'157'0,"0"-1"-114"16,0 1 4-16,0-3-1 0,0 3-5 0,0-2-5 15,0 2-7-15,0 1-4 0,0 1-2 16,6 3-2-16,-4 0-9 0,2 9-1 15,0 15 9-15,-1 14 2 0,-3 13-5 16,0 10-1-16,0 4-4 0,0 4 4 16,0 2 4-16,-11-1-17 0,3-2 3 0,0-5 5 15,1-7-5-15,5-14-5 0,2-10 2 16,0-7-1-16,0-8-2 0,9-7-1 15,1-3 1-15,0-5 0 16,3-2-1-16,5-4-3 0,3-13-2 0,0-7-6 16,-1 0 0-16,1 1 2 0,-2 4-2 15,-3 2 1-15,1 5-1 0,-1 3-3 16,1 3 4-16,-5 4 3 0,3 2-2 15,-1 0 2-15,1 6 3 0,1 7 4 16,-1 1-1-16,1 1-2 0,3-1-2 0,-1-2-7 16,5-4-6-16,-2-3-17 0,1-2-21 15,-5-1-38-15,-5-2-48 0</inkml:trace>
  <inkml:trace contextRef="#ctx0" brushRef="#br0" timeOffset="26353.5">14354 17024 162 0,'12'-21'173'15,"3"-4"-150"-15,8 0 5 0,6-7 8 0,6-4-22 16,8-3-8-16,5-3-3 0,-1 2-7 16,3 4 8-16,4 3-8 15,1 6-39-15,-5 0-53 0,-4 0-105 16</inkml:trace>
  <inkml:trace contextRef="#ctx0" brushRef="#br0" timeOffset="35774.04">12678 17946 1 0,'0'0'34'16,"0"-6"-32"-16,0 0-2 0,0-3 2 0,0-2-2 15,0 3 0-15,0 0 2 0,-4 3 3 16,1 1 11-16,-1 0-1 0,4 1-6 16,-6 0 4-16,4 1 6 0,-4 0 4 15,2 1 1-15,0 1-10 0,-1 0-5 16,-1 0-5-16,6 0 0 0,-2 0-2 0,0 0 0 15,2 0-4-15,0 0 2 0,0 0 0 16,0 0 13-16,0 0 4 0,-2 0 2 16,2 0 6-16,-2 0 6 0,2 0-1 15,-2 0-2-15,-4 1-14 0,4 2 0 16,-5 0 1-16,3-2-4 0,0 3 4 15,4-1-4-15,-2-2-2 0,2 0-4 16,0-1-4-16,0 0-1 0,4 0 0 16,9 0 3-16,7-6 1 0,5-5-1 15,2-3-2-15,4-1-2 0,-2 1 2 16,4-1 0-16,-2 2-1 0,-2 4 0 0,-2 2 1 15,-2 4-1-15,-7 1 0 0,-3 2-1 16,-3 0 2-16,-6 0-1 16,1 8 0-16,-7 0 1 0,0 3 0 15,0 2 2-15,0 2-1 0,-7-2-1 0,5 2 0 16,0-4 1-16,2 0-2 0,0-2 0 15,0-2 1-15,13 2 0 0,-3-4 0 16,11-3 1-16,5-2 0 0,1 0-1 16,8-7 0-16,-1-5 0 0,-1 1 1 15,-2-1-1-15,-2 1-1 0,0 1 0 0,-7 3 2 16,-3-1-2-16,-5 3 0 0,-1 2 0 15,-7 1 0-15,-4 2-3 0,0 0 6 16,-2 0-5-16,0 0 4 16,0 5-2-16,-2 3 0 0,0 0 0 0,0-2 0 15,2 0 0-15,0-1-2 0,8-2 2 16,7-3 2-16,1 0-2 0,11 0 0 15,0-7 0-15,6-3 1 0,-4 4-1 16,2-2-1-16,-4 3 2 0,-2 2-1 16,-5 2 0-16,-5 1-1 0,-1 0 1 0,-3 1 0 15,-7 6 0-15,0 1-3 0,-4 1 6 16,0 0-6-16,0-1 3 0,0 0 0 15,0-1 0-15,0-3 0 0,6-1 0 16,8-2-3-16,9-1 1 0,4 0-6 16,4-8 0-16,2-2-17 0,-2 3 16 0,0-1-12 15,-4 4 13-15,-2 0-19 0,-9 4 9 16,-5 0 15-16,-3 0-9 15,-8 6 7-15,0 5 4 0,0 1 4 16,-8 1-1-16,-3-1-2 0,5-2 6 0,2-4-1 16,2-5-3-16,2 1-2 0,0-2-1 15,6 0 2-15,11 0 2 0,5 0-6 16,7-8 3-16,7-5 3 15,5 2-3-15,0-1-2 0,-4 3 4 0,-3 3-2 16,-10 3 0-16,-3 3-2 0,-4 0 4 16,-7 0-2-16,-4 2 1 0,-2 6 4 15,-4 0-3-15,0 2 1 0,0 0 4 16,-8 0-1-16,2 0-6 0,2-3 2 15,4-2-2-15,0-1 0 0,4 0-1 16,14-3 1-16,5-1-4 0,8 0-3 0,10-7 4 16,3-5-7-16,1-2 9 0,1 1-4 15,-7 4 4-15,-4 2 2 0,-8 2-1 16,-4 4-1-16,-15 1 4 0,2 0-2 15,-10 0 6-15,0 6-3 0,-8 6 2 16,-6 2 1-16,-7 3-7 0,2 2-3 16,3-4-18-16,1-4-54 0,-1-9-114 15</inkml:trace>
  <inkml:trace contextRef="#ctx0" brushRef="#br0" timeOffset="-176058.25">26658 1362 113 0,'0'-1'31'16,"0"-1"4"-16,0 0-10 0,0 0 2 15,0-1 18-15,0 2-14 16,0 0-10-16,0-2-1 0,0 3 0 0,-2 0 0 15,2-3-3-15,0 2-7 0,0 0 2 16,0 1-3-16,0 0-5 0,0 0 3 16,0 0-2-16,0 0-1 0,0 0-1 15,0 0-2-15,0 0 1 0,0 0-2 16,0 0 1-16,0 0-1 0,0 0 1 0,0 0 1 15,0 0-2-15,0 0 1 0,0 0-1 16,0 0 6-16,0 0 2 0,0 0 0 16,0 0-1-16,0 0 2 0,0 0-4 15,0-4 0-15,0-1-1 0,0 0 3 16,-3 0-4-16,1-3 0 0,0 2 4 15,-4 0 0-15,0-2-4 0,0 4 5 16,-5-1 0-16,3 1-1 0,-4 2-2 16,1 0 0-16,-1 2-1 0,-3 0 0 15,-1 1-4-15,-3 8 4 0,3 2-2 16,-3 2-2-16,3 2 0 0,1 0 0 0,3 2 1 15,-3 0 1-15,5 2-2 0,0 0 1 16,1 2 0-16,5 1-1 0,4-1-1 16,0-2 0-16,6 1 1 0,7-2 0 15,1-2-2-15,1-3 1 0,1-2 2 16,5-4-1-16,-2-4 2 0,3-3-2 15,1 0 3-15,0-6-1 0,2-7-1 16,-1-2 0-16,-1-5 3 0,-2-2-1 16,-3 1 3-16,-1-3-2 0,-9 1 4 15,-4 0 4-15,1 2-4 0,-5 2-1 0,0 1-2 16,0 0 0-16,-7 3-1 0,-3 1-4 15,0 1 1-15,1 5 1 0,-3 5-2 16,4 1-1-16,-3 2-1 0,1 2 1 16,0 8-7-16,-1 6-6 0,5 0-7 15,2 0-8-15,4-2-20 0,0 1-14 16,0-3-36-16,4-2-105 0</inkml:trace>
  <inkml:trace contextRef="#ctx0" brushRef="#br0" timeOffset="-175578.22">27067 1360 111 0,'-6'-7'48'0,"4"1"-1"16,-5 0 0-16,1 1-3 0,0-1 1 0,0 1-12 16,0-1-6-16,-3 2-5 0,1 3-2 15,0-1-1-15,2 2-1 0,-3 0-3 16,-1 0-1-16,2 0-6 0,-5 0 2 15,5 6-6-15,-4 5 2 0,-1 2-2 16,1 3 0-16,-3 1-5 0,5-2 3 0,-2 3 0 16,1-1 0-16,5 1-3 0,2-1 1 15,4 1 0-15,0-2-2 16,2-1-1-16,8-3 2 0,5 0 2 15,3-4 0-15,5-4-1 0,0-1 0 0,2-3 1 16,4 0 0-16,-2-6-2 0,-1-7 2 16,1-2 1-16,-4-5-1 0,-2-2 3 15,-5 0 4-15,1 0 2 0,-7-1 1 16,-2 3-1-16,-6-2 2 0,-2 2 2 15,0 2-2-15,-2 1-3 0,-10 1-3 16,0 4-4-16,-1 3 1 0,-1 5-2 0,3 3-2 16,3 1 2-16,-2 1-5 0,-1 10 1 15,7 5-2-15,-2 1-8 16,4 1-12-16,2 1-14 0,0 0-17 15,0-1-30-15,8-6-86 0</inkml:trace>
  <inkml:trace contextRef="#ctx0" brushRef="#br0" timeOffset="-175198.19">27501 1398 10 0,'8'-3'130'16,"-6"-2"-38"-16,0 0-17 0,-2-1-14 16,0 1-15-16,-4-1-7 0,-4 1-11 15,-2 1-9-15,-1 0-3 16,-3 1-1-16,-5 1-3 0,3 0-4 0,-1 1 3 15,1 1-2-15,-1 0 0 0,-2 0-2 16,5 5 1-16,0 5-5 0,-1 1 0 16,7 3-3-16,0 1 0 0,5 1-1 15,3 0 0-15,0 1-1 0,3 1 3 16,9-2-3-16,7-1 0 0,1-3-4 0,3-6 2 15,4-2-1-15,2-2 3 0,2-2 1 16,4 0 1-16,-2-6 1 0,0-7 0 16,-2-2 1-16,-6-2 2 0,-2 1 2 15,-9-3 2-15,-2 0 1 0,-5 0-1 16,-7 1 4-16,0-1 9 0,-2 3-9 15,-9 0-5-15,1 2-1 0,-5 3-4 16,3 2-1-16,-2 3-1 0,1 3 0 16,7 3-1-16,0 0-2 0,4 0-15 15,-4 11-8-15,3 4-2 0,1 2-13 0,2 0-23 16,0-2-43-16,0 2-123 0</inkml:trace>
  <inkml:trace contextRef="#ctx0" brushRef="#br0" timeOffset="-174866.17">28026 1363 15 0,'0'-6'249'0,"-4"-3"-172"0,-9 3-32 16,-3 1 6-16,-1 2-17 0,-3 2-3 15,-1 1-15-15,0 0-1 0,3 2-7 0,1 7-3 16,1 1 2-16,5 2 1 0,3 3-5 15,2 0-2-15,4-1 1 0,2 0 0 16,0 0-2-16,6-3-2 0,9 0 3 16,7-3-1-16,1-3-1 0,4-4-1 15,2-1 1-15,4 0-2 0,2-1 1 16,6-10 1-16,-1-4 2 0,-3-4 2 15,-6-4 0-15,-6 0 6 0,-5-1 1 16,-9 0 4-16,-3 2 4 0,-6 0-2 16,-2 3-4-16,0 1-1 0,-10 4 5 0,-3 3-8 15,-3 1-6-15,-1 4-1 0,3 5-3 16,-3 1-4-16,5 0-17 0,1 11-15 15,3 7-23-15,0-2-44 0,-2 4-157 16</inkml:trace>
  <inkml:trace contextRef="#ctx0" brushRef="#br0" timeOffset="-174213.13">28210 1801 1 0,'0'-5'-1'0,"0"-1"172"0,0 1-95 16,-2-1-30-16,-4 0 3 0,0-1-12 15,-5-1-2-15,1 0-8 0,0 2 0 16,-3 3-10-16,-1 1 0 0,-5 2-1 15,3 0-3-15,-5 0 2 0,-2 8 2 0,7 6-6 16,-1 3-2-16,0 5-6 0,7 2 1 16,6 0-4-16,4 0 0 15,0 0 0-15,4-3 2 0,9-5-4 16,1-4 1-16,5-3 1 0,-1-4 0 0,1-5-2 15,6 0 2-15,-3-3 3 0,3-12-1 16,-6-5 0-16,-3-2 2 0,1-3 12 16,-9 1 0-16,0 0 3 0,-8 0-4 15,0 2 1-15,0 0-3 0,0 3-4 16,-12 2-3-16,-2 3-3 0,-3 3 0 0,-2 8-3 15,-1 3-2-15,1 5 1 0,5 15-10 16,-1 7-12-16,5 5-20 0,2 3-17 16,-1-3-37-16,-1 0-145 15</inkml:trace>
  <inkml:trace contextRef="#ctx0" brushRef="#br0" timeOffset="-173768.11">28187 2335 36 0,'2'0'-16'0,"0"-2"256"15,-2-5-187-15,0 1-7 0,0-3-3 16,0 0 5-16,-4 0-13 0,-4 1-14 16,0 1 1-16,-5 2-5 0,-1 2-3 0,-7 2-1 15,5 1-3-15,-5 0 4 16,4 3-4-16,5 8-5 0,0 3-3 0,3 1-2 15,5 2-1-15,2 1-2 0,2 1 4 16,0-1-2-16,0 0-1 0,6-3-5 16,9-2 1-16,-1-3-3 0,3-5 6 15,4-3 0-15,3-2 3 0,-5 0 2 16,0-6-1-16,-1-7 0 0,-3-1 0 15,-5-3 11-15,0-1 5 0,-4-1-1 16,1 3 4-16,-7-2 2 0,0 3-2 0,0 0-5 16,-7-2-2-16,-3 5-3 0,-2 3-1 15,-3 1-7-15,5 6-1 0,-2 2 1 16,1 0-2-16,3 6-8 0,-2 11-16 15,3 4-22-15,3 2-22 0,-2-2-46 16,0 1-232-16</inkml:trace>
  <inkml:trace contextRef="#ctx0" brushRef="#br0" timeOffset="-173309.08">28220 2874 23 0,'2'0'-15'0,"-2"0"178"16,0 0-97-16,2-5-22 0,1-4 10 15,-3 1 1-15,0-3-5 0,0 1-10 0,0-1-7 16,0-1-5-16,-5 3 0 0,-3 1-3 16,0 2-3-16,-5 4-4 0,1 2-4 15,2 0-1-15,-7 0 0 0,3 8-10 16,-1 5 0-16,1 3-2 0,3 5-1 15,3 0-1-15,2 1 0 0,6-2 0 0,0-1-2 16,0-1-5-16,10-3-2 0,5-1 1 16,-1-8-4-16,1-2 6 15,1-2 6-15,-1-2 1 0,1 0 0 16,3-9-2-16,-5-4 2 0,-1-5 2 0,-3-1-1 15,-2 0 1-15,-1-2 2 0,-7 2 6 16,2 1-2-16,-2 0 0 0,0 3-3 16,-9 1 4-16,-1 3-5 0,-4 0-3 15,-1 4 0-15,1 6-1 0,-5 1-1 16,9 1-1-16,-3 12-6 0,7 4-20 0,2 5-25 15,-2-2-34-15,0 4-105 0</inkml:trace>
  <inkml:trace contextRef="#ctx0" brushRef="#br0" timeOffset="-172762.05">28224 3528 61 0,'3'-8'163'0,"-3"-1"-102"0,0 1-3 16,0-2-10-16,0-1 0 0,0 1-19 15,0 1-5-15,-5 1 2 0,-3 1-9 16,0 2-1-16,-5 1 0 0,-1 0-4 16,4 3-1-16,-7 1 2 0,1 0-1 15,-3 0-3-15,0 0 1 0,5 7 2 16,-3 4-8-16,3 4 0 0,4 0-4 15,1 0 0-15,7 3 0 0,2 1-3 16,0-1 0-16,4-3 3 0,11-1-7 16,3-5-2-16,7-4-2 0,0-2 0 0,4-3-1 15,-4 0 6-15,-2-8 3 0,-5-5 3 16,-1-6 1-16,1-1 3 0,-5-6-3 15,-1 0 5-15,-4 0 7 0,-4-1-4 16,-1 2 2-16,-3 1-1 0,-3 2 0 16,-5 3-4-16,-4 0-1 0,-5 3 0 15,1 3-1-15,-1 2-4 0,5 7-1 16,1 3-1-16,3 1-9 0,4 5-22 15,2 11-33-15,-2 1-44 0,0 3-204 16</inkml:trace>
  <inkml:trace contextRef="#ctx0" brushRef="#br0" timeOffset="-171549.98">28206 3994 29 0,'0'-3'160'16,"2"-2"-117"-16,0 1 6 0,0 0-5 16,-2-5 2-16,0 2-6 0,0-2-14 0,0-2 3 15,0 0 0-15,0-1-4 0,-6 0-2 16,-2-1 0-16,-1 3 0 0,-1 1-2 15,0 4-3-15,-5 3 3 0,3 2-8 16,-3 0-1-16,-1 1-7 0,-1 12 0 0,1 5 1 16,-1 7-3-16,5 4-2 15,-1 2 0-15,9 1-1 0,2 0 0 16,2-3-1-16,4-5 0 0,9-3-7 15,1-7-3-15,7-6 1 0,0-3 6 16,1-5 1-16,3 0 2 0,-4-5 0 0,1-9 2 16,-3-5 1-16,-2-2 1 0,-3-2 3 15,-2-4 6-15,-1 2 2 0,-3-1-2 16,-6-2 0-16,-2 0-3 0,0-1-3 15,-4 2 0-15,-8 2-3 0,1 6-2 16,1 3 0-16,2 6-3 0,-3 8-8 0,5 2-11 16,4 13-22-16,-2 10-35 15,0 5-46-15,-2 3-244 0</inkml:trace>
  <inkml:trace contextRef="#ctx0" brushRef="#br0" timeOffset="-171012.95">28231 4316 141 0,'0'0'50'0,"2"0"-7"0,-2 0 10 0,0 0 3 15,0 0 9-15,0-3-22 0,0 1-6 16,0-1-5-16,0 1-6 16,-2-2-1-16,0 0 1 0,-5 1-7 15,3 1-2-15,-4 1-2 0,-2 0-5 0,-1 1-1 16,-1 0-3-16,-5 1 0 0,1 10 0 15,-5 3-1-15,3 5 0 0,-1 4-2 16,4 4-4-16,3 2 2 0,4 2 0 16,8-2-2-16,0 0-2 0,4-1-2 15,8-4-9-15,9-2-1 0,2-5 3 16,0-8-14-16,-1-9 13 0,3 0 10 0,0-6 1 15,-2-11 3-15,1-3 0 0,-3-2-1 16,0-2 1-16,-3-1 4 0,-3 2 5 16,-5-1 5-16,-4 1 0 15,-4 1 1-15,-2 0 0 0,0 2-4 0,-6 0-4 16,-6 5 0-16,-3 0-2 0,3 7-3 15,-7 5-3-15,5 1 1 0,4 2-1 16,-3 6-2-16,5 9-19 0,2 6-19 16,-1-3-30-16,3 3-62 0,-4 0-311 15</inkml:trace>
  <inkml:trace contextRef="#ctx0" brushRef="#br0" timeOffset="-170497.92">28317 4984 1 0,'7'-8'78'16,"-5"-1"8"-16,2 2-29 0,-2-2 20 15,0 0-22-15,-2 0-7 0,0 1-3 16,0 2-11-16,0-1-1 0,0 0-7 0,0 2-4 16,-6 0-7-16,-2 0 4 0,-1 4-6 15,-1 1 1-15,-5 0-2 0,5 1 1 16,-4 11-6-16,1 2-2 15,1 5 2-15,4 2-2 0,-1 4-4 0,3 1 0 16,4 1 1-16,0 0 0 0,2-2-3 0,0-4-1 16,6-4 2-16,7-4-2 15,1-6 2-15,1-4-4 0,1-3 4 16,-1 0 1-16,-1-9-2 0,0-7 3 15,-5-2 1-15,-1-5-1 0,0 3 7 0,-6-2 6 16,-2 1 1-16,0 0-3 0,-2 3-2 16,-10 1-3-16,-1-1-5 0,1 5 1 15,-4 2-4-15,1 4 0 0,-1 5-1 16,3 2-4-16,1 0-14 15,10 3-17-15,-2 5-31 0,1-1-44 0,1-1-199 16</inkml:trace>
  <inkml:trace contextRef="#ctx0" brushRef="#br0" timeOffset="-166312.68">26331 1732 38 0,'0'0'74'0,"0"1"-36"16,0-1-11-16,0 0-12 0,0 0-1 16,0 0 18-16,0 0 4 0,0 0-9 15,0 0-7-15,0 0-7 0,2-3 1 16,-2-1-1-16,0-1-4 0,0-1-3 15,0 1-4-15,0 1-3 0,2 1 3 16,-2 0 0-16,2-1-2 0,-2 3-2 16,0 0 2-16,0 1 0 0,0 0 2 15,0 0-2-15,2 0 0 0,-2 0 3 16,0 0-2-16,0 0 3 0,0 0 1 0,0 0 4 15,0 0 0-15,0 0-3 0,0 0 2 16,0-1 0-16,2 1-2 0,0-1 0 16,3 0-2-16,1-4 1 0,2 2-4 15,2-1 0-15,5-2 0 0,-3 3 3 16,-1 0-4-16,-1-1 0 0,2 3 0 15,-1 0 0-15,-3 1 0 0,4 0 0 16,1 0 0-16,-3 0 1 0,4 0-1 16,-3 0-1-16,3 2 2 0,1 2 0 15,-1-3-1-15,3 2-1 0,-1-2 2 0,3 0 0 16,2-1 2-16,1 0-2 0,3 0 6 15,-2 0-1-15,4-1 0 0,0 0 1 16,-3 0 2-16,1 1-7 0,2-1-1 16,-4 1-1-16,0-1 1 0,-1 0 1 15,-3 1-1-15,-3 0-1 0,1 0 0 0,-5 0 1 16,1 0 0-16,-1 0-1 15,-4 0 0-15,1 0 0 0,5 0 0 16,-1 0 0-16,-3-4 1 0,4 3 0 16,-3-2-2-16,1 1 1 0,1 2 1 0,-3-2-1 15,4-1 0-15,1-1 0 0,3 2 0 16,-1-1 1-16,0-1-1 0,-1 3-1 15,1-1 1-15,-5 1 1 0,5 0-2 16,-1 0 0-16,-1 0 2 0,-1-2 0 16,3 2-1-16,-5-1-1 0,0 0 2 0,5-1 0 15,-3 1-1-15,1-1-1 0,1 2 1 16,-3-1 1-16,-1 1-1 15,1-1-1-15,-1 2 1 0,0-1 1 16,3-2-1-16,-3 0-1 0,1 0 2 0,1 1 0 16,1-3-1-16,-1-1 0 0,5 0 1 15,-3 0 0-15,-3 2-1 0,-1 0-1 16,-2 3 2-16,1-1-1 0,-1 0 0 15,-2 1-1-15,-2 0 2 0,1-2-3 16,1 3 4-16,0 0-2 0,-2 0 0 0,5-3-2 16,-1 1 4-16,7-1-2 0,-1-3 0 15,1 3-2-15,-1-1 4 0,3 1-2 16,-3-1-2-16,-3 4 3 15,1 0-2-15,-3 0 3 0,1 0-4 16,-2 0 3-16,1 0-2 0,-1-1 1 0,2 0 0 16,1-2 1-16,-3 1-1 0,5-1 1 15,-5 2-3-15,2-1 4 0,3 0-2 16,3 0 0-16,1 1 0 0,0 1-2 15,-3 0 1-15,-1 0 0 0,-1 0 1 0,1 0 1 16,-1 0-1-16,1 1-1 0,-1 0 1 16,-4-1 0-16,-1 0-1 0,-5 0 0 15,0 0 2-15,-2 0 0 0,0 0-1 16,2 0-1-16,0 0 1 15,2 0 1-15,1 0-2 0,1 0 1 0,-2 0-1 16,9 0 1-16,1 0-3 0,3-2 1 16,6 0 2-16,-1-2-1 0,-1 0 0 15,-2 1-3-15,-3 0 2 0,-1 1 2 16,-1-1-1-16,-5 3 0 0,-1-4 2 15,-2 3-2-15,-1 0-2 0,-5 1 3 0,-2 0 3 16,0 0-3-16,2 0 0 0,-2-1 0 16,2 0 1-16,0 0 0 0,2-2-1 15,0-1 0-15,4-1 1 0,-1 2-1 16,-1 1-1-16,0-2 1 0,2 1 1 15,-6 1-1-15,2-1-1 0,-1 3 1 16,-3 0 2-16,2-1 0 0,-2 1 0 16,0 0-3-16,0 0 1 0,0 0 2 15,0-1-3-15,0 0 1 0,0 1 0 16,0-1 0-16,0 1 0 0,0 0 0 0,0 0 0 15,0 0-1-15,0 0 2 0,0 0 0 16,0-1 2-16,0-1-2 0,0 0-2 16,0-1 1-16,0 1 2 0,0-1-2 15,-2 1 0-15,-5-2 0 0,3 0 0 16,-2 1 1-16,-2-2-1 0,2-1 1 15,-1 1-1-15,1-1 1 0,0 1 0 16,0-2-1-16,2 1 1 0,-3 0 0 16,1-3-2-16,2 3 1 0,2-3 2 15,-4-1-4-15,4 0 2 0,0-2 0 0,0 2 2 16,-1-1 1-16,3-1-3 0,-2 1 2 15,2-1-1-15,-2 0 1 0,0 2-2 16,2-3 0-16,0 1 1 0,0 3 0 16,-2-1-1-16,0 2 0 0,2 0 2 15,0 0-2-15,-2 0-1 0,0 0 1 0,0 0 1 16,0 0 0-16,2-2-1 15,-2 2-1-15,-2 1 2 0,2 0 1 16,2 1-1-16,-2 1 2 0,2-1 1 16,0 1-2-16,0-1-2 0,0 1 0 15,0-3 1-15,0 2-3 0,0-1 4 0,0-1-4 16,0 1 3-16,0-1 0 0,0 3-1 15,0-1 1-15,0 2 2 0,0 1-1 16,0 0 1-16,0 2 0 0,0 0-3 16,0 1 3-16,0-1-3 0,0 1 3 15,0 0 0-15,-3 0 0 0,3 0-3 0,-2 0 1 16,2 0 0-16,0 0-1 15,-2 0-1-15,2 0 1 0,0 0 0 16,-2 0-1-16,0 2 1 0,-2 0 2 16,2-1-4-16,2 1 3 0,-4 0 0 0,0 0-1 15,2-1 2-15,-5 0 0 0,3-1-2 16,0 0 0-16,-4 0 1 0,2 1-1 15,-3 2 0-15,3-1 0 0,-2 1 0 16,0 0 0-16,-3 0-3 0,1-2 2 16,2 2 0-16,-3-2 0 0,3 0 0 0,0 0 1 15,2-1 1-15,-3 0-1 0,-1 0-1 16,2 0 3-16,-2 0-4 15,-1 0 2-15,1 0 2 0,-3 0-3 16,1 0 2-16,2 0-3 0,-5 0 4 0,-1 2-3 16,3-2 2-16,-1 1-1 0,-3 2-2 15,1-2 1-15,-1 2 2 0,1-1-1 16,-1 1-2-16,1-3 0 0,-1 0 1 15,1 1 1-15,-1-1-3 0,0 2 2 16,1 0 1-16,-1-1-3 0,1-1 4 0,-1 0-1 16,1 1-1-16,1 1 2 0,-1-1-2 15,-3 0 1-15,3-1 0 0,-3 1 1 16,0 1-3-16,7-1 2 15,-2-1 1-15,-1 0 0 0,3 0-1 0,1 0 0 16,-3 0-1-16,-3-3 2 0,-1 2-2 16,-5 1 1-16,2 0 0 0,5 0 1 15,-1 0-1-15,3-1 0 0,-1 0 0 16,1 1 0-16,-1 0-1 0,5 0 1 15,0 0 1-15,-1 0-1 0,1 0-1 0,0 0 1 16,-1 0 1-16,-3 0-1 0,-3 0 0 16,-3 0 0-16,1 5-1 0,3-2 2 15,-1 2-2-15,0-2 2 0,3 1-2 16,0-2 1-16,-3 1 1 0,3 1-1 15,-3-3-1-15,3 0 1 0,-1 1 1 16,3-1-2-16,1-1 4 0,1 0-3 16,-2 0-2-16,-3 0 4 0,3 0-2 15,-3 0 0-15,-1 0-2 0,1 0 4 16,3 0-2-16,-3 0-2 0,3 0 1 15,0 0 2-15,1 0 1 0,1 0-2 0,0-2-3 16,-1 1 4-16,-1 0 1 0,1-2-2 16,-3 2-2-16,2 1 2 0,-3-1 2 15,1-3-2-15,-3 3-3 0,3-1 3 16,-3-1 1-16,3 3-1 0,-5 0-1 15,5 0 1-15,-1 0 3 0,1 0-5 16,-1 0 2-16,3 0 0 0,-3 0 2 16,3 0-2-16,-1 0 0 0,3 0 0 15,-2 0 0-15,-1 0 0 0,1 0 0 16,0 0 0-16,1 0 0 0,3 1 0 0,0-1 0 15,-1 0 0-15,1 0 0 0,2 0 0 16,0 0 0-16,-1 0 0 0,-1 0 1 16,0 0-1-16,0 0-1 0,1 0 2 15,-1 0 0-15,-2 0-1 0,2 0 0 16,-1 0 0-16,1 0 1 0,2 0-2 15,0 0 1-15,-1 0 0 0,1 0 2 16,2 0-2-16,-2 0-1 0,2 0 2 16,-2 0-1-16,-3 0 0 0,3 0-1 15,-2 0 2-15,-2 3-1 0,-1 0 0 0,-3 1-1 16,1 3 2-16,-3 1-1 0,-1-3-1 15,5-1 0-15,2 0 1 0,5-3 2 16,1-1-3-16,2 1 0 0,0 0 2 16,0 0 0-16,0 0-1 0,0-1 0 15,0 0 0-15,0 0 1 0,0 0-1 0,0 0-1 16,2 0 1-16,0 0 2 15,0 0-2-15,0 0-1 0,0 0 1 16,0 0 1-16,0 0-2 0,0 0 0 16,0 0 1-16,0 0 1 0,0 0-2 0,0 0 1 15,0 0 0-15,0 0 0 0,0 0 0 16,-2 0-1-16,2 0 1 0,0 0 0 15,0 0 0-15,0 0-1 0,0 0 2 16,0 2-1-16,0 0 0 0,0 0-1 16,0 0 1-16,0-2 2 0,0 1-3 0,0 0 1 15,0-1 1-15,0 1 0 0,0 0 0 16,0 0 0-16,0 0 1 15,0 2-2-15,0 1 1 0,0-1-1 16,0 5 2-16,0-1-2 0,-2 2 0 0,-1 1-1 16,1 1 2-16,2 2 0 0,0 2-1 15,0 2 0-15,0-1 1 0,0 0-1 16,-2 1 0-16,2 2-1 0,0 0 1 15,0 0 1-15,0-1-1 0,0 1 0 16,0-2 2-16,0 1-2 0,0-2 0 16,0 0 0-16,0 1 2 0,0-1 0 0,0-3-2 15,0 1 0-15,0-1 0 0,0-1 3 16,0 1-3-16,0-1 0 15,0 1 0-15,0 1 0 0,2 0 0 16,0 0 0-16,1 1-1 0,-1-2 3 0,0 0-1 16,0-2-1-16,-2 0 2 0,0-3 0 15,0 1-2-15,0 0 2 0,0 0 1 16,0-2 0-16,0 1-3 0,0-3-1 15,-2 1 2-15,0-1-3 0,2 1 2 16,0-2 2-16,0-1-2 0,-2 2-2 0,2-4 2 16,-3 2 0-16,3-1 1 0,0 0-1 15,0 0-1-15,0-2 1 0,0 1 1 16,0-1 0-16,0 0-2 15,0 0 0-15,0 0 3 0,0 1-2 0,0 0 0 16,0 0-1-16,-2 0 3 0,2 2-1 16,0-2 0-16,0 1 0 0,0-2 1 15,0 0 0-15,0 0 1 0,0 0 0 16,-2 0 6-16,2 0-1 0,-2 0-2 15,0-5-4-15,2 1 0 0,-2-1-1 0,2 2-2 16,-2 2 1-16,2 0 0 0,0 0-1 16,0 1-8-16,0 0-11 0,0 0-20 15,0 0-6-15,4 7-9 0,2-1-53 16,1-1-101-16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42:23.92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8682 2538 2 0,'0'1'4'0,"0"0"0"15,0 0 137-15,0-1-81 0,0 0-20 16,0 0 2-16,-2 0-2 0,0 0-8 15,2 0-8-15,-2 0 1 0,2 0-5 16,-2 0-3-16,0 0-3 0,0 0-6 16,-1 0 2-16,3 0-1 0,-4 0-4 15,0 0 1-15,2 0-1 0,-2 0 4 16,2 0-6-16,0 0 5 0,0 0-3 0,-2 0 3 15,4 0-3-15,0 0-5 0,0 0 4 16,0 0-1-16,0 0 1 0,0 0-2 16,0 0 0-16,0 0-2 0,0 1-2 15,2 1 0-15,6 0 4 16,6 0-3-16,5-2 2 0,6 1 1 0,4 0-1 15,6-1 2-15,4 1-1 0,5 0-2 16,3-1 1-16,5 2 0 0,2-1-1 16,3-1 0-16,-1 0 3 0,-4 0-3 15,0 0-1-15,-1 0 0 0,1 0 2 16,-2 0-2-16,-1 0-2 0,-1 0 1 0,1 0 2 15,1 1 0-15,0 2-1 0,1-1 1 16,5 2 1-16,-4-2-1 0,-1 1-1 16,-1-1 1-16,-2-1 1 0,-3-1-1 15,1 0-1-15,-7 0 0 0,0-3 1 16,-2-4 0-16,1-1-2 0,-7-2 2 0,0-1 1 15,-7 0-1-15,-5 3-1 16,-9 0 1-16,1 4 2 0,-5 0-1 16,-6 1-1-16,2 0 0 0,-2 2 1 15,0 0-2-15,0 0-4 0,0 0-9 0,-4 1-5 16,-2 0-19-16,-1 0-21 0,1 0-69 15,-6 1-131-15</inkml:trace>
  <inkml:trace contextRef="#ctx0" brushRef="#br0" timeOffset="723.04">10243 2481 9 0,'0'0'123'15,"0"0"13"-15,0 0-111 0,0 0 16 16,0 2-4-16,0 3-20 0,0 10-7 0,0 2 1 16,0 6 1-16,0 4-2 0,8 3-4 15,0 3-1-15,5 1-5 16,1-1 2-16,7-1 1 0,-1-4 3 0,7-2 0 15,6-2-3-15,0-2-3 0,5-6 1 16,3-1 1-16,0-6-1 0,3-5 0 16,-3-4 0-16,-2 0-2 0,-4-6 3 15,1-8-2-15,-5-1 4 0,-9-4 4 16,-1-4 7-16,-2 1 1 0,-3-2-2 15,-8 3-2-15,-1 0-1 0,-5 0 1 0,-2 2-1 16,0 0-3-16,0-1-4 0,0-1-4 16,-7-3 2-16,1-2 0 0,0 2-3 15,-2 2-2-15,2 4 3 0,-1 5-2 16,5 6-2-16,0 4-3 0,-2 2-3 15,4 1-7-15,0 0-12 0,0 1-24 16,0 8-13-16,0-3-63 0,-6 3-126 16</inkml:trace>
  <inkml:trace contextRef="#ctx0" brushRef="#br0" timeOffset="3937.22">10908 2460 63 0,'0'2'-26'15,"0"-1"118"-15,0-1 14 0,0 0-88 16,0 0 7-16,2 0 15 0,9 0-8 16,-1 0-4-16,4 0-5 0,3 0-8 15,2 0 3-15,1 0 1 0,5 0-4 0,6 0-3 16,2 0-2-16,6-2 0 15,3 2-3-15,3-1-7 0,3 1 1 16,1 0 2-16,5 0-3 0,8 0 0 16,6 0 1-16,13 0 2 0,6 0-3 0,2 0-1 15,0-3 3-15,4-5-2 0,-2-2 0 16,2-1-1-16,6-1 2 0,-2-1 0 15,-2 1-1-15,-4-1 0 0,-8 0 1 16,-7 1 0-16,-1 1-2 0,-7 0 1 16,-6 1 2-16,-2 0-2 0,0-1 0 0,0 0-2 15,-7 0 6-15,1-1 0 16,-4 1-2-16,-1 2-4 0,-7 0 5 15,-3 1-1-15,-4 0-1 0,-4 1-1 16,-2 1 3-16,-6 2-1 0,-5 1-2 0,-7 0 2 16,-5 2-1-16,-4-1 1 0,-2 2 1 15,0 0 3-15,0 0 1 0,0 0-2 16,0 0 4-16,0 0-5 0,-2-1 3 15,0 1 0-15,-2-1-2 0,2 1-4 16,2-1 3-16,0 1-1 0,0 0-3 0,0-1 0 16,0 1 0-16,0 0 0 15,0 0-2-15,-5 0 0 0,3 0 1 16,0 0 0-16,2 3 0 0,-4 0-6 15,-2 0-2-15,6-1-1 0,-2 0-4 0,0 1 1 16,2 1 3-16,0-2-1 0,0 0 5 16,-2-1 2-16,2-1 4 0,-2 1 1 15,2 0-2-15,-2 0 1 0,2 0 1 16,0-1 1-16,0 1-2 0,0 0 1 15,-2-1 1-15,0 0 0 0,-1 0-2 0,3 0 0 16,-4 0 6-16,2 0-2 0,0 0-1 16,2 0-2-16,0 0 4 0,0 0-3 15,0 0-3-15,0 0 0 0,-2 6 0 16,2 4 1-16,-2 1-2 15,0 2 2-15,2 1 1 0,0 4 0 0,-2 0-2 16,2 5 1-16,-2 1 1 0,0 4-1 16,2 2-1-16,0 5 1 0,0 2 0 15,0 7-1-15,0 2-2 0,0 2 3 16,6 4-1-16,2-2-2 0,-2 3-3 15,3 0 4-15,-7 0 2 0,4-2 1 0,-4 0-2 16,2 1 0-16,0-2 2 0,-2 0 0 16,5-2-3-16,-3 0 3 15,0-2 0-15,-2-1-1 0,2 1-1 16,-2-2 1-16,0 0 1 0,2 1 0 0,-2 1-2 15,-2 1 1-15,2 0 1 0,1-2 1 16,-3 2-4-16,0 1 1 0,0 0 2 16,0 3-1-16,0-3 0 0,0-2-1 15,0-2 2-15,0-2-1 0,0 2-1 16,0 0 1-16,4 2 1 0,-2-1-1 0,2 4 0 15,0 2-1-15,2 1 2 0,-2 6 1 16,3 0-2-16,-3 3 0 0,0 1 1 16,0 5 1-16,0 0-1 15,0 4 1-15,0-4-1 0,1 0 1 0,-3 0-1 16,-2-2 0-16,0 3 1 0,0 1-2 15,0 1-1-15,0 3 1 0,0 2 2 16,0 2-2-16,-5-1-2 0,3 1 3 16,2-4 0-16,0-3-1 0,0-6-2 15,0-2 3-15,0 3 0 0,7-2-1 0,-3 3-2 16,2-3 3-16,2 0 0 0,-2 1-1 15,3-3-2-15,1 3 3 0,-2-2 0 16,3 0-2-16,-1-1 0 0,-2-3 2 16,-2 0 0-16,-1-2-1 0,3 1 0 15,-2 0 0-15,-4-1 1 0,4 0-1 0,-4 6 0 16,-2-1 4-16,2 1-3 15,0 1 3-15,1-1-2 0,-3-1 2 16,2 1-1-16,0-2 1 0,2-3 0 16,2-1 2-16,0-4-5 0,0-1 0 0,3 0 0 15,-3 0 1-15,-2 1-1 0,-2 1 0 16,0 3-2-16,-2 1 3 15,0-1 0-15,0 0 0 0,0-1-3 0,0 0 6 16,0 0 1-16,0-4-2 0,0-2-3 16,0-4 4-16,0-4 0 0,0 0-3 15,0-1 0-15,0 1-1 0,0-3 1 16,0 1-1-16,2 2-1 0,0-2 0 15,-2-1 2-15,2-2-2 0,0 0 0 16,-2-3 2-16,0 2-1 0,0-1-1 16,0-1 0-16,0-1-1 0,0-3 2 0,2 0 1 15,-2-2-3-15,3-1 3 0,-1-2 0 16,2 1-1-16,-4 0-1 0,2 2 1 15,-2 4 3-15,0-1-2 0,0 2-2 16,0-1 3-16,0-1-1 0,0-2 7 16,-2-3-13-16,0-2 4 0,-2-4 2 15,4-2-2-15,0-2-1 0,0-2 2 16,0-1-2-16,0-1 1 0,0-3-1 15,0-1 2-15,0-3 0 0,0-2-2 16,0-1 0-16,0 0 2 0,0-1 0 0,0 0-2 16,0 0 1-16,0 0 1 0,0 0 0 15,0 0 1-15,-3 0-1 0,-1 0 1 16,2 2-1-16,0 0-1 0,-2 1 0 15,2-2 0-15,2 3 1 0,-4-3-2 16,4 0 1-16,0 1 1 0,-2-1 1 0,0 3-2 16,0 0 3-16,2-1 2 15,0 0-2-15,0-2-2 0,0 1-1 16,0-1 2-16,0-1-1 0,0 0-2 15,0 0 2-15,0 0 0 0,0 0 5 0,0 0-1 16,0 0 2-16,0 0-1 0,0 0 2 16,0 0-3-16,0 0-1 0,0 0-2 15,0 0-2-15,0 0-1 0,0 1-1 16,0 1 3-16,0 1-2 0,0 1-1 15,0-3 0-15,0 1-2 0,0-2-3 0,0 0 2 16,0 0-3-16,0 0 4 0,0 0-3 16,0 0 0-16,0 0 0 15,0 0 1-15,0 0-4 0,0 0-6 16,0 0-2-16,0 0-4 0,0 2 1 0,0 0 2 15,0 3 4-15,0-3 4 0,0 0 7 16,0 0 2-16,-7-2 3 0,5 0 1 16,2 0-1-16,-2 0 5 0,-2 0 0 15,4 0-1-15,0 0 0 0,0 0-2 16,-2 0 5-16,2 0-3 0,0-1 2 0,0 0-2 15,0 1 0-15,0 0 3 0,0 0 5 16,0 0-4-16,0 0 2 0,0 0-2 16,0 0-1-16,0 0-3 15,0 0 0-15,0 0-2 0,0 0-3 0,0 0-1 16,0 0-1-16,0-2 3 0,0 2-2 15,0 0-2-15,0 0 1 0,0 0 1 16,0 0-1-16,0 0 1 0,0 0 2 16,2 5-1-16,2 1 0 0,-4 2-1 15,0 0-3-15,2 0 1 0,-2 5-1 16,0 3-3-16,0 11 1 0,0 5 6 0,-2-1 7 15,-4-3-5-15,6-2-5 0,0 5 3 16,0 3 1-16,0-1-1 0,-6-1-1 16,6-4 3-16,0-2-2 15,-2 0 1-15,2 0 0 0,0 0 0 0,-2-4 0 16,2-2 2-16,-2-5-1 0,2-5-2 15,0-1 0-15,0 6 0 0,0 3-2 16,4-1 13-16,-4 0 2 0,4-2-13 16,0 0-2-16,4 6 3 0,1 1 7 15,-3 1-7-15,0-4-1 0,0 0 1 0,3 3 2 16,-3-1-3-16,0 0-1 0,0 1 3 15,0 0-1-15,1 0-2 0,-3 0 4 16,0 0-1-16,0-2 2 0,-4-1-3 16,0-4-2-16,0-5 4 0,0-6-3 15,0-1-1-15,0-1 1 0,0-2 0 16,0 0-1-16,0 0 0 0,0 0 0 15,0 0 1-15,0 0-1 0,0 0 0 16,0 0 1-16,0 0 1 0,0 0 0 16,0 0-2-16,0 0 1 0,0 0 0 0,0 1 0 15,0-1-2-15,0 1 1 0,0 1-3 16,-8 0 0-16,6 2-2 0,-5 0 1 15,3-2 6-15,-2 3-5 0,-2-2-3 16,0-1 2-16,1 2 2 0,-3-1 2 16,2-1-2-16,-3 1-1 0,-1-1 3 15,-2 1-2-15,-3 1-3 0,0 1 4 16,-1 0 3-16,-5 0-3 0,2 0-2 15,-7 4 5-15,-6 1-1 0,-5 2-1 16,-2 0 0-16,-5 0 1 0,1-1 2 0,-3 1-3 16,1-1 0-16,-1 0 1 0,3-1 1 15,1 0-1-15,1 0-1 0,2 1 2 16,-1 0 0-16,1-1-1 0,0 1 0 15,1-2 2-15,-1-2 1 0,-2 1-3 16,-1 0-1-16,1-2 1 0,-3 1 1 0,-3-2-1 16,-3-3-2-16,-8 2 1 15,-4 0-1-15,-4-1-3 0,0 3 0 16,-1-1 2-16,3 2 1 0,6-3 2 15,2 1 0-15,7-1 0 0,-1-4 4 0,4 2-4 16,1-2 2-16,3 0 0 0,1 0 0 16,2 0 0-16,-1-4-3 0,1-5 2 15,0 0 0-15,-1-1-1 0,-1 2-1 16,-3 0 2-16,3 0-1 0,4 3-1 15,6-3 1-15,6-1 1 0,4-1-1 16,2-4 1-16,7-1-2 0,-5 1 1 0,5 0 1 16,-5 2-1-16,1 1 1 15,-3 2 3-15,4 2-2 0,-7 1 0 16,-3 2-3-16,-2 0 1 0,-6 3 1 15,-7 0-1-15,-1 1-1 0,-3 0 2 0,5 0 1 16,2 0-1-16,6 0 4 0,6 0-4 16,0 0 1-16,6 0-1 0,1 0-1 15,-3 0 2-15,2 0 1 0,-4 0-1 16,-1 0 0-16,-1 0 3 0,-2 0 3 15,-2 0-7-15,-4-1 0 0,-1-1 1 0,-1 1 0 16,-4-1-2-16,-5 2 1 0,-1 0-1 16,-5 0 0-16,1 3 0 15,-1 2 1-15,2 4 4 0,1-2-5 16,-1 1 0-16,3-1 0 0,-5 0 3 0,-2 0 1 15,4 1-1-15,-1-3 0 0,3 2 6 16,3-5 0-16,3 3-5 0,3-1-1 16,2 0-1-16,-2-1 2 0,6 1-4 15,-3-1 0-15,5-2 1 0,7 0 0 16,3-1-1-16,2 0 0 0,1 0 1 0,3 0-1 15,-1 0-2-15,5 0-3 0,3 0-5 16,4 0-13-16,4 0-12 0,0 0-25 16,6 0-42-16,5-7-128 15</inkml:trace>
  <inkml:trace contextRef="#ctx0" brushRef="#br0" timeOffset="6277.35">13583 5654 15 0,'0'0'19'0,"0"1"-3"16,0 3 0-16,2-4 34 0,-2 0-10 16,2 0-13-16,0 0-5 0,-2 0-1 15,0 0 8-15,0 0-8 0,0 0-4 0,0 0 0 16,2 0 5-16,-2 0 1 0,0 0-3 15,0 0 2-15,0 0-3 0,0 0-4 16,-2-1-4-16,2-1-4 16,-2 2 1-16,-2 0-1 0,2 0-3 0,-4 0 5 15,2 0-1-15,-5 0 2 0,5 0-5 16,0 3 6-16,-2-2-2 0,2 1 4 15,2-1-5-15,0 0-1 0,2 0-2 16,0 2-6-16,6 0-1 0,10-1 3 16,11-1 1-16,10-1 1 0,13 0-2 15,10 0 0-15,10-5-1 0,9-2 0 0,-3-1 1 16,-1 1-1-16,-5 0-1 0,-10 4 1 15,-12 2-2-15,-11 1-13 0,-10 0-6 16,-11 0-18-16,-1 5-6 16,-11 4-23-16,-4 0-18 0,-2-4-48 0</inkml:trace>
  <inkml:trace contextRef="#ctx0" brushRef="#br0" timeOffset="6700.38">13709 6260 12 0,'-2'1'14'0,"-2"-1"-4"0,2 0 70 16,-2 0 14-16,0 0-54 0,-1 0 11 16,1 0-10-16,2 0 6 0,-2-2-6 15,4 1-6-15,0 1-7 0,0-1-7 16,0 1-10-16,2 0-8 0,11-1 7 15,7 1 7-15,9 0 0 0,4-1-5 0,7-2-1 16,7-1-1-16,3-1-5 0,-3 1-4 16,1-2 1-16,-7 3-3 0,-6 2-14 15,-4 1-12-15,-4 0-4 0,-4 0-23 16,-11 4-32-16,-5 0-94 0</inkml:trace>
  <inkml:trace contextRef="#ctx0" brushRef="#br0" timeOffset="7057.4">13717 6843 28 0,'-6'2'105'0,"4"-2"23"16,-6 0-94-16,6 0 34 0,2 0-18 16,0 0-5-16,0 0-21 0,12 0-22 15,9 1 9-15,12-1 2 0,14 0 2 16,5 0-2-16,10-5-7 0,4 0-3 0,-4-1-1 15,-2 2 0-15,-10 2-1 0,-9 2-13 16,-4 0-13-16,-6 0-17 16,-2 0-20-16,-4-2-33 0,-6-4-99 15</inkml:trace>
  <inkml:trace contextRef="#ctx0" brushRef="#br0" timeOffset="7382.42">13703 7625 171 0,'0'2'207'0,"0"-2"-198"0,6 0-22 15,11-5 28-15,3-2 18 0,11-2 10 16,4-2-16-16,9 0-11 0,6-1-7 15,1 0-6-15,-1 2 2 0,-3 4-2 16,3 1-1-16,-7 3-1 0,1 2-3 16,-5 0-16-16,-8 11-25 0,-6 3-48 15,-17-1-36-15,-8 4-123 0</inkml:trace>
  <inkml:trace contextRef="#ctx0" brushRef="#br0" timeOffset="7670.42">13744 8203 124 0,'13'6'129'16,"3"-6"-122"-16,7 0 1 0,2 0 11 15,10-7-2-15,2 0 10 0,2-3-1 16,5 1-18-16,3 1-2 0,-3 3-4 15,-1 4-14-15,-1 1 14 0,-3 0-61 16,-2 8 55-16,-6-1-85 0,-10 0-122 16</inkml:trace>
  <inkml:trace contextRef="#ctx0" brushRef="#br0" timeOffset="7974.45">13802 8816 124 0,'4'5'171'15,"2"-5"-146"-15,5 0-18 0,7-1 30 16,5-8-9-16,6-1 1 0,4 0 5 16,6 1-13-16,5 2 4 0,1 1-15 15,5 3-6-15,-2 1 12 0,-1 2-8 16,-4 0-6-16,-7 0-1 0,-12 4-2 0,-1 1-20 15,-6 2 1-15,-5 0-17 0,-4-2-144 16,-6-2-13-16</inkml:trace>
  <inkml:trace contextRef="#ctx0" brushRef="#br0" timeOffset="8237.44">13705 9427 3 0,'0'3'309'0,"0"-3"-253"0,0 0-51 16,12-9 16-16,13-4 4 0,2-3-4 15,10-2 12-15,5 2-18 0,3-1-10 16,3 1-1-16,-3 4-1 0,-4 4-4 16,3 4-31-16,1 2 7 0,3 2 7 15,-5-2-208-15,1 1 28 0</inkml:trace>
  <inkml:trace contextRef="#ctx0" brushRef="#br0" timeOffset="10098.57">14389 5639 21 0,'0'0'80'0,"0"0"-29"0,0 0-29 16,0 0 6-16,0 0 2 0,0 0 2 16,0 0-4-16,0 0-1 0,0 0-5 15,0-2-2-15,0 0 1 0,2-1-1 16,-2 1-4-16,4 0-1 0,-4 0-2 15,0 0-4-15,2 0 0 0,-2 1-2 0,0 1 1 16,0 0-7-16,0 0-1 16,0 0 2-16,0 0-2 0,0 0-1 15,0 0 1-15,0 0-1 0,0 0 2 16,0 0-1-16,0 0 0 0,0 0 0 0,3 0 1 15,-1 0 0-15,-2 0-1 0,0 0 3 16,0-1 1-16,0 0-2 0,0 0 2 16,0 0 0-16,0 0 2 0,0 1-4 15,0 0 0-15,0-1 0 0,2 1-1 16,-2 0-1-16,0 0 0 0,0 0 0 0,0 0 0 15,2 0-1-15,-2 0-1 0,0 0 2 16,0 0 0-16,0 0 0 16,0 0 0-16,2 0 0 0,-2 0 2 15,0 0-2-15,0 0-1 0,0 0 2 16,0 0 0-16,0 0-1 0,2 0 0 0,-2 0 0 15,0 1 1-15,0 1-2 0,0 3-3 16,0-1-12-16,0 3-12 0,0-1-30 16,0-1-48-16,0-1-111 0</inkml:trace>
  <inkml:trace contextRef="#ctx0" brushRef="#br0" timeOffset="12425.71">14393 5650 99 0,'0'0'24'0,"0"0"-2"0,0 0 16 15,0 0-8-15,0 0 4 0,0 0 1 16,0 0-12-16,0-3 0 0,-2 1-3 0,2 0 1 15,-2 0-1-15,2 1-1 0,-4-1-4 16,2 0 1-16,0 1 0 0,2 1-4 16,0 0 2-16,0 0-6 0,-2 0-1 15,2 0 2-15,0 0-6 0,0 0 0 16,0 0-1-16,0 0-1 0,0 0-3 0,0 0-1 15,0 0 3-15,4 0 1 16,6 0-2-16,1 0 1 0,1 0 2 16,5 0-1-16,-5 0-1 0,3 0-1 15,-1 0 2-15,5 0 0 0,-1 0-1 0,5 0-1 16,-4 0 2-16,3 0 0 0,1 0-2 15,0 0 1-15,2 0 1 0,-1 0 0 16,3 0-2-16,0 0 1 0,0 0 1 16,6 0 0-16,-2 0-2 0,-2 0 0 15,2 0 2-15,-2 0 0 0,0 0-1 0,2-1-1 16,2-2 3-16,0 1-1 0,2-1-3 15,-6 1 2-15,2 0 2 16,-6 0-2-16,-2-1-1 0,-5 2 2 16,-3-3 0-16,1 3-1 0,-3 1-1 0,-1-4 1 15,3 4 1-15,-1-1 0 0,-4-1-2 16,7 2 1-16,-1-2 1 0,3 1-1 15,0 0 0-15,1 0-1 0,3 0 2 16,6-2-3-16,2 1 3 0,2 1 0 16,2-1-3-16,-2 1 2 0,0 0 2 0,-4 1-2 15,-8-1-2-15,2 1 2 0,-3 0 2 16,-3 0-2-16,2 0-2 0,1 0 3 15,-1 0-2-15,1 0 1 16,3 0 1-16,0 0 0 0,4 0-2 0,2 0 1 16,0 0 2-16,2-3-2 0,-2 2 0 15,4-1-1-15,-4-1 3 0,-2 3-2 16,-1-2 0-16,1-1-1 0,-2 3 2 15,-2-1 0-15,0-1-2 0,-5 0 2 16,5 2 1-16,-2-2-1 0,-1 2 3 16,3-1-3-16,0 1 1 0,2-1-1 0,-3 1 2 15,5-3-2-15,-2 1 1 0,4-1-1 16,-2 1 0-16,2 0 0 0,0-1 0 15,2 0 0-15,-7 1-1 16,3 1 0-16,-2-1 1 0,0 2-3 0,-6 0 4 16,-1 0-2-16,1 0-2 0,-1 0 3 15,-1 2-1-15,1 0-1 0,1-2 3 16,0 2-1-16,-1-2-1 0,1 0 0 15,4 0 2-15,-5 1-1 0,7-1-2 16,2 0 1-16,-2 0 1 0,4 0 0 0,0 0-1 16,-3 0 0-16,-3 0 0 0,0 0 0 15,2 0 0-15,-3 0 0 0,-1 0 1 16,4 0-1-16,-2 0 0 0,-1 0 1 15,1-3 2-15,-2 1-2 0,0 0-2 16,-1-1 2-16,1 2 0 0,-3-1 0 16,3 2-2-16,4-2 1 0,-2 0 1 15,4 1-1-15,-1 0-1 0,1 1 2 16,0 0-2-16,-4 0 1 0,-2 0 1 15,1 0-2-15,1 0 4 0,2 1-5 0,2-1 1 16,0 0 2-16,2 0 1 0,-1 0-2 16,1 0-2-16,0 0 4 0,-2 0-1 15,0 0-1-15,0 0-1 0,-4 0 2 16,-1 0 1-16,-1 0-3 0,-4 0 0 15,-3 0 2-15,-4 0 1 0,-3 0-2 16,-3 0 0-16,-2 0 0 0,0 0 3 16,2-5 0-16,-2 4-4 0,0-2 5 15,0 0 1-15,0 1-3 0,-2-1 0 16,0 1-1-16,0 1 5 0,0-1-2 0,0 0-3 15,0 1 0-15,-2-2 2 0,-4 3-3 16,0 0-2-16,4 0 1 0,-4 0-5 16,4 0-11-16,-3 0-12 0,5 5-12 15,0-1-28-15,-2-4-59 0,0 0-114 16</inkml:trace>
  <inkml:trace contextRef="#ctx0" brushRef="#br0" timeOffset="13761.78">18019 5551 1 0,'0'0'108'15,"0"0"-58"-15,0 0-25 0,-2 0 7 16,0 0-13-16,0 0-1 0,2 0 0 16,0 0-2-16,-2 0 6 0,2 0-8 15,0-2 1-15,-4 2 1 0,4 0-5 16,-2 0 1-16,0 0 0 0,2 0 3 0,-3-1 2 15,1 1-4-15,2 0-3 16,-2-2 2-16,0 1-2 0,-2-3-5 0,2 0 3 16,0 1-3-16,0-1-2 0,0-2-3 15,2-1 2-15,0-3 2 0,0 0-2 16,0-3-4-16,0 0 6 0,0-1 3 0,0-2-2 15,0 0-1-15,0-3 1 16,0 0 5-16,0-3-6 0,-2 0 0 16,-2-1 1-16,4 2-1 0,-4 2-1 15,1 1-3-15,3 2 0 0,-2 3 3 0,2 2-3 16,0 3-2-16,0 0 2 0,0 3 1 15,0 1-2-15,5 0-1 0,-3 2 2 16,0 1 1-16,-2 0-1 0,0 0-2 16,0 1 2-16,0-1 1 0,0 0-2 15,2 1-1-15,-2 0 4 0,2 0-4 0,-2 0 3 16,0 0-4-16,0 0 0 0,0 0 3 15,0 0 0-15,0 0 0 16,0 0 1-16,0-1 0 0,0-2-2 16,-2 2 0-16,0 1 1 0,2 0 0 0,0 0-9 15,0 0-19-15,0 4-7 0,0 3-12 16,0 1-38-16,0-4-52 0</inkml:trace>
  <inkml:trace contextRef="#ctx0" brushRef="#br0" timeOffset="15381.87">17827 5191 66 0,'-2'-1'91'0,"0"0"-70"0,2 0 20 16,0 1-10-16,-2-1-3 0,2 1 0 15,0 0-3-15,0-1-9 0,-2 1 1 16,2-1 1-16,-2 0 2 0,2 1-2 15,-3-2-1-15,3 2-2 0,-2-1 2 0,2 0-3 16,0-1-5-16,0 1 2 0,0 1-3 16,0 0-4-16,0-1-4 0,0 0 0 15,0-1 0-15,2-1 0 0,9 2-1 16,1-1 1-16,1 0 1 0,3-1 0 15,3-1-1-15,-3 1 0 0,7 0 1 16,-2 2-1-16,-1-1-1 0,5 0 1 16,-2 2 1-16,2-1 0 0,-1 0-2 15,1 0 2-15,2 0 1 0,0 1-3 16,0 0 2-16,-2 0 1 0,0 0 2 0,-1-3-2 15,-3 1-1-15,0-1 0 0,-3 3 1 16,-3 0-1-16,-3 0-1 0,-2 0-1 16,-3 0 2-16,1 0 0 0,-6 0 0 15,-2 0-1-15,2 0 1 0,-2-1 1 16,0 1-1-16,0 0 1 0,0 0 2 0,-2 0-4 15,-4 0 0-15,0 0 0 16,-1 0 2-16,1 0-1 0,2 0-1 16,-2 0 0-16,2 0 2 0,2 0-1 15,0 0-1-15,0 0 0 0,-3 0 0 16,3 0 0-16,-2-2 0 0,0-1-1 0,2-2 2 15,-4 0-2-15,2-1-2 0,-3-3 2 16,-1-1 1-16,2-2-1 0,2 0 0 16,-2-1-1-16,2-1 2 0,-1-5 0 15,1 1-1-15,-2-2 0 0,2-3 1 16,0 1 0-16,-2-3-1 0,1 1 1 0,-1-2 0 15,0-2 0-15,2 4-1 16,-2 0 1-16,2 5 1 0,-3 1-1 16,3 6 0-16,0-2 2 0,-2 2 1 15,2 1-3-15,0 2 0 0,0-2 2 0,-1 4-3 16,3 1 1-16,0-1 0 0,0 2 0 15,2-1 2-15,-2 0-3 0,0 1 0 16,0-2 2-16,2 1 0 0,0-3-1 16,0 0-2-16,-2-2 3 0,0 1 1 15,2 0-2-15,0-1-1 0,-4 0 2 0,4-2 1 16,-4 0-2-16,2 4-2 0,-1 2 5 15,3 2 3-15,-2 2-5 16,2 0-1-16,-2 1 1 0,-2 0-1 16,4 1 0-16,0 1-1 0,0 0 1 0,0 0 1 15,0 0-2-15,0 0 1 0,0 0 0 16,0 0 1-16,0 0-2 0,0 0-1 15,0 0 2-15,0 0 1 0,0 3-2 16,0-1 0-16,-2 2 1 0,2 0 1 16,0-2-1-16,0 1-1 0,0 1 2 15,0-2 0-15,0-1-1 0,-4 1-2 0,4-2 4 16,-2 0 0-16,0 1-3 0,0 0 1 15,-4 0 3-15,-3 0-3 16,1 0 0-16,0 1-3 0,-5-2 3 0,5 0-1 16,-4 0-1-16,-1 0-2 0,-1 0 4 15,-1 0 0-15,3 0-1 0,-5 0 0 16,1 0 1-16,1 0 1 0,3 0-1 15,-2 0-2-15,3-1 1 0,3 0 2 16,4 0-1-16,0 1-1 0,0-1 2 0,-1-1 0 16,3 1-2-16,-2-1 0 0,2 1 2 15,0 1 0-15,0-1-2 0,0 1 0 16,2 0 2-16,0 0 0 0,0 0-2 15,0 0 0-15,0 0 2 0,0 0 0 16,0 0-2-16,0 0 0 0,0 0 1 16,0 0 1-16,0 0-2 0,0 0 0 15,0 0 1-15,0 0 0 0,0 0-2 16,-2 5 3-16,2 4-1 0,0-1 1 15,0 2-2-15,0 1 1 0,0 3 0 16,0 0-1-16,0 3 3 0,0 2-3 0,0 3 2 16,2 3-3-16,0 2 4 0,0 0-2 15,0 2-2-15,0 0 3 0,-2 1-2 16,2-1 1-16,-2 4 1 0,2-2 1 15,-2-1-3-15,2-3 1 0,3 0 1 16,-1-5 0-16,-4-3-1 0,0 0-1 16,2-2 3-16,-2 0-1 0,2-2 1 15,0 0-3-15,-2-5 2 0,0 0 0 16,0 1-1-16,2-2 0 0,-2-2 2 15,0-1-1-15,0-2-1 0,0 0 1 0,0-1 0 16,0 0 2-16,0-2-6 0,0 1-4 16,0-1-10-16,0-1-32 0,0 0-64 15,0-14-147-15</inkml:trace>
  <inkml:trace contextRef="#ctx0" brushRef="#br0" timeOffset="16350.93">18046 4482 3 0,'0'2'7'0,"0"-2"12"0,0 1-11 16,0 0 10-16,0 0 15 0,0-1 16 16,0 0-2-16,-2 0-12 0,-2 0-6 0,2 0 5 15,0 0-9-15,-3 0-2 0,1 0-12 16,2 0-4-16,-2 0 1 0,2 0-3 15,0 0 5-15,-4 0 0 16,4 0 5-16,0 0-1 0,-2 1-1 0,-1-1 2 16,1 0 0-16,4 0 1 0,-2 0 2 15,0 0-1-15,2 0-3 0,0-5-4 16,0-2-2-16,0-2 0 0,0-1 6 15,-2-1-4-15,2-3 0 0,0-1 1 16,0-3 0-16,0-1-1 0,0-1-1 0,0-3-3 16,2-1 4-16,0-4-6 0,0-1-2 15,2 0 3-15,1 0-2 0,-5 0-5 16,2 2 2-16,0 3 1 0,-2 4 1 15,0 5-2-15,0 3 0 0,0 3 1 16,0 3 0-16,0 2 0 0,0 2-1 16,0 1 1-16,0 0 0 0,0 1-1 15,0-1-1-15,0 1 2 0,0 0 0 16,0 0-1-16,0 0-2 0,0 0 1 15,0 0-1-15,0 0-2 0,0 0 5 0,0 6-2 16,-2 0 1-16,0-1-4 0,-1 1-3 16,1-2 3-16,2 1-6 0,-2-1-5 15,0 1-4-15,2-1-3 0,0 1-5 16,0 0-10-16,4-1-15 0,1-2-23 15,-1-2-63-15,-2 0-71 0</inkml:trace>
  <inkml:trace contextRef="#ctx0" brushRef="#br0" timeOffset="16913.96">17709 4106 4 0,'-6'4'5'0,"4"-2"-3"16,-4 0 50-16,1-1 40 0,-1 0-75 16,0 0 19-16,2-1-7 0,-4 0-6 15,-1 0 7-15,3 0-1 0,2 0-4 16,0 0 1-16,0 0-6 0,0 0-2 15,-1-2-2-15,1-1 1 0,0-1-3 16,-2 2 1-16,6-2-1 0,-4 0-3 16,4 3 1-16,0-1-6 0,0 1 1 15,0 0-7-15,0 0 0 0,10-2-4 0,9 0 3 16,8 0 2-16,6-2 0 0,6 1-1 15,4-1 0-15,7 0 1 0,4 3 0 16,4 0-2-16,6 1 2 0,4-1-1 16,-2 1 1-16,0 1 1 0,-8 0 1 15,-4 0-2-15,-5 0 1 0,-5-3-2 0,-9-1 1 16,-8-1 2-16,-8 1-2 15,-7 2-1-15,-4 0 0 0,-8-2 6 16,0 0 1-16,0 1-4 0,-6-3-1 16,-4 2 2-16,-3 1-2 0,3 0-3 0,-5 2 1 15,3 1 0-15,4 0 0 0,0 0-1 16,-1 0-3-16,1 0-3 0,2 0-4 15,-2 4-14-15,3-2-15 0,-1 0-20 16,0 0-34-16,-2-2-53 0</inkml:trace>
  <inkml:trace contextRef="#ctx0" brushRef="#br0" timeOffset="17671">17986 4050 2 0,'2'1'18'0,"-2"1"-17"0,0-2 94 15,0 0-16-15,0 0-54 0,0 0 19 16,0 0-23-16,0 0 6 0,0 0-4 0,-2 0-4 16,0-2-3-16,-2-1 0 0,0-2-8 15,4 2 2-15,-7-1 0 0,1-1 3 16,0 0-1-16,0-2-5 15,-2-3 6-15,-1 2 1 0,1-5 0 0,-2-3-4 16,-1-2 5-16,-3-5-8 0,4-1 8 16,-5-5-11-16,5 1 2 0,-7-1-1 15,3 0-1-15,-3 5-2 0,1 2 1 16,3 8 7-16,5 4-2 0,2 4-4 15,2 2 0-15,-3 3-2 0,7 1-1 0,-2 0-1 16,2 0 0-16,0 0 0 0,0 0-2 16,0 0 0-16,0 0 1 0,0 0 1 15,0 0-2-15,0 1 0 0,0-1 2 16,0 1 2-16,0-1-3 0,0 2 0 15,0-1 1-15,0-1 1 0,0 0-1 16,0 0-1-16,0 0 4 0,0 0-1 16,0 0-2-16,0 0 1 0,0 0 1 15,0 0 2-15,0 0-4 0,0 0 0 16,0 0 2-16,0 0 0 0,0 0 0 0,0 0 0 15,0 0-2-15,0 0 3 0,0 0-3 16,0 0 0-16,0 0 1 0,0 0 0 16,0 0-1-16,0 0-1 0,0 0 2 15,0 0 2-15,0 0-2 0,0 0 0 16,0 0 1-16,-2 0-2 0,0 0 0 15,-2 0-1-15,4 0 2 0,0 0 0 16,0 0-2-16,0 0 0 0,0 0-3 16,0 0 1-16,0 0-2 0,0 0-8 15,0 4-1-15,0 1-10 0,6 1-5 0,-4 0-15 16,0 1-8-16,5-3-38 0,-7-4-67 15</inkml:trace>
  <inkml:trace contextRef="#ctx0" brushRef="#br0" timeOffset="18259.04">17748 3710 4 0,'-4'5'22'0,"4"-3"-13"15,0 0 81-15,-2-2 5 0,2 1-61 16,-2-1 9-16,2 0-15 0,0 1-13 16,0-1-6-16,0 1 3 0,4 0-2 15,4 0 3-15,5 0-3 0,1-1 1 0,3 0-1 16,8 0-3-16,-1 0 2 15,3 0 1-15,2 0-5 0,2 2 5 16,-4 1 1-16,2-2-5 0,0 3 0 16,-6-3-2-16,-1 0 2 0,-1 2-3 0,0-2-2 15,0 1 3-15,-1-1 1 0,1 1-3 16,0 1 1-16,-7 1-3 0,-2-1 0 15,-3 0 1-15,-5-2-2 0,0 0 1 16,-2-1 2-16,-2 0 0 0,0 0-3 16,0 0 2-16,2 0 0 0,-2 0 0 0,0 0-2 15,0 0 2-15,0 2 0 0,0-2 0 16,0 0-1-16,2 0 1 15,-2 0 0-15,0 0-1 0,0 0-2 16,0 0 1-16,0 0 2 0,0 0 0 0,0 0-2 16,0 1 1-16,0 2 1 0,0 3 1 15,-4 2-2-15,-2 2 2 0,-5 1-3 16,1 3 3-16,-2 2-2 0,1 5 0 15,1 0 1-15,-2 2 0 0,1 1-2 16,-3-1 4-16,1-1-2 0,-3-3 6 0,-1-2 1 16,3-4-4-16,-3 0 4 0,1 0 3 15,-7 0-4-15,2-1-4 0,1 0 4 16,5-2-4-16,5-3-3 15,4-2-1-15,4-3 2 0,0-1-2 0,2 0 1 16,0 1-6-16,2-2-6 0,8 0-8 16,7 0-18-16,3-12-40 0,-3-6-120 15</inkml:trace>
  <inkml:trace contextRef="#ctx0" brushRef="#br0" timeOffset="19108.09">18011 3671 15 0,'0'1'10'15,"0"1"2"-15,0 0-8 0,0-1 0 16,0 2 19-16,0-3 46 0,0 0-41 16,0 0 8-16,0 0 0 0,0 0 0 15,-2-1 2-15,-2-2-6 0,2 0-2 0,-3 1-7 16,3-1 2-16,0-2-2 15,-2-1-3-15,2-1-3 0,0-1-5 16,2-1 1-16,0-3-1 0,0-1-4 16,0-2-1-16,-2-1 5 0,2-3-5 0,0 0-1 15,0-5-2-15,0 0-1 0,0-5-1 16,0 0 0-16,0-4-1 0,0-1 1 15,0-1-4-15,2-1 2 0,4 1 1 16,-4 2 0-16,2 4-1 0,-4 5 0 16,0 5-1-16,0 7 1 0,0 4 2 0,0 3-1 15,0 3 2-15,0 2-2 0,0-1 3 16,0 1-3-16,0 0-1 15,0 0 1-15,0 0-1 0,0 0-1 16,0 0 0-16,0 1 2 0,0 2 0 16,0-1-2-16,0 0 1 0,0 0 0 0,0-1 1 15,0 1-1-15,0 1 0 0,0 1 2 16,0 1-1-16,-4 0-3 0,2-1-3 15,0-1-3-15,0 1-7 0,2 1-10 16,0-1-12-16,0 0-16 0,6-3-42 16,-2-1-62-16</inkml:trace>
  <inkml:trace contextRef="#ctx0" brushRef="#br0" timeOffset="19626.12">17633 3253 16 0,'0'0'10'0,"0"0"1"0,-5 0 51 15,3-1-7-15,-2-3-33 0,4-1 10 0,-2-1-6 16,2 2 1-16,0-2 9 0,0 2 1 16,0 0-12-16,0 0-4 0,0 1-7 15,8-1 0-15,3-1-3 0,1 1-1 16,7-1-1-16,-1-2-4 0,9 1 4 15,2 1-2-15,6 1 1 0,7-1 3 16,3 2-4-16,5 1 0 0,10 1 1 16,8 0-1-16,2 1 0 0,0 0-2 15,-1 0-1-15,-7 0 1 0,-9 0-3 16,-5 0-1-16,-13 0 0 0,-8 0 0 0,-8 0 1 15,-11 0-3-15,-6 0 3 0,-2 0 3 16,-2 0 2-16,-11 0-5 0,-1 0-1 16,-5 0 0-16,1 1 0 15,-1 2-3-15,3-1-4 0,3-1-6 0,3 0-8 16,0-1-1-16,1 3-16 0,3-3-26 15,-4 0-61-15,-5 0-68 0</inkml:trace>
  <inkml:trace contextRef="#ctx0" brushRef="#br0" timeOffset="20659.18">18003 3194 7 0,'2'2'22'0,"0"0"-15"0,0-2 45 15,-2 0 58-15,2 0-82 0,-2 0 11 0,0 0-19 16,4 0-6-16,0-3 4 15,-2-2-3-15,2 3-7 0,-2 0 0 16,-2 0-1-16,2-1 1 0,0-1 5 16,-2-1-1-16,0-1 2 0,0 0-3 0,0 0 1 15,0-1-3-15,-4-1 2 0,-2 0-6 16,0 0 1-16,-2-1-2 0,-5-1-2 15,3 0 2-15,-5-3-3 0,3 0 2 16,-2-1-2-16,-3-2 0 0,-2-2 3 16,-3 0-4-16,-1 0 1 0,0-1 3 0,3 2 1 15,-5 1-4-15,2 6 1 0,4 2 2 16,3 3 3-16,8 2 2 15,3 2-4-15,3 0-2 0,2 1 0 16,0 0-3-16,0 0-1 0,0 0 0 0,0 0 1 16,2 0-1-16,3 0 0 0,-3 0 2 15,4 0 0-15,-4 0-2 0,4 0 0 16,-2 2 2-16,0 2 0 0,-2-3-1 15,1 1 0-15,-1-1 1 0,0 0-1 16,-2 1 1-16,2-2 1 0,-2 0 2 0,2 0-1 16,0 0-1-16,0 0-1 0,0 0 1 15,2 0 3-15,0 0 0 0,-2 0-3 16,0 0-1-16,3 0 2 15,3-1-3-15,0-2 0 0,0 1 1 0,1 0 0 16,3 0-1-16,3 0-1 0,1 1 2 16,3-1 0-16,3 0-2 0,3 1 0 15,0-2 2-15,6 1 0 0,-2 1-2 16,4-2 0-16,0 2 2 0,0-1 0 15,2 0-2-15,-8 2 1 0,0 0 1 16,-2 0-1-16,-4 0-1 0,-7 0 0 0,-4 3 3 16,-3-1-2-16,-3 1 0 15,-2-1 0-15,-2 1 2 0,0-3-1 16,0 0-1-16,2 0 1 0,-2 0 1 15,0 0-2-15,0 0 2 0,0 0-2 0,0 0 2 16,4 0-2-16,-2 0-2 0,2 0 2 16,0 0 0-16,-2 0 0 0,2 0-2 15,-4 0 2-15,3 0 2 0,-3 0-2 16,0 0 0-16,0 0 0 0,0 1 3 15,-5 1-2-15,-1 0 0 0,0 1-1 0,-2 4 2 16,-1 2-2-16,1 2-1 16,-2 3 0-16,-3 2 3 0,-1-1-1 15,0 2-2-15,-5-1 2 0,-2 1 2 16,1-1-4-16,-3 1 5 0,2 3 0 0,1-1 2 15,-1-3-1-15,2-1-1 0,7-2-1 16,-1-1-3-16,3-2 1 0,4 0-1 16,0-2-1-16,2-2 3 0,4 0-2 15,-3-1-1-15,3-2 0 0,0-1 2 16,0-1-2-16,0 0 0 0,0-1 2 0,7 0-9 15,1 0-10-15,2 0-9 0,3-4-22 16,-1-3-38-16,-4-5-123 16</inkml:trace>
  <inkml:trace contextRef="#ctx0" brushRef="#br0" timeOffset="21744.24">18040 2872 22 0,'0'3'11'0,"0"-3"-6"16,0 0 61-16,-2 0 14 0,2 0-45 0,0-4 3 15,-2-1-14-15,2-2 2 0,0 1 1 16,0-2-7-16,0-1-6 0,0 0 5 16,0-3-3-16,0-3 0 0,0 0-1 15,2 0-4-15,-2-4 4 0,4 0-4 16,-2-2 2-16,0-2-2 0,-2 0 1 15,2 0-7-15,-2 2 0 0,2 3-4 0,0 1 1 16,0 5 1-16,0 4 0 16,-2 2-3-16,2 4 2 0,-2 1 0 15,0-1 0-15,0 2-3 0,2 0 1 16,0 0 1-16,-2 0 0 0,5-1-2 0,-1-2 1 15,-2 0 0-15,2 0 0 0,-2-1 0 16,2 1 1-16,0 0 1 0,-4 1 0 16,0 2-2-16,0 0 2 0,0 0 0 15,0 0-1-15,0 0-6 0,0 0-4 16,-4 0-5-16,2 2-12 0,2 2-18 0,0 1-22 15,0-3-27-15,0-1-27 0,0-1-45 16</inkml:trace>
  <inkml:trace contextRef="#ctx0" brushRef="#br0" timeOffset="22209.27">18044 2546 9 0,'0'0'20'0,"0"0"-13"0,2 0 5 16,-2 0 23-16,0 0 40 0,0 0-48 15,0 0 2-15,0-1-7 0,0 1-2 16,0-2 5-16,0 1-9 0,0 0-1 16,0 1 0-16,0 0-2 0,0 0-4 15,0 0-1-15,0 0-4 0,0 0 3 16,0 0-2-16,0 0-3 0,0 0 3 15,0 0-3-15,0 0 0 0,0 0 0 16,0-1 0-16,0 1-1 0,0 0-1 0,0 0 0 16,0-2-2-16,0 1 2 0,0 0 2 15,0 0-4-15,0 1 4 0,0 0-3 16,0 0 0-16,0 0-12 0,0 0-20 15,0 0-16-15,0 0-43 0,0 0-62 16</inkml:trace>
  <inkml:trace contextRef="#ctx0" brushRef="#br0" timeOffset="22687.29">17581 2495 3 0,'0'1'30'16,"0"1"-26"-16,6 1 8 0,-4-1 84 16,2-2-69-16,0 0 2 0,-4 4 11 15,9-1-13-15,-5 0-4 0,4 0 0 16,4-1 1-16,1-1-6 0,1-1 0 15,5 0-1-15,4 0-5 0,-1 0 0 0,5 0-6 16,0 0 2-16,4 0 3 16,2 0-10-16,0 0 2 0,0 0 1 15,3 0-1-15,1 0 1 0,4-2-1 16,7 0 4-16,-1-1-3 0,5-2 3 0,0 0-3 15,-5 1 1-15,-4-1-2 0,-7 2-2 16,-10 1 0-16,-7 1 0 0,-11 1 1 16,-3 0-2-16,-3 0-1 0,-2 0 4 15,0 0-5-15,0 0 2 0,-2 0 2 16,-5 3-2-16,1 2 0 0,0-2-9 0,0 2-4 15,-1 0-3-15,1 1-14 0,-2 1-24 16,-2-5-48-16,-3-2-52 16</inkml:trace>
  <inkml:trace contextRef="#ctx0" brushRef="#br0" timeOffset="23299.33">17982 2498 3 0,'0'3'14'0,"2"-1"-5"0,2-2 10 0,2 0 75 16,-4 0-75-16,0 0 13 0,-2 0 4 15,2 0-5-15,1 0-2 0,-3 0-5 16,0 0-6-16,0 0-5 16,0 0 1-16,0 0 4 0,0 0-4 0,0 0 2 15,0 0-6-15,0 0 4 0,0-2-1 16,0 0-4-16,0 0 1 0,0-2-3 15,0 0 3-15,-3 0-4 0,-1-2 1 16,0-1 0-16,-4-1 2 0,0-1-6 16,-1-2 2-16,-3-1 2 0,2 0-6 0,-1-2 3 15,1-2 2-15,-4 0-1 0,1-1 2 16,1 0-5-16,-1 0 1 0,-3-1 0 15,1 1-1-15,3 0-2 0,2 1 3 16,3 5 0-16,3 3-1 0,2 3-1 16,0 1 0-16,2 3 1 0,-2-1 0 15,2 0 0-15,0 1-1 0,0 1 0 16,0 0-2-16,0 0-2 0,0 0 1 15,0 0 3-15,0 0-1 0,0 0 0 16,0 0-1-16,2 2 3 0,-2 1-2 0,4-1 0 16,-4 1 0-16,4 1 1 0,-2-3 0 15,3 3-3-15,-3 0-6 0,2 1-6 16,2 0-5-16,0 0-19 0,0 1-21 15,5 1-22-15,-5-2-56 0,-2 0-48 16</inkml:trace>
  <inkml:trace contextRef="#ctx0" brushRef="#br0" timeOffset="23944.36">18044 2533 0 0,'0'3'20'0,"0"-2"92"15,-4-1-86-15,0 0 10 0,-1 1-4 16,-1 0-8-16,2 0 4 0,0-1-4 15,-2 0-6-15,2 1-5 0,0-1 1 0,4 0 0 16,-3 0 3-16,1 0 1 0,2 0 1 16,-2 0-5-16,2-3-2 0,0-2 0 15,0-1-2-15,0-1-3 0,7-3-3 16,5-2 3-16,2-2-4 0,5-3 0 15,2-1-2-15,-1-4 1 0,5 0 3 0,0-1-8 16,2 0 6-16,0 0-1 16,-2 1 1-16,-1 1-3 0,-3 2 2 15,-4 4 1-15,-3 1-1 0,-6 4 1 16,-4 3-1-16,1 4 1 0,-5 2 2 0,0 1-3 15,2 0 2-15,-2 0-4 0,0 0 2 16,0 0-4-16,0 0 2 0,2 0 2 16,-2 1 0-16,4 1-1 0,-2 1-2 15,-2-3 2-15,4 2 1 0,-2-2-3 16,0 0 1-16,0 0 2 0,-2 0 0 0,0 0-1 15,0 0 0-15,0 0 5 0,0 0 0 16,0 0 1-16,-2 0-5 16,-6 0 3-16,4 0-3 0,-5 0 1 15,-1 0-1-15,0 0-1 0,-5 0 3 0,-3 0-3 16,-3 0-1-16,-4 0 2 0,-4 0 1 15,-4 0-3-15,-2 0 0 0,0 0 1 16,-2 0-1-16,2 2 0 0,2-2 0 16,4 0 1-16,6 0 0 0,2 0-1 15,5 1-1-15,3-1 1 0,3 1 1 0,4 2-1 16,2-2-1-16,2 3 1 0,2 1-3 15,0 2-1-15,6 1-8 0,4 1-2 16,5 1-18-16,-3-2-34 16,0-3-69-16,-1-5-167 0</inkml:trace>
  <inkml:trace contextRef="#ctx0" brushRef="#br0" timeOffset="24955.42">18062 2319 23 0,'0'0'109'16,"0"0"-97"-16,0-1 26 0,0-2-15 0,0 2 1 15,0-1 2-15,0 1-3 0,0-1 0 16,0 0-4-16,0 2 1 0,0-2 0 16,0-1 1-16,0 2-6 0,0-2-4 15,0 2 3-15,0-2 3 0,0 1-4 16,0-1-2-16,0-1-1 0,0-2 0 0,0 0 0 15,0-3 0-15,3 3 1 0,-1-4-2 16,-2 0-3-16,2-2-4 16,0-2 2-16,-2 0 2 0,2-4 0 15,0 1-2-15,2-2-1 0,-2-3 2 0,2-2-1 16,-2-3-1-16,2-1 0 0,1 2 0 15,-5 3-2-15,2 6-14 0,0 2 24 16,2 3-8-16,-2 6-2 0,-2 1 0 16,2 4 0-16,-2 1 0 0,2-2-1 15,-2 2-2-15,0 0 1 0,2 0 2 16,-2 0-1-16,2 0-1 0,-2 0 2 0,2 0 0 15,0 0-2-15,-2 0 1 0,2 0 2 16,0 0-1-16,-2 0-1 16,0 0 1-16,0 0 1 0,0 0 0 15,0 0-1-15,0 0-1 0,0 0-1 0,0 0 2 16,0 0-2-16,0 0 0 0,0 0-7 15,0 0-3-15,0 0-11 0,0 2-12 16,0 2-10-16,0-2-26 0,5-2-55 16,-5 0-67-16</inkml:trace>
  <inkml:trace contextRef="#ctx0" brushRef="#br0" timeOffset="25591.46">17808 1931 0 0,'0'0'2'0,"-4"0"2"16,2 0-2-16,-4 0 5 0,2 0 44 15,0 0 15-15,-1 0-40 0,1 0 17 16,-4 0-13-16,2 0-8 0,-2 0 3 16,1 0 1-16,1 0-2 0,2 0-5 15,0 0-1-15,2 0-2 0,0 0-4 16,2 1-4-16,0 2-1 0,0 1-2 15,0-1 1-15,6 0-1 0,8-2 1 16,3 1 3-16,6-2-6 0,6 0 0 0,4 0-1 16,6 0 0-16,6 0-1 0,7 0 2 15,4 0 6-15,4-4-3 0,2 0 0 16,-2-1 0-16,-4 3 0 0,-11 0-1 15,-4-1-1-15,-7 2 2 0,-10-1-1 16,-5 1-4-16,-11 0 0 0,-4 0 1 16,-2 1 0-16,-2-1 2 0,0 0 0 15,0 0-3-15,0-1 3 0,0 0-3 16,-2 0-1-16,0 0 0 0,-2 1 2 15,0-1-2-15,2 1-3 0,-4 1-4 0,2 0 2 16,-3 0-8-16,-1 0-10 0,2 0-13 16,0 0-23-16,0 2-41 0,-5-2-60 15</inkml:trace>
  <inkml:trace contextRef="#ctx0" brushRef="#br0" timeOffset="26140.49">18081 1940 0 0,'6'1'22'0,"1"-1"-10"0,-5 0 99 16,-2 0-58-16,0 0-15 0,0 0 7 15,0 0-13-15,0 0-6 0,0-1-2 0,0 0-1 16,0-3-7-16,0 1 1 0,0-1-3 15,0-4 0-15,0 3-1 0,-7-2-5 16,1-1 4-16,0-1 0 16,0-1-2-16,-7-1-3 0,3-3 0 0,0-1 0 15,-7 0 0-15,1-1 0 0,-5 2 0 16,-4-5-5-16,2 3 1 0,3-3 6 15,3 0-1-15,3 4-4 0,-1-1-2 16,1 3-2-16,3 2 3 0,5 3 0 16,2 5 1-16,2 3-3 0,2 0-2 15,0 2 0-15,0 7 0 0,0 4 1 0,4-1 0 16,0 2-1-16,3 0-6 0,1 2-1 15,-4-1-7-15,2-2-1 0,4-1-13 16,-1-3-7-16,1-1-10 16,0-1-11-16,-3-2-9 0,1-1-22 0,-4-4-31 15</inkml:trace>
  <inkml:trace contextRef="#ctx0" brushRef="#br0" timeOffset="26864.53">18122 2011 6 0,'0'5'7'0,"-2"-1"0"0,-2-2 46 15,0-1-11-15,2-1-25 0,-2 0 9 16,0 0 8-16,2 0 1 0,0 0 10 16,2 0-17-16,0-5 2 0,-2-1-16 15,2-2 22-15,0-1-28 0,0-3 10 16,6 0-6-16,6-5-4 0,7-2 0 15,1-1-1-15,1-6 2 0,2-1 0 0,2-1-1 16,-1-1 2-16,-1-1-3 0,2 2-1 16,-2 3-1-16,-7 3 4 0,-3 5-3 15,-3 5-1-15,-8 2 0 0,2 4 3 16,-2 3-6-16,0 1 1 0,0 2-3 15,0 0 0-15,1 0-1 0,3 0 1 0,-2 0 1 16,2 2 0-16,-2 0-1 16,0-1 0-16,3-1 1 0,-5 0 0 15,2 0 0-15,0 0 0 0,-2 0 0 16,-2 0 2-16,0 0-1 0,0 0-1 0,0-3 4 15,0 2-2-15,0 0 0 0,0 0-1 16,-2 0-2-16,-2 1 3 0,0 0-5 16,2-1 4-16,-5 1-2 0,3-1 2 15,-4 1-2-15,4 0 1 0,-4-2 0 16,3 1 1-16,-1 1 0 0,-2-1 0 15,0-2-2-15,-3 2 2 0,-3 1-2 0,-3-3 0 16,-1 2 2-16,-7 1-1 16,-2 0-2-16,-4 0 1 0,-4 0 1 15,-4 0 0-15,-7 0-2 0,1 0 2 16,7 1-1-16,7 2 3 0,11-2 0 0,5 2-3 15,5-2 2-15,8 0 0 0,0 0-3 16,2 2-1-16,0 0 2 0,0 3 0 16,4-1-1-16,2 2-5 0,2 2-6 15,3 0-9-15,-1 3-10 0,7-1-20 16,-3-1-37-16,-1-9-83 0</inkml:trace>
  <inkml:trace contextRef="#ctx0" brushRef="#br0" timeOffset="27568.57">18189 1648 9 0,'0'0'90'16,"0"0"-26"-16,0 0-26 15,0-8 10-15,2 1-16 0,-2-4-1 0,0-2 1 16,0-1-8-16,0 1 1 0,0-3-8 16,-2 1 2-16,0-3-6 0,-1-1 3 15,3-2-6-15,-2-1 3 0,2-2-5 16,0-1-2-16,0-1 0 0,0-2 1 15,0-2 1-15,0-2-4 0,0-2-3 16,-2 2 12-16,0 1-5 0,-2 0-5 0,0 4-3 16,-2-1 2-16,-2 3-1 0,1 4-1 15,3 4 3-15,2 5 2 0,0 5-3 16,2 2-1-16,-2 1 1 0,2 1 0 15,-2 2-1-15,2 1-1 0,0 0-3 16,0 0 1-16,0 5 2 0,0 2 0 16,2 1-1-16,-2 3-4 0,6 1-3 15,-2 2-12-15,3 1-13 0,-1 1-12 16,0-3-31-16,-4-3-82 0</inkml:trace>
  <inkml:trace contextRef="#ctx0" brushRef="#br0" timeOffset="32709.87">18048 517 0 0,'0'0'38'16,"0"0"109"-16,0 0-108 0,-2 0 11 15,-4 0-1-15,4 0-17 0,2 0-5 16,-2 0 4-16,2 0-6 0,-5 0-10 0,3 0-1 16,0 0 2-16,0 0 0 0,0 4-4 15,2 0-2-15,0 0 2 0,-2-1-2 16,2 1 0-16,-2 3-1 0,0 0 1 15,-4 7-5-15,2 1 0 0,0 3-3 16,-1 1 2-16,5 4-2 0,-4-1-2 0,4 1 0 16,-2 0 4-16,0 1-4 15,2-4 0-15,-2 0 1 0,0-3 1 16,2-1-3-16,-4-3 1 0,2-2 0 15,0 0 2-15,0-1-1 0,0-4-1 0,-3 2 1 16,5-3-3-16,0-1-1 0,0-2-9 16,0 2-6-16,0-3-3 0,3-1-16 15,5 0-20-15,-2 0-20 0,0-6-51 16,-4-7-82-16</inkml:trace>
  <inkml:trace contextRef="#ctx0" brushRef="#br0" timeOffset="33065.89">17864 723 33 0,'0'0'-12'0,"0"0"206"0,0 0-148 15,0 0 10-15,0 0-10 0,0 0-10 16,2 0-22-16,8-1-5 0,3-2 11 16,5-1-9-16,5 1 3 0,2-1-2 15,4 0-2-15,-2 1-4 0,2 3-6 0,-2 0 1 16,-3 0 2-16,-1 0-3 0,-4 1-3 15,-3 5-6-15,-5-1-15 0,3 1-18 16,-6-1-15-16,3-3-29 0,-3-2-60 16</inkml:trace>
  <inkml:trace contextRef="#ctx0" brushRef="#br0" timeOffset="33616.92">18441 547 102 0,'-2'0'49'0,"-4"0"-7"15,-3 0 6-15,5 0-11 0,0 0-6 16,-2 0-1-16,2 0-6 0,4 0-7 0,-2 0-6 16,0 0 2-16,2 0-3 0,0 0-2 15,0 0-1-15,0 0-3 0,0 0-3 16,2 0-1-16,4 0 7 0,6 0-1 15,3 0 2-15,-1 0-3 0,7 0-1 16,-1 0-2-16,5 0 3 0,0 0-2 0,2-2 1 16,0 1-2-16,-2-2 0 15,-1 0-2-15,1 0 1 0,2 1 1 16,0 0-1-16,-6 1-1 0,-1 1 0 15,-9 0 1-15,-1 0-8 0,-6 0-10 0,-2 0-14 16,-2 0-13-16,0 0-25 0,0 0-33 16,-10 0-30-16</inkml:trace>
  <inkml:trace contextRef="#ctx0" brushRef="#br0" timeOffset="33860.93">18530 596 9 0,'-17'10'88'0,"1"-4"22"16,5 2-66-16,5 1-3 15,2 0-7-15,4 3-19 0,0 0-2 16,2 1-4-16,12 0-1 0,1-1-4 0,1 0-1 15,3 0 0-15,-4 2 1 0,3-1-4 16,-3 2 2-16,-1-2 1 0,-6 1 0 16,1 0-2-16,-9-1 1 0,0 1 1 15,-13 0 0-15,-3 0-1 0,-5 0-1 16,-4-1 2-16,-2 3-3 0,-6 1 1 15,0-3 1-15,0 1 1 0,2-1-3 0,4-4 0 16,4-1-1-16,9-1-4 0,10-2-21 16,2 0-23-16,2-4-30 15,0 0-66-15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44:15.57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24177 2278 10 0,'-2'0'-1'0,"0"0"190"16,0 0-146-16,2 0 3 0,-2 0 5 16,2 0-8-16,0-2-10 0,0 0-11 15,0 1-8-15,0 1-7 0,0-1-4 16,0 1 0-16,6-3 1 0,4 1 3 15,1 1-1-15,7 0 0 0,5 1 1 0,4 0-4 16,8 0 4-16,8 0-3 16,7 0 2-16,4 0 1 0,10 0 5 15,2 0-2-15,0 0-6 0,-4 0 2 16,0 0-3-16,-4 0 1 0,2 0-2 0,-6 0 1 15,-3 0-4-15,-1 3 2 0,-7-1 0 16,-3 0 1-16,-5-1-3 0,-6 1 0 16,-2 0-2-16,-7-1 3 0,-3 0-1 15,-5-1-1-15,-3 1 2 0,-3-1 0 16,-2 2-1-16,2-2 1 0,-4 0 1 0,0 0-1 15,2 0 0-15,-2 0-1 0,5 0 2 16,-5 0 1-16,4 0-5 16,-2 0 3-16,-2 0 0 0,0 0 0 15,0 0-3-15,0 0 1 0,-2 0 1 0,2 0 0 16,-2 1 1-16,0-1 0 0,2 0 0 15,0 0-1-15,-2 0 0 0,0 0 2 16,0 0 0-16,0 0 0 0,0 0-2 16,-6 1 1-16,0 1 1 0,4 1-1 15,-6-1-1-15,-1 0 1 0,3 2 1 0,-2-1 0 16,-2 4-3-16,-3 3 2 0,-3 3 2 15,-1 1-2-15,-3 1-1 0,1 3 1 16,-2 2 1-16,-6 5-1 16,-6 7-1-16,-2 3 1 0,-2 3 3 0,-2 5-3 15,1 1-2-15,-1-1 2 0,6-2 2 16,4-3-2-16,2-5-2 0,5-3 4 15,1-2 0-15,2-4-2 0,5-5 0 16,1-3 1-16,3-4 0 0,4-5-1 16,0 1-2-16,2-3 3 0,-1 0-1 0,5-3 1 15,0-2-2-15,0 1 2 0,0-1 1 16,0 0 0-16,-2 0 0 0,2 0 0 15,0 0 2-15,0 0-4 0,0 0 1 16,0 0-2-16,0 0 2 0,0 0-1 16,0 0-1-16,0 0 3 0,0-2-1 15,0-1-3-15,2-1 1 0,-2 1 2 16,2-2 1-16,3 1-3 0,-3 0 0 15,0-3 2-15,2 3 0 0,0 0-1 16,-4-1-1-16,2 3 2 0,-2-1 1 0,0 2-2 16,0 0 0-16,0-1 2 0,0 0 1 15,0-2-1-15,0-1-2 16,0-1 3-16,-2-2 0 0,-6 0-2 0,2-3-1 15,-1 0 4-15,-3-2-2 0,-2-5 0 16,-7-3 0-16,0 0 4 0,-10-5-2 16,-8-3-4-16,-2-2 0 0,-9 0 2 15,3-3-1-15,-5 3-2 0,5 1 0 16,-1 3 2-16,3 2 0 0,6 5-2 15,2 2 3-15,6 2 0 0,6 3 1 16,6 3 0-16,9 3-2 0,2 4 4 0,6 2-3 16,0 1-8-16,0 0 0 0,6 2 4 15,7 11-2-15,1 2-10 0,3 2-16 16,-1 2-15-16,3 2-16 0,-3-1-44 15,-3-3-87-15</inkml:trace>
  <inkml:trace contextRef="#ctx0" brushRef="#br0" timeOffset="544.03">24115 3047 49 0,'-2'0'10'15,"0"0"-5"-15,0 0 103 0,-2 0-70 16,0 0-8-16,-1 0 5 16,3 0-9-16,2 0 3 0,-4 0-2 15,4 0-9-15,0 0 1 0,0 0-2 0,0 0-13 16,2 0-4-16,13 0 8 0,7 0 7 15,14-7-6-15,11-4-4 0,11-2-4 16,16-2 4-16,11-2-5 0,10-3 1 16,7-2 8-16,-3 3 1 0,-4 1-3 15,-4 3 0-15,-6 2-2 0,-5 2 3 0,-5 1 4 16,-5 1 2-16,-8 1-11 0,-8 0 6 15,-15 1-6-15,-14 3-5 0,-9 2 3 16,-9 2 1-16,-7 0-2 16,0 0 3-16,0 0 2 0,-5 0-3 15,-5 0-6-15,2 1-5 0,-5 7-1 0,1-2-12 16,2 3-19-16,1 0-34 0,1-4-78 15</inkml:trace>
  <inkml:trace contextRef="#ctx0" brushRef="#br0" timeOffset="1142.06">24725 3128 42 0,'0'-2'25'0,"0"-1"-7"0,0-1 13 15,0 0 64-15,0 0-47 0,0 2-6 16,0 2-9-16,0-1 1 0,0 1 0 15,0 0-6-15,0 0-7 0,0 0-8 16,0 4-6-16,0 7 7 0,0 6 0 16,0 5-3-16,0 10-4 0,0 4-4 15,0 7 0-15,0 6 2 0,-2 4-5 16,2 2 2-16,0-1 1 0,0 1-2 15,0-4 0-15,0-4 3 0,6-8-3 0,-2-4 1 16,0-6-3-16,-2-8 1 0,2 0 0 16,-4-3 1-16,0-4 0 0,0-3 0 15,0-6 0-15,0 0 2 0,0-5-1 16,0 0 1-16,-4 0 1 0,4 0-3 15,-4-4 0-15,2-3-1 0,0-2-1 16,2-2-2-16,0-1-6 0,0-2-11 16,2 0-14-16,6 2-25 0,-1 2-68 15,-1 2-40-15</inkml:trace>
  <inkml:trace contextRef="#ctx0" brushRef="#br0" timeOffset="2445.13">24072 3931 90 0,'-7'0'48'15,"3"0"-1"-15,0 0 2 0,-2 0-21 16,0 0 5-16,2 0 2 0,-5 0-8 15,5 0-7-15,0 0-4 0,0 0-3 16,2 0-5-16,2 0 5 0,0 0-6 16,0 0-2-16,0 0-7 0,6 0 2 0,9 0 3 15,7 1-3-15,11 0 6 0,11-1 7 16,7 0-10-16,9 0-2 0,9 1 1 15,3 0-1-15,2 2 0 0,9-3-1 16,-2 0 1-16,-5 0 9 0,-1 0-2 16,-5-2-1-16,0-1-5 0,0-1 0 15,1 0 3-15,-7 0-5 0,-6 1 0 16,-7-1 2-16,-3 2 0 0,-5-1-2 15,-8 1 0-15,-1-3 0 0,-10 3 1 16,-9-1-1-16,-5 2 0 0,-8 1 3 16,-2 0 0-16,0 0-1 0,0 0 2 0,0 0-3 15,0 0 2-15,0 0 2 0,0 0-4 16,-2 0 0-16,-4 0-2 0,2 1 0 15,0 5-1-15,-3 0 4 0,3-1-2 16,-2 1-2-16,2-1 2 0,-2 1 2 16,0-2-2-16,-1 0 0 0,3 0 0 15,0-1 0-15,0-1 0 0,2-2-2 16,-2 2 2-16,4-2 0 0,0 0 0 15,0 0 0-15,0 0-1 0,0 0 2 16,0 0-1-16,0 0 0 0,-2 0 0 0,0 0 2 16,0 0-2-16,0 0-2 0,-3 0 2 15,1 0 0-15,0 2-1 0,-4 0-2 16,2 3 1-16,-5 1 2 0,1 2-1 15,-5 3 0-15,-1 1 3 0,-3 4-4 16,-5 1 2-16,-3 4 0 0,-6 3-3 16,0 3 2-16,-5 3 0 0,-3 3 0 15,0 4 1-15,-3-1 1 0,5 1-1 16,0 1 0-16,1-4 0 0,7-1 2 15,3-3-2-15,5-3-1 0,4-4 1 0,7-3 1 16,-1-5-1-16,5-4-1 0,6-2 1 16,-2-2 1-16,0-4-2 0,2-1 0 15,2-1 3-15,-2-1 0 0,2 0-1 16,0 0 0-16,0 0-1 0,0 0 7 15,-2 0-5-15,-1 0-4 0,1 0 2 0,2 0 2 16,0 0-2-16,0-4 0 16,0-2-2-16,0 0 2 0,0 0-3 15,0 0 1-15,0 1 3 0,0 0 0 16,5 0-1-16,-5 0 0 0,0 1 2 0,0-2-1 15,0 0 1-15,0-1-2 0,0 2 0 16,-3-3 1-16,-1 1-2 0,-2-2 1 16,-4-2 0-16,-5-1 2 0,1 0-3 15,-7-5 0-15,-8 1 2 0,-6-4 0 16,-4-4-3-16,-9-2 2 0,-1-3 0 0,-7-4 0 15,-2-2 0-15,0 2 0 0,2 1-3 16,3 4 8-16,9 4 3 16,3 5 13-16,8 3-8 0,8 4 1 15,6 5-1-15,9 0 0 0,4 5-3 16,4-1-8-16,2 3-4 0,0 0-3 0,2 0 0 15,12 5 3-15,1 6-19 0,5 1-20 16,5 1-20-16,4-1-47 0,2-4-128 16</inkml:trace>
  <inkml:trace contextRef="#ctx0" brushRef="#br0" timeOffset="2940.16">24218 4594 107 0,'-12'0'84'0,"2"0"-44"0,6 0 19 15,-1 0-17-15,1 0-14 0,2 0 10 16,2 0-11-16,0 0-12 0,0 0-11 16,0 0-4-16,2 0 0 0,11 0 4 0,3 0 3 15,7 0-2-15,12 0-2 0,13-2-1 16,12-5 1-16,12-3-3 0,15-2 0 15,4-4 0-15,2-2 1 0,2 0 1 16,-2-1 0-16,2 3-2 0,0 1 3 16,2 0-2-16,-4 2 7 0,-6 1-4 15,-11 0-2-15,-16 5-1 0,-18-1-6 16,-15 0 2-16,-17 5 0 0,-4 0 0 15,-6 2 5-15,-2-1 0 0,-10 2-1 16,-7 0-1-16,-2 0-3 0,-5 0-1 0,1 5-4 16,0 3-7-16,4-1-14 0,5 1-25 15,3-1-31-15,5-3-56 0</inkml:trace>
  <inkml:trace contextRef="#ctx0" brushRef="#br0" timeOffset="3710.21">24593 5166 335 0,'-15'5'90'0,"7"1"-79"0,4 2 33 16,4-2-17-16,0 1-13 0,0 1 10 15,4 1-12-15,2 1-6 0,2-1-4 16,5 2-1-16,-1 1-6 0,7-2-25 16,-3 0-20-16,3 0-44 0,-7-2-123 15</inkml:trace>
  <inkml:trace contextRef="#ctx0" brushRef="#br0" timeOffset="3890.22">24665 5702 155 0,'-8'5'159'0,"3"-1"-149"0,3 2 35 16,2 0-26-16,0 2-15 0,0 2 6 0,2-1-5 15,3 1-4-15,3-1-15 0,0 1-59 16,2-2-98-16</inkml:trace>
  <inkml:trace contextRef="#ctx0" brushRef="#br0" timeOffset="4094.23">24661 6191 137 0,'-11'6'231'0,"-1"4"-219"16,-2 7 27-16,-1-1 2 0,3-2-27 15,1-3 5-15,9-7-3 0,2-2-18 16,0 2-6-16,6-1-29 0,3-2-23 16,1 0-37-16,-2-1-92 0</inkml:trace>
  <inkml:trace contextRef="#ctx0" brushRef="#br0" timeOffset="4257.24">24593 6532 77 0,'0'0'227'15,"0"2"-221"-15,0 0 31 0,0-2-23 16,0 2-5-16,0-2 10 0,0 4-10 16,6-3-9-16,2 1-18 0,0 1-63 15,-2-2-94-15</inkml:trace>
  <inkml:trace contextRef="#ctx0" brushRef="#br0" timeOffset="4415.25">24669 6765 227 0,'-14'7'90'16,"3"0"-80"-16,9 0 17 0,2-2-25 16,0 1-10-16,0-2-7 0,0-2-74 15,8-2-126-15</inkml:trace>
  <inkml:trace contextRef="#ctx0" brushRef="#br0" timeOffset="4521.25">24669 6765 9 0,'64'72'319'0,"-76"-70"-301"0,3-1-17 16,5-1 3-16,4 0-38 0,0 0-105 0</inkml:trace>
  <inkml:trace contextRef="#ctx0" brushRef="#br0" timeOffset="6953.39">23900 7917 8 0,'0'0'1'0,"0"0"3"16,0 0 11-16,0-1 16 0,2 1 7 15,-2 0-16-15,2 0-3 0,-2 0-12 0,0 0 5 16,2 0 1-16,-2 0 85 0,0 0-64 15,0-1-9-15,0 0 4 16,0 1-6-16,0 0 0 0,0 0-10 16,0 0-4-16,2 0-6 0,0-1-1 0,0 1 1 15,3 0 7-15,-1 0-4 0,-2 0 1 16,0 0-2-16,2-1 3 0,2 1-3 15,5 0 2-15,3 0 3 0,7 0 0 16,8 0 4-16,6 0 5 0,4 0-13 16,4 0 1-16,5 0-1 0,2 0 1 0,5 0-4 15,1 0 2-15,4 0-1 0,4 0-4 16,0 0 3-16,5-1 1 0,-3-3 0 15,-4 1-2-15,-2-1-3 16,-5-2 4-16,1 4-2 0,-6-1-1 0,-3 3-1 16,1 0 2-16,-3 0-1 0,-1 0-1 15,-9 0-6-15,0 0 2 0,-6 0 3 16,-4 0 1-16,-2 0 1 0,-3 0-3 15,1 0 2-15,-2 0 0 0,1 0 1 16,1 3-1-16,-2 0-1 0,-5 1 2 0,-4-2-12 16,-6-2 4-16,-1 1 5 0,-3 0 2 15,0 0 1-15,0-1 0 0,0 1 0 16,0-1 0-16,0 0 0 15,0 0 0-15,0 0 0 0,0 0-3 0,0 0 0 16,0 1-1-16,0 0-5 0,0 0 4 16,0-1 1-16,0 1 4 0,0 0 2 15,0 0-2-15,-5 2-1 0,1 1 2 16,-2-1-1-16,2-2 0 0,2-1 0 15,2 0 0-15,0 1-3 0,-2 0-4 0,2 1-6 16,0-1 1-16,0-1 1 0,0 0-1 16,0 0-2-16,0 0 11 0,-2 0 2 15,2 0 2-15,0 0 1 0,0 0 0 16,0 0-4-16,0 0 3 0,-2 0 2 15,2 0 0-15,-2 0-1 0,2 2-2 16,0-2-1-16,0 0 1 0,0 0 1 16,-2 0-1-16,-1 2-1 0,-1 0 2 15,0 2 1-15,-2-4 2 0,4 1 5 16,0 0-1-16,0-1 2 0,2 0-2 15,-2 0-5-15,0 0 4 0,2 0-5 0,0 0-3 16,0 0 0-16,0 0 1 0,0 0 0 16,0 0-3-16,0 0 2 0,0 0 1 15,0 0 1-15,0 1 1 0,0-1-1 16,-4 2 2-16,4 1 0 0,-5 1-3 15,1 1 5-15,0 2-1 0,0 2 1 16,-2-1-6-16,-3 4 1 0,-3 2 2 16,0 2 0-16,-5 4-3 0,-4 1 2 15,1 2 1-15,-5 2-1 0,-2 1-2 16,0 1 2-16,-2 2-1 0,-2 2 0 0,-4 0 0 15,0 0 2-15,0 0-2 0,0 1 1 16,-2-3 0-16,1 1 1 0,3-3 2 16,4-3-1-16,5-1-2 0,-1-4 2 15,4-2-2-15,5-4 3 0,1 1-3 16,3-5 2-16,1-1 2 0,3-2-1 0,-2-2-2 15,-3 3 1-15,3 1-1 16,-2-1-1-16,-1 0-1 0,5-2 2 16,-2 2-3-16,-3 0 1 0,5 0 2 15,-4 0-4-15,5-3 4 0,1-1-2 0,2-1 0 16,4 1 1-16,-2-3 0 0,2 0 0 15,0 0-2-15,0 0 1 0,0 0 1 16,0 0-2-16,0 0-1 16,0 0 0-16,0 0 3 0,4-2-1 0,4-2-1 15,-1 0 2-15,-1-2 0 0,-2 3-1 0,2 2-1 16,-6-1 2-16,0 0 0 0,0 2-1 15,0-2 0-15,0 2 1 16,0 0 2-16,0-2-3 0,0 1 1 16,0-1 0-16,0-1 0 0,0 3-1 0,0-5 0 15,0 1 1-15,-2-1 0 0,-4-5-2 16,-5 1 1-16,-1-1 1 0,0-1 0 15,-3-3-1-15,-1-3-1 0,-5-4 2 16,0-3 0-16,-3-4-2 0,-5-3 0 16,-5-1 2-16,-3-1 0 0,-2 1-3 0,0 4 1 15,-3 4 1-15,3 4 0 16,0 3 0-16,6 4-1 0,6 1 2 15,2 2 0-15,9 0 1 0,5 4 0 16,1 0 2-16,2 1 0 0,1 3-4 0,1-1 0 16,2 1 2-16,2 2-1 0,0 0-2 15,2 0-1-15,0 4-8 0,0 2-3 16,0 0-12-16,2 0-6 0,6 0-15 15,5-1-12-15,-5-5-47 0,4 0-69 16</inkml:trace>
  <inkml:trace contextRef="#ctx0" brushRef="#br0" timeOffset="7654.42">23912 8885 7 0,'-6'0'64'0,"2"2"-45"16,-2 0 21-16,2 1-7 0,0 0-5 0,-3-1 9 15,3-2-3-15,2 1-8 0,0 0-2 16,0-1-1-16,0 0-1 0,2 0-1 16,-2 0 3-16,2 0-1 0,-2 0-3 15,0 0 1-15,0 0 1 0,2 0-8 16,0 0-10-16,0-2-2 0,8-1 0 0,7-3-1 15,7 1 2-15,3-3 0 0,6 0-1 16,6-1-1-16,5-2 0 0,5 0 7 16,11-1-2-16,8-3 2 15,11-2-2-15,3 0 3 0,9 2 1 0,0 1-3 16,-4 3-1-16,-7 3-3 0,-7 0-2 0,-5 4 0 15,-4 1 0-15,-6-1 1 16,-1 1-2-16,-9-5 0 0,-9-1 1 16,-10 2 1-16,-10-2 0 0,-5 2-2 15,-6 0 2-15,-2 0-1 0,2 1 3 16,-3-1 2-16,-3 0 0 0,0 3 0 0,0 0-4 15,-5 1 1-15,-1 3 0 0,-2 0-2 16,0 0-1-16,4 0 0 0,-1 1 0 16,3 4 0-16,0 2 0 15,0-1-1-15,0 3-1 0,2-4 2 0,0 2-5 16,0 1-11-16,0-3-11 0,0 3-12 15,0-2-32-15,0-2-68 0,0-4-176 16</inkml:trace>
  <inkml:trace contextRef="#ctx0" brushRef="#br0" timeOffset="8150.46">24652 8996 227 0,'-4'0'37'0,"0"0"19"0,4 0 3 15,0 0-35-15,0 11 7 0,0 8 16 16,0 5-15-16,0 9-13 0,0 3-5 0,0 4-3 16,6 4-3-16,1 3-2 15,1 4 1-15,0-2-1 0,-2-1-3 16,1-5 0-16,-5-5 1 0,4-6 2 15,-4-7-9-15,-2-5 3 0,0-4 0 0,0-5 0 16,2-5-1-16,4-2-17 0,2-4-20 16,5-7-36-16,3-14-125 0</inkml:trace>
  <inkml:trace contextRef="#ctx0" brushRef="#br0" timeOffset="9094.52">25843 5757 83 0,'-4'-4'88'0,"4"-2"-8"0,0 2-11 15,-2 1-21-15,2-1-8 0,-2 2 8 16,2 1-5-16,-2 0-9 0,2 1-9 15,-2 1-9-15,0 12-4 0,2 7 7 16,-4 4-2-16,1 2-2 0,3 0 8 16,-4 1-16-16,2 2-2 0,0-2-3 15,0 0 0-15,2 2-1 0,0-2 0 16,0-1 0-16,0 0-1 0,0-3 0 15,0-3-4-15,2-2-6 0,6-3-6 16,5-4-12-16,-1-4-5 0,5-2-12 0,1-5-13 16,7 0-29-16,0-13-51 0,4-8-72 15</inkml:trace>
  <inkml:trace contextRef="#ctx0" brushRef="#br0" timeOffset="9457.54">26275 5774 309 0,'-10'-14'26'0,"2"4"15"0,-1 1-9 15,-3 0-20-15,-3 3 19 0,1 2 4 0,-1 3-8 16,-1 1-8-16,-3 1-4 0,3 11 0 16,-1 3-5-16,-1 2-5 0,1 3 1 15,5 6 3-15,-1 0-5 0,11 2-3 16,2 2 0-16,0-1-2 0,4 0 0 15,13-2 1-15,2 0 1 0,3-3-2 0,5-3 3 16,4-5-5-16,2-6-2 16,-2-5 2-16,6-4-1 0,-1-1 0 15,1-7 3-15,-4-9 2 0,-2-5-1 16,-4-5-1-16,-2-3 3 0,-7-2 0 0,-5 0-1 15,-5 0 5-15,-4 3 1 0,-4 1 0 16,0 1 2-16,-10-3 0 0,-7 3-3 16,-2 0 1-16,-7 3-4 0,-3 7-1 15,-4 6-1-15,-3 5 0 0,1 5-1 16,0 1-5-16,8 17-3 0,7 6-7 0,5 6-14 15,11 3-15-15,4 1-28 0,0-1-79 16,0-6-153-16</inkml:trace>
  <inkml:trace contextRef="#ctx0" brushRef="#br0" timeOffset="10570.6">27013 5532 142 0,'0'-3'39'0,"0"2"35"16,0 0-6-16,0 1-23 15,0 0-17-15,0 0 3 0,0 13-2 16,0 4-5-16,0 7-2 0,2 6 1 15,-2 10-3-15,0 8-3 0,0 3 15 0,0 2-9 16,-6-5-13-16,2-2-2 0,-2-4 4 16,-1-2-5-16,1-5 0 0,2-7-6 15,4-3 2-15,-2-5-1 0,2-7-1 16,0-4-2-16,0-5 1 0,4-3 1 15,4-1-2-15,7-1 0 0,6-15 0 0,1-6-2 16,7-2-5-16,0-5 2 0,0 0-2 16,-2 0 2-16,0 2-6 15,-2 4 4-15,-7 4 1 0,-1 5 3 16,-1 6 1-16,-7 2-1 0,-1 4 6 0,-4 2-3 15,0 0-1-15,-2 0 2 0,0 2 1 16,-2 9 6-16,0 4-1 0,0 4 6 16,-2 2-3-16,-6 2-1 0,-2-1 0 15,1-2-3-15,1 1 2 0,2-4-5 16,4-2-2-16,2-4 0 0,0-2 0 0,0 0 0 15,0-2-13-15,8-3-7 0,5-3-6 16,1-1-13-16,3 0-13 0,-1-7-24 16,-1-7-61-16,1-1-99 15</inkml:trace>
  <inkml:trace contextRef="#ctx0" brushRef="#br0" timeOffset="11145.63">27458 5928 166 0,'0'3'78'0,"-7"2"-48"15,5 1 30-15,-4 2-31 0,4 1 4 0,-2 2 11 16,0 0-17-16,2 1-13 0,2 1-6 15,0-2-4-15,0 0-4 0,4 0 2 16,4-3-5-16,7-2 3 0,1-3 3 16,3-3-8-16,6 0-4 0,-1-2-6 15,3-10-1-15,0-2-5 0,-2-2 1 16,-2 0 7-16,-7 1 5 0,-3 0 0 15,-3 0 8-15,-4 5 1 0,-6 0 2 16,0 1 1-16,0 4 10 0,-10 2-8 16,-3 2-1-16,3 1 9 0,0 0-8 15,-5 6 3-15,3 6 2 0,-3 3-12 0,3 2 2 16,6-1 2-16,2-2-4 0,4 2-1 15,0 0 2-15,4-2 0 0,8-2 0 16,1-3 0-16,-3-3-1 16,6-3 0-16,-3-3-1 0,1 0 0 0,1 0 3 15,-5-7 0-15,-2-2 0 0,-1 0 0 16,-3 1 1-16,-2 0 7 0,2 1-3 15,-4 2 7-15,2-1-2 0,-2 5 4 16,0 1-6-16,2 0-5 0,2 0-6 16,-2 4 0-16,6 11 3 0,-3 4 1 0,1 9-2 15,-2 0 0-15,-2 6-1 0,2 3 1 16,-2 4-1-16,0 0-1 0,-2 4-5 15,0 1 5-15,0-3-1 0,-8 0 1 16,2-3 1-16,-5-4 1 0,1-2 1 16,-4-4 0-16,1-3 0 0,-3-4 7 15,1-5 4-15,-3-3 6 0,3-6 6 16,3-4 1-16,-1-2-3 0,3-3-9 15,4 0-5-15,0 0-3 0,2 0 0 16,1-6-4-16,1-4-2 0,2-2-1 0,0-4 0 16,0-3-10-16,11-5-10 0,-1-7-9 15,7-5-7-15,-1-9-18 0,7-10-36 16,0-8-55-16,-1-9-86 0</inkml:trace>
  <inkml:trace contextRef="#ctx0" brushRef="#br0" timeOffset="11371.65">28005 5589 211 0,'0'-1'84'15,"0"1"-30"-15,0 3-15 0,-2 14-23 0,0 10 11 16,-2 6 10-16,2 6-12 0,2 2-10 16,0-1-5-16,0-4-9 15,4-5 0-15,4-3 2 0,-1-3 0 0,-3-4-1 16,2-1-4-16,-2-3-2 0,2-5 1 15,-6-3-3-15,2-3 3 0,-2-3 0 0,0 0 2 16,2 1-4-16,0 0-1 0,3-1-5 16,1 1-8-16,6-2-12 15,3-1-7-15,1-1-25 0,5 0-30 16,0 0-97-16</inkml:trace>
  <inkml:trace contextRef="#ctx0" brushRef="#br0" timeOffset="11865.67">28541 6000 211 0,'0'-6'99'0,"0"3"-61"0,0 2 38 16,0 1-53-16,0 0-17 0,2 13 22 16,0 9-2-16,2 8-2 0,-4 8-10 15,0 6 0-15,0 3-8 0,0 4-1 16,-2 0-3-16,-4-2 0 0,-3-1 0 0,-3 0 1 15,2-8-1-15,-3-6 2 0,5-9 10 16,0-11-8-16,2-7-2 0,-1-6 1 16,1-1 0-16,0-1 1 15,6-16-3-15,0-10-3 0,0-9 0 0,0-9 2 16,6-5-2-16,5-3 0 0,5-4 0 15,1-3 1-15,3-5 0 0,3-1-2 16,2-3 0-16,4 0 0 0,4 0-7 16,4 3-7-16,2 7-8 0,-1 13 6 15,-1 13 4-15,-8 17 3 0,0 9 0 0,-7 7 0 16,-7 0 5-16,-5 7 6 15,-8 9-2-15,-2 6 3 0,-4 4-2 0,-10 8 2 16,-9 1-1-16,-4-3 2 0,-2 0-1 16,-2-3-2-16,-2-1 1 0,4-3 1 15,2-2-1-15,9-3-1 0,3-4-1 16,7-4 0-16,8-2-11 0,0-3-20 15,10-5-30-15,7-2-48 0,1 0-85 16</inkml:trace>
  <inkml:trace contextRef="#ctx0" brushRef="#br0" timeOffset="12318.7">29072 5773 363 0,'-12'-6'14'15,"3"3"23"-15,-1 2 17 0,-4 1-40 16,-5 1 14-16,-6 11 14 0,-4 5-13 15,2 0-7-15,2 4-3 0,3-2-2 16,5 2-9-16,5-4-2 0,4 0-5 16,8 0 0-16,0-3-2 0,0 0 0 0,14 1 0 15,3-1-1-15,3-5-5 0,5-2-6 16,4-3 0-16,2-4-1 0,0 0-10 15,0 0-6-15,-4-6 9 0,-2-4-5 16,-9-3-3-16,-5-1 5 0,-3-1 5 16,-2-1 8-16,-4 0 6 0,-2 0 6 15,0 4-1-15,0 4 10 0,-2-1 7 16,0 3 0-16,-2 2 0 0,2 1-4 15,2 3-7-15,0 0-6 0,0 0-2 16,0 0 1-16,0 4 2 0,6 1-6 0,2 0-5 16,-2 1-6-16,3-1-9 0,-3-2 4 15,-2-2 6-15,0 3-5 0,0-3-1 16,0 1 8-16,-4-2 2 0,2 0 10 15,1 0-6-15,1 0-7 0,-2 0 7 16,-2 0 5-16,2-3 3 0,0-1-1 0,-2 1 10 16,0 0 8-16,0 0-5 15,0-1 1-15,0 2-9 0,0 2-6 16,-2-1-23-16,0-1-57 0,-2-2-117 15</inkml:trace>
  <inkml:trace contextRef="#ctx0" brushRef="#br0" timeOffset="12891.73">29405 5755 270 0,'0'-5'37'16,"0"5"40"-16,0 0-21 15,-4 7-45-15,-5 13 14 0,-1 4 10 0,-2 6-13 16,3 0-11-16,1 1-2 0,6-2-5 15,2-3-2-15,0-1 0 0,8-4-2 16,1-5 0-16,3-2 1 0,2-5-1 16,3-5-3-16,0-4-5 0,1 0 0 15,5-7 1-15,-7-5-9 0,1 0 0 16,-5 0 3-16,1 1 0 0,-3 3 6 0,0 1 5 15,-1 3 2-15,-5 1-1 0,2 2 0 16,-2 1 0-16,0 0 3 0,-2 0-2 16,2 4-1-16,1 4 2 15,-1 1-3-15,2-3 2 0,0 0 0 0,2-5 1 16,5-1 5-16,-3 0 1 0,3 0 1 15,-1-10 4-15,-4-2 1 0,5-3-1 16,-1-2-2-16,-2 0 0 0,1-1 4 16,-3 2-2-16,-6 1-3 0,0 0 1 15,-2 2-2-15,0 2-1 0,0 1-5 0,0 0-1 16,0 3 0-16,4 1-6 0,0 3-12 15,5 3-11-15,1 0-16 0,2 0-30 16,-3 4-114-16</inkml:trace>
  <inkml:trace contextRef="#ctx0" brushRef="#br0" timeOffset="13414.76">30029 5960 243 0,'6'0'66'0,"-2"0"-41"0,5-3 18 15,1-4-21-15,0-1 18 0,3-1 1 16,-1-2-15-16,3-2-6 0,-3-1-3 16,0-2-1-16,1 0-5 0,-3-2 2 15,-2 0 1-15,-3-2-1 0,-3 4-6 16,-2-1-1-16,0 2-2 0,-7 1 2 15,-3 2-4-15,0 4 1 0,-1 4 0 16,1 4-1-16,0 0-2 0,-3 5-2 0,3 7 1 16,4 6 1-16,0 2-2 0,4 0-1 15,2 2 2-15,0 0 2 0,0-2-6 16,10 0-5-16,4-2-1 0,5-1 1 15,2-1 3-15,1-4 4 0,1-1-2 16,0-1 5-16,2 1-2 0,-3 1 2 0,3 3 1 16,-6-2-1-16,-3 0 0 15,-5 1 0-15,-7 0 2 0,-4-2 0 16,0 1 0-16,-13-2-1 0,1-4 1 15,-2-2-4-15,3-2-2 0,-1-3 3 0,4 0 2 16,3-3 0-16,5-9-3 0,0-4 1 16,7-4-1-16,3-3 2 0,0 2-2 15,5 2 3-15,-5 1 2 0,5 6-1 16,-3 0 4-16,2 5 0 0,-1-1-2 15,-1 4 0-15,-1 1-2 0,-3 1-1 16,0 2-1-16,0 0 0 0,1 0 1 0,1 0-2 16,-2 4 2-16,3 0-1 15,3 2 0-15,-4 1-4 0,1 0-13 16,-1 2-26-16,-4-2-27 0,0-3-75 15,1-4-185-15</inkml:trace>
  <inkml:trace contextRef="#ctx0" brushRef="#br0" timeOffset="13749.78">30819 5053 253 0,'-15'27'105'0,"1"7"-59"16,-1 5 27-16,1 7-43 15,-3 1 9-15,5 3-2 0,-1 3-12 0,7 1-10 16,-2 2-9-16,4-2-1 0,4 1-6 15,0-4-13-15,2-2-18 0,6-7-56 16,-4-9-144-16</inkml:trace>
  <inkml:trace contextRef="#ctx0" brushRef="#br0" timeOffset="13890.79">31042 5931 335 0,'-17'0'188'16,"7"0"-179"-16,4 0 58 0,2 0-42 15,0 0-20-15,-3 0 1 0,5 0-5 16,2 0-3-16,0 0-15 0,0 0-41 15,13 0-50-15,-3 0-178 0</inkml:trace>
  <inkml:trace contextRef="#ctx0" brushRef="#br0" timeOffset="19779.12">24843 2189 4 0,'0'0'13'16,"0"0"72"-16,0-1 13 0,0-2-70 16,0 3 12-16,0-1-7 0,-4 1-8 15,1-1-2-15,-1 1-2 0,4 0-5 0,-4-1-4 16,2-1 0-16,2 2-3 0,-2-1 1 15,2 1 1-15,-2-1 2 0,-2 1 0 16,2-2 4-16,0-1-5 0,0 3 0 16,0 0-1-16,0-2-1 0,-1 1-2 15,1 0-2-15,0 0-3 0,0 0 3 0,-2-1-2 16,2 1-1-16,0 0 0 15,0-1 1-15,2 0-1 0,-4 0-1 16,0 0 0-16,4-1 2 0,-4 0-3 16,4-1 1-16,-5 0 0 0,5-1 1 0,0-1-4 15,-2-3 2-15,0-1 1 0,0-2 2 16,2 0 0-16,-2-4-4 0,2 0 0 15,0-2 1-15,0-1-1 0,0 1-12 16,0-1 19-16,0 3-3 0,0-1-3 16,0 1-1-16,0 0 2 0,0 0-1 0,0 0-1 15,0 1 0-15,0-1 0 16,0-1-2-16,0 2 2 0,0-1 2 15,0 1-2-15,0 4-2 0,0-1 4 16,0 2-2-16,0 1-1 0,0 0 0 16,0 0 1-16,2 1 2 0,-2-1-2 0,2-1-2 15,-2 1 2-15,0-3 0 0,0 1 1 16,0 0 0-16,0 0-1 0,0 1 1 15,0 2-1-15,0-1 2 0,0 0-2 16,-2 2 2-16,0 0 0 0,2-1 0 16,-2 1-1-16,0-1-1 0,0 0 1 0,-2-1 0 15,0-1 0-15,2 0-1 16,-3 2 1-16,3 1 0 0,0 0-1 15,2 3-1-15,0-3 2 0,0 2-1 16,0-1-1-16,0-1 0 0,0-1 2 0,0-1-1 16,0-1-1-16,0-1 1 0,0 1 1 15,0-2 0-15,0-1-1 0,0 0 0 16,0 0 0-16,0 1 1 0,0 0-1 15,-2 2-1-15,0-1 2 0,-2 0 0 16,4 1-2-16,0-2 0 0,0 0 2 0,-2 1 0 16,0-1-2-16,0 0 1 0,0 0 0 15,0 0 1-15,2 0-1 16,-4 1 0-16,1 0 1 0,1 1 0 15,2 3-2-15,0 1 1 0,-2 0 0 0,0 3 1 16,2 0-2-16,0 0 1 0,-2 0 0 16,2 1 0-16,0 0 0 0,0 0-1 15,0-1 1-15,0 0 0 0,0-1-1 16,0-1 0-16,0-1 2 0,0 1 0 15,0-1-2-15,0 1 1 0,2-1 0 0,-2 3 1 16,2-1-1-16,-2 2 0 0,0 0 1 16,0 1-1-16,0-1-1 0,2 1 0 15,-2 0 1-15,0 0 0 16,0 0-2-16,0 0 1 0,0-1 2 0,0 1-1 15,0 1 0-15,0 0 0 0,0 0 1 16,0 0 1-16,0 0-2 0,0-1 1 16,0 0 0-16,0-1 0 0,0 0 0 15,0 0-1-15,0-2 1 0,0 2-1 16,2-1-1-16,-2-1 0 0,0-2 1 0,3 3 0 15,-3-5 0-15,2 3-1 0,-2 1 3 16,0 0-1-16,0 1 0 0,2-1-1 16,-2 0 4-16,0 2 0 0,0 1-1 15,0 0-1-15,0 1 0 0,0-1-1 16,0 1-2-16,0 0 1 0,0 0 0 15,0 0-1-15,0 0 0 0,0 0 2 16,0 4-3-16,0 6-9 0,-2 1-7 16,0 2-16-16,2 3-17 0,0-4-58 15,-5-6-144-15</inkml:trace>
  <inkml:trace contextRef="#ctx0" brushRef="#br0" timeOffset="21632.23">24743 9627 9 0,'0'-2'94'0,"0"0"-70"0,0 0-6 16,0-1 6-16,0 1 7 0,0 0 3 15,-2-1-4-15,0 1-7 0,2 1-4 16,-2 1-4-16,0 0-1 0,-2 0-4 15,2 0 0-15,-4 0 1 0,4 0 2 16,2 0 0-16,0 0-2 0,-2 0-1 16,2 0 2-16,0 0-3 0,-2 0 1 0,2 0 2 15,-3 0-2-15,1 0 1 0,2 0-1 16,-2 0-2-16,0 0 4 0,0-1-6 15,2 1 4-15,-2 0 2 0,2-1-3 16,0 1 2-16,0 0-2 0,0-1-2 16,0 1-4-16,0 0-3 0,0 0-1 0,0 0 2 15,0 2 1-15,0 5-2 16,0 0 1-16,0 2 2 0,0 0-1 15,0-1-2-15,0 2 0 0,-2 1 2 16,0 1-2-16,0 2-1 0,0-1 2 0,2 2 0 16,0 0 0-16,0 3-1 0,-2 2 0 15,0 0 8-15,2-2-6 0,0-5 0 16,0-1-2-16,4 0-1 0,-2 1 2 15,2 1-1-15,-2 2 1 0,-2 0 0 16,2 1 1-16,0 0-2 0,0-6 1 0,0 1-1 16,-2 2 1-16,0 2-1 0,0 0 1 15,2-2 1-15,1-2-2 16,-1-2-1-16,0-2 1 0,2 1 1 15,0-2-1-15,-2-1-1 0,0 0 1 0,0 0 2 16,0-4-3-16,-2 2 0 0,0-2 2 16,0 0 1-16,0 1-3 0,0-2 0 15,0 1 2-15,0 0 0 0,0-1 1 16,0 2-2-16,0-2 0 0,0 0 2 15,0 0-2-15,0-1-1 0,0 1 1 0,0 1 2 16,0-1-3-16,-2 0 0 0,2-1 1 16,0 0 0-16,0 1-1 15,0 0-1-15,0 0 2 0,0-1 1 16,0 0-2-16,0 0 1 0,0 0 1 0,0 1-5 15,0 0-6-15,0-1-14 0,0 0-9 16,0 0-19-16,2 0-41 0,0-10-126 16</inkml:trace>
  <inkml:trace contextRef="#ctx0" brushRef="#br0" timeOffset="22463.28">25742 8625 9 0,'-15'2'128'0,"7"-2"-94"15,2 0-1-15,0 0-10 0,0 1-2 16,-1 0 7-16,5 1 0 0,-4-2-6 16,4 0-5-16,-2 1 0 0,-2 1-6 0,-1 1 0 15,1-1 1-15,2 1-2 16,-2 0 0-16,-2-1-3 0,3 1 1 15,1 0 1-15,-2 0-4 0,2-1 1 16,2 2 1-16,0-2-1 0,-2-1 0 0,4 2-1 16,0-3 3-16,0 0-4 0,0 0 1 15,0 0 0-15,0 0 2 0,0 0-2 16,0 0-1-16,8-7 1 0,6-5-2 15,7-2-4-15,2-1 3 0,4-3 1 16,0-2-1-16,4 0-4 0,2-3 4 16,-2 1-1-16,2-1-1 0,-4 1 0 0,-2 3 2 15,-5 2-2-15,-3 3 1 16,-9 5-1-16,-3 1 1 0,-3 3 2 15,0 1-3-15,-4 3 0 0,2-3 0 16,-2 3 2-16,0 1 0 0,0 0-2 0,0 0 0 16,0 0-3-16,0 0-1 0,-4 3-6 15,2 3 0-15,-2 0-5 0,-1-1-13 16,3-1-10-16,0 1-20 0,2-4-39 15,-6-1-61-15</inkml:trace>
  <inkml:trace contextRef="#ctx0" brushRef="#br0" timeOffset="22804.3">25798 8261 62 0,'0'1'-1'0,"8"-1"142"0,2 0-132 16,7 0 7-16,8 0-3 0,1 0-6 15,8 0 5-15,1 0-1 16,0 0 0-16,4 2-8 0,-4 4 8 0,0 2 10 15,-8 2-4-15,-10 2-3 0,-11 4-5 16,-6 4-1-16,-4 4 2 0,-15 6-2 16,-3 4-3-16,-9 2 21 0,0 0-16 15,0 0-6-15,0-1-2 0,4-2 3 16,2-2-2-16,8-4-2 0,3-2 1 0,10-2-1 15,4-2-1-15,0-4-5 0,4-2-17 16,8-1-24-16,-1-8-58 0,-1-6-71 16</inkml:trace>
  <inkml:trace contextRef="#ctx0" brushRef="#br0" timeOffset="23189.32">25909 9024 21 0,'-8'5'47'0,"0"0"67"16,4-3-70-16,-3-1 8 0,5 1-4 15,0-2-3-15,2 0-8 0,-2 0-6 0,2 0-14 16,4 0-6-16,7-11 0 0,7-1 0 15,1-2-4-15,6-5 3 0,8-3-7 16,4-2 1-16,4 0 0 0,1-1-3 16,1 1 0-16,-4 2-1 0,-1 2 1 15,-5 1 1-15,-4 3-2 0,-9 3-1 16,-5 4 2-16,-7 2-5 0,0 5-8 15,-6 1-9-15,-2 0-19 0,0 1-32 16,0-5-63-16,-2-1-70 0</inkml:trace>
  <inkml:trace contextRef="#ctx0" brushRef="#br0" timeOffset="23431.34">26149 8667 90 0,'17'0'174'0,"1"0"-149"16,7 0 26-16,4 0-22 0,4 0 3 15,0 0-19-15,6 0-6 0,-6 0-2 16,3 0-4-16,-7 0 1 0,-7 0 0 0,-3 2 0 16,-7 6 4-16,-6 3-4 0,-6 5 3 15,0 3 0-15,-6 7 2 0,-12 3-1 16,-1 4-3-16,-8 5 1 0,-2 0-2 15,0 4 1-15,2-3-3 0,5 0-9 16,5-1-17-16,7-4-27 0,2-2-33 0,-3-7-77 16</inkml:trace>
  <inkml:trace contextRef="#ctx0" brushRef="#br0" timeOffset="24460.39">25742 3925 7 0,'-4'6'9'0,"-5"-1"77"0,1 1-44 15,4 0-2-15,-2 1-6 0,0-1-14 16,2 0 2-16,-1-2-1 0,3-1 5 16,0 1 2-16,0-3 0 0,0 1-11 15,0-2 0-15,0 0 5 0,2 2 0 16,0-2-7-16,-2 1-6 0,0 1-1 0,0 0 4 15,0 0-2-15,0-1 1 16,0 0 0-16,-3-1 1 0,-1 0-2 16,4 0-2-16,2 0 4 15,0 0-3-15,0 0-3 0,0 0-1 0,0 0-1 16,0-4-3-16,11-6-2 0,5-4 2 0,9-5-2 15,6-7 2-15,10-5-2 0,5-3 1 16,1 2 0-16,1 2 1 0,-7 5-2 16,-4 1 2-16,-4 1-1 0,-6 6 0 15,-6 1 1-15,-7 4 0 0,-3 6 1 16,-7 1 0-16,-2 4 2 0,-2 1 0 0,0 0-3 15,0 0 3-15,0 0-2 16,0 0-3-16,0 0-2 0,0 0 0 16,-2 0-8-16,0 0-3 0,-2 5-1 15,2 0-1-15,-3-1-9 0,3 1-9 0,-2 0-9 16,2 1-16-16,0-2-30 0,0-3-45 15</inkml:trace>
  <inkml:trace contextRef="#ctx0" brushRef="#br0" timeOffset="24764.41">25955 3471 56 0,'-2'0'146'0,"0"0"-27"0,2 0-90 16,0 0-14-16,4 0-17 0,10 0 11 16,9 0 6-16,6 0 3 0,4 0-10 15,2 0 5-15,0 0-5 0,-2 6-2 16,-6 3-1-16,-2 1-1 0,-13 4-1 0,-3 3-2 15,-9 3 4-15,0 5-1 16,-9 4 2-16,-7 2-3 0,-5 1-1 0,-4 1 1 16,5 0-1-16,-1 0-3 0,5-3-6 15,3 2-4-15,5 0-14 0,6-1-21 16,0-1-33-16,2-6-59 0</inkml:trace>
  <inkml:trace contextRef="#ctx0" brushRef="#br0" timeOffset="25228.44">26133 4255 11 0,'-9'6'11'0,"5"-3"57"0,-2-2-29 0,0 1-17 16,4-1 27-16,-5 1-7 0,5 1-6 16,-2-2-2-16,0 0 3 0,0-1 1 15,0 0-6-15,4 0-4 0,0 0-5 16,0 0-3-16,0-1-13 0,8-7 1 15,11-3 0-15,6-4-3 0,10-4-1 0,6-4 2 16,7-2-5-16,5-1 1 0,-1 1-2 16,0-3 0-16,-7 3 1 0,1 1-1 15,-7 3 2-15,-4 3 0 16,-8 2 1-16,-2 2 0 0,-7 2-1 0,-7 2-1 15,-5 1 0-15,-4 6 3 0,-2 0 1 16,0 2-2-16,0 1-10 0,-2 0-5 16,-8 7-16-16,-1 4-3 0,-3 2-7 15,3-3-3-15,3-1-26 0,2-3-14 16,4-3-16-16,-2-3-50 0</inkml:trace>
  <inkml:trace contextRef="#ctx0" brushRef="#br0" timeOffset="25477.45">26420 3866 345 0,'4'0'14'0,"13"0"-10"0,3 0 14 15,5 0-6-15,6 0 19 0,2 0-13 0,2 0-12 16,-2 0 8-16,0 3-7 0,-2 5-4 15,-10 4 3-15,-6 1-2 0,-5 8-1 16,-10 1 2-16,0 3 0 0,-10 4 5 16,-9-1-5-16,-4 2-2 0,-2 0-1 15,1-4-1-15,3 3-8 0,2-4-11 16,11 0-11-16,0-2-29 0,8-4-45 15,0-3-107-15</inkml:trace>
  <inkml:trace contextRef="#ctx0" brushRef="#br0" timeOffset="27084.54">25624 2569 3 0,'0'1'21'0,"0"-1"18"15,-2 0 43-15,-2 0-39 0,4 0 0 16,-2 0 0-16,2 0-10 0,0-4-4 15,-2 1-5-15,2-1 1 0,0 0-8 16,0-2 1-16,0 1-2 0,0-2-5 0,0 1 1 16,2-3-4-16,6-2 2 0,6-4-7 15,9-7-2-15,6-4 2 0,6-8 6 16,9-2-3-16,7-5-2 0,7 0-1 15,4-1 1-15,0 0-2 0,-2 5 1 16,-8 2-3-16,-9 3 1 0,-3 4 1 0,-9 1-2 16,-13 8 2-16,-3 5-2 15,-11 5 2-15,-4 4-10 0,0 2 22 16,0 1-6-16,0 2-3 0,-4 0-3 15,-7 0-4-15,-1 12 1 0,0 1 7 0,-3 3-22 16,5 1 0-16,4-1-5 0,-1 1-9 16,5-3-18-16,0 3-10 0,2-5-50 15,-2-3-19-15</inkml:trace>
  <inkml:trace contextRef="#ctx0" brushRef="#br0" timeOffset="27693.58">25806 2762 8 0,'0'1'124'16,"0"-1"-58"-16,0 0-19 0,0 0-8 16,0 0 7-16,0 0 0 0,0 0-19 15,0 0-15-15,0-3 0 0,8-6 1 0,3-4 2 16,7-3-7-16,9-4 2 0,6-3 2 15,6-1-5-15,9-6 0 0,4-2 0 16,1-1 5-16,-1 2-10 0,-7 4-1 16,-1 3 1-16,-9 2 1 0,-2 5-3 15,-6 2 0-15,-8 3 2 0,-3 3-1 16,-3 1-2-16,-1 3-7 0,-4 1 1 15,-2 2-11-15,1 2-4 0,-3-1-7 16,2 1-7-16,0 0-17 0,0 0-21 16,-4 0-37-16,-2-2-39 0</inkml:trace>
  <inkml:trace contextRef="#ctx0" brushRef="#br0" timeOffset="28028.6">26203 2289 23 0,'0'3'230'0,"0"-1"-212"0,12 0-29 15,5 0 16-15,5 1-2 0,5-2 2 16,4 0 0-16,5 3 0 0,1-2 10 0,-2 1-7 16,-2 3-7-16,-2 0 6 15,-4 2 0-15,-7 0 4 0,-5 1-5 16,-7 3-2-16,-8 4 2 0,0 4 5 15,-8 5 7-15,-11 4-1 0,-1 3-7 0,-3 1-6 16,-2 0-1-16,4-2 1 0,1-1-6 16,1-2 4-16,1-2-9 0,1-3-19 15,5-3-33-15,-1-5-47 0,-3-10-70 16</inkml:trace>
  <inkml:trace contextRef="#ctx0" brushRef="#br0" timeOffset="28577.62">26004 1901 123 0,'-12'6'80'0,"-2"2"-36"0,1 0 8 15,1-1-13-15,1-2-1 0,5-1-3 16,4-2-6-16,2-2-7 0,0 1-11 16,0-1-10-16,12 0 5 0,11 0 3 15,8-9 2-15,9-5-2 0,3-1-4 0,4 3-2 16,-1 2 0-16,-3 4-3 0,-3 5 2 15,-9 1-2-15,-7 0 0 0,-7 10 1 16,-9 5-3-16,-4 4 1 0,-4 4-5 16,0 4-3-16,0 4-8 0,0-1-3 15,0 3-45-15,0-4-29 0,0-5-85 16</inkml:trace>
  <inkml:trace contextRef="#ctx0" brushRef="#br0" timeOffset="34313.96">23735 2171 0 0,'4'0'8'0,"-4"0"-5"0,2 0 0 16,0 0 54-16,0 0 4 0,-2 0-28 15,0 0 4-15,0 0-8 0,0 0-3 16,0 0 1-16,0-1-4 0,0 0 2 15,0 1-6-15,0-1-6 0,0 1-1 16,0 0 0-16,-2-1-6 0,0 1 4 16,2-1 1-16,0 0-3 0,0 1-4 15,0 0 0-15,0 0 2 0,0 0-2 16,0 0 0-16,0 0 0 0,0 0 0 15,0 0 5-15,0 0-6 0,0 0-1 0,0 0 2 16,0 0-2-16,0 0-3 0,0 0 1 16,0 0 1-16,0 0 2 0,0 0-1 15,0 0 1-15,0 0 2 0,0 0 2 16,0 0-5-16,0-1 4 0,0 0-1 15,0-1-4-15,0 0 0 0,0 2 0 16,0 0 0-16,0 0 0 0,0-1-1 16,0 0 0-16,0 0 1 0,0-1 0 15,0 0-1-15,0-1 0 0,0 0 2 16,0 2-1-16,0-3 0 0,0 0 0 0,0 1 3 15,-2-1 0-15,2-1-2 0,-4 1-1 16,0 0 3-16,-3-1-4 0,3 3 0 16,-2-2 1-16,-2 0 1 0,4 2-2 15,-3-1 0-15,1 1 1 0,-2 0 0 16,0 1-1-16,-3-2-1 0,3 3 1 15,0 0 2-15,2 0-2 0,-5 0-2 0,-1 0 3 16,-1 0 0-16,-3 5-1 16,-1 3-1-16,3 0 0 0,-3 0 2 15,3-1-1-15,1 0-1 0,5 1 1 0,-2-1 0 16,2 0-1-16,-3 2 1 0,1-3 0 15,0 2 1-15,1-2-1 0,3 1-1 16,0 0 1-16,-2 1 0 0,-3 3-1 16,1 4 0-16,-9-1 2 0,5 3 0 15,-1-1-1-15,1 3-1 0,-3 0 1 0,1 3 1 16,-1 2-1-16,1-1-1 0,-1 0 2 15,7 0 0-15,-2 1-2 0,1 0-1 16,5 4 2-16,0-1 0 16,-2 3-1-16,3 1 0 0,1 2 2 15,2 1 0-15,-2-2-1 0,2 0-2 0,2 1 3 16,-2-1 0-16,0 1-2 0,0 2 1 15,0 0 0-15,0 1 2 0,0 0-2 16,0 1-1-16,-5 3 2 0,-1 2 0 16,-2-1 0-16,1-2 1 0,5-7-2 15,4-3-1-15,0 2-2 0,0-1 2 0,0 3 2 16,7 3-1-16,-1 0 0 0,-2 6-1 15,-2 7 2-15,-2 0 1 0,0 0-1 16,0-5-2-16,0-6 2 16,4 2-1-16,0 0-1 0,0 6 1 0,-2 10 1 15,-2-1 0-15,0-3 0 0,2-10-2 16,5-9 1-16,-1-1 1 0,0 5-2 15,0 6 1-15,3 4 1 0,-1 2 1 16,0-4-4-16,0-1 2 0,1-1 1 16,1-1 0-16,-2 2-2 0,1-2 2 0,-1-2 0 15,0-4-1-15,-4-3 0 0,0-6 0 16,-4-4 1-16,2-1 0 15,3-3-1-15,-1 0 0 0,-4 0 1 16,4 0-1-16,0 0-1 0,0 5 1 0,0 7 1 16,2 1 1-16,1 0 11 0,-1-8-13 15,6-5 2-15,1 2-1 0,-3 6-1 16,4 2 1-16,-3 3 4 0,1-5-3 15,-2-3-2-15,1-2 0 0,-3-2 3 16,-2 7-2-16,0 0 0 0,3 1 6 0,-1-3-6 16,2-5-1-16,1 0 0 0,-5-1 0 15,0-1 5-15,-2-2 1 0,-2-3-4 16,-2-2 0-16,0 0 3 0,0 0-2 15,0 0-1-15,0 0-2 0,-4 1 1 16,2 4 0-16,-2 11-2 0,0 4 0 16,2 1 18-16,-2-4-16 0,4-9 0 15,0-6-1-15,0 0 2 0,0 0 0 16,0 6-1-16,0 5 0 0,0 1 11 15,0-2-11-15,0-5 1 0,0-5-2 0,0-4 2 16,0 3 0-16,0-3-2 0,0 0 1 16,0-1 1-16,-2 2 1 0,-1 5-3 15,-3 0 0-15,2-1 5 0,-2-3-5 16,6-5 0-16,-4 2 1 0,0 0 1 15,0 1 0-15,-3-1-3 0,1 0 3 0,0 0 1 16,-2-1-5-16,-3-1 2 16,1-2 2-16,0 1 0 0,-1-2-1 15,-3-2-1-15,1 0 2 0,-1-1-1 16,0 0 0-16,1 0-3 0,-1 0 3 15,-1 0 1-15,1 0-3 0,-1 0-1 0,1 0 2 16,1 0 1-16,5 2-1 0,0-1-1 16,0-1 2-16,5 1 0 0,-1-1-1 15,2 0 0-15,2 0 0 0,0 0 1 16,-2 0-1-16,2 0-1 0,0 0 0 15,0 0 2-15,0 0-2 0,0 0-1 0,0 0 1 16,0 0 1-16,0 0-2 16,0 0 0-16,0 0 1 0,0 0 2 15,0 0-2-15,0 0 3 0,0 0-2 16,4 0-2-16,0 0 4 0,3 0-3 0,-1 1 1 15,0 2 1-15,2-1-1 0,-3 1-1 16,1-1 2-16,2 0-3 0,-4-2 4 16,2 1-3-16,3-1 0 0,-1 0 2 15,2 0-2-15,3 0 3 0,-3 0-2 16,4 0-2-16,1 0 4 0,-1 0-3 0,-1 0 2 15,-1-2-1-15,-4 0-1 0,3 1 1 16,-3-1 1-16,-2 0-3 16,-4 2 4-16,4-1-2 0,1-1-2 15,-1 1 3-15,0-1-2 0,2 0 3 0,3 1-4 16,-5 0 3-16,-2 1-2 0,0-1 3 15,-2 1-4-15,-2 0 2 0,2 0 2 16,-2 0-2-16,0 0-2 0,0 0 3 16,0 2-1-16,0 4 0 0,0 1 2 15,0 0-2-15,-2 1-1 0,-4 1 1 0,4-1 1 16,-4 0 0-16,4 1-2 0,0 0 1 15,0 1 1-15,-1 1-1 16,1 3-1-16,-2 11 0 0,-6 3 2 16,2 1 2-16,-3-5-4 0,7-10 1 0,2-1 1 15,-2 0-1-15,2 7-1 0,-6 6 1 16,-1 3 1-16,-3-2 0 0,4-5-2 15,4-6 1-15,2-2 1 0,-1-1-1 16,1 2-1-16,0 0 1 0,0 0 1 16,-2 7-1-16,-2 4-1 0,0 0 2 0,-3-3-1 15,5-7 1-15,2-2-2 0,2-2 0 16,-2 2 2-16,2 2-1 0,0 2 0 15,-8 6-1-15,4 1 2 0,-2 0 0 16,-3-1-2-16,9-4 1 0,-4 4 0 16,0 8 1-16,-4-1-2 0,0 0 2 15,-1-6 0-15,5-7 0 0,2-3-3 16,2 0 1-16,0 4 2 0,0 6-1 15,-2 6 0-15,0 3 1 0,-6 0 1 16,4-4-2-16,-1-3-1 0,-1 0 2 16,2-1 1-16,-2 1-1 0,2-2 1 0,-3 1 0 15,3-1 1-15,0 1 1 0,0 1-3 16,0 2-2-16,-2-2 3 0,2 3 1 15,-3-2-2-15,3 1 0 16,0 0 1-16,0 2-1 0,-2 1-2 0,0 1 3 16,-3 1 0-16,-1 1-1 0,2-3-1 15,-1 0 0-15,1 2 0 0,-2-1 0 16,2 1-1-16,-3 2 2 0,3-1 1 15,0 2-2-15,2 0-1 0,-1-2 1 16,1 0 2-16,2-2-2 0,-4 3-1 0,2 0 2 16,-1 0 1-16,1 1-2 0,-2-1-1 15,0 2 2-15,1 1 0 0,5 0-1 16,-2 0-2-16,4 1 2 15,-2-1 2-15,2 1-3 0,0 2 0 0,0-1 2 16,0 0 0-16,0-4-1 0,4-2-2 16,-2 0 3-16,5-1 0 0,-5 1-1 15,2-2 0-15,0 2 0 0,-2-1 0 16,2-1 0-16,0-1 0 0,2-3 0 15,1 2 1-15,1-4-2 0,0-1 1 0,5-1 0 16,5-4 1-16,1-1-1 0,3-3-1 16,3 0 2-16,-2-4 0 0,0-1-2 15,2-2 1-15,-3-5 1 0,-1-5 0 16,2 0-3-16,-5-5 1 0,5-9-6 15,-2-4-8-15,-3-3-9 0,-1-5-13 16,1-5-27-16,-1-7-40 0,-9-7-211 16</inkml:trace>
  <inkml:trace contextRef="#ctx0" brushRef="#br0" timeOffset="35503.03">20795 5492 8 0,'-2'3'26'0,"0"-1"-11"0,0 0-9 16,0 0 0-16,0-1-4 0,0-1 25 16,0 0-7-16,2 0-14 0,0 0 1 15,0 0-6-15,0 0 5 16,0 0 6-16,-2 0 14 0,-2-3 7 15,1 0 6-15,1-1-5 0,0 0-8 0,-2 3-12 16,4-1 6-16,0 1 3 0,0-1-5 16,-2 1-2-16,2 0 1 0,-2 1-2 15,2 0 1-15,0-2-2 0,0 2 6 16,0 0-1-16,-2 0 0 0,2 0-4 15,-2 0-2-15,2 0-3 0,0 0-2 16,0 0-4-16,-2 9-1 0,-4 10 1 0,2 7-1 16,-1 7-2-16,3 5 2 0,2 8 3 15,0 5-3-15,0 2 1 16,0 1 3-16,7 2-2 0,-3-2-1 0,2 0 1 15,-2-3-1-15,0 0-1 0,-4-8 0 16,0-3 1-16,0-4 0 0,0-9-2 16,0-6 1-16,0-7 0 0,0-5 1 15,0-6 1-15,0 0-1 0,0-2-1 16,-2-1 4-16,-2 0-3 0,4 0-2 0,-2-4-2 15,2-8 1-15,0-2-3 0,0-2-3 16,8 0-14-16,2-3-10 0,9-1-16 16,4-1-29-16,2 0-33 0,-5-2-112 15</inkml:trace>
  <inkml:trace contextRef="#ctx0" brushRef="#br0" timeOffset="36042.06">21159 6245 15 0,'2'0'53'16,"-2"-4"92"-16,0-5-94 0,4-1-8 0,-2-2-1 15,5-2-4-15,-3-2-10 0,4-7-2 16,0-4-5-16,7-6-3 0,-1-3-3 15,1-2-4-15,-1 0 1 0,-4 0 3 16,3-2-3-16,-3 0-5 0,3-3-1 16,-3-7 1-16,2 2-5 0,-1 0 0 15,-3 5-1-15,2 8 3 0,-4 5-2 16,1 9-1-16,-3 7 2 0,0 7 2 15,0 4-3-15,-4 3-2 0,6 0-1 16,-2 0 3-16,3 7-2 0,-3 8 2 16,0 6 2-16,0 3-3 0,2 1 0 0,2 5 0 15,1 1 0-15,-3 3-2 0,0 4 2 16,2 0 0-16,-1-1 0 0,-3-4 2 15,0-2-3-15,0 1 1 0,0-3 0 16,-2-4 1-16,4 0-2 0,-4-3 0 16,5-1 0-16,-3-3 0 0,2-1-2 0,2-4 0 15,-2-1-1-15,1-3 1 16,-3-3-1-16,2-1-8 0,-4-1 3 15,0-1 0-15,-2-1-4 0,0-2-5 16,0 0 1-16,0 0 0 0,-2 0-27 0,-10 0-33 16,-1 0-52-16,-5 0-83 0</inkml:trace>
  <inkml:trace contextRef="#ctx0" brushRef="#br0" timeOffset="36216.07">21291 6098 102 0,'7'-2'145'16,"1"0"-114"-16,0 1 19 0,4-1-7 15,1-1-9-15,-1 0 1 16,3-3-7-16,3 2-9 0,1-1 0 15,2 0-6-15,-1 2 0 0,-1 0-8 0,-3 2-3 16,1 1 1-16,-9 0-1 0,3 0-8 16,-1 0-14-16,2 5-15 0,-1-3-21 15,-3-1-53-15,0-1-106 0</inkml:trace>
  <inkml:trace contextRef="#ctx0" brushRef="#br0" timeOffset="36698.08">21682 5940 63 0,'2'-1'198'0,"-2"0"-145"0,0 1-19 16,0 0 0-16,0 0-3 0,0 0 9 16,0 0-10-16,2 4-14 0,-2 6 1 15,0 5-3-15,2-1 0 0,-2 1-5 16,2-1 1-16,0-1-1 0,-2-3 2 0,0 0-4 15,2-4-1-15,0-4-6 0,1 0 0 16,1-2 2-16,-2 0 0 0,6 0 1 16,2-10-1-16,5-5 0 0,1-2 0 15,3-1-2-15,0-1 1 0,-3 2-2 16,-1 3 2-16,-1 3-1 0,-4 4-1 15,-5 4 2-15,-1 2-1 0,-4 1 0 16,0 0-2-16,0 0 1 0,0 0 2 16,0 1 1-16,0 4-2 0,-2 3 0 15,-3-3-1-15,3 2 2 0,0 1-2 16,0-1 1-16,0 1 1 0,2-2-1 0,0-1 0 15,0-2-1-15,6-2 1 0,3-1-1 16,3 0 0-16,3-4-3 0,1-7-2 16,1-3-4-16,1 0 5 0,-1 0-2 15,-5 4 3-15,-2 2 4 0,-3 3-2 16,-5 3 2-16,0 2 2 0,-2 0-3 15,0 0-2-15,0 2 3 0,0 10 3 16,-6 2-4-16,-1 4 1 0,1 0 0 16,-2 2 1-16,2 2-1 0,2-2-1 15,4 1-6-15,0-5-27 0,8-2-14 0,6-2-10 16,3-4-47-16,-3-5-84 0</inkml:trace>
  <inkml:trace contextRef="#ctx0" brushRef="#br0" timeOffset="37066.11">22164 6080 127 0,'0'0'38'0,"0"9"34"16,0 4-20-16,-2 5-15 0,0 1 0 15,2 7-9-15,0 10-10 0,-3 9 2 16,3 3 55-16,0 3-61 0,0-3-14 16,0-3 3-16,9 2 8 0,-7-5-2 0,2-8-5 15,-2-7-2-15,-2-8 6 0,0-7-1 16,0-7-1-16,0-2 2 0,0-3 6 15,-2 0-2-15,-4-8-5 0,2-11 0 16,-1-5-2-16,1-8-2 0,0-3 1 16,2-8 6-16,-4-1 0 0,4-5-6 0,-4-6 1 15,2-4-2-15,-3-5 0 16,7-4-3-16,-2-2-1 0,2-2 2 15,0 1-1-15,17 0-1 0,3 9-1 16,7 13-3-16,4 14 2 0,-2 11 0 0,4 9-8 16,0 5 4-16,-2 5 3 0,0 5-4 15,-6 2-2-15,-6 16 2 0,-9 6 1 16,-6 4-3-16,-4 5 7 0,-10-1 0 15,-9 1 2-15,-3-1 0 0,-5-1 1 16,-4 0 1-16,2-2-1 0,-2-1 0 0,4 0-11 16,2-3-24-16,2-4-34 0,3-4-79 15</inkml:trace>
  <inkml:trace contextRef="#ctx0" brushRef="#br0" timeOffset="40774.33">24646 1375 37 0,'2'0'-4'0,"2"0"32"0,-4 0 83 16,0-2-76-16,0-3 1 0,0 2-7 15,0-1-2-15,0 1-7 0,-2 0-6 16,0 0-7-16,0 0-3 0,0 1 0 0,2-1-2 16,0 1 2-16,-4 2-2 0,0-1 3 15,0 1 2-15,-2 0 3 16,-1 0-1-16,1 0 2 0,2 0-2 0,2 0-3 15,0 0-4-15,0 0 4 0,0 0-2 16,2 0-3-16,0 0-2 0,0 0 3 16,0 0 0-16,0 0 0 0,0 0 5 15,-2-1 1-15,0-1 1 0,-2 0-2 16,4-1-2-16,-3 0 7 0,1 1-2 15,0 0-4-15,2 1 0 0,-2 0 0 0,2 0-1 16,0 1-1-16,0-3 0 0,0 3-3 16,0 0 3-16,0 0-1 0,0 0 2 15,0 0 1-15,0 0 1 16,0 0-6-16,0 0 3 0,0 0 0 0,0 0-1 15,0 0-3-15,0 0 0 0,0 0 0 16,0 2 1-16,0 6-1 0,0 4-1 16,0 4 4-16,0 3-3 0,0 3 0 15,6 2 0-15,-1 3 1 0,3 1-1 16,4 0 0-16,1-1-1 0,3 0 1 0,5-4 1 15,2-5-2-15,-3-3 1 0,1-4 1 16,-4-5 0-16,-1-3-1 0,-6-3 1 16,3 0 0-16,-5 0 1 0,2-6 2 15,-1-8-1-15,3-4 6 0,-4-5-2 16,5-1 0-16,-7-2-5 0,2 2 4 15,-2 0-1-15,-4 0-2 0,5-2 0 16,-1-1-1-16,-2-1-1 0,6-3-2 16,-1 4 1-16,3 2 0 0,0 3-2 15,-1 7-4-15,1 5-5 0,-2 7-3 0,1 3 0 16,-1 0-9-16,3 4-5 0,-3 10-12 15,-4 5-24-15,0-2-39 16,-4 0-69-16</inkml:trace>
  <inkml:trace contextRef="#ctx0" brushRef="#br0" timeOffset="41862.39">25539 925 138 0,'-2'0'64'0,"2"0"-19"15,0 0-1-15,0 0-3 0,0 0 1 16,0 0-9-16,0 0-13 0,0 0-6 16,0 0-2-16,0 0 4 0,0 0-4 15,0 0-5-15,0 0 0 0,0 1 0 16,0 0 7-16,0 0-1 0,0 3 0 0,-4 0 4 15,2 3-3-15,0 3-1 0,0 5-2 16,-2 2-5-16,2 7 1 0,0 4-3 16,-3 2 2-16,3 4 1 0,-2 1 1 15,2 0-6-15,0 3 0 0,2-2 2 16,0 0-2-16,0-3-1 0,-2-1 0 15,0-5 1-15,-2-4-3 0,4-4 1 16,-2-2 2-16,0-5 1 0,-2-3-2 16,4-2 0-16,0-2 0 0,0-4 1 15,0 1-3-15,0-1-1 0,0-1-6 0,0 0-6 16,10 0-12-16,6-7-10 0,5-6-15 15,2-7-49-15,-7-5-113 0</inkml:trace>
  <inkml:trace contextRef="#ctx0" brushRef="#br0" timeOffset="42711.44">25953 1423 0 0,'0'3'20'16,"0"-2"164"-16,0-1-145 0,0 0 0 15,0 0-2-15,0 0-1 0,0-2-12 16,0-2-6-16,0-3-1 0,4 1-1 0,4-4 4 16,0-4-3-16,5 0-2 0,1-4 2 15,3-4-3-15,3-2 1 0,-1-5-3 16,6-2-3-16,0-4 0 0,2-1-1 15,-3-1-2-15,1 0-4 0,-4 3 1 16,-1 6-1-16,-3 7-2 0,-5 2 1 16,-1 7 0-16,1 5-1 0,-4 2-1 15,-1 5 1-15,-1 0 1 0,-2 0 0 16,-2 9 0-16,-2 6 0 0,0 3 3 15,0 1 0-15,-6 5-2 0,0 1 1 0,-3 3-3 16,3-2 2-16,2 0-2 0,4-1 0 16,0 2 2-16,0-2-1 0,-2-1 0 15,2-1-1-15,0-1 1 0,0-1 0 16,0 1-1-16,0 0 1 0,-2-3 1 15,2 0 0-15,0-2-2 0,0-2-1 16,-2-1 1-16,2-2 1 0,0-1-2 0,0-4 0 16,0-2-4-16,0-4-1 0,0-1 3 15,0 0-5-15,0 0 6 16,0 0-10-16,-6-6-9 0,-3-4 1 0,-3-1-6 15,0-1-6-15,-5 1-5 0,0-2-24 16,-5-1-22-16,1-1-11 0,0-2 7 16,1-2 40-16,3 2 46 0,7 0 24 15,2 5 24-15,6 4-3 0,2 4-1 16,-3 3-6-16,3 1-5 0,0 0-11 0,0 0-11 15,0 0 12-15,9 1 6 0,3 7-6 16,3 0-6-16,3 0-8 16,1-4 0-16,1-2-3 0,3-2 0 15,2 0-1-15,0 0-2 0,0 0-2 0,-3 0-15 16,1-5-32-16,-6-3-48 0,-7-4-60 15</inkml:trace>
  <inkml:trace contextRef="#ctx0" brushRef="#br0" timeOffset="43575.49">26459 1209 63 0,'4'1'129'0,"-4"-1"-42"16,0 0-65-16,0 0 11 0,0 3 7 16,0 3-1-16,0 3-6 0,0 3-6 15,0 2-10-15,-2 0-3 0,-2 1-4 16,-2-1-5-16,0-2 1 0,4-3-5 15,2-2 1-15,0-3 0 0,0-1-2 16,0-3-1-16,0 0 2 0,10-1 2 16,4-11-4-16,3-2 1 0,2-3 0 15,-3-2 1-15,3 2-5 0,-3 1 1 0,1 0-2 16,-1 2 5-16,-3 2-3 0,-1 3 4 15,-4 1 0-15,-1 3-1 0,-3 3-1 16,-2 1-1-16,0 1 1 16,-2 0 3-16,0 0-1 0,0 5 0 0,0 5 7 15,-4 3-3-15,-5-1 0 0,1 2-3 16,4 0 1-16,0-2 0 0,4 0-4 15,0-3 1-15,0-1 0 0,0-3 0 16,8-2-1-16,5-2 5 0,-1-1-1 16,2 0-1-16,5-10 1 0,0-1-1 0,-1-3-2 15,3-2 0-15,-2 2-6 0,-1 1 2 16,-5 3 2-16,-3 3 1 0,-4 3 0 15,-2 2 3-15,-4 1-4 16,0 1 3-16,0 0-1 0,0 0 0 0,0 4 5 16,-4 6 1-16,0 2-1 0,-2 3-1 15,0 1 0-15,1-3-3 0,1-1-1 16,4 0-1-16,0-1 0 0,0-1-6 15,11-3-3-15,3-3-10 0,7-3-24 16,4-1 16-16,6 0 13 0,8-8-28 0,-2-1-43 16,-2-2 52-16,-6 3 6 0,-6 1-19 15,-9 4 34-15,-7 0 18 0,-3 1 8 16,-4 2 40-16,0 0 17 0,0 0-25 15,0 0-16-15,0 0-8 0,-4 0-8 16,-1 9-6-16,-3 3-1 0,4 5 1 0,-2 1-1 16,0 3-4-16,6 3 1 15,-2 1-3-15,2 1 3 0,0-1 2 16,0-4 0-16,0-2-1 0,0-5-1 15,0-3 1-15,0-5-1 0,0-3 3 0,0-1 5 16,0-2 5-16,0 0 3 0,-3 0-2 16,-1-3-9-16,0-7-5 0,4-3-2 15,0-4-1-15,0-2 0 0,4-4 0 16,5-1-1-16,-1-2 1 0,0-2 1 15,7 0 0-15,3-5-3 0,5-5 1 16,2-1 0-16,6 1 0 0,0 7-5 16,-4 5-1-16,2 10 1 0,-9 7 0 15,3 5 0-15,0 2 5 0,-1 2-1 16,1 0 0-16,-6 0 2 0,-9 0-1 0,-4 1 1 15,-4 1 1-15,0 2 3 0,-4 1 3 16,-6 0 5-16,-11 4-7 0,0 2-4 16,-3 2 2-16,-3-2 0 0,2 1-2 15,2 0-1-15,2 1-1 0,5 1-5 16,1 0-11-16,5 5-19 0,6-4-31 15,-2-5-60-15,2-1-112 0</inkml:trace>
  <inkml:trace contextRef="#ctx0" brushRef="#br0" timeOffset="62855.59">14222 9360 7 0,'0'-1'42'16,"0"-1"-13"-16,0 1-5 0,0 0-10 0,0 1-14 16,0 0 1-16,0 0-19 0,0 0-18 15,0 0-13-15</inkml:trace>
  <inkml:trace contextRef="#ctx0" brushRef="#br0" timeOffset="65022.71">14222 9360 2 0,'-21'-15'33'0,"19"15"8"0,2-1-11 0,0-3-7 16,0 0-8-16,0 1 0 0,0-1-2 16,0 2-1-16,0 1 2 0,-2 1 2 15,2 0-9-15,0-1-4 0,0 1 2 16,0 0-2-16,0-1-1 0,0 0 1 15,0 0 13-15,0-2 15 0,0 0-18 0,0 1 3 16,0 1-2-16,0 0-3 0,-4 1 0 16,2 0-2-16,0 0-4 0,-2 0-5 15,2 0 1-15,-1 0 0 0,-1 0 0 16,4 1-1-16,-2 0 2 0,2 0-1 15,0-1-1-15,0 0 1 0,0 0 2 16,0 0-1-16,0 0 1 0,0 0 1 16,0 0 1-16,0 0-5 0,0 0 1 15,0 0 0-15,0 1 1 0,-2 0 0 16,0 0-1-16,2 0 4 0,0-1 2 15,0 0 1-15,0 0-2 0,0 0 1 0,0 0-3 16,0 0 1-16,0 0-3 0,0 0 0 16,0 0-2-16,0 0 2 0,0 0 0 15,0 0 0-15,0 0-1 0,0 0-1 16,0 0 0-16,0 0 0 0,2-1 2 15,0 0 0-15,4-2-1 0,-3 1 0 16,5-2 4-16,-2 1-1 0,4 0-1 16,1-1-2-16,3 1 5 0,3 1-1 15,1 2-3-15,3-1 0 0,2 1-2 16,4 0 2-16,-1-2-1 0,3 2 1 0,2-2-1 15,-4 1 0-15,0 1 0 0,0 0-1 16,2 0 2-16,-2-1-1 0,2 1-1 16,2-2 0-16,0 1 3 0,0-2-3 15,0 0 0-15,2 2 0 0,-4-1-2 16,2 0 2-16,-2-1 0 0,-2 1 0 15,-1 1 2-15,-1 0-2 0,0 0 0 16,2 1 0-16,-4-2 0 0,1 1 0 16,-1 0 0-16,0-2 0 0,-2 2 1 15,-3-1 0-15,1 1-2 0,-5-1 0 0,1 1 1 16,-1 1 0-16,-3 0 0 0,-3 0-5 15,-2 0 2-15,-2 0 0 0,2 0-1 16,3 2 1-16,1 1 0 0,2-2 2 16,1-1 0-16,3 0-3 0,3 0 4 15,0 0-1-15,-5 0 1 0,-4 0 0 0,1 0 1 16,-7 1-1-16,0 0-1 15,2 1 1-15,-4 1 0 0,-2-1-1 16,0-1 2-16,0 0 2 0,0 0-2 16,-6 0 0-16,4-1-2 0,-6 0 2 0,4 0 0 15,-3 0-1-15,1 2-1 0,4-1 2 16,-2-1 0-16,2 0-1 0,0 0 0 15,-2 0 2-15,4 0-2 0,-2 0 0 16,2 1-2-16,-2 0 2 0,2 0 0 16,0 2 0-16,-3-2 0 0,3 4-1 15,-2-3 2-15,0 0-1 0,2 0-1 0,0 0 1 16,0-1 1-16,-2 3-1 15,2-2 0-15,0-1 0 0,0 0 2 16,0 0-2-16,0-1 0 0,0 0 1 0,0 0 0 16,0 0 0-16,0 0 0 0,0 0 0 15,0 0-2-15,0 0 1 0,0 0 1 16,0 1-1-16,0 0-1 0,0 2 2 15,0 1-1-15,0-2 1 0,0 2 0 16,0 0-1-16,0-3 0 0,0 1 2 16,0 1 0-16,0 1-1 0,-2 1 0 0,2 1 1 15,0-1-1-15,0 3 0 0,0 1-1 16,0-1 2-16,0 4-5 15,0-3 3-15,2 3 0 0,-2 0 1 16,0 0 1-16,0 1 10 0,0 1-19 0,0 0 7 16,0 3-1-16,0-3 1 0,2-1-3 15,2-1 4-15,-1-1 1 0,1 3-4 16,0 2 1-16,-2 1 2 0,4 0 6 15,0 1 6-15,-4-1-11 0,2 2-2 16,-4 5 2-16,0-1-1 0,0-1-1 0,3 0 3 16,-3-3-2-16,0 2-1 0,0 1 0 15,4-2 2-15,-4-1-1 16,2-3-1-16,2-3 0 0,-2 1 2 15,-2-1-1-15,0-1-1 0,2 1-1 0,0 0 3 16,0 4-3-16,0-1 2 0,0 0-1 16,0-1 4-16,0-2-3 0,-2 0 0 15,0-1-1-15,0 2 2 0,0 1-1 16,0-1-2-16,0 1 1 0,0 2 2 15,0 3-2-15,-2 3-1 0,0-1 1 0,0 0 3 16,2-3-3-16,-4 2 1 0,2-2-1 16,0 2 1-16,0 4 0 0,-2 2-2 15,2 0 1-15,-2 1 6 0,1-5-3 16,1-4-3-16,2-1 0 0,0 2 2 15,-2-3-1-15,2 0-1 0,0-1 0 16,0-3-1-16,0-1 2 0,0 0-2 16,0-3 1-16,0 1 1 0,0-4 1 15,0 3-4-15,0-1 2 0,0-2 2 16,0 3-2-16,0-2-2 0,0 0 2 0,0 4 2 15,0 2-2-15,0 3-2 0,0 7 1 16,0 6 2-16,0 3 1 0,0 2-2 16,0-8 0-16,0-5 0 0,0-2 1 15,0-3-2-15,0 2 1 0,0 3 0 16,0 1 0-16,0-2 1 0,0-1-2 15,0-2 2-15,7 2 0 0,-7 5-1 16,0-1 0-16,2-2 4 0,-2-5-3 16,2-4-2-16,0-4 1 0,0-1 1 15,0 0-1-15,0 0 0 0,-2-1 0 0,0 2 2 16,0 0-1-16,0 2-2 0,0-1 1 15,0 1 0-15,0 0 0 0,0 1-1 16,-2-2 0-16,2 2 1 0,0 0 0 16,0-4-1-16,0 0 0 0,0-3 0 15,0 0 1-15,0 0 0 0,0 1 0 0,0 4-1 16,0-1-1-16,0 2 3 15,2-1 1-15,-2-5-3 0,4-1 2 16,0 2-3-16,-4 0 2 0,0 2 1 16,2 2-1-16,-2-3-2 0,0 1 1 15,0-1-1-15,2-3 0 0,-2 0-3 0,2-1 2 16,1-2 1-16,-3 1 1 0,0-1-4 15,0 0 5-15,0 0 0 0,0 0 1 16,0 0-2-16,4 0 0 0,0-2 1 16,4-2 0-16,-4-1-1 0,7 0 0 15,-1 0 2-15,0-3-2 0,3 3-1 0,1 4 1 16,3-2 0-16,-1 1 0 15,9-2 2-15,-6 2-3 0,1-1 1 16,3 3 0-16,2-3 0 0,4 1 3 16,2-2-3-16,0 1 1 0,4 1 0 0,2-3 0 15,-2 4 2-15,2-3-3 0,-4 0 0 16,1 0 2-16,-1 0 0 0,-2 1 0 15,0-1-1-15,0-3 2 0,-2 0 2 16,2 1-1-16,0-3-2 0,0 1 0 16,0 2 2-16,0-2-1 0,0 1-3 0,-2 2 1 15,4 0 2-15,0 0-2 0,-2 0-1 16,0 1 1-16,0 2 2 15,0 0-2-15,-2 2-1 0,0 0 1 16,-3 0 1-16,6 0-1 0,-1 0-1 0,2 0 2 16,2-2 0-16,6-1-1 0,0-2 3 15,3-1-1-15,1-1 0 0,-5 1 0 16,-3 0-1-16,-4 2 0 0,-6 2 2 15,-9 2-3-15,-7 0-1 0,-5 0 1 16,-6 0 2-16,0 0 0 0,0 0 1 0,0 0-2 16,0 0 3-16,0 0 0 15,0 0-1-15,0 0 2 0,0 0 1 0,0 0-5 16,0 0 0-16,0 0-2 15,0 1 2-15,0 1-3 0,0 1-12 0,0-1-11 16,0 3-14-16,0-4-29 0,8-1-56 16,0-1-99-16</inkml:trace>
  <inkml:trace contextRef="#ctx0" brushRef="#br0" timeOffset="65618.75">16957 10971 16 0,'0'-4'40'0,"-2"-2"-6"0,2 1-6 16,-3 0-3-16,3 1-2 0,0 1-1 0,0-3 3 15,0 3 2-15,-2-1-5 0,0-1-1 16,-2 3 1-16,4 0 8 0,0 0-4 16,-4 0 0-16,4 1-5 15,0 0 0-15,0 1-3 0,0 0 0 0,0 0-5 16,0 0-3-16,0 0-3 0,0 5-6 15,0 8 9-15,0 6 1 0,0 5-6 16,4 2 1-16,4 5-2 0,-3 1 3 16,1 4-3-16,0 1-3 0,-2 3 3 15,0-2 1-15,-2-1 1 0,0-2-4 0,0-6 0 16,1-1 2-16,-1-8-1 0,-2-5-1 15,0-4-3-15,0-4 4 0,0-2-2 16,0-3-1-16,0-1 0 0,2-1 2 16,0 0-2-16,2 0-1 0,0-3-1 15,4-6-2-15,1 0-14 0,-1-1-6 0,-2 0-7 16,2-1-9-16,-2-2-18 15,1-3-34-15,-3-5-59 0</inkml:trace>
  <inkml:trace contextRef="#ctx0" brushRef="#br0" timeOffset="66407.78">17029 10924 78 0,'-8'0'26'0,"-1"1"14"16,5-1 36-16,0 0-20 0,0 0-13 0,0 0-1 15,4 0-12-15,0 0-7 0,0 0-8 16,0 0-12-16,4 0 1 0,8 0 2 15,7 0-3-15,-2 0 0 0,7 0-1 16,1 0 3-16,2 0-4 0,6 0 0 16,2-1 0-16,-2 0 3 0,0 0-4 0,5 1 0 15,-3 0 0-15,-2-1 1 0,4 1 0 16,2-2-2-16,9-1 2 15,1 0 3-15,9 1-4 0,0-1-1 16,-4 1 1-16,-7-4 1 0,1 0-2 0,-7-1-1 16,-3-1 2-16,-3 3 2 0,-8 1-2 15,-7 2-1-15,-7 0 1 0,-5 2 2 16,-6 0-2-16,-2-1 8 0,0 1 9 15,0 0-13-15,2 0-4 0,-2 0 5 16,2 0 6-16,-2 0-3 0,2 0 7 0,0-1-9 16,2-1-4-16,1-1 7 0,-1 1-5 15,-4 1-2-15,2 1 0 0,-2-1 2 16,0 1-1-16,0 0-2 15,0 0-1-15,-4 12 3 0,-3 4-1 0,-1 0-1 16,4 4 0-16,-2-1 0 0,2 3-1 16,2 4 0-16,-3 2 1 0,3 4 1 15,2 3-1-15,0 6-1 0,0 3 0 16,11 4 18-16,-1 0-11 0,2-2-5 15,1-5 0-15,1-4-1 0,3-5 0 0,-1-6-2 16,3-2 2-16,0-4 1 0,-3-4-3 16,1-2 0-16,-1-2 2 0,-3-4 1 15,-5-3-3-15,-2-1 0 0,-4-3 3 16,-2-1-1-16,0 0 0 0,0 0 3 15,0 0-2-15,-8 0 2 0,-2 0-4 16,-3 0 0-16,-1-1 1 0,-5 0-1 16,1-2 0-16,-5 0 0 0,-4 0 0 15,-4-2 1-15,-4 1-2 0,-2 0 1 16,-5-1 0-16,3 4 1 0,-9-2-2 0,-3 2 1 15,-7 1 4-15,-4 0 5 0,0 0 3 16,-2 0 2-16,6 4 0 0,6-2-5 16,7 1-3-16,7 0-5 0,10-1 2 15,5 0-2-15,15 0-1 0,3 2 0 16,5-1-12-16,9 2-12 0,11 2-14 15,7-3-12-15,8-2-23 0,3-2-82 16</inkml:trace>
  <inkml:trace contextRef="#ctx0" brushRef="#br0" timeOffset="67643.86">18277 11228 28 0,'0'0'34'16,"0"-1"1"-16,0-2-15 0,0 0 5 15,0 1 1-15,0 0-5 0,0-2-1 16,0 1-5-16,0 1-5 0,0 0-2 15,0-1 1-15,0 3 5 0,0-3 3 0,0 2-2 16,0 1-5-16,0-1 4 0,0 1-3 16,0 0-1-16,0 0 1 0,0-1 0 15,0-1 2-15,0 1-1 0,0-3-2 16,0 0 2-16,-2 2 1 0,0 0-3 15,0 0-1-15,2 1 0 0,0-2 1 16,-2 2-5-16,2 0-2 0,0 1 1 16,0-1 2-16,0 1-5 0,0-1 0 15,0 0 0-15,0 0 0 0,4-2-1 16,7 0 0-16,1 0 2 0,0 2 0 0,1-1 0 15,3 1 0-15,5 1-2 0,2 0 3 16,8 0-1-16,6 0 0 0,2 0 0 16,5 0 2-16,3 0-2 15,-3 0-1-15,-3 0 1 0,-2 3 0 0,-6 0-2 16,5 2 0-16,-5-2 1 0,0 1 1 15,0 1-3-15,-2-3 0 0,2-1 3 16,-4-1-1-16,4 0-1 0,-2 0-1 16,0-2 2-16,-2 0 1 0,0-2-3 15,0 1 1-15,-4 1 1 0,-1 1 0 0,-5 0-1 16,-3 1-1-16,-5 0 2 0,-5 0-2 15,0 0 3-15,-4 0-2 0,0 0-2 16,-2 0 3-16,0 0-1 0,0 0-1 16,0 0 2-16,0 0 1 0,0 0-2 15,0 0-2-15,0 6-1 0,0 2-11 0,0 2-17 16,0 0-25-16,0-4-73 15,0-3-157-15</inkml:trace>
  <inkml:trace contextRef="#ctx0" brushRef="#br0" timeOffset="69259.95">24779 10395 23 0,'0'0'54'0,"0"0"-12"16,-5 0 37-16,3-3-33 0,0-2-4 0,0 0 5 15,0 0-12-15,2-1-10 0,0 2-4 16,0 0-4-16,0-1-4 0,-2 0-1 16,2-1 2-16,-2 2 2 0,-2-1-5 15,2-2 1-15,-2 4-3 0,0 0 1 16,-3 0-5-16,1 1 0 0,0 1 2 15,-2-1-4-15,4 1 0 0,-1 0 1 16,-1 0-1-16,0-2 0 0,-6 1-2 16,3-1-2-16,-9 2 2 0,1-2 1 15,-1 3-2-15,-7 0-1 0,-2 0 2 0,-6 0 0 16,0 2-2-16,-4 0 1 0,-5 2 1 15,1 1-1-15,0 0 0 0,-3 0 0 16,-1 1 0-16,1 4 1 16,1 1-1-16,1 3-1 0,1 2 1 0,2 3 1 15,0 2-1-15,1 1-1 0,1 5 1 0,0 1 1 16,-2 3-2-16,-3 5 1 15,-1 0 0-15,0 5 1 0,-1 4-2 16,3 1 1-16,-3 3 2 0,9 4 1 16,0 2-1-16,4 3-2 0,4 0 5 0,7 0-2 15,5-2-2-15,5-1-1 0,6 2 2 16,4-1 1-16,2-3-1 0,16-3 0 15,3-2 2-15,0 1-1 0,-1-1 0 16,3-7 3-16,6-7-2 0,12-3-3 16,5-5 0-16,3 0 1 0,3-5 0 0,4-4 1 15,2-1-3-15,2 1 1 0,4 0 1 16,0-2 3-16,-2-3-4 15,6-3 0-15,-2-2 1 0,2 0-1 16,1-3-2-16,-1-3 1 0,0-1 0 0,-6 0-4 16,2 0-1-16,-6-8 4 0,-4-7 3 15,6-3-2-15,-2 0-1 0,0-1 1 16,-1-2 2-16,-1 1-2 0,-4 1 0 15,-5-4-1-15,-1 0 3 0,1 1-2 16,-3-2-1-16,1 1 1 0,-3-2 1 16,-5 0 1-16,-6-1-4 0,-6-2 2 0,-7 1 2 15,1-4-2-15,4-5 0 0,-5-4 0 16,3-3 0-16,0-3 0 15,-5-1 0-15,-3 2 0 0,1-1 0 16,-4 1 1-16,-1 3-2 0,-1 2 1 0,-8 2 1 16,0 4-1-16,-2 1 0 0,-11 2 0 15,-1 0 1-15,-1-3-1 0,1 0-1 16,2-1 1-16,-5 1 1 0,-2-1 0 15,1 1-2-15,-5-2 1 0,2 0 0 16,-3 1 1-16,-7-1-2 0,-11-2 1 16,-5 3 1-16,-11 0-1 0,-6-1-1 0,-2 6 1 15,-3 3 1-15,-7 7-1 0,-3 7-2 16,3 4 2-16,-3 4 0 15,5 3 1-15,6 2-3 0,8 0 0 0,14 3 2 16,15 6 2-16,11 1-5 0,9 4 1 16,5 4-16-16,6 0-10 0,0 6-11 15,8 3-17-15,11-1-49 0,0-1-151 16</inkml:trace>
  <inkml:trace contextRef="#ctx0" brushRef="#br0" timeOffset="70312.02">24210 10615 12 0,'0'-4'31'0,"-4"0"2"15,4 0-6-15,-4 0 0 0,0-1-5 16,4 1 4-16,-2 0 3 0,2 0 1 15,-2 2-8-15,2 0 3 0,0 1 0 16,0 1-4-16,0 0 5 0,0 0-3 0,0 0 1 16,0-1 0-16,0 1-4 0,-2 0-2 15,-1 2-10-15,1 9 3 0,-4 5 5 16,4 4-5-16,0 4-3 0,0 4 1 15,0 4-6-15,0 4 0 0,2 3 2 16,0 2-2-16,0 1-3 0,0 3 1 0,0-1 2 16,-2-1-1-16,-2 0 0 0,2 0 0 15,-3-1 3-15,3-2 0 16,0 0-3-16,2-4 0 0,0-2 2 15,0-1-2-15,0-5 1 0,0-3 1 0,4-3 1 16,3-3 1-16,1-3-1 0,-2-1-2 16,2-3-2-16,1-1 1 0,-7-3-1 15,2-2 0-15,-4-1 2 0,2-4-1 16,-2-1-2-16,0 0 3 0,0 1 4 15,0 0-4-15,-6 0-3 0,4 1 1 0,2-2 0 16,0 0-2-16,0 0 2 0,0 0-2 16,0 0 0-16,0 0-1 15,0 0-1-15,0 0-2 0,0 0 1 16,0 0-4-16,2-4-7 0,4-2-3 15,2 0-9-15,3-1-15 0,-1-1-15 0,2-2-45 16,-3-3-88-16</inkml:trace>
  <inkml:trace contextRef="#ctx0" brushRef="#br0" timeOffset="71045.06">24249 11113 40 0,'-2'-1'36'16,"0"1"18"-16,0-2-12 0,0 0-7 15,2-1 11-15,0 1-9 0,-2-1 0 0,2 3-3 16,0-1-7-16,-2 1-1 16,2 0-6-16,0 0-7 0,0 0-1 15,0 0-3-15,2 0 6 0,6 7 2 0,3 2-3 16,1 3-2-16,3 2-2 0,-1 5 0 15,3 3-1-15,1 4 0 0,1 2 1 16,1 3-2-16,3 2-4 0,2 1 0 16,-2-2 1-16,-3 0-4 0,5-4 1 15,0 1-1-15,2-3-1 0,-4-3 0 0,-1-2 1 16,-1-4 2-16,0-2-3 0,-1-1 0 15,-1-2 1-15,-3-1 1 0,-3-3-1 16,-3 0-2-16,-4-1 1 16,3-3 2-16,-5-1-1 0,0-1-2 0,-2 0 2 15,-2-1 0-15,2 0 1 0,-2-1 0 16,0 0 0-16,0 0 4 0,0 0-4 15,0 0 1-15,0 2-2 0,0-1 2 16,0-1-3-16,0 0-2 0,0 0 3 16,0 0 0-16,0 0-2 0,2 0 0 0,0 0 0 15,-2 0 3-15,2 0-2 0,-2 0-1 16,0 0 2-16,0 0 0 0,2 0-1 15,0 0 0-15,-2 0 1 0,0 0 1 16,0 0-1-16,0 0 0 0,0 0 0 16,0 0 1-16,0 0-2 0,0-3-1 15,0 0 2-15,-2-2 0 0,0 0-1 16,0-3-1-16,-2-3 2 0,2-1 0 15,2-3-2-15,-4-3 0 0,0-1 2 16,0-3 0-16,-3-3-2 0,-1-1 0 16,-2 0 2-16,-5 0 0 0,3 1-2 0,-3 1 0 15,7 2 2-15,-2 5 0 0,2 4-2 16,3 4 0-16,1 4 1 0,4 3 0 15,0 2-4-15,0 0-4 0,0 7-3 16,0 4-1-16,0 3-13 0,4 2-8 16,3-2-8-16,1 2-17 0,0-2-35 15,0 0-70-15</inkml:trace>
  <inkml:trace contextRef="#ctx0" brushRef="#br0" timeOffset="71448.08">24799 11647 116 0,'0'-3'51'0,"0"1"24"0,0-2-34 15,0 3-10-15,0-1 2 0,0 0-4 0,-2 2-2 16,0 0-4-16,0 0-7 16,0 0-11-16,-2 0 3 0,0 0 2 15,0 0-2-15,-3 0 0 0,-1 3-1 16,-4 2 0-16,-1 1 2 0,-5 4-6 0,-5-1 1 15,-2 3 0-15,-4 1-2 0,0 0-1 16,0 0-1-16,0-1 2 0,7-3-4 16,1-4 0-16,2-1-10 0,5-3-11 15,4-1-22-15,1 0-37 0,1 0-80 16</inkml:trace>
  <inkml:trace contextRef="#ctx0" brushRef="#br0" timeOffset="72116.12">24247 11124 10 0,'-4'1'42'0,"2"0"-7"0,0 0-4 15,2-1-3-15,0 1-4 0,-2 0 11 16,2 1-3-16,-2-2-7 0,0 0 8 16,0 0 0-16,-4 0-5 0,4 0-4 0,-3 0-3 15,1 0 1-15,4-4-5 0,-4 0 0 16,4-2-7-16,0-2-5 0,0-3 2 15,0-3-2-15,6-4 0 0,9-5 2 16,3-6 2-16,7-5-5 0,2-5 0 16,6-5 3-16,6-3 1 0,3-1-5 15,-3-4-2-15,2 3 0 0,-5-1 2 16,-5 1 0-16,0 5-3 0,-3 4 2 15,-5 9 0-15,-4 5-1 0,-3 7-1 16,-7 6 2-16,-3 3-2 0,-4 4 1 0,0 1-1 16,-2 2 2-16,0 1 1 0,0 2 0 15,0 0-3-15,-2 0-2 0,-6 8 4 16,-1-1-4-16,1 4 1 0,2-1-1 15,0 1-7-15,2 4-13 0,4 2-9 16,0 0-20-16,0 1-43 0,0-3-83 16</inkml:trace>
  <inkml:trace contextRef="#ctx0" brushRef="#br0" timeOffset="73036.17">24774 11875 36 0,'-2'0'41'0,"2"0"19"0,0-1-12 15,-2-5 7-15,-2 0-7 0,2 0-4 0,2-2-6 16,0 2-2-16,0 0-5 0,-2 2-6 15,2 1-7-15,0 1-1 0,0 1 2 16,0 1-5-16,0 0-9 16,0 0-4-16,0 8 6 0,2 6 1 0,2 6 2 15,-4 9-1-15,0 12 2 0,0 10 2 16,0 13 1-16,-4 10 6 0,-4 2-10 15,0 3-3-15,-1 0-5 0,3 2 3 16,2-2-1-16,2-2-2 0,0-3 0 16,2-8-2-16,0-6 1 0,0-8 1 15,4-8-2-15,-2-6 0 0,2-6 2 0,-4-2 0 16,0-6-2-16,0-5 0 0,0-3 3 15,0-4-1-15,0-6 0 0,0 1-2 16,0-2 4-16,0 1-2 16,0-1 0-16,0 2 1 0,-2-1-2 0,0 0 1 15,-2 0-3-15,0 1 2 0,2-4 2 16,0 0-3-16,0 0-1 0,2-3 1 15,0 2 0-15,0 0-1 0,0 1-1 16,0-3 2-16,0 0-1 0,0 0-4 16,0 0-3-16,0 0 5 0,0 0-4 0,0 0-1 15,4-7-2-15,2 0-6 0,-2-3-3 16,4 3-10-16,1-1-4 0,1-1-8 15,4 2-22-15,-1-1-61 0,-1-3-108 16</inkml:trace>
  <inkml:trace contextRef="#ctx0" brushRef="#br0" timeOffset="73612.2">24094 13236 54 0,'-4'-2'35'0,"0"0"9"0,0 0-12 15,-2 0-2-15,-3 2 6 0,-3-2 1 0,2 2-8 16,-1-1-2-16,1 1-3 16,0 0 0-16,4 0-4 0,-3-1-1 15,3 0-1-15,4 0-6 0,0 1-2 16,2 0 2-16,0 0-3 0,0-2-2 0,2 0-7 15,15-3 2-15,5-1 0 0,13-2 2 16,11-3-1-16,14-2-2 0,10-2 3 16,11-2-6-16,10 2 2 0,2-1 2 15,2 3 2-15,-2 1 2 0,-2 2-3 16,-4 2 1-16,-3 1-1 0,-5 1-1 15,-9-2-1-15,-8 2-1 0,-10-1 2 0,-11 0-3 16,-10 2 3-16,-6 0 0 16,-8 3 1-16,-9 0-1 0,-2 1-1 15,-4 0 8-15,-2 1 11 0,0 0-8 16,0 0-6-16,0 0 1 0,0 0-3 0,0 0-3 15,-8 0-3-15,-3 1-2 0,1 5-12 16,4 2-9-16,0-1-16 0,0 4-12 16,-3-1-26-16,-3 0-57 0,-11-3-96 15</inkml:trace>
  <inkml:trace contextRef="#ctx0" brushRef="#br0" timeOffset="74017.23">24415 13271 297 0,'0'-7'26'16,"0"4"24"-16,-2 3 6 0,-9 0-33 16,-3 0-1-16,-5 6 1 0,1 8-4 0,-7 6-4 15,0 4-3-15,-2 4 1 0,0 4-2 16,0 1-1-16,-1-1 1 0,1 3 1 15,4-3 1-15,4-4-3 0,7-4-10 16,6-2 2-16,4-8 0 0,2 1-2 16,4-7-6-16,10-4-12 0,5-4-13 15,6 0-21-15,8-11-31 0,2-11-98 16</inkml:trace>
  <inkml:trace contextRef="#ctx0" brushRef="#br0" timeOffset="74249.23">24830 13128 374 0,'-14'0'7'0,"-1"3"22"16,-5 13 4-16,-1 3-13 0,-8 4 13 15,-2 2 3-15,-2 2-7 0,0-1-6 16,4 2-7-16,2 0 0 0,6-2-9 15,5-2-2-15,6-3-1 0,-1-3-2 16,5-1-1-16,6-3-2 0,0-3 1 0,2-4-3 16,15-3-17-16,3-4-17 0,5 0-17 15,6-8-39-15,-2-11-133 0</inkml:trace>
  <inkml:trace contextRef="#ctx0" brushRef="#br0" timeOffset="74475.25">25107 13118 446 0,'-4'-4'20'0,"0"4"20"16,-2 0 23-16,-5 10-46 0,-5 8 8 16,-7 5 3-16,-2 1-11 0,1 1-5 15,-1 3-2-15,-2-1-5 0,4-1-3 16,5 0-2-16,7-6 2 0,9-4-1 15,2-5-4-15,8-4 1 0,13-6-10 16,8-1-9-16,8-9-10 0,9-9-18 16,3-5-1-16,5-1-28 0,-4-2-67 15,-3-3-75-15</inkml:trace>
  <inkml:trace contextRef="#ctx0" brushRef="#br0" timeOffset="74592.25">25461 13089 152 0,'-13'1'133'0,"-9"16"-91"0,-3 6 27 16,-8 5-36-16,0 2-7 0,0 1 5 15,-5 3-6-15,9-2-5 0,3 1-12 16,9-3-5-16,11-3-2 0,6-2-4 0,0-4-24 15,2-4-33-15,12-6-89 16</inkml:trace>
  <inkml:trace contextRef="#ctx0" brushRef="#br0" timeOffset="76785.39">19249 11236 29 0,'0'0'43'16,"4"0"17"-16,2-4-44 0,1-1-11 16,-5-4 97-16,2 1-70 0,0 1-1 15,0 2-7-15,0 0-11 0,2 0-5 16,3 1 0-16,1 1-4 0,4 1 2 0,7-2 2 15,0 3-4-15,4-1 4 0,4 0 1 16,-1 1 10-16,1 0-7 0,2 0-7 16,-2 0 1-16,2 0 0 0,5 1-1 15,-1 0-2-15,4-1 0 0,-2 1 1 16,-2-2-1-16,2-1-1 0,1 0 0 15,-3-2-1-15,0-1 2 0,0-1-2 16,0 1 1-16,0-4 0 0,5 3 2 16,-3 0-2-16,-2-1-5 0,0 3 4 15,0-1 1-15,0 2-2 0,-1-2 0 0,-1 1 0 16,-4 0 2-16,-1 1-2 0,-1 2-1 15,0 0 4-15,2 1-3 0,2-2-2 16,0 1 2-16,0 2 2 0,2-1-2 16,0-1-2-16,2 1 2 0,1 0 2 15,-1-1-2-15,0-1 0 0,4-1-2 0,-2-3 5 16,3 3-3-16,-3-1-1 0,-2 1 1 15,-4 2 1-15,-4 1-1 16,-6 1 0-16,-3 0-1 0,-3 0 2 16,-1 0-1-16,-4 0 0 0,5 2 0 0,1-2 0 15,-1 0 1-15,8 0-2 0,1 0 1 16,10-3 1-16,3-4 0 0,2 1-2 15,-4 4 1-15,-4-1 1 0,-2 3-1 16,-2 0-1-16,-4 0 1 0,4 0 1 16,-3 0 0-16,-1 0-2 0,2 0 0 0,-6 0 2 15,3 0-1-15,1 0-1 0,2 0 0 16,0-2 2-16,1-2 0 0,1 3-2 15,0-1 0-15,2-2 2 16,0 0 0-16,2-1-2 0,-2-2 1 0,4 2 1 16,0 0 0-16,0 2-2 0,-2 0 0 15,0-1 2-15,-2 2 0 0,-4 1-2 16,-2 1 1-16,-5 0 0 0,1 0 0 15,0 0 0-15,3 0 0 0,-3 0 1 16,0 2-1-16,-1-1-1 0,-1 4 1 16,3 0 1-16,1-1-1 0,6 1 0 0,-2-1-1 15,2 1 2-15,-1 0 0 0,5-1-1 16,3 2-1-16,-3-3 2 0,0 0 0 15,2 2-2-15,-7-2 1 16,1-1 1-16,-4 1 0 0,-2-2-2 0,-3-1 0 16,1 0 4-16,2 0-4 0,-3 0 3 15,7 0 0-15,-2 0 1 0,-3-1 0 16,1 1-3-16,-2-1 0 0,-5 1 1 15,1 0 0-15,-3 0-1 0,-4 0-1 16,3 4 2-16,-1 0 0 0,-2-1-2 0,9 2 1 16,1-4 1-16,5-1 0 0,4 1-1 15,-6 1 0-15,-1-2-2 0,1 2 3 16,-2 1-2-16,3-1 1 0,1 0 1 15,2 0-1-15,0 2 0 0,0 0-1 16,-3 2 2-16,1 0-1 0,-4 0-2 16,-1-1 1-16,-1-2 2 0,1 0-2 15,-5-1 0-15,-3 1 1 0,-2-2 1 16,-3 2-1-16,-1-3-1 0,0 0 2 15,0 0 0-15,4 0-1 0,-2 0-1 0,3 0 1 16,1 0 1-16,0 1-1 0,5-1-1 16,5 1 1-16,9-1 2 0,7 0-2 15,1 0-2-15,-2 0 2 0,-10 0 1 16,-7 0-4-16,-1 0 2 0,-5 0 1 15,1 0 1-15,-5 0-1 0,-2 0-1 16,-2 0 2-16,-4 0 1 0,9-1 0 16,-7 1-3-16,4 0 1 0,2 0 1 15,0-1-2-15,5 0 1 0,1 0 0 16,1 0 1-16,5 0-1 0,3-2-1 0,6 1 1 15,2 0 2-15,-4 1-3 0,-2 0 0 16,-7 1 2-16,1 0 0 0,-5-1 0 16,-3-1 2-16,-3 0 2 0,0 1-1 15,-6-1 2-15,5 2-1 0,-3-2-1 16,2-2 0-16,0 0-2 0,4 1 0 0,-3 2 0 15,-1 1 0-15,-2 0-2 16,-2 0 0-16,0 0-1 0,0-1 2 16,2 1-1-16,-2 0-1 0,5 0 2 15,1 0-1-15,0 0 0 0,0 0-1 0,1 0 2 16,-1 0 1-16,0 1-4 0,2 0 2 15,-1 0 2-15,-3-1-2 0,-4 3 0 16,-2-3 0-16,0 2 2 0,0 0 0 16,-4-2-2-16,0 3-1 0,0-1 2 15,2-2 1-15,-1 1-2 0,1-1 0 16,2 0 1-16,-6 1 0 0,2 2-1 0,-2 2-2 15,-2 3-9-15,-3-1-33 16,-7-2-92-16</inkml:trace>
  <inkml:trace contextRef="#ctx0" brushRef="#br0" timeOffset="87843.02">24752 1075 64 0,'-4'-1'25'15,"-3"0"-12"-15,1 1 5 0,0-2 10 0,0 1-6 16,4 1 4-16,-2-2-7 0,1 1-8 15,1 0 8-15,-2 0-7 0,2 1 0 16,0 0-2-16,2 0-2 16,-2 0-2-16,0 0 2 0,2 0-2 0,-2 0-1 15,0 0 3-15,2 0-4 0,-4 0-1 16,2 0 0-16,0 0 0 0,2 0-1 15,0 0 3-15,0 0 0 0,0-1 0 16,0 0 5-16,0-1-1 0,-5 0 2 16,1 1-3-16,4-1 0 0,0 1-2 0,0-1 3 15,0 0-4-15,0-2 1 0,0 1 1 16,-2 0-2-16,2 0 2 0,-2 0-4 15,2 0 1-15,-2 0 1 0,-2 0 4 16,4-3-5-16,0 2 0 0,-2 0 3 16,2-2-3-16,0 2 2 0,0-2-1 15,0 2-2-15,0-1 2 0,0 2-3 16,0 0 1-16,0-1-1 0,0 0 0 15,0 1 0-15,2-3 0 0,-2-1 0 16,2-2 0-16,-2-1-1 0,0-1 4 16,0 1 1-16,4-1-2 0,-4 3-1 0,0-2 1 15,0 0 1-15,0 2-4 0,2 0 3 16,-2 2-1-16,0 3 2 0,0 0-4 15,0-1 1-15,0 2-1 0,0 2 1 16,0-1-1-16,0 1-1 0,0 0 0 16,0-1-1-16,0 1 1 0,0 0-2 0,0 0 1 15,0 0 1-15,0 0-2 16,0 2 1-16,0 4-6 0,0-2-2 15,0-1-8-15,0 3-3 0,0-2-5 16,2 4-15-16,2 1-25 0,1-6-49 0,-5-3-91 16</inkml:trace>
  <inkml:trace contextRef="#ctx0" brushRef="#br0" timeOffset="89391.11">23877 435 43 0,'0'0'34'0,"0"0"-28"0,2 0 92 16,-2-5-25-16,0 2-35 0,0 1-2 0,0 0-7 15,0 0-7-15,0 0 0 0,0 1-4 16,0 0-8-16,0 1-1 0,0 0-5 16,0 0 2-16,0 0-1 0,2 0 2 15,1 2 1-15,-3 4 0 0,0 6-2 16,0 0 3-16,0 5-1 0,-5 3-3 0,1-3-3 15,2 4-2-15,0-2 0 0,0-2 1 16,2 3-2-16,0-4 2 16,0 0-1-16,0-2 0 0,0-2-5 15,2-1 0-15,-2-3 0 0,2 0-1 0,-2 0-7 16,0-2-4-16,0-1-7 0,4 0-12 15,-4-1-24-15,7-2-21 0,-3-2-29 16,0 0-20-16</inkml:trace>
  <inkml:trace contextRef="#ctx0" brushRef="#br0" timeOffset="89713.13">23685 590 27 0,'0'-1'12'15,"0"0"102"-15,0-1-22 0,0 1-61 16,8 1-3-16,5 0 3 16,1 0-9-16,7 0-5 0,2 1-4 0,6 3 2 15,4-1-8-15,2-2-3 0,0 1 2 16,6-1-2-16,-6 2-3 0,1-1 2 15,-8 0-1-15,-5 0-4 0,0-1-14 16,-2-1-29-16,-5 0-33 0,-1 0-64 16</inkml:trace>
  <inkml:trace contextRef="#ctx0" brushRef="#br0" timeOffset="90015.14">24394 424 28 0,'0'0'57'16,"0"0"118"-16,0 0-130 0,0 0-4 15,-6 5-10-15,4 2-4 0,-4 3-6 16,4 2-5-16,-7 3-6 0,5 2 2 16,-2 2 12-16,-2-2 3 0,6-1-23 15,0-2-2-15,-1-1-1 0,1-2-1 16,2-1-1-16,-2-1-6 0,0-2-9 15,2-1-10-15,0 0-13 0,0 0-24 0,0-4-38 16,0-2-68-16</inkml:trace>
  <inkml:trace contextRef="#ctx0" brushRef="#br0" timeOffset="90383.16">24528 426 47 0,'23'-2'118'16,"2"-4"-49"-16,0 3-11 0,4 1-9 0,-2 2-15 15,-1 0-8-15,-5 0-3 0,0 5 0 16,-7 6-8-16,-1 3-9 0,-5 2-4 16,-6 3 5-16,-2 5-3 0,0 3 1 15,-14 0 1-15,-9 0-3 0,-6 0-5 16,-4 0 1-16,-2-2-11 0,0-2-2 15,6-2-3-15,2-7 6 0,6-4-3 16,11-4-3-16,4-5-3 0,3-1 8 16,3 0 6-16,0 0 1 0,0-6-3 15,5-5-5-15,5 0 4 0,4-2 9 16,1 1-2-16,1 3 1 0,-1 2 1 0,-3 3 3 15,1 1-2-15,-1 2 6 0,-2 1-1 16,1 0 3-16,1 0-6 0,-2 0 3 16,-1 0-1-16,3 4-2 0,-2 1-2 15,1 1-2-15,-1 0 1 0,3 1-8 16,1-2-27-16,-2-2-65 0,1-3-77 15</inkml:trace>
  <inkml:trace contextRef="#ctx0" brushRef="#br0" timeOffset="90640.18">24989 494 35 0,'0'1'167'16,"0"3"-135"-16,0 4-24 0,0 4 11 15,-2 2 1-15,2 3 1 0,0 2-9 0,0 0 4 16,0-2 1-16,4-4-9 0,3-1-4 15,3-5-3-15,4-4 9 16,-1-3 7-16,6 0 8 0,-3-3-8 16,3-9-4-16,-1-1-8 0,1-6 3 0,2 2 1 15,-5-2-7-15,1 1 0 0,-3 2 2 16,-4 2-3-16,1 1-2 0,1 1-9 15,-4 1-16-15,3 2-28 0,-3-2-45 16,-2-2-49-16</inkml:trace>
  <inkml:trace contextRef="#ctx0" brushRef="#br0" timeOffset="91281.22">25841 260 43 0,'6'-1'7'15,"-4"0"95"-15,-2 1-25 0,0-2-30 16,0 2-4-16,0 0-12 0,0 3-10 15,-12 15-11-15,-7 6 3 0,-1 6 14 16,-7 6-6-16,2 3 0 0,2 4-3 16,-4 2-6-16,-2 1 3 0,5 0-3 15,-3 0-9-15,2-4 2 0,6-4-4 16,1-3 2-16,1-5-3 0,3-3 0 0,5-4 3 15,5-5-1-15,2-2-7 0,2-3-12 16,4-5-11-16,7-5-13 0,11-3-30 16,3-5-77-16</inkml:trace>
  <inkml:trace contextRef="#ctx0" brushRef="#br0" timeOffset="91804.25">25994 474 66 0,'-6'0'45'16,"0"-4"98"-16,-1-3-110 0,5 2 14 15,-2-3-6-15,4 2-8 0,0 0-10 0,9-2-12 16,7 2-10-16,5 0 3 0,4 1 0 15,1 3 0-15,1-2 1 0,-2 4-3 16,0 0 4-16,-2 0-1 0,-5 4 3 16,-1 5-2-16,-7 6-2 0,-2 4-3 15,-6 3 7-15,-2 3-2 0,0 0-2 0,-10-1 0 16,-4 0 1-16,-3-1-4 0,-6-1 4 15,-1-1-1-15,-3-1-1 16,2-3-1-16,-2-4 1 0,8-1-1 16,3-4-1-16,3-4 0 0,7-2-2 0,0-1 0 15,6-1-2-15,0 0 1 0,0 0-1 16,0-5-7-16,10-6-1 0,7-2-4 15,-1 2 3-15,3 0-3 0,0 4 2 16,-5 2 3-16,1 3 3 0,-3 2 0 16,-4 0 5-16,1 0 0 0,1 3-1 0,-2 5 1 15,2 0 2-15,5 1 0 0,-3 0 1 16,3 0 0-16,3-3 1 0,-1 0-4 15,-3-2-26-15,1-4-67 16,-7 0-91-16</inkml:trace>
  <inkml:trace contextRef="#ctx0" brushRef="#br0" timeOffset="92123.26">26556 376 47 0,'0'11'69'15,"-8"0"58"-15,-6 5-123 0,-7 5 4 16,-2 1 4-16,0 3 9 0,-1-2 10 16,1 0-7-16,2-1-6 0,9 0-7 15,1-3-2-15,7-3-2 0,4-2-8 16,0-4 3-16,2-1-1 0,11-2 3 15,1-4 4-15,9-3 4 0,2 0-4 0,2 0-3 16,6-7-2-16,0 1-1 0,-2-2-2 16,2 0 2-16,0 3-2 0,2-4 0 15,-4 4-1-15,-2-2 1 0,-2 4 1 16,-8 0-2-16,-7 2-2 0,-8 1-2 15,-4 0-22-15,0 0 4 0,0 0-17 16,-10 1-39-16,-7-1-73 0</inkml:trace>
  <inkml:trace contextRef="#ctx0" brushRef="#br0" timeOffset="92344.28">26600 523 245 0,'0'14'134'0,"-6"2"-116"0,-1 0 18 16,-1 4-4-16,2 0-2 0,0 1-9 15,-1 2-12-15,-1 2-5 0,2 0-1 16,0 3 0-16,4 0-4 0,2-2-17 0,0-2-27 15,8-5-42-15,4-7-69 0</inkml:trace>
  <inkml:trace contextRef="#ctx0" brushRef="#br0" timeOffset="92748.3">27040 535 49 0,'0'10'40'0,"2"3"40"0,-2 2-73 16,0 5 17-16,0 0 11 0,0 3 5 0,0 0-14 15,2 1-11-15,0-1 3 0,4-4-11 16,5-1-5-16,1-6 9 0,7-4 3 15,-1-6 4-15,7-2 0 0,2-4 4 16,0-11-8-16,0-5-1 0,0-4 1 16,-3-3 0-16,-1-3-2 0,-4 3-2 0,-5-1-3 15,1 0-2-15,-5 3-1 0,0 0-5 16,-1 1 1-16,-3 3 0 0,0 2-7 15,2 2-22-15,-1 4-28 16,-7-2-76-16,0 1-151 0</inkml:trace>
  <inkml:trace contextRef="#ctx0" brushRef="#br0" timeOffset="98652.64">13519 2522 42 0,'-8'0'19'0,"-1"0"4"16,-1 0 22-16,2 0 35 0,2 0-48 15,-1 0 0-15,3 0-2 0,-4-1-2 16,2-3-3-16,4 1-7 0,-4 0 0 15,1 1 0-15,-1 0 1 0,-2-2-5 0,2 3 1 16,2-2-5-16,-1 3 1 0,1 0-3 16,-2-1-3-16,4 1-4 15,0 0 5-15,0 0-1 0,0 0-2 16,2 0-3-16,0 0 0 0,0 0 3 0,0 0-2 15,0 0 1-15,0 0-1 0,0 0-1 16,6 0-1-16,9 0 0 0,5 1 3 16,15-1 0-16,7 0-1 0,7 0 0 15,11-9-1-15,2-2 2 0,4-3-2 16,-2-2 0-16,1-1 1 0,-3 2 0 0,-9 1-1 15,-5 2-2-15,-7 3 3 0,-8 1 0 16,-10 4-1-16,-11 3-1 0,-5 0 2 16,-5 0 0-16,-2 1-1 15,0 0 2-15,0 0-1 0,0 0-1 0,0 1 0 16,-2 2 0-16,0-1 0 0,0-2 2 15,2 0-4-15,0 0 2 0,0 0 0 16,0-1 4-16,0-12-2 0,8-3 1 16,4-8 4-16,-1-6 3 0,-3 0 2 15,0-4-6-15,-2-3 7 0,-4 0 4 0,2-6-3 16,-4-3-1-16,0-3-2 0,-2-1-1 15,-4 4-20-15,-4 4 22 0,2 5-5 16,1 8-4-16,3 5-2 0,-2 6-1 16,4 8 0-16,0 7-6 15,2 3-8-15,0 4-26 0,2 15 8 0,6 7-4 16,3 5-16-16,-3-1-68 0,-2-6-149 15</inkml:trace>
  <inkml:trace contextRef="#ctx0" brushRef="#br0" timeOffset="99208.67">13691 1027 37 0,'2'-5'14'0,"0"2"1"0,-2 0 138 16,0-1-103-16,0 3-2 0,2-1-2 15,-2 1-13-15,4 1-3 0,-4 0-10 16,0 0-6-16,0 1-6 0,0 11 16 0,2 4 0 16,-2 9-2-16,0 3 4 15,0 5-10-15,0-2-8 0,-2 0 0 16,-2 0-6-16,0-2 2 0,2 1-3 15,-1 2 1-15,-1-1 0 0,0-3 2 0,2-3 0 16,0-5-3-16,2-5-1 0,0-4-5 16,0-3-2-16,0-2-3 0,0 0-11 15,0-1 3-15,0-2-6 0,4-2-12 16,0-1-9-16,0 0-9 0,5 0-21 15,-1-5-35-15,-4-5-45 0</inkml:trace>
  <inkml:trace contextRef="#ctx0" brushRef="#br0" timeOffset="99541.69">13554 1226 88 0,'-6'-6'68'0,"0"2"-9"0,0 0-2 16,-1 1-11-16,-1-1-3 0,4 0-8 0,0 2-2 15,4 1-10-15,-2 1-5 0,2 0-6 16,0 0-7-16,4 0 0 0,8-2-1 16,7 0 6-16,4-2-3 0,6-1 0 15,10 0-6-15,2 0 6 0,5 2-2 16,-1 1-5-16,-2 2 1 0,-5 0 0 0,-5 0-8 15,-4 3-14-15,-7 4-14 0,3-2-12 16,-8 2-33-16,-1-2-41 0,-1-3-32 16</inkml:trace>
  <inkml:trace contextRef="#ctx0" brushRef="#br0" timeOffset="100136.72">14180 994 0 0,'-4'1'42'0,"0"-1"-10"15,0 0 8-15,2 0-9 0,-4 0 8 16,2 0 4-16,0 0-6 0,-1 0-10 15,3 0-4-15,-2 0-3 0,2 0 5 16,2 0-6-16,0 0-1 0,0 0-1 16,0 0-6-16,2 0-5 0,11-1 1 15,3-2 2-15,5-2 0 0,8 0 3 16,2-2-3-16,4-2-3 0,2 0 0 15,0-1 1-15,0-1-5 0,-1 2 2 16,-3-1 0-16,0 3-2 0,-6 1-3 0,0 2 1 16,-9 3 2-16,-1 1-1 0,-9 0-2 15,-4 0-7-15,-4 0-6 0,0 1-8 16,-6 8-8-16,-11 2-16 0,-7 1-40 15,-3-2-55-15</inkml:trace>
  <inkml:trace contextRef="#ctx0" brushRef="#br0" timeOffset="100370.74">14102 1132 188 0,'0'8'10'0,"16"2"-10"0,11-2 30 0,4-2-3 16,4-1-5-16,-1-2-2 0,1 0-3 16,-8 2-3-16,-1 0-4 0,-5 0 0 15,-2 2 1-15,-3-2 2 0,-8 1 2 16,1-1-4-16,-9 1-1 0,0 1 1 15,-4 4 10-15,-15 4-10 0,-4 2-6 0,-8 3 1 16,-4 0-4-16,0 2-1 0,-4 1 1 16,6-1-1-16,6-1-3 15,6-4-1-15,13-1-8 0,8-3-14 16,0-1-16-16,6-3-25 0,13-5-28 0,5-4-48 15</inkml:trace>
  <inkml:trace contextRef="#ctx0" brushRef="#br0" timeOffset="100660.75">14774 1064 265 0,'0'-8'32'15,"0"8"-25"-15,0 0 3 0,-6 0-8 16,-3 1 3-16,-1 11 7 0,-2 4 8 0,-1 7-12 15,3 6 0-15,1 3-4 0,3 4-3 16,6 1 0-16,0-2 2 0,0-3-2 16,6-3-1-16,7-6 0 0,6-7 0 15,7-5 2-15,5-9 5 0,7-2 1 16,1-14 18-16,2-10-16 0,-4-6-1 0,1-7-7 15,-3-3 1-15,-4-1-2 0,-6-2-1 16,-5 0 0-16,-5 6 1 0,-7 1-1 16,-4 3-4-16,-2 5-11 15,-2 1-32-15,0 4-37 0,-6 2-45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49:36.98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8624 1811 151 0,'0'0'32'0,"0"0"3"16,0-2 20-16,0-2-21 0,-6 0-6 16,4 1-7-16,-2-1 1 0,-1 1-4 0,3 2-6 15,0-1-2-15,0 0-1 0,0 1 0 16,2-2-5-16,-4 3 1 0,0 0 0 15,2 0 1-15,-4 0 1 0,2 0-2 16,-3 0-3-16,7 4 2 0,0 0 1 16,-2-1-4-16,2 3-2 0,0-1 1 0,0 1 1 15,0 0-2-15,0-1-1 0,0-1 2 16,6 0 1-16,3-2 0 0,5-2 0 15,3 0 6-15,-3 0-1 16,11 0 1-16,-2-6-1 0,2-4-1 0,4-1 0 16,-1-2-3-16,1-4 3 0,2-2 3 15,-2-1 0-15,-4 0-3 0,-2-1 3 16,-2-1 1-16,-7 0 1 0,-4 1-4 15,-1 0 0-15,-7-1 3 0,-2 3-5 16,0 0 1-16,0 0-2 0,0 1 2 0,-9 2-2 16,-1 2 1-16,0 4 0 0,-5 5-1 15,-3 4 1-15,-5 1-7 0,2 0 1 16,-4 11 3-16,-3 6 3 15,1 6-4-15,-2 5 1 0,2 3 4 0,4 3-1 16,5 1 0-16,1-1-1 0,7-2 1 16,1 0-3-16,9-3-3 0,0 1 4 15,0-2 3-15,7-1 1 0,3-3-6 16,2-4 1-16,3 0-2 0,1-4 3 15,1 0-1-15,4-3-1 0,1-2 2 0,3-4-3 16,0-1-15-16,0-4-14 0,2-2-6 16,-3 0-4-16,1 0-26 0,-4-4-59 15,-5-7-116-15</inkml:trace>
  <inkml:trace contextRef="#ctx0" brushRef="#br0" timeOffset="212.01">9207 1868 63 0,'0'0'402'0,"0"0"-346"16,0 0-2-16,0 0-2 0,-2 0-32 15,0 0-10-15,0 0-3 0,2 0-3 16,0 0-3-16,0 0-5 0,0 0-5 15,0 0-16-15,2 1-10 0,6 5-16 16,2 0-15-16,5-4-32 0,-3-2-85 16,3 0 0-16</inkml:trace>
  <inkml:trace contextRef="#ctx0" brushRef="#br0" timeOffset="677.03">9622 1708 41 0,'0'-8'134'16,"-6"-2"1"-16,-8 1-94 0,-5 5 14 15,-2 2-16-15,-3 2-11 0,-3 1-4 16,2 13-9-16,-2 3-7 0,4 3-7 15,5 3 1-15,1 1-2 0,7 3-1 16,2-1 0-16,8 0 1 0,0-2-2 16,0-3-10-16,16-3-15 0,1-3-6 15,3-5 5-15,5-5 24 0,6-5 4 0,-2 0 0 16,2-6-2-16,-6-8 3 0,-2-1 0 15,-5 0 2-15,-5 1 4 0,-3 1 2 16,-2 2 5-16,-8 1 2 0,0 1 2 16,0 4 4-16,0 3-5 0,-6 1-7 15,2 1-5-15,-2 2 1 0,4 13-9 0,-2 7 2 16,2 6 0-16,-1 8-3 15,3 8-28-15,0 8-20 0,0 5-22 16,7-1-6-16,7-5 54 0,1-5 36 16,1-1-8-16,-3 0-1 0,-5 3 9 0,-2 0-1 15,-4 0 0-15,-2-7 9 0,0-6 9 16,0-5 7-16,-10-7-1 0,-1-4-4 15,-5-7 4-15,-3-4 4 0,1-3 0 16,-1-5 3-16,-2 0-11 0,3 0-2 16,1 0-7-16,-1-7-1 0,1-3-8 0,1 1-1 15,3-2-3-15,1-1-6 16,3 0 1-16,5-3-2 0,0 0-1 15,4-1-20-15,0-2-14 0,11-1-26 16,3-10-32-16,-2-4-135 0,5-6-57 0</inkml:trace>
  <inkml:trace contextRef="#ctx0" brushRef="#br0" timeOffset="837.04">10141 1857 565 0,'-14'-4'33'16,"-1"4"-12"-16,5 0 25 0,0 0-26 15,6 4-12-15,4 7-8 0,0 3-8 0,6 5-12 16,4-2-61-16,0-1-88 0,3-6-246 16</inkml:trace>
  <inkml:trace contextRef="#ctx0" brushRef="#br0" timeOffset="2912.16">12500 1224 0 0,'0'0'118'16,"0"0"-14"-16,0 0-64 0,0 0 13 15,0 0-7-15,-4 0-6 0,4 0-10 16,-2 0-2-16,0 0 0 0,-3 0-1 15,3 0-9-15,2 0-3 0,0 0 0 16,0 0-5-16,0 0-9 0,9 4 2 0,7-2 9 16,5 0 1-16,4-2-4 0,10 0-5 15,0 0 2-15,0 0-3 0,11 0 2 16,1 0-2-16,-1 0 2 0,-1 0 2 15,-6 0-2-15,-10 7-4 0,-4 3-3 16,-4 4 2-16,-11 3 0 0,-2 2 0 0,-8 6 4 16,0 4 1-16,-14 3-1 15,-5 6 0-15,-5 1-1 0,-5 4 0 16,-2 2-2-16,0 0 0 0,-3 2-1 15,-1-2 2-15,4 1 0 0,4-3 0 16,5-8-1-16,9-7 0 0,7-3-2 0,6-5-2 16,0-1 2-16,0-3-1 0,10-5-11 15,5-2-20-15,8-7-8 0,4-2-11 16,8 0 18-16,2-11-42 0,2-7-55 15,-2-2-146-15</inkml:trace>
  <inkml:trace contextRef="#ctx0" brushRef="#br0" timeOffset="3242.18">13426 1771 67 0,'-8'6'98'0,"-1"-5"54"15,7-1-115-15,2 0 13 0,0 0-4 16,0 0-10-16,11-7-7 0,7-6-24 0,7-4-5 15,10-4 6-15,7-3-2 0,1 0 0 16,7-1 1-16,1-1-1 0,3 0-3 16,2 0 4-16,0 4 4 0,-3 2-3 15,-5 6-1-15,-13 4-5 0,-8 3-2 16,-11 4-4-16,-9 1-21 0,-5 1-12 0,-2 1-8 15,0 0-21-15,-9 0-39 0,-7 0-119 16</inkml:trace>
  <inkml:trace contextRef="#ctx0" brushRef="#br0" timeOffset="3481.19">13550 1421 368 0,'8'8'74'0,"1"6"-59"16,-1 5 53-16,2 7-20 0,0 3-6 16,1 3-16-16,-3 3 4 0,0 0-25 15,-1 1-2-15,-1 0 0 0,0 1-2 16,2-2 0-16,0-1-4 0,5-4-17 15,3-2-20-15,9-6-22 0,6-6-27 16,4-12-60-16,0-4-164 0</inkml:trace>
  <inkml:trace contextRef="#ctx0" brushRef="#br0" timeOffset="4204.24">14635 1152 0 0,'-6'3'0'16,"4"-1"21"-16,-2-2 153 0,2 0-140 15,2 0-3-15,0 0 4 0,-2 0 1 0,2 0-4 16,-2 0-7-16,0 0-10 0,-1 4-2 16,1-3 1-16,-2 2-2 0,2-2 4 15,0 1-2-15,0-1 1 0,2 0 2 16,0-1-2-16,0 0-1 0,0 0-2 15,0 0-2-15,0 0 2 0,0 0-2 0,0 0-3 16,0 0-2-16,0 0 4 0,2 0-2 16,6 0 3-16,7 0-4 15,6 0 3-15,5-1-3 0,7-5 1 16,7 1-2-16,5-1-2 0,1 1 4 15,5 0 2-15,-1-1-4 0,-5 1-1 0,-1 0 3 16,-11 2-2-16,-6 1-3 0,-9 0-2 16,-5 2 1-16,-7 0 1 0,-6 0-2 15,0 0 0-15,0 0 0 0,-4 0 0 16,-6 0-7-16,-5 6-5 0,3 0-1 15,-3 0-9-15,-1 1-4 0,5-1-3 0,-1-2-4 16,0 3-7-16,1-2-8 0,-1-1-14 16,1 3-22-16,-1-4-23 15,-2-3-33-15</inkml:trace>
  <inkml:trace contextRef="#ctx0" brushRef="#br0" timeOffset="4680.26">14643 1242 307 0,'-4'1'71'0,"-2"7"-18"0,-2 0-1 0,0 4-15 16,-1 5 2-16,-1 1-4 0,0 5-13 15,1 5-5-15,5 4-6 0,-2 1-5 16,6 1-3-16,0-1-2 0,0-1 0 16,12-2-1-16,3-5 1 0,1-4-1 15,1-4 1-15,8-5-1 0,0-1 1 0,1-4 1 16,1-3-2-16,0-2-3 0,0-1 1 15,-2-1 3-15,0 0 0 0,-3 0-3 16,-1 0 3-16,-2 0-3 0,1 0 1 16,-3 5-3-16,-1-1-1 0,5 3-2 15,-4 4-2-15,1 7 2 0,1 3-24 16,2 5 19-16,1 3 14 0,-5-1-10 15,-5-1-16-15,-1-1 20 0,-7 0 4 16,2-5-12-16,-6 0 6 0,0-3 8 16,-8-3-2-16,-9-1 0 0,1 0 3 0,-9-3 5 15,0-1 5-15,0-2 7 0,-4-1-4 16,-4-1 1-16,4-1 11 0,-2 0-21 15,4 0-2-15,-4-2-3 0,2 1-2 16,5-1-1-16,1 0-4 0,2 4-8 16,9 2-17-16,-3 4-28 0,5-4-40 15,-5 0-187-15,5-2 131 0</inkml:trace>
  <inkml:trace contextRef="#ctx0" brushRef="#br0" timeOffset="7460.42">16797 1623 1 0,'2'-1'35'0,"1"-2"113"0,-3-1-106 16,0 0 4-16,0 0-4 0,0-2-11 16,0 0-2-16,0-1-2 0,0 0-4 0,0 0-3 15,0 0 2-15,-3 0-1 0,-1-2-5 16,-2 1 0-16,-2-2-3 0,2 3 2 15,-5 0-1-15,-1 1-5 0,-5 2 1 16,1 4-6-16,-9 0 0 0,4 0 0 16,-1 13-1-16,-5 5-2 0,2 4-2 15,2 3 2-15,3 3 0 0,-1 4-2 16,4 1 1-16,7 3 0 0,4 2 1 15,6-2-3-15,0-2 1 0,4-5-1 16,6-5 4-16,9-5-6 0,6-8 4 0,4-6 0 16,2-5 5-16,4-1-3 0,4-15-2 15,-4-7 7-15,4-5 5 0,-1-10-1 16,-1-2 1-16,-2-6 3 15,-4-1-2-15,0 0-5 0,-6 1 3 0,-4-1 1 16,-7 4-6-16,-2-1-1 0,-7-2-4 0,-5 1 1 16,0-2 1-16,-5-2-2 15,-7-1-1-15,-2 1 1 0,-3 3-1 16,0 10 0-16,3 14 0 0,4 12 1 15,-1 10 2-15,3 5-3 0,-2 19-4 0,-3 14 4 16,5 10 0-16,0 10 0 0,2 8-1 16,-3 2 3-16,3 3 0 0,4-2-2 15,-2-6 0-15,4-7-3 0,0-5 1 16,8-4-5-16,5-6-2 0,1-6 3 15,5-5-8-15,3-6-12 0,5-5-2 16,2-5-1-16,0-7-12 0,2-7-5 0,2 0 2 16,0-8-13-16,0-7-8 15,-2-6-4-15,-2-3 15 0,-8 0 12 16,0 0 34-16,-9 1 9 0,-2 2 26 0,-5 0 25 15,-1 2 5-15,-4 2-7 0,0 4-8 16,0 1-1-16,-9 5-1 0,1 0-7 16,-6 3-7-16,1 3-2 0,-3 1-4 15,-3 2-6-15,1 11 1 0,-1 6-2 16,2 4-3-16,3 4-2 0,4 2-6 0,7 3-1 15,3 0-1-15,0-3 0 0,13-1-2 16,3-5 3-16,3-3 0 0,6-7-3 16,2-3-1-16,2-5 2 15,4-5 0-15,0 0 1 0,-2-8 0 16,0-10 1-16,-2-3 2 0,-4-3-1 0,-3-3 1 15,-1 0 0-15,-9 0 6 0,-3 1-2 16,-5 2-2-16,-4-1 2 0,0 2-1 16,-8 2-3-16,-3-2-1 0,-3 3-1 15,-1 3 1-15,3 4-2 0,4 7-3 16,1 4 0-16,7 2-8 0,0 0-15 0,0 11-14 15,0 2-2-15,4 0-24 16,5-4-23-16,-5-4-103 0,0-4-19 0</inkml:trace>
  <inkml:trace contextRef="#ctx0" brushRef="#br0" timeOffset="7764.44">17599 1245 111 0,'0'-32'228'0,"-8"2"-192"0,0 6-17 15,6 4 29-15,0 5-24 0,0 5-3 0,2 6 4 16,0 4-14-16,0 4-14 0,4 17 2 15,4 12 2-15,0 6 2 16,1 7 0-16,-1 7-3 0,-2 5-8 16,-4 4-3-16,2 4-9 0,-2-1 5 0,-2-7-7 15,2-9 13-15,1-13 7 0,-1-10 1 16,2-12 1-16,-4-5 4 0,2-5 5 15,-2-4 8-15,0 0 15 0,2-7 7 16,2-8-16-16,-2-2-2 0,6-1-1 16,1 3-6-16,-1 1-3 0,2 4-7 0,5 3-4 15,1 3-1-15,5 1 1 0,4 2-2 16,2 1-12-16,4 0-18 0,0 0-21 15,8 0-34-15,2 0-29 0,5 0-169 16,5 0 243-16</inkml:trace>
  <inkml:trace contextRef="#ctx0" brushRef="#br0" timeOffset="8513.48">18871 1586 79 0,'-2'-4'122'0,"2"-2"7"0,0 4-84 16,0 0 14-16,0 2-17 0,0 0-11 0,0 0-2 16,0 0-16-16,0 5 3 15,0 9 4-15,2 4-3 0,-2 2-7 16,0 0 1-16,0-2-4 0,2-2 0 15,-2-3 1-15,0-4-4 0,4-4-3 0,-2-1 2 16,-2-4-1-16,4 0 1 0,2 0 1 16,3-13 4-16,5-5-6 0,1-3 1 15,-1-2-1-15,-4-1 0 0,5-2-2 16,1 2 0-16,-1 0 0 0,-1 2 0 15,3 3 0-15,1 1 0 0,-3 4 0 0,-1 6-1 16,-3 5 0-16,-3 3 0 0,2 0 0 16,-3 11 1-16,-3 10 0 15,0 4 1-15,-4 4 1 0,0 6-1 16,0 1-1-16,0-2 1 0,0 1 0 0,0-3 1 15,-2-8-2-15,2-7 0 0,0-5 0 16,0-5 0-16,0-5 0 0,8-2-1 16,2 0 3-16,7-12 0 0,4-7-1 15,3-4-1-15,3-3-1 0,2-3 1 16,0 0-4-16,-2 1 1 0,0 0 0 0,-4 2 1 15,-3 7-3-15,-5 5 3 16,-5 8 1-16,-4 4 0 0,-2 2-3 16,1 0 3-16,-3 6 1 0,0 7 1 15,-2 2 3-15,0 3 1 0,0 5-2 0,0 4 2 16,0 1-2-16,0 4 0 0,-7-1-1 15,3-1 0-15,2-4-2 0,2-5-1 16,2-3 1-16,7-5-1 0,3-4-12 16,2-6-6-16,5-3-18 0,4 0-10 15,2-5-21-15,-1-9-33 0,1-6-57 0,-2-2-22 16</inkml:trace>
  <inkml:trace contextRef="#ctx0" brushRef="#br0" timeOffset="9553.54">19762 1599 29 0,'2'-3'51'0,"-2"-4"144"0,0 0-150 16,0 1 22-16,0 1-24 0,-6-2 0 16,-3 2-3-16,1-1-11 0,-2 2-1 15,-5 4-2-15,-1 0-3 0,1 0-1 0,-3 4 4 16,-3 9-7-16,2 3-4 15,-3 5-1-15,1 6-2 0,0 1-3 16,1 0 1-16,9 1-6 0,5-5 1 16,4-2-5-16,2-6 0 0,4-3-1 0,13-4 2 15,5-7-1-15,5-2 0 0,2 0 1 16,6-13 0-16,-4-4-4 0,4-1-2 15,-4-1 1-15,-4 2 3 0,-4 1 0 16,-8 4-8-16,-9 3 8 0,-4 1 2 16,2 3-2-16,-4 5 0 0,0-1 0 0,0 1 2 15,0 0-4-15,0 7-3 0,-4 6 3 16,2 3 2-16,0 1-2 0,2-2-7 15,0 0-6-15,0-1-1 16,4-7 5-16,4-3-4 0,4-2 1 0,-3-2 8 16,3 0-3-16,5 0 0 0,1-11 5 15,-1-3 3-15,-3-4-16 0,-1-2 10 16,-1-3 8-16,1-5 0 0,-1-1 0 15,-2-4-1-15,-4-3 1 0,1-4 0 16,-5-6 0-16,2-5-3 0,0-5-4 0,0-1-8 16,-2-1 7-16,2 1 5 0,0 7 1 15,1 8 2-15,-3 9-1 0,-2 5 2 16,2 13 4-16,-2 4 3 15,0 5-2-15,0 5-1 0,2 1-3 0,-2 0 0 16,2 0-3-16,2 0 1 0,-4 2 3 16,4 5 0-16,0 4 1 0,-2 4-1 15,-2 5 0-15,0 3 1 0,0 4 0 16,0 6-3-16,0 1 0 0,0 5-1 15,0 5 2-15,0 2-2 0,0 4 2 0,0 6-1 16,-2 2 0-16,2-3-1 0,0 2 0 16,6-9 0-16,3-8 0 0,-3-9-1 15,0-8 2-15,-2-10 1 0,-2-5-2 16,-2-5-2-16,0-3 6 0,0 0 3 15,0-6 10-15,2-10-12 0,-2-4-7 16,5-5 3-16,-1 0 0 0,4 3-2 16,-4 0 1-16,2 5 0 0,3 5 0 15,1 3 0-15,2 3-3 0,1 3-1 16,1 3 0-16,1 0-2 0,3 0-11 15,1 2-3-15,4 5-7 0,1-2-1 0,9-1 16 16,3 0 11-16,5-4-3 0,-4 0-5 16,0 0 5-16,-1-4 4 0,-3-3 4 15,-4-1 5-15,-5 1 8 0,-5 2 0 16,-11 2-1-16,-2 2-1 0,-4-2 6 15,-2 3 7-15,0 0-11 0,0 0-4 16,-4 0-4-16,-4 0-9 0,2 11-2 16,-2 4 2-16,-1 2-1 0,1 2 2 15,2-2-1-15,2 0-2 0,0-3 1 16,4-2 1-16,0-5 0 0,0-2-3 0,0-3 2 15,0-2 1-15,0 0 0 0,2 0 1 16,6-7 2-16,2-7 1 0,1-3-2 16,-1 0-3-16,0 1 2 0,-1 1 1 15,1-1 0-15,0 2-3 0,3-1 0 16,1 1 2-16,1 2-1 0,-1 0-2 15,-6 4 1-15,1 1 1 0,-3 4-1 16,-4 2-1-16,-2 1-12 0,0 0 1 16,0 0-1-16,0 2 3 0,0 7 1 15,0 2-2-15,0 0 0 0,0-1-2 0,0-1-2 16,8 1-14-16,7-2-1 0,3-5-5 15,1-3-16-15,-7 0-266 0,-1-2 260 16</inkml:trace>
  <inkml:trace contextRef="#ctx0" brushRef="#br0" timeOffset="9746.54">21047 1452 262 0,'-4'7'178'15,"0"3"-171"-15,0 3 29 0,0 2 0 16,-2 3-4-16,4 0 5 0,-3 3-17 15,1 1-13-15,4 2-2 0,0-1-3 16,0-2-2-16,0-1 0 0,2-2-1 16,9-3-28-16,1-1-25 0,3-8-42 0,-5-4-141 15</inkml:trace>
  <inkml:trace contextRef="#ctx0" brushRef="#br0" timeOffset="9985.57">21465 1754 342 0,'12'-12'77'0,"5"-2"-76"15,4-4 5-15,8-2-5 0,4-3 1 0,-2 2-1 16,6-1 3-16,2 3 1 15,-2 1-3-15,3 2-2 0,-5 1 0 16,6 3-1-16,-4 1 3 0,5 6 9 0,-7 1-12 16,-8 4-12-16,-7 0-27 0,-7 0-18 15,-5 0-36-15,-8 0-72 0</inkml:trace>
  <inkml:trace contextRef="#ctx0" brushRef="#br0" timeOffset="10198.58">21566 1517 532 0,'9'9'52'0,"1"3"-63"15,6 3 52-15,3 5-14 0,2-1-7 16,8 1 1-16,4 1-10 0,4-4-6 15,2 5-1-15,5 3-1 0,1 3-14 0,3 3-10 16,3 1-45-16,-5-8-62 0,-5-2-193 16</inkml:trace>
  <inkml:trace contextRef="#ctx0" brushRef="#br0" timeOffset="12330.7">23216 1593 26 0,'0'0'156'15,"0"0"-115"-15,0-2 1 0,0 1 2 16,0-3-15-16,0 0-4 0,0 0-1 15,-2-2 3-15,0 1-1 0,-2-1-9 16,1-1-3-16,-1 1 7 0,0 0-5 16,-2 0-1-16,-2-1 1 0,-3 2-5 15,3 0 3-15,-4 0-7 0,-1 3 0 0,1-1-2 16,-3 3 2-16,-3 0-3 0,-1 0-3 15,-3 10 1-15,1 3-2 0,-2 3 1 16,7 2 0-16,-3 2 0 0,2 4 0 16,7 1-2-16,0 0-2 0,6 1 2 15,4-3 2-15,0-1-4 0,4-2-1 0,8-4 4 16,3-4-1-16,-1-5 0 15,3-2 0-15,-1-5 3 0,5 0 3 16,0-5-2-16,3-13-1 0,3-3 3 16,2-5 0-16,-2-3 0 0,2-3 3 0,-2-2-1 15,-4-1 3-15,-3 1-1 0,1-2-4 16,-2 0 2-16,-7-4-3 0,4-3-1 15,-7-2-1-15,-1-4 1 0,-8-5-1 16,2-2-4-16,-2 0 2 0,0 3 2 16,0 9-2-16,-4 10 2 0,-2 11-3 0,4 8 3 15,-2 6 0-15,1 5-2 0,3 2 0 16,-2 2 0-16,2 0 0 15,-2 0-6-15,-2 6-1 0,4 9 2 16,-8 8 5-16,4 2 0 0,0 2 0 16,-5-1-1-16,5-2-1 0,0 0 0 0,2 2 0 15,-4-2 2-15,4-2 0 0,0 2 0 16,-2-1-2-16,2-1 3 0,2 2 0 15,-3 1-2-15,3 0 0 0,0 3 1 16,0-2 0-16,0 0 0 0,0-4-2 16,0-1 2-16,3-1 1 0,1 2-1 0,-2 0-1 15,0 0 2-15,0 3 1 0,2-1-2 16,-2 0 0-16,-2-1 0 15,4 0 1-15,0-3-2 0,7-1 0 16,-3 0 1-16,2-5 1 0,5-4-1 0,1-3-1 16,3-7 2-16,6 0 2 0,2-7-1 15,1-9 0-15,1-4-2 0,-2-2 3 16,-2-1-2-16,-6-1 0 0,-1 1 2 15,-5 3 1-15,-7 2-2 0,0 3-2 16,-6 4 0-16,0 6 4 0,0 1-2 0,-6 4-1 16,-2 0-3-16,-3 1-9 0,-5 13-10 15,5 4-3-15,3 1 4 0,0 1-6 16,8-1-8-16,0 1-6 15,0-2 5-15,8-3 7 0,7-6 22 0,3-3 6 16,1-6 0-16,6 0 3 0,-1-1 1 16,1-8-4-16,0-3 6 0,-2 0 0 15,-5 1 3-15,-1 1-7 0,-3 1 1 16,-3 1 4-16,-3 3 2 0,0 0-4 15,-4 3-2-15,-4 1-2 0,0 1-3 0,0 0-1 16,2 1 1-16,-2 9 2 0,0-1 1 16,0 2 0-16,0 1 1 0,-2 0 2 15,-6 3-4-15,-2-1 7 0,-1 0 11 16,-1 0 7-16,-2-3-9 0,3 0 0 15,-1-4-4-15,4 0-3 0,3-4-6 16,3-2-3-16,2-1 0 0,0 0-5 16,2 0-34-16,15-10-3 0,2-3 2 15,10-8-37-15,-1-6-154 0,1 1 68 16</inkml:trace>
  <inkml:trace contextRef="#ctx0" brushRef="#br0" timeOffset="12665.72">24084 1628 23 0,'-2'20'60'0,"-4"4"89"0,-3 7-136 16,3 5 18-16,0 0 66 0,0 3-49 15,0 2-42-15,-5 7-3 0,3 4 6 16,-2 4 43-16,-1-6-44 0,3-5 2 16,-2-9-10-16,2-10 5 0,-1-6 2 15,3-9 3-15,2-3 6 0,-2-4 5 16,2-4-6-16,-5 0 11 0,1 0-5 0,2-9-5 15,0-8-5-15,-3-4-1 0,3-9-5 16,2-5-1-16,0-4-1 0,-2-5 1 16,4-2 1-16,-2-3-9 0,4-3 13 15,0-7-5-15,12-5-4 0,9-2-3 16,5 0-10-16,3 11-8 0,4 12-9 15,-2 17 11-15,0 13 4 0,-4 9 1 16,-2 4-3-16,-2 0 5 0,-2 12 7 16,-5 7 2-16,-6 2 3 0,-3 4-6 15,-3 1-10-15,-4 1-3 0,0-1-3 0,-4 2 8 16,-7-3-58-16,-3-2-29 0,-1-5-80 15,3-3 67-15</inkml:trace>
  <inkml:trace contextRef="#ctx0" brushRef="#br0" timeOffset="13361.76">24282 1770 80 0,'15'-19'215'0,"4"-9"-132"0,-1-4-73 0,9-7 9 15,-2-4 10-15,4-3 2 0,0-2-1 16,0-2 6-16,0-4-12 0,0-2-8 15,-3-3-2-15,3-4-3 0,-2 1-9 16,-4 4 1-16,-7 13-1 0,-5 11 1 16,-5 15-2-16,-4 11 1 0,-2 6 2 0,0 2-3 15,0 0-6-15,0 9-3 16,0 11 4-16,-10 16 6 0,-5 10 0 15,-3 8 1-15,-3 4 1 0,-2 2-4 16,1 0-3-16,1 2-8 0,4-2-5 0,5-5 2 16,4-6-8-16,6-10 12 0,2-7 1 15,4-8-1-15,8-8 2 0,5-5 3 16,5-7 0-16,5-2 1 0,0-2-4 15,8 0 0-15,-2-6 7 0,2-7 1 16,-1-1-3-16,-5 1 3 0,-5 0 0 0,-1 0 0 16,-6 2 0-16,-7-1 1 0,0 0 5 15,-4-1 3-15,1 2 1 16,-5-3 0-16,0 5 3 0,-2-2 3 15,0 0-2-15,0-1-1 0,0 2-5 0,-2 1 2 16,-4 0-4-16,-1 4 2 0,1 2 0 16,-4 1 4-16,-3 2-2 0,1 0-2 15,-7 3-2-15,1 8-2 0,-1 2-2 16,3 1 5-16,3 2-1 0,1 4-1 15,-1 4-2-15,3 1 1 0,0 1-2 16,1 0 1-16,5-3-3 0,2-1 0 0,2-3 0 16,0-3-1-16,9-4 0 0,5-5-1 15,5-5 3-15,5-2-1 16,5-5-3-16,0-11-6 0,2-1 0 15,-4-2 0-15,-4 2-1 0,-2-2 8 0,-5 3 0 16,-1 2 0-16,-5 1-2 0,-2 4 2 16,-6 1 3-16,0 4 1 0,-2 2 0 15,0 2 2-15,0 0 0 0,0 0 2 16,0 0 0-16,0 0-4 0,0 0-2 15,0 7-2-15,0 5-1 0,-4 1 4 0,0 2 0 16,0-1-1-16,0 2-2 0,2-3 1 16,2 0-8-16,0-1-8 0,0-1-14 15,10-2-6-15,5-2 2 16,5-7 28-16,3 0-87 0,0-8-167 0,-1-9 124 15</inkml:trace>
  <inkml:trace contextRef="#ctx0" brushRef="#br0" timeOffset="13523.77">25167 1578 35 0,'-4'0'312'16,"0"0"-261"-16,-4 6-28 0,6 1 1 0,-5 5-7 15,3 4 16-15,0-1-9 0,0 3-11 16,2 3-6-16,2 2-3 0,0-2-3 16,0 0 0-16,0-2-2 0,4-1 1 15,6-4 2-15,9-4-14 0,2-8-23 16,6-2-11-16,10-5-6 0,6-15-60 15,-2-7-98-15</inkml:trace>
  <inkml:trace contextRef="#ctx0" brushRef="#br0" timeOffset="13665.78">25628 1502 37 0,'0'0'296'0,"0"0"-190"16,-4 0-75-16,-8 13 1 0,-9 10-13 15,2 6 13-15,-5 5-4 0,-3 7-7 16,2 3-7-16,-2 4-5 0,2 8 0 16,-2 4-2-16,7 5-5 0,7 0-1 15,3-4-1-15,10-4-16 0,0-6-25 16,0-8-36-16,2-9-73 0</inkml:trace>
  <inkml:trace contextRef="#ctx0" brushRef="#br0" timeOffset="17314.99">12634 4720 2 0,'2'0'9'0,"0"-2"145"0,-2-3-115 15,0 1-1-15,0 0 2 0,0 0-8 16,0-2-5-16,0 1-5 0,0 1 0 0,0-2-4 15,0 1-2-15,-2-2-1 0,0 0 4 16,-2-1 1-16,0 1-1 0,0-2 1 16,-2 2 1-16,-3-1-9 0,3-1 0 15,-4 0-4-15,-7-1-3 0,3 3 0 16,-7 2-3-16,-4 3 0 0,-2 2 0 0,1 0-3 15,-5 6-1-15,2 7 3 16,-4 6 2-16,6 5-3 0,2 1-1 16,2 5 0-16,7 3 1 0,3 4-1 15,3 1-1-15,8 3 0 0,2 1 2 0,0-4-1 16,12-2 2-16,13-3-2 0,6-6 3 15,8-4-2-15,3-6 0 0,5-3 1 16,5-10 1-16,0-4-1 0,-3 0 0 16,-1-13 1-16,-7-6 0 0,-4-1-1 15,-6-3 0-15,-4-2 2 0,-8 1 2 0,-7-2 3 16,-4 2 5-16,-6-1 1 15,-2 2 4-15,0 2-6 0,-8-2-1 16,-4 4-5-16,-5-2-2 0,-1-1-3 16,1 1-2-16,-4 2 2 0,3 2-2 0,5 5-9 15,1 5-13-15,4 6-2 0,4 1-15 16,4 5-38-16,0 10-13 0,0 1-51 15,0 1-82-15</inkml:trace>
  <inkml:trace contextRef="#ctx0" brushRef="#br0" timeOffset="17856.02">13407 4771 0 0,'-2'-4'9'0,"-4"-1"195"0,0-2-168 16,0-1 28-16,-1-1-17 0,-1-1-5 15,-2 1-10-15,-5 1-2 0,5 0-9 16,-4-2-1-16,-3 3-4 0,3 1 2 15,1-1-6-15,-3 5 2 0,3 1-2 16,-1 1-4-16,-1 0-3 0,1 3-1 0,-1 12-3 16,-1 5-2-16,-1 6-3 15,5 4 4-15,4 4-2 0,1 1-1 0,7 3 1 16,0 0 3-16,0-2-3 15,13-4-6-15,3-2-4 0,7-7-5 0,4-7 4 16,4-7 0-16,6-7 0 0,-2-2 7 16,7-3 3-16,-3-13 2 0,0-7 0 15,0-5 2-15,-1-4 3 0,-3-2 0 16,-4 2 12-16,-6-2-7 0,-7 2 8 15,-5 2-5-15,-7-3 0 0,-4 2-2 0,-2 3-4 16,-6 2 0-16,-7 0-3 0,-3 6-2 16,1 6 0-16,-1 4-2 15,-1 10-6-15,5 0-10 0,-1 16-16 16,5 7-11-16,2 2-40 0,-2 1-108 0,1-3-16 15</inkml:trace>
  <inkml:trace contextRef="#ctx0" brushRef="#br0" timeOffset="18311.04">14222 4734 10 0,'0'-6'28'0,"0"0"187"16,0-7-152-16,0 3-15 0,-4-1 17 15,-3 0-18-15,-1 0-12 0,-2 1-6 0,0 2-6 16,-7 1-7-16,0 2-3 0,-1 2-4 15,-5 3-1-15,-2 0-3 0,-4 4 0 16,2 11-2-16,-6 4 2 0,4 4-1 16,1 6-3-16,5 4-1 0,2 2-1 15,11 3 1-15,8-1-3 0,2-3 2 16,12-2-4-16,9-1-8 0,6-3-1 0,2-7 9 15,8-8-7-15,6-4-7 16,3-9 6-16,-1 0 9 0,1-10 4 16,-7-9 0-16,-6-3 0 0,0-4 1 0,-6-4 2 15,-6-1 10-15,-7 1 2 0,-4-1 1 16,-5 3 0-16,-5 0 0 0,0 2-6 15,-7 3-3-15,-5 1 0 0,0 4-4 16,-5 0-3-16,-2 5-1 0,3 5 0 16,-1 3-7-16,9 5-9 0,0 5-17 15,4 13-26-15,-3 1-26 0,3-1-103 16,0-1-58-16</inkml:trace>
  <inkml:trace contextRef="#ctx0" brushRef="#br0" timeOffset="18808.07">14900 4714 2 0,'0'-6'8'0,"0"-3"213"15,0-2-160-15,0-2 10 0,-4 3-15 16,0-1-18-16,-5 0 0 0,1 0-15 15,-4 0 2-15,1-1-9 0,-5 2-1 16,1 3-2-16,-1 2-2 0,-3 5 0 0,-2 0-4 16,-3 5-2-16,1 12-1 15,-4 8-5-15,2 8 1 0,5 4 0 16,1 3-1-16,4 3-1 0,9 0 1 15,6-1 0-15,0-2-13 0,11-7-7 0,11-3 1 16,3-8 3-16,8-8 0 0,-4-6 4 16,6-6 3-16,0-2 10 0,1-7 0 15,3-10 0-15,-4-5-1 0,-2-4 4 16,0-3 3-16,-6-1 8 0,-4-3 1 15,-5 1 5-15,-7 2-6 0,-7 0 6 0,-4 0-3 16,0-1-5-16,-10 2-3 0,-1 1-2 16,-3 4-3-16,-3 5-4 15,-1 5 1-15,-1 9-1 0,2 5-3 16,3 0-7-16,2 17-4 0,-1 6-12 0,9 5-20 15,0-3-13-15,-2-7-61 0,4 2-183 16</inkml:trace>
  <inkml:trace contextRef="#ctx0" brushRef="#br0" timeOffset="19315.09">15890 4710 2 0,'0'-5'7'0,"0"0"40"0,0-4 126 16,0-1-133-16,0 1 23 0,0 1-18 0,0-1-8 15,0 1-2-15,-4 0-3 0,-2 0-4 16,-3 0-5-16,3 2 0 0,-4-2-8 16,-3 3 0-16,3-1-4 15,-4 2 0-15,-5-1-3 0,2 2-2 0,1 2 2 16,-3 1-1-16,-5 0 0 0,1 0-3 15,-6 10-4-15,2 1 3 0,-4 2 1 16,0 5-2-16,0 2-1 0,2 4-1 16,6 4 1-16,5 1-3 0,-1 3 0 15,11 2 0-15,2 4 2 0,6 0-2 0,4-3 1 16,14-1-9-16,13-6-8 0,4-5 5 15,7-7 10-15,5-8 3 0,5-7 2 16,0-1 0-16,-1-5 10 0,3-13-6 16,-10-4 15-16,-1-6 7 0,-4-4-5 15,-8-2 2-15,-4-4 1 0,-8-1-6 16,-9-2-5-16,-6 0 0 0,-4-3-4 15,-2 1-5-15,-14 0-2 0,-7 0-2 16,-2 7 0-16,-6 8-4 0,0 5-2 16,-2 11-14-16,0 12-11 0,-6 1-19 0,-3 23-35 15,1 4-63-15,8 5-286 0</inkml:trace>
  <inkml:trace contextRef="#ctx0" brushRef="#br0" timeOffset="22283.27">12576 5814 9 0,'7'0'2'0,"-5"0"159"0,0-7-116 15,-2-2-5-15,0 1 13 0,0-1-15 16,0 1-12-16,0 0-7 0,0 2-5 0,-2-3-5 15,0 4 2-15,-5-3 0 0,3 2 2 16,-2 0-2-16,-4-1-2 0,1-1 4 16,-1 0-5-16,0 2 0 15,-3-2-2-15,1 4 1 0,0 3-2 0,-5 1-3 16,-2 0-4-16,-1 3 4 0,-3 8-1 15,-2 6-2-15,2 3 0 0,3 3 1 16,1 3 2-16,5-1-3 0,1 1 0 16,5 0 1-16,4 0-1 0,4 0 3 15,4-2-5-15,15 0 2 0,1-1 2 16,9-3-2-16,0-5 1 0,6-6 2 0,5-4 0 15,-5-5-4-15,2 0 3 0,-4-3 0 16,-4-11 1-16,-2-4 1 0,-6-4-2 16,-5 2 1-16,-1-4-1 15,-5-2 0-15,-2 4 0 0,-4-1 0 0,-2 2 2 16,-2 0 1-16,0 4-2 0,-4-1 3 15,-4 1-4-15,-4 1 0 0,-1 2-3 16,3 2 1-16,-1 1 0 0,3 1-9 16,2 4-11-16,6 6-10 0,0 0-9 15,0 8-39-15,0 3-39 0,0 3-71 0</inkml:trace>
  <inkml:trace contextRef="#ctx0" brushRef="#br0" timeOffset="22720.29">13203 5731 9 0,'-4'-6'53'0,"-3"-3"43"16,-3 3-44-16,0-1 5 0,-7 3-3 16,1 4-20-16,-5 0-9 0,0 0-2 15,-1 10-6-15,3 3-1 0,0 4-8 16,3 3-1-16,1 4-2 0,5 3-5 15,4 0-1-15,6 2 1 0,4 1 0 16,10-2-2-16,9 0 2 0,4-2 0 0,4-6-6 16,4-3-2-16,0-7-2 0,9-6 0 15,-3-4 6-15,2 0 4 0,1-10 1 16,-7-6 2-16,-4-3-1 0,-4-4 7 15,-6-2 2-15,-5-3 5 0,-3 0 0 16,-7 3 1-16,-6-2-1 0,-2 2-1 0,-2 1 1 16,-10-4-7-16,-5 3-4 15,-3-1-3-15,1 4 0 0,-2 4-4 16,5 5 0-16,5 5-1 0,7 7-8 15,4 1-11-15,0 12-36 0,0 9 15 0,4 5-22 16,3-3-64-16,-1 2-70 0</inkml:trace>
  <inkml:trace contextRef="#ctx0" brushRef="#br0" timeOffset="23084.32">14087 5827 85 0,'0'-12'102'15,"0"-5"-13"-15,-6 0-70 0,0 1 25 0,0-1-9 16,-2 3 6-16,-1 2-9 0,1 2-12 16,0 5-3-16,-3 1-6 0,1 3 0 15,-2 1-4-15,1 0-1 0,-1 13 3 16,0 6-5-16,3 3-4 0,1 5 1 15,4 2-1-15,4-1 0 0,0-1-1 0,4-2 1 16,8-3 2-16,3-3-3 0,3-4 0 16,1-4 0-16,2-6-1 15,-3-5 1-15,7 0 1 0,-2-4 2 16,0-9 0-16,-1-3-1 0,-1-4 0 0,0-3 2 15,-7 0-1-15,-3-1-1 0,-5 1 1 16,-6-1 1-16,0 2-2 0,0 0 2 16,-2 3-1-16,-9 0-1 0,-3 3 0 15,4 3-2-15,1 1-4 0,1 6-11 16,4 3-16-16,2 3-27 0,0 2-86 0,-4 8-47 15</inkml:trace>
  <inkml:trace contextRef="#ctx0" brushRef="#br0" timeOffset="23459.34">14714 5759 26 0,'-6'-18'263'16,"-3"-2"-247"-16,-5 6 18 0,-1 4 2 15,1 2-9-15,-3 7-2 0,1 1-12 16,3 0-9-16,1 9-2 0,2 4-1 16,1 2-1-16,3 5-2 0,2 0 2 15,0 2 0-15,4 3-1 0,0 0 0 16,0-1 1-16,6-1 1 0,7-2-1 15,-1-2-2-15,4-5 2 0,3-2 0 16,2-6-2-16,1-5-1 0,7-1 3 16,-2 0 3-16,0-12-2 0,-4-6 0 0,2-2-2 15,-3-3 7-15,-5-5 5 0,2 0 3 16,-9-2 3-16,-4 1 1 0,-2 1-5 15,-4 0 1-15,-2 6-2 0,-8 1-7 16,-5 2-1-16,3 5-4 0,-5 1 0 16,7 4-4-16,4 5-10 0,0 4-13 15,4 0-23-15,2 7-49 0,-4 7-31 16,1 4-71-16</inkml:trace>
  <inkml:trace contextRef="#ctx0" brushRef="#br0" timeOffset="23787.36">15642 5768 55 0,'-6'-18'262'16,"-9"1"-224"-16,1 1-32 0,-7 2 26 15,0 4-10-15,-1 3-3 0,-1 6 9 16,4 1-14-16,5 0-10 0,1 15-3 15,3 6-1-15,2 8-1 0,0 4 1 16,8 2 0-16,0-1 0 0,0-1 1 0,6-2-2 16,10-3 1-16,7-4 1 0,2-7-2 15,2-7 1-15,4-7 3 0,-2-3 1 16,2-4 0-16,-2-14 4 0,2-4 6 15,-4-7 1-15,-1-4-2 0,-7-1 1 16,-7-3 3-16,-7-5-6 0,-5 0 0 0,0-2-9 16,-9 1 3-16,-9 6-2 15,-3 2-3-15,-6 5 0 0,-4 5-2 16,0 4-14-16,-2 9-28 0,2 9-36 15,-2 3-54-15,0 1-100 0</inkml:trace>
  <inkml:trace contextRef="#ctx0" brushRef="#br0" timeOffset="24639.4">12605 6723 11 0,'4'-6'135'0,"1"-4"-30"15,-5 1-68-15,0 1 18 0,0-1-17 16,0 0-4-16,-2 3-7 0,-7 0-12 15,1 0-6-15,-4 2 3 0,-5 1-3 16,-2 0-1-16,1 3 3 0,-5 0-4 16,0 1-1-16,1 11 4 0,-1 4-2 0,2 7 1 15,1 5-6-15,3 5 1 0,5 4 2 16,3 3-7-16,9-2 1 0,0-2 0 15,11-2 0-15,9-7 1 0,5-5-1 16,6-4 0-16,2-9 2 0,2-7-1 16,0-2 1-16,1-4 0 0,-5-11 2 15,-2-6-4-15,-7-5 3 0,-1-1 0 16,-7-5 0-16,-3 0 1 0,-5 2 1 15,-4 0 3-15,-2 4-1 0,0 0 0 16,-6 4-5-16,-2-2 0 0,-3 5 0 0,1 1-2 16,-2 1 0-16,3 5-4 0,3 6-7 15,0 6-10-15,4 0-15 0,2 15-40 16,0 7 10-16,8-1-75 0,4 0-78 15</inkml:trace>
  <inkml:trace contextRef="#ctx0" brushRef="#br0" timeOffset="24988.42">13459 6736 157 0,'-12'-17'225'16,"-5"-3"-213"-16,-2 3 7 0,-3 1 14 15,-3 1-13-15,-4 2 16 0,2 4-18 16,4 4 6-16,1 4-10 0,3 1-9 15,-4 3-2-15,3 14 3 0,-5 5-3 16,6 6-1-16,1 5 0 0,1 5-1 16,7 3 0-16,6 0-2 0,4-2-1 15,6-4 1-15,12-7 3 0,7-4-3 16,2-9 0-16,6-6-1 0,0-7 2 15,4-2 1-15,5-10-1 0,-3-10 1 0,2-3 0 16,-1-3 0-16,-3-5 0 0,-6-1 1 16,-6-2 0-16,-9 2 0 0,-5 0 1 15,-9 6 0-15,-2 0 1 0,0 3-2 16,-9 3 0-16,-7 4-2 0,1 1 1 15,1 4-5-15,1 3-19 0,5 5-10 0,6 3-18 16,2 3-60-16,0 7-52 16,0 3-13-16</inkml:trace>
  <inkml:trace contextRef="#ctx0" brushRef="#br0" timeOffset="25332.44">14342 6682 105 0,'-7'-11'282'0,"-11"-3"-263"0,-7 0-1 0,-4-1 26 15,-8 5-25-15,2-1-6 0,0 4 19 16,0 6-14-16,1 1-3 16,-1 0-9-16,2 8 3 0,2 6 1 15,6 2-3-15,3 4-2 0,7 7-4 0,9 4-3 16,2 2 0-16,4-1 0 0,6-1 3 15,13-3-2-15,1-3 1 0,7-2-1 16,4-4 0-16,2-8 2 0,0-8 0 16,0-3-1-16,-2-4-1 0,0-11 5 15,-4-6-1-15,-6-3-1 0,0-6 2 0,-7 0-1 16,-4 1 4-16,-3-1-2 0,-7 2 4 15,0 1-2-15,-4 1-1 0,-11 0-4 16,3 5-3-16,-7 2-3 16,3 5 2-16,-1 4-16 0,7 4-5 15,6 6-15-15,4 0-28 0,0 6-57 0,0 8-42 16,0 1-24-16</inkml:trace>
  <inkml:trace contextRef="#ctx0" brushRef="#br0" timeOffset="25704.47">14832 6627 64 0,'-5'-15'28'0,"-3"-2"150"0,0-2-147 0,-4 4 16 15,-1-1-8-15,-3 2-2 0,1 4-8 16,1 3-5-16,-3 2-1 0,5 5-1 15,-5 0-8-15,1 4-5 0,-1 9 1 16,-2 4-4-16,3 6-2 0,1 3-2 16,-1 6 2-16,4 6-5 0,1 0 1 0,7 3 1 15,4-3 0-15,0-5-2 0,10-2 2 16,9-6-2-16,6-6 1 0,6-9-10 15,4-7-1-15,0-3 7 0,0-6 1 16,0-12 2-16,-2-6 0 0,-2-4 2 16,-6-4 2-16,-4 1-4 0,-7-1 2 15,-5-1 5-15,-7 4 1 0,-2 1 2 16,-2 3-2-16,-11 0-2 0,1 2 1 15,-5 5-3-15,3 1-3 0,-3 5-1 16,7 2-1-16,4 4-13 0,4 6-10 0,2 0-32 16,0 8-43-16,0 2-20 0,0 2-98 15</inkml:trace>
  <inkml:trace contextRef="#ctx0" brushRef="#br0" timeOffset="26032.48">15731 6532 185 0,'-2'-18'221'0,"-13"-1"-209"16,-3 4 27-16,-7 1-19 0,-2 6-7 16,-6 5 13-16,0 3-14 0,2 0-8 15,0 11 1-15,6 5 0 0,2 6-2 16,7 9-2-16,1 6-3 0,3 4 1 15,4 3 2-15,8 0 0 0,0-3-3 0,12 0 1 16,7-3 1-16,3-6 0 16,3-6-1-16,2-9 1 0,0-7 2 15,0-9-1-15,-2-1-1 0,1-13 7 16,-1-10 9-16,-2-9-2 0,-2-2-7 15,-5-4 1-15,-8-1 3 0,-5 2-2 0,-3 1-2 16,-5 5-5-16,-7 2 1 0,-7 2-1 16,-3 6-3-16,-7 2-1 0,-2 5-10 15,-4 5-24-15,-3 3-17 0,-7-3-58 16,-3 9-210-16</inkml:trace>
  <inkml:trace contextRef="#ctx0" brushRef="#br0" timeOffset="26900.53">12750 7599 27 0,'0'-3'12'0,"-2"-6"180"16,0-4-151-16,-4 2 25 0,2-2-16 16,-3 0-9-16,-3 2-5 0,-2 0-8 0,-1 0-11 15,-3 4-4-15,-3 1-4 0,-2 5 3 16,-1 1 2-16,-5 0-5 15,-6 11 1-15,4 4-2 0,-2 3 6 0,0 5-8 16,2 4-1-16,6 2 3 0,2 3-5 16,7 2 3-16,6 0-4 0,6-1 1 15,2 0-1-15,16-2-2 0,9-1 0 16,6-5 1-16,4-4 1 0,2-8-2 15,-2-5 1-15,5-8 0 0,-5 0-1 16,0-6-2-16,-6-11 0 0,-2-3 4 0,-2-4-2 16,-7-3 0-16,-3-1 1 0,-7 0 1 15,-6 0-1-15,-2 2-1 0,0 1 3 16,-8 2 2-16,-5-1-3 15,-5 1 2-15,-3 1-1 0,-2 2 0 0,-1 0-4 16,1 5 2-16,2 2-2 0,5 7 1 16,3 6-2-16,7 0-8 0,4 16-11 15,2 9-9-15,4 3-19 0,8 3-12 16,5-2-30-16,0-5-90 0,-1-3-15 15</inkml:trace>
  <inkml:trace contextRef="#ctx0" brushRef="#br0" timeOffset="27272.55">13544 7549 76 0,'-21'-15'247'0,"0"-4"-201"16,1 2-28-16,-3 2 35 0,-2 2-14 0,-2 3-2 15,3 5-2-15,-5 5-9 0,-2 0-8 16,-2 12-6-16,2 8-3 0,0 5 0 16,6 7 0-16,4 4-6 0,7 2-2 15,5 2-1-15,9-2 1 0,6-1-1 16,15-1-1-16,6-2 0 0,8-4 0 0,4-8-8 15,11-8-4-15,0-9 0 0,-3-5 2 16,3-4-3-16,-7-13 8 16,-6-5 8-16,1-5-2 0,-7-3-2 15,-4-3 2-15,-3 1 2 0,-13 0 4 0,-5 0 3 16,-6-1-1-16,0-1-5 0,-8 2 2 15,-9 3 0-15,-2 3-4 0,-1 5 0 16,-3 1-2-16,7 3 0 0,1 5-12 16,9 7-11-16,4 5-16 0,2 2-49 15,0 11-58-15,0 1-98 0</inkml:trace>
  <inkml:trace contextRef="#ctx0" brushRef="#br0" timeOffset="27652.58">14261 7550 64 0,'-10'0'183'0,"-1"-5"-100"15,1-4-54-15,0 0 28 0,-3 2-11 0,-1-2-11 16,-1 4 5-16,-1 1-12 15,-3 3-9-15,-1 1-6 0,-1 1 1 16,-2 12-3-16,2 3-6 0,5 4 0 16,1 7-4-16,7 2-2 0,6 3-1 0,2 3 1 15,10-1 0-15,9-4-2 0,8-1 2 16,6-6-3-16,2-5-7 0,4-5 2 15,-1-7-1-15,-5-6 4 0,-2 0 4 16,-6-8 2-16,-3-8 1 0,-5-4 1 16,-1-3 1-16,-5-2 3 0,-5-2 1 0,-4 1 6 15,-2-1-3-15,0 0 0 0,0 0-3 16,-8-2 0-16,-3 2-1 15,1 2-5-15,0 1-1 0,-1 2 1 16,1 5-1-16,2 5-8 0,4 6-19 0,-1 6-6 16,5 1-48-16,0 8-30 0,5 4-120 15</inkml:trace>
  <inkml:trace contextRef="#ctx0" brushRef="#br0" timeOffset="28012.6">14819 7521 117 0,'-12'-17'143'0,"-3"-1"-87"16,1-2-38-16,-1 2 35 0,1 0-19 16,-3 2 7-16,1 4 2 0,1 3-16 15,-1 6-8-15,1 3 2 0,3 0-8 16,-3 9-4-16,1 9-6 0,2 5-3 15,-1 5 1-15,5 6-3 0,6 4 4 0,0 1-4 16,2-1 2-16,4-9 2 0,10-3-4 16,5-7 1-16,0-6-7 0,1-4-2 15,3-7 6-15,-2-2 2 0,1-4 4 16,3-10-3-16,0-4 2 15,-2-3 0-15,-3-3 0 0,-3-3-1 0,-3-2 1 16,-5 0 2-16,-5 2 1 0,-4 2 1 16,0 2 1-16,0 1-3 0,-10 2-1 15,-5 4-1-15,-1 0 0 0,-1 4-1 16,3 2-1-16,-1 3-4 0,7 5-15 15,2 2-16-15,4 3-38 0,-5 7-43 0,1 2-107 16</inkml:trace>
  <inkml:trace contextRef="#ctx0" brushRef="#br0" timeOffset="28400.62">15617 7498 76 0,'-12'-17'168'0,"1"-4"-105"16,-3 1-31-16,1 4 31 0,1-2-24 15,0 3 9-15,-5 3-5 0,3 3-14 16,1 6 2-16,-1 3-13 0,-1 0-5 15,1 12-9-15,-1 8-3 0,1 7 3 16,-5 8-4-16,5 6 1 0,1 7-1 16,9 0 0-16,4-2-1 0,0-4 0 15,11-6 0-15,5-5-5 0,1-8-5 0,5-8-4 16,-1-11 9-16,2-4 4 0,0-2 2 15,-1-16 2-15,5-4 0 0,-6-4 1 16,-3-3-4-16,-7-1 6 0,-9-5 3 16,-2 0-1-16,0-3 0 0,-8 0-1 15,-9 4-1-15,-4 3-2 0,-8 4-2 16,-4 4-2-16,-6 6-4 0,-4 6-14 15,-1 5-26-15,1 3-53 0,-5 3-46 16,5 0-133-16</inkml:trace>
  <inkml:trace contextRef="#ctx0" brushRef="#br0" timeOffset="29228.67">12698 8505 96 0,'0'-7'76'0,"-4"0"43"15,-6 0-90-15,2 2 25 0,-1-2-18 0,3 2-8 16,2-1-4-16,-2 2 1 0,4-1-10 16,-2 2-7-16,2 2 0 15,-5-4 2-15,1 1 1 0,-4 2-2 16,-5 0 0-16,-1 2-2 0,-5 0-1 0,-2 3 1 15,-1 8-2-15,-5 6 2 0,2 2 1 16,4 4 2-16,0 4 0 0,9 5 0 16,6 2-3-16,8 2-1 0,0-2-5 15,18-3 1-15,9-3 0 0,4-7-1 16,6-5-2-16,0-7 2 0,3-8 0 0,-1-1-4 15,0-9 0-15,-2-10 2 0,3-7 1 16,-3-2 0-16,-4-5-1 0,-2-3 3 16,-6 0-2-16,0-1 2 0,-11 3 1 15,-8 1 3-15,-2 3 2 0,-4 0 1 16,-6 2-6-16,-4 3 2 0,-7 0-2 15,-1 2-3-15,-1 1 0 0,1 4 0 16,-1 6-1-16,7 7-4 0,3 5-4 16,5 8-6-16,4 12-10 0,0 9-11 15,6 3-33-15,9-2-22 0,-1-3-104 16,1-4-39-16</inkml:trace>
  <inkml:trace contextRef="#ctx0" brushRef="#br0" timeOffset="29580.69">13436 8496 21 0,'-14'-17'363'16,"-1"-1"-354"-16,-1 2-3 0,1 0 21 16,-1 6 10-16,-5 1-1 0,5 3-15 15,-3 5-9-15,2 1-8 0,-1 7 4 0,-1 10-1 16,1 4 0-16,-3 5 0 0,2 5 1 15,5 1 2-15,6 3-3 0,6-1-3 16,2-1-3-16,8-3 1 0,12-2-3 16,7-6 0-16,4-7 1 0,7-5 2 15,1-7-3-15,0-3 2 0,2-1 0 16,-1-12 1-16,-5-5-1 0,-2-4-1 15,-2-3 2-15,-4-5 0 0,-4-3-1 16,-7-1 5-16,-1 2 7 0,-9 0 1 16,-6 5-6-16,0 3-1 0,-6 2-1 0,-11 1-4 15,1 3 0-15,-5 0-3 0,-2 4 2 16,2 2-2-16,3 2-8 0,5 4-10 15,9 4-6-15,4 2-21 0,0 9-56 16,4 3-13-16,1 2-132 0</inkml:trace>
  <inkml:trace contextRef="#ctx0" brushRef="#br0" timeOffset="29937.71">14178 8357 274 0,'0'-14'179'0,"-4"0"-164"16,-10 4-7-16,-1 0 12 0,-1 2 1 15,-5 3 7-15,0 5-5 0,3 0-16 16,-7 4-4-16,0 5 0 0,0 3 2 0,1 5 6 16,5 2 1-16,0 8 2 0,7 4-7 15,2 3-2-15,8 2-2 16,2-2-2-16,0-4 0 0,16-4 0 15,9-5-1-15,4-5 0 0,8-7 3 16,0-7-1-16,3-2-2 0,-1-6 0 0,-4-10 1 16,2-5-1-16,-4-3-1 0,0-4 0 15,-8-1 2-15,-4 0 1 0,-7 1-2 16,-10 1 1-16,-4 3-2 0,0 4 5 15,-10-1-2-15,-4 3-2 0,-9 0 2 16,-4 1-2-16,2 3-1 0,-2 3 0 0,7 6-10 16,3 5-5-16,5 0-6 0,8 10-20 15,4 7-26-15,0 1-31 16,0-2-99-16,0-1 3 0</inkml:trace>
  <inkml:trace contextRef="#ctx0" brushRef="#br0" timeOffset="30288.73">14652 8352 185 0,'2'-16'225'0,"-2"-3"-216"16,0 4 1-16,-6 2 14 0,-5 4 7 16,-5 3 15-16,3 4-23 0,-1 2-12 15,-3 0-9-15,3 2 0 16,1 8 0-16,-1 1-2 0,2 3 6 0,-1 3 0 15,3 5-1-15,2 4 2 0,-1 4-3 16,-1 4-6-16,10 2 6 0,0 1-2 16,0-2-1-16,14-4-1 0,3-8 2 15,4-6-2-15,-1-7 0 0,3-4 1 16,0-6 2-16,2-1-2 0,-3-15 0 0,3-2 3 15,0-4-2-15,-6-3 1 0,-1-1 0 16,-3-3 1-16,-3 3 2 0,-6 1 0 16,-4-1 1-16,-2 5-3 0,0-1 1 15,-4 3-3-15,-8 2-2 0,-1 2 3 16,-1 2-3-16,1-2-3 0,3 6-7 15,6 2-6-15,-2 7-9 0,6 0-11 16,0 9-46-16,-2 6-5 0,0 0-112 16,2 0-3-16</inkml:trace>
  <inkml:trace contextRef="#ctx0" brushRef="#br0" timeOffset="30644.75">15561 8439 170 0,'0'-16'241'15,"-6"-5"-220"-15,-6 2-12 0,-5-1 19 16,-1 0-4-16,-1 5 6 0,-2 2 3 16,3 3-16-16,1 6-7 0,3 0 1 15,-1 4-2-15,5 0 1 0,-3 11-5 0,1 7-4 16,0 5 0-16,3 7 0 0,3 6-1 15,4 1 2-15,2 2-4 0,4-2 4 16,9-5-3-16,7-3 1 0,5-6 0 16,4-7 0-16,2-6-1 0,2-9 1 15,0-1 2-15,-2-12-3 0,-4-11 3 16,2-4-2-16,-8-5 4 0,-3-3 2 15,-5 1 0-15,-9-2 3 0,-4 0 2 16,0 1-3-16,-13 3-1 0,-7 0-4 16,-7 3-1-16,-2 4 0 0,-6 4-2 0,-4 1-2 15,-3 5-9-15,-1 3-18 0,-3 3-23 16,-1 6-46-16,1 3-108 0,1 7-63 15</inkml:trace>
  <inkml:trace contextRef="#ctx0" brushRef="#br0" timeOffset="31412.79">12630 9408 49 0,'4'-2'7'0,"0"-1"153"0,1-5-107 0,-3 1-16 16,0-2 21-16,2 0-14 0,-2 1-7 16,0-2-1-16,0 0-7 0,-2-1-3 15,-2 0-4-15,-8 0-9 16,-1 3-2-16,-7 4-3 0,-3 0-1 0,-2 4-3 15,-6 0-1-15,0 14 3 0,2 5-2 16,3 9-2-16,1 9 0 0,4 6 1 16,11 6 3-16,8 0 4 0,6-6-14 15,19 0 3-15,10-5 1 0,7-5 0 16,3-9-4-16,5-8-2 0,1-8-4 0,-1-8 4 15,0 0 2-15,-3-13 3 0,1-7 3 16,-7-7-2-16,-8-4 0 0,-4-2 8 16,-6-3 3-16,-7 2-2 15,-3-1 3-15,-11 2-5 0,-2 3 1 0,-4 1-5 16,-15 4-10-16,0 3 17 0,-3 2-3 15,-3 4-5-15,0 4-3 0,2 3 1 16,5 6 0-16,3 3-6 0,5 3-6 16,8 16-7-16,2 5-4 0,6 3-18 15,13 2-21-15,3-1-11 0,3-5-81 0,-2-3-121 16</inkml:trace>
  <inkml:trace contextRef="#ctx0" brushRef="#br0" timeOffset="31749.81">13525 9397 354 0,'0'-23'47'15,"0"3"-39"-15,-2-1 5 0,-4 1 5 16,-7 5 8-16,3 2 3 0,-6 7-8 16,-3 3-11-16,0 3-4 0,-1 0 2 0,-1 3 1 15,2 10 3-15,1 4 0 0,1 7 0 16,3 6-3-16,6 6-5 0,-1 4-3 15,7-2 3-15,2-1 9 0,4-3-18 16,13-6 4-16,8-3 1 0,6-5-1 16,6-9 2-16,2-7-2 0,3-4 4 0,1-5-3 15,-4-12 1-15,-2-4 0 16,-1-4 1-16,-7-3 0 0,-7 0 3 15,-5-2 6-15,-7 1 1 0,-6 2-4 16,-4-1-2-16,0 4-15 0,-10 2 19 0,-7 3-4 16,1 5-5-16,-3 2 0 0,-3 4-1 15,7 2-12-15,3 6-9 0,3 0 2 16,9 5-25-16,0 11-27 0,0 1-18 15,9-2-113-15,5-3-9 0</inkml:trace>
  <inkml:trace contextRef="#ctx0" brushRef="#br0" timeOffset="32092.83">14278 9305 193 0,'-5'-17'241'0,"-11"-3"-227"16,-7 7 2-16,3 0 12 0,-5 0-11 15,2 5 9-15,-4 3-3 0,2 5-9 16,-2 0-10-16,9 1 4 0,-3 8 4 15,5 5-3-15,-1 3 0 0,5 5-2 16,1 3-5-16,7 6-1 0,2 5 0 0,2 3 1 16,0 2-1-16,13-3 8 0,5-4-12 15,7-4 1-15,4-6 1 16,4-6-1-16,2-5 2 0,0-9 0 15,-2-4-2-15,2 0 2 0,-6-14 0 0,-2-4 1 16,-2-3-1-16,-6-5 0 0,-5-5 3 16,1-3 5-16,-9 2 1 0,-4 0 1 15,-2 3-15-15,-2 4 17 0,-9 1-6 16,-1 2-3-16,-4 4-5 0,-1 1 4 15,-2 3-3-15,3 2-1 0,1 3-9 0,7 3-12 16,4 4-6-16,4 2-26 0,0 2-45 16,10 9-5-16,1 0-105 0</inkml:trace>
  <inkml:trace contextRef="#ctx0" brushRef="#br0" timeOffset="32443.85">14827 9222 358 0,'-16'-12'41'15,"-5"2"-32"-15,1 1 17 0,-5 0 2 16,0 5 5-16,0 3 4 0,2 1-16 16,5 0-6-16,1 12-8 0,3 6-1 15,3 5-1-15,-3 7 3 0,4 6-5 16,-1 4 1-16,3 4-2 0,8 1 0 15,0-6 0-15,10-4 8 0,11-8-15 16,2-6 2-16,4-6 3 0,-3-7 0 16,7-8 0-16,-2 0 1 0,2-9 0 15,-2-8 1-15,4-9-1 0,3-3 0 0,-5-8 0 16,-2 0 0-16,-5 0-1 0,-7 1-7 15,-7 2 18-15,-4 1-4 0,-6 3-3 16,0 1-1-16,-6 2-1 0,-6 4-1 16,-5 0-2-16,1 3 1 0,1 2-2 15,-1 1-8-15,5 7-8 0,3 4-18 16,4 6-3-16,4 0-11 0,0 11-39 15,-2 3-72-15</inkml:trace>
  <inkml:trace contextRef="#ctx0" brushRef="#br0" timeOffset="32812.87">15706 9265 135 0,'0'-10'220'15,"0"-4"-181"-15,-8-1-26 0,-5 1 28 16,-5-2-9-16,-3 2 8 0,-2 2-7 15,1 4-17-15,-3 4-9 0,0 1 1 16,2 3 4-16,5 0 6 0,1 6-4 16,-2 10-4-16,5 3-3 0,-3 7-3 0,3 6-3 15,6 2 3-15,6 5 0 0,2-1-2 16,4-3-2-16,14-2 0 0,5-4 13 15,2-8-19-15,4-3 4 0,4-9 2 16,0-8 1-16,-2-1 0 0,-2-11-1 16,2-11 4-16,-4-6-2 0,-4-5-1 0,-5-3-1 15,-3 1-3-15,-11 1 18 16,-4 0-4-16,0 1-3 0,-13 2-3 15,-3 1-1-15,-3 3-3 0,-8 2 0 16,1 1 0-16,-6 4-1 0,6 2-4 0,-5 2-10 16,8 7-9-16,6 4-15 0,3 5-12 15,4 0-37-15,-3 0-82 0,-1 10-155 16</inkml:trace>
  <inkml:trace contextRef="#ctx0" brushRef="#br0" timeOffset="34436.96">12651 10272 15 0,'0'0'9'0,"0"0"105"0,0 0-16 16,0 0-59-16,0 0 5 0,0 0 0 16,0 0-6-16,0 0 0 0,0 0-4 15,0 0 1-15,0 0-2 16,0-1-15-16,0-3 3 0,-2-1 0 0,0 1-1 15,-2-3-6-15,4-1 1 0,-5-1-2 16,1 0-3-16,0 1 0 0,-6 1-3 16,-3 0-1-16,-3 2-3 0,-3 1-1 15,-6 4 1-15,-1 0-1 0,-3 11-1 16,2 8-2-16,4 5 1 0,0 5 1 0,3 4-1 15,3 9-1-15,3 0 0 0,5 3 1 16,9-1 0-16,0 1-1 0,17-5 1 16,8-6-2-16,6-4-7 0,6-9-2 15,4-10 7-15,3-7 4 16,5-4 1-16,1-11-2 0,-1-15 2 0,-3-3-1 15,-1-5 0-15,-3-5 0 0,-5-3 0 16,-8 0 1-16,-4-1 1 0,-9 3 1 16,-5 1-1-16,-9 2 4 0,-2 7-2 15,-4 0-3-15,-13 5 1 0,-2 3 0 16,-3 0-1-16,-3 4-2 0,6 6 1 0,-1 4 1 15,3 8-3-15,9 0-4 0,2 15-8 16,6 7-7-16,0 3-18 16,14 3-23-16,5-4-18 0,-1-7-48 0,5 1-162 15</inkml:trace>
  <inkml:trace contextRef="#ctx0" brushRef="#br0" timeOffset="34817.99">13562 10248 70 0,'2'-14'128'15,"1"0"-23"-15,-3-2-94 0,0 3 17 16,-5-1 4-16,-3 2 2 0,0 4 2 16,-2 0-12-16,-5 2-3 0,3 4-1 15,-3 1 2-15,-6 1 2 0,1 0-1 16,-3 10 1-16,-4 6-4 0,0 6-3 15,0 4-6-15,7 5 0 0,1 2-5 16,5 4-2-16,10 1-3 0,-1 0 1 16,5-2-2-16,11 0-2 0,9-7 2 0,9-8 0 15,7-6 0-15,3-8-4 0,2-7 0 16,3 0 0-16,-1-6-1 0,2-12 3 15,-3-4 1-15,-5-4-4 0,-4 0 5 16,-10-2-1-16,-7-1 2 0,-7 2 1 16,-7-1-2-16,-2-1 2 0,-2 1 1 15,-9-1 1-15,-7 3-2 0,1 0-1 16,1 1-1-16,-3 1 0 0,0 5 0 15,5 7-5-15,6 7-2 0,-1 5-2 16,7 4-21-16,2 14-22 0,0 2-17 0,4-2-51 16,5 0-152-16</inkml:trace>
  <inkml:trace contextRef="#ctx0" brushRef="#br0" timeOffset="35173.01">14236 10212 177 0,'-10'-14'174'0,"-2"-3"-149"0,-7 1-16 15,4-1 26-15,-5 3 0 0,1 3-5 16,3 5-1-16,-1 4-11 0,3 2-6 0,-1 0-3 16,5 11 6-16,-3 6-5 0,3 2-5 15,0 3 1-15,4 5-1 0,-3 6-2 16,5 3-3-16,4 1 1 0,0-1-3 15,8-3 5-15,11-4-5 0,8-4 2 16,-2-4 1-16,6-6-2 0,-2-5-8 0,4-8 1 16,-4-2 4-16,0-3 3 0,-3-13 0 15,-5-4 1-15,-2-4 2 16,-3-1-1-16,-7-2 1 0,-5-2 1 15,-2 0 4-15,-2 4 0 0,0-3 3 0,-2 2 0 16,-7 4-2-16,-3 0-3 0,-2 2-3 16,-5 3-1-16,4 2 1 0,1 1-2 15,6 5-3-15,4 5-7 0,2 4-13 16,2 0-34-16,0 6-34 0,4 3-56 15,-2 1-119-15</inkml:trace>
  <inkml:trace contextRef="#ctx0" brushRef="#br0" timeOffset="35534.03">14879 10138 357 0,'-16'-15'52'15,"-3"2"-46"-15,-2 5 15 0,-3 0-4 16,-5 3 11-16,0 3 5 0,4 2-12 0,-2 0-10 15,2 9 1-15,4 7 0 16,-1 2 0-16,5 5-4 0,1 3 0 16,-1 5-7-16,7 2-1 0,4 4 0 15,4 1 2-15,2-2-2 0,4-2-2 0,8-6 0 16,9-3 1-16,1-7-10 0,-1-6 2 15,4-6 3-15,-2-3 1 0,-1-3 1 16,1-6 1-16,-2-12 3 0,0-6 1 16,-5-4 2-16,-1-2 5 0,-3 2-1 15,-6-2 6-15,-6 2-2 0,0 3-5 0,0-3-1 16,-6 3 0-16,0-2-4 0,-3-1-1 15,3 2-1-15,0 0 0 0,2 4-7 16,0 0-10-16,2 5-14 0,2 3-26 16,0 5-13-16,0 3-42 0,2 5-86 15,4 1 98-15</inkml:trace>
  <inkml:trace contextRef="#ctx0" brushRef="#br0" timeOffset="35885.05">15472 10019 99 0,'0'-11'295'0,"0"-2"-269"0,-4 0 0 16,-6 2 20-16,-2 2-12 0,-5 5 5 0,-4 4-19 15,1 0-9-15,-7 14-10 0,6 5 1 16,-2 8-3-16,1 4 2 0,1 7 1 15,2 7-1-15,5 4 0 0,4 3-1 16,7-4 0-16,3-5 0 0,11-6-1 16,7-11 0-16,9-8 1 0,0-9 0 0,6-9 0 15,0 0-1-15,-2-19 4 0,2-7 1 16,-4-8-1-16,0-5 9 0,-6-2 10 15,-4-5 3-15,-5-1-1 16,-4 4-3-16,-5 2-6 0,-5 4-3 0,0 3-6 16,0 2-5-16,-11 2 3 0,-5 4-1 15,-1 2-3-15,-1 5-1 0,1 3-5 16,0 8-8-16,5 8-9 0,6 0-17 15,4 9-22-15,-6 6-42 0,-3-2-179 16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0-29T15:52:34.6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13008 3020 312 0,'-2'0'36'0,"-2"0"2"0,-2 1 3 15,0 1-2-15,2 1-10 0,-3 0-4 0,5 1-5 16,-2-3-4-16,4 3-6 0,-2-2-1 16,2 0 0-16,0-1-3 0,-2 1-6 15,2 0 0-15,0-1 0 0,0 1-1 16,0 1-18-16,0 0-23 0,0-1-17 15,4-1-33-15,0-1-114 0</inkml:trace>
  <inkml:trace contextRef="#ctx0" brushRef="#br0" timeOffset="547.03">12715 2659 157 0,'0'-1'54'0,"0"1"41"15,-2 0-41-15,2 0-13 0,-2 0-15 16,-2 5-8-16,-1 10-7 0,3 9 4 16,-4 6 2-16,-2 8-5 0,0 5-3 15,-3 3 8-15,3 1-1 0,0 0-7 16,0-4-1-16,-1-3 0 0,1-3-5 15,6-3 2-15,-2-3-3 0,0-3 0 16,4-4 0-16,0-3-2 0,0-2 1 16,0-4 0-16,0-3 0 0,0-2-5 0,0-5-4 15,0-1-13-15,6-4-2 0,2 0-6 16,0 0-3-16,5-4-15 0,-3-7-31 15,3-2-58-15</inkml:trace>
  <inkml:trace contextRef="#ctx0" brushRef="#br0" timeOffset="801.04">13048 3223 372 0,'0'0'36'0,"-2"0"8"15,0-1-8-15,-5 1-18 0,7 0-6 0,0 0-4 16,0 0-8-16,0 0-7 15,0 0 1-15,0 0-10 0,9 0-13 16,-1 2-17-16,2-1-29 0,-2 0-79 0</inkml:trace>
  <inkml:trace contextRef="#ctx0" brushRef="#br0" timeOffset="1152.06">13397 3175 115 0,'2'-11'98'0,"6"0"-79"0,3 0 8 16,1-2 14-16,3-2-14 0,3-3-6 16,1 0-1-16,1-3-6 0,-1-1-3 15,4-1-2-15,-9 0-3 0,-1-1 7 16,-3 1 3-16,-4-1-5 0,-4 0 0 15,-2 2-2-15,0 5-1 0,-8 4 4 0,-11 4 3 16,3 5-2-16,-9 4-3 0,-2 0-4 16,0 6-5-16,0 11 6 0,1 5 4 15,1 3 1-15,0 4 2 0,0 7 4 16,7 0-3-16,1 4-1 0,9-1-4 15,8-2-3-15,0-4-2 0,8-5-4 16,9-1-1-16,1-6 1 0,11-1-2 16,6-3 3-16,7-6 0 0,7-5 1 15,11-5-4-15,0-1-17 0,8 0-30 16,0-8-28-16,1-7-63 0</inkml:trace>
  <inkml:trace contextRef="#ctx0" brushRef="#br0" timeOffset="2565.14">15076 2769 20 0,'0'0'16'0,"-3"0"1"0,3 0-7 16,0 0-13-16,0 0-6 0,3 0-12 15</inkml:trace>
  <inkml:trace contextRef="#ctx0" brushRef="#br0" timeOffset="2901.16">15076 2769 2 0</inkml:trace>
  <inkml:trace contextRef="#ctx0" brushRef="#br0" timeOffset="3436.19">15076 2769 2 0,'-79'0'31'0,"69"0"-16"0,1 0-4 0,-1 0-2 0,0 0 10 0,3 0 5 16,3 0-10-16,-4 0-7 0,6 0-6 15,-2 0 15-15,2 0 6 0,0 0-1 0,0 0 5 16,-2-1 3-16,4 0-2 0,-5-1-3 16,1 1 1-16,2-2-1 0,-2 1 0 15,2-1-8-15,-4 3-4 0,2-2 2 16,0 0-2-16,-1 1 1 0,1 0 0 15,0 1 3-15,-2-1-2 0,0 1-3 0,0 0 3 16,-1 0-2-16,3 0 2 0,4 0-6 16,-2 0-3-16,2 0 1 15,0 0-2-15,0 0-6 0,0 0 0 16,4 0-1-16,7 0 3 0,5 0 1 0,7 0 3 15,6 0 1-15,6 0 0 0,2 0-3 16,2 0-2-16,1 1 2 0,-1 7-2 16,-4 2-1-16,-4 1 0 0,-8 3 2 15,-7-2-2-15,-3 2 0 0,-9 0-2 16,-4 0 0-16,0 1 4 0,-10 1-2 0,-9 0 4 15,-6 1 1-15,-4-1-3 0,-2 0 1 16,0 2-1-16,2-3 2 0,5 2-4 16,5-5 1-16,2-3 1 15,7-1 1-15,10-2-2 0,0-1-4 0,0 0 1 16,8 2 2-16,9 3 0 0,10-4 1 15,2 3-1-15,8-3 2 0,0 0-1 16,2 1-2-16,-1-1-2 0,-3 4-8 16,-8 2 2-16,-9 2-1 0,-1 2 2 15,-9 1 1-15,-6 2 3 0,-2-1 2 16,-2 3 4-16,-17 0 2 0,3-2-2 0,-7 1 1 15,-4 0 4-15,-2-2 1 0,-2 1 5 16,2-1-3-16,0-3 0 0,3-2 1 16,1-2-6-16,2-3-2 15,6-2-1-15,3-1 0 0,10-3-1 0,-2 0-4 16,6-2-9-16,0 0-10 0,0 0-17 15,10-6-37-15,11-11-28 0,1-7-111 16</inkml:trace>
  <inkml:trace contextRef="#ctx0" brushRef="#br0" timeOffset="4016.22">15729 2784 28 0,'-2'0'34'0,"-2"0"-6"0,4 0 23 16,0 0-10-16,-5 0 1 0,1 0-5 15,2 0-9-15,-4 0-10 0,2 0-4 16,-2 0-1-16,6 0 1 0,-4 0 3 0,1 0 2 16,1 0-2-16,2 0-2 15,-2 0 0-15,0 2-5 0,0-2 4 16,0 0-3-16,2 0 1 0,0 0 5 15,0 0-5-15,0 0 1 0,0 0-7 16,0 0-4-16,8 1-1 0,3 0 4 0,7-1 3 16,9 0-2-16,10 0 2 0,5-2 0 15,5-7-2-15,5-1 1 0,-4-1-4 16,-7 2 1-16,-4 1-4 0,-10 3-1 15,-8 0 1-15,-7 1-2 0,-2 2-11 16,-8 1-12-16,-2 1-8 0,0 0 10 0,-14 0-51 16,-7 0-78-16,-6 0-74 15</inkml:trace>
  <inkml:trace contextRef="#ctx0" brushRef="#br0" timeOffset="4267.24">15636 2905 274 0,'-9'17'15'16,"5"-2"1"-16,4 0 11 0,13-3-4 15,5 2 9-15,11 1-6 0,4-2-3 16,9 3-15-16,-1 0-5 0,2 3-2 15,-5 0-2-15,-1 0-9 0,-4 3-8 0,-6-1 0 16,-4 1-6-16,-5 0 21 0,-10-3-28 16,-6 1-44-16,-2-3 71 15,-6 1 9-15,-10-3 15 0,-5 0 11 16,-4 2 4-16,-6-2-1 0,-2 1 0 0,-2-2-2 15,-8 0-5-15,1 1-7 0,-1-1-4 16,4 2-4-16,-1-1-10 0,7-1-1 16,13-3-1-16,7 0-1 0,9-3-8 15,4-1-23-15,2-1-23 0,15-3-45 16,7-3-93-16</inkml:trace>
  <inkml:trace contextRef="#ctx0" brushRef="#br0" timeOffset="4982.28">16862 3042 42 0,'0'-6'49'0,"0"3"5"0,0-2-1 16,0-1-1-16,0 3-9 0,0-2-4 15,0 2-5-15,0 1 1 0,0-2-6 16,-3 2-1-16,1 0-5 0,2 2 4 0,0 0-3 16,0 0-6-16,-2 5-7 0,0 7-4 15,-4 6 2-15,0 3-2 0,0 4-3 16,-1 1-2-16,1 0 2 0,0 0-1 15,4-1-2-15,-4-4-3 0,4-1 3 16,-2 0 0-16,1-4-2 0,1-2 1 16,2-3 0-16,0-3-5 0,0-2-17 15,0-2-7-15,5-3-6 0,-1-1-16 16,6 0-26-16,-2-11-46 0,-2-6-97 15</inkml:trace>
  <inkml:trace contextRef="#ctx0" brushRef="#br0" timeOffset="5324.3">17068 2975 276 0,'0'3'17'16,"2"4"-12"-16,0 2 29 0,-2 3 14 15,0 1-10-15,0 6-9 0,-4 4-8 16,-2-2 4-16,2 2-8 0,2-4-13 0,2-4-1 15,0-6-1-15,0-1-1 0,10-3-1 16,-2-4 0-16,9-1 2 0,-3 0 2 16,7-9-2-16,2-6-1 0,-2-3-7 15,3 0-4-15,-7-3 2 0,1 1 3 16,-1 2-3-16,-5 3 6 0,1 5-1 15,-5 3 2-15,-6 7 1 0,-2-1-1 0,0 1 0 16,0 0 1-16,0 11 3 16,-2 6 2-16,-6 4 3 0,0 1-2 15,-1 1-4-15,7 1 3 0,0-2-2 16,2-1 1-16,0-2-4 0,4 0 0 0,5-4 0 15,1-4-1-15,4-3-7 0,5-2-11 16,0-2-20-16,3-4-33 0,-1-1-83 16</inkml:trace>
  <inkml:trace contextRef="#ctx0" brushRef="#br0" timeOffset="5860.33">17752 3093 92 0,'0'-12'95'0,"0"1"-77"15,0-1 33-15,0 0-10 0,0-1-7 0,-4 2 0 16,-8 2-6-16,2 2-7 0,-5 2-6 15,1 3-4-15,-5 2-3 0,0 0 2 16,-3 4-2-16,1 11-1 16,-4 2 1-16,2 5-4 0,7 4 0 0,-1 5-2 15,5-1 2-15,6 2-7 0,6-1 3 16,0-4 3-16,4-3-3 0,12-4-3 15,3-4 3-15,4-5 3 0,2-6-5 16,4-5 4-16,2 0-2 0,-3-7 2 16,8-11 2-16,-5-8-1 0,-2-7-2 0,2-3 0 15,-5-4 0-15,-5-3 0 0,-2 0 2 16,-3-3 4-16,-3-1 1 0,-5-2-1 15,-6 2-3-15,-2-4 2 0,0 2-2 16,-6 0-1-16,-5 6-2 0,1 11-1 16,-2 9 8-16,3 10 8 0,1 7-5 15,4 6 0-15,-2 2-10 0,2 19-3 16,-5 10 2-16,1 9 3 0,0 6 1 15,-2 6-1-15,1 3-2 0,3-2 2 16,-2-2 0-16,4-4-1 0,0-5-1 0,4-1-1 16,0-6 2-16,0-5-1 0,0-4-1 15,4-5 1-15,4-4 0 0,0-6-2 16,5-5-9-16,-1-4-13 0,3-2-6 15,3 0-14-15,5-10-23 0,-2-6-39 16,-1-5-119-16</inkml:trace>
  <inkml:trace contextRef="#ctx0" brushRef="#br0" timeOffset="6033.34">18050 3079 260 0,'0'1'28'16,"-4"2"5"-16,-2 3 20 0,-3 4-11 0,-1 2-3 16,0 5-6-16,-1 3-3 0,-1 2-9 15,2 3-9-15,6-4-4 0,-1 1-2 16,5-3-6-16,7-3-2 0,5 0 2 15,7-3-1-15,1-5-10 0,7-3-10 16,2-3-16-16,0-2-22 0,2-3-47 16,-2-13-87-16</inkml:trace>
  <inkml:trace contextRef="#ctx0" brushRef="#br0" timeOffset="6277.35">18339 3078 202 0,'-8'0'70'0,"4"5"-58"0,2 5 5 15,2 1-4-15,0 4-3 0,0-1-4 16,8 0-1-16,5-4 5 0,1-1 0 15,1-2 1-15,1-2 3 0,1-3 12 0,-3-2-17 16,-3 0 2-16,-3-3 18 16,4-8-7-16,1-5-4 0,-3-4-6 15,-2-2-2-15,3 1-2 0,-5 0-3 16,-2 1-2-16,0 2 1 0,-4 2-2 0,0 3-1 15,0 4-1-15,0 3 1 0,0 3-3 16,0 3-12-16,0 0-16 0,0 6-22 16,0 5-10-16,0 2-51 0,0-2-105 15</inkml:trace>
  <inkml:trace contextRef="#ctx0" brushRef="#br0" timeOffset="6441.36">18699 3059 330 0,'-6'0'60'0,"4"0"-30"0,0 0 2 0,-4 0-3 16,-1 7-18-16,1 1 6 0,0 1-8 15,6 2-7-15,0 3-2 0,0 2 0 16,0 0-2-16,6 1-11 0,0-2-13 16,7-1-12-16,3-1-16 0,7-2-44 15,2-6-13-15,2-4 114 0</inkml:trace>
  <inkml:trace contextRef="#ctx0" brushRef="#br0" timeOffset="7565.42">19034 3057 181 0,'-6'-16'19'0,"-4"3"19"0,-1 3-2 0,-5 1-7 16,-1 4 9-16,-2 4-5 0,3 1-6 15,-1 0-13-15,1 13-4 0,6 2-6 16,-1 3 1-16,5 3-2 0,-2 3-2 16,4 1 2-16,-1 3-4 0,5-1 3 15,0 0-4-15,0-3 3 0,9-1-1 0,3-4 3 16,1-6-3-16,1-6 1 15,5-4 1-15,-1-3 3 0,3-3-1 0,2-12 2 16,4-8-2-16,-5-5-1 16,3-6 1-16,-2-3 3 0,0-2 8 0,-5-2-7 15,1 2 0-15,-3-2-1 0,1 0-4 16,-7-4 4-16,0 0-5 0,3-2 0 15,-5-4 1-15,2 3-3 0,-1 6-1 16,-1 12 1-16,2 11 0 0,-10 10 0 16,0 9 0-16,0 0-1 0,0 14-2 0,-6 10 5 15,0 8-2-15,-4 6 1 0,-1 3-2 16,3 4 1-16,0-4 1 0,4 0-1 15,2-3-1-15,2-6 1 0,0-3 0 16,6 0 12-16,6-8-11 0,3-1 0 16,-1-4 0-16,3-2 2 0,1-3 0 15,1-5 2-15,-1-2-1 0,3-2-1 16,-2-2 3-16,-3 0-3 0,-1-9 0 15,-5-2 2-15,0-1-1 0,1-1 5 16,-3-1-5-16,-2 0 3 0,0 1 2 0,-1 2-3 16,-1 0 1-16,0 1-1 0,2-1-1 15,-6 4-3-15,4-2 1 0,-2 6-3 16,-2 2 2-16,0 0-1 0,0 1 1 15,0 0-2-15,0 0 3 0,0 5-1 16,-6 7-2-16,-2 5 6 0,-1 2-3 16,-1 4 2-16,4 1-1 0,-2 0-4 15,8 0 2-15,0 0 0 0,0-5-2 16,0 0 0-16,14-4 1 0,5-5 1 15,6-3-2-15,3-6 4 0,8-1-1 0,1-7 1 16,0-8-1-16,0-4-3 0,-4-1-2 16,-6 1-1-16,-8-1-4 0,-5 4-3 15,-8 2 6-15,-1 6 4 0,-3 2 0 16,-2 3 0-16,0 3 3 0,0 0-2 15,-4 0-5-15,-3 4-3 0,1 6 4 0,0 2-1 16,2 1 0-16,0 0 3 16,4-2-8-16,0 0-2 0,6 1 0 15,6-4 5-15,9-1 4 0,2-2 3 16,4-2-1-16,-1-3-2 0,1 0 3 15,4 0-1-15,-6-5 1 0,4-8-2 0,0 0 4 16,-6-2 0-16,-3-1-2 0,-7 2 1 16,-7 0 3-16,-4-1-1 0,-2 2 0 15,0 2-1-15,-2 2 2 0,-10 2 1 16,-7 5-2-16,-2 2 1 0,1 2-1 15,-1 12-2-15,2 4-4 0,3 2 1 0,6 2 0 16,3 2-1-16,3-1 1 16,2-2-1-16,2-1 1 0,0-3-2 15,4-2 1-15,5-2-4 0,1-3 0 16,-2-2-6-16,0-4 1 0,3-3 0 0,1-1 1 15,1 0 0-15,-1 0-1 0,0 0-4 16,-1-3 1-16,-1 1 3 0,-4 1 1 16,0 1 0-16,1 0 5 0,-1 0 4 15,0 0-1-15,2 1 2 0,-4-1 2 16,5 0-1-16,-1 0 0 0,4-7 0 15,-1-4 1-15,3-4-3 0,1-3 2 0,1-5-1 16,5-5-1-16,0-2 2 16,3-6-2-16,3-8 2 0,2-2 6 15,-4-5-5-15,-4-6-3 0,-9-1 1 0,-6-3 2 16,-4-1-2-16,0 5 2 0,0 13-2 15,-2 16 0-15,0 13 33 0,-2 15 17 16,-8 2-28-16,-4 23-21 0,-7 15 1 16,0 16 6-16,-2 13 6 0,5 7-8 15,3 3-1-15,13-2-5 0,2-1-13 0,19-4-5 16,14 0-27-16,19-5-26 0,10-11-11 15,8-11-89-15</inkml:trace>
  <inkml:trace contextRef="#ctx0" brushRef="#br0" timeOffset="8160.46">21581 3066 119 0,'0'-8'33'15,"0"4"38"-15,0 0-12 0,0 0-17 16,0 1-3-16,0 2-1 0,0 1-2 15,0 0-7-15,0 0-18 0,0 0-7 16,0 0-5-16,-2 10 8 0,-5 4 1 0,1 10 0 16,-2 2-3-16,-2 8 2 0,-1 2-5 15,-1 2-1-15,-3 3 2 0,1-5 1 16,2-3 3-16,1-6 4 0,7-7-9 15,2-5 1-15,2-6-3 0,0-4 0 16,2-4 1-16,8-1 1 0,7 0 5 16,6-1-3-16,4-11 0 0,2-1-2 15,2 0-2-15,-3 4 0 0,1 3 1 16,-4 2-1-16,-2 2-1 0,-2 0 0 15,-5 2 1-15,-5 0 0 0,-1 0-2 0,-4 0 0 16,-2 1-5-16,0 2-9 0,0-1-6 16,3-1-6-16,1-1-15 0,2 0-18 15,1-2-54-15,-1-14-100 0</inkml:trace>
  <inkml:trace contextRef="#ctx0" brushRef="#br0" timeOffset="8362.44">22071 2945 320 0,'-9'17'22'0,"-1"5"-13"0,2 3 26 16,-3 1 0-16,1 0 3 0,0 4-12 16,-1 0-5-16,3 1-9 0,0 3-2 15,0-4-5-15,-1-3-2 0,1-3-3 16,6-2 1-16,0-6-4 0,2-3-13 0,0-2-5 15,0-7-5-15,0-3-16 0,0-1-38 16,2-1-64-16</inkml:trace>
  <inkml:trace contextRef="#ctx0" brushRef="#br0" timeOffset="8563.48">22042 2947 174 0,'8'0'139'16,"4"-2"-125"-16,5-3 10 0,4 1 21 0,5-2-19 15,8 2 2-15,1 1-9 0,0 1-1 16,-2 2-12-16,-4 0-4 16,-6 7-5-16,-7 2 4 0,-3 1-16 15,-5 3-10-15,-4-2-13 0,-4 2-21 0,0-2-24 16,-10-4-62-16</inkml:trace>
  <inkml:trace contextRef="#ctx0" brushRef="#br0" timeOffset="8777.5">21932 3195 209 0,'-2'5'44'0,"2"2"-11"16,4-2 11-16,7-3-5 0,3 3 1 0,5-4-11 15,3-1-14-15,3 0-1 0,4 0-9 16,-2 0 1-16,4 0 0 0,-2-1 0 15,4-6-3-15,2 0 0 0,0-2 1 16,-2 2-4-16,-6 2 0 0,-8 0-27 16,-7 2-7-16,-8 2-12 0,-4-1-32 0,-2 0-83 15</inkml:trace>
  <inkml:trace contextRef="#ctx0" brushRef="#br0" timeOffset="8926.51">22050 3322 180 0,'-4'12'97'0,"2"2"-55"0,2 0 11 16,0-3-11-16,4-1-12 0,10-2-7 15,5 1-1-15,6-4-11 0,4 0-5 16,2-4-4-16,4-1-3 0,0 0-24 0,4-3-13 16,-2-9-28-16,1-7-80 0</inkml:trace>
  <inkml:trace contextRef="#ctx0" brushRef="#br0" timeOffset="9098.52">22697 2943 380 0,'0'-3'45'0,"-6"3"-7"0,-2 2-17 16,-7 13-10-16,-1 6 13 0,-1 2 2 15,2 4-8-15,5 1-10 0,4 1-6 16,0 5-2-16,4-1 0 0,-2 1 2 0,4-2-8 16,0-4-15-16,0-4-5 0,12-4-47 15,2-11-41-15,5-9-83 0</inkml:trace>
  <inkml:trace contextRef="#ctx0" brushRef="#br0" timeOffset="9277.53">22575 2828 458 0,'-23'-9'16'15,"7"8"-3"-15,10 1 10 0,3 0-10 0,3 13-10 16,5 7-1-16,15 7 0 0,11 7 0 16,13 3 2-16,9 4-4 0,7 4-10 15,2-1-24-15,5-2-19 0,-1-2 7 16,0-6 41-16,-6-5-80 0,-9-2-33 15,-11 0 1-15</inkml:trace>
  <inkml:trace contextRef="#ctx0" brushRef="#br0" timeOffset="9369.53">23040 3420 2 0,'-41'8'122'0,"4"2"-85"0,-1-4-4 16,3 0-20-16,10-2-1 0,7-2-4 0,10-2-4 15,8 0-3-15,0 0-37 0,12-11-118 16</inkml:trace>
  <inkml:trace contextRef="#ctx0" brushRef="#br0" timeOffset="9644.54">23305 2710 359 0,'0'0'68'0,"-2"0"-51"0,-2 0 5 15,-1 5-15-15,1 5 7 0,-2 3 0 16,0 1-8-16,2 4-6 16,-2 4-2-16,6 5-3 0,-5 5-24 0,5 0-31 15,0 1-58-15,0-7-109 0</inkml:trace>
  <inkml:trace contextRef="#ctx0" brushRef="#br0" timeOffset="9957.56">23762 2997 386 0,'0'-10'30'0,"-13"3"-15"0,-5 4 17 16,-7 3-10-16,-12 0-1 16,-5 0 5-16,1 9 8 0,2 5-11 0,5 2-15 15,12 3-3-15,5 4-6 0,7 4-3 16,10 2 2-16,0 0-3 0,10 4-2 15,15-3-9-15,2 0-6 0,6 1-8 16,2-5 2-16,0 0 8 0,5-1 12 16,-3 0 6-16,-2-3 0 0,-6-4 2 0,-6-3-4 15,-13-6 5-15,-6-3-1 0,-4-1 4 16,-6-1 40-16,-11 1 0 15,-10 1-16-15,-6 1-4 0,-8 0-2 16,-2 2-2-16,1 0-5 0,5 2-3 0,4-2-5 16,10 2-5-16,11 1-6 0,6 2-4 15,6 1-37-15,8-2-40 0,13-8-56 16</inkml:trace>
  <inkml:trace contextRef="#ctx0" brushRef="#br0" timeOffset="10098.57">24307 3632 520 0,'-18'-17'99'0,"3"5"-88"0,1 4 19 16,1 1-26-16,1 2-4 0,0 4-4 16,3 1-33-16,3 0-55 0,-6-2-196 15</inkml:trace>
  <inkml:trace contextRef="#ctx0" brushRef="#br0" timeOffset="164759.41">11919 4190 6 0,'-2'-1'17'0,"2"0"7"0,-2 1-9 16,2 0-13-16,0 0-4 0,0 0 65 16,0 0 0-16,0 0-51 0,0-1 5 15,0 0 11-15,0 1-9 0,-2 0 2 16,0-1 3-16,2 0-8 0,-2 1-6 15,0 0 2-15,0 0-6 0,2 0-3 16,-3 0-3-16,3 0-1 0,0 0 1 16,0 0 0-16,-2 0 0 0,2 1 0 15,0 1 0-15,-2 1 1 0,0-1-2 16,0 0 1-16,2-1 1 0,0 1 0 0,0-1 1 15,0-1 0-15,0 0 8 0,0 0 1 16,0 0-1-16,0 0 0 0,0 0-1 16,0 0-4-16,0 0 1 0,0 0-1 15,0 0 0-15,0 0 0 0,6 0 0 16,1 0-3-16,1 0 2 0,0 0 0 15,5 0-1-15,-3 0-3 0,2 0 3 16,3 0-1-16,-1 0-3 0,3 0 2 16,1 0 1-16,1 1-2 0,-2 1 0 15,5 0 0-15,-1-1 1 0,4 1 0 0,2-1-1 16,-3 1 1-16,3-1 0 0,-2 1 0 15,0 0-2-15,0 0 1 0,-3-1 1 16,1 0 0-16,0 1-2 0,0-1 1 16,-1 0-1-16,1-1 2 0,2 0-2 15,0 0 1-15,0 0 1 0,-3 0 0 0,-3 0-2 16,2 0 1-16,-3 0 1 15,1 0-1-15,-3-1-1 0,3 1 1 16,-3-2 1-16,3 1-1 0,0 0 0 16,1-1-1-16,1 1 2 0,0-3 0 0,-1 2-2 15,1 1 1-15,-2 0 1 0,-3-1-1 16,1 1-1-16,1 0 1 0,-1 0 1 15,-1 1 0-15,3-2-2 0,2 2 0 16,-1 0 3-16,3 0-3 0,-2 0 1 16,4 0 0-16,-1 0 1 0,3 0 0 0,0 0-1 15,-2 0-1-15,-2 0 2 0,-3 0 0 16,1 0-3-16,2 0 2 15,-3 0 0-15,1 0-2 0,2 3 1 16,-3-1-3-16,3 1 4 0,2-1 0 0,0 1-1 16,-2 1 1-16,5-1 0 0,-5 0 0 15,2 0 0-15,0 0 0 0,-2-1 0 16,1-1 0-16,-3 1 0 0,2 1-2 15,0-1 4-15,-1 1-2 0,1-3 0 16,2 0 0-16,0 1 0 0,-1-1 0 0,1 0 0 16,-2 0 0-16,0 0 0 0,1 0 0 15,1 0 0-15,-2 0 0 0,4 0 0 16,-2 0 0-16,0 0 0 15,-1 0 0-15,1 0 0 0,0 0 0 0,-2 0 0 16,4 0 0-16,-5 0 0 0,1 0 1 16,2 0-2-16,-2 0 1 0,-3 0 1 15,3 0 0-15,0 0 0 0,-1-1 0 16,-1-1 1-16,2 0-4 0,-5-2 3 15,7 2-1-15,-4-1 1 0,0 2 0 16,3-1-1-16,-3-2 0 0,4 2 1 0,-2-1 0 16,-1 0-2-16,3 0 1 0,0 0 2 15,-2 0-2-15,-3 1 0 0,3-1 0 16,-6 2 1-16,1 1-1 15,-3 0 0-15,-3-2-1 0,1 2 2 0,1 0-1 16,-4 0-1-16,5 0 1 0,1 0 1 16,5 0-1-16,2 0-1 0,0 0 1 15,1 0 1-15,1 0-1 0,2 0 0 16,4 0-1-16,-2 0 2 0,0 0-1 15,-2 0 0-15,-2 0 0 0,-5 0 0 0,3 0 0 16,-4 0 0-16,-3 0 0 0,1 0 0 16,1 0 0-16,-3 1 0 0,-1-1 0 15,1 1 1-15,1-1 1 0,1 0-4 16,-3 0 2-16,1 0 3 0,-1 0-3 15,1 0 0-15,3 0 1 0,1 0 0 16,-3 0-1-16,3 0-1 0,2 0 1 16,-1 0 0-16,3 0 0 0,-2 0 0 15,-1 0-1-15,-1 0 2 0,0 0-1 16,-1 0-1-16,-1 0 1 0,1 0 1 0,1 0-1 15,-5 0-1-15,1 1 0 0,1 2 2 16,3-2 0-16,2 1-2 0,-3 0 2 16,5 0 0-16,-4 1 0 0,3-1 0 15,-1 0-2-15,0-1 2 0,1-1-1 16,1 0 0-16,0 0 0 0,2 0 1 15,0 0 2-15,-3 0-3 0,-1 0-1 16,-2 0 3-16,1 0-1 0,1 0-1 16,-5 2 0-16,7-2 3 0,-6 0 0 15,-3 0-4-15,-1 1 2 0,-1-1 1 0,-4 0 0 16,1 0 0-16,-1 0-2 0,-4 0 1 15,6 0 0-15,-1 0-1 0,-1 0 1 16,0 0 2-16,0-1-2 0,1-2-1 16,-1 0 0-16,2 0 1 0,1 0-1 15,-5 2 0-15,0-1-1 0,0 1 4 0,-2-3 0 16,2 2-2-16,1-1 0 15,3 2 0-15,-2-3-1 0,1 2-1 16,-1 0 1-16,0 0 2 0,2 0-2 16,3 0-1-16,-1 0 1 0,-3-1 1 0,-1 2 0 15,-2-1-2-15,-4 1 3 0,-2 1 0 16,0-1 6-16,0 1-5 0,0-3-1 15,0-1-1-15,0 2 0 0,0 0-2 16,0 1 1-16,0 0 1 0,0 1-2 16,0 0-2-16,0 0 0 0,0 0 1 15,0 0 2-15,0 0-1 0,0 0 1 0,0 0 1 16,0 0-1-16,0 0 0 15,0 0 2-15,0 0 1 0,-2 0-1 16,-2 0-3-16,0 0 1 0,-2 0 0 16,3 1 0-16,-3 2-2 0,4 2 2 0,-2-2 0 15,2 3-1-15,0 0 0 0,0 1 1 16,-2 2 0-16,2-1 0 0,-2 1 0 15,-3 0 0-15,1 0 0 0,4 1 0 16,-4-1 0-16,4 1 0 0,-4-1 0 16,6 2 0-16,-7 1 0 0,5 1 0 0,-2 1 0 15,-2-1 0-15,0 1 0 0,4-1 0 16,-2 2 0-16,-1-1 0 15,3 2-2-15,0 2 2 0,-2-1 2 16,2 0-2-16,-2 2-2 0,2-1 2 0,0 1 2 16,-2 1-2-16,2 1-2 0,-3 2 2 15,1-1 0-15,4-2-3 0,0-1 2 16,0 2 1-16,0-1 3 0,0 1-3 15,0-1-4-15,0-1 3 0,0 0 3 16,0 0-1-16,0 0-2 0,4-1 1 0,1-1 0 16,-5-3-1-16,0 1 0 0,0 2 2 15,0-1 0-15,0 1-1 0,0 0-3 16,0 0 3-16,0 1 1 15,0 0-3-15,0 2 2 0,0 0 0 0,0-1-1 16,0 0-1-16,0 1 0 0,0 0 2 16,0 1 3-16,0-2-5 0,0 0 1 15,0 2 1-15,-2 3 2 0,2 0-2 16,0-1-1-16,0-1 0 0,0 1 3 15,-3 2-2-15,-1 1 0 0,0 1 2 0,2 0-1 16,-2 0-2-16,4 0 1 0,-4 2 0 16,0-2 1-16,4 3-2 0,0 0-1 15,-2 1 2-15,2 0 2 16,0 0-3-16,0 2-1 0,0 2 3 0,0-1 0 15,2-1-1-15,4-1-2 0,-4 0 3 16,0-2 0-16,2 2-1 0,0 3-1 16,3-1 1-16,-1 2 4 0,2-1-5 15,0 0 1-15,1-4 2 0,-1 2-3 16,2 0 0-16,1-3 3 0,-3 2-4 0,0 2 3 15,-4-1-1-15,0 1-1 0,-2-1 1 16,-2 0 1-16,0 1-1 0,0-2 1 16,0 0-3-16,0 1 2 0,0 1 0 15,0 0 1-15,0 1 0 0,0-1-2 16,0-3 0-16,0 0 3 0,0 0-2 15,0 0-2-15,2 1 2 0,3 3 2 16,-3-1-2-16,2 0-1 0,-2 2 0 16,2 0 3-16,-4 0-4 0,2 0 3 15,0 0-1-15,-2 0-1 0,2 0 1 16,0 0 1-16,-2 1-1 0,0-1-1 0,0 0 1 15,0-1 1-15,2 1-2 0,0 1 3 16,0 1-4-16,1 2 3 0,-1 0-1 16,2-2-1-16,-2 1 1 0,-2-3 1 15,0-1-1-15,2 0-1 0,-2 3 2 16,0-2 0-16,0 1-1 0,0 0 0 15,0 0 0-15,0-1 1 0,0 0-1 16,0 3-1-16,0-2 2 0,0-1 0 16,0 1-1-16,0 1-1 0,0-1 2 15,4 0 3-15,-2 1-2 0,2-1-1 0,0 0 1 16,0-2 0-16,1 1 1 0,-1-3-1 15,2-2 2-15,0 3 0 0,-2-3-4 16,2-1-1-16,1 2 5 0,-3-3-2 16,2 1 2-16,-2-2-2 0,0 2 0 15,0-1 0-15,1-1-2 0,-3-1 1 16,2 2 1-16,0-1 0 0,-2 0-1 15,4-2 0-15,-2 2 1 0,0-4-1 16,-2 3 0-16,5-1-2 0,-5 1 4 16,2 0-1-16,-2 0-2 0,0 0 0 0,-2-2 1 15,2 2 1-15,-2-1-2 0,0 0 0 16,0 0 2-16,0 2 0 0,0 0-1 15,0 0-1-15,0 0-1 0,0 1 3 16,0 1 11-16,0-1-19 0,0 0 4 16,-2 0 4-16,-2-2-4 0,0 1 2 0,2 0 0 15,0 2 4-15,-5-2-4 0,7 2 1 16,-2 2 2-16,-2-1-2 15,2 3 2-15,2 1-2 0,-4-3 0 16,2 3 2-16,0-2-2 0,2 0-2 0,-4 0 2 16,4-2 0-16,-2-1 0 0,2-1-2 15,0 2 1-15,0-2 0 0,0 3 1 16,0-1-1-16,0 0 1 0,0 1 1 15,0-1-1-15,0-2-2 0,0-2 3 16,0 0-1-16,0-3 0 0,0 0-1 0,0 0 2 16,0 0 0-16,0 0-1 0,2 0-1 15,-2 2 1-15,2 0-1 16,-2-1 0-16,0 1-1 0,0 0 2 15,0 0 0-15,0 0-1 0,0 2 0 16,0 1 0-16,0-1 1 0,2 1-1 0,-2-2-1 16,2-1 2-16,0-2 1 0,2 0-2 15,-2-3-2-15,2 1 2 0,0 0 2 16,1-2-2-16,-3 0-2 0,0-1 2 15,0-4 2-15,0-2-2 0,-2-4-3 16,4-3 3-16,-4-1 3 0,0-4-5 0,0 0 1 16,0-1 1-16,0 0 4 0,0 0-2 15,0-7-4-15,0 0 3 0,0 0 0 16,0-1-2-16,0 1 0 15,0 2 2-15,0 0 1 0,-2 1-2 0,-2-1-1 16,0 3 1-16,-3-1 1 0,5 1-1 16,-4-1 0-16,0 0 0 0,2 1 1 15,-4-2-1-15,1 1-1 0,1-1 1 16,-4 1 1-16,0-1-2 0,-1 0 0 15,-1 1 1-15,-3 0 1 0,1 1-2 0,-3 1-1 16,3 0 2-16,-3 1 0 0,3 0-1 16,-1-1 1-16,1 1-2 0,-3 0 1 15,1 0 0-15,-3 0 0 0,1 0 1 16,-1 0 1-16,0-1-1 0,1-1-1 15,1 0 2-15,-1 1-1 0,-5 0 0 16,4-2-1-16,-3 1 1 0,-1 1 1 16,0 0-1-16,2-1-2 0,-1 0 2 15,3-2 0-15,-2 0 0 0,3 1-4 16,-3-2 3-16,0 1 0 0,-1 1-1 0,1-2 0 15,0 3 1-15,-3 0 3 0,-3-1-3 16,2 2 0-16,0-2 2 0,0 0 1 16,5 1-3-16,-3 1 0 0,0-1 2 15,-2-1 0-15,3 2-1 0,-1-1-2 16,-2 1 2-16,0-2 3 0,0 2-4 15,-3 1-1-15,-3 0 2 0,-5 0 1 16,3 0-1-16,-2 0 0 0,4 0-1 16,-2 0 2-16,-4 0-1 0,0 0-1 15,2 0 1-15,-5 1 1 0,3 1-1 0,0 0-1 16,2 0 1-16,2 1 2 0,2-3-2 15,4 0-2-15,-2 1 2 0,2-1 2 16,4 0-2-16,-2 0-1 0,1 0 1 16,-1 0 2-16,4 0-2 0,2 0-1 15,1-3 1-15,-1 1 0 0,3 0 1 0,1 0-2 16,-1 1 1-16,-1 0 0 15,1 1 0-15,1 0-1 0,1 0 2 16,1 0-1-16,3 0 0 0,2 0-2 16,2 0 2-16,1 0 2 0,1 0-3 15,0 0-1-15,0 0 2 0,2 0 0 0,-2 5-1 16,0 0 0-16,-3 0 1 0,3 3 0 15,-4-2-2-15,2 1 0 0,2 0-1 16,-3-2 0-16,3 0-3 0,0 1 3 16,-4-2 2-16,0 3 2 0,-1-1-3 15,1-1 1-15,2-1 2 0,-2-1 0 0,4-1-1 16,-5-1-1-16,1-1 1 15,-2 2 1-15,-3-2-1 0,-1 0-1 16,-5 0 2-16,-4 0-1 0,-1 0 0 16,-3 1 0-16,2 0 0 0,-2-1 1 0,2 0-2 15,-6 0 0-15,2 0 1 0,-6 0 1 16,-2 0-4-16,0 0-10 0,4-2 10 15,0-4 6-15,2 1-3 0,4 0-1 16,-4 1 1-16,6-2-1 0,4 1 1 16,3-1 0-16,1 0 0 0,1 0 1 0,-3 0 0 15,-2 0-2-15,1 1 1 16,-3-2 1-16,-2 3-2 0,-6-2-2 15,4 1-12-15,0 0 17 0,-2 3-2 16,0 0-3-16,-2 1 1 0,3 1 4 0,1 0-2 16,4 0-1-16,4 0 2 0,1 0 0 15,5 0-1-15,1 0-1 0,-3 0 2 16,3 1-1-16,2 3 0 0,-1 0-1 15,-3 0 1-15,-3 2 1 0,1-3-2 16,-1 2 1-16,5-3 1 0,-1 0 1 16,3 1-4-16,-4-1 1 0,-7 4 0 0,-10 1 1 15,-2 2-2-15,-2 0 2 0,6-2 0 16,6-1 2-16,2 0-2 15,5 0 0-15,-5 2 0 0,-2 2 0 0,1 0 0 16,-1-2-1-16,0 0 2 0,3-2-1 16,1 0 0-16,-2 0 0 0,3 0 0 15,1 0 2-15,1 0-2 0,-3-1-1 16,3 0 2-16,-1-1 1 0,3 0-4 15,-3-1 2-15,5-1 0 0,-5-1 2 0,-2-1-4 16,3 0 0-16,-7 0 2 0,-2 2 0 16,-4 1 0-16,-2 2-1 0,-2-2 2 15,2 0-1-15,0 0 0 16,0-1 0-16,2 1 1 0,-2-3 0 0,7 3-1 15,-3-1-1-15,2-2 2 0,2 0 1 16,2 0-2-16,9 0 0 0,0 0 2 16,5 0 2-16,1 0-3 0,2 0 0 15,2 0 2-15,0 0 1 0,2-3-3 16,0 0-2-16,0 0 1 0,0-1 0 15,0 1 0-15,2 1 0 0,-2 0 0 0,0-2 2 16,0 4-4-16,0-3 4 16,-6 1-2-16,0 2-2 0,-3 0 4 15,1 0-3-15,2 0 2 0,0 0-3 0,0 0 2 16,1 0 2-16,3 0-2 0,0 0-2 15,-2 0 2-15,4 0 0 0,0 0 0 16,0 0 1-16,0 0-1 0,0 0 1 16,0 0-1-16,0 0-2 0,0 0 2 15,0-3 0-15,0-2 2 0,6-2-1 16,-4-2-2-16,5 0 0 0,-5-1 2 0,2 0-1 15,0 1 0-15,-2-5-2 0,0 2 3 16,4 0 0-16,-4-2-2 16,5 2 1-16,-5-1 0 0,4 0 1 0,-4 3-2 15,4-3 0-15,0 2 1 0,-2-1 2 16,3 0-3-16,-1 0 2 0,-2 1-3 15,2 1 3-15,-2-2-1 0,2 0-1 16,3-1 1-16,-3 0 1 0,-2-1-1 16,4-1-1-16,-6 1 2 0,0-2 0 15,3 1-2-15,-5 0 0 0,4-4 2 0,-2 3 0 16,0-2-1-16,0 2-2 15,-2-1 3-15,2-1 0 0,2 0-2 0,-4 1 0 16,2-2 1-16,2 3 1 16,-2-2-1-16,-2 0-1 0,5-2 2 0,-3-2-1 15,-2 2-1-15,2 0 3 0,-2-1-4 16,0 3 3-16,0-4-1 0,-4-1-1 15,-1 1 1-15,5-1 1 0,-6-1-1 16,2 3-1-16,-2-2 2 0,4-1-2 16,0 0-1-16,2-2 0 0,-2 0 3 0,2-1 0 15,0 0-2-15,0 1-1 0,6-2 2 16,-4 4 0-16,4-1 0 0,-4-2 0 15,4 1 0-15,3-2 1 0,-1 0-2 16,-2 1 1-16,-2 3 0 0,2-1 1 16,1-1-2-16,-3 0 1 0,0-1 0 15,0 1 0-15,-4 1 0 0,0 0-1 16,4 0 2-16,0-1-1 0,-4 0 0 15,0 0 0-15,2-1-1 0,-2 3 2 16,0-1-1-16,0-1 0 0,0-2 0 0,0-2 0 16,0 0-8-16,0 0 12 0,-2-2-3 15,2 0 1-15,0 2-2 0,-4 0 0 16,0-1 1-16,2 0-1 0,0-1-1 15,0 2 1-15,0 0 1 0,-2-1 0 16,0 1-2-16,1-1 1 0,1 1 0 16,0 0 1-16,0 1-2 0,2-3 1 15,0 3 0-15,0-2 1 0,-2 1-1 16,0 0 0-16,2 1 0 0,0-3 0 15,0 1 0-15,0-1 0 0,0-2 0 16,0 1 0-16,0 1 0 0,0 2-1 0,0-4 2 16,0-2 0-16,0 2-1 0,0 0-1 15,2 2 2-15,0 1 0 0,-2-1-2 16,4 1 0-16,-2 0 3 0,1 1-1 15,-3 2-2-15,2 0 0 0,0 1 3 16,-2 0-1-16,0-1-1 0,2-1-1 16,-2 0 2-16,0-1 0 0,2 3-1 15,-2-1-1-15,0 0 2 0,0 1 0 16,0 0-2-16,0-1 0 0,-2 2 2 15,-2-1 0-15,2 0-2 0,-3 0 1 0,1-3 0 16,2-1 1-16,-4 1-1 0,6-2 0 16,-4 2-2-16,0-1 3 0,2 1-2 15,2 0 1-15,-2 0 0 0,0 0 1 16,-1 3-2-16,1-1 1 0,-2 2 1 15,0 0-1-15,2-2 0 0,-2 1-1 0,2-2 1 16,0 3 1-16,0 0-2 16,0 1 1-16,2 0 1 0,0 0-1 15,0 0-1-15,0 1 1 0,0 0 0 16,0 1 1-16,0 1-1 0,0 0-1 0,-2 1 2 15,2-1 0-15,-5-1-2 0,3 2 0 16,-2-1 2-16,2 2 0 0,-2-1-2 16,2-1 0-16,-4 2 2 0,2-1 0 15,-3 0-2-15,3-3 0 0,0 1 2 16,-2 0 1-16,2-1-3 0,0 0 0 0,2 1 2 15,0 1 0-15,-3-2-2 0,1 3 0 16,2-1 1-16,0 0 2 16,0 1-3-16,0-3-1 0,2 2 3 15,-2-2 0-15,2-1-2 0,0 2 0 0,0-2 2 16,-2 1 0-16,2 0-1 0,-4 0-1 15,0 0 2-15,0 1 0 0,-1 1-2 16,1 1 0-16,-4 0 2 0,2-1 0 16,2 0-2-16,-5 1 0 0,1 0 2 15,4 1 1-15,0 0-3 0,-2 0-1 16,2-2 2-16,-1 3 2 0,1-2-3 0,0 3 1 15,2 1 1-15,-4-3 0 0,2 3-2 16,0-2 0-16,1-1 2 16,1 0-1-16,-2-2-1 0,0 3 0 15,2-1 2-15,0 1 0 0,-2 1-2 0,2 0 0 16,-4 2 2-16,1-3 0 0,1 2-3 15,0 0 2-15,-2 0 1 0,6 1 0 16,-4 0-3-16,4-1 3 0,0 1-3 16,0 1 4-16,0 1-4 0,0 1 4 15,0 0-2-15,4 1-2 0,0-1 4 0,0 2-3 16,-2-1 2-16,2 1-2 0,-1-2 0 15,-1 0 3-15,-2-3-4 0,4 1 3 16,-4 0 0-16,2 1-2 16,-2-1 2-16,0-2 0 0,0 2-2 0,0-4 0 15,0 2 2-15,-2-1 0 0,-2 1-1 16,2-1-1-16,-5 0 1 0,7-1 1 15,-4-1-2-15,4 3 0 0,0-2 2 16,0 1-1-16,0-1 0 0,2-2-1 16,2 0 2-16,3 0-1 0,-7 0-1 0,0 1 1 15,0 3-1-15,0-2 3 0,0 1-2 16,0 1-1-16,0 0 2 0,0 1 0 15,0-1-2-15,0 2 0 0,0 1 2 16,-2 0 0-16,-3 0-2 0,5 2 0 16,-2 0 1-16,2 0 1 0,0 0-2 15,0 4 2-15,-2-6-2 0,0 2 1 16,0 1 0-16,-2-2-1 0,4-1 2 15,0 1 0-15,0 1-2 0,0-1 0 16,0 0 2-16,0 1-1 0,0-1 1 0,0 1-3 16,0 0 2-16,6-2 1 0,-2 0-2 15,-2 1 0-15,3 0 3 0,-3-1-1 16,-2-2-3-16,0 0 4 0,2 2-4 15,-2-1 4-15,0 1-3 0,0-2 0 16,0 1 2-16,0 3-1 0,4-1 0 16,-4 2-1-16,2 0 1 0,-2 0 0 15,0 1 0-15,0 1 2 0,0-2-3 16,0 1 2-16,0-1-1 0,0-1-1 15,-2 3 2-15,0 2-1 0,-2 0 0 0,4 3-1 16,0 0 2-16,0 2 0 0,0 0-1 16,0 2 0-16,0 0 2 0,0 0-1 15,0 0-3-15,0 0 1 0,-2 0 2 16,-3 0 0-16,3 4-2 0,-2 2-1 15,2-2 2-15,0 1 0 0,2 1-11 16,0 3-10-16,0-3-24 0,-2 0-66 16</inkml:trace>
  <inkml:trace contextRef="#ctx0" brushRef="#br0" timeOffset="166939.54">5164 12929 111 0,'-4'-8'18'0,"1"-1"6"15,1-2 79-15,0-1-64 0,-2-2-2 16,4 1 6-16,-4 2-8 0,0-1-5 0,2 3 1 16,-2 1-2-16,0 3-8 0,-1 0 0 15,3 2-2-15,0 2-5 0,-4 1 1 16,2 0-6-16,-2 0-3 0,0 13-2 15,-3 8-2-15,7 8-1 0,-4 7 2 16,4 6 1-16,2 8-1 0,-2 8-3 16,0 7 5-16,0 3 2 0,2 6-1 15,0 1 2-15,0 6 1 0,0 4-2 16,4 2-2-16,0 1-1 0,2-2 2 15,3-3-3-15,-1-4 0 0,0-5-1 0,2-8 0 16,3-5-1-16,-1-7 2 0,1-6-3 16,-1-6 0-16,0-7 1 0,-1-6-1 15,-3-6-1-15,-2-6 1 16,0-7-7-16,-4-7-5 0,1-3-12 0,1-1-3 15,-2-16 1-15,2-9-12 0,-2-7-17 0,0-9-12 16,-2-11-36-16,0-11-107 16</inkml:trace>
  <inkml:trace contextRef="#ctx0" brushRef="#br0" timeOffset="167211.56">5643 12760 330 0,'2'-10'2'16,"-2"10"24"-16,0 0-10 0,-6 12 18 0,-4 14 0 15,-5 7-6-15,-3 11-5 0,1 9-8 16,3 11 0-16,3 9 2 16,1 3-8-16,4 3 1 0,0 1 3 15,4 0-2-15,-1 1-4 0,3 0-2 0,0-3-2 16,5-4 0-16,5-5-1 0,2-5-1 15,3-5-1-15,1-6 2 0,1-7-4 16,-3-7-4-16,3-5 0 0,-5-8-5 16,-3-4-5-16,-7-7-14 0,-2-4-10 15,0-2-11-15,-4-6-15 0,-11-3-26 0,-8-3-79 16</inkml:trace>
  <inkml:trace contextRef="#ctx0" brushRef="#br0" timeOffset="167404.57">5019 13720 434 0,'17'1'0'0,"9"7"11"0,18 4 35 16,1-1-4-16,5 0-14 0,8-5-6 16,4-3-1-16,8-3-4 0,7 0-4 0,-5 0-4 15,-6 0-3-15,-6 0-6 0,-8 0-1 16,-11 3 1-16,2-1-13 0,-7-2-14 15,-3 0-14-15,-7 0-34 0,-3 0-61 16,-8 0-172-16</inkml:trace>
  <inkml:trace contextRef="#ctx0" brushRef="#br0" timeOffset="167687.59">6491 13281 341 0,'0'0'18'0,"0"14"-17"16,-6 10 49-16,1 8-15 0,-5 7-4 16,0 7 1-16,-1 4-2 0,5 6-7 15,0 3-1-15,4 2-2 0,0-2-9 16,0-1-4-16,2-3-4 0,0-3 3 15,0-3-1-15,2-2 1 0,2-4 1 16,0-1-6-16,2-6-1 0,-2-4 0 0,3-6 0 16,-1-7-9-16,-2-6-6 0,4-5 1 15,-2-7-25-15,3-1-17 0,-5-7-24 16,0-16-61-16,-4-10-131 0</inkml:trace>
  <inkml:trace contextRef="#ctx0" brushRef="#br0" timeOffset="167928.6">6255 13145 291 0,'0'-13'83'0,"4"3"-61"0,17 1 14 15,8-3 5-15,6-2-7 0,6-2 4 16,9-1-9-16,6-1-7 0,6 1-9 15,-2 2 1-15,0 0-6 0,0 6-3 0,-11 1-2 16,-3 4-1-16,-11 4 0 16,-8 0-4-16,-13 0-5 0,-3 2-4 15,-5 11-3-15,-6 2-10 0,0 3-9 16,-11-1-19-16,-5 2-17 0,-5 0-19 15,-6 0-52-15</inkml:trace>
  <inkml:trace contextRef="#ctx0" brushRef="#br0" timeOffset="168129.61">6350 13502 315 0,'2'8'19'0,"19"-1"12"16,12-5 35-16,2-2-29 16,2 0-8-16,7 0-7 0,1-9-6 15,3-2-7-15,3-2 4 0,-3-2-5 16,4 3-1-16,-5 1-1 0,-3 5 0 0,-5 2-5 15,-6 4-1-15,-8 0-2 0,-7 0 0 16,-9 7-22-16,-5 5-11 0,-4 5-11 16,0 2-23-16,-17 1-43 0,-3-2-141 15</inkml:trace>
  <inkml:trace contextRef="#ctx0" brushRef="#br0" timeOffset="168300.62">6414 14107 456 0,'-14'19'29'0,"10"-2"-14"16,4-1 24-16,12-3-13 0,3-2 5 15,3-4-11-15,9-4-3 0,12-3-5 16,7-2-7-16,8-12-2 0,3-5-3 16,3-4-5-16,0-2-14 0,6-3-20 15,-4-3-44-15,-2-3-1 0,-8-2-126 0</inkml:trace>
  <inkml:trace contextRef="#ctx0" brushRef="#br0" timeOffset="168619.64">7502 13260 371 0,'-2'0'1'16,"-5"14"-3"-16,3 9 18 0,-8 8-5 16,-3 12 21-16,-1 7 4 0,-1 11-12 0,-10 10-3 15,0 10-9-15,-4 3-3 0,0-1-4 16,9-8 1-16,5-11-3 0,11-13 7 15,6-12 14-15,0-8-16 0,0-14-6 16,2-7 1-16,10-10 1 0,5 0 2 16,10-17-1-16,2-8-3 0,6-4 1 15,4-2-1-15,-2-1 0 0,5 0 16 16,-7 3-16-16,-2 1 0 0,0 3 0 15,10 3 6-15,5 1-1 0,0 6-6 16,-5 7-1-16,-14 5 0 0,-2 3 0 16,0 0 0-16,-3 4-10 0,5 6-1 0,-6 1-21 15,-2 4-5-15,-7-1-34 0,-8-1-76 16,-1-6-113-16</inkml:trace>
  <inkml:trace contextRef="#ctx0" brushRef="#br0" timeOffset="168936.66">8339 13407 338 0,'-23'55'19'16,"-2"10"37"-16,-2 6 1 15,-2 5-1-15,-4 3-23 0,4 0-7 0,7-3-14 16,5-8-6-16,9-14 0 0,8-12 15 16,4-17-18-16,4-10-2 0,3-8 1 15,1-7-1-15,2 0 3 0,7-13 2 16,6-10-5-16,0-2 0 0,-2-3-2 15,4 0 3-15,0 0-2 0,0 0 1 0,6 0 1 16,4 2-2-16,11-1-1 0,3 1 2 16,1 6-4-16,2 4-6 0,-11 6-10 15,1 5-16-15,1 4-7 0,-1 1-11 16,3 0-57-16,-3 1-102 0</inkml:trace>
  <inkml:trace contextRef="#ctx0" brushRef="#br0" timeOffset="169295.68">9664 13457 398 0,'2'-43'11'0,"-2"5"5"0,0 1 10 16,-10 2-10-16,-15 4 24 0,-4 5-3 15,-6 5-11-15,-5 6-7 0,-3 7-2 16,-3 8 0-16,-1 0-2 0,-5 15 3 0,5 13 2 15,-1 7-5-15,9 10-8 0,8 10-1 16,2 7 0-16,12 7-4 16,7 7-3-16,10 6 2 0,4 2 0 15,19-4-1-15,16-8-3 0,11-12-5 0,12-14 5 16,14-13-23-16,11-14 20 0,8-15 6 15,0-5-6-15,-8-26-6 0,-6-11 10 16,-13-12 2-16,-10-8 1 0,-13-6-1 16,-14-3 3-16,-12-1 6 0,-13 1 1 15,-10 2-3-15,-25 4-5 0,-12 1 0 16,-13 2 0-16,-14 1-1 0,-7 4-3 0,-7 5 1 15,-3 6-1-15,0 5-14 16,11 9-6-16,20 15-3 0,25 13-7 16,23 13-19-16,12 15-57 0,11-1-303 15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05T09:35:31.85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4754 1637 90 0,'0'0'48'15,"0"0"-37"-15,2 0 31 0,1 0-1 16,-3 0-13-16,0 0-9 0,0 0-3 0,0 0-5 16,0 0 2-16,0 6 2 15,0-1-2-15,0 4-1 0,0 1-3 16,-3-3 0-16,3 5 1 0,-2 0-1 15,0 1 0-15,2 5-1 0,-2 1 0 0,0 2 2 16,2 4 1-16,0 3-6 0,0 0-2 16,0 4 0-16,0-2 0 0,0 4 1 15,0 1-2-15,0 2-2 0,0 2 4 16,0-3-3-16,0-1 10 0,0-4-10 15,0 0 1-15,0-1 3 0,0 0-1 0,-4-1-1 16,4-1 0-16,0-1 4 0,0-1-3 16,0-2 1-16,0 0 0 15,0 1-3-15,-4-3 2 0,4-1-2 16,0-1-1-16,0-4 2 0,0 0-1 0,0 0-1 15,0-3 0-15,0 0 0 0,0-3 0 16,0 0-1-16,0-4 3 0,0 1 0 16,-2-1-1-16,0-1-2 0,2-1 2 15,0-1-2-15,0-1 2 0,0 2-3 16,-2-1 2-16,2-2 0 0,0 0-1 0,0-1-2 15,0 0 2-15,0 0 1 0,0 0-1 16,0 0-1-16,0 0 4 0,0 0-1 16,0 0 0-16,0 0 0 15,0 0 1-15,0 0-3 0,0 0 0 16,0 0-9-16,0 0-8 0,0 0-9 0,0-2-18 15,0-1-38-15,0-3-58 0,0 1-100 16</inkml:trace>
  <inkml:trace contextRef="#ctx0" brushRef="#br0" timeOffset="900.05">4732 2936 42 0,'0'2'8'16,"0"2"1"-16,0 1 9 0,0-5 5 15,0 3 2-15,0-1-5 0,0-2 1 16,0 2 0-16,0 0 6 0,0-1 5 16,0-1-4-16,0 2-3 0,0 0-4 15,0 0-2-15,2 1-1 0,-2 0-4 16,0 1 3-16,2 1-4 0,-2 2-15 15,0 5 26-15,2 2-14 0,-2 0-3 16,0 5 1-16,2-3 6 0,-2 3-2 0,4 5 0 16,-4 1-5-16,4 5 1 0,-2 2 2 15,0 0-1-15,-2 1 4 0,0 3-9 16,0 0 4-16,0 2-2 0,0 1 2 15,0 2 0-15,0 0-2 0,-2-1 2 16,-2 0-3-16,2-4-1 0,2-2 2 0,-2-1-3 16,0-4-1-16,2 2-1 15,0 0 2-15,-2-1 2 0,0-2-3 16,2-4-1-16,0-5 1 0,0-2 0 15,0-2-3-15,0-2 2 0,0-4 0 0,0-3 2 16,0-1-3-16,0 0 0 0,0-2 2 16,0 1-2-16,0-1 0 0,0-2 0 15,0 1 2-15,0 1 0 0,0-1-4 16,0 1 2-16,0-1 2 0,0-2-1 15,0 1-2-15,0 1 1 0,0-2 0 0,0 0 0 16,0 0-4-16,0 0-6 0,0 0-5 16,4-8-17-16,0-4-11 15,2-3-21-15,-2-8-75 0,-4-2-146 16</inkml:trace>
  <inkml:trace contextRef="#ctx0" brushRef="#br0" timeOffset="2168.12">6011 1674 112 0,'0'-1'20'0,"0"-1"-2"16,0-2 10-16,0 3-10 0,0-2-3 16,0 2-2-16,0 0 3 15,0 1 2-15,0-1 2 0,0 1-1 16,0-1 1-16,0 0 2 0,0 1 0 0,0-1-5 15,0 1 1-15,0 0-2 0,0 0-5 16,0 0-3-16,0 0-1 0,0 0-4 16,0 0 2-16,0 0 1 0,0 0 2 15,0 0-1-15,0 0 2 0,0 9-3 16,0 1 1-16,0 3-1 0,0 2 1 15,-2 2 2-15,2 5-4 0,0 4-2 0,0 3 6 16,0 2-4-16,0 3 2 0,0 1-2 16,0 3 1-16,0 2 0 15,2 0-2-15,4 3-1 0,-4-3 1 16,5 1 6-16,-1-5-7 0,-2-3 2 0,0-2-1 15,-2-2 1-15,0-2-1 0,0-2 0 16,0-1 4-16,-2-2-1 0,0-4-2 16,2-1-6-16,1-3 3 0,-3 0 1 15,2-1-2-15,0-2 1 0,0 0-2 16,0-4 2-16,-2-1 0 0,0 0-3 0,0-2 2 15,0-2-1-15,0-1 1 0,0-1 0 16,0 0 1-16,2 0 0 0,-2 0-1 16,0 0-1-16,0 0 0 15,0 0-2-15,0 0-8 0,2-1-14 0,2-5-24 16,0-4-20-16,0-6-58 0,-4 5-154 15</inkml:trace>
  <inkml:trace contextRef="#ctx0" brushRef="#br0" timeOffset="2944.16">5966 2769 150 0,'0'0'64'0,"0"0"-30"15,2 0 15-15,-2 0-20 0,0 0-14 16,2 0 1-16,0 2-1 0,0 2 1 0,2 5 0 16,-2-4-1-16,2 5-2 0,0 0 0 15,1 4 5-15,-5 2 3 0,4 3-4 16,0 3-2-16,0 2-2 0,0 2-4 15,0 5-2-15,-2 3 3 0,0 6 0 16,0 2 2-16,-2 2-3 0,0 6-1 0,0-2-4 16,0 0 3-16,0 1-1 15,0-2 2-15,0 0-2 0,-2-2 1 16,0-5 6-16,0-4-5 0,2-4-1 15,-2-4-2-15,2-5 3 0,0-3-4 0,-2-4-1 16,2-3 0-16,0-3 0 0,0-4 0 16,0-2-3-16,0-1 1 0,0-1 2 15,0-1-3-15,0 2 1 0,0-3-1 16,0 1 2-16,0 2-1 0,0-3-1 15,0 1 0-15,0 1 1 0,0-2 0 0,0 1-2 16,0 0 0-16,0-1 0 0,0 2-4 16,0-1-5-16,0-1-5 15,0 0-12-15,0 0-15 0,0 0-22 16,0 0-31-16,0 0-68 0,0 0-112 0</inkml:trace>
  <inkml:trace contextRef="#ctx0" brushRef="#br0" timeOffset="3724.21">5155 4036 92 0,'0'0'79'0,"0"-3"-52"15,-2 2 25-15,0 1 1 0,0-1-8 16,0 1-4-16,0 0-7 0,-2 0-2 16,4 0-7-16,-2 0-9 0,-2 0 6 0,4 0-6 15,0 0-6-15,-2 0-1 0,2 0-3 16,0 0-2-16,0 0-2 0,0 0-3 15,0 0 1-15,0 0-1 0,0 0-1 16,2 4 0-16,6-3 4 0,6-1-2 16,1 0 1-16,4 0 2 0,3 0 0 15,5 0 1-15,2 0-4 0,10 0-1 16,7-4 4-16,-1 0 0 0,5 2-5 15,0-1 2-15,-5 1 1 0,5 1-3 16,-7 0-1-16,-6 0-6 0,-2 1-4 0,-8 0 1 16,-4 0 3-16,-6 0 0 0,-5 1 6 15,-2 1 2-15,-1 1-1 0,-1-1 2 16,-2-1 2-16,0 1-1 0,-2 0 0 15,3-2 2-15,-3 0-2 0,0 0 1 16,-4 0-3-16,2 0 1 0,-2 0 3 0,0 0-3 16,2 0-3-16,0 0-1 15,0 1-2-15,-2-1-18 0,4 0-17 16,0 0-13-16,-4 0-25 0,0-4-79 15</inkml:trace>
  <inkml:trace contextRef="#ctx0" brushRef="#br0" timeOffset="4421.25">5242 2765 148 0,'0'0'40'0,"0"0"14"15,0 0-5-15,0 0-19 0,0 0 12 16,0 0-11-16,0 0-5 0,0 0 1 15,0 0-4-15,0 0-6 0,0 0-1 0,0 0-1 16,0 0-3-16,0 0-3 0,0 0-2 16,0 0-2-16,0 0-1 0,2 0-6 15,7 4 2-15,3 2 3 16,2-1 0-16,7-1-3 0,4 1 0 0,2-2 0 15,4-1 2-15,2 0-2 0,0 0-2 16,0-1 2-16,-2-1 0 0,0 0-2 16,-10 0-5-16,1 0 1 0,-5 0-5 15,-5 0-3-15,-1 0 5 0,-5 0-1 16,-2 0-2-16,-2-2-6 0,0-3-2 0,-2-2-1 15,0 4-12-15,0-5-17 0,0 3-26 16,0-3-33-16</inkml:trace>
  <inkml:trace contextRef="#ctx0" brushRef="#br0" timeOffset="5513.31">5271 1741 2 0,'0'0'95'0,"0"0"-35"0,0 0-32 15,0 0 11-15,0 0 4 16,0 0-19-16,-2 0 1 0,2 0-1 15,0 0-4-15,0 0-5 0,0 0-1 16,-2 0-2-16,0 0 3 0,2 0-1 0,0 0-3 16,-2 0-2-16,0 0 3 0,2 0-1 15,-2 0 0-15,0 0 0 0,2 0-1 16,-4 0 0-16,1 0-5 0,3 0 4 15,-4 0-3-15,2 0 1 0,0 0-5 16,-2 2 4-16,2-2 0 0,2 2 0 0,-2-2-1 16,0 0-1-16,0 1 2 0,0-1 1 15,2 0-4-15,0 0 0 16,0 0-3-16,0 0 2 0,0 0-5 15,0 0-2-15,6 0 0 0,4 0 3 0,7 0 2 16,1 0-1-16,7-2 2 0,-2-1-1 16,0 2 0-16,2 0 0 0,-1 0 0 15,1 1 1-15,-4 0-1 0,-3 0-1 16,-1 1 2-16,-1 4-1 0,-1 2 0 15,-3-2-1-15,1 1 1 0,-5-2 0 0,2 0-1 16,-1 1 0-16,-3-3 2 0,-2-1 0 16,0 0-1-16,-2-1-1 0,-2 0 2 15,0 0 0-15,2 0-2 16,0 0 1-16,0 0 1 0,0 0 0 0,-2 0-1 15,0 0 1-15,2 0 2 0,-2 0-3 16,0-1 1-16,3 1 1 0,-3 0 0 16,0 0 0-16,0 0 0 0,0 0 0 15,0 0-1-15,0 0 1 0,0 0-2 16,0 0-3-16,0 0-4 0,0 0-3 0,0 0-12 15,0 0-20-15,0 0-24 0,0 0-68 16,-5 0-131-16</inkml:trace>
  <inkml:trace contextRef="#ctx0" brushRef="#br0" timeOffset="9114.52">12984 1652 43 0,'0'0'18'0,"0"0"-8"0,0 0 10 16,0 0 9-16,0 0-4 0,0 0-5 0,2 2-7 15,-2-1 1-15,0 0-1 0,0 0-3 16,0 0-5-16,0 0-4 0,0 1 0 16,0-1 0-16,0 0 0 0,0 0-2 15,0 1 4-15,0-2-5 0,0 1 5 16,0-1-1-16,0 0 1 0,-2 0 5 0,2 1 2 15,0-1 5-15,0 1 1 0,0 0 1 16,0-1 1-16,0 0 1 16,0 0 2-16,0 0-2 0,0 0-4 15,0 0-8-15,0 0 14 0,-2 0 0 0,-1 0-14 16,1 0-3-16,2 0 5 0,0 0 0 15,-4 0-4-15,4 0 0 0,0 0-7 16,0 0 12-16,0 0-9 0,0 0 1 16,0 0-1-16,0 0 1 0,0 0-3 15,-2 0 2-15,2 0 0 0,0 0 1 0,0 0-4 16,-2 0 4-16,0 0 3 0,2 0-3 15,0 2 0-15,-2 1 1 16,0 0 0-16,2 0 2 0,-2-1-1 16,0 1-3-16,2 2 5 0,-2 0-1 0,2 0-3 15,0 3 1-15,0 0 1 0,0 3 1 16,0 1-6-16,-2 1 2 0,2 3 1 15,-2 4 0-15,2 2-1 0,-5 3-1 16,1 3 2-16,-2 0 1 0,2 5-3 16,2 0 1-16,-2 2 0 0,2 1 1 0,0 0-2 15,-2 0 6-15,4-3-7 0,-3 1 1 16,3-5-1-16,0 1 1 0,0 1 2 15,0-3 3-15,0 0-3 16,0 2 2-16,0-3 3 0,0 0-3 16,0-3 1-16,0-4 0 0,0-2-3 0,0-4 2 15,0-3-3-15,0 0 2 0,0-4-1 16,0-2 0-16,0-1 0 0,0-1-1 15,0 0 1-15,0 1-1 0,0-1-1 16,0-2 0-16,0 0 1 0,0-1 1 16,0 0-1-16,0 0 1 0,0 0 0 0,0 0 2 15,0 0 2-15,0 0-1 0,0 0 2 16,0 0-7-16,0-1 2 0,0-3-4 15,0-2-1-15,0 2-7 16,0-1-12-16,0 2-19 0,0 0-24 0,0-2-45 16,0 4-153-16</inkml:trace>
  <inkml:trace contextRef="#ctx0" brushRef="#br0" timeOffset="10031.57">12895 2859 55 0,'2'0'128'15,"-2"0"-93"-15,0 0 3 16,4 0 5-16,-4 0-12 0,0 0-16 16,0 0-5-16,0 0-4 0,4 0 7 15,0 4-1-15,-4-1-2 0,4 2 2 0,0 4-1 16,-4 0 0-16,3 4 0 0,3 3-3 15,-4 3 1-15,2 4-3 0,-2 4-2 16,0 4 8-16,2 8-5 0,-2 4-2 16,0 0 8-16,-2 6 4 0,2 2-7 15,0-2-3-15,3 2 4 0,-5-2-2 0,0-2-2 16,2 0-3-16,-2-4 2 0,0-4-1 15,0-4-2-15,0-4 1 16,0-7-2-16,0-5 2 0,0-2-1 16,0-5-2-16,0-5 1 0,0 0 1 0,0-6 0 15,0 1 0-15,0-1-2 0,0-1 2 16,0 0 3-16,0 0-2 0,0 0 2 15,0 0 0-15,0 1 3 0,0-1-4 16,0 0 0-16,0 0-1 0,0 0-1 16,0 0 0-16,0 0-3 0,0 0 1 0,0 0 1 15,0 0-1-15,0 0-2 0,0 0-3 16,0 0-6-16,0 0-9 0,0 0-12 15,0 0-19-15,0 3-32 16,0-2-83-16</inkml:trace>
  <inkml:trace contextRef="#ctx0" brushRef="#br0" timeOffset="13879.79">12159 4337 7 0,'-2'1'8'16,"2"1"61"-16,0-2-42 0,-4 0-8 15,4 0 16-15,0 0-5 0,0 0-2 16,0 0 2-16,0 0-6 0,0 0 0 15,0 0-4-15,-5 0 1 0,5 0-3 0,0 0-3 16,-4 0-1-16,4-1-7 0,0 1 2 16,-2-1-1-16,0 1 0 0,2 0-2 15,-4 0-4-15,2 0 3 0,2 0-1 16,-2 0 0-16,2 0-3 0,-4 0 3 15,0 0 2-15,0 0 0 0,1 0 1 16,3 0 4-16,0 1-8 0,0-1 3 16,0 1 3-16,-2-1-3 0,2 0 1 15,0 0-2-15,0 0-1 0,0 0-3 16,0 0 0-16,0 0 0 0,0 0-4 15,0 0 1-15,0 1 0 0,9 2 1 0,1-1 1 16,2-2 2-16,5 0 0 0,-1 0-3 16,5 0 2-16,0 0 1 0,2 0-1 15,3 0-2-15,3 0 1 0,0-1 2 16,2-3-2-16,4 3 0 0,1-2 0 15,1 2-1-15,-2 1 4 0,-2 0-3 16,0 0 3-16,-4 0 0 0,-2 0 1 16,0 0-4-16,-7 0 0 0,3 0 1 15,0 0 3-15,-2 0-3 0,3-3 0 16,-3 1 2-16,0-2 0 0,-1 0-4 0,3 1 2 15,-4-2 2-15,-3 1-1 0,-3 1-1 16,-3 0-1-16,-4 1 4 0,0 1-2 16,-6 0-2-16,3 0 0 15,-1 1 1-15,-2 0 2 0,0 0-3 0,2 0 0 16,-2-1 2-16,0 0-1 0,0 1-2 0,0 0 1 15,0 0 1-15,0 0 0 16,0 0-2-16,0 0 1 0,0 0 1 16,0 0 0-16,0 0-2 0,0 0 1 15,0 0 2-15,0 0-1 0,0 0-2 0,0 0 1 16,-2 0 1-16,2 0-1 0,-2 0-2 15,2 0-2-15,-3 0-2 0,1 2-11 16,0 0-14-16,0 2-10 0,0-1-29 16,2-1-53-16,-4 0-65 0</inkml:trace>
  <inkml:trace contextRef="#ctx0" brushRef="#br0" timeOffset="14434.82">12845 4353 8 0,'0'2'141'15,"0"-1"-107"-15,0 0-19 0,0 2 7 16,0 2 11-16,0 2-16 0,0 3-5 16,0 2-1-16,0 4 8 0,0 4 10 0,0 2-21 15,-2 3-2-15,0 2 2 0,2 5-8 16,0 2 2-16,-2 5-1 0,2 0 21 15,0 2 3-15,0-4-24 16,2 0 5-16,2-1 8 0,0-3-5 0,2-1-4 16,-4-1 0-16,1 0 4 0,1-2-4 15,-4-2-5-15,0-5 3 0,2-1 0 16,-2-3 2-16,0-8-4 0,0 0 1 15,0-3 0-15,0-5 1 0,0 3 2 16,0-1 0-16,-2 0 5 0,0 2-5 0,-3-1-2 16,3 1 1-16,-2 0-4 0,2-4 4 15,-2 1-4-15,4-1-1 0,-2-2 3 16,2 1 1-16,0-1-3 0,0 0 2 15,0 0 2-15,0 0-3 0,0 0-2 16,0 0-3-16,0 0-12 0,0-5-7 16,0 2-22-16,0 0-35 0,4-2-38 15,-2-2-79-15</inkml:trace>
  <inkml:trace contextRef="#ctx0" brushRef="#br0" timeOffset="14963.84">12789 5129 113 0,'0'0'71'0,"0"0"-50"0,-2 0 27 0,-2 2-19 15,-2-1-2-15,-4 0-1 16,1 1-14-16,-1 0 9 0,0-1-2 16,-3-1 2-16,-1 0 5 0,-1 0-5 15,-1 0-11-15,-3 1 4 0,1-1 2 16,-3 1-3-16,-4 0-1 0,-2 0-1 0,-4 2-4 15,0 0-1-15,-2-1-2 0,-2 1 1 16,2-1 0-16,2-2-2 0,2 1 1 16,6 0 3-16,0-1-2 0,3 0 0 15,5 0-1-15,1 0 4 0,3 0-6 16,3 0 2-16,0 0-1 0,4 0 0 0,0 0-2 15,0 0-3-15,-1 1 1 16,1 1 2-16,2 0-1 0,0 1-2 16,-2-1 2-16,4-1 1 0,-2 2-1 15,0-3-1-15,2 0 1 0,0 1-1 0,0 0-3 16,0-1-2-16,0 3-2 0,2-2-2 15,0 0-6-15,6 2-5 0,3-2-14 16,-3-1-12-16,4 0-31 0,-3 0-44 16,-5 0-59-16</inkml:trace>
  <inkml:trace contextRef="#ctx0" brushRef="#br0" timeOffset="15565.89">12244 5253 151 0,'2'0'75'0,"-2"0"-61"16,2 0 30-16,0 2-4 0,-2 7-10 0,2 4-16 16,0 6-5-16,-2 1 15 0,0 3-4 15,0 5-7-15,0-1 2 0,0 3-2 16,0 1-4-16,0 1 1 15,-4 1-3-15,2 3 2 0,-5-2 0 0,3 2-2 16,0-1-4-16,0-1 1 0,-2 2-3 16,2-2 1-16,-2-4 1 0,1-3-1 15,1-2 2-15,4-6-4 0,-6-2 1 16,4-3 2-16,0-6 0 0,0-1-1 15,2-1-1-15,-2-2 2 0,0 1-2 16,2 2 1-16,-2-2-2 0,2-2 0 0,0 1 2 16,0-2-3-16,0 0 0 0,0-1 1 15,0-1 0-15,0 0-1 0,0 1-1 16,0-1 2-16,0 0 0 0,0 0 0 15,2 0-1-15,0 0 2 0,0 0-2 16,0-2-2-16,0-1-1 0,-2 1-1 16,0-1 5-16,2 0-4 0,2 0-4 15,-2 2-2-15,-2-2-4 0,0 3-2 16,2-1-14-16,0 1-12 0,0 0-15 15,1-2-13-15,-3 1-29 0,0 0-43 0</inkml:trace>
  <inkml:trace contextRef="#ctx0" brushRef="#br0" timeOffset="15991.91">12186 5929 0 0,'0'2'93'0,"0"-2"58"0,0 0-128 0,0 0-8 16,0 0 17-16,6 0-6 0,4 0-2 0,3 0-10 15,5 0-11-15,3 0 1 16,6 0-2-16,2 4 0 0,8 0-1 16,0 1 11-16,7 1-2 0,-1 1-8 15,2-2 3-15,1 2 2 0,-3-2 0 0,-1 0 2 16,-3 0-7-16,-6-1 1 0,-4-1 1 15,-2-2-2-15,-4 0-2 0,-7-1 0 16,-6 0 4-16,-3 0 1 0,-5 0 0 16,0 0 8-16,-2 0 14 0,0 0 2 15,0 0-7-15,0 0-9 0,0 0-5 0,0 0-2 16,0 0-3-16,-2-1-4 15,2 1 1-15,-2 0 0 0,2 0-4 16,0 0-8-16,-2 0-7 0,2 0-5 16,0 0-9-16,0 0-20 0,0 0-38 0,-5 1-92 15</inkml:trace>
  <inkml:trace contextRef="#ctx0" brushRef="#br0" timeOffset="17239.98">12177 6729 163 0,'-2'0'48'0,"-2"1"-28"16,2-1 18-16,-2 2-6 0,2-1-17 15,0-1-5-15,2 1-1 0,-4 1 4 16,0-2-2-16,4 2 0 0,-5-2 7 16,1 1-4-16,4 2-6 0,0-2 8 15,-2-1-1-15,2 1-4 0,0-1-1 0,0 0-1 16,0 0-2-16,0 0-6 0,0 0-4 15,4 0 1-15,7 2 7 0,3-2-3 16,9 3 1-16,2-3 0 0,6 0-1 16,4 0 2-16,2 0-4 0,4 0 2 15,1 0 3-15,1 0-2 0,1 0-1 0,-5 2 1 16,0 0 2-16,-4-1-2 15,3 1-2-15,-5-1 0 0,-2-1-1 16,4 0 1-16,-4 0-1 0,2 0 1 16,2 0 1-16,-4 0 1 0,2 0-3 0,-4 0 1 15,-2 0-1-15,-2 0 2 0,-9 0-4 16,-5 0 4-16,-3 0-2 0,-4 0 1 15,-4 0 0-15,0 0 3 0,0 0 3 16,0 0-2-16,0 0 0 0,0 0 2 16,0 0-3-16,0 0-2 0,0 0-1 0,0 0-1 15,0 0 0-15,-4 0 2 16,0 0-3-16,-3 0 1 0,1 0 1 15,-2 4 0-15,-2-1-3 0,1 0 2 16,3 0-1-16,2 1-6 0,0-1-16 0,2 0-17 16,2 1-23-16,0-2-41 0,-2-2-76 15</inkml:trace>
  <inkml:trace contextRef="#ctx0" brushRef="#br0" timeOffset="18195.04">12897 6851 17 0,'0'1'84'0,"0"1"-74"16,0 0 11-16,0 0 4 0,0 0 10 15,0 2-3-15,0 1-7 0,0 3-4 0,0 1-9 16,0 1-1-16,0 3 13 0,0 2 2 16,0 1-13-16,0 2-8 0,0 6 4 15,-2-4-5-15,2 3 2 16,-2 1 2-16,2 0-4 0,-2 7 0 0,-1 1 3 15,3 1 14-15,0 3-13 0,0 0-3 16,0 2-2-16,0 4 1 0,0-1 0 16,0-1-2-16,3 3-2 0,-1-2 1 15,0-1 1-15,2 1-2 0,-2-4 0 16,2-1 3-16,0-4 1 0,-2-5-2 0,2 0 1 15,-2-2 1-15,-2-1 4 0,3-3-4 16,-3 1 1-16,2-4 0 0,-2-1 1 16,2-2 0-16,-2 0-3 15,2 0 1-15,-2-3-1 0,0 2-2 0,0-2-1 16,2 1 2-16,-2 0 1 0,2 0-4 15,-2 2 1-15,0-1 1 0,0 1 2 16,2 2-2-16,-2-1-1 0,0-2 3 16,0 2-1-16,0 1-2 0,0-2 0 15,0 1 1-15,0-2 0 0,0-1 0 0,0 0-1 16,0-4 0-16,0 1 1 0,0-2-1 15,0-3 1-15,0-1-2 0,0-1 2 16,0-3-1-16,0 0-1 0,0 0 2 16,0 0-1-16,0 0 0 0,0 0 0 15,0 0 1-15,0 0 2 0,0 0-2 16,0 0-1-16,0 0 1 0,0 0-1 15,0 0 0-15,0 0 0 0,0 0 0 16,0 0-1-16,0 0 0 0,0 3 1 16,0-1 1-16,0 2 0 0,0-2-1 15,0-1 0-15,0 0-1 0,0 0 2 0,0-1-1 16,0 0 0-16,0 0 0 0,0 0 0 15,0 0 0-15,0 0 0 0,0 0-1 16,0 0 1-16,0 0-2 0,0 0-4 16,0 0-6-16,0 0 0 0,0 0-1 15,0 0 3-15,0 0 5 0,0 0 3 16,0 0-2-16,0 0-2 0,0 0 2 15,0 0-3-15,0 0-6 0,0 0-14 16,0 0-6-16,0 0-2 0,0 0 7 16,0 0 6-16,0 0 12 0,0 0 8 0,0 0 1 15,0 0-2-15,0-4-14 0,0 0-63 16,0-1-82-16</inkml:trace>
  <inkml:trace contextRef="#ctx0" brushRef="#br0" timeOffset="19128.09">12035 8185 58 0,'6'-3'90'0,"-2"0"-64"0,0 0 35 16,2 1-22-16,1 1-10 0,-1-1 2 15,0-1-9-15,2 2-4 0,3-1-4 16,1 1-1-16,3-1 0 0,3 1 2 16,3-1-4-16,-1 1-4 0,5-1 1 15,0 2-1-15,6 0-3 0,0 0 4 0,2 0-1 16,0 0-6-16,0 0 2 0,2 0 1 15,-1 0 0-15,-3 1-4 0,0 1-1 16,-5 0 2-16,3-1 1 0,-6 1-4 16,0 0 2-16,-5-2 2 0,-5 2-4 15,1 1 2-15,-3-3 0 0,-3 0 2 16,0 0-2-16,-4 0 0 0,-2 0 0 15,-2 0 2-15,2 0 1 0,-2 0-1 16,0 0 2-16,0 0 0 0,0 0-1 16,0 0-9-16,0-1-8 0,0-3-6 0,-2 3-8 15,0-2-24-15,2 1-28 0,0-2-70 16</inkml:trace>
  <inkml:trace contextRef="#ctx0" brushRef="#br0" timeOffset="19928.12">12169 7527 116 0,'-2'0'27'0,"0"0"14"0,0 0 4 16,2 0-4-16,-2 0 4 0,2 0-7 15,0 0-10-15,0 0 4 0,0 0-4 0,0 0-4 16,0-1-2-16,0 0-3 0,0 1-2 16,0 0 5-16,0-1-6 15,0 1-5-15,0-1 1 0,0 1-1 16,0 0-1-16,0 0-4 0,0 0-4 0,0 0-1 15,0-1-3-15,8 0 0 0,5-3 2 16,3 1-1-16,7 1 1 0,0 1-2 16,1 0 0-16,5 1 2 0,2-2-2 15,2-2 3-15,5 2 0 0,-1-2 1 16,-6 2-2-16,-2-2 0 0,-4 1-1 0,-5 1 3 15,-1 0-2-15,-3 0-2 0,-1 0 2 16,-3-1 2-16,-3 1-1 0,-3 1-1 16,-2 0-1-16,-4 1 3 15,0 0-3-15,2 0 1 0,-2 0 0 0,0 0 2 16,0 0-1-16,0 0-2 0,0 0 0 15,0 0 1-15,0 0 0 0,0 0 0 16,0 4 0-16,0-1 1 0,2-1-1 16,-2 1-1-16,0 0-1 0,0 0-1 15,0 3-5-15,0-2 0 0,0 0-1 16,0 1-6-16,0 1-13 0,0 0-14 0,0-1-40 15,-2-1-84-15</inkml:trace>
  <inkml:trace contextRef="#ctx0" brushRef="#br0" timeOffset="84257.81">14087 2611 97 0,'0'0'33'0,"-6"0"-5"0,2-3 3 16,-2 1-7-16,4-2 3 0,-4 1-3 0,6 1-5 15,-5-1 0-15,1 2-2 16,2-1-3-16,-4 0-1 0,0 1 2 16,2 0 3-16,0 0-5 0,-1 0-3 15,-1 1 2-15,0-1-3 0,2 1-2 0,0 0 1 16,-2 0-4-16,-1 0 4 0,5 0-2 15,-4 0 0-15,4 0-2 0,2 0 3 16,-2 0 0-16,0 0-3 0,2 0 1 16,0 0-2-16,0 2 0 0,6-1-3 15,7-1 9-15,7 0 0 0,3 0-3 0,4-3 1 16,4-3-1-16,0-1-2 0,0 2-2 15,0 1-1-15,0 2 2 16,-4 1 0-16,-2 1-2 0,-7 0-1 16,1 0-2-16,-3 0 4 0,-3 0-2 0,-1 0-1 15,-4 0 3-15,1 0 0 0,-5 0-2 16,-2 0 0-16,0 0-1 0,-2 1-3 15,2 3-1-15,-2 1-5 0,0-2-3 16,0 4-3-16,0 1-5 0,0 1-11 16,0 2-14-16,-4-1-23 0,2-2-28 0,-2-3-41 15</inkml:trace>
  <inkml:trace contextRef="#ctx0" brushRef="#br0" timeOffset="84502.83">13986 2919 0 0,'0'4'200'15,"13"-4"-180"-15,1 0 39 0,7 0 3 16,8-7-21-16,4-1-8 0,2-1-1 15,8 0-10-15,-3-1-11 0,-7 0-7 16,0 4-2-16,-9 0 1 0,1 2-5 16,-2 1-11-16,-2 3-12 0,1 0-13 15,-3 0-33-15,-2 0-61 0,-7-3-74 16</inkml:trace>
  <inkml:trace contextRef="#ctx0" brushRef="#br0" timeOffset="86763.96">6485 1975 93 0,'0'-4'29'0,"0"1"14"0,0 1-7 15,0 0-5-15,0 0-3 0,0-1-6 0,0 2-3 16,0 0-7-16,0 1-4 0,0 0 1 15,0 0-3-15,0 0 2 0,0 0-5 16,0 0 5-16,0-2-2 0,0 2 8 16,0 0-2-16,0 0-3 0,0 0-3 15,0 0-1-15,0 0-2 0,0 0-1 0,0 0 0 16,0 0-3-16,0 0 0 0,0 0 1 15,0 3 3-15,0 2-3 16,0 2-2-16,0 1 4 0,0 3-1 16,0 1 1-16,0 2-2 0,0 1 1 0,0 3 1 15,0 1 6-15,0-2-11 0,0-1 2 16,0 0 2-16,0-5-1 0,0 0 0 15,0 0 1-15,0-3 1 0,-3-1-2 16,3 0 0-16,-2-5-2 0,2 3 4 16,0-4-2-16,-2-1 1 0,0 1 1 0,2-1 0 15,0 0 2-15,-2 0-2 0,2 0 5 16,0 0-1-16,-2-1-4 0,2-5-4 15,-2-3 4-15,0-1-2 16,2-3-2-16,-2 0 1 0,2-3 1 0,0-2 1 16,0-3-1-16,0-1-1 0,0-1 1 15,0 2-7-15,0 3 13 0,0 2-4 16,0 5 4-16,2 0-3 0,4 1 0 15,-4 3-2-15,4 0 0 0,5 2-2 16,-5 3 3-16,8-1-3 0,-1 1 1 16,3 0 0-16,1 1 0 0,6 1-1 0,-5 0 1 15,3 0 0-15,2 3-1 0,-5 2 1 16,1 1-3-16,-5 2-8 0,-3-1-2 15,-5 1 0-15,-4 0 3 16,-2 0 0-16,0 1 7 0,0 1 3 0,-8 2 0 16,-3-2 3-16,-1 1-1 0,0-2-1 15,-3 1 0-15,3 0 8 0,1-2-11 16,1 2 6-16,2-3-1 0,2-3 0 15,1-1-2-15,3-3-1 0,2 3 0 16,0-2 0-16,0 1 0 0,0 0-3 0,0 0 2 16,0 3-2-16,9-1 3 0,1 1-2 15,2 0 3-15,1-1 0 0,3 1-1 16,3-1 1-16,0 1 1 0,-1 1-2 15,1 0 1-15,-7 0-2 0,1-1 2 16,-3 1-4-16,-6-3-4 0,2 1 5 16,-4 0 0-16,-2-1 0 0,0 2 2 15,0-2 3-15,-8 1 1 0,0 1-4 16,-3-1 3-16,-1 0 0 0,0 3 0 15,-3-2 0-15,1 2-3 0,-1 0 2 0,1 0 0 16,1 1-2-16,3 0-2 0,-2 0 2 16,1 1 0-16,5 0-16 0,0 1-36 15,0 0-45-15,-1 0-68 0</inkml:trace>
  <inkml:trace contextRef="#ctx0" brushRef="#br0" timeOffset="87851.02">6675 3315 77 0,'0'0'27'0,"0"0"2"15,0-1 14-15,0-1-10 0,0 0-1 0,0 0 2 16,0 0-8-16,-4 1-6 0,-1-2 4 16,1 1-6-16,0-1-2 0,-2 1-5 15,0 0 0-15,-2 0-2 0,1 2-4 16,-1 0 1-16,0 0 2 0,-3 0-3 15,1 0 1-15,-4 5 0 0,-1 5-4 16,1 3 1-16,-5 2 1 0,5 4-1 16,1 0-1-16,1 0 0 0,4 1-2 15,5 1 0-15,3-2-2 0,0-1 2 16,0-1 0-16,5-1-2 0,7-2 0 15,5 0 3-15,1-2 0 0,3-3 0 0,6-4-1 16,2-4 3-16,10-1-3 0,0 0-3 16,3-4-22-16,1-7-25 0,-2-2-47 15,-6-1-73-15</inkml:trace>
  <inkml:trace contextRef="#ctx0" brushRef="#br0" timeOffset="89254.1">5255 1477 78 0,'0'2'47'0,"0"-2"-10"0,0 0 1 16,0 0-10-16,0 0 4 15,0 0 0-15,0 0-8 0,0 0-6 0,0 0 2 16,0 1-5-16,0-1 3 0,2 0-4 15,-2 0-4-15,0 0-3 0,0 0-1 16,2 0-1-16,0 0-1 0,0-4 0 16,2-4-4-16,0-2-1 0,2 1-1 15,5 0 2-15,-3-4 0 0,2 0 0 16,1-1-1-16,-1 0 1 0,0 1 1 0,1 0-1 15,-3-3-2-15,2 1 3 0,-1 1 0 16,-3 0-1-16,2 3 0 0,-4 0 0 16,2 1 0-16,-2 4 0 15,1-1 0-15,-3 3 0 0,0 3 0 0,0-3-1 16,0 4-3-16,0 0 2 0,0 0-1 15,2 0 1-15,-2 0 1 0,4 0 1 16,-4 4 0-16,5 3-1 0,-5 1 1 16,2 2 0-16,0 2 1 0,0 0-1 15,0 2-1-15,0-1 0 0,1 0 2 0,1 1-1 16,-2 0-2-16,0 1-2 0,-2-3 4 15,2 2-5-15,0-4-1 0,0 1-1 16,3-1-2-16,-5-3-10 0,2 2-5 16,-2-4-5-16,2 0-12 0,0-3-13 15,2-1-15-15,-4-1-21 0</inkml:trace>
  <inkml:trace contextRef="#ctx0" brushRef="#br0" timeOffset="89528.12">5312 1417 196 0,'0'0'50'0,"9"0"-21"16,-1-2 5-16,7-1-7 0,3 1 3 15,1 2-9-15,1 0-12 0,5 0-3 16,4 0-5-16,0 0-2 0,6 4-9 15,4 1-27-15,1-3-34 0,-1-2-81 16</inkml:trace>
  <inkml:trace contextRef="#ctx0" brushRef="#br0" timeOffset="91023.2">5511 4408 141 0,'0'0'61'0,"0"2"-41"15,0 2 7-15,0 0-7 0,-4 5 0 16,0-1 0-16,0 3-10 0,-3 4 1 0,1-1 19 15,2-1-6-15,0 1-15 0,2-1 0 16,2 0 2-16,0 3 14 16,-2-6-15-16,2 0-5 0,0 1-2 15,0-1-1-15,0 0-1 0,0-1 6 16,0-2-7-16,0 0 0 0,0-2 0 0,0 0 1 15,0-3-9-15,0 0-20 0,2-2-16 16,4 0-24-16,-4 0-59 0,0-13-56 16</inkml:trace>
  <inkml:trace contextRef="#ctx0" brushRef="#br0" timeOffset="91384.22">5484 4339 49 0,'2'-1'76'0,"2"0"23"16,-4 0-82-16,4 1 0 0,5 0 4 16,1 0 0-16,4 0-4 0,3 2-13 15,2 7 0-15,-1 5-3 0,5 4 0 0,-4 0 0 16,3 3 1-16,-1 3-6 0,-4-1-2 15,-1 2-8-15,-1 1-7 0,-5-2-4 16,0-1 7-16,-2 0 3 16,1-5 1-16,-5-2 1 0,0-2 8 0,-4-5 5 15,0-3 3-15,0 1 1 0,0-3 21 16,-10-1 13-16,-1 1-8 0,-1-4-5 15,-3 0 4-15,1 0 2 0,-5 0-9 16,1 0-5-16,-1 3-2 0,5-3-2 16,1 0-5-16,1 0-3 0,6 0-3 0,-3 0-2 15,3 0 0-15,2 3-13 0,-2 4-24 16,2 3-31-16,0-5-50 0,2 2-85 15</inkml:trace>
  <inkml:trace contextRef="#ctx0" brushRef="#br0" timeOffset="93211.33">15706 2397 138 0,'0'-7'33'15,"4"0"15"-15,0 2 7 0,-2-1-15 16,0 1-3-16,-2 1-8 0,0 0-2 15,0 0-8-15,0-1-2 0,-4 0-2 0,-4 2-1 16,-2 1-2-16,-3 0 0 16,1 2-2-16,-5 0 0 0,-5 0-4 15,-1 5 5-15,-2 2-7 0,0 2 0 16,7 1-1-16,3 3 3 0,3-2-4 0,3 3-3 15,3 1 1-15,0 1 0 0,6 2-2 16,0 1-1-16,2 1 2 0,8-1 1 16,7 2-1-16,-3-4 1 0,5 3-3 15,-2 0 0-15,3-2-2 0,-1 2-2 16,-3 0-3-16,1-3 2 0,0 1 0 0,-7-1-2 15,-2-2 0-15,-2-2 4 0,-4-2 5 16,-2 2-1-16,-4 0 4 16,-8 0 1-16,-5-1 0 0,-3 1-1 15,-5 0-2-15,-2 1 3 0,-4 1 0 0,-2 1-2 16,6-2 0-16,0 0 2 0,13-4-2 15,5-5-3-15,7 0-2 0,2-1-10 16,0-1-22-16,0 1-35 0,13-4-41 16,-1 0-80-16</inkml:trace>
  <inkml:trace contextRef="#ctx0" brushRef="#br0" timeOffset="93432.34">16039 2792 0 0</inkml:trace>
  <inkml:trace contextRef="#ctx0" brushRef="#br0" timeOffset="94156.38">16039 2792 132 0,'12'-5'39'0,"-6"-1"-3"0,3-4 12 15,-1 0-10-15,2 0-4 0,1-4-5 16,3 1 1-16,-2 0-6 0,3-4 0 15,-3-1 2-15,1-1-6 0,-5-1-1 16,0 0-2-16,-4 1-4 0,-4 0-3 16,2 1-4-16,-2 2 4 0,0 2 0 0,-4 3-3 15,-6 3-5-15,-2 3 1 0,-1 5-2 16,-3 0-1-16,-1 0-1 0,1 11-1 15,-1 2 2-15,-2 5-1 0,1 3-1 16,-1 2 2-16,3 3 0 0,-1 4-1 16,9 0 1-16,0 2-4 0,8-1-6 15,0 0-8-15,8-6-4 0,15-3 5 16,-1-5 7-16,9-7 0 0,-2-4 0 15,2-5 7-15,4-1 1 0,3-1-1 16,3-10 3-16,-2-7 0 0,1 0 2 0,-1-3 1 16,-8 1 4-16,-4 1 2 0,-7 3-4 15,-7 2 0-15,-5 4 4 0,-4 2-4 16,-4 1 4-16,0 4 4 0,0 1-3 15,-6 2-5-15,-4 0-3 0,3 4-2 16,1 7-3-16,2 3 1 0,-4 1 2 16,4 1 0-16,0 3-1 0,-1-2 0 15,5 0 0-15,0 2-5 0,7-4-5 16,7-1 4-16,5-1 7 0,1-5-1 15,1-4-2-15,4-2 0 0,-7-2 4 0,9-5-1 16,-4-7-1-16,-4-3 1 0,-5-4 2 16,-1 1-1-16,-5-4-1 0,0-1 1 15,-2 1 1-15,-4 0 1 0,-2 4 1 16,0 1 2-16,0 2 1 0,0 3 1 15,-4 2-2-15,-2 3 4 0,2 2-2 0,4 4-3 16,-2 0 1-16,2 1-4 16,0 0-3-16,-4 7 0 0,2 7-1 15,2 4 2-15,-2 3 2 0,2 3-3 16,0 7-1-16,0 0 2 0,0 4 2 0,0 4-3 15,0 1-2-15,0 2-6 0,4 2 9 16,2 2-1-16,2-2-15 0,3-1 9 16,-1-1-3-16,2-4 2 0,1-2 0 15,-7-3 2-15,0-1 4 0,-4-5-2 16,-2-5 3-16,0-3 1 0,-2-1 1 0,-12-4 1 15,-1-2-1-15,-1 0 8 0,-5-4 7 16,2-2 2-16,-5 0 1 16,-1-5 1-16,0 0 2 0,-4-1-7 15,2 0-4-15,-2 0-4 0,-2 0 0 0,4 0-5 16,2 0-4-16,7-2 3 0,3-1 0 15,5 0-1-15,6 0-1 0,4-1-15 16,0-1-13-16,0-1-28 0,12-5-21 16,7-3-71-16,0-4-170 0</inkml:trace>
  <inkml:trace contextRef="#ctx0" brushRef="#br0" timeOffset="94888.42">16926 2720 72 0,'4'-7'79'0,"-2"0"-23"0,0 1 7 16,0 0-14-16,2 3-8 0,-4-1-13 15,4 2-1-15,0 0-3 0,-2 0-8 16,0 2-4-16,-2 0 2 0,0 0 0 16,0 5-5-16,0 6 1 0,0 5 2 0,-8 4-4 15,-2 3-3-15,-3-2 1 0,3 1 0 16,2-3-1-16,2-5-2 0,4-2-1 15,0-5-1-15,2-5 1 0,0 1-2 16,0-3 0-16,0 0 3 0,10-4 4 16,4-9 1-16,1-6-7 0,5 0 2 15,-3-3-1-15,2-3-1 0,-1 1-1 16,3 0 1-16,0 2-1 0,-1 2 0 15,3 0 0-15,-4 3 0 0,1 3 0 16,-7 4 0-16,-5 5 0 0,0 3 0 0,-8 2 0 16,2 0-1-16,2 0-1 0,-2 7 3 15,-2 7 0-15,0 2 0 0,0 2-1 16,0 1 4-16,-6 2-3 0,0 0-1 15,0-1 1-15,0-2 1 0,-1-5-4 16,5-2 4-16,2-3-2 0,0-4 0 16,0-1 0-16,0-3-2 0,9 0 1 15,3 0 3-15,7-9-3 0,1-6 1 16,1-2 0-16,2 1 0 0,-3-3 1 15,-1 2 0-15,0 2-2 0,-9 1 2 0,4 4-1 16,-9 5-1-16,-1 3 2 0,-2 2-2 16,-2 0 3-16,0 0-4 0,0 0 2 15,0 6 3-15,-4 6 3 0,-3 5-2 16,-1 3 1-16,2 1-1 0,-2-1-2 15,-1 2 0-15,3-3 0 0,2-2 1 16,4-2-3-16,0-4 0 0,0-2-1 16,0-1 1-16,0-4-3 0,6 1-9 15,7-3-10-15,1 0-18 0,5-1-14 16,6-1-45-16,-9 0-67 0</inkml:trace>
  <inkml:trace contextRef="#ctx0" brushRef="#br0" timeOffset="95868.48">17533 2784 35 0,'0'0'170'0,"0"1"-138"0,-4-1 12 16,4 0 10-16,-4 0-18 0,4 0-9 0,0 0-11 15,0 0-6-15,0 0-7 0,0 0 1 16,0 0 1-16,0 0 0 0,4 0 7 16,7 0 5-16,1-2-2 0,0-6-7 15,5-2 4-15,-3-2-3 0,3-2 0 16,-1 0-2-16,-3-3-4 0,-1 1-1 0,1-1 2 15,-7-2-1-15,-2 2-1 0,2-2 0 16,-6 2-2-16,0-1 3 16,0 5-1-16,0 3 0 0,-8 4 3 15,2 4-4-15,-3 2-1 0,-1 0 0 0,-2 1 0 16,-3 12-1-16,-1 5 1 0,-3 6 3 15,3 3-1-15,-1 1 1 0,3 1-2 16,3 1 1-16,3 0 1 0,2 0-4 16,4-4 0-16,2-3 2 0,0-2 0 15,0-5-1-15,8 0-2 0,6-4 3 0,3-5-10 16,4 0 4-16,3-7-17 0,3 0-6 15,-2-8 8-15,2-5-5 0,2-4-16 16,-2-1-3-16,-2 2 0 16,-3-4 1-16,-7 3 17 0,-3 0 16 0,-1 1 14 15,-1 3 6-15,-4 2 5 0,0 1 11 16,-2 3 5-16,-4 4 4 0,2 0-6 15,-2 2-8-15,0 1-7 0,0 0-6 16,0 0-5-16,0 0 0 0,0 7 6 16,0 2-3-16,0-1-1 0,0 0-1 0,3 0 0 15,3 0-3-15,-2-3-2 0,4 2 2 16,-2-2 1-16,5-1 0 0,-5-1-2 15,2-3 0-15,0 0 1 0,1 0-4 16,-1-5-2-16,0-1-4 16,3-3 4-16,-3-1-5 0,2 2-4 0,-4 1-1 15,3 3-6-15,-5 1-3 0,0 3 3 16,0 0-7-16,-2 0-3 0,2 4 7 15,-2 3 0-15,2 2 19 0,1-1 4 16,-1 2-22-16,0-3 12 0,2 1 4 16,-2 0-1-16,4-3-6 0,1-1 13 0,-3-1 2 15,0-3 0-15,0 0-2 0,0 0 4 16,5-1-1-16,1-8 0 0,1-3-1 15,-5-5-1-15,6 1 0 0,-3-6 3 16,-3 0 0-16,6 0 5 0,-7-4 17 16,1-1-3-16,-2-3 6 0,2-2-2 15,1-2 0-15,1-1-9 0,0-2-7 16,1-2-6-16,1 0-3 0,-2 3-2 15,-1 10 0-15,-3 10-1 0,-4 9 4 16,-2 6-2-16,0 1-8 0,2 0 0 0,0 12 9 16,0 4 4-16,-2 6-3 0,0 4-2 15,0 9 1-15,-6 2 1 0,-2 4-3 16,1 1 0-16,-1-2 2 0,-2-3 0 15,2-3 0-15,-3-7 0 0,3-6 0 16,4-5 13-16,0-6 1 0,2-3 3 16,2-4 3-16,0-3-7 0,0 0-4 15,0 0-5-15,0 0-5 0,2 2-1 16,6-1 3-16,-2 1-2 0,5 0 1 15,-3 2 1-15,4-1-8 0,3 2-10 0,-3 2-8 16,9-3-15-16,6 2-38 0,4-3 31 16,4-3-134-16</inkml:trace>
  <inkml:trace contextRef="#ctx0" brushRef="#br0" timeOffset="97044.55">19946 2213 141 0,'0'0'78'16,"0"3"-55"-16,2 2 26 15,2 3-4-15,-4 6-1 0,0 7-14 0,0 6-7 16,0 4-1-16,-4 7-11 0,-5 3 0 16,-1 0-3-16,0 1 2 0,-3 0-4 15,1-5-1-15,0-4 1 0,-1-4-1 16,1-8-4-16,1-4 1 0,3-7 4 15,4-5-3-15,-2-5 0 0,4 0 4 16,-2 0 4-16,2-13-4 0,2-3-5 0,0-8-3 16,2-6 4-16,10-2-2 0,0-4 1 15,3-2 0-15,1-1 3 16,1-3-6-16,2 0 1 0,3 1 2 0,-1-2-4 15,8 3 2-15,0 5 1 0,0 5-4 16,4 8-1-16,2 8-7 0,-6 7 2 16,6 3-1-16,-6 4 2 0,-2 0 1 15,-2 5-2-15,-5 6 3 0,-5 1 2 16,-1 0 3-16,-3 2-2 0,-9 2 2 15,-2 0-1-15,0 0 1 0,-2 1 1 16,-7-1-1-16,-5 2 3 0,-5-1 0 0,1 2-2 16,1-3-3-16,1-1 6 0,-1-3-3 15,7 0 0-15,2-3-2 0,-1-2 4 16,9-1-2-16,-2-1-2 15,2-2 4-15,0 3-4 0,0-2 0 0,2 1-3 16,4 1-8-16,1-2 2 0,3 6-4 16,0 0 9-16,1 1 4 0,1 1-1 15,0 0-4-15,-3-3-8 0,-1 1 0 16,0 0-3-16,-6 0 0 0,0 2 2 15,-2-2 7-15,0-1 9 0,0-1 1 0,-8 1 1 16,-6 0 3-16,-1 0 6 0,-3 0 3 16,-3-2 4-16,2 0-2 0,1-2 0 15,-1-1 2-15,7-2-6 0,-1 2-1 16,5-4-5-16,2 0-5 0,0 0 0 15,-1 0 0-15,5 0 0 0,-2 0-1 0,2 0-10 16,0 0-11-16,-2 0-7 16,2 0-21-16,2 0-33 0,-2-1-88 15</inkml:trace>
  <inkml:trace contextRef="#ctx0" brushRef="#br0" timeOffset="97380.56">21076 2357 64 0,'2'2'167'0,"-2"-2"-93"0,0 4-65 16,0 2 18-16,0 3 39 0,-2 2-23 15,-4 3-26-15,0 3-1 0,-2 2-4 0,-1 2-1 16,1 3-5-16,4-1-2 0,0 2-2 15,2-1-1-15,-4-1 0 0,6 1-2 16,0-4 1-16,0 0 1 16,0-3-4-16,0-1-10 0,4-3-10 0,0-1-11 15,4-2-24-15,0-4-24 0,-3-5-35 16,-3-1-33-16</inkml:trace>
  <inkml:trace contextRef="#ctx0" brushRef="#br0" timeOffset="97577.58">20841 2539 206 0,'14'0'91'15,"5"0"-58"-15,8 0 18 0,8 0-10 16,4 0-21-16,4-3-2 0,3 0-7 15,-1-1-3-15,5 1-8 0,-4-1-7 16,-1 2-14-16,0 0-41 0,-5-4-101 16</inkml:trace>
  <inkml:trace contextRef="#ctx0" brushRef="#br0" timeOffset="98704.64">22149 2200 172 0,'4'0'44'0,"0"0"-10"0,3 0 13 16,-1 0-9-16,-2 0-7 0,6-3-3 16,-1 2-3-16,-3 0 1 0,0 0-9 15,-2 0-2-15,-4-1 1 0,0 0 5 16,0 1-3-16,0-3-5 0,0 2-2 0,0-1-2 15,-6 1-3-15,-4-2-6 16,-5 4 2-16,-6 0-2 0,1 0-1 16,-5 2 1-16,-6 6 0 0,2 5 0 15,-4 4-1-15,-6 4 0 0,1 3 3 0,-5 3-3 16,0 4 2-16,1 1 2 0,11 1 4 15,7 0-4-15,11-2-4 0,11 2 1 16,2 0-1-16,8-2 1 0,15-2-1 16,12-3 1-16,13-4 1 0,10-4 1 15,4-8-1-15,6-4 0 0,6-6 0 16,3 0 1-16,3 0-3 0,1-8-21 0,0-3-19 15,-5 0-17-15,-8-4-62 16,-14-3-156-16</inkml:trace>
  <inkml:trace contextRef="#ctx0" brushRef="#br0" timeOffset="157751.01">23658 2284 66 0,'0'0'10'16,"-4"0"81"-16,4 0-57 0,-2 0-7 15,-2 0 14-15,2 0-6 0,-2-1-4 16,2-2-3-16,0 1-11 0,-3 1 1 16,1 0 0-16,0 0 4 0,0 0-7 15,0 0 0-15,2 1-3 0,-2 0 1 16,2 0-6-16,0 0-3 0,-1 0-1 0,3 0 0 15,0 0-3-15,0 0-2 16,0 0 2-16,0 1 1 0,7 0 0 16,5 0 2-16,5-1 3 0,-1 0 1 15,5 0-3-15,-1 0-2 0,-3-1-1 0,-5-1 1 16,7 1-3-16,-7-1 0 0,3-1 2 15,-1 2-1-15,-1-1-2 0,-1-1-8 16,3 1-6-16,-5-1-7 0,0 1-15 16,1 2-18-16,-3 0-26 0,-4-1-46 15,-4-1-49-15</inkml:trace>
  <inkml:trace contextRef="#ctx0" brushRef="#br0" timeOffset="157925.03">23611 2441 272 0,'-2'0'96'0,"2"0"-70"15,0 0-14-15,0 0 13 0,8 1-3 16,4-1 4-16,13 2 2 0,-2-2-16 16,0 0-6-16,3 0-6 0,3 0-5 0,0 0-16 15,6 0-34-15,-1 0-50 16,1-4-107-16</inkml:trace>
  <inkml:trace contextRef="#ctx0" brushRef="#br0" timeOffset="158811.07">25116 2051 111 0,'0'-5'137'0,"0"2"-103"16,0 0 9-16,0 3-3 0,0 0-12 15,0 0-8-15,-3 5-12 0,-1 12-7 16,-4 5 4-16,4 4 1 0,-2 0 1 0,0 2-5 15,1-3 4-15,1 2-1 0,0-2 6 16,0-1-1-16,2-2 4 0,-2-6-9 16,4-1 2-16,-2-3-1 0,0-5-2 15,2-1 0-15,0-4 1 0,0-1 8 16,0-1 3-16,0 0 10 0,0-3 3 15,0-11-15-15,0-7-9 0,0-3-4 16,0-4 1-16,2-2 1 0,4-4 1 16,2-3-3-16,3-7-1 0,1-4 1 15,-2-4-1-15,1-2-1 0,-3 6-11 0,2 7 18 16,5 9-6-16,1 6-3 0,3 6 0 15,4 7-2-15,-1 4 0 0,5 7 1 16,-2 2 0-16,0 0 3 0,0 5-1 16,-5 6-2-16,-5-1 2 0,1 2-6 15,-7 0 4-15,-5 1-1 0,0 3 3 0,-4 0 3 16,0 2 0-16,-8 1 0 15,-7 2 1-15,1-1 2 0,-1-1-4 16,-4 1 2-16,-1-1 1 0,-1 0 2 16,5-1 8-16,-3-3-13 0,7 2 0 0,-1-5 0 15,3 2-1-15,4-2-1 0,-3-5 2 16,7 2-3-16,2 0-15 0,0-3-17 15,0 3-13-15,2-4-23 0,7 0-56 16,-1-4-81-16</inkml:trace>
  <inkml:trace contextRef="#ctx0" brushRef="#br0" timeOffset="159076.09">25539 2135 241 0,'0'11'33'16,"-2"3"3"-16,-4 2 29 0,-2-3-11 0,6 0-15 15,-5 1-12-15,5-3-9 0,2 2-12 16,-4-3 0-16,4 0-3 15,0-2-1-15,0-1-1 0,0 0 0 16,0-2 0-16,0-3-6 0,4-1-17 0,5-1-11 16,1 0-19-16,7 0-53 0,-3-8-54 15</inkml:trace>
  <inkml:trace contextRef="#ctx0" brushRef="#br0" timeOffset="159382.1">25773 2133 286 0,'0'7'24'15,"0"2"7"-15,0 2 22 0,0 2-13 0,0-2-14 16,0 3-6-16,0-1-8 0,0-1-8 16,0-1 2-16,6-4-2 0,2 2-4 15,3-5 1-15,3 1 1 0,3-5 0 16,3 0-6-16,3 0-8 0,0-6-2 15,0-2-3-15,-3-2-2 0,-1 1 10 0,-1 0 2 16,-3 3 7-16,-5 0-4 0,1 3 4 16,-9 1 1-16,-2 2 3 0,0 0 7 15,0 0 1-15,0 0-2 0,0 7 6 16,-2 3-2-16,-5 2-2 0,5 0-6 15,-2 1-2-15,2-1-3 0,2 0-1 16,0-1-1-16,0 0-7 0,8 0-12 16,9-3-26-16,2-4-35 0,7-1-69 15</inkml:trace>
  <inkml:trace contextRef="#ctx0" brushRef="#br0" timeOffset="159803.14">26852 1946 226 0,'0'-2'61'0,"0"2"9"0,0 0-16 16,0 0-13-16,0 0-23 0,0 11-5 15,0 8 11-15,-4 2 2 0,-2 7-8 0,-1 2 4 16,1 0-11-16,0 1 0 0,-2-2-4 15,4-3 1-15,-3 0-3 0,1-3-4 16,4-1 0-16,2-3 0 0,-2-4 1 16,2-1-2-16,0 0-4 0,2-4-8 15,6-3-8-15,1-1-13 0,1-5-12 0,4-1-8 16,5 0-39-16,-5-5-60 15</inkml:trace>
  <inkml:trace contextRef="#ctx0" brushRef="#br0" timeOffset="160299.16">26984 1839 274 0,'8'-2'44'0,"1"0"-29"16,3 0 2-16,5 1 11 15,5 1-1-15,5 0-3 0,4 0-10 16,2 2-8-16,-2 5 0 0,2 5-5 0,-6 0 0 16,-2 2 0-16,-8 3 0 0,-3-2-3 15,-10 3 1-15,-2-2 0 0,-2 2-6 16,-6 0 6-16,-8 1 3 0,-3-1 2 15,-1-1 10-15,-3-3-15 0,2-2 3 16,1-1 0-16,5-1 8 0,5-5 1 0,0 0-1 16,8-2 0-16,-2-1-3 0,0-1-5 15,2 1-1-15,0 0-2 16,0 2 0-16,6 1-2 0,4 2 2 15,5-1 2-15,1 0 3 0,1-1-5 0,-3 0 1 16,3 0 1-16,-3-1 0 0,1 2-2 16,-3 3 0-16,-4-3 2 0,1 2-2 15,-3 2 2-15,-6-3-2 0,0 2 1 16,0 1-1-16,-2-1 5 0,-7 3-1 15,-3 0 1-15,0-1 0 0,-3 1 0 0,-3-2 4 16,1 0 8-16,-6 0-7 0,5 0 2 16,-3-2-2-16,2 0-1 0,3-1-3 15,1 0-3-15,3-2 1 0,2 0-1 16,-1 0-3-16,5-2 1 16,4 2-6-16,0-4-11 0,2 1-20 0,0-1-27 15,0-1-58-15,10 0-85 0</inkml:trace>
  <inkml:trace contextRef="#ctx0" brushRef="#br0" timeOffset="160801.19">28136 2073 105 0,'0'0'138'16,"2"0"-100"-16,-2 0 4 0,0 0 7 15,0 0 6-15,0 4-27 0,2 2-7 16,0 5 2-16,0 1-4 0,-2 2-4 15,0 1-4-15,0 4-6 0,0 0-2 16,0 2 2-16,-4 1-4 0,2 0 4 16,-2-1-3-16,-1-1-2 0,3-2-3 15,0-1-7-15,2 0-8 0,0-4-4 16,0-2-3-16,0-2-9 0,-2-3-8 0,0-2-13 15,0-1-23-15,0-3-49 0</inkml:trace>
  <inkml:trace contextRef="#ctx0" brushRef="#br0" timeOffset="161003.2">27993 2256 268 0,'14'0'47'16,"9"0"13"-16,0 0-1 0,6 0-23 0,0 0-11 15,6 0-3-15,4-2-6 0,-2 1-8 16,7-2-4-16,-5 3-4 0,-4-2 1 16,-2 0-12-16,-2 1-21 0,-4-2-24 15,-2-1-77-15,-4-4-125 0</inkml:trace>
  <inkml:trace contextRef="#ctx0" brushRef="#br0" timeOffset="161267.22">28764 1940 333 0,'6'-2'53'0,"-4"2"-16"0,0 0 5 0,-2 0 12 16,0 0-17-16,0 2-23 0,0 12-8 15,-4 4 14-15,-2 5 0 16,-4 4-13-16,-1 0 7 0,3 2-16 16,-2-2 1-16,-3-2 4 0,5-2-1 0,0-3-2 15,-1 0-3-15,5-1-5 0,4-3-11 16,0-2-13-16,4-2-19 0,11-3-1 15,4-6-45-15,7-3-86 0</inkml:trace>
  <inkml:trace contextRef="#ctx0" brushRef="#br0" timeOffset="161631.24">29401 2014 357 0,'-9'-14'8'0,"-1"2"21"0,-2 1 11 16,-3 1-6-16,-1 3 16 0,-1 1-7 15,3 6-17-15,-3 0-10 0,-2 0-7 16,-1 5-3-16,-3 7 3 0,-2 5-2 0,0 4 0 16,3 4-2-16,3 2 5 0,7 0-12 15,1 1 2-15,7-3-3 0,4 0 3 16,0-1 1-16,11-2-3 15,9-2 1-15,5-2-1 0,6-5-6 0,8-3 1 16,3-4 3-16,3-3 5 0,1-3-3 16,-3 0 3-16,-2-12-1 0,-1-3 3 15,-7-2-1-15,-8-4-1 0,-3 0 5 16,-5-6 5-16,-9 1 2 0,-6-5-3 15,-2-1-4-15,-4-1 5 0,-10-1-4 16,-9 1-5-16,2 3-11 0,-4 4 17 0,-2 3-10 16,1 6-8-16,1 6-17 0,-2 6-10 15,2 5-20-15,9 4-23 0,-5 10-59 16</inkml:trace>
  <inkml:trace contextRef="#ctx0" brushRef="#br0" timeOffset="-190317.05">5079 11627 142 0,'0'0'30'0,"0"0"-4"16,0 0 11-16,0 0-2 0,0 0-12 16,0 0-5-16,0 0-8 0,0 0-1 15,0 0 1-15,0 0-3 0,0 0 0 16,0 0-3-16,0 0 1 0,-2 0 0 0,0 0-2 15,2 0 1-15,0 0-1 0,-2 0 3 16,2 0-2-16,-2 4-3 0,2 0 1 16,0 2-1-16,0-2 0 0,0 0 0 15,0 0 1-15,-2 0 1 0,2 1 2 16,0 1 3-16,-2-1-1 0,-1 3 1 15,1 0 2-15,2 1-2 0,-2 2 0 16,-2 0-3-16,2 1-1 0,-2-1-3 16,0 3 3-16,4 2-4 0,-4 2 0 15,2 1 0-15,0 3 3 0,0 1 0 16,2 3-4-16,0 2 2 0,-3 1 2 0,3 2 0 15,0 3-2-15,0 0-1 0,0 4 3 16,0-2-2-16,0 1-2 0,0 1 0 16,0-2 5-16,0 0-3 0,-2-2-3 15,0-2 4-15,2-1-1 0,0 1 0 16,0-1-2-16,0 2 2 0,0 1 1 15,0 1-2-15,0 0-1 0,0 2 1 16,-2-1 1-16,2 0-2 0,-2-1-1 16,0 1 1-16,0-1 3 0,0 1-4 15,2-1-1-15,-2 0-1 0,-2 2 4 0,2-1-3 16,-2 1-2-16,1 0 3 0,1 5 0 15,-2 0 1-15,2 1-4 0,-2 0 5 16,-2-3 2-16,4-1-2 0,-4-2-2 16,1 2 2-16,3-1 2 0,0-3-2 15,2 3-2-15,-2 0 2 0,0-1 2 16,0 1-2-16,2-1-2 0,0-3 2 15,0 0 2-15,0 3-3 0,2-4 0 16,2 3 1-16,-2 3 1 0,0-1-1 16,3 3-1-16,-5 0-2 0,2-1 8 0,2-1-6 15,-2 1 1-15,-2-4 0 0,0 1 2 16,2-1-1-16,0-3-1 0,0 0 1 15,-2-1 0-15,2 0-2 0,-2 0 0 16,2 3 5-16,0-1-1 0,0-1 0 16,2 1-1-16,-4-2 0 0,5 0 0 0,-3 0 0 15,-2-1 0-15,6 2 1 16,-4 0 0-16,2-1-3 0,0 1 4 15,-2-2 0-15,0 1 1 0,0-1-4 16,1 1 3-16,-1 0-1 0,-2 1 3 0,2 2-5 16,2 1 4-16,-2-1 0 0,4 0 1 15,-2-3-3-15,2 0 1 0,3 0-1 16,-5-1 2-16,2-1-5 0,2-2 1 15,-4 1 2-15,3-1-1 0,-1 1-1 16,-4 0-1-16,4 0 0 0,-4 1 3 0,4 0-3 16,-4 0 1-16,3 1 1 0,-3 0 1 15,0-1-1-15,0 1-1 16,0-5 0-16,-2 2 2 0,2-4-3 15,-2 0 0-15,0-1 2 0,0 0 0 16,0-3-1-16,0 1-1 0,0 1 1 0,0 1 1 16,-4 2-2-16,2-1 0 0,-5 0 1 15,3 3 0-15,2-2-1 0,-4 1 0 16,4 1 0-16,-2-2 2 0,2 2-3 15,2-1 0-15,-2 0 3 0,0-2 1 16,0 0-3-16,0 1 3 0,-3-3 0 0,3-1-1 16,0 2-3-16,-2-3 3 15,2 2 0-15,0-1 1 0,2 0-2 16,0-1-1-16,0 0 1 0,0-3 1 15,0 2-3-15,0 0 0 0,0 1 4 0,-2 1-1 16,-2-1 1-16,0 1 0 0,2 0 3 16,-3 0-3-16,3-4-1 0,2 2-2 15,-2-3 2-15,0 0-1 0,0 1-1 16,0 0-1-16,2 0 2 0,0-1-1 15,0-1 0-15,0-5 0 0,0-3 1 0,0-4-1 16,0-2-2-16,0-1 1 0,0 0-4 16,0-8-9-16,0-16-11 0,8-14-11 15,7-14-26-15,-3-16-85 16,-1-10-183-16</inkml:trace>
  <inkml:trace contextRef="#ctx0" brushRef="#br0" timeOffset="-189325">5219 11656 12 0,'0'0'154'15,"0"-2"-109"-15,0 1-8 0,0-1 7 16,0-1-5-16,0 3-7 0,-2-1-8 0,2-2-6 16,0 3 3-16,0-1-3 0,-2-1-3 15,2 2-3-15,-4-3 5 0,2 3-8 16,2-1 1-16,-2 1 3 0,2 0-1 15,0 0-8-15,0 0-1 0,0-1 0 16,0 1-3-16,0 0-3 0,0 0 0 16,0 0 0-16,6 0-2 0,7 2 3 0,5 3 1 15,7-4 2-15,2-1-4 16,10 0 2-16,2 0 4 0,5 0-2 15,-1 0-1-15,9-3-1 0,0-2 2 0,1 2-1 16,-1-1 0-16,0-1-1 0,-1 1 2 16,-1-2-1-16,2 1-13 0,-3 2 0 15,-3-1 0-15,3 1-8 0,-1-1 1 16,2-1 1-16,1-2 13 0,1 1 6 15,-2 1-5-15,-1-1 2 0,-3 2-2 0,-5-2 6 16,-6 1-1-16,-4 1-1 0,-6-3 0 16,-2 5 2-16,1-1-1 0,-7 0-2 15,-3 3 2-15,-3 0 1 16,-7 0 0-16,-2 0-2 0,2-1 1 0,-4 1 1 15,2 0 0-15,0 0-2 0,-2 0 2 16,0 0 2-16,0 0-4 0,0 0-23 16,0 0-56-16,-8 0-83 0</inkml:trace>
  <inkml:trace contextRef="#ctx0" brushRef="#br0" timeOffset="-188787.97">6472 11558 179 0,'0'0'67'15,"0"0"-29"-15,2 0 12 0,-2 0-16 16,0 0-16-16,0 0-12 0,0 1-6 16,2 6-4-16,2 3 7 0,-2 4-1 15,7 0-1-15,-3 3 6 0,2 0-5 0,3 2-1 16,3 2 1-16,3-3-2 0,3 0-1 15,1 0 4-15,2-2-3 0,6-2 0 16,4-2 0-16,2-5-1 0,6-2 2 16,3-5-1-16,-1 0-1 0,-2 0 1 15,1-7 1-15,-7-5-1 0,-2-1-1 16,-4-1 2-16,-4-2 1 0,-1-3-2 15,-5 0 1-15,0-1 0 0,-5-1 1 16,-4 2-2-16,-1 1-1 0,-3 0 4 16,-4 2 1-16,-2-1-4 0,0 2 0 0,0 0 1 15,0 1 1-15,0 2-1 0,0 2-1 16,0 4 0-16,-4 1 1 0,2 3 1 15,-2 1-2-15,-1 1 2 0,3 0-12 16,-2 0-25-16,2 6-39 0,0-1-84 16</inkml:trace>
  <inkml:trace contextRef="#ctx0" brushRef="#br0" timeOffset="-187040.87">7043 11505 2 0,'0'0'141'0,"2"-1"-88"16,0 1-38-16,0-1 11 0,0-1-1 16,6 1 4-16,0 0-2 0,5-1-2 15,1 2-7-15,1-1-3 0,1 0-3 16,3 1 1-16,8 0-9 0,-2 0-2 15,6 0 0-15,0 0 1 0,2 0-3 0,2 0 0 16,-2 0 1-16,2 4 0 0,4-4-2 16,3 0 1-16,7 0 0 15,5 0 0-15,2-4 2 0,-2-1-2 16,4 3-2-16,-3-3 4 0,3 1-3 0,2 0 1 15,0-1 0-15,4 1 1 0,0-1-1 16,-4 2 0-16,0 1-2 0,-4 0 2 16,-4 0 0-16,-1-1 0 0,-3 2 0 15,-5-1 2-15,1-1-3 0,1 2 1 16,-1 0 2-16,3-3-2 0,-1 3 0 0,-1-2 0 15,-4 0 2-15,-1 2-2 16,-5 0-2-16,-8-1 2 0,0 2 2 0,-15 0-1 16,-4 0-2-16,-4 0-3 15,-4 0 1-15,0 0 6 0,0 0-2 0,0 0-1 16,-2 0 0-16,-4 0 3 0,2 0-3 15,0 0 1-15,0 0 1 0,0 0 0 16,-1 0 1-16,1 0 0 0,-4 0 2 16,8 0-2-16,0 2-2 0,0-2-2 15,0 0 1-15,0 0-1 0,0 0-4 0,0 0 1 16,0 1 3-16,0 1 1 0,0 1-2 15,0 2-1-15,0-1 1 16,0 0 1-16,0 2-3 0,0-1 4 0,0 2-1 16,0 0 2-16,-2 3-3 15,-2 2 2-15,0 4 1 0,0 0 0 0,-1 4-3 16,1 0 2-16,0 4 2 0,-2 1-3 15,4 3 0-15,-2 2 1 0,0 3 1 16,2 8-1-16,-1 0-1 0,1 6 3 16,0 3 5-16,2 2-7 0,0 2 1 15,-2 4 7-15,0-1 4 0,2 1-6 0,0 0 1 16,0-4 0-16,0 2-3 0,0 1 0 15,0 0 0-15,0 4 2 16,0 0 3-16,-4 0-6 0,2 3 5 16,0 0-2-16,0 1 1 0,0 0-3 0,2-1-2 15,0 0-2-15,0 1 2 0,0-3 0 16,2-2-4-16,2-2 4 0,0-1 1 15,-2-1-1-15,2 4-1 0,0-1 3 16,-4 2 0-16,0 1-2 0,0 0 1 16,0 0-1-16,0 3 4 0,-4-1-1 0,-6-2-1 15,4 3-2-15,-2-1 2 0,-1-2 1 16,1 1-3-16,2-2 2 0,0 1 0 15,1-2-1-15,1 0 0 16,0-3 1-16,2 0 1 0,0-1-2 0,2-2-4 16,0 0 4-16,-2 3 0 0,-2-1 1 15,2 5-1-15,-2-2-1 0,-3-3 2 16,1-1-3-16,0-4 0 0,-2-4 1 15,4-3 0-15,-3 1-1 0,1-3-3 16,2 0 4-16,-4 0 2 0,2-2-4 0,2 3 1 16,-5-2 2-16,7 2 0 0,-4 0-2 15,4-2 1-15,-2 0-1 0,2 2 2 16,2-5-1-16,0-2-1 0,0 0 1 15,0-5 0-15,0-2-1 0,0 1-3 16,0-1 4-16,0-1 2 0,0 1-2 16,0-2 0-16,0 0 2 0,0 1-2 15,0-2-1-15,-6 0-1 0,3 2 3 16,-1-3-1-16,0 0-1 0,2-1-2 15,-2-1 2-15,4 0 0 0,0 1-2 0,0-1 0 16,0-2 2-16,0 0 0 0,0 0-2 16,0-2 0-16,4 1 2 0,-2-2 0 15,0 1-2-15,2-2 1 0,-4-1 1 16,2 0 0-16,3 1-2 0,-5-1 0 15,2 0 3-15,0-4-1 0,-2-2-2 16,0-3 0-16,2-1 1 0,-2-2 1 16,2-2-2-16,0 3 0 0,0-2 2 15,-2 1 0-15,0 3-2 0,0-4 1 16,0 3 2-16,0-1-1 0,0 0-1 15,0 0-2-15,0 0 4 0,0 0-1 0,-2-1-1 16,-2 3 0-16,2-3 1 0,0-1 1 16,0 6-3-16,-3 1 0 0,1 5 2 15,0 4-1-15,-2-3-1 0,4 3 1 16,0 0 0-16,-2 1 1 0,2 0-2 0,0-3 1 15,-5-4 1-15,7 1 0 16,0 0 4-16,0-4-8 0,0 0 3 16,0-4 0-16,0-3-1 0,0 2 1 15,-2 0 0-15,0-2 1 0,2 2-1 16,0-2 0-16,-2 0 2 0,2 0-2 0,0-2-1 15,0 0 0-15,0-1 3 0,-2 0-1 16,2 0-2-16,0 0 2 0,0 0 1 16,-2 0-2-16,2 0 0 0,0 0 1 15,0 0 1-15,0 0-2 0,0 0-1 16,0 0 1-16,0 0 1 0,0 0 0 0,0 0-2 15,0 0 0-15,0 0 2 16,0 0 0-16,0 0-3 0,0 0 0 16,0 0-4-16,0 0-15 0,0-7-18 15,10-10-8-15,7-4-29 0,-5-11-69 0,1-3-206 16</inkml:trace>
  <inkml:trace contextRef="#ctx0" brushRef="#br0" timeOffset="-185206.76">7022 14470 2 0,'0'-5'193'0,"0"2"-137"0,0 1-6 15,0 0 12-15,0 1-21 0,2 1-9 16,-2-1-9-16,0 1-5 0,0 0-3 0,0 0-1 16,0 0-13-16,0 14 0 0,0 3 4 15,-2 4 1-15,2 3-7 0,0-3 3 16,0 5 6-16,0-1-3 0,-2-2-1 15,2 1 0-15,0-5-1 0,0-4-3 16,0 0 2-16,-2-2 0 0,2-3 1 16,0-5-1-16,0-2-2 0,0-3 2 15,-2 0 0-15,2 0 0 0,0 0 3 16,0 0 2-16,0-4 1 0,0-10-6 15,0-6-4-15,0-4 2 0,0-3 2 0,0-1 0 16,0-3-1-16,2-2-2 0,0-2 4 16,2-5 0-16,-4-4-5 15,4-2 3-15,-2-3 0 0,0 1-1 0,5 0-1 16,-1 2-1-16,0 8 2 0,2 7 0 15,0 6-3-15,3 7 2 0,1 4-4 16,1 5 1-16,-1 3-1 0,2 4-2 16,1 2 4-16,2 0-2 0,-1 0-3 15,-4 8-2-15,5 5 3 0,-7 4-3 16,-1 3 4-16,-3 2-1 0,0 2-1 15,-6-1 3-15,0 1-6 0,0 0 7 0,-2-1 1 16,-6-1 5-16,-3-1-4 0,1-1 4 16,-4-1 0-16,-1-3-1 0,1-1 0 15,-3 0-1-15,3-2 0 0,1-4 2 16,5-1-3-16,2-4 1 0,2-1 0 15,4 0-14-15,0-1-22 0,0 0-37 16,0-1-48-16,2 2-23 0</inkml:trace>
  <inkml:trace contextRef="#ctx0" brushRef="#br0" timeOffset="-184178.7">7373 14556 85 0,'0'-4'109'0,"-4"2"-71"16,0 0 18-16,0 1-14 0,-2 1-13 15,2 0-1-15,0 0-6 0,-1 0-10 16,-1 0-3-16,2 0 3 0,-2 0-4 16,-2 0 1-16,1 4 0 0,1 1 3 15,0 1 0-15,-2 3-3 0,2 0-2 0,3 3 0 16,-1 3-4-16,2 0-3 15,2 3-1-15,0 0 3 0,0-2-2 16,9 0-2-16,-1-1 2 0,4-2 0 16,1-1 0-16,-1-3-2 0,0-2 1 0,3-4 0 15,-3-3-2-15,1 0 0 0,-1 0 4 16,-4-7 1-16,1-2 0 0,-5-3-2 15,2-2 2-15,-4-3 1 0,2 2-2 16,-2-2 0-16,-2 0 0 0,2 3 0 16,-2-2-1-16,0 2-1 0,0 1 2 0,0 1 1 15,0 0-3-15,0 2-2 0,0 3 4 16,0 2-1-16,0 1-4 15,4 2-5-15,3 1 2 0,1-1 2 16,2 2-3-16,3 0 1 0,-1 0-1 16,0 0 2-16,5 3-1 0,-5-1-1 0,1 1 4 15,-3 0 4-15,-2 0-1 0,1 1-1 16,-3-1 2-16,-2 2 1 0,-2 0-2 15,-2 3-1-15,0-1 4 0,0 3 0 16,0-1-1-16,0 0-1 0,-2-1 1 16,-2-3 1-16,2 0-1 0,0-3 0 0,0 1 2 15,0-2 2-15,-3 0-3 0,3-1-1 16,0 0 1-16,0 0-1 15,0-1-2-15,2-4-9 0,0 0-5 16,0-2-15-16,4 1-6 0,3 0-6 0,-1 2-1 16,2 1 4-16,0 2 2 0,1 0 4 15,-1 1-5-15,0 0 9 0,2 0 6 16,3-1 22-16,-3 0 2 0,0-1-1 15,-1 0 0-15,-1-1 0 0,2-4-1 16,1 2 3-16,-3-4 0 0,-2-3 8 0,4 1 5 16,-1-4-4-16,-1-2 4 0,2 0 6 15,-3-3-7-15,1-2 3 0,0-1-6 16,-2-1 0-16,1 0-6 15,-3-2 0-15,0-2 3 0,-4-3 0 0,2-1 1 16,-2-4-5-16,0 3 0 0,2 0-1 16,0 3 5-16,-2 7 7 0,0 9 3 15,2 5 2-15,-2 6 0 0,0 3-10 16,0 0-16-16,4 0-2 0,-2 12 11 15,-2 8 1-15,0 7-4 0,0 6 2 0,0 3-1 16,0 8 2-16,0 2-3 0,0 2 0 16,0 1 1-16,-6-4 0 0,2-2-3 15,-2-2-3-15,2-5 3 0,-3-7 1 16,3-6 1-16,2-8-1 0,0-6 2 15,2-5 0-15,0-1 0 0,-2-3 4 16,2 0 15-16,0-10-7 0,0-7-12 16,4-3-1-16,4-3 7 0,3-5-2 15,-1 2-1-15,0 0-3 0,-1 3 0 16,1 3 0-16,0 5-2 0,3 1-2 0,-1 4-2 15,-1 2-6-15,1 4-14 0,-2 3-5 16,1 1-10-16,-1 0-13 0,0 2-44 16,3 5-30-16</inkml:trace>
  <inkml:trace contextRef="#ctx0" brushRef="#br0" timeOffset="-183246.65">7444 15376 86 0,'-2'-6'104'15,"2"2"-77"-15,0 3 18 0,0-1 6 16,0 2-18-16,0 0-4 0,-2 0-12 15,2 0-7-15,0 0 3 0,0 0-2 16,0 0 0-16,0 10-1 0,0 2 8 16,-3 3-4-16,3 0-6 0,-4-1 0 0,0 1-7 15,2-3 5-15,-2 0-4 0,4-7-1 16,0 1 0-16,0-4 0 15,0-2 1-15,0 0-1 0,0 0 6 16,0 0 8-16,-2-4-1 0,2-6-14 0,0-5 1 16,0-4 1-16,4-4 0 0,6-3-2 15,1-3 1-15,-3-2 0 0,7-2 1 16,-3-3-4-16,2-3 1 0,5-1 2 15,0 2-4-15,-1 2-6 0,3 6-3 16,0 10 4-16,-5 6 7 0,3 6-4 16,-3 5 2-16,-1 3 4 0,-5 0-3 0,-2 7 1 15,-6 9 1-15,-2 4 2 0,0 4-1 16,0 1 0-16,-10 1 0 15,-2 2 0-15,-3-1 0 0,1-1 0 16,-1 2 0-16,1-4-1 0,-1-2 9 0,3-2-4 16,4-2 2-16,1-5-3 0,5-1 1 15,-2-4-2-15,4-2-2 0,0-1 1 16,0-1-2-16,2 0-3 0,11-1 2 15,-1 0 2-15,5-1 0 0,1 0-1 16,3-1 0-16,-3 0 0 0,3 3 0 0,2-1 0 16,-5 0-2-16,-1 1 1 0,0 0-4 15,-7 0 1-15,-2 1-4 0,-2 0 0 16,-1 2 1-16,-3 2 4 15,-2 1 2-15,0 2 3 0,-5 3 0 0,-3-2-2 16,0 0 1-16,0 0 0 0,-3-3 7 16,1 1-1-16,-5 0 2 0,3-2 5 15,-4 2-2-15,-1 0-4 0,-2 0-3 16,3 0 2-16,-1-1-5 0,3-3-4 15,6-1 2-15,-1-2-3 0,5-2-13 0,2 2-22 16,0-1-28-16,2-3-73 0,0 0-140 16</inkml:trace>
  <inkml:trace contextRef="#ctx0" brushRef="#br0" timeOffset="-182047.58">8843 14082 9 0,'0'0'163'16,"0"0"-134"-16,-2 0 2 0,0 0 9 15,2 0-7-15,0 0 0 0,0 0 0 16,0-1-11-16,-2 1-1 0,2 0-4 15,0-2-1-15,-2 2 2 0,2 0-3 0,0 0 2 16,-2 0-1-16,2 0-1 0,0 0 0 16,0 0-3-16,0 0-2 0,0 0-1 15,0 0-1-15,0 0-6 0,2 0-4 16,6 0-3-16,9 0 8 0,7-1-1 15,5-1-2-15,2-1 1 0,3 0-1 16,1 0 0-16,-2 0 1 0,-2 0-8 16,-6 3-5-16,-7 0-15 0,-3 0-7 15,-1 0-4-15,-8 0-12 0,0 0-54 16,-3 0-36-16</inkml:trace>
  <inkml:trace contextRef="#ctx0" brushRef="#br0" timeOffset="-181526.55">8787 14468 120 0,'-4'1'93'0,"2"0"-47"0,0 1 4 16,2-1-15-16,0 0 0 0,0-1-13 15,0 3-17-15,6 1 4 0,3-1-2 16,5-1 4-16,5-1-3 0,3-1-6 15,3 0 1-15,2 0-2 0,4 0-2 16,0 0-4-16,0 0-28 0,-4 0-41 0,-2-1-20 16,-7-1-104-16</inkml:trace>
  <inkml:trace contextRef="#ctx0" brushRef="#br0" timeOffset="-181107.53">8789 14887 192 0,'7'0'75'0,"-3"0"-22"0,4 0 14 15,4 0-20-15,1 0-8 0,3-3 1 16,3-1-15-16,-3 0-14 0,1 1-8 16,4 0 2-16,-1-3-3 0,5 0-2 15,2 1-12-15,0-1-15 0,-2 1-20 16,-3 0-63-16,-3-1-90 0</inkml:trace>
  <inkml:trace contextRef="#ctx0" brushRef="#br0" timeOffset="-180657.5">8756 15302 211 0,'0'1'116'0,"0"-1"-109"15,2 2 3-15,3 0 31 0,3 0-1 0,6-1-7 16,5 2-7-16,-1-2-10 15,5 0-3-15,0 0-6 0,0 0-2 16,-3-1-7-16,3 0 0 0,-4 0-13 16,6 0-23-16,-7 0-24 0,-1 0-49 0,-5 0-88 15</inkml:trace>
  <inkml:trace contextRef="#ctx0" brushRef="#br0" timeOffset="-180242.48">8744 15725 178 0,'0'3'91'16,"4"-2"-88"-16,2 0 28 0,3-1 20 15,3 2-11-15,0-2-5 0,7 0-6 16,2 0-7-16,1 0-10 0,-1 0-4 0,4 0-3 16,0 0-2-16,1 0-1 0,3 0-1 15,-6 0-9-15,0-1-15 0,-2 0-54 16,-9-4-15-16,2 1-152 15</inkml:trace>
  <inkml:trace contextRef="#ctx0" brushRef="#br0" timeOffset="-179814.45">8777 16058 188 0,'0'0'105'15,"-2"0"-80"-15,2 0 10 0,0 0 0 16,0 0-9-16,2 2-11 0,4 0 9 16,2 0 1-16,7 1-10 0,1-1 3 15,1-2-3-15,2 0-5 0,-1 0-3 0,3 0-4 16,0 0 1-16,1 0-3 0,-1 0-1 15,4 0-2-15,0 0-8 0,-3 0-9 16,3 2 19-16,-2 1-105 16,-5-2-1-16,-5 0-66 0</inkml:trace>
  <inkml:trace contextRef="#ctx0" brushRef="#br0" timeOffset="-179389.43">8734 16474 180 0,'0'0'129'16,"0"0"-93"-16,0 0 21 0,0 0 0 0,0 0-23 15,0 0-11-15,2 0-16 0,6 1 6 16,2 1 13-16,7 0-4 15,1-1-3-15,3-1-3 0,0 0-10 16,-3 0 0-16,-1 0-3 0,1 0-2 0,-1-3 0 16,2-2-3-16,-5 3-10 0,3-2-14 15,-5 3-15-15,-2 1-33 0,-1 0-30 16,-5-2-156-16</inkml:trace>
  <inkml:trace contextRef="#ctx0" brushRef="#br0" timeOffset="-178984.41">8696 16867 132 0,'0'0'169'15,"-2"0"-124"-15,0 0 3 0,2 0 9 16,0 0-4-16,0 0-24 0,0 0-16 0,2 0-10 15,7 1 11-15,3 0 5 0,2 0-4 16,9-1-10-16,4 0 0 16,2 0-1-16,2 0-2 0,2 0-2 15,2 3 1-15,0 3-6 0,1 0-1 16,-1 0-32-16,-2-4-7 0,-2 0-25 0,-2-1-24 15,0-1-26-15</inkml:trace>
  <inkml:trace contextRef="#ctx0" brushRef="#br0" timeOffset="-169180.85">10639 13932 73 0,'0'0'49'0,"3"0"-17"16,-3 0-2-16,0 0-5 0,0-2 6 15,0 2 1-15,0-3-5 0,0 1-6 16,2 2 3-16,-2-3 0 0,0 2-5 0,0 0-5 16,0-2 0-16,0 2 0 15,0 1-2-15,0-3-5 0,0 2 7 16,0 1-3-16,0-1-1 0,0 1-2 15,0 0-3-15,-2 0 1 0,2 0-4 0,0 0-1 16,0 0 0-16,0 0-1 0,0 0-1 16,0 0-1-16,0 0 3 0,0 0 0 15,0 0-1-15,0 0 1 0,0 0-1 16,0 0 2-16,0 0 0 0,0 0 1 15,-3 0-3-15,3 0 1 0,-2 0-1 16,2-2 0-16,0 1 1 0,-4 0 0 16,2-1-1-16,0 1 1 0,2-2 1 15,-4 0-3-15,0 2 1 0,2-2 2 16,-4-1 4-16,4 1-4 0,-3 0 0 0,1-2 1 15,-4 1-1-15,4 1 2 0,-4-1 0 16,-1 2-1-16,1 2-2 0,0 0 2 16,-3 0-2-16,1 0-1 0,2 0 4 15,-2 0-2-15,1 8-2 0,-3 0 0 16,-1 2 1-16,3 3 0 0,0 0-2 0,1 1 0 15,-1 2 3-15,2 1-3 16,2 4 2-16,2-1-1 0,-1-1-1 16,5 1 1-16,0-3 1 0,0-2-3 15,0-1 3-15,9-2-2 0,-1-2 0 16,2-1-2-16,5 0 5 0,-3-6-2 0,9-1-2 15,0-1 4-15,-3-1-1 0,9 0-1 16,0 0-1-16,0-5-1 0,-2-2 2 16,-3 0-4-16,-1-3-6 0,2-1 5 15,-5 2 5-15,-1-4-2 0,-3 3-4 0,-1 0 1 16,-5-1 5-16,-2 2 1 0,0-1-2 15,-1-1 1-15,-1 1 2 16,-4-1 0-16,0 0-1 0,0 1 1 16,0 1 0-16,-9-2 0 0,1 0-1 15,-4 1 0-15,-3-1 1 0,1 2-1 0,-3-1-2 16,3 2-1-16,-5 4-3 0,5 4-17 15,-3 0-30-15,3 10-30 0,-1 4-74 16</inkml:trace>
  <inkml:trace contextRef="#ctx0" brushRef="#br0" timeOffset="-166883.72">10627 14413 42 0,'0'0'25'0,"0"0"18"0,0 0-16 0,0 0-5 16,0 0 3-16,0 0-6 15,0 0 0-15,0 0 0 0,0 0-1 16,0 0-1-16,0 0 0 0,0 0 4 16,0 0-3-16,0 0-3 0,0 0 1 0,0 0-5 15,0 0 0-15,0 0-2 0,0 0 3 16,0 0-4-16,0 0 2 0,-2 0 0 15,2 0 2-15,0 0 4 0,-2 0 0 16,2 0-3-16,0 0 0 0,-2 0-1 16,0 1 0-16,-2 3-6 0,2 5 4 0,-3 4-3 15,1 2-1-15,4 0-2 0,0 0-1 16,-2-2-1-16,2-1-2 15,0 0-1-15,0-2 3 0,2-1-2 16,0 1-5-16,5-2-11 0,-5-2-10 0,4 0-6 16,0 0-34-16,-2-4-30 0,0 0-91 15</inkml:trace>
  <inkml:trace contextRef="#ctx0" brushRef="#br0" timeOffset="-166296.68">10629 14748 116 0,'2'0'102'0,"-2"0"-65"16,0 0 9-16,2 0 1 0,0 0-15 0,0 0-15 15,-2 0-6-15,0 8 21 0,0 5-6 16,0 1-11-16,0 1-1 0,0 3 1 16,-2 1-5-16,-4 0-1 0,6-1-5 15,-4 0-4-15,2-3-1 0,0-1 3 16,2-1-2-16,-2-2-9 0,2 1-15 15,0-1-20-15,0-3-47 0,0-2-98 16</inkml:trace>
  <inkml:trace contextRef="#ctx0" brushRef="#br0" timeOffset="-165682.65">10654 15167 182 0,'0'0'76'0,"0"-1"-39"16,0 1 10-16,0 0-2 0,0 0-21 15,0 10-6-15,0 0-5 0,0 3 1 16,-4 2 1-16,0 1 0 0,2 0-6 0,0 0 0 16,-1 1-5-16,3-1-3 0,0-1-1 15,0-2 0-15,0 1-4 0,0-2-23 16,3-3-28-16,-1 0-47 15,-2-2-118-15</inkml:trace>
  <inkml:trace contextRef="#ctx0" brushRef="#br0" timeOffset="-165175.62">10658 15606 211 0,'0'-2'88'0,"0"0"-41"0,0 0 5 16,0 2-8-16,0 0-7 0,0-1-16 16,0 1-10-16,0 0-3 0,0 0 2 15,0 11-5-15,-2 4 1 0,0 0-2 16,-2 3-4-16,4-1 2 0,-2-2-3 15,2 3 0-15,0 1 0 0,0-2-17 16,0 0-15-16,0 3-17 0,0-2-33 16,0-2 11-16,0 0-99 0</inkml:trace>
  <inkml:trace contextRef="#ctx0" brushRef="#br0" timeOffset="-164651.59">10611 16079 24 0,'2'-1'-20'0,"-2"-1"283"0,0 2-205 16,0 0-39-16,0 0 24 0,2 0-16 0,-2 5-20 16,0 7 6-16,0 3-5 0,0 1-3 15,0-2-4-15,0 4 0 0,0-2 0 16,0 0 0-16,0 1-3 0,0-2-8 15,0-2-15-15,0 0-1 0,2-3-65 16,-2-4-62-16</inkml:trace>
  <inkml:trace contextRef="#ctx0" brushRef="#br0" timeOffset="-164124.56">10565 16513 241 0,'0'0'63'0,"0"0"-46"0,0 0 32 0,0 3-6 15,0 4-15-15,0 2-9 0,0 2-9 16,0 0-3-16,0 1-4 0,0 0-2 16,0 0 2-16,0 1-2 0,0 1-2 15,0-1-2-15,0 2-11 0,0-3-23 16,0 2-30-16,0-5-15 0,0-4-149 15</inkml:trace>
  <inkml:trace contextRef="#ctx0" brushRef="#br0" timeOffset="-163671.53">10542 16896 3 0,'0'-1'301'0,"0"1"-251"16,0 0-44-16,0 0 37 0,0 7 1 15,0 6-20-15,0 3-13 0,0 2-4 16,0 0-1-16,-6 3-6 0,4 0 4 0,0 0-6 16,0 1 2-16,0-2-1 0,2-1-15 15,-2 1-23-15,2-3-30 0,-6-2-93 16</inkml:trace>
  <inkml:trace contextRef="#ctx0" brushRef="#br0" timeOffset="-102422.03">14544 12190 113 0,'0'-4'20'0,"0"-2"13"15,0 2 4-15,0-2 0 16,-2 3-3-16,2-2-20 0,-2 1 5 0,2 0 9 15,-2 2-8-15,0-1-7 0,2 0 6 16,-2-1 1-16,0 1-2 0,0-1-7 16,-2 1 3-16,4 1 0 0,-2 1-6 15,-3-2-1-15,5 0-4 0,-2 1 5 16,-2 0-3-16,2-1-5 0,0-1 4 15,0 0-1-15,-2 2 2 0,2 0-5 0,-2-1 3 16,0 2 0-16,-3 0 2 0,3-1-5 16,-4 2 4-16,0 0 2 0,-1 0-2 15,-1 0-4-15,0 1 2 16,-3 5 3-16,1 1-2 0,2 3 0 0,-3 2-4 15,1 2 4-15,-3 2 1 0,5 2 0 16,-2 2-1-16,1 1 3 0,3 2-3 16,-2 1 1-16,1-1-5 0,1 1 5 15,4 0-2-15,0-4-3 0,4 3 3 16,0-4-2-16,0-4 2 0,0 0-2 0,8 0 0 15,0-2 2-15,3 0-2 0,5-3-1 16,-1-4 2-16,3-2 1 0,1-3-1 16,4-1-1-16,-1 0-1 0,3-1 3 15,-2-8 0-15,2-1-4 0,-5-1 4 16,1-3-1-16,0-1 0 0,-5-1-1 15,-1 0 0-15,-3-1 1 0,-4 1 3 16,1 0-4-16,-3-3 0 0,-2 3 3 16,-4-3-3-16,0 1 1 0,0 1 1 15,0 1 1-15,-2 2-1 0,-6 1-2 0,-1 1 0 16,1 3 1-16,0 3 0 0,0 2-2 15,-1 2 0-15,3 2 1 0,2 0-2 16,0 0-3-16,2 0-9 0,2 5-11 16,0 5-9-16,0 2-4 0,2-2-12 15,6 1-16-15,3 0-31 0,-1-4-33 16,-2 1-6-16</inkml:trace>
  <inkml:trace contextRef="#ctx0" brushRef="#br0" timeOffset="-101940">14920 12193 1 0,'3'-4'-1'0,"-3"-1"220"0,0 2-167 16,0-1-3-16,0 0 8 0,0 3-14 0,0 0-13 16,0 1 4-16,0 0-11 0,-7 0-13 15,1 10-2-15,2 8 5 0,-4 2-3 16,6 4 0-16,-2 1 0 0,-1-1-1 15,5-4-6-15,0 2-2 0,0-5 1 16,0-3-1-16,13-1-1 0,-3-8 0 16,3-1 0-16,7-4 3 0,-1 0 0 15,4-8-1-15,1-5 2 0,-1-4-2 16,-2 0-3-16,-5 1 1 0,-1-5 2 15,-5 1 0-15,5 1-2 0,-5-2-1 16,-2 4 1-16,-2 4 2 0,-1 1-3 0,-3 6 0 16,0 5 1-16,-2-1 1 0,0 2-4 15,0 2-1-15,0 6-1 0,0 7 6 16,0 2-1-16,-2 2 0 0,0 0 0 15,2 4 2-15,0-3-2 0,0 0-2 16,0 0 1-16,0-3-3 0,2-2-6 0,4-2-4 16,-2-3-5-16,6-4-6 15,-4-1-4-15,1-5-6 0,1 0 0 16,0 0-14-16,0-11-20 0,5-3-30 15,-1-6-24-15</inkml:trace>
  <inkml:trace contextRef="#ctx0" brushRef="#br0" timeOffset="-101683.99">15319 11869 101 0,'0'2'139'16,"0"9"-137"-16,0 5 23 15,0 5 17-15,0 8-13 0,0 4-13 16,0 4-6-16,2 3-2 0,1 1-5 0,1-1-4 15,-2-2 8-15,-2-6 1 0,2-5-4 16,0-2 1-16,0-8 1 0,-2-2-1 16,2-4-4-16,-2-5 0 0,0-2 0 15,2-1 1-15,-2-3-3 0,2 0 0 16,0 0 2-16,-2 0-3 0,9-1-8 0,-5-5-19 15,6-2-24-15,0 2-24 0,1-3-30 16,-3 0-5-16</inkml:trace>
  <inkml:trace contextRef="#ctx0" brushRef="#br0" timeOffset="-101272.96">15539 12224 83 0,'2'6'59'16,"0"3"-22"-16,-2 3 1 0,4 5-8 16,-4 1-7-16,4 5 9 0,0 3-23 15,2 3 0-15,0 3-1 0,3 2-2 0,-5 2 2 16,0 0 6-16,0 2 1 0,-4-4-1 15,2-1 0-15,-2-3 2 0,0-4 3 16,0-5-6-16,0-4 4 0,0-6-2 16,-2-3-5-16,-2-3 1 15,2-3 4-15,-2-2 9 0,2 0-1 0,-4 0-8 16,3-7-7-16,1-6-1 0,-2-6-3 15,4-2-2-15,0-5-2 0,0-7 5 16,0-1 1-16,0-6-7 0,6-6 2 16,5-3 0-16,3-5-2 0,3 0-5 15,1 7-5-15,3 6-6 0,2 10 4 0,2 9-3 16,-1 4 4-16,-1 4-1 0,2 5 6 15,-2 2-1-15,-5 4-3 0,-1 3 11 16,-9 0-5-16,-6 0-1 0,0 5 2 16,-2 5 5-16,0 3 2 0,0 2 1 15,-10 4 1-15,-5 2 6 0,1 3 5 16,-5 0-8-16,5-1-4 0,-5 0 0 15,7-5-2-15,0 0-2 0,5-2-1 16,1-3-6-16,4-2-17 0,2-1-17 16,0-5-47-16,0-4-58 0,2-1-66 0</inkml:trace>
  <inkml:trace contextRef="#ctx0" brushRef="#br0" timeOffset="-100691.93">16033 12145 0 0,'0'-2'351'0,"0"-2"-287"16,0 4-17-16,-5 0 8 0,-1 0-15 0,-4 4-21 16,0 10 1-16,-1 3-6 0,1 2-2 15,4 1-9-15,4-3 2 0,0 2 0 16,2-6-4-16,0-1-2 0,0-2 1 15,4-2 2-15,4-3-2 0,4-5 0 16,3 0 1-16,3 0 2 0,3-8-1 0,-2-3-2 16,3-2-2-16,-1 1 1 15,-2-2-4-15,-5 2-8 0,-1 3 4 16,-5 2 4-16,-2 1-1 0,0 2 0 15,-4 3-2-15,-2-1 1 0,0 2 0 0,0 0 4 16,0 0-3-16,0 6 6 0,0 5 2 16,0 1-3-16,0 3 1 0,0-3 0 15,0 1 0-15,2 1-1 0,5-3-1 16,1-3 2-16,4-2-1 0,1-2 0 15,-3-4-1-15,5 0 4 0,-5 0-2 16,4-12 1-16,-1-3 0 0,1-4 1 0,-1-5 1 16,3-3 0-16,1-5-4 15,1-5 5-15,1-1-1 0,-3-5 0 16,-1 1-1-16,-1-2-1 0,-3-1 4 15,-1 2-5-15,-2 5 1 0,-6 6 0 0,0 9-1 16,-2 12 0-16,0 4-1 0,2 7 2 16,1 0-7-16,-3 13-4 0,0 8 10 15,0 9 2-15,0 4-2 0,-5 9 0 16,-1 3 1-16,-2 1 0 0,0-1 1 15,-1-2-2-15,5-6 4 0,0-5 0 0,4-4 0 16,0-7-2-16,0-5-2 16,0-2 3-16,0-6-3 0,0-1-2 15,10-1 2-15,3-3-5 0,3-1-13 16,9 0-19-16,6-1 12 0,4-2-91 0,7 0-94 15</inkml:trace>
  <inkml:trace contextRef="#ctx0" brushRef="#br0" timeOffset="-99312.85">18476 11914 104 0,'2'-5'92'0,"-2"1"-45"16,0 0 5-16,0-1-9 0,0 0-5 16,0-1-9-16,0 2-5 15,0-2-9-15,0 2-2 0,-2 0-3 0,-4-1-4 16,2 0 1-16,-5 1-2 0,1 0 2 15,-4 2 1-15,-1 2 0 0,-3 0 2 16,-1 0-2-16,-1 0 1 0,-1 7-1 16,-2 3-2-16,1 6 3 0,-7 0-2 15,4 3 0-15,0 5 4 0,1 3 0 16,3 3-3-16,2 5-2 0,3-1-2 0,4 3 1 15,5-1-3-15,1-2-1 0,4-3-1 16,0-3 1-16,7-2 0 0,5-5-2 16,7-3 1-16,3-6 0 15,5-4 1-15,6-6-4 0,4-2 2 0,3 0 0 16,1-11 0-16,-2-6 0 0,5-5 0 15,-3-3 3-15,-6-4-2 0,-2-3 0 16,-6 1 0-16,-6-4 2 0,-3 1 1 16,-5 0-2-16,-7-1-1 0,-2 0 6 15,-4 1-2-15,0 0-2 0,-6 0 0 0,-9 0 1 16,-1 0-2-16,-5 5-2 0,-1 6 1 15,1 10 1-15,-2 8-1 16,2 5-2-16,-3 5 0 0,3 14 0 16,2 6 1-16,5 3-9 0,10 5-13 0,2 1-28 15,2-3-30-15,0-3-103 0</inkml:trace>
  <inkml:trace contextRef="#ctx0" brushRef="#br0" timeOffset="-98699.81">18844 12351 84 0,'-4'0'133'16,"2"0"-85"-16,2 0 6 15,0 0-9-15,-2 0-5 0,2 0-10 16,0 0-9-16,0-3-9 0,6-3-6 15,6-1 0-15,5-4-1 0,1-1-1 0,7 2 3 16,2-4-6-16,2 0 3 0,4 2-3 16,2-3 2-16,-2 3 0 0,0 1-2 15,-8-1-1-15,-4 4 2 0,-3 1-1 16,-5 2-1-16,-5 0-1 0,0 0 1 15,-4 2-3-15,3 1-7 0,-3 0-6 0,-2 1-6 16,2 1-10-16,0-2-16 16,-4 2-18-16,0-1-23 0,0-2-51 15</inkml:trace>
  <inkml:trace contextRef="#ctx0" brushRef="#br0" timeOffset="-98456.8">18974 12160 29 0,'13'14'169'0,"-1"0"-47"16,-2 1-81-16,3 2 9 0,1 1 18 15,-1-2-47-15,-1 0-9 0,2 1-2 16,-1-2-4-16,3-1-3 0,-3 0-1 16,1-3-2-16,3 1-13 0,-1-2-28 15,3-8-40-15,-3-2-104 0</inkml:trace>
  <inkml:trace contextRef="#ctx0" brushRef="#br0" timeOffset="-98047.78">19580 11790 102 0,'0'10'211'0,"0"2"-177"0,-6 8-15 16,-3 1 39-16,1 6 5 0,-4 3-22 16,3 2-16-16,1 4-5 0,2 1-8 0,0 0 1 15,-1 0-6-15,5-2-1 0,2-2-3 16,0-3-1-16,0-5 2 0,0-7-1 15,0 0-3-15,0-5-2 16,0-5 3-16,0 1 0 0,0-5-1 0,0-3-9 16,0 1-5-16,2-2-6 0,3 0-12 15,-1 0-3-15,4-8-11 0,-2-4-41 16,-2-3-64-16,-4-4-63 0</inkml:trace>
  <inkml:trace contextRef="#ctx0" brushRef="#br0" timeOffset="-97800.77">19536 11852 0 0,'7'-6'291'0,"-5"-2"-236"0,6 1-20 16,2-2 11-16,5-3-9 0,-1 1-4 15,5-2-10-15,4 0-3 0,5 1-10 0,-1-1-2 16,-2 3-1-16,0 1-2 0,-6 1-4 16,-3 3 0-16,-1 3-3 0,-3-1 3 15,-4 3-2-15,0 0-12 0,-3 0-8 16,-1 1-11-16,-4 5-10 0,0 1-29 15,0-1-37-15,0 1-64 0</inkml:trace>
  <inkml:trace contextRef="#ctx0" brushRef="#br0" timeOffset="-97596.75">19576 12003 79 0,'0'8'203'0,"0"-6"-157"0,0 5-21 16,6-4 30-16,2-1-12 0,7 0-5 15,1-1-11-15,5-1-9 0,-1 0-9 16,-1 0-7-16,4 0-2 0,-3 0 2 16,3-3-3-16,-4-2-27 0,1 0-21 15,-3 0-24-15,-3-4-80 0</inkml:trace>
  <inkml:trace contextRef="#ctx0" brushRef="#br0" timeOffset="-97328.74">20144 11795 50 0,'0'13'325'0,"-8"-1"-302"0,-5 6 8 15,1 1 20-15,2 2-1 0,-3 1-18 0,5 0-17 16,-2 4-2-16,1-1-4 0,3 0 0 15,0 1-4-15,-2-3 0 0,4-2 0 16,-1-2-5-16,3-4 0 0,0-1 1 16,2-1 2-16,0-6-3 0,0 1-4 15,0-3-1-15,0-3-10 0,0 0-14 0,0-2-13 16,4 0-9-16,1 0-22 15,-1-9-50-15,0-6-94 0</inkml:trace>
  <inkml:trace contextRef="#ctx0" brushRef="#br0" timeOffset="-97075.72">20128 11693 332 0,'8'0'12'0,"2"0"12"16,9 0 22-16,-1 0-2 0,7 0-16 15,2-1-8-15,0-5-6 0,0 3-13 16,0 2 0-16,0 0-1 0,-3 1-4 15,3 0 1-15,-4 0-28 0,-7 2-24 16,-3 5-16-16,-3-7-44 0,-6 1-92 0</inkml:trace>
  <inkml:trace contextRef="#ctx0" brushRef="#br0" timeOffset="-96889.71">20175 11867 48 0,'-4'11'113'0,"4"-6"-23"0,0 2-71 16,4-3 26-16,6-2 4 0,3 0-6 15,3-2-23-15,7 0-8 0,-2 0-9 16,4 0-1-16,-1 0 0 0,3-2-1 0,-2 0-1 16,2 2-1-16,0 0-1 0,-7 0-8 15,-1 0-31-15,-2 0-76 0,-9 0-41 16</inkml:trace>
  <inkml:trace contextRef="#ctx0" brushRef="#br0" timeOffset="-96696.7">20132 12164 124 0,'0'10'210'0,"0"-4"-201"0,4 1 7 16,8-3 24-16,5-2 2 0,8 0-10 15,8-2-17-15,0 0-11 0,4-4-1 16,6-5-1-16,3 2 0 0,1 1-2 15,1 1-20-15,-5 1-9 0,-3 2-58 16,-5-4-110-16</inkml:trace>
  <inkml:trace contextRef="#ctx0" brushRef="#br0" timeOffset="-95648.64">22093 11535 226 0,'0'-4'56'0,"-4"2"-8"16,4 2 11-16,0 0-18 15,-4 0-19-15,0 7-8 0,2 10 0 16,-4 6 1-16,4 5-1 0,-5 8-1 0,3 2-1 16,-2 4-5-16,4 6-4 0,-6 2 5 15,0-1-2-15,1 2 1 0,-3-6-3 16,2-3-3-16,4-5 1 0,-3-7-2 15,3-7 2-15,2-6 0 0,-2-6-2 16,2-4-1-16,2-5-2 0,0-2 0 0,0 0-8 16,0-2-1-16,8-11-2 0,5-2-2 15,3-2-5-15,1-3-10 0,1 2 3 16,3 0-6-16,-4 4 7 15,5 0-1-15,-1 6 1 0,0 1 10 0,1-1 4 16,-3 3-2-16,-3-2 8 0,1 2 7 16,-5 0 0-16,-1 0 8 0,-3 1 11 15,-4 2 9-15,-4-1 0 0,0 2 13 16,0 1-6-16,0 0-14 0,-2 0-14 15,-6 0-4-15,0 2 2 0,-1 4 0 0,1 5 1 16,0-1-1-16,2 5-4 0,1 2 3 16,1-1-4-16,4 1-2 0,0 1 2 15,0-2 2-15,4 2-3 0,11 1 0 16,1-4 0-16,5 0 3 0,2-3-2 15,0-6-2-15,-3-3 3 0,-1-3 0 16,-3 0 0-16,-3-3 0 0,1-7 2 16,-5-5 8-16,-1 1 8 0,-2-3 7 15,-4 1-5-15,-2-3 0 0,0 1-3 16,0-1-5-16,-8 3-2 0,-5 2-1 15,-1-4-5-15,-1 4-4 0,1 2 0 0,0 2 1 16,-1 5-4-16,7 3-9 0,-3 2-7 16,5 0-21-16,4 11-28 0,-2 0-41 15,2 2-168-15</inkml:trace>
  <inkml:trace contextRef="#ctx0" brushRef="#br0" timeOffset="-95022.6">23311 12134 51 0,'0'11'196'16,"0"2"-162"-16,-2 10-17 0,-6 5 18 15,-3 4 19-15,-1 8-19 0,2 0-14 0,-1 7 0 16,-1 4-5-16,-1 2-9 15,5 0 1-15,0-4-3 0,0-5 5 16,-1-2 0-16,1-9 2 0,-2-4 3 16,1-5 0-16,1-7-6 0,2-6 1 0,2-4-5 15,-2-5 3-15,4-2-2 0,2 0 5 16,-5-7-1-16,3-9-10 0,2-6 1 15,0-7 0-15,0-4 3 0,0-6 0 16,0-6 0-16,7-6-4 0,1-5 2 16,0-6-3-16,7-5 0 0,5-4 1 0,3-8-1 15,8-3-2-15,4-1-7 0,2 8-1 16,3 13-5-16,-3 18 3 15,0 17 4-15,-2 10 8 0,-2 11-5 16,0 5-1-16,-2 1 1 0,-6 1 5 16,-8 10 0-16,-7 2-3 0,-6 6 2 0,-4 3 3 15,-8 5 1-15,-11 6-2 0,-6 1 1 16,-6 0 2-16,-2 2-2 0,-6-3 0 15,4-1 2-15,0-1-1 0,2-3-2 16,6-4 0-16,6-2 0 0,7-7 1 16,3-2-7-16,7-2-19 0,2-5-27 0,2-1-43 15,0-5-71-15</inkml:trace>
  <inkml:trace contextRef="#ctx0" brushRef="#br0" timeOffset="-94092.55">23741 12048 36 0,'0'-7'195'0,"0"0"-145"0,0 0-15 16,-2-2 8-16,-2 3-14 0,-3-2-2 15,3 4 1-15,2 2 0 0,-4 0-10 16,4 2-7-16,2 0 3 15,-2 0-5-15,-4 0 0 0,2 4 4 0,-3 2 0 16,-1 0 1-16,2 4-9 0,-4-1 2 16,1 1-1-16,5 4-2 0,-4-4 0 15,4 4-5-15,-2-2 4 0,-1 1-2 16,3-1-1-16,2 2 1 0,-4-3 0 15,6 1-1-15,0 0 0 0,0 0-1 0,4 1 2 16,9-2-1-16,-3 0-1 0,6-3 1 16,5-2 1-16,0-2 0 0,-1-4-2 15,3 0 2-15,-6 0 0 0,-5 0 0 16,5-5-1-16,-7-6 1 0,0-1 1 15,-1 0-1-15,-5-3-1 0,0-2 2 16,0 1 1-16,-4-4-2 0,0 1-1 16,-2 1 1-16,-4-3 0 0,-1 1-1 15,3 1 0-15,0-1-2 0,0 2 2 16,4 7-2-16,0 2-2 0,0 5 4 0,0 4-4 15,0 0-5-15,10 0-2 0,3 0 7 16,-1 4-1-16,5 5-2 0,-1-1 2 16,1-3-3-16,4 2-2 0,-1-2 7 15,1-3 3-15,-3 1-1 0,1 2 1 16,-4-2 0-16,-1 3-1 0,-6 1 0 15,-4-2 2-15,1 1-1 0,-5 0-1 16,0-2 1-16,0 3 2 0,0 0-2 16,0 0-3-16,2 1 0 0,-2-2-2 15,0-1-2-15,0 0 1 0,0-2 0 16,0-1 0-16,0 1-1 0,0-1 2 0,0-1-3 15,0 3-2-15,0 1 1 0,2 1-6 16,0 0-6-16,6-2 3 0,-2-4 7 16,5 0 4-16,-1 0 5 0,0 0 4 15,3-9-1-15,-1-5 0 0,0-4 0 16,7 0 1-16,0-5 2 0,1-4-4 15,3-2 1-15,0-4 0 0,-3-2 0 16,3-2 1-16,-2-2 3 0,0-4 1 16,-3 1-1-16,-1-6-2 0,-7-1-3 15,0-2 2-15,1-1-2 0,-1 4 2 0,0 4 2 16,-3 9 3-16,-3 9 8 0,-4 11 2 15,0 6-1-15,0 6 3 0,0 3-7 16,0 0-10-16,0 13-8 0,-7 12 13 16,3 7-3-16,-4 6-2 0,0 8-1 15,0 4 0-15,-3 7 1 0,3 4-3 0,-2-1-1 16,-5 1-1-16,3 0-6 15,-1-6 1-15,3-7 1 0,2-8 6 16,6-10 1-16,-2-8-1 0,4-7 1 16,0-5 2-16,0-6-2 0,0-2 1 0,0-2 6 15,0 0 10-15,0-3-4 0,6-10-12 16,2 1 4-16,2 1-2 0,-1-1 1 15,5 0-4-15,-2 2 0 0,5 2 0 16,0 3-2-16,1 1-8 0,1 0-6 16,4 2-12-16,1 1-21 0,3-2-46 0,8 0-35 15</inkml:trace>
  <inkml:trace contextRef="#ctx0" brushRef="#br0" timeOffset="-93400.51">25103 11595 94 0,'4'0'216'16,"-2"0"-168"-16,-2 4-59 15,0 10 27-15,0 6 31 0,-10 5-11 0,-2 6-15 16,-1 1 1-16,1 3-6 0,-1 0-8 16,3-1-2-16,-2-1 5 0,1-2-7 15,1-7 2-15,6-5-1 0,-2-4 6 16,-1-5-8-16,5-5 0 0,0-3 1 15,0-2 2-15,2 0 5 0,-2-6-4 16,2-10-3-16,0-3-4 0,0-5-4 0,0-4 4 16,6-3 0-16,5-2 0 0,-1-2 0 15,4-5-1-15,3 0 1 0,6-3 0 16,2 0-1-16,1 0-3 15,8 3 2-15,1 8-9 0,0 8 4 0,0 10 0 16,2 8 1-16,4 6 2 0,-3 0 1 16,3 0 3-16,-6 8 0 0,-6 3 1 15,-2 3-2-15,-13 1 0 0,-5 2 3 16,-7 0-1-16,-2 2-2 0,-15-1 5 15,-5 2 5-15,-9 0 3 0,0-3-5 0,-2 3-1 16,-4-2 1-16,2-1 0 0,4-1 1 16,2-3 0-16,6-1 1 0,9 2-1 15,3-3-5-15,5 1-3 0,4 0 0 16,0-1-1-16,6-1 0 0,11 1-1 15,2-2 3-15,5 0-1 0,5 0-1 16,0-2-1-16,0-1 2 0,2 1-5 16,-2 1 6-16,0-1-5 0,0 3 4 15,-2-1 2-15,-4 0-4 0,-3-1 1 16,-5 0 2-16,-3-1 0 0,-4-1-2 0,-8-2 0 15,3 0 2-15,-3 2 1 0,0-1 0 16,-11 0 2-16,-5 3 1 0,-5-5 2 16,-4 4 2-16,-4-1-4 0,-2-2 2 15,-4 3-1-15,-6 1-4 0,-1 0 1 16,1 1-1-16,0 2-1 0,1-1-1 15,7 0-1-15,9 2 2 0,1-1-3 16,6 0-12-16,3 3-23 0,-1-2-22 16,5-4-39-16,0 0-122 0</inkml:trace>
  <inkml:trace contextRef="#ctx0" brushRef="#br0" timeOffset="-90538.35">15319 12050 76 0,'2'0'102'0,"1"0"-61"0,1-1 5 16,0-6 10-16,4-1-13 15,-2-1-8-15,3 0-7 0,1-1 0 0,2 3-4 16,1-5-4-16,1 2-1 0,3 0 0 15,-3-1 0-15,3 3-3 0,-3-1-1 16,1-3-2-16,-3 3-4 0,0 0-1 16,-5 0-2-16,-1 3 0 0,0 2-3 15,-2-1-2-15,4 1 0 0,3 4 0 16,-1-3-8-16,3 2-18 0,1 1-15 15,5 0-17-15,-3 0-46 0,-8 0-188 0</inkml:trace>
  <inkml:trace contextRef="#ctx0" brushRef="#br0" timeOffset="-10725.78">11454 13774 2 0,'4'0'6'0,"2"0"-3"16,-4 0 5-16,0 0 12 0,-2 0 20 0,0 0-30 15,0 0 0-15,0 0 14 0,0 0 6 16,0 0-8-16,0 0-5 0,0 0 5 16,0 0 1-16,0 0-6 15,0 0 3-15,0 0-2 0,0 0-4 0,0 0 4 16,0-1-4-16,0 1-2 0,0 0-1 15,0-1-6-15,0 1 2 0,0-1-4 16,0 1 0-16,0 0-3 0,0 0 2 16,0 0 2-16,0 0-2 0,0 0 4 15,0-1 2-15,0 1 1 0,0 0-1 16,0-1-2-16,0-1-1 0,0-2 0 0,5-2-2 15,-3 1-1-15,4-2 0 0,2 1-3 16,0-2 4-16,5-2-1 0,1-1-1 16,5-3 1-16,1-1-1 15,1-2-1-15,6 1 1 0,-2-2 0 0,6 1 3 16,0 0-4-16,0-2-2 0,0 3 4 15,0-2-1-15,-2 2-1 0,2-1 0 16,4 0 1-16,-2 0 0 0,2-2-2 16,0 1 1-16,3 0 1 0,1-2 0 15,2 1-2-15,-4-2 0 0,5 1 2 0,-3-1 0 16,-2 1-2-16,0 2 1 0,1 0 1 15,-3-3-1-15,2 2 0 16,-4-1-1-16,-2 2 3 0,-4 3-2 0,-4-1-1 16,-3 2 1-16,-1 0 1 0,-3 2-1 15,1 0-1-15,0 2 1 0,-3 0 0 16,3-3 1-16,3 1-2 0,-1-1 1 15,4-1 1-15,1 0-1 0,1-2-1 16,2 0 1-16,4-1 1 0,2-1 1 16,4-3-2-16,1 2-3 0,-3 0 6 0,0 3-3 15,-4 0 0-15,-2 2-2 0,-4 1 4 16,-1 3-2-16,-5 2-2 0,-3 1 2 15,1 2 2-15,-5-2-2 0,1 0-2 16,1 1 2-16,1-2 2 0,-1 2-2 16,5-1-2-16,-3 0 2 0,3-2 2 15,4 0-2-15,-5 0 0 0,7-1 0 16,2 0 0-16,-2 0 0 0,2-2 0 15,-3 1 0-15,1 0 0 0,-4 2 0 16,-5 0-2-16,-1 3 2 0,-5 1 2 0,-1 2-2 16,-7 1 0-16,4-1 0 0,-2 2 2 15,2-6 1-15,5 1-2 0,-1 0 0 16,-2-2 4-16,2 1-3 0,1 0-4 15,-3 0 7-15,4 0-4 0,1 2 0 16,-5-1-1-16,-4 2 2 0,0 0 2 0,1 2 1 16,-3 0 3-16,0 1 0 15,-2 0-2-15,2 1-1 0,-2 0-3 16,0 0 9-16,0 0 1 0,0 0-12 15,0 0 0-15,-9 0 1 0,5 0-1 16,-6 4-1-16,4 3 1 0,0-1-9 0,-3-3-10 16,7 1-21-16,2 0-39 0,-4-4-70 15</inkml:trace>
  <inkml:trace contextRef="#ctx0" brushRef="#br0" timeOffset="-10157.75">13478 12473 21 0,'8'0'51'0,"8"-2"34"16,3-3-44-16,4 1-2 0,4-3-8 15,0 2-6-15,6-4-5 0,0 3-8 16,0 0-5-16,-4 0 9 0,-2 3-4 16,-9 0-7-16,-1 1-2 0,-7 2 1 15,-4 0-1-15,-4 0-2 0,2 1 3 0,-4 7 6 16,0 3 1-16,0 4-1 15,-4 1-3-15,0 3 0 0,-2 3-1 0,-2 3 18 16,1 2-17-16,-1 3-3 0,-4 0-2 16,4 2 1-16,-5 1-1 0,3-2-2 15,4 0-3-15,1-3-12 0,5-3-33 16,0-1-46-16,0-1-81 0</inkml:trace>
  <inkml:trace contextRef="#ctx0" brushRef="#br0" timeOffset="10825.45">12700 13844 4 0,'0'1'41'0,"0"-1"-13"0,0 0-4 16,0 0 9-16,0 0 12 0,0 0-9 15,0-3-23-15,0 0 9 0,0-1-1 16,0 2 0-16,0-1-3 0,0 0-6 16,0 2 1-16,0 1-2 0,0-1-4 15,0 1-3-15,0 0-2 0,-2-1-1 16,2 1-2-16,0 0-1 0,0 0 0 15,0 0 4-15,0 0-1 0,0 0-1 16,0 0 2-16,0 0 5 0,0 0-4 0,0 0 4 16,0 0 0-16,0 0 0 0,0 0 0 15,0 0-5-15,0 0-2 0,0 0 6 16,0 0-2-16,0 0-2 0,0 0 2 15,-4 0 0-15,4 0 6 0,0 0-2 16,0 0 0-16,0 0 5 0,0 0-1 0,0 0 0 16,-2 0-5-16,0 0 0 15,-2 0 0-15,4 0-2 0,0 0 0 16,-4-1 2-16,2 1-3 0,0 0 0 15,-2 0-1-15,4 0 1 0,-3 0-3 0,1 2-2 16,0 1 2-16,2 3 1 0,-2 0-1 16,0 3-1-16,0 4 2 0,2-2 1 15,-2 4-2-15,2 3-3 0,0 1 4 16,0 2 1-16,-4 1-2 0,2-1-2 15,2 1 2-15,-2-1-1 0,2 1 1 0,0-1-3 16,0-2 3-16,0-2 1 0,0-2-2 16,0-1-2-16,2-4 3 15,0-1 2-15,0-1-4 0,0-5 0 16,-2-1 1-16,0-1 2 0,0-1-2 15,0 0 1-15,0 0 5 0,0 0 2 0,0 0-3 16,0 0-5-16,0-3 1 0,0 1 1 16,0 0-2-16,0 0-3 0,0 0 2 15,0 2-13-15,0 0-24 0,0 0-36 16,0 0-59-16,0 0-114 0</inkml:trace>
  <inkml:trace contextRef="#ctx0" brushRef="#br0" timeOffset="11935.51">12678 14427 1 0,'0'0'115'0,"0"0"-70"15,0-1-16-15,0 1-1 0,0 0 1 16,0 0-2-16,0-1-4 0,0-2-5 15,0 0-2-15,0 1 0 0,0 1-2 16,0-3-1-16,-2 3 0 0,0-2 1 0,-1 0-2 16,1 2-2-16,0 0-1 0,2 0 2 15,-4 1 1-15,0-1-9 0,-2-1 2 16,2 2-2-16,-2 0 2 0,-1 0-2 16,3 0 1-16,-2 0 0 0,0 5 1 15,0-1-4-15,-1 0 3 0,-1 1 1 0,2 0-1 16,-4 1-3-16,1 0 1 15,-1 2 1-15,-2 1-1 0,-3 2-2 16,-1 2 1-16,1 1 2 0,3 0 0 16,1 0-2-16,1 1 1 0,2 0-2 0,4 2 3 15,-1-2-3-15,5 3 0 0,0-3 3 16,0 0-3-16,0-1-2 0,11-4 1 15,-1 0 2-15,3-1 2 0,3-2-4 16,3-4 1-16,3-2 1 0,-3-1 2 16,2 0-4-16,-1 0 1 0,-3-5 3 0,2-6-1 15,-1 1-3-15,1-4 1 0,-1 0 0 16,-1-2 2-16,-3-2-3 15,1-2 1-15,-5 3 2 0,-2-1 0 16,1 4-3-16,-5 3 1 0,0 0 3 0,-4 0-2 16,0 2-1-16,0 0 0 0,-6-3 3 15,-3 1-1-15,-1 0-4 0,2-1 2 16,-2 0 1-16,-3 4 0 0,3 5-2 15,-1 3-1-15,1 0 2 0,0 1-3 16,2 11-7-16,1 1-17 0,-1 3-13 0,2 3-28 16,0-2-59-16,-3 1-117 0</inkml:trace>
  <inkml:trace contextRef="#ctx0" brushRef="#br0" timeOffset="12978.57">12628 14896 90 0,'0'-1'50'0,"0"0"-16"15,0-2 7-15,0 2-1 0,0-2-8 16,0 1 1-16,0 0-3 0,0 1-6 15,0 0-4-15,0 1 1 0,0 0 2 16,0 0-8-16,0 0 0 0,0 0-5 16,0 0-1-16,0 0-5 0,0 12 1 0,0 2 8 15,-2 6-4-15,-2 1-7 16,0 2 6-16,2 1-4 0,0-4-1 15,0-2-2-15,2-1 0 0,-3-1 1 16,3-3-1-16,0 0-1 0,0-1-1 0,0-2 3 16,0 1-1-16,0-3-5 0,0 1-8 15,0-1-8-15,3-1-13 0,1-2-19 16,0 1-41-16,0-3-85 0</inkml:trace>
  <inkml:trace contextRef="#ctx0" brushRef="#br0" timeOffset="13590.61">12647 15329 1 0,'2'-1'-1'0,"-2"1"173"0,0-1-120 16,0 1 2-16,0 0 4 0,0 0-13 16,0 0-23-16,0 7-10 0,0 5 14 15,0 5-1-15,0 0-9 0,0 2-3 16,2 2 2-16,0-2-5 0,0 0-7 15,0 0 0-15,-2 0 1 0,0 0-1 16,0-2-3-16,0-3 0 0,0-2 2 16,2-1-4-16,0-2-15 0,0 0-19 15,2-4-24-15,-2 3-63 0,0-7-115 0</inkml:trace>
  <inkml:trace contextRef="#ctx0" brushRef="#br0" timeOffset="14159.64">12684 15846 13 0,'0'-3'194'0,"0"0"-119"15,0 3-31-15,0 0-2 0,0 0-9 16,2 0-10-16,2 4 3 0,-2 3 4 15,0 6-7-15,-2 2-7 0,0 3-2 16,0 2-5-16,-2-1-3 0,-2 0-2 0,2 0-3 16,-4 2 1-16,4-4 1 0,-2 1-3 15,4 0-1-15,0-1-7 16,0 2-12-16,0-1-14 0,0-1-39 15,0-2-64-15,2-1-108 0</inkml:trace>
  <inkml:trace contextRef="#ctx0" brushRef="#br0" timeOffset="14662.67">12702 16328 250 0,'0'0'43'0,"0"0"-10"0,0 0 15 16,0 0-18-16,0 10-14 0,0 3-2 15,0 1 4-15,0 7-4 0,0 2-3 16,0 4-5-16,0 3 3 0,0-2-5 15,0 1-1-15,0 0-3 0,5 1 1 16,-1-5 0-16,2-1-19 0,-2-5-47 16,0-3-70-16,0-2-127 0</inkml:trace>
  <inkml:trace contextRef="#ctx0" brushRef="#br0" timeOffset="15266.7">12713 16814 0 0,'0'0'198'0,"0"0"-122"16,0 0-32-16,0 0 10 0,0 0-18 15,0 0-11-15,0 0-2 0,2 10 6 0,-2 3-4 16,0 4-5-16,0 1 3 0,0 4-5 16,0-1-5-16,0 0-8 0,0-2 4 15,0-2-6-15,0-3-3 16,0-3-1-16,0 0 3 0,0 1-6 15,4 1-18-15,-2 4-21 0,2 4-9 0,-2 1-2 16,0-3-98-16</inkml:trace>
  <inkml:trace contextRef="#ctx0" brushRef="#br0" timeOffset="19147.93">12762 17283 126 0,'0'-1'52'16,"0"0"-35"-16,0 0 10 0,0-2 6 15,0 3-4-15,2 0-4 0,1 0 0 16,-3-1 0-16,0 1-4 0,0 0-2 16,0 0-5-16,0 0 2 0,2 0-11 0,-2 0 1 15,0 0 2-15,0 0 6 16,0 0-7-16,0 0 1 0,0 0-3 15,0 0 2-15,0 0-3 0,2 0-2 16,-2 3 8-16,0 4-1 0,2 0-3 0,0 1-3 16,-2 0 3-16,2 2-1 0,-2 1-1 15,0 0-2-15,0 3 2 0,0 0-2 16,0 1 3-16,0 7-4 0,0 3 4 15,0 2 8-15,-2-2 1 0,0-6-12 16,0-4 1-16,2-2 0 0,-2-6-3 16,0 1-2-16,2-4 6 0,0-1-3 0,0-2-2 15,0-1-7-15,0 0-13 16,0 0-23-16,2-11-10 0,2-5-66 15,0 1-194-15</inkml:trace>
  <inkml:trace contextRef="#ctx0" brushRef="#br0" timeOffset="22102.1">13285 14008 15 0,'-6'0'57'0,"6"0"-30"16,0 0 4-16,-2 0-9 0,0 0-2 0,2 0 6 15,-2 0-1-15,2 0-2 0,0 0 0 16,-2 0-1-16,2 0 1 0,-2 0-4 16,-4-2 4-16,6 0-5 15,0 1 1-15,0-1-5 0,-2 1-3 0,2 0-2 16,-2-2-4-16,2 3-1 0,0 0 0 15,-5-1-1-15,5 1 0 0,-2 0-3 16,0 0 1-16,0 0-1 0,-2 0 1 16,2 0-1-16,0 0 1 0,2 0 3 15,-4 0-2-15,4 2 0 0,0 0 1 16,0-2 4-16,-2 0-2 0,2 1 1 0,-2-1-4 15,2 0 8-15,0 1-3 0,0-1-1 16,0 0-2-16,0 0 0 0,0 0-2 16,0 1-4-16,0 0 2 15,8-1 5-15,6 2-1 0,3-1-4 0,4-1 2 16,1 0 2-16,3 1-4 0,2 3 0 15,6-1 0-15,0 0 2 0,2 2-1 16,0 0-2-16,3 2 1 0,1-2 2 16,0 0-1-16,3 1-2 0,1-2 1 15,2 1 2-15,3 0-2 0,0-1 0 0,1 1 0 16,3 0 0-16,-3 0 1 0,1 0-2 15,2-1 1-15,-7 1 1 0,3-2 0 16,-9 0-1-16,-8 1-1 0,-4-1 3 16,-9-1-1-16,-1-1-2 0,-7 3 0 15,-3-2 2-15,-1 0 0 0,-4 1-3 16,2-1 2-16,0 2 1 0,0-1-1 15,0-2-1-15,3 0 1 0,-1 2 1 16,0-3 0-16,2 3-2 0,-4-1 1 16,0-2 1-16,1 2 0 0,-3 0-3 0,-2-2 0 15,0 3 1-15,0 0 2 0,0-2-2 16,0 3 1-16,0-2 0 0,-4-1 1 15,1 0-1-15,3-1-1 0,0 0 2 16,-2 0-3-16,2 0-3 0,0 0 0 16,0 2 2-16,0-2-4 0,0 0-7 15,0 0 0-15,0 0-10 0,0 0-34 16,0 0-65-16,-4 0-71 0</inkml:trace>
  <inkml:trace contextRef="#ctx0" brushRef="#br0" timeOffset="22743.12">14230 13997 55 0,'0'0'89'0,"0"-3"-46"0,0 1 2 16,0 2-3-16,-4 0-5 0,2 0-2 16,-2 0-6-16,2 0-8 15,2 0-4-15,0 0-17 0,0 0 2 16,8 0 9-16,6 4 0 0,5-1-6 0,4 0-5 15,4 0 3-15,2-2 1 0,6 1-3 16,-2 2-2-16,0-1 3 0,-4 2 2 16,-4 3-4-16,-7-1-3 0,-1 3 6 15,-5-1-3-15,-6 1-2 0,-2 0 4 16,-4 4-4-16,0 1 6 0,-6 3-5 0,-4 4 1 15,-7 0 2-15,1 3 0 0,-1 1-2 16,1 1-1-16,-1 2 4 0,-1 0-2 16,-1 1-1-16,2 1 1 15,1 0 1-15,1-4 3 0,7-2-5 0,0-1-2 16,4-4 3-16,4 1-11 0,0 0-40 15,2-8-67-15,4-5-166 0</inkml:trace>
  <inkml:trace contextRef="#ctx0" brushRef="#br0" timeOffset="23735.19">15224 14130 12 0,'9'-8'82'16,"-5"1"-57"-16,0-1 9 0,2 1-2 16,-4 1-2-16,-2-1 2 0,0 2-5 15,0-1 0-15,0-1 0 0,0 2-2 16,0 1-8-16,0-2 2 0,0 5 1 15,-2-1-4-15,-2-1-5 0,2 3-1 0,-2-2-1 16,0 1-5-16,-1 1 1 0,-1 0-1 16,-2 0-6-16,-2 0 4 15,1 4 3-15,-5 0 0 0,6 4-2 16,-5 0-1-16,1 1 3 0,2 2 0 0,1 2 1 15,-3-2-2-15,4 7-1 0,1-2 1 16,3 2-5-16,4 1 0 0,0 0 3 16,0-2-1-16,11 1-3 0,1-3 2 15,2-2 2-15,3 0-1 0,4-4-1 16,-1-5 0-16,5-3 2 0,-2-1-1 0,2 0-2 15,-1-5 1-15,-3-7 4 0,2-2-3 16,-4-1-1-16,-3-1 0 0,-4 0 1 16,-1 1 1-16,-7-2-1 15,-2 0 2-15,-2 3-1 0,0-3 2 16,0 4-3-16,-4 2-2 0,-9-1 4 0,3 2-2 15,0 0-2-15,-1 0 1 0,3 0 1 16,4 2-1-16,0 2-6 0,4 1-6 16,0 5-3-16,0 0-8 0,0 0-20 15,4 5 12-15,6 3-28 0,-3 2-41 16,-1-3-56-16</inkml:trace>
  <inkml:trace contextRef="#ctx0" brushRef="#br0" timeOffset="24351.22">15594 14065 61 0,'0'-1'209'0,"-4"0"-170"16,-2 1 9-16,0 0-12 0,-2 0-4 15,1 0-6-15,3 8-4 0,-2 2-6 0,4 1-5 16,2 3-4-16,0-3-1 0,0 0-1 15,0 0-4-15,8-2-2 0,7-1 3 16,-1-3 0-16,3-2 1 0,5-3-2 16,1 0 2-16,2-5 0 0,2-6-2 15,-2 1-3-15,-5 0-7 0,-3-1 3 16,-5 4-11-16,-3-1-1 0,-3 3 0 15,0 4 0-15,-4-1-2 0,-2 1-3 16,0 1 8-16,0 0 9 0,0 0-3 16,0 6 5-16,0 4-3 0,0-1-7 0,0 2 2 15,0-3-2-15,4 1-1 0,0 2 7 16,0-3-14-16,3 0 1 0,1 1-2 15,-4-6 13-15,4 0 4 0,5-3-5 16,-3 0 9-16,2-3 4 0,1-4-2 16,-3-6 1-16,5-2 4 0,-3-2 13 15,2-5 0-15,-1-2-6 0,-1-2 2 16,-1-1-3-16,-3-2 2 0,-4 0-1 15,0-3-4-15,0 0 3 0,-4 0 0 16,0-3-6-16,0 0 1 0,-4-1 1 0,2 1-1 16,-4 2-4-16,2 8 6 0,0 3 5 15,2 10 3-15,-3 5-2 0,5 5 2 16,0 2-8-16,-2 1-10 0,2 16-5 15,0 6 9-15,0 8 1 0,0 8-3 16,0 5-2-16,7 4-2 0,-5 1 0 16,6 1-15-16,-4-2 2 0,-2-5 9 15,0-2-5-15,-2-7-6 0,0-9 9 16,0-3 8-16,0-10 2 0,0-5 0 15,0-2-3-15,0-5 4 0,0 0 5 16,4 0 2-16,-2-3 0 0,3-2-7 0,3-3 0 16,0 1-6-16,4-1-22 0,1 2-24 15,-3 0-37-15,3-2-60 0</inkml:trace>
  <inkml:trace contextRef="#ctx0" brushRef="#br0" timeOffset="24767.25">16264 14126 96 0,'0'12'54'0,"-6"4"-33"15,2 1 4-15,-2 5 3 0,1 3-10 0,1 2-6 16,4 4-9-16,-2 1 8 0,0-1-7 16,2 1 12-16,-2 0-3 0,2-6-5 15,0 0 10-15,-2-5-6 0,0-2-5 16,0-3 1-16,-2-5 1 0,2-2 0 15,-2-6 0-15,-1-1 8 0,1-2 6 0,0 0-6 16,0-1-8-16,0-11-1 0,2-3 0 16,0-7-4-16,0-2 0 15,2-3-4-15,0-4 6 0,0-4-2 16,6-2-4-16,2-7 0 0,7-3 0 0,1-2 1 15,3-6-3-15,4 1-1 0,-1 3-7 16,3 6-11-16,2 10 11 0,-6 11 5 16,-1 8 3-16,-1 10 2 0,-3 3-3 15,-5 1 0-15,1 2 3 0,-6 0-2 16,-4 3 1-16,-2 9 1 0,0 3 5 0,0 3 1 15,-6 4 1-15,-8 1-2 0,-1 2 2 16,-1 1-2-16,1 1-3 0,-1-2-1 16,5-1 3-16,-1-2-4 15,8-6-2-15,-2-1 0 0,6-1-7 0,0-6-11 16,0 0-20-16,0-2-25 0,8-4-17 15,0-2-54-15</inkml:trace>
  <inkml:trace contextRef="#ctx0" brushRef="#br0" timeOffset="25422.28">16607 13982 97 0,'0'-4'190'0,"0"3"-142"16,0 1-2-16,-8-1 0 0,0 1-18 15,-1 0-3-15,-1 0-1 0,6 8-13 0,0 2-4 16,2-1-4-16,2 1-6 0,0 1 2 15,6-4 2-15,6 2 2 0,3-2-5 16,1-4 1-16,7 0-2 0,-2-3-6 16,4 0-11-16,-3 0-1 0,3-1-5 15,-6-3-10-15,-3-1-11 0,-1 1 1 0,-7-1 0 16,-2 0-14-16,0 5 1 0,-6-2 43 15,0 2 21-15,0 0 0 0,-4 0-3 16,-2 1 4-16,0 6 8 0,-2-2-1 16,6 4-6-16,-1 0-8 0,-1-3 4 15,2 3-2-15,0 0 2 0,-2-1-2 16,4 2 1-16,0-2 8 0,0 0-1 15,4 1-4-15,4-2 3 0,3-4-6 16,-1 0 5-16,0-3-1 0,5 0 0 16,-1 0 0-16,-1-4-5 0,3-8-1 0,-3-1 4 15,1-3-2-15,-3-3-2 0,-1-1 8 16,-2-4 7-16,0-1 3 0,5-2 4 15,-3-3-2-15,1-2 2 0,1-3 4 16,-4-5-16-16,-2 0 1 0,1-4-1 16,1-2 1-16,-4 3-1 0,0 1-4 15,2 7 3-15,-4 6 0 0,-2 5 6 16,0 9-2-16,0 5 2 0,0 3-5 15,0 4-5-15,0 1-2 0,0 2-3 16,2 0-10-16,5 9 10 0,-3 10 0 0,0 6 0 16,-4 8 2-16,0 7-1 0,0 5 0 15,-8 4 2-15,-3 3-2 0,-3-2-6 16,6-1 2-16,-1-6 3 0,3-7 2 15,4-6-3-15,2-9 0 0,0-7 1 16,0-5 0-16,4-5-3 0,0-4 1 16,5 0 5-16,1-4 1 0,4-13 1 15,7-4-5-15,-2-2 3 0,-1-1-3 16,1 0 0-16,-3 5-2 0,3-1 4 15,0 2-2-15,-3 4-5 0,1-1-9 0,1 7-11 16,-1 4-2-16,-1 1-62 0,-5 2-44 16,-3 0-102-16</inkml:trace>
  <inkml:trace contextRef="#ctx0" brushRef="#br0" timeOffset="53879.91">18397 13685 0 0,'2'0'21'0,"1"0"-8"0,-3 0 77 15,0 0-42-15,0 0-27 0,0-3 5 16,0 0 2-16,0-1-8 0,0 0-5 16,0 1-4-16,0-1 8 0,0 0-6 15,-3 2-3-15,1-2-1 0,-2 0 1 16,0 2-1-16,2 2-6 0,-4-1 2 15,0 1-2-15,1 0-3 0,-5 0 1 16,4 0-2-16,-2 0 3 0,-3 2-2 16,1 4-1-16,0 0 2 0,-1-1 1 15,1 0-1-15,-2 2 1 0,-1-1 4 0,3 2-2 16,-3 2 2-16,1-2 0 0,2 2 0 15,-3 3 0-15,1-2-6 0,2 1 3 16,-5 1 0-16,1-1-1 0,-1 5 1 16,1 0 0-16,-3 2 2 15,1 1 4-15,3 0 1 0,-1 1-1 0,1 2-3 16,5 0-2-16,0-1 3 0,4 2-3 15,0-3 0-15,-1 0 0 0,5 1-2 16,0-1 0-16,0-3-4 0,9 2 5 16,-1-4-2-16,4 1-1 0,5-1 2 15,-1-2-1-15,1 1 1 0,6-3-2 0,-5-3 5 16,7-2-3-16,-2-3-1 0,0-4 1 15,-1 0-1-15,5 0 2 0,0-8-2 16,2-5-1-16,2-3 2 16,-2-1-3-16,2-3 1 0,0 0 0 0,-4-1 1 15,-4-1 1-15,-3 0-2 0,-5-1 0 16,1-1 1-16,-3 0 0 0,-3-3-1 15,-4 1 0-15,-4 0 2 0,-2 0-1 16,0-1-1-16,0-1 0 0,0 2 0 16,-8 0 0-16,-2 3 0 0,-5 2 0 0,3 3 0 15,-3 3 0-15,-1 0 0 0,-1 5 0 16,5 5 0-16,-5 1 0 0,-1 4 0 15,-1 0-3-15,-4 0 3 16,1 5-1-16,1 7-2 0,-4 0-7 0,7 2-3 16,1 1-2-16,3-1-18 0,5-1-14 0,7-1-33 15,-2-1-49-15</inkml:trace>
  <inkml:trace contextRef="#ctx0" brushRef="#br0" timeOffset="54619.95">18852 14362 10 0,'2'0'92'15,"-2"0"-33"-15,0 0-29 16,6-5 10-16,-4-3-4 0,7 0-8 0,-1-2-7 16,2 1 4-16,5-2-3 0,-1 1-4 15,1-2-3-15,1 2-3 0,3-3-1 16,2-3-3-16,1 2 2 0,1-2-4 15,-2 1 2-15,-1 3-2 0,-5 4-1 16,-3-1-5-16,-1 2 0 0,-3 2 2 16,0-1-1-16,-2 2-2 0,3 2 0 15,-3-2-4-15,2 1-9 0,0 2-9 0,-1-1-8 16,1 1 0-16,0-1-9 0,-2-2-9 15,0 2-11-15,-1-1-23 16,-3-2-40-16</inkml:trace>
  <inkml:trace contextRef="#ctx0" brushRef="#br0" timeOffset="54911.97">18916 14121 232 0,'2'0'74'0,"4"0"-35"15,1 0 22-15,1 2-8 0,2 4-10 16,-1 1-10-16,1 5-7 0,-4 4-10 15,0 1-7-15,1 1-3 0,1 0-3 16,-2 1 0-16,2-1-4 0,1 2 1 16,-3-3 0-16,4 0-3 0,2-3-10 0,3-3 1 15,1-2-29-15,1-4-15 0,2-3-15 16,3-2-51-16,-5 0-97 0</inkml:trace>
  <inkml:trace contextRef="#ctx0" brushRef="#br0" timeOffset="55328">19532 13643 55 0,'2'-6'22'16,"-2"2"142"-16,0 3-110 0,0-1 2 15,0 2-4-15,0 0-14 0,0 0-13 0,0 9-11 16,-2 7 5-16,-4 5 0 0,0 4-6 16,0 2-5-16,-1 2-1 0,-1 1 0 15,2 4-1-15,-2 1 5 0,1-1-4 16,3 1-1-16,0-1 0 0,2-2-1 15,0-1-3-15,0-3-1 0,2-2 1 16,0-2-2-16,0-3 2 0,0-6 0 16,0-2-2-16,0-3-1 0,0-5 1 15,0-4-2-15,0-1-4 0,2 0-7 16,4-1 2-16,3-9 0 0,-3-5-15 0,2-2-10 15,-2-2 1-15,0-2-20 0,1-2-37 16,-3-5-42-16</inkml:trace>
  <inkml:trace contextRef="#ctx0" brushRef="#br0" timeOffset="55594.01">19499 13686 33 0,'6'-4'23'0,"-2"-4"185"15,3 3-167-15,3-4 10 0,0-2-3 16,7 1-15-16,1-2-8 0,3 0-8 16,2-2-3-16,0 0-5 0,-3 0-1 15,1 1-2-15,-7 2-4 0,-1 3 0 16,-3 1 0-16,-4 3-1 0,-1 2 1 0,-1 0-2 15,-2 2-4-15,0 0-1 16,0 0-8-16,-2 0-3 0,0 3-5 16,0 5-9-16,0 0-17 0,0 0-12 15,-4 1-16-15,-5-2-54 0</inkml:trace>
  <inkml:trace contextRef="#ctx0" brushRef="#br0" timeOffset="55804.02">19507 13842 236 0,'0'8'43'16,"0"-4"-4"-16,9 1 11 0,1-4-3 16,7-1-6-16,-1 0-12 0,3 0-6 0,-3 0-6 15,5 0-7-15,-2-2 0 0,-3-2-8 16,1 2-1-16,-3-2-1 0,1-2 0 15,-1 0-8-15,3-1-14 0,-1-2-14 16,3 1-39-16,-5-1-53 0,1-3-100 16</inkml:trace>
  <inkml:trace contextRef="#ctx0" brushRef="#br0" timeOffset="56032.04">20026 13609 287 0,'0'3'64'0,"-4"5"-31"0,-4 6 14 15,-7 3 2-15,5 4-23 0,2 3 7 16,-3 0-7-16,3 3-13 0,2 3-3 0,-2-2-2 16,6 0-5-16,0-3 0 0,0-3-2 15,2-5 0-15,0-3-2 0,0-1 2 16,4-3-3-16,4 0-11 0,-4-7-13 15,2-1-9-15,5-2-9 0,-5 0-19 16,2-4-37-16,0-6-78 0</inkml:trace>
  <inkml:trace contextRef="#ctx0" brushRef="#br0" timeOffset="56385.06">19890 13510 75 0,'-4'-2'267'0,"4"0"-220"16,0 2-7-16,0 0-4 0,8 0-23 15,6 0 5-15,9 1-3 0,4 7-9 16,6 0-5-16,0 2 0 0,2 2 0 16,5 4-3-16,-3 0 2 0,6 5 0 15,-3 2 1-15,-5 1-1 0,-2 3-8 16,-8 0 0-16,-5 0 1 0,-3 0 4 15,-7 0-4-15,-8-1 4 0,-2 0 2 0,0-1 0 16,-2-3 0-16,-10-1 1 0,-1-4 2 16,-3-3 3-16,-3-1 3 0,-4-3 9 15,3 0 2-15,-3-1-4 0,0-3 5 16,1-2-2-16,-1 2-5 0,-2-4-7 15,2 1-2-15,3 0-1 0,-1-1-2 16,4-2 2-16,3 0-4 0,1 0 0 16,5 0 0-16,4 1-9 0,0-1-12 15,4 0-15-15,0 0-34 0,2 0-35 16,4 0-81-16</inkml:trace>
  <inkml:trace contextRef="#ctx0" brushRef="#br0" timeOffset="58368.17">22186 13551 8 0,'0'-3'13'0,"0"1"-10"0,0 2 2 16,0-1 1-16,0 0 97 0,-2 0-37 0,2 1-35 16,0 0-2-16,0 0 4 0,0 0 5 15,0 0-8-15,0-1 1 0,0 1 0 16,0 0-2-16,0 0-3 0,0 0-3 15,0 0-10-15,0 0 0 0,0 6-9 16,0 10 12-16,0 3-2 0,0 6-9 0,0 6 0 16,0 2-3-16,0 3-1 0,0 1 1 15,0 0 0-15,0-3 0 0,-2 1-2 16,-6-2-1-16,0-2-1 0,2-3 0 15,-1-6-3-15,1-7-4 16,4-3 1-16,-2-2-5 0,4-7-5 0,0-2 4 16,0-1 1-16,0 0-4 0,0 0 0 15,8-7-1-15,3-8 2 0,1 1-7 16,0-1-10-16,1-3 3 0,1 3 6 15,3-2-6-15,-1-1-8 0,1 7 3 16,1-3-5-16,1 5 7 0,2 1 11 0,-7-1 9 16,1 3 13-16,-1-1 5 0,-6-1 12 15,1 2 10-15,-5 1 9 0,-4 1-8 16,0 2 4-16,0 2 11 0,-4 0-10 15,-5 0-8-15,-1 0-7 0,-2 7-1 16,3 6-1-16,1 2-5 0,4 0-8 16,4 2-1-16,0 0-2 0,0-1 1 15,8-2-4-15,5 1-5 0,-1-3-3 16,3-4-3-16,-1 1 4 0,5-6 10 15,-5-3 1-15,-2 0-1 0,-1 0 1 0,-5-4 1 16,2-5 5-16,-6-2 6 0,2-3-3 16,-4 2-2-16,0-2 2 0,-2 3 1 15,-2 0-8-15,-4-1 0 0,4 1-1 16,-2 0-1-16,2-1-3 0,1 0-7 15,1-2-20-15,2-4-26 0,0 2-47 16,2-3-81-16</inkml:trace>
  <inkml:trace contextRef="#ctx0" brushRef="#br0" timeOffset="58824.2">22982 13917 35 0,'0'24'122'16,"0"2"-114"-16,0 4-1 0,-2 2 9 15,2 3 6-15,0 3 0 0,0-2-8 0,0-1-5 16,0-2-3-16,0-4 2 0,0-4 2 15,-4-3 10-15,2-6 0 0,-4-4 5 16,4-5 1-16,-4-4-8 0,3-2 2 16,-1-1-1-16,0 0-3 0,2-10-6 15,-2-5 2-15,4-7-6 0,0-3 5 0,0-6 0 16,0-4-2-16,4-2-1 0,-2-3-6 15,2-7 2-15,3-5 0 16,3-1-6-16,4-8 4 0,1 2-3 16,3 2-5-16,3 4-6 0,4 11 6 15,4 9-1-15,0 8 3 0,2 10-2 0,-4 4-2 16,-1 5 4-16,-3 5 6 0,-8 1-2 15,-5 0-3-15,-6 2 2 0,-4 8 3 16,0 4-1-16,-8 4 0 0,-9 2-2 16,-3 2 4-16,-3 1-1 0,-2-1-2 15,2 1 1-15,3-1-1 0,3-4 0 0,5-2-11 16,4-3-20-16,8-3-26 0,0-4-42 15,0-1-83-15</inkml:trace>
  <inkml:trace contextRef="#ctx0" brushRef="#br0" timeOffset="59477.23">23414 13707 100 0,'0'-3'232'0,"-8"-3"-194"0,-2 4-7 0,-5 0 0 15,1 0 3-15,-3 2-1 0,1 0-6 16,1 0-2-16,1 6-4 0,1 2-10 15,5 4-4-15,2 1-3 16,4 2-2-16,0 2-1 0,2 2 0 0,0 0-1 16,0 0-2-16,6-1 2 0,6-3 1 15,-1-3-2-15,5-2 3 0,-1-3-4 16,-1-2-4-16,1-4 0 0,-1-1-1 15,-2 0 2-15,-1-1-2 0,-5-6 0 16,2-3 0-16,-2-1 5 0,-3-4-1 0,-1 1 3 16,-2-1 0-16,0-2-2 0,0 1 4 15,0 2-4-15,0-1 0 0,0 3 1 16,6 3-6-16,0 1-7 0,0 3 3 15,2 3-2-15,1 0 6 0,1 2 2 16,-2 0 1-16,1 0-4 0,1 0-2 16,-2 5-4-16,0 0 4 0,1 3 1 15,-5 0 2-15,2-2-7 0,-2 2-2 16,-2 0 2-16,2-1 7 0,-4 2 4 15,0 0-2-15,0-2 2 0,0 1-2 0,0 0-9 16,3-2 3-16,1 2 1 0,-2-3 0 16,4-2 2-16,4-3 1 0,1 0 1 15,-3 0-1-15,4-6 6 0,-3-2 2 16,1-5 2-16,2-1 5 0,-3-2 1 15,5-5 3-15,3-2 0 0,1-3-5 16,1-5 0-16,-3 0-5 0,-3-3 0 16,1 0 1-16,-4-2 8 0,-1-2-6 15,-1 2 0-15,-2 0-2 0,-4 4-3 16,-2 5 1-16,2 7 0 0,-2 5 2 15,0 7 3-15,0 6-1 0,0 2 1 0,0 0-6 16,0 3-2-16,0 12 5 0,-2 7 1 16,-4 7 0-16,-2 2 7 0,0 5-4 15,3 3-5-15,-1 0-1 0,4 1 0 16,2 0 0-16,-2-4 1 0,2-1 0 15,0-5-4-15,0-4-4 0,0-5-4 16,2-3-19-16,6-7-12 0,-1-5-47 16,-3-3-103-16</inkml:trace>
  <inkml:trace contextRef="#ctx0" brushRef="#br0" timeOffset="60121.27">24326 13381 50 0,'0'7'304'16,"0"3"-298"-16,-4 4-3 0,0 4 22 15,-1 4 18-15,1 6-15 0,-2 2-14 0,2 3 6 16,-2 2-9-16,-2-3-4 0,1 1-1 15,-1-4-3-15,2-5 6 0,-2-2-2 16,-1-5 0-16,5-5-4 0,0-4 1 16,0-2 1-16,0-6-1 0,4 0 0 15,0 0 2-15,0-8-4 0,0-7-1 0,0-5-3 16,4-6 2-16,6-3 1 15,1 0 0-15,-1-4-2 0,4-1 1 16,3-1 0-16,4-5 0 0,5-1-3 16,5-1-1-16,3 0-11 0,1 5 0 0,0 7-1 15,2 7 11-15,0 7 3 0,3 8 3 16,-5 3-1-16,-6 5 1 0,-7 0 4 15,-5 0 5-15,-9 11-7 0,-4 2-1 16,-4 5 1-16,-4 0 2 0,-12 2-2 16,-7 1-1-16,-2 1-1 0,-2-2 1 0,0 2-1 15,3-2 0-15,3-1 0 0,4-1 2 16,5-1-3-16,6-1 1 15,6 0-1-15,0 1 0 0,0-3-3 16,8 0 3-16,9-1 0 0,1 0 0 0,3-2-1 16,4 2 0-16,-1-2 0 0,3 0 1 15,2 1-1-15,-4-1 0 0,0 1 1 16,-2 0 1-16,-7-1-2 0,1 0 1 15,-7-1 1-15,-4 1 0 0,-6-2-1 16,0 2 2-16,-8 1 4 0,-9-2 1 16,1 1-2-16,-3-1 6 0,-6-3 3 0,-4 0-1 15,-2 1-1-15,-4-2 0 0,-2 2 2 16,0 0 0-16,4-2-6 15,0 3-2-15,2-4-5 0,4 3 0 16,2 0-1-16,9-2 0 0,-1 2-1 0,5 1-8 16,-3-1-18-16,7 0-17 0,2-3-29 15,-5-3-52-15,-1-2-243 0</inkml:trace>
  <inkml:trace contextRef="#ctx0" brushRef="#br0" timeOffset="-203140.95">21444 15927 140 0,'0'-3'80'16,"0"2"-45"-16,0-1 2 0,0 2 2 15,0 0-9-15,0 0-6 0,0 0-6 16,0 0 0-16,0 0 0 0,0 0-2 16,0 0-1-16,0 0-1 0,0 0-2 0,0 0 3 15,-2 0-6-15,0 0 2 0,0 0-3 16,-2 1-2-16,4 3-5 0,-4 1 2 15,2 2 0-15,0 4 2 0,0 0-3 16,0 6-2-16,0 1 3 0,-1 4 0 16,3 2-3-16,0-1 0 0,-2 0 5 0,0-2-4 15,2-1 2-15,-2-2 1 16,2-3 1-16,0-4-2 0,0-4-1 15,0-2 0-15,0-4 2 0,0-1-2 16,4 0-1-16,5-14 5 0,1-8 0 0,4-5-4 16,3-6-1-16,0-2-1 0,1-4 3 15,5-2-2-15,-2 0-1 0,-1 1 0 16,1 3 2-16,-5 5 0 0,1 5-2 15,-1 7 3-15,-5 3-2 0,-1 10 3 16,-6 3-1-16,2 4-2 0,-3 0 1 0,1 3-2 16,0 9 2-16,0 3 0 0,0 6 1 15,-2 1 0-15,2 3-2 16,-2 0 0-16,-2-2 0 0,2-1 1 15,-2-3-2-15,0-1 0 0,2-6-1 0,1-2 3 16,-1-6-3-16,0-2 0 0,4-2 1 16,-2 0 2-16,4-3-2 0,3-10 1 15,1-7 0-15,5-1 0 0,1-2-3 16,-1-1 0-16,-1 4 0 0,1 2 4 15,-7 4-5-15,0 4 0 0,-3 7 4 16,-1 1-2-16,-4 2-2 0,0 0 2 0,-2 3 1 16,0 11 2-16,0 5-3 0,0 0 2 15,0 5 2-15,-2 1-1 16,-2 0-2-16,2 0 1 0,0 0-1 15,-2-2 1-15,4-3-2 0,-3-1 1 0,3-5 1 16,0-4-1-16,0-2-1 0,0-6-8 16,7-2-10-16,3 0-13 0,4 0 2 15,5-11-15-15,0-2-25 0,-1-6-48 16,3 2-84-16,-2 1 80 0</inkml:trace>
  <inkml:trace contextRef="#ctx0" brushRef="#br0" timeOffset="-202839.94">22135 15877 29 0,'0'-4'141'0,"-2"0"-10"0,-9 2-73 15,3 1-5-15,-2 1-16 0,-1 0-6 16,-1 0-4-16,2 9-6 0,1 5-4 16,1 4-5-16,0 2-1 0,4 7-5 15,0-1-2-15,4 1-1 0,0 0 0 16,2-6-4-16,12-1 2 0,1-3-1 0,3-6 0 15,1-5 0-15,4-3-1 0,-1-3 2 16,1 0 0-16,2-12 0 0,-5-4-2 16,1-3 2-16,-4-2 2 0,-3-2-2 15,-6 0-1-15,1 2 2 0,-9-2 0 16,0 1 0-16,0 2-2 0,0 0 1 15,-7 3-2-15,-1 2 2 0,-4-1 0 16,4 4-2-16,-1 5 2 0,1 1-5 16,8 5-8-16,-2 1-9 0,2 0-17 15,0 0-34-15,0 6-36 0,0 0-89 0</inkml:trace>
  <inkml:trace contextRef="#ctx0" brushRef="#br0" timeOffset="-202384.91">22412 15855 38 0,'2'0'286'15,"-2"0"-249"-15,0 6-18 0,0 6 13 16,2 3-2-16,-2 0-14 0,4 3-7 16,2-3-7-16,2-1-1 0,3 0 1 0,1-2 0 15,1-5-2-15,1 0 2 0,1-4 0 16,-5-3 0-16,0 0-1 0,-2-1-1 15,1-10 1-15,1-2 2 0,-2-5-2 16,1-1-2-16,-1-1 2 0,-2 2 0 16,-2 2-1-16,0 5 0 0,-2 3 1 15,0 0 1-15,5 2-4 0,1 1 1 16,0 0 0-16,3 2 0 0,-1 3-4 15,2 0-1-15,3 0 0 0,1 4 3 16,7-1-2-16,2-1 0 0,2-2 3 16,4 0 2-16,2 0 2 0,2-4-2 0,-4-9-2 15,2-3 6-15,-6 0-1 0,-6-3 0 16,-3 1 1-16,-12-1 1 0,-1 4-1 15,-5 4 1-15,-7 0 7 0,-11 5 0 16,1 1 2-16,-10 5-1 0,0 0 8 16,-4 0 0-16,-2 14 0 0,2 4-2 0,2 5 1 15,5 2 2-15,1 2-6 16,6 5-7-16,9-4-1 0,4 3-2 15,4-3-4-15,12 1-1 0,9-3 0 16,10-3-3-16,4-4 3 0,11-3-12 0,7-5-16 16,7-7-11-16,4-4-19 0,-2-4-101 15</inkml:trace>
  <inkml:trace contextRef="#ctx0" brushRef="#br0" timeOffset="-201453.86">23708 15837 2 0,'0'-2'101'0,"0"-3"-74"0,2 0 0 16,-2-1 10-16,0 3 9 0,0 1-7 15,0-1-11-15,0-1-4 0,0 1 0 0,0 1-3 16,0-2 2-16,0 2-1 0,0 0-4 15,0-2-4-15,0 2 2 0,0 1 2 16,0-2-3-16,0 3-2 0,0 0-3 16,0 0-3-16,0 0 0 0,0 0-3 15,0 0-3-15,0 8 3 0,0 7 1 16,0 4 3-16,0 5-3 0,0 3 0 15,2 3-6-15,0-1 3 0,-2-1 1 16,0-2-1-16,0-2 0 0,0-4 1 16,0-4 0-16,0-3 2 0,0-7-5 0,0-1 2 15,0-4 0-15,0-1-1 0,0 0 0 16,2 0 1-16,4-9 3 0,3-5-2 15,1-2-2-15,0-1-1 0,1 1 2 16,1 4-1-16,-2 0-1 0,1 4 0 16,1 2-1-16,-4 1 1 0,1 3 1 0,3 2-2 15,-4 0 2-15,1 0-2 16,1 0-1-16,-2 4 1 0,2 3-2 15,1-2-4-15,-5 2-7 0,2-1-6 16,-2 2-3-16,3-1-9 0,-5-1-8 0,2 1-21 16,-2-3-42-16,-2-2-55 0</inkml:trace>
  <inkml:trace contextRef="#ctx0" brushRef="#br0" timeOffset="-201200.84">24134 15799 83 0,'4'-1'130'0,"0"0"-12"0,-4 1-84 16,2 0-7-16,0 0 12 0,-2 9-2 15,0 5-14-15,0 3-10 0,0 1 0 16,0 4-5-16,0-1-3 0,0 1-1 15,2-1 4-15,0-3-6 0,2-3-1 16,-2-2 0-16,5-4 0 0,-5-3-2 0,2-2-7 16,-2-3-9-16,-2-1-7 0,8 0-13 15,-6 0-22-15,4-13-33 16,-6-3-79-16</inkml:trace>
  <inkml:trace contextRef="#ctx0" brushRef="#br0" timeOffset="-200824.82">24297 15333 10 0,'0'6'161'0,"0"-1"-96"0,0 4-22 16,0 1-6-16,0 3 4 0,0-1-7 15,0 3-10-15,0 3-7 0,0 0-4 16,0 6 1-16,0 4 0 0,0-2 8 0,0 2-16 15,2 0-1-15,-2 0 5 0,2 1-3 16,0 1 0-16,-2-1 0 0,4 0 1 16,-2 0-4-16,-2-3-1 0,2 2 2 15,3-3-3-15,-3-2 0 0,2-2-4 16,0-1 4-16,2-3-2 0,0-3 0 15,-2-3-2-15,1-6 2 0,-1 0-8 16,2-4-4-16,-4-1-10 0,2 0-13 16,-2-2-9-16,0-8-25 0,-2-5-33 15,0-3-81-15</inkml:trace>
  <inkml:trace contextRef="#ctx0" brushRef="#br0" timeOffset="-200646.81">24413 15804 25 0,'8'1'207'15,"0"-1"-151"-15,1 1-10 0,3-1 2 16,2 1 1-16,1-1-23 0,-3 0-12 16,1 0-3-16,-3 0-8 0,0 4-3 15,-1-2-6-15,3 1-11 0,-4 0-31 0,3 0-36 16,-5-2-54-16</inkml:trace>
  <inkml:trace contextRef="#ctx0" brushRef="#br0" timeOffset="-199527.75">24659 15865 9 0,'4'2'115'0,"2"-2"-67"0,0 0-10 0,5 0 6 15,-1-6-15-15,-2-3 24 16,5-3-26-16,1-1 2 0,-2-3 3 15,1-2-9-15,-3-2-4 0,-2 0-5 16,-1-2 1-16,-3 0-5 0,-4 1-4 0,0 1-1 16,0 3-1-16,0 0 4 0,-4 2-3 15,-5 7-4-15,-1 3 3 0,0 5 1 16,-3 0-3-16,1 8-4 0,-1 8 1 15,3 7 1-15,2 1 0 0,0 5-2 16,-1 3-1-16,7 0-1 0,2 0-3 0,0-3 1 16,4-5 6-16,11-5-2 0,-1-2 2 15,3-7-1-15,4-4 1 16,-3-2 1-16,3-4 1 0,2-2-4 15,-1-9 2-15,-1-4 3 0,0-2 1 0,-1-1-1 16,1-3 2-16,0-1 3 0,-3 2 0 16,-1 1 2-16,-3 2-4 0,-1 6 2 15,-7 2-1-15,-4 3-4 0,0 4 0 16,-2 2 3-16,0 0-2 0,0 0-3 15,0 0-3-15,0 0 1 0,0 9-3 0,2 2 4 16,0 5 0-16,0-1-2 0,-2 1-3 16,0 1 4-16,2 0-3 15,-2-2 3-15,0-2 1 0,0 0-2 16,0-4-3-16,0-4 7 0,0 1-5 15,-2-6-1-15,2 0 2 0,0 0 2 0,-2 0-2 16,2-10-6-16,0-2 2 0,0-3 3 16,0-1 5-16,2 0-5 0,4-1-10 15,3 3 5-15,-1 2 6 0,0 4-8 16,5 0 0-16,1 2 0 0,1-1-3 15,1 0 0-15,3 2 6 0,-1-1 2 0,-1 2 0 16,1 0 1-16,1-4 3 0,0 2 2 16,-1-2 2-16,-1 1 1 0,-1-2 4 15,-7 2 1-15,-1-1 5 16,-4 2-3-16,-4-1 2 0,0 2 2 0,0 0 0 15,-4 4-4-15,-4-1-7 0,-3 2 3 16,-3 0-3-16,1 2 0 0,-1 8-1 16,-1 0 0-16,5 1-3 0,4 1 1 15,2 1-1-15,0-1 1 0,4 2-1 16,0-2-1-16,0 0 0 0,0-1 1 0,4-1 0 15,0-1-1-15,8-1-4 0,-1-3-3 16,-1-2-4-16,4 0 3 0,-5-3-1 16,5 0 0-16,-1 0 0 0,-5 0-1 15,0-2 3-15,-4 0 3 0,0 1 0 16,1 1-6-16,-3 0-2 0,0 0 7 15,-2 1 3-15,4 6 1 0,0 0-4 16,0 0 2-16,6 0 2 0,-3-5-1 16,1-1-9-16,4-1 0 0,1 0 8 15,3-7 2-15,3-5 2 0,2-5-3 0,-1-1-7 16,-1-3 0-16,-1-4 1 0,5-4 2 15,-4-1 3-15,1-7 0 0,-1-1 2 16,-5-4 2-16,-3-5 0 0,-1-5-1 16,-4-4 2-16,-2-5-2 0,-4 0 2 15,0 3-3-15,0 10 3 0,0 14 22 16,0 15 34-16,-2 13-5 0,-6 6-18 15,2 0-12-15,-6 17-7 0,3 10 2 16,-1 10 3-16,0 8 0 0,1 7-6 16,-1 5-8-16,4-1 0 0,2 3 1 0,4-1-4 15,0-3-5-15,2-4 2 0,14-2 0 16,7-7-7-16,8-5-9 0,4-9-14 15,9-6-9-15,3-5-23 0,5-11-43 16,-3-6-239-16</inkml:trace>
  <inkml:trace contextRef="#ctx0" brushRef="#br0" timeOffset="-198660.7">26221 15713 34 0,'5'-5'3'0,"-5"-2"183"15,0 0-142-15,0 2 3 0,0 1-5 16,0 1-7-16,0 2-1 0,0 0-14 0,0 1-2 15,0 0-9-15,2 0-4 0,2 0 2 16,0 5 4-16,0 6 0 0,0 3-4 16,0 3-1-16,2 4-7 0,1-3 3 15,3-2 0-15,0-2-1 0,3-4-2 16,-3-2 0-16,0-3 3 0,3-5 0 15,-3 0-1-15,1-1-1 0,-3-10 3 16,0-2 1-16,-4-2-2 0,0-1 5 0,0-2 2 16,-4 2 1-16,0-3-3 0,0 1-1 15,0 0 1-15,-4 1-4 0,0 2 0 16,-2 1-1-16,2 0 1 0,0 3-1 15,0 0-4-15,2 1 0 0,2 5 4 16,0-2-4-16,0 5-4 0,0 2-13 16,8 0-5-16,4 0-8 0,3 0-19 15,-1 5-42-15,-1-1-64 0,-1 1-51 16</inkml:trace>
  <inkml:trace contextRef="#ctx0" brushRef="#br0" timeOffset="-197528.64">26622 15571 10 0,'-8'7'243'0,"-4"2"-164"0,-1 6-37 15,3 2-2-15,0 4-1 0,-1 2-10 16,3 0-9-16,4-2-6 0,2-3-5 0,2-1-6 15,2-7-1-15,8-4-3 0,5-5 1 16,-1-1 1-16,3-2-2 0,-1-10-2 16,1-2-4-16,-1-1 1 0,-1 0-10 15,-3 2 1-15,-3 2 2 0,-1 5 8 16,-2 2-6-16,-2 2-8 0,0 2 0 0,-2 0-2 15,0 4 0-15,3 7-5 16,-5-1-2-16,0 0-2 0,0 1 10 16,0-1-22-16,0 0 0 0,4 1 15 15,-4-4 23-15,2 0 3 0,0 0 1 0,2-6 19 16,0-1 5-16,4 0-28 0,1 0-4 15,-1-4 12-15,2-7 22 0,3-4-14 16,-1-3-9-16,2-3 35 0,-1-3-2 16,3-3-15-16,1-1-1 0,-3-1 5 15,1-4 2-15,-1 0 2 0,-1-1-14 16,-1-1-4-16,-1-2 0 0,-3-1-5 0,-2 4-7 15,-2 6 5-15,-2 4 1 16,-2 10 2-16,0 8 5 0,0 2 1 16,0 4-1-16,0 0-3 0,-2 5-8 0,0 9 1 15,-4 6-1-15,2 3 1 0,-2 3-1 16,6 5 2-16,-7 1-3 0,5 5 0 15,2 2-1-15,0-3 2 0,0 1 0 16,0-3-1-16,0-5 0 0,0-1 2 16,9-4-1-16,-1-5-1 0,0-1 1 15,4-4 1-15,-3-5-3 0,3-4 2 0,3-3 0 16,-3-2 2-16,5 0-2 0,-1-5 1 15,-4-9 1-15,3 2-1 16,-3-1 1-16,1-3-1 0,-3 3 0 16,5 0 1-16,-9-1 0 0,0 1-2 0,2 2 1 15,-4 3 2-15,0 1 1 0,3 1-5 16,-7-1 4-16,2 2 1 0,-2 2-3 15,0-2 1-15,0 2-3 0,0 1 6 16,0 0-3-16,0 0-2 0,0 2 2 16,0 0-1-16,0 0-1 0,0 0-1 0,0 0 1 15,0 0 1-15,0 0-1 0,0 0-1 16,0 0 0-16,0 0 1 0,0 0-2 15,0 1 0-15,0 2 1 16,0 0 2-16,0-1-2 0,0 3-1 0,0-2 2 16,0 3 2-16,0 0-2 0,0 1-1 15,-2 2 0-15,0 4 5 0,0 2-4 16,2 0-1-16,0 5 2 0,0-1 1 15,2 0-2-15,4-2 0 0,4-4 1 16,5-5 0-16,-3-6-2 0,3-2 0 0,1 0 2 16,3-5 0-16,-1-11-1 0,5-2-1 15,-4-3 0-15,-3-2 3 0,1 2-4 16,-5 0 0-16,-6 1 1 0,0 2 1 15,-1 3-2-15,-5 6-3 0,2 4 3 16,-2 4 2-16,0 0-2 0,0 1-2 16,0 0 1-16,0 3-2 0,2 9 3 15,0-2-2-15,4-1-2 0,8 2 3 16,-1-4-2-16,3-1 1 0,5-1-1 15,2-5 5-15,0 0-5 0,3 0 1 0,1-5 0 16,2-8 3-16,2-3 0 0,-6-3-1 16,-6 0 1-16,-3 2 2 0,-10-1-2 15,-4 1 0-15,-2 2 2 0,0 1 1 16,-8 6 1-16,-8 4 4 0,-3 4 2 15,-4 0 2-15,-1 7-2 0,-3 8 3 16,6 7 3-16,2 3 0 0,3 0-5 16,6 4-4-16,5-1-2 0,5-4 1 15,0 1-8-15,13-5 3 0,3-6 0 16,7-3-1-16,10-5-9 0,4-6-9 0,5 0-15 15,9-4-17-15,5-11 8 0,0-5-30 16,-4-3-168-16</inkml:trace>
  <inkml:trace contextRef="#ctx0" brushRef="#br0" timeOffset="-196767.59">28150 15485 0 0,'4'0'15'0,"0"-2"-3"0,-2 1 77 15,0-2 23-15,-2 1-62 0,0 0 7 16,0 1-11-16,0-1 3 0,0 0-12 15,0 1-12-15,3 0 2 0,1 1-5 16,-4 0 0-16,2 0-7 0,0 0-3 16,2 0-1-16,-2 0 3 0,0 8 0 0,-2 3 0 15,0 5 0-15,0 1 2 0,0 4-7 16,0-2-3-16,0 1 0 15,-2-1-3-15,-4-3 2 0,4-1-3 16,-2-2-2-16,2-3 2 0,2-2-2 0,-3-4-1 16,3-2-1-16,0-1-4 0,0-1-9 15,0 0-7-15,9-3-8 0,-3-8-10 16,0-1-22-16,0-2-55 0,-2-2-106 15</inkml:trace>
  <inkml:trace contextRef="#ctx0" brushRef="#br0" timeOffset="-196407.57">28361 15442 61 0,'4'-3'350'0,"0"1"-285"16,-4 2-38-16,2 0 2 0,0 0 2 15,-2 0-4-15,4 0-9 0,-2 5-5 16,1 1-9-16,-1-2-1 0,0 0-1 15,0-1-1-15,2-1 1 0,0-1-1 0,6-1 0 16,1 0-1-16,1-2 1 0,1-5 0 16,1-1-4-16,0-2 1 15,1 1 1-15,-1-1-1 0,3 0 0 0,-5 1-4 16,-1-1 6-16,-1 5-2 0,-4 3-1 15,-2 1 2-15,-4 1 0 0,2 0-2 16,-2 0 1-16,0 8 2 0,0 1 1 16,0 1 0-16,0 6 0 0,-2-1-1 15,-2 1 1-15,4 2-1 0,0-2-1 16,0 0 1-16,0 1 1 0,0-3-1 0,0-1-2 15,8-2 1-15,1-1-1 0,-1-5-16 16,4-1-7-16,-3-4-7 0,1 0-9 16,0 0-24-16,-1 0-32 0,-1-9-41 15,-2-2-46-15</inkml:trace>
  <inkml:trace contextRef="#ctx0" brushRef="#br0" timeOffset="-195635.53">28803 14953 15 0,'4'0'188'15,"-4"0"-121"-15,0 0-36 0,0 0 14 16,0 0-13-16,0 1-5 0,0 6-6 16,-4 2 0-16,2 2 3 0,-2 2-4 15,0 1-7-15,2 1 0 0,0 0-1 0,-2 2-2 16,4-1 2-16,0 3 1 0,-2-1-5 15,2 3-6-15,0-2 1 0,0 1-1 16,0 3 2-16,-2 0 2 0,2 1-3 16,0 1 1-16,-3 1-4 0,3 0 3 15,0 0-2-15,0-2 0 0,0-2 1 0,7-3-2 16,-1 0 0-16,2-6 0 15,0-1 0-15,1-3 0 0,-5-3-1 16,2-1 0-16,-4-5 0 0,2 0-2 16,0 0 3-16,3-2-3 0,1-8-2 0,4-1-4 15,3-3-4-15,1-1 2 0,1 0-1 16,-1 1-3-16,-1 2-1 0,-1 4 8 15,-3 1 6-15,1 0 1 0,-2 2 0 16,-1-2 1-16,1 5 2 0,0 0-1 16,-4 0 2-16,1 2 2 0,1 0 3 0,-6 0-5 15,4-2 2-15,-2 2 0 0,0 0 3 16,3 0-3-16,-3 0-4 15,-4 0 9-15,4 0-5 0,-2 0 0 16,0 4 0-16,-2-2 0 0,0 1 1 0,0 1 1 16,-2 1-1-16,-4 0-3 0,0 0 2 15,-1 3-3-15,3 2-2 0,-4 0 2 16,8 3-1-16,0-2-2 0,0 0 0 15,0 2 1-15,4 0 1 0,9-2-2 16,3 1 1-16,3-3 0 0,3-4 0 0,3-2 0 16,2-3-1-16,4 0 1 0,0-5 1 15,2-10-2-15,0-1-2 16,-2-2 3-16,-2-3 1 0,-4 0-1 15,-4 1-1-15,-9-3 2 0,-4 3 3 0,-1 0-3 16,-7-2 9-16,0 0 5 0,-5 2 4 16,-9 0-3-16,-7 3-2 0,1 4-2 15,-7 0-3-15,2 6-1 0,0 4-2 16,-2 3-2-16,0 0 0 0,3 0-4 15,-1 5 0-15,8 5-2 0,7 2 0 0,4 0-7 16,4 1-13-16,2 2-23 0,4-2-20 16,2-2-76-16,6-5-291 15</inkml:trace>
  <inkml:trace contextRef="#ctx0" brushRef="#br0" timeOffset="-194507.46">29975 15109 10 0,'2'-2'-3'16,"3"-1"168"-16,-3-1-121 0,-2 0-2 0,2 1 10 15,-2 1-2-15,0-1-2 0,0 1-9 16,0 2-5-16,0 0-2 0,0 0-8 15,0 3-10-15,0 11 1 0,0 7 3 16,0 5-6-16,0 4 0 0,0 3-4 16,-2 0-1-16,2-2-6 0,0-2 2 15,0-4-2-15,8-4 2 0,2-6-3 16,3-7-1-16,1-5 2 0,7-3 0 15,-1 0 0-15,1-11-2 0,4-5 0 16,-2-4-3-16,-3-1 0 0,3 2 1 0,-4-4 0 16,-3 2 1-16,-1 4 0 0,-3 1 0 15,-6 4 1-15,-2 7-2 0,1-1 0 16,-3 6 2-16,0 0 0 0,-2 0-3 15,2 4 4-15,4 7-1 0,-6 4 1 16,4 3-2-16,0 4-4 0,2 0 1 0,5 1-2 16,-1 1 1-16,7-1 3 15,-3-4 1-15,3-1 1 0,-1-4-1 16,3-3 0-16,-3-3 2 0,1-4 0 15,-1-4 0-15,1 0 0 0,1-2 0 0,1-12 4 16,0-1 1-16,-1-4-4 0,1-4 5 16,-5 0 4-16,-1-3 1 0,-1-1-3 15,-6 1 0-15,-1-1 0 0,-5 2-2 16,0 0 1-16,0 0-1 0,0 1 2 15,0-1-8-15,-9 0 2 0,1-1 0 0,-2 0 0 16,-1 1-2-16,5 1-1 0,2 5 1 16,0 6 1-16,4 7-2 15,0 5-2-15,0 1-10 0,0 0-10 16,2 10-7-16,6 5-22 0,-4-4-75 0,-2 0-223 15</inkml:trace>
  <inkml:trace contextRef="#ctx0" brushRef="#br0" timeOffset="-192880.37">31174 15262 10 0,'0'0'69'0,"0"-3"71"0,0 1-111 15,0 2 5-15,0 0-14 0,4 0-7 16,-2 0 5-16,1-1-4 0,-3 0 0 15,0 0 4-15,0 1-3 0,0 0 3 16,0 0 3-16,0 0 2 0,0 0 0 16,0 0 0-16,0 0-5 0,2 0-1 15,-2 0-7-15,0 0-4 0,0 0-1 16,0 0-4-16,0 3 3 0,0 3 4 15,0 3-5-15,0 0 1 0,0 2 1 16,0 2-1-16,0 0-2 0,-2 0-1 0,2-1 4 16,0-1-3-16,-3 0-1 0,-1-4-3 15,4 0 9-15,0-2-3 0,0-4-5 16,0 0 2-16,0-1 1 0,0 0-1 15,0 0-2-15,0 0 1 0,4-5 4 16,3-4-1-16,-3-1-3 0,0-2 0 0,0 0 2 16,2-2-1-16,-6-1-1 15,4 1 0-15,-2-1 1 0,1-3 0 16,1 5-1-16,-4 1-1 0,0 2 2 15,2 6-1-15,0 0-2 0,0 0-1 16,2 4 1-16,2 0-2 0,2 0 2 0,-1 0-3 16,1 0 0-16,2 4 1 0,-1 2-5 15,1-2 4-15,-2 0 2 0,5-1-2 16,-3-1 3-16,2 0 0 0,5 1 2 15,-3-2 0-15,7 0-1 0,-5 2 0 16,5-3 2-16,0 0 0 0,-3 0-2 0,1 0 1 16,0-5 1-16,-3-3 0 15,-1-2-2-15,-3 0 1 0,-4 0 2 16,-1-2 0-16,-3 2-2 0,-4-1 0 15,0-1 4-15,0 2-1 0,-7 2 0 0,-5-1-1 16,0 5 3-16,-1 4 0 0,-3 0-1 16,-1 0-4-16,1 7 4 0,1 5-3 15,5 3 0-15,-1 3-2 0,1 1 1 16,4 5 0-16,4 1 0 0,2 0-1 15,0 0 0-15,6-3-1 0,9-3-1 0,3-4-3 16,1-3 0-16,4-3 2 0,3-5 1 16,-1-2 0-16,0-2 0 15,2 0 1-15,-4-11-6 0,-1-2 0 16,-1-2 4-16,-2-1 1 0,-5-2 2 0,1 2 0 15,-7-1 2-15,0 0 1 0,-6 4-2 16,-2 1 3-16,0 1 5 0,0 3-1 16,-6 4-2-16,-4 3 3 0,-1 1-3 15,1 0-2-15,-2 6-1 0,3 5 0 16,1 0 2-16,0 4-4 0,-1 2-2 0,5 2 2 15,-2-2 0-15,6 4 2 0,0-3-4 16,0 0 0-16,4-3 2 0,5-3-1 16,1-3-2-16,2-2 1 15,3-7 1-15,1 0-3 0,3 0 0 0,0-9 0 16,-3-4 4-16,-1-2-1 0,-3-1 0 15,-2 0 1-15,-1 0 1 0,-3-1 1 16,-2-1-2-16,0 4 2 0,-2-2 4 16,-2 4 2-16,0 1 0 0,0 1 5 15,0 2-2-15,-2 3-1 0,0 1-3 0,-2 2 4 16,0 2-2-16,2 0-3 0,-5 4-6 15,5 7 0-15,2-1 1 0,-2 4 0 16,2 1-3-16,0 3 2 0,0 6 0 16,0-1 0-16,0 2-1 0,0 1 1 15,0-1-1-15,0 0 0 0,4 2-3 16,3 4 1-16,-1 0 3 0,0 0 0 15,0-5-2-15,-2-3-2 0,0 1 0 16,1 0 1-16,-1-3 3 0,-4-1-1 16,2-7-1-16,-2-4-1 0,0 0 4 0,0-1-1 15,-6-2 2-15,1-2-1 0,-1 0 0 16,-4-4 5-16,4 1-1 0,-5 1 2 15,-1-2-4-15,0 0 4 0,-1 0 1 16,-5 0-1-16,-1 0-4 0,0 0 5 16,1 0 2-16,1 0 0 0,3 0-1 15,-3 0-4-15,3 0 2 0,5 0-2 16,3 0-4-16,2 0 1 0,0 0-1 15,2 0-1-15,0 2-2 0,2 1 1 16,0-2 0-16,-2 1-3 0,2 0-3 16,0-1-1-16,-2 3-7 0,2-3-5 0,0-1-7 15,0 0-12-15,0 0-18 0,2-1-53 16,2-7-161-16</inkml:trace>
  <inkml:trace contextRef="#ctx0" brushRef="#br0" timeOffset="-192390.34">31991 15208 24 0,'4'0'147'16,"-2"0"-3"-16,-2 0-112 0,0 0 10 15,2 0 2-15,-2 0 3 0,0 0-14 16,4 2-9-16,-2 3-2 0,0 1-3 0,-2 2-1 15,0 1-5-15,0 3-3 0,0 0-1 16,0 0-2-16,0 3-1 0,0-5-2 16,-2-1-1-16,2 0-3 0,0-6 0 15,0 0 0-15,0 1-5 0,2-3-7 16,4 0-9-16,7-1-12 0,-1 0-21 0,3-2-38 15,-1-8-65-15,1-3-108 0</inkml:trace>
  <inkml:trace contextRef="#ctx0" brushRef="#br0" timeOffset="-192079.32">32284 15152 101 0,'-8'-1'249'0,"-4"-3"-184"0,-3 1-16 16,3 3-1-16,-1 0-10 0,1 0-3 15,6 0-13-15,2 4-11 0,2 1-8 16,2 4-1-16,0 0-4 0,0 2 4 0,6 0-2 15,0 1-1-15,2 2 2 16,0 0-1-16,3-1 0 0,-1 1-4 16,-2 0 3-16,3-2-1 0,-3 0 0 15,0 1-1-15,-2-3 1 0,-3 0 1 0,-3-1-1 16,0-1 2-16,0-1 1 0,0 0 1 15,-3-3-2-15,-5-2 1 0,0 3 5 16,-4-2 1-16,-1-2-3 0,3 2 3 16,-5-2 3-16,1 2-5 0,6-2-5 15,-1 0 1-15,5 0-1 0,0 1-1 0,2-1-4 16,2 0-15-16,0-1-12 0,6 0-27 15,2 0-53-15,1-9-111 0</inkml:trace>
  <inkml:trace contextRef="#ctx0" brushRef="#br0" timeOffset="-191147.28">32495 14799 62 0,'0'2'-34'0,"0"1"261"15,0 1-209-15,0-1-7 0,0 2 24 16,0-1 11-16,-2-1-3 0,2 2-24 15,0-2-6-15,0 1-3 0,0 1 2 16,0 1-2-16,-2 3 5 0,2 2 0 0,-2 1 3 16,-2 3 1-16,4 3-5 0,-4-1-2 15,4 4-3-15,-2-3-1 0,2 0 0 16,-2 0-2-16,2 0 0 0,0-2-3 15,0 0 1-15,0 0-3 0,0 0 1 16,0 4-2-16,0-1 2 0,0 0-1 16,0 0 0-16,0 0-1 0,0 0 2 15,0 1 0-15,0-2 0 0,0 0-3 16,0-2 5-16,0-2-1 0,0 1-3 15,0-1 0-15,0-4 2 0,0-2-1 16,0-1-2-16,0-4 1 0,0-1 1 0,0 0-1 16,0-2-1-16,0 0 1 0,0 0 2 15,4-3 1-15,0-6-3 0,2 0-1 16,0-3 0-16,-2-1 0 0,3-1-2 15,1-1 1-15,-4 0-1 0,2 0 2 16,2-1-6-16,1 4 1 0,-1 3 2 16,-2 2 1-16,-2 4-1 0,-2 1 2 15,0 1 1-15,-2 1 2 0,0 0-4 16,2 0-2-16,-2 0 5 0,3 0-1 15,1 0-1-15,-2 7 2 0,0 2 0 0,2-2-1 16,-2 1 0-16,0 0 1 0,4-2 0 16,0 0 0-16,1 2-1 0,1-4 1 15,0-1 2-15,5-1-2 0,3-2-1 16,-1 0 0-16,3-2 2 0,1-7-1 15,-1-1-2-15,1-2 0 0,0-2 2 0,-3-2 0 16,-1-2-1-16,-3 0 2 16,-2-3 2-16,-3 2-1 0,-5 1-2 15,-2 3 2-15,0 1 3 0,-9 2 1 16,-3 4 2-16,4 5-1 0,-3 3 1 0,1 0 0 15,2 0-3-15,2 6-2 0,1 3-1 16,3 3-2-16,2 0-1 0,0 3 1 16,0-1 1-16,0 0-2 0,9 2 0 15,-1-1 0-15,0 0 2 0,5 2-3 16,-1 0 1-16,0 0 2 0,-1-1-2 0,-1-1-5 15,-2-4 3-15,-4-1-3 0,3-3 2 16,-7-4-1-16,0-2-3 16,0-1 4-16,0 0 5 0,0 0 0 15,0-7-1-15,0-5 0 0,0-2 1 0,4-1-1 16,2-1-1-16,0 2 1 0,0 4 2 15,3 0-3-15,-3 4 2 0,2 2 2 16,-2-1 1-16,3 2-2 0,1 2-2 16,0-1 0-16,5 1 2 0,1 1-3 15,1 0 0-15,-1 0 2 0,3 0-2 0,0 0-13 16,-3 1-17-16,9 1-7 0,-4-2-119 15,-1 0-69-15</inkml:trace>
  <inkml:trace contextRef="#ctx0" brushRef="#br0" timeOffset="-188792.14">21461 17129 1 0,'0'0'61'15,"0"0"-67"-15,0 0 18 0,0 0 85 16,0 0-61-16,0-1-11 0,0-3 10 16,0 2-1-16,0 0 1 0,0 2-8 15,0-2-3-15,0 1 4 0,0 0 0 16,0 0-5-16,0 0-2 0,0 1-2 0,0 0-1 15,0 0-8-15,0 0-6 0,0 0-3 16,0 0 2-16,0 0-3 16,2 0 1-16,0 6 3 0,2 8 2 15,-4 3 2-15,2 3-2 0,0 2-2 0,0-1 0 16,0 0-2-16,-2-2-3 0,0-3 3 15,0-2 1-15,0-4 0 0,2-4-2 16,1-2 0-16,-3-3 2 0,0-1-2 16,0 0 3-16,0 0 3 0,2-4-1 15,2-8-1-15,2-6-5 0,0-5 0 16,2-2 3-16,1-3-2 0,-1 1-2 0,2 0 2 15,-1 0 3-15,3 1-2 0,-2 5-2 16,3-3 1-16,-1 5 2 16,5 5 0-16,-5 4-5 0,0 6 3 15,-3 4 2-15,1 0-1 0,-2 0-1 0,-2 5 0 16,1 7 3-16,-1 2-2 0,0 5-1 15,0 1 1-15,-2 0 1 0,3 1-3 16,-5-2 0-16,0-3 0 0,2-2 2 16,-2-2 0-16,-2-2-3 0,6-2 3 15,-4-5-1-15,2-1 0 0,3-2-1 0,-1 0 0 16,2-3 0-16,7-11 3 0,-1-4-3 15,5-4-1-15,1-1 1 0,1-1-1 16,2 0-1-16,1 0-2 16,-5 2 2-16,0 5 1 0,-9 3-2 0,-2 5 1 15,-4 6 3-15,-2 3-1 0,-2 0-2 16,0 0-1-16,3 7 3 0,-3 7 2 15,0 1-3-15,0 4 1 0,0 2 2 16,0 1-1-16,0 2-2 0,2 0 1 16,2 0 1-16,2 0-1 0,-2-2 0 0,2-1 0 15,0-2 1-15,-1-4-1 0,3-2-2 16,2-2-2-16,3-7-9 0,1 0-9 15,3-4-14-15,1 0-28 0,5-1-45 16,-4-14-108-16</inkml:trace>
  <inkml:trace contextRef="#ctx0" brushRef="#br0" timeOffset="-188457.11">22321 17026 102 0,'0'-6'135'0,"-4"-4"-33"0,-9 4-53 15,3 2 11-15,0 1-16 0,-5 3-14 16,3 0-6-16,3 1-2 0,-1 11-7 15,4 6-3-15,0 3-10 0,2 3 2 16,1 4 0-16,3 0-2 0,0 0-2 16,13 1 0-16,1-2 1 0,5-3 1 15,2-3-3-15,3-4-1 0,-3-5 3 16,2-4-2-16,-2-4 1 0,-1-4-1 15,1 0 3-15,0-10-1 0,-3-6 0 0,-1-5 1 16,-3-1 1-16,-4-2-1 0,1-4-1 16,-3 3 2-16,-6-3 3 0,-2 2-4 15,0 3 0-15,-10 1 0 16,-5 2 0-16,-1 1-1 0,-3 3-3 0,3-2 2 15,-1 4-3-15,7 4-7 0,4 2-5 16,6 4-5-16,0 4-10 0,0 0-36 16,4 4-11-16,4 5-30 0,0 2-93 15</inkml:trace>
  <inkml:trace contextRef="#ctx0" brushRef="#br0" timeOffset="-187945.08">22680 17055 56 0,'3'1'179'0,"-3"-1"-81"16,0 0-68-16,2 1 4 0,-2 2-2 15,0 4-14-15,2 7 7 0,0 1-9 0,0 5-11 16,0 3-3-16,4 1 2 16,2 0 4-16,3-5-3 0,-1-3-2 15,2-4 2-15,1-2-3 0,-3-6 1 16,0-3 0-16,-1-1 1 0,-3 0-1 0,0-7 3 15,2-5 3-15,-6-7 2 0,5-2-2 16,1-1-5-16,-4-4 0 0,2 0 1 16,-4 2-4-16,-2 0-2 0,0 2 2 15,0 3 1-15,0 4-2 0,0 5-3 16,0 5 1-16,2 4-3 0,3 1-9 0,1 0-3 15,2 1 4-15,-2 10 0 16,2 3 0-16,3 0 0 0,-1 2 10 16,5 1 3-16,-1-3-2 0,9 0 1 15,0-2 1-15,1-5 0 0,7-2-1 0,-2-5-1 16,4 0 2-16,0-1 2 0,5-14-3 15,-5-6 1-15,0-1 1 0,-6-4 3 16,-7 1-1-16,-7 0 8 0,-7 1-9 16,-4 2 5-16,-2 1 1 0,-4-1 7 15,-8 6 0-15,-5 1 6 0,-2 4-9 0,-3 7 2 16,-1 4 4-16,-2 0-6 0,2 11 4 15,5 8 0-15,3 1-3 0,5 5-3 16,2 6-4-16,6 3-2 16,2 2 4-16,0-2-3 0,14-3-4 0,11-4-1 15,6-4 1-15,4-6-1 0,8-2-4 16,13-7-10-16,4-8-4 0,10 0-26 15,1-9-45-15,-5-11-122 0</inkml:trace>
  <inkml:trace contextRef="#ctx0" brushRef="#br0" timeOffset="-186931.03">24557 17076 2 0,'0'-3'1'16,"0"0"5"-16,0-4 55 0,0 0 24 0,0-1-42 15,0 0 9-15,0 2 0 0,0-2-13 16,0 1 0-16,0-1-4 0,0 2-1 16,0 2-12-16,-2 1 10 0,2 3-2 15,0 0-5-15,-2 0 0 0,2 0-6 16,0 0-2-16,-2 2-5 0,0 13-2 15,0 5-2-15,-2 4 1 0,2 2-3 0,2-3-3 16,0-2-2-16,2-5-1 16,8-3 1-16,3-3-1 0,-1-3-2 15,3-6 1-15,1-1-1 0,3 0-1 16,-3-12-4-16,3 0-1 0,-3-1-3 0,-5-1 3 15,-3 3-2-15,-2 3 2 0,-4 0 7 16,0 5 0-16,-2 1 0 0,0 1-2 16,2 1 2-16,0 0-4 0,0 0-2 15,5 4 6-15,-3 6 2 0,2 4-1 16,2 0-1-16,1 0-1 0,1-3-1 0,2 0-9 15,1-3 5-15,3-3 5 0,1-1 2 16,-5-2-2-16,3-2 0 16,-3 0 2-16,-2-2 0 0,-1-8 2 15,-1-2-4-15,-6-2 4 0,6-3 4 0,-6 0-2 16,2-2 4-16,-4 0 0 0,0 1 2 15,0 0-2-15,0 2-2 0,-4 1 5 16,-4 2-4-16,0 0-2 0,2 1-5 16,-3 1 1-16,3 3 2 0,2 3-3 15,2 1-3-15,2 3 3 0,0 1-5 16,0 0-17-16,2 0-12 0,10 5 5 0,1 3-26 15,1 1-69-15,-3 2-159 0</inkml:trace>
  <inkml:trace contextRef="#ctx0" brushRef="#br0" timeOffset="-185397.94">25624 17014 3 0,'0'-4'9'0,"2"-1"136"0,-2 1-87 0,0 3-8 15,0-2-5-15,0 2-8 0,0 0 4 16,0-2-5-16,0 2-11 0,0 0 0 16,0 1-4-16,0 0-8 0,0 0-3 15,0 0-3-15,0 0 1 0,0 7 2 16,0 6 2-16,0 3-5 0,0 2-1 0,0 0-2 15,0-2-1-15,0-2-1 0,0-1 2 16,2-4-2-16,-2-3 0 0,0-1 0 16,0-3 0-16,0-2-1 0,2 0-1 15,2 0 2-15,-2-7 4 0,5-5-6 16,1-4 0-16,-6-1 0 0,0-1 2 15,0-2-2-15,-2-2-1 0,0 3-2 16,0-1 5-16,0 1-3 0,2 5-2 16,0 2-3-16,0 4 2 0,2 5 0 15,3 2-6-15,-3 1 4 0,6 2 0 0,-2 9 4 16,5 5-3-16,-1-2 0 0,3 1 1 15,3-1-7-15,5-3-1 0,0-2 0 16,4-1 2-16,2-5 6 0,-3-3 6 16,5 0-4-16,-2-2 4 0,2-13-4 15,-4 0 2-15,-4-1 2 0,-6-1 4 16,-7 3-1-16,-4 1-5 0,-6 1 5 15,0 0 4-15,-2 1-1 0,-6-1-4 16,-7 2 2-16,3 6 1 0,-5 3-6 16,1 1 2-16,-1 4 0 0,1 9 0 15,3 3-2-15,1 1-2 0,6 3-1 0,2 4 4 16,4 1-5-16,0 1 1 0,6-2-1 15,10-2 1-15,5-1-7 0,2-5-7 16,6-3 2-16,4-7 13 0,2-4-4 16,4-2-8-16,-2 0 2 0,5-10-10 15,-3-4-7-15,-4-4 2 0,0 1 11 16,-4-4 11-16,-6-1 7 0,0 3 1 15,-7-2 3-15,-7 3 10 0,-5 3-1 16,-6 2-5-16,0 3 6 0,-6 1 2 16,-5 4-2-16,-5 4-7 0,-3 1 0 0,-1 0 3 15,-3 2-4-15,0 9 0 0,5 2-5 16,-3 0 0-16,6 5 2 0,7 0-6 15,0 2 0-15,4 1 1 0,4-1-2 16,0 0 2-16,0 0-3 0,12-4 2 16,5-5-1-16,5-3-5 0,1-6 3 0,0-2 2 15,2 0-2-15,-3-11-2 16,-1-4 1-16,-2-2 2 0,-3-1 2 15,-5-3 0-15,-3 3 0 0,-2-1 4 16,-2-2-2-16,-4 5-1 0,0-2 2 0,0 4 2 16,0 3 4-16,-6 2-2 0,2 4 3 15,-2-1 3-15,4 4-2 0,-5 2-1 16,5 0-5-16,0 0-1 0,0 10-4 15,2 4 0-15,0 2 0 0,0 1 2 16,2 2-2-16,4 1-2 0,1 5 2 0,5 2 1 16,-2 1-1-16,-1 1-3 0,5 1 0 15,-4 0 1-15,1 0-2 16,-3 4-2-16,0-2 2 0,1 0 1 15,-7 0-1-15,2-3 0 0,-2-2 2 0,-2-3 2 16,0-7 0-16,0-3 0 0,0-1 2 16,-10-5 4-16,-3-2 7 0,1-1 4 15,-7-4 0-15,-4-1 7 0,-6 0-3 16,-6 0-6-16,-4 0 4 0,-4-2-5 15,1-2-4-15,5 0-4 0,2 3-3 0,6-3 0 16,8 3-2-16,7 1-3 0,6-1 2 16,8 1-3-16,0 0-23 0,10 0-17 15,13 0-6-15,10-5-32 16,4-3-81-16</inkml:trace>
  <inkml:trace contextRef="#ctx0" brushRef="#br0" timeOffset="-184720.9">27321 16910 2 0,'0'0'11'15,"0"-2"184"-15,0 1-138 0,0 0-17 16,0 1 2-16,0 0-5 0,0 0 3 16,0 0-2-16,0 0-17 0,0 0 0 0,0 0-2 15,0 0-2-15,0 0 0 0,0 0-2 16,0 0-1-16,0 0-1 0,0 8 4 15,0 6 2-15,-2 3-7 0,-6 1-4 16,6 3-3-16,-4-1 2 0,1-1-2 16,3-2-5-16,0 1 0 0,0-5 0 0,0-1 3 15,0-2-2-15,2-3-2 16,0 0 0-16,0-4-1 0,0-2-3 15,0 0-14-15,0-1-8 0,0 0-4 16,6-2-7-16,0-9-19 0,1-3-37 0,-1-3-56 16,-2-2-79-16</inkml:trace>
  <inkml:trace contextRef="#ctx0" brushRef="#br0" timeOffset="-184365.88">27472 16892 23 0,'6'-2'52'15,"0"-2"128"-15,1 3-128 16,-3 0-12-16,2 1-1 0,-2 0-24 15,-2 0 3-15,2 0-6 0,0 0 3 16,-1 1 2-16,3 3-2 0,-4 0-7 0,2-2-2 16,0 1 3-16,0 0-4 0,0 0-1 15,0-2-3-15,1-1 1 0,-1 2 1 16,2-2-2-16,2 0 0 0,-2-2-1 15,5-6 1-15,-3 2 0 0,-4-3-4 16,0 3 1-16,-2-1 0 0,0 4 1 0,3 0-1 16,-5 2 3-16,2 1-1 0,-2 0-2 15,0 0 0-15,2 0 2 16,2 6 3-16,-2 2-2 0,-2 0 1 15,0 3 3-15,2-1-5 0,-2 2 2 0,4 0 0 16,0 0 2-16,2-1-2 0,1-1-4 16,-3-3 2-16,2 0 0 0,2-3-4 15,3 0-2-15,-3-1-6 0,4 0-7 16,1-2-11-16,-1-1-17 0,2 0-28 15,-5-3-68-15</inkml:trace>
  <inkml:trace contextRef="#ctx0" brushRef="#br0" timeOffset="-183697.84">27869 16367 16 0,'2'0'4'0,"-2"0"174"16,0 1-149-16,0 3-18 0,0 4 16 15,0 1 3-15,0 1-9 0,0 4-5 16,0 1-5-16,0 2 1 0,-2 5 4 15,0 4 1-15,0 3 22 0,2 3-26 16,0 3-7-16,0 4 6 0,0 1-1 16,0 1-2-16,0 2-3 0,0 0 0 15,4-5-1-15,-2-3-5 0,6-6 9 16,1-7-11-16,-1-4 4 0,0-7-2 0,2-4-1 15,5-5 1-15,-1-2 2 0,3 0-1 16,1-13-3-16,5-2 1 0,0-9-3 16,2 0-5-16,-7 1-1 0,1 1 3 15,-2 6 6-15,-5 2-4 0,0 2 4 16,-3 4 4-16,-1 1 1 0,-4 3 0 15,0 1 2-15,-2 2 1 0,-2 1-2 16,0 0 1-16,0 0-2 0,0 0-3 16,0 0 0-16,0 0 1 0,0 7 2 15,0 2-2-15,0 2 0 0,0 0-2 0,2 2-1 16,0-1 1-16,0 1 6 0,0 0-9 15,-2-1 4-15,0 2-2 0,0-1 5 16,0 2 3-16,0-2-3 0,0-2 1 16,0-1-1-16,3-5-4 0,5-1-1 15,4-1 3-15,3-3-2 0,1 0 2 16,-1-6 0-16,1-5 0 0,1-2 1 15,-7 0 0-15,2-1-1 0,-5 1 3 16,-1-4 5-16,-4 2 2 0,-2-1 2 16,0-1 3-16,0 2-6 0,-6 1 11 0,-5 2-10 15,1 0-2-15,-4 2-3 0,-3 2-4 16,3 1-2-16,-3 1 0 0,3 3 0 15,-5-1-3-15,5 4-5 0,-1 0-3 16,3 0-10-16,5 1-15 0,3 6-14 16,4 2-34-16,0-1-65 0,0-2-179 0</inkml:trace>
  <inkml:trace contextRef="#ctx0" brushRef="#br0" timeOffset="-182871.79">28884 16858 8 0,'2'-5'7'0,"-2"0"200"0,0-2-147 15,0 2-10-15,0 3-7 0,0 1 3 0,0 1-20 16,0 0-2-16,0 0-15 0,4 0-6 16,0 9 14-16,2 7-6 0,1 8-4 15,-3 3 1-15,0 3-4 16,-2 3-2-16,-2 0 2 0,0 3 4 0,0-1 0 15,0-2 3-15,-6-1 3 0,-3-3-2 16,1-3-4-16,0-3 4 0,0-3 1 16,1-5-1-16,1-4 0 0,0-3-3 15,0-5 3-15,0-3-3 0,2 0 0 16,-5 0-1-16,1-5-4 0,2-8 3 0,-7-5-2 15,7-3-2-15,-2-6 2 0,0-1 0 16,4-5-6-16,-1-4 2 0,3-1 0 16,2-6 0-16,0-1-3 0,11-7 0 15,7-6 2-15,1-2-3 0,4 0-12 16,1 7 11-16,3 12 1 0,-2 11 1 15,2 12-3-15,-2 8 2 0,-2 6-3 16,-1 4 1-16,-3 0-2 0,-1 1 3 16,-3 10 2-16,-5 5 1 0,-1 4-1 15,-3 3 1-15,-2 3 1 0,-2 0 1 0,-2-2-2 16,0 1 1-16,-6-2 3 0,-5-1-2 15,-1-2-1-15,-2-3 0 0,-1 0 11 16,-1-2-11-16,3-3 0 0,-1-1 0 16,3-6 2-16,1-1-2 0,4-1-2 15,0-2-1-15,3 0-6 0,3 0-10 16,0-1-12-16,0 0-22 0,0 0-45 15,7 0-23-15,1-6-58 0,2-1 28 16</inkml:trace>
  <inkml:trace contextRef="#ctx0" brushRef="#br0" timeOffset="-181720.73">29361 16691 12 0,'-2'0'202'0,"-4"0"-143"15,2 0-28-15,2 0 14 0,-4 0-6 16,4 0-6-16,-5 0 1 0,3 0-9 16,-2 0-2-16,0 0-5 0,-2 0 2 0,4 4-3 15,-1 2-4-15,-3 1-4 0,2 4-1 16,0 0 1-16,-3 2-7 0,3 2 2 15,2 0 0-15,0-1-1 0,4 3-2 16,0 0 0-16,0 0 1 0,0 2 6 16,0-4-11-16,8-1 1 0,0-3 4 15,5-2-3-15,1-1 0 0,3-3 1 16,-3-5 1-16,3 0-1 0,4 0-1 15,-7-4 1-15,-2-4 1 0,1-2-1 16,-7-1-1-16,0-2 0 0,-4-1 3 0,-2-1 0 16,0-1-2-16,0-1-7 0,0 1 14 15,-6 0-5-15,0-1-2 0,-4 2 0 16,1 1-1-16,1 1 1 0,2 2 2 15,4 4-2-15,0 1 0 0,2 3-3 16,0 0-6-16,4 3-4 0,6 0 9 0,5 0-5 16,-1 0-1-16,3 1-4 0,1 2 0 15,3-2 3-15,-5-1 7 16,5 0 2-16,-2 0 3 0,-1 0-2 15,-1-3 1-15,-3-2 2 0,1-1 1 0,-7 1 4 16,-2 0-3-16,-4 4 5 0,0-1 1 16,-2 0 0-16,0 1 1 0,0 0 1 15,0-2-5-15,0 2-2 0,0-1 0 16,0 1 0-16,0 1-2 0,0 0-4 15,0 0-3-15,0 1-4 0,0 9 7 0,5 4 2 16,-3 3-2-16,-2-2 1 0,2 2 1 16,-2-1 0-16,0-1-2 0,0-1 2 15,0-4 0-15,2-4-2 16,0-2 0-16,-2-4 1 0,0 0 1 0,0 0-1 15,0 0 0-15,0-1 3 0,2-8-3 16,-2-3-3-16,0-1 1 0,2-1-1 16,-2-2 0-16,0 1-8 0,2 3-2 15,0 2 1-15,2 3-7 0,0 5 0 16,1 2-5-16,1 0 0 0,0 0 3 0,4 2-10 15,1 1-10-15,-1 2 6 0,4-1 16 16,5-3-3-16,0 0-11 0,-3-1-1 16,1 0-11-16,-3 0 11 0,-4-4 9 15,1-3 22-15,-3-3 3 0,-2-3 4 16,3-1 20-16,-3-1 2 0,2-2 10 15,-2-3-5-15,0-2-3 0,1-2-1 16,3-3-6-16,-4-2 4 0,2-1-5 16,-1-1-13-16,-7-3 0 0,4-1-2 15,0-1-1-15,-4-3 0 0,4 1-2 16,-2 4-2-16,0 3 2 0,-2 7 0 0,0 8 14 15,0 6 2-15,0 5 0 0,0 3-2 16,0 1-6-16,0 1-9 0,0 0 0 16,0 0-1-16,0 0 2 0,0 0 0 15,0 0 4-15,0 3-2 0,0 7 2 16,0 0-1-16,0 4-3 0,0 0 4 15,0 1-3-15,0 4-1 0,0 1 0 16,0 3-1-16,0 2 2 0,0 2-1 16,0 0-2-16,0 3 1 0,0 4 1 15,2-2-3-15,2 2 1 0,-2 0 1 0,3-3 0 16,-1-1-2-16,-2-2 0 0,2-7 3 15,-2-2-3-15,2-5 0 0,0-4 1 16,-2-4 2-16,-2-3-2 0,0-3-1 16,0 0 3-16,0 0 5 0,0-1 3 15,0-9-8-15,0-1-1 0,0-3 2 16,0 2 1-16,2 1 0 0,3 1-3 15,1 3 0-15,-2 2-1 0,2 0 0 16,-2 2-2-16,2 1 1 0,3 2 1 16,1 0-3-16,-2 0 4 0,3 0-4 0,1 0-10 15,-2 7-9-15,1-1-13 0,1 2-35 16,-2-2-45-16,1-2-64 0</inkml:trace>
  <inkml:trace contextRef="#ctx0" brushRef="#br0" timeOffset="-180941.68">30469 16370 64 0,'0'11'11'0,"0"3"160"16,0 7-150-16,0 5 9 0,-4 2 3 15,-2 5-2-15,0-1 6 0,4-3-13 16,0 1-5-16,0-6-4 0,-3-1-1 0,5-4 3 16,-2-6-4-16,-2-4-4 0,4-3 3 15,0-4 3-15,0-2-6 0,0 0 2 16,0 0 0-16,0-1 5 0,0-9-10 15,0-4-3-15,0-5 3 0,0-1-1 16,2-5-4-16,2-1 2 0,3-2 0 0,-5-3-1 16,6-2 8-16,0 0-7 0,3-8 0 15,5-3-1-15,1 0-1 16,5-2-2-16,7 3-1 0,-2 11 2 15,0 10-1-15,2 7-3 0,-2 9 2 0,-2 1 3 16,4 5-1-16,2 0 0 0,-4 0-1 16,-1 6 0-16,-9 7 2 0,-7 3-6 15,-10 4 0-15,0 1 3 0,-6 2 2 16,-6 2-1-16,-5-1 2 0,-4-2 0 15,3 0-1-15,-1-3 0 0,1-2 1 0,7-2 1 16,-3 0 0-16,1-1 1 0,3 1 1 16,-2-3 4-16,6 0-3 15,3-4 0-15,-1 1-2 0,4-5 1 16,0 1-4-16,0 0-2 0,4 0 3 0,3-1-1 15,3 1 0-15,4 0-1 0,3-1 1 16,2 1 2-16,-1-2-3 0,1 0-2 16,-3 2 0-16,3-1 0 0,2 1 1 15,-1 4-3-15,3-2 3 0,4 1-4 16,-4 2-7-16,1-1 11 0,5 1-7 0,-8 4 1 15,0-4 6-15,-7 1-1 0,-8 0 2 16,-4-5-3-16,-2 4 1 0,0-1 3 16,-8-2 3-16,0 1 3 15,-9 1 4-15,3-2-3 0,-1 1 9 0,-9 0-6 16,3-2 0-16,-2 2-1 0,-6-1 3 15,0-1-2-15,0 2-2 0,-4-1-2 16,4 0-1-16,3 2-1 0,1-4-4 16,6 3 0-16,7-2-2 0,-3-1-3 15,9 0-14-15,0 3-14 0,0 0-17 0,2 2-34 16,-7-2-70-16,3 2-177 0</inkml:trace>
  <inkml:trace contextRef="#ctx0" brushRef="#br0" timeOffset="-179352.59">27542 16953 23 0,'0'0'115'16,"0"0"-82"-16,0 0-22 0,0 0 9 0,0 0-3 15,0 0 19-15,0 0-17 0,0 0-12 16,0 0 13-16,0 0 0 0,0 0-2 15,0 0-2-15,0 0 0 0,0 0 1 16,0 0-3-16,0-1-7 0,0 1-1 16,2 0-2-16,-2 0-2 0,0 0-2 15,2 0 1-15,1 0 3 0,-3 0 1 16,2 0 0-16,-2 0-1 0,0 0-1 15,2 1 1-15,-2 1 2 0,0 3 0 16,0 1 1-16,0 0-1 0,0 3-4 0,0 1 5 16,0 0-2-16,0 0-2 0,0 0-1 15,0-2 2-15,0-1-4 0,0-3 1 16,0-1 0-16,0-2 2 0,0-1 1 15,0 0-2-15,0 0 4 0,4 0 2 16,-2 0 4-16,0-4-3 0,2-5-7 16,0-3-2-16,4-3 2 0,1 2-1 15,-3-2-1-15,4-1-2 0,1 0 3 16,-3 1-1-16,2 2-1 0,3 4 3 15,-3 3-2-15,0 4-2 0,5 1-1 16,-5 1 1-16,5 0-3 0,-1 0 1 0,-4 1-6 16,3 7 3-16,-5 0-1 0,2 2 3 15,-1-1 0-15,-1 1 5 0,-4-1-5 16,0 0 2-16,0-1 2 0,-4-1-7 15,2-1-8-15,-2 0-12 0,0 0-31 16,0-3-56-16,-4 1-118 0</inkml:trace>
  <inkml:trace contextRef="#ctx0" brushRef="#br0" timeOffset="-170987.11">21608 18082 8 0,'0'0'9'0,"2"0"-5"16,2 0-2-16,-2 0-3 0,4 0 3 16,-6 0 64-16,0 0-57 0,0 0-3 0,0 0 11 15,0-2 3-15,0 1 5 0,0 1 4 16,0-2-4-16,0 1-4 15,0 0-3-15,0 0 4 0,0 1-6 16,0-1-1-16,0-1 6 0,0 2-6 0,0 0-3 16,0-1-4-16,0 1 2 0,0 0 0 15,0 0 0-15,0 0 1 0,0 0 0 16,0 0 1-16,0 0-4 0,0 0 1 15,0-1 0-15,0 1-1 0,0 0 2 16,0 0-4-16,0 0 3 0,0 0-2 16,0 0-1-16,0 0-2 0,0 0 5 0,0-2 1 15,0 2-3-15,-2-1-3 0,2 0 2 16,0 1-2-16,-2 0 0 15,2 0 1-15,0 0-2 0,0 0 1 0,0 0-3 16,0 0 1-16,0 0 2 0,0 0-3 16,0 0 1-16,0 0 0 0,0 0 3 15,0 0-2-15,0 0-1 0,0 0 0 16,0 0-1-16,0 0-1 0,0 5 0 15,-2 9 2-15,2 1 1 0,-2 1 0 16,2 2-5-16,0-1 2 0,0-1 2 0,0 3 1 16,0-5-2-16,0 2 0 0,0-1 5 15,0-3-4-15,0 0 1 0,0-5-1 16,0-2 1-16,0-2-1 15,0-2-2-15,0-1 0 0,0 0 1 0,0-3 5 16,2-12 1-16,4-6-6 0,4-3 2 16,-3-3-1-16,3-1-3 0,0 0 1 15,1-4 1-15,3 1-1 0,-2 0 0 16,3-1-1-16,2 3 2 0,-1 3-1 15,1 5 0-15,-5 7-1 0,-4 6 2 0,-2 3 1 16,-1 5-4-16,1 0 2 0,0 0 0 16,2 2 3-16,1 7-4 0,-5 4 3 15,2 4 0-15,0 5-2 0,-4 0 0 16,0 3 2-16,2 0 1 0,-4-1-1 15,0 1-1-15,0 0 1 0,0-3 2 16,0-3 0-16,0-3-3 0,0-7 0 16,0-4 0-16,2 0 0 0,-2-4-3 15,9-1 2-15,-5 0 4 0,6-11-2 16,3-7 1-16,-1-3-2 0,0-2 0 0,5-2 0 15,-5 1-3-15,3-1 1 0,3 1 0 16,-3 1-1-16,1 2 1 0,-1 2-1 16,-3 5 1-16,-1 3 1 0,-3 6-2 15,-2 4 0-15,-4 1 1 0,2 0-1 16,0 5 0-16,1 6 2 0,-1 5 1 15,0 3 1-15,0 1-3 0,-2 2 2 16,0 0 0-16,2-1 0 0,2 2-1 16,-1-4 0-16,-3 0 1 0,4 0 0 15,-4-3-1-15,4-2 0 0,-4 0 0 0,2-3 1 16,-2-1-2-16,0 0 1 0,0-4 0 15,1-1-1-15,1-2-12 0,-2-3-17 16,2 0-16-16,6 0-8 0,-6-8-16 16,0-9-95-16,1-1-123 0</inkml:trace>
  <inkml:trace contextRef="#ctx0" brushRef="#br0" timeOffset="-169119.01">22325 17955 64 0,'0'0'52'0,"0"0"-26"0,0 1 7 0,0-1-4 16,0 0-15-16,0 0-11 0,0 0-3 15,0 0 0-15,0 0 1 0,0 0-1 16,0 0-7-16,0 0-1 0,0 0 6 15,0 0-3-15,-2 1-14 0,0 0-8 16,2 1-9-16,0-2 10 0,0 0 14 0,0 3 9 16,0-2 3-16,0 1 2 0,0 0 5 15,0-1 7-15,0-1 11 16,0 0 15-16,0 0-5 0,0 0-11 15,0 0 6-15,0 0-5 0,0 0-1 0,0 0-9 16,0 0-5-16,0 0 1 0,0 0 3 16,0 0 1-16,0 0 1 0,0 0-3 15,0 0 2-15,0 0-2 0,0 0 1 16,0 0-5-16,0 0 0 0,0 0-1 15,0 0-1-15,0 0 2 0,0 0-4 0,0 0 1 16,0 0-3-16,0 0-2 0,0 0 2 16,0 0 1-16,0 0 3 15,0 0 1-15,0 0-5 0,0 0 5 16,0 0 1-16,0 0-2 0,0 0-6 0,0 0 3 15,0-2-2-15,0 1-2 0,0-1-1 16,0 2 2-16,0 0 2 0,0-1-3 16,0 1-2-16,0 0 2 0,0-1 2 15,0 1-4-15,0 0 0 0,0 0 1 16,0 0 1-16,0 0-2 0,0 0-1 0,0 0-6 15,0 0-1-15,0 0-6 0,0 0-7 16,0 0-4-16,0 0-15 0,0 0-35 16,0 0-112-16</inkml:trace>
  <inkml:trace contextRef="#ctx0" brushRef="#br0" timeOffset="-168022.94">22410 18013 3 0,'0'0'115'0,"0"0"-61"0,0 0-42 16,0 0 17-16,0 0-4 0,0 0-4 15,0 0 1-15,0-1 0 0,0-1-4 16,0 1 1-16,-2 0 1 0,0-2-6 15,-1 1 6-15,-1-1-3 0,2 1-3 0,0 1 0 16,0-1-2-16,0 2 3 16,0-1-5-16,0 1-1 0,-4 0-1 15,0 0-2-15,1 0-2 0,-3 0-1 16,0 3 3-16,2 4-1 0,-5-1 0 15,3 2 2-15,0 2-2 0,-1 0 2 0,1 3-2 16,0 0-2-16,-2 0 4 0,1 3-2 16,3 3 0-16,2 0 1 0,0 3-3 15,2 1 1-15,2-2-2 0,0 0 0 16,2-3-1-16,6-2 0 0,7-2 0 16,-5-4 0-16,6-2 2 0,3-1-1 0,4-3 0 15,0-4-2-15,1 0 2 16,3 0-2-16,-2-13 0 0,4-4 1 15,0-3 2-15,-4-4-2 0,0 1-1 16,-7-2 1-16,-1 0 1 0,-5 0 1 0,-2 1-2 16,-3-1-1-16,-1 2 1 0,-4 0 3 15,-2 2-3-15,0 1 1 0,-2 2 4 16,-6-2-6-16,-3 3 1 0,-3-2 0 15,1-1 0-15,-1 6 1 0,-1 1-4 16,3 5 1-16,2 5 2 0,-3 3-2 0,5 0-1 16,0 0-9-16,2 10-4 0,1 4-4 15,5 5-14-15,0-1-8 16,0 3-19-16,5-5-48 0,-1-1-103 15</inkml:trace>
  <inkml:trace contextRef="#ctx0" brushRef="#br0" timeOffset="-167606.92">22813 17986 60 0,'4'0'118'0,"-2"0"11"16,-2 0-93-16,2 3-14 0,-2 10 1 0,0 4 2 15,4 4-7-15,-2 2-8 0,2 1-6 16,3 1-1-16,-1-2 1 0,2-3-3 16,2-2 3-16,1-4-4 0,-3-4 3 15,0-3 4-15,0-5 2 0,1-2-4 16,3 0 6-16,1-8 4 0,1-9-2 15,1-4-3-15,-1-6-4 0,-2-1 3 16,-1 0-3-16,1-3 0 0,-4 3-4 16,1-3 3-16,-1 2-4 0,-4 3-1 15,-2 2 1-15,-2 1 2 0,0-1-2 16,0 4-4-16,0 1-3 0,0 5-10 0,0 8-13 15,0 2-10-15,0 4-19 0,0 0-72 16,0 10-72-16</inkml:trace>
  <inkml:trace contextRef="#ctx0" brushRef="#br0" timeOffset="-166844.88">23268 17983 12 0,'0'-1'25'0,"0"-1"162"0,0-1-137 16,0 1-3-16,0 1 7 0,0 1-18 15,0-1-7-15,0 0-2 0,0 1-9 16,0 0-2-16,0 0 0 0,0 0-4 16,0 0-1-16,0 0 1 0,0 0 1 0,0 0-6 15,-3 0-7-15,3 0 5 16,-2 0 1-16,2 0-5 0,0 0 1 15,0 0 0-15,0 0 0 0,0 0-4 16,0 0 0-16,0 0 4 0,0 0 0 0,0 0 0 16,0 0 0-16,0 0 0 0,0 0 3 15,0 0-3-15,0 0-1 0,0 0 2 16,0 0-2-16,-2 0-2 0,2 0 0 15,0 0 2-15,0 0 1 0,0 0-1 16,0 0-2-16,0 0 5 0,-2 0-1 0,2 0-3 16,-2 0 0-16,-2 1 1 0,2 3 1 15,2 0-2-15,-2 0 0 16,-2 0 2-16,4 3 0 0,-2-1-4 15,2 3 4-15,-2 2 2 0,2 2-1 0,0 4-2 16,0 1 0-16,0 1 0 0,2 2 1 16,0 5-3-16,2-1 1 0,-2 1 2 15,-2 2-1-15,2-6-1 0,0 1 0 16,-2-5 1-16,2-4 0 0,0-2-1 15,2-4-1-15,-2-6 2 0,1-1-1 16,1-1 0-16,0 0 2 0,4-7 5 0,0-6-6 16,3-3 1-16,-3 1-1 0,6-2 1 15,-1 2-1-15,3 1-1 16,1 1 0-16,-3 2 2 0,5 2-2 15,-3-1-2-15,1 4 2 0,0 1 1 0,-3 2-1 16,0 2-2-16,-3 1 1 0,-1 0-1 16,-4 0-4-16,3 0-9 0,-7 0-2 15,4 0-2-15,-4 2-9 0,0 2-10 16,2-1-9-16,-2-1-20 0,-2-2-68 15,0 0-138-15</inkml:trace>
  <inkml:trace contextRef="#ctx0" brushRef="#br0" timeOffset="-165777.82">23666 17946 0 0,'0'0'6'0,"0"0"18"16,0 0 104-16,0 0-84 0,5 0-9 15,-3-3 11-15,-2-1-4 0,0 1-6 0,0 2-6 16,0-1-2-16,0 1-6 0,0 1-3 15,0-1-3-15,0 1-6 0,0 0-5 16,0 0-3-16,0 0 6 0,0 0-2 16,0 0 0-16,0 0-1 0,0 0 5 15,0 0-5-15,0 0 3 0,0 0 1 16,0 0 3-16,0 0-2 0,0 0-5 15,0 0 2-15,0 0-1 0,0 0 0 16,0 0-4-16,0 0 4 0,0 0 5 16,0 0-4-16,0 0 0 0,0 0-2 0,0 0 2 15,0 0-4-15,0 0-3 0,2 0 1 16,-2 0 1-16,0 0-3 0,0 0 0 15,0 0 3-15,0 0-2 0,0 0 2 16,0 0 0-16,0 0 1 0,0 0 4 16,0 0-4-16,0 0 0 0,0-4 2 0,0 4-4 15,0-1-1-15,0-1 0 16,0 2 0-16,0 0 0 0,0 0 3 15,0 0-3-15,0 0 0 0,0 4-1 16,0 13-1-16,0 5 5 0,0 5-1 0,0 2 0 16,0 2-2-16,0-3-1 0,0 1 1 15,4-5 0-15,4-6 0 0,2-2-2 16,-1-8 1-16,1-4-1 0,5-4 1 15,-1 0-5-15,0-6 4 0,5-7 0 16,-4-3-1-16,1-3-3 0,1 2 4 0,-7 1 2 16,0 2-2-16,1 7 0 0,-7-1 1 15,0 1 1-15,0 5 2 16,-4-3-4-16,0 5 0 0,0 0-2 15,0 0-3-15,4 0-3 0,0 5 9 0,3 4-5 16,3 1-1-16,0 4-4 0,-2-2-2 16,5 0 3-16,1 2-1 0,-5-2-3 15,7-1 5-15,1 0 3 0,-5-3-10 16,3-2 10-16,1-3 4 0,-1-3-4 15,-3 0 5-15,4 0 0 0,-3-3 3 0,1-8-1 16,-1-2 1-16,-3-5 2 0,-2-1 5 16,3-1 5-16,-5-6 0 0,0 4 2 15,0 0-1-15,-6 2-1 16,0 5-6-16,0 1-2 0,0-1 0 0,-4 3-4 15,0 0-3-15,0-1 0 0,0 3 0 16,4-1-10-16,0 0-10 0,0 6-10 16,0 1-7-16,0 4-9 0,0 0-31 15,0 0-41-15,0 4-69 0</inkml:trace>
  <inkml:trace contextRef="#ctx0" brushRef="#br0" timeOffset="-164489.75">25787 17924 10 0,'2'-2'185'0,"-2"1"-138"0,0-3-12 15,0 0 16-15,0 2-16 0,0-3-9 16,0 2 0-16,0 1-11 0,0-3 3 15,0 0 1-15,0 1-2 0,-2-4-4 0,2 3 3 16,-4 1 2-16,0-1-5 0,0-2-7 16,0 2 5-16,-2-3 1 15,-1 1-2-15,1 1 2 0,-6-1-3 16,1 0 3-16,1 4-4 0,-2 1 1 0,-1 2 1 15,-3 0-2-15,-3 3 1 0,1 8-5 16,-1 4 1-16,2 3-1 0,3 1 0 16,4 5-1-16,-1 4 0 0,5 4 0 15,4 7-4-15,2-1 1 0,4 1 0 16,13 0 2-16,1-6-2 0,7-2-2 0,2-7 3 15,2-8-5-15,4-6-3 0,0-8 0 16,0-2 2-16,0-4 2 0,-2-14 3 16,0-7-2-16,-2-3 4 15,-4-4-1-15,-2-4-1 0,-3 0 0 0,-1-3 2 16,-7-2 3-16,1 5 0 0,-9 3 0 15,-2 3-1-15,-2 3 0 0,-4 2 0 16,-9-1-1-16,-1 6-3 0,-3 2 3 16,-1-2-2-16,-3 6-3 0,5 4 2 15,-3 2 0-15,9 8-2 0,-3 0-6 0,7 17-5 16,2 9-4-16,4 4-16 0,0 2-18 15,0 1-19-15,6-4-34 0,-2-1-151 16</inkml:trace>
  <inkml:trace contextRef="#ctx0" brushRef="#br0" timeOffset="-164065.72">26118 18281 10 0,'4'-4'10'0,"-2"-4"199"0,-2-3-148 15,4 0-21-15,1-2 4 0,3 1-10 16,4-2-9-16,3-1 1 0,1 0-8 16,-1 1-3-16,3-1 0 0,1 1 0 15,2-2-2-15,3 1-3 0,3 0 3 16,-2 4-9-16,-2 1-2 0,-5 3-1 15,-1 3-1-15,-3 0-2 0,-3 2-8 16,-3 2-4-16,0 0-5 0,-2 0-6 0,1 0 1 16,1 0-6-16,0 0-15 0,-2 0-50 15,-1 0-57-15</inkml:trace>
  <inkml:trace contextRef="#ctx0" brushRef="#br0" timeOffset="-163766.72">26248 17981 71 0,'-2'-1'301'0,"0"-2"-240"0,0 3-15 0,2 0 4 16,0 0-24-16,0 12-2 0,0 6 2 16,2 4-11-16,2 0-7 15,2 3-2-15,3-1-5 0,-1-1 1 16,4-1-1-16,-1-2 1 0,-1-2-4 0,7-2-1 15,-3-2-2-15,1 1-10 0,1-6-16 16,1-1-9-16,-1-2-7 0,1-5-13 16,-1-1-63-16,-3-5-127 0</inkml:trace>
  <inkml:trace contextRef="#ctx0" brushRef="#br0" timeOffset="-163449.68">26777 17864 122 0,'3'9'262'0,"-3"0"-238"15,0 7 4-15,-3 2 9 16,-3 2-13-16,2 3 0 0,-2-2-7 0,4 2-12 16,-2-3-3-16,2 1 0 15,2 0-1-15,-2-4 1 0,0-1-1 0,2-2-1 16,0-3-1-16,0-3 2 0,0-2-3 15,0-2-7-15,0-3-6 0,0 1-3 16,0-2-11-16,0 0-13 0,0-2-16 16,2-6-13-16,-2-3-36 0,0-2-45 15</inkml:trace>
  <inkml:trace contextRef="#ctx0" brushRef="#br0" timeOffset="-163202.68">26763 17798 75 0,'8'-2'253'16,"3"-4"-210"-16,1 1-1 0,7-3-2 0,3-2-7 15,-1 0 0-15,4-2-3 0,0 3-13 16,-7 0-9-16,1 3-1 0,-5 1-5 15,-1-1-1-15,-3-1-2 0,0 3 2 16,-3 1-2-16,1 0-9 0,-4 3-7 16,2 0-11-16,0 0-7 0,-1 0-11 15,-5 0-28-15,0 3-49 0,0 0-65 16</inkml:trace>
  <inkml:trace contextRef="#ctx0" brushRef="#br0" timeOffset="-162967.65">26763 17996 127 0,'0'4'251'0,"0"-2"-218"0,4 0-25 16,6-1 39-16,5-1-21 0,6 0 0 15,1 0-6-15,1 0-11 0,0 0-5 16,-5 0-4-16,-1-2 2 0,0 2 1 0,-1 0-8 16,1-4-7-16,-3 3-16 0,3 0-13 15,-5-3-50-15,0-4-100 0</inkml:trace>
  <inkml:trace contextRef="#ctx0" brushRef="#br0" timeOffset="-162709.65">27296 17762 77 0,'2'0'106'0,"3"0"54"16,-5 7-147-16,0 3 20 0,-3 4 12 15,-3 7-10-15,-2 1 1 0,0 4-12 16,2 1 0-16,-5 0-3 0,3 1-1 15,0 0-7-15,-3-2-2 0,5-3-4 0,2-3-3 16,0-5-2-16,0-4 1 0,4 0-2 16,0-5-1-16,0-1-2 15,0 0-3-15,0-4-7 0,0 2-14 16,4-2-13-16,0-1-7 0,0 0-12 0,-2-4-29 15,0-7-81-15</inkml:trace>
  <inkml:trace contextRef="#ctx0" brushRef="#br0" timeOffset="-162440.62">27274 17732 43 0,'4'1'298'0,"0"-1"-255"16,0 0-37-16,4 0 29 0,7 0-10 16,3-2 1-16,3-7-1 0,2 1-11 15,4 1-4-15,-3-2 4 0,1 0-7 16,-2 3-3-16,-6 1-4 0,-5 1 1 0,-2 4-5 15,-1 0-7-15,-5 0-11 0,0 0-6 16,-4 5-9-16,0 2-16 0,0 0-45 16,0-4-97-16</inkml:trace>
  <inkml:trace contextRef="#ctx0" brushRef="#br0" timeOffset="-162233.62">27280 17893 23 0,'6'5'219'0,"2"-5"-166"15,1 2-13-15,3-2 6 16,2 0-17-16,3 0-7 0,6-7-4 0,-3-1-5 16,5 0-7-16,0-1 3 0,-4 4-5 15,1 2-3-15,-1-1-2 0,-6 3 2 16,1 1-10-16,-6 0-3 0,1 0-30 15,-3 5-20-15,-6-2-62 0,-2-1-48 16</inkml:trace>
  <inkml:trace contextRef="#ctx0" brushRef="#br0" timeOffset="-161941.6">27230 18210 113 0,'0'3'230'0,"11"-3"-172"0,-1 0-56 16,6 0 31-16,3-3-7 0,6-6-2 0,8-3-7 16,2-1-12-16,2 0-3 15,2 0-3-15,-1-1-9 0,-1 1-24 16,-2 0-16-16,-10 0-217 0</inkml:trace>
  <inkml:trace contextRef="#ctx0" brushRef="#br0" timeOffset="-158281.39">21779 18786 14 0,'0'-5'9'0,"0"-1"143"16,0-1-116-16,-4 2 8 0,2-1 10 15,2 1-28-15,-2-4-1 0,2 0-5 16,0 0-6-16,0-1 6 0,0 0-4 15,0 1 1-15,0 0 3 0,0 3-6 0,0-2 1 16,-4 2 2-16,4 1-1 0,0 3-4 16,0-1-4-16,0 3 4 0,-2 0-2 15,2 0-7-15,0 0-1 0,0 0 0 16,0 0 1-16,0 0-5 0,0 0-2 15,0 2 2-15,0 6 6 0,0 0-3 16,0 2 0-16,0 3 3 0,0 3 0 16,0 0 1-16,0 6-2 0,0-1 0 15,0 2 4-15,0-3-2 0,0 0-2 16,0-3 0-16,0-2 0 0,2-2-1 15,2-5-1-15,-2-1-2 0,2-4 5 0,-2-2-4 16,0-1 2-16,4 0-1 0,3-3 5 16,-1-8 0-16,2-5-5 0,3-3 2 15,-1-3 0-15,-2-2-3 0,5 0-1 16,-1-2 2-16,1-2 1 0,-1-2-2 15,7 0-2-15,-4 0 3 0,-3 3-2 16,5 7 3-16,-9 5-4 0,-2 5 3 16,-2 7 0-16,-1 3-2 0,-1 0-3 15,0 0 4-15,-2 10 3 0,2 6-2 16,0 5-1-16,-4 1-1 0,4 2 4 0,0-1-3 15,-4-1-1-15,0-3 3 0,5-1 0 16,-5-4-2-16,0-2 0 0,0-2 1 16,0-6 0-16,0-1-2 0,0-2-1 15,0-1 2-15,8 0 2 0,4-4-2 16,1-9 0-16,3-3-1 0,1-2-2 15,-3-4-4-15,1 0-3 0,1 3 2 16,1 0 1-16,-5 3 1 0,3 5 2 16,-9 5 2-16,-2 4 1 0,0 2-1 15,-4 0-3-15,2 3 4 0,-2 11 3 0,0 4-2 16,0 3-1-16,0 2 2 0,0 1 1 15,0-1-4-15,0-2 1 0,0-4 2 16,4 0-1-16,0-1-2 0,-2-2-3 16,5-1-4-16,-1-3-27 0,0-2-4 15,2-1 16-15,3-6-53 0,1-1-57 0,-4 0-39 16</inkml:trace>
  <inkml:trace contextRef="#ctx0" brushRef="#br0" timeOffset="-157945.37">22463 18696 23 0,'0'-12'259'0,"-4"0"-193"16,-6 2-15-16,-2 5-2 0,1 3-12 16,1 2-5-16,0 0-6 0,1 0-6 0,1 12-8 15,0 7-4-15,6 5 3 0,0 0-6 16,2 2-2-16,0-4-2 15,4 1 3-15,8-1-2 0,3-2-3 16,1-4 1-16,3-2 1 0,-1-4 0 0,5-3-3 16,-4-5 1-16,1-2 2 0,-3 0-4 15,-3-3 1-15,3-5 2 0,-5-4 0 16,-1-1 2-16,-3 0-2 0,-4-3 0 15,-4 0 4-15,0 3-3 0,0 0-1 16,0 1-1-16,-4-1 2 0,-4 1 1 16,-1-1-4-16,1 1 1 0,-6 0 2 0,3 4-6 15,1 2-4-15,0 3-9 0,5 3 1 16,3 0-7-16,2 9-20 15,0 5-11-15,0 0-44 0,0-1-124 16</inkml:trace>
  <inkml:trace contextRef="#ctx0" brushRef="#br0" timeOffset="-156132.26">22771 18731 0 0,'2'0'2'0,"1"0"-1"0,-3-1-1 16,0 1 5-16,0 0 53 0,2 0-7 15,-2 0-13-15,0-1-4 0,0 1-2 16,0 0-4-16,0 0-8 0,0-2 0 15,0 0 6-15,0 0 0 0,2 2-4 16,-2 0-1-16,0 0-2 0,0 0-3 16,0 0-5-16,0 0 1 0,2 0-6 15,0 0-1-15,2 5 8 0,0 7 3 0,-2 4-3 16,6 1-1-16,-1 2-8 0,-3 0-1 15,4-1-1-15,-2 0 0 0,2-2-2 16,3-3 0-16,-3-2 2 0,0-3-4 16,3-4 3-16,-5 0-2 0,0-3 3 15,0-1-4-15,5 0 3 0,-3-3 2 0,2-9 1 16,1 0-2-16,-1-4-2 15,0-1 1-15,3-2 1 0,-3-3 0 16,2 4-3-16,-1 0 0 0,-3-1 3 16,-2 2-3-16,-4 0 2 0,2-2-1 0,-2 1 0 15,1-2-1-15,1 2 0 0,-4 1-5 16,0 3-2-16,0 3-2 0,0 5-10 15,0 6 2-15,0 0-9 0,0 6-3 16,0 11 5-16,0 0-55 0,0 0-62 16</inkml:trace>
  <inkml:trace contextRef="#ctx0" brushRef="#br0" timeOffset="-154984.22">23288 18710 3 0,'0'0'216'0,"0"0"-161"0,0 0-22 16,0 1 19-16,0 1-23 0,0 1-15 15,0 2 0-15,0 0 1 0,0 1 1 0,0 0-1 16,0-1-1-16,0 3-1 0,0-2-6 15,0 2 2-15,0 0 1 0,0-1 1 16,0 1-3-16,0 0-1 16,0-2-3-16,0 0 2 0,0-1 1 0,0-2-4 15,0 2 1-15,0 0-1 0,0 1 0 0,0 1-2 16,0 1 4-16,0 0-3 15,0 1 0-15,0 1 0 0,0 0 0 16,0-1 1-16,0-1-3 0,0-3-1 16,0 0 3-16,0-1-1 0,0-1 1 0,-2-2 0 15,2-1 1-15,0 0-4 0,0 0 1 16,0 0 1-16,0 0 1 0,0 0 0 15,0 0-3-15,0 0-3 0,0 0 0 16,0 0-6-16,0 0-4 0,0-4-10 16,0-2-2-16,0-1 7 0,0 1-8 0,0 1-11 15,4 0-3-15,-2 2-1 0,-2 2-8 16,2-2-5-16,0 1-10 15,1-1-23-15,-3-1 7 0</inkml:trace>
  <inkml:trace contextRef="#ctx0" brushRef="#br0" timeOffset="-153849.13">23282 18770 19 0,'0'0'98'0,"0"0"-60"16,0-2-9-16,0-1 14 0,2 1 1 15,-2 0-12-15,2-1-2 0,-2 3-3 0,0-1-1 16,2 1-4-16,0 0 0 0,-2 0-5 15,0 0-2-15,0 0-4 0,0 0-2 16,2 1 4-16,-2 8 2 0,2 4-4 16,0 3 1-16,1 2-4 0,-1 2-4 15,0-1-4-15,0 4 4 0,0-1-4 0,2 0 0 16,2 1 0-16,0-6 2 15,3 0-2-15,-1-3 0 0,0-4 0 16,5-4 0-16,-3-1 0 0,4-4 0 16,1-1 1-16,-1-1 2 0,3-10-1 15,-3-3-2-15,1-3 1 0,-3 0-1 0,1-2 1 16,-1 0-1-16,-2-2 2 0,-1 3-1 15,-5 0 1-15,0 2-3 0,0 2 2 16,-4-1 1-16,0 4-1 0,0 2-1 16,0 2 1-16,0 5 1 0,0 0-2 15,0 1-1-15,0 1 0 0,0 0-1 0,0 0-3 16,2 0-1-16,2 0 7 15,-2 1 0-15,0 6-1 0,2 0-2 16,-4-1 3-16,0 3 1 0,5 2-2 16,-5 0-2-16,4 2 2 0,-2 0 0 0,0 0-4 15,2 1-1-15,4 0 4 0,-4-2-5 16,5 1 1-16,-1-2 2 0,-2-3 0 15,2-3 0-15,1-1-3 0,1-4 1 16,-2 0 4-16,5 0 5 0,-5-9-4 16,4-5 0-16,-1-1 2 0,-3-3-1 0,2 0 0 15,3-2 2-15,-7 0 1 0,0 1 0 16,2 0-1-16,-6 0-2 15,3 4 0-15,-3 1 0 0,-2-4-1 16,0 2-6-16,0-3-6 0,0 1-16 0,0 3-10 16,2 3-19-16,2 0-32 0,-4 3-90 15,2 5 59-15</inkml:trace>
  <inkml:trace contextRef="#ctx0" brushRef="#br0" timeOffset="-153492.12">23904 18613 41 0,'0'8'297'0,"0"3"-280"15,0 5 1-15,0 3 30 16,0 4-16-16,-2-2-4 0,0 2-2 0,0 1-8 15,0 0-4-15,2-2 4 0,-2-1-7 16,-2 0-5-16,2-3 0 0,2-1 0 16,-2-3 2-16,2-3-8 0,0-2 0 15,0-1 0-15,0-2 2 0,0-2-4 16,0-3-7-16,0-1-8 0,0 0-17 15,4 0-18-15,2-1-15 0,0-12-56 0,-4-3-124 16</inkml:trace>
  <inkml:trace contextRef="#ctx0" brushRef="#br0" timeOffset="-153264.1">23929 18694 9 0,'8'-11'324'0,"1"-2"-296"0,5-2-5 15,5-3 13-15,3-4-15 0,5 0 1 16,0 1-2-16,0 1-8 0,-2 3-7 16,-5 2 1-16,-1 4-1 0,-2 4-6 15,-5 2 1-15,-2 3 0 0,-6 2-6 16,3 0-5-16,-7 0-9 0,2 2-13 15,-2 6-6-15,0-1-24 0,0-3-66 16</inkml:trace>
  <inkml:trace contextRef="#ctx0" brushRef="#br0" timeOffset="-153050.09">23954 18782 241 0,'0'7'100'0,"8"0"-83"0,2-3 19 15,7-3-1-15,2-1-4 0,5 0-10 16,5 0-6-16,2-11-3 0,0-2-6 16,2-1-4-16,0-4-1 0,1-1-1 0,-3 0-11 15,-3 1-14-15,-5 0-51 0,-2-3-37 16,-7 4-79-16</inkml:trace>
  <inkml:trace contextRef="#ctx0" brushRef="#br0" timeOffset="-150275.93">25787 18655 63 0,'2'-2'116'16,"-2"-2"-78"-16,0 1-2 0,0 1 17 15,0 1-5-15,0 0-17 0,2 1-2 16,-2 0-3-16,0 0-7 0,3 0-4 15,-3 0-1-15,4 2-10 0,-2 11 14 0,2 6-2 16,-2 6-3-16,-2 2-4 0,2-1-5 16,0 1 0-16,0-3-1 0,-2-3-1 15,0-2-1-15,0-3 0 0,0-5 1 16,0-1 0-16,0-5 0 0,0-1-1 15,0-3-1-15,0 0 6 0,-2-1 2 0,2 0 10 16,0-2 1-16,-2-9-17 16,0-5 2-16,2-2-3 0,0-4 3 15,0-1 0-15,0-4 0 0,4-4 0 16,4-3 1-16,3-3-2 0,-5-3-3 0,4 0 0 15,1 4 2-15,-1-1-2 0,6 4-1 16,-3 6 0-16,3 2 1 0,1 9-1 16,-3 4-3-16,5 5 2 0,0 6-4 15,-1 1-1-15,-1 0-4 0,-1 8-4 16,-1 4 3-16,-7-1-2 0,0 3 3 0,-4 4 3 15,-2-1-2-15,-2 1 2 0,0 2 0 16,-4-4 4-16,-4 3 5 16,-2-2 0-16,-1-1-1 0,-3 0 0 15,-3-2 0-15,3-2 2 0,-1 2-1 16,-1-2-1-16,-1-2 1 0,5 0 0 0,0-3-2 15,1-2-1-15,5-2-10 0,2-1-18 16,2-2-12-16,2 0-39 0,0 0-122 16,0-4 36-16</inkml:trace>
  <inkml:trace contextRef="#ctx0" brushRef="#br0" timeOffset="-149908.91">26261 18553 19 0,'0'-6'191'0,"-9"-2"-119"16,1 4-28-16,0-2 4 0,-2 4-9 15,1 1-5-15,-1 1 2 0,0 0-6 0,-3 0-5 16,1 11-6-16,1 4-1 0,-1 8-3 15,4 2-5-15,4 5-1 0,0 0-4 16,4-1-1-16,0-3-3 16,8-4-2-16,4-6 3 0,5-4-1 0,1-4-2 15,3-4-3-15,-2-3 4 0,-3-1 0 16,1 0-1-16,-5-7 2 0,3-4 1 15,-5-6 0-15,0 2 0 0,1-4-1 16,-9 0-1-16,2 1 4 0,-4 2-4 16,0-2 0-16,0 4 1 0,0 0 0 0,-4 1-2 15,4 3-6-15,-7-1-1 0,7 1-11 16,0 0-17-16,0-1-12 0,0 4-14 15,7-2-38-15,-1 2-65 0,2 2-9 16</inkml:trace>
  <inkml:trace contextRef="#ctx0" brushRef="#br0" timeOffset="-149415.88">26498 18553 30 0,'5'7'11'16,"-1"-1"171"-16,-2 3-126 0,0 2-18 0,-2 3-2 16,0 0-10-16,0 2-6 0,0 2-5 15,0-3-6-15,0 2 2 0,0-4 6 16,0-2-6-16,0-4-2 0,-2 0 7 15,-4-2 4-15,3-3 4 0,-3 0-6 16,4-2-2-16,0 0-4 0,-2 0-3 16,4-10-5-16,0-7 0 0,0-2-1 15,0-7-2-15,10-2-1 0,1 1-2 16,1-2 5-16,5 0-3 0,1 1-2 15,-1 0 2-15,3 6 1 0,3 4-2 16,-4 4 1-16,1 3-1 0,1 3 3 0,-2 2-3 16,1 5-2-16,-3 1 3 0,-5 0 0 15,1 3 0-15,-7 7-4 0,0 3 4 16,-4 2 4-16,-2 2-4 0,0 0 0 15,-8 2 0-15,-2 0 3 0,-5 0-2 16,1-1-2-16,-3 0 2 0,-1-1-3 16,3-2 3-16,1-1-8 0,-1-5-1 15,5-1 1-15,2-1 0 0,3-4-6 16,3-2-3-16,0-1 3 0,2 0 0 15,0 0 0-15,0 0-3 0,0-4 6 0,6 0 6 16,3 2 1-16,-3 1 2 0,2 1 7 16,-2 0 1-16,3 1 2 0,-3 10 2 15,2 0-3-15,0 1 5 0,1 0-7 16,-1 0 0-16,2 0 0 0,5-1-5 15,-5-5-2-15,2-3-3 0,3-3-9 16,-1 0-8-16,-1-2-6 0,3-8-37 16,-5-7-76-16,-5 0-92 0</inkml:trace>
  <inkml:trace contextRef="#ctx0" brushRef="#br0" timeOffset="-149186.87">26889 18464 111 0,'0'2'237'0,"0"-2"-189"16,0 0-52-16,10 0 13 0,5 0 3 16,6-5 0-16,5-5 3 0,1-1-9 15,2-2-2-15,0 1 8 0,0 2 4 0,-2 0-7 16,-4 5-1-16,-5 1 1 0,-5 3-6 15,-7 1-6-15,-6 0-6 0,2 0-7 16,-2 0-14-16,0 4-21 0,-4-3-52 16,-9 2-143-16</inkml:trace>
  <inkml:trace contextRef="#ctx0" brushRef="#br0" timeOffset="-148974.85">27052 18457 20 0,'0'14'353'15,"0"5"-324"-15,0 4 9 0,-6 3 12 16,0 1-20-16,2 2-3 0,0 0-12 16,2-3-11-16,2 1 1 0,0-4-5 15,6-3 1-15,2-3-2 0,0-7 1 0,5-2-20 16,3-3 0-16,-1-5-6 0,3 0-45 15,5-3-128-15,-8-12 2 16</inkml:trace>
  <inkml:trace contextRef="#ctx0" brushRef="#br0" timeOffset="-148383.82">27433 18436 124 0,'0'0'260'0,"0"0"-231"0,0 0-29 15,0 7 13-15,0 6 16 0,0 3-12 16,-2 2 3-16,-2 3-12 0,-1 1-4 15,-1-1 2-15,4 2 1 16,-2 0-4-16,2-4-5 0,2-1 6 0,0-4 16 16,0-6-6-16,0-3-11 0,0-2 1 15,0-3-2-15,0 0-2 0,0 0 6 16,0-3 7-16,4-10-9 0,2-4-2 15,3-7-2-15,3 1 0 0,-2-2 2 16,5-4-4-16,1 0 2 0,3-4 0 0,2 0-3 16,1 0-6-16,3 4 0 0,2 1-1 15,0 7 7-15,4 7-1 0,0 1 3 16,0 6-1-16,-8 4 3 0,-1 3-4 15,-7 0 2-15,-5 0 1 0,-4 11 0 16,-6 2-14-16,0 3 14 0,-6-2 1 16,-6 3 1-16,-1 1-2 0,-3-2 2 15,1 0 1-15,1-1 1 0,-1 0 4 16,1-1 3-16,2 1 0 0,3-3-1 15,-1 0 0-15,2-1-6 0,1-3 4 0,7-2-5 16,-2 1-2-16,2-1-2 0,0 0 1 16,0-1 0-16,11 1-2 0,3-2 2 15,1 0 0-15,5 3-1 0,3 0-1 16,0 1 1-16,-3 1-6 0,1 4 5 15,0 0-11-15,-5 1 11 0,1 3 2 16,-7-2-3-16,-4 0 0 0,-1 1 4 16,-5-6 1-16,0 0 3 0,-9 1-3 15,-3-3 0-15,-3 1 8 0,-1-5-3 16,-1 1 0-16,-1 0-3 0,-3-3 5 0,0 1-4 15,-1 1-4-15,-1-1-1 0,0 1 2 16,-2 2-1-16,1 0-4 0,-1 2-3 16,4 2-13-16,-2 1-9 0,5 2-16 15,-3-1-27-15,-2 0-101 0</inkml:trace>
  <inkml:trace contextRef="#ctx0" brushRef="#br0" timeOffset="-27552.4">26906 5991 56 0,'2'-2'25'15,"0"0"5"-15,-2 0 4 0,0 1-7 16,0-3-1-16,0 2-9 0,0-1 4 16,0 2 2-16,0-1-3 0,0 2-6 15,0-2-1-15,0 2-2 0,0 0 2 0,0 0-2 16,0-1-2-16,0 1 2 15,0-2 5-15,0 1-6 0,0 0 0 16,0 0 0-16,0 0-1 0,0 1 2 16,-2-1-1-16,2 0-2 0,-2 0 2 0,2 1-1 15,0-1-4-15,-2 0 4 0,0 0-1 16,2 1-2-16,0 0 4 0,-3 0-4 15,3 0 2-15,0 0-4 0,0 0 2 16,0 0-2-16,0 0-2 0,0 0 0 16,0 4 2-16,0 5 1 0,0 0-3 0,0 4 4 15,0 0-1-15,0 2-2 0,0 2 2 16,0 0-4-16,0 2 1 15,0 2 0-15,0 1 1 0,0 1-5 16,3 0 3-16,-1 0 1 0,-2 0 1 0,0 3-1 16,0-3 10-16,0-1-3 0,-2-5-3 15,-3-1-1-15,5-4-3 0,-2-1 2 16,0-5 1-16,0-1-3 0,2-4-4 15,0 0 4-15,-2-1 0 0,2 0-3 16,0 0 1-16,0 0 3 0,0-1-3 16,0-9-4-16,6 1-3 0,-2-2-6 0,3-1-13 15,1 0-21-15,0-1-32 0,-6-3-91 16</inkml:trace>
  <inkml:trace contextRef="#ctx0" brushRef="#br0" timeOffset="-26835.36">26920 6577 46 0,'2'1'121'0,"-2"3"-88"15,0 0-2-15,0 2 20 0,0 4-7 0,0 0-13 16,0 2-7-16,0 2-3 0,0 1 0 15,0 2-10-15,0 3-4 0,2-1 3 16,-2 2 6-16,2 2 12 0,-2-3-15 16,2-1-3-16,-2 2 9 0,0-1-6 15,0-3-4-15,0 2 3 0,0-2-5 16,-4 1-2-16,2-3 2 0,-2-3-2 15,2-1-3-15,0-2 0 0,0-2-2 16,2-1 1-16,-2-2 0 0,0-2 1 16,2 0-2-16,-2-1 0 0,2 0 0 15,0-1-3-15,0 0-7 0,0 0-8 0,0 0-20 16,2-6-28-16,6-5-52 0,-6-2-133 15</inkml:trace>
  <inkml:trace contextRef="#ctx0" brushRef="#br0" timeOffset="-25932.31">26933 7337 1 0,'0'0'-1'0,"6"0"9"15,-4 0 116-15,-2 0-87 0,0 0-6 0,0 0 10 16,0 0-9-16,2 0 2 0,-2 0-6 16,0 0 0-16,0 0-4 0,0 0-9 15,0-2 3-15,0 1-4 0,-2-1 1 16,-4 1 0-16,4-2-3 0,-3 1 1 15,-1 1-2-15,0 1-2 0,-2 0 0 0,-1 0-2 16,1 0 1-16,-2 0-2 0,-3 0 1 16,1 4-2-16,-2 2 2 0,-1 3 0 15,3 1-3-15,-3 0 2 0,1 3 1 16,1 2-4-16,-3 5 1 0,1 3 2 15,7 2-5-15,-2 2 3 0,6-1-2 16,4 4-1-16,0-4 1 0,0 1-1 16,10-3-2-16,2-3 2 0,3-5-1 15,5-1-1-15,-1-6-1 0,6-1 0 16,-2-2 1-16,-1-6 1 0,1 0-1 0,-2 0 2 15,-1-7 0-15,-1-5-1 0,2 0 0 16,-5-6 1-16,-1-1 1 0,1-4 2 16,-5-3-1-16,-3-1 3 0,0 2-2 15,-8-1 2-15,0 1-4 0,0 0 2 16,0 1-2-16,-8-2 0 0,0 2-2 15,-11 1 0-15,2 2 1 0,1 8-3 16,-7 5-6-16,7 8-3 0,1 0-7 16,3 15-11-16,4 4-24 0,-1 4-30 15,-3-1-107-15</inkml:trace>
  <inkml:trace contextRef="#ctx0" brushRef="#br0" timeOffset="-24505.23">26906 7980 87 0,'0'0'140'0,"0"0"-72"0,0 0-7 16,0 0-4-16,0 0-8 0,0 0-15 16,0 2-4-16,0 6-8 0,0 4 4 0,0 4-2 15,-2 3-8-15,-5 2 0 0,1 4-1 16,0 2-3-16,0-3 4 15,0-2-8-15,6-1-4 0,-3 0-4 16,-1 0 2-16,4 1 0 0,-2-4-1 0,2-1-2 16,0-3-6-16,0-2-11 0,0 0-19 15,0 1-18-15,0 0-24 0,0-2-63 16,0 0-176-16</inkml:trace>
  <inkml:trace contextRef="#ctx0" brushRef="#br0" timeOffset="-24050.2">26897 8655 162 0,'0'4'186'0,"0"2"-133"15,0 4-10-15,0 2 8 16,0 0-12-16,0 4-14 0,0 3-9 0,-2 1-8 15,-2 2 6-15,2-1-12 0,2-2 1 16,0 0-3-16,0 0-2 0,0 0-3 16,0-2-10-16,0 3-17 0,0-5-20 15,0-2-18-15,2-2-96 0</inkml:trace>
  <inkml:trace contextRef="#ctx0" brushRef="#br0" timeOffset="-23492.17">26844 9272 20 0,'2'1'240'16,"-2"-1"-169"-16,0 1-28 0,0 2 3 0,0 3 8 15,0 0-8-15,0 4-16 0,0 0-5 16,0 3-3-16,0 2-6 0,0 4-2 15,0 0-2-15,0 2 0 0,-4 0-9 16,-1 5-2-16,1 2 2 0,0-1 7 16,2-7-11-16,2-6-4 0,0-2-7 15,0 0-17-15,0 1-22 0,0 1-28 16,2 0-18-16,-2-3-106 0</inkml:trace>
  <inkml:trace contextRef="#ctx0" brushRef="#br0" timeOffset="-22798.13">26794 9855 23 0,'2'0'128'0,"2"-3"64"0,-4 3-120 0,2 0-30 15,0 0 1-15,-2 0 7 0,4 0-13 16,-1 9-4-16,1 6-12 0,-2 5-7 16,0 3-1-16,0 2 5 0,-2 11-6 15,0 3-10-15,0 3 18 0,0 2-4 16,-6-6-10-16,6-1-6 0,-2-2 3 15,0 0-1-15,-1-2-3 0,-1 1 0 16,0-7-2-16,0-3-4 0,4-2-4 16,-2-9-9-16,0-1-4 0,2-3-19 15,0-8-24-15,0-1-37 0,0 0-108 0</inkml:trace>
  <inkml:trace contextRef="#ctx0" brushRef="#br0" timeOffset="-18991.91">26806 10720 33 0,'0'0'167'0,"0"0"-121"0,0 0 1 16,0 0-7-16,0 0-7 0,0 0 0 15,0 0-9-15,0 0-3 0,0 0 0 0,0 0-3 16,0 0-1-16,0 0 3 0,0 0 2 15,0 0 0-15,0 0-5 0,0 0-1 16,0 0 0-16,0 1-6 0,0 4-5 16,0 1 2-16,0 3-1 0,-2 4 2 15,2 0-5-15,0 2-1 0,-2 6 2 16,0 2-2-16,0 0-2 0,0 4 5 15,2-3-3-15,0 2 1 0,-2 3-1 16,0-3-1-16,2 1 0 0,-2 0 1 16,2-2-1-16,0-3-1 0,0-1 2 0,-2-4-2 15,2-2 1-15,-2-2 0 0,2-4 0 16,0-3 1-16,0-1-1 0,0-4 0 15,0-1 2-15,0 0-1 0,0 0 0 16,0 0-1-16,0 0 2 0,0 0-3 16,0-3 2-16,0 0-3 0,-2 0 1 15,2-1-2-15,0 0-8 0,0-2-11 16,0-1-17-16,4 0-25 0,2-6-39 15,0 5-191-15</inkml:trace>
  <inkml:trace contextRef="#ctx0" brushRef="#br0" timeOffset="-17536.84">27809 6930 0 0,'-6'3'202'0,"0"-3"-145"0,1 0-7 0,3 0 2 16,-2 0-14-16,2 0-8 15,-2 0 1-15,0 0-5 0,0 0-7 16,2 0-6-16,0-1-1 0,-3 1 2 15,3 0-2-15,0 0-2 0,0-1-3 0,-2 1 2 16,4 0-3-16,0-1 1 0,0 1-4 16,0 0-2-16,-4 0 3 0,4 0-4 15,0 0 0-15,0 0 1 0,0 0 0 16,4 4-1-16,11-3-1 0,3 1 4 15,5-2-1-15,4 0-2 0,0 0-1 0,2 0 2 16,-2-4 0-16,-3 3-1 0,1 1-1 16,-4 0 2-16,-5 0-2 15,-3 0 1-15,-5 0 0 0,0 0-1 16,-6 0-4-16,0 0-1 0,-2 1-2 0,0 3 0 15,0-2-1-15,0 1-1 0,0-1-5 16,0-1-1-16,0 2-8 0,0-1-3 16,0 1-10-16,0 0-16 0,0-1-40 15,-2 1-54-15</inkml:trace>
  <inkml:trace contextRef="#ctx0" brushRef="#br0" timeOffset="-17189.81">27759 7216 42 0,'-6'0'61'16,"2"0"57"-16,0 0-65 0,-2 0-2 16,-1 0 0-16,7 0-1 15,0 0-14-15,0 0-11 0,0 0-17 0,0 0 3 16,11 0 8-16,5 0-4 0,-1-2-5 15,3 0-1-15,3 1-2 0,0 1-1 16,-1-1-1-16,5 1-4 0,-2 0 2 16,0 0-1-16,-1 0-1 0,-1 0-2 15,2 0 2-15,-2 0-13 0,-1 1-8 0,1-1-9 16,0 0-7-16,-3 0-27 0,-3 0-55 15,-9 0-112-15</inkml:trace>
  <inkml:trace contextRef="#ctx0" brushRef="#br0" timeOffset="6374.54">28878 6712 19 0,'0'2'183'0,"0"-1"-138"0,0 3-13 16,0 5 22-16,0 1-13 0,0 6-9 15,-4 3-6-15,-3 4-6 0,3 5-5 16,-2 3 2-16,0 2-1 0,0 4-3 0,1 0-3 16,1 0 0-16,2-2-1 15,-4-1-4-15,4-4-1 0,0 1 0 16,-2-2 0-16,4-1-5 0,-2-2 2 15,0-1 1-15,2-1-2 0,0-2 1 0,0-2-1 16,0-6 0-16,0-1 1 0,0-5-2 16,0-3-3-16,0-2-4 0,0-2 1 15,0-1-8-15,2 0-7 0,0-2 4 16,4-8-8-16,-2-2-10 0,-2 0-16 15,0-4-25-15,-2-5-26 0,0-3-51 16</inkml:trace>
  <inkml:trace contextRef="#ctx0" brushRef="#br0" timeOffset="6710.56">28859 6776 20 0,'0'-6'152'15,"0"-2"-117"-15,2 1 5 0,4 1-5 16,3-3-3-16,1-2-5 0,6 1 0 0,1 0-10 15,4-3-3-15,1 2 0 0,5-3-5 16,0-3 3-16,6 1-1 0,-2-1-1 16,-2-1 1-16,-4 5-6 0,-4 1-3 15,-7 0-2-15,-1 8 3 0,-7-3-2 16,2 4-2-16,0 3-2 0,-8-3-2 0,4 3-3 15,-4 0-9-15,0 0-12 0,0 8-13 16,0 1 11-16,-6 2-23 0,-2-1-22 16,-4-2-36-16</inkml:trace>
  <inkml:trace contextRef="#ctx0" brushRef="#br0" timeOffset="6977.57">28855 6990 138 0,'0'3'39'15,"4"1"11"-15,2-2 13 0,3-2-12 16,3 0-11-16,4 0-8 0,1-1-4 15,8-8-5-15,-2-2-6 0,1-3-6 16,5 0-1-16,-2 1-2 0,-2 0-6 16,0 4-1-16,-5 1-1 0,-3 0-1 0,2 3-8 15,-3 1-10-15,3-1-10 0,-3 2-25 16,1 0-35-16,-7-4-79 0</inkml:trace>
  <inkml:trace contextRef="#ctx0" brushRef="#br0" timeOffset="7721.62">29566 6871 23 0,'0'6'187'15,"0"4"-168"-15,-6 4-1 0,0 0 16 16,-1 4-3-16,1 2-3 0,2 4-13 15,0 1-2-15,2 2-6 0,-2-3-3 16,2-1-1-16,0-1 2 0,0-4-4 0,-1 1 5 16,1-5-1-16,0-3 0 0,2-2-2 15,0-5-1-15,0-1-1 0,0-3 0 16,0 0 1-16,0-1 8 0,0-9-4 15,0-4-6-15,0-4 7 0,0-2-1 16,7-5 1-16,-3-2 0 0,2-2 1 16,0-5 0-16,-2-3 0 0,2-4-3 15,3-5-1-15,5-4 2 0,3 2-6 16,1-2 0-16,5 5-3 0,6 7 6 15,-2 1-2-15,4 8 0 0,0 5 2 0,4 3 3 16,0 6 0-16,-2 3-4 0,0 4 3 16,-4 4-3-16,-4 3-2 0,-2 1 0 15,-7 0 0-15,-3 8 0 0,-5 6-2 16,-2 3-4-16,-6 4-1 0,0-1 5 15,-10 3-2-15,-7 1 4 0,-3-1 0 0,-3 1 1 16,-4 0-1-16,0 1 1 16,-2-1 0-16,0 0 1 0,7-1 0 15,3-4 2-15,11-1-1 0,1-4-1 16,7-1-3-16,0-1 0 0,5-1 1 0,7 2 1 15,5-3-2-15,3 0 1 0,3 0 1 16,2-3-1-16,2 0 0 0,-5 2 0 16,-1-4 1-16,-2 3-1 0,-3-2-1 15,-1 1 0-15,-5 2-1 0,-6 0-1 16,0-1 0-16,-4 0 4 0,0 1-2 0,0-2 2 15,-2 3-1-15,-6-1 2 0,-2 1 2 16,-5-1 1-16,1 3 3 16,-1-1-2-16,-5 0 3 0,-1 2-1 15,-6-2 1-15,-2 5-1 0,0 0 0 16,2-2-1-16,2 1-5 0,9-4 0 0,-1-1-1 15,3 1 0-15,4-1-3 0,-1 1-7 16,1-1-16-16,4-1-13 0,-5-3-27 16,3-3-88-16</inkml:trace>
  <inkml:trace contextRef="#ctx0" brushRef="#br0" timeOffset="47051.87">13600 1930 17 0,'0'0'62'15,"0"0"-47"-15,0 0 7 16,-2 0 5-16,-1 0-12 0,1 0 5 16,0 0 2-16,2 0-8 0,-2 0 1 15,2 0-1-15,-2 0-3 0,-2 0-1 0,2 0 0 16,2 0-3-16,0 0-1 0,0 0 0 15,0 0 4-15,0 0 3 0,-2 0 4 16,0 0-1-16,-2 0-5 0,2 0-7 16,-2 0 7-16,-1 0 1 0,1 0-5 15,4 0 0-15,-4 1-6 0,4 1 1 0,0-1-1 16,-4 0 0-16,4 0 0 15,0-1 1-15,-2 0-1 0,2 0-1 16,0 0 2-16,0 0 1 0,-2 0-4 16,2 0 2-16,0 0 4 0,0 0 0 0,0 0-3 15,0 0 1-15,0 0-1 0,0 0 0 16,0 0-2-16,4-3 0 0,2-3-1 15,2-4 2-15,7-2-1 0,-1-2 0 16,3-1 0-16,-1-2 0 0,5 2 0 16,-4-4 0-16,3 0 0 0,-1 2 0 0,2-2 0 15,-1 0 0-15,1 1 0 0,2-1 0 16,1 0 0-16,-1 1 0 0,0 0 0 15,0 1 0-15,-3 1 0 16,-1 3 0-16,-5 0 0 0,3 3 0 16,-5-1 2-16,1 3-4 0,-1-1 2 0,1 0 0 15,-3 0 2-15,6 0-4 0,-3-2 2 16,8-1 0-16,-3 0 0 0,-1 1 3 15,-1 2-3-15,-3 0 2 0,-3 3 0 16,-6 2-1-16,2 0-3 0,-4 3 4 16,-2 1 0-16,2 0 0 0,-2 0-1 0,0 0 0 15,0 0 1-15,0 0-1 0,0 2 0 16,-2 4 2-16,-2 0-5 0,0 1 2 15,2-2 2-15,-4 2-4 16,4-1-6-16,-4-1-6 0,4 0-9 0,-3 2-19 16,1-5-32-16,-2-2-73 0</inkml:trace>
  <inkml:trace contextRef="#ctx0" brushRef="#br0" timeOffset="47582.89">14003 1387 84 0,'12'-8'19'16,"7"-1"2"-16,1-3 24 0,1 1-14 16,0 2-11-16,1-1 1 0,-3 4-2 15,2 0-3-15,-5 3-5 0,-1 1-5 16,-1 1 0-16,-1 1-4 0,-5 0-1 15,-2 4 1-15,-4 7 0 0,0 1-1 16,-2 3-1-16,2 4 4 0,-2 0-2 16,0 2-1-16,0 1 0 0,0 3 1 15,0 2 0-15,0 2 0 0,-4 2 3 0,-4 0-1 16,-2 0-3-16,1-1 0 0,1 0 0 15,2-4 0-15,4-1-4 0,2-4-28 16,0-7-58-16,-2-1-77 0</inkml:trace>
  <inkml:trace contextRef="#ctx0" brushRef="#br0" timeOffset="52735.18">15051 215 43 0,'0'-1'27'16,"0"-1"-13"-16,0 0 6 0,0-2 2 0,0 2-2 16,0-2-1-16,0 0-7 15,0 0-2-15,0-1 1 0,0 0-2 16,0 0 1-16,0 1 2 0,0 0 10 15,0 3-5-15,-4 0-10 0,4 0 1 0,0 0 0 16,-2 1-1-16,2 0-1 0,-3 0-3 16,3 0-4-16,-2 0 5 0,2 0-2 15,-2 0 0-15,2 0 4 0,-2 0 6 16,2 1-3-16,-2 0 4 0,2 0 1 15,-2 0 4-15,-2-1-6 0,4 0 0 16,-2 1-2-16,0-1-1 0,2 2-2 0,-2-2-2 16,0 0 4-16,2 0 0 15,-2 1-1-15,0 0-3 0,2-1 3 16,-3 0 0-16,3 0-1 0,-2 0-5 0,2 0 6 15,0 0-1-15,0 0-2 0,0 0-3 16,0 0 0-16,0 0 2 0,0 3-3 16,0 1-1-16,0 3 2 0,0 2 2 15,0 2-4-15,0 0 2 0,0 3 0 16,0 0 0-16,-2-1-1 0,2 2-1 0,0 2 3 15,-2-1-1-15,-2 3 0 0,4-2-2 16,0 0-1-16,0-1 2 0,0-1-1 16,0-1 0-16,-4-2 1 15,4 1 1-15,-2-3-1 0,-2-2-1 0,4-3 1 16,-2-1 1-16,0-2 1 0,2-1-1 15,0-1 1-15,0 0 1 0,0 0-1 16,-4 0-1-16,4 0-2 0,0 0 2 16,0 0-2-16,-3-3 1 0,3-1 0 15,-2 0 0-15,2 0-2 0,0-1 1 16,0 0 0-16,0 1-1 0,2 0-7 0,1 1-12 15,3 3-12-15,2 0-15 0,-4 0-30 16,-2 0-52-16,-2 2-117 0</inkml:trace>
  <inkml:trace contextRef="#ctx0" brushRef="#br0" timeOffset="53666.24">15047 725 84 0,'0'0'32'0,"0"0"-5"0,0 0 9 15,0 0-1-15,0 0-1 0,0 0-4 0,0 0-5 16,0 0-1-16,0-2-5 0,0 1-5 16,0-1 5-16,0-2-4 0,0 2-3 15,0 0-2-15,0-1 3 0,-2 1-5 16,2-1 0-16,-3-1-3 0,1 2 0 15,-2 2 2-15,2-3-1 0,-2 2-5 16,0 0 3-16,0-3 0 0,0 3 0 0,-3 1-2 16,1 0 2-16,0 0 0 15,-4 0-2-15,1 0 0 0,-1 5-2 16,0 3 4-16,-1 2-2 0,1 1-2 15,2-1 1-15,-3 3 1 0,3 0 0 0,0 3-2 16,0 2 0-16,-1-1 0 0,5 0 0 16,0-1 0-16,4 2 0 0,0-3 1 15,0 2 0-15,0 0-2 0,4-1 1 16,2-2 1-16,7 2-1 0,-5-5-1 15,5 2 1-15,1-3 2 0,-2-1-2 0,5-2-1 16,2-3 2-16,-3-2 0 0,3-2-1 16,-3 0-1-16,-1 0 2 15,-1-6 1-15,-1-1-2 0,-3-4 0 16,0 1 1-16,3-2-1 0,-3-2 1 0,-2-1-2 15,1 0 1-15,-1 0 2 0,-8-1-2 16,4 0 0-16,-4-3 0 0,0-1 2 16,0 1-2-16,-6-3 0 0,0 2 0 15,-3 2 1-15,-1 4-1 0,0 6-1 16,-1 5 0-16,-1 3-2 0,4 0-6 0,-5 7-10 15,3 8-10-15,0 5-13 0,1-1-41 16,-1-3-76-16</inkml:trace>
  <inkml:trace contextRef="#ctx0" brushRef="#br0" timeOffset="54370.28">15067 1231 0 0,'0'0'42'0,"0"-1"60"16,0 0-72-16,0 0 12 0,-2 1-5 15,-2-2-11-15,0 1 1 0,-2-1-5 16,2 1-2-16,-3 0 4 0,1-1-9 16,-2 2-5-16,0 0 6 0,-1 0 0 0,-1 0-7 15,0 2-2-15,-3 3 5 0,5 2-1 16,-2 1 1-16,-1-2-7 0,-1 3 2 15,0 1-2-15,3-1 2 0,-1 4-1 16,0 1 0-16,-3 1-4 0,5 5 1 16,0-2 1-16,6 0-1 0,2 2-3 15,0-3 0-15,0 1 0 0,0 0 0 16,0-2 0-16,8 0 0 0,0-2 0 15,0-1 0-15,5-4 0 0,1-2 0 16,1-1-2-16,1-4 4 0,3-1-2 0,-5-1 0 16,1 0 1-16,3-4 2 0,-3-6-2 15,1-1-1-15,1-1-1 0,-3-4 2 16,1 0 0-16,-3 0-1 0,-1-1 1 15,-1 1 0-15,-4-1 0 0,0 0-1 16,1 3 0-16,-1 0 2 0,-6-1-1 0,0 0 0 16,0 1 0-16,-8-2 1 15,-1 1 0-15,-7-2-3 0,1 2 1 16,-3 5 1-16,-1 6-3 0,0 4 3 15,3 0-5-15,-1 13-4 0,1 1-15 0,8 3-23 16,-3 1-37-16,3-4-100 0</inkml:trace>
  <inkml:trace contextRef="#ctx0" brushRef="#br0" timeOffset="56433.39">15016 1739 2 0,'2'0'27'0,"-2"0"76"0,0 0-68 0,2-1-2 16,-2-3 9-16,0 1-7 0,2 0-3 15,-2-1-6-15,0 2-1 0,0 0 2 16,0 1-6-16,2 0 0 0,-2 1 1 15,0-2-2-15,0 2 1 0,0 0-5 16,0 0-2-16,0 0-4 0,0 0-2 0,0 9-1 16,0 5 4-16,0 1-6 15,0 1-2-15,0 1 2 0,0-1-5 16,0-1 1-16,0 1 0 0,0 0 1 15,0 2-1-15,0-4 0 0,0-3-1 0,0-1 1 16,0-2-1-16,0 1-5 0,0-1-3 16,0-2-10-16,0 1-6 0,0-1-14 15,0 1-25-15,0-4-66 0,0-2-101 16</inkml:trace>
  <inkml:trace contextRef="#ctx0" brushRef="#br0" timeOffset="56927.43">15026 2168 8 0,'0'0'75'15,"0"0"99"-15,0 0-122 0,0 0-8 0,0 2 10 16,0 3-14-16,0 1-9 0,0 1-8 15,2 2-4-15,-2 2-7 0,0 2-5 16,0 0-4-16,0 2 4 0,0 0-4 16,0 0 0-16,0 3-2 0,0-3 1 15,4-4-2-15,-2 1-7 0,0-2-11 0,0 2-4 16,2 0-18-16,-4-2-27 0,0 1-58 15,0-3-73-15</inkml:trace>
  <inkml:trace contextRef="#ctx0" brushRef="#br0" timeOffset="57330.45">14999 2619 47 0,'0'0'244'0,"0"0"-194"0,0 0-18 0,0 2 11 16,0 3-11-16,0-1-10 0,2 5-5 16,2 2-4-16,-2-1-7 0,2 1-4 15,1 4 3-15,-5-3-4 0,4-1 1 16,-2 2-2-16,0-3-2 0,0 2-4 15,-2-2-10-15,2 0-14 0,-2 1-28 16,0-2-53-16,0-4-96 0</inkml:trace>
  <inkml:trace contextRef="#ctx0" brushRef="#br0" timeOffset="57726.48">15018 3024 74 0,'2'11'242'0,"-2"-2"-199"16,0 4 12-16,0-3-1 0,0-3-32 16,0 0-15-16,2 2-2 0,-2 0 0 15,2-1 0-15,0 4-5 0,-2 6 1 16,0 2 1-16,0 2 0 0,0-4-1 0,0-3-7 15,0-3-11-15,0-2-10 0,0 0-35 16,0-5-61-16,0-1-100 0</inkml:trace>
  <inkml:trace contextRef="#ctx0" brushRef="#br0" timeOffset="58025.49">15067 3482 434 0,'0'8'53'16,"0"-2"-50"-16,0 4 14 0,0-1 8 16,0 4-2-16,0 3-13 0,0 3-7 15,0 4-3-15,0 0 16 0,-2-4-15 0,2 1-2 16,0 0-2-16,-4 5-12 0,2 2 8 15,0 0-33-15,-4-2-65 0,2-5-41 16</inkml:trace>
  <inkml:trace contextRef="#ctx0" brushRef="#br0" timeOffset="69825.16">15648 1134 84 0,'0'-3'49'15,"0"0"-17"-15,0 1 8 16,-4 0-4-16,2 2-12 0,-4-1-4 0,-1-1-4 16,3 2-1-16,-2-3-3 0,0 3-4 0,2 0 0 15,-2 0-3-15,-1 0 2 16,1 0-2-16,0 0 3 0,6 0 0 15,-6 4-1-15,4-3-3 0,-4 2 4 16,3-2 1-16,-5 1 0 0,4 1-2 0,-4-1 1 16,0 0-1-16,-1 0-3 0,-1-1 2 15,4 1 1-15,0-1 2 0,1-1-4 16,1 0 1-16,4 0 2 0,-2 0 1 15,2 0-3-15,0 0 4 0,0 0-5 16,2 0-3-16,15-5-2 0,-1-5 0 16,11 2 1-16,2 0 0 0,2-3-1 0,2 3-1 15,0-1 2-15,5 1 0 16,-3 1-2-16,0 3 1 0,-2-1 0 15,-4 2 0-15,-2 1-1 0,-5-1 1 0,-1 3 1 16,-6 0-1-16,-3 0-1 0,-6 0 1 16,-2 0 1-16,-2 0-1 0,0 0-2 15,1 0-1-15,-1 0 0 0,0 0 3 16,-2 0-5-16,2 0-2 0,0 1-1 15,0 0-8-15,0 0-2 0,4 1-10 16,-4-2-15-16,4 0-21 0,-4 0-56 16,-2-2-78-16</inkml:trace>
  <inkml:trace contextRef="#ctx0" brushRef="#br0" timeOffset="70272.19">15911 914 74 0,'-7'0'97'0,"7"0"-41"0,0 0-6 16,0 0-7-16,0 0-16 0,0 3-16 0,7 0 0 15,7 2 5-15,3 2-5 16,5-2-4-16,3 2-3 0,4-1-1 16,0-3 1-16,0 2-5 0,0-1 6 15,0 0 10-15,-2 2-6 0,-9 1-3 0,-1 2-1 16,-9 1-3-16,-8 1-4 0,0 1 6 15,0 1-1-15,-2 5 0 0,-10 1 0 16,-1 2-1-16,-3 1-4 0,-1 0 4 16,1 1-2-16,-3 2-1 0,5 0 2 15,-1-2-1-15,3 1 1 0,3-5-2 0,1 1 0 16,0-1-4-16,4-5-17 0,0-2-14 15,2-3-27-15,0-6-52 16,2-3-94-16</inkml:trace>
  <inkml:trace contextRef="#ctx0" brushRef="#br0" timeOffset="101842">16868 825 16 0,'0'-3'62'16,"-2"-1"-27"-16,-7 1-10 0,1-1 7 15,0 1 0-15,-3 3-7 0,-1 0-5 16,2 0-9-16,-1 3-1 0,-1 3-7 0,0 4 1 15,-3-1 2-15,-1 1 0 0,3 4 2 16,-3 0 1-16,-3 1 1 0,3 1 3 16,-1 1-1-16,0 0-1 0,1 3 0 15,4 0 2-15,-1 1-6 0,3 1 1 16,2 2-4-16,3-2 0 0,3 0 0 0,2 0-4 15,0-2 3-15,0 1-2 16,9-2-1-16,-1-4 1 0,4 0 1 16,-1-5 0-16,5 0-1 0,5 0 1 15,2-3-2-15,1-1 3 0,3-3-1 16,-2-3 0-16,2 0-1 0,4 0 2 0,-2-7-3 15,4-4 2-15,-2-2 1 0,0-3-5 16,-2-2 4-16,-2-1-2 0,-2-3 2 16,-5-1 4-16,-3 1-1 0,-3-5-4 15,1 3 8-15,-5-3-3 0,-2-1-2 16,1-3-1-16,-1-1 0 0,-4-3-5 0,-2-2 2 15,-2 3 1-15,0-1 1 16,-8 3-2-16,-7 0 0 0,-5 4-1 16,-5 6 1-16,0 6 1 0,-6 8-2 15,0 7 1-15,0 1 0 0,0 2 0 0,4 12-1 16,2 2 2-16,5 5-2 0,7 1-4 15,1 1-12-15,8 2-13 0,4 0-24 16,0 1-39-16,0-3-61 0</inkml:trace>
  <inkml:trace contextRef="#ctx0" brushRef="#br0" timeOffset="102366.03">17387 1366 50 0,'-3'0'95'0,"3"0"-42"0,-2 0-8 16,2-5-4-16,0-1-7 0,5-2-7 15,5 0-9-15,2-1-2 0,3-2-5 16,3 2 1-16,3-2-1 0,2-2-3 15,4 0 0-15,2 1 2 0,0-1-6 16,-3 2 0-16,-7 4-1 0,-5 0 0 0,-3 2-1 16,1 0-2-16,-4 0-2 0,3 1 4 15,-7 0-11-15,-2 2-10 0,-2 2-5 16,0 0-16-16,0 0-16 0,0 0-20 15,-8 0-43-15</inkml:trace>
  <inkml:trace contextRef="#ctx0" brushRef="#br0" timeOffset="102605.04">17374 1185 49 0,'8'2'97'0,"1"-1"8"0,-1 3-47 0,2-2-3 15,1 4-10-15,-1 4-12 0,0 2-5 16,3 3-13-16,1 3-8 0,-3-1 0 16,-1 2-3-16,2 1-1 0,-3-3-2 15,3 2-1-15,-2 0 2 0,3-3-5 16,-1-1-11-16,5-1-10 0,-5-6-17 0,2-4-23 15,3-3-43-15,-7-1-42 0</inkml:trace>
  <inkml:trace contextRef="#ctx0" brushRef="#br0" timeOffset="102970.06">18027 767 33 0,'0'0'171'0,"0"2"-103"0,0 6-30 16,0 1 3-16,0 2-6 0,0 5-1 15,-4 2 1-15,0 2-20 16,2 4-1-16,-4 4-3 0,2 1-2 16,0 1-3-16,-1 2 1 0,1-6-2 15,2 0-1-15,-2-2-1 0,2-2 0 0,2-1-3 16,-2-4 1-16,2-2 0 0,-2-2 1 15,2-3-1-15,0-5-1 0,0-2-2 16,0-3-2-16,0 0-9 0,0 0-2 16,0-1-4-16,4-8-12 0,2-3-15 15,-4-3-21-15,2-1-19 0,-2-7-49 0</inkml:trace>
  <inkml:trace contextRef="#ctx0" brushRef="#br0" timeOffset="103190.08">18013 760 66 0,'4'0'1'0,"2"0"176"0,2 0-139 16,5 0 5-16,1-4 0 0,5-5-10 0,2 1-7 15,1 0-1-15,3 0-10 0,2 0-2 16,-4 2-8-16,0-1-4 0,-7 2 0 15,-1 3 1-15,-3 0 0 16,-6 2-3-16,0 0-9 0,-2 0-6 0,-1 5-16 16,-3 3-20-16,0-2-27 0,0 0-57 15</inkml:trace>
  <inkml:trace contextRef="#ctx0" brushRef="#br0" timeOffset="103393.09">18011 979 33 0,'0'1'199'16,"2"-1"-147"-16,4 0-20 0,2 0 23 16,7 0-21-16,-3 0-10 0,5 0-6 15,-1 0-6-15,3 0-7 0,-3 0-3 16,1 0-1-16,0 0-1 0,-1 0-11 15,3 0-18-15,-3 4-25 0,-5-4-45 0,-1 0-72 16</inkml:trace>
  <inkml:trace contextRef="#ctx0" brushRef="#br0" timeOffset="104150.12">18732 745 8 0,'2'-4'88'16,"-2"-3"-52"-16,0 0-10 0,0 2 18 15,-6 0-1-15,2 0-6 0,0 2-16 16,0 0-3-16,-5-1-6 0,1 2 3 15,-4 0 0-15,-1 1-3 0,-5 1 1 0,1 0 6 16,-1 0-4-16,-1 5 1 0,-4 5-5 16,5 3 2-16,1 3-9 0,-1 1 3 15,3 3-2-15,5 3-2 0,1 3-2 16,1 1-1-16,6 3 1 0,0-5 1 15,2 0-2-15,4-3 0 0,4-5 0 16,9-3 1-16,2-3 0 0,-3-6-1 0,7-4 0 16,-2-1 2-16,1-1-2 15,3-9 0-15,2-4 2 0,-4-5 0 16,-1 0-2-16,-5 0 0 0,0-3 2 0,-5 3-4 15,-4 3 4-15,-4 3-4 0,-2 3 4 16,-2 5-1-16,0 2 0 0,0 3-1 16,0 0 3-16,0 1-3 0,-8 10 0 15,2 3 0-15,-2 5 0 0,-1 4 2 16,-1 1 0-16,0 2 1 0,1 2 2 0,-1 0 0 15,2 4-2-15,0 1-3 0,1-2 5 16,-1-1-2-16,6-3-3 0,0-3 0 16,0-4 3-16,2-3-2 15,0-3-1-15,0-5 0 0,0 0 1 0,0-3-2 16,0-3 1-16,0 0 0 0,0-2-6 15,0-1-4-15,0 0-6 0,4 0-15 16,-4 0-33-16,0-10-132 0</inkml:trace>
  <inkml:trace contextRef="#ctx0" brushRef="#br0" timeOffset="127450.46">2249 5956 90 0,'0'4'141'0,"0"2"-116"0,0 1-5 16,0 0 29-16,-4 2-14 0,0 4-8 16,4-1 9-16,-4 1-7 0,2 0-10 15,-1-1-3-15,3 1 2 0,0 1-5 16,-2 3 1-16,-2 1 0 0,2 4 3 15,-4 1-4-15,4 0-3 0,-6 1 0 16,1 1-6-16,1-1 0 0,0 1-1 0,0-1-2 16,-2-1 1-16,6 0-2 0,-5-2 0 15,5-4 0-15,2 1-8 0,0-5-18 16,0-2-18-16,4-5-26 0,3-6-59 15,-5 0-127-15</inkml:trace>
  <inkml:trace contextRef="#ctx0" brushRef="#br0" timeOffset="127837.49">2276 6716 63 0,'2'0'291'0,"-2"0"-252"0,0 0 2 15,0 3 11-15,0 7-30 0,0 3-13 0,-2 1-4 16,0 0 1-16,0 2-3 0,0-2-1 16,0 2-2-16,2 1-1 15,0-2 1-15,0 4-11 0,0 0-10 16,0-1-16-16,0 0-40 0,0-1-51 0,0-3-74 15</inkml:trace>
  <inkml:trace contextRef="#ctx0" brushRef="#br0" timeOffset="128317.51">2280 7274 8 0,'2'-5'176'0,"-2"-3"-107"16,0 1-20-16,0 2 20 0,-2-3-28 15,-2 2-8-15,-2 1-5 0,-5 0-5 16,3 4-4-16,0 0-3 0,-3 1 0 16,1 0-1-16,-2 3-6 0,-3 9-3 15,-1 3 1-15,-1 3-5 0,1 2 2 16,1 3 0-16,3 4-3 0,4 0 0 15,1 4-3-15,7 0 2 0,0 1 0 16,0-1-4-16,2-2 1 0,13-4-6 16,1-3-4-16,5-7 3 0,4-6 0 0,0-7 4 15,-1-2 1-15,3-2 1 0,0-13 2 16,0-5 0-16,-4-2 4 0,0-3-1 15,-5 1 0-15,-5-1 0 0,-1 0 3 16,-4 1 6-16,-6 1-2 0,0 3 1 16,-2 2-1-16,0 0 2 0,-8 2-6 15,-4 0-1-15,-3 1-2 0,-3 4-5 16,3 5-10-16,-1 6-12 0,-1 3-18 15,3 14-17-15,-1 5-59 0,-1 4-102 16</inkml:trace>
  <inkml:trace contextRef="#ctx0" brushRef="#br0" timeOffset="128770.54">2328 7841 9 0,'-5'-2'303'0,"-5"-1"-260"0,-2 3 3 15,3 0 5-15,-3 0-21 0,2 0-6 16,-1 4-12-16,-1 7-1 0,-3 5-5 0,5 4-3 16,-4 0-2-16,5 4 0 15,3 0 0-15,2 1-3 0,4-1 1 16,0-3 0-16,0-1-1 0,15-2-5 15,-3-3-3-15,4-3 0 0,9-2 1 0,-2-4-3 16,6-6 5-16,-2 0 0 0,-2-2 6 16,4-10 1-16,-7-3 0 0,-1-1 2 15,-7-1 4-15,-1-1 1 0,-5 0 10 16,-2-1 5-16,-6-1-4 0,0 2 6 15,0-1-5-15,-8 3-1 0,-6 2-4 0,-1 1-6 16,-3 3-4-16,-3 0-1 0,2 2-2 16,1 3-1-16,-1 5-7 15,3 0-12-15,3 4-17 0,3 11-11 16,4 4-12-16,1 1-67 0,-5 2-136 0</inkml:trace>
  <inkml:trace contextRef="#ctx0" brushRef="#br0" timeOffset="129198.56">2301 8450 115 0,'-13'-7'234'0,"1"1"-182"0,-5 6-1 16,7-3-15-16,-4 3-9 0,3 0 2 0,1 2-12 15,0 8-6-15,1 2-6 0,-1 2-2 16,2 5-3-16,4 1-1 0,1 0 0 16,3 2 0-16,0 0 0 15,5-4-3-15,9-2 0 0,1-4-6 0,1-6-3 16,1-4 6-16,1-2 2 0,3 0 4 15,-5-8 1-15,1-5 0 0,2-5 0 16,-7-1 3-16,-2-2 6 0,-3-3 2 16,-3 1-1-16,-2 1-1 0,-2-1-1 15,0 3-3-15,0 2 2 0,-9-1-5 0,-1 4-2 16,2 3 0-16,-7 0 1 0,3 3 0 15,2 4-7-15,-1 0-11 0,3 4-8 16,4 1-8-16,-2 1-18 16,4 11-79-16,-9 6-101 0</inkml:trace>
  <inkml:trace contextRef="#ctx0" brushRef="#br0" timeOffset="129509.58">2230 9041 276 0,'0'0'138'0,"0"0"-105"0,2 3 4 16,1 7 13-16,3 5-13 0,-4 5-11 15,-2 4-6-15,0 1-5 0,0 1-6 16,0-2-4-16,0-3-3 15,0-1-1-15,0-1-1 0,0 0-10 0,0 3-10 16,0 1-5-16,0-4-39 0,0-5-74 16,0-2-188-16</inkml:trace>
  <inkml:trace contextRef="#ctx0" brushRef="#br0" timeOffset="129986.6">2313 9595 4 0,'0'-6'377'16,"0"-1"-343"-16,-4 4 4 0,-4-3 5 16,2 1-4-16,-1 4-4 0,-1-1-16 15,0 2-2-15,-3 0-3 0,1 3-6 16,-4 9-1-16,1 2 5 0,-5 7-5 15,-1 5-1-15,-2 3-2 0,5 6 2 16,1 5-4-16,3 0-3 0,6-1 1 16,4 0 0-16,2-3-1 0,2-4-2 15,10-1-2-15,3-7-3 0,3-9 0 16,1-6-3-16,-1-9 3 0,3 0 4 0,-2-14 4 15,-1-8 0-15,-1-5 1 0,-3-3 2 16,1-3 3-16,-1 1 2 0,-5-3 3 16,-5 3 4-16,2 3-3 0,-6 1-3 15,0 4-1-15,0 0-4 0,-8 3 0 16,-3 3-2-16,1 4-1 0,2 4 1 0,-3 6-1 15,3 4-5-15,2 0-9 0,0 8-13 16,1 9-9-16,1 4-19 16,4 3-17-16,0 2-43 0,-2 2-189 15</inkml:trace>
  <inkml:trace contextRef="#ctx0" brushRef="#br0" timeOffset="130287.62">2290 10292 208 0,'0'-6'224'16,"0"2"-179"-16,0 4-27 0,0 0 43 15,0 0-22-15,0 0-18 0,2 0-10 16,1 6-5-16,3 12 8 0,-4 7-3 16,2 7 3-16,-4 8 3 0,0 7-9 15,0 4-1-15,-6 7 0 0,0-3 2 0,-3-5-3 16,3-4-3-16,2-6-4 15,2-2 1-15,0-3 2 0,-2-8-6 16,4-7-18-16,0-7-28 0,0-11-41 16,2-2-81-16</inkml:trace>
  <inkml:trace contextRef="#ctx0" brushRef="#br0" timeOffset="-203542.53">12591 8587 63 0,'0'0'27'0,"0"0"-6"15,0 0 5-15,0-1-6 0,0-1 0 16,0-1-5-16,0 1-4 0,0 0-1 0,0 2-2 15,0-1-5-15,0 1 4 0,-2 0 3 16,0-1-3-16,-2 1 0 0,4 0-2 16,-3 0 3-16,3 0 2 15,-2 0-1-15,0 0 1 0,2 0 2 0,-2 0-6 16,2 0 0-16,-2 0 3 0,-2 0-3 15,4 0-1-15,-2 0-4 0,2-1 0 16,0 1 1-16,0 0-2 0,0 0 0 16,0 0-1-16,-2 0 3 0,2 0-1 15,0 0-1-15,0 0 1 0,-2 0 14 0,2 0-2 16,-2 0 2-16,2 0 4 0,0 0-2 15,0 0-2-15,0-1-1 0,0 1-2 16,-2-1-2-16,2 1-1 0,0 0-4 16,-2 0-2-16,2 0 2 0,0-1-2 15,0 1-3-15,-2 0 1 0,2 0 1 16,0 0-3-16,0 0-3 0,0 0-2 15,0 0-11-15,0 0-8 0,0 5-6 16,0 0-9-16,0 0-7 0,0 0-29 16,0-4-31-16,0 0-7 0</inkml:trace>
  <inkml:trace contextRef="#ctx0" brushRef="#br0" timeOffset="-203247.52">12508 8712 3 0,'0'1'143'0,"0"1"-76"16,0-2-26-16,0 0-8 0,0 0-2 16,0 0-11-16,0 1-10 0,0 0-3 15,0 0-4-15,0 0-1 0,0 1-3 16,0 0 1-16,0 0 0 0,0 3-4 15,0-3-12-15,0 0-16 0,0 3-16 16,0-5-39-16,0 0-43 0</inkml:trace>
  <inkml:trace contextRef="#ctx0" brushRef="#br0" timeOffset="-203060.51">12510 8874 2 0,'0'6'27'16,"0"-4"113"-16,2 1-122 0,-2 0-16 16,0 1 4-16,2-1-5 0,-2-1-8 15,2-2-49-15</inkml:trace>
  <inkml:trace contextRef="#ctx0" brushRef="#br0" timeOffset="-202914.51">12556 9011 1 0</inkml:trace>
  <inkml:trace contextRef="#ctx0" brushRef="#br0" timeOffset="-202696.48">12556 9011 0 0,'43'64'90'0,"-43"-61"-23"16,0 1-36-16,0-1 8 0,0 0 2 0,0 0-18 15,0 2-7-15,0-1-3 0,0-2-5 16,0 2-5-16,0-3 0 0,0-1-2 16,0 2-4-16,0-1 1 0,0-1 0 15,0 0-5-15,2 1-10 0,-2 0-8 16,2-1 0-16,-2 1 3 0,0-1 11 0,0 3-5 15,0 2 1-15,0-1 5 0,0 2-7 16,0-1-21-16,-2 0-19 16</inkml:trace>
  <inkml:trace contextRef="#ctx0" brushRef="#br0" timeOffset="-199758.33">12016 10647 1 0,'2'2'14'0,"-2"-2"55"16,2 0-43-16,-2 0-8 0,0 0 16 15,0 0 4-15,0 0-7 0,0 0-7 16,0 0-5-16,0 0-3 16,0 0 1-16,0 0-4 0,0 0-1 0,0 0-3 15,0 0 1-15,0 0 0 0,0 0 1 16,0 0-5-16,0 0 2 0,0 0-2 15,0 0 1-15,0 0-2 0,0-1 1 16,0-1-3-16,0 0 4 0,0 0-4 16,0-1 3-16,0 1-1 0,-2-1 2 15,2-1-5-15,0 2 4 0,-4-3 0 0,4-2 1 16,0 2-5-16,0-5 0 0,0 1 5 15,0-1-2-15,0 1-3 0,0-1-1 16,4-2 2-16,-2-4 0 16,-2 0-3-16,2-2 1 0,-2-1 2 0,0-2-1 15,0-1-4-15,0-2 3 0,0-1 2 16,0 0-5-16,0-1 1 0,0 2 1 15,-2-1 3-15,0-1-2 0,2 3-2 16,0-2 1-16,-2 3 1 0,2 3 0 16,0 1-2-16,-2 2 1 0,2 1 4 0,0-2-1 15,-2-2-2-15,0 1-1 0,-2 1 1 16,4 1 0-16,-2 3-1 0,-2-2 1 15,2 0 0-15,2 1 1 0,-2-2-3 16,2 2 0-16,0 0 3 0,0 3-2 16,0 0 0-16,0 3 1 0,0 2 1 15,0-1-2-15,0 3-1 0,0-2 1 16,0 2 1-16,0 1 0 0,0-2-2 15,0 2 2-15,0-1 1 0,0-2-1 16,0 2-1-16,-5-2-1 0,1 2 3 0,4 0 0 16,-2 0-3-16,-2 1 1 0,4 0-1 15,0-1 3-15,-2 0-2 0,2 2 1 16,-2-1 3-16,2 1-3 0,0-1-2 15,-4-1 2-15,2 1 1 0,2-1-2 16,-4-2 0-16,4 1 0 0,-3-1 0 16,3 1 0-16,-2 1-2 0,2 0 2 15,0 0 2-15,-2 1-1 0,2 0-2 16,0 1-1-16,0 2 4 0,0 0-1 15,-2 0-1-15,2-1-1 0,0 1 3 0,0 0-2 16,0 0-1-16,0 0 0 0,0 0 2 16,0 0 0-16,0 0-2 0,0 0 0 15,0 0 2-15,0 0 0 0,0 0-2 16,0 0 0-16,0 0 2 0,0 0-1 15,0 0-1-15,0 0-1 0,0 0 2 0,0 0 0 16,0 0-3-16,0 0 1 16,0 0 2-16,0 0 0 0,0 0-2 15,0 0 2-15,0 0 2 0,0 0-1 16,0 0-3-16,0 0 2 0,0 0 1 0,0 0 0 15,2 0-2-15,0 0 0 0,0 0 3 16,5 0-2-16,-7 0-1 0,8 0 0 16,-4 0 3-16,2 0-2 0,1 0-1 15,-1 0 1-15,-2 0 1 0,4 0-1 16,-2 0-1-16,1 0 1 0,3 0 1 15,-4 0 0-15,6 1-3 0,-1 1 2 0,1-2 1 16,3 0-1-16,1 0-1 16,-1 0 0-16,-1 0 2 0,1 0-1 15,-3 0-3-15,0 0 5 0,3 0-4 16,-3 0 4-16,5 0-5 0,-3 0 0 0,1-1 4 15,1 1-1-15,1-1-2 0,1-3-1 16,1 1 4-16,-4 1 0 0,-1-1-3 16,-2 2 0-16,1 0 4 0,-3 1-2 15,0-2-2-15,3 2 1 0,-5-3 3 16,5 2-2-16,-1 1-1 0,0-3 0 0,1 2 2 15,1 0 0-15,-1-1-2 0,-3-1 0 16,2 1 2-16,-1-2-1 16,3 1-2-16,-1-1 3 0,1 0-1 15,-4 1-2-15,3 1-1 0,-5-1 1 0,0 2 2 16,3 1 0-16,-5 0-3 0,2 0 2 15,0 0 2-15,-1 0 1 0,1 0-5 16,-2-1 3-16,2 1 1 0,-1-1 1 16,-1 1-5-16,0-1 3 0,0 0 1 15,-4 0 1-15,0 0-5 0,2 1 3 0,-2 0 1 16,1 0 1-16,-1 0-5 0,0 0 2 15,0 0 2-15,2 0 0 0,0 0-3 16,-2 0 2-16,2 0 1 16,0 0-1-16,-2 0-1 0,3 0 1 0,-3 0 0 15,2 0 1-15,0 0-2 0,-4 0 1 16,4 2 0-16,0 1 0 0,0-3 0 15,0 0-2-15,1 0 4 0,-1 0-2 16,2 0-2-16,-2 0 2 0,0 0-2 16,0 0 1-16,2 0-2 0,-3 0 0 0,1-2 3 15,0 2 1-15,-4-2-3 0,4 2 0 16,0 0 3-16,-4-1-1 0,4 1-2 15,-2 0 2-15,-2 0 0 0,2 0-1 16,0 0-1-16,-2-1-1 0,5 1 3 16,-3 0 0-16,-2 0-1 0,2 0 0 15,-2 0 2-15,0 0 0 0,0 0-2 16,0 0 0-16,0 0 3 0,0 0 0 15,0 0-2-15,0 0 0 0,0 0 2 16,0 0-2-16,0 0-1 0,0 0 1 0,-2 0 1 16,2 0 0-16,-2 1-2 0,-3 1 0 15,3-1 3-15,2 2-2 0,-4 1-1 16,0 0 0-16,4 2 2 0,0 2 0 15,-4-1-3-15,2 1 1 0,0 2 3 16,2-1-2-16,0 1-1 0,0 0 0 16,0 2 2-16,0 0 0 0,0 1-2 15,0 0 0-15,0 1 2 0,0-1 0 16,0 2-2-16,0 2 0 0,0-2 2 15,0 3 0-15,0 0-2 0,2 0 0 16,0-1 3-16,0 3-1 0,-2-2-2 0,0 1 0 16,0-1 2-16,0-1 0 0,0 0-2 15,2 0 1-15,-2-1 1 0,0 0 0 16,0 1-1-16,0-1 1 15,0 1 0-15,0-1 0 0,0 0-1 0,0 2 1 16,0-1 2-16,0-1-1 0,0 1-2 16,0 1 0-16,0-3 2 0,0 2-1 15,0-2-2-15,0-1 2 0,0 0 0 16,0-1 1-16,0-2-2 0,0-1 1 15,0 1 3-15,0-3-1 0,0 3-3 0,0 1 2 16,0-3 1-16,0-1-1 0,0 1-2 16,-2-4 2-16,2 3-1 0,-2 0 1 15,2-2-3-15,-2-1 2 0,0 2 1 16,2-3 0-16,0 3-2 0,0-1 1 15,0-1 0-15,0 2 1 0,0 0-2 0,0-2 0 16,0 0 5-16,0-1-4 16,0-3-2-16,0 1 1 0,0-1 3 15,-2-1-1-15,2 0-3 0,0 0 2 16,0 0 2-16,0 0-1 0,0 0-2 0,0 0 0 15,0 2 1-15,0 1-1 0,-2-2-1 16,0 3 1-16,0-2 0 0,2 0 1 16,0 0-4-16,0-2 2 0,0 0 0 15,0 0-4-15,0 0-11 0,0 0-10 16,0-5-18-16,0-6-35 0,0-3-122 15</inkml:trace>
  <inkml:trace contextRef="#ctx0" brushRef="#br0" timeOffset="-198992.27">12157 10163 2 0,'0'1'6'0,"0"2"3"16,0-3 97-16,0 0-59 0,0 0-25 15,0 0 6-15,0 0-1 0,0 0-5 16,0 0 2-16,0 0-6 0,0 0-9 16,0 0 1-16,0 0-7 0,0 0 0 15,4 0 4-15,2 0 5 0,0 0-2 16,0 0 0-16,5 0-1 0,-1-1-3 15,5-1 3-15,-1 0-2 0,5 2-3 16,3 0-3-16,-3-1 1 0,8 1 1 0,-2 0 0 16,6 0-1-16,2 0 1 0,2-3 3 15,-2 1-6-15,-2-1 0 0,0 1 2 16,-6-1-1-16,-2 3-2 0,-7-3 1 15,-1 1 2-15,-3 1-2 0,-2-3 0 16,3 0 0-16,-5 1 4 0,0-1-2 16,1 1-2-16,-3-2 1 0,4 1-1 15,-2-2 2-15,1 0-3 0,-3-2 2 16,2 4 0-16,-2 0 0 0,-2 2-3 15,3 1 2-15,-3-2 1 0,0 3-1 0,0 0-2 16,0 0 1-16,-2 0 1 0,0 0 0 16,-2 0-3-16,2 2-6 0,-2 6-7 15,0-4-11-15,0 4-21 0,0-2-50 16,-6-5-138-16</inkml:trace>
  <inkml:trace contextRef="#ctx0" brushRef="#br0" timeOffset="-198007.22">12481 10761 29 0,'4'0'43'0,"-2"0"86"0,-2 0-88 16,0 0-13-16,0 0 9 0,0 0-16 0,0 0-9 16,0 0-5-16,0 0 1 0,0 3-3 15,0-2 1-15,0 2 1 0,0-1-4 16,0 1 2-16,0 0 1 15,0-1-2-15,0-1-5 0,0 2 1 0,0 0 0 16,0 1-6-16,0 0-34 0,0-1-58 16,0 0-138-16</inkml:trace>
  <inkml:trace contextRef="#ctx0" brushRef="#br0" timeOffset="-197828.22">12494 11034 55 0,'2'2'3'16,"-2"1"96"-16,4-2-72 0,-4 1-6 16,2 1-2-16,0 0-12 0,2 0-7 15,0 1-7-15,0 3-39 0,1 0-74 16</inkml:trace>
  <inkml:trace contextRef="#ctx0" brushRef="#br0" timeOffset="-197662.2">12531 11250 36 0,'0'3'35'0,"0"0"11"0,0-2-19 16,0 0 3-16,0 0 5 0,0 1-4 15,0 0-21-15,0 0-11 0,0 0-5 16,0 1-34-16,0 3-43 0</inkml:trace>
  <inkml:trace contextRef="#ctx0" brushRef="#br0" timeOffset="-196531.13">11960 11623 13 0,'2'0'17'16,"-2"-2"-2"-16,2 0-6 0,1 1 8 15,1-2 81-15,-4 0-79 16,0 1-9-16,0 1 5 0,0 1 6 15,0 0 3-15,2 0 0 0,-2 0-3 0,0 0-7 16,0 0 0-16,0 0 0 0,0 0-1 16,0 0-5-16,0 0 0 0,0 0 6 15,0 1-3-15,0 3 8 0,0 3-8 16,0-2-1-16,0 4-2 0,0 1 1 15,0 0-2-15,0 3-2 0,0 1 1 0,0 2 0 16,2 2-2-16,0 3 2 0,0-1-1 16,0 4-1-16,0 1-1 0,0-1 2 15,0 1-2-15,0 0-3 16,0-1 3-16,3 1 1 0,-1 1-2 0,-2 1-1 15,2 2-2-15,-4 0 3 0,2 0 3 16,-2 0-5-16,0 2 0 0,0-2 3 16,0 1-1-16,0 1-3 0,0 0 2 15,0-1 1-15,0 0-2 0,0-4-1 16,0-2 2-16,0 1 0 0,0-3 1 0,0-2-2 15,0 2 1-15,0-6 1 0,0 2 0 16,0-3-2-16,0-2 1 0,0 0 3 16,0-1-4-16,-2 0 1 0,0-1 0 15,2-1 3-15,-4-1 0 0,2-3-5 16,2 0 2-16,0-4 0 0,0 0 1 15,0-1-2-15,0-1 0 0,0 0 2 16,0 1 2-16,0-1 1 0,0 0-1 16,0 0 3-16,0 0-4 0,0 0-1 15,0 0-1-15,0 0 0 0,-2 0 0 0,-3-1-5 16,5-5 2-16,0-2-4 0,0-2-6 15,0-2-7-15,0-2-7 0,0 0-7 16,7-4-20-16,-7-2-18 0,0-6-91 16</inkml:trace>
  <inkml:trace contextRef="#ctx0" brushRef="#br0" timeOffset="-195535.08">12031 11574 17 0,'0'0'16'15,"0"0"-8"-15,0 0-3 0,0 0 11 0,0 1 42 16,0-1-21-16,0 0-29 0,0 1 5 16,0 1 12-16,0 0-4 0,0 1 2 15,0-2-5-15,0-1-1 16,0 0-1-16,-2 1-2 0,0-1 4 0,-1 0-1 15,3 0-1-15,-2 0-5 0,2 0 3 16,-2 0-3-16,2 0-2 0,0 0-4 16,0 0 3-16,0 0-3 0,0 0-4 15,0 0 1-15,0 1 0 0,0 0 1 16,0 1 4-16,9-1-5 0,-3-1 3 0,2 1 2 15,9 2-3-15,-1-2-1 0,3 1 1 16,6 1-1-16,-3-2-2 0,5 1 0 16,4-1 5-16,-2-1-2 0,6 0-5 15,0 0 2-15,-6 0 2 16,2-2-1-16,2-3-2 0,-2-2-1 0,-2 0 3 15,2-2-2-15,-4-2 0 0,2 1 0 16,-8 0 0-16,2 2 0 0,-9 0-1 16,-4 1 0-16,1 2 1 0,-3 3 1 15,-2-2-2-15,-4 2 0 0,4 0 2 16,-6 2 0-16,3-1-2 0,-1 1 0 0,-2 0 2 15,4 0 0-15,-2 0-2 0,0 0 0 16,2 0 3-16,-2 6-1 0,-2-2-2 16,0 1 1-16,0 4 1 0,0-3-1 15,0 2-2-15,-2-1-5 0,-4-2 0 16,4 2-1-16,0-2-14 0,-2 0-10 15,4 0-20-15,-7-2-52 0,5-3-94 16</inkml:trace>
  <inkml:trace contextRef="#ctx0" brushRef="#br0" timeOffset="-194643.02">12080 12123 28 0,'2'0'62'0,"-2"0"-41"15,2 0-6-15,-2 0 29 0,2 0-7 16,1 0-3-16,-1-3-8 0,0 2-9 15,-2-1-1-15,2 1-1 0,-2 0 5 16,0 1 5-16,0-3-9 0,4 3-2 0,-2-1 2 16,4-1-2-16,-4 0-1 0,4 1 2 15,-4-1-1-15,1 1 1 16,1 0-3-16,-2-2-1 0,0 1-3 15,2 1 4-15,-4 0-4 0,0 1-4 0,2 0 2 16,0-3 0-16,4 0-3 0,5 1 0 16,-3-1-2-16,0 1 4 0,9-1-2 15,-3-1-3-15,5-1 0 0,1 3-1 16,5-3 2-16,-2 5-1 0,4-1-1 15,-2 0 4-15,-1 1-3 0,5 0 0 0,-2 0-2 16,-2 0 4-16,4 0-1 0,-6 0-2 16,4 0 1-16,-5 0 1 0,-1 0 0 15,-2-1-2-15,-3-1 0 16,3 1 2-16,-5 0 0 0,1-2-3 0,-5 0 2 15,-2 2 0-15,-4 0 0 0,-1 1 0 16,1 0-2-16,-4 0 4 0,0 0-2 16,2 0 0-16,-2 0 0 0,0 0 0 15,2 0 1-15,-2-1-2 0,0-1 1 16,0 1 0-16,0 1 1 0,4 0-2 0,-4 0-1 15,0 0 4-15,0 0-2 0,0 0-2 16,0-2 0-16,0 1-10 0,0-1-7 16,0 0-19-16,-6 0-27 0,-3 0-103 15</inkml:trace>
  <inkml:trace contextRef="#ctx0" brushRef="#br0" timeOffset="-192834.92">16312 6406 76 0,'0'-4'8'15,"0"1"9"-15,2-1-11 0,0-1 38 16,-2-1 45-16,0 1-62 0,0 0 9 16,0 0-5-16,0 1-15 0,-2 0-1 0,-2 0 0 15,2 0 1-15,-5-2 3 16,5-2-4-16,-2 2 2 0,-2-1-2 15,0 2-6-15,0 1 4 0,1-1-4 16,-3 0-3-16,0 0 1 0,-2-2 0 16,-5 2-1-16,3 0-2 0,-3 0 2 0,1 2 0 15,-1 2 2-15,1 0-3 0,-3 1 2 16,3 0 1-16,-5 0 0 0,3 7-5 15,-3 5-1-15,0 3 2 0,1 3 0 16,-5 2-2-16,2 4 1 0,1 5 3 16,3 5-4-16,-1 4 0 0,3 4-1 0,3 1 2 15,-1 0 1-15,7 2-3 16,6-4-2-16,0-1 3 0,0-1-1 15,10-2-1-15,11-1 0 0,0-3 2 16,8-5 0-16,4-5-1 0,0-3 0 0,6-3 1 16,-2-6 0-16,3-3-3 0,1-5 0 15,0-3 2-15,5 0 1 0,-5-8-4 16,3-8 1-16,-3-3 2 0,-4-7 1 15,0 0-3-15,-8 1 1 0,-2-3 2 16,-2 0-3-16,-6 3 2 0,-5-2-1 0,-4 3 2 16,-1 0 1-16,-9-4-3 0,0 1 1 15,0 0 1-15,-9-6 0 16,-5 4-3-16,-7-2-1 0,1 1 2 15,-5 2-2-15,-2 3-2 0,0 3-3 0,4 8 2 16,0 7 2-16,5 5-5 0,5 2-5 16,1 2-9-16,4 12-13 0,6 1-14 15,-4 4-9-15,6 0-23 0,0-3-84 16</inkml:trace>
  <inkml:trace contextRef="#ctx0" brushRef="#br0" timeOffset="-192062.88">17190 6641 38 0,'0'0'29'0,"-2"0"3"0,0 0 7 16,0 0-9-16,0 0 0 0,0 0 3 15,0 0-3-15,0 0-3 0,2 0-6 0,0 0-3 16,0 0-1-16,0 0 2 0,0 0-2 15,0 0-3-15,0 0 3 0,0 0-2 16,0 0-7-16,0 0 0 0,0 0-2 16,0 0-6-16,2 0-1 0,4 0 2 15,4 0 2-15,3 2-1 0,3-2 2 16,7 1-4-16,2 0 3 0,6-1 0 15,6 0-3-15,4 0 0 0,5 0 1 16,6 0 1-16,-1 0-3 0,-1-2 0 16,4-3 3-16,-3 0 0 0,-1-2-2 0,-3 0 0 15,-3-1 0-15,-5-1 2 0,-4 1-2 16,-2 0-1-16,-6-2 2 0,-2 5 1 15,-9-2-2-15,-3 1-1 0,-5 2 2 16,-2 2 1-16,-4 1-2 0,-2 1 2 16,0 0 0-16,0-1 2 0,0 1 1 0,0-1 0 15,0 1-2-15,0 0-1 16,0 0-4-16,-2 3 0 0,-4 1 1 15,0 2 1-15,2-2-1 0,-2 2-9 16,-1-1-2-16,3-1-4 0,2 1-6 0,-2-3-6 16,2 0-14-16,2 0-22 0,0-2-56 15,0 0-49-15</inkml:trace>
  <inkml:trace contextRef="#ctx0" brushRef="#br0" timeOffset="-191537.85">17777 6329 116 0,'-6'-1'27'0,"4"1"0"0,0-1 21 0,2 1-8 16,0 0-15-16,0 0 10 0,0 0-12 16,0 0-16-16,4 2 6 0,6 6 8 15,5 1-7-15,1-2-2 0,7 4-7 16,0 0 3-16,4-1-2 0,4 1-4 15,-2 1-1-15,6-2 2 0,0 0 1 0,2-2-1 16,2 1-1-16,1 2 9 0,3 0 9 16,-4 2-12-16,-1 1-9 0,-12-2 4 15,-5 1-1-15,-6 2-3 16,-7 0 1-16,-4 3 2 0,-4 5 0 0,0 1 0 15,-8 0-1-15,-5 1 0 0,-7-1 2 16,-1 4-2-16,0 0-1 0,-3 1 4 16,1-2-2-16,4-2-1 0,1-1-2 15,1-1 3-15,7-1 0 0,-5-4-2 16,5-2 0-16,2 1 1 0,4-6-2 0,-1-1 0 15,3-1-4-15,0-5-13 0,0 3-19 16,2-2-9-16,0-3-32 0,0-2-82 16</inkml:trace>
  <inkml:trace contextRef="#ctx0" brushRef="#br0" timeOffset="-190807.8">19018 6223 210 0,'0'0'25'0,"4"1"-15"16,-2 4 40-16,-2 0-17 0,0 8 2 0,0 4 9 16,0 4-9-16,0 7-14 0,0 4 1 15,0 2-2-15,0 6-7 0,0 2 2 16,-2 1 1-16,-7 2 0 0,1-3-6 15,0-1-1-15,0-2 1 0,-1-3-3 16,1-4 0-16,2 1-4 0,-2-4 5 0,-1-2-4 16,5-2 1-16,-2-5-1 15,2-2-2-15,2-5 1 0,0-2-3 16,2-3-1-16,0-2 2 0,0-4 0 15,0-2-3-15,0 0 1 0,0 0-3 0,8-3-5 16,2-8-7-16,1-4-13 0,1-2-9 16,-2-1-9-16,-1-3-8 0,-1-1-8 15,0-2-51-15,-6-4-82 0</inkml:trace>
  <inkml:trace contextRef="#ctx0" brushRef="#br0" timeOffset="-190476.79">18995 6211 124 0,'0'0'87'0,"0"0"-67"0,0 0 5 0,4 0 18 16,6 0-22-16,1-2 7 0,7 0-2 16,5-1-12-16,4-2-4 15,6-1-7-15,2-2-2 0,2 0 3 16,2 1-1-16,-3-2 0 0,-3 4-2 0,-2 0 8 15,-2 2-1-15,-11 1-2 0,1 2-5 16,-7 0 2-16,-10 0-1 0,2 0-4 16,-4 5 0-16,0 1 2 0,0 4-8 15,-2-1-12-15,-2 2-13 0,-2 0-6 16,0-1-18-16,0 0-46 0,2 0-22 0</inkml:trace>
  <inkml:trace contextRef="#ctx0" brushRef="#br0" timeOffset="-190265.77">19121 6525 281 0,'-2'7'25'0,"2"-1"-28"0,4-1 40 0,12 0 2 16,3-3-12-16,2-1-6 0,4 0-3 15,-3-1-7-15,7 0-4 0,4 0-5 16,-2 0-2-16,4-3 2 16,1-2-1-16,-3 1-9 0,0 1-22 0,-6-2-13 15,-3 1-47-15,-5-1-123 0</inkml:trace>
  <inkml:trace contextRef="#ctx0" brushRef="#br0" timeOffset="-188409.67">16004 7423 117 0,'0'0'12'0,"0"0"17"0,0-2-9 16,0 1 3-16,0-1 4 0,0 2-4 0,0 0-10 15,0 0-4-15,0 0-8 0,0 0 32 16,0 0 1-16,0 0-20 0,0 0-9 16,0-1 11-16,0 1 4 0,0 0-11 15,0-1-6-15,0 1-1 0,0 0-4 16,2 0 1-16,8 0 5 0,5 4 1 15,1 1 1-15,3-1-4 0,3 0 1 16,3 0 0-16,4-1 0 0,4 1 0 16,2-3 0-16,9 4-1 0,-1-4 4 15,3 0-4-15,5 0 0 0,-1-1 2 16,6 0-6-16,2 0 2 0,2 0 3 0,4-6-1 15,0-1-1-15,-2-1-2 0,0 2 2 16,-4 1 0-16,-3-1-1 0,1 0-1 16,-6 1 4-16,-5 0-3 0,-1 0 0 15,-3 2 0-15,-2 0 0 0,1 0 1 16,5 0-1-16,3-3-1 0,10 1 2 0,2 2 0 15,4-1-1-15,2 4-1 0,-2 0 2 16,-4 0 0-16,-4 0-2 16,-5 2-1-16,-5 4 3 0,3 0 0 15</inkml:trace>
  <inkml:trace contextRef="#ctx0" brushRef="#br0" timeOffset="-188156.65">17965 7378 464 0,'50'7'-1'0,"-3"1"1"0,1 0-1 0,0-2 1 16,-3 2 0-16,1-3 0 0,-1-2 0 15,0 0 0-15,5-3 0 0,-6 0 0 16,5 0 0-16,-1 0 0 0,-3-2 0 16,3-3 0-16,-5 1 0 0,5-2 2 15,-1 1-2-15,3 0 0 0,-1-2 1 0,3-1 2 16,-6 2-3-16,-3-3 3 0,0 4 4 15,-7-1-2-15,-8 1 0 16,-1 0-1-16,-8 1-3 0,-7 1 2 16,-5 1 1-16,1 1-3 0,-4 0 1 0,4 0 1 15,3 0-1-15,-1-1-1 0,2 1 1 16,3 0 0-16,-3 0-2 0,5 1-1 15,-1 0 2-15,1-1 3 0,-5 1-4 16,-6 0 0-16,-1 0 1 0,-5 0 1 16,0 0 4-16,-5 0-11 0,-7 0-21 0,-5 0-27 15,-1 0-40-15,-3 0-156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05T14:47:39.0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8833 3072 24 0,'2'0'-5'0,"0"0"8"0,0 0 10 15,-2 0 59-15,0 0-51 0,0 0-5 16,0 0 12-16,0 0 0 0,0 0-20 16,0 0-3-16,4 0 9 0,-2 0 4 15,-2 0 1-15,0 0 0 0,0 0 3 0,0 0-6 16,0 0-4-16,0 0-2 0,0 0 6 15,0 0-1-15,0 0-2 0,0 0-8 16,0 0-1-16,0 0 1 0,0 0 2 16,2 0-2-16,-2 0 0 0,0 0 1 15,0 0 1-15,0 0 2 0,0 0-2 16,0 0 5-16,0 0-1 0,0 2 1 15,0 1-3-15,0 0-1 0,0-1-2 16,0 1-5-16,0 2 1 0,0-2 1 16,0 1 0-16,0 1-1 0,0 1 0 0,0 3-1 15,-2 0 2-15,2 3-3 0,0 2 3 16,0 0 2-16,0 2-3 0,0 0-1 15,0-1-1-15,0 0 1 0,0 3 0 16,0-2-2-16,0 3 1 0,0 2 2 16,0-2-2-16,0 4 0 0,2 0-1 15,0 2 3-15,-2 2-2 0,2-1 0 16,0 1-1-16,1 3 2 0,-1 0 1 15,0 2-3-15,0 0 1 0,0 0 1 16,-2-2-1-16,2 1 0 0,-2 0 0 0,2 1 1 16,-2 0 0-16,2 4-1 0,0-2 0 15,0 3 2-15,-2 0-1 0,2-3-1 16,0 3 1-16,0-3 0 0,-2 1-3 15,0 1 2-15,0 1 0 0,0 1 3 16,2-2-3-16,0 0-1 0,3 0 1 0,-3-1 1 16,0-1-1-16,0 2-1 15,2 0 0-15,-2 1 3 0,-2 2-2 16,0-1-1-16,0 1 0 0,0 1 3 15,0 3-2-15,0-3-1 0,0 5 1 0,0-1 1 16,0-2-1-16,0 3-2 0,0-1 2 16,0-1 1-16,0 4 0 0,0-2-3 15,0 0 1-15,0 0 2 0,0 2 0 16,0-2-1-16,4 5-1 0,-2 2 2 15,0 0-2-15,-2 4-2 0,2-1 0 0,-2 3 3 16,0 0-1-16,0 3-1 0,0 0 2 16,0-1 0-16,0-2 0 15,2-2-1-15,0 0-1 0,1-1 3 16,1 1-1-16,0 2-2 0,0-2 3 15,0 1-2-15,0 0 1 0,-2-3 0 0,2 3-1 16,1 2 2-16,-5-3-1 0,2 4-2 16,-2-1 1-16,0 0 2 0,0 2-1 15,2 0-2-15,-2-2-1 0,0 1 4 16,2 1-1-16,2 0-3 0,-2-1 3 15,0-3 2-15,4 0-2 0,-2 1-2 0,1 1 1 16,1 1 4-16,-2 3-3 0,2 1-2 16,0-2 2-16,-2 2 2 15,3-2-2-15,-3-1-2 0,2 1 2 16,-4-1 2-16,4 1-1 0,-4 0-2 0,4-1 1 15,-1 0 1-15,-1 1 1 0,0 0-4 16,0 0 2-16,-4 0 3 0,4-2-2 16,0 2-2-16,-2 1 1 0,-2-2 2 15,4 0-1-15,1 0-2 0,-3-1 0 16,2 2 3-16,-2 2-2 0,0 0 0 15,4 1 0-15,-4-2 2 0,4 3 0 0,1-4-2 16,-5 1 0-16,2 3 3 0,-2-4-2 16,0 0-1-16,0-2 4 15,-2-1-3-15,2 2-2 0,0 2 1 0,0 0 2 16,-2 3 0-16,0 0-2 0,0 2 0 15,0-1-1-15,2-1 2 0,0 4 0 16,2-5-1-16,-1-1-1 0,1 0 3 16,0-7-2-16,2 2 0 0,-2 0-1 15,0-4 3-15,0 0-2 0,1 0 0 0,-1 0 1 16,0-1 4-16,0 4-4 0,-2-3 2 15,2 0-2-15,-4 2 3 0,2-1 0 16,-2 1-4-16,0 0 3 0,4-3 0 16,-4 2 0-16,0-6-2 0,2 1 1 15,0 0-1-15,-2-1 1 0,3 1-1 16,-1 0 1-16,2-2 0 0,-4-1 2 15,4 2-3-15,0-2-1 0,-2 0 3 16,2-2-5-16,-2-2 2 0,0-1 0 16,-2 3 1-16,4 0 2 0,1 2-3 0,-5-2 0 15,2-3 2-15,-2 0-1 0,2 0-1 16,0 1 0-16,0-2 2 0,-2 2 0 15,0-4-3-15,2 0 2 0,0 1 2 16,-2-1-4-16,0 1 2 0,4-1 0 16,-4-2 2-16,0 0-2 0,0-1-1 15,2-1 0-15,0 1 2 0,-2-2 1 16,2 1-2-16,0-1 1 0,-2 2-1 15,5-2 2-15,-1 1-3 0,-4-2 1 16,4-2 0-16,-2 0 1 0,0 0-2 16,0 2 0-16,0 2 3 0,0 0-3 0,0 2 3 15,-2 0 0-15,0 2 2 0,0 0-3 16,2 1 1-16,-2 0-1 15,0 2 2-15,0-1 0 0,0 2-4 0,0 1 0 16,0 2 1-16,0-1 1 0,0-2-3 16,0-1 2-16,0-4 1 0,0 1 0 15,0-3-2-15,0-1 0 0,0 0 1 16,0-1 1-16,0-3-3 0,0 2 1 15,0 1 2-15,0 0-1 0,0 2-2 16,-2 2 1-16,2-2 1 0,0-3 1 0,0-1-4 16,0-3 2-16,0-2 1 0,0 2-1 15,0-4-1-15,0 1 1 0,0 3 2 16,0-3-2-16,0 4-1 0,-4 0 1 15,2 0 1-15,0 1-3 0,-2 0 4 16,0-1-2-16,2-2-2 0,-5 0 3 16,5-1 0-16,-2 1-2 0,2-2 2 15,0-2-3-15,0-2 3 0,2-7-3 16,0-1-2-16,0-9-2 0,0-4-6 15,0-2-13-15,0-4-11 0,4-19-9 0,4-16-17 16,1-18-58-16,-1-19-234 0</inkml:trace>
  <inkml:trace contextRef="#ctx0" brushRef="#br0" timeOffset="1960.11">8787 3238 10 0,'4'-3'18'0,"1"1"-12"0,-1-2 0 15,0 1 4-15,-2 1 84 0,0-1-55 16,2 1-24-16,-4-2 9 0,0 3 1 15,2 1-4-15,-2-2-2 0,0 0-2 16,0 1-11-16,0-3-3 0,2 0-2 16,-2 2-1-16,4-2-2 0,-2 0-1 0,-2 2-8 15,3-1 0-15,-1 3-1 0,0-1-6 16,-2-1 1-16,0 1-5 15,2-2 4-15,-2 1 10 0,0 2 6 16,0 0 4-16,0 0 4 0,0 0 6 0,0-1 9 16,0-2 3-16,0 3 0 0,0-2-2 15,0 2-2-15,0-1-2 0,0-4-2 16,-2 4-2-16,2 0 5 0,0 0-5 15,0 1-2-15,0 0-5 0,-2 0 2 16,2 0 0-16,0 0-6 0,0 0-2 0,0 0 0 16,2 0 2-16,0 0 0 15,6 0-1-15,2 0 1 0,-1 0-2 16,7-2-1-16,1-1 0 0,-1-2 1 15,5 2 1-15,2-1-3 0,-3 1 0 0,5 2 1 16,0 0 0-16,-2-1-1 0,1 1-2 16,1 0 5-16,2 0-1 0,2 1-4 15,-2 0 3-15,6 0 0 0,0 0 2 16,4 0-4-16,5 0 0 0,1 0-1 15,3 0 2-15,3 0-4 0,1 0 2 0,1 0-2 16,1 1 4-16,0 2-2 16,2-1 2-16,-3 1-1 0,1 2 4 0,2-3-2 15,-7 1-3-15,-1 1 4 0,-1-1 1 16,1-1-2-16,-1 1-3 0,1-3 4 15,-3 0 1-15,5 0-5 0,-5 0 0 16,0 0 3-16,3 0 1 0,-5 0-3 16,3 0 1-16,-1 5 1 0,-4-5 0 15,1 3-1-15,-1 0-1 0,-2 0 2 16,2 2-2-16,-2 0 1 0,1-3-7 15,1 3 5-15,-2-2 3 0,2 0 0 0,-1-1 0 16,1 2 0-16,0-2-2 0,3 1-3 16,-1 4 2-16,2-4 2 0,1 3-3 15,5-2 3-15,3 0-1 16,2 1-2-16,2-2 7 0,-1 0-7 0,5-3 1 15,2 0 1-15,-2 0 3 0,2 0-1 16,-2-3-1-16,2 0 1 0,-4-1 1 16,0 0-1-16,2 0-3 0,-2 0 4 15,0 0-4-15,0 0 0 0,-1-1 2 16,1 1 1-16,-2 0 0 0,4 1 0 0,-4-1-2 15,0 0 4-15,0 1-2 0,-7-1 0 16,3 1-2-16,-3-1 4 0,3-1-2 16,0 3 0-16,-3-1-2 15,5-2 2-15,-2 3 2 0,0-1-4 0,-1-1 1 16,3 3 4-16,0 0-2 0,2-2 1 15,-5 3-3-15,7-3 4 0,-2-1 3 16,4 3 0-16,2-2-4 0,-2 0-2 16,4-2 5-16,-2-1-3 0,2-2 0 15,0 2 4-15,2-2-3 0,-2 3-1 0,-4-1 0 16,0 2 3-16,-4-1-6 0,-4 2 3 15,-5 1-2-15,-5-1 0 0,-7 0-2 16,-4 0 2-16,-7 2 1 16,-5 0-1-16,-2 0-3 0,-7 1-4 0,-6 0-8 15,-2 0-9-15,-2 0-28 0,0 3-37 0,-2-3-17 16</inkml:trace>
  <inkml:trace contextRef="#ctx0" brushRef="#br0" timeOffset="2680.15">14375 3072 27 0,'2'0'23'16,"0"0"-9"-16,0 0 94 0,-2 0-51 15,2 0-39-15,0 0 3 0,0 0 8 16,2 4-5-16,0 1-6 0,-2 4-6 15,3 1 0-15,-1 3 13 0,-2 3-12 16,2 4-6-16,0 2 1 0,2 4 2 16,-2 1-9-16,3 5 2 0,3 3 0 15,2 3-2-15,7 2 3 0,4 0-1 0,4-4-2 16,2-3-1-16,6-3 1 15,-2 0-1-15,6-5 1 0,6-3 2 0,1-3-1 16,6-5 2-16,6-2-2 0,-3-4 5 16,3-7-5-16,0-1-1 0,-4 0 1 15,-2-1-1-15,-3-8 3 0,-3-3 1 16,-3 0-1-16,-4-1 2 0,-4-2-2 15,-4 1-2-15,0-4 0 0,-6-1 5 0,-4-1-2 16,0-3-2-16,-5-2 2 16,1-2-2-16,-1-5 2 0,1-5-2 15,-1-6-1-15,3-2-1 0,-5-5-2 16,1 3 1-16,-5 3 0 0,-4 2 2 0,1 6-3 15,-3 4 1-15,-4 5 2 0,2 6-1 16,-2 5-1-16,0 4-1 0,0 6 2 16,0 3-1-16,0 3 2 0,0 0-4 15,-2 0 1-15,-7 0-7 0,5 9-9 16,-4 5-9-16,0-3-13 0,4 2-24 0,-1-2-57 15,1-5-78-15</inkml:trace>
  <inkml:trace contextRef="#ctx0" brushRef="#br0" timeOffset="3363.19">15613 3034 49 0,'8'1'17'16,"3"0"8"-16,1-1 22 0,0 0-31 15,3 0-5-15,1 0-4 0,3-1 5 16,-2 0-3-16,7 0-2 0,5 0 0 16,11-2 33-16,3-2 0 0,7 2-37 0,-5-2-3 15,3 1 11-15,-3 1 4 0,1 1-1 16,-1 1 0-16,5-1-2 0,1 0-4 15,5 0 3-15,0 1-7 0,4 0 1 16,4-1 0-16,0 0-1 16,4-2-3-16,3 1 4 0,-3 2-3 0,6-1 4 15,1 2-5-15,1-2 0 0,3 0 1 16,5 1 1-16,-1-1-2 0,6-1-1 15,0 1-1-15,4-1 3 0,2 0 2 16,0 3-4-16,-2 0 0 0,-4 0 1 16,-4 0-1-16,1 0 0 0,1 5 0 0,2 0 1 15,-2 1 0-15,0 0-2 0,2 1 1 16,-5-1 3-16,1 1-3 0,2 1 0 15,-4-2 0-15,1 0 4 0,-1 0-4 16,2 1 0-16,4-1 0 0,2 2 3 16,-4-5-1-16,-1 2-2 0,-3-1 3 15,-6 0 0-15,-1 1-2 0,-2-1-1 16,1-2 1-16,-5 0-1 0,-4 1 0 15,-4-3-2-15,-6 3 2 0,-4 1 1 16,-9-1 0-16,-3 4-1 0,-9-2 0 0,-7 0-1 16,-1 1 1-16,0 2-1 0,-7 0 1 15,-1-1 0-15,-5 0 1 0,-4-3 0 16,3 1-2-16,-5-1 0 0,-4-3-3 15,0 0-3-15,0 0 2 0,0-1 3 16,0 0-1-16,-6 2-9 0,-1-2-2 16,5 0-1-16,-6 0-10 0,6 0-13 15,-2 0 0-15,2 0-11 0,0 0-14 16,2 0-36-16</inkml:trace>
  <inkml:trace contextRef="#ctx0" brushRef="#br0" timeOffset="7501.42">20295 3174 84 0,'0'6'71'0,"4"3"-56"15,-4 2 42-15,2-1-9 0,0 4-4 16,2 4-12-16,-4-2-6 0,0 5-12 15,2 2 10-15,-2 2-10 0,7 2 3 0,-5 5 4 16,2-1-15-16,0 5-2 16,2 2 1-16,-2 2 5 0,5 3 1 15,-1 2-4-15,0 0-2 0,2 6 0 16,-1 2 3-16,-3 1-5 0,2 5-2 0,0-2 2 15,1-1 0-15,1 1-2 0,-2 0-1 16,1 5 2-16,-1 4 1 0,-4 1-2 16,0 5-1-16,2 3 0 0,-4 2 2 15,0 6-2-15,3 3 0 0,-3 2 2 16,2 0 0-16,0 3 0 0,-2-2 1 0,6 1 2 15,3-1-2-15,-3-2-2 0,4 1 0 16,-1 1 1-16,-1 1 0 16,4 3-2-16,-1-3-2 0,-5-3 2 15,2 0 1-15,-3-3-1 0,1 4-1 0,-2 4 1 16,0 1 1-16,-4 3 0 0,0 0-2 15,3-1 0-15,-5 0 3 0,4-1-2 16,-4 0-1-16,0-1 1 0,2-1 1 16,-2 4-1-16,0-2-1 0,0 4 1 15,2 0 1-15,2-2-1 0,0-3-2 0,0-1 1 16,-2-6 2-16,5 1-1 0,-5 0-2 15,6 0 3-15,-4 1 0 0,0 0-2 16,0 0 0-16,-2 0 1 16,0-1 1-16,-2-1-2 0,0 2 1 0,0-3 0 15,0 0 1-15,-4-1-1 0,0 2-1 16,0 0 1-16,0 0 1 0,0 4 0 15,-2-2-2-15,-1-3 1 0,-1-2 1 16,4-4 5-16,0-3-8 0,0 1 0 16,2 0 2-16,-3 4 0 0,-3 3 1 0,2 2-2 15,4 1 2-15,-6-3 0 0,6-1-2 16,-7 1 1-16,1-1 1 0,2-2-1 15,-2 0-1-15,-1-2 1 0,-1 0-1 16,2 3 2-16,-1-1-2 0,3 0 1 16,-2 2 1-16,2-2 0 0,0-3-2 15,-1-4 1-15,5-3 1 0,0-1 0 16,-4 0-2-16,0 1 1 0,2 3 0 15,0 0 1-15,-1 1-2 0,3 1 1 16,-4-1 1-16,2-1-1 0,2 2 0 0,0-2-1 16,-2 0 2-16,0-2 0 0,-3-1-2 15,3 0 1-15,-2-2 1 16,4 2-1-16,-6-1-1 0,6 1 1 0,-2-2 1 15,-1 2 0-15,1 3-2 0,0-4 1 16,-2 0 1-16,6-1 0 0,-8-2-2 16,6 1 1-16,-5 0 2 0,1 0-2 15,2 4 0-15,-4-1 1 0,4-1 1 16,0 2-1-16,4-1-1 0,-7-1 1 15,5 0 0-15,2-1 2 0,-2-4-2 16,2 3 1-16,0-1 1 0,0-1-1 0,0 0-1 16,0-3 2-16,0 1-3 0,0 0 4 15,0-1-2-15,0 1-1 0,0 0 2 16,0 3-2-16,0-3 0 0,0 1 1 15,0-4 0-15,-6-2 1 0,0-1-1 16,0 1 1-16,-1 1-1 0,5 2 4 16,-4 0-3-16,4 2-1 0,0 1 4 15,-2 0-2-15,4 0-2 0,0 1-2 16,-2-1 3-16,2 1 1 0,0-2-3 15,0 1 1-15,0-1 2 0,0-1-3 0,0 1-1 16,0-2 2-16,0 0 1 0,0 0-1 16,0 2-1-16,0-1 2 0,0 1-1 15,0 0 3-15,0-1-3 0,0 2-1 16,0-4 2-16,0-2-3 0,0-3 7 15,-2-4-10-15,0-1 3 0,-2-2 0 0,-1-2-1 16,3 2 1-16,0-5 2 16,2 1-2-16,0 1-1 0,0-5 0 15,2 3 3-15,5 0-2 0,-5-2-1 16,4 1 1-16,0-1 1 0,-2-1 1 0,2-2-5 15,-2 0 3-15,1-2 1 0,-1-3 1 16,2-1-4-16,-2-2 1 0,2-2 1 16,-4 1 0-16,2-3-1 0,1 0-1 15,-1 0 2-15,-2-5-2 0,6 3 1 16,-6-2-1-16,2 0 2 0,2 1 0 0,1 0-2 15,-3-2 1-15,2 2 1 0,0-3 0 16,-4 1-1-16,4 2 1 16,-6 0 0-16,5 0 1 0,-1-1-2 15,-2 2 0-15,0 1 2 0,2-2-1 0,-4 1-1 16,0-5 2-16,4 0-1 0,-4 0 0 15,0-5-1-15,2-1 1 0,2 0 0 16,-4 3-2-16,2 0 0 0,-2 0 3 16,0-3 0-16,0 0-3 0,0 0 0 15,0-1 1-15,0-3 3 0,0-4-3 16,0-5-2-16,0 1 3 0,0-2 1 0,0 0-1 15,0 0-1-15,0 0 1 0,0 0 2 16,0-1-2-16,0-6-3 16,0 3 1-16,0-2 2 0,-2 2 1 15,2 0-1-15,-4 3 0 0,2-2 1 0,0 3-1 16,0-1-1-16,0 0-1 0,2 1 2 15,-6 0-1-15,4-1-1 0,0 1 1 16,-3 0 1-16,3 0 1 0,-2 0-2 16,-2 0-1-16,2 0 0 0,-4 0 0 15,-3 0-2-15,3-1 2 0,-4 1 1 0,-1 0 3 16,3 0-4-16,-5 0 0 0,-3 0 3 15,-3 1-1-15,-6 5-2 0,-4-1 1 16,-2 3 2-16,0-2 0 16,-2 0-1-16,-6 1-1 0,-1-1 2 0,-3-1 0 15,-1 2-2-15,1-1 0 0,-3 0 3 16,-1-1-2-16,1 0 0 0,-3 0-1 15,1-4 3-15,2 2-1 0,-1-3-3 16,-3 0 2-16,-2 0 1 0,-1 0-1 16,-1-4 0-16,0 0 0 0,-2-3 0 0,2 3 1 15,-2-2-1-15,0-1-1 0,1 1 2 16,-3 1-1-16,2-2-1 0,-4 4 1 15,0-4 1-15,2 1-1 0,2-1-2 16,-2-1 2-16,0 2 0 0,0 0 1 16,0 0-2-16,2 0 1 0,2-2 0 15,-1 1 0-15,3-1-1 0,-4 3 0 16,4-1 2-16,0-3-2 0,1 5-2 15,-1-1 3-15,2 0 0 0,-8 3 0 16,0 1 0-16,-2-1 0 0,2 0 0 0,0 0 0 16,-2 0 0-16,5 0 0 0,-5-2 0 15,4 1 0-15,2-1-2 0,-2-4 1 16,4 3 0-16,-4-1 0 0,5 0-1 15,-3 0-1-15,0 1 3 0,0-1-2 16,0 0 0-16,-2 2 0 0,5-1 4 16,-3 1-2-16,2 0-3 0,2-1 3 15,-1 2 0-15,-1 0-1 0,0-1-1 16,3 0 2-16,-1 2 0 0,2-3 0 15,-1 2-1-15,3 1 0 0,-4-3 2 0,1 1-1 16,-1 2-1-16,-6-3 1 0,4 3 0 16,-3-1 1-16,3-1-2 0,0 0 0 15,0 1 2-15,1 0 0 0,-1-1-2 16,0 1 0-16,0-2 2 0,1-1 0 15,-3 2-2-15,0-2 0 0,2 3 2 16,-4-1 0-16,5-1-2 0,-7 3 0 16,4-1 2-16,-2 1 0 0,0 1-2 15,2-1 0-15,3-3 2 0,-1 1-1 16,0-1 0-16,2 0-1 0,1 0 2 15,-1 0-1-15,2 0-1 0,-3-1 1 0,1 1 1 16,-2-1 0-16,-4 1-2 0,0-1 0 16,3 1 2-16,-3 0 0 0,0 1-3 15,4 3 2-15,-2-2 1 0,0-1 0 16,-1 2-3-16,1-2 1 0,-2 2 1 15,2-2 0-15,0 4-2 0,0-2 0 0,3 0 2 16,-1 1-1-16,-2 0-1 16,0 1 2-16,3-2-1 0,1 1 1 15,2-2-2-15,1 2 2 0,3 0 1 16,3 1-1-16,-1 0-1 0,1-1 0 0,2 0 2 15,1 0-1-15,1-1-1 0,2 0 0 16,0 1 2-16,2-1-1 0,2 2-1 16,-5-1-1-16,3 0 3 0,-4 1 0 15,2-1-3-15,-3 1 1 0,3 0 0 16,2 0 0-16,0 0-3 0,0 0 3 0,2 0 1 15,-2 0-1-15,-1 0-3 16,-1 0 1-16,2 2 2 0,2-1 1 16,-4 4-1-16,4-3 1 0,-2 1-1 15,1 0 2-15,1 0-3 0,0 0 2 0,0 1 0 16,4 0 1-16,-2 0-1 0,0-1 0 15,0 1 1-15,4 1 0 0,-6-2-1 16,4 2-3-16,0-2 3 0,-2 0 1 16,3-1-2-16,1 1 1 0,-2-3 0 15,0 2 1-15,0 0-2 0,-2-1 2 0,4 2-2 16,-2-2 2-16,-2-1-2 0,2 3 1 15,4-1 0-15,-6-1 1 0,4 4-1 16,-2-4-1-16,-4 2 1 16,7 0 1-16,-8-2-4 0,8 0 3 0,-3-1 2 15,0 1-2-15,0-1-1 0,0 1 0 16,0-1 1-16,2 0-1 0,-4 0-1 15,0 0-2-15,-2 0 0 0,0 0 2 16,2 0-1-16,0 0 1 0,-2 0 3 16,2 0-1-16,0-1-2 0,0 1 1 0,0 0 2 15,0 0 0-15,2 0-3 0,-4 0 2 16,8-1 0-16,-2 1 0 0,-2-2 0 15,2 1-3-15,0 0 4 0,0 0-3 16,5-3 0-16,-1 2 0 16,-2-1 1-16,5-1 1 0,-3 2-1 0,2-1 0 15,-2 1 1-15,5 0 1 0,-5-2-4 16,6 2 2-16,-1 1 1 0,1-2 0 15,-1 2-1-15,1-2-2 0,1 0 1 16,-3 0 0-16,3 2-1 0,-1-1 1 16,0 2 1-16,5-2 1 0,0-1 0 0,3 2-1 15,1-1 3-15,-2-2-2 0,-1 3-1 16,3-1 1-16,0 0-15 0,4 2 16 15,0-3 1-15,4 1-4 0,0 0 2 16,0 0 0-16,0 0-1 0,0 0 1 16,0 1 1-16,0-1-3 0,0 1-1 15,0-3 1-15,2 1 2 0,2 0-1 16,-4 1 0-16,2 1 1 0,-2 0 1 15,0-1 0-15,2-1-2 0,-2 1 1 16,0 0 1-16,0 0 0 0,0 1-2 0,0-1 1 16,0-1 1-16,0 3 0 0,-2-3-2 15,2 2 1-15,0-1 0 0,-4-1 1 16,0 0-2-16,4 2 1 0,-5-3 0 15,1 2 0-15,2-2 0 0,-2 2-1 16,0 1 2-16,2 1-1 0,-2-2-1 16,2-1 1-16,-2 1 1 0,-1-3-1 15,3 4-1-15,-4 0 1 0,0-2 1 16,2 2 0-16,-4-2-2 0,1 1 1 15,3 2 1-15,-2-1 0 0,0-1-2 0,2 2 1 16,-2-2 2-16,-1 1-2 0,5 1 0 16,-2-1 0-16,0-1 2 0,-4-1-1 15,4 1-2-15,-5-1 3 0,3 1 0 16,-4-1-2-16,-3 0-1 0,1 1 3 15,-2-1 0-15,1 1-1 0,-1 0 3 16,-1 0-1-16,3-1-1 0,-1 0-1 16,1-1 1-16,-3-1 0 0,3 1-1 15,-4-1-2-15,3 1 1 0,-1 1 2 16,1-2-1-16,1 2 0 0,2 2-2 0,1-2 2 15,1 1 1-15,0-1-1 0,2 2-2 16,-3 0 1-16,1 0 0 0,2 1 1 16,2-1 0-16,4 1-2 0,-7-2 2 15,3-1-1-15,2 2-2 0,-2-1 0 16,2 2 2-16,2 0 1 0,-2-1-1 0,2 1-2 15,-2 0 1-15,0-1 0 16,0 1-1-16,2-1-1 0,0 1 2 16,0 0-1-16,-2-1-2 0,0 0-2 15,2-1 3-15,-2-1 2 0,0 0-6 16,2-2-1-16,-3-2-1 0,1-3 5 0,0-1-1 15,0-2-2-15,2-1-2 0,0-1 1 16,0-1 3-16,0-1 4 0,0 0 1 16,0-1 0-16,-2 2-1 0,2-1-1 15,0-3 4-15,0 0-1 0,0-4-4 16,2-2 5-16,4 0-4 0,-1 1 4 0,-1-1-4 15,-2 1 4-15,-2-1-2 16,0-2 1-16,0-2-1 0,0 1 0 16,0-4 0-16,0-1 0 0,-2-1-3 15,0-3 3-15,-2 0 0 0,-3 1 0 0,3 1-6 16,-2 1-11-16,-4 3 18 0,6 0-1 15,-1-1-1-15,-1 0 0 0,0 1-1 16,0-1-11-16,0 1 8 0,-3 0 5 16,5 3 1-16,-2-3 0 0,4 2 0 15,-2-3-1-15,2 2 3 0,2 1-4 0,0 0 2 16,-4 3 4-16,4-2-1 0,0 0-1 15,0 1-1-15,0-2-2 16,0 1 2-16,0 1 0 0,0 3-3 16,0 0 3-16,0 3 4 0,0 0-6 0,0 2 1 15,0 0 0-15,0 2 2 0,0 0 0 16,0-2-1-16,0 1-1 0,0-1 1 15,0-3-2-15,0 2 0 0,0-3-1 16,0-2 2-16,0 0-1 0,0 0 0 16,-5-1 2-16,3-1-2 0,0-1 2 0,0-2-3 15,2 3 1-15,0 1 1 0,0 2 0 16,0 3-2-16,0 1 1 0,0-6 0 15,0 4 1-15,0-2-1 16,2 1 0-16,2 5 1 0,-4-2-1 0,5-1 0 16,-1 1-1-16,-2-1 2 0,4 1-1 15,-4 1 0-15,0-1 0 0,0 0 1 16,2 0 1-16,-4-2-2 0,0-1-2 15,2 0 2-15,-2-3 2 0,0 1-4 16,2 1 2-16,3 0 0 0,-3 2 0 0,2 0-2 16,-2 1 2-16,0 1 0 0,-2 1 1 15,0-2-2-15,0 0 1 0,0 2 1 16,-4-1 2-16,-2 1-6 0,-1-1 4 15,-1-1-1-15,4-1 2 16,-6 3-5-16,1-3 3 0,-1 4 1 0,4 2 1 16,0 2-2-16,-1 5 1 0,3 1 1 15,2 2 1-15,-2 2-3 0,4-1 2 16,-2 1 1-16,2-2 0 0,0 1-3 15,0 0 0-15,0 1 2 0,0 1-1 16,0 1-1-16,0 1-1 0,0-1 1 0,0 2-1 16,0-3-2-16,0 3-1 0,0 1 0 15,0 0-7-15,0 0-15 0,0 0-35 16,0 0-114-16</inkml:trace>
  <inkml:trace contextRef="#ctx0" brushRef="#br0" timeOffset="10165.58">22135 14469 40 0,'0'-2'128'15,"0"-2"-21"-15,0 3-75 0,0 1 4 16,0-1-5-16,0 1-4 0,0 0-5 0,0 0-9 15,0 0-10-15,0 0-1 0,0 0-2 16,0 7 6-16,2 4 6 0,-2 3 0 16,2 5 2-16,-2 5-3 0,-2 7 1 15,-4 2 10-15,-3 3-2 0,1-1-11 16,4 1-5-16,0 2 2 0,0-3-1 0,4-4-2 15,-2-2-3-15,2-6 2 16,0-4-1-16,0-5-1 0,0-4-1 16,0-4 2-16,0-5 0 0,0-1 0 15,0 0 1-15,0 0 8 0,0-13 2 0,0-8-8 16,0-10-5-16,0-6 4 0,6-6 0 15,-2-6-1-15,4-5 0 0,3-4 0 16,-3-5-1-16,4-4-1 0,-4-4-1 16,3-3 1-16,1 1 1 0,1-2-2 15,3 6-3-15,3 8 0 0,1 9 2 16,1 10 1-16,2 12-2 0,-3 6 2 15,1 7-1-15,2 8-2 0,0 3 0 16,-5 5-2-16,1 1-1 0,-3 0 3 16,-3 11 0-16,-1 6 2 0,-6 1-1 15,-1 3 4-15,-3 3-3 0,-2 1 2 0,0 3 1 16,-11 3 0-16,-3-1-1 0,-5 0 1 15,1 0-2-15,-9-1 2 0,2-3-1 16,4 0 1-16,-2-4 0 0,7-1-1 16,4-4-1-16,-1-2-1 0,9-2-5 15,2-2-24-15,2-2-7 0,0 3-6 0,0 0-11 16,4-3-44-16,4 0-80 0,3 0 61 15</inkml:trace>
  <inkml:trace contextRef="#ctx0" brushRef="#br0" timeOffset="11193.64">22683 14529 6 0,'-9'0'166'0,"-5"-2"-112"15,1 0-6-15,-1 0 1 0,1 1-9 16,1-1-14-16,2 2 3 0,-1 0-3 0,3 0-3 16,0 0-3-16,0 0-3 0,3 2-8 15,-1 8 1-15,0 1 0 0,0 4-4 16,2 4 1-16,-5 2-1 0,9 5 1 15,0 1-4-15,0-3 1 0,0 3-1 16,5-1-2-16,5-1 0 0,2-2 0 0,1-2-2 16,1-7 2-16,5-1-2 0,-1-4 3 15,3-6-1-15,-2-3 1 0,-3 0-2 16,1-4 1-16,-1-9 3 15,-5 0-2-15,-3-4-2 0,-2-2 3 0,-2-2 1 16,-2-1 0-16,-2 1-4 0,0 1 0 16,0 1 3-16,-4 0-4 0,-2 0 1 15,0 3 0-15,2 0 1 0,2 3-1 16,2 2 0-16,0 2-3 0,2 3-3 15,6 1-5-15,6 3 1 0,3 2 4 0,4 0 0 16,-1 0-2-16,3 0 3 0,0 0 1 16,-1 5 3-16,1-3 1 15,0 1-1-15,-2 2 1 0,-1-1 2 16,-3 1-1-16,-3 1-1 0,-3 1 0 0,-3-1 3 15,-2-1-3-15,-2 1 0 0,-2 0 1 16,-2 1 1-16,0 2-2 0,0 0 2 16,0 1 1-16,-6 0 0 0,-2 0 0 15,0-1-1-15,-1-4-1 0,3 1 1 16,2-3-2-16,0-3 0 0,4 2 1 15,-2-2 2-15,0 0-2 0,2 0-4 0,0-8-2 16,0-1-2-16,0-5 0 0,0 0-2 16,6-2-6-16,-2 1 7 15,0 0 1-15,0 3-3 0,-2 3 6 16,3 3 0-16,-3 3-3 0,2 2-6 0,2 0-3 15,0 1 5-15,2 0 1 0,-1 0 3 16,1 2-1-16,0 2 3 0,2-2-2 16,1 2-2-16,3 0 0 0,1-3-5 15,1 0 2-15,3 1 1 0,-1-2 9 16,-1 0-17-16,4 0-2 0,-5-4 10 0,3-1 6 15,2-3-4-15,-3-3 6 0,1-1 1 16,-5-2 3-16,-1-3 0 0,-3-3 3 16,2-3-1-16,-1-6 15 15,-1-1 2-15,-4-4 5 0,0-3-10 0,1 0 3 16,-1-6 3-16,-4-1-7 0,4-3 2 0,-4-1-5 15,-2-3-3-15,0 1-4 16,0 0-1-16,0 6 1 0,0 11-2 16,0 8 2-16,0 12 7 0,0 8-1 15,0 4-2-15,0 1-9 0,0 6-7 0,0 14 7 16,0 11 5-16,0 12-4 0,2 10-1 15,0 9 1-15,2 8 1 0,-4 2-11 16,0 2-5-16,2-1 0 0,1-8 5 16,-1-7-13-16,0-10 1 0,0-10 18 15,0-10 3-15,-2-7 1 0,0-9-1 0,0-6 3 16,0-4 2-16,0-2 9 0,0 0 15 15,0-1-7-15,0-7-7 16,0-4 0-16,0 0-5 0,2-2-1 16,2 1-2-16,0 4-1 0,0-1-2 0,7 1-2 15,-1 3-1-15,0 0-1 0,5 3-2 16,-1 2 1-16,5-2-10 0,-1 3-16 15,5 0-15-15,-2 0-21 0,6 0-70 16,-5-1-67-16</inkml:trace>
  <inkml:trace contextRef="#ctx0" brushRef="#br0" timeOffset="11877.67">24342 14086 85 0,'7'12'125'16,"-5"8"-103"-16,-2 8-1 0,0 6 7 16,0 4-8-16,-7 4 11 0,-3 0 2 15,2 3-6-15,0-3-6 0,-3-4 2 16,3-2-4-16,4-6-3 0,0-6 5 15,0-2-6-15,-1-6-1 0,5-8-2 16,0-1-2-16,-2-6-2 0,0-1 2 0,2 0 1 16,-4-3 5-16,4-15-10 0,0-6-6 15,0-9 0-15,6-2 0 0,5-4 4 16,-3-7-3-16,4-5 3 0,1-4-2 15,1-8 0-15,7-4-2 0,2-4-1 16,4-5 0-16,6-2-2 0,4 7-9 0,0 11 2 16,0 16 5-16,-2 15 2 15,-4 11 1-15,2 9 1 0,3 4 0 16,-3 4 0-16,-6 1 0 0,-5 2-1 15,-7 11-1-15,-7 4-1 0,-6 6-2 0,-2 5 3 16,-6 5 0-16,-13 3 4 0,-1 0 0 16,-3 1-1-16,-2-3 2 0,-2-3 1 15,4-1 6-15,-1-3 1 0,7-5 0 16,7-2-1-16,2-6-2 0,5-2-6 15,3-2-3-15,3 1 2 0,9-3 0 0,7 1 2 16,3-3-2-16,5 0-2 0,4-1 4 16,2 0-2-16,0-1-4 15,7 1 0-15,1 0 0 0,2 0 1 16,-1 2-4-16,-3-1-2 0,-4 2 0 0,-2 4-4 15,-6 1 2-15,-2 3-7 0,-2 5 11 16,-5 1 2-16,-3 2 2 0,-5-1 1 16,-6-5 0-16,-4 1 0 0,0-3 4 15,-14 0 2-15,-3 1 8 0,-4-3 0 16,-1 0 0-16,-5-1 3 0,-4-1 4 0,-2 0-4 15,0-2-1-15,-2 3-2 0,-3-4-3 16,3 2-6-16,0 1 1 0,2-3-2 16,6 2-1-16,4-1-1 15,7-2-1-15,3 0 0 0,5 2-6 0,0-2-28 16,6 1-19-16,-4-1-41 0,-1-5-152 15</inkml:trace>
  <inkml:trace contextRef="#ctx0" brushRef="#br0" timeOffset="13199.75">20429 12325 3 0,'0'4'46'0,"-2"-4"2"0,-2 1 60 15,2-1-37-15,0 1-27 0,0-1 1 16,2 0-9-16,-2 0-4 0,2 0-5 16,0 0-4-16,0 0 0 0,0 0-4 15,0 0-3-15,0 0-6 0,6 0-3 16,6 0 0-16,3 0 3 0,8 0-1 15,-1 0-3-15,5 0 2 0,2 0-4 16,6 0 3-16,1-2-5 0,-1-3 0 16,-4 2-1-16,-2-1-3 0,-5 1-7 0,-3 3-11 15,-4 0-18-15,-5 0-15 0,-10 3-21 16,-2 1-69-16,-2 4-125 0</inkml:trace>
  <inkml:trace contextRef="#ctx0" brushRef="#br0" timeOffset="13638.78">20489 12817 23 0,'9'4'228'0,"-1"1"-191"0,4-1 11 16,5 1 0-16,3 1-18 0,3-4 6 15,8 0-17-15,0-2-6 0,4 0-8 0,3 0-4 16,-1-3 2-16,-6-2-5 0,-2 1-22 16,-7 0-26-16,-5-3-27 0,-7 1-119 15</inkml:trace>
  <inkml:trace contextRef="#ctx0" brushRef="#br0" timeOffset="14042.8">20475 13332 23 0,'0'3'215'0,"0"-2"-123"16,0 0-88-16,6 1 30 0,0 1 9 0,9-1-8 15,5 1-12-15,1-3 3 0,10 0-13 16,2 0-8-16,0 0-4 0,2 0 1 16,-2 0-6-16,0-2-15 15,-2 0-17-15,1-1-20 0,-10 0-97 0</inkml:trace>
  <inkml:trace contextRef="#ctx0" brushRef="#br0" timeOffset="14442.82">20363 13769 75 0,'0'1'250'15,"0"1"-207"-15,0-2-9 0,0 0 6 16,0 2-8-16,4 0-19 0,15 1 10 15,6 1 8-15,10 0-7 0,10-3-13 16,3-1-4-16,-1 0-3 0,1 0-1 0,0 0-3 16,-5 0 0-16,-4 0 4 0,-4 0-26 15,-10 0-25-15,-8 0-16 0,-9 0-55 16,-8 0-203-16</inkml:trace>
  <inkml:trace contextRef="#ctx0" brushRef="#br0" timeOffset="14830.84">20380 14514 79 0,'-4'5'265'15,"4"-4"-198"-15,0-1-45 0,0 0-4 16,2 0 5-16,6 1 9 0,11-1 7 15,7 1-14-15,7-1-9 0,9 0-6 0,-1 0-7 16,3-5-3-16,-1 1 1 0,9 3 1 16,-7 0-1-16,3 1-6 15,-9 0-16-15,-8 1-20 0,-4 4-21 16,-11 0-59-16,-5 0-141 0</inkml:trace>
  <inkml:trace contextRef="#ctx0" brushRef="#br0" timeOffset="15214.87">20299 15306 120 0,'0'2'207'0,"0"-1"-133"0,0 0-60 0,0 3 0 16,10-1 14-16,7 3 7 0,6 0-5 15,4-1-6-15,4 0-12 0,0-3-6 16,2 0-3-16,6-1 1 0,-2-1-5 16,0 0 1-16,1 0-7 0,-1-2-40 15,-4-5-16-15,0-2-19 0,-10-2-200 0</inkml:trace>
  <inkml:trace contextRef="#ctx0" brushRef="#br0" timeOffset="15627.89">20179 15967 145 0,'-2'7'227'16,"0"-1"-159"-16,2 0-40 0,0 1-14 15,8 2 9-15,5-2 5 0,7 1 8 16,7-3-18-16,6-5-9 0,13 4-2 0,3-3-4 16,9-1 1-16,2 1 0 15,2-1-3-15,-4 0-4 0,-6-4-6 16,-5-3-8-16,-7 2-12 0,-9 2-24 15,-11 0-52-15,-11-2-181 0</inkml:trace>
  <inkml:trace contextRef="#ctx0" brushRef="#br0" timeOffset="16103.92">20214 16757 29 0,'0'5'108'0,"7"-1"33"0,3 4-77 15,2 0-9-15,9 0 10 0,4 1-27 16,2 0-5-16,6-2-7 0,6 1-2 16,2 0 7-16,5 2-16 15,1 0 1-15,-3-1 6 0,1-4-20 0,1-5-2 16,-3-6-1-16,-6-10-9 0,-2-3-30 15,-8-4-34-15,-10-3-56 0,-7 0-282 16</inkml:trace>
  <inkml:trace contextRef="#ctx0" brushRef="#br0" timeOffset="19534.09">23096 4093 214 0,'0'0'18'0,"0"0"8"15,0 0 2-15,-4 3-13 0,0 8 4 16,2 4 8-16,-3 3-5 0,1 7-3 16,4 7-6-16,-4 2 0 0,0 5 2 15,4 4-2-15,-4 0 1 0,0 3-3 0,4 0 1 16,-6 1-5-16,4 0 2 0,-5-1 3 15,1-4-6-15,2-3-4 0,-4-5 2 16,6-7-4-16,-2-2 2 0,1-8-2 16,3-6 1-16,0-4 2 0,0-3-2 15,0-4-1-15,0 0 7 0,0 0 9 0,0-18 0 16,0-7-11-16,0-12-3 0,0-8 3 15,3-6-1-15,-1-9-2 0,2-6-1 16,4-4 1-16,-2-6-1 16,2-1-2-16,3-3 1 0,3 0 1 0,-1-1-2 15,3-2-1-15,1-2 1 0,3 3 1 16,3 9-6-16,0 12-1 0,2 16 5 15,2 12-1-15,4 10 1 0,8 8 0 16,2 7 0-16,5 7 1 0,-3 1 2 16,-2 9-5-16,-3 10-2 0,-3 10 3 0,-4 3-5 15,-6 4-1-15,-7 6 1 0,-7-1 6 16,-11 0 1-16,0-1-1 15,-17 2 3-15,-8 0 2 0,0-3-3 16,-4-6-2-16,-2-4 5 0,0-5 2 0,-4 0-2 16,2-1 1-16,2-4-2 0,8-1 0 15,3-6-2-15,9-1-1 0,3-3-1 16,6-2 1-16,2 1-18 0,0-3-28 15,2 1-21-15,6-5-44 0,1 0-92 16</inkml:trace>
  <inkml:trace contextRef="#ctx0" brushRef="#br0" timeOffset="20543.16">23805 4388 158 0,'-12'0'33'0,"-3"-2"8"15,1 0 9-15,-1 2-14 0,-3 0-1 16,1 0-3-16,0 0-6 15,-7 0-3-15,5 9-6 0,-2 2-1 0,3 2-2 16,3 2-6-16,1 4-4 0,-1 0 4 16,7 5-2-16,4 5-5 0,4-2 0 15,0 3-1-15,8-1 3 0,3-1-2 16,5-1-1-16,3-4 0 0,3-5 4 15,3-5-4-15,2-1 1 0,-2-8-1 0,-2-4 4 16,1 0 0-16,1-7-2 0,-6-7 1 16,-1-4 0-16,-3-2 0 0,-7-2-1 15,1-2 1-15,-3-3 0 0,-4 0-2 16,-2 3-1-16,0 0-2 0,0 3 3 15,-8 2-1-15,1-1 1 0,5 3-4 16,-2-1-1-16,4 3-3 0,0 2-6 16,2 4-5-16,11 3-5 0,7 3 7 15,3 3 1-15,6 0 4 0,4 0 4 16,0 0-3-16,2 0 6 0,2 0 4 0,-6 0 1 15,2 1 1-15,-4 4 0 0,-6-2 5 16,-2 0-1-16,-5 3-2 0,-5 0-1 16,-7 2-3-16,0 2 4 0,-4 3 1 15,0 4 2-15,0 4 0 0,-6-1-3 16,0 2 1-16,-1-1-1 0,-3-1 1 15,2-1-2-15,4-1-1 0,-5-5-2 16,9-2 1-16,-2-4 0 0,0-4 0 16,2-2-1-16,0 0 3 0,0-1 1 15,0 0 3-15,0-7-6 0,0-5-3 0,2 0-3 16,2-5-1-16,1 1-6 0,-1-1-2 15,2 1 0-15,-2 1 2 0,6-1-13 16,3 3-9-16,-5 4 1 0,7 3 1 16,-5 3 16-16,-4 2 3 0,4 1 2 15,-3 0 3-15,1 2-1 0,0 4 5 0,2-1 4 16,1 0 0-16,3 0-1 15,3-2 2-15,1-3 1 0,3 0 0 16,-2 0 0-16,1-4 6 0,-1-5-3 16,-5-4 1-16,1-3 12 0,-3-3 3 15,1-6 2-15,-3-4 2 0,0-2-4 0,1-4-3 16,-3-1-8-16,0-3 4 0,-2-2-2 15,3-3-9-15,1-4 2 0,0-2-1 16,-1-5-2-16,-1-6 1 0,-2-3-1 16,0-2 0-16,-2 5-7 0,1 12 6 15,-3 14 3-15,-2 15-4 0,0 11 0 0,0 9 0 16,0 0-7-16,0 19-4 15,0 13 7-15,-9 16 6 0,3 14 2 16,-2 9-3-16,2 3-1 0,0-1 0 16,-3-2 3-16,1-3-3 0,-2 1-2 0,1-7 1 15,3-8-3-15,4-15 1 0,2-9 4 16,0-12-1-16,0-10 0 0,0-3 1 15,0-4 1-15,0-1 7 0,0 0 8 16,6 0-4-16,3 0-6 0,3-4-2 16,0 0-5-16,1 0 0 0,-1 2-2 0,1 2 1 15,-1 0 1-15,2 0-1 0,5 8-17 16,0 5-23-16,1 4-27 15,-3-2-54-15,2 0-101 0</inkml:trace>
  <inkml:trace contextRef="#ctx0" brushRef="#br0" timeOffset="20991.2">25099 4785 12 0,'0'3'177'0,"0"-3"-119"16,0 0-30-16,0 0 13 0,2-1 19 15,6-10-22-15,3-7-15 0,7-4-7 16,5-8-2-16,6-5-1 0,4-7 0 15,0-7 1-15,4-7-3 0,3-3-1 0,-3-8-4 16,2-4 0-16,-2 1-4 0,-2-1-2 16,1 3 2-16,-3 5-2 0,-2 4 1 15,-2 7 2-15,-7 7 1 0,-7 10 6 16,-3 11-3-16,-4 9-5 0,-8 6 4 15,3 4 0-15,-1 5-3 0,-2 5-6 16,0 16-1-16,-2 14 5 0,-7 7 1 16,-1 10-2-16,-3 3 1 0,-1 5 0 15,-3 7 0-15,1 3-1 0,-1 2 3 16,7-2-1-16,2-4 0 0,6-8-4 15,2-3 2-15,0-4 2 0,2-5-2 0,6-3-2 16,2-7 4-16,5-4 0 0,1-6-7 16,-3-8-5-16,3-2-7 0,1-5-12 15,-9-8-12-15,-2-2-24 0,-6-1-38 16,0-10-76-16</inkml:trace>
  <inkml:trace contextRef="#ctx0" brushRef="#br0" timeOffset="21144.2">25386 4553 171 0,'0'-2'143'0,"0"2"-103"0,15 0-34 15,1 0 23-15,9 0 11 0,4 0-7 16,4 0-14-16,4 3-5 0,5 0-9 16,1 4-3-16,7 1-1 0,1 2 0 15,5 3-4-15,-2-2-48 0,-9-7-92 16</inkml:trace>
  <inkml:trace contextRef="#ctx0" brushRef="#br0" timeOffset="23031.31">20312 3473 16 0,'-3'2'-12'16,"-3"1"166"-16,2-3-121 0,2 0 12 15,-2 0 1-15,2 0-10 0,0 3-4 0,-2-2-3 16,2-1-2-16,2 1-6 0,-2 2-1 16,-3 1 0-16,5 1 2 0,0-2-6 15,0 2-5-15,0 0-1 0,13-1 4 16,1 0-2-16,11 0 0 0,4-4-6 15,6 1 1-15,9 0-3 0,1-1-5 0,5 0 2 16,1 0 1-16,-3 0-2 0,-5 0-1 16,-3 0-12-16,-12 0-12 0,-3 0-1 15,-4 0-7-15,-9 0-11 16,-1 0-1-16,-5 0-17 0,-2 0-40 0,-4 0-24 15</inkml:trace>
  <inkml:trace contextRef="#ctx0" brushRef="#br0" timeOffset="23477.34">20386 3996 192 0,'-4'0'68'0,"0"0"-25"16,4 0 12-16,-2 0-12 0,2 0-7 0,0 0-10 15,0 0-10-15,0 0-9 0,6 0 3 16,8 4 5-16,5 0-4 0,4 0-1 15,6 0-5-15,2-1-3 0,6-1 2 16,-2 1-3-16,2 0-1 0,0 0-13 16,1-2-16-16,-5 2-2 0,-2 2-51 15,-7-4-42-15,-9 3-106 0</inkml:trace>
  <inkml:trace contextRef="#ctx0" brushRef="#br0" timeOffset="23877.36">20328 4604 17 0,'0'3'-6'0,"6"0"145"16,3-2-98-16,7 0-1 0,3-1 10 15,1 0-11-15,5 0-12 0,0 0-11 0,4 0-7 16,0 0-7-16,2-2 2 0,0-3-1 16,0 1-3-16,-2 1 0 0,-2 0-2 15,0 3-17-15,-3 0-24 0,-1 0 4 16,-2-1-8-16</inkml:trace>
  <inkml:trace contextRef="#ctx0" brushRef="#br0" timeOffset="24272.38">20543 5051 9 0,'4'2'284'16,"-2"1"-244"-16,2 1-30 0,5 2 28 0,3 0-4 15,5 2 3-15,3-2-1 0,11 0-20 16,0-2-3-16,9 2-10 0,3-2 3 16,0 0-4-16,7 1 0 0,2-2-2 15,-7-1-1-15,1-2-22 0,-9 3-31 16,-10-3-47-16,-11 0-130 0</inkml:trace>
  <inkml:trace contextRef="#ctx0" brushRef="#br0" timeOffset="24641.4">20549 5943 360 0,'0'1'45'0,"2"-1"-44"0,9 1 36 15,5-1 1-15,7 0-1 16,10 0 2-16,10 0-15 0,9-8-11 15,8 2-8-15,6 1 1 0,-2 1 3 16,0 3-8-16,-2-1 0 0,-8 1-8 0,2 1-22 16,-9 0-23-16,-7-4-63 0,-11-2-172 15</inkml:trace>
  <inkml:trace contextRef="#ctx0" brushRef="#br0" timeOffset="31260.78">12597 11220 135 0,'-2'0'60'0,"-2"0"-31"0,2 0 20 16,-2 0-5-16,-1 0-12 0,3 0-7 15,-2 0 2-15,2 0-7 0,-2 0-3 16,2 0-2-16,-2 0-2 0,-2 0 2 15,6 0-5-15,-4 0-2 0,-1 1-1 16,1 0 1-16,0 3-4 0,0-2 1 16,0 1 0-16,-2-1-1 0,2 1-1 15,1 1 1-15,-1 0 3 0,-4-1-4 16,4 1 4-16,0-1-5 0,2-2 3 15,2 1 2-15,-4-1-3 0,2 1 0 0,-1-1 1 16,1-1-1-16,2 0 3 0,-2 0-4 16,2 0-1-16,0 0 2 0,0 0 1 15,0 0-4-15,0 0-1 0,0 0 1 16,0 0-1-16,2 0-6 0,9 0 5 15,11-10 3-15,7-4 0 0,4-4-2 16,7-3-1-16,5-2 3 0,3-1-1 16,6 0-2-16,1 0 2 0,-1 2 0 15,2 1 0-15,-6 4 0 0,-7 1 1 16,0 3 2-16,-5 2 0 0,-12 4-5 0,-3 2 2 15,-8 3 1-15,-9 1-1 0,-4 1-2 16,2 0 0-16,-4 0 5 0,0 0-4 16,0 0 0-16,-4 2 1 0,-2 4 1 15,-1 5-2-15,-1-2-3 0,0 0-3 16,0 1 1-16,1-2-6 0,3-1-5 15,-2 0-3-15,2 1-2 0,0-3-7 16,2 1-2-16,-4 0-8 0,1 0-17 16,-1-1-39-16,-4-3-67 0</inkml:trace>
  <inkml:trace contextRef="#ctx0" brushRef="#br0" timeOffset="31604.8">12833 11226 8 0,'0'1'248'0,"0"-1"-191"16,0 3-39-16,0 4 37 0,0 2 1 15,0 4-15-15,0 3-7 0,0 3-6 16,0 5 0-16,0 5-6 0,0-1-1 16,0 1 4-16,0-3-11 0,0 0-6 15,0-1 3-15,0-2-4 0,0-2-2 0,0-4-3 16,2-1-1-16,4-1 1 0,-4-6 0 15,2-1-4-15,0-2 2 16,2-2-1-16,1-1-7 0,3-3-7 16,0 0-5-16,5 0-12 0,1-3-7 0,1-7-16 15,-1-1-2-15,3-2-13 0,-2-2-60 16,-5 0-95-16</inkml:trace>
  <inkml:trace contextRef="#ctx0" brushRef="#br0" timeOffset="31983.82">13240 11333 12 0,'0'7'133'0,"0"1"-54"16,0 2-43-16,-4 4 8 0,-2 0-8 15,4 2-8-15,-7 2-6 0,7-1-3 16,-4 2-4-16,2-4 12 0,2-3-8 15,0-5-11-15,0-4-5 0,2-2-4 16,0 0 4-16,0-1 7 0,0 0 1 0,0-7-10 16,0-6-3-16,0-4 3 0,0 0-1 15,4-2-1-15,2 1-1 0,0-1 3 16,2-1-1-16,1-1-2 0,-1-1-1 15,2 0 3-15,1 5 0 16,-1 4-2-16,-2 6-1 0,-2 3 6 0,3 3-3 16,1 1-4-16,5 0 3 0,-5 0 1 15,4 7 1-15,1 3-2 0,-3 1 0 16,3 1 3-16,-1-1 2 0,1-2-4 16,-3 2 0-16,2-2-2 0,-5-1 2 15,1-3-1-15,-2-1 1 0,-4-2 0 0,1-1-5 16,1-1-15-16,-2 0-5 0,2 0-15 15,2-2-18-15,-3-7-42 0,-1-5-68 16</inkml:trace>
  <inkml:trace contextRef="#ctx0" brushRef="#br0" timeOffset="32225.84">13684 11227 41 0,'0'9'-5'0,"0"-1"193"16,0 1-145-16,0 5 13 15,-10 1 10-15,2 2-14 0,2 0-17 0,-3-2-11 16,5-1-10-16,-2-3-6 0,6-2-4 16,0-2-4-16,0-1-3 0,0 0 5 15,6-1-4-15,4-1-9 0,5-2 0 16,4-2 2-16,1 0-15 0,9 0-25 15,4-10 9-15,2-2 19 0,-2-4-96 16,-2-3-18-16,0-2 36 0</inkml:trace>
  <inkml:trace contextRef="#ctx0" brushRef="#br0" timeOffset="32535.86">14005 11200 4 0,'0'-9'38'16,"0"1"170"-16,-2 0-156 0,-7 3-9 15,-1 4 6-15,-4-2-14 0,3 3-2 16,1 0-2-16,2 0-11 0,-1 4-5 0,5 7-8 16,2 2-4-16,2 3-2 15,0 1 1-15,0-1-1 0,0 3-2 16,4 0 1-16,7 1 2 0,1 2-1 15,0 0-2-15,5-1 0 0,0 1 3 0,-1-2-1 16,1 0 0-16,-1-1-2 0,-8-1 0 16,1-3 3-16,-7 0-1 0,-2-3-1 15,0-1 5-15,-4-1 6 0,-11 0 3 16,1-1 8-16,-3-3 0 0,-1 0-5 15,-1-3-2-15,2 1-5 0,-1 1-1 16,3-3 3-16,1 0-8 0,1-1-1 0,5 1-1 16,2-2 0-16,-2 2-2 15,8-1-2-15,0-1 2 0,0 1-14 16,0 1-18-16,6-1 5 0,6-1-19 15,5 0-16-15,1 0-35 0,1-6-172 0,0-6 123 16</inkml:trace>
  <inkml:trace contextRef="#ctx0" brushRef="#br0" timeOffset="33228.9">14528 11226 107 0,'4'-4'232'0,"-4"3"-203"0,2 1-10 16,0 0 23-16,-2 0-21 0,0 11-3 15,0 8 6-15,0 6 2 0,-4 3-7 16,-2 3-8-16,-3-1 0 0,3-1-1 0,2-1 2 15,-2-3 1-15,2-3-2 0,0-2-1 16,-1-5-3-16,3-5-2 0,0-5-1 16,0-1 1-16,0-4 5 15,2 0-5-15,-2 0 2 0,0 0 0 0,0-5-2 16,2-9-1-16,0-3-6 0,0-6 4 15,0-4 2-15,10-1-3 0,-1-4-1 16,-1-3 0-16,2-3 2 0,3-3 1 16,-1-2-3-16,5-1 0 0,-1 4 1 15,3 2 0-15,5 8-3 0,-1 6 0 0,2 7 1 16,4 6 0-16,-4 4-3 0,0 7-4 15,-3 0 0-15,-1 3-3 0,0 7 2 16,-9 7 2-16,-6 1-4 0,-6 5-9 16,-2 5 15-16,-12 0-3 0,-7 1 6 15,0 0 3-15,-1-1-2 0,-1 1 0 16,2-4 3-16,3-1 0 0,1-2 2 15,5-4-2-15,-1-5 8 0,5-2-2 16,6-5-2-16,0-2-4 0,2-2 1 16,0 2-1-16,4 0-1 0,6 0 0 0,7 1 2 15,1-4-1-15,7 1-1 0,2 1-1 16,0 2-1-16,6 3 2 0,2 0-1 15,0 1-1-15,-2 2 1 0,1 2 2 16,-10 1-3-16,1 4 0 0,-8 0 1 16,-7-2 1-16,-4 2-1 0,-6-3 0 15,-2-1 2-15,-8 0 2 0,-5 0-4 16,-3-2 3-16,-3 1 1 0,0-1-1 15,-5-1 3-15,1-1 3 0,-6 0-1 16,2-1 1-16,-2-1-7 0,0-1 0 16,2-1 0-16,6 2 0 0,2-4-3 0,7-1 0 15,4 1 2-15,-1-1-4 0,5 1-12 16,4 2-7-16,-2 1-16 0,4 1-25 15,-4 1-33-15,2-5-143 0</inkml:trace>
  <inkml:trace contextRef="#ctx0" brushRef="#br0" timeOffset="34657.98">12626 3956 33 0,'0'0'124'15,"0"0"-91"-15,0 0 1 0,0 0 9 16,0 0-15-16,-2 0 4 0,-4 0-5 0,4 0-1 16,-2 0-4-16,-1 0-2 0,3 0 0 15,-4 0 1-15,2 1-3 0,0 1-2 16,-2-2 2-16,1 2-2 0,1-1-6 15,2 1-3-15,2-2 3 0,0 0-5 16,0 0-4-16,0 0-2 0,11 0 1 16,5 0 7-16,9-5-1 0,6-9-1 15,2 0-3-15,6 1 1 0,7 0-2 16,3-1 4-16,9-2 0 0,-4 1 3 15,2 2-3-15,-9 3-4 0,-7 5 2 0,-9 1-1 16,-11 3-2-16,-5 1 0 0,-9 0 0 16,-4 0 2-16,-2 0-3 0,0 0 2 15,0 3 2-15,0 2-2 0,-2 1-2 16,-4 2 0-16,-2 1-5 0,-1-2-4 15,3 3-9-15,-4 2-4 0,-1-1-10 0,3 2-15 16,-4-3-18-16,-5-5-58 16,-3 2-129-16</inkml:trace>
  <inkml:trace contextRef="#ctx0" brushRef="#br0" timeOffset="34905.99">12903 3988 143 0,'6'5'176'0,"-6"3"-165"15,0 3 45-15,0 5-1 0,0 6-9 16,0 8-8-16,-6 2 13 16,-2 5-19-16,-1 1-15 0,1 1 2 15,2 2-5-15,0 2-7 0,0-2 0 0,3-4-6 16,3-3-1-16,0-5-1 0,3-5 3 15,7-4-1-15,0-3-6 0,5-6-15 16,1-4-10-16,3-6-7 0,4-1-8 16,1-3-11-16,3-12-17 0,-2-5-27 15,-6-4-97-15</inkml:trace>
  <inkml:trace contextRef="#ctx0" brushRef="#br0" timeOffset="35454.01">13223 4178 3 0,'9'0'27'0,"-5"0"118"16,2 0-103-16,0 3 2 0,-2 3 7 15,0 1-16-15,3 6-7 0,-5 1-1 16,4 1 0-16,-4 3 1 0,2-3-13 16,-2-2 0-16,-2 2 1 0,0-7-2 15,0 0-2-15,-2 0 0 0,-4-6-2 0,4 0 2 16,-4-2 2-16,4 0-4 0,-3-3 1 15,3-8-5-15,2-7 0 0,0 0-3 16,2-5-2-16,7-3 1 16,3-1 1-16,-2-1-1 0,7-1 0 0,4-1-4 15,-1-2 3-15,3 4-2 0,0 2 3 16,0 2-4-16,-1 5 3 0,-3 5 0 15,-3 2-3-15,1 4 2 0,2 5 1 16,-3 2-3-16,3 1-1 0,-3 0 3 16,-1 9 0-16,-1 3-1 0,-6 2-1 0,-3 3 2 15,-5 3 2-15,0 3-2 0,-2 2 0 16,-11 2 2-16,-3 2 0 0,-7-2-2 15,-2 0 0-15,0 0 1 0,-2-4 0 16,3-3-5-16,5-2-3 0,0-6 2 16,9-2-4-16,4-5-2 0,4-4-3 15,2 0-7-15,0-1 3 0,0 0-2 16,0 0-2-16,8 0 12 0,0-5 2 15,5 2 2-15,-5-2 1 0,2 2 5 16,3 3 0-16,-1 0 0 0,5 0 4 0,-3 0-1 16,3 2 5-16,-3 5 8 0,3 3-10 15,1 0 5-15,1 0 0 0,2 1-1 16,-3-2-2-16,7-3 3 0,-6 4-3 15,-3-3-5-15,-1-2-5 0,-5 1 4 16,-4-6 0-16,2 1-13 0,-4-1-10 16,7 0-14-16,-5-2-4 0,2-13-53 15,-2-5-128-15</inkml:trace>
  <inkml:trace contextRef="#ctx0" brushRef="#br0" timeOffset="35683.04">13908 4111 144 0,'2'9'116'0,"-2"-1"-102"0,0 4 45 0,0 2 16 16,-7 1-36-16,1 0-5 16,-2 2-3-16,0-1-12 0,4-2-6 15,-3 0-7-15,1-2-4 0,6-2 3 16,0 1-4-16,0-4-1 0,0-1 0 0,0 0-1 15,0-5-11-15,2 1-13 0,11-2-7 16,1 0 6-16,9-1-24 0,4-10-21 16,0-7 28-16,6-2-122 0,0-2 32 15</inkml:trace>
  <inkml:trace contextRef="#ctx0" brushRef="#br0" timeOffset="35977.05">14278 4050 46 0,'0'-5'117'16,"-7"-1"45"-16,-3 2-140 0,-4 0 34 15,-1 3-19-15,1 1-13 0,1 0 5 16,5 0-11-16,0 1-10 0,2 8-9 0,1 4-3 15,5 4 3-15,0 1 1 0,0 3 0 16,11 1-3-16,3-2 1 0,5 3 3 16,1-1-3-16,1-1 1 0,4 1 0 15,-2-1-1-15,-5-2-1 0,-1 0 2 16,-7-2-1-16,-2 0 5 0,-3-3-3 0,-5-1 0 15,0-2 6-15,-7-1 0 16,-9 1 0-16,-1-2 6 0,-1 1 3 16,-7-2-1-16,0-2 0 0,0 0 0 15,5-3-1-15,1 1-6 0,2-1-5 0,3-1-2 16,4-1 0-16,3 1 0 0,5-2-5 15,2 1-16-15,0 1-13 0,0 2-19 16,9-4-11-16,3 0-71 0,0 0-126 16</inkml:trace>
  <inkml:trace contextRef="#ctx0" brushRef="#br0" timeOffset="36986.11">14674 4475 6 0,'-2'5'203'0,"0"-5"-139"0,0 0-46 16,2 0 24-16,0 0-1 16,0 0-2-16,0-3-11 0,0-5-14 15,11-5-6-15,5-3-3 0,5-8 4 16,0-3 0-16,3 0-3 0,-1-2 6 0,-2-1 0 15,1 1-5-15,-1-4 4 0,4-1 0 16,2-2-3-16,-2-3 0 0,1 2-3 16,-3 3-1-16,-4 4 1 0,-3 6 2 15,-3 6 5-15,-3 2-8 0,-2 3 1 16,-3 5-3-16,-1 2 2 0,-2 5 2 15,0 1-5-15,0 0-2 0,2 0-1 0,2 5 3 16,-2 7-1-16,-2 4 0 16,0 2 2-16,-2 5 4 0,0 3-6 15,0 2 3-15,0 1 0 0,0 0 3 0,0 0-6 16,0-1 0-16,0 1 1 0,0 0-2 15,0 1 2-15,3-3-1 0,3 1 0 16,0-1 0-16,0-1 1 0,2 2-1 16,-1-6 1-16,1 0 0 0,-2-3 0 15,-2-6-1-15,-4-3 1 0,2-4 0 16,-2-2-7-16,0 0-5 0,0-3-6 0,0 0-6 15,-2 0-15-15,-8 0-13 0,-5-1-23 16,-1 0-75-16</inkml:trace>
  <inkml:trace contextRef="#ctx0" brushRef="#br0" timeOffset="37162.11">14794 4370 97 0,'9'0'276'0,"1"0"-259"0,2 0 19 0,5 0 8 16,4-1-19-16,5 0 3 0,8-2-9 15,9-2-11-15,4 1-6 16,7-1 1-16,4 0-2 0,6-1-4 16,9-1-30-16,-7-3-41 0,-2 0-235 0</inkml:trace>
  <inkml:trace contextRef="#ctx0" brushRef="#br0" timeOffset="42140.41">14991 12059 6 0,'0'3'-6'0,"2"-2"15"0,-2 1 86 15,0-2-10-15,0 0-65 0,0 0 25 16,0 0-10-16,0 0-15 0,0 0-1 15,0 0-4-15,0 0 2 0,0 0-2 0,0 0 1 16,-2 0 0-16,2 0-2 0,-4 0 1 16,4 0-3-16,0 0-1 0,-2 0-3 15,2 0-2-15,-3 0 1 16,1 2-1-16,0 2-3 0,-2 5 1 0,4 3-4 15,-4 6 7-15,0 4 0 0,0 1 6 16,0 0-3-16,4-1-7 0,0-4-1 16,0 4-2-16,0 6 1 0,-2 0 2 15,0 0 6-15,-1 0-5 0,3-3-3 16,0 2 2-16,0 4-1 0,0-1-1 0,0 3-1 15,0 1 2-15,0 2-1 0,0-1-1 16,0 0 0-16,0 1 3 0,0 1-3 16,0-3 0-16,0 0 0 0,0-3 2 15,0 0-1-15,0-1-1 16,0 2 0-16,0-3 2 0,0 0-1 0,0-1-2 15,0 1 2-15,0-1-2 0,0 1 2 16,-4-1-2-16,4-1 2 0,0 0 1 16,-2-2-2-16,2 0-1 0,0 2 1 15,-6 2 2-15,4-1 0 0,0-2-3 16,-2-3 1-16,2 1 1 0,-2 2-1 0,-1 8 0 15,-1 5 0-15,-2 3 1 0,0-2 0 16,4-2-2-16,-3-2 1 0,7-1 0 16,0 3 0-16,-4-2 0 0,4-2-1 15,0 1 2-15,-4 2-1 0,4-3 0 16,0 2 0-16,0-3 0 0,0-1 0 15,0 2 0-15,0-5-1 0,0 2 2 16,0 1-1-16,0-3 0 0,0 2 0 16,0-1 0-16,-4 1 1 0,0 2-2 15,2 1 1-15,-2-1 1 0,4-2-1 0,0 2-1 16,-2-2 1-16,2-1 0 0,0 2 0 15,-2-2 0-15,2 1 0 0,0 3 0 16,0 1 0-16,0 1-1 0,0 1 2 16,0 0-1-16,0 1 1 0,0-2-1 15,0 0-1-15,0 4 2 0,0-3-1 16,0-2-1-16,0 1 1 0,2-6 1 15,-2 2-1-15,6 0-1 0,-4-5 1 16,0 1 1-16,4 0-1 0,-6 0-1 16,4 0 1-16,0 1 1 0,1-2 0 0,-1-1-2 15,0 1 0-15,-2-1 2 0,0 0 0 16,0 0-2-16,0-1 2 0,0 1-1 15,0 1 1-15,-2-2-2 0,0 1 1 16,0-3 2-16,0 0-2 0,0-2-1 16,0 1 1-16,0-3 2 0,0 1-2 0,0-2-1 15,0-1 1-15,0 1 1 16,0 2 0-16,-2 0-2 0,2 3 0 15,0 1 2-15,-2-4 0 0,2 3-2 16,0 1 1-16,0-2 1 0,0 0 0 0,0 2-2 16,0-1 1-16,-2 1 1 0,2 1 1 15,-2-3-2-15,0-1 0 0,2-2 2 16,-4 0 0-16,2 2-2 0,2-1 2 15,0-1 0-15,0 1 0 0,0-1-3 16,0-1 1-16,0 0 1 0,0 1 0 16,0-3-2-16,0 4 1 0,-2-1 2 0,2-1-4 15,0 1 4-15,0-3-4 16,0-1 4-16,0 3-2 0,-2-2 0 15,-1 0 1-15,3-1 1 0,-2-2 0 16,0 0-2-16,2 1 1 0,-2-2 1 0,2 4 0 16,0-3-3-16,-4 1 1 0,4 1 2 15,0-1-1-15,-2 7-2 0,0 1 0 16,2-1 9-16,0-3-1 0,0-4-9 15,0-4 4-15,0 0-1 0,0-1 0 16,0 3-2-16,-2 3 1 0,2 4 1 0,0 0 1 16,-2-3 2-16,2-5-4 0,0-6 0 15,0-3 1-15,0 3-1 16,0 0 1-16,0-2 0 0,0 1 0 15,0-1-2-15,0 1 1 0,0 1 2 0,-2 1 0 16,0 1-2-16,2-2-1 0,-2 0 2 16,0-3 0-16,2 1-2 0,0-2 1 15,0 0 2-15,0 2-2 0,0 1-1 16,0-3 1-16,0 3 2 0,0 2 0 15,0-1-2-15,0 6 0 0,-2 2 5 0,-1 1-6 16,3 2 2-16,-2-2 2 0,2-3 2 16,-2 0 1-16,2-6-4 0,-2 1-2 15,2 1 1-15,-4 4 1 16,2 8-1-16,0 0 2 0,2 1 5 0,-2-1-4 15,2-3-4-15,-2-3 1 0,2-1 1 16,0-2-1-16,0-6-2 0,0-1 2 16,0 0 1-16,0-1 2 0,0 2-4 15,-2 3 3-15,0 0-2 0,2 1 1 16,-2 4-2-16,-2 0 0 0,1-1-1 0,3-2 1 15,-4-3 0-15,4-1 0 0,0-1 1 16,0 1 1-16,0-3-2 0,0 1 0 16,-2 1 1-16,2 4-1 0,0 2-1 15,-2 0 2-15,2-2 0 0,0-1 0 16,0-5-1-16,0 1 0 0,0 1 0 15,0-1 1-15,0 2-2 0,0 2 1 16,0-3 1-16,0 2-1 0,0-2 0 16,0-3-1-16,0 3 2 0,0-4 0 15,0 2-2-15,0 2 1 0,0 1 2 0,0 0 0 16,0 6-3-16,0 0 1 0,-2 7 1 15,0 2 0-15,0-4 1 0,2-3 0 16,0-4-1-16,0-2-1 0,0-1 0 16,0 0 1-16,-2-2 0 0,2-3-1 15,0 1 0-15,0-2 0 0,0 0 0 16,0 0 1-16,0 0-2 0,0 0 1 15,0 0 0-15,0-8-9 0,6-11-13 16,4-11-16-16,5-14-41 0,-3-11-66 16</inkml:trace>
  <inkml:trace contextRef="#ctx0" brushRef="#br0" timeOffset="57081.25">15026 12120 8 0,'0'0'14'15,"0"0"1"-15,0 0-7 0,0 0-5 16,0 0-1-16,0 0 1 0,0 0 21 16,0 0-9-16,0-2-4 0,-2 1 3 0,0 1 8 15,2 0-5-15,-2 0-8 0,2 0-4 16,0 0 3-16,-2 0 4 0,2 0 1 15,-2 0 1-15,-1 0-5 0,3 0 6 16,-2 0-3-16,2 0 5 16,-2 0 0-16,0 0-3 0,2 0-3 0,-2 0 1 15,0 0-2-15,0 0 3 0,0 0 3 0,2 0-6 16,-2 0 2-16,2 0-3 15,0 0 3-15,-4 0-3 0,2 0 3 16,-2 0-2-16,2 0-2 0,2 0 2 16,0 0-3-16,0 0-1 0,0 0-5 0,0 0 3 15,0 0-1-15,0 0-2 0,0 0 0 16,0 0 2-16,0 0-1 0,0 0 4 15,0 0 2-15,0 0 2 0,0 0 0 16,0 3-2-16,-3-2-4 0,3 0-1 16,0 1-3-16,0-2 0 0,0 2 1 0,0 0-2 15,0 0 1-15,0-1 1 0,9 0-1 16,-3-1-1-16,4 0 2 15,1 0-1-15,-3 0 1 0,0 0 0 16,0-3 0-16,3 0-2 0,-3 0 1 0,4 1 1 16,1 0 0-16,-5 0-1 0,9-2 0 15,-5 1 0-15,3-1 1 0,1-1-2 16,1 0 1-16,1 0 0 0,-1 1 0 15,1-1 0-15,-1 0 0 0,-1 3 0 16,-1-1 0-16,1 1-1 0,-1 2 0 0,-3-1 0 16,1 1 0-16,-1 0-6 15,-2 0 2-15,1 0 2 0,3 0 3 0,-1 0-11 16,-3 0 5-16,4-1 2 15,1-3-2-15,-1 1 1 0,1 0 4 0,-1-2 0 16,1 2-5-16,-1 1 1 0,-1 1 0 16,-1 1 2-16,0 0-6 0,-1 0-7 15,-3 0-2-15,2 4 11 0,-3-2 1 16,3 0 3-16,0 1-4 0,-4-3 2 15,5 1-5-15,-1 1 4 0,-2-2 1 0,7 0-3 16,-3 2 1-16,1-2-6 0,-1 0-4 16,1 0 0-16,1 0-11 0,-4 0 3 15,1 0-2-15,-1 0 9 0,0 0 5 16,1 0-9-16,-5 2 7 0,2 1 10 15,0-2 6-15,3 1 1 0,1-1 0 16,3 1 6-16,-1-1 13 0,1 0-21 16,-1-1 0-16,-2 0 3 0,3 1-2 15,-3-1 1-15,-1 0-2 0,-3 0 2 16,-4 0-2-16,0 0-2 0,-2 0 2 0,-2 2 0 15,0-1 0-15,0 1 0 0,0-1-2 16,-2 1 2-16,-2 0 0 0,2 0 0 16,-2 0 0-16,0 1 2 0,2-3-2 15,-5 2 0-15,5 1 0 16,0-2 3-16,-2 2 1 0,2 0 2 0,-2-3-1 15,4 3 0-15,-2-1 0 0,0-1-3 16,2 0 2-16,-2 2-2 0,0-3-1 16,0 3-2-16,2 0-1 0,0 0 2 15,0 0 0-15,0 1 0 0,-2-1 2 16,2 2-2-16,0 3 0 0,-3-1-2 0,1 3 2 15,0 1-1-15,2-4-6 0,0 4 4 16,0 2-5-16,0 1-3 0,0 1 7 16,0 1 13-16,0-3-18 15,0 4-1-15,0 3-2 0,0 6 28 0,4 4-10 16,3 2 45-16,-3-1 2 0,2 0-58 15,0-1-11-15,-2 0 27 0,3 1 4 16,-1-1-15-16,0 0 0 0,2 0-1 16,-4 2 4-16,3-5-3 0,-1 3 1 15,2 0 2-15,0 0 1 0,-1 0-3 0,-1 0 2 16,0 1 2-16,-2-3 3 0,0 0-6 15,-4-1 3-15,4 0 0 0,-2 0-2 16,-2 0-2-16,2 1 2 16,-2-2-1-16,0 1 1 0,3 2-1 0,-1-3 2 15,-2 0 7-15,0 1-1 0,0-1-4 0,0-1 1 16,2 1 2-16,-2-1-1 15,2 0 4-15,-2 0 0 0,0 0-3 16,0 2 0-16,0-2-3 0,0-1-3 16,0 0 1-16,0-2-2 0,0 1-1 0,2 1-1 15,0 1 1-15,2 0 1 0,-2 2-2 16,-2 1 1-16,0 0 0 0,2 0-1 15,-2 2 0-15,0-3 1 0,2 1 0 16,0 2 0-16,-2-3-1 0,0 4 0 16,0 0 0-16,0 1 1 0,0 1 0 0,0-1-1 15,-2-2 2-15,0 1-1 16,0-3 0-16,2-1-1 0,0 0 0 15,0-3 1-15,0 0-2 0,0 1 1 16,-2 3 1-16,2 1-1 0,0 0 0 0,0 0 0 16,0 0 1-16,-4 2 0 0,2-3-2 15,0 1 1-15,-2 1 1 0,-1-1 0 16,3 1-2-16,0 1 1 0,-2-2 1 15,4-1-1-15,0 1 0 0,0 1 0 16,0-1 1-16,0 4 0 0,0-3-2 16,0 3 2-16,-2 1-2 0,0 1 4 15,0 0 1-15,0 0 0 0,2 2 0 0,-2-2 2 16,0 0-3-16,0 0 0 15,0-4-2-15,0 3 2 0,0-2 0 16,-3 0 0-16,3 2 0 0,2 2-2 0,0 1-2 16,-2 0 1-16,2 0 1 0,0 1-1 15,-2-1 0-15,0-2 0 0,2-1 1 16,0 0 0-16,0-3-1 0,0 1-1 15,0-1 3-15,0-2-2 0,0 0 0 16,0-3 1-16,0 0 0 0,0-1 0 16,0 0-1-16,0-3 0 0,0-2 2 15,0-5 0-15,0-2-1 0,-2-4 0 16,2 0 0-16,-2-5-3 0,0 5 2 15,-2-2 0-15,2 1 1 0,0 5 0 0,0-1-2 16,-1 12 1-16,1 5 0 0,-4 4 2 16,4 0-1-16,-4-5 1 0,6-3-1 15,0 0 5-15,0 3-5 0,-2 1 2 16,2 0-1-16,0 1 1 0,0-3-1 15,0 2-1-15,0 1 0 0,0-3 1 0,2 2-2 16,-2-2-2-16,0 0 7 16,2-1-3-16,0 2 2 0,-2-3-2 15,0 1 3-15,0 0 1 0,0 0-5 16,0 1 2-16,0-1-3 0,0-1 2 0,2 0-2 15,0-1 2-15,-2 0-1 0,2 1 0 16,-2-2 0-16,0 1 0 0,2 0-1 16,-2 2 1-16,2 1 0 0,0 0-1 15,-2-2 1-15,0-2 1 0,5 0-1 16,-5-2 0-16,2 1 1 0,0-1-1 0,2-1-1 15,-2-1 0-15,0-1 1 0,-2 0 0 16,0-2-1-16,2-2 0 16,-2-1 1-16,2-3-1 0,-2 1 0 15,0 0 0-15,0-1 0 0,0 0 1 0,0-2-2 16,0 4 1-16,2 8 1 0,-2 3-1 15,0 1 1-15,0-2-2 0,0-10 2 16,2 0-1-16,-2-1-1 0,0 0 1 16,4 7 1-16,-1 6-1 0,1-4 0 15,-4-2 0-15,0-9 1 0,2-8-2 0,-2 1 0 16,0-2 1-16,0 0 1 0,0 0-1 15,0 0 0-15,0 0-1 0,0 0 2 16,0 0-1-16,0 0 0 16,0 0 0-16,0 0 1 0,0 0 0 0,0 1-1 15,0 1-1-15,2 1 2 0,0 3-3 16,-2-3 4-16,0 3-4 0,0-1 2 15,0-3 1-15,0 0-2 0,0-2 2 16,0 0 0-16,0 0 0 0,0 0-1 16,0 0 0-16,0 0 1 0,0 0 1 15,0 0-5-15,-2 0 2 0,0-3 2 0,0-3-1 16,-2 2-1-16,-1-1 1 0,3 1 1 15,0 0-1-15,-2 2 0 0,0-2 0 16,-2 3 1-16,4 0 1 16,-5-1-4-16,3 1 2 0,0-1 2 0,-2 0-2 15,0 1 0-15,-2 0 0 0,-1-1 1 16,-1 1-1-16,2 0 0 0,-5 1 0 15,5-2 0-15,-4 1 0 0,-3 0 0 16,3 1 0-16,-1 0 1 0,1-2 0 16,-3 1-1-16,3 1 0 0,0-2 0 0,-3 2 1 15,1 0-2-15,-1 0 1 0,5 0 0 16,-2 0 1-16,-1 2-2 0,3 0 1 15,-1 0 0-15,1 0 0 0,0 0-1 16,-1 2 0-16,3-4 1 0,-4 0-3 16,3 0 2-16,-1 0 0 0,0 0-1 15,-3 0 2-15,-1 0-1 0,4 3-2 16,-5-1-13-16,5 1 15 0,4 1 2 15,-3-3-2-15,1-1 2 0,-2 0-1 16,-1 0-3-16,1 0 2 0,4 0 3 0,-2-7-2 16,-1 2-1-16,3-2 1 0,-4-2 0 15,-1 3 1-15,3 0-4 0,-2 1 6 16,4 3-2-16,-1-1 0 0,-3-1-2 15,0 2 1-15,-7 1 0 0,-1 0-4 16,1 1 3-16,1 0 1 0,5 0 0 16,1 0 1-16,4 0-1 0,2 0 0 15,-1 0 1-15,3 2-1 0,-2-2 0 16,2 0-1-16,0 0 2 0,-4 0 0 15,4 3-2-15,-2-1 1 0,0-2 1 0,-3 1-1 16,5-1-1-16,-6 0 1 0,-2 0 1 16,-5 0-1-16,-1 0-4 0,-3 0 4 15,3 0 0-15,-3-1-2 0,2 1 2 16,-1 0 0-16,1 0 2 0,1 0-2 15,-1 0-2-15,3 0 2 0,1 0 2 0,1 0-2 16,2 0 0-16,7 0 0 16,-1 0 0-16,2 0 1 0,2 0-1 15,-2 0 0-15,2 0 0 0,-2 0 0 16,-2 0-1-16,2 0 1 0,2 0 1 0,-2 0 0 15,-2 0-2-15,2 0 0 0,-5 6 2 16,1-1-1-16,0 3-1 0,2 0 1 16,0-2 0-16,0 1-2 0,0-3-7 15,-1-2 0-15,5 0-8 0,0-2-20 16,0 0-25-16,0 0-66 0</inkml:trace>
  <inkml:trace contextRef="#ctx0" brushRef="#br0" timeOffset="58441.34">14943 14721 50 0,'-2'-2'40'0,"2"0"-17"16,0-1-11-16,-2 0-4 0,2 1 88 15,0 1-57-15,0 0-20 0,0 1-5 0,-2 0 0 16,2 0 12-16,0 0 4 0,0 0-8 16,0 0-4-16,0 0-2 0,0 0-1 15,0 0-5-15,0 0 2 0,0 0 0 16,0 0-1-16,0 0-3 0,0 0 0 15,0 0-3-15,0 0-1 0,0 0-3 0,2 0 0 16,6 0 3-16,3 0 4 16,3 0-4-16,3-3-2 0,-1 1 2 15,3-1 0-15,2 2-2 0,1-3 0 16,1 1-2-16,4-1 1 0,-2-2 0 0,2 0 0 15,-1 1 1-15,-3 0-2 0,2 0 0 16,-2 1 0-16,-1 0 0 0,-1-2 1 16,2 4-2-16,-2-1 1 0,1 3 0 15,-1 0-1-15,0-1-1 0,1-2-6 16,-1 1 2-16,0 0 0 0,-1 0-2 0,3-1 3 15,-2-2 2-15,1 1 0 0,-5 0-1 16,0 0 2-16,-3 1 2 16,-2 2 0-16,-1-2-1 0,1 1 1 15,1-1 0-15,-5 0 0 0,0 1 0 0,5 1 0 16,-3-2 0-16,-2 2 0 0,0 0-5 15,-3-1 1-15,1 2 1 0,-2 0 1 16,-2-1-3-16,2 1 0 0,-2-1 2 16,0 1 1-16,2 0 1 0,0-1 1 15,3 1 0-15,-1 0 0 0,-2 0 0 16,0 0 0-16,2 0 1 0,-2 0-1 0,-1 0-1 15,3 1 0-15,-4 1 1 0,2-1 0 16,-2 0-1-16,4-1 1 16,-2 0 2-16,5 0 1 0,-3-1-3 15,0-3 0-15,0 0 0 0,0-2 0 0,1 1-1 16,-1 1-2-16,-4 0-3 0,2 3-9 15,-4 1-7-15,0-2-17 0,0 2-12 16,0 0-7-16,0-1-51 0,0 1-60 16</inkml:trace>
  <inkml:trace contextRef="#ctx0" brushRef="#br0" timeOffset="59421.39">15102 13320 25 0,'0'3'52'0,"0"-2"-20"0,-2 2-17 16,-2-2 45-16,2 3-16 0,2-1-22 15,-4 0-3-15,4-1 4 0,0 0-1 0,-2-2 2 16,2 1-1-16,0-1-5 16,0 0-4-16,0 0 2 0,0 0 4 15,0 0 6-15,4 0-11 0,2-1-3 16,-2-3-5-16,7 1 4 0,-1 0 0 0,0 0-4 15,3 2-5-15,1 1-2 0,1-1 5 16,3 0-2-16,3 0 0 0,6-3-1 16,2 1-1-16,2-1 0 0,-2-1-1 15,2 0 0-15,4 3 2 0,0 1-2 16,2 1 2-16,3 0 5 0,-1-2-7 0,-2-2 2 15,-2 0-3-15,-8 1 2 0,2-1 0 16,-4 0-1-16,-2 0-1 16,1-1 1-16,-3 2 1 0,-2 1-1 15,-3-1-1-15,-1 1 1 0,-9 2 0 0,-4 0-3 16,0 0 4-16,0 0-2 0,0 0 1 15,0 0 0-15,0 0-1 0,-2 0-1 16,6 0 1-16,-6 0-1 0,5 5-4 16,-1-4-8-16,0 3 0 0,0 1-1 15,-4-1-3-15,0 0-3 0,0 2-9 0,0-2-18 16,0 2-42-16,-2 0-63 0</inkml:trace>
  <inkml:trace contextRef="#ctx0" brushRef="#br0" timeOffset="60482.45">15088 16054 14 0,'-4'0'28'0,"2"0"7"0,-2 0-7 16,-1 0 24-16,1 0-13 0,2 0-6 16,0 0-2-16,0 0-5 0,-2 0 1 15,4 0 1-15,-2 0 1 0,0 0-6 16,0 0 2-16,2 0-3 0,-2 0 0 0,-2 0-4 15,4 0 1-15,-2 0 0 0,2 0-4 16,0 0 0-16,0 0-1 16,0 0-6-16,0 0 0 0,0 0-2 15,0 0-6-15,4 0-1 0,4 0 4 16,8 0 1-16,5 0 0 0,-2 0-2 0,10 0 0 15,0-1-2-15,2-2 1 0,6 1-1 16,0-2 1-16,2 1 1 0,1-2-1 16,3 2-1-16,0 0 0 0,3-1 1 15,-1-2 0-15,3-5-2 0,-1 3 1 16,-3 0 0-16,-1-2-1 0,-6 6 0 0,-3-1-5 15,-3 1-8-15,-11 3 5 0,5 1 1 16,-8 0-7-16,1 0 11 16,-1 0-4-16,-1 1 3 0,-1 6 1 15,-1-4 5-15,1-1-1 0,1 0-1 0,1-2 1 16,-5 0 1-16,1 0-1 0,-7 0-2 15,-2 0 0-15,0 0-3 0,-2 0-13 16,-2 0-4-16,0 0 3 0,0-1-21 16,0-1-42-16,-6-1-64 0</inkml:trace>
  <inkml:trace contextRef="#ctx0" brushRef="#br0" timeOffset="61277.5">14980 16842 2 0,'-4'1'56'15,"2"0"-17"-15,2-1 32 0,0 1-5 16,0-1-18-16,-4 0-9 0,4 0-1 15,0 0-9-15,-2 0-3 0,2 0 1 0,0 0-5 16,0 0-4-16,0 0-2 0,0 0-5 16,6-1-1-16,7-1 9 0,-1-2-1 15,7 2-3-15,3 2-4 0,3 0-2 16,4 0 1-16,10-1-2 0,1-1-4 15,1 0-2-15,2-1 0 0,1 0-1 0,-1 1-1 16,1-2 0-16,-1-1 1 16,-4-1-2-16,1-3-4 0,-1-2-3 15,-4-4-1-15,4 2-12 0,-1 0 3 16,-1 0-1-16,2 4-6 0,-4 1 3 0,2 0-4 15,-4 1 0-15,-4 0 3 0,0 2 6 16,-8 3-6-16,-5 1-13 0,-1 1-22 16,-11 0-51-16,2 0 9 0</inkml:trace>
  <inkml:trace contextRef="#ctx0" brushRef="#br0" timeOffset="61948.54">15051 15453 221 0,'-4'0'50'16,"2"0"-14"-16,2 0 18 0,0 0-14 15,0 0-12-15,0 0-10 0,0 0-12 16,4 0-3-16,6 0 3 0,9-3 5 15,-3-1 2-15,11 0-3 0,4 2 4 16,6 0-3-16,2 2 1 0,3 0-6 0,1 0-4 16,1 0 0-16,3 1-1 0,3 2 0 15,-1-1 0-15,5 0-1 0,-8-2 0 16,-1 0-2-16,-6 0-8 0,-8-5-7 15,-2-1-7-15,0-3-1 0,-6 0-22 16,-4 1-40-16,-5-3-86 0</inkml:trace>
  <inkml:trace contextRef="#ctx0" brushRef="#br0" timeOffset="62750.58">15026 14072 1 0,'-4'-2'207'0,"0"2"-198"0,4 0 34 16,-5 0 17-16,5 0-25 0,0 0-9 0,0 0 0 15,0 0-19-15,0 0-5 0,0 0 1 16,0 0 1-16,5 0 6 0,1 0 0 15,4 0 2-15,1 0-1 0,5 0 1 16,9 0-3-16,4-2 0 0,8-2 3 16,8 3-5-16,5-3-2 0,4-3-6 0,6 2 5 15,0-1-2-15,6 4-1 16,-2 2 2-16,-8-2 0 0,0 2-3 0,-7 0 0 15,-3-1 0-15,-7 1 1 16,-4 0-2-16,-8-4-10 0,-8 1-17 0,-3 0-10 16,-8-2-29-16,-4 0-62 0,-4-1-116 15</inkml:trace>
  <inkml:trace contextRef="#ctx0" brushRef="#br0" timeOffset="63515.63">15057 12868 50 0,'0'0'36'16,"0"0"-6"-16,0-1 70 0,0-1-9 0,0-1-54 16,0-1-7-16,0 1-3 15,0-1-7-15,0-1 0 0,2 3 2 16,4-1-7-16,-2 0-4 0,0 2 0 15,7-1 1-15,-3 0-1 0,9 1-1 0,-1 1 2 16,5-2 1-16,8 0-6 0,0 1-2 16,6-3 6-16,2 4-6 0,2 0-1 15,1 0 3-15,1 0-3 0,0 4-1 16,-6 1 0-16,5 1-2 0,-7-2 0 15,-2 0-1-15,0-3 0 0,-11 2-2 16,-1-2-4-16,-2 0-5 0,-7 1-5 0,-2-1-3 16,-2 0-5-16,1-1-5 15,-5 0-7-15,4 1-16 0,-2-1-28 16,0 0-62-16</inkml:trace>
  <inkml:trace contextRef="#ctx0" brushRef="#br0" timeOffset="65338.73">15679 12882 76 0,'0'0'28'0,"0"0"-15"16,0-1 15-16,0 1-2 0,0-1 1 0,0 0-19 15,0 1 2-15,0-2 41 0,2 0-26 16,0 2-3-16,-2-1 5 0,0 0-7 15,0 1-4-15,0 0 3 16,0 0-4-16,0 0-5 0,0 0 0 0,0 0 3 16,0 0 0-16,0 0-3 0,0 0-1 15,0 0 1-15,0 0-3 0,0 0 0 16,0 0-3-16,0 0-2 0,4-2-2 15,5 2 0-15,3-3 12 0,9-1-2 16,6-4-4-16,-1-1-1 0,10 1-3 0,-3-2 1 16,2 1-1-16,-2 0-4 0,-4 2 4 15,-4 1-4-15,-5 5 2 0,-5 1-1 16,-3-1-14-16,-6 1-6 0,-4 0-4 15,-2 0-25-15,0 2-43 0,-4 2-134 16</inkml:trace>
  <inkml:trace contextRef="#ctx0" brushRef="#br0" timeOffset="66646.81">12419 12869 73 0,'0'-4'78'16,"4"0"-59"-16,-2-1-8 0,1 0 117 15,-1-1-76-15,-2 1-23 0,0-1 3 16,0 2-2-16,0-1-1 0,0 0-5 16,-7 2-7-16,-3-1 0 0,-2 1 2 0,-3 3-11 15,-1 0-3-15,-5 0 3 0,0 4-3 16,-1 5 0-16,-3 5 2 15,0 1 1-15,0 3 6 0,7 0-5 16,1 1-2-16,7 1-2 0,1 0-1 0,5 2-6 16,4-2 2-16,0 0 0 0,4 2 0 15,13-2-2-15,4-1 0 0,3 1 3 16,9 3-1-16,3 0-1 0,-1 0 2 15,6 1 0-15,3-2 0 0,-9-2-2 16,-2 2 1-16,0 0 1 0,-8 1 0 0,-3 2-1 16,-7 0-2-16,-3 3 4 0,-6-1-2 15,-6 1-2-15,0-2 0 0,0-3 1 16,-6-3-1-16,-2-4 2 15,-2-1-2-15,-3-4 3 0,-3-4 1 0,-1 1-3 16,-1-5 2-16,-5-2-1 0,4-1 2 16,1 0-3-16,-1-10 1 0,0-3 0 15,3-4 1-15,1-3-3 0,3-3 2 16,4-1 0-16,4-3 0 0,4-2-1 15,0-1-1-15,2-1 0 0,14 2 0 0,5 0-2 16,0 3-6-16,3 3 5 0,3-2 2 16,0 1-11-16,2-2 3 0,-4 0 5 15,-2 4 2-15,-7 1 1 0,-3 3 1 16,-3 0 3-16,-4 1 1 0,-2-1 0 15,-4 3-1-15,0-2 1 0,0 1 4 16,-4 2-4-16,-4 1-1 0,-3 1 0 16,1 1 1-16,-2 2-4 0,-1 0 2 15,1 3-4-15,-3 1-7 0,7 2-21 16,0 3-13-16,0 0-38 0,6 0-86 0</inkml:trace>
  <inkml:trace contextRef="#ctx0" brushRef="#br0" timeOffset="67331.85">12940 12862 200 0,'0'-2'72'16,"0"2"-38"-16,2 0-4 0,0 5 16 15,2 10 1-15,3 10-11 0,-1 9-13 0,-2 6-4 16,0 8-7-16,-4 3-3 15,4 4-1-15,-4-1 2 0,0-3 16 16,0-6-16-16,0-4-3 0,0-7 2 16,0-6-3-16,0-6 0 0,0-8-1 0,0-4-4 15,0-6 0-15,0-2-1 0,0-2 3 16,0 0-2-16,0 0 2 0,4-9-3 15,5-6 4-15,1-3-1 0,4-2-3 16,-3 4-1-16,5-1 2 0,1 3-1 16,1 1-2-16,5 1 1 0,-2 3 1 0,2-1-1 15,-5 6-3-15,3 3 1 0,-5 0-1 16,1 1-2-16,0 0 1 15,-7 1 1-15,-4 6 3 0,2 0 1 16,-8 0-1-16,0 1 1 0,0 1 2 0,0-2 0 16,-8 0 2-16,0 1-2 0,-5-3-1 15,-1 3 3-15,-3 1-3 0,-1 0 1 16,-1 0 4-16,3 1-1 0,-3-1 0 15,5-1-4-15,1-1 1 0,3-1 0 16,6-2-3-16,2-1-1 0,2 1 1 16,0-2-12-16,0 2-12 0,4-3-21 0,6-1-12 15,7 0-45-15,-7 0-190 0</inkml:trace>
  <inkml:trace contextRef="#ctx0" brushRef="#br0" timeOffset="67579.86">13432 13212 353 0,'0'-1'41'0,"0"1"-27"16,0 0 11-16,0 0 15 0,0 3 3 15,0 9-14-15,0 4-8 0,0 0 0 16,0 4-4-16,-2-2-2 15,-2 2-4-15,0-1-4 0,2 1-3 0,0-1-2 16,2 1-1-16,0-5-1 0,0 0-3 16,0-1-3-16,0-4-9 0,6-2-17 15,2-5-17-15,-2-2-13 0,1-1-23 16,-1-3-65-16,2-10-92 0</inkml:trace>
  <inkml:trace contextRef="#ctx0" brushRef="#br0" timeOffset="67830.87">13616 12680 249 0,'0'0'79'0,"4"7"-83"15,-4 14 18-15,0 11 20 0,0 9-10 16,0 6 7-16,0 5-18 0,-6 6-1 0,2 3-2 15,-2-1-5-15,0-1-1 0,-3-6-2 16,9-10-1-16,0-5 2 0,0-12-6 16,4-7 3-16,1-7 0 0,-1-4-1 15,0-4-6-15,0-4-7 0,0 0-5 16,6-4-3-16,1-10-8 0,3-5-13 15,3-4-13-15,1-1-41 0,1-3-17 16</inkml:trace>
  <inkml:trace contextRef="#ctx0" brushRef="#br0" timeOffset="68115.89">13829 13066 16 0,'8'-2'70'0,"-8"-2"0"16,0 2 8-16,0 0-7 0,0 2-26 15,0-1-8-15,0-1-3 0,2 2-9 16,-2 0-15-16,0 0-8 0,2 0-5 16,1 0 3-16,5 6 0 0,0 2-2 15,2 2 5-15,1 2-3 0,3 2 2 16,-1 1 0-16,1 3 1 0,-2 2 1 15,1 2 0-15,-1 0 5 0,-1 1-2 16,3-2-3-16,-6-1-2 0,1-3 6 16,-5 2 5-16,-4-3-2 0,0-2 5 15,0 0 8-15,-11 0 1 0,-1-5-3 0,-2 0 0 16,-3-2 1-16,-2-3-5 0,5-1-6 15,-1 1-3-15,-1-3-6 0,1-1 1 16,1 0-4-16,0 0-1 0,-1-5-3 16,3-3-11-16,-1 0-12 0,1-2-13 15,-3-1-17-15,-3-1-21 0,-5-5-103 0</inkml:trace>
  <inkml:trace contextRef="#ctx0" brushRef="#br0" timeOffset="68294.89">13329 12933 443 0,'-6'-4'23'0,"4"2"-17"0,2 2-4 16,0 0-7-16,4 0-33 15,6 0-40-15,-2 0-221 0</inkml:trace>
  <inkml:trace contextRef="#ctx0" brushRef="#br0" timeOffset="70131">16746 12598 64 0,'12'0'6'0,"-4"-3"107"0,1-4-65 16,-3 0 3-16,2-2-2 0,0 2-16 15,-3 1-8-15,1 0-4 0,2 0-4 16,-4 2-4-16,2-2 4 0,3 4-3 15,-3-2-1-15,4 3-4 0,3-2-1 16,-1 1-3-16,5-1 4 0,-1 1 2 0,5-1-4 16,1 0-1-16,7 1 1 0,4 0-7 15,5 0 3-15,3 1-1 0,0 0-2 16,1 0 1-16,3 1 2 15,-3 0-3-15,5 0 0 0,1 0 0 0,-5 0 3 16,2 0-3-16,-3 0-1 0,-1 0 2 16,-2 0 0-16,1 0-1 0,-3 0-1 15,2 0 2-15,-2 0-2 0,-4 0 1 16,1-3-2-16,-1 3-1 0,0-4 3 15,-4 3-2-15,4-3 0 0,-6 0-2 0,-3 1 5 16,1 0-2-16,-4-1 2 0,4 1-1 16,-7 0-2-16,5-1 2 0,2 0 1 15,-7 1-3-15,3 0 3 0,0-1-2 16,-7 2-1-16,3-1 2 0,-1-1 1 15,1 0-4-15,1-1 3 0,1 3 0 16,0-1 1-16,1 2-2 0,1 1 0 16,-2 0 2-16,1 0-1 0,-1 0-1 15,2 0 0-15,1 0 1 0,7 0 1 16,0 0-2-16,-4 0 0 0,2 0 2 0,-6 0-1 15,1 1-1-15,3-1 0 0,-4 0 0 16,1 0 2-16,-3 0-1 0,-2-3-2 16,-3 0 2-16,3 0 0 0,-5 0 0 15,3-1-2-15,-1 1 3 0,0-2 0 16,5-1-1-16,4 3-1 0,0-2 2 15,1 2-1-15,3 3 0 0,-4-3 0 16,10-2 0-16,-2 3-1 0,-2-2 3 16,0 0-3-16,-6 2 3 0,-1-1 0 15,-3 3-2-15,-5 0-1 0,-7 0 2 16,-1 0-1-16,-4 0-1 0,0 0-1 0,2 0 2 15,0 0 1-15,0 0-1 0,1 0-1 16,1 2 2-16,2-1 1 0,0 1-1 16,5 1-2-16,-5-2 2 0,2 0 0 15,3-1-1-15,3 0-1 0,7 0 3 16,-2 0 8-16,-1 0-11 0,-5 0 0 15,-5 0 2-15,-4 0 0 0,3 2-2 16,-5-1 0-16,0 0 2 0,4 0 1 16,-8-1-2-16,2 0 0 0,2 0 6 15,-4 0-4-15,2 0 2 0,0 0-1 0,-2 0 0 16,0-2-1-16,0 1-3 0,0 0 2 15,0 1 0-15,0 0 1 0,0 0-6 16,0 0-3-16,0 0-10 16,0 0-11-16,0 0-13 0,0 0-28 0,-4 0-67 15,0-6-130-15</inkml:trace>
  <inkml:trace contextRef="#ctx0" brushRef="#br0" timeOffset="70511.03">19100 12206 61 0,'-6'3'42'0,"6"-1"109"0,0 2-120 0,0-2-9 16,4 4 17-16,9 0-10 0,5 0-6 15,7 4-9-15,2-1-8 0,8 2-4 16,0 2-1-16,0-3 1 0,-2 1-1 15,-6 1 0-15,-2-1-3 0,-4 1 3 16,-1 1 4-16,3-3 0 0,-2 0 28 0,-7 0-7 16,-6-2-24-16,-8 3 3 0,-2 4 8 15,-14 2-4-15,-7 4-1 0,-8 3-5 16,-2 2-3-16,-2 4 0 15,0 0 2-15,0 2-2 0,-7 3-2 0,5 1-11 16,-2 0-15-16,6 3-12 0,4-2-30 16,2-4-54-16,4-2-119 0</inkml:trace>
  <inkml:trace contextRef="#ctx0" brushRef="#br0" timeOffset="71896.11">16572 13055 91 0,'0'0'128'15,"0"0"-82"-15,0-4 4 0,0 0-5 0,0-1-9 16,0 5-3-16,0-1-13 15,0 1-2-15,0 0-8 0,0 0-1 16,0 0-2-16,0 0-4 0,0 0 2 16,0 0 3-16,4 0 3 0,2 0 2 0,7 0-5 15,1 0-4-15,3 0 6 0,6 0-6 16,3 0 0-16,-1 0-2 0,4 3-2 15,2 1 2-15,-2 3-1 0,6-2 0 16,3 1 0-16,-3 2 0 0,4-2 0 16,0 1-2-16,3-2 1 0,5 1-1 0,-1-3 2 15,1 1-1-15,3-2 0 0,-1 0 1 16,-1-2-1-16,-1 0-1 15,3 0 0-15,-9 0 1 0,3 0 2 16,-1 0-4-16,-8 0 2 0,0 0 1 0,-1 0-1 16,-6 0-1-16,1 0 1 0,-2 0 1 15,-2 0 0-15,-2 0-2 0,0 0 2 16,-1 0-3-16,1-2 3 0,0-1-1 15,2-1-1-15,4-2 2 0,-1 2 0 16,6-2-2-16,1 2 1 0,-4 0 1 0,2-1-1 16,-2 3-1-16,-2-2 1 0,4 1 1 15,-6-1-1-15,2 2-1 0,-3 2 2 16,-3-2-1-16,0 1 1 15,-2-1-2-15,-3-1 1 0,-3 1 1 0,3 0-1 16,-1 0-1-16,-1-1 1 0,9-2 1 16,2 0 0-16,2-4-1 0,4 1-1 15,-8 1 2-15,0-2 0 0,-1 4-2 16,-5-2 0-16,0 2 2 0,-5 0-1 15,-1 2 0-15,-5 0-1 0,2 0 2 0,-4 1-1 16,3 1 0-16,-1 1-1 0,2 0 1 16,5 0 1-16,1 0-2 0,1 0 2 15,3 0 1-15,1 1-2 0,0 1 0 16,-1 0 0-16,1 0 1 0,0-1-1 15,4-1 0-15,-5 1 0 0,3 0 1 16,-6 1-1-16,1 0 0 0,-3 2-1 16,-3-2 2-16,-2 0-1 0,-5 0-1 15,-1 1 1-15,-2 1 0 0,-2-3 0 16,2 1-1-16,-2-2 1 0,0 1 1 0,0-1-1 15,2 0 0-15,-2 0 0 0,0 1 0 16,0 0 0-16,0-1-1 16,0 1 1-16,0-1 1 0,0 0-1 0,0 0-2 15,0 0-2-15,0 0-2 0,2 0-6 16,-2 0 3-16,0 0-5 0,0 0-10 15,0 0-11-15,0-2-12 0,0-7-44 16,0-1-138-16</inkml:trace>
  <inkml:trace contextRef="#ctx0" brushRef="#br0" timeOffset="72292.13">18813 12815 30 0,'-2'5'168'0,"-2"-3"-98"0,4 2-43 15,0 0 13-15,4 1 2 0,10 1-5 16,7-1-9-16,8 3-18 0,4 1-5 16,6 2 0-16,1-1-5 0,-3 2 1 15,0-2 0-15,-8 0-1 0,2 0-1 0,4 0 3 16,-6-1 0-16,2-3-2 15,-12 4 0-15,-9-3-1 0,-8 2 2 16,-2 3 0-16,-4 3 8 0,-9 0-2 16,-7 2-1-16,-1 2-4 0,-4 1 5 0,0 0-3 15,3 4-1-15,-1 4-1 0,-2-2 0 16,5 0-1-16,1-1 0 0,0-1-2 15,9-2-1-15,0 1-10 0,1-1-19 16,1-2-31-16,-4-3-104 0</inkml:trace>
  <inkml:trace contextRef="#ctx0" brushRef="#br0" timeOffset="73448.2">16525 13747 7 0,'0'2'15'0,"2"-2"154"16,2 0-123-16,0 0-12 0,0 0 1 15,4-2 7-15,-4-1-15 0,9 0-11 16,-1 3-2-16,7-2-1 0,6 2 3 16,6 0-2-16,0 0 0 0,8 0-3 15,4 0 8-15,3 0-5 0,1 3-7 0,3 2 1 16,-2 0 4-16,3-1-6 0,3 3-2 15,0-5-2-15,2 1-3 0,1 3 4 16,3-4-3-16,0 2 0 16,0 2 2-16,0-3-2 0,-2 1-1 15,2 2 0-15,-4-4-1 0,2 0 1 0,-9 1-2 0,-1-3 1 16,-3 0 2-16,-3 0 0 15,-1-4 0-15,2-5 0 0,-1 2 1 16,-1-4 0-16,3 2-1 0,-3 0 0 16,0-1 0-16,3 3 1 0,-1-1-2 15,-2 2 1-15,1 1 1 0,-7 1-1 0,0-1-1 16,0 2 2-16,-2-2 0 0,-4 1 0 15,-2 2-1-15,0 0 2 0,2 2-1 16,-2-2 0-16,6 0 3 16,0 1 3-16,2 0-5 0,0-2 1 0,0 2-2 15,2 0-1-15,-1-2 1 0,1 3 0 16,-2-1-1-16,-8-1 0 0,2 0 1 15,-6 0 0-15,-5 1-1 0,-1 1-1 16,-9 0 2-16,-4 0-1 0,-2 0-1 16,0 0 0-16,-2 0 2 0,2 0-2 0,0 0-1 15,2 0 3-15,5 0 1 0,-1 0-1 16,2 0-1-16,5 0 1 0,1 0 1 15,5 0-2-15,4-4 0 0,4-2 0 16,-2 0-2-16,-5 3-2 0,-11 1 3 16,-7 1 1-16,-4 1 0 0,0 0 3 15,-6 0-4-15,-11 0-8 0,-2 2 3 16,1 3-1-16,1 2-10 0,3-2-21 15,1 0-33-15,-1-1-81 0,-3-4-115 16</inkml:trace>
  <inkml:trace contextRef="#ctx0" brushRef="#br0" timeOffset="73844.22">18873 13484 64 0,'14'1'149'0,"5"-1"-81"0,6 0-44 15,8 0 31-15,4 2-30 0,4 2-12 0,3 2 1 16,7 2-7-16,-7 2-4 16,-1 1-1-16,-8 0-1 0,-4-2 0 15,-8 2 2-15,-4-1 8 0,-7 0-5 16,-2 1 0-16,-1 0 5 0,-5-3-1 15,-4 2 3-15,0 3 1 0,-15 1 0 0,-3 4-3 16,-7 2-3-16,-4 2-5 0,0 3 1 16,-4 1-1-16,0 4-3 0,0 1 1 15,2 3 0-15,2 0 0 0,2 1-2 16,4 0 1-16,5-3-2 0,3-2-12 15,3-1-15-15,4-4-26 0,1-4-52 0,-1-4-161 16</inkml:trace>
  <inkml:trace contextRef="#ctx0" brushRef="#br0" timeOffset="83502.77">16733 10015 63 0,'2'-2'25'15,"0"-2"121"-15,-2 0-106 0,0 0-17 16,0 2 13-16,0-1-5 0,0 2-6 16,0 1-11-16,0-3 1 0,0 3-4 15,-4-2 1-15,4 1-6 0,-2 0 7 16,0-2 0-16,-2 0 2 0,0-1 3 15,0 0-3-15,-2-3 2 0,-1 2-6 16,3-1 2-16,-4 2-1 0,-2 2-3 16,-1-1 2-16,-3-1-4 0,-1 4 5 0,-3-1-5 15,-1 1-3-15,1 0 4 0,-5 3-4 16,2 8 1-16,-2 4 2 0,1 1-5 15,-1 4 2-15,2 1-1 0,1 2 1 16,1 4 2-16,2 5-3 0,1 1-1 16,8 4 2-16,1-2-1 0,7-2-2 15,0 1 0-15,13-1 0 0,3-4 0 16,5-5-1-16,2-3 0 0,6-9-1 15,2-2 1-15,2-6-1 0,4-4-1 16,2 0 2-16,3-13-1 0,-3-9-4 0,0-3 6 16,-4-4-2-16,-8-3-2 0,0 1 2 15,-8-4 0-15,-3 3 3 0,-5 0-2 16,-5 4-1-16,-2 2 2 0,-4 2 1 15,0 4-2-15,-8 0 1 0,-1 5-1 16,-7 0 1-16,-1 4-1 0,1 1-1 0,-3 2 1 16,3 1-1-16,1 3-4 15,1 2-10-15,-1 2-2 0,5 0-6 16,2 11-11-16,1 4-15 0,7 4-34 15,0-5-66-15,0-2-148 0</inkml:trace>
  <inkml:trace contextRef="#ctx0" brushRef="#br0" timeOffset="83918.79">17234 9996 104 0,'-5'3'13'15,"5"-2"155"-15,0-1-125 0,0 0-7 16,0 0-4-16,0 0-7 0,11 0 9 16,1 0-10-16,-1 0-13 0,3 0-2 15,0 1-2-15,1-1 0 0,4 0-3 16,-1 0-1-16,1 0-3 0,-3 0 1 0,1 0-2 15,-3 0-1-15,-5 0-21 0,1 0-10 16,-4 5-28-16,-6-1-65 0,0 2-60 16</inkml:trace>
  <inkml:trace contextRef="#ctx0" brushRef="#br0" timeOffset="84109.81">17130 10379 128 0,'4'7'245'0,"5"-6"-239"15,1 0 11-15,4-1 26 0,3 0-20 16,4-2-2-16,1-7-7 0,7-2-8 16,2-1-3-16,2-2-2 0,-2-1-6 15,0 1-20-15,-2 0-23 0,-2-2-60 16,-4 2-96-16</inkml:trace>
  <inkml:trace contextRef="#ctx0" brushRef="#br0" timeOffset="84508.83">17885 9977 101 0,'-9'-4'101'0,"-3"-1"2"16,-2 3-67-16,-1 2 24 0,-6 0-19 16,1 5-7-16,-3 9 1 0,2 1-7 0,3 4-14 15,-3 4 4-15,7 2-8 0,1 2-2 16,7 1-2-16,6-1-3 0,0-1-4 15,6-1 0-15,9-5 3 0,3-2-4 16,3-4 1-16,4-6 0 0,0-2-3 16,1-5-1-16,-1-1 4 0,-6-3-3 15,-1-9 3-15,-1-4 0 0,-3-3 2 16,1-2 1-16,-5-2 0 0,-4-2 0 15,-1 3 9-15,-5-1-4 0,0 2-1 16,0 4-1-16,0 0-2 0,-5 2-1 0,-3 2 0 16,-2 1-2-16,4 4 0 0,-7 2-4 15,5 1-7-15,4 5-8 0,-2 0-12 16,2 2-26-16,1 10-48 0,-1-1-70 15</inkml:trace>
  <inkml:trace contextRef="#ctx0" brushRef="#br0" timeOffset="85545.89">18081 9987 206 0,'0'0'147'0,"-2"0"-112"0,-6 1 8 15,4 9-2-15,-5 5-11 0,5 5 4 0,0 0-8 16,4 1-10-16,0 2-4 0,0-4 1 16,0-3-4-16,0-2-4 15,8-5-1-15,3-4-3 0,3-3 2 16,1-2-1-16,1-1-1 0,7-12 1 0,-4-3-2 15,-1-1-2-15,-1 1-2 0,-5 1 0 16,-4 3-3-16,1 1-3 0,-5 3 4 16,-2 3-3-16,-2 3-1 0,0 2 4 15,0 0-2-15,0 0-5 0,-6 10-1 16,4 3 3-16,-5 2-4 0,3-1-3 0,2 5-8 15,0-2-3-15,2 0-7 0,0-1 7 16,0-2 6-16,6-3 1 0,5-2 13 16,5-1 13-16,1-8 6 15,-1 0-5-15,7 0 5 0,-4-12 5 16,-1-4-1-16,-1-3-3 0,-1-4-1 0,-3-2 12 15,-1-3 5-15,-2-1-1 0,1-2-4 16,-3-1-2-16,-2-3-3 0,2 0-2 16,-8-4 1-16,3 1-4 0,-1 0-3 15,-2 0 1-15,0-3-6 0,0 2-2 16,-2 1 1-16,-1 6-2 0,3 8 1 0,-4 8 0 15,4 10 1-15,0 6-2 0,0 0-3 16,0 8 1-16,0 12 1 0,0 4 0 16,0 10 1-16,4 7-5 15,-1 4-5-15,-3 4-1 0,0 3 5 0,0-1-5 16,0-6 2-16,0-2 3 0,0-7 5 15,0-10 0-15,4-3-1 0,-2-11 1 16,0-3 0-16,-2-6 3 0,0-3 1 16,0 0 3-16,0 0 2 0,0-1-4 15,0-7-5-15,4 1-1 0,0-2 0 0,0 1 1 16,4 3-3-16,1 0-6 0,5 0 0 15,1 2-10-15,3 1-7 0,1 0-22 16,-3-1-8-16,3 1 14 0,0-1 16 16,3 2 30-16,-3-1 1 0,0 2-9 15,-5 0 7-15,-6 0-1 0,1 0 7 16,-7 0 11-16,0 3-3 0,-2 6 1 15,0 0 8-15,0 3-5 0,-2 5-9 16,-2 3-5-16,-1 2 2 0,5 7 2 16,-6 0-7-16,2 4-3 0,4 7 1 0,0 0-1 15,0 1 17-15,0 1 2 0,8-8-14 16,-4-3-3-16,1-1 8 0,-5-7-2 15,0-4-1-15,0-5 0 0,0-6 1 16,-2-4-2-16,-3-4 1 0,1 0 1 16,0 0-2-16,2-9-1 0,-2-5 0 15,0-7-1-15,4-3-1 0,0-7-2 16,0-3-1-16,0-1 1 0,6-7 1 15,2-2-2-15,3-4-1 0,-1-4 0 16,6-3 0-16,-1 2-1 0,-1 0-5 0,5 6-3 16,0 9-4-16,-3 8 2 0,1 11 0 15,-5 7 5-15,-2 5 1 0,3 6 2 16,-5 1 1-16,-4 0 1 0,-4 8 1 15,0 5 0-15,0 2 2 0,-2 3 0 16,-8 2 0-16,-5-1-2 0,5 3 2 0,-4-2 0 16,3 1-1-16,-1 0-2 15,-1-1 1-15,5-4 0 0,2-1 0 16,4-4-6-16,0-3-10 0,2-2-13 15,0-2-21-15,0-3-22 0,6-1-34 16,2-2-46-16,1-12-14 0</inkml:trace>
  <inkml:trace contextRef="#ctx0" brushRef="#br0" timeOffset="86034.92">18980 9890 90 0,'0'0'78'0,"0"0"94"16,0 0-141-16,-6 5 9 15,-4 9-9-15,-3 5 0 0,3 1 5 16,2 2-13-16,6-2-11 0,0-1-11 15,2-3 0-15,0 1 1 0,0-6-3 0,6-2 0 16,2-1-1-16,0-5-2 0,3-1-11 16,1-2-2-16,-4 0-6 0,1 0 5 15,-1 0-8-15,-6 0 0 0,4 0 12 16,-4 0-15-16,0 0-22 0,5 0 9 15,-3 1 14-15,0 3-15 0,0-1-17 0,0-2 16 16,2 1 16-16,-4-2 33 0,0 0 7 16,0 0 18-16,-2 0 47 15,3-6-32-15,1-3-19 0,0 0-4 16,4-5-8-16,0-1-7 0,5-3-3 0,-3-3-3 15,7-5 1-15,-1-1-2 0,1-3 0 16,-1-4 9-16,-3 0 10 0,-3-3-10 16,-4-3-7-16,2 2 4 0,-1 0 0 15,-5 5-4-15,2 8-1 0,-4 11 6 16,0 6 12-16,0 8 1 0,-2 0-1 0,-4 15-12 15,-5 10 5-15,1 5-1 0,0 5-7 16,1 5-1-16,1 1 0 0,0-1 8 16,2-4-2-16,1-4 1 15,5-6-1-15,0-6 1 0,0-6-4 0,9-5 3 16,3-5-4-16,0-2-1 0,5-2 0 15,4 0-3-15,-3 0-1 0,11 0 1 16,2-8-16-16,2 1-15 0,5 2 19 16,-3-2-104-16,-6 4-99 0</inkml:trace>
  <inkml:trace contextRef="#ctx0" brushRef="#br0" timeOffset="86800.96">16512 11020 150 0,'2'0'204'0,"-2"0"-160"0,0 0-17 16,0 9 21-16,0 8-5 0,0 4-12 15,4 5-4-15,-4 4-6 0,2 2-10 16,0 2 2-16,-2 0-2 0,0-1 2 15,3 0 1-15,-3-3 0 0,0-1-3 0,0-2-2 16,0-4 4-16,0-4 6 0,0-7-15 16,0-4-4-16,0-3 1 15,0-3 0-15,0 0-1 0,0-2-3 16,0 0-1-16,4 0-11 0,0-4-2 15,4-5-7-15,0-4-14 0,3-1-17 0,1-2-26 16,-6-3-65-16,3 2-142 0</inkml:trace>
  <inkml:trace contextRef="#ctx0" brushRef="#br0" timeOffset="87106.98">16988 11013 143 0,'-2'1'229'0,"2"-1"-174"0,0 1-24 0,0 1 11 15,0-2-9-15,8 2 3 0,4-2-4 16,5 0-10-16,5 0-10 0,-3 0-3 16,4 0-5-16,-3 0-1 15,-3 0-2-15,0 0-1 0,-7 0 1 0,-2 0-7 16,-2 0-9-16,-1 1-7 0,-3 5-8 15,-2-1-14-15,0 4-22 0,-2 1-47 16,-11 0-127-16</inkml:trace>
  <inkml:trace contextRef="#ctx0" brushRef="#br0" timeOffset="87269.99">16940 11382 49 0,'8'6'385'0,"7"-4"-385"0,1-2 28 15,5 0 3-15,0 0-15 0,6 0 8 16,1-9-11-16,6-1 4 0,1-1-13 15,0-3-2-15,-4 1-4 0,-2 1-18 16,-2-1-28-16,-7 0-52 0,-1 2-99 16</inkml:trace>
  <inkml:trace contextRef="#ctx0" brushRef="#br0" timeOffset="87727.01">17599 11054 64 0,'3'0'235'0,"-3"-1"-148"0,0 1-50 15,0 0 21-15,0 4-10 0,0 9-15 16,0 5-3-16,-5 5-11 0,1 1 2 0,0 1-5 16,4 1-6-16,0-3-5 15,0-2-1-15,0 0-2 0,0-5-1 16,0-3-2-16,6-1-1 0,-2-3-5 15,5-5-23-15,-1-1-23 0,0-3-33 0,-4 0-84 16</inkml:trace>
  <inkml:trace contextRef="#ctx0" brushRef="#br0" timeOffset="88058.03">17831 11067 16 0,'4'3'371'0,"0"1"-343"0,-4 6 35 0,6-5 8 15,-3 3-25-15,-1 0-6 0,4 0-19 16,0 2-10-16,2-4-6 0,3-1-1 16,-1-2-1-16,0-3-1 0,5 0 1 15,-1 0-3-15,-1-5-5 0,-3-3 0 16,2 0-13-16,-5 0-4 0,1-2 9 0,-2 4 1 15,-2 1-1-15,0 4 6 0,-4 0 1 16,0 0 7-16,0 1-2 0,0 0-1 16,0 0 2-16,0 5 2 15,0 8 2-15,-6 0-1 0,2 4-3 0,-4 1 4 16,4-2-4-16,-1 1-4 0,5-2 3 15,0-5-8-15,0 0-26 0,9-4-18 16,5-4 3-16,5-2-83 0,-1-6-31 16,5-11 21-16</inkml:trace>
  <inkml:trace contextRef="#ctx0" brushRef="#br0" timeOffset="88435.05">18193 11073 23 0,'2'0'175'0,"-2"-1"-55"0,0 1-77 16,0 4-7-16,0 11-19 0,-6 7 7 16,1 4-3-16,-1 5-7 15,2 4-2-15,-2 6-9 0,2 4 0 0,4 1 6 16,-4-1 30-16,0-5-23 0,1-6-8 15,-1-1 13-15,0-6-3 0,2-5-7 16,-2-7-4-16,-2-4-2 0,4-6 2 16,0-3 2-16,-2-2 3 0,1 0-1 15,-1-7-3-15,0-9-5 0,2-6 1 0,2-7-4 16,0-2 1-16,0-3 0 0,4-3-2 15,2-3 1-15,5-3 1 0,-3-4-1 16,7-4-1-16,-3 2 0 0,2 0-2 16,3 2-6-16,-1 5-6 0,-1 7-3 15,-1 8 1-15,3 12 0 0,-5 9 5 16,1 5 2-16,-5 1 6 0,0 2 1 15,-2 8 2-15,-1 1 2 0,-5 2 1 16,0 1 1-16,0 4-2 0,-9-1 1 16,-1 1 1-16,2 0-1 0,-5-2-2 0,1 2 2 15,2-3 0-15,-1 1-2 0,3 0-2 16,2-5 0-16,0 0-12 0,6-3-23 15,0-2-29-15,0-3-52 0,0-3-64 16,0 0 15-16</inkml:trace>
  <inkml:trace contextRef="#ctx0" brushRef="#br0" timeOffset="89023.09">18459 10972 88 0,'0'5'337'0,"-2"0"-292"15,-8 6-39-15,2 3 24 0,-3 4-4 16,5-2 8-16,4 3-3 15,2-3-19-15,0-1-9 0,0-3-2 0,2-2 0 16,2-2-1-16,7-4-1 0,-1-2-3 0,2-2-7 16,1 0-5-16,-1 0-8 15,3 0-2-15,-3-1-15 0,0-5-29 16,1 0 27-16,-5 0-48 0,-2-2-26 15,1 4 23-15,-3 1 33 0,-4 3 53 0,4 0 9 16,-4 0 13-16,0 4 9 0,0 3-6 16,0 5 17-16,0 0 36 0,2 1-59 15,-2-1-9-15,4-3 4 0,4-1-3 16,1-3 28-16,5-4 10 0,-2-1-41 15,3 0 4-15,-3-6 0 0,9-8-3 16,0-6 15-16,1-6 46 0,1-5-46 0,0-3-13 16,-7-3 18-16,1 0 5 15,-7-3 3-15,-1-3-1 0,1 0-6 16,-4-2-3-16,-2-1-1 0,7-1-3 15,-5-3-3-15,4 1 7 0,-6 4-16 0,0 7 1 16,-2 14-3-16,-2 9 2 0,2 11 8 16,-2 4-10-16,3 2-7 0,-3 15 8 15,0 10 0-15,0 10-2 0,0 9-1 16,-5 8 2-16,-5 5 0 0,-2 1-3 15,1 6 2-15,-3-5 0 0,4-3 1 16,5-9-1-16,1-10 1 0,2-9-1 0,2-12-1 16,-2-7 5-16,2-6 5 15,0-5 1-15,0 0 6 0,2-8 6 16,9-14-6-16,3-7-8 0,3-4-5 0,3 2-2 15,1 3 0-15,6 3-1 0,6 0 2 16,6 2 0-16,-2 3-4 0,1 6 2 16,-7 7-2-16,0 6-10 0,0 1-11 15,-3 0-10-15,6 11-21 0,-6 1-37 16,-3-1-108-16</inkml:trace>
  <inkml:trace contextRef="#ctx0" brushRef="#br0" timeOffset="151692.67">12818 11894 49 0,'0'-5'32'0,"0"-1"-21"15,0-2 4-15,0 0 55 0,0-1-26 16,0 1-14-16,0 3 2 0,0 2-8 16,0-1-7-16,0 2 2 0,0 0-2 15,0 2-1-15,0 0 2 0,0 0 4 0,0 0-1 16,0 0-10-16,0 0-1 0,0 0 0 15,-2 0-8-15,0 2 0 16,2 0 0-16,0 3 2 0,0-1-2 16,0-3-2-16,6 2 0 0,0-2 0 0,3-1 3 15,5 0 0-15,-1 0 1 0,5 0 1 16,3-6 8-16,6-2-2 0,4 0-7 15,4 0 4-15,2 0-2 0,4 1-3 16,7 0-2-16,0 0 3 0,1 2-3 16,1 0-3-16,-3 1 4 0,1 3-4 0,-3 1 4 15,-3 0-2-15,-3 0-1 0,-2 3 2 16,-4 0 0-16,4-1-2 0,-1-1 0 15,-1 0 2-15,0 0 0 16,2-1-2-16,-2 0 0 0,0 0 1 0,3-7 1 16,-5-2-2-16,0 2 0 0,0 0 2 15,-2 0 0-15,-4 3-2 0,0 0 0 16,-5 2 1-16,-1 2 2 0,-2 0-3 15,-1-1 0-15,3 0 1 0,-5 0 0 16,1 0-1-16,-1 1-1 0,-1-5 2 0,-3 1 0 16,5 0-2-16,-7 0 2 0,1 2-2 15,1 2 3-15,-4 0-3 0,3 0 1 16,-1 0 1-16,-2 1 1 0,7 5-2 15,-3 0 1-15,-4 1 0 0,-2-1 1 16,1 2-2-16,-1-1 0 0,0 0 2 16,-2 2-2-16,0-2-1 0,-2-1 1 15,3 0 1-15,-1-5 1 0,-2 2-3 16,2-1 1-16,-2-1 0 0,6-1 1 15,-2 0-2-15,3 0 1 0,-1 0 2 0,4-3-1 16,-3-5 0-16,1 2 0 0,-2 2 0 16,-2-1 2-16,1 4-4 0,-5-1 2 15,2 0 2-15,-2-1-1 0,0 2-1 16,-2-3 0-16,2 3 2 0,2 0 0 15,0 0-4-15,-2 1 0 0,0 0 3 16,1 0-1-16,-1 0-1 0,0 0 0 16,0 0 1-16,0 0 1 0,-2 0-1 15,0 0 0-15,0 0 2 0,0 0 0 16,0 0-3-16,0 1 2 0,0 0-2 15,0 2 2-15,2 1-2 0,-2 0 2 0,0-1-2 16,0 2 2-16,0-2-2 0,2-2 2 16,2 1-2-16,-4-1 2 0,2-1-1 15,-2 3 0-15,0-3-1 0,0 0 2 16,0 0-3-16,0 0-28 0,0 0-37 15,-2 0-53-15,-4 0-158 0</inkml:trace>
  <inkml:trace contextRef="#ctx0" brushRef="#br0" timeOffset="157667.01">26858 13344 12 0,'0'0'91'16,"0"0"28"-16,0 0-77 0,0 0 0 15,0 0-3-15,-2 0-10 0,-2 0-1 16,0 0-11-16,2 0-2 0,0 0-1 16,-5 0 2-16,1 0-3 0,2 0 5 15,-2 1-3-15,0 4 3 0,2-2-7 0,-3 2-4 16,3 0 2-16,-2-1-1 0,0 1-2 15,4-1-4-15,-4 0 3 0,1 1-2 16,-1 0-1-16,-2 3-2 0,-2 1 2 16,-3 3 2-16,-3 3-1 0,-5 8 4 15,2 6 0-15,-5 6 4 0,-1 11-3 0,2 7 4 16,0 8 1-16,1 8 0 15,1 6 0-15,2 0-5 0,5 2 0 16,6-5-1-16,-1-4-7 0,9-4 1 16,0-4 1-16,4-3 0 0,9-6-2 0,5-8-3 15,3-8-8-15,4-12-12 0,6-6-14 16,0-9-10-16,6-8-11 0,0 0-27 15,-4-20-98-15</inkml:trace>
  <inkml:trace contextRef="#ctx0" brushRef="#br0" timeOffset="158574.07">27317 14065 29 0,'0'0'-19'0,"0"-2"178"16,0-3-109-16,-4 1-5 0,-2-2 5 15,-1 0-16-15,1 1 3 0,-2-1-10 16,-2 2-10-16,3 1 0 15,-3-1-1-15,0 0 0 0,-5 2 1 0,1 0-5 16,-1 2 2-16,-1 0 2 0,-5 0-5 16,0 6-1-16,-3 6 4 0,-1 5-3 15,-2 1 0-15,2 8-5 0,-2 2 3 16,0 5 2-16,5 6-4 0,-1 0-1 15,9 3 1-15,3-2 1 0,5-2-8 16,6-1 1-16,0-5 1 0,10-8-1 0,11-7-1 16,4-7-1-16,4-10 2 0,10 0 1 15,2-5-2-15,1-15 0 0,5-5 0 16,-5-6 0-16,-3-3-3 15,-4-1 1-15,-4-1 0 0,-10 2 1 0,1 2 1 16,-9 3-1-16,-3 4 2 0,-2 4 0 16,-1 3-2-16,-7 5 1 0,0 8 1 15,0 0 1-15,-9 5-2 0,3 0-1 16,-4 5-2-16,-1 9 3 0,5 4-2 15,0 2 0-15,2 1 0 0,4 3 3 0,-4-1-2 16,4 1-2-16,0-1 2 0,0-4 0 16,10 0-2-16,0-6 0 0,5-3 3 15,1-3 0-15,1-3-1 0,2-4 1 16,-1 0 0-16,3-1 0 0,2-13 0 15,4-6 0-15,-3-5 0 0,3-7 0 16,-2-1-3-16,0-4 1 0,-7 1 3 16,-1 0-1-16,-5-2-1 0,-5 1 0 15,1-1 1-15,-8-2 1 0,2-2-2 16,-2 0-1-16,0 1 1 0,0 4-3 0,-6 7 1 15,-1 7 2-15,1 11 0 0,0 7 2 16,2 5-1-16,-2 3-1 0,4 20-4 16,-7 9 5-16,7 8 0 0,-2 9-1 15,-2 6 1-15,2 3 1 0,-2 6-1 16,2 0-1-16,1-1 3 0,3-5-1 15,0-11 0-15,9-12-2 0,9-10 2 16,3-11 1-16,6-11-2 0,6-3 1 16,0-15 2-16,10-16 0 0,7-14-3 15,2-12 0-15,1-9 0 0,-1-6 0 0,-4-2-3 16,-9-1 1-16,-4 0 3 0,-8 2 0 15,-6 2-1-15,-11-1-1 0,0 2 1 16,-6 6 2-16,-1 9-2 0,-3 15 0 16,0 18 7-16,-13 15 13 0,-1 7-1 15,-5 18-9-15,-2 16-1 0,3 17 5 0,-7 16-7 16,4 11 1-16,-1 12-1 15,-1 7 1-15,2 0-8 0,9-2 1 16,8-5 1-16,4-14-1 0,8-9-17 16,21-15-10-16,10-10-20 0,13-12 13 0,2-8-34 15,3-12-31-15,1-9-112 0</inkml:trace>
  <inkml:trace contextRef="#ctx0" brushRef="#br0" timeOffset="159482.12">29155 14164 89 0,'0'0'103'0,"0"0"-51"15,0 0-5-15,0-2-8 0,0 2 0 16,0 0-6-16,0-3-10 0,0 3-5 16,0-2 1-16,0-1-5 0,0-2-3 15,0 3-2-15,-2-2 5 0,2 1-1 16,-2 0 0-16,-5-3-2 0,5 3 0 0,-4-2 0 15,2 1-4-15,-2 1-1 0,-3 1-2 16,-3 0 4-16,0 2-6 0,-5 0 4 16,3 0 2-16,1 0-1 0,-5 8-2 15,5 3 2-15,1 5-2 0,-5 3 2 16,7 4-2-16,2 4-4 0,-3 1 3 15,7 3 0-15,4 1-3 0,0-3 0 16,2 2 0-16,11-4 2 0,1-4-3 16,5-1-1-16,4-6 2 0,-1-5-1 15,3-4 0-15,2-7 0 0,0 0 1 16,0-7 1-16,-3-9-1 0,-1-5-1 0,-6-4 2 15,-5 0-1-15,-2-4 0 0,-3 2 0 16,-1 2 1-16,-6-1 0 0,0 1-4 16,0 4 4-16,-8-2-4 0,-3 4 2 15,3 3 0-15,-2 0-6 0,-1 3-4 16,5 5-5-16,-2 0-6 0,6 7-2 15,2 1-10-15,0 0-25 0,4 9-2 16,2 1-26-16,-2-3-81 0,2 2-26 16</inkml:trace>
  <inkml:trace contextRef="#ctx0" brushRef="#br0" timeOffset="160114.15">29409 14169 87 0,'0'-4'245'0,"0"0"-199"0,-8 4 2 0,1 0-6 16,1 6-8-16,0 6-3 15,2 4-8-15,2 5-6 0,2-1-2 16,0 1-6-16,0-1-9 0,8-3 3 16,5-4 0-16,5-4-1 0,3-3-2 0,2-4 2 15,3-2 1-15,1 0-4 0,0-2 1 16,-2-8 1-16,-4-4-6 0,-3 2-4 15,-5 3 2-15,-7 2 2 0,-2 3 2 16,-4 3 2-16,0 0 0 0,0 1 1 16,0 0-3-16,0 6-3 0,0 6 6 0,0 2 0 15,0 2 0-15,0 3-3 0,0-2-2 16,0-2-1-16,4-1-1 15,4-3 4-15,5-2-2 0,-3-1 4 16,7-5 2-16,-1-1-1 0,1-2-1 0,1-2 2 16,5-11 1-16,0-5-2 0,2-9 1 15,-1-3 0-15,1-7-2 0,-4-6 4 16,2 0 1-16,-5-1 4 0,-1-6 1 15,-3 1 4-15,-3-2-8 0,-3-5 5 16,-4-2-8-16,-2 1 3 0,-2-4-2 0,2 2-2 16,-2 6 2-16,0 8-4 0,0 14 1 15,0 14 1-15,0 8 5 0,0 9 1 16,0 0-8-16,0 20-5 15,0 15 8-15,0 11-1 0,0 8-1 16,0 11 1-16,0 5 0 0,0 6-3 0,0 5-3 16,0-3 1-16,-2-8 4 0,2-10-2 15,0-12-2-15,0-8 4 0,0-7 1 16,0-8-2-16,0-9 1 0,0-6-1 15,2-5 3-15,0-5-3 0,-2 0 5 16,0-5 8-16,4-13-10 0,-4-4-2 0,4-4 0 16,-4 1 1-16,5 3 3 0,-3 1-4 15,4 3 0-15,-2 3 0 16,4 2-3-16,3 3 1 0,-1 4-11 15,2 1-6-15,5 3-8 0,1 0-13 0,3 1-9 16,6 1-16-16,2 0-37 0,-2 0-36 16,2-1 21-16</inkml:trace>
  <inkml:trace contextRef="#ctx0" brushRef="#br0" timeOffset="160518.18">30370 14184 15 0,'4'5'33'0,"-4"1"125"0,2 4-93 16,-2 1-15-16,0 6-15 0,2 5-9 16,-2 2 3-16,5 5-14 0,-5 4-4 15,2 4-1-15,-2 3 2 16,0 7 0-16,0 3 8 0,0 5-3 0,-5-1-7 15,-5 0 3-15,2-4 0 0,0-6-1 16,1-7 2-16,-1-4 1 0,2-9-1 16,0-8-4-16,2-5 3 0,2-7-2 15,-3-4 5-15,3 0 6 0,-2-2-7 16,-2-13-7-16,2-11-5 0,0-7 0 0,2-13-2 15,2-2 2-15,-4-4 5 0,4-9-3 16,0-4-5-16,0-5 2 0,0-6-1 16,12-3-1-16,4-1-2 0,5 1 0 15,6 8-6-15,-2 11-3 0,6 13 4 16,-2 15 1-16,2 10 0 0,-4 10-1 15,4 8-2-15,-7 4 7 0,1 0-2 16,-4 10 2-16,-9 7-1 0,-1 6 3 16,-7 3 1-16,-4 3-1 0,-2-2 0 15,-7 2 2-15,-5 0-2 0,0-1 1 0,-5-2-1 16,-4 1 1-16,3-3 3 0,-3-3-4 15,4-2 0-15,3-2 0 0,1-4-2 16,5-4-7-16,8-2-17 0,2-2-20 16,0-2-13-16,2-3-14 0,8 0-47 15,0-4-101-15</inkml:trace>
  <inkml:trace contextRef="#ctx0" brushRef="#br0" timeOffset="161167.21">30775 14034 48 0,'0'-5'310'15,"0"1"-239"-15,-4 4-28 0,-2 0 4 16,0 5-20-16,-7 10-3 0,5 6-5 16,2 5-4-16,-2-1 4 0,3 2-12 15,5-3-2-15,0-4-5 0,3-3 2 16,9-2-3-16,0-5 0 0,7-2 2 15,4-5-1-15,1-3-2 0,5-1-5 16,5-12-5-16,-1-5-3 0,-4 1-5 16,2-2 5-16,-13 2-4 0,-1 3 7 0,-7 4 1 15,-4 2 3-15,-4 5 2 0,0 3 3 16,-2 0 3-16,0 0-3 0,0 0-5 15,0 9-3-15,-4 6 8 0,0 0 3 16,0-1-4-16,2 5-3 0,0-5 4 16,2 0 0-16,0-3 1 0,0-3 3 0,6-3-2 15,2-1 1-15,5-4 0 16,-1 0 2-16,9-13 1 0,-1-9-2 15,3-7 4-15,2-1 2 0,-4-5 5 16,-1-3-4-16,1-2 8 0,-4-4 1 0,1-3-2 16,-1-3-1-16,-5-7-2 0,5-2-2 15,-3-7 0-15,-4-5-3 0,-1 0-2 16,-3-1-1-16,-2 6-4 0,-4 10 0 15,4 10-1-15,-4 13 3 0,0 16 2 16,0 9 2-16,0 7 1 0,0 1-1 0,0 12-11 16,0 16 3-16,-4 16 3 0,0 13 1 15,-4 8-2-15,-1 13 1 16,-1 7 0-16,-2 5-5 0,1 3-7 15,1-3-7-15,4-11-3 0,4-12 4 0,2-13 8 16,0-13 7-16,0-8 2 0,0-10 1 16,2-9-1-16,0-7-1 0,-2-5 1 15,4-2 2-15,-2 0 14 0,0-8 6 16,4-9-13-16,0-5-1 0,1 2-5 15,-1 1 1-15,2 3 1 0,-2 3-3 0,5-1-2 16,-1 8 1-16,2-1-2 0,1 3-1 16,-3 4-1-16,7 0-9 0,-5 0-10 15,5 2-9-15,-5 2-15 16,2-1-23-16,-1 0-74 0,-5-3-122 15</inkml:trace>
  <inkml:trace contextRef="#ctx0" brushRef="#br0" timeOffset="161508.23">31639 13021 49 0,'4'-10'211'0,"3"4"-155"15,-1 5-38-15,2 1-4 0,5 8 16 16,1 13-4-16,3 11-1 0,-1 10-7 0,5 11-1 15,-3 8-4-15,-3 9 5 0,-3 7-3 16,-6 10 0-16,-6 6-8 0,0 3-4 16,-4 4 1-16,-6-5 0 0,-4 1-2 15,5-11-1-15,-5-13 3 0,-1-5 5 16,-1-10-6-16,-3-2-1 0,3-4 1 15,1-6-2-15,1-4-11 0,3-6-42 16,-3-2-5-16,-7-10-77 0</inkml:trace>
  <inkml:trace contextRef="#ctx0" brushRef="#br0" timeOffset="166483.51">15576 12421 33 0,'0'-4'100'15,"0"0"-49"-15,0 0-9 0,-4 0 0 16,-1 1-11-16,3 1 0 0,-2-2-14 15,2 1 0-15,0 3 3 0,0-2-8 16,0 1 0-16,0 1-2 0,2-2 1 16,-2 2-4-16,2 0-2 0,-2-3 5 15,2 3-1-15,-2 0-1 0,0 0-3 16,0 0 2-16,0-1 1 0,-5 0-3 15,7 1-6-15,-2 0 8 0,-4 0-3 0,4 0 0 16,-2 0-4-16,0 0 3 0,-2 0 1 16,-1 0 0-16,-3 1-4 0,4 4 4 15,-2-2 4-15,-5 3-3 0,5 0-1 16,-2 1 0-16,-3 0 0 0,3 3-1 15,-1 0-1-15,1-1 5 0,2 3-5 16,-2 1 0-16,1 0-1 0,3 4 0 16,-2 3 1-16,4 2-1 0,4-3 3 15,0-1-3-15,0-4 0 0,8-1-2 16,4 0 0-16,5 0 2 0,1 2 1 0,5-2-3 15,2 0 3-15,0-4 2 0,0-5-1 16,4-4-2-16,-1 0-2 0,-1 0 2 16,-2-9-1-16,-2-2 0 0,-7-4 0 15,-1 0-1-15,-3-4 3 0,-5-2-2 16,-1 2 1-16,-2-1 1 0,-2 2 2 15,-2 0-2-15,0 0-2 0,-4-3 2 16,-7 2-1-16,1 0 1 0,-2-1-3 16,-1 3 3-16,-3 0-1 0,-3-2-2 15,5 5-1-15,-5 1 2 0,7 7-13 16,-1 6-4-16,5 0-12 0,2 3-17 0,2 13-24 15,-3-2-61-15,-1 5-126 0</inkml:trace>
  <inkml:trace contextRef="#ctx0" brushRef="#br0" timeOffset="167408.57">15456 13071 10 0,'0'-1'15'0,"4"-3"87"15,-2-2 6-15,-2 1-69 0,0-3 6 16,0 2-9-16,0 0-10 0,0 1-2 15,0 2-8-15,0-1-4 0,0 0-1 16,0 3 2-16,0-2-2 0,-2 0-2 0,-2 1 1 16,4 0-2-16,-4-2 0 0,0 1-3 15,-1 1 4-15,1-1 2 0,0 1-6 16,-2 2 3-16,-2 0-3 0,-1 0 0 15,1 0-4-15,0 5 0 0,-2 4 2 16,-1 2-1-16,1 4-1 0,2 2-2 16,-1 1 4-16,5 3 0 0,0 1-2 15,4 2-1-15,0 1 2 0,0-2 1 16,6-4-4-16,5-1 0 0,3-5 2 15,3 0 1-15,-1-3-3 0,1-6 0 0,8-2 1 16,-3-2 1-16,1 0-2 0,0-9-2 16,-3-3 3-16,-1-4 0 0,-2-3-2 15,-3-3 1-15,-4-4 3 0,-1-1 0 16,-3 3-2-16,-6 0 1 0,0 5 2 15,0 2-3-15,-6 3 2 0,-5 1-2 16,3 3 1-16,-6 0 1 0,-1 3-4 16,3 2 0-16,-3 4 1 0,3 1-9 15,4 1-16-15,1 11-6 0,5 5-3 16,2 1-27-16,0 1-53 0,-4 0-114 0</inkml:trace>
  <inkml:trace contextRef="#ctx0" brushRef="#br0" timeOffset="168035.61">15572 13649 20 0,'0'-3'18'16,"0"0"-7"-16,2-3 142 0,-2-2-102 16,0-1-18-16,0 0 1 0,0-2-9 15,0 2 4-15,0 1-2 0,0 0-7 0,0 0-2 16,-4 1-1-16,-5-1 0 0,3 1-1 15,-2 2 0-15,-3 2 2 16,-1 0-3-16,2 3-5 0,-3 0 0 16,3 0 2-16,0 0-2 0,-5 5-4 0,5 7 0 15,2 2-1-15,-1 4-2 0,3 4 0 16,2 4-1-16,0 1 0 0,4 1 1 15,0 1-4-15,2-3-1 0,8 1 3 16,5-4 0-16,-3-2-4 0,7-5-5 16,-1-5-2-16,1-3-1 0,2-5 1 0,-3-3 0 15,-1 0-3-15,-1-3 4 0,-5-10-4 16,1-4 7-16,-2 0 4 0,-1-6 3 15,-5 0-2-15,0-1 1 16,-4 1 2-16,0 2 1 0,-4 3 3 0,-7-1-5 16,1 3 1-16,-2 0-1 0,-3 2-2 15,1 4-1-15,-3 4-4 0,1 4-17 16,1 2-18-16,3 3-21 0,1 10-33 15,1 5-113-15</inkml:trace>
  <inkml:trace contextRef="#ctx0" brushRef="#br0" timeOffset="168863.65">15555 14355 10 0,'0'0'18'16,"0"0"-7"-16,-2-5-2 0,0 0 6 16,2 1 149-16,-4-1-117 0,2 1-3 15,0 2-1-15,0-3-1 0,0 4-4 16,-1-1-13-16,1-1-4 0,0 3 0 0,2-2-1 15,-4 0-4-15,2-1 1 16,0 1-4-16,-2-4-2 0,0 3 0 16,2 0 1-16,-4-4-4 0,-1 4-1 15,1-2-5-15,-2 0 3 0,2 3 0 0,-5 2-3 16,1 0 0-16,0 0 2 0,-3 3 1 15,1 6-6-15,-1 2 2 0,5 2 2 16,-4 1 0-16,4 4-2 0,1 1 0 16,7 3 1-16,0 2 0 0,0 2-2 15,13-1-2-15,5-4 2 0,3-3 0 0,4-5-2 16,2-5 0-16,0-7 0 0,-3-1-1 15,3 0 0-15,-6-5-5 16,-3-6 5-16,-1-1 4 0,-5-5-1 16,-1-2 0-16,-1 0 2 0,-6-2 0 0,-2 0-2 15,-2 3 0-15,0 0 3 0,0 2 0 16,-2 3-4-16,-8 0 1 0,2 2 1 15,-5 3 1-15,3 0-3 0,-3 3 0 16,1 2-4-16,0 3-12 0,1 0-11 16,5 0-10-16,2 5-13 0,2 9-42 0,0 6-89 15</inkml:trace>
  <inkml:trace contextRef="#ctx0" brushRef="#br0" timeOffset="169520.69">15594 14897 34 0,'0'-1'22'0,"0"-1"27"15,0 0 77-15,0 0-85 0,0-2-9 16,0 0 6-16,0 2-7 0,0-1-2 16,0-1-4-16,0 2-5 0,-4 0-2 15,2 0-1-15,-2 1-2 0,-4-1-1 16,2 2-2-16,-3 0 3 0,-1 0-5 15,2 0 1-15,-5 0-1 0,-1 0 1 0,1 2 1 16,-3 5-1-16,-1 4 1 0,3 1 0 16,1 6-3-16,1 3-1 0,2 5-3 15,4 4-1-15,3 3-1 0,3 0-2 16,0-1 0-16,9-1 1 0,3 0-2 15,3-5 0-15,5-2-2 0,3-6 1 16,2-4-2-16,2-4 3 0,-3-5-3 16,-1-5-1-16,2 0 0 0,-4 0 0 15,-3-12-1-15,-1-1 6 0,-1-3-1 16,-5-4-1-16,-1-1 1 0,-4-3 0 0,-4-1 2 15,-2 1-1-15,0 0-1 0,-2 2 2 16,-6 1 0-16,-4 1-2 0,-3 1 0 16,1 2 2-16,-3 2-1 0,-2 3-4 15,3 4-4-15,1 2-5 0,1 6-6 16,4 0-15-16,1 11-24 0,3 8-28 0,6 3-102 15</inkml:trace>
  <inkml:trace contextRef="#ctx0" brushRef="#br0" timeOffset="170371.74">15522 15677 37 0,'0'0'35'0,"0"0"41"0,2 0-10 16,-2 0-26-16,0 0 1 0,0 0 3 15,0-1-9-15,0 1-2 0,0 0-2 16,0-4-3-16,0 0-12 0,0-1-6 0,0 0 6 16,0 0 2-16,0 1-6 0,0 1-2 15,0-1 3-15,0 1-3 0,-4 0 0 16,0 0-3-16,-4 0 1 0,-1 3-3 15,1 0-2-15,-2 0 3 0,1 0-2 16,-1 5 3-16,-4 4-3 0,3 4-1 16,1 3 3-16,0 4-1 0,5 3-3 15,1 4 0-15,0 3 2 0,4-1-3 16,0 0-1-16,8-4-1 0,5-4 1 15,1-1 0-15,3-9-2 0,6-3 0 16,-3-3 0-16,-1-5-3 0,4 0 0 0,-3-12 1 16,1-7 0-16,-2 1 3 15,-3-4-3-15,-6-2 3 0,1 2 2 0,-5 1 1 16,-6-3-2-16,2 5 2 0,-2 1-3 15,0 2 3-15,-2 2-1 0,-6 2-1 16,-5 2 1-16,3 2 1 0,-2 3-4 16,-5 0 1-16,3 4 0 0,1 1-13 15,1 0-11-15,3 12-4 0,3 3-11 16,4 3-22-16,0 0-57 0,0 0-172 15</inkml:trace>
  <inkml:trace contextRef="#ctx0" brushRef="#br0" timeOffset="171015.78">15607 16447 58 0,'0'-5'121'16,"0"4"-62"-16,0-2-23 0,0 1 9 16,0-1-1-16,0 1-10 0,-4 0-9 15,2 0-5-15,-3 0 0 0,3 0-8 0,-4-1 4 16,2 2 0-16,0-1-4 0,-4-1 1 15,1 2 0-15,-5 0 2 16,2 0-3-16,-5 1 1 0,1 0-1 16,-1 0 3-16,1 2-1 0,1 6-5 15,-1 2 4-15,4 1-6 0,-3 3-1 0,-1 0-2 16,5 3 0-16,3 2 1 0,4 1-6 15,2 5 1-15,0 1 1 0,0 1 1 16,13 0-2-16,3-4-1 0,5-6-1 16,4-3 2-16,-1-4 0 0,3-5 0 15,0-4-6-15,-2-1 0 0,-4 0 7 0,-1-6-5 16,-5-5 1-16,-5-2 3 0,0-1 2 15,-5-1-1-15,-3 1 0 16,0-4 2-16,-2 3-2 0,0-1 1 16,-4 2-1-16,-5 1 1 0,1 3-1 0,-2 2-1 15,-1 0 0-15,-1 1 1 0,2 3-1 16,-7 2-2-16,5 1-7 0,3 0-14 15,1 1-16-15,8 0-19 0,0 4-38 16,0 8-118-16</inkml:trace>
  <inkml:trace contextRef="#ctx0" brushRef="#br0" timeOffset="171667.81">15611 17154 33 0,'0'-8'7'0,"2"-1"5"0,0-2-1 16,0 2 28-16,0-1 37 0,-2 1-39 16,0-1-15-16,0 1 5 0,0 1-4 15,0-2 4-15,0 1 2 0,0 0-4 16,0-2-12-16,0 0 0 0,0 1 5 15,0 2-1-15,0 2 0 0,0 2-1 16,0 1 2-16,-4 0 2 0,0 2 0 16,-2 1-8-16,-3 0 1 0,-1 0 0 15,0 0-1-15,-5 1 2 0,5 5 0 16,-5 2-2-16,1 2 1 0,4 3 0 15,-3 2-2-15,5 1 0 0,4 5-2 0,0 0-4 16,4 1-1-16,0 1-1 0,0-2-1 16,8-2-1-16,2 1-1 0,3-5-1 15,1-3 2-15,5-2-1 0,-3-5-2 16,5 0 1-16,-2-4 2 0,-3-1-1 15,1 0-1-15,1-8-3 0,-7-6 5 16,3-2 0-16,-6-1-3 0,1-1 3 16,-1 2 1-16,-6-1 0 0,-2 1-1 15,0-1 0-15,-4 2 2 0,-6 0-2 16,-3 1 0-16,1 0-1 0,-5 0 1 0,-6 0-1 15,7 2-3-15,-9 3-6 0,0 4-4 16,5 4-7-16,-5 1-11 0,8 0-7 16,3 11-18-16,1 2-22 15,7 1-107-15</inkml:trace>
  <inkml:trace contextRef="#ctx0" brushRef="#br0" timeOffset="176802.11">1726 11994 232 0,'0'4'11'16,"0"4"2"-16,0 2 15 0,0 0 2 15,0 1 7-15,-2 0-7 0,0 3-4 16,-2 3-4-16,0-1 12 0,2 0-12 0,0 0-7 15,-1 0 3-15,-1 0-4 0,0 4 2 16,2 1 1-16,0 0-6 0,0 5 0 16,2-1-2-16,0 1-1 0,0 1-2 15,0-3-4-15,0-1 2 0,2-2-1 16,4-3-3-16,0-3 0 0,3-4 2 15,-1-4-4-15,2-2-13 0,3-4-18 0,7-1-18 16,1-6-16-16,0-12-46 16,-3-6-156-16</inkml:trace>
  <inkml:trace contextRef="#ctx0" brushRef="#br0" timeOffset="177190.13">2152 12212 29 0,'0'1'197'0,"4"-1"-141"0,-4 3-49 15,0-2 11-15,4 3 9 0,2 0-1 16,3-4-4-16,3 0-3 0,2 0-7 15,1 0 4-15,1-4-1 0,1-7 1 16,2-5-5-16,-3-2 1 0,1-4 0 16,1-2 0-16,-3 0 0 0,-5 0 1 0,-2 1-3 15,-8 3-1-15,0 1 2 0,0 4-3 16,-6 3 2-16,-6 3-4 0,-3 2 2 15,-1 5 0-15,-3 2-1 0,-2 0-1 16,-1 15-4-16,-1 7 2 0,0 8-3 16,1 10 2-16,1 2 1 0,6 5 1 15,5 4-1-15,10-2-3 0,0-2-1 16,15-4 1-16,9-4-3 0,11-8-2 15,9-3-12-15,6-9-6 0,16-9-4 16,14-10-18-16,13-10-53 0,4-18-119 0</inkml:trace>
  <inkml:trace contextRef="#ctx0" brushRef="#br0" timeOffset="177866.17">3276 11943 0 0,'-2'5'8'16,"0"-2"87"-16,-2-2-26 0,0 0-38 16,2 0 13-16,-2 0-12 0,2 2-4 15,0-3-1-15,-2 2-1 0,1-1-4 16,1-1-1-16,0 0 1 0,2 0 0 0,0 0 4 15,0 0 0-15,0 0-9 0,0 0-4 16,0 0-3-16,11 0-1 16,1-9 2-16,9-1 0 0,4-2-3 15,1-4-1-15,3-2-2 0,4 1 1 0,3-3 3 16,-3 3-1-16,2 1-4 0,-6 0 1 15,2 4 0-15,-4 2-2 0,-9 3-2 16,-5 4 0-16,-5 2 1 0,-6 1-2 16,0 0-1-16,-2 0-7 0,0 0-5 15,0 0-2-15,0 0-8 0,0 3-4 0,0 4-14 16,-4 1-17-16,-9-2-56 0,-3 1-128 15</inkml:trace>
  <inkml:trace contextRef="#ctx0" brushRef="#br0" timeOffset="178102.18">3427 11986 277 0,'0'8'91'0,"0"4"-72"0,0 4 39 15,0 1-8-15,0 7-13 0,0 4 3 0,0 0 3 16,-4 3-11-16,0 1-15 0,2-3-9 15,0 1-5-15,2-4 1 0,0-5-3 16,0-1-2-16,4-6 0 16,8-5 0-16,7-3-9 0,6-5-9 0,4-1-9 15,2-8-4-15,2-8-11 0,0-5-14 16,0 1-8-16,-6-3-37 0,-6 0-48 15,-1 0-21-15</inkml:trace>
  <inkml:trace contextRef="#ctx0" brushRef="#br0" timeOffset="178765.22">3801 12067 11 0,'3'0'11'16,"-3"1"42"-16,0 5 37 0,0 6-60 15,0 0 10-15,0 5-10 0,0 2-7 16,0 0-4-16,0 3-8 0,0-3-3 16,0-1 27-16,4-2-19 0,0-4-5 15,-2-3 6-15,0-6 2 0,0 2-4 16,-2-5-2-16,0 0-1 0,0 0 6 15,0-7 11-15,0-4-20 0,0-4-1 16,-2-3-3-16,2-2 0 0,-6-2-4 0,4 0 1 16,2 0-1-16,-2 3 0 0,2 1-1 15,0 4-2-15,0 0 2 0,10 4-4 16,2 4-1-16,3 1 3 0,5 2 0 15,3 0-8-15,4-1-7 0,0 0-2 16,2-1 0-16,-2 0 3 0,2 1 7 16,2 0 0-16,-4-1 3 0,-5-1 4 15,-1 1 2-15,-9-1 0 0,-1 3 2 16,-7 2 2-16,-4-2 3 0,0 3 11 15,0 0 2-15,-2 0-8 0,-9 0-5 0,1 3 1 16,-2 5 0-16,1 4-3 0,1-2-4 16,2 4-1-16,4 0 0 0,4-1 0 15,0-2-4-15,2 1 1 0,10-2 4 16,5-4-4-16,3-1-5 0,5-5 7 15,4 0 1-15,2-2 0 0,0-5-3 0,0-1 3 16,0-1-3-16,-8 2 4 16,-5-3-2-16,-7 1 1 0,-3 3 3 15,-2 0 0-15,-4 3-3 0,-2-1 7 16,0-1 4-16,0 3-3 0,0-1 3 15,0 2-3-15,0 1-2 0,0 0-6 0,2 0-7 16,7 4 5-16,-5 5 3 0,6 3 0 16,0 3-2-16,-1-1 0 0,3 0 2 15,3 3-1-15,-5 0-2 0,4 2 1 16,-1 1 2-16,-1-2 0 0,-1-2-2 15,-5 2 2-15,-4-4 1 0,-2-3-1 0,0 2 1 16,-2-5 2-16,-13 1 14 16,-1-1 1-16,-3-1 6 0,-6-1-6 15,3 0 3-15,-5-2-9 0,2 2-6 16,0-1-2-16,0-2-3 0,5 3 0 0,1-3-3 15,0-1 0-15,11 2 0 0,2-4-6 16,4 1-13-16,2 3-25 0,0-1-14 16,8 2-17-16,5-4-79 0,-1-1-148 15</inkml:trace>
  <inkml:trace contextRef="#ctx0" brushRef="#br0" timeOffset="179385.26">4676 11529 127 0,'0'-4'193'0,"0"2"-148"15,0 2-12-15,0 0 12 0,0 0-8 16,0 3-14-16,0 15-16 0,0 14 4 16,-4 11 8-16,0 7-1 0,-1 8 6 0,1 5-9 15,4 4-5-15,0 3 2 0,0 1-3 16,0-2-3-16,0-7-3 0,0-9 1 15,4-5-1-15,5-11-3 0,-5-8 7 16,4-13 5-16,-4-7-9 0,0-8-2 16,-4-1 0-16,7-1 5 0,1-13-1 15,2-9-2-15,3-4-1 0,1-7 0 16,3-3 0-16,1 1-3 0,-1 1 1 15,5 4 1-15,1 5 0 0,0 1-3 16,0 5 1-16,-1 3 1 0,-1 5 1 16,0 5-3-16,-3 4 0 0,-1 3-2 0,-1 0-2 15,1 7 0-15,-3 5 0 0,1 3 6 16,-3 3 0-16,-1 0-1 0,-7-2-1 15,-2 3 4-15,-2-3-1 0,-4 0-2 16,-7 3 3-16,-5-4 2 0,-3 2-1 16,-6-2 1-16,1-1 7 0,-7 1 3 15,2-1-7-15,-4-3-1 0,4-1-2 16,4-2 1-16,8-6-2 0,5 3-3 15,4-5-1-15,1 0 0 0,7 0-4 16,0 0-20-16,5 0-17 0,9 0 0 0,7-7-25 16,6-7-31-16,-1-3-179 0</inkml:trace>
  <inkml:trace contextRef="#ctx0" brushRef="#br0" timeOffset="179719.27">5511 11767 356 0,'-8'0'57'16,"6"0"-18"-16,2 0 15 0,0 0-27 15,0 0 1-15,0 0-6 0,6 0-18 16,6 0 1-16,7 0-2 0,1 0-2 0,3 0 2 15,2 0-3-15,-2 4 1 0,0 0 1 16,-3 1-1-16,-1 2-1 0,-3 2-17 16,-1 3-1-16,-5 1-10 0,-6 0-44 15,2-1-5-15,-6-1-35 0,0 0-73 16</inkml:trace>
  <inkml:trace contextRef="#ctx0" brushRef="#br0" timeOffset="179897.28">5451 12163 206 0,'-2'11'203'0,"2"-2"-194"0,2-1 20 16,6-3 8-16,9-2-2 0,3-2 7 16,3-1-13-16,6 0-9 0,2-7-14 15,4-7-4-15,0 1 0 0,7-2 1 16,-1-4-16-16,5 4-3 0,3 0-8 0,-3-3-150 15,-5 3-175-15</inkml:trace>
  <inkml:trace contextRef="#ctx0" brushRef="#br0" timeOffset="183458.49">6458 11702 1 0,'4'1'9'16,"-2"1"43"-16,-2-2 94 0,2 0-93 16,-2 0-5-16,0 0-8 0,0 0-4 15,0 0-8-15,0 0-1 0,0 0-5 0,0 0-6 16,0 0-1-16,0 0 1 0,0-1-4 15,0-3 2-15,-2 0-3 0,2 0 1 16,-4-2-4-16,4 1-2 0,-2 0 3 16,0-3-3-16,2 1 1 0,-5 1-3 15,1-2 0-15,0 3 3 0,-4-1-4 16,0 2-1-16,-3 1 1 0,-1 1-1 15,-5 1-1-15,1 1-1 0,-3 0 2 16,1 5-2-16,1 7-2 0,1 1 2 16,-1 5 1-16,1 6-1 0,-1 5-1 0,-2 5 1 15,5 2 2-15,4 3-2 0,1 3-1 16,9 0 1-16,0 3 2 0,0-2-4 15,9-3 3-15,7-3-2 0,3-7 3 16,12-7-3-16,4-7 0 0,8-6 1 16,3-5 2-16,-1-4-4 0,3-1 3 0,-1 0-1 15,-1-12 1-15,-1-3 0 16,-3-7-2-16,-5-5 1 0,-4-4 4 15,-2 2-4-15,-8-4 1 0,-5 1-1 16,-3 2 2-16,-9-2 2 0,-4 4-2 0,-2 1 5 16,0 3-3-16,-10 6 2 0,-9 0-3 15,-8 6-1-15,0 4 1 0,-4 3 0 16,-4 2-3-16,2 3-1 0,-2 0 3 15,-2 0-1-15,4 4-2 0,-3 4-1 16,8 1 0-16,9 1-5 0,2 2-4 0,11 5-8 16,4 3-11-16,2 4-13 0,0 4-11 15,6 0-18-15,3-5-95 16</inkml:trace>
  <inkml:trace contextRef="#ctx0" brushRef="#br0" timeOffset="184060.52">7049 12184 51 0,'-2'0'-1'15,"-2"3"7"-15,-3-2 174 0,1 0-131 16,0 1 0-16,-2-1-6 0,2 0-10 16,-1 2-2-16,3-2 0 0,0 1-7 15,2 0-2-15,2-2-9 0,0 0-4 16,0 0-3-16,6 0-7 0,9-6 11 15,5-7-2-15,7-6-4 0,6-2-1 16,0-2-3-16,3-2 0 0,-1 3 0 16,-2-2 2-16,-4 5-2 0,-4 2-1 15,-9 5 0-15,-4 3 3 0,-1 4-2 0,-9 5-2 16,0-1-2-16,-2 1-3 0,0 0-6 15,0 0-7-15,0 4 1 0,0 3-8 16,-2-1-13-16,0 3-15 0,-4-2-43 16,-1-2-49-16</inkml:trace>
  <inkml:trace contextRef="#ctx0" brushRef="#br0" timeOffset="184290.54">7119 12010 86 0,'0'5'176'0,"4"3"-98"0,0 3-57 16,5 3 32-16,-3 1-18 0,4 6-3 0,1 0-6 15,5 1-8-15,1 0 8 16,1-3-14-16,1 0-9 0,-5-1-1 15,1-3 1-15,-3-1-2 0,3-1-6 16,-3-4-18-16,5-4-24 0,-1-3-32 0,1-2-78 16</inkml:trace>
  <inkml:trace contextRef="#ctx0" brushRef="#br0" timeOffset="184710.56">7615 11764 94 0,'-2'-7'226'16,"-8"0"-196"-16,0 0 2 0,-7 5 12 15,0 1-10-15,-1 1 6 0,-3 0-8 16,3 11-8-16,1 5-8 0,1 3-1 15,1 4-4-15,7 4-6 0,-1 3-1 16,7 1-1-16,2 1-4 0,0-1 3 0,9-3-2 16,9-1-1-16,1-3 1 0,6-4 1 15,6-2-1-15,-2-10-2 16,6-6-4-16,2-2 0 0,0-4 3 15,0-11-1-15,-1-4 2 0,-5-5 0 0,-7-2 3 16,-1-3-3-16,-6-2 3 0,-5 1 1 16,-6 2 0-16,-6 0 4 0,0 5 1 15,-6 3 1-15,-10 3 3 0,-5 5-6 16,-2 3 2-16,-4 2-1 0,0 4-1 15,0 1-5-15,3-1 0 0,3 3 1 0,4 0-1 16,9 0-2-16,2 3-4 0,4 8-16 16,2 4-11-16,0 5-5 0,8 2-7 15,9-3-26-15,-1-6-73 16,-3-5-118-16</inkml:trace>
  <inkml:trace contextRef="#ctx0" brushRef="#br0" timeOffset="185066.58">8122 11691 27 0,'0'-8'316'16,"-2"1"-288"-16,-13 2 7 0,3 5-1 16,-5 0-6-16,-1 0-4 0,7 5 0 15,-5 7-7-15,3 5-5 0,1 8-6 16,-3 6 1-16,3 1 3 0,4 5 2 15,4-3 0-15,4 1-7 0,0-1 1 16,12-4-1-16,5-3-2 0,3-5-1 16,3-5-1-16,10-1 1 0,4-8 0 15,3-8 15-15,3 0-5 0,0-9-10 0,-3-14 3 16,-5-2-5-16,-4-4 2 0,-6-5 2 15,-3-1-4-15,-3 3 1 0,-11-2 3 16,-6 3 4-16,-2 4 4 0,-4 1-3 16,-10 5-1-16,-7 1 2 0,-4 4-1 15,-4 4-6-15,0 4 0 0,-4 3 0 16,0 3-2-16,-2 2-2 0,2 0 1 15,4 0-6-15,2 2-10 0,4 11-19 16,7 8-29-16,8 3-17 0,1 4-93 16</inkml:trace>
  <inkml:trace contextRef="#ctx0" brushRef="#br0" timeOffset="-188945.98">21548 3502 24 0,'0'0'26'0,"0"-2"-8"0,4 2 0 16,0-1-7-16,0 0 16 0,-2 1-9 15,0-2-5-15,-2 1 11 0,0-1 6 16,0 0-15-16,0 1 2 0,0-1-3 15,0 1-1-15,0 1 0 0,0 0-6 16,-2-1 2-16,-2 1-2 0,2 0-2 16,-4 0 4-16,4 0-2 0,0 0-2 0,-3 0-3 15,3 0 0-15,-2 2 3 0,0 1-3 16,2 0 0-16,0-2 3 0,0 0 2 15,0 0-2-15,0 0 1 0,0 0 7 16,2 0 0-16,-2-1-1 0,0 0-1 16,2 0 3-16,-2 0-3 0,2 0-1 15,0 0-3-15,0 0 0 0,0 0-2 16,0 0-1-16,0 0 1 0,0 0-2 15,0 0 2-15,0 0-3 0,0 0-1 16,0 0 1-16,0 0-2 0,0 0-1 16,0 0 2-16,0 0 0 0,6 0 3 0,0 0-1 15,4 0-2-15,3 0 3 0,-1 0-1 16,3 0-3-16,1 0-1 0,1 0 2 15,1 0 0-15,3 3-2 0,0 0 0 16,1-1 2-16,5 0-1 0,0 3 0 16,0-5-1-16,4 0 3 0,-2 0 0 15,4 0-3-15,0-1 1 0,-2-7 2 16,-2 1-1-16,0-1-1 0,-4 0 1 15,-3 1-1-15,-1 1 1 0,-4 0-2 16,-7 2 1-16,-4 2 1 0,-4 0 0 0,0 1-2 16,0 1 0-16,-2 0 3 0,0 0-2 15,0 0-2-15,0 0 2 0,-2 0 2 16,0 3-1-16,-4 2-2 0,4-1 0 15,-2 1 1-15,-2-1-4 0,2 1-11 16,-1-2-7-16,1 0-13 0,2 2-16 16,0-1-27-16,-4-4-47 0</inkml:trace>
  <inkml:trace contextRef="#ctx0" brushRef="#br0" timeOffset="-188311.94">21581 3518 20 0,'-2'2'31'16,"-2"-1"-9"-16,1 0 1 0,-1-1 9 0,0 0-9 15,4 1-7-15,-4-1-1 0,2 0 7 16,0 1-2-16,2-1 5 0,0 2-6 16,0-2-4-16,0 0 3 15,0 0 0-15,0 0-1 0,0 0 2 0,0 0-6 16,0 0-1-16,0 0 0 0,0 0 4 15,6 0 1-15,4-5-2 0,1-2-5 16,5-3 0-16,1-3-3 0,6 1-4 16,-1-1 0-16,3-4 2 0,0 2-1 15,0-2-2-15,0 1 0 0,-7 4 0 0,-1 3 0 16,-5 2-2-16,-4 2-1 0,-1 2 2 15,-5 0-3-15,2 3-6 0,-4 0-10 16,0 0-10-16,0 2-5 0,-2 6-17 16,-2 0-23-16,-5 1-34 0,1-2-64 15</inkml:trace>
  <inkml:trace contextRef="#ctx0" brushRef="#br0" timeOffset="-188009.92">21537 3566 132 0,'-2'0'60'0,"0"0"-18"0,2 0 11 0,0 0-2 16,0 0-10-16,4 0-12 0,0 3 1 15,3 5-11-15,1 4-8 0,0 4-2 16,3 2-4-16,1 3-1 0,0-2-3 15,3 3-1-15,1-1 0 0,3-2-6 16,0 2-22-16,-1-3 4 0,3-2-37 0,-5-3-43 16,1-3-61-16</inkml:trace>
  <inkml:trace contextRef="#ctx0" brushRef="#br0" timeOffset="-187204.88">21593 4021 26 0,'-6'0'37'15,"0"0"3"-15,0 0 8 0,1 0-11 16,-1 0-1-16,0 2 8 0,4 0-11 16,-4 0-9-16,2 1-4 0,-3-2-2 15,1 4 3-15,0-3-7 0,0 2 4 0,2-1 2 16,0 1-9-16,-1-2 0 0,1 0 1 15,2-1 4-15,0 0-5 0,2-1-5 16,0 0-5-16,4 0 1 0,11 0 4 16,3 0-3-16,5-1-1 0,4-5 1 15,2 1-4-15,6 2 0 0,0-2 1 16,2 1 2-16,5-1-1 0,-1 0-1 15,2-1 0-15,3 0 5 0,-7 2 1 16,-2 0-4-16,-6 0-1 0,-8 2 1 16,-2 0-1-16,-3 2-2 0,-1-1 1 0,-7 0 1 15,1 0-1-15,-7 1-1 0,-2-1 0 16,0 1 1-16,-2 0 1 0,0 0-1 15,0 0 1-15,0 0-1 0,0 0-2 16,0 0-4-16,-2 0-4 0,0 0-6 16,0 0-11-16,0 0-14 0,0 0-11 15,0 0-13-15,-5 0-32 0,3 0-69 16</inkml:trace>
  <inkml:trace contextRef="#ctx0" brushRef="#br0" timeOffset="-186615.84">21508 4083 46 0,'-2'0'57'0,"2"0"-2"0,0 0-4 16,0 0-5-16,0-2-3 0,0-1-6 16,0-2-4-16,0-1 0 15,7-2-4-15,1-1-1 0,4-4-5 16,5 0-3-16,3-4-1 0,1-2-6 0,4 0-1 15,-4 0 2-15,-1 0-8 0,-1 1-1 16,-5 1-3-16,-1 2 3 0,-1 2-4 16,-6 0-1-16,1 6 2 0,-5 0-1 15,-2 4 0-15,0 3-3 0,0 0-1 16,0 0-3-16,0 0-10 0,0 3-6 0,-5 6-3 15,1 2-13-15,0-1-11 16,0 1-23-16,2-1-21 0,-6-1-52 16</inkml:trace>
  <inkml:trace contextRef="#ctx0" brushRef="#br0" timeOffset="-186367.83">21513 4048 165 0,'0'4'75'0,"0"1"-38"16,0 2 34-16,8 4-17 15,2 2-11-15,7 5-4 0,5-1-10 0,3 1-9 16,6 1-3-16,4 1-5 0,3 1-6 15,-3-1-3-15,-2-1-2 0,-4-4-1 16,0 3-7-16,0-2-17 0,-3-3-15 16,-3 0-16-16,-2-3-128 0</inkml:trace>
  <inkml:trace contextRef="#ctx0" brushRef="#br0" timeOffset="-182764.62">16359 3349 36 0,'0'0'34'0,"0"0"1"15,0 0-15-15,0 1-4 0,0-1-1 16,0 0-4-16,0 1 7 0,0-1-5 0,0 1-7 15,-2 0 6-15,0-1 4 0,2 1 1 16,0-1 1-16,0 0-4 0,0 1 0 16,0-1 1-16,0 0-5 0,0 0 24 15,0 0-13-15,0 0-9 0,0 0 10 16,0 1 1-16,0 3-11 0,-2 2-9 15,0 2-2-15,2 3 1 0,0 3 0 16,-2 0-1-16,2 4-1 0,0 3 0 16,-2 1 2-16,0 2-1 0,2 3-2 15,-2 0 1-15,2 1 4 0,0 3-1 0,-4-1-3 16,4 2 0-16,0 3 0 0,0-4 1 15,0 1-1-15,-3 0 1 0,3-1 1 16,0 1-2-16,0-1 0 0,0 1 2 16,0-5-2-16,0-1 0 0,0-1-1 15,7 0 0-15,-7 4 2 0,2-1 1 0,2 1 7 16,-2-2-6-16,2-2-3 15,0 3 1-15,-2 4-1 0,2 0 0 16,-2 2 5-16,-2-3 0 0,3-2-5 16,1 1-1-16,-2 3 2 0,0 4 0 15,-2 4 1-15,0-1-2 0,0 0 1 0,0 1 2 16,0 0-5-16,0 0 2 0,0 1 2 15,0-2-1-15,2-2-2 0,0 1 1 16,-2-3 1-16,0-1-1 0,0 1 0 16,0-2 0-16,0 0 0 0,2 0 1 15,-2-2-1-15,0 0 0 0,0 1 1 0,0-2 0 16,0-1-1-16,0 2 0 15,0-3 1-15,0 4 0 0,0-1-2 16,0-1 1-16,0 2 1 0,0 2 1 16,0 1-3-16,0 1 1 0,0 3 1 0,-2 0-2 15,-2 4 1-15,2 0 0 0,-2 0 1 16,4-2 0-16,0-3-2 0,0-5 1 15,0 1 1-15,0-2 2 0,0-2-1 16,0 3 4-16,0-1 1 0,2 2-1 16,0 0 2-16,2 1-3 0,-2 0 3 0,0-1-3 15,0 2-2-15,-2-3 0 0,4 1 3 16,-4-1-4-16,0-2 1 15,4 1-1-15,-4-2-1 0,0 0 2 16,0 1-3-16,0-2 0 0,0 2 3 0,0 0-3 16,0 0-1-16,0-3 1 0,4 2 3 15,-4-2-2-15,5 1 0 0,-3-3 1 16,2-1 3-16,-2-2-3 0,2 1-1 15,-4-2 1-15,4 1 1 0,-4 1-3 16,4 0 1-16,-2 1-1 0,0 1 2 0,-2-2-2 16,2 4 0-16,1 0 0 0,-3-3 1 15,4 0 1-15,-2 0-3 0,-2-3 1 16,4-1 1-16,0 0 0 15,-4-3-1-15,4 1 0 0,-2-2-1 0,0 0 2 16,-2 1-2-16,2 0 1 0,0-4 2 16,-2 0-1-16,0-2-1 0,0-1 0 15,0-1 3-15,0-1-2 0,0-3-1 16,0 0 0-16,0 0 1 0,0-3 0 15,0 2-1-15,0-4-1 0,0-2 2 0,0 2 0 16,0-2-1-16,0 0-2 0,0 0-5 16,0-6-14-16,0-9-22 0,0-4-15 15,0-9-33-15,0-8-119 0</inkml:trace>
  <inkml:trace contextRef="#ctx0" brushRef="#br0" timeOffset="-180792.51">16448 3472 15 0,'-2'-3'27'15,"2"0"9"-15,0 0 1 0,0-1-9 16,0 1-3-16,0-1-1 15,0 0-1-15,0 0 8 0,0-1-9 16,4 0-4-16,-2 0-2 0,0 1 0 0,2 0 0 16,1-1-3-16,-1 3-2 0,-4-2-6 15,2 3 3-15,0 0-2 0,-2 1-2 16,4 0-3-16,0 0 2 0,2 0 0 15,0 0-4-15,5 2 2 0,1 2 0 16,-1-3 0-16,7 0 0 0,-1-1 0 0,3 0-1 16,3 0 2-16,2 0-2 0,6-4 0 15,0-3 0-15,2 1 2 0,0 0 6 16,2 1-4-16,-2 0-4 15,-2 0 2-15,0 1 0 0,0-1-2 0,4 1 1 16,-4 1 1-16,-2-2-3 0,-2 1 1 16,-6 4-1-16,-9 0 3 0,-1 0-1 15,-3 0-2-15,-8 0 1 0,4 1 1 16,-4 2 3-16,2 2-3 0,-2 0-1 15,0 1 3-15,0-2-2 0,2 0-2 0,-2 1 1 16,2-3 1-16,-2 1 0 0,0-2-1 16,0 0 0-16,0 0 3 0,0 1-3 15,0-2 2-15,0 0-1 0,0 4 1 16,-2-4-2-16,-2 5 0 0,0-2 0 15,-2-3 2-15,4 2 0 0,0-2-2 16,0 1-1-16,-1 2 1 0,1-2 1 16,0 1-2-16,2 1 0 0,-2 0 1 15,0 0 0-15,2 4-2 0,0-1 2 16,-2 1 0-16,0 3 2 0,0 0-1 0,-4 2 1 15,4 2-1-15,0 2 2 0,-2 1 11 16,4 2-5-16,0 0-7 0,0 0-2 16,0 5 1-16,0 2-1 0,0 0 3 15,0 2-2-15,0 2-1 0,0-2 0 16,2 2 1-16,0 1 2 0,0-1-3 15,0 3 0-15,-2 0 1 0,0-1 2 16,0-1-4-16,0-3 1 0,0-1 0 16,0-1 0-16,0 0 1 0,0 1-1 15,0-1-1-15,2 0 2 0,4 3-1 16,-4 3 0-16,4 0 3 0,-2 1 13 0,3 0-14 15,-3-2-2-15,0 3 2 0,2 1 1 16,-4 0-4-16,0 1 1 0,-2 2 2 16,0-1 0-16,4 2-3 0,-4 1 1 15,0-1 1-15,0 4 1 0,0-1-3 16,0 0 1-16,0 1 1 0,0-3 0 15,0 1-1-15,0 0-1 0,2 0 2 16,1-2 0-16,3 0 0 0,-6-3 1 16,4 0 1-16,0-1-2 0,-4 0 3 15,2 0-3-15,0-1 1 0,-2 0-1 0,0 0 0 16,2-1 0-16,-2 1 0 0,0 1 1 15,0 1 0-15,0 0 1 0,0 2-1 16,0-2 1-16,0 1-4 0,0-1 2 16,0 1 0-16,0 1 3 0,0-4-3 15,2 1-1-15,-2-1 1 0,2-1 1 0,0-1 0 16,0 1 0-16,1-1-1 15,-1 1 2-15,-2-1-1 0,0 2 3 16,0 2 1-16,0-2-2 0,0-1 0 16,0 1-2-16,0-1 2 0,0 0 2 0,0-1-6 15,0-1 2-15,2-1-1 0,-2 1 3 16,2 0-2-16,2 1 0 0,-4 1 2 15,0 0 1-15,0-2-3 0,0 0 0 16,0-1 2-16,0 3-3 0,0 1 3 16,0-2-3-16,0 0 0 0,0-2 2 0,0 0-1 15,0 2-1-15,0-1 0 0,0 2 4 16,0-1-2-16,0-1 1 15,0-1-3-15,0 1 5 0,0-1-1 16,0 0-5-16,0-1 3 0,2 0 1 0,2-1-4 16,0 0 1-16,-2-1 2 0,2 0-1 15,-1 0-2-15,-3-1 0 0,2-3 0 16,0 1 1-16,-2-3-2 0,0-1 1 15,2 0 1-15,-2-4 0 0,0-1-1 16,2-5-1-16,0 0 2 0,-2-2 1 0,2 1-2 16,-2-2 0-16,0 0 2 0,0 0-2 15,0 2 0-15,0 2 0 0,0 1 1 16,0 0 0-16,0 2-1 15,0 2 0-15,0-3 2 0,0 0 0 0,0-3-2 16,-2-3 0-16,2-1 1 0,0-2-2 16,-2-2 1-16,2-2 1 0,0 0-2 15,0 0 2-15,0-2-8 0,0-11-12 16,2-7-11-16,2-8-15 0,0-7-32 15,-4-9-73-15</inkml:trace>
  <inkml:trace contextRef="#ctx0" brushRef="#br0" timeOffset="-179660.45">16487 3858 21 0,'-2'0'28'0,"0"-1"7"16,0 1 0-16,0 0-6 0,-2 0-6 0,0 0 2 16,0 0-4-16,-3 3 2 0,3 1-1 15,2 1 2-15,-4-1-5 0,4-2 1 16,-2-1 1-16,2 1 1 0,0 1-1 15,0-3-3-15,2 1 2 0,0 0 3 16,-4-1-3-16,4 0-3 0,0 0-3 0,0 0 2 16,0 0-7-16,0 0-4 0,0 0-3 15,2 0-2-15,6-1 1 0,4-5 2 16,5-2 0-16,1 3 0 15,5-3-1-15,-4 1-3 0,8 2 2 0,0 1 3 16,1 0-3-16,1 4-1 0,-2 0 0 16,0 0 1-16,2 0-1 0,0 7 0 15,-6-1 0-15,-1 0 0 0,-1 1 0 16,-4-4-2-16,-1 1-2 0,-5-1-8 15,-3-1-7-15,-4-1-7 0,-4 1-2 0,2-1-5 16,2-1-7-16,-2 1-31 0,-2-1-28 16,2 0-28-16</inkml:trace>
  <inkml:trace contextRef="#ctx0" brushRef="#br0" timeOffset="-178998.41">16440 4279 0 0,'-4'0'56'16,"0"1"-5"-16,1 3 7 0,1-4-14 15,-2 1 1-15,0 2-9 0,0-2-3 16,2 2-3-16,0 1-4 0,-2-2-2 16,2 0-1-16,0 1-5 0,2-3 1 15,0 0-4-15,0 1-4 0,4-1 2 0,8 0 2 16,3 0 0-16,5 0-2 16,5-3-6-16,10-6-1 0,5-2 1 15,5 0-3-15,7 2-3 0,-1-2 2 16,1 2 0-16,0 4 2 0,-9 0-4 0,1 2-1 15,-7 2 2-15,-4-2-1 0,-2 1-1 16,-8 2-1-16,-5 0 2 0,-5 0-1 16,-5 0-1-16,0 0-2 0,-6 0 2 15,-2 0-2-15,0 0-3 0,2 0 0 16,-2 0-3-16,0 0-1 0,4 0-4 0,-4 0-4 15,0 4-4-15,2-1-10 0,0-1-15 16,1-1-36-16,1 0-49 16,-2-1-43-16</inkml:trace>
  <inkml:trace contextRef="#ctx0" brushRef="#br0" timeOffset="-176547.27">16764 3528 7 0,'0'0'26'16,"0"0"0"-16,0 0-4 0,0 0-6 15,0 0 1-15,0 0-1 0,0 0 5 16,0 0 9-16,0 0-11 0,0 0-14 0,0 0 1 15,0 0 4-15,0 0 23 16,0 0 4-16,0 0-17 0,0 0-3 16,0 0 0-16,0 0 1 0,0 0-5 15,0 0 2-15,0 0 1 0,0 0-2 0,-2 0 1 16,2 0-3-16,0 0 2 0,0 0-7 15,0 0 3-15,0 0-1 0,0 0-1 16,0 0 1-16,0 0-3 0,0 0 3 16,0 0-1-16,0 0-2 0,0 0 0 15,0 0-2-15,0 0 2 0,0 0-1 0,0 0-2 16,0 0 4-16,0 0-2 15,0 0-5-15,0 0 2 0,0 0 1 16,0 4-2-16,0 2-3 0,0 2 5 16,0 2 2-16,0 2-3 0,0 1-2 0,0 1 0 15,0 3 0-15,0 0 2 0,0-2-2 16,-4-2 2-16,4-5-1 0,0 0-1 15,0-2-1-15,0 0 1 0,0-4 2 16,0 1-2-16,-2-1-4 0,0 0-2 16,2 0-3-16,0-2-10 0,0 0-5 0,0 0-14 15,0 0-23-15,0 0-59 16,0 0-117-16</inkml:trace>
  <inkml:trace contextRef="#ctx0" brushRef="#br0" timeOffset="-175679.22">16766 3965 24 0,'0'-1'42'15,"0"-1"-3"-15,0 0 6 0,0 1-6 16,0-3-2-16,0 3-7 0,0 0-5 15,0-2 0-15,0 3-1 0,0-2 1 16,0 1-1-16,0 0-4 0,0 1-5 16,0 0 3-16,0 0-2 0,0 0 2 15,0 0-4-15,0 0-1 0,0 0-3 0,0 0-5 16,0 0 0-16,0 0 2 0,0 0-4 15,0 0 2-15,0 7 1 0,0 0 3 16,0 2-6-16,2 0 1 0,-2 1-3 16,3-1 4-16,-1 4-2 0,-2 0-3 15,2-1 0-15,2-2 0 0,-4 2 2 16,0 1-2-16,0-2 0 0,0-1 4 15,0-2 0-15,0-3-5 0,0-1 1 16,0 0 2-16,0-1 0 0,0-2-2 16,0 0 0-16,0-1 0 0,0 0 1 0,0 0-3 15,0 0-2-15,0 0-6 0,0 0-15 16,2 0-14-16,-2 0-30 0,0 0-86 15</inkml:trace>
  <inkml:trace contextRef="#ctx0" brushRef="#br0" timeOffset="-173519.09">17298 2744 94 0,'-4'0'63'16,"4"0"-25"-16,-3 0 2 0,1 0-8 15,0 0 2-15,2 0-5 0,-2 0 0 16,0 0-10-16,2 0 0 0,-2 0 0 16,2 0 2-16,-2-2-5 15,2 1-3-15,0 1 3 0,-2-1-5 0,2 0 1 16,0 1-4-16,0 0-3 0,-2 0 3 15,2-2-2-15,0-1-2 0,0-4 3 16,0 0-5-16,0-10 0 0,10-3 0 16,7-6 1-16,3-8 2 0,5-3-3 15,2-5 0-15,4-5 2 0,4-3 0 0,3-4-2 16,1-3-2-16,0-3 2 0,2 0-1 15,-3 1-1-15,-5 3-1 0,-9 5 2 16,-5 10 0-16,-4 9-10 0,-7 12 13 16,-6 7 2-16,-2 5-3 0,0 5 0 15,0 0-2-15,0 3 1 0,0 0-1 16,-4 0-3-16,0 0 0 0,-5 5 0 15,5 2-1-15,-2 3-1 0,2 0 0 16,0 0-4-16,0 2-7 0,-3 2-5 16,1 0-7-16,4 0-15 0,-2 0-25 0,0-2-42 15,-2-1-86-15</inkml:trace>
  <inkml:trace contextRef="#ctx0" brushRef="#br0" timeOffset="-172950.06">17254 2422 54 0,'0'-5'59'0,"2"0"-9"0,0 0 7 16,3 0-2-16,-1 0-9 0,0 0-7 16,0-1-7-16,0 3-3 15,2 0-3-15,-4 3-7 0,5 0-7 16,-5 3-6-16,-2 9 5 0,0 7 0 15,0 5-2-15,-2 5-6 0,-5 6 4 0,-3 7-4 16,-4 3-3-16,3 3 10 0,1-2 3 16,0-3-6-16,5-4-1 0,5-4 1 15,0-5-5-15,0-5-1 0,2-8-1 16,11-5 0-16,3-4 2 0,5-8-1 15,6 0-1-15,8-8 0 0,6-10 2 0,9-5 1 16,-2 0-5-16,1-3 1 0,3 2-2 16,-3 3-7-16,-5-1 2 15,-7 6-5-15,-2 3-9 0,-6 3-8 16,-8 3-1-16,-3 5-33 0,-3-1-80 0</inkml:trace>
  <inkml:trace contextRef="#ctx0" brushRef="#br0" timeOffset="-170614.93">17537 680 6 0,'-8'-7'37'16,"8"2"-4"-16,-2 2-13 0,0-1-10 0,-2-1 122 15,2-1-103-15,-2 1 18 0,2 0-7 16,-2 1-5-16,-1-1-9 0,3 1 4 16,-2 1-4-16,0 0-5 15,4 3 3-15,-6 0-5 0,4 0-3 0,0 0-2 16,-4 4-6-16,3 11 1 0,-1 9-1 15,0 7 1-15,2 6 1 0,2 5-3 16,0 1 0-16,0 5-2 0,0 4-1 16,4 0 2-16,5-2-1 0,-3-1-2 15,2-5-1-15,-2-6-2 0,0 0 3 0,-1-5-2 16,-1-2 1-16,-2-3 0 0,-2-7 0 15,4-5-3-15,-2-1 2 0,0-5 1 16,2-4-1-16,-2 0-2 16,2-6 1-16,5 0-6 0,-1 0-9 0,4-4-7 15,5-8-11-15,1-3-12 0,3-4-11 16,4-5-35-16,0-7-119 0</inkml:trace>
  <inkml:trace contextRef="#ctx0" brushRef="#br0" timeOffset="-170297.91">18160 889 77 0,'-4'0'190'0,"-3"0"-140"15,7 0 5-15,0 0-9 0,0 0-16 16,0 0-11-16,2 0-13 0,11 0 7 15,5 0-2-15,5-3-3 0,4-1-5 16,4 1 0-16,0-1-1 0,0 2 0 16,0 2-2-16,-4 0-2 0,0 0-11 15,-2 0-5-15,-7 0-19 0,-3 6-20 16,-5 6-25-16,-6-2-31 0,-4 0-37 15</inkml:trace>
  <inkml:trace contextRef="#ctx0" brushRef="#br0" timeOffset="-170124.9">18195 1204 124 0,'0'4'177'0,"0"-3"-158"16,8 2 6-16,7-3 11 15,5 0-15-15,3 0-5 0,4-5-3 16,6-4-3-16,2 3-9 0,-2-1 1 15,8-2-17-15,-1-1-38 0,-1-5-79 0</inkml:trace>
  <inkml:trace contextRef="#ctx0" brushRef="#br0" timeOffset="-169576.87">19129 630 90 0,'0'-3'111'0,"0"2"-45"0,0-2-18 16,0 3 5-16,0 0-1 0,0 0-10 16,0 0-17-16,0 13-4 15,0 5 14-15,0 6-8 0,0 6-3 0,0-2-7 16,0 4-5-16,0 1-1 0,0-3-4 15,0 3 6-15,0-2-1 0,0-4-7 16,0 0-3-16,0-3-2 0,0-2 2 16,4 0-2-16,0-4 1 0,1-2 0 15,-1-4 0-15,4-2-5 0,0-4-9 0,0-1-7 16,5-3-12-16,1-2-8 0,3 0-15 15,1-1-26-15,-3-10-46 0,-3-6-179 16</inkml:trace>
  <inkml:trace contextRef="#ctx0" brushRef="#br0" timeOffset="-168861.83">19532 824 75 0,'2'0'249'0,"-2"0"-197"15,0 9-17-15,-4 12 1 0,-6 6-3 16,-3 7 7-16,3 2-1 0,-2-4-18 15,10-3-7-15,2-6-5 0,0-4-3 16,4-4-4-16,6-7-1 0,2-5 2 16,5-3-2-16,0 0 2 0,7-10-1 15,-1-6-2-15,6-5 1 0,-2-2 0 16,2 1-8-16,-4 0 0 0,-3 3 1 15,-3 6-1-15,-5 3 0 0,-3 3 2 16,-5 3 2-16,-4 4-1 0,-2 0 2 0,2 0 0 16,-2 0 3-16,0 9-1 0,0 4 1 15,0 2 0-15,0-1 0 0,0 1-3 16,0 0 1-16,2-4 1 0,9-1-2 15,1-3-12-15,4-6-11 0,7-1-6 16,0 0-7-16,4-3-16 0,0-8-10 16,-2-2-3-16,-5-2 25 0,-1 4 7 15,-9 0 26-15,3 1 10 0,-7 4 5 16,0-1 13-16,-2 4 12 0,-2 2 1 15,-2 1 10-15,0 0-18 0,0 3-11 16,0 9 6-16,-2 7 2 0,-2 4-12 0,-2 5-5 16,4 6-4-16,2 4 5 0,-2 6 0 15,2 1 21-15,0 3-12 0,0-3-12 16,0-2 0-16,0-5 4 0,0-6 1 15,0-8-1-15,0-5 2 0,0-6-4 16,0-5 4-16,0-3 2 0,0-4 7 0,0-1 5 16,0 0-1-16,0-7-8 15,-2-9-6-15,-1-7-3 0,3-9-2 16,0-2 0-16,0-3 0 0,0-2 0 15,0-1 0-15,5-3-1 0,3-3-2 0,2-2 0 16,3-2 0-16,3-2 1 0,5 3-7 16,-3 7-9-16,7 9 2 0,0 11 0 15,-4 8 1-15,1 7 0 0,-3 5 2 16,-2 2 6-16,-7 0 0 0,2 4 2 15,-5 5 3-15,-3 5 1 0,-4 4-1 0,0 3 2 16,-7 1 2-16,-5 4 0 0,-7-2-4 16,-1 1 4-16,1 1 5 15,-4-5-5-15,5 2-1 0,1-4-2 16,5-5 1-16,4-1-2 0,6-3-2 0,-1-3-1 15,3-2-14-15,3 0-15 0,7-5-17 16,6 0-21-16,1-1-54 0,4-14-88 16</inkml:trace>
  <inkml:trace contextRef="#ctx0" brushRef="#br0" timeOffset="-168284.79">20429 865 348 0,'-10'0'28'0,"2"0"2"0,-1 0 4 0,-3 7-11 16,2 2 4-16,1 3 5 0,3-1-7 15,2-2-13-15,4 1-10 0,0 0-2 16,2-3 0-16,9-1 0 0,1-1 0 16,-2-5 1-16,7 0-2 0,3 0-7 15,-3 0 1-15,2-7-11 0,-1-1-1 0,-3-2 3 16,-3 1-5-16,1 3 2 0,-5-2-5 15,-2 3-1-15,-4 4-4 0,2 0 4 16,-4 1 10-16,0 0 8 0,0 5-8 16,0 7 9-16,0 2 5 0,-6 0-2 15,4 2 4-15,2-2 0 0,-2-1-2 16,2-1 1-16,0-2 1 0,2-4-1 15,6-3 0-15,0-3 16 0,5 0-1 16,-1-4-10-16,3-9-1 0,1-6 6 16,5-3-2-16,0-6-1 0,-5-1 16 15,3-1-22-15,-3-3 3 0,-5-1 6 0,3-1-4 16,-6-3 7-16,-1-1 2 0,-1 1 0 15,-2-5-5-15,2 1 4 16,-2 0-7-16,0 3-3 0,-2 6-4 16,0 9 7-16,1 10 6 0,1 6-4 0,-2 6-4 15,-2 2-9-15,2 2 0 0,2 17 5 16,-2 8 0-16,-2 10 0 0,0 7 4 15,0 4-5-15,-6 7-5 0,2 1 4 16,-5-1 1-16,3-3-3 0,6-7-1 16,-2-7 4-16,2-9 1 0,0-6 2 0,0-9 2 15,0-4 3-15,2-7-1 0,4-3 3 16,1 0 4-16,1-4 3 15,4-11-1-15,3-2-13 0,-1-1-1 0,1 0-1 16,3 6 1-16,-1-2-3 0,-1 1-10 16,7 5-14-16,0 1-11 0,8 3-9 15,2 2 11-15,0-2-85 0,-2-1-148 16</inkml:trace>
  <inkml:trace contextRef="#ctx0" brushRef="#br0" timeOffset="-167620.76">21581 875 17 0,'0'-1'45'0,"0"1"-44"15,0 0 162-15,2 0-84 0,-2 0-50 0,0 0-8 16,0 0 9-16,0 0 5 0,0-1-5 16,2-2-10-16,0 2-3 0,-2-3-1 15,0 2 2-15,0-1 1 0,0-1 0 16,0 3-4-16,0-1 1 0,-2-1-3 15,-2 3-3-15,-2-1-2 0,-3 1 1 16,1 0-4-16,-2 0 1 0,-3 6-1 0,1 9-3 16,-5 4-1-16,5 4-2 15,2 3-1-15,1 0 2 0,7 0 1 16,2 1-3-16,0-3-2 0,15-4 4 0,5-1-1 15,1-5-1-15,8-4 1 0,2-4 0 16,0-5 1-16,0-1-2 0,2-6 2 16,-6-6 3-16,-4-4-1 0,-5 1-1 15,-5-2 0-15,-3-4 6 0,-6 1-2 16,-4-2 4-16,0 0 1 0,0 1 2 0,-4 1-3 15,-8 2-3-15,-1 3-2 0,-5-1 3 16,-1 3-3-16,2 1-3 16,-1 1 1-16,5 4-1 0,3 2 0 15,4 2-3-15,4 2 0 0,2 1-3 0,0 0-12 16,0 3-21-16,2 7 5 0,6 3-11 15,7-1-8-15,-1 0-14 0,5-4-47 16,1-5-67-16</inkml:trace>
  <inkml:trace contextRef="#ctx0" brushRef="#br0" timeOffset="-167369.75">21973 829 85 0,'0'-1'210'0,"0"1"-150"16,0 0-45-16,0 0 9 16,0 7 22-16,0 4 3 0,-2 3-6 0,0 2-16 15,-2-3-10-15,4 0-5 0,0-2-4 16,2-4-2-16,9 0-4 0,5-5 2 15,5-2 2-15,4 0 1 0,6-9-3 16,-4-6-1-16,4 0 0 0,-3 2-1 16,-9 0-1-16,-2 3-1 0,-7 5 1 0,-4-1-1 15,-2 6-3-15,-2 0-1 0,0 0 0 16,-2 2 2-16,2 8-5 0,3 1-1 15,-3 3-1-15,6 3-14 16,2-3-14-16,7 2-1 0,3-2-5 0,5-4-90 16,-2-3-78-16</inkml:trace>
  <inkml:trace contextRef="#ctx0" brushRef="#br0" timeOffset="-166482.72">22924 905 56 0,'2'3'-16'16,"-2"-3"187"-16,0 0-87 0,0 0-56 16,0 0-15-16,0 4 1 0,5 0 4 15,-3 3 1-15,0 6 6 0,4 4-7 16,2 7-5-16,-2 7-6 0,1 5-2 15,-1 1 2-15,-2 5-3 0,-2 5-1 16,-2 3 4-16,0 5-1 0,-2-1 18 16,-8-2-8-16,1-5-8 0,1-5-2 15,2-8 2-15,2-5-5 0,0-6 0 0,2-7-1 16,-1-2 3-16,1-7-1 0,0-2 2 15,0-3 3-15,-4-2 9 0,4 0 0 16,-4-3-3-16,0-13-6 0,-3-5-4 16,5-10-5-16,2-4 0 0,2-8 4 15,0-1-1-15,4-2-2 0,9-5-3 16,5-2 2-16,1-2 2 0,4-5-5 15,-1-1 1-15,3-1-7 0,4 0-10 16,2 7-5-16,-4 10-3 0,4 13 6 16,-6 12 5-16,-5 10-2 0,-1 7 0 15,-5 3 12-15,-5 0 4 0,-7 5 0 0,-2 8 0 16,0 1 5-16,-6 5 1 0,-5 4-3 15,-7 1 0-15,1-1 2 0,-1 0-3 16,-1-1 3-16,0-1-2 0,3-1 2 16,1-5-3-16,7-2-3 0,2-3-1 15,4-4-10-15,2 1-33 0,0-3-33 0,10-4-36 16,3 0-47-16</inkml:trace>
  <inkml:trace contextRef="#ctx0" brushRef="#br0" timeOffset="-166009.66">23485 831 97 0,'-9'-4'228'16,"-7"-1"-205"-16,-3 3-1 0,-2 2 2 0,3 0-5 15,-5 0 17-15,7 9-3 0,1 5-13 16,3 4-13-16,1 5-3 15,5 8-4-15,2 1-1 0,4 3 0 16,0 1 2-16,8-6 0 0,9 0-2 0,4-3 1 16,1-5 1-16,7-3 1 0,-2-7-3 15,0-7 2-15,2-4 1 0,-6-1 1 16,-1-2-2-16,-7-9 4 0,-3-2 2 15,-3-7-3-15,-3 2 0 0,-4-2 0 16,-2-2-2-16,0 4 2 0,0-1-2 0,0 1 2 16,-4 1-3-16,-3 2 0 0,3 2-2 15,4 1 1-15,0 2-2 0,2 1-9 16,13 2-6-16,1 4 0 15,3 3 10-15,6 0 3 0,-5 0-1 0,5 6-3 16,0 3 6-16,0-3 0 0,0 2 1 16,-5 2-1-16,-1-1 2 0,-7 0 0 15,1 0-2-15,-7-4 1 0,-4 1 2 16,-2-1-1-16,0 0 1 0,0 2 0 15,-2 1 1-15,-6-3-2 0,4 2-1 0,-3-2 1 16,3-1-4-16,4 1-5 0,0 1-9 16,0-1-12-16,0-1-13 0,6-1-14 15,3-3-10-15,7 0 7 0,-1 0-3 16,-1 0 3-16,1-9-10 15</inkml:trace>
  <inkml:trace contextRef="#ctx0" brushRef="#br0" timeOffset="-165784.65">23972 956 23 0,'9'-24'12'16,"1"-7"16"-16,0-1 45 0,1-4-17 15,1-3-14-15,0-1-8 0,-3-2 0 16,1-2-1-16,0 1-5 0,-1-3-14 15,-1 2-10-15,4 4 0 0,-3 7-4 0,-3 11-1 16,-2 12 1-16,0 9 3 0,-2 1-9 16,-2 12 4-16,0 11 3 0,0 8 1 15,-2 6 0-15,-4 8 0 0,0 4 0 16,4 4-2-16,-5 0 1 0,-1 2 1 15,-4 1-1-15,1-6 4 0,-1-5 0 16,4-8 13-16,4-9 1 0,-1-8-8 16,3-2-4-16,2-8-7 0,0-1-1 15,5-2-2-15,7-5-21 0,11-2-30 16,4 0-72-16</inkml:trace>
  <inkml:trace contextRef="#ctx0" brushRef="#br0" timeOffset="-165433.65">24570 1137 72 0,'2'0'198'15,"10"-4"-153"-15,1-10-39 0,5-6 28 0,5-4-4 16,0-5 4-16,4-6 6 0,-1-2-6 15,1-2-4-15,-2-5-8 0,0-1-4 16,0 0-2-16,-2-3-1 0,1 1-5 16,-3-3 1-16,0 4-3 0,1 6-7 15,-7 8 0-15,-3 9 2 0,-1 9 1 0,-5 5 0 16,-6 5 0-16,4 2-3 15,-4 2-1-15,2 0-3 0,0 3-1 16,-2 13 5-16,0 5 1 0,0 11-1 16,0 3 2-16,0 3 0 0,-6 8-1 0,-2 3-4 15,-1 4-1-15,3 2-3 0,2 0-10 16,-2-4-6-16,4-3 2 0,2-8 6 15,0-3-16-15,0-5 1 0,-2-6-12 16,-5-5-33-16,-3-11-72 0</inkml:trace>
  <inkml:trace contextRef="#ctx0" brushRef="#br0" timeOffset="-165309.62">24803 979 64 0,'9'-12'283'0,"3"-2"-262"16,0 7-15-16,7 2 14 0,4-1-6 0,6 2-7 15,6-4-7-15,8 0-1 0,11 1-7 16,6-6-60-16,2-3-90 0</inkml:trace>
  <inkml:trace contextRef="#ctx0" brushRef="#br0" timeOffset="-159460.29">2768 666 8 0,'6'-2'15'0,"-4"0"2"16,4 0 81-16,-4-1-35 16,0 1-21-16,3-2-3 0,-5 1-9 0,0-1 4 15,0 2-5-15,0 0-2 16,0 0-10-16,0 0-5 0,0-2 1 0,0 2 1 15,0 0-6-15,0 0-4 0,-7-3 3 16,5 4-3-16,0-3 0 0,-4 0-1 16,4-1 4-16,-4 0-3 0,0 2-1 15,-3 1 2-15,-1-2-2 0,2 3 0 16,-3 0-2-16,-1 1-1 0,0 0 3 0,1 0 0 15,-5 6-5-15,5 6 0 0,-1 5 0 16,0 1 1-16,-1 5-1 0,5 3 0 16,0 1 1-16,4 2 0 0,1 1 0 15,3-3-3-15,0-1 4 0,15-3-2 16,4-3-1-16,1-6 1 0,7-5 0 15,2-7-2-15,2-2 2 0,2 0 2 16,-2-11 1-16,2-4 0 0,-2 1-3 16,-2-7 3-16,-4-1 0 0,-6 0 1 15,-3 1-1-15,-4 2 0 0,-5 0 1 16,-3 4 2-16,-4 1-2 0,0 4 3 0,-4 1-1 15,-7 0-1-15,1 4-3 0,-4 0 0 16,-1 3 0-16,-1 2-3 0,-1 0-3 16,0 0-5-16,3 0-3 15,2 0-8-15,3 0-13 0,1 0-6 0,6 6-23 16,2 2-48-16,0 0-23 0</inkml:trace>
  <inkml:trace contextRef="#ctx0" brushRef="#br0" timeOffset="-158913.28">3256 644 15 0,'-6'-2'109'0,"-1"0"-28"0,-3 0-54 15,2 2 8-15,2 0-5 0,-5-1-2 16,3 1-3-16,0 0-7 0,-3 0-5 16,3 0 0-16,-2 4-3 0,-1 0 0 0,3 1-2 15,0 0 1-15,0-1-1 0,3-1-6 16,1 1 1-16,0 0-2 0,0 1-2 15,4 0 0-15,-2 0 2 0,-2 0 1 16,2 1-2-16,-2-1-1 0,2 1 3 16,2 2-2-16,-5 2 0 0,5 3-1 0,0 4 2 15,0 2-1-15,2 5 0 16,9 0 3-16,3-2-2 0,3-1 1 15,1-6-2-15,1-2-1 0,4-1 4 16,-5-4-5-16,1-2 4 0,0-3-2 0,-7-2 1 16,-2 0-1-16,1 0-3 0,-5-1 5 15,0 0-4-15,-4 0 6 0,2-3-3 16,0-6 1-16,3-3 0 0,-3-2 1 15,4-3-3-15,0 1 0 0,-4-1 2 16,5-2-1-16,-3 3 2 0,0-5-2 0,2 0 1 16,-1 0 3-16,-3-2-4 15,0 1 0-15,-4 2 2 0,2 3 0 16,-2 5-3-16,0 3 2 0,-2-1 2 15,-4 3-4-15,-3 2 2 0,-1-1-1 16,-2 4 0-16,1 2 2 0,-5 0-6 0,-1 0 1 16,-1 6 2-16,-9 8 0 0,2 3-14 15,2 6-5-15,-2 0-11 0,7 3-25 16,-3-5-48-16,5-2-74 0</inkml:trace>
  <inkml:trace contextRef="#ctx0" brushRef="#br0" timeOffset="-158532.25">3903 715 132 0,'-6'-3'122'0,"-1"2"-75"0,1 0 13 15,-2-1-12-15,8 2-15 0,-4 0-3 16,4 0-10-16,0 0-12 0,0 0-8 0,0 0-4 15,4 0 3-15,6 0-1 16,5 0 2-16,1 1 0 0,3 2-1 0,-3-1 2 16,5 0-3-16,0-1-12 15,-1-1-11-15,-1 0-16 0,-3 0-30 0,-3 0-68 16</inkml:trace>
  <inkml:trace contextRef="#ctx0" brushRef="#br0" timeOffset="-158353.25">3903 976 28 0,'10'5'81'16,"2"-4"-10"-16,3 0-32 0,1-1 2 0,7 0-14 15,2 0-5-15,4-7-14 0,4-4-4 16,2-4-5-16,-2 0-4 0,2-3-27 15,-2 1-46-15,-4-3-65 0</inkml:trace>
  <inkml:trace contextRef="#ctx0" brushRef="#br0" timeOffset="-158013.22">4763 588 62 0,'6'-5'0'0,"-6"-4"223"0,0 2-180 15,0-2-3-15,-8-1-3 0,-3 0-8 16,-1 3-7-16,-3 0 0 0,-1 2-4 15,-1 3-3-15,-5 2-5 0,3 0-3 16,-6 7-2-16,0 8 1 0,-2 4-2 16,9 4-2-16,-1 1 2 0,11 3-2 0,2 2-4 15,6-1-1-15,0 0 2 0,12-1 0 16,9-4-1-16,4-5-6 0,6-5 5 15,0-5-8-15,4-6 3 16,0-2 4-16,0-1 4 0,2-12 2 0,-4-6 1 16,-6-3-4-16,-8 1 2 0,-5-1 6 15,-5 0 6-15,-3 4-1 0,-6-1-4 16,0 3 2-16,-2-1-4 0,-13 3-4 15,-1 1 1-15,-3 3-3 0,1 2-3 16,-7 4-3-16,4 2-17 0,-4 2-13 0,-6 0-30 16,-4 1-87-16</inkml:trace>
  <inkml:trace contextRef="#ctx0" brushRef="#br0" timeOffset="-157217.16">2724 1579 6 0,'-2'-7'156'0,"-2"0"-98"15,0-1-5-15,-4 3 2 16,0 1-22-16,-5 1 0 0,1 1-14 16,1 2-3-16,-3 0-3 0,0 5 0 15,-3 8-8-15,0 2-3 0,3 0 4 0,-3 3 3 16,5 1-4-16,0 1 3 0,7 4 2 15,-1 1-1-15,6 0-4 0,0 3-3 16,6 0-1-16,5 0 0 0,5-2-2 16,7-3 0-16,2-6 0 0,4-2-1 15,0-3-4-15,4-5-4 0,4-5 4 0,-4-2-4 16,4 0 7-16,1-13 2 0,-10-6 1 15,1-4 4-15,-4-3-4 16,-6-2 0-16,-3-4 6 0,-1 2 7 16,-5-2 0-16,-6 3-3 0,-2 3 8 0,-2 4-7 15,-2 4-1-15,-10 1-3 0,-7 3-2 16,3 2-2-16,-1 2-3 0,-1 1 0 15,3 1 0-15,1 1 1 0,5 3-2 16,5 3-5-16,4 1-7 0,0 0-24 16,4 13 9-16,7 3-10 0,-1 2-31 0,0-3-50 15,-1 2-99-15</inkml:trace>
  <inkml:trace contextRef="#ctx0" brushRef="#br0" timeOffset="-156975.15">3398 1447 109 0,'2'0'194'0,"-2"0"-153"0,0 15-27 16,0 6 21-16,-2 4-15 0,-2 3 15 15,0 2-13-15,0 1-9 16,4-1-6-16,0 1-2 0,0-2-7 0,0-3 2 16,0-4 0-16,6-3-9 0,4-3-15 15,7-4-16-15,2-5-31 0,-5-7-65 16</inkml:trace>
  <inkml:trace contextRef="#ctx0" brushRef="#br0" timeOffset="-156683.15">3938 1474 103 0,'2'0'188'0,"-2"0"-124"0,0 0-42 16,0 0-3-16,0 0 0 0,4 0 6 16,0 0 6-16,7 0-10 0,-1 0-4 15,6 0-6-15,1 3 1 0,4 1-4 16,-3 1-3-16,1 1-5 0,-1 0 1 15,-1 1 0-15,-5 1-16 0,3-2-7 16,-3 4-19-16,-3-1-5 0,-1-2-33 16,-6 0 10-16,-2 0-151 0</inkml:trace>
  <inkml:trace contextRef="#ctx0" brushRef="#br0" timeOffset="-156507.12">3971 1758 73 0,'12'2'140'0,"1"-2"-112"0,1 0 8 15,7-5 17-15,-3-4-23 16,5-2-12-16,4 0-9 0,2-2-8 16,2 1-1-16,8-1-1 0,1 0-17 15,3 1 12-15,2-1-101 0,-5 1-33 0</inkml:trace>
  <inkml:trace contextRef="#ctx0" brushRef="#br0" timeOffset="-156190.1">4858 1277 47 0,'2'6'288'0,"-2"1"-257"0,0 6-10 16,-4 7 28-16,-5 5-7 0,1 3-5 15,2 4-9-15,2-2-13 16,0 3-5-16,4 2-8 0,0 0-1 16,0 1 0-16,0-1 0 0,12-1-16 0,0 1-24 15,3-2-12-15,-3-4-48 0,-3 1-156 16</inkml:trace>
  <inkml:trace contextRef="#ctx0" brushRef="#br0" timeOffset="-155512.06">2681 2498 8 0,'6'-2'197'0,"-4"2"-100"0,-2 0-69 15,2 0-3-15,5 0 2 0,-1 2 7 16,-2 7-1-16,2 4-8 0,0 5-6 16,-2 4-3-16,3 5 9 0,-5 1-13 15,4 0-3-15,-4 4-3 0,2-3-2 16,-2 1-3-16,0 0 4 0,2-2-5 0,-2-3 3 15,3-2-4-15,1-6 0 0,0 0-19 16,6-5-7-16,3-4-13 0,3-7-33 16,5-1-50-16,-4-9-73 0</inkml:trace>
  <inkml:trace contextRef="#ctx0" brushRef="#br0" timeOffset="-154796.02">3442 2531 8 0,'0'0'12'16,"2"-2"138"-16,-2-3-94 0,0-3-8 16,0 1-4-16,-2 0-2 0,-4-2-6 0,-1 3-6 15,-3-1-9-15,2 2-3 0,-1 3-3 16,1 1 0-16,-4 1-3 0,-1 0-6 15,3 4 0-15,-6 8-4 16,5 3-1-16,-5 8-1 0,3 5 0 0,3 5 3 16,2 6-3-16,6 0-3 0,2 2 1 15,0-1 3-15,6-4-3 0,10-5 2 16,5-6 0-16,4-9-1 0,8-7-2 15,-2-7 1-15,6-2 2 0,2-9 0 16,1-12 1-16,-1-6-1 0,0-4 2 0,-4-4 3 16,-8-2-1-16,-4 3-3 0,-9 0 5 15,-3 3 4-15,-5 4-5 0,-6 4-1 16,0 6 1-16,-4 5 0 0,-11 2 1 15,-1 4-1-15,-3 0-7 0,-1 4 3 16,-5 1 0-16,4 1-8 0,2 0-13 16,7 0-6-16,6 2-13 0,4 8-26 15,2 3-59-15,0 0-128 0</inkml:trace>
  <inkml:trace contextRef="#ctx0" brushRef="#br0" timeOffset="-154490.02">4064 2436 43 0,'2'0'192'0,"-2"0"-72"0,0 0-83 16,2 0 11-16,-2 0 0 0,4 0-10 15,-2 0-12-15,7-6-9 0,3-2-9 16,2 3 1-16,3-2-1 0,2 3-4 0,-1 2-5 15,1 0 1-15,-1 2-1 16,-3 0 2-16,-1 0-16 0,1 3-16 16,-3 4-7-16,-1 0-17 0,-7 1-37 15,-2 1-87-15</inkml:trace>
  <inkml:trace contextRef="#ctx0" brushRef="#br0" timeOffset="-154323">4109 2786 49 0,'11'6'144'0,"3"-3"-116"0,3-1 18 16,3-2-26-16,7 0 0 0,4-9-1 16,2-5-15-16,11-2-4 0,3-4-21 15,5-1 18-15,4-2-97 0,-7-1-73 0</inkml:trace>
  <inkml:trace contextRef="#ctx0" brushRef="#br0" timeOffset="-153955.97">4816 2313 123 0,'9'-5'165'0,"5"-4"-152"0,3 0-1 16,1-1 22-16,5 1-10 0,-2 1 7 15,-1 0 5-15,5 4-10 0,-2 3-8 16,2 1-7-16,2 0-2 0,-3 3 10 16,3 6-1-16,-4 3-11 0,-11 2-5 0,-7 5 2 15,-5 5 5-15,0 1 2 0,-15 5-7 16,-8 3 1-16,-6 0-2 0,-2 1-4 15,-2-1-5-15,-2-2 2 16,6-2 1-16,2-5 4 0,3-5-5 0,7-4 3 16,7-5 1-16,-1-2-4 0,7-5 1 15,4 0-3-15,0-2-2 0,0 1-4 16,0 1-1-16,2 0 7 0,11 2 1 15,3 0-4-15,-1 0-5 0,5 2-5 16,3 2-14-16,-2 3-22 0,8 4-45 0,2 2-62 16,-2-1 156-16</inkml:trace>
  <inkml:trace contextRef="#ctx0" brushRef="#br0" timeOffset="-153237.93">2838 3682 4 0,'6'-1'11'0,"-4"-1"172"15,3 0-123-15,-3 2-21 0,2 0 21 16,0 0-23-16,2 0-6 0,0 6 0 16,3 8-1-16,-1 8-3 0,0 2-5 15,0 6-6-15,-1 1-4 0,-3-1-6 0,0 0-4 16,4 2-3-16,-2-2 4 0,3-1-2 15,-1-3 0-15,-4-7 0 16,6-4-3-16,-3-3-8 0,1-1-14 16,4-4-8-16,3-2-10 0,1-5-27 0,1 0-45 15,-3-8-77-15</inkml:trace>
  <inkml:trace contextRef="#ctx0" brushRef="#br0" timeOffset="-152998.92">3483 3486 97 0,'6'0'190'0,"-2"5"-170"0,-1 14 21 15,1 3 13-15,0 5 4 0,-4 6-18 16,0 3-8-16,0 4-8 0,0 0-9 15,0 1-8-15,-4 0-1 0,0-4-7 16,1 0 4-16,-1-4 1 0,4-2-4 16,0-4-8-16,11-6-15 0,5-5-28 0,3-6-16 15,-1-6-63-15,1-4-144 0</inkml:trace>
  <inkml:trace contextRef="#ctx0" brushRef="#br0" timeOffset="-152641.9">4074 3645 35 0,'4'0'269'0,"1"0"-248"16,-1 0-11-16,2 0 29 0,4 0-11 16,3 0 0-16,-1 0-5 0,5 0-6 15,1 0-5-15,5-1-7 0,4-2-3 16,-2-2 2-16,1 1-4 0,-1 0-1 15,0 1 1-15,-2 1-11 0,-9 2-29 16,-3 0-40-16,-9 0-85 0</inkml:trace>
  <inkml:trace contextRef="#ctx0" brushRef="#br0" timeOffset="-152454.89">4171 3936 37 0,'13'4'189'0,"-3"-4"-161"0,3 0 18 15,-1 0 2-15,5 0-20 0,3-2-2 16,3-5-17-16,4-7-5 0,2-1-5 16,2-1-10-16,4 1-19 0,-4-2-12 15,2 3-119-15,-2-2-9 0</inkml:trace>
  <inkml:trace contextRef="#ctx0" brushRef="#br0" timeOffset="-151877.86">4922 3355 46 0,'-4'0'279'15,"-3"0"-229"-15,1 0-12 0,4 0 12 0,0 0-11 16,2 0-3-16,0 0-24 0,10 0-16 15,5 0 5-15,10 0 8 16,6 2 0-16,6-2-4 0,2 0 1 16,1 0-3-16,3 0-2 0,-4 0 0 0,-4 3 2 15,-6 1-4-15,-4 5 1 0,-17 2-8 16,-8 4-4-16,0 3 0 0,-12 3 9 15,-9 2 0-15,-6 2 1 0,-6 0-2 16,0 1-1-16,2 0 5 0,0-2 3 16,2 0-2-16,7-5-3 0,3 0 4 0,7-8 3 15,7-1-4-15,5-4 0 0,0 0-2 16,0 1 0-16,13-2 0 15,1-1-1-15,7-1 4 0,0 0-1 16,6-2-2-16,-1 0-2 0,1 1 3 0,0 0 2 16,-2 3-4-16,-2-2 1 0,-5 1 1 15,-3 1 2-15,-9-2-3 0,-2 1 1 16,-4 2 2-16,0-1 7 0,-6 6 6 15,-13 3-8-15,-1 3-3 0,-3 2 4 16,-4 5 6-16,-2 0-9 0,0 5 2 0,2 2-4 16,-4 5-2-16,2 4-3 15,-2 0 2-15,2-2 0 0,11 1-3 0,1-1-22 16,9 2-15-16,4 4-27 0,0-4-63 15,4 0-180-15</inkml:trace>
  <inkml:trace contextRef="#ctx0" brushRef="#br0" timeOffset="-147078.58">4725 4388 7 0,'-6'0'191'16,"-2"0"-158"-16,2 0 3 0,4-3 3 15,-7 2-18-15,7-2 8 0,-2 1 3 16,-2 0-11-16,2 0-1 0,2 2-2 16,2-1 2-16,-2-1-7 0,0 1 4 15,2-1 0-15,0 1 0 0,0 0-5 16,0-2-6-16,0 0-5 0,12-1-3 15,9-2 1-15,12 0 0 0,8-3 0 16,11-4 2-16,8 0 0 0,4 1-1 16,6-2 0-16,3 3 1 0,-3 0 0 0,0-1-2 15,-2 2 0-15,-4 0 5 0,-8 1-3 16,-10 3-3-16,-13 0 0 15,-11 4-2-15,-11 0-7 0,-5 2 1 0,-6-1-1 16,0 1 14-16,-6 0 0 0,-7 0-2 16,-3 0-6-16,-5 0 3 0,-4 2-2 15,1 5 1-15,-7-2-2 0,0 3 2 16,-7 0-2-16,-3 1-1 0,-4 2-3 15,-5 0 5-15,-2 1 2 0,-4 0 0 16,1 3 1-16,-7 1 4 0,6 0-1 16,0 1 5-16,2-2 1 0,9-3 0 0,6-2 0 15,5-3-3-15,16-1-2 0,3-3 4 16,13-1-5-16,2-2-2 0,0 0-6 16,9 0-2-16,15 0 8 0,16-8 1 15,9-6-1-15,13-4 2 0,13-4-2 16,1-2-1-16,5 0 1 0,1 0 2 15,-3 0-3-15,-3 1 0 0,-7-1 5 16,-7 2-2-16,-4 3 3 0,-15 4-6 16,0 1 8-16,-9 4 0 0,-14 3 4 15,-5 3-11-15,-15 4 1 0,0 0 11 0,-15 0-2 16,-10 0-10-16,-10 10-2 0,-6 2-2 15,-7 3-1-15,-3 0 0 0,-7 2 0 16,-4 3-2-16,-4 1-4 0,-7 2-4 16,-1 1 10-16,-1 0 5 0,3 0 2 15,10 2-3-15,2-2 2 0,8-3 2 0,17-4-1 16,11-8 3-16,13-5 1 15,11-3 0-15,8-1-20 0,17 0 14 16,12-8 1-16,13-10-1 0,14-5 2 16,13-6-3-16,-1 0 0 0,11-3 2 0,-2 2-2 15,-3 2 1-15,-3 2-1 0,-9 4 1 16,-10 2 2-16,-6 2-3 0,-11 4 1 15,-8 3 7-15,-10 2-3 0,-12 5-5 16,-9 1 4-16,-4 2 4 0,-4 1 12 16,-13 0-18-16,-8 2-1 0,-6 9-1 0,-12-1 1 15,-1 5-5-15,-7-1 3 0,-1 1-5 16,-4 3 0-16,-6 1-1 15,-8 5-3-15,-6 2 8 0,-5 2 1 16,-4 1 2-16,2 1-1 0,7 1 2 0,4-1 1 16,14-4-2-16,14-8 5 0,20-8 6 15,17-6-5-15,7-2-5 0,0-1-17 16,19-1 13-16,8 0 5 0,14-16 2 15,15-6-3-15,10-6-1 0,9-4 2 16,5-2-2-16,-1-2-2 0,5 1 4 0,-1 1-1 16,-4-1 1-16,-7 6-2 0,-6 4 1 15,-12 3 0-15,-13 8 4 0,-12 2-3 16,-10 5 2-16,-13 5-4 15,-6 2 1-15,-6 0 18 0,-15 0-17 0,-12 9-3 16,-4 5 0-16,-9 2 0 0,-3 5 2 16,-3-1-1-16,-6 0-5 0,-2 5 2 15,0-3-3-15,-4 1 5 0,-2 2 1 16,4-1-2-16,0 4 3 0,6-3 0 15,11-4-2-15,18-5 3 0,19-5-1 16,8-6-3-16,6-1-10 0,17-2 9 0,10-2 5 16,12-1 0-1,15-14-2-15,10-7 1 0,9-4-1 0,2-1 1 16,-7-3-2-16,0 0 1 0,-5 1 3 15,-14 2-3-15,-7 6-2 0,-9 3 2 0,-10 2 4 16,-8 3-1-16,-11 5 6 0,-6 2 0 16,-4 4 3-16,-2 0 1 0,-18 1-7 15,-7 1-6-15,-8 1 0 0,-7 13 1 16,-3 4-3-16,1 2 1 0,-7 4 1 15,-3 3 0-15,-2 2-9 0,-8 1 3 0,4 4 2 16,0-3 3-16,4 0 0 0,15-4 2 16,10-7 2-16,16-5-2 0,11-6-2 15,4-4-4-15,0 1 0 16,11-2 3-16,5-4-12 0,9 0-29 0,4-6-50 15,2-16-246-15</inkml:trace>
  <inkml:trace contextRef="#ctx0" brushRef="#br0" timeOffset="-139688.16">12953 5531 4 0,'0'0'4'16,"0"0"145"-16,0 0-77 0,0 0-32 15,0 0 5-15,0 0-12 0,0 0-6 16,0 0-5-16,0 0-4 0,0 0 0 15,0-1-4-15,-2 1 0 0,2 0-1 16,-3-2 1-16,3 1-4 0,0-1 1 16,-4 2 0-16,4 0 1 0,0 0-3 15,-4-1 1-15,4-1 1 0,0 2-1 16,0 0-4-16,-2-1 1 0,2 1 5 0,-2 0-7 15,2 0-1-15,0 0 0 0,0 0 2 16,0 0-4-16,0 0-3 0,0 0-3 16,4 0 2-16,9 0 1 0,5 0 0 15,5 0 2-15,4 0 0 0,2 0-2 16,2-3 1-16,2-2 1 0,0 1-1 0,-2 0 1 15,2 0-1-15,-8 2-1 16,0 0 2-16,-7 2 0 0,-10 0-2 16,5 0 1-16,-9 0 2 0,-2 0-2 15,2 0-1-15,-4 0 1 0,0 0 1 0,0 0 0 16,0 0-2-16,0 0 0 0,0 0 1 15,0 0-3-15,0 0-2 0,0 0-1 16,0 3-4-16,0-1-1 0,0 4-5 16,0-1-7-16,0 1-6 0,0 2-8 15,-2 0-20-15,-2-1-42 0,-2-3-98 0</inkml:trace>
  <inkml:trace contextRef="#ctx0" brushRef="#br0" timeOffset="-139409.15">12986 5791 36 0,'-2'2'221'0,"-3"-2"-147"0,5 0-44 16,0 0 19-16,0 0-11 0,0 0-18 15,0 0-14-15,9 0 7 16,9 1 3-16,5-1-4 0,4 0 1 16,6 0-5-16,2-1-4 0,2 0 0 0,1-2 17 15,-5 0-11-15,-4 3-8 0,-5-1 0 16,-5 1 0-16,-7 0 0 0,-1 0-5 15,-3 0-12-15,-2 0-12 0,2 0-16 16,1-1-11-16,-1-4-40 0,-2-4-96 16</inkml:trace>
  <inkml:trace contextRef="#ctx0" brushRef="#br0" timeOffset="-138505.09">13773 5325 9 0,'-2'-2'5'16,"2"1"-4"-16,0 0-1 0,-2-1 4 16,0-2 67-16,-2 2 2 0,0-1-31 15,-2 0 7-15,-1 2-13 0,-1-2 4 16,2 0-2-16,2 2-5 0,-2-2-7 15,3 3-3-15,-1 0-5 0,0-2 1 16,2 2 0-16,0 0-7 0,0-1 1 16,0 1-4-16,2 0 2 0,-2 0 3 15,2 0-2-15,0 0 0 0,0 0-1 16,0 0-1-16,0 0-7 0,0 0 0 15,6 0 0-15,6 0 1 0,11 0 5 0,4 0-2 16,6 0 2-16,4 0-7 0,5 0 0 16,3 0 1-16,1 0 2 0,-1 0-4 15,-4 0-1-15,-3 3-1 0,-5 6 3 16,-10-1 0-16,-5 3-3 0,-5-1 1 15,-11 1 3-15,0 2-2 0,-2 1 0 16,-7 1-2-16,-7 3 1 0,-7 2-2 16,-6-2-2-16,-2 2 3 0,1-1 1 15,-6-3 1-15,6 0-1 0,1 0 0 16,4-3-1-16,4-1 1 0,7-2 1 0,2-5-2 15,5 3 1-15,1-5-2 0,4-1-3 16,0 4-1-16,0-2 6 0,9 2-3 16,3 0 0-16,2 0 3 0,7-5 2 15,0 2-1-15,2-1-2 0,-1 0-1 16,3 2 4-16,0 0-2 0,0 1-2 0,2 3 2 15,-5 0 0-15,-1-1 0 16,0 3 0-16,-7 3-1 0,-1 0 2 16,-1 2-2-16,-4 0 1 0,0-3-1 15,1 2 1-15,-7 1-2 0,2-1-1 0,0 3-1 16,-4-3 2-16,2 1 2 0,-2-1 0 15,0-7-1-15,0 2 5 0,-8-3-1 16,-2 1-1-16,-3 0 2 0,-3-2 3 16,-3-1 1-16,-4 1 3 0,1-2-1 15,-3 1 4-15,-4 2-4 0,-2-1-1 0,0 3-5 16,-2 1 1-16,4-3 0 0,2 2-5 15,4-1 4-15,5-2 2 16,1 0-3-16,5-1-4 0,3 0 0 16,3-3 1-16,4 1-1 0,2 0-6 0,0-1-8 15,0 1-10-15,0 0-14 0,4 0-6 16,9 0-11-16,1-2-26 0,3 0-103 15</inkml:trace>
  <inkml:trace contextRef="#ctx0" brushRef="#br0" timeOffset="-137373.03">13331 6263 43 0,'2'0'4'0,"-2"0"97"16,2 0-1-16,-2 0-69 0,0 0 10 16,2 0 7-16,-2 0-8 0,0 0-8 15,0 0-4-15,0 0-9 0,-6 0 0 0,0 0-3 16,-5 0 1-16,1 0 2 0,-7 5-5 15,1 8-3-15,-9 9-4 16,0 7 0-16,-6 9 5 0,-2 10-3 16,-2 7-3-16,0 5 8 0,6 1-1 0,8-2-4 15,9-2-8-15,12 0-1 0,0 2-1 16,4-2 3-16,15-1 3 0,5-8-8 15,5-6-10-15,9-8-3 0,5-5-10 16,3-4-6-16,-1-7 0 0,5-4-27 16,-7-9-53-16,-8-5-185 0</inkml:trace>
  <inkml:trace contextRef="#ctx0" brushRef="#br0" timeOffset="-136876">13779 6492 77 0,'7'-2'-26'0,"-5"2"244"0,-2-1-169 15,2 1-20-15,-2 0 20 0,2 0-12 16,0 0-8-16,0 6-5 0,-2 8 3 16,0 7-4-16,0 7-3 0,0 4-4 15,0 5 15-15,0 3-16 0,-4-1-6 16,0 4-1-16,-5-1 1 0,1 0-5 15,2 1-1-15,2-3-1 0,0-1-2 0,4-2 1 16,0-4 0-16,0-5-2 0,0-6-5 16,0-5-6-16,4-8-7 0,4-2-15 15,4-6-10-15,3-1-13 0,1-3-29 16,-3-15-75-16</inkml:trace>
  <inkml:trace contextRef="#ctx0" brushRef="#br0" timeOffset="-136607.98">14172 6437 132 0,'2'7'240'16,"2"3"-216"-16,-4 6-23 0,0 7 36 0,-4 5 21 15,-4 6-21-15,-2 3-10 16,1 4-5-16,-1-2-2 0,2 1-8 16,2-1-4-16,-3-4-5 0,1-1 3 15,2-2-2-15,0-4-3 0,-1-4 1 0,5-3-2 16,0-3 0-16,2-3-12 0,0-2-24 15,4-4-15-15,7-3-20 0,1-6-68 16,1 0-157-16</inkml:trace>
  <inkml:trace contextRef="#ctx0" brushRef="#br0" timeOffset="-136008.95">14391 7141 50 0,'0'-5'-4'0,"0"0"192"0,0-2-132 0,0 1-10 15,0 0 5-15,0 0-17 0,6 0-12 16,3 2-13-16,1 0-2 0,3 2 2 15,-1 2-7-15,2 0 1 16,3 0 3-16,2 0-3 0,-5 0-2 0,0 7 0 16,-1 2 2-16,-5 5-1 0,-4 1 0 15,-4 5 2-15,0 2-4 0,-2-1 5 16,-10 6-4-16,-7-2-6 0,1 1 5 15,-5-1-1-15,0-1 1 0,0-2-3 16,-1-1 4-16,1-4 1 0,4-3-5 0,3-5 6 16,3-3-5-16,7-4 5 0,4-2-2 15,-2 0 2-15,0 0-1 0,4 0 1 16,0-7-5-16,0 0-1 0,2 0 3 15,4 3-1-15,2 1-3 0,1 3 4 16,-1 0 0-16,0 0-2 0,0 0-1 16,3 5 1-16,-1 4 2 0,2 1-7 15,-1-4-12-15,7 1-17 0,-3-1 4 16,1-4-71-16,-1 0-104 0</inkml:trace>
  <inkml:trace contextRef="#ctx0" brushRef="#br0" timeOffset="-135468.92">14763 6052 25 0,'-4'2'193'0,"4"1"-133"0,0 3-52 15,0 1-1-15,0 7 19 16,6 5 0-16,7 5 2 0,3 6-4 16,3 7-8-16,4 5-8 0,-3 9-2 15,3 4-4-15,0 6 7 0,-2 6-3 0,-5-1-2 16,1 0 16-16,-5 0-15 0,-6-5 2 15,0-1-4-15,-1-2-2 0,-3-5 1 16,-2-6-1-16,0-4 0 0,-2-8-2 16,-7-6 4-16,1-1-3 0,-2-6-4 15,-3-4-4-15,3 0-11 0,-2-4-15 0,3-1-32 16,-1-2-84-16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05T15:34:48.20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4056 1038 78 0,'0'0'26'0,"0"0"-13"0,0 0 3 16,0 0 6-16,0 0 1 0,0 0 4 15,-2 0-4-15,-3 0-2 0,3-3-1 16,-2 0 0-16,0 0 0 0,-2 1-6 0,2-1-1 16,-2 1-1-16,-3 0 0 0,-1 2-7 15,2 0 2-15,-3 0-4 0,1 0 3 16,-4 3 1-16,-5 8-3 0,-2 2 1 15,1 4 3-15,-5 2-3 0,-2 4-1 16,2 2 3-16,-2 5-2 0,2 3 3 0,1 3 2 16,1 5-2-16,4 6 0 15,7 1-1-15,2 7 3 0,5 0-3 16,3 0-4-16,2-1 1 0,5-6 0 15,9-7-7-15,7-6 3 0,3-7 0 0,7-8-1 16,5-5 2-16,5-5 0 0,2-7-2 16,1-3 2-16,-1-5-1 0,3-17 0 15,1-4 4-15,-3-8 2 0,-3-5-5 16,-4 1 0-16,-8-2 0 0,-4 2 1 15,-6 1-1-15,-7 1 1 0,-2 2 0 0,-8 1 3 16,-2 0-5-16,0-1 3 0,-10-2 2 16,-9-1-3-16,1 0-4 15,-7 4-1-15,0 1 2 0,-2 5-2 16,-4 7-2-16,2 7-5 0,-4 10 1 0,2 3-10 15,-2 6 1-15,0 17-8 0,2 5-18 16,4 3-23-16,2-1-62 0,5-4-62 16</inkml:trace>
  <inkml:trace contextRef="#ctx0" brushRef="#br0" timeOffset="695.03">3998 2014 4 0,'4'0'159'15,"-2"0"-133"-15,0 8-11 0,4 5 28 16,-4 6 0-16,0 5-13 0,3 5-6 16,-3 5-8-16,0 4-10 0,2 7 4 15,-2 4 2-15,0 8-4 0,-2 1 11 16,0 2-5-16,0-1-5 0,0 3-5 15,0-2 4-15,2 1-3 0,0 0 2 16,0-7-5-16,0-4 0 0,0-5-3 0,0-7 2 16,0-1 1-16,-2-2-2 0,0-8-2 15,0-1 3-15,0-4 1 0,0-4-2 16,0-3-2-16,0-5 0 0,0-9-8 15,0-1-4-15,0 0-13 0,0 0-12 16,0 0-31-16,-6-1-74 0</inkml:trace>
  <inkml:trace contextRef="#ctx0" brushRef="#br0" timeOffset="1027.05">3863 2972 8 0,'5'0'219'15,"-5"0"-187"-15,4 0-31 0,0 10 30 16,0 8 10-16,0 10-9 0,-2 5-7 0,4 8-16 15,-1 4-4-15,-1 0 0 0,4 2-2 16,-2 3 1-16,-2-5 0 0,7-4 6 16,-1-5-6-16,2-8-3 0,1-8-1 15,1-5-1-15,3-7-1 0,1-7 3 16,5-1-2-16,2-11-1 0,0-9-3 15,4-7-1-15,-2-4 1 0,-3-1-7 0,1-2-3 16,-4 1-10-16,-1 3-5 0,-3 0-23 16,-5-1-37-16,5 2-24 15</inkml:trace>
  <inkml:trace contextRef="#ctx0" brushRef="#br0" timeOffset="2435.13">3673 3971 43 0,'4'-4'139'0,"-4"1"-95"16,0-1-13-16,2 2 12 0,1 0-8 15,-1 0-7-15,0 1-9 0,-2-2-2 16,2 3-5-16,0-1-1 0,2 1-1 16,-2 0 3-16,0 0 0 15,0 0-4-15,0 10 1 0,0 5 1 0,0 6-2 16,-2 5-1-16,2 5-4 0,-2 2 0 15,0 2-3-15,0 1 1 0,0 1 0 16,0-2 0-16,0 0-3 0,0-2 2 16,0-4 2-16,0-3 2 0,0-5-3 15,0-5-2-15,0-1 0 0,-2-5 2 0,2-3-1 16,-2 0-1-16,2-5 0 0,0-1-1 15,0 0 1-15,0-1-10 0,0 0-4 16,0 0-3-16,0-4-8 0,0-7-14 16,0-2-25-16,0-6-24 0,0-4-55 15</inkml:trace>
  <inkml:trace contextRef="#ctx0" brushRef="#br0" timeOffset="3259.18">3748 3919 7 0,'2'0'-7'0,"0"0"91"16,-2 0 24-16,2 0-74 0,-2 0-9 0,0 0 3 16,2 0-14-16,-2 0-9 0,8 0-2 15,0 0 2-15,1 0 6 0,5 7-1 16,1-1-2-16,3 3 2 0,5 2-5 15,2-3 0-15,4 2 3 0,2-1-6 16,2-3 20-16,0-2-15 0,4-3 0 0,0-1-5 16,3 0 1-16,-3 0-1 15,-2-9 0-15,-4-1-1 0,-4 3-1 16,-6-4-2-16,-7 3 0 0,-4 3 0 15,-8 1-2-15,0 3 5 0,-2-3 2 0,0 1 1 16,0-2-2-16,-8 2 1 0,0 2-3 16,0 1 4-16,-1 0-1 0,5-2 2 15,2 2-2-15,0-1 0 0,0-1-2 16,2 2 0-16,-2 0 3 0,2 0-4 15,0 0-4-15,0 0 3 0,0 0 1 0,0 5 1 16,0 1-1-16,0 2 0 0,0 1 2 16,0-1-1-16,-2 1-1 15,2 1 0-15,-2-1 2 0,2 3-1 16,0 0-2-16,0 0 1 0,0 0 1 15,0 2 1-15,6 3-4 0,-2 2 4 0,2 2 0 16,-4 0 1-16,3 1-3 0,-5 4 1 16,0-1 1-16,2 1 0 0,-2 2-2 15,0-3 3-15,2 2-5 0,-2-5 4 16,2-1-2-16,2-1 0 0,-2-5 2 15,0-1-1-15,2-5-1 0,-2-1 0 0,0-4 1 16,0 0-1-16,0-2 0 0,-2-2 0 16,3 1 3-16,-3-1-3 15,0 1 0-15,0-1 1 0,0 0 2 16,0 0-3-16,0 1 5 0,0-1 5 0,0 0-2 15,0 1-2-15,0-1-1 0,0 2 1 16,0-1 0-16,0 3 2 0,-7 1-5 16,-3 3 3-16,-4-2-2 0,-3 3-3 15,-2-1 1-15,-1-2 1 0,-5 2 2 16,-2 1 1-16,-4-2 0 0,0 2-4 0,0-3 4 15,-2-1 1-15,2 0-7 0,-2-1 2 16,0 0 1-16,2-2-3 0,2-1-1 16,2-1 3-16,8 0-2 15,5 0 1-15,6 0-2 0,4 0-1 0,4 0-1 16,0 0-19-16,0 0-15 0,2 6-3 15,6 1-4-15,2 1-42 0,-2-3-117 16</inkml:trace>
  <inkml:trace contextRef="#ctx0" brushRef="#br0" timeOffset="4147.22">4291 4470 10 0,'4'3'193'0,"-4"-2"-143"0,0 0-32 16,0 1 10-16,0 4-4 0,0 2-9 15,0 3-3-15,0 3-2 0,0 3 2 16,3 3 4-16,-3 2-8 0,2 1 5 16,0 2-2-16,2 1-5 0,-2 2-1 15,2 1 9-15,-2 1-6 0,2-1-3 16,0 6-1-16,-4 3 0 0,0 2 12 15,0-3-3-15,0-5-6 0,0-6-4 16,0-3 1-16,0 0-2 0,0-4-2 0,0 0 1 16,2-1 0-16,3-1 0 0,-1-2-1 15,-2-2 1-15,4-2 0 0,-6-3 1 16,2-4-2-16,-2-1 0 0,0-2 4 15,0-1 0-15,0 0 0 0,0 0 1 16,0 0 3-16,2 0-3 0,-2 0-2 0,0 0 3 16,0 0-4-16,0 0 0 15,0 0-2-15,0 0 0 0,0 0 2 16,0 0-2-16,0 0-1 0,0 0 1 15,0 0 0-15,0 0-1 0,0 0-1 0,0 0 1 16,0 0 1-16,0 0 1 0,0 0-3 16,0 0 2-16,0 0 1 0,0 0-2 15,0 0 0-15,0 0 1 0,0 0 0 16,0 0-1-16,0 0-2 0,0 0 4 15,0 0 2-15,-4 1-2 0,-4 3-2 0,-1 0 2 16,-1 0 1-16,-4 1-3 0,-3 1 1 16,-4-1 3-16,3-2-2 15,-7 3 1-15,4-4-1 0,-1 2 2 16,-3 1 1-16,4-2 4 0,-2 0-4 0,-1 0 1 15,-1-2 0-15,0 2-2 0,2-1-4 16,0 1 2-16,1-1 1 0,1 2-2 16,2 1-1-16,1-1 1 0,3 0 1 15,5 0-1-15,4-2-1 0,2-1 0 16,0 4 0-16,4 0-1 0,-2 3-8 0,-1-1-10 15,-1 3-9-15,4-2-7 0,-4 1-4 16,2 1-6-16,0-4-14 0,0 1-47 16,0-2-58-16,-2-2 84 15</inkml:trace>
  <inkml:trace contextRef="#ctx0" brushRef="#br0" timeOffset="6757.38">3717 6680 10 0,'2'0'73'15,"-2"0"21"-15,0 0-68 0,0 1-5 16,0-1 8-16,0 0-3 16,0 2-3-16,0-2-11 0,0 0-6 15,0 0 0-15,0 0 0 0,0 0 3 0,0 0 4 16,0 0-3-16,0 0 0 0,0 0 4 15,0 0 0-15,0 0-3 0,0 0-8 16,0 0 2-16,0 0 1 0,0 0-4 16,-2 0-1-16,0 0 2 0,0 0 3 15,-1 0-5-15,1-4 6 0,0-2-3 0,0-2 0 16,0-3-2-16,2-2 0 0,0-4 1 15,0-4-1-15,0-3 1 0,0-2 0 16,0-4 0-16,0-5 4 16,0-1-1-16,0-2-4 0,0-1 0 0,0 1 3 15,0 1-7-15,-2 0 2 0,-2 2 2 16,4 5 2-16,0 2-2 0,0 3 0 15,0 4 1-15,0 1 0 0,-2 3 1 16,2 3-3-16,-2-1 1 0,2 3 0 16,-2 1 0-16,0-3-4 0,0 0 2 0,2-2 2 15,-4-2-1-15,1 0-2 0,1-1 2 16,-2 3 0-16,2-1 2 0,0 6-3 15,-4 3 0-15,4 2 1 0,0 2 1 16,0 1-4-16,2 0 2 0,0 1 0 16,-2 1 2-16,2 1-4 0,0 0 1 15,-2 0 1-15,2 0-3 0,0 0 0 16,0 0 3-16,-2 0-1 0,2 0-1 15,-5 0-1-15,5 1 2 0,-2 2 0 16,2 0-1-16,-2 0-2 0,0-1-5 0,2 0 2 16,0 3-3-16,-2-1-4 0,2 1-4 15,-2 3-3-15,0-1-17 0,2 0-15 16,0 0-24-16,-4-3-45 0,-2 1-14 15</inkml:trace>
  <inkml:trace contextRef="#ctx0" brushRef="#br0" timeOffset="7647.42">3634 5966 53 0,'2'-1'75'15,"0"1"-61"-15,0 0 0 0,2 0 8 16,3 0-8-16,-3-1-6 0,2 1 11 15,2 0-3-15,0 0 0 0,1 0-3 0,1 0-3 16,4 0 4-16,1 0 5 0,1 0-5 16,5 0 1-16,4 0-4 0,0-1 1 15,4-3 1-15,0-1-7 0,0-1 4 16,0 2-9-16,-5-2 1 0,1 2 0 15,-4-1-1-15,4 3 1 0,-5-1-2 0,1 1 0 16,-5 2 0-16,-5 0 0 16,-1 0 0-16,-4 0 0 0,1 0 1 15,-5 0-1-15,2 0 0 0,-2 0 0 16,2 0 1-16,-2 0-1 0,4 0-1 0,-2 0 1 15,1 0 0-15,3 0 0 0,-2 1-1 16,2 3 1-16,-2-4 1 0,1 4-1 16,1-2 0-16,-4-1-1 0,0 1 2 15,-2-1 0-15,2-1-1 0,-4 1 0 16,2 0 1-16,-2-1 1 0,0 0-4 15,0 0 2-15,0 0 0 0,0 0 0 0,0 0-1 16,0 0 2-16,0 0 2 16,0 0 0-16,0 0 1 0,0 0 0 15,0 0-3-15,0 0 1 0,0 0 2 0,0 0-3 16,-2 0 2-16,0 0-1 0,0 0-2 15,0 0 1-15,2 0-1 0,0 0 2 16,0 0-2-16,0 0 1 0,0 0 2 16,0 0 3-16,0 0-3 0,0 0 2 15,-2 0 3-15,2 0-3 0,0 0 2 0,0 0-2 16,0 0 2-16,-2 3-5 0,-2 5 0 15,4 4 1-15,0 2 0 0,0 3 0 16,0 3-3-16,0 2 0 16,0 4 0-16,0 2 1 0,0 4-1 15,0 1 2-15,0 6-1 0,0-1 4 0,0 3-1 16,4 1-1-16,-2 1 2 0,2-1 0 15,-2-1 3-15,0-3-3 0,0-4-2 16,1-4 1-16,-1-4-3 0,-2-4 1 16,0-3 1-16,0-4-3 0,0-1 0 15,0 1 3-15,0-1 2 0,0 0 2 0,0-2-5 16,0-1 1-16,-2 0 0 0,-1-1-1 15,3 2-1-15,-2-1 0 0,0-2 0 16,0 1-3-16,2-2 4 16,0-4-2-16,0 0-1 0,0-2 2 0,0-2-1 15,0 0 1-15,0 0 0 0,0 0-2 16,0 0 0-16,0 0-6 0,0 0-1 15,0 0-5-15,0-1-5 0,0-7-8 16,0-2-6-16,0-4-17 0,0-5-42 16,0 0-97-16</inkml:trace>
  <inkml:trace contextRef="#ctx0" brushRef="#br0" timeOffset="8420.48">3839 6285 0 0,'0'1'2'16,"-2"0"45"-16,2-1 20 0,0 0-32 0,-5 0-5 15,5 0 0-15,-2 0-5 0,-4 0-2 0,4 0-5 16,-2 0-7-16,0 0 0 16,0 0 1-16,2 3 2 0,0 0-3 15,-3-1 4-15,1 3-3 0,2-2 0 16,-2-2-1-16,4 2 0 0,0-2 0 0,0-1 1 15,0 2-1-15,0-2 1 0,0 0-2 16,0 0 1-16,0 0-5 0,0 0 2 16,0 0-2-16,0 0-5 0,6 0-3 15,5 0 6-15,1 0 4 0,9-4 3 16,6-1-7-16,-1-3-1 0,5 1 4 0,-2-1-5 15,2-2 2-15,-2 1-1 0,-4 2 0 16,2 1-2-16,-2 2-1 16,-7 2-1-16,1 0 1 0,-4 2-6 15,-7 0-9-15,-4 0-1 0,-2 0 4 0,-2 0-1 16,0 0 3-16,0 0 1 0,0 0 1 15,0 0-2-15,0 5-9 0,0-1-32 16,-8 1-41-16,-3-1-69 0</inkml:trace>
  <inkml:trace contextRef="#ctx0" brushRef="#br0" timeOffset="10536.6">3739 7317 77 0,'0'0'125'15,"0"0"-90"-15,0 0-5 0,0 0 5 16,2 0-10-16,-2 0-4 0,0 0-4 16,0 0-5-16,0 0-1 0,0 0 6 15,0 0 0-15,0 0 2 0,0 0-4 16,0 6-1-16,0 4 0 0,-2 3-3 0,0 6 0 15,-2 4 0-15,2 2-2 0,0 4-4 16,2 3 0-16,0 1 3 0,0 5-3 16,0-1 2-16,0 1-2 0,0 2-2 15,4-2 1-15,0 0 7 0,-4-2-4 16,4 0-3-16,-1 0 1 0,1-1-2 15,-4 0-1-15,0-2 4 0,2-2-2 16,2 0-5-16,0-1 2 0,2-1 2 16,0-2-1-16,-1-2-2 0,1-3 1 15,-2-2 0-15,0-4-1 0,-2-4 0 0,2-2 2 16,-2-4 1-16,-2-3-4 0,0 1 2 15,0-3 1-15,0-1 2 0,0 1-1 16,0-1 1-16,0 0 2 0,0 0 2 16,0 0-5-16,0-4-3 0,0 0-1 15,0-3 0-15,0 0 0 0,-2 0-10 16,2 0 0-16,-2 0-3 0,0 2-5 15,2-1-10-15,0 1-2 0,0 1-3 16,0-1-4-16,6 0-10 0,-4 2-18 16,3-3-31-16,-3-2-43 0</inkml:trace>
  <inkml:trace contextRef="#ctx0" brushRef="#br0" timeOffset="11504.65">3818 7784 0 0,'0'0'4'15,"-2"0"15"-15,2 0 121 16,0 1-118-16,-4 1-7 0,2 0 11 15,0 0 1-15,0-2 1 0,-3 2-5 16,3-1-7-16,0 1-1 0,2 0 0 0,-6-2-4 16,4 1 3-16,0 0 0 0,0 2-2 15,0-2-1-15,2 1-1 0,0-2-1 16,0 0-4-16,0 0-4 0,0 0-2 15,0 0 1-15,0 2 3 0,6 0-2 16,2 0 3-16,5 0 1 0,1 1 1 0,1-1-1 16,3 1-1-16,1 1-1 0,4-2 3 15,-1 1 0-15,1-2-5 16,2 0 2-16,2-1 0 0,-5 0-2 15,3 0-1-15,-2 0 0 0,-6 0 1 0,-1 0 0 16,1 0-2-16,-7 0 1 0,-2 0-1 16,-4 0-3-16,1 0 2 0,-3 0 1 15,0 0 2-15,-2 0-2 0,2 0 2 16,-2 0-2-16,2 0 1 0,-2 1 1 15,0 0-2-15,0-1 3 0,0 0 0 0,0 0-2 16,0 0 2-16,0 1 0 0,0-1 3 16,0 1-6-16,0-1 5 0,0 0 2 15,0 0-1-15,0 0-2 16,0 1 1-16,0-1 2 0,0 0-5 0,0 0 0 15,0 1 2-15,0 0-2 0,0 0 1 16,0 3-2-16,0 2 3 0,0 2-1 16,0 3 0-16,2 6 0 0,0-1 0 15,-2 4 0-15,2 3 0 0,-2 1-3 16,2 2 3-16,0 3 0 0,0-2-3 0,2-3 2 15,0 0-3-15,1-2 4 0,-3-2-2 16,4-2 0-16,-4-3 0 0,4-1 0 16,-4-3 0-16,2-2-1 0,0-4 1 15,-1 0 1-15,1-3-1 16,-2 0-1-16,0 2 0 0,0-3 2 0,2 1 0 15,-4-1-2-15,2 0 1 0,0 0 2 16,0-1-2-16,-2 0 0 0,2 0 0 16,-2 0 2-16,0 0 0 0,0 2 0 15,0-2 4-15,0 0 0 0,0 0 1 16,-2 0-2-16,-8 0-4 0,2 0 3 0,-7 0 1 16,1 2 2-16,-7 3-2 0,-2-4 2 15,1 3 1-15,-3 2-3 0,0-2 1 16,-2 1 0-16,0 1-2 0,-2-1 1 15,2 1-1-15,0 0 1 0,3-1-2 16,-1-2 0-16,0 1-2 0,6-1 3 16,7-2-3-16,0 1-1 0,8-1 0 15,-1 0 0-15,3-1-1 0,2 1-5 16,0-1-15-16,0 3-9 0,0 0-15 15,0 4 5-15,0 4-1 0,0 1-23 0,0 0-68 16,0 1-143-16</inkml:trace>
  <inkml:trace contextRef="#ctx0" brushRef="#br0" timeOffset="14024.8">4207 8918 15 0,'0'0'148'0,"0"0"-117"16,0 0-10-16,0 0 7 0,0 0-7 15,0 0 0-15,0 0 0 0,0 0-7 16,0 0 1-16,0 0 5 0,0 0-1 15,0 0-2-15,0 0-4 0,-2 0-3 16,-1 0 0-16,1 0 0 0,0 0-2 16,0 0 1-16,2 0 2 0,-2 0-6 15,0 0 5-15,2 0-4 0,-6 0 0 0,4 0-3 16,-4 0 5-16,-3 0-3 0,3 2-4 15,-4 1 1-15,2-2 2 0,-3 3-2 16,1-1-1-16,0 0 2 0,-3 0-3 16,3 2 2-16,-5-2-1 0,5-1 0 15,-7 0 3-15,3 0-2 0,2 0-2 0,-7 2 0 16,2-2 2-16,3 3 0 0,0-3-4 15,1 0 3-15,3 2 0 16,-1-1 0-16,3 0-2 0,2 0 1 16,-2-2 1-16,2 0-2 0,6 1 2 0,-5 0-2 15,5-1 2-15,-2 0-1 0,-2 1 0 16,4-1-1-16,-2 2 2 0,0 1-1 15,0-1-1-15,-2 0 1 0,4-1 1 16,-4 0-1-16,0 2-1 0,4-3 1 16,0 0 1-16,0 0-1 0,0-1 0 0,0 1-1 15,-5-1 2-15,5 0 0 0,0 0-2 16,0 0 0-16,0 0 1 0,0 0 1 15,0 0-3-15,0 0 0 16,0 0 1-16,0 0-1 0,0 0-1 0,0 0 1 16,0 0 1-16,0 0-1 0,0 0 4 15,0 0-4-15,0 0 5 0,0 0-1 16,0 0-2-16,0 0 3 0,0 0-3 15,0 0 2-15,0 0-4 0,0 0 2 16,0 0 0-16,0 0-1 0,0 0-1 16,0 0 1-16,0 0 2 0,0 0-1 0,0 0 0 15,0 0 0-15,0 0 3 0,0 0-3 16,0 0 0-16,0 0 0 0,0 0 2 15,0 0-2-15,0 0-2 16,0 0 2-16,0 0 2 0,0 0-2 0,0 0-2 16,0 0 4-16,0 0-1 0,0 0 2 15,0 0-3-15,0 0 3 0,0 0 0 16,0 0-2-16,0 0-1 0,0 0 2 15,0 0 1-15,0 0-2 0,0 0 0 16,0 4-2-16,0 1 7 0,0 3-1 0,0 1-3 16,3 4 3-16,-1 6-1 0,-2 3-1 15,2 3-2-15,0 2 0 0,-2 3-2 16,4-2 2-16,-4 4-1 0,0 2 2 15,0-4 1-15,0 4 4 0,0 0-5 16,0-2 2-16,0 3 1 0,0-4-3 16,0-2 1-16,0-3 6 0,0-3-8 15,0 0-1-15,0-1-1 0,0-4 1 16,0 2 1-16,0-2 0 0,0-2-1 15,4-1 0-15,0-3 1 0,-4-2-1 0,0 1-1 16,0-1 2-16,0-2 1 0,0 1-1 16,0-1 0-16,0-3 0 0,0 2 1 15,0-1 0-15,0 0-1 0,0 1-1 16,-6 0 2-16,4-3-2 0,-2-1 0 15,2-1 1-15,0-1 1 0,2 0-1 16,0-1 0-16,-5 0 0 0,5 0 2 16,-2 0-2-16,2 0 0 0,0 0-2 15,-2 0 2-15,2 0-1 0,0 0 0 16,0 0 0-16,0 0 2 0,0 0-3 0,-2 0 0 15,2 0 2-15,-2 0 1 0,2 0-2 16,0 0-1-16,0 0 1 0,0-1 2 16,0 0-2-16,0 1-1 0,-2 0 1 15,2 0 1-15,-2 0-1 0,2-1-1 16,0 1 2-16,0 0 0 0,0 0-2 0,0-1 1 15,0 1 0-15,0-4 2 16,0 3-3-16,0 0-1 0,0 0 1 16,0 0 1-16,0-1-2 0,0-3-3 15,8 3 3-15,1 0 2 0,1-2-1 0,4 1-2 16,-3 0 3-16,5 1 0 0,-3 0 0 15,-1-3-1-15,5 2 1 0,-1 0 1 16,3 1-1-16,3-2-1 0,3 3 1 16,0-3 2-16,4 1-3 0,0 2 0 15,2 0 3-15,-4 0 1 0,0 1-3 16,-2 0 0-16,-7 0 0 0,-3 0 2 0,-3 0-3 15,-6 0 0-15,-2 0 2 16,-2 0 0-16,0 0-1 0,-2 0-1 16,0 0 4-16,0 0 0 0,0 0-3 15,0 0 0-15,0 5 2 0,-4-3-1 0,2 2 0 16,0-1-2-16,-2-1 2 0,0-1-1 15,0 1-1-15,-2 0-3 0,-1-2 1 16,3 4-5-16,-2-2-9 0,0 1-17 16,0 2-10-16,-1-2-24 0,-1-1-92 15</inkml:trace>
  <inkml:trace contextRef="#ctx0" brushRef="#br0" timeOffset="17062.97">4138 10719 56 0,'0'0'87'0,"0"0"-61"0,0 1-20 0,0-1 6 15,0 0 4-15,0 0 0 0,0 0-4 16,0 1-2-16,0-1 4 0,0 0 10 16,0 0 4-16,0 0-7 0,0 0 0 15,0 0 7-15,0 1 2 0,0-1-8 16,0 1-6-16,0 0-3 0,0 1-4 0,0 0-4 15,-4-2 2-15,4 0-4 0,0 2 1 16,0-1 2-16,-4-1 2 0,0 2-1 16,-2 0-1-16,2-2-1 0,-5 2 2 15,3 1-4-15,0-2-1 0,-2 2 0 16,-3 0-2-16,1 0 1 0,-2 1 0 15,-3 1-1-15,-1-2 2 0,-3 3-3 16,0-1 0-16,-1-1 1 0,-1 2-1 16,-4-1 1-16,0 0-1 0,1 1 0 15,1 0 2-15,4-1-1 0,7 0-1 0,0-2 2 16,5-1 0-16,3-1-2 0,2-1 1 15,2 0 0-15,0 0 1 0,0 0-2 16,0 0-1-16,0 0 0 0,0 0 0 16,0 0-3-16,0 2 4 15,0-1 1-15,0 0-2 0,0 0 2 0,0 0 0 16,4 0 0-16,0 0 3 0,1-1-3 0,-1 0 0 15,0 1 2-15,0-1 1 16,0 0-3-16,-2 0 0 0,0 0 0 16,-2 0 2-16,0 0-4 0,0 0 2 15,0 0 0-15,2 0 2 0,-2 0-4 0,0 0 2 16,0 0 2-16,0 0-1 0,0 0 1 15,0 1 0-15,0-1 3 0,0 1 0 16,0 3-2-16,2-1-5 0,0 3 7 16,0 3 2-16,1 2-6 0,1 3 1 15,-2 2 0-15,0 1-1 0,0 7 0 0,0 0 0 16,-2 1 0-16,0 2 0 0,0-5-1 15,2 0 1-15,-2 0-1 16,0-7 1-16,4 0-1 0,-2-3 0 16,0-5-1-16,0 0 3 0,-2-1-3 0,2-5 0 15,0 2 2-15,-2-1 1 0,0-1-1 16,0 4-2-16,-2 3 5 0,0-1-3 15,-4-1 0-15,4 0-2 0,0-2 2 16,2 0-1-16,-2 0 0 0,2-1-1 16,0-3 0-16,0 0 2 0,0 0-2 0,-2 0 0 15,0 0 2-15,2 0 0 16,0 0-2-16,0 0 1 0,0 0 0 0,0 0 0 15,0 0 1-15,0 0-2 16,0 0 1-16,6-6 2 0,-2 1-2 0,2 1-1 16,-2-1 2-16,1 1 0 0,-1 0-1 15,0 2-1-15,4-1 1 0,-4 0 0 16,2 1-1-16,3-3 1 0,-1 4 0 15,0-1 0-15,5 0 0 0,-1 2-1 16,-2-2 1-16,5-1 1 0,1 3-1 0,1-2-1 16,4-1 2-16,-3 2-1 0,5-3-1 15,-4 1 0-15,-1 2 1 0,3 1 2 16,0 0-3-16,-5 0-1 0,3 0 2 15,-5 0 1-15,-1 2-2 16,-3 1 0-16,0-1-4 0,-2-1 0 0,-3 0 1 16,-1 0-2-16,-2 0 3 0,-2 0 2 15,0-1 0-15,0 1 1 0,0-1 1 16,0 0 2-16,0 1-3 0,0-1 0 15,0 0 1-15,0 0 0 0,0 0-2 16,0 2 0-16,0-2 2 0,0 2 0 0,0-1 0 16,0-1-1-16,0 0 3 0,0 0-1 15,0 0-2-15,0 0 0 16,0 0 1-16,-4 0-1 0,4 0-2 0,-4 0-3 15,1 0 2-15,-1 0 2 0,4 0 0 16,-2 0 0-16,0 0 2 0,2-1 0 16,-2-1-2-16,2 0 1 0,0 2 0 15,0-1 0-15,0 1-3 0,0-1 2 16,0-1-2-16,0 1 2 0,0 0 0 15,0-1-1-15,0 2 2 0,0-1 0 0,0-2-10 16,0 0-8-16,-2-1-3 0,2-1-7 16,0 1-16-16,0 0-11 15,0-1 0-15,0 2 0 0,0-1-1 0,0 0 8 16,0-1 40-16,0 1 14 0,0 0 24 15,-2 2 10-15,0-1-7 0,0 2 7 16,0-1-7-16,0-2-20 0,2 1-5 16,0 0-2-16,0 1-5 0,0-1-2 15,0 0 1-15,0 0 0 0,0 0-14 16,0 1-6-16,0 1-1 0,0 0 10 0,0 0 0 15,0 1-5-15,0-1 8 0,0 0 9 16,0 1-1-16,0-1 6 0,0-2 19 16,0 2 4-16,0-2-6 0,0 2-6 15,0-1-4-15,0-1 1 0,0 0-9 16,0-1-2-16,0 1 2 0,-2-2-4 15,2 1-1-15,-2-1-1 0,2 0 4 16,-2 0 0-16,-1-4 9 0,1-1 4 16,0-3-1-16,-2-3 2 0,2-3 4 15,2 0 0-15,0-3-9 0,0-1-4 0,0 0-3 16,0-1-4-16,0 0 3 0,0 1-3 15,0 2-1-15,0 5 0 0,0 3 2 16,0 2 1-16,0 4-2 0,0 3 0 16,0 0 2-16,-2 2 1 0,2 2-2 15,0 0-3-15,-2 0 1 0,0 0-1 16,2 0-4-16,0 0-4 0,0 5-5 15,-2 0-1-15,0 2-2 0,2 1-1 16,-2 1-10-16,2 2-12 0,-2 1-26 16,-5-2-57-16,-1-1-60 0</inkml:trace>
  <inkml:trace contextRef="#ctx0" brushRef="#br0" timeOffset="17929.02">4180 10428 2 0,'0'-3'10'0,"0"2"-5"15,0-3-3-15,0 1 3 0,0 2 10 0,0-2 10 16,0 1-10-16,-2 1-3 0,0-4 6 16,2 2-2-16,-5 1 3 0,1-3 3 15,4 4-9-15,-2 0 0 0,2-1-4 16,0 2 1-16,0 0-4 0,0-1 0 15,0 0-3-15,-2-1 2 0,2 0 8 0,0 2-4 16,-2-2-1-16,2 1 2 0,-2 1 0 16,2-4 0-16,0 3 1 15,0 1-7-15,0-2 2 0,0-1-4 16,0 1-2-16,0-1 0 0,0 1 0 15,0 0 0-15,0-2 0 0,0 2 0 0,0 1 0 16,-2-1 2-16,2 0-1 0,0 2 2 16,0 0 5-16,0-2 0 0,0 2 3 15,-2 0-4-15,2 0 2 0,-4 0 7 16,4 0-2-16,0 0 0 0,0 0 2 15,0-1 0-15,0 1-4 0,0 0 3 0,0 0-2 16,0 0-4-16,0 0-2 0,0 0 1 16,0 0 1-16,0 0-3 15,0 0 4-15,0 7 2 0,0 3-1 16,0 3-3-16,0 6 3 0,0 2-2 0,0 4-1 15,0 1 0-15,0-3-5 0,0-1-5 16,0-4 5-16,0-3 0 0,0 0-3 16,0-1-1-16,0-3 3 0,0 0 1 15,0-3-2-15,0-1-1 0,0-3 2 16,-2 0-1-16,2-2-1 0,0-2 0 0,0 1 0 15,0-1 0-15,0 0-7 0,0 0 2 16,0 0-10-16,0 0-7 0,0-2-14 16,0-3-9-16,0 1-14 15,2 0-37-15,-2 0-109 0</inkml:trace>
  <inkml:trace contextRef="#ctx0" brushRef="#br0" timeOffset="19798.12">3917 11690 4 0,'2'1'5'16,"-2"0"35"-16,2-1 50 0,0 0-18 15,-2 0-32-15,0 0-10 0,2 0-2 0,-2 0-4 16,0 0 2-16,0 0-7 0,0 0-5 16,0 0-4-16,0 0 2 0,0 0-1 15,0 0-5-15,0 0 0 0,0 0-3 16,0 2 3-16,0 0 1 0,3 2 5 15,-3 1-5-15,2 4 5 0,-2 1 0 16,2 4-1-16,-2 3-1 0,0 3-5 0,2 0 4 16,-2 1-6-16,0 2 2 15,0 4 0-15,0-1-3 0,0 2 0 16,0 3-1-16,-2-2 1 0,-2 0 2 15,1-3-3-15,-3-1 0 0,0-4 1 0,4-1 1 16,-4-2-2-16,2-4 1 0,4 0 3 16,-4-3-3-16,1-2-2 0,3-1 0 15,0-2-2-15,0 0 4 0,0-1-3 16,0-2 0-16,0-2 2 0,0 1-1 15,0-2 1-15,0 0-3 0,0 0-2 0,0 0-3 16,0 0-9-16,0 0-9 0,0-2-3 16,0-8-19-16,7-6-27 15,-1-2-58-15</inkml:trace>
  <inkml:trace contextRef="#ctx0" brushRef="#br0" timeOffset="20424.16">3990 11700 21 0,'0'3'3'0,"-3"-1"-1"15,3 0 94-15,0-1 8 0,-2 0-75 16,0 4 2-16,0-3 9 0,2 1-9 16,0 0-8-16,0 0-7 0,0-1-4 15,0 0-4-15,0 0 2 0,0 0 2 16,6 0-2-16,3-2 4 0,5 0-3 15,3 0 3-15,1 0-1 0,3 0-3 16,0-2-1-16,-1-2-3 0,3-1 0 16,-2 3-4-16,-3 0-1 0,-1 1 0 0,2 1 0 15,-5 0 0-15,-2 0-2 0,-1 0-3 16,-5 0-6-16,0 0-5 0,-4 0-4 15,0 0-1-15,0 0-3 0,-2 0 1 16,0 0-7-16,0 0 3 0,0 0-28 16,-6 0-26-16,2 0-30 0,-2 0-14 15</inkml:trace>
  <inkml:trace contextRef="#ctx0" brushRef="#br0" timeOffset="20842.18">4004 11958 30 0,'0'2'3'0,"-2"-2"53"16,2 0 109-16,-2 0-122 0,0 0 7 15,0 0-8-15,2 0-9 0,0 0 0 0,0 0-8 16,0 0-5-16,0 0-8 16,0 0-6-16,6 0 5 0,4 0 3 15,3 0-4-15,-1 0 5 0,0 0-6 16,3 0-2-16,-3 0-3 0,3 0 0 0,1-2-1 15,-3 1 0-15,-1-2-3 0,-1 3-2 16,-3 0-2-16,2 0-9 0,-2 0-2 16,1 0-4-16,-1-1-1 0,-2 1-3 15,0 0-1-15,3 0-10 0,-3 0-8 16,0 0-19-16,-4 0-27 0,2 0-47 0</inkml:trace>
  <inkml:trace contextRef="#ctx0" brushRef="#br0" timeOffset="21259.21">3959 12235 24 0,'-5'4'10'0,"3"-3"-7"15,-2 1 160-15,0 1-108 0,0-2-23 16,0 0 2-16,4 1 6 0,0-2-5 16,-2 0-5-16,2 0-7 0,0 0-4 15,0 0-6-15,0 0 6 0,0 0-6 0,0 0-6 16,2 0 2-16,6 0 5 0,2 0-5 15,3 0 8-15,1 0-6 0,5 1-1 16,2 0-4-16,-1-1-1 16,3 0-3-16,0 0 2 0,-1 0-4 0,3 0 0 15,-2-4 1-15,-2-1-3 0,1 2-9 16,-5-1-6-16,-1-1 0 0,-1 2-22 15,-1 1 4-15,-1-1-10 0,-1 2-29 16,-6-2-65-16,-1 1-78 0</inkml:trace>
  <inkml:trace contextRef="#ctx0" brushRef="#br0" timeOffset="24010.37">3994 12693 23 0,'2'0'158'15,"-2"0"-107"-15,0 0-15 0,0 0 10 0,0 0-7 16,0 0-11-16,0 0-3 0,0 0-2 16,0 0 0-16,0 0-2 0,0 0 2 15,0 3-1-15,0 3-9 0,0 2 0 16,0 5 1-16,0 8 3 0,0 2-8 15,0 5 1-15,0 2-3 0,0 0-1 0,0 1-4 16,-2 0 1-16,0 2-1 16,-3-2-1-16,5 0 0 0,0-1 1 15,-4-3 0-15,2-2-2 0,0-1 0 16,2-1 1-16,0-2 0 0,0-3-1 0,0-2 0 15,0-3 1-15,0-4-2 0,0 1 0 16,-2-5 1-16,2-1 0 0,0-1 3 16,0 0-4-16,0-1 1 0,0 0 0 15,-2 3 0-15,2-4-2 0,-2 2 2 16,2-2-5-16,-2 0-2 0,2-1 0 0,0 2-1 15,0-2-3-15,0 0-2 0,0 0-5 16,0 0-6-16,0 0-1 16,0 0-7-16,4-8-10 0,2-4-40 15,0-5-80-15</inkml:trace>
  <inkml:trace contextRef="#ctx0" brushRef="#br0" timeOffset="24579.4">4029 12756 0 0,'-4'1'76'15,"4"0"40"-15,-2-1-82 0,2 0-5 16,0 0 15-16,-2 0-9 0,-1 0 0 16,1 0-5-16,0 0-4 0,2 1-4 0,0-1-2 15,0 0-1-15,0 1-10 0,0-1-3 16,0 3-6-16,4-1 5 0,9 2 2 15,1-1-2-15,5-1 3 16,2-1-2-16,1-1-1 0,5 0-1 0,0 0-1 16,-2 0-1-16,0-1-3 0,-3-1 3 15,-3 0-1-15,-4 1-2 0,-3 0 2 16,-6-1 0-16,0 1-2 0,1-1-2 15,-7 0-2-15,2 1 2 0,2 1-4 16,-4-3-2-16,2 0 4 0,-2-2-6 0,0 0-4 16,2 2-6-16,-2-1-1 0,0 1-6 15,0 0-13-15,0 1-18 0,0 0-28 16,0 0-28-16</inkml:trace>
  <inkml:trace contextRef="#ctx0" brushRef="#br0" timeOffset="24999.42">4076 12989 1 0,'0'0'7'0,"0"0"45"16,0 0 91-16,0 0-101 0,0 0-19 16,0 0 7-16,0 0 2 0,0 3-16 15,2-3 1-15,3 0 0 16,3 0 2-16,0 0-3 0,0 0-2 0,5 0 2 15,-3 0 1-15,3 0-2 0,1 0-3 0,-4 0-1 16,5-1-3-16,-1-1 1 16,-1-2-5-16,-1 1 1 0,0 0-3 15,-1-2-2-15,-3 2 1 0,2 1 0 16,-3 1-3-16,-3-2-7 0,4 3-15 0,-2 0 1 15,2 0-9-15,1 0-19 0,-5 0-20 16,2-3-69-16</inkml:trace>
  <inkml:trace contextRef="#ctx0" brushRef="#br0" timeOffset="34824.99">7243 7179 2 0,'0'0'5'0,"0"0"-4"16,0 0 0-16,0 0-2 0,0 0 2 16,0 0 0-16,2 0-1 0,0 0 0 0,0 0 0 15,0 1 7-15,1-1-1 0,1 1-6 16,-4 0 1-16,0-1 12 0,0 0 30 15,0 0-24-15,0 0-3 0,0 0-1 16,0 0-7-16,0 0-8 0,0 1-6 16,2-1-12-16,-2 0 1 0,2 1 11 15,-2-1 3-15,0 0 1 0,0 2 2 16,2-2 1-16,0 1 8 0,-2-1 15 15,0 0 13-15,0 0 4 0,0 0-4 16,0 0-8-16,0 0-12 0,0 0-3 0,0 0 0 16,0 0-3-16,0 0-3 0,0 0 0 15,0 0 4-15,2 0-3 0,-2 0-1 16,2 0 2-16,-2 0 4 0,0 0-5 15,0 0 1-15,0 0-2 0,0 0 0 16,0 0-5-16,0 0 0 0,0 0-2 16,0 0 0-16,0 0 1 0,0 0-2 15,0 0 0-15,0 0 3 0,0 0 1 16,0 0-4-16,0 0 6 0,0 0 0 15,0 0 1-15,0 0-1 0,0 0-2 0,0 0 5 16,0 0-3-16,0 0-1 0,0 0 0 16,0 0-5-16,0 0 2 0,0 0 1 15,0 0 1-15,0 0 0 0,0 0 1 16,0 0 0-16,0 0-2 0,-2 0 2 15,-2 0-3-15,-2 0-2 0,2 0 3 0,-3 0-1 16,-1 0 1-16,0 1-1 0,-3 1-1 16,1-2 2-16,-2 2-1 15,-1-2 0-15,-1 0-4 0,-3 1 4 16,1 0 0-16,-3 2-2 0,3 0 1 15,-3-1 1-15,0 0-1 0,1 0 0 0,1-1 2 16,3 2-1-16,-1-2-2 0,3-1 1 16,-3 1 1-16,5-1-1 0,-2 0 0 15,1 0-1-15,1 2 0 0,2 0 1 16,-3 0-1-16,3 3-2 0,2-3 1 15,-2 2 1-15,4 1 0 0,-5-4 0 0,5 2 0 16,0-1 0-16,-4 1 0 16,6 0 0-16,-4-1 0 0,-1 0 1 15,3 0-1-15,-2 0 0 0,2-1-1 16,0 3 2-16,0-3-1 0,4-1-1 0,0 0 1 15,0 0-3-15,0 0 3 0,0 0-3 16,0 0 1-16,0 0 0 0,0 0 2 16,0 0-3-16,0 0 1 0,0 0 1 15,0 0 0-15,0 1-1 0,0 1-3 16,0-1-2-16,4 3-8 0,-2 1-7 0,4-1-4 15,-2 2-11-15,2-1-37 0,-2-4-80 16</inkml:trace>
  <inkml:trace contextRef="#ctx0" brushRef="#br0" timeOffset="35561.03">6888 7323 37 0,'0'-2'47'0,"2"-1"10"15,-2-1 0-15,0 2-11 0,0 0-5 16,0 1-7-16,0 1-10 0,0-1-4 16,0 1 4-16,0 0-4 0,0 0-4 0,0 0-5 15,0 0-1-15,0 0-1 0,0 3 3 16,0 5-3-16,0 4 4 0,-2 1-3 15,0 5 0-15,-3 2-2 16,1 1-2-16,2 3 4 0,-2 2-5 0,2 1-1 16,-2 2-1-16,0 1 0 0,0-4-3 15,2 1 1-15,0-4 1 0,-5-4-1 16,5 0 0-16,0-5-1 0,0 0 1 15,-2-2 2-15,2-1 0 0,0 0-3 16,-2-2 3-16,4-1 1 0,0-1-3 0,-2 1 1 16,0-2 0-16,-1 0 0 0,1 0-4 15,0-1 2-15,2-1 0 0,-2 1 2 16,2-1-2-16,0-1 0 0,0 0 1 15,-2-2 1-15,2-1 0 0,0 2-2 16,0-2 1-16,0 0 1 0,0 1 0 0,0-1-2 16,0 0 0-16,0 0 1 15,0 0-1-15,0 0-1 0,0 0 1 16,-2 0 0-16,2 0 0 0,0 0-1 15,0 0 0-15,0 0 1 0,0 0-4 0,0 0-9 16,0 0-6-16,0 0-7 0,0 0-7 16,0 0-5-16,0 0-19 0,4 0-32 15,-2 0-90-15</inkml:trace>
  <inkml:trace contextRef="#ctx0" brushRef="#br0" timeOffset="36638.08">6869 7779 6 0,'0'0'36'16,"0"0"0"-16,0-2 39 0,0 1-17 16,0 0-14-16,0 1-7 0,0 0-6 15,0 0-7-15,0 0-3 0,0 0-3 0,2 0-8 16,0 0 2-16,-2 6 5 0,2 4-1 15,-2 2-2-15,0 1-7 16,0 2 2-16,0 0 2 0,0 4-1 16,0 1-3-16,0 1-1 0,0 3-2 0,-4 1-1 15,2 0-2-15,-2 0 12 0,0-2-7 16,-4-4-5-16,5 0-2 0,-3-2 3 15,4-4 0-15,2 1-2 0,-2-6-1 16,0-1 1-16,2-1 0 0,0-3 0 16,0-1-2-16,0 0 2 0,-2-2 2 0,2 2-2 15,0 1 1-15,0 0 0 0,0-1 1 16,0 2-2-16,0-2-1 0,0 1 1 15,0 1 1-15,0-2-1 16,0 0-2-16,0-1 2 0,0-1-1 0,0 0 0 16,0 0 0-16,0 0 3 0,0 0 1 15,0 0-2-15,0 0 0 0,0 0-1 16,0 0-3-16,0 0-7 0,0 0-4 15,0 0 0-15,0-2-3 0,0 0-3 16,0 0-3-16,0-2-4 0,2 2 4 0,0 1 4 16,-2-1 7-16,2 0 6 0,-2 0 6 15,0-3 1-15,0 4 0 0,0-2 5 16,0 1 13-16,0-1-2 15,0 0-2-15,2 1-2 0,-2 1-1 0,2-3-4 16,2 0-1-16,1 1-3 0,1-1 2 16,6 0-2-16,3 0-2 0,-1-1 3 15,5 0-1-15,1 1-2 0,1 0 0 16,6 1-3-16,0 0 3 0,0-1-2 15,6 1-1-15,0 1 2 0,-4 0 0 0,4-1-1 16,-4 1-1-16,0-1 1 0,-2 3 1 16,-7 0-2-16,3 0-1 0,-9 0-4 15,1 0 4-15,-5 0 1 0,-1 0-3 16,-5 0 2-16,-2 0 0 15,0 0 1-15,-2 0-2 0,0 0 0 0,0 0-1 16,0 0-3-16,0 0-2 0,2 0 0 16,0 0 3-16,0 0 1 0,2 0 3 15,-2 0 0-15,0 3 1 0,2-1 0 16,-2-1-2-16,1 1 2 0,-3-2 2 15,0 0-1-15,2 0-2 0,-2 0 0 0,0 0-5 16,0 0-13-16,0 0-17 0,0 0-62 16,0 0-79-16</inkml:trace>
  <inkml:trace contextRef="#ctx0" brushRef="#br0" timeOffset="37253.11">7375 8023 84 0,'0'-8'187'16,"0"-1"-177"-16,-2 1 13 0,0-2 9 16,0 0 0-16,2 2-4 0,-2-3-14 15,-4 0-4-15,4 0-1 0,-4-2-1 16,2 1 0-16,-1-1 2 0,1-2-3 15,0 2-1-15,0 3 5 0,0 0-3 16,0 2-3-16,0 1 3 0,2 1-4 16,2 2-2-16,0-1-2 0,-5 1 3 15,5-2-3-15,-2 2-1 0,0 0 1 0,2-1-1 16,0 3 0-16,0 0 1 0,0 0-1 15,0 1 1-15,0-1-2 0,4-1-1 16,-4 2-2-16,0 0 3 0,3-1-2 16,-1-1 0-16,-2 3 1 0,2-2 2 15,-2 1 0-15,2 1-1 0,0-1 0 0,-2 1-1 16,2 0 3-16,0 0-1 15,-2 0 1-15,2 0 1 0,0 0-2 16,-2 0 0-16,0 0 1 0,2 0 1 16,-2 0-1-16,0 0-1 0,0 0 1 0,0 0 1 15,0 0-1-15,2 0 0 0,-2 0 0 16,0 0 1-16,0 0 0 0,0 0-1 15,0 0 4-15,0 0-2 0,0 0 1 16,0 0-2-16,0 0 0 0,0 0 1 16,-2-1 0-16,0-1 2 0,-2-1-2 0,0 1 6 15,-2 0-4-15,-1 1 2 0,-1 1-1 16,0-1-1-16,-5 1 3 15,-3 0-3-15,-3 0 1 0,-3 0 0 16,-3 0 0-16,-2 0 3 0,-2 0 1 16,-4 0-3-16,-2 2 1 0,-2 4-2 0,6 2 2 15,-3-3-2-15,8 0-4 0,5 0-1 16,4-1 1-16,5 0-1 0,4 1 1 15,4 0-12-15,2 1-7 0,2-1-13 16,0 1-12-16,2-1-26 0,2-2-75 16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09:35:40.99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4459 1293 41 0,'14'24'69'0,"-14"-29"-41"0,0 1 4 15,0-1-7-15,0 2-7 0,-2 0-4 0,0 1-10 16,2 0 6-16,0 1-2 0,0 0 0 15,0 1-4-15,0 0-1 0,0 0-3 16,0 0 0-16,0 0 0 16,0 0 3-16,0 0 1 0,0 0 3 0,0 0 1 15,0 0-1-15,0 0 3 0,0 0-3 16,0 0 0-16,0 0 2 0,0 0-2 15,0 0 3-15,0 0 0 0,0 0-2 16,0 0 5-16,0 0 2 0,0 0-5 16,0 0 4-16,0-1 0 0,0-3-8 0,0-1-2 15,0-1 0-15,-2-2-2 0,-2 1 2 16,0-1 1-16,2-1 1 0,-7 0-1 15,-1-1-2-15,-2 1 0 0,-3-2 1 16,1 2 3-16,-3 2-7 0,1 1 2 16,-1 4 2-16,1 2-2 0,-5 0 1 15,2 0-2-15,-3 3-1 0,-1 8 3 16,-2 6-3-16,0 3-2 0,-2 5 2 15,1 7-1-15,-5 3 1 0,2 8 1 16,0 5 5-16,4 4-1 0,0 6-1 16,6 0 0-16,3 3 0 0,3 3 0 0,5-1-5 15,4 1 1-15,0-1 1 0,4-2 1 16,0-2-2-16,8-9-1 0,9-8 11 15,-1-7-13-15,9-9 1 0,2-3-1 16,4-4 5-16,4-5 1 0,4-6-3 16,7-5 1-16,3-3 2 0,5 0 0 15,0-11-1-15,0-4 0 0,-1-8-1 16,-1-1 3-16,-4-7-2 0,-1-4-2 15,-5-4-1-15,-3-5 3 0,-10-3-9 16,-4-1 13-16,-5-2-4 0,-7-7 1 0,-3-6-2 16,-4-5-1-16,-6-9-1 0,0-4-2 15,-6-5-7-15,-11 0-3 0,-1 6-4 16,-9 10 4-16,-6 14 10 0,-4 12 2 15,-7 11 3-15,-1 10-3 0,-3 10 1 16,3 7 3-16,1 6-3 0,7 0 0 16,8 11-4-16,11 7-5 0,1 5-24 15,7 2-30-15,-1 4-55 0,-1 0-99 16</inkml:trace>
  <inkml:trace contextRef="#ctx0" brushRef="#br0" timeOffset="1048.06">5184 2293 9 0,'0'0'109'0,"0"0"-82"0,0 0-1 15,0 0 8-15,0 0-7 0,0 0-2 16,0-1-6-16,4-4 0 0,-4 1-7 0,5-1 7 16,-5 0 1-16,2 2 2 0,2-3-1 15,-2 1-7-15,2-2 1 0,-2 1-6 16,0 1 3-16,0 2-8 0,4 0-3 15,-1-2 0-15,-1 0 0 0,6-1-1 16,4-2-1-16,-1 0 1 0,5-2 2 16,-1-2-2-16,2-2 0 0,3-1 0 15,1-4 2-15,0-2 0 0,2 1 0 16,-5-1 7-16,1-1-3 0,-4 6 0 15,-7 0-12-15,2 4 14 0,-3 2-3 0,-1 2-5 16,-2 0 0-16,0 3 0 0,0-1 2 16,-1 2-2-16,1-2-1 0,-2 2 0 15,0-2 1-15,-4 2-7 0,4 3-3 16,-4-1-13-16,0 2-5 0,0 0-9 15,0 0-16-15,-6 0-39 0,-6 0-49 16</inkml:trace>
  <inkml:trace contextRef="#ctx0" brushRef="#br0" timeOffset="1398.08">5213 1919 93 0,'0'-4'88'0,"2"-1"-43"0,0 1 15 15,0 4-11-15,5 0-26 0,1 0-8 16,2 0 14-16,9 14 3 0,4 5-4 16,-1 6-4-16,3 6-2 0,0 8-4 15,2 0-12-15,-2 2 6 0,-1-1-11 16,-1-3 2-16,2-1-2 0,-4 1 0 0,1-4 0 15,-3-3 0-15,-2-2-2 0,1-4-4 16,-3-2 2-16,3-5-11 16,-1-2-8-16,-5-3-15 0,5-4-9 15,-5-1-30-15,-4-7-55 0</inkml:trace>
  <inkml:trace contextRef="#ctx0" brushRef="#br0" timeOffset="5133.29">6869 1428 6 0,'0'0'-6'0,"0"0"94"15,0-2-38-15,0-2-16 0,0 0 5 16,-2 0 3-16,-2-1-18 0,2 2 1 16,-2-1-7-16,2 0 2 0,-3 0-3 0,-1 0 0 15,2 0-4-15,-2 1 1 0,0-1 1 16,-5-2-1-16,5 1-1 15,-4-1-3-15,2 0 1 0,-5-1-6 16,-1-2 3-16,-1 2-3 0,-3-1 1 0,-1 1-1 16,0 3 1-16,-5 1-1 0,-3 3-1 15,-4 0 0-15,-2 0-3 0,2 11-1 16,-7 5 1-16,1 7 0 0,-4 5-2 15,-3 3 1-15,5 8 4 0,-2 7-3 16,4 4 3-16,2 10 1 0,1 6 2 16,10 4 1-16,3 4-7 0,4 4 4 0,13 1-3 15,4-2-1-15,0-4-1 0,4-3 9 16,13-8-12-16,4-5 4 0,5-9-1 15,6-8-2-15,7-7 3 0,6-10-1 16,9-9 0-16,6-9 3 0,4-5 0 16,4-8-1-16,0-13-2 0,-1-7 0 15,-3-6 1-15,0-4 1 0,-4-4-3 16,-2 0 1-16,-7-3 1 0,1-2 1 15,-9-1-4-15,-8-5 3 0,-8-3 1 16,-6-7-4-16,-11-3-6 0,-3-4 12 0,-7 0-2 16,-2-2-5-16,-13 1-3 0,-6 1 0 15,-1 7 1-15,-7 13 2 0,-4 9 2 16,0 14 3-16,-7 10-3 0,-3 9 0 15,-1 8-4-15,7 0 0 0,4 13 3 16,8 4-10-16,5 1-13 0,7 3-14 16,5 2-19-16,-2 1-25 0,6-1-47 15</inkml:trace>
  <inkml:trace contextRef="#ctx0" brushRef="#br0" timeOffset="5740.32">7998 1467 177 0,'-13'-14'16'0,"-1"4"23"16,-3-2 11-16,1-1-12 0,-3 2 3 15,3 0-9-15,-3 5-11 0,-6 3-1 0,2 3-5 16,-3 0 1-16,-3 4 0 0,4 10-4 15,-6 1-2-15,0 8-2 0,2 5 0 16,-2 6-2-16,2 9 2 0,4 4-2 16,2 6-1-16,7 4-5 0,3 5 2 15,7 5-2-15,2 7-1 0,4 6 2 0,0-5 3 16,4-3-1-16,11-12 5 15,5-11-12-15,3-5 2 0,8-8-1 0,10-4 1 16,3-8 3-16,8-6 3 16,3-7-3-16,5-8-5 0,9-3 3 15,5-14 3-15,-4-13 2 0,5-5-6 0,-3-7 3 16,-8-6 2-16,-8 1-3 0,-9-6 2 15,-11 0 0-15,-10-4 3 0,-9-9-2 16,0-5-2-16,-11-7 8 0,-6 0-6 16,0-1 0-16,-19-1-1 0,-8 2-1 15,-8 5 3-15,-8 5-10 0,-7 15-5 0,-10 15-1 16,-4 14-5-16,-8 18-10 0,-3 3-6 15,-1 19-9-15,14 12-45 16,6 5 15-16,13 1 26 0,12 2-89 16</inkml:trace>
  <inkml:trace contextRef="#ctx0" brushRef="#br0" timeOffset="8944.51">6034 273 91 0,'0'-3'33'0,"0"2"-3"0,0 0 3 15,0-1-5-15,0 1-3 0,0 0-5 16,0 1-4-16,0 0 3 0,0 0 3 15,0 0-3-15,0 0 0 0,0 0-5 0,0 0 1 16,0 0-3-16,0 0-1 0,0 0-3 16,0 0 2-16,0 0-4 0,0 0-1 15,0 0-1-15,0 0-1 0,0 6 0 16,-2 3 1-16,-4 2 1 0,2 2 0 15,-3 2 0-15,1 3-4 0,-2 0 6 16,0 3 3-16,3 2-2 0,-3 2-4 16,2 3 2-16,0 3 0 0,-2-2 0 15,3 1-2-15,-1-2-3 0,2 0 3 16,0 1 0-16,0-5-4 0,4 0 0 0,-4-3 2 15,4-4-2-15,0 1 0 0,0-6 0 16,0-4 0-16,0-1-7 0,0-4-5 16,4-2-10-16,0-1-9 0,6 0-10 15,5-8-18-15,-5-7-21 0,7-3-22 16,-5-4-35-16</inkml:trace>
  <inkml:trace contextRef="#ctx0" brushRef="#br0" timeOffset="9337.53">6284 305 130 0,'0'0'37'0,"0"0"-4"0,0 0-1 15,0 1-11-15,-2 9-9 0,-4 3 10 0,-2 2-3 16,-1 5 2-16,-3 0-3 0,-1 6-3 15,1 0 3-15,0 3 1 16,1 3-5-16,1 1-5 0,2 1 0 16,1 1-2-16,3-1-3 0,4 0-4 0,0-2 7 15,0-4-4-15,11-1-1 0,-1-6-3 16,2-2 3-16,7-3-2 0,-2-5 0 15,1-4-1-15,1-4 2 0,-1-3-1 16,3 0 2-16,-4-12-2 0,-1-4 3 16,1-2-1-16,-3-4 0 0,-4-2-1 0,1 0 3 15,-7-1-4-15,-2 4 0 0,-2-1 2 16,0 1 1-16,0 5-2 0,-12 0-1 15,-3 5 3-15,3 5 0 16,-5 1-2-16,3 5-1 0,-5 0 0 0,-4 1-1 16,5 14-5-16,-7 2-7 0,6 4-16 15,3 3-12-15,-1 2-19 0,3-1-35 16,1-1-43-16</inkml:trace>
  <inkml:trace contextRef="#ctx0" brushRef="#br0" timeOffset="10315.59">5854 197 90 0,'-8'4'34'0,"0"3"1"0,-1 3 4 0,-1 6-11 16,-7 3-1-16,5 5-5 15,-7 3-2-15,1 2 5 0,-1 4 0 16,-1 4 4-16,3 5-2 0,0 5-5 16,5 2-1-16,6 1-3 0,4 0-11 0,2 0 0 15,2 1 0-15,6-1-3 0,7-1-3 16,3 1-1-16,1-3 2 0,8-1-1 15,2-4-10-15,4-10-11 0,2-6-24 16,8-6-38-16,1-11-35 0,3-9-60 16</inkml:trace>
  <inkml:trace contextRef="#ctx0" brushRef="#br0" timeOffset="10714.61">6691 174 35 0,'13'13'23'15,"-3"6"3"-15,4 5-4 0,3 7-6 0,-3 1 5 16,3 5 6-16,0 1-10 0,-7 5-6 16,0 3 2-16,-4 3-4 0,-4 0-5 15,-2 0-2-15,0-2 1 0,-2-3 0 16,-8-3-1-16,-6-4 0 15,-1-3 0-15,-2 1 1 0,3-4-1 0,-3-1-2 16,-3-4 1-16,3-3-5 0,0 0-20 16,-3-6-46-16,-1-4-74 0</inkml:trace>
  <inkml:trace contextRef="#ctx0" brushRef="#br0" timeOffset="12418.71">15253 402 117 0,'0'0'26'0,"-2"0"2"15,0 0 9-15,0 0-11 0,-2 0 1 16,2 0 1-16,-2 0-4 0,2 0-3 16,0 0 0-16,0 0-1 0,2 0-3 15,0-2-1-15,0 1-6 0,0 0-3 0,0-3-5 16,8 1-2-16,2-1 0 0,5-1 3 15,-1 4 0-15,3 0-2 0,-1 1 4 16,3 0-3-16,-3 3 0 0,1 7-1 16,-3 3 0-16,-1 4 1 0,-3 3 0 15,-2 3-1-15,-1 3 0 0,-1 1 3 0,-6 1-3 16,0-1-1-16,-2 1 1 15,-9-1 2-15,1-1-1 0,-7-2-1 16,-1-2 0-16,-1-1 2 0,-4-3-4 16,3-2 1-16,-5 0 2 0,2-5-2 0,3-3-2 15,3-4-1-15,5-4 0 0,1 0-2 16,3 0 1-16,2-2-1 0,2-6 1 15,2-3-2-15,2-3-3 0,0 2 3 16,0 0 1-16,2 2 4 0,6 5 1 16,-2-2-3-16,2 5 0 0,3 2 2 0,-1 0 1 15,5 0-1-15,-1 4 1 0,1 6 0 16,1 0 0-16,-1 0-1 15,1 3 0-15,-1-3-19 0,3 2-29 16,-1-2-14-16,-7-5-38 0,0-3-54 0</inkml:trace>
  <inkml:trace contextRef="#ctx0" brushRef="#br0" timeOffset="12935.73">15051 147 96 0,'-9'7'26'0,"1"3"11"16,-2 3 2-16,-5 5-11 0,3 5 8 15,-3 5-1-15,-1 1-5 0,-3 5-4 16,3 4-3-16,-3 3 5 0,5 5-1 15,3 1-11-15,3 2-6 0,8-1 1 16,0 3-6-16,0-2-1 0,8-2-4 16,7-2 1-16,6-6 2 0,5-2-11 15,5-7-13-15,9-7-18 0,3-6-14 16,5-9-12-16,-3-8-41 0,3-1-60 0</inkml:trace>
  <inkml:trace contextRef="#ctx0" brushRef="#br0" timeOffset="13271.75">15896 215 0 0,'13'33'94'15,"-1"4"-50"-15,-6 5-4 0,0 2-1 16,-2 4-16-16,-4 1-9 0,0 3 6 16,0-3-2-16,-6 2-4 0,-4-3-3 0,-2-3 0 15,-3-3-5-15,-1-3 5 0,-5-3-5 16,2-1-1-16,1-3-3 0,1-4-2 15,5-1-7-15,-5-4-29 0,7-7-36 16,-7-4-75-16</inkml:trace>
  <inkml:trace contextRef="#ctx0" brushRef="#br0" timeOffset="13976.79">16434 543 10 0,'-2'0'160'0,"-1"0"-127"15,3 0 13-15,0 0 10 0,0 0-23 16,0 0-11-16,0 0-7 0,0 0-11 16,5 2 4-16,3-2 6 0,4 0-1 15,1 2-2-15,1-2-4 0,3 0-1 16,-3 3-2-16,-1 0-4 0,1 1 0 15,-2-1-13-15,1 2-24 0,-1 0-21 16,-6 1-22-16,-1-3-52 0</inkml:trace>
  <inkml:trace contextRef="#ctx0" brushRef="#br0" timeOffset="14154.8">16305 796 45 0,'0'7'126'16,"9"-5"-99"-16,-1 4 3 0,2-2 20 15,9-1-18-15,0 0-10 0,5-2-6 16,5-1-8-16,2 0-4 0,0 0-4 16,0 0-21-16,2-4-34 0,-2-8-45 15,-4-2-84-15</inkml:trace>
  <inkml:trace contextRef="#ctx0" brushRef="#br0" timeOffset="14931.84">17116 194 51 0,'0'-2'78'0,"0"1"13"0,0 1-65 0,0 0 20 15,0 0-2-15,0 3-21 16,0 14-8-16,-2 6 12 0,-2 4-3 15,-1 4-8-15,1 2 2 0,-2 3 1 16,-2 5-2-16,0 3 1 0,-3 1-5 0,5 2-4 16,-2-2 0-16,-1-3 0 0,5-4-4 15,2-6-4-15,-4-7-1 0,4-4 2 16,0-6 0-16,2-4 0 0,0-4-1 15,-2-3 1-15,2-4-1 0,0 0 2 16,0-3 1-16,2-8-1 0,8-7-4 0,1-2 0 16,7 0 1-16,-3-1 1 15,1 1-3-15,3 5-2 0,-3 0 3 0,3 4 2 16,0 2-6-16,1 3-1 15,-1 6 1-15,-3-1-2 0,1 1 2 0,-3 0 0 16,-1 8 2-16,1 4-1 0,-1 1 2 16,-3 1 0-16,2 3 2 0,-5-1 0 15,-3-1 0-15,0 2-2 0,-4-3 2 16,0 0 0-16,-2-1 0 0,-9-2 0 15,3 0 2-15,-6-4 0 0,-3 1-1 0,3-1 0 16,-3-4 0-16,1 1 4 16,-1-2-2-16,1-2 0 0,3 0-2 15,1 0 3-15,-1 0-3 0,7 0-1 16,-4 0 1-16,4 0-1 0,1 0 0 0,-1 0-2 15,2 0 1-15,0 2-2 0,2-1-10 16,2 1-15-16,0-2-19 0,0 2-21 16,2-2-6-16,4 0-40 0,0-2-87 15</inkml:trace>
  <inkml:trace contextRef="#ctx0" brushRef="#br0" timeOffset="15170.84">17529 618 35 0,'4'0'246'16,"-4"0"-226"-16,0 0 2 0,0 0 46 16,0 0-20-16,-4 6-19 0,-4 1-11 15,-4 4-11-15,-1 2 4 0,3 1-3 0,-3 1-2 16,7 1-5-16,0-1 1 0,-2 3-1 15,4-3-1-15,-1-1 1 0,3 1 1 16,2-5-6-16,0 1-4 16,0-4-12-16,0-1-24 0,4-1-30 15,1-5-37-15,-3 0-97 0</inkml:trace>
  <inkml:trace contextRef="#ctx0" brushRef="#br0" timeOffset="15562.89">17719 579 77 0,'7'4'157'0,"-5"-2"-127"0,-2 3-34 0,0 0 31 15,0 2 16-15,0 3 1 0,0 4-19 16,0 0-16-16,-5 1-2 0,1-1-1 15,-2-3 0-15,2-1 8 0,2-2-13 16,2-3 3-16,0-1-4 0,0-3-1 16,0-1-1-16,10 0 4 0,1-8-3 0,5-4-5 15,1 0-9-15,1 0-1 0,-1 0-4 16,-1 0 7-16,3 1 2 0,-2 1 4 15,-1 1 7-15,1 2-2 0,-7 3 2 16,-4 0 1-16,-2 2 0 0,0 2-2 16,-4 0 7-16,0 0 1 0,0 0 2 15,0 6 6-15,-6 5-3 0,-2 0-4 16,2 4-4-16,-5-3 0 0,7 2-3 15,-2-1 0-15,0 0 0 0,4 0-3 16,2-2 1-16,0-1-4 0,0-1-1 0,4-6-31 16,6-1-43-16,3-2 35 0,3 0-103 15,1-4 65-15</inkml:trace>
  <inkml:trace contextRef="#ctx0" brushRef="#br0" timeOffset="15838.9">18139 538 6 0,'-2'-1'110'16,"-4"-2"-8"-16,-3 1-75 0,1 2 20 16,-4 0 5-16,-1 0-7 0,3 8-9 15,0 2-12-15,-1 4-9 0,3-1-9 16,2 2 3-16,2-1-6 0,2-3-3 15,2 2 0-15,0-1 0 0,0-2 1 0,0-1-1 16,8-4-1-16,0-4 0 16,9 0-6-16,-1-1-10 0,-1 0-11 15,-3 0-8-15,1-2-8 0,-3 0 0 16,-2 1 3-16,-4 0 1 0,0 1-19 15,-1 0 5-15,-3 0 6 0,0 0 7 0,0 4 26 16</inkml:trace>
  <inkml:trace contextRef="#ctx0" brushRef="#br0" timeOffset="16165.92">18189 721 81 0,'20'-5'-39'0,"-1"-4"13"0,4 0 48 0,-5-3-17 16,-1 0-3-16,1 2 17 16,-3-3-6-16,-3 2 15 0,1-1-3 15,-7 1 10-15,2 1 7 0,-4 3-12 16,-2 1-14-16,-2 4 0 0,0 1 7 0,0 1-2 15,0 0-14-15,0 2-7 0,0 8 1 16,-8 1 5-16,4 1-3 0,0-1 1 16,2 1-3-16,-5 0 4 0,5-1-2 15,0-4 1-15,2 0-3 0,-2-4-2 16,2-2 2-16,0-1-2 0,0 0 5 0,2 0 3 15,9-2-2-15,-3-7-5 0,2 3 2 16,-4-2 1-16,3 2 0 16,-1 1 0-16,0 0 1 0,-1 0-2 15,-3 3-1-15,0 0 3 0,2 2-2 0,-4 0-2 16,2 0-1-16,2 0 1 0,-1 5 0 15,-3 5-2-15,4-2-13 0,-6-2-13 16,6 1-12-16,2-3-2 0,-4-1 15 16,3-3-170-16</inkml:trace>
  <inkml:trace contextRef="#ctx0" brushRef="#br0" timeOffset="16336.93">18519 597 213 0,'0'4'15'15,"-2"2"-3"-15,2 0 29 0,-2 1-2 16,2 2-10-16,0 0-15 0,0 1-8 15,0-1-3-15,2 0-3 0,11 2-2 16,1-3-3-16,3 0 6 0,5-2-53 16,-1-3-2-16,6-3-4 0,-2 0-101 0</inkml:trace>
  <inkml:trace contextRef="#ctx0" brushRef="#br0" timeOffset="16494.93">18964 554 53 0,'-15'0'147'15,"1"10"-115"-15,-1 6 23 0,-1 4-4 16,-3 6-5-16,1 5-9 0,-3 5-18 15,4 2-6-15,-1 3 1 0,1-1-8 16,1 1-2-16,3 3-1 0,7-3-3 16,6 4-1-16,0-2-11 0,0-3-67 0,8-3-65 15</inkml:trace>
  <inkml:trace contextRef="#ctx0" brushRef="#br0" timeOffset="18275.04">7305 546 144 0,'-2'-3'48'0,"-2"0"6"16,2 2-1-16,0-2-9 0,0 2-1 15,0 1-10-15,2 0-10 0,0 0-10 16,0 0-6-16,0 0-1 0,4 0 0 16,4 0 7-16,5 4-5 0,-1 1-3 15,4 0 2-15,3 1-7 0,0-1 2 0,-3 1-1 16,-1 0 1-16,-1-1-6 0,-4-1-7 15,5 0-6-15,-5-1-14 16,1 1-12-16,-7-1-16 0,2-1-20 16,-4-2-50-16,-2 0-10 0</inkml:trace>
  <inkml:trace contextRef="#ctx0" brushRef="#br0" timeOffset="18464.05">7225 829 46 0,'4'5'109'0,"4"-2"-68"15,-2-1-13-15,9 0 27 0,1-2-20 16,7 0-8-16,2 0-7 16,4-5-11-16,-2 0-4 0,-3 1-6 0,3-1 2 15,-2 0-5-15,4-2-26 0,0-1-36 16,-4-3-44-16</inkml:trace>
  <inkml:trace contextRef="#ctx0" brushRef="#br0" timeOffset="18822.07">7929 417 1 0,'7'0'-1'0,"-7"-1"173"15,0-1-133-15,0 2 10 0,0 0 17 16,0 0-27-16,0 0-17 0,0 5-12 15,0 10 4-15,0 4 0 0,-9 2-1 16,1 6-4-16,0 3 10 0,0-1-4 16,-1 4-7-16,3-3 0 0,2 0-1 15,4-2-5-15,-4-2-1 0,2-2-1 16,0-2 1-16,2-5-1 0,0-2-1 15,0-2-9-15,0-4-6 0,4-3-22 0,0-6-14 16,4 0-22-16,3-1-14 0,-5-14-60 16</inkml:trace>
  <inkml:trace contextRef="#ctx0" brushRef="#br0" timeOffset="19385.09">7938 648 36 0,'0'0'145'0,"0"0"-106"0,0-3 11 16,0 3-8-16,2-1-21 0,4-2-6 15,2 2 5-15,1-1-6 0,5 0-7 0,3-1-2 16,1 0-2-16,3 0-1 0,4-1 0 15,-1-1-1-15,3 2-1 0,0-2 0 16,-2 1 0-16,2 1-6 16,-6-1-20-16,-1 1-10 0,-1 0-19 0,-3-2-19 15,-5-2-53-15</inkml:trace>
  <inkml:trace contextRef="#ctx0" brushRef="#br0" timeOffset="19875.12">8281 287 171 0,'0'11'51'15,"0"6"-20"-15,0 3 25 0,0 5-23 16,0 2 0-16,0 3-6 0,0 2-13 15,-4 2 2-15,0 3-5 0,-1 1-6 16,1-1-1-16,-2 3 0 0,2-4-1 16,2 0-3-16,-2-2-1 0,0-2-7 15,2-1-15-15,-3-1-20 0,3-6-27 16,-4-3-30-16,4-7-81 0</inkml:trace>
  <inkml:trace contextRef="#ctx0" brushRef="#br0" timeOffset="20308.16">8457 795 36 0,'2'0'114'0,"0"-1"-97"0,-2 0 1 16,4 0 2-16,0-2-3 0,4 2 4 15,-4 0-4-15,5-1-3 0,1 1-4 16,0-2 3-16,3-3 2 0,3 0 3 0,1-6-3 15,1-1 4-15,5-4-1 0,-2-1 5 16,2-1-6-16,-5-1-6 16,-1 0-3-16,-1 0-2 0,-7-1-3 15,-1 4 0-15,-6-3 1 0,-2 2 1 0,0 0-4 16,0 3 2-16,-2 5 1 0,-4 6 7 15,-7 2-1-15,1 2-5 0,1 0 3 16,-5 4-4-16,3 9-1 0,1 3 1 16,0 5 0-16,-3 3-2 0,3 3 0 15,1 3 1-15,3 0-1 0,0-1 0 0,6 0-3 16,2-1 1-16,0-1 2 0,0-2-2 15,4-2-9-15,6-1-12 16,5-3-16-16,5-6-2 0,7-5 16 16,-2-8-138-16,-2 0-31 0</inkml:trace>
  <inkml:trace contextRef="#ctx0" brushRef="#br0" timeOffset="20572.16">8845 650 39 0,'4'-5'-2'0,"5"4"155"15,-7-2-147-15,6 3 7 0,4 0 10 0,-1 0-10 16,3 0-1-16,-1 2-7 0,-3 6-3 15,4 1 1-15,1 1-2 0,-3 1 32 16,3 3-27-16,-7 0-4 16,-4 2-1-16,0-1 1 0,-4-1 2 0,0-1 0 15,-10-1 0-15,-2-1 0 0,-5 2 3 16,-2-2 2-16,1 2 0 0,-3-3 1 15,0 1-9-15,7-3 4 0,4 0-2 16,1-2-3-16,3 0 1 0,2-2-2 16,4 1-7-16,0-2-13 0,0-3-13 0,10 0-6 15,5 0-2-15,1-4-19 0,5-8-12 16,2-6-8-16</inkml:trace>
  <inkml:trace contextRef="#ctx0" brushRef="#br0" timeOffset="20752.18">9219 531 153 0,'-14'0'93'15,"-5"0"-62"-15,1 8 26 0,-3 7-18 16,2 0-7-16,3 7-4 0,1 4-6 0,1 2-11 16,4 5-7-16,3-1 2 0,5 0-2 15,2 0-3-15,0-3-2 0,4 0 1 16,7 0-3-16,5 2-12 0,5 0-28 15,2-1-21-15,6-4 39 0,-2-6-187 16</inkml:trace>
  <inkml:trace contextRef="#ctx0" brushRef="#br0" timeOffset="23225.32">11905 1814 111 0,'-9'-5'47'16,"5"1"-11"-16,-6 0 15 0,6 0-4 16,-5 0-7-16,-1 1-3 0,2-1-4 15,0 3-9-15,-3-2-3 0,3 2 0 16,-4-1 0-16,-1 2-3 0,5 0-6 15,0 0 3-15,-1 0-1 0,5 0-3 0,-2 0-5 16,4 0 1-16,2 0-5 0,0 0-3 16,0 3-1-16,8 6 1 0,13-1 2 15,8-1 0-15,16 0-1 0,13 0-1 16,12-3 4-16,11 0-4 0,4 1-1 15,4-2 3-15,-5 0-1 0,3-2 1 16,-10-1-2-16,1 0 0 0,-3 0 4 16,-9 0-3-16,-2-1-1 0,-12-1 1 15,-17-1 2-15,-15 1-2 0,-9-1 0 16,-7 3 2-16,-4-1 4 0,0-2-1 0,-8 3-3 15,-7-1 0-15,-3 1 0 16,1 0-2-16,-2 1-4 0,5 5 4 0,2 2 0 16,-3 1-9-16,3 1-7 0,3 0-8 15,1 2-13-15,2-1-27 0,0 0-28 16,-7-4-32-16,3-1-100 0</inkml:trace>
  <inkml:trace contextRef="#ctx0" brushRef="#br0" timeOffset="23496.34">11774 2290 56 0,'-27'9'176'0,"9"-2"-134"0,10-5 17 15,8 1-1-15,0-2-33 16,0 1-11-16,18 3 4 0,9-1 13 16,14-1-4-16,17-3-7 0,6 0-2 0,11-5-6 15,1-4-5-15,-1 0 1 0,-1 3-8 16,1 0 2-16,-3 3 0 0,-4 1 0 15,-10 0 0-15,-4 2-5 0,-13 0-12 16,-10 0-21-16,-6 0-49 0,-7 0-87 16</inkml:trace>
  <inkml:trace contextRef="#ctx0" brushRef="#br0" timeOffset="24696.41">15388 1915 50 0,'0'0'79'0,"0"-2"-58"0,-2-1 8 16,-3-3 1-16,1 0-5 0,0 0-6 16,0-1 0-16,-4 1-7 0,-3-3 2 15,-1 0-2-15,-2-2 17 0,-1 0-7 0,5-1 6 16,-5 1-9-16,5 1-2 0,-5 0 4 15,1 2-1-15,0 1-4 0,-5 3-3 16,-4 2-1-16,0 2-8 0,-3 0-2 16,-3 6 1-16,2 6 1 0,-4 3-4 15,4 3 3-15,2 4-1 0,2 5 2 16,5 5-1-16,1 5-3 0,5 3 0 15,6 4 0-15,4-2 1 0,2-3 9 16,8-2-15-16,4-1 4 0,5-2 1 16,1-2-1-16,7-5 0 0,6-5-2 0,4-4 0 15,7-7 0-15,3-3-4 0,5-8 5 16,3 0-2-16,5-3-2 0,2-13-1 15,2-2 0-15,-4-4 2 0,0-3 3 16,-2-1 2-16,-11-4 0 0,-5 1 1 16,-7-3-1-16,-15-4 2 0,-7-1 1 0,-9-6 0 15,-2 2 1-15,-4-2-11 16,-13-1 14-16,-2 4-4 0,-5 3-2 15,-1 5-2-15,0 12 0 0,0 4 1 16,5 10-1-16,-1 6 1 0,2 0-4 0,7 5-2 16,-1 13-13-16,5 2-11 0,4 4-23 15,0 0-23-15,2-2-38 0,-2 0-73 16</inkml:trace>
  <inkml:trace contextRef="#ctx0" brushRef="#br0" timeOffset="25220.44">16256 1912 156 0,'0'-16'35'16,"0"0"11"-16,0 0 8 0,0 0-5 15,0 1-8-15,-8-1-8 16,-1 3-6-16,-3 2-2 0,-5 4-5 15,1 2-2-15,-5 5-4 0,0 0-4 0,3 0-1 16,-7 10 0-16,2 5-5 0,1 4 2 16,-3 4-1-16,0 5-3 0,0 4 0 15,9 4-2-15,-3 2 1 0,9 3-1 16,3-1 0-16,3 3 10 0,2-4-14 15,2-4 4-15,4-4-3 0,11-5 1 0,8-3 0 16,6-7 0-16,2-4 0 0,6-4 2 16,2-5 0-16,9-3-2 0,3 0-1 15,7-8 5-15,2-6-3 16,0-3-8-16,-2-3 5 0,-4-2 0 0,-9-1-1 15,-8 0 1-15,-8 0-2 0,-10-1 2 16,-5-1 4-16,-14-4 0 0,0-2 0 16,-6-2 1-16,-14-1 2 0,-1 2-13 15,-6 1 13-15,0 6 0 0,2 8-1 16,-2 6-3-16,3 10-1 0,3 1 2 0,-2 4-2 15,7 10 3-15,3 1-4 0,3 2-13 16,4 3-29-16,4-1-39 0,-2-2-32 16,1-2-116-16</inkml:trace>
  <inkml:trace contextRef="#ctx0" brushRef="#br0" timeOffset="25684.46">17105 1926 63 0,'2'-13'95'16,"1"-4"-60"-16,-1 3-30 0,0-3 41 15,0 2-3-15,-2 3 3 0,0-1-7 16,0 3-13-16,-2 1-10 0,-9 4-1 15,-1 1-1-15,-7 3-4 0,1 1-1 16,-5 0-3-16,-4 9-1 0,0 6 2 16,-4 5-6-16,0 3 2 0,2 5 2 15,0 3 1-15,5 4-6 0,3 2 0 0,2 4 0 16,11-3 11-16,4-3-15 0,4-2 2 15,4-6 1-15,8-3 1 0,13-5-3 16,2-4 2-16,4-5 1 0,6-2 0 16,7-6-2-16,7-2 1 0,5 0 4 15,0-14-3-15,2-2-3 0,-6-1 4 16,-7-4 1-16,-2-2-5 0,-7-2 3 15,-12-1 3-15,-1-3-5 0,-13-2 4 16,-5-1-1-16,-5-1-1 0,0-1-8 16,-9 2 15-16,-7 3-5 0,-3 2 1 0,1 5-3 15,-1 4 0-15,2 5 0 0,1 7-1 16,-1 4 1-16,3 2-2 0,2 1 0 15,-1 10-6-15,3 3-16 0,-3 4-18 16,5 3-19-16,0 1-12 0,4-3-20 16,0-4-92-16</inkml:trace>
  <inkml:trace contextRef="#ctx0" brushRef="#br0" timeOffset="26122.49">17924 1850 29 0,'0'-16'193'16,"-4"-1"-184"-16,0 4 27 15,-2 1 3-15,-3 5-3 0,1 3 11 16,2 3-22-16,-5 1-10 0,-1 1-10 15,-2 9 0-15,-3 5-3 0,-2 3 3 0,1 3 0 16,-3 6-3-16,-2 3 1 0,-1 4-2 16,3 4 0-16,4-1 0 0,5 2-2 15,8-2 11-15,4-3-13 0,0-6 0 16,2-4 3-16,14-5-2 0,3-4 2 15,6-5 2-15,4-4-4 0,2-6 4 0,8 0-1 16,0-10 2-16,7-7-2 0,3-2-1 16,1-4 15-16,-7-3-12 15,-3-4-2-15,-7-3 0 0,-6-2 3 16,-7-1-2-16,-5 0-13 0,-7 1 20 0,-6 3-3 15,-2 0 1-15,-4 4-4 0,-8 0-4 16,-5 5 4-16,3 6-3 0,-3 3 0 16,1 8-1-16,-1 6 1 0,-2 0-2 15,3 13-9-15,-3 6-3 0,1 3-5 16,1 4-19-16,3 2-28 0,1 0-27 15,-1-4-55-15</inkml:trace>
  <inkml:trace contextRef="#ctx0" brushRef="#br0" timeOffset="26552.51">18736 1898 122 0,'2'-12'137'0,"-2"-6"-118"0,0 3-4 15,-4 1 23-15,-10 0-9 0,1 1 21 16,-3 6-16-16,1 2-12 0,1 5-7 16,-3 0-6-16,3 0-3 15,-5 10 4-15,-1 4-1 0,-1 6-6 0,-6 4 5 16,2 4-3-16,3 6-1 0,-1 2-2 15,6 0-1-15,9 2 0 0,4-2 8 16,4-5-11-16,6-4-1 0,11-7 2 16,5-5 0-16,7-3-1 0,4-6 2 15,7-5 0-15,5-1-6 0,3-6-1 0,5-8 1 16,7-6 4-16,0-3 2 0,-4-5-4 15,-4-5 1-15,-13-1 3 0,-8-2 1 16,-6 0-1-16,-9 1-12 0,-7-1 19 16,-9 4-2-16,0-2-4 0,-17 2 1 15,1 4 0-15,-9 1 0 0,4 8-3 16,-4 8 2-16,-2 4-1 0,7 7 0 15,-1 3-2-15,3 12 1 0,1 8 0 16,0 0-1-16,5 3-16 0,2 1-24 16,4-2-22-16,6-1-44 0,0-5-70 0</inkml:trace>
  <inkml:trace contextRef="#ctx0" brushRef="#br0" timeOffset="26978.54">19553 1805 10 0,'-10'-5'-3'16,"-5"-1"19"-16,-1 2 103 0,-3 0-98 15,0 3 26-15,1 1 4 0,-1 0-14 16,-2 0-1-16,3 6-4 0,-3 4-5 15,-2 5-6-15,1 3-4 0,1 3-2 16,2 1-1-16,3 4-8 0,1-2 0 16,7 2-2-16,2-2-2 0,6 1 0 15,2 0 6-15,10-3-11 0,11 1 2 16,4-8 1-16,4-2-2 0,2-4 2 15,4-5 1-15,9-1-10 0,3-3 5 16,7 0 5-16,0-2-2 0,-2-8-7 0,-5-7 6 16,-5-3 1-16,-13-6 2 0,-4-1 1 15,-11 0-4-15,-8-3-8 0,-5 3 23 16,-3-1-3-16,-11 1-1 0,-5 1-2 15,-7 2-1-15,2 3 2 0,-4 2-5 16,1 2-2-16,1 7-2 0,0 5 2 0,3 5-1 16,3 0 0-16,5 12 0 15,1 3-4-15,3 3-12 0,2-1-11 16,0 1-20-16,4 2-25 0,-1-3-34 15,3-2-95-15</inkml:trace>
  <inkml:trace contextRef="#ctx0" brushRef="#br0" timeOffset="27393.56">20361 1848 103 0,'2'-19'150'16,"-2"-2"-120"-16,-2 1-10 0,-8 0 24 0,-5 3-17 15,-1 3 12-15,-5 4-4 0,3 3-16 16,1 7-4-16,-4 0-6 0,5 1-5 16,-5 11 2-16,0 1 0 0,-1 5 0 15,-5 4-1-15,2 6-4 0,-2 4 1 16,2 4 0-16,7 0 0 0,3 1-1 0,5-1-4 15,10 0 3-15,0-2 12 0,4-5-15 16,17-3-1-16,4-8 4 0,10-6 0 16,2-4 0-16,13-7 0 15,5-1-2-15,7 0 2 0,2-11 0 0,0-6-7 16,-8-4 7-16,-4-3-1 0,-9-6 3 15,-10-1-2-15,-6-1 0 0,-14-1 3 16,-5 0-13-16,-6 1 17 0,-2-1 1 16,-4 2-4-16,-6 3-3 0,-7 0-2 15,1 4 1-15,-1 3 1 0,0 5-2 16,5 9-2-16,-4 5-4 0,7 2-2 0,-3 5-17 15,-1 10-17-15,5 5-3 0,0 2-18 16,4-3-36-16,-2-4-104 0</inkml:trace>
  <inkml:trace contextRef="#ctx0" brushRef="#br0" timeOffset="27833.59">21393 1814 123 0,'-2'-15'144'16,"-9"-2"-123"-16,1 2 40 0,-3-2-17 15,-3 1 10-15,-1 4-9 0,5 5-14 16,-2 0-13-16,1 5-6 0,-3 2-2 15,-5 0-2-15,-2 4-2 0,-4 11 0 16,0 3 1-16,1 6-1 0,-1 0-4 16,6 5-4-16,2 2 3 0,3 2-1 0,3 3 0 15,5 0-1-15,6-1 1 0,2 1 2 16,2-1 6-16,15-3-14 0,8-5 3 15,4-6 3-15,8-5-1 0,8-6 1 16,7-5 1-16,14-5-1 0,4 0 0 16,1-5-1-16,-7-9 1 0,-6-8 0 15,-9-5 0-15,-5-11 1 0,-9-3 1 16,-10-5 0-16,-11-3-15 0,-10 0 23 15,-4 0 1-15,-6-2-4 0,-11 4-2 16,-5 3 1-16,-7 1-1 0,-2 5-2 0,-9 4-3 16,-5 9-1-16,-7 10 2 0,-4 8-3 15,7 7-8-15,7 12-4 0,5 14-7 16,4 14-33-16,-6 1-90 0,0 1-137 15</inkml:trace>
  <inkml:trace contextRef="#ctx0" brushRef="#br0" timeOffset="33293.9">4393 4296 183 0,'0'-6'28'16,"0"3"5"-16,0-3 16 0,0 2-10 15,0 1-8-15,0-2-13 0,0 4-5 16,0-1 2-16,0 0-2 0,0 0-1 15,0-2 0-15,0 2 2 0,0 0-4 16,0-2 2-16,-5 2-2 0,1-3 5 0,-2-2-3 16,0 2-2-16,-2-4-4 0,-1 1 2 15,-1 0-4-15,-2-2 0 0,-3 0-3 16,-3-1 4-16,-1-1-3 15,-6 0 0-15,0 1-1 0,1 2 2 0,-3 1 0 16,-2 4-3-16,-4 4 0 0,0 0 2 0,-3 6-1 16,1 9-2-16,-4 5 0 15,-2 4 2-15,-5 8 1 0,1 3-4 16,1 4 3-16,9 4 0 0,8 3-1 15,9 7-1-15,1 8 1 0,3 8 2 0,3 9-2 16,5 0 1-16,4-1-1 0,2-6 1 16,10-13-1-16,13-9-2 0,4-7 1 15,6-11 1-15,4-6 0 0,5-9 0 16,5-7-2-16,3-9 4 15,8-2 0-15,0-18-1 0,2-7-1 0,2-10 1 16,0-5 0-16,0-7-1 0,2-4 0 0,-6 0 2 16,-3-6 0-16,-5 0-2 15,-9-1 1-15,-10 0 0 0,-10 2 3 16,-9-1-1-16,-12 0 1 0,0 0-1 15,-14 3-2-15,-7 1-3 0,-10 5 2 0,-2 6 2 16,-4 8-4-16,-4 11 0 0,-3 12-9 16,-1 12 5-16,-1 1-3 0,3 16-2 15,4 8-4-15,8 7-7 0,10 7-11 16,6 6-25-16,3 3-45 0,4 4-82 15</inkml:trace>
  <inkml:trace contextRef="#ctx0" brushRef="#br0" timeOffset="33754.93">4841 5074 3 0,'-2'-5'55'16,"-2"-4"71"-16,0 1-87 0,2-2 5 15,-2 2 16-15,4-1-26 16,-2 2-3-16,2 2-4 0,0 1-10 16,0 1-3-16,0-1 1 0,0-1-8 0,10-1 2 15,2 0-3-15,7-3 0 0,6 1-3 16,0-3 2-16,6-1-1 0,4 0-4 15,0-1 2-15,4 1-3 0,0-1 3 16,1 2-3-16,-5 3 0 0,-6-2-3 16,0 5-10-16,-5 1-7 0,-7 1-12 0,-5 0-12 15,-1 0-10-15,-7 1-8 0,-2 1-14 16,-2-1-28-16</inkml:trace>
  <inkml:trace contextRef="#ctx0" brushRef="#br0" timeOffset="33971.94">4971 4704 261 0,'0'19'72'0,"0"7"-49"16,0 8 31-16,0 5 4 15,0 3-20-15,2 0-16 0,9 2-5 16,-1 1-4-16,3-2-10 0,3-2-2 0,1-1 2 16,3-2-6-16,3-4-27 0,6-7-56 15,-4-7-95-15</inkml:trace>
  <inkml:trace contextRef="#ctx0" brushRef="#br0" timeOffset="34672.98">6418 4444 158 0,'0'-3'45'0,"0"-4"-13"0,0 3 26 16,0-3-13-16,0 1-3 0,-2 0-7 16,-2 0-14-16,-2-1-7 0,0 2 3 15,-7-3-7-15,1 4-1 0,-2-1 1 16,-5 2 1-16,0 3-2 0,-3 0-5 15,-9 0 4-15,0 11-3 0,-7 3-1 16,1 6 1-16,-4 4 0 0,2 3 3 16,-1 8-5-16,3 5 3 0,0 3-3 15,8 7 2-15,2 3-6 0,10 0 1 16,7 4 0-16,6 0 1 0,4 0-3 0,12 1 3 15,9-7-1-15,8-3-1 0,6-4-6 16,11-8 2-16,5-5-1 0,9-7 6 16,6-12-1-16,5-5-5 0,-1-7 7 15,0-10-3-15,-2-13 3 0,-3-8-5 16,-3-6 6-16,-7-6-2 0,-3-4 2 15,-6-2 8-15,-7-7 7 0,-4 1 5 16,-10-4-9-16,-2-3-2 0,-11-1-2 16,-6-5 0-16,-4-2-1 0,-2 1-4 15,0 3-5-15,-14 5 5 0,-3 11-3 0,-3 11 0 16,-7 14 0-16,-9 11 2 0,-3 13-5 15,0 1 0-15,0 14 2 0,4 10-1 16,8 8-4-16,2 3-7 0,6 7-11 16,3 2-11-16,7 3-18 0,3-1-47 15,6-8-83-15</inkml:trace>
  <inkml:trace contextRef="#ctx0" brushRef="#br0" timeOffset="35291.01">7772 4280 188 0,'0'-6'32'15,"0"-2"15"-15,0 3 14 0,0-1-2 16,0 2-13-16,0 2-12 0,0-1-6 15,0 2-3-15,0 1-4 0,0-1-4 16,0 1 0-16,-2 0-6 0,0 0-7 0,-2 13-4 16,-2 9 5-16,2 12 0 15,-2 10 3-15,-7 11-2 0,1 11 2 0,-7 9 4 16,1 5 0-16,-3 4-7 15,0-2 1-15,1-5-1 0,1-8 0 0,2-5-5 16,5-9 1-16,2-5 2 0,-1-9-1 16,5-5-2-16,0-7 0 0,4-8 0 15,2-4 4-15,0-7-5 0,0-5 1 16,0-1 3-16,0-4-3 0,0 0 0 15,0 0 2-15,0 0 2 0,4 0-2 0,4-5-3 16,3-4-12-16,1 4-15 0,0 0-20 16,1 0-30-16,-1 2-60 0,-6-2-103 15</inkml:trace>
  <inkml:trace contextRef="#ctx0" brushRef="#br0" timeOffset="36365.08">11960 4395 150 0,'-6'0'32'0,"2"0"10"16,0 0 29-16,4 0-21 0,-4 0-3 16,4 0-7-16,0-1-10 0,0-1-7 15,0 0-5-15,0-1-5 0,10-1-7 16,9 0 4-16,1 0 0 0,9-1-1 15,6 4-2-15,5-5 1 0,9 3 1 16,3 0-1-16,4-1-3 0,0 2 1 16,-1 1-3-16,-5 1-2 0,-2 0-1 15,-9 0-2-15,-2 3 4 0,-10 5-2 16,-8 1-1-16,-9 0-11 0,-4-1-4 0,-4-1-12 15,0 2-13-15,-2 0-6 0,0-1-28 16,0-1-39-16,0-5-73 0</inkml:trace>
  <inkml:trace contextRef="#ctx0" brushRef="#br0" timeOffset="36662.08">11902 4758 254 0,'-6'0'46'0,"4"0"22"16,2 0-3-16,0 0-27 0,0 0-8 15,6 0-15-15,5 0-2 0,9 0 2 16,5 0 2-16,8 0-2 0,9 2-3 16,3-2-2-16,7 1 5 0,8 0-6 15,4-1-8-15,2 3 3 0,6 2-2 0,1 1 1 16,-3 3-2-16,-4 1-9 0,-4 1-23 15,0 1-28-15,-6-8-62 0,-6-3-150 16</inkml:trace>
  <inkml:trace contextRef="#ctx0" brushRef="#br0" timeOffset="38262.18">15551 4340 93 0,'0'-1'49'16,"0"-2"-19"-16,0 3 7 0,0-1-14 0,0 1-1 15,0 0-3-15,-2-1-7 0,2 1-2 16,0-1-6-16,0 0-2 0,0 1-2 16,0 0 0-16,0 0 6 0,0 0 7 15,0 0 17-15,0-1 7 0,0-1-8 16,-2-1-7-16,0 0-9 0,0 2-2 0,0-4-5 15,0 2 2-15,-5-2-5 16,5 1-1-16,-2 0-1 0,-4-2 3 16,2 1-3-16,-7-1-1 0,-1 1 2 15,-1 2 1-15,-5 1-4 0,-1 2 1 0,-4 0 0 16,-2 0 1-16,0 5-1 0,-2 5-1 15,-2 0 3-15,0 4 0 0,5 1 3 16,-1 5 0-16,6 4 0 0,2 4-1 16,5 5-2-16,4 3-1 0,3 1 1 15,7 4-3-15,0 0 2 0,3 1-2 0,9-1 2 16,4-3-2-16,7-5 2 15,6-5-2-15,6-8 3 0,7-3-2 16,7-9 1-16,3-6 1 0,0-2 1 16,-1-3 0-16,-3-11-3 0,-3-1-1 0,-3-4 3 15,-5-5 1-15,-2-1-3 0,-8-4 5 16,-2-1 4-16,-9 3 2 0,-5 0-5 15,-5 3 1-15,-6-2-1 0,0-1 1 16,-4 1-7-16,-9-2 1 0,-1 1 1 16,-3 1-1-16,-3 2-7 0,-5 4-7 0,2 5-12 15,-4 7 0-15,6 8-5 0,5 0-8 16,1 7-16-16,3 8-20 0,2-1-35 15,-1 1-99-15</inkml:trace>
  <inkml:trace contextRef="#ctx0" brushRef="#br0" timeOffset="38818.21">16396 4344 155 0,'0'-7'22'0,"-2"2"11"0,-2-2 10 16,-2 2-7-16,2-1 6 0,-2 1-17 15,-1 1-6-15,1 0-5 0,-4 0 0 16,2 2-2-16,-5-1 3 0,-1 3 2 15,-3 0-6-15,-3 0-2 0,-3 7-3 16,-2 4 1-16,-4 3 0 0,4 6-2 16,-2 0-2-16,7 4 2 0,1 5-3 15,3-3-2-15,7 6 0 0,5 0 0 16,2 5 0-16,2-1-1 0,4-3 0 15,13-3 1-15,3-4-3 0,9-6-2 0,4-5 6 16,3-3-2-16,1-8 1 0,6-1-2 16,1-3 1-16,1-5 3 0,1-11-1 15,-5-4-2-15,-2-5 1 0,-4 0 2 16,-8-3 0-16,-4-1-4 0,-4 2 5 15,-9-2 4-15,0 4-2 0,-8-1 0 16,-2 1-1-16,0 2 1 0,-8-2 2 16,-2 1-6-16,-3 0-1 0,-1 0 2 15,-1 4-3-15,-1 5-4 0,-1 4-8 16,1 8 2-16,5 3-5 0,1 1-14 0,2 13-23 15,2 3-20-15,-3 1-34 0,-3-1-94 16</inkml:trace>
  <inkml:trace contextRef="#ctx0" brushRef="#br0" timeOffset="39306.24">17258 4317 27 0,'0'-7'66'0,"-4"0"39"0,-4-1-85 0,-4 2 32 15,1 1-1-15,-5 0-7 16,-1 3-3-16,-1 2-15 0,-5 0-6 16,-2 1-4-16,-2 8 3 0,-2 3-9 15,0 5 1-15,2 4-1 0,1 6-2 0,1 3-4 16,4 4-1-16,9 3-3 0,1 3 1 15,11 2-3-15,0 0 2 0,4-3 0 16,13-4 1-16,4-5-1 0,3-6-3 16,7-2-8-16,7-5 6 0,5-7 0 15,7-2 6-15,1-8-5 0,5 0-1 0,-2-13 4 16,-7-9-4-16,-3-2 3 0,-7-5 4 15,-8-2-4-15,-4-1 4 16,-7-1 4-16,-3 0 2 0,-7 2-1 16,-8-1-5-16,0 1 3 0,-8 0 0 0,-4 1-3 15,-3 1-2-15,-1 2 2 0,-1 3-1 16,5 5-2-16,-3 6-1 0,5 5 1 15,-3 5-6-15,5 3-2 0,0 0-11 16,0 10-15-16,1 5-15 0,3 5-23 16,2-3-28-16,0-2-87 0</inkml:trace>
  <inkml:trace contextRef="#ctx0" brushRef="#br0" timeOffset="39743.25">18038 4383 43 0,'0'-11'3'0,"0"-1"129"0,-7 0-112 15,-1-1 29-15,-2 0 1 0,0 2-6 16,-3 2 4-16,1 4-16 0,-1 1-4 15,3 4-4-15,-2 0-4 0,-1 0-7 16,-1 2 0-16,-3 9-1 0,1 7-4 16,-3 7-2-16,0 5-2 0,5 4 0 15,-3 4 0-15,7 0-3 0,8 3-1 16,0-1 1-16,2-1-2 0,8-1 2 15,7-8-1-15,7-4-1 0,5-5 1 0,0-7 0 16,6-6 0-16,-2-7 1 0,9-1-1 16,1-9-1-16,0-11 2 0,1-3 1 15,-7-1-2-15,-6-6 1 0,-2 1 1 16,-7 0 0-16,-5-2 0 0,-5 6 1 15,-8-3 0-15,-2 2 7 0,0 3-4 16,0-3 0-16,-6 5-5 0,-4 0 2 16,-3 1-3-16,5 5-1 0,-2 2 0 15,-1 5-3-15,-1 6-11 0,1 2-6 16,1 0-14-16,2 8-15 0,2 4-21 15,-1 0-46-15,-1-4-84 0</inkml:trace>
  <inkml:trace contextRef="#ctx0" brushRef="#br0" timeOffset="40183.28">18846 4329 89 0,'-8'-13'96'0,"-5"0"-64"16,-1 1 26-16,-3 0-20 0,-1 3 2 16,-3 4-2-16,0 2-10 0,-1 3-3 15,-1 0 2-15,-4 6-3 0,0 7-5 16,-4 4-5-16,2 5-1 0,0 4-2 0,2 4-4 15,-2 4-1-15,5 2-1 16,1 2 0-16,10 3-4 0,7-2-2 16,6-2 2-16,2-2 0 0,13-5-2 15,5-4 0-15,5-6 1 0,6-8 2 0,4-5-4 16,7-7-1-16,5 0 2 0,11-8 2 15,4-8-3-15,4-4 1 0,-2-3-5 16,-10-4 4-16,-8 0 0 0,-13-2 1 16,-11-1 2-16,-3 2-1 0,-11-5 0 15,-6 2 0-15,-2-1 2 0,0-3 0 0,-10 2-1 16,-4-1-1-16,-3 4 0 15,1 4 1-15,-3 7-2 0,2 6-1 16,1 7 3-16,-1 6-3 0,5 0 0 16,-1 10-12-16,3 7-10 0,0 4-12 0,2 0-34 15,-1-2-35-15,1-4-80 0</inkml:trace>
  <inkml:trace contextRef="#ctx0" brushRef="#br0" timeOffset="40649.32">19774 4377 12 0,'-8'-11'255'16,"-7"-4"-243"-16,7 3 24 0,-4 0 8 15,-1 2 3-15,1 3 9 0,-1 1-25 16,1 3-5-16,0 2-10 0,-5 1 0 16,-4 0 0-16,-1 1-3 0,-5 11 2 0,-2 2-5 15,2 6-1-15,-2 3-2 0,2 4-1 16,4 2-2-16,5-1-2 0,8 3-2 15,3 0 2-15,7 0-3 16,0 0 1-16,15-1-1 0,5-3 1 0,9-4 0 16,4-4-1-16,3-4-1 0,5-10 0 15,0-5 2-15,3 0 0 0,5-7-3 16,3-8 5-16,2-6-2 0,-3-4 0 15,-9-4 0-15,-9-2 1 0,-4-3 0 16,-9-1 0-16,-3 0 1 0,-3 2 2 0,-14-1 1 16,0 0 0-16,0 2-3 0,-8-2 4 15,-2 5-4-15,-5-1-1 0,1 0-1 16,-3 3 3-16,-1 0-5 15,1 4 0-15,3 5-4 0,-1 4 0 0,7 5-4 16,0 6-3-16,-3 3-12 0,3 3-9 16,0 13-12-16,0 3-23 0,3 0-42 15,-1-3-64-15</inkml:trace>
  <inkml:trace contextRef="#ctx0" brushRef="#br0" timeOffset="50304.87">20725 4262 37 0,'0'0'43'15,"0"-4"-24"-15,0 1 10 0,-2-1 13 16,0 2-14-16,2-1-5 0,0-1-3 0,-2 2-1 16,0-1 0-16,-2-1 3 0,4 2-9 15,0 1 4-15,-3-2-6 0,3 2 2 16,-2-3 6-16,2 3-4 0,0-1-2 15,0 0-6-15,0 2 0 0,0-2 3 16,-2 1-2-16,2 0 1 0,-2 1 0 16,2 0 1-16,0-1-5 0,0 0-2 15,0 0 3-15,0-1 0 0,0 1 0 16,-4 1 1-16,4-3-5 0,-4 0 4 15,4 0-1-15,-4-2-1 0,0 2-2 0,-2-2 2 16,-1 0-3-16,-5 0 1 0,2 1 0 16,-1 2 3-16,-3 0-4 0,-3 2 4 15,1 0-1-15,-1 0-1 0,-3 0 1 16,3 4-3-16,-2 3-3 0,3 1 4 15,-3 3-1-15,-1 0-1 0,-1 3 0 0,2 3 2 16,1 0-1-16,3 4-2 16,1 0 1-16,3 3 1 0,7 0 0 15,-2 2-1-15,4 0 0 0,2 3 0 16,0-1 1-16,0-1-2 0,6-1 1 0,5-3 1 15,1 0 0-15,2-4-2 0,3-2 0 16,-1-3 2-16,-1-6 0 0,8-2-2 16,2-5 2-16,3-1 2 0,8-1-1 15,3-12-3-15,4-4 1 0,3-2 2 16,-3-4-3-16,-2 0 1 0,-3-1 0 15,-9-1 3-15,-2-2-2 0,-9 1 0 0,-1-1 1 16,-5-3 2-16,-4-2 3 16,-1-1-3-16,-7-2-1 0,0-2-2 15,0 0 1-15,-13 2-2 0,-3 2 0 16,-5 9 1-16,-4 3-4 0,-4 10-1 0,-2 8-1 15,-4 3-3-15,0 0-6 0,4 11-4 16,0 3-12-16,10 9-18 0,5-1-38 16,-1 0-66-16</inkml:trace>
  <inkml:trace contextRef="#ctx0" brushRef="#br0" timeOffset="51020.91">21521 4116 124 0,'-2'-4'46'0,"0"0"8"0,0-1 17 15,0 0-31-15,2-1 1 0,-5 2-6 16,1-1-6-16,0 0-2 0,2 2 3 15,0 0-6-15,0 0 0 0,-4 1-4 16,4 0-1-16,2 2-1 0,-4 0-4 16,1 0-3-16,1 1-3 0,-4 13-3 15,0 6 2-15,-2 4-1 0,2 6 2 16,1 2-1-16,3 7-1 0,2 3-3 15,0 3 2-15,0 1-2 0,0 2-2 16,0 0 2-16,0 0 1 0,-4-2-1 0,0-5-2 16,2-4 3-16,2-3 0 0,-2-7-2 15,0-5 0-15,0-5 0 0,2-7-2 16,0-3 1-16,0-3-2 15,0-3 2-15,0-1 2 0,0 0-2 0,0 0-1 16,0 0-2-16,0 0-5 0,0 0-12 16,0 0-15-16,0 0-18 0,0-1-44 15,0 0-113-15</inkml:trace>
  <inkml:trace contextRef="#ctx0" brushRef="#br0" timeOffset="56649.24">4244 6855 158 0,'0'0'50'16,"0"0"-13"-16,0-2 3 0,0-3-2 15,0 0-14-15,0 0-1 16,0-2-6-16,2 1 1 0,-2 1 1 0,2-2 1 15,-2 2 2-15,0-3-2 0,0 1-2 16,0 2-4-16,0-2-3 0,0 2 2 16,-4-2-5-16,-2 0 1 0,1 0-3 15,-5 0-1-15,0-3 2 0,-1 3-4 16,-7-1 0-16,-3 0 0 0,1 3 0 0,-5 0-4 15,2 4 1-15,-4 1 2 0,-2 0-2 16,0 11-1-16,-2 2 1 0,-2 7 1 16,-2 1 1-16,0 6-2 0,2 4 2 15,-2 5-1-15,2 8 1 0,6 7-1 16,4 4-3-16,6 4 5 0,9 2 1 15,6-2-4-15,2 2 0 0,4-1 1 16,9-3 0-16,9-1-1 0,1-2-1 16,6-6 4-16,2-5 0 0,4-11-4 15,2-9 2-15,3-10-2 0,3-7 2 0,5-6-3 16,-1-4 2-16,5-18 2 0,2-9-3 15,-1-10 2-15,-1-4-2 0,-9-2 3 16,-3-1 0-16,-5 2-3 0,-8-1 2 16,0 0 2-16,-9 1-3 0,-5-2 1 15,-5 0 0-15,-6 2 2 0,-2-1-2 16,-8 1 0-16,-11-3-1 0,-6 2 2 15,-4 2-4-15,-4 3-3 0,0 6-4 16,0 11-1-16,-4 8-2 0,4 14-3 16,-4 3-6-16,8 18-2 0,2 12-10 0,10 5-6 15,5 7-23-15,4-1-29 0,-3 2-99 16</inkml:trace>
  <inkml:trace contextRef="#ctx0" brushRef="#br0" timeOffset="57131.25">4928 7565 0 0</inkml:trace>
  <inkml:trace contextRef="#ctx0" brushRef="#br0" timeOffset="57330.27">4928 7565 141 0,'-2'4'41'0,"-2"-4"-4"16,0 0 25-16,4 0-19 0,0 0-8 16,0-2-10-16,0-2-8 0,0 0-5 15,0-2 2-15,2-2-1 16,4-3 0-16,6-1 2 0,1-3-1 0,7-2-1 15,3 0-6-15,2-6 4 0,10 1 1 16,-2-2-3-16,2-2 0 0,9 0-1 16,-3 0 0-16,0 2-2 0,-1 4-3 15,-7 2-1-15,-8 6 0 0,-7 3-1 16,-1 2-2-16,-7 3 2 0,-2 2-3 0,-4 1-4 15,1 0-8-15,-5 1-2 0,0 0-6 16,0 0-18-16,0 0-10 0,0 2-17 16,-5 3-35-16,-9-3-71 0</inkml:trace>
  <inkml:trace contextRef="#ctx0" brushRef="#br0" timeOffset="57554.28">5062 7227 88 0,'9'16'148'0,"-1"4"-124"16,-4 4 17-16,6 3 16 0,3 2 14 0,-3 1-33 15,7 0-10-15,-1 3-5 0,1-2-10 16,-1 0-8-16,-1-2-2 0,5-1 0 15,-1-3-1-15,-2-2-4 0,3-4-14 16,1-6-23-16,6-5-42 0,-4-8-51 16,-3 0-96-16</inkml:trace>
  <inkml:trace contextRef="#ctx0" brushRef="#br0" timeOffset="58021.31">6059 6983 140 0,'0'-18'95'0,"0"1"-62"16,2 2 20-16,-2-1-10 0,0 5-2 0,0 2-4 15,-8 3-15-15,-1 1-6 0,-1 2 4 16,-7 3-5-16,1 0-2 0,-7 3-3 15,-4 12 0-15,-4 3 0 0,-2 5 1 16,0 6-1-16,0 4-1 0,2 5 0 16,2 4-6-16,6 1 3 0,5 1-1 0,5 1-2 15,9 3-4-15,4-1 1 16,0-4 2-16,11-1-1 0,7-6-3 15,5-5 0-15,8-3 4 0,8-4-2 16,9-5-1-16,3-5 1 0,9-9 3 0,0-5-3 16,0-2 0-16,2-15-1 0,4-6 6 15,-6-5-4-15,-2-5-2 0,-8-1 2 16,-13 0 1-16,-8-3-3 0,-6 1 3 15,-11 2 1-15,-4 0 3 0,-8 1 2 16,0-1-2-16,-12 0 1 0,-5-3 0 16,-3 0-1-16,-3 1-4 0,-6 1-2 0,0 4 1 15,2 8-1-15,0 9-2 16,3 10 1-16,1 4-6 0,4 4-2 15,7 10-7-15,2 3-11 0,5 7-18 16,3 3-17-16,2 0-33 0,2-2-71 0,7-5-74 16</inkml:trace>
  <inkml:trace contextRef="#ctx0" brushRef="#br0" timeOffset="58489.34">6958 6941 111 0,'0'-11'239'0,"0"1"-205"0,2-4 8 16,12-1-1-16,7-1-1 0,4-1-9 15,6 3-13-15,2 3-7 0,0 2-2 0,0 5 4 16,-4 4-1-16,0 0-3 16,2 0 3-16,-4 8-1 0,-2 8-5 0,-7 3 0 15,-7 4-4-15,-1 6 4 16,-4 1-2-16,-6 7-1 0,0 4-2 0,-10-1 3 15,-15 4 0-15,-2-3-2 0,-6 0 1 16,0 0-3-16,-4-4-1 0,0-2 0 16,-1-4-2-16,1-5 4 0,-2-5-2 15,2-2-1-15,2-5 2 0,8-4 0 16,2-5 0-16,6-4-2 0,9-1 2 0,0 0 0 15,6-1-1-15,-1-3-1 0,5 1 1 16,0 3 1-16,0 0-1 0,0 0-5 16,5 0 3-16,-1 0 2 0,8 7 1 15,0 3-2-15,7 0 3 0,8 1 0 16,2-1-1-16,8-2-1 0,6 1 1 15,7 0-4-15,14-2-31 0,9-1 19 16,5-3-14-16,7-2-70 0,0-1-29 16,-3 0-119-16</inkml:trace>
  <inkml:trace contextRef="#ctx0" brushRef="#br0" timeOffset="59303.39">12074 6835 205 0,'-2'0'35'0,"2"0"7"16,0 0 10-16,0 0-6 0,0 0-11 16,4 0-12-16,13 0-9 15,-1 0 0-15,9 0 1 0,4 0-3 16,4-1 1-16,4 1 0 0,2 0-4 15,5 0-6-15,-3 0 3 0,-4 0-3 0,-1 0-1 16,-5 2 1-16,-5 1-4 0,-1-1 3 16,-6 1-3-16,2 1-5 0,-7-3-14 15,-4 3-18-15,-1 1-27 0,-7-3-31 16,-2-2-50-16</inkml:trace>
  <inkml:trace contextRef="#ctx0" brushRef="#br0" timeOffset="59494.4">12066 7180 49 0,'0'0'349'0,"4"0"-326"0,10 0-8 15,9 0 42-15,4-5-22 0,8 1-12 16,9-1-4-16,11 2-15 0,9-1-3 0,11 2-1 15,5 2-12-15,3 0-31 0,0 0-64 16,-7 0-58-16</inkml:trace>
  <inkml:trace contextRef="#ctx0" brushRef="#br0" timeOffset="62002.54">20615 6304 41 0,'2'0'51'0,"-2"0"-32"16,0 0 0-16,0 0 3 0,0 0 8 0,0 0 1 15,0-1-3-15,0-1-5 0,0 0 1 16,0 1-3-16,0-1 2 0,0 0 0 15,0 1 3-15,0 0-5 0,-4 0-2 16,0 1 2-16,4 0-1 0,-2-1-8 16,2 1-2-16,0 0-1 0,0 0 4 0,0 0 0 15,0 0-4-15,0 0 3 0,0 0 3 16,-2 0 1-16,0 0-5 0,0 3 2 15,-4 6-4-15,4 3 0 16,2 2-2-16,-2 0-3 0,2 7 2 16,0 3-2-16,0 5-3 0,0 1 11 0,0 2-7 15,4-1-3-15,2 0 0 0,-2 1 2 16,2 0-3-16,-2-3 0 0,-2-1 0 15,5-3 1-15,-5-3 1 0,0-4-2 16,-2-3 0-16,0-5 1 0,0-4 0 16,0-1-4-16,0-2 3 0,0-2 1 0,0-1-1 15,0 0-1-15,0 0 2 0,0 0-1 16,4 0 0-16,-2 0-2 0,0-2 0 15,4-1-4-15,-4-3-10 16,5 4-13-16,-3-2-16 0,2 0-27 0,2-1-73 16,-6-2-130-16</inkml:trace>
  <inkml:trace contextRef="#ctx0" brushRef="#br0" timeOffset="62553.57">21639 6409 2 0,'2'-4'137'0,"-2"-2"-94"16,0 2-14-16,0 1 27 0,0-1-17 16,2 2-1-16,-2 0-8 0,0-3-8 15,0 1 3-15,0-1 1 0,0 0-5 16,0 1 1-16,0-3-3 0,-2 1-2 15,-5-1 0-15,1-1-2 0,-4 3-1 16,-2 0-7-16,-3 0 0 0,-1 4 2 16,-3-2-6-16,-4 3 3 0,-4 0 0 15,0 0 2-15,1 4-3 0,-5 6 3 16,2 3-3-16,2 3 4 0,2 2-5 0,4 6 2 15,1 1-3-15,5 5-1 0,5 3 0 16,6 3-1-16,4 3-1 0,0-1 0 16,0-1 2-16,8-2-2 15,6-2 0-15,7-7 0 0,6-2 1 0,6-7-1 16,2-3 0-16,9-4 0 0,3-5 1 15,3-4-1-15,-1-1 0 0,3-6 0 16,0-10 1-16,-3-4-1 0,-7-2 0 16,-7-1 1-16,-8-6 0 0,-7 2 1 15,-5-2-1-15,-9-3-2 0,-6 0 6 16,0-2-1-16,-14 1-2 0,-9 0 0 0,-4 2-2 15,0 5 1-15,0 5-2 0,-8 6 0 16,2 9-9-16,-2 6-19 0,-4 4-31 16,-3 13-95-16,5 5-248 0</inkml:trace>
  <inkml:trace contextRef="#ctx0" brushRef="#br0" timeOffset="66650.81">20566 8171 172 0,'0'-5'49'0,"0"0"11"0,0 0 1 15,0 0-12-15,0 1-6 0,0 1-9 16,0 2-7-16,0 0-4 15,0 1-8-15,0-1 0 0,0 0 0 0,0-1-2 16,0 2-3-16,0 0 2 0,0 0-4 16,0 0 1-16,0 0-1 0,0 0 4 15,0 0-2-15,0 0-4 0,0 0-1 16,0 0-1-16,0 0-1 0,0 0-2 15,0 0-1-15,0 0 0 0,0 0 2 0,0 0-1 16,0 0-1-16,0 1 3 0,-2 2 0 16,-4 3-2-16,1 3 1 0,-1 0 2 15,0 8-1-15,2 0-1 0,-2 6-1 16,6 4-1-16,-4 3 2 0,-1 7-1 15,3 3-2-15,0 1 3 0,0 3-1 16,2-3 1-16,-2-1-4 0,2 0 4 16,0 0-1-16,0-3-1 0,-2 0 0 15,0-4 1-15,0-4 0 0,2-6 0 16,0-8-2-16,0-3 2 0,0-7 0 0,0-3-1 15,0-1-1-15,0-1 2 0,0 0 5 16,0-5-4-16,0-8-2 0,0 2 1 16,0-3-1-16,0 0 0 0,4 1-4 15,2-2-2-15,0 0-5 0,7 4-8 16,-3-2-10-16,7 3-17 0,3-1-35 15,-3-4-84-15</inkml:trace>
  <inkml:trace contextRef="#ctx0" brushRef="#br0" timeOffset="67251.84">21537 8134 9 0,'-2'-3'-3'0,"-2"-1"177"15,2-3-122-15,-2 2 13 0,0-1 6 16,2-1-18-16,-4 2-12 0,6 1-10 15,-5 1-2-15,5 3-2 0,-4-3-7 16,4 3-5-16,0 0 4 0,-4 0-7 16,0 10-9-16,-2 8 0 0,0 6 11 0,-1 8-1 15,-1 5-9-15,0 6 4 0,0 6 2 16,1 2-2-16,1 1-1 15,0 0-1-15,0-2 1 0,2-2-4 16,-3-3 3-16,3-1-2 0,0-2-2 0,-4-1 2 16,4-2-2-16,0-4 1 0,2-7-1 15,2-3 2-15,0-8-4 0,0-5 0 16,0-5 2-16,0-5-1 0,0 0-1 15,2-2 0-15,2 0 3 0,0-8-2 16,4-3-1-16,-4-2-4 0,0 3-1 0,3-1-1 16,-1 1-14-16,0 3-11 0,4 0-24 15,-1-1-57-15,-5 0-158 16</inkml:trace>
  <inkml:trace contextRef="#ctx0" brushRef="#br0" timeOffset="68983.92">15443 8191 117 0,'0'-4'28'16,"-2"-3"5"-16,0 3 12 15,-4 0-11-15,2-1-5 0,0 4-3 0,0-1-3 16,0 0 5-16,-1 1-9 0,-1 0 4 16,0 0-3-16,2 0-3 0,-6 0 0 15,1 0-4-15,-3-1 2 0,0 2-2 16,-3 0-4-16,-2 0 0 0,-1 0-2 15,-1 0 1-15,-8 0-1 0,1 8-2 0,-3 5 3 16,0 0-2-16,2 7 0 0,0 5-2 16,-4 4 0-16,6 6 2 0,4 4-1 15,7 0-3-15,10 5 1 16,-2-2-2-16,6 2-1 0,0-3 4 0,12-5-4 15,13-4 0-15,4-6 0 0,6-3 0 0,6-4 1 16,5-7 0-16,5-8-1 16,5-4 0-16,2 0-1 0,0-11-2 15,-6-6-3-15,-1-5 4 0,-5-2 0 16,-9-4 2-16,-8-1-1 0,-6 1 1 15,-9-4 1-15,-1 0 0 0,-9-1-1 0,-2-4 0 16,-2 1 1-16,-4-1 0 0,-7 0-1 16,-3 0 0-16,-3 0 2 0,1 2-2 15,-1 4-1-15,-1 3 1 16,3 6 0-16,1 9-2 0,-1 8-8 0,7 5-6 15,0 3-10-15,1 15-13 0,7 6-15 16,0 3-24-16,0-1-57 0,0 2-89 16</inkml:trace>
  <inkml:trace contextRef="#ctx0" brushRef="#br0" timeOffset="69403.95">16246 8372 145 0,'0'-21'115'0,"0"-1"-84"16,0 1 13-16,-7-2-4 0,-1 5 4 16,-6 1-8-16,-1 4-12 0,1 4-4 15,-5 0-2-15,-2 4-4 0,1 4-1 0,-3 1 1 16,2 0-1-16,-4 8-2 0,1 8-5 15,-1 5 2-15,0 5-5 0,4 4 0 16,7 4-2-16,1 1 1 0,13 2-1 16,0 1-1-16,5-1-1 0,11-1 2 15,7-2-1-15,2-8-4 0,10-2 0 16,0-7 0-16,2-8-2 0,2-3 1 15,1-6 0-15,7 0 4 0,3-10 1 16,-3-9 1-16,-1-3-2 0,-9-4 2 16,-6-1 1-16,-8-1-2 0,-7-2 2 0,-3 1-1 15,-9-2 2-15,-4 1 0 0,0 2-2 16,-10 0 3-16,-5 1 0 0,1 1-4 15,-3 2-1-15,-4 2 2 0,3 5-3 16,1 3 4-16,5 9-10 0,0 5 2 16,3 0-12-16,7 15-19 0,0 6-16 0,2 3-36 15,0-2-51-15,0 1-98 0</inkml:trace>
  <inkml:trace contextRef="#ctx0" brushRef="#br0" timeOffset="69777.98">17048 8349 118 0,'0'-25'210'0,"-13"-4"-198"0,-1 5 17 16,-7 3 7-16,0 2-12 0,1 6 18 0,-3 5-16 15,2 7-10-15,1 1-8 16,1 4-3-16,0 11-2 0,5 5 0 15,-5 5 1-15,1 7-1 0,-1 6-2 16,5 2 2-16,7 2 0 0,5 0-3 0,2-3 0 16,13-1-2-16,5-4 3 0,9-6-2 15,0-5 1-15,0-7-5 0,4-5-2 16,6-7-2-16,0-4 5 0,5-2 6 15,-5-17-2-15,-6-4 0 0,-4-3 0 16,-2-6 2-16,-1-2 3 0,-7 0-2 0,0-4 1 16,-7 2 2-16,-10-1-1 0,0 1-1 15,0 1-2-15,-8 0 2 16,-3 7-3-16,-5 1-1 0,-1 0 0 15,3 9 1-15,1 2-1 0,1 8-9 0,4 8-7 16,1 0-10-16,7 14-19 0,0 9-21 16,0 2-29-16,0-2-63 0</inkml:trace>
  <inkml:trace contextRef="#ctx0" brushRef="#br0" timeOffset="70136">17668 8265 112 0,'-11'-18'82'0,"-5"4"-59"16,-1 6 43-16,-8 3-24 0,-1 5-1 16,-1 0-1-16,0 9-17 0,2 10-7 15,0 7-3-15,5 5-4 0,-1 4 2 16,4 4 0-16,7 2 0 0,0 1-2 0,8-3-5 15,2-3 4-15,8-4-4 0,8-5-4 16,9-6 1-16,2-4 1 0,4-7-1 16,6-6 0-16,-2-4 0 0,3-4 1 15,-3-12-2-15,0-7 0 0,-4-2 1 16,-2-5 0-16,-6-2 1 0,-3-1 1 15,-5-3 3-15,-5 2 3 0,-2 0-3 16,-6-3-3-16,-2 4 0 0,0 1 0 16,-2 0-2-16,-10 7 0 0,-5 2-1 15,3 8-2-15,-3 7 4 0,3 8-10 0,-1 0-7 16,1 15-6-16,6 8-14 0,2 6-14 15,3-1-27-15,3-4-58 0</inkml:trace>
  <inkml:trace contextRef="#ctx0" brushRef="#br0" timeOffset="70565.03">18457 8238 258 0,'-16'-18'10'0,"-3"1"17"15,-1 3 11-15,-3 3-7 0,-2 5 20 16,0 6-17-16,4 0-11 0,-1 3-3 16,1 9-5-16,-2 2-2 0,-1 5 3 15,-1 7-1-15,-2 1-2 0,4 7-5 16,2 2 2-16,3 3-2 0,5 1-2 15,9-1-3-15,4-2-3 0,17-3 1 16,10-3 1-16,6-4-2 0,6-4 0 16,7-5-3-16,3-4 2 0,9-8-10 0,8-4 7 15,4-2 5-15,5-2-5 0,-5-10-1 16,-10-5 1-16,-6-4 4 0,-11-3 1 15,-8-2-1-15,-10-1-1 0,-6-1 3 16,-9-1 5-16,-6-3-1 0,-4-1 0 16,-4-2-2-16,-12 0-1 0,-5-1-1 0,-8 1 0 15,2 3-1-15,-4 1 1 16,6 6-2-16,-2 8-2 0,-1 5 3 15,5 10 0-15,-2 2-2 0,6 1-1 16,7 15 1-16,0 1-5 0,5 7-13 0,7 2-11 16,0 3-15-16,11-3-42 0,3-6-60 15</inkml:trace>
  <inkml:trace contextRef="#ctx0" brushRef="#br0" timeOffset="71032.06">19753 8389 77 0,'-6'-13'216'0,"0"-1"-200"15,-4-1 26-15,1-2 1 0,1 2-21 0,-8 0 20 16,5 1-5-16,-3 4-13 0,-3 0-7 16,-3 3-3-16,-5 1 4 0,0 1-6 15,-6 5 3-15,-2 0-3 16,-2 0 4-16,-2 9-4 0,-1 4-2 15,-1 7-6-15,-2 3 2 0,1 4-1 0,7 6-1 16,0 3-1-16,4 3 0 0,7 3-1 16,9-1-2-16,7 3 0 0,8-4 0 15,21-7 1-15,8 0-2 0,8-8 0 16,11-8-1-16,8-5 1 0,2-8-2 15,-1-4-1-15,-3 0 5 0,-4-17-9 0,-7-2 5 16,-1-8 2-16,-5-4 1 0,-2-3 1 16,-6-4-1-16,-4-3 1 15,-8-1 7-15,-7-5-3 0,-8-1-1 16,-4-2 1-16,-8 0-5 0,-11 1 4 0,-9 1-3 15,-6 4-2-15,-1 5 2 0,-6 4-1 16,0 9-1-16,-3 5-6 0,1 10-16 16,-5 10-20-16,7 1-48 0,4 11-93 15,8 11-136-15</inkml:trace>
  <inkml:trace contextRef="#ctx0" brushRef="#br0" timeOffset="73280.19">12256 8320 25 0,'-6'-1'126'0,"-3"-5"-93"0,-3-2 12 0,4 0-1 15,-3 2-11-15,1-1 1 16,0 2-5-16,2 2-5 0,1-2 2 0,1 0-5 15,0 1 1-15,0 2-4 0,2 1-3 16,-3-1 5-16,3 2-4 0,-2 0-4 16,4-3 1-16,-4 2 2 0,4 1-3 15,-7-2 0-15,1 2-1 0,0 0 1 16,0 0-2-16,-3 0-3 0,3 0 4 0,0 0-4 15,6 0 1-15,-2 0-5 0,4 0 0 16,0 5 0-16,0 0-3 0,0 2-1 16,12 1 2-16,7-3 1 0,7-1-1 15,10-3 0-15,7-1-2 0,9 0 3 16,-1 0-2-16,-1 2-1 0,2 0 2 15,-5 1 1-15,1 2-3 0,-5-2 1 16,-4 1 0-16,-8 0 2 0,-8-1-3 16,-6 0 0-16,-9 0 2 0,-6-2-2 15,0 1 0-15,-2-2-2 0,2 3 4 0,-2-1-4 16,0 0-1-16,0 2-4 0,-2 0-4 15,-2-2-6-15,-2 4-3 0,0 0-13 16,1-1-8-16,1 3-27 0,0-5-45 16,-6-1-77-16</inkml:trace>
  <inkml:trace contextRef="#ctx0" brushRef="#br0" timeOffset="73514.2">11981 8669 156 0,'-2'3'189'0,"2"-3"-146"16,0 0 16-16,10 0-6 0,11 0-7 15,8-4-16-15,6-1-8 0,6-1-12 16,3-2-2-16,5 1-2 0,9-1-6 15,6 0 0-15,0 3 2 0,3 2-1 16,-10 3-5-16,-3 0-29 0,-8 0-39 16,-5 0-96-16</inkml:trace>
  <inkml:trace contextRef="#ctx0" brushRef="#br0" timeOffset="76896.39">4190 8687 92 0,'0'0'26'0,"0"-1"-2"16,0-2 5-16,2 0 1 0,0-1-10 16,-2 2-5-16,0-1 0 0,2 2 2 0,-2-1 2 15,0-3 5-15,0 5-1 0,0-2-3 16,0 0-3-16,0 1 0 0,0-4-3 15,-4 2 0-15,2 0 0 0,-2 0-4 16,2 0-1-16,-2-1-1 0,0 1-1 16,-5-2-5-16,3-2 4 0,-2 3 0 15,0 1-4-15,-3-2 1 0,-3 3 1 16,-5-2-1-16,-2 0-1 0,-3 0 2 15,-1 0 7-15,-4 3 2 0,0 1-5 16,2 0-2-16,0 10 4 0,-2 4-3 16,-2 5 1-16,-2 5-2 0,2 4-1 0,-2 6 2 15,0 8-2-15,0 2-2 0,8 4 2 16,7 0 1-16,5 1-4 0,11 0-1 15,2-1 2-15,6 0-2 0,11-1-1 16,8-6 0-16,6-3 2 0,8-6-1 16,4-7-2-16,7-6 2 0,2-7 0 15,-1-7 1-15,1-5-2 0,2-1-1 16,4-15 3-16,-3-8-2 0,3-9-2 15,-6-5 2-15,-4-6 0 0,-3-3 1 16,-8-2-2-16,-4-3 1 0,-4 1 1 0,-8 2 0 16,-9 0-2-16,-3 4 2 0,-9 0 2 15,-7 2-1-15,-13 0-1 0,-7 1 0 16,-8 1-1-16,-5 6 2 0,-5 6-3 15,-1 6 0-15,-1 5 2 0,1 7-3 16,1 10 0-16,6 1-2 0,4 16 0 16,8 11-7-16,6 4-13 0,13 3-7 15,6 5-20-15,2-4-31 0,0 0-65 16,10-4-113-16</inkml:trace>
  <inkml:trace contextRef="#ctx0" brushRef="#br0" timeOffset="77567.42">5002 9075 91 0,'-4'0'93'15,"0"-2"-46"-15,0-2 12 0,0-1-4 16,4 0-15-16,0-1-5 0,0 0-12 16,0-1-3-16,0 1-6 0,8-4 0 15,5 0-3-15,3-2 0 0,5-2 2 0,6-3 0 16,2-3-4-16,8 0 1 0,4-3 0 15,5-3-1-15,3 3-2 16,3-1-3-16,-5 0 2 0,3 6-4 0,-13 3-2 16,-2 3 0-16,-10 5 2 0,-8 2-1 15,-9 4-2-15,-6 0-3 0,-2 1-4 16,0 0 1-16,0 0-1 0,0 8-6 15,-6 2-6-15,-2-1-10 0,3 1-21 16,-1 0-20-16,0-3-30 0,-2-1-37 16</inkml:trace>
  <inkml:trace contextRef="#ctx0" brushRef="#br0" timeOffset="77822.45">5141 8709 63 0,'6'0'137'0,"-2"1"-87"0,0 8-17 0,7 6 43 16,-1 6-22-16,2 5-14 0,5 9 2 15,0 3-14-15,-1 4 5 0,1 5-12 16,-1-2-8-16,3 2 0 0,-1 0-4 15,1-6-5-15,2-1-1 0,-1-3 0 16,7-5-2-16,-2-3-3 0,0-6-10 0,2-5-17 16,0-5-19-16,1-7-42 15,-1-6-79-15</inkml:trace>
  <inkml:trace contextRef="#ctx0" brushRef="#br0" timeOffset="88587.06">30261 640 88 0,'2'-3'16'0,"-2"1"-4"16,0-1 7-16,4 1-3 0,-4 0 1 15,2 2-4-15,0 0-3 0,-2-1 0 0,0 0 5 16,0 1 13-16,0-3 6 0,0 1-1 16,0-1-4-16,0 0-1 0,2 0-2 15,-2-1-1-15,0 1-7 0,2 0-2 16,-2 2 0-16,2 0-5 0,0-2-1 15,-2 2-1-15,0 1-2 0,0-2-4 16,0 2 0-16,0 0-1 0,0 0-1 16,0 0 0-16,0 0 0 0,0 0 2 15,0 0-1-15,0 0 2 0,0 0 2 16,0 0 1-16,0 0 0 0,0 0-5 15,0-1 2-15,0 0 2 0,0-1-5 0,0 0 1 16,0 0-2-16,-2 0 3 0,-4 0-2 16,4-1 0-16,-4-2 0 0,-3 2 1 15,1-1-2-15,-4 1-1 0,-3-2 1 16,1 4 1-16,-7-2-1 0,2 2-1 15,-3 1 2-15,3 0 0 0,-2 0-2 0,-1 3 0 16,3 5 1-16,1 1 1 16,-3 3-1-16,2 3-1 0,-1 0 1 15,1 5 1-15,0 4-1 0,3 2-1 16,1 3 1-16,3 4 2 0,4 0-3 0,6 3 0 15,0 0 1-15,2-2 1 0,0-1-2 16,0-2 0-16,10-3 2 0,2-3-1 16,5-1-1-16,6-6-1 0,1-1 3 15,3-5 0-15,6-4 0 0,2-2-1 16,3-6 1-16,3 0 2 0,2-9-4 0,7-7 1 15,-2-4 0-15,-1-3 0 16,-6-2 0-16,-5 0-1 0,-7 0 4 16,-5 0-1-16,-7-4-1 0,-3-1 1 15,-3-1 1-15,-11-3-1 0,0-2-1 0,0-1-1 16,-11-3 1-16,-3 3 1 0,-5-2-4 15,-3 4 1-15,-3 6-4 0,-6 3-3 16,-2 10-2-16,-7 7-12 0,1 8-7 16,2 1-9-16,6 9-13 0,4 9-15 15,4 1-42-15,-4 1-99 0</inkml:trace>
  <inkml:trace contextRef="#ctx0" brushRef="#br0" timeOffset="89336.1">30228 1376 4 0,'4'-1'250'16,"-4"-3"-190"-16,2 0-8 0,-2 3 3 15,0 1-5-15,2 0-19 0,-2 0-20 16,2 0-8-16,0 11 1 0,2 2 10 15,-2 4 1-15,-2 4 1 0,0 2 0 0,0 3 0 16,0 0-4-16,-2 0-3 16,-2 2-3-16,0 0-1 0,-2-1-1 15,1 1-2-15,-1-1 1 0,6 0-4 16,-4-2 2-16,4-1-1 0,0 1-5 0,0-2-14 15,0 1-18-15,6-4-22 0,3-5-43 16,-1-5-83-16</inkml:trace>
  <inkml:trace contextRef="#ctx0" brushRef="#br0" timeOffset="89953.14">29609 2147 29 0,'-2'0'142'16,"2"0"-82"-16,0 0-1 0,0 0-7 0,0 0-13 15,0 4-12-15,-2 3-3 0,0 3 11 16,0 4-5-16,0 2-5 0,0 2-1 15,2 4 2-15,-2 1 0 0,-2 2-2 16,4 1-5-16,-2 0-7 0,0 1-3 16,2 1-2-16,0 0-4 0,0 0-2 15,0-2 1-15,0-3-2 0,0-1-1 16,0-4-9-16,6-2-17 0,8-3-10 15,7-2-24-15,2-9-44 0,8-2-75 16</inkml:trace>
  <inkml:trace contextRef="#ctx0" brushRef="#br0" timeOffset="90404.17">30335 2297 55 0,'2'-10'205'15,"2"-3"-155"-15,-2 2-16 0,-2-2 10 16,2 1-3-16,-2 2 3 0,0 2-7 0,0 2-16 16,-2-1-3-16,-4 3-2 0,-2 2-4 15,-3-1 3-15,-1 3-7 0,0 0-1 16,-5 0-1-16,-1 0 1 0,-5 8-6 15,2 5 3-15,-2 4-1 0,-1 3 1 16,-1 7-3-16,2 0 0 0,2 3-1 16,5 0 1-16,3 0-2 0,5-1 2 15,2-1-1-15,6-1-1 0,0-2-1 16,2-1 0-16,12-5 1 0,7 2 0 15,8-4-3-15,6-4 3 0,7-4-1 0,3-8 4 16,3-1-3-16,-1-2 0 0,-3-13 2 16,1-2 0-16,-4-7-1 0,-6-4 0 15,-1 1 4-15,-10-2-3 0,-7 1 1 16,-9 1 0-16,-6-1 2 0,-2 1 1 15,0 1-1-15,-8-2 0 0,-9 1-2 0,-1 1 0 16,-7 2-2-16,2 3 0 16,-2 5-2-16,-1 7-2 0,-3 9-13 15,-2 0-5-15,0 14-16 0,2 7-11 16,2 5-19-16,6 3-50 0,-6-2-95 0</inkml:trace>
  <inkml:trace contextRef="#ctx0" brushRef="#br0" timeOffset="91083.2">29711 3041 24 0,'2'-3'317'0,"-2"-1"-244"0,0 1-21 15,0 3 3-15,0-1-11 0,0 1-13 16,0 0-20-16,0 0-8 0,0 8 0 16,0 8 3-16,0 2 2 0,0 5 4 15,0 1-3-15,0 0-7 0,0-1 2 16,0 1-2-16,0 0 0 0,0 4 0 15,0 0-2-15,2 4 0 0,0-1 1 16,0-1 0-16,0-2-6 0,2-6-21 0,0 0-2 16,5-1-23-16,1-5-37 0,4-6 37 15,-1-6-108-15</inkml:trace>
  <inkml:trace contextRef="#ctx0" brushRef="#br0" timeOffset="91381.22">30349 3008 254 0,'0'-4'175'16,"-2"4"-124"-16,-2 0-11 16,-4 0-9-16,-2 12-4 0,-3 6-2 15,-3 5-9-15,5 5-6 0,1 5 5 16,2 0-10-16,2 2-4 0,1 2 3 15,3-3-1-15,2 2-2 0,7-1-1 0,9-1-5 16,3 1-12-16,8-3-15 0,6-3-60 16,-2-8-92-16</inkml:trace>
  <inkml:trace contextRef="#ctx0" brushRef="#br0" timeOffset="92056.26">29115 3717 70 0,'2'-7'6'0,"-2"2"196"0,0-2-124 16,0 4-20-16,0-2-3 0,0 3-4 15,0 2-12-15,0 0-12 0,0 1-16 16,0 14-9-16,3 5 13 0,-1 7 6 15,-2 5-9-15,0 6 1 0,0 2-2 16,0 1-3-16,0 0-2 0,0-4-4 16,0-1 2-16,2-2-2 0,0-1-2 0,-2-4 1 15,8-1 0-15,2-4-5 0,3-2-12 16,7-3-7-16,1-4-16 0,6-4-22 15,4-7-52-15,-4-4-86 0</inkml:trace>
  <inkml:trace contextRef="#ctx0" brushRef="#br0" timeOffset="92472.28">29785 3993 40 0,'0'-14'179'0,"0"-1"-108"16,0-1-28-16,0 1 5 0,-6 0-2 15,-2 3-11-15,-1 3-2 0,-5 0-9 16,4 7-8-16,-9 0-4 0,5 2-2 16,-3 2-1-16,-4 6 2 0,5 5-4 15,1 1-1-15,-3 1 0 0,1 5-3 16,1 2 1-16,3 1-3 0,1 2 0 15,4 0 0-15,3 2 0 0,5-1-3 0,0 0 0 16,13-2 2-16,3-3 0 0,7-1-3 16,4-2 0-16,4-5 0 0,6-7-6 15,-2-2 7-15,3-4 0 0,-3 0-2 16,0-9 4-16,-4-7-2 0,0 0 2 15,-6-4 2-15,-7 0-1 0,-5 0 1 16,-7-1 3-16,0 2 4 0,-6 0-1 16,0-1 0-16,0 4 2 0,-10-1-2 15,-3 0-1-15,1 1-3 0,-3-1-3 16,-1-1 0-16,3 4-1 0,-1 2-1 0,6 4 0 15,2 6-4-15,1 2-9 0,5 2-18 16,0 12-11-16,0 1-12 0,0 2-44 16,5-4-77-16</inkml:trace>
  <inkml:trace contextRef="#ctx0" brushRef="#br0" timeOffset="92831.3">30564 3952 7 0,'-16'-15'349'0,"-3"1"-324"16,3 3 9-16,-3 1 6 0,1 3-12 16,1 5 9-16,-2 2-11 0,3 0-14 15,-3 10-8-15,1 8-1 0,-1 5 0 16,3 1 1-16,1 1 1 0,3 3-3 0,1 2-2 15,5 2 0-15,6-1 0 16,0 1-1-16,10-1-1 0,9-4-3 16,2-3-5-16,8-6-8 0,2-4-6 15,8-7 17-15,2-7 4 0,-1 0 4 0,3-7-1 16,-8-12 2-16,-4-5 2 0,-4-2 1 15,-8-3 6-15,-9 1 5 0,-4-2 4 16,-6-1-5-16,0 0-2 0,0 1 3 16,-16 0-4-16,1 2-4 0,-6-2-6 15,-3 3 0-15,-1 4-2 0,-2 6-2 0,0 7-5 16,2 6-15-16,-4 4-21 0,0 9-43 15,0 10-118-15</inkml:trace>
  <inkml:trace contextRef="#ctx0" brushRef="#br0" timeOffset="93476.34">29068 4687 2 0,'4'3'169'15,"-4"-3"-114"-15,2 0-22 0,-2 0 22 16,0 0 8-16,0 4-14 0,0 2-28 15,0 5-3-15,0 6 8 0,-2 6 1 0,-2 3 6 16,2 3-17-16,-4-2 1 0,4 2 4 16,-1-2-4-16,-3-1-5 0,6 4-6 15,0-2 1-15,0 3-6 0,0-2-1 16,0-5 0-16,9 1 0 0,1-2-13 15,4-6-15-15,7-2 0 0,2-9-56 16,4-6-77-16,6 0-105 0</inkml:trace>
  <inkml:trace contextRef="#ctx0" brushRef="#br0" timeOffset="93984.37">29893 4833 23 0,'2'-3'23'15,"-2"-2"6"-15,0 0 18 0,0 0 8 0,0 2-6 16,0 0-8-16,-2-2 6 0,-3 0 0 15,-1 1-17-15,-4-1 8 0,0 1-5 16,-1 1-8-16,-1-3-5 0,-1 5-2 16,-1 0 1-16,-3 1-5 0,-3 0-3 15,1 0 1-15,-1 1 1 0,-1 8-4 0,0 2-3 16,-2 3 2-16,3 5-2 0,1 0-1 15,1 4-3-15,3 2-1 16,7 3 1-16,4 1-2 0,4 1-2 16,0-2 0-16,12-1 1 0,9-6 1 0,10-2-1 15,4-3-3-15,8-5 3 0,9-1-5 16,0-8 4-16,-1-2 0 0,-1-2-2 15,-5-13 2-15,5-3-1 0,-9-4 3 16,-3-3 2-16,-5 1 0 0,-6-3-1 16,-11 0 1-16,1 1 7 0,-9-2 0 0,-4-1-1 15,-4-1 2-15,0-1-5 0,-12 1 1 16,-1 0-2-16,-1 3-2 0,-3 5 1 15,1 4-2-15,1 8-1 16,1 9 0-16,-3 1 0 0,3 1-3 16,-1 14-1-16,5 5-6 0,2 6-3 0,1-2-7 15,7 2-19-15,0 1-25 0,9-5-36 16,5-1-61-16</inkml:trace>
  <inkml:trace contextRef="#ctx0" brushRef="#br0" timeOffset="94223.38">30877 4742 424 0,'-11'-6'93'0,"5"6"-57"16,0 0-3-16,2 0 10 0,0 0-14 15,-11 11-6-15,7 10-9 0,-7 6-12 16,1 7 1-16,6 1 0 0,-1-3-1 0,5 5-2 16,0 3-1-16,2 1 1 0,2 4-4 15,-2 0-16-15,2-2-23 16,0 2 0-16,0-3-59 0,2-5-97 0</inkml:trace>
  <inkml:trace contextRef="#ctx0" brushRef="#br0" timeOffset="94922.42">29089 5709 161 0,'2'5'92'0,"0"1"-53"0,2 5 30 15,-2 2 0-15,2 3 7 0,2 6-26 0,-4 2-19 16,2 3-7-16,-4 0-7 15,0 3-6-15,2-2-3 0,-2 0-6 16,0 0-3-16,0-2 4 0,0-3-1 16,9-1-3-16,-5-9-3 0,6-1-13 0,5-6-8 15,3-6-11-15,7 0-27 0,0-1-42 16,0-11-99-16</inkml:trace>
  <inkml:trace contextRef="#ctx0" brushRef="#br0" timeOffset="95165.43">29944 5573 455 0,'0'0'42'16,"0"7"-26"-16,0 5-1 0,0 8 25 15,-6 7-1-15,-4 1-17 0,4 6-10 16,-3 1-4-16,3-2-6 0,0 0 1 0,-2-1-1 16,3-3-1-16,1-2 0 0,4-4-1 15,0-3-5-15,0-5-13 0,13-2-17 16,5-3-23-16,5-6-44 0,6-4-79 15</inkml:trace>
  <inkml:trace contextRef="#ctx0" brushRef="#br0" timeOffset="95595.46">30815 5699 222 0,'-7'-12'29'0,"3"2"15"0,-4 2 5 0,0-2-4 16,-3 1 0-16,3 3 2 0,-2-1-9 16,-1 4-13-16,-1 0-4 0,-5 1-2 15,1 2 0-15,-3 0-1 0,1 0 1 16,-5 2-7-16,2 6 0 0,3 4-2 15,-5 2-4-15,-4 7 0 0,9 4 2 0,-5 2-3 16,6 4-1-16,5 2-4 0,-1-1 1 16,9 1-1-16,0 2 0 0,2 1-2 15,2 0 2-15,6-3 1 16,11-4-4-16,3-3-1 0,5-6-3 0,6-4 0 15,0-9-4-15,2-7-2 0,5 0 3 16,-3-15 2-16,-2-5 3 0,-2-6 4 16,-6-3 1-16,-3 0 0 0,-5-2 1 15,-5 0 0-15,-1 0 2 0,-11 0 1 16,0 0-1-16,-4-2-2 0,-13 2 2 0,-2-2-1 15,-3 4-1-15,-3 3-2 0,-4 6 1 16,-4 7-5-16,-6 7-20 0,-3 6-29 16,-7 6-66-16,-1 12-117 0</inkml:trace>
  <inkml:trace contextRef="#ctx0" brushRef="#br0" timeOffset="96296.5">29186 6788 219 0,'0'-10'101'0,"0"6"-35"0,0 3 10 15,0 1-34-15,0 0-14 0,0 10 1 16,0 9-3-16,0 8-5 0,0 6 5 0,0 3-12 16,0 0-1-16,0 2-4 0,0 1-2 15,0-4 1-15,0 1-2 16,2 0-4-16,2-5-1 0,2-1 0 0,0-3 1 15,3-3-5-15,1-3-8 0,0-7-17 16,7-5-18-16,3-7-25 0,3-2-52 16,2-5-140-16</inkml:trace>
  <inkml:trace contextRef="#ctx0" brushRef="#br0" timeOffset="96524.52">29789 6785 279 0,'0'0'129'15,"6"0"-84"-15,-1 0-3 0,1 9-11 16,-4 7 7-16,0 7-5 0,-2 4-15 16,0 4-5-16,0 6-6 0,0 0-2 15,-4 1-4-15,-4 4 3 0,1 0-1 16,3 2-2-16,0-1-3 0,4-5 2 15,0-5 0-15,2-5-2 0,11-7-16 0,1-4-14 16,7-8-24-16,1-8-49 0,3-1-95 16</inkml:trace>
  <inkml:trace contextRef="#ctx0" brushRef="#br0" timeOffset="96769.53">30761 6717 429 0,'0'0'81'0,"-2"11"-60"15,-9 7 13-15,-1 10-15 0,-7 2 7 0,3 4 1 16,1 4-11-16,-3 2-9 0,7 7-4 15,-3 0 0-15,4-3 0 0,3 1-3 16,3-4-3-16,4-4-15 0,0-2-18 16,11-7-33-16,3-4-75 0,1-12-135 15</inkml:trace>
  <inkml:trace contextRef="#ctx0" brushRef="#br0" timeOffset="97872.59">28365 7880 107 0,'0'-6'109'16,"0"1"-54"-16,2 2 9 0,-2 1-10 15,2 1-10-15,-2 1 11 0,4 0-15 16,0 5-22-16,3 11 11 0,-3 9-2 16,0 6-6-16,-2 4-6 15,-2 6 1-15,0 1-3 0,0 3-3 0,0 0-5 16,0-3-2-16,2 1 2 0,-2-5-2 15,4-6-3-15,2-5 0 0,1-5 0 16,1-7-2-16,2-2-5 0,1-4-9 16,3-7-11-16,5-2-14 0,3 0-23 15,9-7-42-15,0-10-101 0</inkml:trace>
  <inkml:trace contextRef="#ctx0" brushRef="#br0" timeOffset="98296.62">29204 8001 222 0,'-8'-11'48'0,"0"3"-37"0,2 1 42 0,-3-2-26 15,1 4 8-15,2 1 10 0,-5 1-19 16,3 3-12-16,-4 0-6 0,-1 0 0 15,-1 2 2-15,-3 7 2 0,1 3 1 16,-3 1 3-16,-1 5 1 0,1 2-6 16,0 4 0-16,-1 4 1 0,7 4-2 15,5 0-6-15,6 0 0 0,2 2-1 16,4-2-3-16,8-4 0 0,7-4 0 15,4-5 1-15,2-4-3 0,6-3-2 16,2-2-2-16,6-3 7 0,2-7-13 0,3 0-9 16,1-6 8-16,-5-13-6 0,-1-1 6 15,-4-4 6-15,-6-5 5 0,-8 2 5 16,-5-3-3-16,-8 2 2 0,-6 1 2 15,-2-3 1-15,0 3 0 0,0-2-3 16,-10 1-1-16,-2 2 1 0,-5-1-1 0,-1 3-2 16,-1 7 2-16,0 4 0 15,3 8-2-15,1 5-2 0,3 0 3 16,2 14-11-16,-1 2-9 0,5 4-14 15,4 2-24-15,2-4-33 0,0 1-66 0</inkml:trace>
  <inkml:trace contextRef="#ctx0" brushRef="#br0" timeOffset="98684.64">29963 7910 276 0,'-17'-8'3'0,"1"0"48"0,-3 3-10 16,1 2-4-16,-5 1 17 0,0 2-19 16,0 0-6-16,3 5-9 0,-3 8-5 15,4 3-4-15,-1 3 3 0,5 6-4 16,-1 2 1-16,7 2-2 0,5 4-5 15,4-4-3-15,0 3 1 0,11-5-4 0,5-3 2 16,5-2 1-16,4-5-2 0,4-5-4 16,0-3-3-16,-3-9-3 15,3 0-2-15,-4 0 0 0,-2-13-3 16,-2 2-1-16,-5-5-1 0,1-2 4 0,-7 1 7 15,-2-3 3-15,-2 0 4 0,-3 2 1 16,-3-2-2-16,0 2 1 0,-3-1 0 16,-7-1-2-16,-2 2 4 0,1-2-9 15,3 5 0-15,0 2-5 0,0 3 5 16,1 8-14-16,5 2-1 0,-2 1-29 0,0 14-16 15,2 4-28-15,2-1-60 0</inkml:trace>
  <inkml:trace contextRef="#ctx0" brushRef="#br0" timeOffset="99080.66">30606 7981 181 0,'-17'-17'140'0,"-3"3"-131"0,3 2 24 16,3 2-8-16,-1 1 3 0,5 4 18 16,1 2-18-16,1 3-11 0,4 0-9 15,-6 0-5-15,-1 8 5 0,-1 8 5 16,-5 2-1-16,1 9 2 0,-3 2-2 15,1 8-2-15,1 3-1 0,3 1-7 16,5 0 3-16,5-2-4 0,4-6-2 16,0-3 1-16,11-6 0 0,1-9-1 0,7 0-4 15,1-10 0-15,9-5-7 0,4 0 6 16,-2-9-3-16,2-6-4 0,1-7 3 15,-3-6 0-15,2-4 7 0,-13-6 3 16,-1 2 3-16,-11-2 2 0,-4-2 1 16,-2 2 1-16,-2-1 1 0,0 2-2 15,-14 4-5-15,-5 2 0 0,1 3 1 16,-5 5-2-16,0 2-3 0,0 8-17 15,3 8-21-15,-1 5-34 0,2 1-47 16,5 10-119-16</inkml:trace>
  <inkml:trace contextRef="#ctx0" brushRef="#br0" timeOffset="101069.78">32309 614 45 0,'-16'0'47'0,"1"2"-22"0,-4-2 11 0,1 0 0 16,3 1-10-16,-3-1 0 0,3 3-12 15,3-2 4-15,4 3 2 0,-1-1-8 16,3 0-7-16,0 1 1 15,0-2-1-15,0 0-2 0,-1-1 1 0,3 1 2 16,-4 1 3-16,2 1-5 0,-5-3 4 16,1 2 0-16,2-1 1 0,-2-1-4 15,1 3 6-15,1-2-2 0,-2 2-1 16,1 3-1-16,1-1-4 0,-2 5 2 15,1 3-2-15,-3 3 0 0,2 2 1 0,1 1 5 16,1 2-3-16,4 3-2 0,0-4 0 16,2 3 3-16,2-2-5 0,0-3-1 15,2 3 1-15,6-5 0 0,0 0-2 16,9-1 1-16,4-6-1 0,6-1 3 15,4-2-1-15,4-7-2 0,4 0 1 16,-2 0 2-16,-2-4-6 0,0-4-4 16,-1-6 3-16,-1-1 3 0,-6 0 1 15,-1-4-3-15,-7 1 6 0,-5-1-3 16,-5 0 3-16,-1 0-2 0,-6-2 5 0,-2-1 0 15,0 2-4-15,0-4-2 0,-2 1 2 16,-8-1 0-16,-3 1-1 0,-1 3-1 16,-5 1 0-16,-4 6 1 0,1 4-2 15,-5 2-3-15,4 7 1 0,4 0-5 16,1 0-4-16,1 15-15 0,7 4-22 15,2 3-32-15,-1-1-55 0</inkml:trace>
  <inkml:trace contextRef="#ctx0" brushRef="#br0" timeOffset="101625.81">32264 1434 191 0,'0'0'112'0,"0"0"-54"16,0 0-4-16,0 0-29 15,2 0 8-15,-2 0-13 0,0 0-13 16,0 7-7-16,-4 7 1 0,-1 5 6 0,-3 2 1 16,4 3-1-16,2-2-4 0,0 1-1 15,2-1 0-15,0-2-1 0,0 0-2 16,0 0 0-16,8 1-5 0,0-2-15 15,5 1-31-15,-1-2-38 0,-1-5-57 16</inkml:trace>
  <inkml:trace contextRef="#ctx0" brushRef="#br0" timeOffset="102261.84">32140 2196 22 0,'0'-6'123'0,"0"-1"-63"0,0-1-20 15,2 1 7-15,2-1-15 0,0 2-3 16,6 0-4-16,-4 0-5 0,9 0-6 15,1 1-1-15,-1 1 2 0,6 2 4 16,-1 0 3-16,3 2-3 0,2 0-2 16,2 1 1-16,2 10-5 0,-2 5 0 15,-7 4-6-15,-3 6-4 0,-7 2 2 16,-2 1-2-16,-8 2-1 0,0 0 1 0,-4-1-2 15,-10-2 4-15,-7 0-1 0,-4-4-1 16,-4-3-4-16,-2-3 4 0,2 0 0 16,0-6-2-16,5-2 0 0,1-3 2 15,2-3-1-15,5-1-1 0,5-3-1 16,1 0 3-16,4 0-2 0,0-7-2 15,1 2 0-15,3-2 1 0,0 0-2 16,2 2 1-16,0 2-4 0,0 2 1 16,7 1 2-16,1 0-6 0,0 0 4 15,2 5 2-15,7 5 1 0,-1 6-1 0,3 1 2 16,0 1 1-16,3 7-1 0,-1-1-2 15,0 3-6-15,6 0-19 0,-5-1-29 16,1 0-30-16,0 1-36 0,-11-5-96 16</inkml:trace>
  <inkml:trace contextRef="#ctx0" brushRef="#br0" timeOffset="103006.89">32123 2998 64 0,'-6'-8'42'0,"0"1"17"0,-1 1-5 0,3 2-8 16,-2 0 2-16,0 1-6 15,2-1-4-15,0 3-6 0,2 1-7 16,2-2-1-16,-2 2-5 0,2 0-5 0,0 0-12 16,0 0-3-16,2 0 1 0,6 7 3 15,6 5 2-15,5-2 2 0,0 4 3 16,5 0-7-16,-1-1 0 0,2 5 0 15,-2-2 1-15,-3 0-4 0,-1 1-1 16,-7-4 0-16,-3 1 3 0,-5-3-3 0,-4-2 1 16,0 1 3-16,-4-1 0 15,-5 0 1-15,-5 2-2 0,-1-3 0 0,-3 1 3 16,-3 0-4-16,-2-2-1 15,3 2 1-15,5 0 1 0,1-4-2 0,5 2 0 16,3-2-1-16,4 1-1 0,2 3-1 16,0-2-1-16,0 4 4 0,11 2-3 15,3-1-2-15,5 2 1 0,-1 0 0 16,5-2 0-16,0 0-4 0,-1 0 3 15,-3 0 1-15,2 1 1 0,-5-3 3 0,1-2-3 16,-3 1 2-16,-5-3 1 0,-3 0-1 16,-6-2 1-16,0 1 2 0,0-2 2 15,-13 2 0-15,-1 0 4 0,-7 0-1 16,5 1 1-16,-1 0-5 0,-4 1 3 15,5-3-2-15,-1 4-2 0,-1-3-2 16,1 1 0-16,1 0 2 0,1 1-3 16,7-1 0-16,2 1-1 0,2 1-6 15,4 0-17-15,0 3-14 0,0 1-28 16,6 1-23-16,0-2-61 0</inkml:trace>
  <inkml:trace contextRef="#ctx0" brushRef="#br0" timeOffset="103983.93">32214 3821 240 0,'0'3'15'15,"0"1"35"-15,0 3-27 0,0 3-5 16,0 0 32-16,0 4-19 0,-2 3-6 15,-4 2-8-15,-3 4-5 0,1-2-6 16,0 0 0-16,-2-1 2 0,1-1 1 0,-3-1 1 16,4-3-4-16,1-2 6 0,1-2-4 15,4-3-6-15,2-3 1 0,0 2 3 16,0-3 0-16,4 2 0 15,7-2-2-15,3 0 2 0,5-1-1 0,3-3-1 16,5 0-2-16,0 0 2 0,0 0-4 16,0-1 0-16,2-3-4 0,-2 2 1 15,-2 1-1-15,-1-1-4 0,-7 2-1 16,-1-1 1-16,-3 1-3 0,-5 0-4 15,-2 0-3-15,-4 0-6 0,0 0-7 0,1 0-23 16,-3 0-12-16,0 0-16 0,0 0-29 16</inkml:trace>
  <inkml:trace contextRef="#ctx0" brushRef="#br0" timeOffset="104242.96">32299 3949 347 0,'0'0'16'15,"2"0"73"-15,-2 0-57 0,0 0-21 16,0 0 26-16,0 12-17 0,0 6-2 15,-4 7-4-15,-3 3-6 0,1 1-3 16,-2 1-5-16,6 1 1 0,0-3-2 16,2 5 0-16,2 0-7 0,8-3-24 15,7 0-37-15,-1-7-67 0,7-6-119 0</inkml:trace>
  <inkml:trace contextRef="#ctx0" brushRef="#br0" timeOffset="104995">32214 4685 117 0,'-8'-4'48'0,"4"3"16"0,-1-1 2 16,3-1-28-16,0 1 13 0,0-1-8 15,0 2-8-15,2 1-5 0,-2-1-5 16,2 1-9-16,0 0-4 0,0 0 0 16,0 0-3-16,0 0-3 0,2 0-1 0,15 0 5 15,3 1 0-15,11 5 0 16,9-3-6-16,1 0 0 0,5 3-2 15,-1-3-1-15,-4 1-5 0,-1 1-15 0,-7-4-23 16,-2 2-24-16,-7-2-32 0,-9-1-57 16</inkml:trace>
  <inkml:trace contextRef="#ctx0" brushRef="#br0" timeOffset="105254.02">32243 4692 301 0,'-10'7'10'0,"1"6"38"0,9 0-25 16,0 4-9-16,7 0 9 0,7 0-5 0,5 4-6 15,5-1-4-15,3 1-6 0,2 3-1 16,-4-4 1-16,-6 3-2 0,-11-1-4 16,0-1 3-16,-8-2 6 0,0-2-5 15,0-1 2-15,-16 4 3 0,-3 3 5 16,-8 1 4-16,0-1-8 0,-2-4 2 0,0-2 5 15,-4 0-1-15,-2 1-2 0,2-3-5 16,4-2-1-16,2-3-2 16,9-3-4-16,5-2-2 0,9 1-17 15,4-1-43-15,0-5-93 0,2 0-148 0</inkml:trace>
  <inkml:trace contextRef="#ctx0" brushRef="#br0" timeOffset="106152.07">31073 3267 2 0,'-2'0'4'0,"2"0"-1"0,0 0-3 0,0 0 0 16</inkml:trace>
  <inkml:trace contextRef="#ctx0" brushRef="#br0" timeOffset="107663.15">29597 3611 6 0,'0'0'42'0,"-4"0"33"16,2 0-55-16,0-1 21 0,0 0-12 15,-2-2-4-15,4 3 25 0,-5-1-10 16,3-1-9-16,0 1-5 0,0-2 2 15,2 0 4-15,-2 0-8 0,0-1-4 16,0 1-3-16,2-1-3 0,0 1-2 0,0 3-5 16,0-1 3-16,0 1-1 0,0 0-8 15,0 0 1-15,0 0-2 16,0 0 1-16,0 0-4 0,0 0 0 0,0 1-2 15,12 5 7-15,5 0 1 0,4 2 0 16,6-1 0-16,-1 2 3 0,5-3-5 16,-2 0 0-16,4 1-1 0,0-2 2 15,-4 1-2-15,4-1 1 0,-4 1 1 16,-2-3-1-16,-2 0 0 0,-2-2-1 15,0 0 1-15,-3 0 0 0,-1 0-2 0,-1 1 2 16,1-2 0-16,2 0 0 0,-3 0-1 16,1 0 0-16,-3 0 1 0,3 0 0 15,-2 0-2-15,-1 0 0 0,3 0 2 16,-3 0 0-16,1 3-2 0,4-1 1 15,-3 1 1-15,1-3 0 0,3 1-2 0,-1-1 1 16,6 0 2-16,2 0-1 16,-2 0-1-16,4 0 0 0,-4 0 1 15,-3 0-1-15,1 0-1 0,-6 0 1 16,0 0 1-16,-3 0 0 0,-4 0-4 0,1 2 2 15,1 2 2-15,-1 0 0 0,1-1-2 16,1 1 1-16,-5-1 1 0,7 0 0 16,-3 2-2-16,3-3 0 0,3 2 3 15,-3-4-1-15,1 2-2 0,3 0 0 16,-4-1 3-16,5 1-2 0,-3 0-1 0,0-1 1 15,1 0 2-15,-1 0-2 0,-3-1-1 16,-1 0 1-16,-1 0 2 16,1 0-2-16,-3 0 0 0,1 0-1 15,-1 0 2-15,-2 0-1 0,5 0 0 0,1 0 0 16,1 0 0-16,1 1 2 0,-1 0-4 15,2 1 2-15,1 0 0 0,3-1 0 16,2 2 0-16,0 0 0 0,-3 1 0 16,3-2 0-16,2-1 0 0,-2-1 0 15,2 0 2-15,-5 0 0 0,3 0-2 0,-6 0-2 16,-1 0 4-16,-1-1-2 0,-3-1 0 15,3 2 0-15,-5-1 0 0,5-1 1 16,2 1-2-16,3 1 1 16,-3-1 0-16,6 0 1 0,-5 0-2 0,3-2 1 15,2 0 1-15,-2 0 0 0,1-1-2 16,1 0 1-16,0 0 1 0,-2 1 0 15,0 1-2-15,-3 0 0 0,-1 1 2 16,-1 0-1-16,-1-1-1 0,-3 1 1 16,5 0 2-16,-5-1-3 0,1 2 1 15,-1 0 0-15,1-2 1 0,-1 0-1 0,-1-3 0 16,3 1 0-16,3 0 0 0,0-3 0 15,3 2-1-15,3-3 1 0,0 1 1 16,-4 2 0-16,-3 1-3 16,-1-1 2-16,-9 4 2 0,-2-2-2 0,-4 2 1 15,0 0 4-15,0 0 8 0,-2 1 1 16,0 0-4-16,0 0-3 0,0 0-4 15,0-2-1-15,0 2-3 0,2 0-1 16,-2 0-1-16,0 0-3 0,2 0-12 16,-2 0-8-16,3 6-10 0,1-1-51 0,-2-5-136 15</inkml:trace>
  <inkml:trace contextRef="#ctx0" brushRef="#br0" timeOffset="110834.33">20452 9161 1 0,'2'-3'-1'0,"6"0"127"0,-3-3-94 16,-1 1-2-16,2 2 6 0,-2-2-10 15,-2 2-4-15,2 1-2 0,-2 0-1 0,-2-1-2 16,2 0-1-16,0 1 0 0,1-1-5 15,-1 0-2-15,-2 1-2 0,2 1 2 16,-2 0-2-16,0 0-3 0,2 1-3 16,-2-1 1-16,2 1-1 0,-2 0-1 15,0-1 1-15,0 1 0 0,0 0-2 0,0 0-1 16,2 0 0-16,4 0 2 0,6 0 1 15,7 0-2-15,4 0 2 16,8 0 0-16,4 0-1 0,6 0 0 16,3 0 0-16,-1 0 1 0,3 0-1 0,-1 0 0 15,3 0 0-15,-1 0 1 0,3 0 2 16,-5 0-4-16,1 0 2 0,-5 0 5 15,0 0-2-15,-3 0-2 0,-5 2 5 16,-2 0 0-16,-4 1 0 0,1 0-6 16,-1 0 1-16,-4 0 2 0,0 0-4 0,0 1 0 15,-3 0 0-15,1 1 1 0,2 0 0 16,-1-2-1-16,3 0 0 0,-2 0 1 15,-7-3 1-15,-3 0-3 16,-9 0 2-16,0 0 1 0,-2 0 3 0,-2 0-5 16,0 0 1-16,0-4 2 0,0 0-1 15,0 2-2-15,-6 0 0 0,2 1 1 16,0 0 1-16,-5 0-4 0,5-2 2 15,-6 3 2-15,0-2-2 0,-5 2 0 16,-5 0 0-16,1 0 1 0,-6 0-1 0,-2 0-1 16,2 0 2-16,-8 0 0 0,2 0-1 15,-2 1-1-15,0 1 2 0,-2 1 0 16,2 2-1-16,-4-3 0 0,-2 1 0 15,-5 2 1-15,1-1-1 0,-3 1-1 16,-3 1 1-16,-1 0 2 0,0 0-3 16,1-2 1-16,1 2 1 0,7 0-2 15,4 0 1-15,4-2 1 0,8 0-2 16,6-3 2-16,3 1 0 0,3-2-2 15,-1 0 1-15,-1 2 2 0,1-2-2 16,-1 1-1-16,-1 3 1 0,-3-4 1 0,-1 2-1 16,-1-2-1-16,4 0 1 0,-1 0 2 15,3 0-2-15,1 0-1 16,-1 0 1-16,3 0 1 0,0 0-1 0,-1 0-1 15,1 0 1-15,3-2 1 0,-1-1 0 16,2 0-1-16,2 1 0 0,-3 0 2 16,5-1-2-16,-2 1 0 0,4 1 2 15,0-1 2-15,0 1-4 0,2 0 2 16,0 1 3-16,0-1-3 0,0-2-1 15,0 1-2-15,0-2 1 0,8 0 1 0,-4 1-1 16,0 0-1-16,3 1 2 0,1 1 0 16,0-1-2-16,2 1 0 0,5-1 1 15,1 2 1-15,3 0-1 0,8 0-1 16,4 0 1-16,4 0 0 0,4 0-2 15,7 4-6-15,-1-3 5 0,5 0-3 16,0 1 4-16,-1-2-2 0,3 2 3 16,-3 0 1-16,5 0-2 0,0-1 1 15,-2 0 1-15,1-1 0 0,-1 0 0 16,-4 0 0-16,1 0 0 0,-5 0 0 0,-3 0 0 15,-6 0 0-15,-6 0 0 0,-6 0 1 16,-5-2-2-16,-7 2 1 0,-3 0 1 16,-6-1 1-16,2 1-2 0,-4 0 1 15,0 0 3-15,0 0-3 0,0 0-1 16,0 0 0-16,0 0 1 0,0 0 1 0,0 0 0 15,0 0-1-15,0-1 4 16,0 1-3-16,0 0 0 0,-4-2-3 16,-2 1 4-16,-5 1-3 0,-3-1 0 15,2 1-2-15,-5 0 5 0,-2 0-3 0,-3 0 0 16,-1 0-1-16,-4 0 2 0,-4 0-1 15,-2 0 0-15,0 0-1 0,-8 0 2 16,-1 1-1-16,-5 2 0 0,-1 1-1 16,1-1 2-16,-1 2-1 0,3 0 0 15,-1 0-1-15,1 2 2 0,3-3-1 0,5 1 0 16,4-1-1-16,6-1 1 0,2 0 0 15,7-1-3-15,-1-2 2 16,1 2 1-16,-1 0 0 0,-4 0-2 16,-2 1 4-16,-1 1-4 0,-5-1 2 0,4 0-2 15,-2 2 1-15,0 0 1 0,4-1 0 16,0 1-1-16,-2-3 1 0,9-1 1 15,5 0-1-15,5-1 0 0,4 0 0 16,0 0 1-16,0-5 1 0,4-1-2 16,0 1 2-16,0-2-5 0,4 1 3 15,0-2 3-15,2-1-6 0,0 3 4 0,1-1 1 16,-3 1-1-16,4 1 0 0,-2 1 2 15,4 1-3-15,-1 0-1 16,5 2-1-16,5-1 4 0,1 1-2 16,7 1-2-16,4 0 2 0,9 0 2 0,5 0-2 15,5 0-3-15,6 0 2 0,3 0 1 16,1 0-2-16,7 0 2 0,-3 0-3 15,2 0 3-15,0 0-3 0,-2 0-3 16,-2 0 1-16,-6 0 3 0,-9 0 2 16,-3-3-1-16,-5 0 1 0,-4 1 0 0,-4 1 1 15,0 0-2-15,-4 0 1 0,0 0 0 16,-4-2 1-16,-5 0-1 0,-7 1 2 15,-3-2 0-15,-6 3 0 16,-2-1 3-16,0-1 3 0,0 2-5 0,0-1 1 16,-6 2-5-16,-5 0 1 0,1 0 1 15,0 0-1-15,-1 3-1 0,1 3 1 16,-2 0 1-16,-3-3-1 0,1 0-1 15,-9 0 1-15,-2 2 0 0,-2 1 1 16,-4 0-4-16,-4-2 1 0,-4 2 2 0,-4-2 0 16,-1 1 0-16,-8 0 0 0,-5 0 0 15,-1 1 0-15,-6-2 0 0,0 4 0 16,-3-2 0-16,1 0 1 0,2 0-1 15,0-1 1-15,6-1 3 0,6 0-1 16,11 1-1-16,10-3 2 0,13-1 0 16,1-1 0-16,7 1-2 0,3 0 1 15,1 1 0-15,6-1-3 0,0 3-1 16,0-1-2-16,6 0 4 0,11 2-1 15,8-2 0-15,12-1 2 0,13-1-1 0,10-1-1 16,8 0 0-16,8 0-3 0,7-1 0 16,0-3-3-16,1-2-5 0,-3 3 4 15,-5 1 3-15,-7-1 5 0,-5 1-4 16,-8-2 2-16,-11 3-6 0,-10 1-7 15,-10-1-33-15,-11 1-11 0,-11-2-5 16,-3 0-10-16,-7-4-22 0</inkml:trace>
  <inkml:trace contextRef="#ctx0" brushRef="#br0" timeOffset="112518.43">6555 8700 79 0,'0'-4'41'0,"0"2"-11"0,0-1 15 15,-2 0-13-15,-2 0-6 0,0 0-5 0,-1 0-2 16,-1-2 5-16,2 2-1 0,-4-3-3 15,4 0 1-15,-5 2 2 0,3-3-5 16,0 3-1-16,-2-2 0 0,1 0-1 16,-1 0-4-16,-2 1-1 0,0-1 3 15,-5 2-6-15,1-1-3 0,-3 1 3 16,-6 3 1-16,1-1-5 0,-1 2-3 0,-4 0 5 15,-2 5 1-15,2 7-3 16,-4 1 0-16,4 4 3 0,2 1-1 16,7 3 0-16,-1 5-5 0,3 3 4 15,5 0 1-15,5 5-5 0,0 0 1 0,4 3 2 16,0 3-1-16,2 0 1 0,0-2-3 15,0-3 0-15,10-1 1 0,5-3-2 16,1-3 0-16,5-5 2 0,6-5-1 16,6-5-1-16,8-5 0 0,5-5 1 15,3-3 1-15,5-2-2 0,-2-14 1 0,3-4 1 16,-1-1-4-16,-4-4 2 0,-3-1 1 15,-5-2-2-15,-7-3 3 16,-10 2-2-16,-5-1-1 0,-5 1 2 16,-7 2-2-16,-8 0 1 0,0 1 0 0,0 0 1 15,-12-1 1-15,-5 4 0 0,-6-1-2 16,-1-1 0-16,-5 2 1 0,-4-1-2 15,-3 4 1-15,-5 5-2 0,-2 5 2 16,1 8-1-16,-3 2-1 0,1 8-2 16,7 11-2-16,8 1-4 0,11 1-8 0,9 3-2 15,7 0-23-15,2 4-31 16,2-4-39-16,7-3-68 0</inkml:trace>
  <inkml:trace contextRef="#ctx0" brushRef="#br0" timeOffset="113463.48">7243 8526 118 0,'-6'-6'26'0,"0"1"13"16,-2 1 1-16,1-2-8 0,-1 3 4 15,4-3 6-15,-4 1-11 16,1 0-1-16,1 1-6 0,0 2-1 0,0 2-1 15,2-1 2-15,0 1-5 0,2-1-3 16,-3-1 1-16,5 2-4 0,0 0 0 16,0 0-7-16,0 0-5 0,9 0-1 15,7 0 5-15,9 0-3 0,4 1 2 16,6 1-1-16,4 0 1 0,3 1 0 0,1 2 0 15,0-2-3-15,1 3 4 0,-1 3 0 16,-5 0-3-16,-5 3 1 0,-9 0-1 16,-3 0-2-16,-9 1 2 15,-5-1 0-15,-5 2 0 0,-2 1-3 0,-9-3 4 16,-7 4 0-16,-7-2-2 0,0 0-1 0,-3 1 0 15,-5 0 2-15,0-1-2 16,0 3 0-16,-3-2 0 0,1-1 1 16,2 0-1-16,0-3 0 0,7 2 0 15,9-4 1-15,7-3 0 0,4 1-3 0,4-2 1 16,0 3 1-16,8-2-1 0,6 0 0 15,7-3 1-15,6 1 0 0,-2 0 1 16,2 4-2-16,0 1 1 0,4 2 1 16,0 3 0-16,0-2-2 0,-2 2 0 15,2 2 0-15,2-1-3 0,0 2 4 0,0 1-1 16,-4 0-2-16,0 3-4 15,-7 1-2-15,-3-1-2 0,-9 1-1 16,-3-2 1-16,-5-1 1 0,-2 1 1 16,0-3 6-16,-11 0 2 0,-1-2 1 0,-5-2 1 15,-1-1 3-15,-3-3 6 0,-6-1 0 16,2-3 1-16,-2-1 2 0,-1 3-1 15,-3-3-6-15,-3 2 4 0,1-2-1 16,0-1-5-16,2 2-1 0,4-1 1 16,5-2-1-16,3 3-3 0,3 0 0 0,-1 3 0 15,5 5-1-15,-1 3-7 16,7 4-9-16,6 5-26 0,0-6-44 15,0-2-162-15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0:28:41.25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4124 573 19 0,'0'-2'83'0,"0"-1"-62"16,0 0 19-16,0 0-5 0,0 0-11 0,0 1-3 15,0-1 4-15,0-1 4 0,0 3-11 16,-2-1-3-16,0 1-4 0,2 0 1 15,-2 1-4-15,2 0 2 0,0-2-3 16,0 2 1-16,0 0-3 0,0 0 2 16,0 0 0-16,-2-2-1 0,0-1-2 0,-3 2-4 15,1-1 4-15,0-1-2 0,0 2-1 16,-2-1 0-16,2-1 1 0,-3 0-1 15,-3 1 0-15,0-2-1 0,-3 0 4 16,3 2-1-16,-4 0-1 0,-1 1 2 16,3 1-3-16,-5 0 3 0,3 0-2 15,-3 0 2-15,3 3 1 0,-3 2-1 16,1 2-2-16,-3 1 0 0,0 4 2 15,-1 1-3-15,1 3 0 0,1 5 0 16,-3 2 1-16,2 3 1 0,1 4-2 0,1 0 0 16,5 2 1-16,1 2-2 0,1 0-1 15,8 1 2-15,0 0-1 0,2-2 0 16,0 1 0-16,6-3 1 0,4-3 0 15,5 1-1-15,-1-6 0 0,5-3 0 16,2-3 3-16,1-4-1 0,1-2-1 16,4-4 3-16,6-2-1 0,-6-5 2 15,6 0-2-15,0-4 0 0,2-8-1 16,0-3 0-16,3-6-2 0,-1-2 2 15,-2-1 0-15,-6-1-1 0,-4-2-1 16,-5-1 2-16,-3-3 1 0,-3-1-3 0,1 1-1 16,-11-2 1-16,0 4-1 0,-4-4 1 15,-2-1 2-15,-10-1-4 0,-5-4 4 16,-1-1-3-16,-7 1 1 0,0 2-4 15,-6 3 0-15,-2 7 0 0,2 5-3 16,-2 6 2-16,4 6 2 0,2 4 1 16,4 5-4-16,7 1-5 0,1 0-9 15,5 5-12-15,4 6-35 0,2 4-40 16,-3 0-46-16</inkml:trace>
  <inkml:trace contextRef="#ctx0" brushRef="#br0" timeOffset="970.05">4033 1565 162 0,'2'8'28'0,"2"5"13"0,-4 2 16 15,2 4-14-15,0 0-9 0,0 3-5 16,0 0-5-16,-2 2-3 0,0-1-7 15,2 2-1-15,1 0-2 0,-3 1 1 16,0 0-4-16,0 0 2 0,0 0 3 16,0 0-7-16,0-1-4 0,0 2 0 15,0-2 1-15,0-1-3 0,0-2-1 16,0 2 2-16,0-3 4 0,2 0-17 15,2-1-12-15,4-4-23 0,-2-3-24 0,-2-2-46 16,3-4-101-16</inkml:trace>
  <inkml:trace contextRef="#ctx0" brushRef="#br0" timeOffset="1920.1">3789 2851 132 0,'0'-4'33'16,"0"2"7"-16,0-2 0 0,2-1-20 16,4-2-9-16,7-3-1 0,1-1 5 0,3-4 5 15,3 2-5-15,1 0 3 0,4 2-2 16,-4 1 2-16,3-1-3 0,-3 2 1 15,0 5-2-15,-3 4-5 0,-1 0-2 16,-5 1-1-16,-1 8-1 0,-5 5 1 16,0 5-3-16,-4 3 4 0,-2 8 0 15,0 0 0-15,-4 5-2 0,-6 4-4 16,-5-1 4-16,1 3 0 0,-5 0-4 15,2-3 3-15,-1 0-2 0,-3-7 1 16,1-2-3-16,1 0 1 0,-4-5 2 16,5-4-4-16,-1-2 1 0,7-5 0 0,-1-4 3 15,7-5 0-15,0-3-2 0,2-1 1 16,-3 0 0-16,3-1 0 0,0-8-4 15,2-2 1-15,2 0 1 0,0 2-1 16,0 2-1-16,6 2-3 0,3-1 3 16,3 3 3-16,2 3-4 0,3 0 0 15,2 0 3-15,-3 4 0 0,7 4 0 16,-5 1-1-16,3-1 1 0,0 2 0 15,-1-1 0-15,5 1-6 0,-4-3-6 16,2 0-11-16,1-2-20 0,-5 2-23 0,0-4-43 16,-7 2-42-16</inkml:trace>
  <inkml:trace contextRef="#ctx0" brushRef="#br0" timeOffset="2737.15">3686 3704 111 0,'-4'0'74'0,"-1"0"-43"0,5 0 28 15,0 0-8-15,0 0-14 0,0 0-11 16,0 0-13-16,5 0-11 0,5 0 6 16,4 0 3-16,5 0 2 0,4 0 1 15,1 0-2-15,5 0-4 0,0 1 4 16,-2 2 1-16,0 4-8 0,-4-1-4 0,-5 5 1 15,-5 2 1-15,-3 3-3 0,-4 3 0 16,-1 1 1-16,-5-1 0 16,0 2 2-16,-3-2-2 0,-5 1 0 0,-2 0 4 15,-5 0-3-15,1 0-4 0,-5-1 4 16,1-1 3-16,-3-1-4 0,2-2-1 15,3 3 3-15,4-4 0 0,1-2 0 16,5-2 0-16,6-3-1 0,0 1 1 16,0 1-3-16,4-2-2 0,13 2 2 0,-1-1 3 15,3-1-2-15,8 0-2 0,0 0 2 16,1-2 0-16,-1 1-1 0,0-1-2 15,-2-1 1-15,0 2 0 0,-7-1-2 16,-3 2-1-16,-5-2 2 16,-2 3 1-16,-3-1 0 0,-3 1-1 0,-2 2 3 15,0 0 2-15,0 1-3 0,-7 2 1 16,-5 0 2-16,-2 1 1 0,-1 2-1 15,-3-2-2-15,-1 1 5 0,0 0 1 16,-1 2-4-16,1-1-2 0,-6 2 1 16,3 1-1-16,1 1-1 0,8-6-3 0,3-2-1 15,8-3-8-15,2-3-30 0,0 3-22 16,4 0-56-16,4-2-61 0</inkml:trace>
  <inkml:trace contextRef="#ctx0" brushRef="#br0" timeOffset="3366.19">3704 4813 0 0,'0'20'189'0,"0"0"-175"0,-2 6 20 16,-4 3 4-16,0 2 3 0,2 8 17 15,-3 1-26-15,3-1-12 0,0 1 4 16,0-4 5-16,0-3-11 0,2-3-4 15,2-6-6-15,0-2 2 0,6-1-7 16,4-5 0-16,1-2 0 0,5-3-1 16,7-4-1-16,2-3 1 0,4-4 0 15,6 0 4-15,-2-3-7 0,0-8 0 16,0-1 3-16,0-1-2 0,-2-2-1 0,2 0-5 15,-4-4 3-15,0 2 1 0,-2-2-3 16,-2 5-1-16,-4 3 1 0,-7 0-2 16,-4 2-4-16,1 2-5 0,-3-3 0 15,-2 5-7-15,-4 1-11 0,2 0-10 16,-4 4-19-16,0 0-19 0,0 0-32 15</inkml:trace>
  <inkml:trace contextRef="#ctx0" brushRef="#br0" timeOffset="3608.2">3973 5062 261 0,'0'29'26'0,"-4"7"37"0,-2 4-11 16,4 3-13-16,-3 0-11 0,5 5-11 16,0 0-10-16,0 1 0 0,0 1-4 0,7-2-1 15,3 0 0-15,4 5-12 0,-3 3-14 16,3 1 19-16,-1-1-52 0,1-8-110 15,-1-9-23-15</inkml:trace>
  <inkml:trace contextRef="#ctx0" brushRef="#br0" timeOffset="4090.23">3719 6106 33 0,'2'3'232'16,"0"-3"-208"-16,-2 0-2 0,0 0 28 15,2 0-12-15,0 2-8 0,4 2-14 0,5-1 1 16,3 3-2-16,9-1 1 0,4-2 8 16,4 0-11-16,4-3-5 0,2 0-1 15,-2 0 0-15,0 0-6 0,-2-6 3 16,0 3-3-16,-6-5 0 0,-2 2-10 15,0-3-12-15,-4 0-21 0,-5-1-37 0,-8-3-64 16,-8 2-99-16</inkml:trace>
  <inkml:trace contextRef="#ctx0" brushRef="#br0" timeOffset="4377.25">3737 6232 41 0,'0'11'251'0,"0"2"-264"0,13 0 17 16,1 0 8-16,9 0 18 0,0-1-6 0,8 0-13 15,2 2-3-15,-2-1-4 0,0 2-1 16,-2 2-4-16,-4 0 2 0,-3 2 1 16,-5-1 0-16,-7 3-2 0,-2-1 2 15,-8 1 4-15,0 1-1 0,0-1 12 16,-14 0 3-16,-1 2 0 0,-5-1-4 15,-1 3-5-15,-6 2-1 0,-4 3-3 16,-8 4-4-16,-2 2 1 0,-1-2-1 16,5-3-1-16,6-5-2 0,6-1-3 15,7-1-8-15,5-3-14 0,9 2-21 0,4-1-41 16,0-1-57-16,0 3-45 0</inkml:trace>
  <inkml:trace contextRef="#ctx0" brushRef="#br0" timeOffset="5014.28">3892 7263 49 0,'2'-2'-16'0,"-2"0"217"15,0 2-164-15,-2 0 12 0,-4 2-1 16,-4 13-20-16,2 6-10 0,-1 12-3 0,-1 7-2 16,2 8 8-16,-1 9 1 0,1 6-1 15,2-3 2-15,2-3-6 0,4-3-5 16,0-6-2-16,0-2-5 0,10-3-1 15,3-4 0-15,3-6-2 0,7-5-1 16,2-3 0-16,-1-4 0 0,3-3 2 0,-2-5-2 16,0-8-1-16,2-3 0 0,-2-2 4 15,-5-5-4-15,-3-8 0 16,-3-4 2-16,-1-2-1 0,-5-2 0 15,0-2-1-15,-8 1 2 0,0 0 1 0,0 2-1 16,-4 3-3-16,-6 2 3 0,-3 3 0 16,-7 3-4-16,1 3-3 0,-4 5 0 15,1 1-8-15,-1 1 1 0,0 14-10 16,5 6-14-16,3 7-22 0,-1-1-25 15,7 1-55-15,5 1-96 0</inkml:trace>
  <inkml:trace contextRef="#ctx0" brushRef="#br0" timeOffset="5525.31">3826 8597 0 0,'-2'0'202'16,"2"0"-177"-16,0 0 15 0,0 0-6 16,0 0-24-16,2 0 2 0,13 0 3 15,3 0-2-15,5 0-4 0,0-1-6 16,4-3-3-16,4-1 7 0,2 0 4 15,2-3-4-15,2 0 8 0,0 2 1 16,-4-1-4-16,-4 6-2 0,-6 1-1 16,-4 0-3-16,-7 0-3 0,-4 3 0 15,-6 8-3-15,-2 4 3 0,0 5 3 0,-10 6 3 16,-4 5-3-16,-7 2-1 0,-2 4-1 15,3 1 1-15,-3 2-3 0,2 8-2 16,-6 7 1-16,0 2 1 0,5-1-2 16,7-8-3-16,9-6-18 0,6-1-21 15,0-1-95-15,0 3-62 0</inkml:trace>
  <inkml:trace contextRef="#ctx0" brushRef="#br0" timeOffset="6313.36">3952 9990 231 0,'-10'-5'39'0,"-2"1"10"16,1 1 4-16,-3 2-13 0,-1 1-9 15,1 0-6-15,1 0-15 0,3 6-2 16,0 2-2-16,2 5-5 0,-1 2 2 0,3 2 1 16,4 3 0-16,0 4-1 0,2 0-4 15,0 1 3-15,6 2 1 16,7 0-4-16,3 1 0 0,7 1 3 15,0 3-1-15,1-2-2 0,3 0 1 0,0 4 1 16,0-3-1-16,-4 7-4 0,-1 0 1 16,-1-2 4-16,-6 1 0 0,-3-5-2 15,-2 1 2-15,-8 0-1 0,-2-4 2 16,0 0-1-16,0-1 1 0,-10-5 6 15,-7 0 2-15,-3-5-1 0,-1-2 3 0,-2 0 3 16,3-7-4-16,-3-3-4 0,2-2 4 16,3-2 0-16,1-2 0 0,1 0-5 15,-1-10 0-15,3-4-1 16,1-4 0-16,5-3-5 0,2-5 1 0,6-6-1 15,0-2-1-15,14-4-2 0,5 1 1 16,6 0 2-16,-1-2 0 0,-1 2-7 16,0-4 1-16,2 1 0 0,-5 0-1 15,1-2 1-15,-2 2 3 0,-5-1 3 16,-4-3 1-16,-5 5-3 0,-5-4 2 0,0 2 1 15,0 2-1-15,-9 4-1 0,-1 3-2 16,-7 8 2-16,-1 6-1 0,1 7-5 16,-1 4-7-16,7 4-8 0,1 3-14 15,2 1-32-15,0 13-82 16,-3 7-133-16</inkml:trace>
  <inkml:trace contextRef="#ctx0" brushRef="#br0" timeOffset="6976.39">3969 11513 226 0,'0'4'149'0,"0"-2"-132"15,0 4 4-15,0-1 7 16,0 4-14-16,0 4-7 0,0 1-6 15,4 3 3-15,2 0-9 0,2 2-50 16,1 0-50-16,-5-1-12 0</inkml:trace>
  <inkml:trace contextRef="#ctx0" brushRef="#br0" timeOffset="7126.4">4031 12146 213 0,'-8'12'15'0,"3"2"-9"0,3-2 0 15,0-4-6-15,2 0-3 0,0-4-43 0,0-2-117 16</inkml:trace>
  <inkml:trace contextRef="#ctx0" brushRef="#br0" timeOffset="10433.59">9219 554 132 0,'0'-6'53'0,"-2"2"-25"15,-4-3 19-15,4 1-8 0,-4 0-5 16,2-1-2-16,-3 1-3 0,3 1-7 15,0 0-7-15,-4 0 1 0,0-1-1 16,-1 3-4-16,1-1 2 0,-2 1-2 16,2 3 0-16,-9 0-3 0,3 0-6 15,-9 0 6-15,-2 8-3 0,0 5-3 0,0 0 3 16,-1 3 1-16,-1 3-3 15,-4 2 0-15,0 7-2 0,4 0 1 16,2 2 3-16,8 4-2 0,3-3-3 16,6 4 2-16,6 0 0 0,0-1-2 0,2 3-1 15,0 1 1-15,4 0 1 0,10-1-1 16,5-4-1-16,1-4 2 0,9-7 0 15,0-6-1-15,8-5 1 0,3-6 1 16,1-5 0-16,0 0-2 0,1-3-1 16,-1-16 3-16,0-5-3 0,-1-6 2 0,-3-3-1 15,-4-2 1-15,-6 0 1 0,-2 0-1 16,-9 0-2-16,-1 1 3 0,-7 3-1 15,-4-3-1-15,-4 2 0 16,-4 3 1-16,-8 1 1 0,-7 2-2 0,-6 1-1 16,-2 3 1-16,-4 2 0 0,-2 6-5 15,-2 8-5-15,0 6-7 0,-2 0-8 16,2 16-13-16,4 5-18 0,4 2-52 15,8 0-63-15</inkml:trace>
  <inkml:trace contextRef="#ctx0" brushRef="#br0" timeOffset="11266.64">9104 1557 227 0,'0'-8'51'16,"0"1"16"-16,0 3-8 0,0 3-16 16,0 1 0-16,0 0-19 0,0 11-17 0,-2 8 4 15,-3 12 1-15,-1 5-3 0,4 3-1 16,-4-1-2-16,4 1-3 0,2 2-3 15,-2 2 2-15,0 4-1 0,2 2-1 16,0-2 2-16,0 2-2 0,2-3-5 16,8-2-4-16,3-2-22 0,-1-4-32 0,-2-2-27 15,-4-4-77-15</inkml:trace>
  <inkml:trace contextRef="#ctx0" brushRef="#br0" timeOffset="11876.67">8504 2894 119 0,'0'0'116'0,"0"0"-72"0,0 2 7 0,0 6-6 15,4 5-9-15,-2 5-6 0,0 2-4 16,-2 6-5-16,0 2-3 0,0 3-5 16,0 3 2-16,0 0-4 0,0 1-3 15,0 1-3-15,-4-2 2 0,2 1-3 16,0-2-1-16,2-4-5 0,0-1 5 0,0-6-2 15,6-2-3-15,3-2-7 0,3-5-17 16,5-2-21-16,-1-4-49 0,3-7-78 16,1 0-44-16</inkml:trace>
  <inkml:trace contextRef="#ctx0" brushRef="#br0" timeOffset="12317.7">9192 2969 19 0,'0'-14'159'16,"0"1"-59"-16,0 3-72 0,0-3 30 15,0 6-14-15,-6-1-15 0,2 0 1 16,-2 6-9-16,2-2-9 0,0 3 1 15,-5 1 0-15,3 0 0 0,-2 0-7 16,-2 5 0-16,-3 6 1 0,-3 7-4 16,-1 1-2-16,-4 2 1 0,3 3 0 0,3 0-1 15,-1 1-1-15,1 5 0 0,5 3 1 16,2 4 0-16,0 1-2 0,3 2 1 15,5-3 0-15,0-2 0 0,0-2-1 16,13-2 0-16,3-5 1 0,7-3-1 16,2-5-1-16,6-1 0 0,2-7-1 15,0-6 4-15,2-4-3 0,-2-2-8 16,4-16 6-16,-1-5 1 0,1-6-1 15,-2-3-1-15,-4 1-1 0,-8-1 3 16,-7 1 0-16,-3 0 3 0,-9 0 2 16,-2 2 0-16,-2 0-2 0,-8 3 3 0,-9 3-1 15,-6 0 1-15,-2 3-2 0,-3 1-2 16,-6 2 2-16,1 5-7 0,-2 4-14 15,0 7-27-15,0 1-54 0,2 4-111 16</inkml:trace>
  <inkml:trace contextRef="#ctx0" brushRef="#br0" timeOffset="12998.74">8659 4064 185 0,'0'-8'58'15,"0"2"-1"-15,0 0 12 0,0 2-17 16,0 2-6-16,0 2-7 0,4 0-23 16,-2 0-7-16,3 7 4 0,1 9 8 15,-6 4-4-15,2 8-1 0,-2 5-4 16,0 0 1-16,0 6-9 0,-2 0-2 0,-4 3 2 15,1 0 1-15,1 0-2 0,4-3-4 16,0-2 2-16,0-2 3 0,0-1-5 16,4-6-4-16,7-3-6 15,1-5-12-15,5-7-5 0,1-3-23 0,1-6-37 16,2-4-46-16,-5-1-30 0</inkml:trace>
  <inkml:trace contextRef="#ctx0" brushRef="#br0" timeOffset="13252.75">9240 4016 128 0,'0'-6'188'0,"0"3"-132"0,0 2-6 15,0 1 9-15,-2 0-26 0,-4 10-15 16,-5 10-10-16,-1 8-2 0,0 9-4 16,-1 6 1-16,-1 2 1 0,8 0-4 0,-1 2 0 15,5 0 2-15,2 4-7 0,0 2-8 16,0 0-16-16,0-1-19 0,0 1-26 15,6 0-68-15,1 0-98 0</inkml:trace>
  <inkml:trace contextRef="#ctx0" brushRef="#br0" timeOffset="13876.79">8064 5320 8 0,'4'0'220'15,"-2"0"-181"-15,0 0-31 0,2 4 44 16,0 2-2-16,1 5-5 0,1 5-11 0,-2 3-10 15,0 3 1-15,2 4-4 0,-4 0-7 16,0 5-5-16,-2-1 3 0,0 2-5 16,4 3-4-16,-4-2-3 0,3 5 4 15,-1-3-2-15,0-4-2 0,8 0-6 16,-2-5-10-16,7-3-20 0,5-4 6 0,-1-6-46 15,4-7-78-15,-3-6-98 0</inkml:trace>
  <inkml:trace contextRef="#ctx0" brushRef="#br0" timeOffset="14266.81">8709 5401 150 0,'0'-19'163'0,"0"0"-144"0,-2 2 15 16,-4 1-2-16,-3 4-4 0,3 5 4 15,-4 2-11-15,1 5-5 0,1 0-6 16,-4 1-6-16,-1 14 0 0,-3 3 1 16,3 4 3-16,-1 3-2 15,6 4-2-15,-3 7 0 0,5 5-1 0,4 2-3 16,0 1 0-16,2-2 2 0,2-2-1 15,6-1-2-15,11-4 1 0,0-3-1 16,5-8 1-16,1-8 1 0,6-5-5 16,2-6 1-16,2-5 0 0,-2 0-3 15,5-11 2-15,-7-8 0 0,-2-7 2 0,-5-5 3 16,-3 1-2-16,-4-4 0 0,-9 2 3 15,-4 4-2-15,-4 0 1 0,0 3 3 16,-6 1-1-16,-9 2-2 0,1 3 1 16,-5 1 0-16,1 3 1 0,-1 1-4 15,-4 3 0-15,7 4 1 0,3 4-4 16,3 3-6-16,8 2-17 0,2 12-28 15,0 6-30-15,0 0-49 0,6-3-64 16</inkml:trace>
  <inkml:trace contextRef="#ctx0" brushRef="#br0" timeOffset="14622.83">9385 5425 265 0,'-13'-15'91'16,"-3"2"-84"-16,1 3 31 0,-1 1-10 15,-1 5 9-15,3 3 4 0,1 1-20 16,3 2-9-16,2 13-4 0,-3 5-5 0,3 5-2 16,2 6 2-16,4 5 0 0,2 4-2 15,0 1-1-15,0 2-1 0,14 0 1 16,3-5 3-16,4 0-6 0,-1-9 4 15,7-3-2-15,2-5 1 0,0-8-7 16,6-6 4-16,-2-6 5 0,-6-1-11 0,0-6-1 16,-6-11 8-16,-3-6 4 15,-1-6-1-15,-9-6-1 0,-4 0 1 16,-4-2-1-16,0 1 3 0,-6 2-3 15,-9 3 2-15,-1 3 1 0,-7 5 1 0,-4 5-5 16,0 4 1-16,1 5 0 0,-3 4-2 16,2 3-14-16,2 2-36 0,4 0-48 15,1 13-55-15,3 4-53 0</inkml:trace>
  <inkml:trace contextRef="#ctx0" brushRef="#br0" timeOffset="15580.89">8134 6411 143 0,'0'-2'91'0,"2"2"-42"0,0 0 1 15,2 0-1-15,1 7-7 0,-1 6-4 16,-2 5-7-16,4 6-5 0,-4 5-7 15,2 7-8-15,-2 3-2 0,-2 4 1 16,0 0 21-16,0-6-22 0,2-1-6 0,4-5 1 16,-1-3-2-16,3-1-3 0,-2-6 1 15,0 0-11-15,5-3-21 0,-1-3-22 16,6-2-40-16,1-9-71 0,-5-4 12 15</inkml:trace>
  <inkml:trace contextRef="#ctx0" brushRef="#br0" timeOffset="16015.91">8845 6457 12 0,'0'-14'271'0,"-2"2"-252"0,-4-1 18 15,-2 0 18-15,-3 3-17 0,3 0-4 0,-2 6-13 16,-3 2-3-16,1 2-8 16,0 0-4-16,-5 0 5 0,7 6-5 15,-5 4 0-15,1 3 3 0,1 7-1 16,-3 2-3-16,3 8-2 0,-1 7-1 0,-5 2 2 15,5 3-2-15,3-1-2 0,5-2 1 16,6-2 1-16,0-3-2 0,6-3-1 16,11-3 1-16,0-6 1 0,9-5-4 15,5-6-1-15,5-7 3 0,1-4-3 16,6 0-2-16,3-12 0 0,3-6-1 0,3-9 4 15,0-4 0-15,-1-5-1 0,-9-2-1 16,-7 0 5-16,-12 3-2 16,-7-1 3-16,-6 6-1 0,-8-1 3 15,-2 3-2-15,0 2 0 0,-12 2 4 16,-4 1-3-16,-7 4-1 0,-2 3 1 0,0 5-1 15,-2 3 1-15,0 8-3 0,7 0-3 16,1 7 1-16,7 11-8 0,6 6-17 16,4 5-43-16,2 2-28 0,-3-1-60 15</inkml:trace>
  <inkml:trace contextRef="#ctx0" brushRef="#br0" timeOffset="16271.93">9637 6412 205 0,'0'-4'274'15,"-6"-1"-260"-15,4 5-2 0,-7 6 18 0,-1 11-13 16,0 12 8-16,-3 5-2 0,3 5-12 15,2 7-3-15,-1-1-4 0,7 3-6 16,0-1 2-16,2 0 2 16,0 1-2-16,4-1-13 0,7 6-15 0,3 1-11 15,3-2 13-15,-1 2-25 0,-3-6-148 16,-3-4-68-16</inkml:trace>
  <inkml:trace contextRef="#ctx0" brushRef="#br0" timeOffset="16955.96">8279 7628 172 0,'2'-10'55'0,"-2"3"13"16,2 2 7-16,0 0-27 0,-2 2-4 15,0 2-5-15,0 0-8 0,0 1-13 0,2 0 0 16,-2 3-6-16,0 13 6 16,0 2-6-16,0 7 1 0,0 3-5 15,0 2-3-15,-4 3-3 0,2-1 0 16,0 1 1-16,2-1-2 0,0-2-2 0,0 1-1 15,4-2-1-15,2-4-3 0,7-3-20 16,-1-6-5-16,-2 0-1 0,7-3-26 16,-5-6-34-16,-1-1 26 0,-3-5-225 15</inkml:trace>
  <inkml:trace contextRef="#ctx0" brushRef="#br0" timeOffset="17427.99">8884 7550 273 0,'0'8'25'0,"3"3"9"0,-3 6 31 15,0 6-24-15,0 4 5 0,0 1-22 16,0 0-12-16,-3 2 5 0,3-2-5 15,0-1-3-15,0 1-5 0,0-2 0 16,0-2-1-16,5-2-1 0,1-1-3 16,0-4-7-16,0 1-15 0,0-2-21 0,-1-4-57 15,-3-3-118-15</inkml:trace>
  <inkml:trace contextRef="#ctx0" brushRef="#br0" timeOffset="17887.02">9744 7502 123 0,'0'-4'60'16,"-8"-1"-33"-16,-2-1 45 0,-5 2-22 16,-1 1-6-16,-1 2-8 0,1 1-8 15,-3 0-4-15,3 0 1 0,-5 9-3 16,-4 1-4-16,2 4 0 0,1 2-1 15,-3 3-5-15,6 4 1 0,-1 4-5 0,3 3-2 16,5 3 0-16,-1 0-3 0,7 2 1 16,6-1-3-16,0 0-1 0,0 0 2 15,12 0-1-15,7 0-2 0,2-5 1 16,6 0 1-16,6-3-1 0,2-4-2 15,8-7-1-15,3-6 4 0,3-9-1 0,-5 0-4 16,-3-7 3-16,-4-10 2 16,-4-3-1-16,-10-6-1 0,-4-1 1 15,-9-1 2-15,-4-4-1 0,-6 3-1 16,0 1 1-16,-8 0 0 0,-11 5 1 0,-3 1-2 15,-5 5 0-15,0 4 2 0,-6 3-2 16,0 5-2-16,-2 4-1 0,-5 1-15 16,1 0-28-16,-2 10-45 0,-1 9-133 15</inkml:trace>
  <inkml:trace contextRef="#ctx0" brushRef="#br0" timeOffset="18565.06">8306 8733 124 0,'0'-5'104'0,"0"1"-39"15,0 1 10-15,0 3-16 0,0 0-6 16,0 0-14-16,0 0-19 0,0 9-7 15,4 8 15-15,2 7-4 0,-2 4-6 16,0 7-5-16,-2 3 1 0,-2 4-3 16,0 3 2-16,0-4-6 0,0-3-2 0,0-3-4 15,0-2 0-15,7-5-2 0,3-4 2 16,2-8-7-16,7-4-15 0,0-4-18 15,5-4-11-15,3-4-15 0,-2-2-43 16,0-15-160-16</inkml:trace>
  <inkml:trace contextRef="#ctx0" brushRef="#br0" timeOffset="18833.07">9033 8606 281 0,'4'0'141'0,"-4"0"-139"16,0 10 16-16,0 9 29 0,0 4-11 16,-6 5-4-16,0 6-8 0,-4 1-8 15,1 5-3-15,-3 2 1 0,4-1-3 16,4 2-1-16,0-6-4 0,4-3 1 15,0-2-5-15,8-6-2 0,4-1 1 0,1-3-2 16,3-6-6-16,1-3-14 0,1-2-8 16,1-4-15-16,4-6-34 0,-5-1-93 15,-3-8-139-15</inkml:trace>
  <inkml:trace contextRef="#ctx0" brushRef="#br0" timeOffset="19072.09">9806 8594 499 0,'0'17'20'0,"-10"8"-21"16,-2 10 15-16,-7 0 6 0,3 5 12 0,-1 6-12 15,5-2-14-15,1 3-4 0,3 1 1 16,0 4-2-16,4 3-4 16,4-1-1-16,0 0-6 0,4-2-32 15,10-5-23-15,1-3-25 0,-7-2-185 0</inkml:trace>
  <inkml:trace contextRef="#ctx0" brushRef="#br0" timeOffset="19668.12">7524 10194 35 0,'2'-5'145'0,"0"1"-30"0,-2 4-55 15,5 0-21-15,1 2 12 0,-2 13-4 16,6 7-6-16,1 8-15 0,-3 7-4 0,0 1-5 16,-2 4 10-16,1-2-18 0,-3-2-4 15,0 1 0-15,2-2-1 0,-2 1-3 16,2-3-3-16,1-4 5 0,1-2-6 15,0-6-9-15,4-6-15 0,5-4-10 16,2-5-15-16,1-8-41 0,1 0-82 16</inkml:trace>
  <inkml:trace contextRef="#ctx0" brushRef="#br0" timeOffset="20084.14">8266 10270 114 0,'2'-13'228'0,"-2"-1"-222"0,0 0 18 16,0 0 18-16,0 2 4 0,-4 5-7 16,-6-1-18-16,4 5-8 0,-2 3-6 15,-5 0 0-15,1 0 4 0,-7 6 0 16,1 6-3-16,1 5 0 0,-4 2 3 15,3 5-5-15,-3 7 1 0,2 1-6 0,3 5 4 16,1 1-2-16,5-1 0 0,8 1-3 16,0-3-1-16,2-2 4 0,12 1-3 15,7-7-1-15,6-3 1 0,2-4-1 16,2-6-3-16,2-4-3 0,2-8-4 15,2-2 4-15,0 0-2 0,2-11-2 16,-2-7-3-16,-4-3 2 0,-2-5-2 16,-4 0 1-16,-4-4 7 0,-5-1 6 15,-5 3 0-15,-3-2-1 0,-8 8 2 16,0 1 0-16,-4 0 0 0,-9 5-1 0,-1 0 0 15,-3 4 1-15,1 4 1 0,-1-1-4 16,3 6 1-16,1 0-1 0,5 3-5 16,4 1-18-16,2 9-27 0,2 9-21 15,0-3-56-15,0 1-36 0</inkml:trace>
  <inkml:trace contextRef="#ctx0" brushRef="#br0" timeOffset="20464.16">9044 10306 105 0,'-23'-10'129'15,"-2"2"-102"-15,-2 3-7 0,0 3 49 0,3 2-18 16,1 0-5-16,2 5-8 0,7 10-17 15,-1 3-8-15,7 7 0 16,-4 3-6-16,3 5 0 0,5 1-5 16,4 1 1-16,0 1 1 0,8 0-3 0,11-4-1 15,4-4 0-15,4-4-6 0,4-5-5 16,2-4-6-16,2-6 0 0,2-4 11 15,2-5-34-15,-1 0 5 0,1-7 38 16,-4-12 3-16,-10-5-20 0,-7 0 9 16,-3-2 7-16,-11-1 1 0,-4 0 4 0,0 0-1 15,0 0 1-15,-12 3-2 0,-5 3 1 16,-2 4 7-16,-3 1-3 0,1 5-4 15,-4 1-4-15,0 2-2 16,5 3 0-16,5 0-1 0,7 2-2 0,4 3-17 16,4 0-29-16,0 0-91 0,0 3-69 15</inkml:trace>
  <inkml:trace contextRef="#ctx0" brushRef="#br0" timeOffset="20840.18">9672 10320 76 0,'-21'2'162'0,"1"5"-93"16,3-2-32-16,9 6 27 0,-2 2-29 15,1 6-11-15,3 5-3 0,4 3-4 16,2 3-9-16,0 4-1 0,0-1-6 0,12 2 0 16,3-4 0-16,6-6 4 0,5-1-5 15,3-10-2-15,9 2-1 0,3-7 3 16,9-6-22-16,1-3 25 0,-1-3-1 15,-3-15-13-15,-5-3 9 0,-9-5-4 16,-6-5 6-16,-9 2 3 0,-9-5 4 16,-3 1 9-16,-6-2-4 0,-4 2-3 15,-11 3-1-15,-8 2-6 0,-1 2 2 16,-12 5-1-16,1 1-1 0,2 5-4 15,-4 4 2-15,4 3-3 0,4 3-19 0,4-1-19 16,9 3-23-16,3-3-58 0,3-2-166 16</inkml:trace>
  <inkml:trace contextRef="#ctx0" brushRef="#br0" timeOffset="24768.41">14065 614 104 0,'-2'0'34'16,"-5"0"-15"-16,5 0 8 0,2 0-6 15,-2 0-5-15,2 0-1 0,-2 0-4 16,2 0-2-16,0 0-1 0,0 0-4 15,0 0-5-15,0 0-1 0,0 0-1 16,0 0-4-16,0 0-3 0,0 0-3 16,0 0 3-16,0 0 1 0,0 0-1 15,0 0-2-15,0 0-1 0,0 0 7 0,0 0 4 16,0 0 4-16,0 0 1 0,0 0 2 15,0 0 9-15,0 0 3 0,0 0 1 16,0 0-3-16,0 0-2 0,0 0 4 16,0-2-5-16,0 2-7 0,0-2 2 15,0 0 4-15,0 1-6 0,0 1 1 16,0-2-1-16,0 1 2 0,0-1 0 15,0 0-1-15,4-1-2 0,-4 2 4 16,2 1-2-16,-2 0-9 0,0 0 4 16,0 0 2-16,0 0-3 0,0 0-1 15,0 0 1-15,0-1 0 0,0 1 0 0,0 0 0 16,0 0 0-16,0 0 1 0,0 0 1 15,0 0-2-15,0 0 0 0,0 0 2 16,0 0-1-16,0 0 1 0,0 0 1 16,0 0 2-16,0 0 4 0,0-2 4 15,0 2-11-15,0-3 0 0,-2 2-1 16,2 0-1-16,-4-3 0 0,0 3 1 15,0-2-1-15,-2 1 0 0,2-3 0 16,-5 2 1-16,-1 1-1 0,0-2 0 16,-7 2-1-16,3 2 2 0,-3 0-1 0,-4 0 0 15,5 0 0-15,-1 7 0 0,3 5 2 16,-3 1-3-16,3 5 2 0,-3 5 2 15,-1 3-2-15,1 6 4 0,3 5-1 16,1 3 0-16,9 2-2 0,4 1-2 16,0 0 0-16,4 2 2 0,9-4-2 0,5-3-1 15,3-7 0-15,6-8 1 16,6-5-2-16,2-9 0 0,4-5 1 15,5-4 1-15,-3 0-1 0,3-13 0 16,-1-7 0-16,0-6 2 0,-3-3 0 0,-5-2-1 16,-2-1 0-16,-10-3 3 0,-7-1 0 15,-3 1 5-15,-5 1 0 0,-4 1 4 16,-4 0-2-16,0 0 3 0,-4 1-7 15,-9 1-2-15,-3 0-2 0,-7 4-2 16,-2 2-1-16,-4 3 2 0,-4 5-4 0,4 6-13 16,-2 6-10-16,7 5 3 0,1 4-14 15,6 14-25-15,3 4-18 16,-1 4-61-16</inkml:trace>
  <inkml:trace contextRef="#ctx0" brushRef="#br0" timeOffset="25236.44">14166 1493 23 0,'0'-10'-23'0,"-2"-2"194"0,-4 2-121 16,4 2 24-16,0 1-6 0,0 3-18 16,-1 2-6-16,-1 0-9 0,4 2-7 15,-4 0-5-15,2 7-8 0,-2 13-8 16,-2 7-2-16,0 8 8 0,-1 4-2 0,3 2-5 15,-2 2-1-15,2 3-1 0,0-1-3 16,2 1 1-16,2-1-1 0,0-4-1 16,0-1-3-16,6-2-13 0,6-2-19 15,3 2-31-15,-5-9-48 0,-4-1-108 16</inkml:trace>
  <inkml:trace contextRef="#ctx0" brushRef="#br0" timeOffset="25881.48">14001 2823 211 0,'-5'0'56'0,"1"-3"-14"0,4 0 10 0,0-3-15 15,0 3-6-15,0-1-12 0,11 1-11 16,5 3 2-16,1-1-4 0,10 1 1 15,-3 0-4-15,7 5 8 0,0 5-4 16,0 2-1-16,-4 2-1 0,0 6 1 16,-4 1-4-16,-4 3-1 0,-9 2-1 0,-2 1 8 15,-4 1-6-15,-4 7 0 16,-4 2 2-16,-12 1 6 0,-3-2 1 15,-6-6-7-15,0-3-2 0,-1-3 1 16,-3-1-3-16,0-3-2 0,0-4 2 0,4-4 1 16,0-4-1-16,6-3 0 0,3-4 2 15,1-1 2-15,5 0-5 0,4-6 1 16,2-3 3-16,4 2-1 0,0-1-1 15,0 1-3-15,8 2 1 0,2 1 0 16,3 4 0-16,-1 0 2 0,1 0-2 0,5 6 2 16,1 3-1-16,-1 2-2 0,7 1 2 15,0-3-5-15,4 3-17 16,4 0-8-16,2 3-33 0,-4 7-52 15,-2 1-30-15,-6 3 68 0</inkml:trace>
  <inkml:trace contextRef="#ctx0" brushRef="#br0" timeOffset="26496.51">13827 4073 62 0,'0'0'127'0,"0"-2"-103"0,0 0-13 16,4-1 19-16,4 1 1 0,7 2-2 15,-5 0-9-15,7 0-7 0,5 0-2 16,-1 0-1-16,6 0-4 0,0 0-2 16,0 2 5-16,0 3-4 0,-5-1 0 15,-1 5-3-15,-9-1-2 0,-3 0 3 16,-5 1 0-16,-4 0 0 0,0-1 0 0,-2 2 1 15,-9-1 4-15,3 0-1 0,-4-2 1 16,-1 2-1-16,1 0 1 0,0 1 1 16,3-2-3-16,1 0-1 0,4-4 5 15,0 1-7-15,2-1-4 0,2 0 0 16,0 1 1-16,8 0-3 0,6 1 2 15,5 0-5-15,8 0 0 0,2 1-12 16,8 1 11-16,0 3-5 0,-2 5-11 16,1 2 5-16,-3 4 24 0,-9 1-3 15,1-3-1-15,-6 3-4 0,-11-2 4 0,0-1-2 16,-8-2 11-16,0-2 6 0,-4-3-5 15,-6 0 9-15,-5-2-1 0,-5 1-3 16,-1 1-1-16,-6-1-3 0,-4 6-3 16,0 2-4-16,2 0-5 0,2 0 2 15,11-6 0-15,3-4-4 0,7 2-11 16,0 0-29-16,6 3-27 0,-4-4-89 15</inkml:trace>
  <inkml:trace contextRef="#ctx0" brushRef="#br0" timeOffset="26961.54">13980 5358 200 0,'0'0'53'0,"0"0"-11"0,-4 0 11 15,-9 14-20-15,1 6-4 16,-5 4 0-16,5 5-4 0,-2 2 4 15,-3 2-3-15,5-2-10 0,1 0-1 0,7-4 5 16,4-5-3-16,0-6-9 0,0-6-5 16,11-3-2-16,3-5 3 0,7-2-2 15,8 0 2-15,4-15-1 0,6-8 0 16,4-1-3-16,7 0-1 0,-5 1-4 15,-1 2 0-15,-1 1-5 0,-3 2-1 16,-9 3 1-16,-7 2-7 0,-7 6-6 0,-7 2 2 16,-2 2 4-16,-3 3-2 0,-5 0-10 15,2 0-8-15,-2 0-13 16,0 0-22-16,0 5-55 0</inkml:trace>
  <inkml:trace contextRef="#ctx0" brushRef="#br0" timeOffset="27174.55">14106 5464 30 0,'-4'18'359'0,"-4"4"-352"16,1 4 21-16,-1 4 14 0,2 3-20 0,4 5-2 15,2 10-10-15,-4 9-5 0,0 5 7 16,-1 0-3-16,5-8-7 0,0-4-14 16,15-1-2-16,4 2-34 0,3-1-58 15,-5-4-108-15</inkml:trace>
  <inkml:trace contextRef="#ctx0" brushRef="#br0" timeOffset="27642.58">13835 6429 23 0,'-8'0'198'0,"2"-1"-108"0,-3 1-43 0,5-2 5 16,2 2 3-16,2 0-14 0,0 0-13 15,0 2-19-15,6 3-8 0,9 4 6 16,6-3 0-16,6-2-1 0,10-1 0 15,4-3-6-15,9 0 2 0,-3 0-2 16,3 0 2-16,-3 0-3 0,-1-2-20 16,-5-2-18-16,-10 1-30 0,-2-5-55 0,-16 0-81 15</inkml:trace>
  <inkml:trace contextRef="#ctx0" brushRef="#br0" timeOffset="27864.59">14104 6458 46 0,'-29'18'286'0,"0"-4"-252"15,8 3 21-15,7 1-9 0,6-2-14 16,8 5-17-16,0-1-10 0,8 4-1 15,11 3 1-15,3-4-4 0,3 1-1 16,2-2-4-16,0-2-4 0,-2 1-2 0,-5 0 0 16,-5 1 4-16,-5 1 1 0,-4 1 0 15,-6 1 5-15,0-1 7 0,-6-3-3 16,-6-2-1-16,-5-2 1 0,-1 2-1 15,-5-1 0-15,4-3-1 0,-1 0-3 16,3 0-3-16,5-2-11 0,1-2-35 0,-1-4-70 16,2-1-119-16</inkml:trace>
  <inkml:trace contextRef="#ctx0" brushRef="#br0" timeOffset="28413.62">13968 7522 11 0,'0'-3'257'0,"0"1"-197"16,0 0-11-16,0 2 21 0,0 0-24 0,0 11-22 15,-5 11-8-15,-1 9-1 0,0 3 0 16,-2 3-2-16,4 1-4 0,-3-2 1 16,7 2-4-16,0 3 1 0,0 4-6 15,0 5 2-15,0-4 19 0,13-8-15 16,5-11-7-16,9-8 2 0,6-2 1 0,0-6-5 15,5-6 1-15,-5-5 1 0,-2-5-8 16,0-14 5-16,-4-5-1 0,-3-3-1 16,-3-3 4-16,-2 0 2 15,-7 2-2-15,-6 3 2 0,-6 3-2 0,0 2 1 16,-6 3 1-16,-8 5-2 0,-9 5-2 15,-2 6-6-15,-4 1-7 0,-2 9-5 16,-2 10-1-16,2 9-20 0,4 2 6 16,-2 6-49-16,2 1-101 0</inkml:trace>
  <inkml:trace contextRef="#ctx0" brushRef="#br0" timeOffset="28940.65">13914 8811 61 0,'-6'0'-25'0,"-3"0"208"0,3 0-151 16,6 0 12-16,-2 0 7 0,2 0-19 15,0 0-5-15,-2 0-1 0,2 0-14 16,0 0-8-16,0 3-3 0,0 0 4 16,12-2-2-16,5-1 1 0,6 0 1 15,6-2-4-15,8-9 1 0,2-2-2 16,7-2 2-16,1 1 1 0,-3 0-3 15,-1 4-1-15,-6 4 2 0,-8 4 0 16,-10 2-1-16,-7 0 2 0,-6 11 3 0,-6 5 6 16,0 5 4-16,-8 6 3 0,-11 6-1 15,-3 4-2-15,-7 4-7 0,-2 1-2 16,2 2-4-16,2 3 0 0,0 4-4 15,0 9-7-15,-4 5 3 0,6-2-27 16,11-3-61-16,10-12-70 0</inkml:trace>
  <inkml:trace contextRef="#ctx0" brushRef="#br0" timeOffset="29673.69">14096 9938 37 0,'0'-5'266'0,"0"-2"-224"15,-7 0-11-15,-1 2 22 0,-2-4-22 16,-3 6-1-16,-1 2-7 0,0 1-6 16,-1 0-6-16,-1 3-3 0,-1 9 4 15,3 2-2-15,1 0-2 0,7 4 1 0,2 4-3 16,0 3-6-16,4 2 1 0,0 3 1 15,12-1-1-15,3 2-3 0,1 0 1 16,3 1 0-16,1-1-7 16,3 0-2-16,4 6 4 0,-4 7 6 0,-3 5-3 15,-1 3 3-15,-5-8 0 0,1 0 1 16,-5-6 0-16,-6-4-2 0,-4-1 0 15,0-8 3-15,0-5 0 0,-8-6-3 16,-6-6 4-16,-1-2 3 0,-3-2-1 16,-3-2 1-16,-2-2 0 0,0 0-2 15,3 0 0-15,-1-8 1 0,-2-2-4 0,5-2 4 16,1-3 0-16,1-5-4 0,5-2 1 15,3-5-3-15,2-4 2 16,6-4-3-16,0-4 3 0,16 0-1 16,7-4-4-16,4 1-5 0,2 2-2 0,0 1-2 15,0 6 1-15,-2 4 4 0,-5 1 1 16,-1 8 6-16,-4-1 0 0,-7 2-3 15,-2 5 3-15,-2 0 3 0,-3 3-2 16,1 3-2-16,-4 2-5 0,0 3-2 16,0 3-7-16,0 0-16 0,-4 4-28 0,-5 8-56 15,-3 5-57-15</inkml:trace>
  <inkml:trace contextRef="#ctx0" brushRef="#br0" timeOffset="30393.73">14145 11364 13 0,'2'-6'14'16,"3"-1"-5"-16,-5 2-6 16,2-1 88-16,-2 2 11 0,0 0-56 15,0-1-11-15,0 2-4 0,0-2 5 16,0 2-1-16,0 0-9 0,0-3-8 0,0 1-3 15,0-3 1-15,0 1-1 0,0-2-3 16,0 0 3-16,-7 0-3 0,-1 0 3 16,-2 1-4-16,-3 2-3 0,1 2 1 15,-5 3 1-15,-1 1-4 0,-5 0 4 16,0 13-2-16,1 6-5 0,1 4 6 0,2 5 1 15,5 5-6-15,1 4 0 16,3 2-1-16,6 2 1 0,4-2-2 16,0-2-2-16,4-4 1 0,13-7-2 15,5-5 1-15,3-8 1 0,2-6-2 16,4-7 2-16,-2 0-2 0,2-15-3 0,-2-4 0 15,-4-5 2-15,-2-2 1 0,-3-3-2 16,-3 0 0-16,-3 1 1 0,-6 1 2 16,-5 3-1-16,-1 4 1 0,-2 5 1 15,0 4 2-15,0 5-3 0,-5 4 3 16,-3 2-2-16,-2 2 2 0,-5 15-3 0,3 7 1 15,-2 6 1-15,-3 6-1 16,5 3-2-16,-3 2 1 0,7 8 2 16,-2 7-2-16,-3 8-2 0,3 2 2 15,4-2 1-15,6-7-7 0,0-1-22 0,12-1-10 16,5-3-56-16,-1-6-145 0</inkml:trace>
  <inkml:trace contextRef="#ctx0" brushRef="#br0" timeOffset="31225.78">13790 12898 200 0,'0'0'64'0,"0"0"-22"0,0 0 11 16,0 0-10-16,2-6-18 0,4-3-8 16,2-5-2-16,3-3-2 0,1-3 0 15,5-5-5-15,-1-4 2 0,3-6-2 16,6-5 0-16,-5 1 3 0,5-4-6 15,2 1-1-15,-6-1 2 0,-1 1-2 0,-1 1-2 16,-3 1 3-16,1 6-2 0,-3 6-1 16,-3 7-4-16,-1 7 4 0,-2 5 1 15,-4 7-2-15,1-1-3 0,3 3 4 16,-2 0 1-16,2 2 0 0,3 8 3 15,1 5 1-15,-2 3 6 0,3 8-7 16,-3 4-1-16,-4 6-2 0,7 4 2 16,-3 4-2-16,0 3-2 0,1 2 1 15,1 0-2-15,-2 0 0 0,1-3 0 16,-1-3 0-16,-2-4-1 0,1-7-12 0,-1-6-1 15,-2-7-6-15,0-6-5 0,-4-5-5 16,0-5 4-16,-2-3-5 0,0 0-5 16,0 0-9-16,0 0-54 0,-4-5-72 15</inkml:trace>
  <inkml:trace contextRef="#ctx0" brushRef="#br0" timeOffset="31401.79">13918 12768 36 0,'12'0'284'0,"5"0"-276"15,6-2 6-15,6-3 21 0,-1 2-3 16,8 0-15-16,3-2-9 0,2 3-3 16,5 0-4-16,3-3 1 0,1 2-5 15,-3 2-11-15,-1 1-26 0,-9 0-63 16,-6 4-170-16</inkml:trace>
  <inkml:trace contextRef="#ctx0" brushRef="#br0" timeOffset="32149.83">13750 13508 125 0,'7'5'188'0,"-3"2"-144"16,4 4-27-16,-4 2 35 15,4 3 3-15,-1 1-29 0,-3 1 0 16,0 1-2-16,0 1-10 0,0-2-2 0,-4-4-7 16,0-4 2-16,0-6-2 0,0-4 4 15,0 1-2-15,0-1-1 0,0 0 7 16,0 0-8-16,-4-9-4 0,2-5-1 15,0-5 2-15,2-1-2 0,0-7-2 16,0-3 1-16,4-4 2 0,4-3-1 0,5-4-2 16,1 1 1-16,1 1-1 0,7 0-2 15,3 6-5-15,2 4 2 0,8 7 0 16,-2 8 0-16,2 4-1 15,1 5-2-15,-3 4 9 0,-4 1 0 0,-2 3-3 16,-11 12 3-16,-6 6 0 0,-5 3 1 16,-5 8-1-16,-3-2 1 0,-11 6 2 15,-5 0-1-15,3 2-1 0,-7 0 1 16,2-6 1-16,-1 0 0 0,1-3 0 15,4-5-1-15,3-5 3 0,8-7-2 0,4-4-4 16,0-5 2-16,2 0 0 0,0-1 0 16,8-2-3-16,4 0 2 0,3 0 0 15,8-3-2-15,-3-4-3 0,5-1 2 16,0 3 0-16,2 1-8 15,-2 1-5-15,-3 3 3 0,-1 0-2 0,-2 0 2 16,-5 0-2-16,-8 1 4 0,-2 8 0 16,-4 0 10-16,0 2 4 0,-10 2 5 15,-4 1 8-15,-5 4 1 0,-8 2-3 16,0-2-4-16,-4 2 1 0,2-1-2 15,0 1-5-15,7 0-2 0,-3-2 1 0,8-2-8 16,5-3-24-16,-1-2-37 0,5 1-143 16</inkml:trace>
  <inkml:trace contextRef="#ctx0" brushRef="#br0" timeOffset="32669.86">14104 14302 119 0,'2'-8'84'16,"-2"0"-26"-16,0 1-5 0,0-1-7 16,-6 1 1-16,-5 0-18 0,-3 5-3 0,-3 2-3 15,-5 0-4-15,-3 1-4 0,-2 13 5 16,-2 4-6-16,0 4 3 0,2 6 2 15,-2 5 1-15,3 9-1 0,3 3-4 16,6 3-4-16,11-1-2 0,6-5-5 16,2-2-4-16,15-6 0 0,5-4 3 0,11-5-3 15,3-4-4-15,7-7-13 16,7-3-7-16,1-6-21 0,3-4-19 15,-4-1-43-15,-7 0-73 0</inkml:trace>
  <inkml:trace contextRef="#ctx0" brushRef="#br0" timeOffset="33178.89">13891 15231 339 0,'0'0'64'0,"0"3"-47"0,0 11 36 16,-2 5-3-16,2 7-15 0,0 6 2 15,-2 6-13-15,2 5-5 0,0 3-9 16,0 7-5-16,0 0 0 0,0-4 2 15,0-4-2-15,0-13-6 0,6-7 1 16,9-5-2-16,-3-8-12 0,2-5-19 16,3-6-13-16,0-1-22 0,1-9-80 15,-1-11-154-15</inkml:trace>
  <inkml:trace contextRef="#ctx0" brushRef="#br0" timeOffset="33490.91">13848 15168 453 0,'-19'-1'35'15,"15"1"-27"-15,4 0 31 0,0 0-18 16,4 5-18-16,19 8 8 0,2 0-3 16,12 1-6-16,4-1 1 0,7 0-3 15,3 1 0-15,1 1-1 0,-2 4-3 0,-7 3-2 16,-6 4 4-16,-4 5-22 0,-4 3 7 15,-2 1 8-15,-6 4 7 0,-3-1 0 16,-5-1-19-16,-9-3-3 0,-4-5 21 16,0-3 2-16,-12-6 0 0,-3-3 8 15,-6-1 11-15,-3-2 2 0,-7-1-3 16,-9-1-5-16,-1-3-6 0,0-1-1 15,-1-3-3-15,3-2 3 0,2-2-5 16,2 0-2-16,6 1-4 0,6-1-6 16,6 0-13-16,13 3-4 0,4-1-31 15,0 1-166-15</inkml:trace>
  <inkml:trace contextRef="#ctx0" brushRef="#br0" timeOffset="34110.94">13877 16356 66 0,'0'0'143'16,"0"0"-17"-16,0 0-74 0,0-3 5 15,0 1-6-15,0 2-13 0,0 0-8 16,0 0-10-16,0 0-9 0,0 5-5 15,0 19 6-15,0 11 4 0,0 9 4 16,0 5-6-16,-2 0-4 0,-1 2-6 0,1-2 0 16,0-2 1-16,2-4-2 0,0-6-3 15,2-6-1-15,5-3 2 0,-1-9-1 16,2-2 2-16,0-7-15 15,-1-4 0-15,-3-2-7 0,2-4-9 0,-2 0-3 16,0-4 6-16,4-12-18 0,-1-5-24 16,-3-3-26-16,0-4-44 0,-2-2-13 15</inkml:trace>
  <inkml:trace contextRef="#ctx0" brushRef="#br0" timeOffset="34321.96">13924 16357 115 0,'2'-8'200'15,"-2"-1"-119"-15,6 3-52 0,3-1-5 16,1-2 20-16,7 3-18 0,-1-3-6 16,9 4-3-16,2 0-7 0,0 3 0 15,-1 2-6-15,-3 0-3 0,-4 0 0 16,-5 7 0-16,-5-2-1 0,-3 5-3 0,-2-1-9 15,-4 2-11-15,0 2-30 0,0 0-40 16,-8-2-103-16</inkml:trace>
  <inkml:trace contextRef="#ctx0" brushRef="#br0" timeOffset="34521.97">13887 16583 254 0,'4'2'111'0,"2"0"-117"0,7 1 19 16,1 0 8-16,3-2-7 0,10-1 3 15,-3 0 9-15,3 0-16 0,0 0-5 16,-2-2-5-16,2-5 1 0,-2 0-1 16,-1 0 1-16,1 1-2 0,-6 2-12 15,-3 2-13-15,-1 2-8 0,-3 0-103 0,-6 0-32 16</inkml:trace>
  <inkml:trace contextRef="#ctx0" brushRef="#br0" timeOffset="34706.98">13976 17005 340 0,'0'10'56'0,"0"-2"-54"16,10-4 7-16,7-3 7 0,1-1-3 15,5 0-2-15,8-11-1 0,0-2-1 0,0-1-7 16,-2-1-1-16,-4 1-2 15,-5 2-12-15,1 2-43 0,-8 4-23 16,-3 3-104-16</inkml:trace>
  <inkml:trace contextRef="#ctx0" brushRef="#br0" timeOffset="35137">13868 17449 289 0,'0'-2'60'16,"0"2"-34"-16,0 0 26 15,0 0-3-15,0 0-9 0,0 3-12 0,0 11-13 16,0 7 7-16,0 3-5 0,0 4-6 16,0 4-4-16,0 1 0 0,0 4 3 15,-2-1 1-15,0-1-7 0,2 0-1 16,-4 0 1-16,2-6-2 0,2-1-2 15,0-9-1-15,0-5 2 0,0-5-2 0,0-6-7 16,2-1-9-16,2-2-6 0,-2 0-10 16,4-8-8-16,3-10-27 0,-1-2-44 15,-4-3-77-15</inkml:trace>
  <inkml:trace contextRef="#ctx0" brushRef="#br0" timeOffset="35372.01">13844 17360 271 0,'-7'-5'134'0,"7"2"-88"16,0 1-19-16,0-2-12 0,11-1 13 16,5-2-3-16,9-4-6 0,4-1-7 15,4-2-1-15,0-2-2 0,2 0-3 16,0 2-3-16,-4 2 1 0,-2 3-4 15,-4 4 0-15,-4 3 0 0,-7 2-12 16,-1 0-10-16,-7 0-3 0,0 7-11 16,-6 1-11-16,0 3-11 0,0 2-36 15,-6-1-44-15,0 2-36 0</inkml:trace>
  <inkml:trace contextRef="#ctx0" brushRef="#br0" timeOffset="35551.03">13889 17745 297 0,'0'0'85'0,"4"0"-89"0,11 0 35 16,-1-9 15-16,7-3-22 0,1-3-11 16,5 0 0-16,-2 0-8 0,0 2-3 15,0 0-2-15,-3-1 1 0,3 1-1 0,-2 0-10 16,-4 2-22-16,1 2-31 0,-3 0-126 15</inkml:trace>
  <inkml:trace contextRef="#ctx0" brushRef="#br0" timeOffset="37139.11">13341 18247 22 0,'0'0'6'0,"4"0"28"0,-4 0 113 16,0-1-107-16,0 0-15 0,0 0 15 15,0-1 4-15,2 1-13 0,-2-1-5 16,0 2-5-16,2-2 1 0,-2 2 0 0,5 0 0 16,-5 0-8-16,4 0-1 0,4 10 8 15,-6 2-4-15,8 6-5 0,-5 4-3 16,1 4-1-16,2 7-2 15,-4 4 1-15,2 4 0 0,-2 4 8 0,-1 1-6 16,1 0-2-16,-4-3-6 0,2-2 4 16,2-6-2-16,-2-4-1 0,2-7-2 15,0-6 0-15,-2-6 2 0,4-3-4 16,-6-4-7-16,7-3-6 0,-1-2-9 15,4 0-3-15,3-3-11 0,3-10-14 16,1-6-33-16,5-5-69 0,-1-4-89 0</inkml:trace>
  <inkml:trace contextRef="#ctx0" brushRef="#br0" timeOffset="37543.14">13996 18265 278 0,'-12'-5'38'0,"2"2"-10"16,-3 2 20-16,3 0-11 16,0 1-10-16,-1 0-1 0,3 0-4 0,-6 0-7 15,3 5 2-15,-5 6-2 0,-1 2 0 16,3 2-1-16,-3 3 3 0,1 3-4 15,3 6 0-15,1 4-5 0,6 4-1 16,-1 3-1-16,7 0-3 0,0 3-2 16,7-4-1-16,7-2 0 0,7-4 1 15,4-8-2-15,1-4-2 0,8-8-4 16,1-7-1-16,0-4-1 0,4-6 2 0,0-14-7 15,-6-5 12-15,-6-4-8 0,-2-2 4 16,-4-2 3-16,-5-2 5 0,-1 1-2 16,-9-1 0-16,-2 0 0 0,-4 4 2 15,0-1 3-15,-8 5-1 0,-7 1 0 16,-7 2-2-16,1 2 0 0,-6 1-2 15,0 2-1-15,-2 5 2 0,0 0-1 16,5 5-6-16,1 3-13 0,6 1-12 16,3 5-14-16,6 2-39 0,1 11-81 15</inkml:trace>
  <inkml:trace contextRef="#ctx0" brushRef="#br0" timeOffset="41595.37">15111 18273 12 0,'-2'-1'13'15,"-3"1"-18"-15,3-1 85 0,-6-1-15 16,2 1-32-16,-2 0 14 0,4 0-2 16,-3 1-4-16,5-2-9 0,2 2-2 15,0 0-2-15,0 0-2 0,0 0-5 16,0-1-10-16,0 1-4 0,0 0 2 0,0 0 8 15,6 0 0-15,-1 0-2 0,3 0-6 16,0 0-3-16,0 0-4 16,3 0-1-16,5 0 1 0,1 0 0 15,6-2-2-15,1-10 1 0,7-5 1 0,2-2-1 16,3-5-4-16,-1-4 3 0,-2 0 0 15,0-4-1-15,-4-1-2 0,-2-1 1 16,-5-3 3-16,1 0-1 0,-4-6-1 16,-1-1 1-16,1-2 2 0,0-4-1 15,-3-1-2-15,-1-5 1 0,-5-2 2 0,2-4-2 16,1-3-1-16,1-4 1 0,3-3 1 15,-3-6-1-15,3 3 0 0,-1-2-1 16,-1-2 2-16,-1-3 0 16,3-9-2-16,-1-4 1 0,3-4-4 0,-3 1 7 15,3 3-2-15,-2 0-1 0,-3 2 0 16,3 3 1-16,-5-4-2 0,2 3 1 15,1-5 0-15,-5-1 2 0,1 2-4 16,-5-1 2-16,2 2 1 0,-2 2 0 16,-2 0-1-16,5 2-1 0,-3-2 2 15,4-5 0-15,5-5-2 0,1-11 0 0,3-1 2 16,1-1 0-16,-1 1-3 0,2 2 1 15,-5-2 3-15,1-3-1 0,-3 1-3 16,-1-3 2-16,-3-1 1 16,2 2 0-16,-1 2-2 0,-1 3 0 0,-2 0 3 15,3-4-2-15,-3 0-2 0,0-7 2 16,3-3 0-16,-3 4-2 0,4 0-1 15,1 1 3-15,-5 3 0 0,2-3 0 16,-1 0-2-16,-1-2 1 0,0 5 1 16,-6 1 1-16,2 6-1 0,-2 3-1 0,-2-3 1 15,0 1 1-15,2-2-1 0,-2-4 0 16,0 6-1-16,0-2 2 0,0 2-2 15,0 1 2-15,0 2-2 0,0-1 4 16,0 4-5-16,0-1 1 0,-2 2 2 16,-4 2 1-16,2 5-4 0,-2 5 2 15,-2 3 2-15,1 2 0 0,3 1 0 16,-2-4-1-16,4-1 2 0,0-1-9 16,2-2 9-16,0 4-2 0,0 0 2 15,0-2-1-15,2 5-2 0,0-3-1 0,0 2 0 16,-2 0 2-16,4-1-2 0,-2 2 1 15,-2-2 2-15,4 3-2 0,-2 2-1 16,-2 0 1-16,3 6 0 0,-1 1 1 16,4 1-2-16,0 3 1 0,0-5 1 15,0-1 0-15,3-1-2 0,-5-2 0 16,0 4 3-16,0 2-2 0,-2 0 0 15,-2 5 0-15,0-2 1 0,0 6 0 16,0-3-2-16,0 1 1 0,0 1 1 16,0-3-1-16,0 4-1 0,0-1 1 0,0 0 1 15,0 3 0-15,0-1-3 0,0 2 2 16,0 1 1-16,2 0-1 0,-2 3-1 15,2 2 1-15,-2 1 1 0,0 4 0 16,0-3-3-16,0 1 1 0,0-1 2 16,0-3-2-16,0-1-1 0,0-1 3 0,4-1-3 15,1 3 2-15,-1-1-2 16,-2 3 1-16,0 4 2 0,-2-1 0 15,2 4-2-15,-2 0 0 0,0 0 2 16,0-1-2-16,0 0-2 0,-2 0 1 0,0 2 2 16,-2 0-3-16,2-4 2 0,2 3-1 15,0-5 2-15,0 3 0 0,0-3-4 16,0 2-3-16,0 0 5 0,0 3-1 15,-3 3 0-15,-3 1-2 0,4 3 5 16,-2 0 0-16,0 0-4 0,-2 1-2 16,2 0 7-16,-5 0-2 0,3 3 0 0,0 2 1 15,0-1 2-15,2-1-2 16,-5-4-1-16,3-1 0 0,-2 0 1 15,2-2 1-15,-1-1-3 0,3 3 0 16,-2-3 4-16,4 4-3 0,-4 0 0 0,6-2 1 16,-2 0 1-16,2 1-1 0,0 1 1 15,0 3-2-15,0 2 0 0,-2 2 2 16,0-1-1-16,0 2 0 0,0-2-1 15,-1 2 1-15,-1 2 1 0,4-2-1 16,-2-1-1-16,0 4 3 0,0-3-3 0,2 1 1 16,0 0 1-16,0-2-1 0,0 2-2 15,0-1 2-15,0-1-11 16,0 2 3-16,0 0 4 0,-2 3 4 15,0-1 2-15,-2-1-3 0,0 1 0 0,4-1-1 16,0 2 2-16,-2 1 2 0,0 0-7 16,2 2 2-16,0-1-13 0,0 3-2 15,0 1 11-15,0 1 5 0,0 3 2 16,0 1-1-16,0 1-2 0,4 0 3 15,-4 4 2-15,2 2 0 0,0 2-2 0,-2-1 2 16,4-1 0-16,0-3-3 0,0-4 0 16,0-2 2-16,-2-4-1 0,1-3 0 15,-1 0-7-15,-2 0 9 16,6 0-1-16,-4 2-2 0,-2 2-1 0,2 2 3 15,-2-1 0-15,0 0-1 0,0 0-2 16,2-1 3-16,-2-1 0 0,0 2-1 16,0-1-1-16,0 1 1 0,2 0 1 15,2 0-2-15,-2-2 0 0,2 0 1 16,1-2 1-16,-3 2-2 0,2 1 3 0,0 0-2 15,0 0-1-15,-2-3 1 0,2 2 1 16,-2-2-3-16,-2 0 3 0,2 1-1 16,0 0-1-16,3 1 3 0,-3-1-4 15,0 2 2-15,0 4 0 0,-2-3 0 16,0 5 2-16,2-2-2 0,4-2-1 15,0 3 2-15,-2-5 0 0,5 3-1 16,-5 0 0-16,2-1 1 0,4 2 1 16,-1-2-2-16,-1 0-1 0,0 2 2 15,0 2 0-15,1-2-1 0,-3 3-1 0,0 0 2 16,-2 4-1-16,2-2 0 0,-2 1-1 15,5 1 1-15,-1-4 1 0,4 1-1 16,1 0-1-16,1-3 1 0,3 4 1 16,-5-2-1-16,3 2-2 0,-3-1 3 15,3 0 0-15,1 3-2 0,1-2 0 16,1 1 1-16,1 2 1 0,-1 0-2 15,1 0 0-15,-2 2 1 0,-1 1 1 16,5 2-1-16,-3-3-1 0,1 2 1 16,0 0 1-16,-3-2-2 0,3 2 0 15,-1-1 1-15,-1 2 2 0,2 1-3 0,-5-2 0 16,5 5 1-16,1-2 1 0,1-1-2 15,4 5 0-15,-3-3 1 0,1 1 1 16,2 3-1-16,-2-2-1 0,-1 1 2 16,3 0 0-16,-2 0-2 0,4 2 0 15,-2 0 2-15,4 0 0 0,2 0 0 16,2 0-2-16,4 0 1 0,4 0 2 15,1 0-3-15,3-2 0 0,-1-1 2 16,3-1 0-16,-1 3 0 0,-5-1-2 16,0 2 3-16,-6 0 1 0,-4 0-2 0,-2 0-1 15,-8 4 1-15,-2 2 2 0,-3-1-4 16,-6 1 1-16,3-1 1 0,-3 2 0 15,1-2-2-15,3 1 0 0,3-2 3 16,1-1-1-16,1 1-1 0,8-4 0 16,2 0 2-16,2 0 0 0,2 0-2 0,-2 0 0 15,0 0 0-15,4 1 1 16,-2 1-1-16,0 0 0 0,-6 1 1 15,0 2 0-15,-11-1-2 0,1 3 0 16,-11 0 3-16,-2 1 0 0,0 1-1 0,-4-1 5 16,0 1 1-16,2 0-1 0,0 1-2 15,2 1-3-15,1-1 6 0,1 3-1 16,2 1-2-16,-2-1 1 0,5 1 0 15,-5 1 2-15,0 1-4 0,2 3 1 16,-6 2 4-16,0 4-2 0,-2 4 0 0,0-1 0 16,0 4 0-16,-6 1-1 0,2 1-3 15,2-1 0-15,-2-3 2 16,2-1-1-16,0-3-3 0,0-3 1 15,2-1 1-15,0-4-1 0,0-2-1 0,0-3 0 16,0-4 2-16,0-4 0 0,0 0-3 16,0-5 0-16,0 0 1 0,0 0-8 15,0 0-14-15,4-6-15 0,4-5-11 16,2-3-40-16,-8-4-87 0</inkml:trace>
  <inkml:trace contextRef="#ctx0" brushRef="#br0" timeOffset="41939.39">18058 877 25 0,'0'-4'-25'16,"0"-3"168"-16,-2 5-134 0,0 0 27 15,2 2 2-15,0 0-8 16,0 0 0-16,0 14 19 0,0 8-9 0,0 8-13 15,0 8-8-15,0 0 1 0,0-1-6 16,8-1 0-16,5-7-2 0,3-3 0 16,5-4-5-16,6-8-1 0,6-7 1 15,2-6-2-15,9-1-4 0,9-14 0 16,3-11 1-16,4-4-3 0,-4-2-9 0,-6 0-18 15,-9 3-6-15,-12 0-8 0,-6 1-32 16,-11 5-39-16,-4 1-45 0</inkml:trace>
  <inkml:trace contextRef="#ctx0" brushRef="#br0" timeOffset="43572.49">17994 1476 35 0,'0'0'-12'16,"2"0"119"-16,-2 0-104 0,0 0 6 15,0 0 19-15,0 0-3 0,0 0 7 16,0 0 1-16,0 0-5 0,0 0-10 15,0 0 4-15,0 0 5 0,0 0-7 16,0 0-6-16,0 0-5 0,0 0 4 0,0 0-2 16,0 0-2-16,0 0-1 0,0 4-5 15,0 1 6-15,0 4 7 0,0 1-2 16,0 4-3-16,-2 1 5 0,2 4-4 15,0 5 2-15,0 0-4 0,0 4 1 16,-4 0-5-16,4-1-2 0,-2 0-2 0,2-3 2 16,0-1-3-16,-2-2-1 15,2-3-2-15,0-2 4 0,-2-2-3 16,2-2 1-16,0-2-7 0,0-1-12 15,0-3-7-15,0 2-17 0,0-2-24 16,0-3-49-16,0-3-66 0</inkml:trace>
  <inkml:trace contextRef="#ctx0" brushRef="#br0" timeOffset="43861.5">18472 1485 41 0,'4'10'230'16,"-4"2"-199"-16,0 9 0 0,0 6 23 15,-8 5-20-15,-1 7-9 0,-3 4-6 0,2 3-11 16,-1-1 20-16,3-1-16 0,6-3-9 16,2-2 0-16,0-2-4 15,0 0-1-15,0 1-14 0,8-1-17 16,3-6-35-16,-5-3-78 0,8-8-107 0</inkml:trace>
  <inkml:trace contextRef="#ctx0" brushRef="#br0" timeOffset="44760.56">18023 2590 16 0,'4'-9'65'0,"-4"1"69"15,2 0-82-15,0 2 11 0,1 2-4 16,-3 0-14-16,2 3-5 0,-2 1-8 15,0 0-12-15,2 2-8 0,0 11 2 0,-2 6 6 16,0 5 0-16,0 8-4 0,0 3-2 16,-6 2-8-16,-1-1 1 0,1 0-1 15,0-2-4-15,2-4-1 0,0-1 2 16,2-5-2-16,2 1-2 0,0-4-1 15,0-6 2-15,0-1-13 0,6-6-15 16,4-6-6-16,3-2-8 0,1 0-27 0,-2-2-45 16,-1-11-77-16</inkml:trace>
  <inkml:trace contextRef="#ctx0" brushRef="#br0" timeOffset="45103.57">18246 2610 80 0,'15'-4'139'15,"-3"-3"-82"-15,9 3-15 0,6 0 17 0,-2-2-15 16,10 3-8-16,0 3 0 0,4 0-9 16,3 0-7-16,-3 8-7 15,0 6 3-15,-8 7-2 0,-8 3-7 16,-11 3-2-16,-6 3-3 0,-6 1 3 0,-6 4-3 15,-8-1 1-15,-9 0-1 0,-2-2 1 16,-6-3-2-16,-2-3 0 0,-2-4 0 16,4-5-1-16,4-4-2 0,4-7 1 15,9-2 3-15,6-4-1 0,1 0-2 16,5 0 1-16,2-1 2 0,0-7-2 0,0 3-2 15,0-3 0-15,0 3 1 0,7 3-1 16,5 0 1-16,-2 2-1 0,7 0 0 16,-1 0-4-16,3 6-7 15,0 4-5-15,3 2-11 0,1 1-14 0,0-1-21 16,2-1-64-16,-11 0-86 0</inkml:trace>
  <inkml:trace contextRef="#ctx0" brushRef="#br0" timeOffset="45533.6">18166 3450 7 0,'6'0'22'0,"-6"0"202"0,2 4-182 16,-2 2 2-16,0 1 22 0,2 4-21 15,-2 2-10-15,0 0-12 0,4 1-8 16,-4 1-5-16,4 0-9 0,3 1 1 15,-1 1 1-15,4 1-7 0,-4-1-18 16,5 1-24-16,-5-4-62 0,-4-2-127 16</inkml:trace>
  <inkml:trace contextRef="#ctx0" brushRef="#br0" timeOffset="45668.61">18259 3807 21 0,'0'0'211'0,"-2"0"-183"15,2 3-15-15,0-2 15 0,0 2-15 16,0 0-10-16,2 3-6 0,2 1-24 15,-2-1-47-15,-2-2-83 0</inkml:trace>
  <inkml:trace contextRef="#ctx0" brushRef="#br0" timeOffset="46425.65">17924 4363 14 0,'2'-1'186'0,"0"-2"-131"15,2 2-19-15,-2 0 36 0,-2 1-21 16,4 0-14-16,1 0-5 0,3 5-2 16,-4 9-1-16,2 4-2 0,-2 7-6 15,-4 2-6-15,2 4-4 0,-2 4-2 16,0 0 0-16,0 1-6 0,0 0-1 15,-2-3 2-15,0 0-1 0,0-5-2 16,0-6-2-16,2-2 2 0,0-7-5 16,0-2-11-16,4-1-12 0,2-8-7 15,7 2-15-15,-1-4-28 0,1-1-61 0,1-12-102 16</inkml:trace>
  <inkml:trace contextRef="#ctx0" brushRef="#br0" timeOffset="47020.68">18484 4321 2 0,'0'0'172'0,"0"0"-108"0,0 0-31 15,0 0 24-15,0 1-5 0,0 4-14 16,0 2-14-16,0 2-3 0,0-2 3 15,0 1 1-15,0 1-8 0,-6-2-6 0,4 1 0 16,0 1-1-16,-2 0-4 0,2 3 1 16,2-1 1-16,-2 2-2 0,-3-1-4 15,1 1 4-15,4 3-1 0,-8 2 4 16,2 1-5-16,2 4 0 0,-5-2 2 15,7 1 3-15,0-1-5 0,0-3 0 0,2 0 2 16,-2-2-6-16,2-3 2 0,0-1 0 16,0-2 1-16,0-3-2 15,0 2-2-15,0-4 1 0,0 0 2 16,0-1-2-16,0-3-5 0,0 4-3 0,0-4-6 15,4 0-5-15,0-1-4 0,1 0-6 16,3 0-10-16,-2-4-22 0,2-7-44 16,-1-4-70-16</inkml:trace>
  <inkml:trace contextRef="#ctx0" brushRef="#br0" timeOffset="47308.7">18495 4308 23 0,'-3'2'129'0,"3"-1"-6"0,0-1-97 16,0 0 20-16,0 0 3 0,0 0-5 15,3 0-17-15,7 0-18 0,2-3-3 16,3-3 7-16,7 0-8 16,3-4-1-16,4 0-2 0,2-1-1 0,4 1-1 15,-2 4 1-15,1-1-4 0,-6 3-13 16,-1 1-8-16,-6 1-12 0,-4 2-23 15,-9 0-27-15,-4 0-6 0,-4 0-29 16</inkml:trace>
  <inkml:trace contextRef="#ctx0" brushRef="#br0" timeOffset="47464.71">18492 4489 62 0,'0'8'108'0,"7"-5"-51"15,3 0-44-15,0-3 18 0,7 0-3 16,-1 0-8-16,5 0-9 0,4 0-8 15,4 0-11-15,-2 0-50 0,-5 0-60 16</inkml:trace>
  <inkml:trace contextRef="#ctx0" brushRef="#br0" timeOffset="47968.74">17924 5296 3 0</inkml:trace>
  <inkml:trace contextRef="#ctx0" brushRef="#br0" timeOffset="48311.75">17924 5296 178 0,'-12'0'69'0,"7"-1"-26"0,5-2 27 0,-2-2-34 15,2 0-3-15,0-1 0 0,0-2-19 16,9 0 0-16,1 1 3 16,4 0-4-16,1 2-5 0,1 1 1 15,5 1 0-15,0 3 1 0,-3 0-3 0,5 0 0 16,-4 5 2-16,-3 8-4 0,1 6-2 15,-7 3 2-15,-2 4-1 0,-5 7-4 16,-3 1 1-16,0 3 2 0,-11 1 2 16,-1-3-3-16,-3-1-1 0,-3-1 1 15,-3-5-1-15,0-1 0 0,-1-5-2 16,1-2 3-16,0-5 1 0,3-4-3 15,3-4 0-15,1-4 2 0,5-3 1 16,1 0-1-16,2 0-2 0,2-3-1 0,2-4 3 16,2-2-4-16,0-2 1 15,0 0-3-15,6 0 2 0,2 3-3 0,5 2-3 16,-3 4 3-16,2 2-2 0,3 0 0 15,-3 3-3-15,1 6 3 0,3 1-1 16,3 2 0-16,1-2 0 0,7-3 5 16,2 1 3-16,-2-4-2 0,8-2-3 15,-2-1-4-15,-2-1-12 0,0 0-19 0,2 0-16 16,3-9-15-16,-1-6-38 0,2-6-32 15</inkml:trace>
  <inkml:trace contextRef="#ctx0" brushRef="#br0" timeOffset="48593.77">18623 5372 48 0,'0'-17'-25'0,"-4"1"160"0,-11-3-93 15,3 2-2-15,-3 5 21 0,-3 2-20 16,3 5 10-16,-3 5-10 0,1 0-19 16,7 1-4-16,-5 13-2 0,1 5-6 0,-3 7 0 15,3 6 1-15,1 5 2 0,9 4-5 16,2 0-6-16,2 0 2 15,10-3-2-15,7-3-2 0,4-4-1 16,1-1 2-16,7-4-7 0,0-6 1 0,6-7 5 16,-2-9 0-16,-2-4-7 0,-4-9-6 15,-4-8 12-15,-4-6 2 0,1-3-2 16,-5-3 1-16,-3-1 2 0,-6 0-3 15,-6 3 3-15,0 2-1 0,0 2-2 16,-2 2 2-16,-4 5 0 0,0 2-5 0,-2 4-11 16,2 6-29-16,-7 0-39 0,1 3-113 15</inkml:trace>
  <inkml:trace contextRef="#ctx0" brushRef="#br0" timeOffset="49173.81">18265 6133 36 0,'0'3'282'16,"0"0"-258"-16,0 3-3 0,2 2 31 16,0 4-10-16,-2-1 5 0,0 2-32 15,2 2-8-15,0-2-4 0,2 2 0 0,-4 0-6 16,9 4-17-16,-3-1-27 0,-2-3-67 15,-2-2-130-15</inkml:trace>
  <inkml:trace contextRef="#ctx0" brushRef="#br0" timeOffset="49308.82">18317 6534 36 0,'0'4'188'16,"0"1"-188"-16,4 0 2 0,-4-1 0 0,4 5-4 15,0-3-2-15,2 3-59 0,-4-1-96 16</inkml:trace>
  <inkml:trace contextRef="#ctx0" brushRef="#br0" timeOffset="49416.82">18389 6749 21 0,'0'4'34'15,"0"0"-29"-15,0-3-4 0,0 3-4 16,0 0-46-16</inkml:trace>
  <inkml:trace contextRef="#ctx0" brushRef="#br0" timeOffset="49551.83">18422 6896 63 0,'-4'6'23'0,"2"0"104"16,-6-3-87-16,6 3-6 0,-5-2 10 16,1 2-19-16,6 1-20 0,-4-1-1 0,4 2-4 15,0 1-7-15,0-3-31 0,4 1-28 16,0 0-22-16,3-1-8 15</inkml:trace>
  <inkml:trace contextRef="#ctx0" brushRef="#br0" timeOffset="49652.84">18406 7069 15 0,'-2'5'36'0,"0"-3"-17"16,2 3 3-16,-3-2-3 0,3-2-16 15,0 1-3-15,0-2-17 0,0 0-71 16</inkml:trace>
  <inkml:trace contextRef="#ctx0" brushRef="#br0" timeOffset="51503.94">18464 7324 175 0,'-3'6'32'0,"1"1"10"16,0 3 2-16,-2 1-11 0,4 2-18 16,-2 1-8-16,0 3-6 0,2-2-1 0,0-1-7 15,0 0-25-15,0 1-19 0,2-2-20 16,4-2-11-16,-2-3-4 0</inkml:trace>
  <inkml:trace contextRef="#ctx0" brushRef="#br0" timeOffset="51664.95">18449 7595 87 0,'-2'7'18'0,"-2"-2"4"16,2-1 0-16,2 1-9 0,0-4-10 15,0 1-3-15,0 1-3 0,0-3-5 16,0 2-7-16,6-2-1 0,-6 0-7 15,2 0-22-15</inkml:trace>
  <inkml:trace contextRef="#ctx0" brushRef="#br0" timeOffset="53605.06">18046 8821 2 0,'8'-5'20'16,"-6"0"82"-16,2-4-41 0,-2 1-32 16,-2 0 24-16,9 0-13 0,-9 1-13 15,4 2-2-15,0 1-8 0,-4 0 1 16,2 3 2-16,-2-1 2 0,0 1-9 15,0 1 0-15,0-4-2 0,0 2 5 16,0 1-1-16,0-1-2 0,0 2-4 16,0 0-1-16,0-2-1 0,0 0-3 15,0 0-4-15,0-1 4 0,-2 1-2 16,-2-2-2-16,0 0 1 0,0 0 0 0,-5-1 2 15,1 0-3-15,-2 1 0 0,-3 0 2 16,1 0-1-16,-5 1-2 0,5 2 1 16,-7 1 0-16,1 0 1 0,-1 0-1 15,-1 11 5-15,1 6 1 0,2 9-1 16,3 5 2-16,-1 5-1 0,7 4 4 15,2-1-7-15,4-1 2 0,2-2-1 16,0-3-3-16,10-4 2 0,5-5-3 16,3-5 0-16,1-4 2 0,0-6 0 15,3-5-3-15,-1-4 2 0,2 0 2 0,-1-15-1 16,1-3-2-16,0-5 0 0,-7-1-2 15,1-2 3-15,-3-1-2 0,1 1 1 16,-7-2 1-16,3-1 0 0,-5 2-2 16,0 2 1-16,-4 2 2 0,-2 3-2 15,0 6 0-15,0 5-1 0,0 5 3 0,0 4 0 16,0 0-4-16,0 7-1 15,-6 12 3-15,0 6 1 0,1 7-2 16,-3 4 0-16,2 4 3 0,0 4-2 16,-2 4-1-16,-1 0 2 0,1 1 0 0,0-3 2 15,1-1-5-15,1-2 2 0,0-2 2 16,2-2-2-16,-4-3 0 0,4-1 1 15,-3-11-1-15,7-4 1 0,0-5 9 16,0-7-15-16,0 2 3 0,0-6-3 16,0-4-11-16,9 0 2 0,-5 0-4 0,6-11-3 15,2-2-14-15,-1-6-20 0,3 2-41 16,-3-6-76-16</inkml:trace>
  <inkml:trace contextRef="#ctx0" brushRef="#br0" timeOffset="54384.11">18472 8829 17 0,'2'0'161'0,"-2"0"-128"0,2 0 11 15,-2 0 10-15,0 0-6 0,0 0-13 16,0 1-17-16,0 9-1 0,0 8 11 15,-8 1 6-15,4 6-9 0,-1 3-5 16,1 2 5-16,0 6-7 0,2 3-3 16,-2-1-7-16,4 2 0 0,-4 0-4 15,4-2-1-15,0-3-2 0,-4-3 0 0,2-3 2 16,0-4-2-16,2-5-2 0,0-2 1 15,0-5-2-15,0-4-3 0,0-2-5 16,0-3 3-16,0-3-5 0,0-1 0 16,0 0-10-16,0 0-2 0,0 0-9 15,0-5-27-15,0-3-25 0,0-5-31 0,0-3-35 16</inkml:trace>
  <inkml:trace contextRef="#ctx0" brushRef="#br0" timeOffset="54674.12">18503 8777 87 0,'0'-7'194'16,"0"0"-174"-16,0-2 10 0,2 1 11 16,4-2-2-16,4 0-2 0,5 2-13 0,10-4-7 15,-3 2-6-15,7 1-6 0,0 1-4 16,4 1 2-16,-6 6-1 0,0 0-2 15,-2 1-1-15,-2 0 1 0,-3 7-10 16,-3 4-14-16,-3-2-13 0,-3 2-24 16,-7-1-24-16,0-5-37 0,-4 1-49 0</inkml:trace>
  <inkml:trace contextRef="#ctx0" brushRef="#br0" timeOffset="54855.13">18542 9035 12 0,'-2'8'237'0,"2"-4"-172"15,0-3-52-15,6-1 32 0,11 0-8 16,3-8 1-16,9-5-11 0,4-3-17 0,7-2-7 16,-3 2-1-16,0 0-6 0,0 3-14 15,-2 0-11-15,1 3-22 16,-10-2-72-16,-9 5-127 0</inkml:trace>
  <inkml:trace contextRef="#ctx0" brushRef="#br0" timeOffset="56214.21">17864 10451 23 0,'0'2'139'0,"-4"-2"-96"0,2 0 0 16,0 1 4-16,-4-1-7 0,1 2-5 15,1 0-2-15,0-2-7 0,0 2-2 16,0 0-4-16,0-2-3 0,2 2 0 15,0-2-3-15,2 0-1 0,0 0-2 16,0 0-5-16,0 0 4 0,0 0 1 16,0-2-8-16,0-9-1 0,8-6 2 0,2 0-1 15,5-4-4-15,-3-6 2 16,5 1 1-16,-1-7 0 0,3-5-3 15,1 2 1-15,-3-4 0 0,0-1 1 0,-3 1-2 16,-6-5 0-16,3 2 2 0,-1 0-1 16,-2 3-1-16,3 10 0 0,-7 3 2 15,2 10 0-15,-4 4-3 0,2 4 2 16,0 5 2-16,-4 1-2 0,4 2-1 15,3 1 1-15,-1 0 1 0,2 2 0 0,0 10-2 16,-1 4 2-16,1 5 1 0,-2 4 0 16,0 1-2-16,7 6 0 0,-1-1 3 15,-2 2-2-15,1 1-2 16,-3-1 2-16,2 3-1 0,-4-2 1 0,1-1-2 15,1-1 1-15,-4-3 2 0,0-2-3 16,-2-3 2-16,-2-5-2 0,0-1 1 16,0-3-3-16,0-4-3 0,0 3 1 15,0-5 2-15,0 0-4 0,0 0-3 16,2-6-5-16,2 3-5 0,-1-4-13 0,-1-2-6 15,-2 2-9-15,0-2-22 0,2 0-36 16,-2 0-32-16</inkml:trace>
  <inkml:trace contextRef="#ctx0" brushRef="#br0" timeOffset="56434.21">17965 10198 189 0,'2'-4'132'0,"3"3"-92"0,-1 1 6 16,6 0-12-16,2 0-2 0,3 0-4 16,6 0-11-16,1 0-12 0,7 0-2 15,4 0 0-15,2 0 0 0,7 0-3 16,-3-3 1-16,2 0-5 0,-1 2-23 15,-3-1-43-15,-8-2-77 0,-4-2-126 16</inkml:trace>
  <inkml:trace contextRef="#ctx0" brushRef="#br0" timeOffset="56926.25">18769 9990 9 0,'3'-1'-9'0,"-3"-5"166"16,0-4-92-16,0 0-42 0,-3 0 34 0,-7 2-16 15,2 3-5-15,-9 2-1 16,3 1-13-16,-5 2-5 0,1 0-1 15,-3 2 4-15,0 10-3 0,3 5-2 16,-1 7-3-16,-2 5-1 0,7 7 3 0,-3 5-3 16,9 5-5-16,8 1 1 0,0-3-5 15,13-4-2-15,7-3 0 0,3-6 1 16,8-2 2-16,2-8-6 0,4-3 2 15,5-3-2-15,1-7-5 0,0-6 5 16,1-2 3-16,-3-5 0 0,-8-12 2 0,-6-4-4 16,-6-6 1-16,-5-2 2 0,-3-2 1 15,-9-1-3-15,-4 1 0 16,-2 1 3-16,-13 4-3 0,-3 2 0 15,-9 2 1-15,2 7 0 0,-4 3 0 0,0 4-7 16,4 2-19-16,1 4-18 0,1 2-42 16,-2 0-141-16</inkml:trace>
  <inkml:trace contextRef="#ctx0" brushRef="#br0" timeOffset="57825.3">17965 11194 47 0,'0'1'43'0,"-4"1"-16"15,-2 0 30-15,2 2 3 0,-2 0-7 16,2-2 7-16,-3 0-13 0,7-2-12 16,-2 1-11-16,0-1 3 0,2 0 3 0,0 0-7 15,0 0-9-15,0-8 1 0,6-7-10 16,7-4 2-16,3-5 2 0,5-6-2 15,0-2 2-15,3-6 1 0,3-1-8 16,2 1 3-16,-4-1-3 0,0 1 0 16,-2 0-2-16,-3 2 0 0,1 2 2 15,-7 4-2-15,-3 7-1 0,-3 6 1 16,0 6 1-16,-4 8 0 0,1 2-3 15,-3 1 0-15,2 0 2 0,0 7-1 16,-2 4 0-16,2 4 1 0,-2 2 1 0,6 4 1 16,-3 2-3-16,1 4 0 0,2 3 3 15,0 2-1-15,3 0-2 0,-5 2 1 16,4-1 0-16,-4-1-1 0,3 0-4 15,-5-2-3-15,2-2 4 0,-2-4-1 16,0-5 0-16,0-4-4 0,-4-3 2 16,2-1-3-16,-2-2-3 0,0-4 3 15,0 1-4-15,-6-3 0 0,0-2-11 16,-6 1-10-16,-1-2-17 0,1 0-30 15,-5 0-69-15</inkml:trace>
  <inkml:trace contextRef="#ctx0" brushRef="#br0" timeOffset="57998.31">18071 11095 17 0,'0'-2'199'15,"0"-3"-153"-15,4 2 1 0,6-1 17 16,3 0-19-16,1 3-14 0,1 1-9 16,3 0-6-16,1 0-8 0,1 0-2 15,5 0-1-15,4 0-3 0,4 0 0 16,7 0-1-16,-1 0 0 0,0-2-6 15,2-3-35-15,-5-3-66 0,-5-5-113 0</inkml:trace>
  <inkml:trace contextRef="#ctx0" brushRef="#br0" timeOffset="58198.32">18761 10821 185 0,'-2'11'255'0,"-2"2"-242"0,-4 6 6 0,6 1 18 15,0 3-13-15,-5 1-5 0,7 1-6 16,-2 0-6-16,0 1-7 0,2-1-1 16,0-2 0-16,0 1-13 0,0-3-19 15,4-2-28-15,3-3-84 0,-3-5-156 16</inkml:trace>
  <inkml:trace contextRef="#ctx0" brushRef="#br0" timeOffset="58713.35">18406 11789 110 0,'0'0'231'0,"0"0"-198"0,0 0 1 0,0 0 7 15,0 0 2-15,4 0-9 16,0 2-22-16,-2 2-10 0,8 2 1 0,-3 3-5 15,1 0-10-15,0 6-22 16,2-1-34-16,-1 0-76 0,-5 3-132 0</inkml:trace>
  <inkml:trace contextRef="#ctx0" brushRef="#br0" timeOffset="58854.36">18464 12115 48 0,'-3'3'93'0,"1"-1"-17"15,2 1-67-15,-2 0 21 0,2 1 13 16,0 5-27-16,0-1-8 0,0 3-8 15,0-1-30-15,7 1-45 0,-3 2-60 16</inkml:trace>
  <inkml:trace contextRef="#ctx0" brushRef="#br0" timeOffset="59031.37">18453 12461 84 0,'0'1'72'15,"0"1"-98"-15,0 1-15 0,4-2 32 16,-4 1 12-16,2 1-2 0,0 2-1 15,1 2 0-15,-1 3-3 0,2 3-12 16,-2 3-9-16,0 1 36 0,0 0 25 16,-2-5-111-16</inkml:trace>
  <inkml:trace contextRef="#ctx0" brushRef="#br0" timeOffset="59158.38">18499 12772 3 0,'-4'2'6'0,"4"2"88"0,-5-1-81 16,1 0-6-16,2 2 0 0,-2 3-7 15,4 2-5-15,0 0-46 0</inkml:trace>
  <inkml:trace contextRef="#ctx0" brushRef="#br0" timeOffset="59331.39">18399 13104 59 0,'-4'7'29'16,"-2"-3"-27"-16,6-1 108 0,-4 2-90 0,4-1-18 15,0 3-4-15,0 1-16 16,6 2-27-16,0-1-35 0</inkml:trace>
  <inkml:trace contextRef="#ctx0" brushRef="#br0" timeOffset="59750.41">18426 13319 49 0,'0'1'30'0,"-2"0"23"15,-2 1-8-15,0-2-5 0,4 0-13 0,-4 0-7 16,0 0 1-16,2 0 0 0,2 0-1 15,-2 4-16-15,0 2-6 16,-1 2 4-16,3 2-4 0,0 3 0 16,0 4 1-16,-2 1 10 0,-2-3-7 0,4-1-12 15,0-5 5-15,0 0 5 0,4 1-19 16,1 1-1-16,-1 3 6 0,-2 1 1 15,-2-1 31-15,4-1-23 0,-4-3-35 16,2-2 34-16,0 0 3 0,-2-1-3 16,0-1-35-16,2 2 21 0,-2 0 1 0,0 3 2 15,0 0 42-15,0-1 13 0,0 0-47 16,0-3-3-16,0 1 17 0,0 0 3 15,0 2 5-15,0 4-6 16,0-1 15-16,-2 2 41 0,-2-1-58 16,0-4-5-16,2 0 4 0,-2 5 4 0,-5 2 5 15,5 1 16-15,-2-1-15 0,4-4-9 16,2-4-6-16,0-1 1 0,0-1 1 15,0-1-1-15,0-1-4 0,0 0-1 16,0 2-1-16,0-1-3 0,0 1 9 16,0-1-29-16,0 0-12 0,2 0 12 0,0-1-18 15,4 1-50-15</inkml:trace>
  <inkml:trace contextRef="#ctx0" brushRef="#br0" timeOffset="59883.42">18377 14159 81 0,'-13'19'61'16,"3"-1"-48"-16,2 2 23 0,-3-4-5 15,5 2-10-15,2-1-10 0,4-2-10 16,0-2-6-16,0-4-26 0,8-1-61 0</inkml:trace>
  <inkml:trace contextRef="#ctx0" brushRef="#br0" timeOffset="60047.43">18253 14698 157 0,'-11'25'1'0,"3"3"6"0,0 1 46 0,4-3-45 16,4 0-8-16,0-3-26 0,0 2-41 16,4-1-14-16</inkml:trace>
  <inkml:trace contextRef="#ctx0" brushRef="#br0" timeOffset="60310.44">18131 16103 207 0,'-9'21'7'0,"-1"1"-6"0,4-2 27 15,-2-2-20-15,8-3-6 0,0-3-15 16,0-3-55-16,0-6-49 0</inkml:trace>
  <inkml:trace contextRef="#ctx0" brushRef="#br0" timeOffset="60459.45">18174 16410 35 0,'-8'20'39'0,"0"2"-13"15,-3 0 17-15,3 3-17 16,-2-1-21-16,3 0-7 0,1 0 4 16,2-2-2-16,4 1 0 0,0-1-9 15,0-2-18-15,0 0-18 0,2-2-33 0</inkml:trace>
  <inkml:trace contextRef="#ctx0" brushRef="#br0" timeOffset="60599.46">18149 16914 15 0,'-10'27'111'16,"-2"1"-80"-16,-1 2 33 0,-1 0-35 15,1-1-12-15,-1-3 17 0,1-1-7 0,3-2-20 16,0-2-7-16,4-4 3 0,1-1-2 15,3-5-1-15,2-2-3 16,0-2-5-16,2-4-10 0,5 0-10 16,-1-2-11-16,0-1-38 0,2 0-87 0</inkml:trace>
  <inkml:trace contextRef="#ctx0" brushRef="#br0" timeOffset="61532.51">17554 18113 56 0,'0'8'109'0,"0"3"-5"16,0 4-64-16,0 4 12 0,0 1 7 15,0 3-11-15,0 1-14 0,0 2-7 0,0 2-5 16,0 0-2-16,0-3-5 0,0 1-2 15,0-2-1-15,0 0-1 0,0-2-6 16,0-3 1-16,0-3-3 0,6 1-3 16,-4-4 1-16,0 0 1 0,0-1-1 15,3-2-2-15,-3-2 0 0,4-2 2 0,-2-3-4 16,0 1-6-16,-2-2-9 0,4-2-7 15,-4 0-1-15,7 0-3 16,-3-9-13-16,0-3-13 0,2-4-21 16,1-1-34-16,-3-4-27 0</inkml:trace>
  <inkml:trace contextRef="#ctx0" brushRef="#br0" timeOffset="61843.53">17595 18135 166 0,'-6'0'84'0,"0"-5"-34"15,4 1 16-15,2-4-24 0,0-3-18 16,6-3-10-16,6-3 0 0,7-2-5 16,4 2 2-16,2-4-9 0,-1 0 3 0,5 2-1 15,-4 0 0-15,2 5 1 0,-4 3-4 16,-5 3 2-16,-1 8-2 0,-7 0-3 15,1 0-5-15,-1 1-4 16,0 4-7-16,-1 2-4 0,-3-1-27 0,0-1-20 16,-4 3-27-16,-2-3-38 0</inkml:trace>
  <inkml:trace contextRef="#ctx0" brushRef="#br0" timeOffset="62072.55">17597 18325 267 0,'-2'4'65'16,"2"-1"-51"-16,0 0 22 0,4-3 0 16,9 0 4-16,1 0-10 0,3-5-11 15,1-5-7-15,3 0-3 0,-2-1-3 16,1 0-1-16,3-1-4 0,0 4 2 15,-4 1-2-15,-1 1-5 0,1 0-5 0,-1 2-30 16,5-2-19-16,-4 1-64 0,-1-1-73 16</inkml:trace>
  <inkml:trace contextRef="#ctx0" brushRef="#br0" timeOffset="62396.56">18156 18022 208 0,'-5'5'116'0,"3"0"-105"15,0 4 25-15,0 1 11 0,0 2-7 16,2 1-18-16,0 1-2 0,0 2-2 15,0 5-4-15,-2 2 0 0,0 0-4 16,-2 3-3-16,0-2 7 0,0 5-2 16,-1-1-4-16,-3 1-4 0,6 0 3 15,0-2-2-15,0-2-5 0,2-1 1 16,0-5 1-16,0-3-2 0,0-3 0 0,0-6-3 15,4-2-6-15,-4-3-5 0,2-2-4 16,4 0-5-16,-1-8-6 0,3-5-22 16,-2-2-26-16,0-3-38 0,0 1-53 15</inkml:trace>
  <inkml:trace contextRef="#ctx0" brushRef="#br0" timeOffset="62768.59">18112 17959 247 0,'-6'0'48'15,"4"0"-23"-15,2 0 29 0,0 0-36 16,0 0-6-16,8 0 22 0,7 0-9 15,3-3-14-15,5-6 2 0,2-4-3 16,6-2-1-16,2-4-1 0,2-2-1 16,2 3 2-16,-2-1-5 0,-4 4-2 0,-4 4-1 15,-8 1-1-15,-3 2-4 0,-5 4-10 16,-3 0-10-16,-2 3-7 0,-4-1-8 15,-2 1-16-15,2 1-13 16,0-1-8-16,-2 1-20 0,0 0-28 0</inkml:trace>
  <inkml:trace contextRef="#ctx0" brushRef="#br0" timeOffset="63046.6">18195 18244 272 0,'-4'1'69'0,"4"0"-47"0,0-1 35 16,0 0-17-16,2 0-5 0,14 0 6 15,3-4-14-15,6-8-14 0,8-1 0 16,-2-5-4-16,8-1-5 0,-2-2-1 0,5 0 1 16,-1 2-4-16,-6 4 2 0,-2 0-3 15,2 6-12-15,-6-1-14 0,2 3-23 16,-2-3-88-16,-4-6-170 0</inkml:trace>
  <inkml:trace contextRef="#ctx0" brushRef="#br0" timeOffset="82430.7">26122 571 0 0,'0'0'64'0,"0"0"70"0,0 0-85 15,0-1-4-15,0-4-10 0,0 1-2 16,0 2-4-16,0-2-3 0,0 3-5 15,-2 0-4-15,0-2 2 0,2 3-4 16,0 0-2-16,0 0-2 0,-2-1-1 16,2-1 1-16,-2 2-1 0,0 0-2 15,0 0 1-15,2 0-3 0,-2 0-4 16,0 0 0-16,2 1 1 0,-2 4-4 15,0 1 2-15,-3 0 0 0,5 2 1 0,0 3 0 16,-4 0-2-16,4 6 1 0,0-3 3 16,0 4-3-16,0 2 0 0,0-1-2 15,0 4 3-15,0 2 0 0,-2 2-2 16,0 3 1-16,0 2 1 0,-2 0 0 15,2 0-4-15,0-1 4 0,2 1 0 16,0-3-1-16,0-2-2 0,0-2 1 16,0-3 2-16,0-2-2 0,0-1 0 15,0-4 0-15,0 0 1 0,0-3-1 16,0-2-1-16,0-3 1 0,0-2 1 0,0-2 0 15,0-3-3-15,0 0 0 0,0 0-3 16,0 0 0-16,0 0-5 0,0 0-2 16,0 0-6-16,0-2 3 0,2-3-11 15,-2-3-17-15,6-1-23 0,-4-2-30 16,-2-6-56-16</inkml:trace>
  <inkml:trace contextRef="#ctx0" brushRef="#br0" timeOffset="82683.72">26054 670 6 0</inkml:trace>
  <inkml:trace contextRef="#ctx0" brushRef="#br0" timeOffset="82842.73">26054 670 144 0,'2'3'75'0,"-2"-3"-36"0,0 0 4 16,0 0-6-16,6 0-12 0,0-3-8 15,7-1-3-15,1-1 2 0,7-1-4 16,4 0 0-16,2-2-5 0,4-1 3 15,0-3-1-15,2 0-1 0,0 0-5 16,0-3-1-16,-4 3 2 0,0 0-2 16,-9 1-1-16,-1 4-2 0,-2 0 1 0,-9 4-1 15,-4-1-9-15,0 3-3 0,-4 1-13 16,0 0-15-16,0 0-19 0,0 0-18 15,0 0-6-15,0 1-41 0</inkml:trace>
  <inkml:trace contextRef="#ctx0" brushRef="#br0" timeOffset="83086.75">26147 875 10 0,'12'0'194'0,"5"0"-145"0,-3-5-5 16,5 2 15-16,-2-2-28 0,-3 0-11 15,3 3-7-15,-3-2-4 0,3 3-8 16,-3-1 0-16,-2 2 0 15,5 0-8-15,0-2-20 0,5 1-18 0,-1-4-39 16,0-5-91-16</inkml:trace>
  <inkml:trace contextRef="#ctx0" brushRef="#br0" timeOffset="83478.77">26796 657 29 0,'0'2'-13'16,"4"3"252"-16,-4 1-199 0,0 2-1 15,0 3 7-15,-4 2-5 0,2 3-9 0,-2 2-11 16,0 4 12-16,0 1-21 0,-1 3-3 16,-1-2 3-16,2 3-4 0,-2-1-4 15,4-2 2-15,0 0 1 0,-2-4-1 16,4 1-2-16,-2-2-3 0,0-1 0 15,-1 0 2-15,1-4-2 0,0-1-1 16,2 0 1-16,-4-2 0 0,2 0-1 16,0-2-1-16,2-3 1 0,0 1-5 15,0-6 0-15,0 2-8 0,0-1 0 16,0-2 0-16,0 3-3 0,-2-2-9 0,2-1-8 15,0 0-17-15,0 0-29 0,0 0-41 16,2-7-13-16</inkml:trace>
  <inkml:trace contextRef="#ctx0" brushRef="#br0" timeOffset="83883.78">26755 597 27 0,'-2'0'200'16,"2"0"-134"-16,0 2-27 0,0-2 8 0,0 1 0 15,0-1-14-15,0 0-14 0,2 0-10 16,10-8-3-16,5-3 0 0,3-2 2 15,3 0-1-15,0-1 1 0,4-1 3 16,0 1-3-16,2-1 0 0,-5 3 0 16,3 0-4-16,-6 4-3 0,-3 3 0 15,-1-1 1-15,-5 4-2 0,1-1 0 0,-3 2-2 16,-4 1-4-16,3 0-7 15,-3 0 0-15,0 0-11 0,-4 0-12 16,0 0-9-16,-2 4-13 0,0 2-13 16,0-1-10-16,0-2-22 0</inkml:trace>
  <inkml:trace contextRef="#ctx0" brushRef="#br0" timeOffset="84202.81">26800 771 2 0,'-4'8'5'0,"2"-4"153"0,0-3-80 0,2 1-21 16,0-2 1-16,0 0-10 0,0 0-18 0,0 0-6 16,8 0 2-16,7-3 0 15,7-7-7-15,5-2-8 0,0-3-1 16,6 1-1-16,-4-1-4 0,6 0-2 15,3 1 0-15,-3 0-5 0,6 1 2 0,-2 2 2 16,3-2-10-16,-5 3-17 0,2 1-18 16,-4 3-39-16,-2-4-51 0,-8 2-108 15</inkml:trace>
  <inkml:trace contextRef="#ctx0" brushRef="#br0" timeOffset="109111.24">22337 723 33 0,'0'0'71'15,"0"0"-52"-15,-2 0-2 0,2-2 9 16,-2-1 6-16,2 1-11 0,0 0-3 0,0 0 0 15,0 0-9-15,0-1 0 0,0-1 0 16,0 3 4-16,0-1-2 16,0 0-4-16,0 1 1 0,0-2 2 0,0 1 0 15,0-1 7-15,0 1 0 0,0 1-5 16,0-1-5-16,0 1 5 0,2 1-3 15,-2-4 5-15,2 3-9 0,-2-3 2 16,0 1-3-16,7 1 2 0,-3-3-2 16,2 1 1-16,4-1 1 0,-2 0-2 0,9-1 2 15,-5-1-1-15,5 0-1 0,2 1 1 16,1-3-2-16,1 0 3 0,4 2 1 15,-1-1-2-15,3 0-3 0,-2 3 3 16,-2-1 2-16,0 4-2 0,-1 1-3 16,-5 1-2-16,-1 0 2 0,-1 0 0 15,-3 9-3-15,-1 1 0 0,-5 2 3 16,0 1 0-16,-4 3-1 0,-2 2-1 15,0 3 2-15,0 1 1 0,-4 1-2 16,-6 0 0-16,-3 1-1 0,-1-1 2 16,-3 0-3-16,-1 0 2 0,-3 3 0 0,-2 0 1 15,-2-1-2-15,-1 0 0 0,1-6 2 16,0-1 1-16,0-2-4 0,4-2 2 15,5-3 0-15,-1-2 0 0,7-5-2 16,-2-2 0-16,3-2 2 0,5 0-1 16,-4 0-1-16,8 0-2 0,-2 0 2 15,-2-4 0-15,4-1-4 0,0-2 3 16,2 2-1-16,8 0 0 0,1 1-3 15,3 4 4-15,0 0 1 0,3 0 0 16,-3 0-1-16,3 5 1 0,2 1 1 0,1 1 1 16,1-4-4-16,4 1 3 0,0 0 3 15,-3 0-3-15,3 2 0 16,-4-2-1-16,-1-1 2 0,-1 1-1 0,0-2-7 15,-3 2-20-15,1-1-15 0,1 0-17 16,-3-3-51-16,-1 0-61 0</inkml:trace>
  <inkml:trace contextRef="#ctx0" brushRef="#br0" timeOffset="109646.27">23050 640 62 0,'-6'0'70'0,"-2"0"-32"0,0 0 11 0,2-1-13 16,-1 1-8-16,1 0-2 16,2 0-8-16,0 0-4 0,-2 0 0 15,4 0-4-15,0 0 3 0,2 0 1 0,-5 0-3 16,3 0 0-16,2 0-4 0,0 0 5 15,0 0-3-15,0 0 4 0,0 0-6 16,0 0-1-16,0 0-5 0,0 0-1 16,0 0-1-16,0 1 3 0,9-1 1 15,1 2-2-15,4-1 3 0,7-1-2 16,2 0 1-16,0 0-2 0,5 0-1 0,-1 0 2 15,4-3-1-15,-2-1-1 0,-2-2 2 16,-2 0 2-16,-2 1-2 16,-5 1-2-16,1 1 0 0,-7-2-2 15,1 1 2-15,-5 3-1 0,-2-1 0 0,-2 1-9 16,-4 1-15-16,0 0-17 0,0 0-11 15,-4 0-1-15,-8 2-35 0,-7 2-40 16</inkml:trace>
  <inkml:trace contextRef="#ctx0" brushRef="#br0" timeOffset="109919.28">23030 746 19 0,'-8'10'130'0,"3"0"-108"16,3 1 13-16,2-2-9 0,0 3 9 16,2-3-12-16,7 1-12 0,5 2-1 0,-1-2-3 15,3 1-4-15,3 0-1 0,-3-2 0 16,3 3 1-16,-3 1-3 0,1-4 3 15,-3 4-2-15,-3-1 2 0,-5-1-5 16,-2 0 4-16,-4-1-3 0,0 3 6 16,0-2-2-16,-8 2 0 0,-3-1-1 0,-5-1 2 15,-1 0 0-15,1 0-4 16,-3-2 2-16,3 1 1 0,-3-2 0 0,3-2-6 15,1 1 6-15,-1-2 0 16,3-1-1-16,5-2-2 0,0-2 1 0,6 0 0 16,-3 0-7-16,5 0-28 0,0-2-59 15,0-10-70-15</inkml:trace>
  <inkml:trace contextRef="#ctx0" brushRef="#br0" timeOffset="110598.32">23559 648 53 0,'-2'0'37'15,"-2"0"0"-15,2 0-7 0,-2 0-4 16,2 1-2-16,2-1 4 0,-3 1 4 15,3-1 2-15,-2 0-15 0,-2 0 0 16,2 0 3-16,0 0-5 0,-2 0 1 16,2 0 0-16,-4 0-3 0,4 0-3 15,0 0-1-15,-3 0-5 0,3 0 2 16,2 0-1-16,-2 0 1 0,2 0-2 0,0 0-1 15,0 0 5-15,0 0-1 0,0 0 0 16,0 0 0-16,0 0-1 0,0 0-2 16,0 0-5-16,4 0 3 0,7-5-2 15,9 0-2-15,3-2 0 0,6 1 1 16,6-1 0-16,0-1-1 0,7-1-1 0,-1 0 2 15,-4 3 2-15,0-2-3 16,-3 1-2-16,-1 2 2 0,-6 1 3 16,-5-1-4-16,-7 5-1 0,-5 0 4 15,-6 0-2-15,-2 0-2 0,0 0 0 0,0 0-2 16,-2 0-3-16,0 2-5 0,0 3-5 15,0 0-5-15,-6 2-10 0,-2-1-21 16,-4 1-31-16,-3-2-23 0,-4-4-30 16</inkml:trace>
  <inkml:trace contextRef="#ctx0" brushRef="#br0" timeOffset="110899.34">23528 749 1 0,'-19'18'161'0,"1"-6"-99"16,7-1-8-16,5 0 0 0,6-3-23 0,0 0-10 15,2 2 1-15,11-2 1 0,5 1-12 16,3 0 0-16,6-1-5 0,2 1-3 15,4 2-1-15,2-1-2 0,2 2 4 16,-2 0-4-16,0 0 1 0,-1 2 0 16,-1 1-2-16,-6 0 2 0,-7-2-1 0,-5 1 0 15,-7 1 0-15,-6-5-2 16,-2 1 1-16,0-2 0 0,-2-1 2 15,-13-1 0-15,-3 0 0 0,-3 1-1 16,-4-1 3-16,1-1-1 0,-3 0-2 16,-6 1 1-16,0 1 3 0,2 0-2 0,0-2 0 15,4-3-1-15,6-2 2 0,2 0-3 16,9 0-1-16,0-1 1 0,4 1-3 15,1 1-15-15,1 1-33 0,0-3-60 16,-2 1-77-16</inkml:trace>
  <inkml:trace contextRef="#ctx0" brushRef="#br0" timeOffset="113543.49">23888 1467 200 0,'0'0'35'0,"0"0"11"0,0 0 0 16,0 0-12-16,0 0-1 0,0 0-7 15,0 0-6-15,0 0-7 0,0 0-4 0,0 0-4 16,0 0-3-16,0 0 2 0,0 0 3 16,0 0 2-16,0 2 2 0,-2 5-4 15,0 0-1-15,-5 3 1 16,5 4-4-16,-2-1 0 0,2 4 0 0,2 1 0 15,0 1-2-15,0 2 0 0,0-1 4 16,-2-1 0-16,2-3-3 0,0 1-2 16,0 2-2-16,0 0 5 0,-4-3-2 15,2 2 0-15,2-5-1 0,-4-3 0 16,4-1-10-16,0-2-16 0,2-3-11 0,8 1-24 15,-2-5-39-15,3 0-61 0</inkml:trace>
  <inkml:trace contextRef="#ctx0" brushRef="#br0" timeOffset="113925.51">24245 1577 4 0,'0'-4'103'16,"0"-1"36"-16,-4 1-106 0,-2 2 21 15,0-1-19-15,-5 1-9 0,3 2 1 16,-4 0-7-16,1 0-5 0,3 0-5 16,-4 3-2-16,-1 5-1 0,3 5-4 15,0 1 0-15,-1 1 0 0,5 3-3 16,0 2 1-16,4 0 0 0,2-2-3 15,0 2 1-15,2-3 1 0,8-1-1 16,5-4-9-16,-3-3-1 0,9-4-3 16,4-3 6-16,1-2-3 0,3 0 6 0,2-2 5 15,-4-10 0-15,-2-2 1 0,-4-3 2 16,-5 0 5-16,1-3 2 0,-9-1 1 15,-2 1 6-15,-6-1 1 0,0-1 0 16,0 5-4-16,-8-2-4 0,-6 4-1 16,-3 1-5-16,-2 0 0 0,-1 3-3 15,-1 0-1-15,0 1 0 0,3 4-4 16,-1 4-14-16,1 2-26 0,-1 3-33 15,2 7-97-15</inkml:trace>
  <inkml:trace contextRef="#ctx0" brushRef="#br0" timeOffset="115314.59">26763 1490 113 0,'0'0'38'16,"0"-2"3"-16,0-2-2 0,0 2-10 15,0 1 1-15,0-3-1 0,2 3-7 16,-2-2-3-16,0 1-5 0,0 1 1 15,0-3 0-15,0 0-1 0,2 3-3 16,-2-3 1-16,0 2 2 0,0-1-1 0,0 0-2 16,0 2 1-16,0-1-1 0,0 0 0 15,0 1-4-15,0 0 6 0,0 0-3 16,0 1-3-16,0 0 0 0,0 0-3 15,0 0 0-15,0 0-3 0,0 0-2 16,0 0 1-16,0 0 0 0,0 2 0 0,0 3-1 16,-2 2 2-16,0-1 0 15,0 1 0-15,2 3-1 0,-2 1 3 16,0 0-2-16,0 3 1 0,0 1-1 15,2 3 2-15,-2-1 1 0,0 2-2 0,-1-1-1 16,3-1-1-16,0 0 3 0,0-2-2 16,0-1-1-16,3 3 1 0,-1-6 0 15,0 1 1-15,0-1-4 0,-2-3 2 16,2 0 2-16,0-2-4 0,-2-2 0 15,2-2-2-15,-2 0 0 0,0-1-5 16,0 0 0-16,2-1-6 0,-2 0-1 0,4 0-8 16,0-1-3-16,0-3-10 15,1-5-15-15,1 1-27 0,-4-2-33 16,0-6-36-16</inkml:trace>
  <inkml:trace contextRef="#ctx0" brushRef="#br0" timeOffset="115784.62">27009 1453 0 0,'0'0'167'16,"0"1"-133"-16,0-1 12 0,0 1-8 15,-4 1-5-15,0 3-1 0,2 2-13 16,-5 2-2-16,1 3 0 0,-2 1-2 0,0 2-6 15,2 4 1-15,-1-1-2 0,-1 1 2 16,2 0-3-16,4 0-4 0,0-1 0 16,2 1 2-16,0-1-1 15,0 1-3-15,2 0 1 0,6-4-2 0,7 2 1 16,-3-3-2-16,9-2 3 0,-3 0 0 15,5-3-3-15,4-3 0 0,-4-3 1 16,1-2-2-16,-1-1 2 0,-2 0-2 16,-3 0 1-16,-3-7 1 0,-5-2-1 15,-4 1 1-15,-4 0 3 0,-2-2-1 0,0 0-1 16,0-1 0-16,-6 1 2 0,-4-1-1 15,-5 1-1-15,3 1-1 0,-7-1 1 16,3 5-1-16,-7 3-2 0,5 1 0 16,-1 1-1-16,-4 0 0 0,5 9-15 15,3 2-17-15,3 0-31 0,3-4-54 16,-1 2-94-16</inkml:trace>
  <inkml:trace contextRef="#ctx0" brushRef="#br0" timeOffset="117328.71">28611 580 35 0,'0'1'121'16,"0"-1"-71"-16,0 0 2 0,0 0-13 0,0 0-9 16,0 0-1-16,0 0-6 0,0 0-3 15,0 0 1-15,0 0-7 0,0 0-3 16,0 0 3-16,0 0-1 0,0 0 1 15,0 0-4-15,0 0 2 0,0 0-2 16,0 0 3-16,0 0-4 0,0 0-2 0,-2 0 2 16,2 0-6-16,0 0-1 15,-2 0 0-15,2 5-1 0,-4 5 0 16,2 2 0-16,2 6 2 0,0-2-1 15,0 6 1-15,0-2-2 0,2 3 0 16,6 1 0-16,-4 2 0 0,0 1-1 0,-2 1 1 16,-2 0 1-16,2-2-1 0,-2-3-2 15,2-1 1-15,-2-1 2 0,0-3-2 16,0 0 0-16,0-2 1 0,0-6-1 15,0 0-6-15,0-4-1 0,0-1-5 16,-2-1-1-16,0-2-11 0,2-1-5 0,0 1-17 16,0-2-23-16,0 0-35 15,0 0-38-15</inkml:trace>
  <inkml:trace contextRef="#ctx0" brushRef="#br0" timeOffset="117819.73">29045 549 169 0,'2'0'39'0,"0"0"-3"0,-2 0 6 0,0 0-16 16,0 0 6-16,0 0-8 0,4 0-12 15,-4 0 0-15,2 3 9 0,1 5-3 16,-3 5 1-16,0 7 0 0,0 3 0 16,0 6-4-16,0 5-6 0,0-1 20 15,0 0-13-15,-5-3-15 0,3-2-1 0,0 0 3 16,2-1-2-16,0 0 1 0,0-2-3 15,-2-4 3-15,2-3-1 0,0-3 0 16,0-5-1-16,0 0 2 0,0-6-1 16,0 1-5-16,0-1-6 0,0-4-7 15,8 0-8-15,1 0-12 0,1-3-22 16,0-7-53-16,-1-7-62 0</inkml:trace>
  <inkml:trace contextRef="#ctx0" brushRef="#br0" timeOffset="118192.76">29481 564 0 0,'2'4'216'0,"-2"-3"-153"16,0 4-51-16,0 4 7 15,0 4 19-15,0 3 20 0,-4 2-22 0,0 2-15 16,-2 4 1-16,2 0-7 0,0 0 0 16,-1 0-1-16,1 0-2 0,4 2-6 15,-2-2 2-15,-2 1 2 0,2-2-3 16,2-2-6-16,0-1 1 0,0-3 0 15,0-2 1-15,0 0-2 0,0-3-1 16,2-1 0-16,2-3-4 0,2-1-9 0,1-1-9 16,3-1-13-16,0-4-10 0,3-1-30 15,1 0-47-15,1-11-53 0</inkml:trace>
  <inkml:trace contextRef="#ctx0" brushRef="#br0" timeOffset="118585.78">29924 588 3 0,'0'0'256'0,"0"2"-202"0,0-2-12 15,0 2-12-15,0 3-6 0,0 4 4 16,0 3 0-16,-2 6-3 0,-3 1-3 16,-1 5-9-16,0 4-5 0,0-2 4 15,0 1-6-15,-3 0 2 0,1 3-5 16,2-2 3-16,0 0-3 0,2-1-1 15,1-7 0-15,3-4-1 0,-2 0 0 0,2-5-3 16,0 2-2-16,0-2-10 0,2-4-11 16,7-2-11-16,1-4-12 15,5-1-26-15,-3-6-53 0,0-11-119 16</inkml:trace>
  <inkml:trace contextRef="#ctx0" brushRef="#br0" timeOffset="118985.8">30347 561 60 0,'2'3'130'0,"-2"-2"-21"0,0 2-75 16,0 2-12-16,0 4-2 0,-2 3 34 0,-4 4-20 16,4 0-10-16,-2 7-10 0,0 0-4 15,4 2-1-15,-4 3 2 0,0 0-6 16,2 2 0-16,-3 2 0 0,-1-1-1 15,2 2-1-15,2-3-1 0,0-3-1 16,2-3 2-16,0-4-4 0,0-2 1 16,0-1 1-16,0-6-7 0,0-5-1 0,2-2-17 15,6-4-20-15,3 0-5 0,-1 0-47 16,0-13-79-16</inkml:trace>
  <inkml:trace contextRef="#ctx0" brushRef="#br0" timeOffset="119380.82">30755 547 253 0,'0'2'88'16,"0"1"-54"-16,0 2-24 0,0 3 4 0,0 1 36 16,-2 5-12-16,2-2-15 0,-3 3-7 15,3 5-5-15,0-1-3 0,0 3 0 16,-2 1 1-16,0 0-3 15,0 1-3-15,0-1-4 0,0 1 6 0,-2-1-3 16,2-3-1-16,2 0-1 0,-6-2 2 0,4-3-3 16,2-1-4-16,0-5-1 15,0 0-11-15,0-4-5 0,0-3-17 16,4 2-18-16,2-4-43 0,-2-4-75 15</inkml:trace>
  <inkml:trace contextRef="#ctx0" brushRef="#br0" timeOffset="119799.85">31234 564 30 0,'0'-3'243'15,"0"0"-196"-15,0 2 9 0,0 1-19 16,0 0-3-16,0 0 11 0,0 0-20 16,0 0-14-16,0 4-9 0,0 8 6 15,0 5 0-15,0 2 2 0,0 3 3 0,-4 2-2 16,0 1-1-16,0 2-1 0,0 1 2 15,-3 0-5-15,1 2-1 0,0 1-3 16,2-2 2-16,0 2-3 0,0-3-1 16,0 0 2-16,1 1 0 0,3-4-1 15,-2-3-2-15,2-3-1 0,0-3-1 0,0-3-7 16,5-2-7-16,-1-6 5 15,0 0-30-15,4-5 16 0,2 0-17 16,5 0-8-16,-5-10-41 0,5-8-77 0</inkml:trace>
  <inkml:trace contextRef="#ctx0" brushRef="#br0" timeOffset="120173.87">31743 514 37 0,'0'-3'201'16,"0"-1"-137"-16,0 2-16 0,0 2-6 16,0 0-5-16,0 0 7 0,0 0-21 0,0 7-13 15,-2 12 7-15,-7 2 4 0,5 5 0 16,-2 2-3-16,0 3-2 15,0 0 1-15,-1 2-5 0,1-1-5 16,0 2-2-16,4 2-2 0,-2-4 0 0,0 1-2 16,2-3-1-16,0-4 0 0,2-1 1 15,0-2-1-15,0-1-8 0,0-2-11 16,4-2-8-16,8-3-17 0,3 1-6 15,-5-8-56-15,0-4-166 0</inkml:trace>
  <inkml:trace contextRef="#ctx0" brushRef="#br0" timeOffset="121684.96">31898 1512 183 0,'0'0'37'0,"0"0"25"0,0-3-23 16,0 3-7-16,2-3 4 0,4 2-13 15,0-1-11-15,5-1-3 0,1-1-2 0,4 1 2 16,3-1 4-16,0 1-2 0,1 0 3 16,1 3-4-16,0-1 1 0,1 1-1 15,-1 0-5-15,-2 0 0 0,-3 4 0 16,-5 3-5-16,-1 1 0 0,-2 3-1 15,-4 1 2-15,0 2 0 0,-4 3 1 16,0 0-1-16,0 2 3 0,-12 3 1 16,-4-1-3-16,-9 0 1 0,-2-4 2 15,-4 2-2-15,2-4-4 0,2-3 1 16,6-2 0-16,1-4 1 0,3-3-1 0,7 0 2 15,-1-3-1-15,3 0 2 0,2 0-2 16,-2-1 2-16,6-3-1 0,2 0 1 16,0 0-2-16,0 0-2 0,0 0 0 15,4 0 0-15,6 4-2 0,3 0 1 16,1 0 2-16,0 0-1 0,3 5 0 15,2 4-1-15,1 1 0 0,7 2-10 16,2-3-2-16,4 0-14 0,6 2-24 16,-1-6-55-16,-5-4-106 0</inkml:trace>
  <inkml:trace contextRef="#ctx0" brushRef="#br0" timeOffset="124365.11">25920 1311 16 0,'-2'0'13'0,"2"0"5"0,0 0 59 15,0 0-62-15,0 0-13 0,0 0-2 0,0 0 1 16,0 0 0-16,0 0-4 15,0 0 0-15,0 0 3 0,0 0 1 16,0 0-2-16,0 0 1 0,0 0 1 16,0 0 5-16,0 0 4 0,0 0 7 0,0 0-4 15,0 0 1-15,0 0-7 0,0 0-2 16,0 0-2-16,0 0-3 0,4 0 0 15,4 0-2-15,0 0 4 0,5 0-1 16,-3 0-2-16,7 0-1 0,-5 0 4 16,4 1-2-16,1-1-2 0,2 0 1 0,1 0-1 15,-1 0 1-15,-1 0-1 0,1 0-1 16,-2 0-1-16,-1 0-3 15,1 1-7-15,1 0 2 0,-1 0 6 16,1 0 6-16,3 1-2 0,-2 0 0 0,-1 1-9 16,3-1-1-16,0-2 4 0,-1 3 1 15,3-1 3-15,0 0-2 0,-3 1 1 16,-3-2 2-16,2-1 0 0,-7 1-1 15,-2 0 3-15,-1-1 1 0,-3 3 1 16,0-2-1-16,-2-1-1 0,0 2 2 16,0-2 0-16,3 2-1 0,-1-2-1 0,2 0 0 15,4 0 0-15,1 0 1 0,-1 0-1 16,1 0-5-16,-1 0-3 15,3 0 3-15,-5 0 4 0,6 0 2 16,-7 0 0-16,3 0-3 0,-4 0 1 0,1 0-9 16,-1 0 2-16,-2 0-3 0,2 0 2 15,-3 0-1-15,-1 0 5 0,-2 0 4 16,2 1 2-16</inkml:trace>
  <inkml:trace contextRef="#ctx0" brushRef="#br0" timeOffset="125023.15">26279 1411 3 0,'-10'0'7'0,"2"-1"-2"15,-5 0 3-15,1-1-4 0,-1-1-2 16,-1 0-1-16,6 1 5 0,-3 0-2 16,-1 0 4-16,0 0-7 0,-3 0-1 15,1 1 1-15,-1 1 1 0,-1 0-2 0,-1 0-1 16,3 0 2-16,1 0 0 0,-1 0-2 15,6 0-1-15,-1-1-8 0,5-1-4 16,-2 2-12-16</inkml:trace>
  <inkml:trace contextRef="#ctx0" brushRef="#br0" timeOffset="126594.24">25986 1336 0 0,'8'-3'19'0,"-2"0"12"16,-2 1-7-16,5 2-9 0,-7-1 10 0,6 1-11 16,0 0 0-16,1-1 0 0,-1 1-1 15,0 0 1-15,0 0 6 0,5 0-2 16,-1 0-3-16,1 0-4 0,1 0-3 15,0 0-3-15,1 0 2 0,1 0-2 16,5 0-1-16,0 0 3 0,2 0 0 0,1 0 1 16,-1 0 3-16,4 0 1 0,-2 0 2 15,2-3-2-15,0 0 2 0,-1 1 3 16,-3 0-8-16,0 2-7 15,0-2 3-15,-3 2-2 0,3 0-2 0,-2-1 0 16,1 1 1-16,-1 0-2 0,2 0 0 16,-2 0 1-16,1 0-2 0,-3 0 2 15,2 0-1-15,-5 0 0 0,-1 0 1 16,-1 0 1-16,-4 0-3 0,5 0 1 15,-3 0 1-15,1 0 0 0,-1 0-1 0,5 0 0 16,-3 0 0-16,-2 0 1 0,7 0-1 16,-2 0-1-16,-1-1 2 0,3-3 0 15,-3 0-2-15,3 0-1 16,-1 0 3-16,-3 1 0 0,-3 0-1 0,-1 0 0 15,-5-1 1-15,2 1 1 0,0 1 0 16,3-3-1-16,-1 3-1 0,-4-3 3 16,5 2-1-16,-3-1-2 0,0 1 1 15,2 1 0-15,-3 1-2 0,1 0-2 16,2 1 3-16,-6 0 0 0,7 0-1 15,-3 0-1-15,-2 0 2 0,2 0 1 0,-1 0-2 16,-3 0 3-16,2 0-2 0,-4 0-1 16,2 0 2-16,0 0-3 0,-2 0 3 15,5 0 0-15,-3 1-3 16,0-1 4-16,-2 0-4 0,0 0 4 0,0 0-2 15,-2 0 0-15,0 0 3 0,2 0 0 16,-2 0-2-16,0 0-2 0,6 0 0 16,-4 0 1-16,3 0-2 0,-1 0-3 15,-4 0 5-15,4 0 2 0,-4 0-5 16,0 0-1-16,4 0 4 0,-4 0 0 0,0 0 0 15,0 0-1-15,0 0 2 0,0 0 0 16,-4 0-5-16,0-1 0 0,-2 1-1 16,-3 0 3-16,1 0-3 0,-2 0 4 15,-1 0-1-15,3 0 1 0,-2 0-3 16,-1 0 1-16,-1 0 1 0,0 0 1 15,-1 0 0-15,-1 0 1 0,-3 0-1 16,1 0-1-16,-3 0-4 0,0 0 0 16,-1 1 1-16,-1-1 2 0,-2 1-1 15,-1 1 0-15,1-2 2 0,0 3 1 0,0-1 0 16,1-2 1-16,1 3 1 0,-4-3 0 15,6 0-1-15,-1 0 0 0,1 0 0 16,1 1 2-16,-1 0-1 0,0-1-2 16,1 2 1-16,-5 1 1 0,2-1-2 15,-1 0 1-15,3-2 1 0,0 0 1 16,3 0-3-16,-1 0 0 0,1 0 2 15,-1 0 1-15,-1 0-3 0,1 0 1 16,-1 0 0-16,-3 0 1 0,0 1-1 16,1 2 0-16,1-2 0 0,0-1 1 0,5 2-1 15,-1 0-1-15,-1 2 1 0,1-1 1 16,-1 1-1-16,-3 0 0 0,1 0 0 15,-1-1-1-15,2 2 2 0,1-1-3 16,-1 1 0-16,3 0-2 0,-3-2-3 16,5 2 2-16,-2-2-3 0,1 0 3 0,3 0 2 15,-3-1 1-15,7 1 2 16,0-3 1-16,-4 0-1 0,1 1 0 15,-1 0 1-15,-2 1-1 0,1 0-1 16,-1-1 1-16,0 3 0 0,-3-2-2 0,1-1-1 16,-1 1 3-16,5-2 0 0,1 0 3 15,3 0-1-15,-2 0-3 0,4 0 3 16,0 0 1-16,0-2 2 0,-1 0 3 15,1-2-2-15,0 0 6 0,2 0-4 16,-4-2-1-16,4 3 2 0,-2-2-3 16,0 1-1-16,2 2 0 0,-3-1-3 0,3 2-1 15,0 0-1-15,2-2 0 16,-4 3 1-16,4-1 0 0,0 1-2 15,0 0 1-15,0-1 1 0,0 1 1 16,0 0-2-16,0-2 0 0,0 2 3 0,4-1-3 16,2-1 0-16,7 1 0 0,-3-2 0 15,5 2 0-15,5 1 0 0,3 0-2 16,4 0 4-16,2 0-2 0,2 0 0 15,4 0 0-15,2 0 0 0,3 0 1 16,-3 0-2-16,2 0 1 0,0 0 0 0,1 0 0 16,-5 2 0-16,2 3-2 0,-4-4 4 15,-2 2-1-15,-4 1-2 16,-2-3-1-16,-3 2 2 0,-1-1 0 15,-2 1-1-15,-3 2 0 0,1-3 0 0,-1 2 1 16,-3-3-1-16,-1-1 1 0,1 3 1 16,-3-3 0-16,4 0-2 0,1 0 2 15,-3 0 1-15,3 0 0 0,1 0-2 16,-3 0 0-16,-3-2 1 0,-6 0-1 15,4 1-1-15,-8 1 1 0,0 0 0 0,0 0-8 16,0 0-37-16,-8 0-58 0,-6 0-128 16</inkml:trace>
  <inkml:trace contextRef="#ctx0" brushRef="#br0" timeOffset="140412.03">28119 2273 15 0,'0'0'82'0,"0"0"-28"16,0 0-24-16,0 0 2 0,0 0-8 15,-2 0-1-15,0 0 8 0,-2 0-8 16,0 0-4-16,2 0-2 0,0-2-1 16,-1 1 4-16,1 0-8 0,2 0 0 0,-2 1 2 15,2 0-4-15,0 0-2 0,-2 0-3 16,2-2 5-16,-2 2 1 15,0 0 0-15,2-1 2 0,-2 1-3 16,2-1-2-16,0 1 0 0,0 0 2 0,0 0-2 16,0 0-1-16,0 0-5 0,-2 0 4 15,2 0 1-15,0 0-7 0,0 0 3 16,0 0-1-16,0 0 0 0,0 0-1 15,0-1 1-15,0 1 2 0,0 0-4 16,0 0 3-16,0 0 1 0,0 0 1 0,-2 0 1 16,2 0-2-16,0 0-2 0,0 0 0 15,0 0 1-15,-2 0-2 0,0 5 0 16,2 4 3-16,-2 1-2 15,2 1 0-15,0 2 0 0,-4 1 1 0,1 2 0 16,-1-1-2-16,4 3-1 0,0 1 2 16,0 1-3-16,-2 3 1 0,2-1 2 15,-2 1-1-15,2-1 4 0,0-1-3 16,0-2-1-16,0 0 2 0,0 2-3 15,0 1 1-15,0 0 0 0,0-6 0 0,2-2 1 16,0-3-2-16,-2-1-1 0,0-3 3 16,0-3-2-16,0 0 0 0,0-4 0 15,0 0 2-15,0 0 0 0,0 0-1 16,2 0 0-16,-2 0 1 0,0 0 3 15,0 0 1-15,0 0-6 0,0 0 1 16,0-1 1-16,0-2-2 0,0 3-1 16,0-1 3-16,0-1-1 0,-2 0-1 15,0 0-1-15,0 1 3 0,-2-1-1 16,4 2-3-16,0-2 2 0,0 0 1 15,0 2 0-15,0-1-2 0,-2-2 0 0,2 3 3 16,0 0-2-16,0 0-2 0,0 0-2 16,0-1-9-16,0 0-7 0,0 1-9 15,0 0 2-15,2 0 0 0,4 0-14 16,0 0-24-16,1 0-54 0,-3-5-79 15</inkml:trace>
  <inkml:trace contextRef="#ctx0" brushRef="#br0" timeOffset="141852.1">28690 2369 116 0,'0'0'56'0,"0"0"-17"0,0 0 9 15,0 0-12-15,0 0-8 0,0-3-4 16,0 1-3-16,0-1-2 0,0 1 1 16,0 0-5-16,0 0-1 0,0 0-3 15,0-3 2-15,0 2-4 0,0 0 2 16,-3 0 2-16,3 1-5 0,-2 0 1 15,0 0 1-15,0 0-2 0,0-2-3 16,-2 3 0-16,0-2-1 0,0 1 0 16,0 1-3-16,-3 1-1 0,1 0 1 15,-2 0 0-15,-2 0 1 0,-3 0-3 0,1 1 2 16,-3 4-1-16,5 2 2 0,-4 1-2 15,3 0 2-15,-1 2 1 0,2 0-2 16,-1 3-1-16,3 0 0 0,0 1 0 16,1 3 2-16,1 2-5 0,0-1 3 15,6 2 3-15,-2-4-3 0,2 2 0 16,0 1 0-16,0-4 1 0,6 1 1 15,5-4-3-15,1-2 1 0,4-1 2 16,3-1-1-16,6-5-2 0,-2-2 2 16,3-1 1-16,3 0-1 0,-2-6-1 15,0-5 0-15,2 1 3 0,-6-3-3 0,0 0-1 16,-5 0 1-16,-3-3-1 0,-1 3 2 15,-6-1-1-15,-3 1 1 0,-1-1 2 16,-4 0-1-16,0-3-2 0,-2 1 1 16,-7-4 3-16,3 3-4 0,-8-3-1 15,3 1 3-15,-3 4-1 0,-3-1-2 16,3 3-1-16,-3 5 0 0,1 4 0 15,1 4-4-15,-1 0-4 0,-1 3-7 16,1 10-9-16,5 1-5 0,5 3-23 16,2-2-35-16,0-2-81 0</inkml:trace>
  <inkml:trace contextRef="#ctx0" brushRef="#br0" timeOffset="142325.14">29237 2441 84 0,'-2'-8'120'0,"-6"1"-64"15,2 0-3-15,-7 0-5 0,3-2-13 16,0 2-10-16,-3 1-1 0,1 0-7 0,-3 4-5 16,-1 0 0-16,-1 2-3 0,1 0 0 15,-1 0-4-15,1 7 2 16,-1 4-4-16,5 7-1 0,-3 2-2 15,5 4 0-15,2 2 4 0,2 0-3 0,6-1-1 16,0-2 0-16,10-4 0 0,4-3-8 16,1-3 0-16,6-3-2 0,1-1-1 15,1-6 0-15,4-3-1 0,-2 0 10 16,2-5 3-16,-5-5 0 0,-1-2-2 15,-5-3 2-15,1 0-1 0,-5-2 6 0,-1-1 2 16,-1 2 2-16,-4-3 2 0,-2 4-3 16,-1 0-2-16,-3-1 3 0,0 2-5 15,0 0 0-15,-9 2-4 16,-1-2 0-16,-3 1 0 0,3 2-1 15,-2 1-3-15,1 3-2 0,3 4-6 0,2 1-4 16,2 2-12-16,0 2-23 0,0 9-17 16,1 2-42-16,-1-3-77 0</inkml:trace>
  <inkml:trace contextRef="#ctx0" brushRef="#br0" timeOffset="142757.16">29626 2451 12 0,'0'-9'214'0,"0"-2"-156"0,0 2-10 15,-4 0 1-15,-2 0-4 0,-3 1-13 16,5 2-7-16,-4 0-6 0,-2 2-4 0,-1 3-7 15,-3 0-3-15,1 1 1 0,-1 0-1 16,-3 0-1-16,3 8-5 0,-3 4 3 16,3 5 1-16,-3 2-3 0,7 3-2 15,2 1 2-15,4-1 1 0,4-1-2 16,0-1-1-16,0-2 2 0,8 0 1 15,4-6-3-15,-1-3 0 0,5-1 0 16,1-7 2-16,1-1-1 0,5 0 1 16,0-1 1-16,4-9 1 0,0-3-2 15,-5-1-2-15,1-1 3 0,-4-3 2 0,-5 2-3 16,-4-1-1-16,-1 1 3 0,-5 2-1 15,0 0-1-15,-4 2 0 0,0 1 2 16,0-1 1-16,-6 0-3 0,-5 0-1 16,1 0 0-16,-2 4-1 0,-1 3-4 15,3 3-4-15,0 2-13 0,-1 0-12 16,3 13-14-16,0 1-20 0,-3-3-52 15,3 1-71-15</inkml:trace>
  <inkml:trace contextRef="#ctx0" brushRef="#br0" timeOffset="143185.18">30081 2468 15 0,'0'-3'137'0,"-4"-4"-6"0,-3 1-94 16,-1-1 4-16,-2 0-1 0,2 0-9 16,-3 3-7-16,1 1-2 0,0 1-8 0,-1 2-6 15,-3 0-2-15,3 0-4 0,-1 0 4 16,0 9-1-16,-3 1-6 0,3 3 1 15,1 2 0-15,1 6 1 0,4 1 0 16,4 4-3-16,2-2 1 0,0 0-5 16,8-2-10-16,2-4 4 0,5-3 2 0,-1-3 0 15,7-5-11-15,2-4 0 16,2-3 10-16,-3 0 8 0,1-6 1 15,0-5 2-15,-1-2 2 0,-1-2 4 16,-4 0-1-16,-3-1 7 0,-1-1 4 0,-5 1 3 16,-2-1-4-16,-4 2-7 0,-2 3 1 15,0-1 0-15,0 2-4 0,0 0 1 16,-8 0-4-16,0 1 1 0,-3 1-4 15,-1 2-1-15,1 3 1 0,3 2-7 16,2 2-10-16,0 0-10 0,0 7-14 0,1 4-20 16,1-1-40-16,2-5-49 0</inkml:trace>
  <inkml:trace contextRef="#ctx0" brushRef="#br0" timeOffset="143620.21">30519 2488 42 0,'0'-5'37'0,"0"-4"120"0,-6 0-119 0,2-1 2 15,-5 0-1-15,-1 1 2 16,4 1-4-16,-5 0-8 0,5 3-8 0,-2 0-3 15,0 2-8-15,-1 2 0 0,-1 1-3 16,-2 0-4-16,-1 1-4 0,-1 9 1 16,-1 5 0-16,1 3 0 0,-3 1 0 15,3 4-2-15,4-2 4 0,-1 2-2 16,3-1-2-16,2-1-3 0,6-2 2 0,0-1 0 15,0-4-6-15,6-3-2 0,8-1 3 16,3-5 2-16,2-2-2 0,1-3 2 16,5 0 7-16,2-5-1 0,0-8 0 15,4-1-2-15,-4-2 4 0,0-2-4 16,-3-1 2-16,-5 0 0 0,2-2 2 15,-5 2 2-15,-5 0 1 0,-3 2 5 16,-8 2-2-16,0 1 1 0,0 0-6 16,-8-2-1-16,-3 3 0 0,-1-1-1 15,4 5-4-15,-3 4-1 0,-1 5-5 16,1 0-5-16,1 5-10 0,0 7-8 0,4 4-25 15,-3-6-39-15,3-1-84 0</inkml:trace>
  <inkml:trace contextRef="#ctx0" brushRef="#br0" timeOffset="144053.23">30963 2433 8 0,'-12'-6'211'0,"-2"-2"-181"0,3 3 13 16,-1-2-2-16,1 2-6 0,1 1 1 15,0 2 0-15,2 1-16 0,-1 1-11 16,-1 0-1-16,-2 2-3 0,-3 6-1 15,7 4-3-15,-3 1 1 0,1 2-2 16,2 5-1-16,0 3 1 0,1 1 2 16,3 2-2-16,4-2-1 0,0 1 0 0,8-3 0 15,7-3-6-15,4-4-3 0,5-3 8 16,1-4 0-16,2-5 1 0,-2-3-8 15,-2 0 4-15,-1-1 7 0,1-12 0 16,-2-1-2-16,-1-4 2 0,-3 1 3 16,-1-2 0-16,-5-2 1 0,-3 3 3 0,-6-3 11 15,-2 4-5-15,0 1-4 16,0 0-4-16,-8 3-1 0,0 0-2 15,-5 0-2-15,1 2-2 0,-1 0 0 16,1 3-2-16,6 4-6 0,-2 2-11 0,5 2-7 16,-1 0-32-16,0 7-33 0,2 3-34 15,-4-5-72-15</inkml:trace>
  <inkml:trace contextRef="#ctx0" brushRef="#br0" timeOffset="144477.26">31517 2460 85 0,'-6'-9'147'16,"-2"-2"-72"-16,-2-1-47 0,1 2 18 15,-7-1-6-15,3 2-1 0,-1 4-10 16,-3 1-5-16,1 3-11 0,-1 1-7 0,-1 0-1 16,-1 3 0-16,-4 7-1 0,3 4 1 15,-3 3-4-15,4 4 4 16,1 5-3-16,7-2-3 0,-1 6 1 15,6 0 1-15,4 0-2 0,2-1 1 0,2-2-1 16,10-3-1-16,3-3-6 0,1-4 3 16,5-3-4-16,4-5-2 0,2-6 6 15,4-3-5-15,-3 0 4 0,3-12 1 16,-2-2 2-16,0-5 1 0,-4-2 1 15,-2 0 3-15,-4-4 1 0,-7 2-5 0,-2-1 8 16,-4 0-2-16,-3 1 7 0,-3 3 1 16,0 1-6-16,-13 1 1 0,3 2-5 15,-5 2-4-15,3 1-1 16,0 6-4-16,3 0-9 0,5 2-12 0,0 5-23 15,0 0-53-15,0 0-82 0</inkml:trace>
  <inkml:trace contextRef="#ctx0" brushRef="#br0" timeOffset="145033.29">32135 2498 8 0,'-6'-7'-1'0,"2"1"216"0,0-4-192 16,-6 2 7-16,3-2 11 0,-1 1 8 15,0 2-8-15,2-1-10 0,-5 3-6 16,1 2-7-16,0-2-5 0,-7 5-1 16,1 0 0-16,-3 0-3 0,2 0-3 0,-1 8-3 15,1 5 2-15,1 4-2 0,3 2-2 16,1 4 0-16,6 2-1 15,0 0 1-15,4 7-2 0,2-4 0 0,2 3 2 16,12-2-1-16,3-5-3 0,5 0-2 16,1-6 1-16,2-6 0 0,2-2-6 15,2-8 5-15,-2-2 4 0,6 0 2 16,-4-13 0-16,2-4 0 0,0-6 1 15,-5-2 0-15,-3-2-3 0,-4-1 8 16,-7 1 5-16,-4 1 0 0,-5-1 0 16,-3 2 0-16,0-1 4 0,-9 3-5 0,-3 1-6 15,-5 1-3-15,-1 3-1 0,-1-1-3 16,-2 4-8-16,1 5-14 0,1 3-2 15,1 7-3-15,3 0-27 0,-1 4-57 16,-1 9-133-16</inkml:trace>
  <inkml:trace contextRef="#ctx0" brushRef="#br0" timeOffset="184599.55">27398 15222 83 0,'0'-3'93'0,"0"-2"-63"0,0 3 10 16,0 0-11-16,0 1-2 0,0-1-1 15,0 1-8-15,0 0-3 0,0 0-2 16,0-1 2-16,0 1-1 0,0-1 2 0,0 1 1 15,0 1-2-15,0 0 0 0,0 0-1 16,0 0-2-16,0 0 3 0,0 0-4 16,0-1 2-16,0 1 0 0,0 0-4 15,0 0 3-15,0 0-4 0,0 0 2 16,0 0-4-16,0 0-1 0,0 6-1 15,0 4 8-15,0 4-5 0,0 2-2 16,0 3 4-16,0 3 0 0,0 2-2 16,0 2 0-16,0 3-1 0,0-2-2 15,0 3-1-15,0-1 0 0,0 3-1 0,0-2-2 16,0-5 1-16,0 2-1 0,0-7 1 15,0 0 0-15,0-3 0 0,0-6-2 16,0 1 0-16,0-6 0 0,0-2-7 16,0 1-5-16,0-5-4 15,0 0-6-15,0 0-12 0,2 0-7 0,0-7-16 16,2-7-48-16,-4-4-102 0</inkml:trace>
  <inkml:trace contextRef="#ctx0" brushRef="#br0" timeOffset="184977.58">27693 15149 0 0,'4'-4'156'0,"-4"-1"-44"0,0 1-57 16,0 0 12-16,0 2-16 0,0 2-2 15,0 0-18-15,0 2-12 0,0 10-1 16,-4 6 6-16,0 6-7 0,0 0-4 16,0 0-3-16,4 3-3 0,0-2-3 15,0 3-2-15,0-3 2 0,0 0-4 16,0 0 0-16,4-1 1 0,-2-2 0 15,0 1-1-15,-2-4-2 0,4 0-2 16,0 0-2-16,-4-4-4 0,4-2 7 0,1-4-23 16,-1-5-3-16,0-2-14 0,0-2-23 15,-2 0-23-15,-2-1-90 0</inkml:trace>
  <inkml:trace contextRef="#ctx0" brushRef="#br0" timeOffset="185304.59">28043 15130 274 0,'0'11'56'0,"0"4"-11"16,0 2 7-16,0 3-17 15,0 2-12-15,0 1-9 0,0 6-6 16,0 1 0-16,0 3 22 0,0-2-25 15,0-2-2-15,4-3 2 0,0 0-5 0,0-1 0 16,0-5 3-16,2-1-3 0,-2-4-3 16,1-2-4-16,-1-5-10 0,-2-4-6 15,2-2-24-15,2-2-21 0,-2 0-26 16,0-9-31-16,-2-6-52 0</inkml:trace>
  <inkml:trace contextRef="#ctx0" brushRef="#br0" timeOffset="185628.61">28286 15113 8 0,'3'0'289'0,"-3"1"-226"0,0 6-29 16,0 5 24-16,-3 3-15 15,-1 5-6-15,0 7-13 0,-2 2-6 0,0 4 17 16,-2 3-15-16,-1-3-9 0,1 1-4 15,4-3 1-15,0 0-3 0,4-4 0 16,0-2-4-16,0-3 0 0,0-3-1 16,0-2 1-16,0-3-3 0,4-4-6 15,0-3-4-15,-2-2-12 0,4-4-4 0,0-1-15 16,-1 0-8-16,3-4-22 0,-2-10-53 15,2-6-72-15</inkml:trace>
  <inkml:trace contextRef="#ctx0" brushRef="#br0" timeOffset="185928.63">28597 15157 15 0,'4'0'246'15,"-4"-1"-159"-15,0 1-37 0,0 0 17 16,0 0-30-16,0 0-9 0,0 6-7 16,0 6 5-16,0 5-6 0,0 5 4 15,-9 3-7-15,3 3-8 0,2-3 1 16,-2 3-7-16,2-3 1 0,0 3-1 15,4-3 0-15,-2-2-3 0,2-3 0 16,0-2 1-16,0-4-1 0,2 0-4 16,2-4-6-16,0-1-1 0,2-4-13 0,-4-2-8 15,2-1-9-15,0-2-15 0,5 0-13 16,-3-5-38-16,-2-10-39 0</inkml:trace>
  <inkml:trace contextRef="#ctx0" brushRef="#br0" timeOffset="186247.65">28878 15155 48 0,'4'-1'89'15,"0"1"75"-15,-4 0-120 0,0 0 20 16,0 0-13-16,0 0-15 0,0 7 0 0,0 6-2 16,0 4-4-16,-4 4-5 15,0 1-11-15,-3 1-2 0,3 5-5 16,-4-3 1-16,2 5-1 0,0-2-4 15,-3 0-2-15,5 1 1 0,-2-3 1 0,4-2-4 16,2-2 1-16,0-4 0 0,0-1 0 16,0-4-8-16,4-4-1 0,2 0-5 15,-2-5-9-15,3-3-5 0,1-1-6 16,2 0-12-16,3-5-23 0,-1-10-70 15,-2-5-75-15</inkml:trace>
  <inkml:trace contextRef="#ctx0" brushRef="#br0" timeOffset="186577.67">29204 15112 34 0,'4'-3'240'16,"-2"0"-168"-16,-2 2-38 0,0 1 31 16,0 0-23-16,0 0-9 15,3 7-12-15,-3 5 9 0,0 5 0 16,0 3-8-16,0 3-5 0,-3 3-3 0,-3 1-4 15,-2 3-2-15,-2 1-5 0,3 1 1 16,-3-1-2-16,6-2-1 0,-2-5 0 16,4-1 1-16,2-2-1 0,0-2-3 15,0-1-1-15,2-5-5 0,2-5-5 16,2-2 1-16,-2-4-23 0,5-2-5 0,3 0-5 15,-2-7-23-15,5-8-41 0,-5-5-79 16</inkml:trace>
  <inkml:trace contextRef="#ctx0" brushRef="#br0" timeOffset="186876.68">29523 15137 29 0,'8'1'130'0,"-6"0"17"0,-2 2-119 16,0 3 39-16,0 3 0 0,0 2-17 15,0 7-10-15,-2 3-12 0,-8 2-6 16,1 2-8-16,-1 0-2 0,0 0-1 15,3-1-6-15,1 0-1 0,0-1-3 16,4 0 1-16,0-2 1 0,2-3-3 16,0-1 0-16,0-3-2 0,0-1 0 0,0-3-4 15,0-3-1-15,0-1-13 0,0-5-13 16,2 0-7-16,6-1-20 0,0 0-34 15,-1-11-79-15</inkml:trace>
  <inkml:trace contextRef="#ctx0" brushRef="#br0" timeOffset="187216.7">29917 15095 99 0,'5'0'257'0,"-5"0"-211"16,0 0-18-16,0 0 20 0,0 9-6 15,-5 4 0-15,-1 5-10 0,-2 2-17 16,-2 2-2-16,-1 4-3 0,-1-1-1 0,-1 3-1 16,3 0-6-16,0-2 1 0,4 3-2 15,-3-5 1-15,5-2-2 0,2-2-1 16,0-5 2-16,2-1-4 0,0-4-3 15,0-3-12-15,0 0-3 0,0-2-11 16,4-3-12-16,0 1-27 0,3-3-57 0,-3-5-78 16</inkml:trace>
  <inkml:trace contextRef="#ctx0" brushRef="#br0" timeOffset="187536.72">30201 15062 136 0,'0'9'240'0,"0"4"-231"0,0 4 28 16,-9 1 8-16,5 5-5 0,-2 0-10 16,0 1-10-16,6 2-11 0,-4-2-3 15,0 3 1-15,4-2-2 0,-5-3-1 16,3-1-2-16,0 0-2 0,2-3 2 0,0-2 1 15,0-4-4-15,0-2-1 0,0-4-6 16,0-1-11-16,6-3-18 0,-3-2-25 16,1 0-49-16,-2-4-106 15</inkml:trace>
  <inkml:trace contextRef="#ctx0" brushRef="#br0" timeOffset="187876.74">30500 15051 152 0,'0'1'303'0,"0"1"-285"16,0 4-7-16,0 3 28 0,0 3 0 15,-2 3 4-15,-2 3-15 0,0 5-17 0,0-1-3 16,0 3 0-16,0-1-6 0,-1 2 0 15,1 1-1-15,2-1 2 0,2 1-3 16,0-3-1-16,2-4 1 0,7-2-6 16,-5-3-1-16,2-3-19 0,0-3-7 15,2-4-16-15,1 0-26 0,1-5-45 16,-2-2-83-16,1-10 55 0</inkml:trace>
  <inkml:trace contextRef="#ctx0" brushRef="#br0" timeOffset="188196.76">30870 15052 138 0,'0'10'276'16,"0"2"-252"-16,0 4 8 0,-4 1 17 15,-2 5-5-15,-2-2-4 0,4 4-15 16,-3 0-12-16,3 0-6 0,0 1 0 15,0-1-4-15,0-1-1 0,0 0-2 16,2-5 2-16,2 1-3 0,0-5 0 0,0 0-3 16,0 1-4-16,0-5-7 15,0-1-8-15,0-4-3 0,2-1-12 16,2-3-13-16,0-1-18 0,2 0-70 15,-4-10-106-15</inkml:trace>
  <inkml:trace contextRef="#ctx0" brushRef="#br0" timeOffset="188524.78">31269 15031 386 0,'0'-1'27'0,"0"1"25"0,0 0-10 15,0 0-13-15,0 8 12 0,-2 5-9 16,-8 7-14-16,4 2-4 0,-5 0 0 15,-1 4-3-15,2 0-3 0,-5 3-1 0,5 2-3 16,4-1 0-16,-1 2-3 0,5-2-1 16,0-2 0-16,0-1 1 15,2-2-5-15,0-2-3 0,0-3-6 16,6-3-5-16,5-3 6 0,1-5-25 0,-1-6-14 15,-1-3-27-15,-4 0-43 0,-2-13-113 16</inkml:trace>
  <inkml:trace contextRef="#ctx0" brushRef="#br0" timeOffset="188836.8">31592 15082 331 0,'0'4'119'0,"0"4"-114"0,0 4 36 16,-4 3 2-16,-5 3 0 0,1 0-8 15,0 3-19-15,0 2-8 0,-1 0-2 16,1 0 0-16,2-1-2 0,0 1-1 16,-1 1 0-16,5-1-2 0,-2-2 0 15,4-1 0-15,0-1-1 0,2-3-6 16,7 0 3-16,-3-5-17 0,4 0-11 15,3-5-12-15,-3-3-8 0,4-3-8 16,-3 0-174-16</inkml:trace>
  <inkml:trace contextRef="#ctx0" brushRef="#br0" timeOffset="189181.81">31892 15086 314 0,'2'4'137'0,"-2"2"-120"0,0 4 35 16,0 0-11-16,0 4 3 0,0 4-5 0,0-1-16 16,-5 5-7-16,3 2-3 15,-2 0-3-15,0 2-1 0,-2-1-2 16,4-1-7-16,0 0 1 0,-2-1 2 15,2-2-1-15,2-1-2 0,0-3-6 16,0-1-5-16,0-2-10 0,6-3-14 0,4-4-4 16,-2-6-59-16,7-1-65 0,-5-2-178 15</inkml:trace>
  <inkml:trace contextRef="#ctx0" brushRef="#br0" timeOffset="189529.84">32483 15023 205 0,'0'6'221'0,"0"2"-205"0,0 4 46 0,-2 1-15 15,-5 6-1-15,5 4 2 0,0 2-21 16,-2 6-10-16,2 0 0 0,0 2 0 16,-2 5-9-16,2 0-4 0,2 2 0 15,0 2-1-15,0-3-2 0,6 4-4 16,4 1-20-16,3 0-10 0,-1 2-3 0,1-4-45 15,-5-4-66-15</inkml:trace>
  <inkml:trace contextRef="#ctx0" brushRef="#br0" timeOffset="200382.46">29762 14620 17 0,'2'0'17'0,"3"0"-24"16,-3 0 89-16,-2 0-38 0,0 0-26 16,0 0 6-16,0-2-16 0,0 1 7 15,0-1 5-15,0 1-1 0,0 0-2 16,0 0-5-16,0 1 0 0,0 0-1 0,-4 0-6 15,1 0 0-15,3 0-1 16,-2 0 0-16,2 0-3 0,0 0 1 16,-2 0 1-16,0 0-3 0,0 0 5 15,2 0-1-15,0 1 2 0,-2-1-1 0,2 1-2 16,0-1-2-16,0 3 1 0,0-3-3 15,0 0 0-15,0 2-1 0,0-2-2 16,0 3-6-16,0 1-10 0,0-2-4 16,0 2-9-16,0 1-12 0,0-1-30 15,0-2-30-15</inkml:trace>
  <inkml:trace contextRef="#ctx0" brushRef="#br0" timeOffset="200771.48">29692 14857 165 0,'0'0'35'0,"0"0"9"0,0 0 17 16,0 0-27-16,0 0-5 0,0 0-3 15,0 0-10-15,0 0-11 0,0 0 1 16,0 0-3-16,0 0-2 0,0 0-2 15,0 0 0-15,0 0-2 0,0 0-9 16,0 0-11-16,0 1-5 0,0 4-20 0,0 0-7 16,4 0-23-16,0 0-9 0,-2-3-2 15</inkml:trace>
  <inkml:trace contextRef="#ctx0" brushRef="#br0" timeOffset="201080.5">29771 15065 105 0,'0'0'53'0,"0"0"-28"0,0 0 0 0,-2 0-5 15,0 0-7-15,2 0-3 0,-3 0-8 16,3 0-6-16,0 0-14 0,0 1 5 16,0 2-21-16,0-1-14 0,0 0-11 15</inkml:trace>
  <inkml:trace contextRef="#ctx0" brushRef="#br0" timeOffset="201458.52">29795 15255 132 0,'0'1'61'0,"0"-1"-27"16,0 0 7-16,0 0-10 0,0 0-10 15,0 0-9-15,0 0-11 0,0 0 0 0,-4 1-1 16,2 1-1-16,2 2 1 0,0 1-2 15,-2-1-2-15,2 1-11 0,0-1-9 16,0 2-11-16,0 1-3 0,0-5-45 16,0-1-12-16</inkml:trace>
  <inkml:trace contextRef="#ctx0" brushRef="#br0" timeOffset="201883.54">29754 15472 75 0,'0'0'80'16,"0"0"-50"-16,0 0 6 0,0 0-3 15,0 0-14-15,0 0-5 0,0 0-3 0,0 0-4 16,0 0-3-16,0 0-6 0,0 0 4 16,0 0-10-16,2 0-1 0,0 0-9 15,0 0-14-15,2 0-19 0,-4 0-17 16,3 0 1-16</inkml:trace>
  <inkml:trace contextRef="#ctx0" brushRef="#br0" timeOffset="202150.56">29750 15736 211 0,'0'0'36'15,"-2"1"-19"-15,0-1-3 0,-2 1 0 16,0-1-2-16,2 0-7 0,2 2-5 0,0-2-7 15,0 2-2-15,0 2-6 0,0-1-18 16,0 4-23-16,2-3-23 0</inkml:trace>
  <inkml:trace contextRef="#ctx0" brushRef="#br0" timeOffset="204442.69">30455 14508 84 0,'-6'0'33'15,"2"0"-7"-15,-1 0 23 0,3 0-15 16,2 0-5-16,-2 0-2 0,0 0 0 16,-2 0-4-16,2 0-2 0,0 0-3 15,0 0-2-15,2 0 2 0,0 0-5 16,-2 0-1-16,0 0-1 0,0 0 0 0,2 0-7 15,0 0-3-15,0 0-1 0,0 0 0 16,0 1-1-16,0 3 0 0,6 0 2 16,2 1 2-16,7-1-3 15,1 1 0-15,5-3 1 0,6 1 1 0,6-1-2 16,4-2 0-16,11 0-2 0,5 0-3 15,9 0-9-15,15 0-5 0,5-1-7 16,9-2 14-16,7 0 0 0,3-1-30 16,2 4-10-16,1 0 20 0,-3 0 9 15,-8 0 0-15,-6 0-20 0,-9 0 8 0,-5 0 16 16,-9 0-4-16,-2 1 18 0,-7-1-3 15,-5 0 11-15,0 0-1 0,-3-5 13 16,-7-2-11-16,-3 0-6 0,-6 0 2 16,-6 0 3-16,-3-1-1 0,-3 0-2 15,-9 1-4-15,-4-4-57 0</inkml:trace>
  <inkml:trace contextRef="#ctx0" brushRef="#br0" timeOffset="204958.72">32111 14321 184 0,'10'2'8'0,"7"3"2"16,7 1 10-16,3 0-8 0,4 1 1 0,6 1-6 16,7 2-6-16,8-2 1 0,-9 0 11 15,0 0-13-15,-5-2 1 0,-7 1-2 16,-3-2 2-16,-5 0 0 0,-8 0-2 15,-7 0 2-15,-8 2-1 0,0 2 0 16,-10-1 3-16,-9 4 0 0,-6 0 2 0,-2 2-1 16,-6 0-3-16,-4 1 0 15,-2 1 2-15,-5 3 0 0,5 2 3 16,0-1-1-16,6 1 7 0,2 1-6 15,2-3-7-15,2 0-1 0,2-2-8 0,2-1-19 16,5-3-34-16,-3-5-37 0</inkml:trace>
  <inkml:trace contextRef="#ctx0" brushRef="#br0" timeOffset="205843.77">30370 14522 85 0,'0'0'32'0,"0"0"1"0,0 0 5 15,0 0-8-15,0 0 3 0,-2-3 3 16,0-1-4-16,-2 3-6 0,-2 0-5 16,4 0 1-16,-3 1-6 0,3-1 4 15,2-1-2-15,-2 1-5 0,2 1-1 16,0 0-6-16,0 0 3 0,0-2-4 15,0 0-5-15,7-3 1 0,9-1 2 16,5-3-2-16,1-2-1 0,5 2 0 0,2-4 1 16,2 0 1-16,7 0-5 0,-3-4 3 15,0 4-1-15,-4 2 0 0,-6 0-2 16,-3 4-2-16,-9 1 1 0,-5 1-3 15,-4 4-2-15,-4 1-13 0,0 0 3 16,0 0-4-16,-2 0-4 0,-4 3-9 16,-2 4-7-16,3 1-11 0,-3 0-19 15,-4-4-21-15</inkml:trace>
  <inkml:trace contextRef="#ctx0" brushRef="#br0" timeOffset="206051.78">30374 14583 58 0,'0'10'209'0,"0"0"-185"16,0 1 24-16,2 3-6 15,7 1-8-15,5 4-11 0,7-1-8 16,1 2-6-16,5-1-8 0,2 2 1 15,2 0-1-15,-2 3-14 0,2-4-24 0,2-2-36 16,2-7-3-16,-1-5-145 0</inkml:trace>
  <inkml:trace contextRef="#ctx0" brushRef="#br0" timeOffset="207191.84">27487 14602 66 0,'-7'0'24'0,"3"0"9"16,0 0-11-16,0-4 2 0,2 4-1 0,0 0-2 16,2 0 4-16,0 0 1 15,-2 0-4-15,2 0 1 0,-2 0-1 16,2-1 5-16,0 0 3 0,0 1-8 15,0-3 0-15,0 0-1 0,0 0-6 0,4-2-7 16,6 0-3-16,11-2 1 0,8-2 2 16,6 0-6-16,10 2 2 0,7-2 1 15,6 0-5-15,10 1 2 0,2 0 0 16,9-1 1-16,6 0-3 0,2 0 0 15,-3 1 0-15,1 2 3 0,-4 2-3 16,-5 4-1-16,-4 0 0 0,-1 1 0 0,-7 7-6 16,-2 1 0-16,0-1 1 15,-4 1-3-15,-5 0-5 0,1 0 2 16,-8-2 1-16,-3-1 5 0,1-2-1 15,-7-3 0-15,0-1 0 0,-6 0-5 0,-4 0-4 16,-4 0-1-16,-7 0 1 0,1-3-5 16,-7 1-3-16,-2-3-8 0,0 2 3 15,1 0-13-15,-9-1 5 0,2 2 8 16,-2-2-9-16,0-3-40 0</inkml:trace>
  <inkml:trace contextRef="#ctx0" brushRef="#br0" timeOffset="207718.87">28952 14386 13 0,'2'6'-13'0,"2"-5"166"16,5 1-128-16,5-1-5 0,3-1 6 15,5 0-4-15,5 0 0 0,2 0-6 16,8 0-7-16,1 0-5 0,3 0 0 15,2 0 0-15,-6 0-4 0,3 2 1 16,-11 2 2-16,-4 1-6 0,-9 3 4 16,-10-3-2-16,-4 3-1 0,-2 0 1 0,-8 0 1 15,-8 3 1-15,-9 3 0 0,0 1 0 16,-2 2-1-16,-2-1 1 0,-2 5 1 15,0 3-5-15,0-1 4 0,0 4 1 16,4-2 3-16,7-2-1 0,3 1-3 16,0-3-1-16,3 1-1 0,4-1-22 15,1-6-37-15,1-5-51 0</inkml:trace>
  <inkml:trace contextRef="#ctx0" brushRef="#br0" timeOffset="208604.93">27487 14574 99 0,'0'0'46'0,"0"0"-6"0,0 0 7 15,0-4-15-15,0 2 1 0,0-3-2 16,0 1-5-16,4-3-5 16,2 0-4-16,4-4-3 0,1-2-7 15,5-4 3-15,5 1-2 0,1-3 0 0,1 1-3 16,2-2-1-16,4-1 0 0,0 3-3 15,0-1 3-15,-4 5-2 0,-7 5-2 16,-5 4 0-16,-5 2 1 0,0 0-2 16,-4 0-3-16,3 3-8 0,-1 0-1 15,-4 0-8-15,4 0-9 0,-6 0-13 0,0 0-7 16,0 5-12-16,0-1-27 0,-2 1-11 15</inkml:trace>
  <inkml:trace contextRef="#ctx0" brushRef="#br0" timeOffset="208827.94">27538 14590 88 0,'2'3'188'0,"0"1"-176"16,0 1 30-16,5-1 2 0,1 3-7 15,4 3-6-15,3 2-2 16,3 4-8-16,1 1-9 0,2 0-4 0,-1 3-4 16,-1 2-1-16,6 0-2 0,-1-1-3 15,3-1 1-15,4 2-19 0,0-1-30 16,0-2-52-16,2-7-93 0</inkml:trace>
  <inkml:trace contextRef="#ctx0" brushRef="#br0" timeOffset="211196.07">28065 13493 3 0,'0'1'30'15,"0"0"-18"-15,0-1 1 0,-2 0-9 0,2 0-2 16,0 0 7-16,0 0-1 15,0 0 2-15,0 0 1 0,0 0 3 16,4 0 0-16,0 0-2 0,3 0-8 16,1-1 1-16,0-2 2 0,-2 1 7 0,1-1-2 15,-1-1 2-15,2 2 3 0,-2-1 0 16,1-1 0-16,-3 4-12 0,-2 0-1 15,0 0-2-15,-2 0-3 0,0 0 0 16,0 0 1-16,2 0-1 0,0 0-2 16,-2 0-2-16,0 0 4 0,2 0 2 0,-2 0-1 15,0 0 0-15,0 0 2 0,0 0 1 16,0 0 11-16,0 0 15 15,0 0 1-15,-2 0-16 0,-4-1 0 16,-5-2 0-16,1 2 4 0,-4 1-9 0,-3 0-3 16,0 0 1-16,-3 1 0 0,3 5 6 15,-1 1-8-15,-1 2 4 0,3-3 1 16,3 3 4-16,9 0-5 0,4-1-5 15,0 3-4-15,0 3 2 0,8 3-2 16,9 1 1-16,3 0 1 0,9 1 0 0,0-4-2 16,7 5 0-16,-1-2 1 0,0 3 2 15,4 0-4-15,-2 2 2 0,-4 1 0 16,-2 0-1-16,-6 1-5 15,-4 2 1-15,-11-1-2 0,0 2-2 16,-7-4 1-16,-3-1-3 0,0-3 6 0,-5-5 1 16,-5-1-1-16,-4-3 4 0,-5-4 2 15,2 2-1-15,-7-4-1 0,5-1-1 16,-6-3 3-16,5-1 0 0,-3 0-2 15,6 0 0-15,-1 0 1 0,1-2 1 16,5-7-3-16,1-3 1 0,7-2 0 0,4-3 0 16,0 0-2-16,11-2 1 0,1-1 0 15,3 0-1-15,-1-3 1 0,5-3-5 16,-3 3-1-16,3-3-1 15,6 0-3-15,-1 1 2 0,3-4 4 0,-2 2-1 16,2-3 4-16,-6-1-4 0,-1 2 6 16,-3 1 0-16,-5 2-1 0,-1 2 2 15,-5 0 2-15,-2 5-2 0,-4 2-2 16,0 3 1-16,-6 4 2 0,-7 3-4 15,1 2-8-15,-1 3-25 0,1-1-21 0,2 0-23 16,-5-1-45-16</inkml:trace>
  <inkml:trace contextRef="#ctx0" brushRef="#br0" timeOffset="212423.14">31428 13578 125 0,'5'0'31'0,"-1"-2"4"0,2-1-2 16,2 0-1-16,-2 0 4 15,1 0 0-15,-5 1-10 0,2-4 1 0,-2 3 2 16,-2-2-3-16,0 0-10 0,-2 0-4 16,-4-1-3-16,-5 4-2 0,-1-1-5 15,-5 3 3-15,-3 0 0 0,-3 0-4 16,-4 6 1-16,2 4 0 0,-2 0 1 15,3 3-2-15,-1 0 1 0,6 1 1 0,3 3-2 16,7-1-1-16,5 3-1 0,4 0 1 16,0 0 1-16,4 4-1 0,9-2-1 15,3-1 1-15,5 2 2 16,-2 0-4-16,5 2 0 0,-3 0-2 15,2-1-1-15,-3-1 2 0,1-2-7 0,-2-1 0 16,-5 0 7-16,-1-6 3 0,-9-1-7 16,-4-4-8-16,0-3 10 0,-4 1 1 15,-9-3 3-15,-1 0-2 0,-3-1-2 16,1-2 3-16,-1 0-3 0,3 0 2 15,1 0 3-15,7-3 0 0,2-4-1 0,-2-2 1 16,4-1 0-16,2-4-2 0,0-2 0 16,0 0 3-16,12-3-5 0,5 0-5 15,5-5-8-15,7-3-9 16,4-2-12-16,0-4-8 0,3-1-19 0,-3 1 40 15,-2-4 8-15,-7 4 0 0,-1-3 16 16,-6-1 5-16,-9 4 7 0,-2 1-2 16,-6 2 1-16,0 5 4 0,-8 2-5 15,-9 6-3-15,-5 5-3 0,-5 2-4 16,-2 5 0-16,-2 0-10 0,4 4-22 0,2-2-31 15</inkml:trace>
  <inkml:trace contextRef="#ctx0" brushRef="#br0" timeOffset="213300.2">29705 12383 189 0,'0'-2'35'0,"2"1"2"0,-2-1-11 16,2 2 5-16,0 0 8 0,-2 0-9 16,2 0-11-16,-2 0 2 0,0 4-1 15,0 7 3-15,0 4-1 0,-2 8-6 16,-4 0-4-16,-3 3-1 0,1 5-5 15,-2-3 1-15,-3 5-2 0,-1 2-2 0,3 0 0 16,-1 4 0-16,2-4 0 0,1-1-3 16,5-2-2-16,0-4 4 0,4 0-1 15,0-1-2-15,0-1-5 16,0-1 3-16,0-4 3 0,11-7-26 0,3-5-7 15,3-7-20-15,5-2-54 0,3 0-34 16,0-12-50-16</inkml:trace>
  <inkml:trace contextRef="#ctx0" brushRef="#br0" timeOffset="213634.21">30081 12520 11 0,'0'-8'178'15,"-4"3"-147"-15,-5 3 23 0,1-1-19 16,0 3-10-16,-5 0 4 0,5 0-5 15,-2 10-4-15,-5 4-4 0,-1 10 1 16,-3 4-7-16,5 3 2 0,-1 4-6 16,1-2-1-16,3 3 1 0,5-1-5 15,4-3 1-15,2-1 0 0,0-4-2 16,8-3-1-16,9-3 0 0,2-3-4 0,-1-4-2 15,7-2 7-15,0-6-3 0,2-5-1 16,-3-1 3-16,-5 0-1 0,-4-5-1 16,-7-3-1-16,-4-1 3 0,-4 0 1 15,0-2 3-15,0 0-3 0,-6 0-2 16,-7 2 4-16,-3 0-2 0,-3 1 0 15,3 2-2-15,-1 0 0 0,1 0-3 16,1-1-14-16,-1 1-19 0,3 1-10 16,3 3-40-16,-5-1-32 0</inkml:trace>
  <inkml:trace contextRef="#ctx0" brushRef="#br0" timeOffset="214437.26">28227 13245 1 0,'-11'2'72'15,"5"-2"-68"-15,2 0 29 16,0 0-11-16,0 0-3 0,4 0 8 15,-2 0-7-15,-1 0 0 0,-1 0 4 0,4 0 6 16,-4 0-1-16,0 0 0 0,2 0-4 16,-2 0-3-16,2 0-2 0,0 0-4 15,2 0 1-15,0 0-6 0,0 0-12 16,2 0 4-16,8 0 9 0,7 0-5 15,5 0-1-15,5 0-4 0,6 0 4 0,11-2-2 16,5-6-2-16,13-1 3 0,13-1 3 16,12 0 5-16,10 0-6 0,8 0-5 15,9 2-1-15,4-1 0 16,6 1-1-16,4 0-2 0,4-1-6 0,7 0-9 15,-1 0-2-15,-1 2-6 0,-7 0-1 16,-6 1-8-16,-2 0-22 0,0-2-16 16,-2-2 1-16,2-4 10 0,0 0 25 15,-7-1 0-15,-3-1 15 0,-7 1 6 16,-7 1-5-16</inkml:trace>
  <inkml:trace contextRef="#ctx0" brushRef="#br0" timeOffset="214501.26">31445 12946 0 0,'58'-12'46'0,"-6"0"-19"16,-9 1-17-16,-8-2-6 0,-6 2-3 16,-8-1 0-16,-5 2-2 0,1 1-16 15,-11-2-21-15</inkml:trace>
  <inkml:trace contextRef="#ctx0" brushRef="#br0" timeOffset="-214258.42">31207 12927 33 0,'-14'0'43'0,"1"1"-20"16,1 3 10-16,-2 1-6 0,3-1 3 15,1 1-1-15,0-1 6 0,3 0-2 16,1-1-2-16,2-1-5 0,-2 0-1 0,2-2-2 16,2 1 0-16,0-1-6 0,2 0-3 15,0 2-4-15,0 1-3 16,6 0-3-16,10-1 1 0,5-1 3 15,10-1-6-15,8 0-1 0,5 0-1 0,5 0 2 16,7 0-2-16,2 0-3 0,6-3-1 16,-2-3-4-16,0 3 3 0,-6-1-6 15,-7-1 3-15,-3 2 2 0,-1-5-12 16,-5 2 5-16,-5 1-16 0,-8 0-24 15,-5 2-20-15,-3-6-48 0</inkml:trace>
  <inkml:trace contextRef="#ctx0" brushRef="#br0" timeOffset="-213824.4">31811 12750 258 0,'0'8'2'15,"14"1"13"-15,5-2 2 0,8 2-14 16,6-3 9-16,2-2-7 0,8 3-4 0,3-3-1 15,-1-1-20-15,-5 0-17 0,-7-2 9 16,-6 2 18-16,-5 0 11 0,-9 0 0 16,-3 4 6-16,-4-2 6 0,-6 4 3 15,0 3-3-15,-18 1 5 0,-7 4-7 16,-4 3 0-16,-8-1-8 0,-2 4-1 15,-3 1 2-15,-5 1-2 0,5 4-1 16,-1 1 2-16,8 1-2 0,6 1 2 16,8-1-3-16,9-4-1 0,6-2-12 15,1-6-48-15,5-9-80 0</inkml:trace>
  <inkml:trace contextRef="#ctx0" brushRef="#br0" timeOffset="-212650.33">28249 13240 89 0,'0'0'25'0,"-4"0"-14"15,0 0 12-15,-2 0-6 0,2-2 2 0,-3 2 7 16,5 0-1-16,0 0-5 0,2 0-1 15,0 0-4-15,0 0-1 0,-2 0 6 16,2 0 4-16,0 0-3 0,-4 0-2 16,4 0-4-16,-4 0-1 0,0 0 2 15,4 0-5-15,-4 0-2 0,2 0-6 16,2 0 0-16,0 0 2 0,0 0-1 15,0 0-5-15,0 0 2 0,0 0 2 16,0 0 1-16,6-2 2 0,10-6-1 16,5-8-1-16,8-4-1 0,8-7-2 15,7-2-1-15,1-6 2 0,5 4-2 0,-1 3-3 16,-5 3-4-16,-3 6 0 0,-6 3-1 15,-8 4 0-15,-6 4-10 0,-7 6-8 16,-8 0-2-16,-6 2-1 0,0 0 8 16,0 0 6-16,-6 4-15 0,-2 9-24 15,-11-3-32-15,1 1-36 0</inkml:trace>
  <inkml:trace contextRef="#ctx0" brushRef="#br0" timeOffset="-212314.31">28187 13291 2 0,'2'3'6'15,"-2"-2"91"-15,0-1-31 0,0 0-16 16,4 0 28-16,-1 1-46 0,1 3-5 15,2 0 21-15,2 4-12 0,2 0-10 16,5 4-6-16,-1 1-3 0,5 3-6 0,2-1-6 16,3 1 4-16,7 0 2 0,5-2-8 15,1-2-1-15,6-2-2 16,5-4-14-16,3-4-28 0,1-2-69 15,-4-9-174-15</inkml:trace>
  <inkml:trace contextRef="#ctx0" brushRef="#br0" timeOffset="-205337.91">30151 215 68 0,'0'0'33'0,"0"0"-25"0,0 0-2 15,0 2 5-15,0-2 2 0,0 0-4 16,0 0-2-16,0 0 3 0,0 0 2 16,0 0 4-16,0 0 2 0,0 1 11 0,0-1-5 15,0 0-2-15,0 0-8 0,0 0-1 16,0 0 0-16,0 0-3 0,-2 0 3 15,2 0-1-15,-2 0 1 0,0 0 0 16,2 0-6-16,0 0 5 0,0 0-3 16,-2 0 1-16,0-1-3 0,2 0 3 0,0 1-6 15,0 0-3-15,0 0-1 0,0 0 0 16,0 0 0-16,0 0-1 15,0 0-4-15,0 0-2 0,0 0-7 16,0 3-15-16,4 3-12 0,2-1-16 0,-2-3-30 16,-2-1-49-16</inkml:trace>
  <inkml:trace contextRef="#ctx0" brushRef="#br0" timeOffset="-204969.89">30124 416 223 0,'-4'0'32'0,"4"0"-20"16,0 1-1-16,0 2 4 0,-2-1 12 16,2 0-11-16,0-1-7 0,0 0-6 15,0 2 0-15,0-1 0 0,0 2-2 16,0-1-2-16,0-1-8 0,4 2-15 15,0-1-19-15,0 1-30 0,-2-4-20 0</inkml:trace>
  <inkml:trace contextRef="#ctx0" brushRef="#br0" timeOffset="-204600.87">30155 676 120 0,'0'0'54'0,"0"1"-2"16,0-1 3-16,0 1-6 0,0 0-24 15,0-1-5-15,0 1-4 0,0-1-10 16,0 0-2-16,0 1-4 0,0-1 2 16,0 0-3-16,0 2 0 0,0-1-4 15,0 3-16-15,0-2-20 0,0 3-14 0,0-3-29 16,0-2-49-16</inkml:trace>
  <inkml:trace contextRef="#ctx0" brushRef="#br0" timeOffset="-204365.86">30122 956 1 0</inkml:trace>
  <inkml:trace contextRef="#ctx0" brushRef="#br0" timeOffset="-204265.85">30122 956 172 0,'-6'7'45'0,"6"-5"-7"16,0-2-1-16,0 0 1 0,0 0-21 16,0 0-4-16,0 0-4 0,0 0-6 15,0 0-2-15,0 0 0 0,0 0-2 0,0 0-2 16,0 3 1-16,0-1-5 15,0 2-6-15,0 1-25 0,0-4-26 16,0 1-46-16</inkml:trace>
  <inkml:trace contextRef="#ctx0" brushRef="#br0" timeOffset="-203923.83">30037 1253 28 0,'0'3'179'16,"0"-3"-91"-16,0 0-56 0,-2 0 4 15,2 0 6-15,-2 0-18 0,2 0-10 16,0 0-4-16,0 0-8 0,0 0-2 15,0 0 0-15,0 0-3 0,0 0-7 16,0 0-13-16,0 1-2 0,0 3-21 16,4 1-32-16,-2-5-27 0,-2 1-52 15</inkml:trace>
  <inkml:trace contextRef="#ctx0" brushRef="#br0" timeOffset="-203708.82">30077 1543 9 0,'0'5'197'0,"0"-2"-75"16,0-3-91-16,0 0-14 0,0 0 5 0,0 0-12 15,0 0-10-15,0 1-10 0,0-1-44 16,0 0-46-16,0 0-95 0</inkml:trace>
  <inkml:trace contextRef="#ctx0" brushRef="#br0" timeOffset="-193873.26">8163 17349 171 0,'0'-2'49'0,"0"0"-14"0,0 0 7 15,0-1-5-15,0 0-6 0,-2 1 0 16,2-1-7-16,-2 1-4 0,0-3 3 0,-2 4-4 15,2-1-2-15,2 1-2 16,0 0 1-16,0 0-3 0,0-1-4 16,0 1 4-16,-2 1-2 0,2 0-1 0,0-1 1 15,0 1-5-15,0 0 4 0,0 0-3 16,0 0-4-16,0 0-3 0,0 0-2 15,0 8 4-15,-5 4-1 0,5 7-1 16,0 2 3-16,0 2-2 0,0 3-1 16,0 0 3-16,0 2-1 0,3 0 0 15,-1-1-3-15,2 0 2 0,0 1 1 0,-2-2-1 16,0 0-2-16,-2-2 2 0,0 0 0 15,0-4 1-15,0-4-4 0,0-1 0 16,0-3-1-16,0-3-3 0,6 0-11 16,-4-6-4-16,0-1-6 0,2 1-5 15,1-3-14-15,5 0-23 0,-2 0-34 16,-2-10-65-16</inkml:trace>
  <inkml:trace contextRef="#ctx0" brushRef="#br0" timeOffset="-193360.23">8651 17359 89 0,'0'0'140'0,"0"0"-102"0,0 0 6 16,0 0 6-16,-2 0-15 0,2 0-4 15,0 0-3-15,0 0-13 0,0 0-5 16,0 2-5-16,0 5 9 0,0 6 2 15,2-1-8-15,2 5 0 0,0 0 0 16,-4 3-1-16,0 4-6 0,0 1 1 16,0 0 1-16,0 2 1 0,0-2-2 15,0-1-1-15,0 0 1 0,0-4-1 16,0 2-2-16,0-5-1 0,0 1 0 15,0-4-5-15,0-3-14 0,8 2-16 0,-1-5-5 16,-1-3-28-16,0-4-28 0,0-1-78 16</inkml:trace>
  <inkml:trace contextRef="#ctx0" brushRef="#br0" timeOffset="-192836.2">9097 17287 23 0,'5'0'-23'0,"-3"0"193"15,-2 0-97-15,0 0-32 0,0 1 9 16,0 0-6-16,0 4-16 16,0 1-5-16,0 2 1 0,0 5 4 0,0 1-7 15,0 4-3-15,0 1-4 0,0 1 2 16,2 0 1-16,-2 2-3 0,0-1-1 15,2 2-3-15,0 0 2 0,0 0-6 16,-2-2-1-16,0-2-4 0,4 0 1 16,-4-2 0-16,4-2-2 0,0 0 0 0,0-3 2 15,1-1-2-15,1-2-7 0,-2-3-14 16,2-1-13-16,-2-2-7 0,4-2-22 15,1-1-59-15,-3 0-73 16</inkml:trace>
  <inkml:trace contextRef="#ctx0" brushRef="#br0" timeOffset="-192280.17">9724 17261 42 0,'0'0'177'0,"0"0"-128"15,0 0-16-15,0-3 21 0,0 1-5 16,0 0-24-16,0 0 1 0,0 2 0 15,0 0 1-15,0 0-3 0,0 0-11 0,0 0 0 16,0 9-2-16,0 3 5 0,0 4-3 16,0 4 0-16,-2 1-1 0,0 2-1 15,0 3 1-15,2 1-7 0,0 1 4 16,0 0-1-16,0-1-3 0,0 1-3 15,0-2 2-15,0-2-1 0,2-1-2 16,4-3 0-16,-2 0 0 0,0-2 1 16,2-4-3-16,-4-1 2 0,0-5 1 15,3-3-1-15,-5-2-4 0,0-1 2 16,0 2-9-16,0-1-6 0,0-1-11 0,-3 0-5 15,-3-2-7-15,2 0-16 0,2 0-29 16,-4-1-95-16</inkml:trace>
  <inkml:trace contextRef="#ctx0" brushRef="#br0" timeOffset="-189395">3952 17270 0 0,'0'0'73'16,"2"0"46"-16,-2 0-77 15,2 0 0-15,-2 0 5 0,0 0-2 16,0 0-12-16,0 2-13 0,0-1-12 0,0 3-4 16,3 2 14-16,-3 0-2 0,0 2-4 15,0 1-2-15,0 1-2 0,0 3 0 16,0 0-4-16,0 4-1 0,0 1-1 15,0 1 1-15,0 5-2 0,0-1 1 16,0 4 7-16,0-2-5 0,0-2-4 0,0 2 2 16,0-2 1-16,0-1-2 0,0-3 0 15,0 0-2-15,0-3 3 0,0-2 0 16,0-3-4-16,0-2-1 15,2-2-10-15,2-2-17 0,2-1-20 0,0-4-44 16,-2-2-91-16</inkml:trace>
  <inkml:trace contextRef="#ctx0" brushRef="#br0" timeOffset="-188563.95">4453 17345 59 0,'0'0'48'0,"-2"0"-28"16,-1 0 12-16,-1 0 3 0,4 0-6 16,-2 0-5-16,-2 0 4 0,0 0-11 15,2-1 1-15,-2 1 2 0,2-2-5 0,0 2-5 16,-5-1 0-16,5 0 4 0,-2 1 0 15,0 0-2-15,0 0-4 0,2 0 5 16,-2 0-3-16,0 0-2 0,2 0-2 16,-3 0 4-16,3 0-4 0,2 0 1 15,0 0 0-15,0 0 2 0,0 0-3 0,0 0-2 16,0 0-3-16,0 0 2 15,0 0-2-15,0 0-2 0,0 0-1 16,11 0 6-16,-1-1-2 0,9-2 0 16,-1-1 0-16,1-1 0 0,6-1 0 0,2 0-3 15,1-2 2-15,3 2 1 0,-2 0 0 16,0 0-2-16,-2 3 1 0,-4-1-1 15,0 2 5-15,-3-1-2 0,1 0 0 16,-2 1 0-16,-3-2 1 0,-1 4-3 16,-5-3 1-16,0 2 2 0,-1 1-3 0,-7-1-1 15,-2 1-2-15,0 0 5 0,0 0-2 16,0 0-1-16,0 0 1 15,0 0 1-15,0 0 2 0,0 0-4 16,0 0 1-16,0 0 1 0,0 0-4 0,0 0-3 16,-4 0 0-16,-3 5-5 0,5 0-6 15,-2-2-9-15,0 3-15 0,-4-2-21 16,-1-1-45-16,1 0-44 0</inkml:trace>
  <inkml:trace contextRef="#ctx0" brushRef="#br0" timeOffset="-188219.93">4502 17388 21 0,'-12'3'232'0,"4"-1"-181"16,-1 3-5-16,5-2 7 0,4 2-27 15,-2 1-9-15,2 0-1 0,0 4-5 16,6-1 1-16,11 3-5 0,-1 1-3 15,7-2 1-15,4 0 1 0,0-3-7 16,4 0 1-16,-2 2 2 0,0-1 1 0,-2 4-2 16,-7-1-2-16,1 1 1 0,-5 3 2 15,-7-1-4-15,-3 2-2 0,-4-2 2 16,-2 1 0-16,0-2-1 15,0-2-2-15,-8-1 5 0,-5-2-3 0,-5-4 4 16,-3 2-2-16,-2-1 2 0,-4 0 2 16,-4 1-4-16,-2-1 1 0,-2 0 0 15,0 2 1-15,2-5 0 0,6 2-3 16,2-3 2-16,9-2 0 0,3 0-8 15,3 0-6-15,6 0-4 0,4 0-22 0,0-1-20 16,0 1-73-16,6 0 2 0</inkml:trace>
  <inkml:trace contextRef="#ctx0" brushRef="#br0" timeOffset="-186946.86">5864 17670 76 0,'-2'0'63'16,"-2"0"-31"-16,0 0 12 0,4 0-5 16,0-3-8-16,0 0 0 0,0 0-6 15,0 1-3-15,0-4-13 0,6 3-3 16,3-2 1-16,3 0-4 0,-2 4 8 0,3-3-1 15,3 1-6-15,-1 2 6 0,3-1 0 16,7 2-2-16,0 0-7 0,8 0 2 16,2 0 0-16,6 0 0 0,7 0-4 15,2 0 2-15,8 0 1 0,-3 0-2 16,1 0 2-16,8 0-2 0,0 0 0 15,-2 0-3-15,7 0-5 0,-5 0-3 16,-2-1-1-16,0 1-2 0,-11-1-4 16,1 1 0-16,-7 0 6 0,-7 0-3 15,-7 0 7-15,-7 0 5 0,-3 0 3 16,-6 0 0-16,-7 0 1 0,-4 0-2 0,-2 1 1 15,-2-1 0-15,2 0-1 0,-2 0 0 16,0 0 5-16,0 0-5 0,0 0-7 16,0 0-21-16,0 0-15 0,-6 0-34 15,0 0-27-15</inkml:trace>
  <inkml:trace contextRef="#ctx0" brushRef="#br0" timeOffset="-186570.84">6921 17488 11 0,'-9'0'189'0,"3"0"-154"15,4 0 2-15,2 0-4 0,0 0-27 16,13 0 11-16,3 0 4 0,9 3-7 15,2 4-5-15,4 2-2 0,0 3-4 16,-2 0-1-16,-2 1 0 0,-3-3-1 16,-5-2-1-16,0 2 2 0,-5-2-2 0,-4 0-2 15,-1 1 4-15,-5 1-1 0,-2 0 0 16,-2 3 2-16,0-1 0 15,-10 5-1-15,-5 0 0 0,-1 5-2 16,-5 1-2-16,0-2-19 0,3 4-19 0,3-2-31 16,-1-6-52-16</inkml:trace>
  <inkml:trace contextRef="#ctx0" brushRef="#br0" timeOffset="-185535.78">10846 17497 107 0,'-8'0'28'15,"-2"0"9"-15,3 0 17 0,1 0-18 0,0 0-5 16,6 0 2-16,-2 0-2 15,2-2-9-15,0 2-2 0,0-1-4 16,0-1-2-16,2 2-9 0,8-2 2 16,7 0 1-16,1 2 0 0,7 0-3 15,0 0-1-15,10-1 0 0,4-1 2 0,9 0-1 16,8 1-3-16,4 1 2 0,4 0-1 15,6 0-4-15,5 0 2 0,3 0 1 16,9 0-1-16,6 3-1 0,-4-1-2 16,4 0 1-16,-2 2-3 0,-2-3-1 15,4 2-3-15,-6 0 4 0,-1-1-3 0,-3 3-11 16,-9-2 8-16,1-1 2 15,-13 1-2-15,-10-3 7 0,-9 0 1 16,-8 0 4-16,-2 0-1 0,-4-2-2 16,-4-1 9-16,-2 2-2 0,-5-1 1 0,-1-3 1 15,-3 4 3-15,-3-2-2 0,-3 2-3 16,-6 1-4-16,0-2 2 0,-2 0 2 15,0 0 1-15,0-1-6 0,0 3 0 16,0 0 0-16,-2 0-2 0,0 0-4 16,-4 0-6-16,4 0-9 0,-3 0-11 0,3 4-31 15,0 0-31-15,-2-4-58 16</inkml:trace>
  <inkml:trace contextRef="#ctx0" brushRef="#br0" timeOffset="-184842.75">12643 17414 0 0,'-7'0'124'0,"3"0"-31"0,2 0-48 16,0 0 4-16,0 0-7 0,2 0-18 16,0 0-12-16,0 0-9 0,10 1 6 15,5 6 3-15,3 0-6 0,7 3-2 16,0 0-4-16,4 0 1 0,4-1 1 0,0 1-1 15,2-1-1-15,0 0 2 0,-4 0-2 16,-4-1 0-16,-6 0 2 0,-5 0 1 16,1-2 5-16,-9-1 5 0,1 0-6 15,-5-1 2-15,0-1 6 0,-4 2-9 16,0 0-1-16,-8 4 6 0,-9 4 0 15,-10 2-10-15,2 3 1 0,-2 4 1 16,1 1-2-16,-5 3-4 0,4 2-8 16,0 0-18-16,10 1-18 0,5-5-56 15,4 0-127-15</inkml:trace>
  <inkml:trace contextRef="#ctx0" brushRef="#br0" timeOffset="-180154.47">7588 8934 68 0,'0'0'89'15,"0"0"-54"-15,0 0 0 0,0-4-1 16,0 1-2-16,0-3-2 0,0 2-7 15,0-1-1-15,-4 1-9 0,4 1 2 16,-2-1-2-16,2 0-1 0,0 0 1 16,-2-1-2-16,2 0 1 0,0 2-2 0,0-3-3 15,0 0 1-15,0 2-3 0,-4-1 1 16,4-1-4-16,0 1 2 0,0-2-3 15,0 3 0-15,-4-5 2 0,2 3-2 16,0-1-1-16,0-2 1 0,0 3 0 16,-5-2-2-16,5-1 1 0,-4 3 1 15,2-3 2-15,-2 6 0 0,-5 1-2 16,3 2-1-16,-4 0 2 0,-1 1-2 15,-1 10-1-15,-1 2 1 0,3 3 0 16,0 5 0-16,-1 3 0 0,1 7 0 0,1 1 1 16,3 3 0-16,4 1-1 0,0 4-7 15,4-2 14-15,0 1-7 0,2-4 0 16,12-7 0-16,3-4 0 0,10-5 0 15,2-5-1-15,2-6 1 0,4-6 1 16,0-2 0-16,2-5-2 0,-2-13 0 16,-1 0 0-16,-6-6 1 0,4-1-2 15,-14-1 2-15,-1-1 1 0,-3 2-1 16,-10-2-1-16,0-1 2 0,-4 3 0 15,0-1-1-15,-8 3 0 0,-6 1-2 0,-3 3 0 16,-8 2-4-16,-2 4-11 0,-4 3-5 16,2 4-14-16,1 1-20 0,3 4-12 15,-2 1-34-15,4-2-96 0</inkml:trace>
  <inkml:trace contextRef="#ctx0" brushRef="#br0" timeOffset="-179321.43">7644 7732 42 0,'0'-5'83'0,"0"0"-51"15,0-1 9-15,-6 0 8 0,2 1-15 16,-2 0-9-16,-5 0-6 0,3 0 1 16,0 1 1-16,-3 0-2 0,-1 1-2 0,2 3-4 15,-3 0 2-15,-3 0-5 0,-1 0-2 16,-3 5-1-16,1 4 3 0,0 6-3 15,3 0-2-15,-1 7-2 0,-1 3 0 16,-1 3 1-16,3 5 2 0,5-1 8 16,11-4-8-16,0 0-5 0,11 1-1 15,7-4 3-15,3 0 0 0,4-6-3 16,6-5-2-16,4-5 2 0,4-6 4 15,-2-3-4-15,3 0 0 0,-3-7 1 16,-2-7 2-16,-2-4-4 0,-6-2-2 0,-4-3 3 16,-11 1 1-16,-2 1-1 0,-10-2-1 15,0 3 1-15,-2 0 1 0,-6-2-2 16,-6 4-3-16,-1-1 1 0,-6 2-1 15,-1 0-5-15,-1 1-12 0,-4 1-3 16,2-2-19-16,0 1-56 0,1-2-64 16</inkml:trace>
  <inkml:trace contextRef="#ctx0" brushRef="#br0" timeOffset="-178509.38">7566 6667 22 0,'0'-9'102'0,"0"1"-77"16,0 1 28-16,0 0-8 0,0 2-13 15,0-2-2-15,0 2 1 0,0 0-8 16,0 0-1-16,0 1-6 0,-4-1-1 16,1 3 0-16,1 0-4 0,-2-3 2 15,0 4-2-15,-2-3-3 0,2-1-2 0,-2 3-2 16,-3-1 0-16,-1 3 0 0,2 0-3 15,-3 0-2-15,-1 5 5 0,2 2 1 16,-5 2-4-16,3 3 0 16,1 3 2-16,1 4-3 0,0 6 0 15,6 1 0-15,-1 3 1 0,5 2-1 0,0-2-1 16,5-2 1-16,5-4 1 0,6-3 0 15,-1-2-2-15,4-6 1 0,-1-4 1 16,5-5 1-16,-2-3-3 0,3 0 1 16,-3-12 1-16,2-3 0 0,-7 0-1 15,-1-3 0-15,-3-1 2 0,-4-3-2 0,-3 1 0 16,-3 2 0-16,-2 2 2 0,0 2-1 15,-9 3-1-15,-3 0 0 0,0 4 1 16,-7-1-2-16,2 1-7 16,-1 2-4-16,-3-3-4 0,5 2-12 0,1-1-18 15,3-4-28-15,-1 0-32 0,1-3-44 16</inkml:trace>
  <inkml:trace contextRef="#ctx0" brushRef="#br0" timeOffset="-177748.34">7588 5547 118 0,'0'0'50'15,"0"-4"-13"-15,-2-3 20 0,0 2-18 0,-2-1-6 16,0-2-4-16,2 1-7 0,-4-1-1 16,2 0-4-16,-3 2 0 15,1 0-6-15,-2 0 0 0,-2 2-5 0,-1-2-1 16,-5 5 0-16,-1 0-2 0,-1 1 1 15,-3 0-4-15,2 7 1 0,-1 5 2 16,-5 4-1-16,-2 6 0 0,-6 6 0 16,-2 6 7-16,10 1 0 0,6 3-6 15,9 3 0-15,8-2-3 0,2-1 1 16,4-4-2-16,15-6 2 0,3-4 0 0,7-5 0 15,4-7-2-15,5-5 1 0,1-6 2 16,-2-1 1-16,2-4-3 0,-6-11 2 16,-2-2-1-16,-4-3 1 0,-4-1-1 15,-8 0 0-15,-5-2 1 0,-4-1 1 16,-6 1-2-16,0 1 3 0,-4 2-2 0,-8 4 1 15,-3 2-4-15,-4 4 0 16,-1 1-1-16,-1 0-8 0,-2 4-11 16,3-1-24-16,-3-2-38 0,0-3-102 15</inkml:trace>
  <inkml:trace contextRef="#ctx0" brushRef="#br0" timeOffset="-158579.25">23989 15113 28 0,'0'-6'-3'0,"0"-1"143"0,-4-1-101 0,0 1 11 15,0-1 2-15,-1 2-7 16,5 0-9-16,-4-2-2 0,0 3-4 16,4-1-4-16,-4 1-3 0,4 0 0 0,-4 2-2 15,2-1-3-15,2 0 0 0,-6 1 1 16,6-1-3-16,0-2-4 0,-5 3 1 15,3 3-2-15,0 0-4 0,0 0-4 16,-4 0 0-16,0 8-1 0,2 4-2 16,-5 3 0-16,3 2 1 0,4 3 1 15,-4 3-1-15,4 2-2 0,0 3 2 0,-2 2 0 16,2 2 0-16,2 2-1 0,-4-1 1 15,1 5-2-15,-5 2 2 16,2-2-1-16,-2 0 1 0,2-6 1 16,1-1-1-16,3-4-2 0,2 2 1 0,0 0-1 15,0-5 1-15,0-2-2 0,0-8-2 16,2-5-1-16,3-2-5 0,-3-5 0 15,4-2-1-15,0 0 2 0,0-1 0 16,5-10-8-16,-5-2-8 0,0-4 3 16,2-1-6-16,-4-4-8 0,5 0-11 0,1-2-22 15,-2-3-38-15,0-2-39 0</inkml:trace>
  <inkml:trace contextRef="#ctx0" brushRef="#br0" timeOffset="-158229.22">23855 15136 29 0,'-9'1'107'0,"3"0"-39"0,2-1-11 16,0 0-4-16,4 0-12 0,0 0-22 15,0 0-7-15,10 0 4 0,9 0 2 16,6-5-6-16,4-4-2 0,8-2-2 15,2-1 0-15,2-1-2 0,3 1-2 0,-9 3 1 16,0 3-4-16,-2 1 1 0,-8 1 0 16,0 3-1-16,-7 0-2 0,-5 1-4 15,1 0-3-15,-6 0-7 16,1 0-5-16,-3 3-11 0,-4 1-12 0,2 0-16 15,0 0-12-15,-2-2-14 0,-2 0-29 16</inkml:trace>
  <inkml:trace contextRef="#ctx0" brushRef="#br0" timeOffset="-158011.22">23859 15381 94 0,'0'0'87'0,"0"0"-48"0,12 0 16 15,9-3-10-15,2-6-7 0,8 0-15 16,4-3-12-16,0 1-2 0,0 0-7 16,0 1 0-16,-4 2-1 0,-2 3 1 15,-4 2-3-15,2 1-4 0,-2 2-19 16,-1 0-27-16,3 0-45 0,-6 0-46 0</inkml:trace>
  <inkml:trace contextRef="#ctx0" brushRef="#br0" timeOffset="-157661.22">24706 15171 222 0,'-12'0'61'0,"-3"0"6"16,3 0-27-16,-3 2-6 0,7 7 4 15,-4 2-14-15,4 4-9 0,-3 3-2 16,1 4 1-16,0 6-6 0,1 0 12 0,1 1-9 15,4 1-4-15,-2-3 2 16,2 1 2-16,1 0-8 0,1-4 3 16,0 1 0-16,2-5-5 0,0-1-1 0,0 0 2 15,0-5 0-15,2-2-2 0,3-3-1 16,-1-1 0-16,0-3-4 0,0-2-6 15,0-1-11-15,2-2-1 0,-2 0-8 16,5 0-5-16,-1-3-21 0,-2-8-24 16,0 0-56-16,-6-6-72 0</inkml:trace>
  <inkml:trace contextRef="#ctx0" brushRef="#br0" timeOffset="-157385.18">24533 15212 216 0,'-5'-12'44'0,"1"1"37"15,4 3-34-15,0-4-10 0,13 2-12 16,5-4-8-16,7 1-6 0,4 1-2 15,4 1-4-15,0 3 3 0,4 0-6 16,1 1 2-16,1 2-3 0,-4 0 0 0,-4 1-1 16,-2 3 2-16,-2 1-2 0,-4 0-2 15,-5 0-13-15,-3 0-7 0,-3 0-6 16,-4 0-22-16,-1 0-10 0,-3 3-27 15,-4 0-27-15</inkml:trace>
  <inkml:trace contextRef="#ctx0" brushRef="#br0" timeOffset="-157195.16">24628 15296 176 0,'0'0'38'0,"14"0"6"16,5-5-7-16,1-3-11 0,7 1-13 15,2-1-3-15,-2-1-6 0,8 5-4 0,0 0 1 16,-2 2-2-16,-2 2-40 0,-6 0-55 16,-2 0-40-16</inkml:trace>
  <inkml:trace contextRef="#ctx0" brushRef="#br0" timeOffset="-156841.15">25260 15138 278 0,'-12'3'43'0,"1"5"-3"0,-1 0 3 16,0 6-6-16,1 1-6 0,1 1-12 15,4 4-10-15,0 1-2 0,1-2-2 0,5 5-2 16,-2-2 0-16,0 1-1 0,2 2-3 15,-2-2 2-15,2 0 1 0,0 0-1 16,0-4-1-16,0 1 0 0,0-2 2 16,0-2-2-16,0-1-5 15,0-4-2-15,0-1-10 0,0-1-9 0,0-6-12 16,4 1-20-16,1-4-21 0,-5 0-44 15</inkml:trace>
  <inkml:trace contextRef="#ctx0" brushRef="#br0" timeOffset="-156569.12">25182 15165 205 0,'0'-9'46'0,"0"1"18"0,6-2-28 16,8 1-6-16,5-1 1 0,6 0-14 0,6 1-7 15,0-1-6-15,6 0 1 0,-6 0-1 16,0 4-4-16,-2-1 3 0,-8 3-5 15,-5 4 4-15,-3 0-2 0,-3 0-11 16,-2 0-11-16,-4 1-10 0,2 6-25 16,-3 0-35-16,-3-2-42 0</inkml:trace>
  <inkml:trace contextRef="#ctx0" brushRef="#br0" timeOffset="-156358.12">25165 15329 189 0,'0'0'35'0,"8"0"-3"0,9-4 17 16,4-2-7-16,5-3-15 15,8 1-12-15,1-2-14 0,2 0 1 16,2 0 0-16,-2 0 0 0,3 3-5 15,-9 0-11-15,-2 4-15 0,-5 1-61 0,-7-3-66 16</inkml:trace>
  <inkml:trace contextRef="#ctx0" brushRef="#br0" timeOffset="-156017.09">25876 15155 154 0,'-4'0'143'0,"-8"1"-105"0,1 6 15 16,-3 4-16-16,-5 2 3 0,3 3-6 15,1 3-14-15,-1 2-8 0,1-1-3 0,-1 3 2 16,5 1-3-16,1 3-1 0,0-2-3 16,6-1-3-16,-3 1 1 15,5-3-1-15,2-2 1 0,0-2-1 16,0-2-1-16,7-1 0 0,-5-4 1 0,6-1 1 15,-4-2-3-15,0-4-2 0,4 2-4 16,-6-3-11-16,3-1-10 0,3 1-15 16,-4-3-18-16,8 0-30 0,-3 0-52 15</inkml:trace>
  <inkml:trace contextRef="#ctx0" brushRef="#br0" timeOffset="-155717.08">25732 15177 143 0,'0'-5'40'0,"6"-1"3"16,6-1 1-16,7-1-7 0,1 0-2 16,7 2-14-16,4-2-8 0,0 3-4 15,2-3-6-15,0 1-1 0,1 2 1 16,1-3-2-16,-6 3-1 0,-5 0 0 15,-1 1 2-15,-6 3-4 0,-7 1-17 16,-4 0-16-16,-4 0-30 0,-2 1-38 16,0 3-32-16</inkml:trace>
  <inkml:trace contextRef="#ctx0" brushRef="#br0" timeOffset="-155517.06">25703 15365 145 0,'0'0'175'16,"2"-5"-146"-16,16-2 18 0,5-5-7 16,10 0-5-16,4-2-11 0,7-4-18 0,5 3 0 15,3 0-5-15,4 0-1 0,0 3-3 16,4 3-23-16,-3 3-47 0,-5 1-130 15</inkml:trace>
  <inkml:trace contextRef="#ctx0" brushRef="#br0" timeOffset="-134894.89">32582 16179 15 0,'0'0'9'15,"0"-3"18"-15,0 1 89 0,0-2-89 16,-2 0 7-16,2 1-2 0,0 0-7 15,0 3 3-15,-2 0-5 0,0-3 0 0,2 2-5 16,-4 0 3-16,-1-2-4 0,3 1-7 16,-2 0-3-16,2 1 3 0,0 0-5 15,-2-2 3-15,4 3 0 0,0-1-4 16,0 1 2-16,0 0-1 0,0-1-2 15,2 1-4-15,10-1 2 0,3-1 2 0,4 1-1 16,-3-2-1-16,1 3 1 0,1-1 2 16,-3 1 5-16,3 0-5 15,-1 0 1-15,-1 0 0 0,1 2-3 16,-1 5 1-16,-3 1-1 0,-3 0 1 0,-4 1-1 15,-4-1-2-15,1 2 0 0,-3 2 3 16,0 0-2-16,-9 0 0 0,-3-1 1 16,-5 2 1-16,-1-2-2 0,-1 1-1 15,-4-1 0-15,-1-1 0 0,1 0-1 16,-2 0-1-16,4-2 1 0,3-3 0 0,1 0 2 15,3-2-2-15,3-3 0 0,1 0 2 16,8 0 1-16,-4 0-3 0,6 0 1 16,0 0 2-16,0 0-1 15,4 0-5-15,8-1 2 0,1 0 3 0,1 1-1 16,-1 0-1-16,-1 0 0 0,-2 0 2 15,3 0-1-15,-1 9-1 0,1 0 1 16,1 1 0-16,3 3 1 0,-1-2-2 16,7 3 0-16,0 0-8 0,3 1-22 15,5 1-13-15,3-4-81 0,-1-2-121 0</inkml:trace>
  <inkml:trace contextRef="#ctx0" brushRef="#br0" timeOffset="-133173.79">25703 16193 2 0,'0'-2'8'0,"0"0"-2"16,0 0 105-16,0 0-33 0,0 0-43 16,0-2 0-16,0 1-4 0,0 0-1 15,0 0-2-15,-2 1-6 0,-1 1-9 16,1-1-2-16,0 1 3 0,2 1 0 15,-4-2-1-15,4 2 0 0,-2 0-5 16,0-2 3-16,2 2 1 0,-2 0-7 0,0-1 0 16,0 1-2-16,0 0 2 0,0 0-2 15,-2 0-3-15,-1 4 3 0,5 1-2 16,-2 0 0-16,0 1-1 0,0 3 2 15,0 0 1-15,2 2-3 0,-2 3 0 16,-2 0 0-16,4 2 2 0,-2 1-2 16,-2-1 0-16,2 2 1 0,0 0 1 15,2-3-2-15,-2-1 0 0,-3-4 0 16,5 0 2-16,-2-3-2 0,2 0-2 15,0 1 3-15,0-4 0 0,0-1-2 0,0 1-1 16,0-3 0-16,0 0-1 0,0 0-3 16,0 0-6-16,0 0-5 0,2-1-8 15,7 0-13-15,-3 0-23 0,2 0-32 16,0-1-60-16</inkml:trace>
  <inkml:trace contextRef="#ctx0" brushRef="#br0" timeOffset="-132437.75">26002 16207 9 0,'0'0'12'0,"0"0"-5"15,0 0 23-15,0 0 115 0,0 0-113 16,0 0-10-16,0 0 10 0,0 0 0 16,0-1-7-16,-4-1-3 0,0 1-2 15,2 1-3-15,-2-1 0 0,2 1 0 0,-4 0-7 16,4 0 0-16,-7 0-3 0,5 0 5 15,-2 3-7-15,0 3-1 0,-1 2 4 16,1 4-6-16,0-2 2 16,-2 3-2-16,2 0 1 0,-1-1-3 0,3 3 1 15,-2 1-1-15,2 0-1 0,0 1 2 16,2-1-1-16,0 0 0 0,2 2 0 15,-2-2 1-15,2 0-1 0,0-1-1 16,0-3 3-16,4 2-1 0,4-1-2 16,4-1-1-16,3-2-2 0,-1-2-7 0,9-3-7 15,0-3 4-15,2-2 12 0,-5 0-3 16,1-4-6-16,-2-7 5 0,-3 2 4 15,1-3 4-15,-5-2-2 0,-4 1 1 16,1-5 5-16,-5 3 6 0,-4-1 0 16,0 1-1-16,-2-1-1 0,-9 1-5 15,1 1-1-15,-7 2 0 0,1 2-2 16,-3 4-1-16,-5 3-1 0,1 3-2 15,-6 0-5-15,4 9-20 0,4 6-33 16,3-1-61-16,3 0-89 0</inkml:trace>
  <inkml:trace contextRef="#ctx0" brushRef="#br0" timeOffset="-130679.64">25986 16286 59 0,'0'0'31'0,"0"-1"-10"15,0 0 5-15,0-1-4 0,0 1-1 16,0-1 3-16,0 0-1 0,0 1-3 16,0-1-2-16,0 2-1 0,-2-1-6 15,0-2 5-15,2 3 5 0,-2-2-8 16,2 0 1-16,0 1-8 0,0-3 1 15,0-1-3-15,0 0 8 0,0 0-4 16,0 0-1-16,0-2 4 0,0 0-5 16,2-3-1-16,0 0-1 0,2 0-2 15,2 0 3-15,-2 1-2 0,2-2 0 0,-1-1-3 16,-1 1 8-16,-2 1-4 0,-2 2 0 15,0 2 0-15,0 2 1 0,0 2-2 16,0 2-4-16,0 0-1 0,0 0-1 16,2 0 0-16,-2 4-11 0,4 4-11 15,-2 0-19-15,4-1-39 0,-4-2-39 16</inkml:trace>
  <inkml:trace contextRef="#ctx0" brushRef="#br0" timeOffset="-128772.53">21891 16317 6 0,'0'0'65'0,"0"0"-33"16,0 0 92-16,0-2-81 0,0-2-13 16,0-1 9-16,0 1-10 0,0-1-9 15,0 2-3-15,0 1-6 16,0 2 2-16,0 0-1 0,-2-1 2 0,2 1-5 15,-2 0-2-15,2 0 1 0,0 0-1 16,0 0-1-16,0 0-3 0,0 0 3 16,0 0 1-16,0 0-2 0,0 0-3 15,0 0-1-15,0 0 2 0,-4 6-1 16,4 1-1-16,-3 2 2 0,-1 0 0 0,2 2-2 15,-2 0 0-15,4-1 0 0,-2 4 1 16,0-2-2-16,2-1-1 0,0 1 1 16,0-4 2-16,0 1-1 0,-4 1-1 15,0-1 0-15,2 2 2 0,0-5-1 16,2 2-4-16,-2-3-4 0,2 2-10 15,0-1-7-15,0 0-14 0,6 0-35 16,4-4-77-16</inkml:trace>
  <inkml:trace contextRef="#ctx0" brushRef="#br0" timeOffset="-128189.5">22191 16380 7 0,'-5'-3'35'16,"-1"0"85"-16,0-1-77 0,0 4-6 15,-2-3 2-15,3 1-11 0,-3 2-3 16,-2-2-4-16,4 2-5 0,-5 0-2 15,3 0-3-15,0 0 1 0,-1 4-5 16,3 0 2-16,-2 1-1 0,2 1 2 16,2 1-4-16,-3 1 1 0,5 1 1 0,-4 3-2 15,4-1 1-15,2 3-4 16,0-1-1-16,0 1-1 0,0 1 0 15,8-1 0-15,3-3-1 0,5-2 2 16,1-2-3-16,1-4-4 0,3-2-4 0,0-1 5 16,4 0-1-16,-5-7-2 0,1-7 1 15,0-2 5-15,-9-3 1 0,0-2 0 16,-3 1 0-16,-5-1 3 0,-2 3-1 15,-2-2 3-15,0 2-1 0,-4 0 0 16,-11 1-4-16,3 2 0 0,-5 2 0 0,-1 0 0 16,1 3-4-16,1 1-29 0,-3 3-37 15,0 2-65-15,-1-1-89 16</inkml:trace>
  <inkml:trace contextRef="#ctx0" brushRef="#br0" timeOffset="-125552.35">18647 15052 36 0,'0'0'16'0,"0"0"-6"0,0 0 0 15,0 0 62-15,0 0 8 0,-2 0-55 16,-2-4 1-16,2 3 8 0,0-2-11 15,0 1-4-15,-2 1-1 0,4-2-6 16,-4 3-2-16,2 0 0 0,-2 0-4 16,-1 0 2-16,3 0 1 0,0 0-4 15,-2 0-1-15,0 0 2 0,0 0-4 16,0 0 2-16,0 0-1 0,2 0 4 0,0 0-2 15,-3 0 0-15,1 0 1 0,0 0 4 16,2 2-4-16,2-2 0 0,-2 0-2 16,2 0 4-16,0 1-6 0,6-1-3 15,13 0 5-15,8 0 1 0,4 0-1 16,6-4-3-16,4-2-3 0,3-2 4 15,-1-3 0-15,0 2-2 0,1 3 0 16,-3 0 1-16,-6 5 1 0,-6-1-2 16,-6 2-2-16,-6 0 4 0,-7 0-1 15,-4 2-4-15,-4 3 0 0,-2 1 2 0,0 2-7 16,0-3 2-16,0 3-3 0,-4-2 0 15,-2-1-5-15,0 0-6 0,-3 1-4 16,5-2-15-16,-2 4-13 0,-2-3-12 16,0 0-20-16,1 0-20 0</inkml:trace>
  <inkml:trace contextRef="#ctx0" brushRef="#br0" timeOffset="-125132.33">18602 15143 83 0,'-17'0'115'0,"3"-3"-60"0,4 1 17 15,1 1-23-15,3 0-22 16,4 1-1-16,2 0-7 0,0 0-13 15,0 2-5-15,6 4 8 0,5 2-7 16,7 2 0-16,-1-3 0 0,8 0-2 0,-3 2 2 16,1-3-1-16,4 2 0 0,0 1 0 15,-2-1-1-15,2 5 0 0,-5-2 0 16,-3 3 0-16,-1 1-2 0,-3-1-3 15,-1 2-6-15,-5 0 0 0,-3-2-2 16,-2 0-5-16,-4-2-2 0,0 0 6 0,0-2 4 16,-6-3 4-16,-5-3 4 0,-1-1 4 15,-2-1 0-15,-3 1-1 16,-4 0 1-16,-1-1 2 0,1 0-1 15,-4-2 0-15,2 1 0 0,-3-1 3 0,-1 0-5 16,4 0-2-16,0 0 2 0,7 0 0 16,3-3 0-16,5 0-2 0,6 3 0 15,-2 0 1-15,4 0-20 0,0 5-42 16,0 3-29-16,6 1-47 0</inkml:trace>
  <inkml:trace contextRef="#ctx0" brushRef="#br0" timeOffset="-123798.25">18294 14939 46 0,'2'-3'22'0,"0"0"11"0,-2-2 17 15,4 1-6-15,-4 2-8 0,2-2 1 0,-2 3-10 16,0-1 2-16,0 1-6 0,0 0-2 16,0 1-1-16,0 0 3 0,0 0-10 15,0 0-3-15,0 1-1 0,-2 4 3 16,-6 5-4-16,0 3-2 0,-1 3 3 15,1 3-1-15,0 2-1 0,0 0-4 0,-3 3 5 16,1-1-2-16,4 2 1 0,-2 2-3 16,-1 3 4-16,3-1-2 0,4 3-2 15,0-2-2-15,2 3-1 16,0-1 2-16,0-2-4 0,6 0 3 0,7-6-4 15,1-2 4-15,3-6-2 0,3-4 0 16,-1-3-1-16,6-6 0 0,-3-1-2 16,-1-2-1-16,0 0 1 0,-1-7 1 15,-5-5 0-15,-1 0-2 0,-1 0 1 16,-7-1 1-16,-4-1 0 0,-2 1 3 15,0 0-3-15,-2 2 0 0,-6-1-1 0,-7 0-3 16,-1 1-2-16,-5-1-4 0,0 5-3 16,1 2 3-16,-3 3-2 0,4 2-5 15,-3 0-9-15,3 6-10 16,4 6-2-16,3 3 2 0,4 2-25 0,0 1-61 15</inkml:trace>
  <inkml:trace contextRef="#ctx0" brushRef="#br0" timeOffset="-122524.18">19354 15043 36 0,'-6'-2'34'0,"2"-1"-11"0,2 2-5 15,-2-1-2-15,2 1-5 0,-2 1-5 16,0 0 6-16,4 0-1 0,-5 0 0 0,1 0 0 15,0 0 4-15,-2 0 7 0,2 0 6 16,0 0-6-16,-2 0-5 0,1 0 5 16,3 0 1-16,-2 0-2 15,0 0-6-15,0 2 2 0,2 0-3 0,-2-2-3 16,0 0 2-16,1 0-2 0,1 0-1 15,2 0-1-15,0 0-4 0,0 0 0 16,0 0 4-16,0 0-1 0,0 0-2 16,0 0 4-16,5 0-6 0,5-1-3 15,4-3 0-15,5-3 1 0,2 1-1 0,6-1 0 16,-3 0-1-16,7 0 1 0,-4-1-1 15,0 2 0-15,0-1 0 0,-2 3 0 16,-3 1 1-16,-3 1-1 0,-7-1-1 16,-3 3 1-16,-3 0-1 15,-4 0-6-15,0 0-3 0,-2 0-1 0,0 0-2 16,0 5 1-16,0 1-5 0,0 2 1 15,-4 0-11-15,-2-1-13 0,0 1-18 16,-1-2-17-16,1 1-16 0,-2-4-44 16</inkml:trace>
  <inkml:trace contextRef="#ctx0" brushRef="#br0" timeOffset="-122227.16">19270 15108 178 0,'-11'0'54'0,"-1"0"11"0,6 0 1 16,2 1-31-16,-1 1-10 0,5 1-10 15,0 2-7-15,0 1 1 0,9 2-2 16,3 2-4-16,5 0-2 0,3 3 2 16,3-3-2-16,2 2 0 0,0 0 1 0,0-1-1 15,-3 1-1-15,-3-1-1 0,-3 1-2 16,-5-2 1-16,-3-2-4 0,-2 0-5 15,-4-1 3-15,-2-2 2 0,0 2 1 16,0 1 2-16,-14-1 1 0,-1 2 1 16,-5-2-5-16,-1 0 0 0,-4 1-3 15,0-3 2-15,1 1-4 0,-3-2-8 16,2 0-4-16,-2 1-11 0,2-3-20 15,9 0-15-15,3-1 7 0,7-1 6 16</inkml:trace>
  <inkml:trace contextRef="#ctx0" brushRef="#br0" timeOffset="-121428.11">19826 15028 42 0,'-6'0'42'0,"-1"0"14"0,-1 0 17 16,2-1-19-16,-2-4 0 0,-1 1-5 15,1-1-10-15,6 1-6 0,-2 2-3 16,2-1-6-16,2 1-7 0,0 1-8 0,14-1-5 15,5 0 1-15,6 0-2 0,4 2 1 16,2 0-1-16,-2 2 0 0,6 7-3 16,-2-1 0-16,-8 2 2 0,1 1-4 15,-9 1 4-15,-5-2-3 0,-3 1 0 16,-9 0-3-16,0-1-3 0,0 1 2 0,-11-2 3 15,-1 1 1-15,-7 0-3 16,-1-2 3-16,-1 2 2 0,-2-3-1 16,5 1-1-16,1-2 1 0,3 1 2 15,5-2-2-15,3 0-1 0,4-2 0 0,2 0 1 16,0 1-1-16,0-1 2 0,8 0-3 15,7 2 3-15,6-1 0 0,1-1-2 16,3 2-3-16,0-3-3 0,2 2 0 16,-2 2-1-16,1 1 7 0,1-1-4 15,-4 1 0-15,0 0 2 0,-5-2-2 0,-1 0 4 16,-7 0 1-16,-6-1-2 0,-4 1 0 15,0 0 1-15,-2 3 3 16,-14 0 0-16,-3 0-1 0,-6 3 2 16,-6 1 1-16,2-1-2 0,-4 2 1 0,4-3 0 15,3 1 2-15,-1 0-3 0,4 0-5 16,2 0 4-16,3 1 1 0,5-2-4 15,5-3 2-15,2-1-6 0,6-1-12 16,0-1-25-16,0-1-26 0,0-1-35 16,4-2-25-16</inkml:trace>
  <inkml:trace contextRef="#ctx0" brushRef="#br0" timeOffset="-120652.08">20433 15080 2 0,'-2'0'39'16,"-2"0"0"-16,-2-2-3 0,2 0-1 15,-2 0 3-15,2 1-16 0,-1-1 7 16,-1 1-5-16,4 0 1 0,-6 1-1 16,8 0-5-16,-6 0-2 0,2 0 5 15,-3-2-1-15,3 1-3 0,-2 1-1 16,4-2 2-16,-2 0-3 0,4 2-8 0,-2-2 4 15,2 1-2-15,0 0 2 0,0 0-5 16,0 1 0-16,0-3-6 0,8 2 2 16,2 0-3-16,3-2 3 0,1 2 0 15,5 0-2-15,-1 1 0 0,5 0 0 16,4 0 0-16,4 0 0 0,2-1-1 0,2-2 3 15,5 3 0-15,-3-3-2 16,0 0 1-16,-6 1 0 0,-4-1 0 16,-9 0-3-16,-1 0 1 0,-7 1 1 15,-3 1 1-15,-5-1-2 0,-2 1-3 0,0 1 3 16,0 0-6-16,0 0-10 0,0 0-7 15,-9 0-18-15,-5 0-10 0,-5 0-19 16,-1 5-21-16,-5 1-20 0,-6 0-22 16</inkml:trace>
  <inkml:trace contextRef="#ctx0" brushRef="#br0" timeOffset="-120416.06">20566 15066 34 0,'-19'6'55'16,"3"2"-8"-16,5-2 15 0,3 3-13 0,2-3-11 15,4 1-3-15,2 1-5 16,0 0 1-16,0 1-10 0,6 1-10 16,6-2 3-16,3 0-5 0,-3 0-5 15,5 1 1-15,-1 0-1 0,3 1-2 0,-3 0-1 16,1 3 2-16,-7 0-3 0,1 3 1 15,-5 0-2-15,-2 2 2 0,-2 0-1 16,-2 0 1-16,0-1-1 0,-4 2 1 16,-6-2 1-16,-3 1 0 0,-3-2-2 15,-3 0 0-15,3 0 3 0,-1-4-3 0,-2 0 0 16,3-1 1-16,1-3 1 0,3 1-4 15,0 0 3-15,-1 1-4 16,5 1-17-16,-5 0-25 0,5-1-47 16,0-2-83-16</inkml:trace>
  <inkml:trace contextRef="#ctx0" brushRef="#br0" timeOffset="-108829.39">19981 16337 42 0,'0'0'112'0,"0"0"-88"15,0 0-9-15,0-4 18 0,0-1 1 16,0 0-4-16,0-1-4 16,0 2 1-16,0-1 0 0,0 0-9 0,0 0 2 15,0-1-7-15,0 1-1 0,-4-1-3 16,4 2 4-16,-2 2-2 0,0 1-1 15,2 1-3-15,0 0-1 0,0-1-3 16,0 1-3-16,-3 0-2 0,1 4 3 16,0 9 3-16,0 5-6 0,2 3 4 0,0 4 5 15,0 5 1-15,0 6-2 0,2 5-3 16,9 6 7-16,-1 5-3 0,2 4 0 15,5 5-5-15,-1 3 2 0,7 0-1 16,0-2-2-16,0-7 11 0,4-7-14 16,-3-3 2-16,-5 0-2 0,-2-1 0 15,-5-4 4-15,-4-6 0 0,5-6-2 16,-5-5-1-16,-4-2 3 0,2-2-1 15,-6-5-1-15,0-4 1 0,2-6 0 16,-2-4 1-16,0 0-1 0,0 0-1 0,0 0 6 16,0-5-12-16,0-7-6 0,0-2-7 15,0-3-3-15,0-2-19 0,2-5-28 16,-2-7-54-16,2-5-98 0</inkml:trace>
  <inkml:trace contextRef="#ctx0" brushRef="#br0" timeOffset="-108146.35">19780 16419 1 0,'0'4'20'0,"0"1"-12"0,0 0-3 15,0-1-4-15,0-1 52 0,0-3 17 16,0 0-45-16,0 1 0 0,0-1 8 0,0 1 0 16,0-1-6-16,0 0-2 0,0 1 0 15,-2-1 6-15,-2 0 2 16,0 0-6-16,0 0-7 0,-2-2 0 15,4-7 2-15,2-2-5 0,0-5-6 0,2-6-5 16,14-5-2-16,7-7-2 0,6-7-1 16,8-1-1-16,4-5 1 0,3 1-3 15,-3 7 4-15,-6 6-2 0,-6 10 0 16,-6 9-2-16,-7 5 3 0,1 6-2 15,-5 3 2-15,-1 0-2 0,-1 2-1 0,-4 11 0 16,3 4 3-16,-1 10 0 0,-2 1-1 16,6 10 1-16,-1 1 2 0,1 4 1 15,7 3-5-15,1-2 1 16,7 1 1-16,2 0-6 0,6-1-21 0,7 2-31 15,-3-8-70-15,0-8-137 0</inkml:trace>
  <inkml:trace contextRef="#ctx0" brushRef="#br0" timeOffset="-107085.29">20808 18019 0 0,'0'-1'7'0,"-4"-5"92"0,-1 2-40 16,3-1-26-16,0 1 3 0,-2 2 0 15,2-2-7-15,-2 0-1 0,0 0-6 16,0-1-2-16,2 1 4 0,-1 1-3 15,3-1 3-15,0-2-4 0,0-1-7 16,0-1-2-16,5-3 0 0,5 2 2 0,2 2-2 16,3-2 0-16,3 0 0 0,3 2 0 15,2-4-3-15,2 3 2 16,2 1-2-16,-3 2-1 0,3 3 0 15,-4 1-2-15,-2 1-2 0,-5 0-3 0,-1 5 0 16,-7 8-1-16,-2 5 4 0,-4 1-2 16,-2 5 0-16,0 5 0 0,-2 1 1 15,-6 3 0-15,-5 2-2 0,3 1 0 16,-4-2 2-16,-1 0-1 0,1 1-1 15,-7 0 0-15,0-1 0 0,-1-2 2 0,-1-4-2 16,0-4 1-16,2-6 1 0,1-5-1 16,3-1-1-16,3-6 0 0,1-6 3 15,3 0-1-15,0 0-1 16,1-9 0-16,3-6-1 0,4-3 1 0,2-2-2 15,0-4 1-15,0 2 1 0,2 2-1 16,9 4-2-16,3 5 1 0,-4 4 1 16,5 3 0-16,3 4 0 0,1 0-1 15,4 0 2-15,0 1 0 0,1 7-3 16,3 1 2-16,-2 1 1 0,2 1-1 15,-2 1-1-15,-1 0 0 0,1 1-2 0,-4 0-3 16,0-1-7-16,-3 0-14 0,-1-3 7 16,1-1-17-16,-1-2-21 15,-3-2-5-15,-3-3-154 0</inkml:trace>
  <inkml:trace contextRef="#ctx0" brushRef="#br0" timeOffset="-106177.24">21132 17478 7 0,'0'0'-7'0,"0"0"13"16,0 0 104-16,0 0-52 0,0 0-29 15,0-1 11-15,0-2 4 0,0 1-4 16,0-2-10-16,0 2-1 0,-2 0-2 0,0 2 1 16,0-1-1-16,2 0-8 15,-2 1 0-15,0 0-4 0,-2 1-3 16,2 10 0-16,-7 3 0 0,5 3 0 15,0 3-5-15,-4 0-3 0,6 1 0 0,-4 1 2 16,-1-2-2-16,5 3-2 0,-4-1-1 16,4 0 3-16,2-2-2 0,0-4-3 15,0-1 1-15,0-5 1 0,8-1-1 16,3 0-3-16,3-6-7 0,1-1-5 15,3-2-10-15,1 0-9 0,-1-4-18 0,3-6-23 16,-2-1-29-16,-3-2-49 0</inkml:trace>
  <inkml:trace contextRef="#ctx0" brushRef="#br0" timeOffset="-105829.22">21397 17398 109 0,'0'-8'102'0,"0"0"-44"0,0 4-8 0,-2 2-1 15,-5 1-16-15,3 1-5 0,-4 3-11 16,0 8-1-16,2 6-7 0,-5 2 1 16,3 4-1-16,0 2 0 15,-1 0-1-15,-1 3 0 0,4 0-2 0,0-2 6 16,2 1-9-16,4-4-2 0,0-3 1 15,2-2-1-15,6-6 0 0,4-1-2 16,1-5 3-16,3-6 0 0,3 0-1 16,-1 0-3-16,-3-10 1 0,2-4-1 15,-7-4 0-15,-2 2-1 0,-2 0 2 0,-6 0 2 16,0 2 0-16,0 2-2 0,-2 0 0 15,-8 3 3-15,-5 1-2 0,1 2-3 16,-3 6 2-16,-1 0-3 0,-1 4-9 16,-1 10-9-16,-1 2-1 15,2 7-14-15,1 1-32 0,5 2-28 0,1-1-38 16</inkml:trace>
  <inkml:trace contextRef="#ctx0" brushRef="#br0" timeOffset="-77579.61">30254 2044 39 0,'0'0'24'0,"0"0"-11"15,0 0-10-15,0 0 34 0,0 0-2 0,0 0-20 16,0 0-3-16,0 0-2 0,0-1 2 16,0 0-7-16,0 1 3 0,0 0 1 15,0 0 0-15,-2 0 1 0,2 0-2 16,0 0-1-16,0 0-3 0,0 0 0 15,0 0-4-15,0 0 3 0,0 0-2 0,0 0-1 16,0 0 0-16,0 0 3 16,0 0-3-16,0 0 0 0,0 0 1 15,0 0 1-15,0 0-2 0,2 0-12 16,0 0-28-16,3 4-21 0,-3-2-14 0</inkml:trace>
  <inkml:trace contextRef="#ctx0" brushRef="#br0" timeOffset="-77031.58">30271 2239 136 0,'0'0'48'0,"2"0"-13"0,-2-2 0 16,2 0-7-16,0 2-12 0,-2 0-5 15,0 0-8-15,0 0-1 0,0 0-1 16,0 0-1-16,0 0 1 0,0 0-1 0,0 0-2 15,0 0 1-15,0 0-3 0,0 0-16 16,0 1-16-16,0 3-34 0,0-4-24 16</inkml:trace>
  <inkml:trace contextRef="#ctx0" brushRef="#br0" timeOffset="-76442.54">30275 2443 62 0,'0'0'125'0,"0"0"-68"0,0 0-10 16,0 0-5-16,-4 0-11 0,0 0-6 15,0 0-4-15,-3 0-9 0,1 0 0 16,2 0-4-16,2 0-3 0,0 0-1 0,2 0-2 16,0 0-4-16,0 0-1 0,0 0 1 15,0 5-8-15,0 1-19 0,0 0-19 16,6-1-41-16,2-1-37 0</inkml:trace>
  <inkml:trace contextRef="#ctx0" brushRef="#br0" timeOffset="-75899.51">30199 2810 91 0,'-3'0'128'0,"1"0"-80"16,0 0-2-16,2 0-11 0,-2 0-2 0,2 0-7 15,0 0-10-15,0 0-10 0,0 0-4 16,0 0-3-16,0 0 0 16,0 0-1-16,0 0-4 0,0 0 3 15,0 0-4-15,2 1-16 0,2 5-14 0,1-3-19 16,-1 2-30-16,2-2-57 0</inkml:trace>
  <inkml:trace contextRef="#ctx0" brushRef="#br0" timeOffset="-75423.48">30219 3034 0 0,'0'0'170'0,"-2"0"-73"0,-2 0-55 16,4 0 9-16,0 0-10 0,-2 0-9 15,2 0-13-15,0 0-5 0,0 0-4 16,0 0-8-16,0 0-2 0,0 0 0 16,0 0 0-16,0 0-2 0,0 0-5 15,0 0 5-15,0 1-12 0,0 4-13 16,6 2-24-16,-4-2-32 0,4 0-38 15,-3-4-31-15</inkml:trace>
  <inkml:trace contextRef="#ctx0" brushRef="#br0" timeOffset="-75052.46">30203 3284 13 0,'0'0'-6'0,"0"0"226"0,0 0-172 15,0 0-16-15,0 0-5 0,0 0 0 16,0 0-13-16,0 0-12 0,0 0-5 16,4 0-8-16,0 0-17 0,-4 0-7 15,4 2-24-15,-2 3-39 0,0-3-3 16</inkml:trace>
  <inkml:trace contextRef="#ctx0" brushRef="#br0" timeOffset="-74699.44">30192 3495 29 0,'0'0'86'0,"0"0"52"0,0 0-112 0,0 0-3 16,0 0-6-16,0 0-5 0,0 0-13 15,4 0-8-15,3 0-8 16,1 0-42-16,-4 0-93 0</inkml:trace>
  <inkml:trace contextRef="#ctx0" brushRef="#br0" timeOffset="-68474.09">28392 1977 86 0,'-6'0'27'0,"4"0"18"15,-3 0-5-15,3-3-6 16,0 1 6-16,0 0-15 0,-2 0-16 16,4 1 6-16,-2 0-2 0,-2-1 2 0,2 1-13 15,0-2 34-15,-2 1-37 0,2 1 19 16,2-1-8-16,0 1 1 0,-2 1-2 15,-3-2-2-15,3 1-1 0,2-1 0 16,-2 0-1-16,2 2-1 0,-2 0-4 16,2-1 2-16,0 1-2 0,-2 0-1 0,2 0 0 15,0 3 2-15,0 3-2 0,0 2-17 16,0 2-6-16,4 1-45 0,-2-3-41 15,-2 0-73-15</inkml:trace>
  <inkml:trace contextRef="#ctx0" brushRef="#br0" timeOffset="-68030.06">28377 2363 71 0,'0'0'70'0,"0"0"-15"16,-2-2-5-16,-2 0-12 0,2 0-1 15,0 0-10-15,2 1 0 0,-2 1-6 16,2 0-3-16,0 0-11 0,0 0-4 15,0 0 0-15,0 0-3 0,0 0 2 0,0 0-4 16,-2 0 4-16,0 0-2 0,2 0 1 16,0 4-2-16,0 1 1 15,0 3-10-15,0 0-30 0,4-1-46 0,-2-3-57 16</inkml:trace>
  <inkml:trace contextRef="#ctx0" brushRef="#br0" timeOffset="-67578.03">28313 2788 3 0,'2'0'127'0,"0"0"-57"0,-2-4-27 16,0 0 12-16,0 0-12 0,0 0-10 15,0 2-6-15,0-3-13 0,0 3 1 0,0 1-5 16,0-1-8-16,0 2 2 0,0 0-3 15,0 0-1-15,0 0-2 0,0 0 0 16,0 3 3-16,0 4-11 0,0 0-16 16,0 2-19-16,0 1-31 0,0-6-43 15</inkml:trace>
  <inkml:trace contextRef="#ctx0" brushRef="#br0" timeOffset="-67255.02">28324 3052 8 0,'0'0'75'0,"2"0"61"0,-2 0-95 16,0 0 4-16,0 0-10 0,0 0-12 15,2 0-5-15,-2 0-10 0,0 0-9 16,0 0-1-16,0 0 3 0,4 4 0 0,-2 1-4 16,0 2-17-16,6 1-9 15,-4-1-31-15,3 1-44 0,-5 1-68 16</inkml:trace>
  <inkml:trace contextRef="#ctx0" brushRef="#br0" timeOffset="-67079.01">28189 3471 35 0,'-10'0'191'0,"2"0"-110"16,2 0-23-16,3 0-20 15,3 0-15-15,0 0-15 0,0 0-8 16,0 0-3-16,0 4 1 0,9 6-34 15,-1-3-92-15</inkml:trace>
  <inkml:trace contextRef="#ctx0" brushRef="#br0" timeOffset="-61190.67">8349 746 62 0,'-8'-1'11'0,"6"0"-3"15,0 0-1-15,-2-3-5 0,4 1-1 0,-7 1-3 16,1-1 3-16,2 2 15 0,-2-2 0 15,0 2-1-15,-1-1 2 0,-1-2 1 16,4 1-5-16,0 0 0 0,0-2-2 16,2 3 0-16,0 1 1 0,2-2 0 15,-2 2-1-15,-1-1-2 0,3 0 3 0,0 1-1 16,0-2 2-16,0 0-2 0,0 1-1 15,0-1 0-15,0 2-3 0,-2-4 2 16,2 2-2-16,0 0 2 16,-2-4-4-16,2 2 1 0,-2-1 1 0,0 0-3 15,0 0-1-15,-2-2-1 0,-2 0 1 16,0 1 0-16,-7 0 2 0,9 2-2 15,-6 3 1-15,-1-1-2 0,1 3-1 16,0 0 1-16,-1 0-1 0,-1 0-1 16,0 3 0-16,-5 9 0 0,-6 4 0 0,3 4-1 15,-3 1 1-15,4-1 1 0,3 1-1 16,1 0 0-16,5 4-1 0,2 3 2 15,6-2-1-15,0-2-1 0,2 2 0 16,0 0 2-16,6 2-1 0,6 0-2 16,-2-3 2-16,7-1 0 0,2-5-1 15,5-5-1-15,3-3 0 0,4-7 3 16,4 0 0-16,1-4-1 0,-1 0-1 15,6-10 3-15,-4-4-2 0,1-5 0 16,-3-4 0-16,-8-1 2 0,-5 3-1 16,-7-1-1-16,-5 2 1 0,-4 1 1 0,-6-1-2 15,0 3 4-15,-8-2 3 0,-6 3-1 16,-5 1 0-16,-6-1-3 0,0 0-2 15,-2 1-2-15,-4-3 1 0,-2 3 0 16,0 2-7-16,-4-2-13 0,4 6-31 16,-4-1-33-16,-2 5-82 0</inkml:trace>
  <inkml:trace contextRef="#ctx0" brushRef="#br0" timeOffset="-60512.63">7659 714 73 0,'0'-8'41'0,"0"-1"-2"0,0 0 12 15,0 1-15-15,-4 0-2 0,-1 0-6 16,-1 1-4-16,-4 0-8 0,0 1-3 0,-5 0-3 15,3 0 1-15,-3 2-2 0,1 0-1 16,1 1 1-16,-3 3-3 16,-1 0-3-16,-1 0 2 0,-5 12 2 15,2 3-4-15,-4 4 0 0,1 4-3 0,1 3 4 16,0 5-3-16,2 1-1 0,7 4 3 15,2 0-1-15,3 2-2 0,9 0-1 16,0-1 3-16,0-3-2 0,11-3-1 16,3-9 1-16,5-3 0 0,3-7 0 15,5-5-1-15,0-7 0 0,-2 0 2 16,6-6 0-16,-2-9-1 0,-2-3 1 0,-4 0 0 15,-9-3-2-15,1-1 1 0,-7 0 0 16,0-4 2-16,-6 1-1 16,-2 2-2-16,0 0 2 0,-2 3 3 15,-6-1-4-15,-5 1 0 0,1 3 0 0,0-1 0 16,-3 2 0-16,-1-1-6 0,1 0-22 15,-1 2-24-15,-3-1-35 0,0 3-80 16</inkml:trace>
  <inkml:trace contextRef="#ctx0" brushRef="#br0" timeOffset="-59749.59">6919 771 36 0,'0'0'67'0,"0"-2"-51"0,0 1 11 0,0-4-3 16,0 2-7-16,0 0 2 0,0-3-2 16,0 4 4-16,0-2-3 0,0-2-1 15,0 1 1-15,0-3-1 0,0 3 2 16,0-2-4-16,0 0-3 0,0 2 2 15,0-1-2-15,0-1-5 0,-2 2-2 16,-5 0 1-16,1 1-1 0,-2 3-3 0,-7-3 0 16,1 4 0-16,-5 0-3 0,-3 0 2 15,-3 0 2-15,0 6 1 0,-2 5 3 16,2 0-2-16,-2 1 0 0,3 4-1 15,-3 3 0-15,4 2-3 0,2 5 1 16,1 1 3-16,5 3-4 0,5 3 0 16,4 0 0-16,6 4 1 0,0-2-3 15,6-2 0-15,10 1 0 0,1-7 3 16,8-2-1-16,0-4 1 0,4-6-2 15,6-3 0-15,0-5 2 0,6-7 1 0,7 0-4 16,1-14 5-16,1-8-1 0,-5-4-3 16,-5-3 3-16,-5 3 1 0,-8-4 2 15,-7 0-2-15,-3-1 1 0,-7-1-5 16,-6 4 2-16,-4 0 1 0,-4 4-2 15,-10 2 2-15,-5 1-1 0,-4 2-3 0,-6 0 1 16,-4 2 1-16,-2 0-1 16,-2 2-7-16,0 0-7 0,4 5-9 15,0 3-5-15,8 7-17 0,2 2-20 16,5 16-8-16,1 5-8 0,5 0-53 0</inkml:trace>
  <inkml:trace contextRef="#ctx0" brushRef="#br0" timeOffset="-17179.15">25444 2136 0 0,'0'1'0'15,"0"-1"11"-15,2 0 94 0,-2 0-73 16,0 0-3-16,0 0-3 0,0 0 5 16,0 0-5-16,0-1-2 0,0-2 1 15,0 3-1-15,0-1-6 0,0-1-1 16,0 2 2-16,0-3-2 0,0 1 0 0,0 0-4 15,0 0 4-15,0 2 2 16,0-4-3-16,0 1-7 0,-2 2 9 16,2-1-1-16,0 2-5 0,0 0-5 15,0-1 5-15,0 1 1 0,0 0-2 0,0 0-2 16,-2 0-6-16,2 0 3 0,0 0-6 15,0 0 3-15,0 0 0 0,0 0 3 16,0 0-4-16,-2 1 1 0,2 5-1 16,-2 1 3-16,2 3-3 0,0 2 1 15,-2 3-1-15,2 5 1 0,0 1-4 0,0 2 2 16,2 2 2-16,4-1 1 0,-4 4-3 15,2 1 0-15,-4-1 0 16,0 1 1-16,0 0 0 0,0-2 0 16,0 0 1-16,0-2 1 0,0-1-4 0,0 0 1 15,0-4 1-15,0 0 1 0,0-5-2 16,2-3-2-16,3 0 2 0,-1-3 0 15,-4-1-2-15,2-4 1 0,-2-2 1 16,0 2 0-16,0-4-2 0,0 1 1 16,0-1 2-16,0 0-2 0,0 0-4 15,0 0-2-15,0 0-5 0,2 0-4 0,-2 0-9 16,4-5-14-16,4-2-11 0,-2-5-29 15,3-4-72-15,1-2-122 16</inkml:trace>
  <inkml:trace contextRef="#ctx0" brushRef="#br0" timeOffset="-16542.12">26110 2220 81 0,'0'-5'96'16,"0"-2"-57"-16,0 2 12 0,0 0-1 0,0-1-13 16,-2 1-2-16,-2-2 5 0,-1 3-16 15,1-2-6-15,-2 2-2 0,4-1-1 16,-4 0-4-16,-2 3 1 0,1-3-1 15,-3 5-2-15,0-1 3 0,-5 1-5 16,-3 0 0-16,-1 0-1 0,-2 6 1 16,-3 4-3-16,1-1 3 0,-4 2-2 15,2 3-1-15,2 1 0 0,3-2-3 16,3 3 5-16,1 1-3 0,3 3-2 15,1 4 2-15,2 3-2 0,3 1 3 0,5-1-4 16,0 1 0-16,2 0 1 0,0-3 1 16,2 0-3-16,11-2 0 0,-3-1 2 15,4-2 0-15,3-1-3 0,2-1 2 16,1-1 0-16,-1-2 0 0,2-4-1 15,3-3-4-15,3-6 4 0,4-2 1 16,0 0-1-16,2 0 1 0,2-12-1 16,1-4-1-16,-3-5 2 0,0-2-1 15,0-1 3-15,-2-2-1 0,-4-2-1 16,-5-1 0-16,-1-2 2 0,-6-2 0 0,-3 0-4 15,-4-5 3-15,1-3 2 0,-5-1-1 16,-4-2-2-16,0 7-2 0,0 4 4 16,-13 9-1-16,-1 9-1 0,-7 4 0 15,-4 8 0-15,-2 3 0 0,-2 3-3 16,1 13-1-16,1 2 2 0,0 3-12 15,8-1-14-15,5 2-12 0,5-2-29 16,7-4-58-16,0-3-117 0</inkml:trace>
  <inkml:trace contextRef="#ctx0" brushRef="#br0" timeOffset="-15995.08">26910 2266 8 0,'2'-4'124'16,"-2"-2"17"-16,0 0-99 0,0 0 9 16,0 2 1-16,-2-2-10 0,-6 0-11 15,-3 3-6-15,1-2-8 0,-5 3-5 0,-1 0 2 16,-3 2-7-16,-1 0-1 0,-3 0 4 15,0 5-2-15,-4 5-1 16,-2 1-2-16,4 5 3 0,-1-1 2 16,5 2-3-16,2 4-4 0,1-2 1 0,5 4 0 15,5 2-3-15,0 1 0 0,8 6 0 16,0-3 2-16,0 4-4 0,8 0-1 15,2-2 5-15,13-3-3 0,-2-4-1 16,6-6-1-16,4-4 4 0,4-4 0 16,0-6-3-16,-2-2-2 0,4-2 3 0,0-3-1 15,1-10-1-15,-1-3 2 0,-2-5 3 16,-4-3-1-16,-2-3 1 0,-4-2 1 15,-7-1 6-15,-3 2 2 16,-7-2-4-16,-6-1 1 0,-2 0 1 0,0-1-5 16,-12-2 1-16,-5 1-4 0,-8 0 2 15,-4 1-3-15,-4 5-3 0,-8 5-6 16,-2 8-4-16,-7 9-8 0,-2 5-3 15,5 7-12-15,1 14-5 0,11 5-17 16,8-2-60-16,7 0-130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4:47:18.03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26048 128 89 0,'0'-5'28'15,"0"2"-2"-15,0-1 2 0,0 2 1 16,0-1-6-16,0 2-1 0,0-2-8 15,0 2-6-15,0 0 1 0,-2 0-1 16,2 1-2-16,-2-2 1 0,0 2 5 0,0-1-4 16,-1 0 3-16,1 1-5 0,-4-2 6 15,6 2-2-15,-2 0-3 0,0-1-4 16,2 1 5-16,-2 0-1 0,2 0 0 15,0 0 4-15,0-1 1 0,0 1-1 16,-2 0 0-16,2 0-2 0,0 0 2 16,0 0-4-16,0 0-5 0,0 0 0 15,0 0 0-15,0 0-1 0,0 0-3 16,0 2 3-16,0 3 1 0,0 1-2 15,0 2-2-15,0 1 3 0,0 0 1 0,-2 2 1 16,-2 0-2-16,4 3 0 0,-2 1 4 16,0 0-4-16,0 1 0 0,-3 0-2 15,3-2 2-15,0-1 0 0,-2 1-2 16,2-2 2-16,-2-1 0 0,2-1 1 15,2-1-2-15,-2-2 0 0,2 0 1 16,0-1 0-16,0 0-2 0,0-3 1 16,0 1 1-16,0-1-1 0,0-1 0 15,0 0 0-15,0 0-1 0,0-1-4 16,0-1-5-16,0 0-2 0,0 0-6 15,0 0 0-15,0 0-9 0,0 0-6 0,2 0-3 16,4-5-20-16,-2-1-21 0,-2-3-17 16</inkml:trace>
  <inkml:trace contextRef="#ctx0" brushRef="#br0" timeOffset="483.02">25994 120 29 0,'-6'2'54'0,"2"0"-32"0,0 0 1 16,-1-1 5-16,1 0 1 0,2 0 0 16,0-1-1-16,2 0-1 0,0 0 1 15,0 0-5-15,0 0-2 0,0 0-5 0,0 0-2 16,2 0-4-16,9 0 2 0,3-6 0 15,7-1-1-15,1-2 0 16,3-1 0-16,2-1-3 0,6-1 1 16,-2 1-2-16,0 0-6 0,-2 2 3 0,-2 0-3 15,-6 4 0-15,-3 1-1 0,-3 3 1 16,-5 0 0-16,-2 0-1 0,-6 1-4 15,3 0-8-15,-3 0-2 0,-2 0-6 16,2 2-3-16,-2 1-5 0,0 3-7 16,0 0-5-16,0 0-15 0,-2 1-16 0,-7-3-8 15</inkml:trace>
  <inkml:trace contextRef="#ctx0" brushRef="#br0" timeOffset="760.04">25922 300 87 0,'0'1'23'0,"0"-1"-9"0,0 0 5 15,2 0 14-15,8 0 7 16,2 0-3-16,5-3-13 0,0-3-6 0,3-1-3 16,3-1 3-16,0 2-5 0,4-2-6 15,-1 2 2-15,-1 0-3 0,-6 4-6 16,-3 2-2-16,1 0-5 0,2 0-22 15,-3 0-17-15,-1 0-56 0,-9 0-33 16</inkml:trace>
  <inkml:trace contextRef="#ctx0" brushRef="#br0" timeOffset="1304.07">26682 104 30 0,'0'-5'97'0,"0"0"-53"0,2 2 1 15,1-3 1-15,-1 3-4 0,-2 2-3 16,0-1-7-16,0 2-5 0,0 0-8 0,0 0-8 15,0 0-3-15,0 0 0 16,-2 3-1-16,-5 9 4 0,-1 1-3 16,-2 5-1-16,-1 2-1 0,-1 3-1 15,4 2 3-15,-5-1 2 0,5-1-6 16,2-3 0-16,0-1-1 0,-3-1 2 0,7-2-3 15,0 0 0-15,-2-3 1 0,4-1-4 16,0-3 2-16,0-2-1 0,0 0 1 16,0-3-1-16,0-1-1 0,0 0 1 15,6-3-7-15,-2 0-7 0,3 0-3 16,1 0-6-16,0-4-5 0,0-1-22 0,1-3-16 15,-1 1-15-15,-2-6-28 16</inkml:trace>
  <inkml:trace contextRef="#ctx0" brushRef="#br0" timeOffset="1692.09">26674 111 115 0,'0'-5'43'0,"0"0"-6"0,0 0-1 16,0 0 0-16,0-1-13 0,4 2 1 0,2-1-17 15,5 1 0-15,-1 1 4 0,3 0-1 16,1-2 1-16,3 1 5 0,3-2-3 16,3 1-1-16,2-1-1 15,-5 2 0-15,3 2-7 0,-8-1-2 0,-1 3-2 16,-4 0 0-16,1 0 0 0,-5 0-3 15,0 0-12-15,-4 0-6 0,-2 0-8 16,0 1-8-16,0 2-14 0,0 1-2 16,-2 0-2-16,-10-3-26 0</inkml:trace>
  <inkml:trace contextRef="#ctx0" brushRef="#br0" timeOffset="1912.1">26656 226 105 0,'8'0'52'16,"0"0"-24"-16,2-2 16 0,3-4-5 16,1 3-14-16,3-1-2 0,-1-1-3 15,3 1-1-15,-3 2-11 0,1 0-7 0,2 2 0 16,-5 0 2-16,-4 0-3 0,1 0-4 15,-3 4-15-15,-4 4-19 0,0 0-14 16,0 0-18-16,-2-2-11 0</inkml:trace>
  <inkml:trace contextRef="#ctx0" brushRef="#br0" timeOffset="2108.12">26643 417 161 0,'0'0'55'0,"2"0"-24"0,11 0 17 16,1 0-18-16,7 0-13 0,4-4-8 16,6-3-1-16,6 3-4 0,-2-1-3 15,6 0-2-15,-1 0-32 0,-7-2-73 16,-4 0-68-16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4:38:44.30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6431 1410 46 0,'0'0'91'0,"0"0"-56"0,0 0-5 15,0 0 10-15,0 0-8 0,0 0-6 16,0 0-5-16,0 0 1 15,0 0-5-15,0 0-3 0,0 0-4 16,0 0-3-16,0 0 1 0,0 0-2 0,0 0 0 16,0 0-3-16,0 0 2 0,0 0-1 15,0 0 0-15,0 1 3 0,0-1 1 16,0 0-5-16,0 2 4 0,0-1 1 15,-2 0-2-15,-2 3-1 0,2-3 3 16,-1 2-4-16,-1 1 0 0,4 1-1 16,-2 0 2-16,0 1-4 0,2-2 2 0,-4 3-2 15,2 1 1-15,2 2 1 0,-2 2-2 16,2 5 0-16,-2 1-2 15,0 1 4-15,0 5 0 0,0 0-3 0,2 1 1 16,-4 4 0-16,1 3 0 0,1 3-1 16,-2 2 2-16,0 3 1 0,0 1-3 15,0 1 0-15,2 0-1 0,-2 2 2 16,0-3-1-16,4 3-1 0,-5-2 2 15,5-3 8-15,0 1-12 0,0 3-1 0,0-1 4 16,0 1 8-16,0-3-6 0,0 2-2 16,0-1 0-16,0 3 3 0,0 0-1 15,2-1-1-15,3 3 1 16,-5-2 1-16,0-1-2 0,2-2 0 0,-2-3-2 15,0 2 3-15,0-2-3 0,0-3 0 16,0 0 3-16,0-4-1 0,2-2-1 16,2-1-1-16,-4-4 2 0,0 1 1 15,0-2-2-15,0-2-1 0,0 1 3 16,0-5 0-16,0 0-2 0,0-3 0 0,0 0 3 15,-2 3-1-15,-2-1-2 0,4-2-1 16,-2 1 3-16,0-5-1 16,2 0-2-16,-5-1 1 0,3-4 0 0,2 2 3 15,-2-4-3-15,0-2 1 0,2 3 2 16,-2-2 1-16,2 0-1 0,-4-2-4 15,4 0 4-15,0 0-1 0,-4 0-2 16,2 0-1-16,2 0 0 0,-2 0-3 16,2 0-9-16,0-5-11 0,0-6-18 15,0-4-28-15,2-6-46 0,2-7-71 0</inkml:trace>
  <inkml:trace contextRef="#ctx0" brushRef="#br0" timeOffset="1537.08">6474 1446 90 0,'0'0'38'0,"0"0"-27"15,0 1 9-15,0-1 15 0,0 0-10 0,0 0-10 16,0 0-2-16,0 0-3 0,0 0 1 16,0 0 2-16,2 2 3 0,-2-1 1 15,4 1-6-15,-4-1 0 16,2 0 6-16,-2 2-2 0,3-1-2 0,3 1 0 15,-4 1-3-15,4-2 0 0,0 2-4 16,0 0 1-16,1 0-1 0,3 2-1 16,-2-2-3-16,5 2 3 0,-3 2 1 15,0-3-2-15,7 4-2 0,-7-2 3 16,5 1 0-16,-1 1 0 0,1 1-3 15,3 0 2-15,3 3 0 0,-3-2-1 0,5 3 0 16,-2 1 1-16,0 0-4 16,1 2 3-16,-3-3-1 0,2 2 1 15,-3-2-1-15,1 1-2 0,-3 1-1 16,1 1 2-16,-3-2 0 0,1 1 0 0,1 0-2 15,1 0 2-15,-1 0 1 0,-1 0-1 16,1 1-1-16,1 0 0 0,2-2-1 16,-1 3 2-16,-3-1-2 0,3-1 2 15,-1 2 1-15,-1-2-3 0,1 0 0 16,-3 2 3-16,3 2-1 0,-1 0 0 0,3 0 5 15,-2 0-9-15,-1 0 2 0,3 0 1 16,-1-1 0-16,1 0 3 0,-1 1 1 16,1-3-5-16,-2 1 2 15,-1-2-1-15,-1 3-1 0,-1-1 0 0,-4 1 1 16,1 1 0-16,-3-1 2 0,-2 1-1 15,2 2 0-15,-1 0 0 0,-5 0 2 16,2 0-1-16,0 0-2 0,-4 1 1 16,2 2 0-16,-2-3 2 0,2 0-4 15,-2-2 1-15,0-3 0 0,0 3 1 0,0-3 0 16,0 4 1-16,-4 0 1 0,-4-3-2 15,4 2-1-15,-1-2 1 0,-3-1 1 16,2 0-2-16,-2 0-1 16,2-1 3-16,-1 0 0 0,-3-4-2 0,4 0 0 15,-5-1-2-15,1-2 5 0,2 0-3 16,-2 0 0-16,-1-2 2 0,1 3 0 15,-3-2-2-15,-1 1-1 0,2 0 2 16,-3-2-1-16,1 3 0 0,-5-1-1 16,3-1 2-16,-1 6 0 0,-6 1-1 0,3-1-2 15,-3 0 3-15,4-3 4 0,3 0-4 16,-1-3-2-16,1 1 2 0,1 0 0 15,1-1-2-15,3 1 0 0,-5-2 3 16,3 3-2-16,-3-1 1 0,-1-2-1 16,3 0 2-16,-3 0 1 0,1-2 0 0,1 0-2 15,-3-1 3-15,3 0-3 16,1 0 1-16,-5-2 0 0,-2 1 1 15,1-2 0-15,-5 0-1 0,4 1 1 16,-1-2 3-16,-1 0-4 0,0 1 1 16,-2-1 0-16,7 0 2 0,-7 0-2 0,4 0-1 15,1 0 0-15,1 0 0 0,2 0 2 16,3 2-1-16,-1 0-4 0,5 2 4 15,2 0-1-15,-2 1-4 0,3 1 1 16,1-1 2-16,-2 1-1 0,-5 3-1 16,3 0 0-16,0 1 2 0,-5-1 0 15,5-2-2-15,0 0 0 0,-1-2 2 16,1 4-3-16,-2-3-1 0,1 2-7 15,5-2-1-15,0-1-10 0,4 1-9 16,0 2-11-16,-2-3-16 0,4 1-28 0,-5-6-76 16,5 0-42-16</inkml:trace>
  <inkml:trace contextRef="#ctx0" brushRef="#br0" timeOffset="3049.17">4622 1911 17 0,'4'0'84'0,"2"0"-70"0,3 0 6 16,1 0 10-16,-2 0-13 0,1 0 5 16,3 0-3-16,0 0-5 0,3 0 9 15,-1 0 0-15,5 0-5 0,-3 0 4 16,3 0-1-16,2 0-2 0,-7 0 0 15,5 0-3-15,-5 0-2 0,1 0-7 16,1 0 3-16,1 0 3 0,-1 0-10 0,5 0 0 16,2-2 0-16,2 0 1 0,-3 1 0 15,1-1-3-15,2 1 1 0,-2 0-2 16,-1-1 2-16,5 0 0 0,-2 0-1 15,4 0 0-15,-4 0-2 0,4 1 2 16,0-1-1-16,2 0 0 0,0 2 2 16,0-1-1-16,-4 1-2 0,1 0 2 15,1 0 0-15,-2 0 0 0,4 0-1 16,-2 0 1-16,0 0 1 0,-2-1-2 15,0-1 1-15,2 2-1 0,-4-2 2 0,2 1-2 16,-3 0 0-16,-1-1 1 0,-2 2 0 16,-1 0-2-16,1 0 2 0,-2 0 0 15,-3 0 2-15,3 0-2 0,-3 0 0 16,3 0 1-16,0-1 2 0,-1 0-2 15,1-1-5-15,-1 1 4 0,-3-1 2 16,-1 0-2-16,-3 2-1 0,-3 0 2 16,0 0-1-16,-6-1-1 0,2 1 0 15,1 0 2-15,-3-2 2 0,2 2-3 16,0 0 2-16,0 0 0 0,4-1 0 15,3 0-3-15,1 1 2 0,0 0-1 0,5 0-1 16,-1 0 0-16,7 0 1 0,-2 0 11 16,-3 0-10-16,-5-1-2 0,-3 1 0 15,-6 0 3-15,0 0-1 0,-1 0-2 16,-1 0 1-16,-2 0 3 0,0 0-2 15,0 0 3-15,0 0 1 0,0 0-1 0,0 0 2 16,0 0-5-16,0 0-2 16,-2 0 0-16,-3 0-1 0,5 0 1 15,0 0-5-15,0 0 1 0,0 0 1 16,0 0 1-16,0 0-3 0,0 0 4 0,0 0 0 15,0 0-1-15,0 0 1 0,5 0 2 16,-1 0 0-16,0 0-2 0,0 0 2 16,2 0-1-16,0 0 1 0,1 0-2 15,-3 0 1-15,0-1 1 0,0-2 0 16,0 2-1-16,2 0 0 0,1-2 1 0,1 1-1 15,-2 0-1-15,-2 1 1 0,0-1 1 16,-2 2-2-16,-2 0-4 16,0 0-12-16,0 0-16 0,0 0-13 15,2 0-21-15,-2 0-15 0,0 2-15 0,0 1 12 16,0-1 8-16</inkml:trace>
  <inkml:trace contextRef="#ctx0" brushRef="#br0" timeOffset="4297.24">4839 2828 112 0,'-2'0'41'0,"2"1"-20"15,-2-1 18-15,-2 0-5 0,4 0-4 0,-2 0-2 16,2 0-5-16,0 2-5 16,-4-2-1-16,4 0 0 0,-2 0-6 15,2 0 0-15,0 0-3 0,0 0 0 16,0 0-3-16,0 0-1 0,0 0-2 0,0 0 3 15,0 1-6-15,0 1-2 0,2 3 7 16,6-3 1-16,4 2-4 0,5-2 3 16,1-1 4-16,3 2 2 0,4-3-7 15,0 0-2-15,6 0 4 0,0 0 2 16,2 0-2-16,4-4 2 0,-2 3-4 0,4-1 4 15,-3-1-5-15,3 2-1 0,0 0 2 16,2-3-2-16,1 2 0 16,-3 0-2-16,0-2 2 0,-1 2 2 15,-1 0-4-15,-2-1 0 0,-2 1 2 16,-2 0 1-16,0 1-2 0,-6 0 0 0,-2-1 1 15,-3 2-1-15,-3-2 0 0,3 1 0 16,-3 0 0-16,2 1 2 0,5 0-3 16,1 0 0-16,2 0 3 0,0 0 0 15,-2 0-1-15,2 0-3 0,-3 0 3 16,3 0 1-16,-2 0-2 0,2 0-1 0,-2 0 2 15,2 0 0-15,-3 0-3 0,-1 0 4 16,-2 3-2-16,-5-1-2 16,3 2 2-16,-2-3 2 0,-1 1-4 15,-1 1 3-15,-3-2 0 0,2 3-2 0,-3-2 1 16,-3-2 1-16,0 2 0 0,1-2-2 15,-1 0 2-15,-2 0 3 0,-2 0-4 16,0 0 1-16,0 0 1 0,-4 0 0 16,0 0 1-16,0 0-4 0,0 0 4 15,0 0 1-15,0 0-4 0,3 0-1 0,-3 0 0 16,2 0 1-16,0 0-2 0,2 0 0 15,2 0 3-15,2-1 1 0,-2-2-2 16,1 3-1-16,-3-3 2 16,0 1 1-16,-2 2-3 0,-2-2 0 0,0 2 2 15,0-1-6-15,0 1-23 0,-4-2-53 16,-13-3-175-16</inkml:trace>
  <inkml:trace contextRef="#ctx0" brushRef="#br0" timeOffset="5554.31">3276 2072 0 0,'0'5'7'0,"0"-4"144"0,0-1-111 0,0 0-7 16,0 0 12-16,0 0-12 0,0 0-6 15,0 0 0-15,0 0-10 16,0 0-1-16,0 0 1 0,0 0 2 16,0 0 2-16,0 0-3 0,2 0-3 15,1-1-8-15,3-6-1 0,-2-5-4 0,8-4 0 16,1-1-6-16,5-7 11 0,1 0 0 15,4-4-4-15,-3-3-1 0,3-1 6 16,2-4-6-16,2-2 0 0,-2 0 1 16,-1-6-2-16,3 1 0 0,-2 0-1 15,2 2 0-15,-4 10 2 0,-5 2-2 0,1 10 1 16,-3 0 0-16,-5 4-1 0,3 3 2 15,-4 4-2-15,-3 4 1 16,-3 4 1-16,2 0-2 0,-4 0-2 16,4 0 3-16,-2 0 0 0,3 8 0 0,-1 3 0 15,-2 1-3-15,4 5 4 0,-2 2 0 16,-1 3-3-16,1 1 3 0,-2-1 0 15,0 3-2-15,-2-1 0 0,0 1 1 16,2 1 3-16,-4-3-3 0,4 1-1 16,3 0 0-16,-7-3 2 0,6 2-2 0,-4-1-2 15,2-2 3-15,0-3 0 0,2-3-3 16,-1 0-3-16,1-3 2 0,0-2-1 15,-2 1 4-15,2-2-8 16,-2-2 1-16,-2 0 2 0,3-4-4 0,-5 1-5 16,2-2 5-16,0 0-4 0,-2 2-5 15,0-3-14-15,0 0-10 0,0 0-13 16,0 0-14-16,0 0-4 0,0 0-42 15</inkml:trace>
  <inkml:trace contextRef="#ctx0" brushRef="#br0" timeOffset="5797.33">3506 1822 38 0,'8'-4'113'0,"0"0"-40"15,3 0-39-15,3-1 27 0,-1 1-12 0,3 3-18 16,5 0-4-16,-1 1-12 0,3 0-7 16,4 0-4-16,2 1 5 0,2 5-3 15,0-1-6-15,0 4 2 0,-2 2 1 16,-6-2-8-16,-1 6-22 0,-3-1-24 15,-7 1-52-15,-1-1-55 0</inkml:trace>
  <inkml:trace contextRef="#ctx0" brushRef="#br0" timeOffset="6724.38">3469 2717 6 0,'2'0'130'0,"-2"0"-64"16,4 1-49-16,-2 2 17 0,2 1 6 15,0 3-5-15,0 2 11 0,5 4-24 16,-7 3-5-16,0 5 0 0,2-3 2 16,-4 3 1-16,0 1-2 0,0 0-6 15,0 0-1-15,0 0 2 0,0-3-3 0,-2-3-4 16,-2-3-1-16,2-2-3 0,0-2 3 15,-3-5-1-15,3-1 0 16,0-2 0-16,0-1 3 0,2 0 0 16,-4 0 3-16,2 0-1 0,-2-9-7 0,0-2 0 15,-3-4 0-15,5-4-1 0,-2-3 1 16,4-4-2-16,0-5 0 0,0-5 2 15,2-5-2-15,2-3-2 0,9-2 1 16,-1-2 2-16,3 6-2 0,3 5 0 16,1 6-1-16,6 7 1 0,-2 5-1 0,-1 2 2 15,7 6-3-15,-2 1 2 0,2 5-1 16,-4 5-1-16,0 0 1 0,-7 0 2 15,-1 3-1-15,-7 9-2 16,-2 4-4-16,-3 3 3 0,-5 3 3 0,0 2-4 16,-7 2 3-16,-5 2 0 0,-3 0 1 15,-1-2-2-15,3-2 3 0,1-2 0 16,0-4 1-16,3 1-2 0,3-5 1 15,2-4 1-15,2-1-2 0,2-2 1 16,0 1-2-16,0 1 1 0,10-2-2 16,5 0 2-16,-1 1 0 0,7-1 2 0,-5-3-2 15,7 1-1-15,-2 0 1 0,0-1 1 16,1 2-1-16,-5 1 0 0,1 2-1 15,-1-1 0-15,-3 1 0 16,-1 4-4-16,-3-6 11 0,-6 1-4 0,-2 1-3 16,-2-3 1-16,0 4 1 0,-2 0 1 15,-6 0 0-15,0 2-1 0,-9-2 1 16,3 0 0-16,-5 1 3 0,-4 0-2 15,1 0 0-15,-3 0 3 0,0-2 3 16,4 0-2-16,-1 1 0 0,3-1-1 0,0-1-2 16,3 0-5-16,1 0 2 0,5-2 1 15,2-2-6-15,0 2-13 0,-1 0-10 16,3 0-28-16,0 1-41 0,-2-4-102 15</inkml:trace>
  <inkml:trace contextRef="#ctx0" brushRef="#br0" timeOffset="8318.44">7669 2455 90 0,'0'0'97'0,"0"0"-67"0,0 0 17 15,0 0-7-15,0-1-8 0,0 1 3 16,-4-1-10-16,0 0-6 0,2 1-5 15,-5 0-3-15,3 0 2 0,2 0 0 16,0 0-1-16,0 0-3 0,-2 0 4 16,2 0 0-16,0 0-1 0,0 0-3 15,2 0 2-15,-2 0-1 0,0 0-2 16,2 0 0-16,0 0-3 0,0 0 2 15,0 0-3-15,0-1-1 0,0 1 1 0,0 0-3 16,0 0-1-16,0 0-3 0,0-1 0 16,14 1 4-16,3-1-1 0,5-1-1 15,5 0 1-15,2-1 1 0,2 2 1 16,4 0-4-16,5-1 1 0,1 0 1 15,9-1 1-15,1 1-1 0,3 2 4 16,-2 0-4-16,-5 0 0 0,1 0-2 16,-3 0 2-16,3 2 2 0,-3 2-1 15,-1 0-2-15,5 0 1 0,-1 0 0 16,-1-2 0-16,5 1-4 0,0-2-1 0,4 1 3 15,-1-1 0-15,5-1-2 0,0 0 4 16,-6 0 0-16,-2 2 1 0,-9 0-2 16,-6 0 1-16,-2 0 0 0,-6 1 0 15,0-1-1-15,-2 1 0 0,-4-3 2 16,0 0-1-16,-5 0-1 0,1 0 1 0,-5 0 1 15,-3 0-1-15,-3 0 0 16,2-2 0-16,-1-4 1 0,-3 2 0 16,0-1 0-16,-2 1-1 0,2 2 1 15,-4 1 0-15,-2 0-1 0,2 0 0 0,-2 0 2 16,0 1-1-16,0 0-1 0,0 0-1 15,0 0 3-15,0 0 0 0,0 0-3 16,0 0 1-16,0 0 1 0,0 0-1 16,0 0-2-16,0 0 2 0,0 0 1 15,-2 0 1-15,0 0-3 0,-4 0 2 0,4 2 0 16,-4-1-1-16,2 0-3 0,0 1-2 15,2 0-6-15,-3 0-13 16,5 3-21-16,0-2-22 0,0-3-61 16,-2 0-92-16</inkml:trace>
  <inkml:trace contextRef="#ctx0" brushRef="#br0" timeOffset="8856.5">9099 2348 1 0,'11'2'14'0,"1"1"-9"15,-1-1 99-15,5-2-86 0,3 1 1 16,1 0 25-16,3 0 2 0,4 0-18 0,2 0-3 16,0 2 6-16,-2 1-3 0,-2-1-12 15,-1 1 2-15,-5 1-2 0,-3-1 0 16,-3 1-9-16,-3 0 0 0,-4 2 0 15,1 0-2-15,-7 2-5 0,0 1 7 16,0 5-2-16,-2 1-1 0,-11 6-1 16,-1 1 3-16,-7 1-4 0,2 1 0 15,1 2-2-15,-1-2 1 0,1 2 0 16,1-2-2-16,3 0-4 0,-1-1-2 15,7-3-2-15,2-1-15 0,-1-5-14 0,1-2-24 16,4-4-46-16,-4-9-74 0</inkml:trace>
  <inkml:trace contextRef="#ctx0" brushRef="#br0" timeOffset="9282.53">9451 1429 6 0</inkml:trace>
  <inkml:trace contextRef="#ctx0" brushRef="#br0" timeOffset="9609.54">9451 1429 23 0,'8'-6'151'0,"-8"2"-116"15,0 2 10-15,0-1 7 0,0 0-24 16,-6 1 1-16,2 1-8 0,-4 1-7 16,-3 0-4-16,-1 0-3 0,1 0 0 15,-3 0 2-15,4 0 0 0,-5 1 1 0,-1 4 2 16,-3 3-2-16,0 3 2 15,1 2-3-15,1 5-2 0,-3 2 2 16,-3 5-3-16,0 7-1 0,2 2 1 16,5 2 2-16,6 0-1 0,5-2-5 0,5 1-2 15,0 0 3-15,11 0-5 0,1-4 4 16,7-2-4-16,1-5 2 0,5-7 0 15,4-3 1-15,2-4 0 0,0-6-1 16,2-4 1-16,-2 0-1 0,-2-9 0 16,-2-6 2-16,-8-4 0 0,1-3-2 0,-3-2 0 15,-5-2 1-15,-1 1 2 16,-5-1-2-16,-4 1 1 0,-2 1 1 0,0-1 0 15,-4 1-1-15,-7-2 0 16,1 2 1-16,0-1-2 0,-3 1-3 0,5 2 2 16,-4 6-3-16,3 3-8 0,1 7-2 15,4 4-4-15,0 2-13 0,2 7-37 16,0 9-14-16,-2 4-27 0,0-2-62 15</inkml:trace>
  <inkml:trace contextRef="#ctx0" brushRef="#br0" timeOffset="9902.56">9443 1713 26 0,'4'0'195'0,"2"2"-161"0,0 6 17 16,2 1 11-16,1 7-20 15,-3 4-11-15,0 4-4 0,2 5-12 0,-1 2-8 16,3 2-2-16,2 2-4 0,3 2 3 16,5 1-5-16,3 1-11 0,6-4-33 15,-2-7-81-15,0-4-119 0</inkml:trace>
  <inkml:trace contextRef="#ctx0" brushRef="#br0" timeOffset="13985.8">13753 1370 117 0,'0'0'36'0,"0"0"-24"0,0 0 1 16,0 0-6-16,0-3-1 0,0 2-4 15,0 1 0-15,0 0 1 0,0 0-3 16,0 0 6-16,0 0 3 0,0 0 2 16,0 0-1-16,0 0-4 0,0 0 7 0,0 0 7 15,0 0 0-15,0 0 2 0,0-1-2 16,0 1-7-16,0-1 0 0,0 1-6 15,0-1-2-15,0 1-3 0,0 0 0 16,0-1-2-16,0 1-1 0,0 0 2 16,0-1 3-16,0 1 3 0,0 0-1 15,2 0 7-15,-2 0-2 0,2-3-3 16,2 0-2-16,-4 1 1 0,0-1-3 15,2 1 0-15,-2 0-1 0,0-2 2 16,0 2-3-16,0-1 1 0,0 0-1 16,0 0 0-16,0 0 0 0,0 0 0 0,-2-3 0 15,-2 4 2-15,-3-1 2 0,1 0-6 16,-2 2 1-16,-2-2 0 0,-1 1 1 15,-3 2-2-15,1 0-1 0,-1 0 1 16,-3 0 1-16,1 0-1 0,-3 6 1 16,3 0 1-16,-1 2 0 0,-1 2 0 15,-3-2 2-15,2 6-4 0,-1 0 5 16,3 1-4-16,1 4 3 0,-1 0-2 15,7 3 2-15,1 0-2 0,1 1-1 16,8 5 1-16,-4 1-1 0,4 1 1 0,0 0-1 16,4-4-3-16,7 1 2 0,3-2 2 15,5-1-3-15,3 0 1 0,3-4-1 16,4-3 3-16,4-3-4 0,0-5 3 15,7-2 1-15,1-7-1 0,2 0-1 16,5-2 3-16,-5-11-2 0,3-5-1 0,-5-3 0 16,-2-3 2-16,-6 0 0 15,-6-1-1-15,-4 0 0 0,-9 0 2 16,-1-1 3-16,-5 0-2 0,-6-4-1 15,0 0 2-15,-2-2 0 0,0-2-2 0,-4 0-3 16,-8-2 0-16,-3 2 1 0,-5 4-2 16,-1 2-2-16,-4 5 1 0,-2 8-10 15,-6 5-2-15,2 9-6 0,-2 1-3 16,0 4-7-16,10 11-13 0,1 3-14 15,3 3-46-15,-2 0-79 0</inkml:trace>
  <inkml:trace contextRef="#ctx0" brushRef="#br0" timeOffset="15339.87">14902 1379 2 0,'0'-1'-2'0,"0"0"2"0,0 0 110 16,0-3-88-16,-2 3 3 0,-2-3 16 15,2 2-22-15,0 2 2 0,-3-1-5 0,5 1 2 16,-4-1 5-16,0-1-6 0,0-1 5 16,0-2 2-16,-2 2 7 0,2-1-7 15,-3-3-5-15,1 1-1 0,0-1 0 16,-4-1 1-16,3 4-10 0,-3-2 4 15,2 2-3-15,-7 1-3 0,-1 1-1 0,-1 2-3 16,-10 0-1-16,3 0 0 0,-3 6 1 16,-4 3 0-16,2 2-3 15,4 3 4-15,-2 0-1 0,2 6 2 16,7 2-3-16,-1 3 1 0,5 2 0 0,5 2-3 15,5 1-1-15,2 2 1 0,2-1 1 16,0 0-2-16,8-1-2 0,7-3 4 16,6-1-2-16,5-4 1 0,5-3 0 15,7-5 0-15,1-6 2 0,4-1 0 16,-1-7-4-16,3 0 3 0,1 0 0 0,1-14-1 15,5-5 0-15,-7-1 0 0,-3-4 2 16,-7-1-2-16,-8 0 0 0,-9-1 2 16,-5 0 1-16,-3 0-5 15,-10-2 3-15,0 2 0 0,-2-1 1 0,-15 0-1 16,-5-2-2-16,-3 3-1 0,-4 1 0 15,-4 3-9-15,-2 4-5 0,-3 6-9 16,-1 7-17-16,0 5-20 0,0 0-55 16,1 8-36-16</inkml:trace>
  <inkml:trace contextRef="#ctx0" brushRef="#br0" timeOffset="16263.93">14009 2372 8 0,'2'-3'128'0,"-2"-2"-86"16,2 1 2-16,-2 0 5 15,0 1-14-15,0-1-1 0,0 1-13 16,0 0-2-16,0 0-1 0,0-1-1 16,0-1-8-16,-6-1 4 0,2 0-1 0,-3-1 4 15,-1 2-3-15,0-2-1 0,-2 1-5 16,-1 1 2-16,-5 1-2 0,-1 1-1 15,-3 1 1-15,-9 2 0 0,0 0-1 16,-4 0-1-16,-1 3 2 0,-1 7 0 16,0 0-4-16,4 2 1 0,4 4 2 0,0 1 0 15,5 6-4-15,5 4-1 0,1 4 1 16,9 5-2-16,5 3-1 15,2 3 1-15,0 3 2 0,11-3-2 16,5 0 1-16,3-5-1 0,6-4 0 0,2-5 0 16,6-6-2-16,0-4 2 0,4-6-1 15,2-5 3-15,-2-4-2 0,3-3-1 16,-3-1 3-16,0-11-2 0,-4-9-1 15,0-1 1-15,-2-4 0 0,-4-1 0 16,-6 1 0-16,-3-1 0 0,-3 0 2 16,-7 0-1-16,0-2-1 0,-3 2 1 0,-5-1 1 15,0-3-1-15,0 3-2 16,-5-3 1-16,-5 1 1 0,-4 0-4 15,-3 3-7-15,-2 5-1 0,3 7 3 16,-1 6-2-16,3 9-4 0,1 0-3 0,1 3-15 16,2 13-13-16,1 2-38 0,1 0-50 15,0 0-48-15</inkml:trace>
  <inkml:trace contextRef="#ctx0" brushRef="#br0" timeOffset="16605.93">14894 2286 128 0,'4'-4'148'0,"2"1"-127"15,-6 2 20-15,0 0 29 16,2 1-21-16,-2 0-27 0,0 11-14 0,0 9 12 15,-8 7 1-15,-3 8-11 0,3 4-2 16,-4 6 15-16,1 4-12 0,1 0-8 16,6 5 2-16,-2 0 1 0,0 0-3 15,1 2-4-15,-1-3 1 0,6 1 0 16,0 2-21-16,0-2-14 0,0 1 26 0,2-7-49 15,2-7-191-15</inkml:trace>
  <inkml:trace contextRef="#ctx0" brushRef="#br0" timeOffset="17146.98">13612 3411 10 0,'2'0'6'0,"2"0"221"0,0 2-187 0,-4 5-5 15,4 3 41-15,3 4-29 0,-7 5-5 16,6 4-14-16,-4 5-6 0,-2 2-5 15,4 5-4-15,-4 0-5 0,2 4 16 16,0 1-18-16,2-3-2 0,0 2 0 16,1-1-4-16,-1 0 2 0,2 0-1 0,2-6-1 15,0-2-5-15,5-7-17 16,1-3-14-16,1-6-22 0,-1-4-39 15,3-8-125-15</inkml:trace>
  <inkml:trace contextRef="#ctx0" brushRef="#br0" timeOffset="17491">14811 3490 162 0,'0'1'193'0,"0"2"-166"0,0 4 6 16,-4 4 26-16,-7 8-14 0,-1 7-16 16,2 4-5-16,1 7-8 15,1 1-1-15,2 1-6 0,0 3 0 16,2-3-3-16,4 4-6 0,0 2 0 0,0 3 1 15,8 3-6-15,2 0-1 0,7 2-28 16,-1-4-59-16,-3-3-67 0,-1-5-157 16</inkml:trace>
  <inkml:trace contextRef="#ctx0" brushRef="#br0" timeOffset="18019.03">13852 4568 0 0,'2'-2'106'16,"0"0"29"-16,-2 0-81 0,0 1-4 0,0 1 15 15,2 0-23-15,2 0-21 0,0 8 11 16,0 6-4-16,1 4-2 0,1 5-6 15,-6 4-1-15,8 3-4 0,-8 7 3 16,4 5-2-16,-2 2 1 0,-2-1-9 16,0 1-1-16,0 0-2 0,0-1-3 0,0 2-2 15,0-2 3-15,2-1-1 0,0-3-6 16,0-4-9-16,7-2-8 0,-1-4-14 15,6-8-21-15,7-6-26 0,0-13-120 16</inkml:trace>
  <inkml:trace contextRef="#ctx0" brushRef="#br0" timeOffset="18299.04">14939 4575 126 0,'4'-3'288'16,"-2"3"-275"-16,-2 0-14 0,0 0 28 15,0 13 33-15,0 7-15 0,-10 10-9 16,-2 10-19-16,-3 4-5 0,1 4 2 15,-1 3-1-15,-1-4-3 0,1 0-3 16,3 0-3-16,6 2-1 0,3 3-5 0,1-2 4 16,2 3-3-16,5-7-14 0,7-5-28 15,9-4-11-15,1-9-54 0,7-12-234 16</inkml:trace>
  <inkml:trace contextRef="#ctx0" brushRef="#br0" timeOffset="19442.09">16239 616 3 0,'0'1'-3'16,"0"0"168"-16,0 2-132 0,0 2-17 16,0 0 16-16,0 4 11 0,0 4-6 0,0 5-8 15,0 7-8-15,0 7-7 0,0 9 9 16,0 7 13-16,0 7-19 0,0 5-5 15,0 6 3-15,0 7-5 0,0 7-5 16,0 6 7-16,0 3-6 0,-8 2-4 16,-2 5-2-16,-1 6 3 0,-1 6-2 0,0 9-1 15,-3 2 1-15,5-1 1 16,1-2 7-16,3-2-11 0,2 1-1 15,2 6 4-15,2 1-1 0,0 2-1 16,0 1 1-16,4-3 2 0,4 0 1 0,-3-3-2 16,5-3-1-16,2 1-1 0,-3-3 4 15,3 1-3-15,0-3 1 0,3-8 2 16,-3-4-2-16,3-8 2 0,-3-4-1 15,-1 0-1-15,-5-2 2 0,0 2-3 16,-6-1 1-16,0 0 2 0,0-1-2 16,0-3-1-16,-2-4 1 0,-4-5 2 15,-3-3-3-15,3-3 1 0,-2-6 0 16,4-5 0-16,-2-4 1 0,1-4-2 15,-1-3 1-15,0-3 0 0,0-5 1 0,2-4-2 16,0-3-1-16,1-3 3 0,1 1-1 16,0-3-2-16,2 1 0 0,-2-4 2 15,2 0 0-15,0-3-2 0,0-6 1 16,0-3 1-16,0-3-3 0,2-4-1 15,2-3-3-15,1-1-6 0,1 0-11 16,2-4-6-16,5-12-24 0,-3-5-52 16,6-8-98-16</inkml:trace>
  <inkml:trace contextRef="#ctx0" brushRef="#br0" timeOffset="23560.34">13815 1045 4 0,'10'0'48'15,"2"0"-37"-15,1 0 9 0,7-2 2 16,-1 0 1-16,0 1 0 0,3 0-3 16,-1-2 14-16,-2 0 8 0,3 1-19 0,-3-1-11 15,0 2 5-15,-1 0 2 0,1-2-2 16,-1 3-7-16,1-1-1 0,6 1-3 15,2 0 3-15,6 0-2 16,6 0 1-16,2 0-1 0,7 0-2 0,-3 0-2 16,3 4 0-16,2-1-2 0,-1 0 1 15,1 2-2-15,1-1 1 0,3-1 1 16,-2 1-2-16,0 0 0 0,-1 0 0 15,3 0 2-15,-4-2-2 0,1 1-1 16,1-2 0-16,0 0 0 0,-1 2 0 16,1-3-2-16,2 3 3 0,4-1 0 0,2-2-1 15,4 4 0-15,4-3 2 0,0 2-1 16,6 1 0-16,1-4-1 0,5 2-1 15,7-1 2-15,-4 0-5 16,4 2 3-16,-7 0 2 0,1-1 1 0,-2 3-1 16,-5-2 0-16,-2 1-1 0,-6-2 3 15,1 0-2-15,-5 1 0 0,-2-2 0 16,-3 2 0-16,3-1 0 0,-4-1 0 15,2 1 0-15,-2-1 0 0,-2 0 2 16,1 2-4-16,-3-2 2 0,2 3 0 0,-4 0 2 16,-1-3-4-16,3 4 2 0,-3-2 2 15,7 0-2-15,-2 1 0 0,0 0 0 16,6-1 1-16,-2 2-2 0,-3-4 1 15,-1 2 1-15,0-1-1 0,-2 0 0 16,-1 2 0-16,3-1-1 0,-2 1 2 16,-3-2-1-16,1 2-1 0,-5 0 1 15,-3-3 0-15,-3 2 0 0,-4-1 0 16,-2-1 0-16,-2 1-2 0,-6-2-5 15,-6 0-5-15,-7 0-25 0,-10 0-43 0,-2 0-74 16</inkml:trace>
  <inkml:trace contextRef="#ctx0" brushRef="#br0" timeOffset="27855.59">17461 661 26 0,'17'-5'17'16,"-1"-1"47"-16,3 0-52 0,-3-1 14 15,-5 1 5-15,-1 1-9 0,-2-3 4 16,-2 3 4-16,-2-1 3 0,1 1-4 0,-3 2-6 16,2-3-3-16,-2 2-5 0,4-1 3 15,-4 3-3-15,2 0-1 16,-2 0-1-16,0 2-4 0,-2-2-5 0,0 0-2 15,0 2 2-15,0 0 0 0,0 0-1 16,0 0 0-16,0-1 0 0,-2 1 1 16,-2 0-4-16,-4 0-1 0,2 0 3 15,-3-3 1-15,1 2-3 0,-4-1 2 16,1-1-1-16,-1 1 1 0,0 0 0 15,-3 1-2-15,1 1-1 0,-5 0 3 0,3 0-3 16,-5 0 1-16,2 0 1 0,3 0 0 16,-5 6-2-16,7 1 0 0,-5 2 2 15,7 1 0-15,-1 2-2 0,5 1 0 16,2 6 1-16,0-1 1 0,1 3-2 15,3 3 1-15,2-1-1 0,0 0 2 16,9 1-2-16,1-3 2 0,9 1-1 16,3-2-1-16,3-5 1 0,4 1 0 15,2-6 1-15,0-5 0 0,2-3-1 16,0-2-1-16,2-2 3 0,-2-10 0 15,-2-5-3-15,2-1 1 0,-6-4 2 0,2-2-1 16,-6-1-1-16,-4-2 0 0,-5 2 1 16,-8-2 0-16,-2 4-1 15,-4 1 0-15,0-1 1 0,0 1-1 0,-4 0-2 16,-8 1-5-16,-3 2-5 0,-3 1-20 15,1 5-18-15,1 4-10 0,3 4 6 16,3 3-49-16,-4 2-56 0</inkml:trace>
  <inkml:trace contextRef="#ctx0" brushRef="#br0" timeOffset="28275.6">17641 670 67 0,'2'0'113'0,"-2"2"-83"0,4 2 14 15,-2 1 4-15,-2 3-8 0,0 2-5 16,2 3-8-16,2 2-11 0,-4 4-9 15,2 4-1-15,2 0-2 0,3 2-3 16,-1 3 0-16,2 0 2 0,2 1-6 16,1 1-16-16,1-3-22 0,1-2-55 0,-1-4-68 15</inkml:trace>
  <inkml:trace contextRef="#ctx0" brushRef="#br0" timeOffset="30800.76">13978 841 111 0,'0'0'51'16,"0"0"-15"-16,0-2 7 0,0 0-11 15,0-1-7-15,0 0-4 0,0-1-2 16,0-1-2-16,2 0-4 0,2-1-4 15,-2-1 2-15,4 1-3 0,1-2-1 16,5-3-1-16,0-2 0 0,5-4 0 0,4-2-1 16,-3-2 2-16,7-4 1 0,2 0-4 15,2-5 0-15,2 0 2 0,0 0 1 16,-2-2-3-16,0 2 0 0,0 0-1 15,-3 1 1-15,-3 2-4 0,0 1 0 16,0 5 1-16,-1 1 1 0,-1 6-3 0,-4 3 1 16,-7 3 1-16,0 6 0 15,-3 0-1-15,-5 2-1 0,2 0 1 16,-2 0 0-16,0 8 0 0,0 4 0 15,-2 5 0-15,0 5 4 0,0 3-2 0,0 3-1 16,0 3 0-16,0 4 1 0,0 1 0 16,-2 3-1-16,-2-1-2 0,2 2 4 15,2-2-3-15,0-2 0 0,0 0 0 16,0-5 1-16,0-2 0 0,0 1-2 15,0-6 1-15,2 0 1 0,0-5-3 0,0-5-2 16,0-2-3-16,-2-3 0 0,2-4-7 16,-2-3-1-16,0-2 7 15,2 0-13-15,-2 0-1 0,0 0-9 16,2 0-8-16,0 0-7 0,0-1-20 0,-2-8-8 15,0-1-17-15</inkml:trace>
  <inkml:trace contextRef="#ctx0" brushRef="#br0" timeOffset="31049.77">14203 670 127 0,'13'-6'40'0,"1"1"-4"0,1 0 20 16,5 1-13-16,3-1-14 0,0 4-10 15,6 0-6-15,0 0-3 0,2 1-5 16,2 0-3-16,0 0-1 0,0 3 3 0,-6 3-28 15,2-1-28-15,-7 0-44 0,-3-5-63 16</inkml:trace>
  <inkml:trace contextRef="#ctx0" brushRef="#br0" timeOffset="31752.81">14840 748 6 0,'0'0'-3'0,"0"0"235"0,0 0-172 16,0 0-8-16,0-2 3 0,-4-2-13 0,4 1-9 16,0 1-15-16,-4 1-7 15,4 1-4-15,0 0-6 0,0 0-2 16,0 0 1-16,0 0-2 0,6 0-2 15,4 0-16-15,3 0-9 0,-1 2-25 0,2-2-62 16,-5 0-60-16</inkml:trace>
  <inkml:trace contextRef="#ctx0" brushRef="#br0" timeOffset="32528.86">15311 533 43 0,'0'0'139'16,"0"0"-106"-16,0 2-12 16,0 2 14-16,0 4-8 0,0 4-4 15,-2 5-9-15,-4 4 0 0,-2 3-3 0,-1 2 11 16,5 0-8-16,-2-2-7 0,2-1-1 15,2 1-1-15,-2-4-4 0,4-2-1 16,-4-4 5-16,1-4-4 0,3-3-1 16,0-4 0-16,0-1 2 0,0-2-1 15,0 0 2-15,0 0 9 0,0-3-2 0,0-9-6 16,0-1 1-16,3-6 1 0,1 1-1 15,-2-4 0-15,4 0 1 0,-2-1-4 16,2-3 2-16,-2 1-3 16,3-3 0-16,-1 2 2 0,4-1-1 0,3-2-3 15,3 1 1-15,5 0 0 0,-1 2 0 16,3 6-1-16,0 4 0 0,-2 5 0 15,-5 7 2-15,3 0-3 0,1 4 1 16,-1 0 1-16,0 0 0 0,-1 2 0 16,-1 6-2-16,-5 0 2 0,1 4-1 15,-9 2-2-15,0 1-4 0,-4-1 2 0,0 1 1 16,-2-1 1-16,-7 3-6 0,-3-3 5 15,2 3-2-15,-1-1 1 0,-3-1-1 16,6-1 3-16,-7-1 3 16,5 1-2-16,2-1-1 0,1-4 2 0,1 1 1 15,0-3-1-15,6-1 0 0,0-2-5 16,0 0 3-16,0 1-8 0,6-1 4 15,2-1 4-15,3 5 4 0,3-3-4 16,1 5 2-16,-5-1 2 0,2-3-1 16,-1 4 0-16,-5-2-2 0,4-1 3 0,-1 1 0 15,-5 0-1-15,0-1-2 0,-4 1 6 16,0 0 1-16,0-1 0 15,0 2 4-15,-4 0 4 0,-7-2-3 0,-1 1-4 16,-2-1 2-16,-3-2 4 0,-2 1-3 16,-1 0 3-16,-3 1-5 0,-6 0-1 15,0-1 2-15,-4 1-4 0,2 1-3 16,-2 0 0-16,0 0-2 0,6 3-9 15,0 1-15-15,13 4-19 0,1-6-58 16,-3 1-136-16</inkml:trace>
  <inkml:trace contextRef="#ctx0" brushRef="#br0" timeOffset="35561.03">17486 1590 2 0,'8'-2'112'16,"-8"-4"-78"-16,2 1 5 0,2 1 3 16,-4-2-7-16,2 1-4 0,0 0-10 15,-2 0 2-15,5 1-1 0,-5-1-8 0,2 1 0 16,0 0-2-16,0-2 0 15,0 1 7-15,-2 0-5 0,2 0-2 0,-2 0-4 16,0 0 2-16,0 1-3 16,0-1-2-16,-4 1 2 0,-5-1-7 0,-1 0 0 15,-2 0 2-15,-3 2 1 0,-1 2-3 16,-3 1-1-16,3 0 2 0,-3 0 0 15,-2 4-1-15,-1 4 0 0,-3 1 0 16,4 3 1-16,-2-1 0 0,3 3-2 16,-1 1 1-16,2 4 2 0,7 3-1 0,0 3-2 15,3 4 3-15,3 5-1 0,4 1-1 16,2 1-2-16,6 0 3 0,9-2-1 15,5-1 0-15,5-4 0 0,2 0 1 16,6-5-2-16,0-4 0 0,4-4 0 16,1-6 0-16,3-4-1 0,-2-6 0 15,-4 0 2-15,3-4-2 0,-9-9 4 16,-3-3-2-16,-5-1-2 0,-2-3 4 15,-5 1-1-15,-4 0-1 0,-7 0 0 16,-3 0 1-16,0 0 1 0,0 0-1 16,-7 0-1-16,-3 2 0 0,0-2 0 0,-3 3-3 15,-1-1-10-15,-1 3-11 0,1 2-16 16,1 6-28-16,3 6-10 0,-2 0-25 15,-1 3-72-15</inkml:trace>
  <inkml:trace contextRef="#ctx0" brushRef="#br0" timeOffset="36147.06">17451 2561 0 0,'2'-10'106'0,"0"1"-74"15,0-2 5-15,2 0 1 16,-2 0-9-16,-2 0 2 0,2 1 10 0,-2 1-10 15,0-2-5-15,0-2-3 0,0 0-1 0,0 1-2 16,-4-1 0-16,-4 0-3 16,-5 2-5-16,1 1-5 0,2 3 0 15,-7 1 1-15,0 3-3 0,-1 3-2 16,-1 0-1-16,-1 2 0 0,-1 11 1 0,0 6-2 15,1 6-1-15,1 5 3 0,-2 5-1 16,5 3-4-16,1 3 2 0,5 4 2 16,6-1-1-16,4-1-2 0,0 0 1 15,8-5 1-15,7-6 0 0,9-3-1 16,1-8-1-16,2-6 1 0,2-5 0 0,2-9-1 15,0-1 1-15,0-3 0 16,0-14 1-16,0-3-2 0,-6-3 1 16,0-4 1-16,-3 1 0 0,-5-3-2 15,-5 1 2-15,-3 0 1 0,-5 2-2 0,-4 1 0 16,0 0 0-16,-4 1 2 0,-5 0-1 15,-3 0-3-15,-3 4 2 0,1 7-11 16,0 6-5-16,1 7-9 0,3 0-14 16,-3 14-31-16,3 6-44 0,-4 3-99 15</inkml:trace>
  <inkml:trace contextRef="#ctx0" brushRef="#br0" timeOffset="36741.1">17349 3654 7 0,'7'0'3'0,"-5"-1"22"0,0 1 73 0,-2-4-57 15,2 2-7-15,2-1-1 0,2-2-9 16,2 2-1-16,1 0-4 0,1-2 4 15,-2 2-6-15,0-3 0 0,1 2 7 16,-5 0-3-16,2-2 4 0,0 0 0 16,-6-2-3-16,2 2-3 0,-2-4-1 0,0 1-6 15,0 1-4-15,-8-4-1 0,-2 5-4 16,-3-2 1-16,-3 2-1 15,1 3 0-15,-5 1 0 0,-1 3-1 16,-4 0 0-16,5 0 2 0,-3 5 1 0,-2 8 1 16,-2 6-2-16,2 4-2 0,1 2 2 15,5 4-2-15,2 3 0 0,5 0-2 16,8 4 0-16,2 2 1 0,2-1-2 15,6 2 1-15,8-2 0 0,9-4 1 16,0-5-2-16,2-6 1 0,4-5 0 0,0-5-2 16,2-6 0-16,-2-5-1 0,-3-1 3 15,3-1 1-15,-4-13-1 16,-2-6 0-16,2-6 2 0,0-5 0 0,-5-1 0 15,-3-2 2-15,-5-1 5 0,-4 2 0 16,-3-1-2-16,-5 1-3 0,0 2 0 16,-3-1-1-16,-9 0-2 0,0 2-1 15,-3 1 0-15,1 7-6 0,-1 7-7 16,1 8-7-16,1 7-2 0,-1 5-8 15,6 12-13-15,-1 7-24 0,-1 4-68 16,-4 2-81-16</inkml:trace>
  <inkml:trace contextRef="#ctx0" brushRef="#br0" timeOffset="37314.11">17451 4898 9 0,'4'-3'21'0,"2"-1"-11"15,2 3-8-15,1 0 2 0,-1-2 4 0,0 3 2 16,0 0-12-16,3 0 2 16,-3 0 4-16,0 0 3 0,3 0 9 15,-1-1 27-15,-2-3 12 0,5-1-2 16,-5-2-8-16,0 0 0 0,-4 0-4 0,-2-3-7 15,0 2-10-15,-2-1-5 0,0 0-4 16,-2 1-5-16,-10-2 1 0,4 2-2 16,-11 0 0-16,-2 1 3 0,-1 4-6 15,-11 2 3-15,-1 1 1 0,-1 0 1 16,-2 7 0-16,0 7 0 0,6 4 6 0,0 4-3 15,4 5-7-15,2 5 0 16,7 4-1-16,3 5 1 0,9 0-4 16,6 4-4-16,0 0 2 0,8-2 1 15,13-2-2-15,4-5 0 0,4-6 0 0,6-1-1 16,0-8 1-16,4-6 1 0,-2-10-2 15,7-5 4-15,-3-9-1 0,0-12-2 16,-1-3 2-16,-7-7 0 0,-4-5 1 16,-7 0 0-16,-5-2 5 0,-9-2 2 15,-2 1-5-15,-6-3 0 0,0-1-2 0,-8 1 0 16,-6 0-2-16,-7 1-1 0,-4 3 1 15,-2 4-3-15,1 6-9 16,-5 4-10-16,2 14-8 0,-4 9-21 16,6 1-27-16,0 13-55 0,0 9-154 0</inkml:trace>
  <inkml:trace contextRef="#ctx0" brushRef="#br0" timeOffset="96619.52">6040 8099 4 0,'0'0'164'0,"0"0"-148"16,0 0 11-16,0-6 3 0,0 2-15 16,0-1-3-16,0 1-1 0,0 3-3 0,0-1-6 15,0 0 2-15,0 2 5 0,0-3-5 16,0 3 8-16,0 0 4 0,0-1-2 15,0 1-3-15,0 0 0 0,0 0 0 16,0 0-2-16,0-2-1 0,0 0-4 16,0 0 1-16,0-3-4 0,0 1 1 0,0 0 3 15,0 0 3-15,2 1 3 0,-2-1-1 16,0 0 3-16,0 0-1 15,0 1 3-15,0 3 1 0,0-1-3 16,0 1-5-16,0 0 3 0,0 0-5 0,0 0-4 16,0 14-3-16,0 10 8 0,0 11-1 15,0 5 1-15,0 5 0 0,2 4-2 16,0 0 6-16,7-1-5 0,1-3 0 15,2-5-3-15,5-6-4 0,1-7 1 16,9-6 0-16,-2-7 2 0,6-8-2 0,0-6 1 16,2 0 2-16,0-12-1 0,-2-5-1 15,-4-7 1-15,0-5-1 0,-6-1 0 16,-3-5-1-16,-1 1-1 0,-3 0 2 15,-5 1-2-15,1 5-1 0,-6 3 2 16,0 7 1-16,-4 6-1 0,0 5 0 16,0 4 0-16,0 2 2 0,0 1-1 15,0 0-4-15,0 0-3 0,2 15 2 16,2 6 5-16,3 7-2 0,-1 2 2 15,2 2-2-15,4 0 2 0,1-1-3 0,3-3 1 16,5 0 2-16,0-6-1 0,2-1-2 16,1-3-2-16,1-3 6 0,2-3-4 15,0-3 0-15,0-4 2 0,0-1 0 16,-5-4 0-16,1 0-2 0,-4 0 1 15,-1 0 1-15,-1-6 0 0,-3-9 0 16,3-3 1-16,-1-4 1 0,1-6-1 16,-1-2-1-16,-1-4 0 0,-1-1 1 15,-3 0 1-15,-1-1-2 0,-4 0 0 16,3 2 2-16,-7 0-1 0,-2 0 0 15,0-2-1-15,0-2 1 0,-2-1-1 0,-5-2-3 16,5 1-5-16,-2 3-8 0,0 3-15 16,4 10-3-16,0 10-5 0,0 8-53 15,0 6-86-15</inkml:trace>
  <inkml:trace contextRef="#ctx0" brushRef="#br0" timeOffset="98727.64">13633 7734 10 0,'2'0'155'0,"-2"0"-93"15,0 0-17-15,0 0 11 0,0 0-14 16,0 0-11-16,0 0-5 0,0 0-7 15,0 0-2-15,0 0 0 0,0 0-2 16,0 0 1-16,0 0-2 0,0 2-2 16,0 3-2-16,-2 2 1 0,-5 5-2 15,1 1-1-15,-2 3 0 0,0 4 3 16,2 5-7-16,-3 4 1 0,1 3 2 15,4 4-3-15,-2-1-1 0,2 4-1 0,-3-2 0 16,5-3 1-16,-2 1-2 0,0-5 1 16,2 0-1-16,0-2 0 0,-2-5 0 15,2-2-1-15,0-7 1 0,-3-2 1 16,5-2-2-16,-2-6-1 0,2-1 1 15,0 1 0-15,0-4-5 0,0 0-4 16,0 0-4-16,0 0-3 0,0-6-8 16,0-5-22-16,0-2 3 0,0-2-12 15,0-6-46-15,0-3-61 0</inkml:trace>
  <inkml:trace contextRef="#ctx0" brushRef="#br0" timeOffset="99017.66">13589 7763 9 0,'2'0'113'0,"2"-3"-31"16,3-4-42-16,3-1 9 0,7-1 4 15,3-3-18-15,5 0-8 0,6-1-8 16,2-2-5-16,6 1 3 0,5-2-3 16,3-1 2-16,-1 2-7 0,-9 5 0 15,-4 5-8-15,-8 3 0 0,-7 2-1 0,-3 0-1 16,-3 0-5-16,-3 0-7 15,-3 3-9-15,-4 4-2 0,-2 0-14 16,0 2-10-16,0-1-24 0,-4 2-29 16,-9-2 1-16</inkml:trace>
  <inkml:trace contextRef="#ctx0" brushRef="#br0" timeOffset="99216.67">13693 7913 86 0,'8'1'127'15,"2"-1"-100"-15,5 0 30 0,1 0-1 16,5 0-22-16,4 0-11 0,-1-1-4 16,1 0-9-16,-4 0-8 0,-2 1-2 0,-3 0 1 15,-1 0-1-15,1 0-8 0,1 6-23 16,-3 0-13-16,1-1-46 0,-1-4-85 15</inkml:trace>
  <inkml:trace contextRef="#ctx0" brushRef="#br0" timeOffset="99429.68">14201 7893 89 0,'2'7'229'0,"-2"4"-222"16,0 3 23-16,0 3 25 0,-2 2-15 15,-2 0-24-15,4 1-10 0,0 1-4 16,0-1 1-16,0-1-3 0,0-2-6 0,6-1-12 16,0-1-9-16,5-4-26 0,-1-1-44 15,-2-5-39-15</inkml:trace>
  <inkml:trace contextRef="#ctx0" brushRef="#br0" timeOffset="99940.71">14383 8065 7 0,'10'-14'131'0,"3"-6"-100"16,5-2 5-16,5-5 9 0,4-3-12 16,0-3-10-16,2-1-1 0,0-5-5 15,0 0-2-15,-5-4-3 16,3-1-4-16,-2-1 0 0,-4 1-5 0,2 4 0 15,-11 4 2-15,0 7 2 0,-7 9 1 16,-3 4 1-16,-2 9 2 0,0 2 7 16,0 2-2-16,0 3-1 0,-7 0-7 15,-1 6-4-15,0 11-2 0,-3 6 3 16,-1 6-2-16,0 5-2 0,-1 4 0 0,1 4-2 15,-5 3 3-15,1 5 0 0,1 1-2 16,7 2 2-16,4-3-1 0,4-3 0 16,0-7-1-16,10-4 2 15,11-6 1-15,6-4 4 0,4-4 0 16,6-7 1-16,6-4-2 0,7-9 6 0,6-2-6 15,4-4 1-15,2-15-1 0,2-6 2 16,-4-5 0-16,-4-3-4 0,-13 1 1 16,-12-1-1-16,-8 4-1 0,-15-1-1 15,-2-1 2-15,-6 1-1 0,0 5-2 16,-10 3 1-16,-13 7-2 0,0 8 5 0,-5 7-5 15,-1 0-2-15,0 11 5 0,0 8 2 16,4 6-4-16,4 7 1 0,1 3 1 16,3 6-1-16,7 4-2 0,10-2 0 15,4-1-1-15,23-1 0 0,16-4 0 16,19 0-2-16,21-3 3 0,22-4-13 15,15-6-51-15,8-6 11 0,11-8-84 16,-5-10-196-16</inkml:trace>
  <inkml:trace contextRef="#ctx0" brushRef="#br0" timeOffset="102964.88">10269 6604 29 0,'0'3'10'0,"0"-1"37"0,0 3 32 16,0 0-52-16,0 6-13 0,-8 7 14 15,0 2 10-15,0 4-3 0,-1 0-12 16,3 1-6-16,0 4 4 0,0 1 2 16,2 5-6-16,-3 3-4 0,1 3-5 0,4 3 0 15,-4 3-3-15,4 2-5 0,2 7 1 16,0 1 3-16,0 5-3 0,0 3-1 15,0 2 1-15,0 5 1 0,2 4-1 16,2-1-1-16,0 1 0 0,-2 0 3 16,-2 3-3-16,0 3-2 0,0 5 6 15,0 4-3-15,-4 0-1 0,2 8 1 16,-4 1-1-16,0 2 1 0,0 0 1 15,-3 2-2-15,3 2 0 0,0 2 0 16,2 1 4-16,-3 2-2 0,1 2-3 0,2 2 2 16,0-4 1-16,0-3-2 0,0-2 9 15,2-2-11-15,0 4-1 0,-3 4 2 16,5 1 1-16,-4 0 0 0,4 0 1 15,0-4-2-15,0-4 2 0,0 0-1 16,0-1 2-16,11 5-5 0,-5-1 6 16,2 2-2-16,2 1-1 0,-1-4-1 15,5-2 1-15,-1-4 1 0,-5-4 1 16,8 1-3-16,-5 1 2 0,3 2 0 15,-3 3-1-15,-3-4 0 0,2 0-1 16,-2-4 3-16,1-3-3 0,1 4 1 0,-2-5 0 16,-1 6 0-16,1-1 0 0,-4 0 0 15,2 2 1-15,0 2-2 0,1-4 1 16,1-1 0-16,2-5 1 0,0-3-1 15,-1 3-1-15,1 1 2 0,5 2-1 16,-5 1-1-16,0-4 2 0,3 0-1 0,-1-5-1 16,-4 0 1-16,3-6 1 15,-1 0-2-15,0 1 1 0,1-2 1 16,-1 0 0-16,0-1-3 0,-3-2 2 15,1 1 1-15,-2 0 0 0,0-4-3 0,0 0 3 16,3-7 0-16,-5-2-1 0,0-3-1 16,-4-2 2-16,2-1 0 0,-2-1 0 15,0-2-2-15,2-1 1 0,-2-3 1 16,0 0 0-16,0-1-2 0,0 1 3 15,0 0-2-15,0-2 1 0,2 2-2 0,0-2 0 16,-2-3 2-16,0 2 0 0,4-5 0 16,-2-1-1-16,0 1 2 15,-2-4-2-15,0 1 0 0,0-1 1 16,0-3 0-16,0 2 0 0,0-1-1 0,0-2-1 15,0 3 1-15,0-2 0 0,0-1 0 16,3-3 3-16,-1-3-6 0,2-3 3 16,-4-1 3-16,2-3-3 0,0-1-2 15,-2-2 2-15,0-1 0 0,0 1 0 16,0-4 2-16,0 3-2 0,0-3 0 0,0-1 0 15,0 0 0-15,0 0 0 0,0-2-2 16,-2 0 1-16,0-1 1 16,0 0 3-16,0 1-5 0,-3 7 2 15,-1 4 3-15,-2-1-4 0,2-2 1 0,-2-7 0 16,3-5 0-16,3-4-2 0,2 1 4 15,0-2-12-15,0-2-1 0,0 0 0 16,0 0-3-16,0-1 5 0,0 4-2 16,0-1 1-16,0-1-2 0,2 1 6 15,-2 1 7-15,5 0-2 0,-3-1-6 16,-2 2-23-16,2-2-27 0,0-3-58 0,-2 0-77 15</inkml:trace>
  <inkml:trace contextRef="#ctx0" brushRef="#br0" timeOffset="105021">5761 8722 9 0,'-6'6'28'16,"-4"-2"-9"-16,3-2-20 0,1 4 70 0,0-6-8 15,-2 0-26-15,4 0-1 0,-3 0-3 16,1 1-3-16,2-1-6 0,-2 1 4 16,2 1-5-16,0-2-2 0,-1 0-1 15,1 0-3-15,0 0 1 0,4 0-4 16,0 0-7-16,0 0-4 0,0 0 0 0,4 2-3 15,11 2 1-15,7-2 5 0,9-1-2 16,15-1-1-16,8 0 0 16,12 0-1-16,14-2 3 0,9-5-2 15,6-1 0-15,1 2-1 0,1-1 2 16,-2 2-3-16,-4-1 2 0,-2 1-1 0,-1 3 5 15,-7-3-3-15,-2 1 0 0,-9 3-1 16,-10-3 1-16,-6 2-2 0,-9 0 0 16,-8-1 0-16,-4 3 2 0,-12-1-5 15,-6 1 4-15,-9 0-1 0,-4 0-1 16,-2 0 0-16,0 0 1 0,0 0-1 0,0 4 2 15,-6 2-2-15,1 3-9 0,-1 0-8 16,0 0-29-16,2-1-73 16,-4-5-165-16</inkml:trace>
  <inkml:trace contextRef="#ctx0" brushRef="#br0" timeOffset="105869.05">13606 8691 1 0,'-2'4'46'15,"-4"-3"-16"-15,1 2-4 0,1-1 6 16,0-2-2-16,2 1-4 0,0-1 3 15,2 1 6-15,0 0-2 0,-2-1-2 0,2 0-2 16,0 0-4-16,0 0-6 0,0 0-5 16,2 0-7-16,15 0 1 0,9-6 0 15,14 0-4-15,11 0 1 0,13-1-1 16,21-2-6-16,19 1 3 0,13-3 0 15,5 2-1-15,4 4 0 0,-4 1 0 0,0 3 0 16,9 1 1-16,5 0 1 16,9 0-2-16,-5 4-1 0,-5 4 2 15,-18-2 0-15,-11 1-1 0,-17 0-1 16,-15-3 2-16,-14 0-1 0,-16-1-3 0,-16-3-3 15,-11 0-16-15,-17 0-24 0,0 0-18 16,-17 0-33-16</inkml:trace>
  <inkml:trace contextRef="#ctx0" brushRef="#br0" timeOffset="109455.26">6090 9145 11 0,'0'0'38'16,"0"0"-9"-16,0 0-26 0,0 0 15 15,0 0 36-15,0 0-42 0,0 0-9 16,0 0 40-16,0 0 11 0,0 0-30 15,0 0-2-15,0 0 6 0,0 0-4 0,0 0 0 16,0 0-9-16,0 0-4 16,0 0-8-16,0 0 2 0,0 0-3 15,0 2-4-15,0 6 5 0,0 1 2 0,0 4-2 16,0 0-1-16,0 3 1 0,0 4 1 15,0 3-3-15,0 2 3 0,0 3 2 16,-2 2-3-16,0 3 0 0,-5 0-2 16,5 7 2-16,-2-2 5 0,2 0-10 15,0 1 0-15,2-3 2 0,0 3 1 16,0-1-1-16,0 0-1 0,0 1 1 0,0 0 1 15,0-1 0-15,0 2-1 16,0-3-1-16,0 3 3 0,0-1-1 16,0-1-2-16,0 3 1 0,0-3 2 15,0 1 0-15,2 1-3 0,-2-2 2 0,4 4 0 16,-2-3 1-16,0-2-4 0,3 1 4 15,-1-4 1-15,0 0-1 0,2 2-3 16,0-1 2-16,2 2-2 0,-1-1 3 16,-5-1-3-16,4 1 1 0,-4 1 2 15,-2 1-1-15,0 0-1 0,0 1 1 0,0 0-1 16,-4 4 1-16,-2-2-1 15,-1 4 0-15,5-1 1 0,-2 0-1 0,2 2 0 16,-4-2 0-16,4 2 0 16,-2 1 0-16,2-1 0 0,0 1 0 0,0-3 0 15,2-1 0-15,0-2 0 0,0 2 0 16,0 0 0-16,2 0 0 0,4 1 0 15,-4 2 0-15,0-2 1 0,4 4-1 16,-6-2 0-16,0 0 0 0,0 5 1 16,0-1-1-16,2 2 0 0,-2 3 0 0,0-2 0 15,0 2 1-15,0-2-2 16,0-3 1-16,0 2 2 0,0-2-2 15,4-1-1-15,-4 0 1 0,0-1 2 16,2 0-1-16,-2-1-1 0,0 0 0 0,0 2-1 16,-2-1 4-16,-2 1-3 0,0 2 2 15,0-1 1-15,2 0 0 0,-4 3-2 16,4-1 2-16,0 1 1 0,-3-2-2 15,5-2-1-15,-2-4 2 0,2-1-2 16,0 1 3-16,0-1 2 0,0 2-4 0,0 1 3 16,0 0-1-16,0 2-4 0,2-1 2 15,-2 0 2-15,0 3-4 0,0-1 1 16,0 3 3-16,0 0 1 0,-4-2-2 15,2 0 0-15,0-2-1 0,0-1 0 16,2-1-1-16,0-3-1 0,0-1 0 16,0 1 1-16,0-1 1 0,4 0-1 15,-2-1 0-15,-2 1 0 0,2 0-3 16,-2 0 3-16,0 1-2 0,0 1 4 15,0-2-2-15,0 1-1 0,0-2 1 0,0 0 1 16,0 2-2-16,0-3 0 0,5 0 1 16,-3 3 1-16,0-5-1 0,2-2-1 15,-4-1 0-15,2-2 1 16,0 0 0-16,0-1-1 0,2 2 0 15,-2 0 1-15,0-1-2 0,0 2 1 0,0-2 1 16,0 1 0-16,-2-1 0 0,5 1-1 16,-3-1 1-16,0-1 0 0,2-1 0 15,0-3-3-15,-2 1 3 0,4-1 0 16,-4-2-1-16,0-1-1 0,3 0 1 15,-3 0 1-15,4 2 0 0,-2 1-2 0,0-3 2 16,0 2-1-16,-2-1 2 0,2-1-4 16,-2 1 4-16,-2-1 0 0,5 2-2 15,-5-1 1-15,2 0 0 16,0 1 0-16,0-2 0 0,2 1-1 0,-2-2-2 15,2-2 5-15,0-2-1 0,-2-2 0 0,2-3-1 16,1-1 0-16,-1-3 1 16,-2-3-3-16,-2-3 2 0,2-1 0 15,-2 0 0-15,0 0-1 0,0-1 0 16,0 4 2-16,0-1 1 0,0 3-4 0,0 1 2 15,0-1 0-15,0 2 0 0,-2-3-1 16,2 2 0-16,-2 2 0 0,0-1 1 16,0 5-1-16,0 0-1 0,2-3 3 15,-5 1-2-15,5-1 0 0,0 1-2 16,0 2 3-16,0-1-1 0,0 2 0 15,0-1 0-15,0 1 0 0,0 3 1 16,0-2-2-16,5 0 1 0,-5-1 2 16,0-3-2-16,2 1 0 0,-2-1 0 15,0-2 0-15,0 3 1 0,0-2 0 0,0-2-1 16,0 1 1-16,0-4-1 0,0 2 0 15,0 4-1-15,0-1 2 0,-2 3-2 16,-3-2 1-16,5-4 1 0,0 0 5 16,0 0-9-16,0 3 1 0,0-3 2 15,-2 2 1-15,0-3 0 0,0-2-3 16,2 2 2-16,-6-3 2 0,6 1 0 15,-4 2-2-15,2 2 0 0,0 4 0 0,0-2 1 16,0-3-2-16,-3-1 1 16,5-4 0-16,0-1-2 0,0 2 1 0,0-3 1 15,0 2 1-15,0-1-1 0,0 0 0 16,0-1 0-16,0-1 2 0,0 0-2 15,0 1-2-15,0-3 2 0,0 2 2 16,0 2-2-16,0 3 0 0,-2 3 0 16,0 5 1-16,2-1-1 0,0-1 0 0,-4-4 0 15,4-1 1-15,-2-1-1 16,0 2-1-16,2 2 2 0,-2-1 0 15,0-3-2-15,2-2 0 0,0-3 1 16,0-1 0-16,0-2 0 0,0 1 0 16,0-1 0-16,0 0 0 0,0 0 0 0,0 0-1 15,0 0 1-15,0 0 1 0,0 0-1 16,0 0-1-16,0 0-5 0,0 0-16 15,6-7-7-15,2-9-13 0,7-13-56 16,-3-6-191-16</inkml:trace>
  <inkml:trace contextRef="#ctx0" brushRef="#br0" timeOffset="112467.43">6191 9198 30 0,'0'0'36'15,"0"0"-8"-15,0 0-6 0,0 0 6 0,0 0-15 16,0 0-4-16,6 0-3 0,-4 0 13 15,0-1 34-15,0 0-43 0,-2-1 11 16,0 2 3-16,0 0-12 0,0-1-3 16,0 1 4-16,0 0-3 0,0 0-3 15,0 0-1-15,0 0-2 0,0 0-5 0,0 0-3 16,5 0 4-16,1 1 0 0,2 3 2 15,2 0-2-15,7 1 1 16,2 0 2-16,1 0-4 0,3 0 1 16,6 1 0-16,2 0 8 0,2-1 1 0,2-1-7 15,0 1 0-15,2-2 2 0,3 1-1 16,-5-1-2-16,0 1-3 0,0-1 3 15,-2 0 1-15,-2 1-2 0,-2-1-1 16,-2 0 2-16,4 0 0 0,-4 0-2 16,2-2 1-16,-2 1 0 0,-2-1 1 15,-1-1-2-15,-1 1 1 0,0-1 0 0,2 0 2 16,-3 0-3-16,-1 0 1 0,2 0 2 15,-5-2-1-15,3-1-1 16,0-2 2-16,4-2 4 0,1 0 3 16,3-1-5-16,2 1 4 0,-2 0-1 0,0 1-3 15,-2 0-2-15,-4 2-1 0,-5 1 0 16,-3 1 1-16,-3 0-3 0,-3 2 1 15,-5 0 0-15,-2 0 0 0,-2 0-1 16,0 0 0-16,2 0 0 0,0 0 2 16,-2 0-2-16,4 4 2 0,-4-1-1 0,4 0 1 15,0-2-1-15,2 0-1 0,3 1 3 16,-1 0-1-16,2-2-1 0,1 0 0 15,-1 0 1-15,2 0 0 16,-1 0-3-16,-5 0 4 0,0 0-2 0,-4 0 0 16,-2 0 0-16,0 0-2 0,0 0 4 15,0 0 1-15,0 0-1 0,0 0-1 16,0 0-1-16,0 0 0 0,0 0-1 15,0 0 1-15,0 0 0 0,0 0 0 16,0 0 1-16,0 0 1 0,0 0 1 0,0 0-1 16,-4 2-4-16,0 0 2 0,4-1 4 15,-2 0-3-15,-2 1 0 0,2 1-1 16,0 0 0-16,-2 1 1 0,1 0-2 15,1 2 1-15,-2-1 1 0,2 5 1 16,-2-1-2-16,0 4 0 0,-2 1 0 16,4 2 0-16,-5 3 0 0,3 2 1 15,2 3 1-15,-4 1-2 0,2 1 0 16,0 3 7-16,2-2-9 0,2-1 0 15,0 2 0-15,0-2 4 0,0 0-4 0,0 3 3 16,-4 0-2-16,4-1 1 0,-3 3 1 16,3-2 0-16,0 3-1 0,0 0 1 15,7-3 0-15,-3 5 0 0,0-3 0 16,0 4 0-16,-2 2 3 0,0-2-1 15,-2 4-2-15,0-1 0 0,0 2 3 16,0 0-3-16,-6-1 2 0,0 4 0 16,2-1-1-16,-3 0 2 0,-1 1-3 15,0-1-1-15,2-1 0 0,-3 2 2 16,-3 1-2-16,2 2 0 0,-5 2 3 0,3 0-1 15,-3 3-1-15,1 0 2 0,2-1 0 16,-1 3 3-16,1-1-8 0,3-1 4 16,1 4 3-16,0-3-2 0,0 3-2 15,1 1 2-15,3 1-2 0,2-1 3 16,0-3-2-16,0 0 1 0,-2 0-1 15,-2 1 3-15,4 5-3 0,-4-1-2 16,-1 3 4-16,5 0-4 0,-6-1 1 16,6 2-1-16,-2-1 2 0,0 0-1 15,0-1-2-15,-1 0 0 0,3-1 3 16,-2-2-2-16,0-4-1 0,2-1 1 0,-2 1 1 15,-2-4-2-15,4 2 2 0,-5 2-1 16,3-2-1-16,-2 2 1 0,0-1 1 16,2 3-1-16,-5-1-1 0,5 3 2 15,0 2-2-15,-2 0 1 0,2 4 3 16,-2-3-3-16,4-2 1 0,2-3 0 0,0-4 1 15,-3 2-1-15,3 1-2 16,0-1 3-16,3 0 2 0,-1 1-4 16,6-2 1-16,-4 3 2 0,0-2-1 15,0 0-1-15,0 1 0 0,1 0 0 0,-1-1 1 16,-2-2-1-16,0-1-1 0,2-1 0 15,-4-1 1-15,6 0-2 0,-4-1 1 16,0 1 0-16,5 0 1 0,-5 0 0 16,-2-1-1-16,6-2 0 0,-4 1 2 15,4 1 0-15,2 1-2 0,-4 0 1 0,3-2 1 16,-1 0 1-16,-2-1-3 0,0 2 0 15,-2 1 2-15,0 2-3 16,0-3 3-16,0-3-4 0,-2-1 4 16,0-3-1-16,0 1-2 0,2 0 1 0,1 0 1 15,-1 1-1-15,2 1 0 0,-4 0 0 16,2 1 1-16,0 1 0 0,0 0-2 15,0 1 2-15,-2-1 0 0,0-1 0 16,0 2-1-16,0-1 0 0,0 1 0 16,0 0 0-16,-2-4 1 0,2 3-2 0,-2-3 2 15,2-1 0-15,0-1-2 0,0 0 1 16,0-3 0-16,0-2 1 15,0 1-2-15,0-2 1 0,0 0 1 16,0-1-1-16,0 0 0 0,0 0-1 0,0 1 2 16,0-1 0-16,0-2-2 0,0 1 0 15,0-3 3-15,0 0-3 0,0-1 1 16,0-1 0-16,0 3 1 0,0 0-2 15,0-1 1-15,0-1 0 0,0 0 1 16,0-3-1-16,2-1-1 0,-2-2 1 0,0-1 1 16,0-1-1-16,0-1 7 0,0-1-11 15,0-4 5-15,2 0-1 0,-2-1-1 16,0 1 1-16,0 1 0 0,0-1 0 15,0 0 0-15,0-2 0 16,0-5-1-16,0 0 2 0,0 0-2 0,0 0 1 16,0 2 1-16,0-3 0 0,0 3-3 15,0 1 2-15,0-1 1 0,2 0-1 16,0-2-1-16,2 2 0 0,-2 0 2 15,-2-1-1-15,2 3 0 0,0-2-1 16,-2 1 2-16,3-2 0 0,-3-1-3 0,2-2 2 16,0-1 2-16,-2-4-3 0,0 2 1 15,0-2 0-15,0 0 2 0,0 0-2 16,0 0 0-16,0 0-1 0,0 0 2 15,0 0-1-15,0 0-1 0,0 0 2 16,0 1-1-16,0 1 0 0,0 2-3 16,0 1 4-16,0 0-1 0,2 0 1 15,-2-1-2-15,0-1 1 0,0 0 1 16,0 0 0-16,0-3-2 0,0 1 2 15,0-1-2-15,0 0 2 0,0 1-1 0,0-1 0 16,0 0 0-16,0 0 0 0,0 0 0 16,0 0 0-16,0 0 0 0,0 0-1 15,0 0-2-15,-6 0 1 0,-1 0 2 16,1 0 0-16,-4 0-1 0,2 0 1 15,-1 0 0-15,-5 0 0 0,1-1 0 16,-3-2 0-16,-1-1 0 0,-1 1 0 16,-3-5 0-16,0 2 0 0,-8-3 0 15,-2-1 0-15,-2 1 0 0,-6-1 0 16,-2 1 0-16,-5 0 0 0,-1 3 0 0,-1 1 0 15,3 1 0-15,3 4 2 0,3 0 1 16,2 0-3-16,2 0 1 0,0 0 0 16,1 5-2-16,3 3 1 0,7-1 2 15,3 0-1-15,7-1-2 0,3-3 1 16,5-1 1-16,4-2-2 0,2 0-6 0,0 0-20 15,8 0-31-15,13-3-6 16,6-15-98-16</inkml:trace>
  <inkml:trace contextRef="#ctx0" brushRef="#br0" timeOffset="113404.48">6141 12988 33 0,'0'0'34'0,"-2"0"8"0,2-3 7 16,0 0-3-16,0 1-7 0,0 1 0 16,0-3-7-16,0 4 3 0,0-2 2 15,0 0-11-15,0 1-9 0,0 1-6 16,0-2 5-16,4-1-5 0,3 2-6 15,7-2 3-15,1 2 0 0,1-1-3 16,5 1 2-16,2 1-2 0,6 0-2 16,4 0 0-16,8 0-3 0,4 0 2 15,1 2 1-15,6-1-1 0,3 1-1 16,1 0-2-16,2-1 3 0,0 1 0 15,-4-2 1-15,4 0-2 0,-5 0 1 0,-3 0-2 16,-5 0 0-16,-3 0 0 0,-5 0 2 16,-4 0-3-16,-12 0 0 0,-3 0-1 15,-7 0-2-15,-7 0-6 0,2 1-3 16,-6 1 1-16,0 1-12 0,0 0-12 15,0 1-14-15,0 1-21 0,-8 1-42 16,-3-3-80-16</inkml:trace>
  <inkml:trace contextRef="#ctx0" brushRef="#br0" timeOffset="114798.56">6162 10692 10 0,'-6'3'26'0,"2"-1"5"15,2 2-1-15,-2-2 0 16,-1 0 2-16,3-1-7 0,-2 0-7 16,0 3-6-16,2 0 0 0,0 1 0 15,0-3-8-15,-2 1-1 0,4 1 0 16,-4 1 3-16,-1 0 2 0,5 2 0 0,-4-1-3 15,4-3 2-15,0 1-2 0,-2-2 1 16,2 1 4-16,0-2-1 0,0-1-1 16,0 1 10-16,-2-1 4 0,2 0-7 15,0 0 7-15,0 0-1 0,0 0-7 16,0 0-9-16,8 0-5 0,9 0 9 15,8 0-2-15,10 0 2 0,4-2-5 16,9-3-2-16,12 0-2 0,0-2 3 16,10-3-1-16,4 1-1 0,-3 1 6 15,-1 0-3-15,-6 5 1 0,-8 3 1 0,-4 0 2 16,-11 0-5-16,-6 2-3 0,-2 4-1 15,-6 1 2-15,-2 2 0 0,-7-1-2 16,-3 1 1-16,-3 0 1 0,-4-2-2 16,-3-1-1-16,-5 0-2 0,0-2 3 15,0 2-3-15,0 0 3 0,-2 0-8 0,-3-1-5 16,-3-2-14-16,2-1-15 15,0 1-31-15,0-1-35 0,-1 1-32 16</inkml:trace>
  <inkml:trace contextRef="#ctx0" brushRef="#br0" timeOffset="115806.62">6187 14933 55 0,'0'-6'49'16,"-4"1"14"-16,0-1-12 0,-1 1-9 16,1 1 2-16,0 1-9 0,2 0-5 15,0 2-3-15,0 0-3 0,0 1-3 0,0 0-6 16,2 0-2-16,0 0-5 0,0 0-8 15,0 0 0-15,8 0 7 0,11 4 4 16,3-1-2-16,5-2 0 0,15-1-2 16,-1 0-4-16,11 0 0 0,6-3 2 15,2-1-1-15,6-1 0 0,2 4-2 16,-4-1 1-16,2 2-1 0,-6 0 1 15,0 0-3-15,0 2 2 0,-8 3-1 16,-5 0-1-16,-5 1-1 0,-9-2 1 16,-4 1 0-16,-9 1-7 0,-9-1-5 0,-3 1-11 15,-8-3 2-15,0 4-2 0,0 0-4 16,0 3-20-16,-4 2-27 0,-7-2-43 15,3-1-73-15</inkml:trace>
  <inkml:trace contextRef="#ctx0" brushRef="#br0" timeOffset="116630.67">6241 16092 20 0,'0'1'18'0,"0"2"-2"0,0-1-6 15,0-2 0-15,0 0 2 0,0 0 1 16,0 0-5-16,0 0 1 0,0 0 3 16,0 0 14-16,0 0 12 0,0 0-4 15,0 0-15-15,0-2 4 0,0-2 8 16,0 1-2-16,0 1-2 0,0-1-5 0,0 2 3 15,-2-2-6-15,2 1 1 0,0 2 2 16,0-1-2-16,0-1-1 0,0 2-3 16,0-1-6-16,0 1-6 0,0 0-1 15,8 0-2-15,8 0 4 16,9 0-2-16,10 0-3 0,11 0 3 0,8 0-2 15,3-2-1-15,3-3 2 0,2 2-1 16,-6 2-1-16,0-1 0 0,0 1 0 16,-5-4 2-16,3 0-2 0,-4-1 0 15,-3-2 2-15,-5 1 0 0,-5-2-1 16,-12 2-2-16,-3 1 2 0,-9 1 0 0,-5 1-1 15,-4 3-2-15,-4-3-2 0,0 4 2 16,0-2-10-16,0 0-17 0,-2 2-8 16,-2 0-23-16,0 2-29 0,2 5-17 15,-6-2-36-15</inkml:trace>
  <inkml:trace contextRef="#ctx0" brushRef="#br0" timeOffset="117442.71">6234 14135 13 0,'-2'-4'49'0,"2"-2"-14"15,-4 2 3-15,2-1-2 0,0 2 8 16,0 1-1-16,-2 0-3 15,2-2-3-15,-2 1-9 0,0 0-1 0,-3 1-4 16,3 0-2-16,0 2 0 0,2-3-7 16,2 3 0-16,0 0-9 0,0 0-6 15,19 0 3-15,3 0 4 0,18 0-1 16,9 0-2-16,9 0 1 0,19 0-5 15,3-1 2-15,5-6-1 0,2 1 2 0,-7-1-1 16,-3 3-1-16,-13 3-1 0,-6 1 3 16,-13 0-3-16,-5 0-12 15,-11 3-6-15,-9 4-9 0,-7 0-2 16,-7 0-16-16,-4 1-19 0,-2 2-18 0,0-2-25 15,-4-3-10-15</inkml:trace>
  <inkml:trace contextRef="#ctx0" brushRef="#br0" timeOffset="118188.76">6189 11954 47 0,'-17'-6'19'0,"7"1"22"0,0 4 3 16,-1-2-4-16,7 2-9 0,-4-2 1 16,4 2 11-16,0 1-12 0,4-1-8 15,0 1 0-15,0 0-5 0,0 0-11 0,0 0-4 16,10 0 16-16,7 1 0 15,7 4-4-15,7-2-6 0,7-2-4 16,11 2 0-16,9-2 2 0,14-1-5 0,9 0 2 16,6 0-2-16,4 0-2 0,-4 0 1 15,-3 0 1-15,-1-1-1 0,-8-1-1 16,-7 2 0-16,-10 0 2 0,-11 0-5 15,-5 1 6-15,-16 5-6 0,-7 0-4 16,-7-1-13-16,-7-3-5 0,-1 2-11 0,-2-1-7 16,-2-1-34-16,0-2-46 15</inkml:trace>
  <inkml:trace contextRef="#ctx0" brushRef="#br0" timeOffset="118895.8">6187 10083 15 0,'-13'-7'8'16,"5"1"42"-16,2 1-5 0,2 2-28 15,0 2 6-15,4-2 4 0,0 3-3 0,-2 0-5 16,2 0-9-16,0 0-8 0,0 0 5 15,0 2 13-15,6 5 6 0,2-2-2 16,9 3-1-16,1-1-2 16,15 2 0-16,7 3-7 0,11-3-2 0,11 1-6 15,13-3 3-15,7-3-5 0,9-2 3 16,4-2-1-16,3 0-4 0,-3 0 1 15,-4-2-2-15,-2-5 0 0,-7 0 0 16,-11 2 0-16,-12 1-2 0,-17 2-5 16,-15 1-21-16,-15 1-13 0,-8 0-15 0,-4 0-28 15,-4 1-21-15</inkml:trace>
  <inkml:trace contextRef="#ctx0" brushRef="#br0" timeOffset="122985.03">7094 10840 20 0,'0'-4'30'0,"0"0"-13"16,0 2 0-16,0 0-7 0,0 0-1 0,0 2 2 15,0-2-6-15,0-1 4 0,0 3 0 16,0 0 0-16,0-2-3 16,0 1 18-16,-6-1-13 0,-2 1 0 15,-2 0-6-15,1 1 5 0,3 0 9 0,2-1 2 16,4 0-9-16,-4 1-10 0,2-2-1 15,0 2 2-15,2 0 2 0,0 0 2 16,0 0-1-16,0 0-2 0,0 0 0 16,0-1 0-16,0-1 0 0,0 2 5 15,0-4 2-15,0 2-6 0,0-2 1 0,0 0 5 16,-2 0-1-16,0 0-2 0,-1 2 1 15,3 0 1-15,0 0 0 0,0 2-2 16,0 0-2-16,0 0-1 16,0 0-4-16,0-1-1 0,9 0 1 0,5 1-1 15,5-1-2-15,4 1 4 0,-1 0-3 16,5 0 1-16,2 0 1 0,-2 0 0 15,4 0-1-15,-2 0 0 0,-4 0 0 16,2 1 2-16,-7 0-2 0,-1 1-2 16,-3 2 2-16,-3 0 0 0,-5-1-1 15,-2 0 0-15,-4 0-8 0,2 2-9 0,1-1-10 16,-1-1-25-16,0 4-9 0,0-3-27 15,0 0-27-15</inkml:trace>
  <inkml:trace contextRef="#ctx0" brushRef="#br0" timeOffset="126164.21">13453 9159 10 0,'0'0'35'0,"0"0"-10"16,2 0-7-16,-2 0-7 0,4 0-9 15,-4 0 51-15,0 0-36 0,0 0-7 16,0 0 28-16,0 0 7 0,0 0-27 16,0 0-7-16,0 0 9 0,0 0 2 15,0 0-2-15,0 0-3 0,-2 0-4 0,0 0-7 16,0 0 4-16,2 0-2 0,-2 0-2 15,2 1-2-15,0 5 0 0,-6-1 0 16,6 2-2-16,0 1 3 16,0 2-1-16,-3 3-2 0,-3 0 16 0,4 1-6 15,-2 3-6-15,2-1-5 0,0 5 2 16,2 3 2-16,-4 1-1 0,2 6 0 15,-2-3-2-15,2 6 3 0,-3 0 8 16,3-1-14-16,2 3 1 0,-6-3 0 16,6 0 1-16,0 1 1 0,-2 1-2 0,2 2 0 15,0-1 2-15,0 2 0 0,0 1-1 16,-2-1-2-16,-4 4 5 0,4 1-1 15,-4 1-3-15,-1 3 0 0,-1 0 2 16,4 1-1-16,0 1-1 0,0 2 0 16,4 2 1-16,-2-2 0 0,-5-2-2 15,7 1 2-15,-6-5 0 0,2 2 0 16,-2 2-2-16,-9-4 2 0,9 2-2 15,-8 1 2-15,3-1-1 0,1 3 0 16,-2 0 1-16,1 1 0 0,5 0-2 0,0 0 1 16,2 1 0-16,-2 0 1 0,4 2-2 15,-1 2 1-15,-3 0 2 16,4-2-2-16,-4-1-1 0,-2-1 1 0,4 1 1 15,-5 1-1-15,3 1-1 0,0 2 0 16,0 1 2-16,4 1-2 0,0 1 0 16,-3 3 1-16,5-1 0 0,-2 1 0 15,0 2-1-15,2-2 2 0,0-2-2 16,0-2 2-16,-6 0-2 0,2-3 0 15,-2 2 2-15,0 1-1 0,1-3 0 0,-1 3 0 16,2 1 0-16,2-1 0 0,0 0 0 16,0 1 0-16,2-1 0 0,0-1 0 15,0 2 0-15,0 0 0 16,-4 0 0-16,0-2 1 0,-1-1-2 0,1 1 1 15,0 2 1-15,-2-1-1 0,4 3-1 16,-4 0 1-16,2 0 1 0,-1 0-1 16,1 4 0-16,0-2 0 0,2 0-1 15,0 0 1-15,2-4 1 0,0-1-1 16,0-1-1-16,0-3 1 0,0-1 1 15,0-1-2-15,0-1 2 0,0-3 0 0,0 3-1 16,2-1 1-16,0 2 2 0,-2 0-2 16,0 0 0-16,0-1 0 0,0 0 1 15,0-3 0-15,0 2-2 0,0 3 0 16,0-2 0-16,0 0 1 0,0-4-1 15,-2-5 0-15,0 0 1 0,0 0 0 0,2 0-1 16,0-2 0-16,0 0 1 16,0 1 0-16,0-2-2 0,0 2 1 15,0 0 2-15,0-1-2 0,0 0 1 16,0 1-1-16,-2 0 1 0,-2 0 2 0,0-1-3 15,2 2 0-15,0-4 1 0,-1 2 0 16,3-2-2-16,-4-1 1 0,4-1 1 16,0-2 0-16,0-2-2 0,0 0 1 15,0-1 0-15,0 1 1 0,0 1-2 16,0-3 1-16,2-2 1 0,-2 2-1 15,0-3-1-15,0 2 2 0,0-3-2 16,-2 2 2-16,-2 1-1 0,-2-1-1 16,2 1 2-16,0 2-1 0,-2-2-1 15,-1 2 2-15,3-2 1 0,0 0-4 0,2-1 2 16,-4-1 0-16,2 2 2 0,2 0-4 15,0-1 2-15,2 3 2 0,-5-1-1 16,5-1 0-16,0-3 7 0,0 0-11 16,0-3 2-16,0 0 1 0,-2 0 0 15,0-4 3-15,2 0-3 0,0-1 0 0,0-1 0 16,0-2 1-16,0-1-1 0,0-2 0 15,4 0-1-15,3-2 2 0,-3-2-1 16,4-2 0-16,-8-1-2 16,6 0 2-16,-4-1 2 0,-2-3-2 0,2 1-1 15,-2 0 2-15,0 0-2 0,2 1 1 16,-2 0 0-16,0 0 1 0,0 0 1 15,0-2-3-15,2 0 0 0,-2 1 1 16,0-3 1-16,0 1-2 0,0-1 1 16,0 0 1-16,3 0 3 0,-3 0-2 0,0 0 1 15,0 0 0-15,0 0 1 16,0 0-2-16,0 0-3 0,0 0 1 15,0 0 1-15,0 0-1 0,0 0-1 0,0 0 1 16,0 0 1-16,0 0-2 16,0 0-1-16,0 0 2 0,0 0 0 0,0 0-5 15,2 0-16-15,6 0-21 0,8-12-1 16,7-11-99-16</inkml:trace>
  <inkml:trace contextRef="#ctx0" brushRef="#br0" timeOffset="128111.32">13573 9186 25 0,'0'-2'28'0,"0"0"-15"15,0 0-9-15,0 1 3 0,0-1 46 16,0-1-29-16,0 2-6 0,0 0 3 0,0 0-3 16,0-1 3-16,0 2-2 0,-2-1-6 15,2 0-3-15,0 1 1 16,0 0 1-16,-2-1 0 0,0 1-1 15,-1-2 0-15,1 1-3 0,0-1-1 0,-4 0 0 16,6 2-1-16,-6 0-5 0,2 0 3 16,2 0 0-16,-2 0-1 0,2 0-2 15,-3 0 0-15,3 0 0 0,0 5 3 16,0-3-3-16,0 0 0 0,0-1 0 15,0-1 2-15,2 0-1 0,0 0 0 0,0 0 0 16,0 0 2-16,0 0 1 0,0 0 0 16,0 0-1-16,0 0-2 0,6 0-4 15,7 0 4-15,3 0 1 16,5 0-1-16,2 0-4 0,3 0 2 0,5 1 2 15,0 3-1-15,5 1-1 0,3-1 0 16,0 0 5-16,0 1-1 0,3-3 0 16,-1 2 0-16,-2 0 3 0,1-2 1 15,-1 3 1-15,-2-1 0 0,-4 1-4 16,-4-1 2-16,0 0-5 0,-4 0 1 0,-2-2 1 15,-5 2-1-15,-3-1-2 0,-5-1 0 16,4-2 0-16,-3 1 1 0,3-1-5 16,3 0 3-16,3 0 3 0,3 0-2 15,0 0 0-15,2-4-1 0,0-1 3 16,-5 0-3-16,1 1 1 0,-5-1 0 15,-1 1 0-15,-1 1 0 0,3 0-1 16,-7 1 0-16,5 0 1 0,-7 1-1 16,2 0 0-16,1 1-1 0,-3 0 2 15,4 0-1-15,1 0-1 0,1 0 1 0,3 0 1 16,-5 1-1-16,5 2 0 0,-5-2 0 15,-2 1 1-15,1 2-1 0,-9-2 0 16,2-1-1-16,-2 0 2 0,-2-1 0 16,0 0-1-16,0 3-1 0,0-2 4 15,0 3 0-15,-4-2-1 0,0 1 0 16,2-1-1-16,-2 1 0 0,4 0-1 15,-3-2-1-15,1 0 1 0,2-1 0 16,0 0 0-16,0 0 0 0,0 0 0 16,0 0-2-16,0 0 0 0,2 0 4 15,3 0-1-15,-1 0 0 0,0 0-1 0,0 0 0 16,-2 0 1-16,-2 0-1 0,0 0-1 15,0 0 2-15,0 0 0 0,0 0-2 16,-2 0 3-16,-4 2-2 0,2 2-3 16,0 0-6-16,-1 1-8 0,3 2-12 15,0-1-18-15,2 2-29 0,0-1-54 16</inkml:trace>
  <inkml:trace contextRef="#ctx0" brushRef="#br0" timeOffset="129946.43">14693 9271 118 0,'2'2'30'0,"-2"2"1"15,0 2 25-15,0 1-12 16,-2 2-17-16,-4 3-3 0,0-1-6 0,-3 3-3 15,7 0-3-15,-4 5 0 0,0 2 2 16,0 1-7-16,2 5 0 0,-5 3 7 16,-1 4-16-16,2 2 15 0,-5 0-3 15,1 1-5-15,2 4-7 0,-5 4 5 16,5-1-1-16,-5 4 0 0,3 0-2 15,-3 5 2-15,5 4-2 0,2 2 5 0,0 5 8 16,3-3-11-16,3-1 2 0,0 2-2 16,2-6-1-16,0 1 3 0,0-2-2 15,7-4 2-15,-3 1-1 16,-2-3-1-16,0 0 1 0,-2-1 0 0,0-1-2 15,0 0 0-15,0-3 2 0,0 0-1 16,0 1 0-16,-6 0-3 0,-1 2 8 16,3 1-4-16,-4 1-2 0,4 2 1 15,-4 1-1-15,1 3 0 0,-1-1-1 16,2-3 1-16,2-2 1 0,-2-2-1 0,-1 1-2 15,3 1 1-15,0 2 3 0,0 0-3 16,-2 0 0-16,4 1 0 0,-5 0 2 16,1 1-1-16,-2 0-2 0,2 5 1 15,-2-4 1-15,-3 4 0 0,-1-1-1 16,4-2-1-16,-3 0 3 0,1-1-2 15,4-2-1-15,-1 0 0 0,3-2 3 16,0 1-2-16,0-3-1 0,0 2 0 16,2 0 3-16,-4 1-1 0,4-1-2 15,-5 2 1-15,1 0 0 0,0 0 1 0,-2 2-2 16,-1 3 1-16,1 1 2 0,0-1-2 15,0-2 0-15,-3-3 0 0,1-5-2 16,2 1 2-16,-7-1 2 0,3 2-2 16,-1 0-2-16,1 0 3 0,-2 3-2 15,-1-1 1-15,1 2 1 0,-1 1 0 16,-1 0-2-16,3 3 1 0,-1 0 1 15,-3 2 0-15,7 2-2 0,-7-1 1 16,9-2 1-16,0-1 0 0,0-4-1 16,-1-2 1-16,3-2 0 0,0-2 0 0,0 1-1 15,4-3 0-15,-3-1 0 0,5 3 1 16,-2-4-1-16,2 3 0 0,0-3 1 15,0 0 2-15,0 1-4 0,0-3 1 16,0-2 2-16,-2 3-2 0,0-3-1 16,0 2 2-16,0-5 1 0,0-3-3 0,-4-3 1 15,2 1 1-15,0-3 1 16,2-1-2-16,-1 2 0 0,1-2 0 15,0 2 0-15,2 2 1 0,-2 0-2 16,-2 1 1-16,2 1 1 0,0-2 0 0,0 1-1 16,0-3 0-16,-2 4 1 0,4 0 0 15,0 1-2-15,-2 1 1 0,0 2 1 16,-3 0 0-16,1-2-2 0,2 2 3 15,0-2 1-15,2 1-3 0,0-1 3 16,0-1 1-16,0 2 1 0,-2-2-2 16,0 3-1-16,0-1 1 0,0-3 1 0,2 1 0 15,0-3-5-15,0-3 4 16,0 3-1-16,0-5-1 0,0 1 6 15,2 1-8-15,2-4 2 0,-2 2 1 16,0-1-2-16,0-3 0 0,2 5 2 0,-4-3-3 16,0 0 2-16,0 5 0 0,0-3 0 15,0 1-1-15,0 3 0 0,5-3 0 16,-3 0 0-16,0 1 2 0,2-2-3 15,-2 2 1-15,0-2 1 0,2 2 0 16,0 0-2-16,-2-2 1 0,5 1 0 0,-3 0 10 16,2-3-16-16,-2-1 7 0,0-4-1 15,-2-1 0-15,-2 1-1 16,2-1 1-16,-2 1 1 0,0 0-2 15,0 0 2-15,-4-1-1 0,2 2 0 0,-2-2 0 16,2-3-1-16,-2 0 2 0,2-2-1 16,2-3 0-16,0 3-1 0,0-2 1 15,0 2 1-15,0 0 0 0,0-4-3 16,0 2 1-16,0-2 3 0,0-1-1 15,0 0-3-15,0-1 2 0,0 1 1 0,2 1 0 16,0-3-2-16,-2 3 0 0,0-3 3 16,0 0-2-16,2 2-1 0,-2-2 1 15,2 0 1-15,2-2-2 16,-4-2-1-16,4 1 4 0,-4-2-2 0,2-1 0 15,2 0-1-15,-2 0 0 0,5 0 1 16,-3 0 0-16,2 0-1 0,-2-3 1 16,0-2 1-16,-2 3-1 0,-2 1-1 15,0-1 0-15,0 2 3 0,0 0-1 16,4 0-3-16,-4 0 2 0,0 0 2 0,0 0-1 15,0-1-1-15,0-3 0 0,0 3 0 16,-6-2 0-16,2 0 0 0,0 0-1 16,-6-4 2-16,-3 3 0 0,1-3-2 15,-5 2 0-15,-3-1 3 0,-3-3-2 16,-8 1-1-16,0-1 1 0,-10-2 1 15,-1 1 0-15,-5 1-3 0,-3-2 2 16,-6 3 1-16,0-2-1 0,5 1-1 16,3 0 0-16,11 1 2 0,10 2 0 15,4 1-3-15,9 3 2 0,4-1 0 0,-1 0 0 16,9 1-1-16,-2 1-4 0,4 1-13 15,0 0-35-15,0 0-5 0,6 0-20 16,0 3-66-16,3-2-121 0</inkml:trace>
  <inkml:trace contextRef="#ctx0" brushRef="#br0" timeOffset="131225.5">13244 12999 58 0,'-4'0'31'0,"4"0"-33"15,0 0 95-15,0-3-54 0,0 1-20 0,0-1-8 16,0 1 0-16,4-1 0 0,2 1 6 15,0 1 0-15,7-1-2 0,-3 1-1 16,9 1-6-16,1 0 1 0,5 0 1 16,8-1-7-16,5 1 1 0,9-2 3 15,7 2 2-15,6-1 12 0,4 1-12 16,0 0 1-16,6-1 7 0,1 1-6 15,-3 0 0-15,-2 0-7 0,-4 0 2 16,-4 0-2-16,-9 0-3 0,-7 0 1 16,-7 0-2-16,-8 0 1 0,-11 0-2 0,-7 0 2 15,-7 0 2-15,-2 0 0 0,0 0 2 16,0 0-2-16,0 0-3 0,-5 0-4 15,1 0-1-15,4 0-7 0,0 2 0 16,0 4-9-16,0-1 2 0,0 1-4 16,0-1-4-16,7 1-11 0,-5 0 7 15,-2 2-3-15,0 0-21 0,0-2-20 16</inkml:trace>
  <inkml:trace contextRef="#ctx0" brushRef="#br0" timeOffset="132260.56">13380 10974 9 0,'-14'3'38'0,"-3"-1"14"15,1 1-7-15,-5 0-5 0,5 1-2 16,-1 0-3-16,1-3-10 0,7 1-9 16,-1-1 1-16,2-1 8 0,0 1-2 15,1-1-2-15,5 0-1 0,0 0-3 0,2 0-7 16,0 0-1-16,0 0-6 0,2 5 1 15,11-2 6-15,7-1-1 0,15 2 3 16,9-1-4-16,12-1-5 0,8 2-2 16,4 0 2-16,4 0-4 0,5 3 2 15,-3-1-1-15,-1 2 2 0,-7-1-1 16,-2 1 0-16,-6 1-1 0,-7-2 2 15,-9 2-2-15,-7-1 0 0,-4-3 0 16,-2 0 0-16,-11-2-4 0,-1-1-1 16,-5-1-4-16,-1 0-1 0,-5-1 3 0,0 0-11 15,0 0-4-15,-2 0-6 0,1 0-17 16,-1 0-24-16,-2 0-38 0,-2 0-54 15</inkml:trace>
  <inkml:trace contextRef="#ctx0" brushRef="#br0" timeOffset="133221.6">13157 15033 13 0,'-2'0'54'15,"2"-1"-4"-15,-2 0-4 0,-2-1-4 16,0-1 2-16,0 0-6 0,2-1-8 16,-5-1-2-16,1 2-3 0,2 2-8 15,-4-2 2-15,2 2-4 0,-1-2 2 0,1 0-4 16,0 2-1-16,2 0-3 0,0 0 3 15,0 1-1-15,-1 0-6 0,5 0 1 16,-2 0-2-16,0 0 0 0,2 0-3 16,0 5 1-16,0 1 0 0,13 0 2 15,5 0 1-15,13-2 1 0,13 0 2 16,10-1-6-16,12-1 2 0,8-2-2 15,9 0 3-15,4 0 1 0,-9 0-4 16,3 0 1-16,-11 0 2 0,-8 0-4 16,-10 2 0-16,-9 0-1 0,-8-1 1 15,-10-1 0-15,-8 0-3 0,-9 2 1 0,-6-1-2 16,-2-1-2-16,0 2-1 0,0-1-6 15,0 2-12-15,-6 4-7 0,-3-1-17 16,1 2-32-16,4 0-69 0</inkml:trace>
  <inkml:trace contextRef="#ctx0" brushRef="#br0" timeOffset="133959.66">13170 16320 24 0,'-7'-4'48'16,"3"1"-4"-16,-2 3 11 0,4-3-6 15,-4 1-2-15,2-1-4 0,2 1-5 16,-3 1-5-16,3 0-6 0,2 1 1 15,0 0-6-15,0 0-6 0,0 0-3 16,0 0-7-16,2 0-4 0,17 0 7 0,6 0 3 16,12 0-5-16,9-3 2 15,1-2-3-15,7 0-3 0,0-4 0 16,-1 0-3-16,3 2 3 0,-6 0 0 0,-3 2 0 15,-5 0 0-15,-5 4-1 0,-8-1-2 16,-4 1-1-16,-5 0 1 0,-7 1-13 16,-1-3-3-16,-2 2-6 0,-3-1-14 15,5-1-27-15,-4 0-51 0,-1-4-74 16</inkml:trace>
  <inkml:trace contextRef="#ctx0" brushRef="#br0" timeOffset="134711.7">13308 14160 96 0,'-6'-1'44'16,"-4"-3"24"-16,1 2-6 0,3-1-17 15,0 1 0-15,0 0-8 0,4 1-2 16,2 0-7-16,0 1-8 15,0 0-9-15,12-1-3 0,9 1 11 0,6-2-2 16,8 1-3-16,6-3-1 0,11 0-2 16,10-2-1-16,6-1 1 0,6-1-6 15,1 2-1-15,-3-2-2 0,-4 6 0 16,-14 2 1-16,-8 0-3 0,-7 0-3 15,-12 1-5-15,2 5-5 0,-7 3-15 0,-3 0-19 16,-2 2-9-16,-5-5-42 0,-2-2-118 16</inkml:trace>
  <inkml:trace contextRef="#ctx0" brushRef="#br0" timeOffset="135491.74">13331 12188 22 0,'-2'0'28'0,"-2"-4"-3"0,4 4 2 15,-2-3 9-15,2 0-9 0,0 2 0 16,-2-2 0-16,2 2 1 0,-3-1 6 16,1-1 0-16,2 3-3 0,0 0-2 0,0 0-6 15,0 0-5-15,0 0-1 0,0 0 0 16,0 0-2-16,0 0-7 0,7 0-1 15,9 0 5-15,11 0 9 16,8 0-6-16,15 0-1 0,6 0-5 0,14 0-1 16,8 0 5-16,7 0-7 0,2-2-1 15,-2 1-5-15,-5 1 0 0,-14-2 2 16,-8 2 0-16,-10 0-2 0,-13 0-1 15,-6 0-7-15,-8 3-14 0,-5-1-17 16,-8 1-10-16,-3-2-30 0,-5-1-68 0,0 0-82 16</inkml:trace>
  <inkml:trace contextRef="#ctx0" brushRef="#br0" timeOffset="136250.79">13579 10303 48 0,'-2'-6'42'0,"-4"1"20"0,4 3-3 0,-5-2-3 16,5 1-14-16,0 2-12 0,-2 1 1 15,2-1-2-15,0 1-4 0,0-1-3 16,2 1-5-16,0 0-12 0,2 0-5 16,10 0 5-16,11 0 9 0,10 0 1 15,13 0-4-15,9 0-3 0,14 0 2 0,13-3-5 16,7-1 2-16,10 1-5 15,-1-3 2-15,-9 3-2 0,-13-2-2 16,-10 0 0-16,-14 2 1 0,-11 1 2 16,-8 2-5-16,-6 0 1 0,-10 0 0 0,-5 0-4 15,-12 0-4-15,0 0-8 0,0 0 6 16,0 2-1-16,0 7-11 0,-8-2-21 15,2 0-26-15,1 0-33 0,-3-3-63 16</inkml:trace>
  <inkml:trace contextRef="#ctx0" brushRef="#br0" timeOffset="142164.13">4907 2868 8 0,'0'0'58'0,"0"0"-33"16,0-1-6-16,0 0-5 15,0 1 7-15,0-2-1 0,0 0-9 0,0 1-2 16,0 1 1-16,0 0-3 0,0 0 0 16,0 0 0-16,0 0-1 0,0-1-4 15,-2 1 2-15,0-1 0 0,2 1 1 16,0 0-1-16,-2-1 2 0,2 1 0 15,0 0 3-15,0 0 1 0,0 0 3 0,0 0 2 16,0 0-1-16,0 0-4 0,0 0-4 16,0 0-3-16,0 0 3 0,0 0-4 15,0 0-2-15,-2 0 0 0,2 0 1 16,0 0 2-16,0 0-1 0,0 3-2 15,-2-2 4-15,2 0 0 0,-2 1 4 16,-2-2-6-16,2 2 5 0,-4 2-4 16,1 0 0-16,1 2 0 0,0 0-2 15,0 1-1-15,-6 2 0 0,-1 1 2 16,3 2 3-16,0-1 5 0,2 1-10 0,6 2-1 15,-2 0 2-15,-3 4-1 0,3-3 0 16,-2-1 2-16,2 3-1 0,0-1-2 16,0 1-1-16,2 2 4 0,-4 0-2 15,4-2 1-15,0 3-1 0,-4-3-1 16,4 1 3-16,0 0-2 0,0 0 1 15,0 2 1-15,0-1-1 0,4 1 0 16,-2 0-1-16,4 1 0 0,0 2 3 16,-2 1-2-16,3-1-1 0,-1 1 1 15,-4 2 0-15,4 1-1 0,-2 1 0 0,0-2 15 16,5-1-11-16,-7-2-3 0,6-1 1 15,-4 1-1-15,0-2 1 0,5 3 0 16,-3-1-1-16,2 0-3 0,0 3 4 16,-2 2-1-16,1 2-1 0,1 2 2 15,0-1 0-15,3 1-2 0,-1-1 0 0,4-1 1 16,3-1 1-16,-1 0-1 15,3 0-1-15,4-1 0 0,-5-1 4 16,3 2-4-16,2 0 0 0,-5 0 0 16,5 1 2-16,-4-2-3 0,1 3 0 15,1-3 2-15,-2 3 0 0,3-3-1 0,-1-3-1 16,0 3 1-16,1-3 2 0,1 1-2 15,0 1-2-15,2-3 3 0,0 0 0 16,-1 1-1-16,3-1 1 0,0 0-1 16,4 0 1-16,-4-2-2 0,0 1 0 15,2-2 1-15,-4 1 1 0,-1 0-1 0,-3-4-1 16,2 3 1-16,-5 0 1 15,3-3-1-15,-2 4-1 0,-1 0 1 16,3-1 1-16,0 2-1 0,-1-2-1 16,3 1 1-16,-2 1 2 0,6 0-4 0,0 0 1 15,1-1 2-15,3 0 0 0,-2 1-2 16,2-2 1-16,0-1 0 0,2 2 1 15,3-2-1-15,-3-1-1 0,0 1 1 16,0 0 2-16,0 0-3 0,4-1 0 16,0 2 2-16,-4 0-1 0,5 0 0 0,-5 2 0 15,0-2 0-15,-2 2 1 0,4 0-1 16,-2-2 0-16,0 2 2 15,2-3-1-15,2 3 0 0,1 0-1 16,-3 0 2-16,6 1-2 0,-6 0 1 0,7 1-2 16,-3 0 3-16,0 0-1 0,0 1 0 15,1-1-2-15,-3 1 1 0,2 1 1 16,-2-1-1-16,3-1-1 0,-3-3 1 15,4 0 2-15,-4 1-3 0,3 0 1 16,-5 2 1-16,-2 0 0 0,0 0-1 0,0 2-1 16,4-1 3-16,-2 2-1 0,5 2 1 15,-1-1-2-15,0 2 0 0,0 1 3 16,3-2-3-16,3 3 1 15,-3 1 0-15,1-1-2 0,3 3 1 0,-3-2 0 16,2 1 0-16,1-2 2 0,-3 1-3 16,5 1 1-16,-5 0 1 0,1-2 0 15,-1-1 0-15,-2-2 0 0,1-1 1 16,1 0 0-16,1-2 0 0,-3 2 0 16,2-2-3-16,-1 2 4 0,-1-1-3 0,0-1 1 15,-1 3 2-15,1-2-2 0,-2 0 0 16,1 2-1-16,1-1 3 0,-2 0 0 15,0 1-4-15,3 2 3 0,-3-1 0 16,0 0 1-16,-4 0-3 0,1 0 1 16,-3-1 2-16,0 1 0 0,0-1-4 15,-2 1 1-15,4-1 3 0,-2 0 1 16,4 0-4-16,0 2 2 0,1 1-1 15,3 0 2-15,-2-2-2 0,3-1-2 16,-1-2 3-16,0-2 1 0,1-1-2 16,1 0-1-16,0 0 2 0,5 0 4 0,-5-1-6 15,-3 0 3-15,1-1-1 0,-2 0 2 16,-1 1-3-16,1 1 0 0,-2-1 0 15,0 1 0-15,5 0-2 0,-7 1 2 16,2 3-1-16,-2-2 2 0,2 1-4 16,0 0 1-16,3-1 2 0,-1-1 1 15,-2 0-2-15,3 0 0 0,-5 0 0 16,2-1 2-16,0 0-2 0,0 2-1 15,-6 0 2-15,6 1 0 0,-3-1-1 16,-1-3-1-16,2 4 2 0,-4-4 0 0,2 0-2 16,-2 1 0-16,2-2 3 0,0 2-2 15,0-3 0-15,4 2-1 0,-2 1 2 16,3-2-1-16,-1 4 0 0,-2-2 0 15,2-1 0-15,-4 1 1 0,-2 1-1 16,2-1-1-16,-4 0 2 0,0 0 0 16,-2 0-2-16,0-1 1 0,0-1 0 15,0 0 2-15,-5-2-3 0,5 0 0 16,-2 0 2-16,-6-2 0 0,6-2-2 15,-5 1 1-15,3-2 1 0,-2-1-1 0,-3 1 0 16,1-2-1-16,-1 2 2 0,-1-2 0 16,2 1-2-16,-3 0 1 0,1-1 0 15,1 2 1-15,-3-3-2 0,-3 1 1 16,3 0 1-16,-5-2-1 0,2 0 0 15,-1-1-1-15,-1 0 1 0,0 1 1 0,-1 1-1 16,5-1-1-16,-2 1 1 16,3-3 1-16,2 4-1 0,-3-1 9 15,5-2-13-15,1 4 2 0,-1-2 0 16,6 1 4-16,-5-4-2 0,3-2-2 0,2 0 4 15,-4-2-3-15,3 1 2 0,-1 1-3 16,-4-2 4-16,-5 1-2 0,-6-4 0 16,-3 1-2-16,1-1 4 0,-6-2-2 15,6 1 0-15,-4 0-2 0,4 0 4 16,0 1-2-16,1-1-2 0,1 1 3 0,2-1-2 15,1-2 1-15,1 2 1 0,-2 0 0 16,1-2-2-16,-1 4 0 16,0-4 2-16,-1 1 0 0,1 0-2 15,-2 0 1-15,0 1 1 0,-3-1-1 0,-1 1-1 16,0 1 1-16,2-3 1 0,2 2-1 15,3-2-1-15,5 0 1 0,-3 0 1 16,5 0 0-16,-1 0-2 0,1 0 1 16,3 0 1-16,2 0 0 0,-5 0-3 15,1 0 2-15,-9 0 1 0,-3 0-1 16,-1 0 0-16,-4 0-1 0,0 0 2 0,-2 0-1 15,2 0-1-15,0 0 1 0,0 0 1 16,0 0 0-16,2 0-2 16,0 0 1-16,5 0 0 0,-1 0 1 15,2 0-2-15,1 0 1 0,1 0 0 0,-4 0 1 16,3 0-2-16,-1 2 1 0,2-1 0 15,-1 2 1-15,-1 0-3 0,-6-1 2 16,-2 0 1-16,0 0-1 0,2 0-2 16,1 2 2-16,-3-3 1 0,2 1 0 15,-2 0-2-15,2 0 0 0,0 1 2 0,0 1 0 16,2-2-2-16,3 2 1 0,3 0 1 15,3-1 0-15,-1-1-2 0,5-1 1 16,-9-1 1-16,-2 1-1 16,5-1 0-16,-5 0-1 0,2 0 2 0,1 0 1 15,-3 0-4-15,2 0 2 0,1 0 2 16,-1 0-2-16,0 2-2 0,-4-2 3 15,-1 1 0-15,-5-1 0 0,2 0-1 16,4 0 0-16,-2 0 0 0,0 0 1 16,4 0-2-16,-1 0 1 0,-1 0 0 0,2 0 1 15,-2 0-2-15,2 0 1 0,-1 0 1 16,1 0-1-16,-4 0-1 0,0 0 1 15,0 0 1-15,-4 0-1 0,2 0-1 16,-2 0 1-16,5 0 1 0,-3 0-1 16,0 1-1-16,0-1 1 0,2 2 1 15,-4-2-1-15,4 1-1 0,0 0 1 16,2-1 1-16,7 0 0 0,3 0-2 15,1 0 0-15,-1 1 3 0,-1 0-3 16,-7 0 0-16,-4 0 1 0,-2 0 1 0,2 0-1 16,-1 1-1-16,1-2 1 0,-2 0 1 15,0 0 0-15,-2 0-2 0,0 0 1 16,0 0 1-16,0 1 0 15,0-1-1-15,0 0 3 0,0 0 0 0,0 0 1 16,0 0-2-16,0 0-2 0,-2 0 2 16,0 0-1-16,-2-1 0 0,4-2-1 15,-5 1 5-15,1-1-2 0,2 3-1 16,-4-2-1-16,0 2 1 0,2 0-1 15,-3 0-3-15,5 0 0 0,0 0-6 0,-2 0-24 16,4 0-39-16,0 0-100 0</inkml:trace>
  <inkml:trace contextRef="#ctx0" brushRef="#br0" timeOffset="146512.37">4719 1938 7 0,'0'0'64'0,"0"0"-38"0,0 0-17 16,0 0 1-16,0 0-2 0,0 0 8 0,0 0 0 15,0 0-3-15,0 0 0 0,0 0-1 16,0 0-3-16,0 0-2 0,0 0-1 15,0 0-3-15,0 0 2 0,0 0 2 16,0 0 8-16,0 0 7 0,0 0 0 16,0 0-3-16,-4 0-8 0,0 0-5 0,2 0-4 15,-2 0 1-15,2 0 0 16,-2 0-3-16,-1 0 5 0,3 1 0 0,-6-1 0 15,6 1 1-15,-2 1 2 16,2 0-3-16,-4 0 1 0,-1 1-2 0,1 1-1 16,-2 1 2-16,-2 1-4 0,-1 1 3 15,-1 2-2-15,-1 0-1 0,3 2 7 16,0-1-6-16,4 0 4 0,1 1-9 15,-1 1 1-15,2 4 1 0,-4-1 0 16,2 0-1-16,-5 2 7 0,3-2-5 0,2-1-2 16,-4 3 1-16,1 0 3 0,-1 2-1 15,0 0 0-15,1 2 0 0,-1 0 1 16,2-2 1-16,-1 1-3 15,1 1 0-15,2-1 2 0,0 0-4 16,2-2 2-16,2-1 2 0,0 2-2 0,2-1 0 16,0 2 0-16,0 3 0 0,0-2-2 15,0 1 10-15,0-3 3 0,0-2-9 16,0 0 0-16,-3-1-1 0,3 1 1 15,0-1 0-15,-4 3-2 0,-4 5 3 16,0-1-2-16,-3 2 9 0,3-4-3 0,4-4-7 16,-2 2 0-16,4-1 0 0,-2 3 0 15,-1 4 0-15,-3 1 0 0,2 4 2 16,-2-2 7-16,4-2-9 0,-1 1 0 15,-1 0 0-15,0 5 3 0,-2 1-2 16,0 2-1-16,-1 3 1 0,1-1 1 16,-2-2-2-16,-1 1 0 0,1 0 0 15,4 0 1-15,-2 3-1 0,1-2-1 16,1 4 2-16,-2-4-1 0,4 1 1 15,-2 1-2-15,-1 0 1 0,3 3 2 0,-4-1 1 16,2-1-3-16,0 0 1 0,-1 3 2 16,1 1-3-16,2 0 2 0,0-1 1 15,0-3-2-15,2-1 2 16,-2-3-2-16,4-2 3 0,-5-1-1 0,3 1-3 15,0 1-1-15,2 1 1 0,-6 2 2 16,0 1-2-16,0 0 0 0,-1 3 1 16,3-3 2-16,-2 1-2 0,-2 1-2 15,2-2 2-15,4 1 1 0,-3-1-2 16,3-2-1-16,0 1 3 0,2-2 1 0,0-1-3 15,0 0 0-15,0-3-1 0,0 4 6 16,0-2-2-16,0-1-3 0,0 3 4 16,0 0-2-16,0 3-1 0,0-2 0 15,0-1 1-15,0 1 1 0,0 0-3 16,0 1 0-16,0 1 1 0,0-1 1 15,0 1-1-15,0 0-2 0,0 0 3 16,0 2 0-16,0 0-3 0,0-1 1 16,0 5 0-16,0 0 1 0,4 2-1 15,-2 2-1-15,1 0 2 0,1-2-3 0,0-1 2 16,4-3 1-16,-2 0-1 0,-2 2-1 15,7 2 1-15,-5 1 1 0,4 0 0 16,1 1-2-16,-5 2 1 0,4 0-1 16,-6-2 2-16,5 3 1 0,-3-2-2 15,0 2-1-15,4-1 1 0,-3-1 2 0,3-3-2 16,0-1-1-16,1-2 1 0,-1-3 2 15,2 1-2-15,1-3 0 16,1 0 0-16,-1-1 1 0,-3-2 0 16,2 1-3-16,-1 0 3 0,-1-1 0 15,0 3-1-15,3-2 0 0,-3 2 0 0,0-1 1 16,3-1-1-16,-1 1-1 0,-1-1 1 15,1-1 2-15,-2 0-2 0,1 0 0 16,1 1 2-16,-2-1-1 0,1-1 0 16,5 1-2-16,-5-3 3 0,3 0-1 15,-2-3-1-15,1-5-1 0,-1 0 2 16,1-1-2-16,-1-1 1 0,2 1 0 0,-5-2 1 15,3-2 1-15,-4 1-1 16,3-2-1-16,1 2 0 0,1-2 2 16,-3 1-2-16,0 0-1 0,-2-1 1 0,5 0 1 15,-5 2-1-15,3-3 0 0,-1 2 0 16,-4-2 1-16,2-1-1 0,3 0-1 15,-5-2 1-15,4 2 1 0,-4-2-1 16,1-1-1-16,1 5 2 0,-4-4-1 16,6 3 0-16,-1-1 0 0,-1 0 0 0,0 2 1 15,2 0-1-15,1-1-1 16,1 2 1-16,-1-1 1 0,-3 1-1 15,0 0-1-15,0-1 1 0,3 0 1 16,-1-1-1-16,0 1-1 0,1 1 1 0,-1 1 3 16,2 1-4-16,-1-1 0 0,1-2 2 15,-4 0 0-15,1-2-1 0,-1-2 0 16,-4 2 0-16,2-1 1 0,1 2-1 15,-3-3 0-15,2 1 0 0,-2 1 2 16,-2-3-2-16,0 0-1 0,0 1 2 0,2-2-1 16,-2 3 0-16,7 0-1 0,-5-2 1 15,4 3 1-15,0-4-1 16,3 1-1-16,-3-2 2 0,-2 0-1 15,4 0 1-15,-1-3-2 0,-3-1 1 0,2-1 1 16,-6 0-1-16,4-3-1 0,-3 1 2 16,3 1-3-16,-4-1 2 0,4 1 2 15,-4 1-2-15,2 2-2 0,0 2 3 16,0 0-2-16,5-2 2 0,-5-3 0 15,4 2-2-15,-4-1 1 0,2 0 0 0,1 0 1 16,-3-2-1-16,2 1-1 0,-6-2 2 16,2 0 0-16,0 2-1 0,-2-2 0 15,2 1 0-15,0-2 1 16,-2 1-1-16,0-1-1 0,4 1 1 0,1 0 1 15,-1-1-1-15,0 0-1 0,0 2 1 16,2 3 0-16,2-1 0 0,1 4 0 16,1-3 0-16,0 2 1 0,1 0-1 15,-3-3-1-15,0 2 1 0,-2 1 1 16,1-3-1-16,-1 4 0 0,-2-1 0 15,2 0 1-15,-2 2-1 0,0 0-1 0,3-1 1 16,-3 1 1-16,2-2-1 0,2 0-1 16,-2-3 1-16,-1 3 2 0,1-1-3 15,-2 0 0-15,2-1 2 16,-4-1-1-16,2-3 0 0,-2 1 0 0,-2-2 0 15,0 1 1-15,0-2-1 0,2 1-1 16,1 0 1-16,-3-2 1 0,2 1-1 16,0 1-1-16,-2-3 1 0,0 3 1 15,2 0-2-15,2 0 1 0,-2 3 0 16,0-2 1-16,2-1-2 0,0 2 0 0,-4-3 2 15,4 1 0-15,-4-1-1 0,0-2-1 16,5 0 1-16,-5 0 1 0,0 1-1 16,0 2-1-16,2-2 1 0,2 0 1 15,-4 0-1-15,2-1-1 0,2 1 1 16,0-1 1-16,0 1-1 0,0-1-1 15,-2 0 2-15,3 0 0 0,-3 0-1 16,-2 0-1-16,0 1 1 0,0-1 0 16,0 0 0-16,2 1-1 0,-2-1 1 15,2 3 1-15,2-1 8 0,0 0-25 0,2 1 31 16,2-1-28-16,3 3 27 0,1-2-19 15,-1 1 4-15,-1 2 1 0,-2-4-1 16,0 2 0-16,3-2 1 0,-3 0 1 16,-4 0-2-16,0 1 1 0,-4-1 0 15,2 0 1-15,-2-1-2 0,2 2 0 16,1-1 1-16,-1-1 1 0,4 4-2 15,-4 0-1-15,4 0 3 0,-2 1-1 16,2-3 0-16,3 0-2 0,-3-1 4 16,0-2-1-16,0 2-2 0,-2-1 0 0,1 1 2 15,3 2-1-15,-6-2-1 0,4 2 0 16,-4-1 1-16,0-2 1 0,-2 2-2 15,2-1-1-15,0 1 3 0,-2-2-1 16,0-1-1-16,0 3 2 0,2-1-3 16,5 1 2-16,-3 0 2 0,2 1-4 0,4 0 4 15,-1 0-2-15,1 0 0 16,2 1-2-16,-1 1 4 0,1-1-4 15,-2 0 3-15,1-2-2 0,-5 0 3 16,-2 1-4-16,0-4 4 0,-4 2-3 0,2-2 1 16,0 1 1-16,-2-1-2 0,0 0 0 15,2 1 2-15,-2-1 0 0,2 1-2 16,-2 0 0-16,2-1 2 0,1 1 0 15,-3 0-2-15,2 0 0 0,0-1 2 16,0 2 0-16,0-2-1 0,2 3-2 16,0-3 4-16,0 0-4 0,-2 1 4 0,0-1-3 15,0 2 2-15,0-1-3 16,1 0 4-16,-1-1-3 0,-2 0 2 15,2 0-3-15,-2 0 4 0,2 0-3 16,0 0 2-16,-2 0-3 0,2 1 2 0,0-1 2 16,-2 0-4-16,0 0 3 0,0 0-1 15,0 0-1-15,2 0 3 0,-2 0-1 16,0 0-2-16,0 0 0 0,0 0 4 15,0 0-1-15,0 0-3 0,0 0 1 16,0 0 1-16,0 0 0 0,0 0-3 0,0 0 0 16,0 0 2-16,0 0 0 15,0 0-2-15,0 0 3 0,0 0-3 16,0 0 3-16,4 0-1 0,-4 0-1 15,0 0 2-15,2 0 0 0,-2 0-2 0,2 0 1 16,-2 1 1-16,0-1 0 0,0 0-2 16,0 0 0-16,0 0 2 0,0 2 0 15,0-2-3-15,0 0 1 0,0 0 2 16,0 0 0-16,0 0-2 0,0 0 1 15,0 0 1-15,0 0 0 0,0 0 0 0,0 0 0 16,0 0 1-16,0 0 2 0,0 0 2 16,0 0 3-16,0 0-3 15,0 0 2-15,0 0-3 0,0 0-3 16,0 0 2-16,0 0-3 0,0 0 2 0,0 0-1 15,0 0 0-15,0 0 2 0,0 0-4 16,0 0 0-16,-2 0 1 0,2 0 0 16,0 0-1-16,0 0-1 0,0 0 1 15,0 0-6-15,0 0-2 0,0 0-8 16,0 0-2-16,0 0-10 0,0 0-16 0,0 0-19 15,0 1-64-15,0-1-145 0</inkml:trace>
  <inkml:trace contextRef="#ctx0" brushRef="#br0" timeOffset="150005.57">6642 9857 3 0,'0'-1'33'0,"0"0"76"16,0-2-74-16,-2 1-4 0,0-1 1 0,2 0-7 15,-5 1 0-15,1 0 2 0,2-1-4 16,0 2-7-16,0-2 1 0,2 3 0 16,0-1-2-16,-2-1-5 0,2 2 1 15,-2-1 1-15,0 0-1 0,2 1-1 16,-2-2-6-16,2 2 4 0,-2 0-2 0,0-2-3 15,2 2 1-15,-2 0 0 0,0 0-2 16,-1 0-2-16,1 0 2 0,2 0-2 16,-2 0 0-16,2-1 0 15,0 1 0-15,0 0 0 0,0 0 0 0,0 0-3 16,0-2 3-16,2-1 1 0,7-3 5 15,3-3-4-15,3 0 3 0,-1-3-2 16,0-1 1-16,1-2 1 0,-1-2-4 16,3 1 6-16,-3-1-4 0,1-1-1 15,1 2 0-15,-1-2-1 0,-3 4 0 0,-1 1-2 16,-3 4 2-16,-2 2 1 0,-2 2-1 15,0 1-3-15,3 2 2 0,-3 0 0 16,0 2-1-16,0 0-1 0,2 0 1 16,0 0 2-16,1 1-2 0,-1 5 2 15,0-1-1-15,0 0 0 0,2 0 0 16,-1 1-1-16,-1 2 1 0,-2 2 2 15,-4-1-2-15,2 4-1 0,-2-2 2 16,0 0 1-16,0 1-2 0,0 0-1 16,0 1 1-16,2 2 1 0,2 0-1 15,5 2-2-15,1-2 3 0,-2 1 1 0,0 2-3 16,3-2 0-16,-1 1 1 0,0-3 2 15,-1-2-2-15,1 0-1 0,-4-2 1 16,0-5 0-16,1 3-7 0,-1-4-8 16,-4 0 0-16,4 1-10 0,-4-3-3 15,4 2-5-15,-2-3-19 0,3 2-22 16,-3-3-15-16,-4 0-18 0</inkml:trace>
  <inkml:trace contextRef="#ctx0" brushRef="#br0" timeOffset="150289.59">6693 9751 8 0,'0'-6'68'16,"0"2"79"-16,0 0-95 0,0 2-3 15,2 2-9-15,7-2-15 0,-1 2-4 16,8 0-2-16,3 0-7 0,8 4-3 15,2 1-4-15,4 0-2 0,8 3 1 16,3 0-4-16,1 2 0 0,5 0-9 0,-1 0-23 16,1-2-47-16,0-4-96 15</inkml:trace>
  <inkml:trace contextRef="#ctx0" brushRef="#br0" timeOffset="151649.67">13941 9642 3 0,'0'0'136'0,"0"0"-75"15,0-2-25-15,0-2 16 0,0 1-6 16,0 2-17-16,0 0-3 0,0 1-7 15,0 0-8-15,0 0-6 0,-2 0 1 16,-3 7 4-16,3 0-5 0,-2-1 2 0,0 2 1 16,0 0-2-16,0 1 0 0,-4 2 4 15,-3 0 0-15,3-1 5 0,0 0-4 16,-1 0-6-16,5 2-2 0,-6 0-3 15,4-2 0-15,0 1 3 0,-3-4-1 16,9-2-2-16,0 0-1 0,-2-3 2 16,2 0 1-16,-2-2-3 0,2 0 5 15,0 0 5-15,-4 0-6 0,4-7-3 16,-4-1-1-16,0 0 3 0,4-2 0 15,-4-3-2-15,4-2-1 0,0-2 2 16,0 0 1-16,0 1 1 0,4-2-1 0,4-1-2 16,4 0 3-16,3-4-3 0,1 0 0 15,9-1 0-15,-2 2 1 0,8 3-2 16,-4 2 1-16,4 7 0 0,-4 0 0 15,0 2-2-15,-1 5 2 0,3 0-1 16,-2 3 2-16,-2 0-2 0,0 0 2 16,-2 3-1-16,-7 5-1 0,-3-1 2 15,-3 2-3-15,-8-3 3 0,-2 2 0 16,0 3-1-16,-4-2-1 0,-9 2 2 15,-1 0-1-15,-7-1-4 0,3 1-1 0,-1-3 0 16,1 0 3-16,1 1-2 0,3-3 0 16,3 2 4-16,1-2 0 0,6-1-2 15,0-1-1-15,4 2 1 0,0 0-1 16,0 1-1-16,0-2 3 0,8 3-1 15,0-1 0-15,5-1-2 0,3 1 1 0,-1 1 3 16,5 2 1-16,1 1-2 16,2 0-1-16,-5 1 3 0,3-1 0 15,-5 1-2-15,-1 0 0 0,-3-3 2 16,-3 1 0-16,-5-2-2 0,-2-2-1 0,-2 0 3 15,0 0 1-15,-4 1-1 0,-11 2-2 16,-1 1 3-16,-5 0-1 0,-2-1-1 16,-4-1 0-16,0 1 1 0,1-1-1 15,-1 3-1-15,4 0-12 0,-2-2-27 16,9 4-25-16,7-3-30 0,1-3-93 0</inkml:trace>
  <inkml:trace contextRef="#ctx0" brushRef="#br0" timeOffset="166574.51">18199 10024 19 0,'2'-2'29'16,"-2"-1"-21"-16,0-4 77 15,0 1-58-15,0-2 3 0,0 0 3 16,0 4 4-16,-2-3-8 0,0 4-3 16,2 0-4-16,0 0-4 0,0 1 1 0,0-1 0 15,0 1-2-15,-2 1-4 0,2 0 2 16,0 1 1-16,0-2-1 0,-2 2-5 15,2 0-2-15,-2 0-6 0,2 0 4 16,0 0-3-16,0 0-3 0,-4 3 3 16,-1 6 1-16,1 3-4 0,2 3 0 0,0 1 3 15,-4 5 1-15,4 5-4 0,-2 4 3 16,0 8 2-16,2 3 5 0,-3 6-2 15,3 5-4-15,2 0 1 16,0 3-1-16,0-2-1 0,0-1-2 0,0 0 1 16,0-3 0-16,4 1-2 0,1-3 1 15,1-4 1-15,-2-4-1 0,0-4-1 16,-2-4 0-16,2-3 1 0,-2-3-3 15,-2-1 2-15,0-2 0 0,0-4 2 16,0-2-2-16,0-4 0 0,0-3-1 0,2-2 2 16,-2-2-1-16,0-2-1 0,2-1-4 15,3-1 1-15,-3-1 0 0,2 0-3 16,2 0 2-16,2 0-3 0,1 0-8 15,1-3-3-15,0-6-11 0,9 0-14 16,1-5-36-16,-1-4-65 0</inkml:trace>
  <inkml:trace contextRef="#ctx0" brushRef="#br0" timeOffset="167363.57">18381 9874 10 0,'-8'0'35'0,"3"0"-17"15,1 0 51-15,-2 0-42 16,4 0 1-16,-2 0-2 0,0-2 1 16,2 2 1-16,-7-1-4 0,3-1-2 15,-2 1-1-15,0 0 1 0,4 1-4 0,-3 0 0 16,5-1 2-16,2 1-4 0,0 0-13 15,0 0-3-15,4 3 5 0,11 5 7 16,6 4 1-16,7-1-7 0,10 3 4 16,5 1-3-16,7 4 1 0,8 3 5 15,2 2 6-15,0 3-6 0,2 8-5 0,-5 4-1 16,-3 4 1-16,0 5-5 0,-5-1-2 15,-1 0 0-15,0 2 2 16,-1-1-1-16,1 1-1 0,-7-2-1 16,-2-2-1-16,-6-4 2 0,-8-4-3 0,-4-3 4 15,-9 0-2-15,-6-5-1 0,-6-1-1 16,0-2 0-16,-14-2 3 0,-11 0-1 15,-4-3-1-15,-4 1 2 0,-4-4 0 16,-2-2 1-16,-3-1-3 0,1-3 2 16,-2 1 0-16,-3 0-2 0,3-2 0 15,3 0 1-15,3-1 2 0,4-1-1 0,4-1-3 16,0 1 2-16,4-3 1 0,3 0-1 15,3-2-4-15,7 2-14 16,-1 0-15-16,3 0-14 0,-5 4-30 16,-1-3-68-16,1 1-69 0</inkml:trace>
  <inkml:trace contextRef="#ctx0" brushRef="#br0" timeOffset="169840.71">14683 10550 19 0,'0'0'30'15,"0"0"-12"-15,0-1 5 0,0 0-10 16,0 1 0-16,0 0-5 0,0 0 3 15,0-1 0-15,0 1 6 0,0-1-2 16,0-1-2-16,0 2 1 0,0-1 8 16,0-1-2-16,2 1 2 0,-2-2-3 15,0 1 2-15,0 1-4 0,0-1-3 16,0 0-6-16,0 1-1 0,4-3-2 15,0 3-5-15,2-3 3 0,0 2 2 0,5 0-1 16,-1-1-1-16,5 1-4 0,3-1 2 16,1 1 1-16,4 1 0 15,-1-3-1-15,1 1-1 0,2 2 1 16,0-3 2-16,2 3-2 0,-3-2 0 0,7 0 0 15,0 3 2-15,-6-2-3 0,0 2 1 16,0 0 1-16,0-1-2 0,-1 1 1 16,-1 0-2-16,8 0 2 0,-4-1-1 15,0-1 0-15,6-1 2 0,-6 3-2 16,0-2 1-16,2 2-1 0,-5-2 0 0,5 0 2 15,-2 1 0-15,-2-1-1 0,2 0-2 16,-8 1 3-16,1-1-1 0,-1 1-1 16,-5-3 1-16,7 0 0 0,-5 1 0 15,3-1-1-15,2 1 0 0,-1-3 1 16,5 2-1-16,0 0 0 0,2 0 0 0,4 1 1 15,0-2-1-15,0 1 0 16,2 1 1-16,-4-3 4 0,6 2-4 16,0 2 5-16,-6-3 8 0,0 2-10 15,-8 1-4-15,-7 0 1 0,-1 2 1 0,-1-2 1 16,0-1-2-16,-1 3-2 0,-1-2 1 15,0 2 1-15,1 0-1 0,1 0 0 16,7 0 0-16,6 0 1 0,1-1-1 16,8 1-1-16,-5 0 2 0,-1 0 0 15,-1 0-1-15,-2 0-1 0,-4 0 1 16,-1 0 2-16,1 0-2 0,-4 0-1 0,-3 0 1 15,-1 0 2-15,-5 0-3 16,0 0 0-16,2 0 2 0,1 0 0 16,1 0-1-16,-2 0-1 0,5 0 2 15,-3 0 0-15,5 0-1 0,2 0-1 0,5-2 2 16,7 0 0-16,2 1-1 0,0-2-2 15,-2 2 3-15,-2-1 2 0,-2 1-5 16,2 1 1-16,-4-2 1 0,0 1 1 16,-2 1-1-16,-7-1-1 0,1 1 2 15,-5 0 1-15,-4-1-2 0,1 0-3 0,-1-2 4 16,4 2 1-16,1 0-2 0,1-2-2 15,1 2 2-15,-3-2 0 16,-2-2 2-16,5 1-4 0,-5-2 4 16,7 1-4-16,-7 0 2 0,2-1 2 0,3 0-4 15,-3 2 4-15,1-1-4 0,3-1 4 16,-3 0-4-16,1 1 4 0,-4 2-2 15,3 0-2-15,1-2 4 0,7 0-1 16,0-1 2-16,-1 4-3 0,-7-2 0 16,-3 2 3-16,0-4-3 0,1 2 0 0,1 1 0 15,1-3 2-15,-3 3-2 16,0-1-1-16,1 0 2 0,-3 2 0 0,-2 1-1 15,2-2-1-15,-2-1 2 16,-3 0 1-16,5-3-2 0,0 5-1 0,0-1 1 16,3 0 1-16,1-1-1 0,1 1-1 15,1 0 1-15,-2 0 1 0,9 0-1 16,6 2-1-16,2-1 5 0,4 2-1 15,-6-1-3-15,-4-1 0 0,-3 0 3 16,3-1-2-16,-2 2-1 0,-7-1-1 0,-2 1 2 16,-5-1 0-16,-1 0 0 0,-2 1 0 15,0 1 0-15,0 0-1 16,0 0 0-16,1 0-1 0,1-3 1 15,0 3 1-15,4-1-2 0,1 0 1 0,-3-1 0 16,2 0 1-16,-6 1-2 0,3-2 2 16,1-1 3-16,2 2 0 0,1-2-2 15,-3-1-1-15,2 1 2 0,0-2-3 16,-1 2 1-16,-1-1 2 0,-2 3-2 15,0-2-1-15,-1 1 1 0,-3 3 1 0,0-2 0 16,2 1 0-16,-4 1-2 0,0 0-1 16,0 0 1-16,0 0 0 0,0 0-2 15,0 0-1-15,0 0-3 0,0 6-9 16,0 0-7-16,-4-1-9 15,4 5-9-15,0-2-21 0,0 3-12 0,0-2-41 16</inkml:trace>
  <inkml:trace contextRef="#ctx0" brushRef="#br0" timeOffset="171520.81">18269 10744 11 0,'0'-4'22'16,"-2"1"16"-16,0 1-8 15,-2-1-3-15,4 3-4 0,0 0-9 16,0 0-3-16,0 0 0 0,-2 0 2 15,2-1-4-15,0 1 1 0,0 0-2 0,0 0-4 16,0-1 6-16,-2 1 3 0,0-1-6 16,0-2-1-16,0 3 2 0,-3-1 0 15,1 0-2-15,2 1-3 0,0 0 0 16,0 0-1-16,0 0-2 0,-2 0 0 15,0 0 0-15,-2 0 1 0,1 0 0 0,-1 0-1 16,0 0 1-16,0 0 0 0,-7 0-1 16,5 2 1-16,-4 2-1 0,-3-2 1 15,1 2 0-15,-7 1-1 16,5-1 1-16,-3 1 0 0,-2-1 5 0,1 1-4 15,-5 4-1-15,0-4 3 0,0 3 0 16,0-1 3-16,-1-2-1 0,3 2 5 16,-4-1-4-16,4 3-5 0,-2-1-1 15,3 0 1-15,1 1-1 0,0-1-1 16,-1-1 1-16,1 0 1 0,-2-2-5 0,0 2 3 15,-3 1 0-15,-1-2 1 0,-2 2 1 16,-4-2-2-16,2 1 0 0,0 1 1 16,0-1-1-16,2 0 0 15,-4-1 0-15,4 0 2 0,-2-1 0 0,-2-2-2 16,4 3 0-16,-4 0 0 0,2 0 1 15,-4 4-2-15,-1-4 1 0,1 2 1 16,0-2-1-16,2 1-1 0,6-1 1 16,-2-1-4-16,2 0 3 0,-2 2-2 15,0-2 4-15,5 0-4 0,-1-1 3 16,0-1-1-16,6 1 1 0,-5 1-1 0,-3 1 1 15,0 0-2-15,-6-1-1 0,-2 0-7 16,4-1-7-16,0 1 16 0,6 1-1 16,-6 0 2-16,-2-2 0 15,-4-1-11-15,1-2 2 0,7 1 11 0,1-2-2 16,7 1-1-16,-4 2 1 0,4-1 0 15,-3 0 1-15,-1 2-2 0,0-2 1 16,-2 3 0-16,0 0 0 0,-2 0-1 16,2-1-21-16,3 0 13 0,5-1 11 15,0 0-4-15,1 1 1 0,-5 1 1 0,-6-2-4 16,-4 3-5-16,-2-1 3 0,4-2-3 15,4 1 10-15,0 1-2 0,9-2 0 16,1 2 2-16,0 0-2 0,7-1 2 16,2 1-4-16,-2-3 5 0,3 2-1 15,-1-1-2-15,0-1-1 0,0 1 5 16,-3-2-4-16,-5 3 2 0,-1-3-1 15,3 1-1-15,-1 1 3 0,1-1-1 16,-1 1-2-16,5 0 2 0,-7-1 0 16,7 1 0-16,-2 2 1 0,-1-4 2 0,5 1 2 15,0-1 4-15,-3 0-6 0,7 1-1 16,0 0-2-16,-2 1-1 0,4-1 0 15,0 0 1-15,2 1-2 0,0 0-1 16,0-1-2-16,0 0-4 0,2 0 1 16,4 0-10-16,-2-1-1 0,0 3-10 0,-2-1-6 15,5-2-1-15,-3 3-38 16</inkml:trace>
  <inkml:trace contextRef="#ctx0" brushRef="#br0" timeOffset="173925.94">12531 11397 86 0,'0'-5'29'16,"0"0"25"-16,0 3-12 0,0-3-12 16,-4 1-2-16,0 0 1 0,-3 2-6 15,-1-2-8-15,-4 0-3 0,-1 3-3 16,-7 1-5-16,1 0-2 0,-6 0 0 15,-2 0 2-15,1 0-2 0,-1 4-1 0,-2 1 1 16,0-2-2-16,4 1 2 0,0 1-2 16,4-2 1-16,3 2 1 0,-3-1-1 15,3 0-1-15,-1-1 0 0,-2 2 1 16,3-2 0-16,-9 1-1 0,-2 1-1 15,-6-1 2-15,-7-2 2 0,9 0-2 16,-2 0 0-16,2 0 0 0,2 1 0 16,-4 1-3-16,-4-1 4 0,-5 0-4 15,-1-1 3-15,1 0-2 0,-3-1 2 16,1-1 0-16,-1 0 0 0,-1 0-2 0,3 0 1 15,-1 0 2-15,3 0-2 0,4 0 0 16,-1-4 0-16,9 0 1 0,2 0 0 16,5-2-1-16,5 4 0 0,-2-4 1 15,3 0-1-15,-1 1 0 0,3-1 0 16,-3 0 2-16,2 1-2 0,-1 0 0 15,3 1 0-15,-1-3 0 0,1 2 0 16,-1 1 0-16,-5-2 0 0,3 4 1 16,-1-3-1-16,-4 1 0 0,3-1-1 15,-1-1 2-15,2 0 0 0,3-1 2 0,-1 3-2 16,3-1 5-16,-3 1 1 0,3-1-9 15,-1 0 4-15,1 0 2 0,-3-1-3 16,-1 1 0-16,3-1 0 0,1 3 1 16,-1 0 0-16,-1 2-3 0,-1 0 2 15,5 0 0-15,-3 0 1 0,1-2-2 0,4-1-2 16,-3 2 4-16,1-2-2 15,1 0 1-15,1 0 0 0,-2-1 0 16,1 1 1-16,-1 2-2 0,-3-2 2 16,3 3 0-16,-2-1 0 0,-3 2-3 0,7 0 1 15,-3 0 2-15,3 0-1 0,4 0-2 16,-3 0 4-16,5 0-1 0,-2 0-2 15,2 0 0-15,0 0 0 0,2 0 1 16,2 0-1-16,0 0 2 0,-2 0 1 16,-2 0 2-16,2 0 0 0,-5 0-2 0,3-2-2 15,-2-2-1-15,-2-1 2 0,2 0 1 16,1 1-3-16,-3-2 2 15,0 1-1-15,0 0-2 0,-9-1 2 16,-2-2 1-16,-5 3-4 0,-5-1 2 0,0-1 0 16,2 1 3-16,0-3-3 0,2 4 0 15,-4-1 0-15,-4 2 1 0,-2-1-1 16,-8-1-1-16,5-2 1 0,-3 3 1 15,0-4-1-15,6 2 0 0,-1-2-1 16,8 0 3-16,1 0-2 0,2 0-1 16,4-1 2-16,1 1-1 0,1-1 0 0,2 0 0 15,-1-2-1-15,3 1 2 0,-1-2-1 16,-1 1-2-16,1 0 1 15,1 1 3-15,1 1-2 0,-1 1-2 16,-1-1 2-16,-5-1 1 0,-2 0-1 0,-4 0-3 16,-4 6 3-16,5-2 2 0,-1 2-1 15,0 0-4-15,0-1 3 0,-2 2 2 16,-2-1-2-16,-4 2-3 0,-2-1 3 15,-1 0 1-15,3 1-1 0,2 1-1 16,6-3 1-16,3 1 1 0,1 1-1 0,2-2-1 16,-4 3 1-16,3-2 1 0,-1-1-2 15,-4 0-1-15,-2 0 3 0,2 0 0 16,-2 1-2-16,2 1 0 15,-4 1 1-15,4 2 1 0,3 0-3 0,-1 0 1 16,6 0 0-16,1 0 3 0,-1 0-3 16,5 0 0-16,-3 0 1 0,5 0 1 15,-1 0-1-15,3 0-2 0,0 0 3 16,-1 0 0-16,-1 0-2 0,4-2 0 15,-3 0 2-15,3-3 1 0,-2 3-2 0,-1-3-1 16,-1-1 1-16,-1 0 1 0,-1 0-1 16,-3 1-2-16,-1-3 2 0,-3 3 2 15,-4-4-2-15,-1 0-2 0,-3 2 3 16,-4-1-1-16,4 1 0 0,-2 4-1 15,2-1 1-15,2 1 0 0,2 0 0 16,-2 1-1-16,2-1 1 0,7 1 1 16,1-3-1-16,1 3-1 0,-3-3 2 15,5-1 1-15,-5 2-2 0,0-3-1 16,-1 5 1-16,-1-3 1 0,2 1-1 0,5 2 0 15,2-2 1-15,-1 4 1 0,-1-4-2 16,-1 2-1-16,5 1 1 0,-5-1 1 16,3 1-1-16,-3-2-1 0,7-2 2 15,-2 3-1-15,0-2 0 0,-1-2 0 16,3 0 0-16,-2-2 1 0,1 0 1 15,1 1-4-15,0 0 4 0,2 5 0 16,-1-1-1-16,3 1 0 0,0 0-1 16,2 0 2-16,-2 2-1 0,0 0-1 15,0 0 1-15,-3 0 1 0,1-2-3 0,-2 2 1 16,0-1 1-16,-3 0 0 0,1 1 0 15,-2-3 0-15,1 2 1 0,3 0 0 16,0-2 0-16,2 3-2 0,-1-1-3 16,1-1 6-16,0 1-2 0,-2-1-1 15,1 0 3-15,1-1-2 0,0 1 3 16,2 1-2-16,2-1-2 0,0 0 3 15,-2 0-1-15,0-2-2 0,4 4 1 16,0-1 1-16,0 1-1 0,0 0-2 16,0-1-1-16,0 1 2 0,0-1 0 15,4-1 0-15,0 2 0 0,0-1 1 0,0-1-1 16,-4 2 0-16,4-3 0 0,-2 3 0 15,0 0 0-15,-2-1 0 0,2 1 0 16,-2 0 1-16,2 0-2 0,1 0 1 16,1-3 0-16,0 3 1 0,0-3-1 15,-2 1-1-15,2 2 2 0,-2-5 0 16,0 5 0-16,2-2 0 0,-2-1 1 15,-2 3-2-15,3-3 1 0,1 1 0 16,-2 2-1-16,-2 0 1 0,0 0-2 16,0 0 0-16,0 0 1 0,0 0 0 0,0 0-2 15,0 5-3-15,0 2-13 0,0 2-10 16,4 3-24-16,0-6-58 0,-2-6-96 15</inkml:trace>
  <inkml:trace contextRef="#ctx0" brushRef="#br0" timeOffset="176026.06">19416 10631 70 0,'0'0'47'15,"0"0"-15"-15,0-2 2 0,0-2-17 16,3-1 1-16,1 1 6 0,4-1 2 0,-6-1-1 15,4 0 1-15,2-2-1 0,-5-1 2 16,-1 2-2-16,2-2-5 0,-4 2 1 16,0-2-8-16,0 3 0 0,-2 2-5 15,-5-1-1-15,1 5-3 0,2 0-2 16,-2-1 1-16,4 1-1 0,-4 0-1 15,4 0-1-15,0 0 1 0,-3 1 0 16,5 1-1-16,-2 1 1 0,2-2-1 16,0 2 3-16,0-2-2 0,0 3 1 15,0 1 0-15,9-3 3 0,9 2-2 0,13-1 1 16,8-1 0-16,13-1-2 0,14-1-1 15,11 1-2-15,10 0 3 0,6 0-1 16,4 2-2-16,6 1 2 0,1-2 0 16,-1 2 2-16,-6 0 0 0,-4-1 1 15,-12-1-2-15,-11-1 1 0,-12 0-2 16,-15-1 0-16,-12 0 1 0,-10 0 0 15,-11 0-2-15,-6 0 2 0,-4 0-2 16,0 0 5-16,0 0-3 0,0 0 0 16,5 0-2-16,-1 1-2 0,2-1 1 0,2 1 1 15,0 0 0-15,1-1 1 0,1 0-1 16,-6 0 0-16,2 0 3 0,-4 0-2 15,-2 0-1-15,0 0 1 0,0 0 4 16,0 0-4-16,0 0-3 0,0 0-4 16,-4 0-6-16,-2 4-1 0,2 2-5 0,-2 3-4 15,0 3-13-15,-1 2-31 16,1-3-59-16,-2-6-127 0</inkml:trace>
  <inkml:trace contextRef="#ctx0" brushRef="#br0" timeOffset="177314.14">18288 11681 48 0,'0'-13'19'16,"0"2"11"-16,0-1-8 0,0 2 4 15,0 1-2-15,0-2 11 0,0 4-13 16,0-1 12-16,0-2-1 0,0 5 2 16,0-4-9-16,0 4-2 0,0 0 4 0,0 0-12 15,0 4 2-15,0-1 1 16,0 2-5-16,0 0-8 0,0 0-6 15,0 12 6-15,4 3 4 0,0 6 2 16,4 4-3-16,1 6 0 0,-1 2-2 0,2 4-2 16,-4 3-2-16,3 1 1 0,-1 4-3 15,-2 2 2-15,-2 1 0 0,-2 0-1 16,0-2 3-16,-2 0-5 0,0-5 1 15,-6 1 1-15,-2-4 1 0,0-5-2 16,-1 1-1-16,-1-4 2 0,4-3 0 0,-2-5-1 16,1-4-1-16,5-5 1 0,0-4-2 15,0-4 2-15,2-1-2 16,0-4 3-16,0 0-5 0,0 0-5 15,0 0-6-15,8 0-1 0,5-7-11 0,-1-3-14 16,7 1-14-16,-7-6-28 0,5-2-59 16</inkml:trace>
  <inkml:trace contextRef="#ctx0" brushRef="#br0" timeOffset="177877.17">18476 11508 6 0,'-6'-4'17'0,"4"-1"93"0,-5 0-72 0,3 0 10 15,-2 0 5-15,4 1-13 0,0 1-5 16,2 2-5-16,0 0-2 0,0 1-18 16,4 0-7-16,13 1 6 0,7 10 4 15,12 1-6-15,7 3 3 0,11 4-1 16,10 3-3-16,8 7 2 0,3 4-4 0,-5 7 0 15,2 6 0-15,-8 2-3 0,-2 3-2 16,-6 2 5-16,-4-1-3 0,-5-1 1 16,-5-4-1-16,-11-3 2 0,-2-5-2 15,-11-3-3-15,-5-5 1 0,-9-5 0 16,-4-4-6-16,0-2 6 0,-17-2 2 15,-3-2 1-15,-7 0-5 0,-6-2 3 16,-7 1 1-16,-5-1 1 0,-5-5-2 16,-1 0 0-16,-1-6 1 0,-6 1 2 15,0 0-2-15,-8-3 2 0,0 5 1 0,-4-1 0 16,1-1-1-16,9 2 1 0,7-2-3 15,7 1 2-15,11 0-3 0,4 1 0 16,12 0-1-16,3 2-1 0,6-1-17 16,3 6-15-16,7 1-25 0,0-1-56 15,5-7-81-15</inkml:trace>
  <inkml:trace contextRef="#ctx0" brushRef="#br0" timeOffset="181537.37">14534 11679 13 0,'2'0'16'16,"-2"0"0"-16,2 0 130 0,-2 0-113 15,2-3 14-15,-2-2 3 0,2-1-16 16,-2 1-1-16,0 1-6 0,2-1-9 15,-2 0-4-15,4 0 1 0,1 1-8 16,1 0 2-16,2 1-3 0,0-1 2 0,3 0-5 16,1 1 4-16,2 1-3 0,3 0 3 15,4 2-4-15,-1 0 0 0,3 0-2 16,2 0 4-16,0 0-4 0,8 2 1 15,-2 1-1-15,4 0 2 0,-2 1-3 16,2 1 0-16,0 0 1 0,-4 1 1 16,2-1-1-16,0 1-1 0,-4-2 1 0,2 0 1 15,-2 0-2-15,2 1 0 16,-4 0 0-16,4-2 1 0,0-1 0 15,0 1-2-15,-2-1 2 0,4-2 1 0,-4 2-2 16,2-2-1-16,0 0 2 0,-4 0 0 16,2 0-1-16,-2 0-1 0,-2 0 2 15,-1 0 0-15,-1 1-1 0,-2-1-1 16,2 1 2-16,-3 1 0 0,-3 0-1 15,4-1-1-15,-3-1 2 0,-1 5-3 16,-1-5 4-16,3 4-3 0,1 1 2 0,1-1-3 16,4 2 2-16,0 0 2 15,2-1-2-15,4 2-2 0,-5-1 2 16,8 2 2-16,-8 0-2 0,1-2-2 0,-2 1 2 15,0-3 2-15,-6 0-4 0,-1 1 3 16,-1-3-1-16,-3 0-1 0,1-1 1 16,-3-1 1-16,5 0 0 0,-3 0-2 15,0 0 1-15,3 0 1 0,0 0-1 16,3-1-1-16,1-3 1 0,-2 2 1 0,3-1-1 15,-1-1-1-15,0 2 2 16,1 0-1-16,-1-2 0 0,4 3-1 16,-2-2 2-16,1 1 0 0,-3 2-2 15,-2-1 0-15,-1 1 2 0,-1-1-1 0,-1 0 0 16,1-1 0-16,-3 1 0 0,3 0 1 15,-3 1-2-15,1-1 0 0,1 1 2 16,-1 0 0-16,5 0-2 0,-1 0 1 16,4 0 0-16,2 0 0 0,-3 0 0 15,1 0-1-15,2 0 1 0,0 0 2 16,2 0-3-16,-5 1 0 0,-1 0 2 0,2 0-1 15,-1 1 0-15,-1 1-1 16,0-2 2-16,-7 0-1 0,-1 0 0 16,-1-1-1-16,3 0 2 0,-3 0 0 15,4 0-2-15,5 0 0 0,2 0 2 0,-4 0 0 16,-1 0-2-16,-3 0 0 0,1 1 2 15,5 1-1-15,2 2 0 0,3 0-1 16,-1 0 1-16,-6 0 2 0,-1-1-3 16,-1 1 0-16,2 1 1 0,-1-1 1 15,-5-1-1-15,-1 0-1 0,-4-2 2 0,0-1 0 16,-1 0-2-16,1 0 1 0,0 0 0 15,1 0 2-15,1 0-3 16,0 0 0-16,1 0 2 0,1-4 0 16,0 2-2-16,3-2 0 0,8 2 2 0,-1-2 0 15,1 2-1-15,0 1-1 0,-9-1 2 16,-3-1 0-16,1 0-1 0,-2-1-1 15,5 3 1-15,-3-1 1 0,5 1-1 16,-3 1-1-16,-4-3 4 0,5 1-3 16,-9 1 1-16,7-1-1 0,-1 1 1 0,0 1 1 15,9-1-2-15,2 1 0 0,-3-1 2 16,-1-1-1-16,-7 0 0 0,-3 1-1 15,-3 0-1-15,0-1 4 16,0 1-6-16,1 1 3 0,-5-2 3 0,4 1-2 16,-4 0-1-16,2-2-1 0,0 3 1 15,4 0 1-15,1 0-1 0,3 0-1 16,3 0 1-16,3 0 1 0,7 0-1 15,6 0-1-15,-2 0 1 0,0 0 1 16,-8 3-1-16,-5-1-1 0,-6 0 1 0,5 0 1 16,-7-1-1-16,0 1-1 0,-1-2 1 15,-7 0 1-15,4 3-1 0,-2-2-1 16,-2 0 1-16,4-1 1 0,0 1-1 15,0 0-1-15,4-1 2 0,1 0 0 16,1 0-1-16,-2 0-1 0,3 0 2 16,-3 0 0-16,-2 0-2 0,0 0 1 15,-4 0 1-15,0 0 0 0,-2 0-1 16,0-1 1-16,3 0 2 0,-3 1 0 15,0-2-3-15,0 2 0 0,0-1-2 0,0 1 4 16,0 0-3-16,0-2 2 0,0 2-3 16,6 0 1-16,0 0 0 0,4 0 1 15,1 0 1-15,1 0 0 0,5 0-1 16,3 0 0-16,1 0 3 0,-9 0-2 15,-5 0 0-15,-1 0 1 0,-4-1 1 16,-2 0-3-16,0-1 1 0,0 0 1 16,2 2-1-16,-2-1 0 0,0 0-1 15,0 1 0-15,0-1 1 0,0 1 0 16,0 0-1-16,0 0 1 0,-2-1 0 15,-6-2-1-15,-3 2-1 0,-1 1 0 0,-1 0 1 16,-1 0-3-16,-1 0-13 0,3 5-16 16,2 4-17-16,-1-3-36 0,3-5-99 15</inkml:trace>
  <inkml:trace contextRef="#ctx0" brushRef="#br0" timeOffset="182886.46">18071 10210 9 0,'0'0'72'16,"0"0"-59"-16,0 0 5 0,-2 0 0 15,0-3-3-15,-3-3-6 0,5 4 9 16,-4-1-8-16,0-2-3 0,0 4 0 16,-2-2-2-16,0 2 1 0,2-1 3 15,-3-1-3-15,1 3 4 0,4-2 5 16,2 1-8-16,-2 1-5 0,-2-1-1 0,2 1-1 15,-2-1 1-15,-3-2-6 0,1 2-11 16,2-1 0-16,-4 1-22 0,2 1-1 16,-3 0 6-16,1 0 3 0,4 0 5 15,0 0 18-15,4 0 6 0,-2 0 1 16,0 0 2-16,0 0 12 0,0 0 5 15,2 0 1-15,0-2 0 0,0 0-1 16,0-1 0-16,0 1 4 0,0-1-3 16,0 0-4-16,0 0-2 0,0 1-1 15,0 1-2-15,0-3 0 0,-2 3-3 16,-1-2 2-16,3 1 4 0,-2 1-4 0,0-2 0 15,2 3 1-15,0-1 1 0,0 0-3 16,0-1-6-16,7-1-1 0,1 2 3 16,2-1-5-16,-2 0 6 0,5 2 0 15,1-2 1-15,7 1 0 0,2-1-6 16,-3-1 3-16,5 1 0 0,-2-2 0 0,-2 1-1 15,-3 0 2-15,1-1-1 16,-1 2 2-16,-5 0-5 0,-1-1 0 16,-4 2 1-16,-3 0 1 0,-5-1-3 15,0 2-2-15,0 0-3 0,0 3-18 0,-11 4-30 16,-3-3-73-16</inkml:trace>
  <inkml:trace contextRef="#ctx0" brushRef="#br0" timeOffset="184275.54">14784 10559 0 0,'0'0'78'0,"0"0"-65"0,2 0 7 0,-2 0-1 15,0 0 0-15,0-3 3 0,0-1 2 16,0-1-6-16,0 1 0 0,-2-2-3 16,-2 1 0-16,-2 0 1 0,0-1-6 15,-5 1 1-15,-1 0-2 0,-1 2-2 16,-3 0 2-16,-1 2-4 0,-3 1 1 0,-3 0-6 15,2 0 5-15,-2 0-1 16,5 0 0-16,-3 0-4 0,1 6 0 16,-3 2 2-16,2 1 0 0,7-1 2 15,3 0-4-15,1 0 2 0,6-2 0 0,2 2-2 16,0-3 1-16,2 1 2 0,0 0-3 15,0-1 3-15,8 0-1 0,2-3 3 16,3-1-2-16,1 0-1 0,1-1 0 16,3 0-1-16,-1 0 2 0,-1-4-2 15,1-1 0-15,-3-2 2 0,1 0-4 0,-1 2 4 16,-3-4-1-16,-3 4 1 0,-4-5 2 15,0 0-1-15,-4 3-1 16,0-3 0-16,0 3-1 0,0 2 0 16,-8-2-2-16,0 4-2 0,-3 0 3 15,3 1-1-15,-2 2-1 0,-1 0 2 0,1 0 0 16,0 0-2-16,-1 4 0 0,3 2 1 15,0 0 1-15,0 0-1 0,-1 1-1 16,5-2 1-16,2 1 1 0,0-1-2 16,2 0 2-16,0 1-1 0,0 0 0 15,0-2 0-15,8 0 0 0,3-1 1 0,1-2-2 16,-2-1 2-16,5 0-1 0,-3 0 1 15,-4-1 2-15,3-5-3 16,-5 0 0-16,0-1 2 0,-2-1 1 16,-2 2 0-16,-2-2-1 0,0 2 1 0,0-1 2 15,-2 2-2-15,-2 1-1 0,-2 0-2 16,-2 3 3-16,-3 0-2 0,3 1-1 15,0 0 1-15,0 0-1 0,-1 2 0 16,5 5-1-16,0-2 1 0,4 3 0 16,0-1-1-16,0-1 0 0,0 0 1 0,0-2 1 15,0-1-1-15,0-1 0 0,4-1 0 16,0 0 2-16,-4-1-2 0,0 0 2 15,0 0 1-15,0 0 0 16,0 0-8-16,0 0-3 0,0 0-12 0,0 0-15 16,0 0-16-16,-4 6-21 0,0-2-25 15,0-2 0-15</inkml:trace>
  <inkml:trace contextRef="#ctx0" brushRef="#br0" timeOffset="186558.67">18435 12182 92 0,'2'0'24'0,"-2"0"0"16,2 0 5-16,-2-1 8 0,0-3-3 16,2 3-10-16,-2-5 2 0,0 3-2 15,0-4 3-15,0 1-5 0,0 2-3 16,0-2 0-16,0 1-4 0,-2-1-1 0,-7-1-2 15,1 1-1-15,-2 4-2 0,-3-3-6 16,3 3-2-16,-6-2 6 0,-1 1-2 16,-8 3-4-16,0-2 0 0,-1 2-1 15,-1 0 1-15,-6 0-1 0,4 0 1 16,-6 0 1-16,4 0-2 0,-3 0 1 15,3 0-1-15,7 0 1 0,-1 1 0 16,4 0-1-16,0 1 0 0,1-2 1 16,-3 2 0-16,-4-1-1 0,-6-1 0 15,-2 1 1-15,-4-1 0 0,-1 0-1 0,-3 0 0 16,-5 0 1-16,1 0-1 0,-3 0 0 15,1 0 0-15,3-2 1 0,3 0 1 16,1 2-4-16,5 0 2 0,-2 0 0 16,6 0 0-16,2 0-1 0,2 0 1 15,6 0 0-15,-2 0 0 0,3 0-1 16,-3 0 0-16,0 0 2 0,-4 1-1 15,-4-1-1-15,-4 0 1 0,2 0-1 16,-2 0 1-16,-1 0 0 0,-5 0-1 16,-5 2 2-16,-3 0-2 0,-9-2 0 15,4 0 1-15,2 0 0 0,0 0 0 0,1-2 0 16,-3-3-1-16,4 1 2 0,3 1-1 15,1-3 0-15,5 1 0 0,1-2 0 16,3 0 0-16,4 3 0 0,6 0 0 16,4 0 0-16,0 3 0 0,7-3 0 15,1 2 0-15,5 2 0 0,1-1 0 0,1 1 0 16,-2 0 0-16,-3 0 0 15,-1 0 0-15,1 0 0 0,-3 0 0 16,1 1 0-16,-2 4-1 0,-1 0-1 16,-1 0 0-16,3 0 1 0,-1 1 0 0,0-1 1 15,3 2-3-15,3-3 2 0,1 0-2 16,0 0 1-16,-3-1 0 0,5 1-1 15,-5 1 3-15,-1-3-4 0,-5 2 1 16,-12-2 1-16,-4-1-4 0,-5 1-12 16,1-2 18-16,2 1 1 0,4 2-2 0,-2-3 0 15,-1 3 1-15,-1-3 1 0,6 0-1 16,0 0-1-16,8 0 3 15,6 0-2-15,7 0 0 0,4 0 0 16,6 0 0-16,-4 0 0 0,3 0 0 0,-1 0 0 16,2 0-2-16,2 1 0 0,-2 0 2 15,2 4-1-15,0-1 1 0,-2-2 0 16,0 2 1-16,0-2-2 0,2-1 2 15,-2 2 0-15,-4-3-1 0,4 3 0 16,0 0 0-16,0-2 1 0,-7 4-1 0,1-4-1 16,2 3 1-16,-5 1 1 0,3-1-1 15,2 3-2-15,-2-1 1 16,-1-1 2-16,1 0 0 0,-2-4-1 15,4-1 0-15,-1 0 1 0,3 0 0 0,0 0-1 16,0 0 1-16,0 0-1 0,2 0 2 16,-2 0-2-16,0 0-2 0,-1 0 4 15,1 0-2-15,0 0 0 0,-2-2 0 16,2 1 1-16,0 1-1 0,-3 0-1 15,3 0-1-15,-4 0 4 0,6 0-2 0,0 0-2 16,0 0 2-16,2 0 2 0,0 0-2 16,0 0-4-16,0 0 1 15,0 0 3-15,6 3-2 0,2 2-22 0,-4-3-23 16,3 1-45-16,-7-3-79 15</inkml:trace>
  <inkml:trace contextRef="#ctx0" brushRef="#br0" timeOffset="189239.81">12719 12272 14 0,'0'2'20'0,"0"-2"101"16,0 0-78-16,0 0-12 0,0 0 8 16,0 0-14-16,0 0-7 0,0-1 1 0,0-2-3 15,-2-2-1-15,-4 3-2 0,-3 1-5 16,1-1-3-16,-6 2 0 15,-5 0-5-15,1 0 1 0,-5 1 2 16,0 3-2-16,2 3 0 0,1-2 2 0,3 1-1 16,-1 3 1-16,-1-4-3 0,4 4 2 15,1 1-2-15,0-3 1 0,-3 3-2 16,0-2 2-16,-3 2 1 0,-1-1-1 15,3-1-1-15,-3 1 1 0,0-3 1 16,1 2-2-16,-3 1 0 0,0-3-2 0,2 0 4 16,-1-2-2-16,3 0 0 0,0 2 1 15,-3-3 2-15,3 3-4 0,0-1 1 16,-1-1 0-16,-5 2 1 15,-6 0-1-15,-4 0-1 0,-4 0-1 0,-1-1 4 16,3-2-2-16,0-1-2 0,0 2 2 16,4-3 3-16,-9 0-4 0,1 1-1 15,-3 0 4-15,3-1-1 0,2 1-2 16,-5-1 1-16,1-1 1 0,2 2-1 15,-3 0 1-15,3-1-3 0,-2 0 3 0,1 0 0 16,-1 2-1-16,1-2-2 0,3 3 0 16,-4 0 4-16,3-3-6 0,3 1-2 15,2 0 5-15,-2 0 2 0,-2 2-8 16,-1-1-13-16,3-2 13 0,0 2 7 15,2-2 0-15,-2 4-3 0,-7 1 1 16,-7 1-8-16,-5 2 5 0,-4-2 2 16,-2 0 2-16,4 0 2 0,4-4 3 15,5 1-4-15,5 0 1 0,1-1 1 16,10-1 1-16,2-2-1 0,4 0 3 0,2 0 0 15,2-1-4-15,5-5 4 0,-5 0 2 16,4-1-2-16,-6 1 0 0,-1-1-3 16,-1 4 1-16,-6 0-2 15,6 2-2-15,-6 1 1 0,0 0 0 16,-7 0 1-16,1 0-2 0,-4 0-1 0,8 0 4 15,-1 0-1-15,3 0-2 0,0 0 1 16,6 0 1-16,3-1-2 0,1-2 1 16,2 0 2-16,5 1 1 0,-1 1-2 15,7 1 0-15,-3-1-1 0,1-1 1 16,-5 1 1-16,1-1-1 0,-3 1-1 0,-8 1 1 15,3 0 0-15,-7 0-1 0,2 0 1 16,0 0 0-16,-2 0 4 0,4 0-4 16,-2 1 0-16,2 1 5 0,0 0-6 15,4 0 2-15,1-2 1 0,3 0 1 16,3 1-1-16,-3-1-3 0,0 1 4 15,5-1 0-15,-3 0 0 0,7 0 5 16,0 0-4-16,-3-2-4 0,3 0 3 16,-7 1-3-16,1 1 0 0,-5 0 3 15,-4 0-3-15,3 0-2 0,3 0 2 0,2 2 0 16,3 2 2-16,-5-1-3 0,-1 2 0 15,-3-1 1-15,0 0 0 0,0 2-1 16,-1 1 0-16,1-2 1 0,2 1 0 16,3-3-1-16,7 0 0 0,3-1 0 15,0-1 0-15,4 1 0 0,0 1 0 16,-1-3 1-16,3 1 1 0,-4-1-1 15,2 0 0-15,-4 0-1 0,-1 0 3 16,1 0-3-16,-4 0 2 0,-1 0 1 16,3 0-3-16,-2 0 1 0,-1 0 1 0,1 1-1 15,-5 2 1-15,1 0-3 0,-5 0 1 16,2 0 2-16,1 0-3 0,-1-2 2 15,3 2-1-15,-1-1 1 0,1-1 0 16,-1 0-1-16,3 0 0 0,3 0 1 16,1 0 0-16,8-1 0 0,-4 0 0 15,6 0 0-15,0 0 2 0,0 0 0 0,0 0-4 16,0 0 3-16,-2-3 2 15,2-1-3-15,0 2 1 0,-2-1 0 16,2 0 0-16,-7 1-2 0,5 0 0 0,0 2 0 16,-2-2 0-16,4 1 0 0,-2 1 0 15,0-1 1-15,2 1 0 0,0 0-1 16,0-2 1-16,0 2 0 0,0-2-1 15,0-2 0-15,0 2 0 0,-2-1 1 16,2 1 0-16,-2 0-1 0,2 0 0 0,0 0 1 16,-2 0-1-16,2 2 0 0,0-1 1 15,0 0 0-15,-2 1 0 0,0-1-1 16,0 0 0-16,2 0 1 15,0 0 0-15,0 1-1 0,0 0 0 16,0 0 2-16,0 0-4 0,-2-1 4 0,2-1-2 16,-3 2-2-16,1 0 3 0,2-1-1 15,-2-1 0-15,2 0 2 0,0 2-1 16,-4-4-2-16,4 4 0 0,-2 0 3 15,-2-3-2-15,4 3-1 0,-4-2 2 16,2 0 0-16,0 1 0 0,-2-1-1 0,-1 2 0 16,3 0 1-16,-2 0 0 0,4 0-2 15,-2 0 1-15,2 0 0 0,0 0 0 16,0 0-1-16,0 0 1 15,0 0 1-15,0-1-1 0,0 1 0 0,0 0 0 16,-2 0 4-16,-4 0-3 0,2 0-2 16,0 0 1-16,-5-3 2 0,5 1-2 15,-2 1 0-15,0-2 0 0,4 3 1 16,-2-2 0-16,-1-1-2 0,1 0 1 15,-2-2 1-15,-2-2-2 0,0 0 1 0,-3-1 0 16,-3 0 1-16,-3-4-1 0,-1-1-1 16,-3-3 1-16,-2-3 1 15,5 0-1-15,-1-1 0 0,0-2 0 0,1 2 0 16,-3-1-1-16,3 1 2 0,-3 2-2 15,4 0 2-15,3 3-1 0,-3 0-1 16,3-1 1-16,4 2 1 0,1 0-1 16,5 2-2-16,0 1 2 0,0 2 0 15,0 2 1-15,0 1-2 0,-1-1 0 16,5 3 3-16,-6-6-2 0,2 0-1 0,-4-3 0 15,0-3 2-15,-1-1 0 0,1 1-2 16,0 0 0-16,-3-1 2 0,1-1-1 16,0 0 0-16,-1 0-1 15,3-2 2-15,0 1-1 0,4 0-1 0,-2 0 0 16,1 2 2-16,1 1-1 0,4 3-1 15,-4 3-1-15,4 0 4 0,0 2-2 16,0-2-2-16,0 2 2 0,0 2 2 16,0-2-2-16,0 2 0 0,0-3 0 15,-2 1 2-15,-2 0-2 0,-4-6-1 0,2 2 1 16,-5 0 1-16,3 1-1 0,-2 4-1 15,-3 1 1-15,5 4 1 0,0-1-1 16,1 0 0-16,1 2-1 0,-2-2 2 16,2 1 0-16,2 0-1 0,-5-2-1 15,1 0 2-15,-2-4 0 0,1-3-2 0,-3 2 2 16,4-2-2-16,2 3 2 15,-3 3-1-15,3-1 0 0,2 2 2 16,0 1-2-16,2 0 0 0,-2 0 0 16,2 2 1-16,0 0 0 0,-1-1-1 0,1 1 0 15,2 1 1-15,-2-3-1 0,0 1 0 16,0 1 0-16,0 0 1 0,0 1-1 15,0 0 0-15,-4 0-1 0,0 0 2 16,-5 0-1-16,1 0 0 0,-5 0 0 16,-1 0 0-16,1 0 1 0,3-4 0 15,4-1-2-15,4 2 2 0,4 2-1 0,0 1-4 16,0-1-7-16,0 0 7 15,0 1-18-15,0 0-12 0,0 3-29 16,-4 6-45-16,-9-4-103 0</inkml:trace>
  <inkml:trace contextRef="#ctx0" brushRef="#br0" timeOffset="192144.99">18831 9142 426 0,'0'-11'25'0,"-4"2"-17"0,0 3 15 16,0 1 9-16,-4 0-11 0,4 1-8 15,0 3-8-15,4-2 1 0,0 3-6 0,0 0-2 16,0-1-5-16,0 1-3 0,0 0 4 15,8 0 5-15,-6 6-3 0,2 3-3 16,-2 5-2-16,0 2-14 16,0 1-29-16,0 1-72 0,-2-7-119 0</inkml:trace>
  <inkml:trace contextRef="#ctx0" brushRef="#br0" timeOffset="192889.03">18763 13023 453 0,'0'0'116'0,"2"0"-73"15,-2 0-36-15,0 0 24 0,0 0 17 16,0 0-27-16,0 0-14 0,0 0-3 16,0 0-4-16,0 0-1 0,0 0-2 15,0 0-6-15,0 0-11 0,0 8-5 16,0 3-19-16,0-1-16 0,2 3-21 0,3-1-65 15,-5-1-107-15</inkml:trace>
  <inkml:trace contextRef="#ctx0" brushRef="#br0" timeOffset="193077.04">18738 13849 313 0,'-16'24'150'16,"1"-7"-147"-16,5 2-1 0,2-3 2 15,2-5 1-15,6 1-1 0,0-4-4 16,4-1-23-16,6 3-43 16,0-5-67-16,3-3-27 0</inkml:trace>
  <inkml:trace contextRef="#ctx0" brushRef="#br0" timeOffset="193277.05">18707 14747 151 0,'-4'7'365'0,"4"-1"-337"16,-4 4-26-16,-2 4 5 0,-2 6 18 0,-3 0-13 15,1-3-8-15,4-5-1 0,6-4-18 16,2-1-16-16,6 2-36 0,5-5-21 15,-5-1-73-15</inkml:trace>
  <inkml:trace contextRef="#ctx0" brushRef="#br0" timeOffset="193457.06">18604 15584 142 0,'-8'32'263'15,"0"-2"-241"-15,-5 6-12 0,-1-2 11 16,-1-1 21-16,5-4-19 0,6-7-16 15,4-2-7-15,0-6-7 0,4-1-16 16,6-4-15-16,1-4-43 0,-1-4-122 0</inkml:trace>
  <inkml:trace contextRef="#ctx0" brushRef="#br0" timeOffset="193625.07">18532 16498 151 0,'-15'43'251'0,"1"-1"-231"0,-5 3-16 16,3 0 0-16,-3-1 21 0,5-3-18 15,3-4-6-15,5-6-5 0,4-4-3 0,2-4 2 16,0-4 6-16,0-6-11 0,0-1-21 16,2-6-66-16,4-4-95 0</inkml:trace>
  <inkml:trace contextRef="#ctx0" brushRef="#br0" timeOffset="194832.14">19018 7642 111 0,'0'-12'33'0,"0"-2"85"0,-7 1-93 0,-3-1 18 15,-2 0 0-15,-5 3-15 0,-6 1-8 16,-2 1 1-16,-1 5-10 0,-1 1-1 15,-2 3-6-15,-2 0 3 0,-4 7 4 16,2 6-4-16,4 2 7 0,4 3-2 16,6-1 3-16,3 2-10 0,7 0-3 15,3 0 0-15,6 0 1 0,0 3-3 16,8 4 1-16,9 0 1 0,4 4 0 15,1 2-1-15,5 3-1 0,-2 1 1 16,4 3 2-16,0 3-2 0,-4 3-2 0,-5 3 2 16,-1 3 1-16,-4 1-3 0,-7 3 0 15,-6-1-2-15,-2-1 1 0,0 1-1 16,-15-7 1-16,-1-4 1 0,-5-4 1 15,1-8-1-15,-5 1 0 0,-4-8 2 16,2-3 1-16,-2-5-2 0,-2-5 0 16,4-1-1-16,2-5 3 0,5-5-2 15,-1 0-1-15,9-1 4 0,3-13-1 16,5-8-2-16,4-6-2 0,4-7 0 15,13-8 1-15,10-8 0 0,4-3 0 0,4-7-10 16,6 2-9-16,3-3-9 0,-1 2-11 16,2 5 6-16,1 3 8 0,-1 4 10 15,-1 2 11-15,-7 3 3 0,-6 5 1 16,-8 5 2-16,-7 3 1 0,-12 5 3 15,-4 1 4-15,0 1 1 0,-12 3 5 0,-7 5-7 16,-5 2 1-16,-5 3 1 16,0 5-5-16,0 0-1 0,0 2-2 15,6 3-3-15,5 0-1 0,5 0-8 16,9 0-8-16,4 4-28 0,0 5-75 0,2-3-71 15</inkml:trace>
  <inkml:trace contextRef="#ctx0" brushRef="#br0" timeOffset="195248.16">19499 8710 16 0,'-8'3'193'0,"-2"1"-168"0,1 0-2 15,-1-1 13-15,2 2-1 0,1-3-5 16,1 0-10-16,4-1-4 16,2-1-3-16,0 0 1 0,0 0 8 15,0 0 2-15,0 0 2 0,0-4-10 0,0-6-4 16,0-4 5-16,11-4 1 0,5 0-4 15,7-6-6-15,8-4-2 0,6-2-5 16,6-5 0-16,5 2 0 0,6-4 0 16,2 2 0-16,-3 6-1 0,-3 2 0 15,-11 10 0-15,-6 4 1 0,-12 3-4 16,-5 6-5-16,-9 0 1 0,-3 3-6 0,-2 1-5 15,-2 0-4-15,0 0-9 0,-6 1-16 16,-7 7-43-16,1-3-69 16</inkml:trace>
  <inkml:trace contextRef="#ctx0" brushRef="#br0" timeOffset="195509.18">19536 8302 116 0,'7'0'234'0,"-1"0"-203"16,0 0 2-16,4 3 41 0,7 4-27 15,-1 7-9-15,3 3-2 0,0 7-11 16,-1 4-3-16,1 2-14 0,-3 2-4 15,5 0 0-15,2 0-4 0,6 0 1 16,2-1 0-16,10-2-8 0,2-5-11 0,9-3-13 16,4-2-19-16,8-2-31 0,6-5-53 15,3-5-28-15</inkml:trace>
  <inkml:trace contextRef="#ctx0" brushRef="#br0" timeOffset="197042.27">20822 7802 107 0,'2'-18'68'0,"6"2"12"0,1-2-34 16,-1 2 0-16,-2 1-4 15,-2 4-18-15,0 3 1 0,-1 1-5 0,-3 5-2 16,0 0-1-16,0 2-3 0,0 0-3 16,0 0-1-16,0 11-6 0,-11 13 0 15,-3 11 6-15,3 9 3 0,-1 9-3 16,2 6-2-16,1 7 3 0,-1 4 1 15,4 2-3-15,-5 3-2 0,3 0-2 0,0 2-2 16,-2-7 3-16,1-7-2 0,5-7 0 16,2-13-2-16,0-5-1 0,2-13-1 15,0-9 2-15,0-6 0 16,0-8-2-16,0-2 2 0,0-1 7 0,0-18-2 15,2-5-7-15,8-9 1 0,3-7 0 16,3-1 0-16,1-6-1 0,2 3 0 16,-1-1 1-16,1 1-1 0,4 4 0 15,-1 4-2-15,3 5 2 0,2 9-1 16,-2 6-1-16,0 8 0 0,-1 5 2 0,1 3-6 15,2 0-1-15,-8 8 0 0,3 7 2 16,-3 5-2-16,-5 1 2 0,-3 2-1 16,-5 2 3-16,-4 0 0 0,-2 1 1 15,0-1 3-15,0 0-1 0,-10-2 0 16,-5-2 0-16,-1-1 1 0,-3-5 1 15,-6-2-1-15,3 1 0 0,-7-4 4 0,2 2-1 16,2-3 2-16,-2-4-2 16,2 0 2-16,7-3-2 0,3-1-1 15,7 0-3-15,6-1 0 0,2 0 1 16,0 0-4-16,0 0-14 0,10 0-1 0,7 0-6 15,3 0-14-15,3 0-15 0,2 0-27 16,0 0-33-16,2-1-71 0</inkml:trace>
  <inkml:trace contextRef="#ctx0" brushRef="#br0" timeOffset="197274.28">21486 8238 4 0,'12'-17'265'15,"-4"3"-188"-15,-1 3-49 0,-3 5 6 0,-4 6 8 16,0 0-3-16,0 0-13 0,0 11-13 15,-4 9 4-15,-5 7 1 0,1 6-8 16,-2 0 2-16,1 3-1 0,1-2-4 16,2-2-5-16,4-3 1 0,2-4-2 15,0-2-1-15,0-6-2 0,8-2-2 16,0-6-7-16,3-5-10 0,1-3-6 0,1-1-11 15,7-6-10-15,3-11-31 0,-4-7-55 16,1-8-47-16</inkml:trace>
  <inkml:trace contextRef="#ctx0" brushRef="#br0" timeOffset="197629.3">21771 7708 100 0,'0'-13'-1'15,"0"4"134"-15,0 0-98 0,0 2 2 16,0 4 9-16,0 0-8 0,6 3-15 0,-2 0-15 15,2 1 3-15,3 13 5 16,-5 8 0-16,-2 6-5 0,0 11 0 0,-2 4 0 16,0 7-5-16,0 3 8 0,0 2-8 15,0-1 1-15,0 2-6 0,0-2 0 16,0-5 1-16,0-4-1 0,0-6-1 15,0-12-1-15,0-8 1 0,0-10 0 16,0-6 1-16,0-3-3 0,6-6 6 16,2-15-1-16,5-6-2 0,3-8-1 15,1 1 0-15,-3-1 2 0,1 1-2 0,3 3 3 16,-1 1-3-16,4 4 7 0,-1 4 0 15,-3 3-4-15,-1 5 3 16,-5 5-2-16,3 4-3 0,-3 5-3 0,1 0 0 16,0 5-8-16,1 8-12 0,1 3-11 15,-1 6-14-15,-1 0-28 0,-2 2-62 16,-1-3-81-16</inkml:trace>
  <inkml:trace contextRef="#ctx0" brushRef="#br0" timeOffset="198093.33">22337 8215 94 0,'0'-1'254'0,"0"-4"-226"16,0 5 16-16,0 0-11 0,0 0-9 15,0 10 11-15,0 5-5 0,0 3-14 0,0 3-5 16,0 0-7-16,0-1-1 0,4-2-3 16,7-5 1-16,-5-1 0 0,6-2-1 15,1-3 0-15,-1-4 1 0,5-3-3 16,-1 0-4-16,-1 0 0 0,1-1-1 15,-3-3 0-15,-1-2 2 0,-4 1-2 16,1-2 1-16,-1 2 2 0,0 3-4 16,-4-2 5-16,2 3 0 0,3-1 1 15,-3 0-1-15,4 2-1 0,1 0 2 16,-1 0-3-16,4 0-3 0,3 0-3 0,-3 2 0 15,1 1 8-15,-1-2 4 0,3 3-6 16,-5-4 2-16,3 0 6 0,-5 0-1 16,-2-5-1-16,3-5 2 0,-1-2 10 15,-2-3-5-15,3-1-1 0,-5-3 2 16,0 2-1-16,-2-2-1 0,-2 3 5 0,-2 3-7 15,0-2-1-15,0 6-3 16,0 1 0-16,0 1-1 0,0 6 1 16,0 1-2-16,0 0-10 0,0 0-18 15,0 9-1-15,0 4-14 0,0-1-65 0,0-5-87 16</inkml:trace>
  <inkml:trace contextRef="#ctx0" brushRef="#br0" timeOffset="198293.34">23026 8144 176 0,'-4'-2'230'0,"-3"-3"-212"0,1 5 4 16,2 0 11-16,0 0-20 0,-2 5 2 15,4 4-5-15,2 3-8 0,0 5-1 0,0-1-1 16,0 3-1-16,6 0-7 0,0-1-11 15,0 1-5-15,2-4-11 0,1 1-22 16,1-5-22-16,2-7-48 0,1-4-26 16</inkml:trace>
  <inkml:trace contextRef="#ctx0" brushRef="#br0" timeOffset="198826.37">23340 8148 36 0,'0'-10'-28'0,"0"-3"267"16,-10 2-195-16,-1 0 0 0,-1 3-1 0,-3 2-11 15,1 1 5-15,1 5-7 0,1 0-8 16,4 0-7-16,4 3-7 0,0 9-4 15,4 3-4-15,0 2-1 16,2 1 2-16,8 0-1 0,0 2 2 0,7 2-4 16,-3 2 2-16,3 3 0 0,1 2-7 0,1 0 5 15,2 2 2-15,-1-1 1 0,-5-1-2 16,-3-3-3-16,-10-1 4 15,-2-3-2-15,0 2 0 0,-2-6 0 16,-10-1 2-16,-7-3 1 0,-1-3 0 0,-3-1-1 16,-4-4 2-16,4-1-1 0,0-1 0 15,7-4-1-15,6 0 0 0,1 0 2 16,7 0-2-16,2-1-1 0,0-4 0 15,0 0-7-15,13 1-5 0,3-2 1 16,5 3-2-16,2-2-7 0,3-1 5 0,1 0-5 16,4-1 0-16,0-1-3 0,7-1 5 15,1-3-4-15,10-3 20 16,3-2 21-16,4-5-18 0,4-2 3 15,-4-5 21-15,-1-1 5 0,-5-2 8 0,-6-1-11 16,-7 1-2-16,-8-2-11 0,-11 3-5 16,-7 4-1-16,-11 2-1 0,0 5 3 15,-13 5 8-15,-5 3-3 0,-5 7 1 16,-2 3-1-16,0 2-2 0,-2 3-2 15,5 9 4-15,5 7-3 0,5 3 0 0,5 1-2 16,7 4-8-16,0 0 1 0,11 1-1 16,3-1-1-16,7 1 1 0,6-1-1 15,8-5-3-15,10 0-2 16,13-3-7-16,2-6-16 0,2-2-2 0,-2-5-17 15,0-4-15-15,-8-2-18 0,-9-4-156 16</inkml:trace>
  <inkml:trace contextRef="#ctx0" brushRef="#br0" timeOffset="199313.4">22831 7669 102 0,'0'6'147'0,"0"-1"-181"16,7 2-59-16,-1-2-20 0</inkml:trace>
  <inkml:trace contextRef="#ctx0" brushRef="#br0" timeOffset="200377.46">24994 8218 49 0,'0'-4'15'0,"0"2"-3"0,0 2-9 15,0 0 27-15,0-1-19 0,0-1 22 16,4-1 37-16,2-3-61 0,0 1 6 15,0 0 2-15,0-2 2 0,3 0 4 16,-3-4 4-16,0-1-2 0,0 0 5 16,-6-1-5-16,5 3-2 0,-5 0-1 15,0 2-7-15,0 3 0 0,0 0-4 16,-3 1-3-16,-1 0-2 0,-4 1-3 0,2 2-1 15,-2 0 3-15,-3 1-5 0,-5 0 3 16,3 1 0-16,-3 7 0 0,1 2 1 16,-3 2 1-16,3 3 1 0,1 2-1 15,3 4 0-15,5 6-4 0,4-1 2 16,2 5-3-16,2-2 0 0,11-2 1 15,3-2 0-15,5-6 0 0,6-4-1 16,4-6 0-16,0-5 1 0,4-4-1 16,0 0 0-16,0-10 0 0,-4-5 0 15,-6-3 1-15,-2 0-1 0,-11 1 1 0,-6-1 2 16,0 1-1-16,-6 0-3 0,0-3 1 15,-6 3 3-15,-6 0-2 0,-1 4-1 16,1 0 1-16,-4 4-1 0,1 2 1 16,1 1-2-16,-1 2 0 0,5-1-3 15,4 2-2-15,-1 3-9 0,5 0-12 16,2 2-20-16,0 11-13 0,9 2-6 15,7 2-31-15,1-2-54 0</inkml:trace>
  <inkml:trace contextRef="#ctx0" brushRef="#br0" timeOffset="200854.48">25527 8264 91 0,'-6'10'6'0,"-1"4"16"0,5 5 1 0,-4 4 6 15,2 7 5-15,-2 7 4 16,0 4-5-16,2 5-2 0,-9 7-3 15,1 1-2-15,-5 8-6 0,-3 2 1 16,1 1-7-16,-2 2 3 0,3-5-5 0,7-4 11 16,-1-5-12-16,4-11-7 0,3-6-1 15,-1-12 1-15,6-10-1 0,-2-7-1 16,2-7 3-16,0 0 16 0,-2-19 6 15,2-10-24-15,0-10 4 0,6-11-6 16,7-5 1-16,-3-5-1 0,-2-3 2 0,1-3-2 16,-3-2 0-16,0-4-1 0,0-1 0 15,-2-4 1-15,5 0-1 16,1-1-3-16,4 1-3 0,3 5-3 15,2 6 1-15,7 13 1 0,3 10 4 0,0 11 2 16,2 15-2-16,2 9 1 0,-2 8-2 16,0 0 3-16,0 9 0 0,-2 9-1 15,-4 3 4-15,-4 4-4 0,-5 5-2 16,-5-1 1-16,-5 3 1 0,-6 2 1 15,-4-3 1-15,-11 1-1 0,-5-2 2 16,-7-4 0-16,2 1 0 0,-6-6 0 0,2-1 1 16,-2-3 1-16,0-5 0 0,4-1-3 15,4-5 1-15,9-2-3 16,6 1 2-16,6-5-4 0,2 1-23 15,0-1-39-15,8 0-6 0,8 0-18 0,3 0-75 16</inkml:trace>
  <inkml:trace contextRef="#ctx0" brushRef="#br0" timeOffset="202374.57">26042 8229 22 0,'-9'-5'170'0,"-1"1"-145"0,2 2 12 16,-1-2 21-16,3 3-17 0,4-2-8 16,-2 2-4-16,4 1-2 0,0 0-14 15,0 0-15-15,0 0 2 0,8 0 9 0,7 5 2 16,1 0 3-16,5-1-4 0,4-2-1 15,2-2 1-15,4 0 0 0,2-2-2 16,6-12-2-16,4-2 0 0,-1-4-4 16,-3 0 0-16,-2-1-1 0,-8-1-1 15,-8 2 4-15,-5-3-4 0,-9 3-4 16,-7 1 4-16,0-4 0 0,-7 4-5 15,-9 1 2-15,-9 1-5 0,0 8 6 16,-6 1 0-16,-4 8 1 0,2 0 0 16,2 4 0-16,2 10-1 0,6 4-1 0,3 4 2 15,5 4 1-15,3 4-1 0,6 4 0 16,6 1 2-16,0-2-1 0,6-1-1 15,10-4 0-15,7-1 2 0,6-5 0 16,0-5-1-16,4-8-1 0,0-4 2 16,6-5 0-16,3 0-1 0,-3-14 0 15,4-5 1-15,-3 0 1 0,-1-2-1 16,2-1 6-16,-3-2 4 0,-3 1-3 15,-4 3-1-15,-4 1-1 0,-11 5-2 16,-6 4-2-16,-5 4 1 0,-3 5-1 16,-2 1 2-16,0 0-1 0,0 6-8 0,-2 9 2 15,-5 5 3-15,5 3 1 0,0-2-3 16,2 1-2-16,-2-2-4 0,0-2 5 15,-2-1 1-15,0-6 1 0,-4-2-2 16,3-3 0-16,1-4-2 0,2-1 3 16,-2-1 2-16,4 0 1 0,0-7-3 15,0-8-1-15,2 1 3 0,6-5-3 16,5 0-2-16,1 3 0 0,1-1 2 15,3 3 1-15,1 3-1 0,0 1-6 16,-1 1 3-16,3 3 2 0,2 1-2 0,-1 1 0 16,7-2 5-16,0 3 1 0,2-1 1 15,0 1-3-15,-2 1 3 0,-4-2-1 16,0 1 1-16,-7 0-1 0,-1-3 0 15,-5 1 1-15,-6-1 1 0,-1 0 1 16,-5-1 3-16,0-1 1 0,-5 3 0 0,-5-3-3 16,-4 2 0-16,-3 1 6 15,-1 3-4-15,1 1 2 0,-4 1-2 16,-1 0 4-16,3 5 0 0,-4 8-4 15,5 2 1-15,1 7-1 0,3 0 1 0,3 1-5 16,7 1 2-16,2-3-2 0,2 0-1 16,6-3-2-16,9-3 2 0,1-2 0 15,3-5 0-15,6-3-1 0,2-5 1 16,4 0 0-16,0-4-5 0,0-7-3 15,-7-1 5-15,-3-1-6 0,-4 0 0 0,-7-1-3 16,-2 2 5-16,-2 2-3 0,-3 2 0 16,-3 4 4-16,0 2 2 15,0 2 4-15,0 0-6 0,-5 0-3 16,-1 10 3-16,2 0 4 0,2 3-1 0,2-2 1 15,0 1-1-15,4-3 1 0,2-5 0 16,7-1 0-16,-5-3 1 0,6 0 1 16,7-1-1-16,2-12 0 0,2-4 2 15,2-4-1-15,-7-4-1 0,5-2 0 16,-6-4 1-16,1-1 1 0,-3-3-2 0,-5-2 0 15,1-1 1-15,-5-2-3 0,-2-2 4 16,2 1-2-16,-8-2-2 0,2 3 3 16,1-2-2-16,-1-1 3 15,2 5-2-15,0 6-2 0,0 7 2 16,-2 9 2-16,-2 6 3 0,0 6-1 0,0 4-2 15,0 0-5-15,0 1 0 0,0 10 4 16,0 4-1-16,-2 5 2 0,-6 1-2 16,2 3 1-16,-1 0-1 0,1 1 0 15,2 2 0-15,2-1 1 0,0 3-1 16,2 2 0-16,-4 2 1 0,4 2-1 0,-7 2 1 15,1 4-1-15,0-1 0 0,-4 2 1 16,1-1-2-16,1-2 2 0,-2-4-2 16,2-3 3-16,-1-8-1 15,3-5-2-15,2-7 2 0,-2-7 2 0,4-5-2 16,2 0 4-16,-2 0 12 0,2-10-8 15,0-4-7-15,0-4 0 0,4-2 0 16,8-2 0-16,1 1-2 0,3 4 1 16,1 2-1-16,-5 3 2 0,3 1-1 15,-1 3 1-15,-4 5-3 0,1 2 4 0,3 1-2 16,-3 0-3-16,3 0 3 0,-4 4 1 15,5 1-2-15,-1 5 0 0,1-1 1 16,5 0-1-16,3 1-2 0,2-3-23 16,2 1-4-16,0-3-11 0,0-3-29 15,1-2-44-15,1 0-97 0</inkml:trace>
  <inkml:trace contextRef="#ctx0" brushRef="#br0" timeOffset="202545.58">27931 8020 255 0,'-4'1'32'0,"-2"1"2"0,-3 0 5 16,3 5-12-16,0 0 4 0,0 3-7 15,0 6-13-15,-1-1-8 0,3 6-2 16,-2-2 0-16,6 1-2 0,0-1-11 16,0-2-4-16,12 2-14 0,5-5-3 15,8 0-12-15,6-3 22 0,0-5-92 16,2-3 61-16,-2-3-26 0</inkml:trace>
  <inkml:trace contextRef="#ctx0" brushRef="#br0" timeOffset="202850.6">28231 8133 151 0,'0'-18'86'0,"0"-2"-33"15,0 4-2-15,0 0-24 0,-7 0 6 16,-1 6-2-16,-4 1-8 0,1 4-9 15,1 4-2-15,2 1-7 0,4 0-4 16,-5 10-2-16,7 7 2 0,0 4-1 16,0 1 0-16,2 3 0 0,0 0 0 15,6 1 1-15,3 1-1 0,1-3-1 16,2-2 1-16,1-2 1 0,-1-4-3 15,5-3 0-15,-1-3 3 0,3-8 0 16,-7-2-1-16,5 0 1 0,-5-7 3 0,1-7 2 16,-3-3 5-16,-4-1 3 0,-2-4 3 15,-4 2-6-15,0 1-3 0,0-3-1 16,-8 3-2-16,-2 3 1 0,-3 2-4 15,1 0 0-15,4 1-1 0,-3 3 1 16,3 2-3-16,2 0-1 0,4 7-8 0,-2 0-2 16,4 1-18-16,0 0-26 15,0 8 6-15,0 5-12 0,4-3-37 16,2-1-35-16</inkml:trace>
  <inkml:trace contextRef="#ctx0" brushRef="#br0" timeOffset="203342.63">28431 8072 105 0,'2'-4'130'16,"0"1"-87"-16,0 1 20 0,-2 2-14 15,0 0-19-15,0 0 1 0,0 0-13 0,0 0-11 16,0 5 5-16,2 7 4 16,-2-1-5-16,5-1-8 0,1-2 0 15,0-1-1-15,0 0 1 0,2-3-1 16,-1 0-1-16,5 1-1 0,-2-2 1 0,5 0-3 15,1 1 0-15,-3-2-12 0,3 2-3 16,1-1 0-16,1 0 1 0,9 0 1 16,4-2-14-16,-4 1 9 0,2 0 8 15,-2-1-11-15,-2 0 15 0,-2-1 1 16,-5 0 5-16,1 0 1 0,-7-6 2 0,-1-3 0 15,-3 0 8-15,-8-4 4 0,4 1 5 16,0-1 0-16,-4-3-4 0,2 2 0 16,0-3-3-16,2 4 7 15,0 3-7-15,1 0-3 0,3 4-3 0,0 2-4 16,2 1-1-16,3 3-2 0,-1 0 1 16,1 0 1-16,-3 10-2 0,-2 1 2 15,-2 6-1-15,-1 0 2 0,-5 4-3 16,2 4 2-16,4 0 2 0,2 4-1 15,0-2-1-15,-1-1 0 0,-3 2 3 0,-4-5 4 16,0 1-3-16,0-1 6 0,-6-3 1 16,-3-4 3-16,-7 0-1 0,3-5 4 15,-1-1-5-15,1-2-4 0,1-4-5 16,2 0 0-16,-1-4-1 15,3 0 3-15,-4 0-6 0,1 0-6 0,1 0-7 16,2-3-12-16,0-2-13 0,-3 0-14 16,-5-9-56-16,-1-2-133 0</inkml:trace>
  <inkml:trace contextRef="#ctx0" brushRef="#br0" timeOffset="203542.64">28111 7708 480 0,'0'-10'13'0,"4"4"-11"0,-2 4-9 16,4 1-3-16,2 1-13 0,3 0-23 0,5 0-43 15,-3 0-83-15</inkml:trace>
  <inkml:trace contextRef="#ctx0" brushRef="#br0" timeOffset="-161075.39">21054 9596 124 0,'0'0'33'16,"0"0"-5"-16,-2 0 4 0,-1 0 2 15,1 0-11-15,2-3-2 0,0-1-2 16,0 0 2-16,0-1 1 0,0 0-8 16,0 0-1-16,0-3 2 0,0 2 4 0,0-4 3 15,0 0-9-15,0-2-3 16,0-4-3-16,5-3 2 0,-1-8-3 15,0-4 1-15,0-3 1 0,-2-4-8 16,0 0 11-16,-2 0-4 0,0-2 3 0,0 2-5 16,0-1-3-16,-6-1 2 0,-2 2-2 15,-7 2 0-15,5 1-2 0,-3 6 1 16,1 4 1-16,4 7-3 0,-1 5 0 15,1 3 2-15,4 7 1 0,0 0 0 16,2 1-1-16,2 2 2 0,-2 0-1 0,2 0-5 16,0 7 0-16,0 9 3 15,0 7 2-15,0 6 0 0,0 7 0 16,4 6-2-16,2 7 2 0,2 9-1 15,1 9-1-15,-3 4 0 0,-2 7 0 0,0-4 1 16,-2-2 1-16,-2-7 7 0,0-4-11 16,0-1 1-16,-8-6 0 0,0-2 0 15,-3-7 2-15,-1-4 1 0,4-7-3 16,-3-6 1-16,3-7 1 0,0-5-1 15,4-7-2-15,2-5 1 0,2-3 2 0,-2-1 0 16,2 0-1-16,0-7-2 16,0-9-2-16,0-7 1 0,0-4-2 0,2 0 3 15,6-1 2-15,4-3-2 16,5 3-2-16,-1 0-2 0,5 2 0 15,2 1 1-15,2 1-4 0,3-1 4 0,-1 0-2 16,0 1 4-16,-2 2-1 0,-2 1 0 16,-3 2 3-16,-3 2-2 0,-3 0 2 15,-1 1-2-15,-5-1 2 0,0 4 1 16,-3-1-1-16,-3 1 1 0,0 4 1 15,-2-1 0-15,0 2-1 0,0 0 0 0,0 1 2 16,0 1 0-16,0-1 1 0,-4 2-5 16,-1 2 9-16,-3-2-14 0,2 2 15 15,0 2-3-15,2-2-1 16,-5 3-1-16,3 0 0 0,-2 0 0 0,2 0-3 15,-1 4 2-15,3 4-1 0,0 0 0 16,-4 2 10-16,4 3-13 0,-2 2 3 16,1 4-1-16,3-2 0 0,2 2 0 15,0-1-1-15,0-1 1 0,9 0 1 16,-3-2-1-16,0 0-1 0,6-2 2 0,-1-2-2 15,1-2 1-15,-1-1 0 0,-1-5 0 16,-2 1 1-16,0-3 0 0,3-1 0 16,1 0 0-16,-4 0 2 0,3-5-2 15,-3-2 0-15,0-3 0 0,-4-1 2 16,3-1-4-16,-5-1 3 0,0 0-1 15,0-3 2-15,-2 1-2 0,0 0-1 16,0-2 0-16,0 1 1 0,0 1-1 16,0 0 0-16,0 3-1 0,0 3 2 15,0 1-1-15,2 0-1 0,2 3 0 0,4 3 0 16,5-1 0-16,-1 0-8 0,5 2 13 15,-1 1-1-15,1 0-5 0,1 0 4 16,-1 0-3-16,1 2 1 16,-1 5 7-16,0-3-12 0,-9 3 4 0,0-2 0 15,-2 0-1-15,-2-2 0 0,-4-2 1 16,5 1 1-16,-5-2 0 0,0 0 0 15,4 0 0-15,-4 0 2 0,4-3 0 16,0-6-2-16,4-1-1 0,-2 2 2 16,3-1-10-16,1 3 13 0,0 2-3 0,1 2 1 15,1 2-1-15,5 0-1 0,1 0 0 16,3 0 2-16,2 5-2 0,-1 4 0 15,3-3 6-15,4 0-19 0,4 2 19 16,-2-3-31-16,8 4 1 0,-1 1-13 16,-3-1-19-16,6-1-26 0,-4-2-38 15,3-4-42-15</inkml:trace>
  <inkml:trace contextRef="#ctx0" brushRef="#br0" timeOffset="-160711.36">22680 9417 36 0,'0'-9'135'15,"0"0"-99"-15,0 0 16 0,0 0-2 16,-4 2-18-16,-4-1-3 0,4 1-2 16,-4 3-9-16,1-1-1 0,-3 2 0 15,2 2 4-15,-5 1 1 0,-1 0-8 16,-5 9-2-16,-3 6 3 0,1 7 0 15,-2 3-1-15,-4 3-3 0,9 2 11 16,3-1-17-16,5-3-1 0,10-3-4 0,0-4 0 16,4-2 0-16,11-3-1 0,3-8 0 15,7-2 1-15,4-4 1 0,2-2-1 16,2-11-1-16,0-5-1 0,-4-1 0 15,-2-1 0-15,-6 1 2 0,-9 1 0 16,-2 3 1-16,-4 1 0 0,1 4-2 0,-5 3 0 16,-2 5 4-16,0 2 0 15,0 0-3-15,0 3-2 0,0 12 0 16,-2 3 2-16,0 3-1 0,2-1 0 15,0 1-3-15,16 1-40 0,15-4-17 0,10-1 15 16,13-5 10-16,6-8-158 0</inkml:trace>
  <inkml:trace contextRef="#ctx0" brushRef="#br0" timeOffset="-160155.33">23545 9027 28 0,'2'-1'218'0,"-2"-2"-171"16,0 1 8-16,0 2-4 0,0 0-9 16,0 0-20-16,0 10-8 0,0 13 14 15,-5 10-3-15,-5 5-11 0,-2 8 8 0,-3 4-8 16,1 2 0-16,-3 2-2 0,1-1 1 15,5-4-4-15,3-5-3 0,2-9 7 16,6-7-14-16,-2-8 1 0,2-6 0 16,0-7-1-16,0-3 1 0,0-3 0 15,0-1 2-15,4 0 0 0,8-7 1 16,7-8 5-16,4-7-7 0,4-2 0 0,-1-3-2 15,3 3 2-15,0 0 0 0,-2 3-2 16,0 6-12-16,0-1 19 0,-2 7-4 16,-7 3-5-16,-1 5-2 15,-3 1-3-15,-3 0 2 0,-1 8 4 0,-6 6-4 16,-2 1 6-16,0-1-2 0,-2 3 1 15,0-3 11-15,0 2-10 0,-8-1 0 16,-2 0 0-16,-7-1 1 0,-1-2 3 16,1-1 4-16,-6-1-5 0,5-3 1 15,-3 1 0-15,2-2-2 0,7-1-1 0,4-2-1 16,4 1 1-16,2-3-2 0,2-1-2 15,0 2-15-15,0 0-13 0,2-1-13 16,10 1-17-16,0-2-17 16,9 0-73-16,-4-10-115 0</inkml:trace>
  <inkml:trace contextRef="#ctx0" brushRef="#br0" timeOffset="-159978.33">23917 9432 88 0,'2'-4'290'0,"0"-1"-235"0,-2 4-15 15,0-1-16-15,4 2 5 0,0 0-3 16,4 2-28-16,3 11 24 0,-3 2-20 15,0 3-1-15,0 0-1 16,1-2 1-16,-1-1-3 0,0 0-10 0,0-2-11 16,1 0-10-16,-3-2-18 0,2-4-35 15,0-3-62-15,-1-4-56 0</inkml:trace>
  <inkml:trace contextRef="#ctx0" brushRef="#br0" timeOffset="-159747.31">24328 9226 90 0,'0'8'221'0,"-2"3"-208"0,-6 11-13 0,-3 1 30 16,3 5 1-16,-2 5 4 0,-1 4-5 0,-1 4-9 16,0 0 1-16,-3 2 7 15,5 0-17-15,-3-1 3 0,7 1 5 16,0-3-13-16,2 1-6 0,2-4 0 15,2-2 1-15,0-6-3 0,0-4-6 0,2-7-6 16,4-6-14-16,2-8-10 0,1-4-7 16,1 0 4-16,2-13-3 0,3-8-44 15,-1-6-59-15</inkml:trace>
  <inkml:trace contextRef="#ctx0" brushRef="#br0" timeOffset="-159283.28">24491 8859 29 0,'4'0'51'16,"1"0"116"-16,-1 0-167 0,-2 10 8 15,4 8 38-15,-6 6-11 0,2 8-8 16,-2 6-9-16,0 5-5 0,0 6-6 15,-4 1-3-15,-2-1-1 0,-1 1-1 16,-1-4 0-16,0-2-2 0,0-2 2 16,-1-8-2-16,7-5-1 0,-4-6 4 15,4-7-11-15,2-7 2 0,0-5-9 16,0-3 3-16,12-1 1 0,5 0 8 0,6-10 3 15,-1-1-5-15,3 1-7 0,0 0 4 16,4-1 5-16,0-2-2 0,2 0 10 16,4-3-3-16,2 0 12 0,-2-3-9 15,3-1 0-15,-5-1 10 0,-2 1-9 16,-6 1-5-16,-9 1 3 0,-6 3-1 0,-8 2-3 15,-2 2 6-15,0 4 9 16,-12 3 5-16,-7 3-3 0,-3 1 3 16,-3 3 7-16,-4 12 6 0,0 6-3 15,4 2-5-15,5 4-6 0,3 2-3 0,9 1-5 16,8 1-5-16,0 0-4 0,12 1 0 15,9-1 8-15,4-4-13 0,6 1 0 16,10-5-9-16,11-2-1 0,6-2-5 16,10-2-39-16,4 0 3 0,5-7-39 15,3-3-72-15</inkml:trace>
  <inkml:trace contextRef="#ctx0" brushRef="#br0" timeOffset="-158211.22">26106 9416 63 0,'0'-1'0'0,"4"-2"1"0,-2-3 130 15,2 3-85-15,-4-2 0 0,0 0-12 16,0-1-1-16,0-1 0 0,0 0-6 0,0 1-2 16,-8-2-6-16,-3 4 0 0,1-1-4 15,-2 1 1-15,-3 4 1 0,-3 0-3 16,1 0-4-16,-2 9 3 0,1 6-4 15,3 3-5-15,3 3 0 0,2 7-1 16,1-1 9-16,9 0-16 0,0 0 1 16,2-2 1-16,11-3 1 0,3-1 1 15,1-6-1-15,4-2 0 0,-1-7-2 16,1-3 1-16,0-3 2 0,-1 0 0 15,1-7 0-15,-2-6 3 0,-7-6 0 0,0 2-3 16,-5-3 4-16,-3 0-1 0,-2-1 3 16,-2-2-2-16,0 1 1 0,-2 1-1 15,-7 3 0-15,1 2-4 0,0 3-11 16,4 3 16-16,0 3-3 0,2 4-10 15,2 3-10-15,0 0-18 0,10 0 4 16,4 9 9-16,1 3-1 0,1 2-14 16,1 0-1-16,1 1 5 0,-1-1 12 15,0 1 8-15,-1 0 14 0,-1-2-2 16,-3-2 1-16,0-1 1 0,-3-2 2 0,1 1-2 15,2 0 4-15,-3 2 5 0,-3 5 4 16,0 3 1-16,0 5-1 0,0 7 6 16,-1 2-4-16,-1 5-3 0,-2 4 3 15,-2 2-3-15,0 6 6 0,-8 5-2 16,-5 3-1-16,1-1 1 0,-7-1 7 0,3-6-10 15,-1-5 1-15,1-7 2 16,1-9-1-16,5-8-5 0,3-10-4 16,5-3-1-16,-2-6 1 0,0-2 2 15,2 0 8-15,-2-12-4 0,0-7-7 16,0-9-3-16,0-9 0 0,1-6-1 0,-1-6 1 15,4-1-2-15,0-5 0 0,0-4 1 16,2-1-1-16,13-4-1 0,1-1-5 16,11 1-7-16,0-1-11 0,6 7-4 15,0 6-1-15,0 12 6 0,3 13 9 16,-5 11 2-16,0 9-6 0,-3 7 14 0,1 0 3 15,-2 3-5-15,-8 12 4 16,-5 3 8-16,-3 2-12 0,-11 2 0 16,0 0 6-16,0-1-1 0,-13-1 2 15,-3 0 0-15,-3-1 3 0,-2 0 5 0,-3-2-5 16,3-1-2-16,0-3 1 0,5-3-2 15,5-4-1-15,9-1-5 0,-2-1-15 16,4 1-44-16,0-2-45 0,4-3-81 16</inkml:trace>
  <inkml:trace contextRef="#ctx0" brushRef="#br0" timeOffset="-156967.15">26703 9570 70 0,'-2'0'-32'16,"2"0"212"-16,0 0-150 0,0 0-23 16,0 0 7-16,6 0 9 0,5-2 15 0,5-4-5 15,-1-2-8-15,3-3-7 0,1-2 1 16,-1-4-1-16,7-3 2 0,-6-6-2 15,1-1-2-15,1-3-2 16,-11 0-7-16,-1 2-10 0,-1 1 13 0,-8-1-5 16,0 4-3-16,0 3-1 0,-2 5 2 15,-8 5 0-15,-5 4-3 0,5 5 0 16,-5 2 0-16,1 1 0 0,1 13-2 15,3 10-1-15,0 4 2 0,1 7 1 16,5 3-2-16,4 1 0 0,0 1 3 0,7-4 7 16,3-3-20-16,4-3-2 0,1-6 3 15,3-5 1-15,1-7 2 0,2-4 5 16,-1-6 1-16,1-2 2 0,0 0 0 15,-3-10 0-15,3-2 3 0,-2-3-4 16,-3 1 2-16,-1 2 0 0,-3-1 2 16,-4 5 1-16,3 3 0 0,-5 1-2 15,-2 4-2-15,0 0-2 0,-2 0-1 16,0 1 0-16,-2 7 3 0,0 4 1 15,0-2-2-15,0 1 1 0,-2 0 1 16,-2-3 0-16,-2-1-1 0,4-2 0 0,-2-4 2 16,2-1-2-16,2 0 0 0,-3 0 4 15,3-4-7-15,0-5 6 0,0-4-7 16,3-2 4-16,5-2 0 0,6-1-2 15,-1 0 0-15,7 0-2 0,1 3-2 16,2 3-2-16,4 2 1 0,-5 1-2 16,7 0-3-16,0 2 15 0,0 1-2 15,0 1-3-15,0 1 3 0,0-2 2 16,0 2 5-16,-4 1 0 0,-5-1-3 15,-1 0 0-15,-7 2 2 0,-5-2-2 0,-3 0 3 16,-4 0 2-16,0 0 8 0,0-2-7 16,0-2-3-16,-8 3-1 0,-3-2-1 15,-5 3 4-15,1 2-3 0,-3 2 2 16,-5 0-3-16,2 7 4 0,3 7-1 15,-3 5 3-15,2 2-5 0,9 3-3 16,0-2-2-16,3 1-1 0,7-2 8 16,0-1-13-16,0 0 4 0,13-5-2 15,-1-4 0-15,11-2 0 0,-2-5 3 16,3-3-4-16,1-1-3 0,-2 0 1 0,0-6-2 15,-7-4-2-15,-1 0-1 0,-5 1 1 16,-6 2 0-16,-2 2-2 0,-2 2 5 16,0 1 1-16,0 2 1 0,0 0-2 15,-4 0-16-15,0 4 5 0,0 5 5 16,2 2 2-16,2 1 0 0,0-1 3 15,0 0-3-15,0-3-2 0,2-2 2 16,4-2 4-16,2-4 4 0,3 0 2 16,3 0 2-16,3-5 0 0,3-7-1 15,1-5 8-15,0-6-8 0,-3-2 0 0,-1-5 3 16,-1-2-4-16,-3-5 5 0,-3-1-9 15,0-1 16-15,-3-5-8 0,-1 0-1 16,0-2-3-16,2-4 2 0,-2 0-4 16,3-3-4-16,-3-1-2 0,2 3 2 15,1 6 6-15,1 8 0 0,-4 10-2 0,0 9 4 16,-4 7-4-16,-2 4 7 15,2 4 0-15,-2 0 1 0,0 2-2 16,0 1-2-16,0 0-5 0,0 3 3 16,0 7 3-16,0 2 1 0,0 5-4 0,0 3 5 15,0 4-2-15,-2 5 0 0,-2 6-1 16,-2 3-1-16,0 5 0 0,-2 2-1 15,1 2 2-15,-3 2 0 0,2-1 0 16,-3 3-1-16,1-2 0 0,2-3 0 16,-1-6-1-16,3-11-1 0,2-5 3 15,-2-7 7-15,6-8-9 0,-2-2 6 0,0-6 1 16,2-1 8-16,0 0 1 15,0-7 3-15,0-11-17 0,2-4-1 16,6-3 0-16,2-2-15 0,-1 1 22 16,3 2-6-16,-4 3-1 0,5 4-2 0,-5 6 1 15,0 3 0-15,3 3-2 0,-3 4-2 16,4 1-1-16,3 0-2 0,-3 0-10 15,1 4-7-15,5 6-10 0,-1-3-22 16,6 1-28-16,-3-4-55 0</inkml:trace>
  <inkml:trace contextRef="#ctx0" brushRef="#br0" timeOffset="-156526.12">28094 9298 10 0,'0'2'261'0,"-4"1"-231"0,-6 1-1 16,1 1 4-16,-3 3-7 0,6 1-12 15,0 3-6-15,4 2-6 0,2 0-2 16,0 1-3-16,0-1 1 0,0 0-5 15,6-1-4-15,2 0 2 0,11-1-11 16,1-2 5-16,5-3 14 0,0-4-38 0,0-3 14 16,2 0 3-16,2 0 10 0,-3-5-17 15,-1-5 22-15,-2-2 9 0,-4-1 11 16,-7 0 15-16,-4 0 11 15,-6 0 2-15,-2 1 6 0,0-1-7 0,0 2-8 16,-8 1-9-16,-4 2-4 0,-3 2 1 16,3 3-2-16,-3 3-6 0,7 0-5 15,0 8-4-15,2 6-2 0,4 4-1 16,-1 2-3-16,3 1 2 0,0 3 0 15,7-1 11-15,5 0-14 0,-4-4-1 0,11-2 4 16,2-3 1-16,1-5 0 0,9-1 0 16,-4-6 0-16,-2-2 2 0,-6 0 0 15,-3-2 2-15,-3-10-2 0,-1 0 2 16,-8-7 2-16,-2-1 0 0,-2-1 1 15,0-2 5-15,-8 3-8 0,-7 0 0 16,3 3-12-16,-2 3 17 0,-1-2-5 16,7 7-6-16,0 2 1 0,6 3-11 15,2 3-11-15,0 1-18 0,0 0-27 16,10 0-10-16,8 5-32 0,1-5-74 0</inkml:trace>
  <inkml:trace contextRef="#ctx0" brushRef="#br0" timeOffset="-156269.12">28725 9370 4 0,'6'4'-2'16,"-2"-3"195"-16,-4-1-134 0,0 3 6 15,0-3 0-15,0 1-31 0,0 1-2 16,-2 1-10-16,0 0-11 0,0 2-4 16,2 0-7-16,0 3-4 0,0-2 4 15,6 2 0-15,4-1 6 0,-1-3-21 16,1 3 20-16,0-2-14 0,7 4 4 0,-5 1 3 15,1 0 2-15,3 1 0 0,-5-2 2 16,-3 1-3-16,0-3 2 0,-4 2-1 16,0 1-1-16,0 0 1 0,-1-1 1 15,1-3-2-15,-4 1-8 0,2-2 1 16,0-1-1-16,-2-1-2 0,2 0-12 15,0-1-21-15,-2-2-12 0,0 0-25 16,0 0-40-16</inkml:trace>
  <inkml:trace contextRef="#ctx0" brushRef="#br0" timeOffset="-155907.09">28096 8990 110 0,'7'1'177'0,"-3"-1"-166"0,0 0-12 15,6 0 5-15,3 0-4 0,1 0-4 16,3 0-66-16,-3 0-143 0</inkml:trace>
  <inkml:trace contextRef="#ctx0" brushRef="#br0" timeOffset="-155173.04">28708 9492 12 0,'4'-3'11'0,"-4"-1"226"16,0 2-191-16,0-1-3 0,0 2 19 0,4 1-18 15,-4 0-12-15,7 0-6 0,-7 0-7 16,0 0-8-16,4 1 1 0,-4 7 1 16,0 2-3-16,0 0 2 0,0 0-1 15,-4 0 0-15,0 0-3 0,-3-2-6 16,7-3-1-16,0-2 0 0,0 0-2 15,13-3 0-15,3 0 6 0,7-1-1 16,6-11-2-16,2-4-1 0,0 0-4 16,0-2 0-16,-2-1-2 0,0 2 1 15,-4 0-1-15,-5 4 1 0,-1 3 1 0,-3 3 1 16,-5 4-9-16,-3 1 16 0,-2 1-2 15,-4 1 0-15,-2 1 0 0,0 9 2 16,0 5 3-16,-2 5 11 0,-6-2-19 16,2 4 1-16,2 0-1 0,0-5-1 15,1 1 1-15,3-1 1 0,0-2-3 16,3 0 0-16,5-2-3 0,4 2-8 15,5-1-9-15,-3-3-2 0,9 1-8 16,-2-4-79-16,-1-7-96 0</inkml:trace>
  <inkml:trace contextRef="#ctx0" brushRef="#br0" timeOffset="-155005.03">29649 9765 373 0,'-6'0'7'0,"3"0"-33"16,-1 0-17-16,0-2-138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4:48:40.7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5554 1258 25 0,'0'0'41'0,"0"0"-22"0,0 0 7 15,0 0-8-15,0 0-4 0,0 0 0 16,0 0 4-16,-2 0-3 0,0 0-7 16,0 0 7-16,2 0-4 0,-2 0 2 15,2 0-7-15,0 0-1 0,-2-2 4 16,2 2 5-16,0 0-2 0,0-1 2 15,-2 1 2-15,0 0 1 0,-2 0-5 16,4 0 1-16,0 0-2 0,-2 0-3 16,2 0-3-16,-2 0 4 0,2 0-3 0,0 0 2 15,0 0-3-15,0 0 1 0,0 0 8 16,0 0-2-16,0 0-4 0,0-6-2 15,0-6 3-15,0-6-8 0,10-5 2 16,2-8-2-16,3-5 6 0,3-5-1 16,5-7 0-16,0-8-3 0,0-5 3 0,-1-5 4 15,-1-1-8-15,-2-1 2 16,-3 2 1-16,-3 5-2 0,-1 2-4 15,-2 8 4-15,-1 5 2 0,1 4 1 16,0 8-5-16,1 6 1 0,1 4 0 0,-4 5-1 16,1 3-2-16,-1 4 1 0,-2 2 1 15,-4 4 0-15,2 2-2 0,0 2 1 16,-4 2 0-16,0 0 0 0,2 0-1 15,3 8 0-15,-1 6 4 0,0 9 3 16,0 6-3-16,-2 3 0 0,2 6 4 0,-2-1-7 16,0 2 3-16,2 0-2 0,-2-1 1 15,5 0-1-15,-3-3-1 16,2-3 0-16,2-1 1 0,-1 1 0 15,-1-3-1-15,2 2 1 0,-2-3 0 0,2-1 0 16,1 0-2-16,-5-4 1 0,4-2 1 16,-2-1-2-16,-2-2-2 0,1-3-1 15,1-2-1-15,0-2-6 0,-2-2 2 16,-2-4-6-16,0 0 2 0,0-2-3 15,0-2-8-15,-2 0 3 0,0-1-11 0,2 0-4 16,-2 0-6-16,0 0-1 0,0-7-28 16,0-5-42-16</inkml:trace>
  <inkml:trace contextRef="#ctx0" brushRef="#br0" timeOffset="238.01">5652 775 264 0,'8'0'57'0,"0"0"-45"16,4 0 53-16,5 0-23 0,4 0-2 16,3 0-7-16,3 0-6 0,6 0-8 15,-4 0-3-15,6 0-1 16,-4 0-9-16,1 0-2 0,-4 0-2 0,-3 2 0 15,-2-1 1-15,-2 0-6 0,-5 0-4 16,1 0-15-16,-5-1-14 0,3 0-13 16,-3 0-32-16,-2-3-57 0,-1-7-97 15</inkml:trace>
  <inkml:trace contextRef="#ctx0" brushRef="#br0" timeOffset="438.02">6340 510 161 0,'4'0'136'16,"-4"0"-105"-16,0 10-1 0,0 4 2 15,0 5-11-15,0 1-10 0,0 4-4 16,0 3 1-16,0-2-3 0,0 0-2 16,0 2 7-16,2-2-9 0,0 0 2 15,2 1-2-15,-4-5-8 0,0-1-5 0,0 0-8 16,0-4-9-16,0-1-14 0,0-4-11 15,0-3-22-15,0-3-23 0</inkml:trace>
  <inkml:trace contextRef="#ctx0" brushRef="#br0" timeOffset="1066.06">6361 535 150 0,'0'0'90'0,"0"0"-59"16,6 5 7-16,0 3 3 0,6 3-3 15,3 3-5-15,1 2-8 16,3-1-6-16,4 2-5 0,-5-1-3 15,5 0 0-15,0 1-5 0,-3-1-3 0,1 0-1 16,-2 0-1-16,-3-2 1 0,1 0-2 16,-5 0 1-16,-1 3 0 0,-3-4-3 15,0-1-6-15,0-2-9 0,-1-2-8 16,-3-1-10-16,0-3-14 0,-2-1-33 15,0-2-9-15,-2-1-5 0,0 0-16 0</inkml:trace>
  <inkml:trace contextRef="#ctx0" brushRef="#br0" timeOffset="1290.07">6700 425 2 0,'6'13'213'0,"-6"3"-168"16,2 3 4-16,2 5-7 0,-2 2-13 0,2 3-8 15,-2 2-6-15,0 2 3 0,-2 1 1 16,0 1 1-16,0 0-5 0,0 0-3 16,2-3-6-16,0 1 1 0,0-3-4 15,3-6 0-15,3-2-5 16,-2-7-15-16,4-5-15 0,-1-5-33 0,-3-5-59 15,-2-1-66-15</inkml:trace>
  <inkml:trace contextRef="#ctx0" brushRef="#br0" timeOffset="1494.08">7018 518 12 0,'6'0'281'16,"-6"0"-226"-16,0 6-43 0,0 8 46 15,0 4-23-15,0 8-7 0,4 4-3 16,0 0-3-16,3 3-8 0,1-1-7 15,2-3-6-15,3 0 0 0,1-4 5 16,0-6-4-16,1-1-4 0,-1-5-10 16,1-3-14-16,-3-4-13 0,-1-4-26 15,-1-2-39-15,-8-1-75 0</inkml:trace>
  <inkml:trace contextRef="#ctx0" brushRef="#br0" timeOffset="1805.1">7010 397 84 0,'-13'-19'231'16,"1"1"-193"-16,-1 12 2 0,11 2 31 15,0 1-22-15,2 3-16 0,0 0-22 16,13 4-11-16,5 9 4 0,7 2 0 16,4 4-2-16,8 0 2 0,2 1-4 0,7 2 0 15,6 2 2-15,-1 4-5 0,3 4 3 16,-2 1-1-16,-7 1-10 0,-3 3 0 15,-7-4 2-15,-4 0-3 0,-6-2 4 16,-7-5 5-16,-8-3 1 0,-10-5 0 16,0-2 2-16,-10-5 3 0,-8-3 2 0,-3 1 6 15,-10-4 5-15,-2 0 8 16,-7 2-8-16,-3-2-4 0,-2 2-2 15,-5 0-5-15,5 0-2 0,5 0-3 16,9 1 1-16,11 1 1 0,5 1-3 0,5-1-8 16,8 6-19-16,0 0-31 0,2-2-42 15,0-1-135-15</inkml:trace>
  <inkml:trace contextRef="#ctx0" brushRef="#br0" timeOffset="5110.29">22931 488 64 0,'0'0'75'0,"0"0"-47"0,0 0 3 15,0 0 9-15,2 0-8 0,-2 0-9 16,0 0-2-16,0 0-1 0,0 0-3 16,0 0-3-16,0 0 2 0,0 0-4 0,0 0 2 15,0-1-3-15,0-3 0 0,-2 2 2 16,-3-1-4-16,3 0-2 0,-4 0 1 15,2-3-1-15,-2 3 2 16,0-1-4-16,-3-1 0 0,1 0 3 0,-4 1 2 16,1 0 0-16,-1 1 7 0,-3 0-3 15,1 2-3-15,-5 1-2 0,-1 0-4 16,3 0 2-16,-3 0 2 0,1 6-4 15,0 5-4-15,-1 2 2 0,1 5 0 16,5 2-1-16,-1 7-2 0,7 4 1 0,0 4 0 16,3 3-2-16,5 2 1 0,0-1 1 15,9 0-1-15,5-3-1 0,9-3 2 16,6-3-1-16,4-10 0 0,6-2-1 15,0-8 0-15,3-6 1 0,-3-4-1 16,-2 0-1-16,-4-5 2 0,-4-10 0 16,-6-4 0-16,-4-1 0 0,-3-4 1 15,-5 0 2-15,-3-1-1 0,0-3 0 16,-4 1 1-16,-4 0-1 0,0 0 2 15,0 3-2-15,0-3-2 0,-8 0 5 0,-2 2-4 16,-1-1-1-16,-1 5-1 0,-3 1-2 16,5 7 0-16,-2 6-4 0,1 5-3 15,3 2-6-15,0 2-11 0,2 11-12 16,1 5-3-16,5 5-15 0,0 0-38 15,0-2-80-15</inkml:trace>
  <inkml:trace contextRef="#ctx0" brushRef="#br0" timeOffset="5671.32">23319 585 24 0,'4'0'-15'0,"-2"0"217"0,-2 0-160 16,0 5-40-16,0 6 27 0,0 5 7 16,-4 5-15-16,0 3-3 0,-2 3-9 15,-2-1-2-15,-1 3-1 0,1-4 0 16,0-2 6-16,0-1 11 0,1-7-8 0,3-4-5 15,2-5-2-15,0-4-1 0,2-1 2 16,0-1 13-16,0 0 5 0,0-7 0 16,0-10-15-16,8-7-10 0,5-5 2 15,3-4 0-15,3 0-2 0,4-4 4 16,1-3 0-16,5 0-5 0,2-2 1 0,5 2 1 15,-3 6-2-15,-2 4 1 16,0 7 1-16,-4 7 0 0,-1 5 1 16,-3 6-4-16,-4 5 1 0,-1 0-1 15,-7 6 0-15,-1 10-1 0,-2 2 2 0,-4 5 0 16,-2 4 0-16,-2 2-1 0,-2 2 1 15,-10 2 2-15,-5-1-3 0,-3-2-3 16,-3 0 1-16,-2-5 1 0,0-2-1 16,1-4-2-16,1-6 2 0,2-2-4 15,5-6 0-15,3-4 1 0,9-1-1 0,-2 0 2 16,6 0-1-16,-2-5 1 0,2-3-2 15,0 2 3-15,0 1-1 16,0 4-4-16,4-1 2 0,4 1 5 16,1 1-2-16,1 0 3 0,2 0 1 0,1 5 3 15,1 3-3-15,3 2 0 0,3 0 0 16,1-2 1-16,4 2-5 0,-2-3-9 15,8-1-34-15,-2 1-10 0,-3-4-81 16,5-2-137-16</inkml:trace>
  <inkml:trace contextRef="#ctx0" brushRef="#br0" timeOffset="9739.54">21663 1967 129 0,'0'0'32'0,"0"0"5"0,0 0 7 15,0 0-13-15,0 0 0 0,0 0-5 16,0 0-6-16,0 0 1 0,0 0-3 15,0 0 1-15,-2 0-4 0,2 0 1 16,0 0-3-16,-2 0 2 0,2 0-4 0,0 0-2 16,-2 0 1-16,0 0 1 0,-2 0-3 15,4 0-4-15,-2 0 4 0,0 0-5 16,0 0-1-16,0 0 1 0,2 1 0 15,-2-1-1-15,2 1 0 16,0 1-1-16,0 0 0 0,0 0 0 0,0 3-1 16,0-1-2-16,0 1 5 0,8 0 0 15,-2 1-2-15,4 0 0 0,1 1 2 16,-1-1-1-16,5 1-1 0,-3 1 7 15,3 1-10-15,-3 2 1 0,0 2-1 16,3 1 2-16,-5-1 1 0,0 0 2 0,5-1-3 16,-3-1 1-16,3 2 0 0,-1-1 0 15,-1 0-2-15,1 0 2 16,-1 0 0-16,-3-1-1 0,2 3 0 0,-3-1 0 15,3 1 1-15,-4-1-1 0,0 1-1 16,5 0 1-16,-5-2 1 0,0 0 0 16,3-1-3-16,-5 0 2 0,4 0 2 15,1 1-2-15,1 0 0 0,-2 2 1 16,1-1-2-16,1 0 2 0,1 0-1 15,-5 0 0-15,4 1 2 0,-6 1-2 0,3-2-1 16,1 2 1-16,-6 0 1 0,2 1-1 16,-2 0-1-16,3-1 1 0,-3-1 0 15,0 0 0-15,0-1-3 0,0 2 3 16,0 0 0-16,3 1 0 0,-3-2 2 15,-2 0-4-15,2-1 4 0,-2 0-2 16,0 1-2-16,-2-1 3 0,0-3 0 16,0 3-2-16,0-3-1 0,0 2 2 15,0 2 0-15,-4-5-1 0,0 0-1 16,2 1 1-16,-5-7 1 0,5 6 0 0,-2-4-2 15,0 0 2-15,-2 3 2 0,0 0-3 16,0 6 0-16,-7 1 2 0,3 2-2 16,-1-2 5-16,3-6-4 0,0-1 0 15,0 0 2-15,-3 1-3 0,3 2 1 16,-2 0 0-16,-1-5 2 0,5 4-2 15,-2-3-1-15,0 0 1 0,-1-2 2 16,1-2-2-16,0 2 0 0,-3-1 0 16,1 3-1-16,-2 7 1 0,-5 0 2 15,1 1 0-15,3-2 5 0,1-6-5 0,8-2-1 16,-2 3-1-16,-5-2 1 0,3 4-1 15,-2-2-1-15,-1 1 2 0,1-1 1 16,0-1-2-16,1 2-1 0,-1-2 2 16,0 4 1-16,-3 2-1 0,-1-3-3 15,6-1 4-15,-1-3 5 0,3-3-7 0,2 0 1 16,0 0 1-16,-4 0 1 0,3 4-2 15,-1-3-1-15,0 2 1 16,4-3 0-16,-4 0-1 0,6 2-1 16,-4-4 2-16,1 0 1 0,3 0-2 15,-2-1-1-15,2 0 3 0,0 0-2 0,0 0 0 16,0 0 1-16,0 0-2 0,0 0-4 15,0-1-9-15,7-8-13 0,3 1-17 16,0-5-13-16,5-2-51 0,-9-2-109 16</inkml:trace>
  <inkml:trace contextRef="#ctx0" brushRef="#br0" timeOffset="11003.62">21738 1994 24 0,'-2'0'105'0,"2"0"-83"0,0 0 10 15,0 0 12-15,0 0-14 0,0 1-10 16,0-1-4-16,0 0-3 0,0 0-3 15,0 0 0-15,0 0-1 0,0 0 7 0,8 0 1 16,0 0-5-16,3 0-2 0,1 1 2 16,0 4-4-16,1-2-2 0,1 3 1 15,1-1-1-15,3 0 3 0,3 0 4 16,2 0-19-16,2 1 26 0,-3 0-19 15,5 1 3-15,0 1-1 0,-4-2 1 16,0 1-1-16,1-1 0 0,-1 0 1 16,2 1-1-16,-2 0 3 0,-1-1-2 15,-1-1-2-15,-4 1 0 0,1-1 0 16,1-1 2-16,-3-1-3 0,3 3 1 0,-7-2 1 15,5 1-2-15,-3 0-1 0,-1-2 2 16,-1 3-3-16,3-1 2 0,1 1 0 16,1 1 2-16,1-1 0 0,-1 0-1 15,1 1 0-15,-1-2 1 0,0 1 0 16,-1-1 1-16,1-1-2 0,-1 1 0 15,-3-2 0-15,3 0-4 0,1 0 5 16,-1-2-1-16,1 0 2 0,-3 2 0 16,1-2-4-16,1 3 1 0,-1 1-1 15,-1 0 1-15,1 0-2 0,-1-1 2 0,-2 1 1 16,-1-1-2-16,1 4 0 0,-4-1 0 15,1 3 3-15,1 2-2 0,-2-4-1 16,-4 4 0-16,1-1 3 0,-1-3-2 16,0 3 1-16,2 1-1 0,-4-1-1 15,4 1 1-15,1 0-2 0,-1-1 2 0,2 2 0 16,0-3 0-16,1 2-2 15,1 0 2-15,0-2 0 0,1 0-1 16,-1 0-1-16,-2-2 1 0,0 2 1 16,1-2-1-16,-3-1-1 0,-2 0 2 0,0-1 0 15,0 2-1-15,-2-1 0 0,3-3 0 16,-3 1 1-16,0-1-1 0,0 0-1 15,0 0 2-15,-2-1 0 0,2-1-2 16,-2-1 1-16,0-1 0 0,2 1 2 16,-2-1-2-16,2 2-2 0,0 0 3 15,0 0 0-15,0 1-1 0,0 0-2 0,4 3 3 16,-1 0 1-16,1 1-4 15,0-1 1-15,-2 0 2 0,2-1 1 16,-4 0-3-16,5-1 0 0,-5-1 2 0,0-2 0 16,2 1-1-16,-4-2 0 0,0 0 1 15,0 0 0-15,0 0 2 0,0 0 1 16,0 0 2-16,0-1-4 0,0-3-5 15,0 2-2-15,0-2-4 0,0 0-6 16,0 2-12-16,-2-1-10 0,2 3-13 16,-4-2-24-16,4-2-46 0,-2 1-91 0</inkml:trace>
  <inkml:trace contextRef="#ctx0" brushRef="#br0" timeOffset="12030.68">22984 2660 6 0,'2'0'4'0,"-2"0"-4"0,0 0 106 15,0 0-40-15,0 0-48 0,0 0-3 16,0 0 20-16,0 0 10 0,0 0-7 0,0 0-10 15,0 0-4-15,0 0-4 0,0 0-2 16,0 0 0-16,0 0-7 0,0 2-3 16,0 1-3-16,0 2 1 15,0 2 3-15,-2 0-2 0,-4 2-3 0,2 2-3 16,0 2 2-16,0-1-2 0,-2 1 0 15,-3 1 1-15,5 1-1 0,-4 2 0 16,0-1 0-16,-1-1 0 0,-1 0 2 16,0 2-3-16,-3-1 0 0,3 2 1 15,-5 4-1-15,1-1 0 0,2 0 8 16,-1-3-4-16,3-4 0 0,2-1-2 0,-3-1-2 15,1-1 1-15,0-3 1 0,-1 0-1 16,-1 0-1-16,1 1 1 0,-3 1 0 16,0 2 0-16,-5 6-2 0,-2 0 2 15,1 1 0-15,3-4 2 0,3-5 0 16,3 0 2-16,1-2-2 0,0-1-3 15,-3 2 1-15,1-4 2 0,-1 2-1 16,1-2 0-16,0 0-4 0,1 1 4 16,-3-1 0-16,-1 0-1 0,1 3-2 15,-1-4 2-15,5 3 0 0,-2 0-1 0,-3 1-1 16,-1 5 2-16,-3-3-1 0,5 0 0 15,-3-2 2-15,7-3 2 0,-1-1-3 16,-5 0-1-16,1-1 0 0,-1 1 1 16,-5-1 2-16,9-1-2 0,-1-1-2 15,-1-1 2-15,3 1-2 0,-1-1 2 0,2 0-2 16,-1 0 2-16,-1 0 1 15,2 0-3-15,-3 0 1 0,1 0-1 16,4 2 3-16,-7-1-3 0,5-1 0 16,-3 3 1-16,1-2 1 0,2 0-1 0,1 2-2 15,-1-3 3-15,2 1 1 0,0-1-3 16,1 0 0-16,1 0 2 0,2 1 0 15,0-1-1-15,0 0-1 0,-5 0 2 16,7 0 1-16,-4 0-3 0,0 0 0 16,2 0 1-16,-2 0 2 0,-1 0-2 0,-1 0-2 15,4 0 3-15,-2 0 1 0,4 0-2 16,0 0-1-16,-5 0 2 15,3-1 0-15,2 1-1 0,-2 0-1 16,0 0 0-16,2 0 0 0,2 0-5 0,0 0-16 16,0 1-15-16,0 3-8 0,0-1-16 15,2-1-31-15,0-2-50 0</inkml:trace>
  <inkml:trace contextRef="#ctx0" brushRef="#br0" timeOffset="12775.73">21176 2436 2 0,'0'3'47'0,"0"-2"96"15,0-1-122-15,0 0-6 0,0 1 21 16,0 0-14-16,4 1 1 15,2-1 1-15,2 2-3 0,3-2-1 0,3-1-4 16,0 0 2-16,1 0-2 0,1 0-1 16,1 0-4-16,0 0 2 0,7 0-2 15,3 0 1-15,2 0-3 0,6 0-7 16,3 0 5-16,3-1-1 0,2-2-3 15,3 0-4-15,1 2 2 0,1-2 2 0,-1-1-4 16,-1 2 0-16,-5 0 1 0,-2 0 0 16,-3 2-4-16,-7-1 0 0,-7 1-3 15,-3-1 1-15,-5 1-4 0,1-4 0 16,-5 2 5-16,-2 0 0 0,-1 1-3 15,-5-1-3-15,-2 1-1 0,0-1 4 16,0 2 0-16,0 0 0 0,0 0-13 16,0 0-11-16,0 4-20 0,-4 1 5 15,1 0-19-15,-1-1-32 0</inkml:trace>
  <inkml:trace contextRef="#ctx0" brushRef="#br0" timeOffset="13271.75">21366 2886 20 0,'0'0'85'16,"0"0"-40"-16,0 0-17 0,0 2 5 16,0 0 6-16,6-1 3 0,-2 0-4 15,6 0-8-15,3-1-4 0,1 0-7 0,7 0 0 16,6 0-5-16,4 0-3 15,4-5 0-15,4-2 1 0,5 1 3 0,3-1 9 16,-1 1-7-16,-5 0-6 16,-4 1-7-16,-4 2-2 0,-2 2-3 0,-4-1 2 15,2 1-6-15,-2-3-15 0,0 0-10 16,2 1-14-16,-2-3-39 0,-2-2-59 15,-1-3-79-15</inkml:trace>
  <inkml:trace contextRef="#ctx0" brushRef="#br0" timeOffset="14075.8">23108 2575 63 0,'0'0'127'0,"0"0"-95"16,0 0 19-16,0 3-4 0,0-2-12 15,0 0-1-15,0 3-15 0,-4-3-5 16,2 2 5-16,2 0-4 0,-2-2-3 16,2 0 1-16,0 1-3 0,0 0-6 15,0 3 0-15,0-4-3 0,12 0 6 16,7-1-1-16,10 0 0 0,8 0-3 0,7 0 1 15,5 0-4-15,7-4 0 0,4 0 6 16,8 0-3-16,-2-2 1 0,-4 0-3 16,0 0 2-16,-6 1-2 0,-8-2 1 15,-7 2-2-15,-6-2 2 0,-4 3 1 16,-10-2 1-16,-5 2-3 0,-1-1 2 15,-9 1-1-15,0 0 2 0,-4 2 1 16,-2-2-3-16,5 1 3 0,-5 0 2 16,0 0-5-16,0 2 1 0,0-1 0 15,0 2-1-15,0 0-6 0,0 0 4 0,0 0-2 16,0 0 0-16,0 0-2 0,2 0-6 15,-2 0-5-15,0 0-12 0,0 6-14 16,0-2-21-16,0 1-45 0,0-3-97 16</inkml:trace>
  <inkml:trace contextRef="#ctx0" brushRef="#br0" timeOffset="15003.84">20555 2498 16 0,'3'1'20'16,"-3"-1"193"-16,0 0-174 0,0 0-3 15,0 0 5-15,0 0-9 16,0 0-6-16,0 0-7 0,2 0-8 0,-2 0 0 15,2-4-6-15,2-3 3 0,0-4-2 16,2-1 6-16,0-2 6 0,5-3-8 16,-3-1-3-16,4-5-4 0,1 0 2 15,5-1-1-15,-3-1 0 0,1 1-2 16,-3-2 3-16,-1 1 0 0,1 2-2 15,-3 4 0-15,-2 5 0 0,-2 3 0 0,-4 4 2 16,3 3-3-16,-3 0 0 0,-2 4-1 16,2 0-2-16,0 0 0 0,0 0 0 15,0 0 1-15,0 0-3 16,4 6 3-16,0 6 2 0,1 2-1 0,1 6-1 15,0 1 0-15,0 2 2 0,1 1-1 16,1-1-2-16,2 1 1 0,-1-2 0 16,-3 1-1-16,4 1-1 0,-3-2-4 15,5 1 5-15,-6-4-3 0,1-3-13 16,1 1 1-16,-2-4-3 0,1-1-11 0,-1-3-5 15,-6-4-17-15,-2-1-23 0,0-4-18 16,-4 0-9-16</inkml:trace>
  <inkml:trace contextRef="#ctx0" brushRef="#br0" timeOffset="15172.84">20653 2457 71 0,'0'0'201'0,"4"0"-197"0,6 0 13 15,2 0 23-15,9 1-5 0,2 1-9 0,8-1-9 16,0 3-9-16,2-2-2 0,4 3-4 15,0-2 0-15,-1 5-1 0,-1 2 1 16,-6 2-9-16,-5 5-37 0,-7 0-42 16,-11 2-93-16</inkml:trace>
  <inkml:trace contextRef="#ctx0" brushRef="#br0" timeOffset="15903.9">20775 3083 50 0,'6'-4'89'0,"-4"-2"30"0,0 6-99 16,-2-1 11-16,2 1-1 0,0 0-14 15,-2 0-10-15,2 0 8 0,0 10 0 16,-2 5-4-16,0 4-2 0,0 2-1 15,0-1-2-15,0 0 7 0,-4-1-3 16,-2-2-6-16,2 0 6 0,-3-4 1 16,-1 0-5-16,4-6-3 0,-2-2 7 0,0-2-1 15,2-3-2-15,-3 0 5 16,1 0-2-16,0 0-1 0,2-10-2 15,-2-5 1-15,4-2 0 0,2-3-3 16,0-3 3-16,0-1 1 0,0-3-1 0,8-3-1 16,0-1-7-16,4-1 2 0,5-1 1 15,4 2-2-15,-1 4-2 0,3 6 0 16,0 4 2-16,2 5 2 0,4 2-3 15,-5 1-1-15,3 7 3 0,-6 2-1 16,-2 0-2-16,-5 6 1 0,-4 7 1 0,-3 2-2 16,-7 3-2-16,0-1-9 15,-3 3 5-15,-9 0 3 0,0 0 2 16,-3 0 0-16,1-1 3 0,1-2 1 15,-1-2-2-15,4-4 0 0,3-2 3 0,3-3-2 16,4-3-1-16,0 0 0 0,0-1-1 16,0 1 1-16,8 1-2 0,3-1 2 15,3 1 1-15,-1-1 1 0,3 1-3 16,1 3 0-16,1-2 2 0,3 2 0 15,0 0 1-15,-1-3-1 0,3 3-1 0,-6 1 1 16,-1-1 2-16,-5 3-3 0,-5-3 2 16,-2 1-1-16,-4-1-2 0,0 0 2 15,-2 1 2-15,-9 1-2 16,-1-2 1-16,-2 1 1 0,-5 2 5 0,-2-1-1 15,1 0-2-15,-1 0-2 0,2-1 2 16,1-1-5-16,1 0 0 0,1 1 3 16,-3 0-3-16,3 1-5 0,-3 0-10 15,2 0-10-15,5 1-19 0,2 0-61 16,-3 1-110-16</inkml:trace>
  <inkml:trace contextRef="#ctx0" brushRef="#br0" timeOffset="17757">25785 1798 162 0,'-4'0'62'0,"2"0"-22"15,2 0 10-15,-4 0-5 0,2 0-16 16,0 0 1-16,2 0-4 0,-2 0-7 16,0 0-3-16,2 0-3 0,0 0 2 0,0 0-4 15,0 0 0-15,0 0 3 0,0 0-4 16,0 0 2-16,0 0-6 0,0 0 3 15,0 0-4-15,0-8 0 0,4-5-5 16,12-8 0-16,3-7 2 0,6-4-4 16,0-3 2-16,-1 0 2 0,-1 0 0 0,0 1-2 15,0-1 0-15,-3 1 1 16,-3-1 0-16,3 1-1 0,-1-1-1 15,0 1 2-15,-7 7 0 0,0 3-2 16,-1 8 1-16,-5 5 0 0,0 6 0 0,0 2-1 16,-4-1 0-16,3 4 1 0,-3 0-4 15,2 0 3-15,2 0 0 0,-2 7 1 16,4 6 1-16,1 2-2 0,-1 3 1 15,2 5 1-15,-4 2-1 0,3 3-1 16,-1 2 1-16,-2-1 0 0,2 4 0 0,-1-1-2 16,-1-2 0-16,2 0 2 0,-2-3-1 15,3-2-4-15,1-1 0 16,-2-3 0-16,0-2-4 0,-1-3-6 15,-1-1 4-15,-2-2-3 0,0-3-2 0,-2-3-6 16,0-3-9-16,-2-2-5 0,0-1-12 16,0-1-19-16,0 0-13 0,0 0-25 15</inkml:trace>
  <inkml:trace contextRef="#ctx0" brushRef="#br0" timeOffset="17961.02">25934 1619 90 0,'8'-4'199'0,"3"-1"-162"0,3 2-17 16,7-2 24-16,4-1-13 0,4 0-10 16,4 1 3-16,6-2-4 0,4 2-7 15,7-1-5-15,-3 1-3 0,3 4-4 16,-4 0-1-16,-5 1 0 0,-6 0-21 0,-6 2-23 15,-4 7-56-15,-7-6-97 0</inkml:trace>
  <inkml:trace contextRef="#ctx0" brushRef="#br0" timeOffset="18860.07">27172 1313 10 0,'2'1'241'16,"-2"-1"-203"-16,0 0-34 0,0 1 10 15,0 2 13-15,5 7 9 0,-3 4 6 16,0 5-15-16,2 6-4 0,-2 0-12 16,0 2 3-16,-2 5-1 0,0-4 4 0,4 3-3 15,-4-4-6-15,2-4-2 0,0-1 8 16,-2-5-11-16,0-4 0 0,0-2 2 15,0-5-4-15,0-2 4 0,0-2-3 16,0-2 3-16,0 0 7 0,0 0-2 16,0-6-4-16,-4-7-1 0,2-4-3 0,2-4-2 15,0-4 1-15,2-4-1 16,4-1 2-16,3-3 0 0,5-1-2 15,-4-4-2-15,9-2 3 0,4 0-1 16,1 1 1-16,3 3-2 0,4 7-1 0,-4 7 1 16,2 8-2-16,-2 6 1 0,0 1 0 15,0 7 1-15,-4 0-1 0,-3 0 2 16,-3 7 0-16,-3 5-1 0,-3 4 0 15,-7 1 0-15,-2 5-1 0,-2 3 0 16,-6-2-1-16,-5 2 1 0,-7-3 1 0,1 0 3 16,1-1-4-16,-1-4 2 0,3 0 2 15,1-4-2-15,1-2 0 16,3-3 0-16,3-2 0 0,2-1 0 15,4 1-3-15,0-3-2 0,0 4 2 16,8 0 1-16,3-1 1 0,5 1-1 0,1-1 2 16,-1-3-1-16,7 4 0 0,-4-3 0 15,5 0 0-15,1 3 1 0,-6-1-1 16,4 2 1-16,-7 1 0 0,-3-2 0 15,1 1-2-15,-8 1 1 0,-2 0 2 16,3 1-2-16,-7-1 1 0,0 1-1 0,0-2 2 16,0-1 2-16,-3 2-3 0,-7 0 3 15,0 0 0-15,-3 1-2 16,-5-4 2-16,5 2 0 0,-5-2 1 15,1-1-3-15,-1 2-1 0,-3-1 0 0,0 0 0 16,1-1-1-16,-3 0-10 0,0 3-17 16,-4-2-24-16,2 3-24 0,3-2-25 15,-1-4-55-15</inkml:trace>
  <inkml:trace contextRef="#ctx0" brushRef="#br0" timeOffset="19445.09">26848 1401 79 0,'2'-1'163'0,"-2"-1"-118"0,0 1-4 16,2 1 6-16,0 0-11 0,-2 0-18 15,4 0 0-15,0 3 2 0,0 6 1 0,3 4-3 16,-1 1-4-16,-2 3-1 0,0 2-8 15,-2 1 1-15,-2 3-4 0,0 2 2 16,0 2-3-16,-4 2 1 0,0-1 3 16,0 1-6-16,0 0-4 0,1-4-2 15,3-1-6-15,-2-2-1 0,2-6-12 16,0-1-4-16,0-7-17 0,0 0-12 15,0-6-20-15,5-2-10 0,-5 0-27 16</inkml:trace>
  <inkml:trace contextRef="#ctx0" brushRef="#br0" timeOffset="19681.12">26687 1602 33 0,'0'0'172'0,"0"0"-84"16,4 0-77-16,6 0 13 0,0 2 25 0,9-2-12 16,6 0-9-16,6 0-8 0,2 0-10 15,4 0-2-15,6-5-5 0,7-3-1 16,2 1 0-16,6-1-2 0,-3 1 0 15,-1 4-21-15,-6-1-43 0,-9-1-68 16,-8 1-110-16</inkml:trace>
  <inkml:trace contextRef="#ctx0" brushRef="#br0" timeOffset="22120.26">29514 1318 141 0,'0'-2'37'0,"0"-1"-17"16,0 1 14-16,0-1-8 0,0-1-3 15,0 1-5-15,0-1 4 0,0 0 7 16,-2 1-10-16,-4-2 0 0,-2 0 1 15,0 0-7-15,-5-2 8 0,-1 0-10 16,-3 2 6-16,-1 1-1 0,-3 1-9 16,-2 3-4-16,-2 0 1 0,-4 0 0 15,0 8-1-15,0 1 2 0,5 3 2 16,-1 2-6-16,2 3 2 0,5 2-1 15,5 5-1-15,3 4 1 0,4 2-4 0,6 3 1 16,0-3 2-16,6 0-2 0,8-1-2 16,7-4 3-16,4-2-1 0,4-3 1 15,4-7-3-15,8-2 5 0,0-5-2 16,5-6 0-16,-3 0 2 0,3-2-2 15,-5-8 1-15,-4-4-2 0,-4-1 1 16,-2-2 1-16,-8-3 1 0,-4 1-1 16,-7 0 2-16,-6 0 1 0,-4 0 1 15,-2 0-1-15,-2-2-1 0,-8 3-4 16,-6-2 3-16,-3 0-3 0,-2 4 0 0,-1 0-7 15,1 2 0-15,-4 5-14 0,2 3-2 16,5 6 2-16,-1 0-16 0,7 10-21 16,-3 2-64-16,3 1-61 0</inkml:trace>
  <inkml:trace contextRef="#ctx0" brushRef="#br0" timeOffset="22402.28">29454 1464 0 0,'9'3'184'15,"-1"6"-137"-15,-2 4 5 16,4 2 0-16,3 1-17 0,-1 3 1 16,3 1-13-16,1 1-9 0,3-1-6 0,2 2 10 15,1-1-7-15,-1-2-6 0,4 1-3 16,-5-1 1-16,3 0-9 0,2 0-31 15,-2-7-39-15,-7-5-64 0</inkml:trace>
  <inkml:trace contextRef="#ctx0" brushRef="#br0" timeOffset="24016.37">28557 994 2 0,'2'0'65'0,"-2"0"33"16,0 0-58-16,0 0-19 0,0 0 7 16,0 0-6-16,0 0 5 0,0 0-4 0,0 0-14 15,0 2-3-15,0 0 0 0,0 6 15 16,0 0 3-16,0 2-4 0,0 7-5 15,-2-1 5-15,-4 7-7 0,0 3-6 16,-2 5-2-16,-1 4 2 0,1 4-6 16,0 6-1-16,-3 4 2 0,1 4 3 0,4 2-3 15,0 2-1-15,0 3 0 0,-1 5 3 16,3-2 3-16,0-1-5 0,2-3 1 15,2-1-3-15,-2 0 1 16,0 2-1-16,0 1 1 0,-2 0 0 0,0-2 9 16,-1-3-14-16,-1-3 3 0,2-1 1 15,-2-1-1-15,2 2 0 0,-2-1 2 16,-1 2 0-16,-1-2 0 0,4 2-3 15,0-1 4-15,0 2 0 0,2 3-1 16,-3-3-1-16,3 4 3 0,0 2 1 0,0-1-4 16,0 3 0-16,2 1 2 0,-2-4-1 15,2 1 0-15,-2 0-1 0,0-3 2 16,2 4-2-16,-4-3 0 0,0 1 1 15,-3 1-2-15,1-2 3 0,-2 3-1 16,0 0 0-16,2-1 0 0,-1-2 0 16,1-6-1-16,0-4-1 0,-2-3 2 15,-1 1 0-15,3 0-1 0,0 0 0 16,0 2-1-16,-2 0 3 0,1 2-3 15,1 3 1-15,0-2 1 0,-2 1 0 16,1-1 1-16,1-1-2 0,2 0 2 0,-2 1-3 16,0-2 2-16,0 0 1 0,-1-3-1 15,1-3 1-15,2 1-1 0,-4-2 0 16,6-1 5-16,-7-1-2 0,5-7-2 15,2-2-1-15,-2-7 0 0,4-4 1 16,0 0-2-16,-2-3-1 0,2 0 4 16,-2 1 0-16,-2-2-3 0,2 2 0 15,-2-2 3-15,-1-3 1 0,1-2-4 16,2 1 0-16,0-2 1 0,-2 3 1 15,2-3-2-15,0-2-1 0,0-4 2 0,2-3 0 16,0-1-2-16,0-1 0 0,0 0 1 16,0 0-4-16,0 0-6 15,2-11-19-15,4-6-7 0,4-5-25 0,-1-8-66 16,-3-8-153-16</inkml:trace>
  <inkml:trace contextRef="#ctx0" brushRef="#br0" timeOffset="25206.44">25986 2118 141 0,'0'0'66'0,"0"0"-28"0,0 0-6 15,0 0-3-15,0 0-1 0,2 0-14 16,6 0-6-16,2-6 9 0,7 0-2 0,0-3 1 16,3 0 1-16,1 1 2 0,0-1-6 15,1 2 1-15,1 1-8 0,0 2-1 16,6 0 2-16,-2 1 8 0,-1 3-12 15,8 0-2-15,1 0 1 0,6 0-1 16,4 0 0-16,3 0 0 0,4 0 0 16,1 0-2-16,5 2 1 0,6 0-3 15,0 0-4-15,7 3 0 0,3-4-2 16,9 3 7-16,4-3-1 0,-1-1 4 15,1 0 0-15,-2 0-2 0,-6 0 0 0,-3-4 1 16,-1-3 1-16,-11 1-1 0,0-2-1 16,-4-1 1-16,-5-1 1 0,1-1-4 15,-4-3-11-15,0 1 19 0,-1 0-6 16,-1 1 3-16,0 2-3 0,-5-1 1 15,3 4 0-15,-5-2 0 0,0 2-1 16,1 0 1-16,5 0 1 0,3 2 0 16,2-1-1-16,4 1-2 0,0-1 2 15,1 0 2-15,-1-2-4 0,6 3 4 16,-2-2-4-16,0-2 2 0,-2 2 0 0,-2-1 0 15,0 1 0-15,-4-1 1 0,-4 1-1 16,-3 1 1-16,-4 0 1 0,1 1 0 16,-1-1-1-16,3 1 5 0,-1-1 1 15,3 1 0-15,1 1-5 0,1 0 3 16,4 2-2-16,2 1-2 0,-1 0 0 0,3 1-1 15,-6 0 2-15,-2 0-2 16,-7 0-1-16,-4 0 2 0,-4 0-1 16,-8 0 1-16,-8 0-1 0,-5 0 0 15,-10 0-1-15,-4 0-10 0,0 0 8 16,0 0-3-16,-4 0-34 0,-6 0-47 0,-4-1-42 15,-1-4-76-15</inkml:trace>
  <inkml:trace contextRef="#ctx0" brushRef="#br0" timeOffset="27033.54">26399 2436 136 0,'0'-2'44'0,"0"-1"-18"0,0 3 9 16,0-3-8-16,0 1-4 15,2-2-5-15,0 1 3 0,0 1 0 16,0-1 2-16,-2-1-1 0,0 1-4 0,0 0-3 16,0 1-4-16,0 0-1 0,0-3 2 15,0 3-5-15,0-1-2 0,0-3 0 16,-2 5-2-16,-4-3 1 0,0-1-3 15,0 3 0-15,-5-1 1 0,5 2 0 16,-4 1-1-16,-2 0-2 0,-1 0 2 0,-1 0-1 16,-3 3 2-16,5 5-2 0,-3 1 2 15,1 4 1-15,3 1-2 0,3 2-1 16,0 4 2-16,8 2 1 15,0-2-4-15,0 3-1 0,4-3 2 0,10 1 1 16,7-2-1-16,0-2-1 0,6-1 0 16,2-3-1-16,0-5-3 0,4 0 0 15,-4-5 2-15,4-3 0 0,-6 0 1 16,1 0 1-16,-1-8 2 0,-6-4 1 15,2-1-1-15,-7-3-1 0,-3-2 1 0,-3 1 1 16,-4-2 0-16,-4 3-1 0,-2 1 1 16,0-2 2-16,-6 4-1 0,-4 1-3 15,-5-2 1-15,1 3 0 0,-3-2-1 16,-1 1-2-16,-1 2 2 15,0 0-5-15,5 3-3 0,2 1-9 0,3 2-2 16,7 4-3-16,2 0-20 0,0 0-50 16,0 8-33-16,0 2-44 0</inkml:trace>
  <inkml:trace contextRef="#ctx0" brushRef="#br0" timeOffset="27430.56">27311 2420 6 0,'-8'-5'9'16,"-3"-3"148"-16,-5-1-116 0,1 4-1 0,1 0 12 15,-5 1-16-15,3 2-4 0,-5 2-7 16,0 0-8-16,-4 0-2 0,1 8 0 16,-1 5-2-16,0 6-5 0,0 4 3 15,7 5-7-15,3 2-3 0,7 3 1 16,6 0-2-16,2-3-2 0,6 2 0 15,11-6-5-15,3-4-6 0,5-3-5 16,2-8-1-16,4-4 4 0,0-2-1 16,-4-5 11-16,0 0 0 0,-7-5 9 15,-3-8-1-15,-1-1-4 0,-5-1 7 0,-3-2 8 16,-2 0-1-16,-6-2 0 0,0 1-6 15,0-1 0-15,0 2 0 0,-8 1-7 16,-4 1 0-16,1 4-4 0,-3 1-10 16,-5 2-27-16,-2 2-35 0,-3-2-61 15</inkml:trace>
  <inkml:trace contextRef="#ctx0" brushRef="#br0" timeOffset="28187.6">26476 3198 116 0,'0'-3'42'0,"0"3"-9"0,0-5 0 15,0 3-1-15,0 0-5 0,0-1 1 16,-4 1-6-16,-1-1 2 0,1 0-10 0,0 2 0 16,-2 0-1-16,2 0 4 0,-2 1-5 15,1-1 2-15,-1 1-2 0,-2 0 2 16,-2 0 0-16,-1 0 0 15,1-3-3-15,-2 3-1 0,-3 0-5 0,1 0 5 16,-3 0-1-16,-1 3 1 0,3 4-2 16,-1 3-1-16,-1 2 0 0,2 4-3 15,3 5-1-15,2 1-3 0,4 4 2 16,1-1-1-16,5 3-2 0,0 1-1 15,7-2 2-15,9-1 0 0,1-2-2 0,8-4-4 16,1-2 1-16,1-5-2 0,6-3 6 16,0-4-5-16,-2-6 3 0,2 0 1 15,-2 0 0-15,-2-13-2 0,-2-1 4 16,-4-4 1-16,-2-4-1 0,-7 1 1 15,-1-2 1-15,-9 3-2 0,-4 0 1 16,0 0 1-16,0 2 1 0,-9-2-1 16,-5 1 0-16,-7 2-4 0,-1-1 4 15,-3 4-5-15,-4 0-4 0,4 1-8 16,-4 5-4-16,4 3-1 0,0 5-3 0,9 1-1 15,1 12-11-15,9 3-38 0,0-2-49 16,0 0-71-16</inkml:trace>
  <inkml:trace contextRef="#ctx0" brushRef="#br0" timeOffset="28690.64">27096 3227 7 0,'2'-2'193'0,"2"1"-132"0,-4 0-27 15,2 0 12-15,-2 1 3 0,0 0-19 16,0 1-16-16,4 12 5 0,-2 7-2 15,0 6-3-15,-2 7-11 0,0 1 2 16,-4 7-4-16,-2-2 5 0,2 2-5 16,2-1 0-16,0 1-1 0,2 1-11 0,0-1-28 15,0-4-38-15,0-2-94 0</inkml:trace>
  <inkml:trace contextRef="#ctx0" brushRef="#br0" timeOffset="29266.67">26356 4097 105 0,'2'0'121'0,"-2"0"-72"0,0 0-7 0,0 0 7 16,0 1-11-16,6 2-19 0,-4 3 0 15,2 2 7-15,-2 7-4 0,2 2-4 16,1 5-1-16,-3 6-5 0,-2 0-4 16,4 2-2-16,-2 3-1 0,0-2-3 15,2-1-1-15,0-4-1 0,4-1-2 16,-1 1-9-16,1-6-16 0,4 1-14 0,1-4-29 15,-1-8-63-15,3-4-97 0</inkml:trace>
  <inkml:trace contextRef="#ctx0" brushRef="#br0" timeOffset="29670.69">27141 4143 58 0,'0'-10'46'0,"0"1"68"0,-4 3-100 16,-8 0 14-16,1 1 13 0,1 0-8 16,-6 2 6-16,1 2-4 0,-1 1-14 15,1 0-4-15,1 0-1 0,-5 0 2 0,2 4-3 16,-7 7 2-16,1 4 0 15,0 5-2-15,-2 5-1 0,5 0-6 16,5 4-2-16,1 0-3 0,10 2-1 16,4 2-2-16,0-2 0 0,2 0 1 0,10-2 0 15,11-4-1-15,2-5-1 0,2-6 2 16,8-5-1-16,-2-5-2 0,0-4-1 15,4 0 2-15,-4-10 0 0,0-6-1 16,-4-2 0-16,-4-4 2 0,-2 1 1 16,-11-2-1-16,-4 1 0 0,-1 2 1 15,-7-1 1-15,0 1-2 0,-7 4-2 0,-3-3 2 16,-2 4-7-16,-7 0-12 15,-4 0-2-15,0 4-15 0,-8 4-18 16,3 3-39-16,-1 4-68 0</inkml:trace>
  <inkml:trace contextRef="#ctx0" brushRef="#br0" timeOffset="30174.72">26424 4912 105 0,'2'0'225'0,"2"-3"-176"16,0 3-29-16,-2 0 22 0,3 0-10 16,-1 2 1-16,2 11-6 15,-2 6-12-15,0 5 2 0,-4 1-8 16,0 6 1-16,0 0 0 0,0 1-5 0,0 0 0 15,0-4-1-15,0 1-3 0,0-4-2 16,0-4 1-16,8 2-8 0,-3-5-11 16,3 2-6-16,0-2-16 0,2-3-15 15,3-1-32-15,-7-9-42 0,2-5-109 16</inkml:trace>
  <inkml:trace contextRef="#ctx0" brushRef="#br0" timeOffset="30454.74">27141 4885 344 0,'6'-4'67'0,"-3"4"-53"15,-3 0-7-15,2 0 21 0,-2 0-1 16,0 14-3-16,0 5 3 16,-2 8-8-16,-9 4-8 0,1 4-2 15,-7 1-2-15,5 0-1 0,2 0 1 0,-1-2-8 16,7 1 2-16,0-2 1 0,4-3-3 15,0-5 1-15,0-4-26 0,8-2-16 16,9-1-8-16,1-7 2 0,7-10-162 16</inkml:trace>
  <inkml:trace contextRef="#ctx0" brushRef="#br0" timeOffset="36651.08">29425 2369 41 0,'0'0'75'16,"0"0"-45"-16,0 0-7 0,0 0 8 15,0-3-7-15,3 3-5 16,-3-3-8-16,0 0-5 0,0 2 5 16,0-1 0-16,0 0-3 0,0 2 2 0,0-2 2 15,0 2-3-15,0 0 2 0,0-3-1 16,0 3 1-16,0 0-3 0,0-1 1 15,0 1-1-15,0-2 3 0,0 1-4 16,0 0 1-16,-3 0 0 0,1 0 0 16,2 0 1-16,-4 0-4 0,4-1 4 0,0-1 1 15,0 0 0-15,-2 0-3 0,-2-2 3 16,2 1-3-16,0 1-1 15,-2-1 2-15,0 0-1 0,-5-1 1 0,1 0-2 16,0 1 0-16,0 1-2 16,-3 1-2-16,-1-1 2 0,2 3-1 0,-3 0 0 15,-1 0 2-15,-1 0-2 0,3 0 2 16,-3 0-1-16,5 0 2 0,-7 4-1 15,5 2-3-15,-2 2 1 0,-1-1 2 16,3 5-2-16,1-1-2 0,3 3 0 16,0 4 0-16,2-3 1 0,-1 5-3 0,5-1 1 15,-2-2 1-15,4 4-1 0,-4-4 0 16,4 1 0-16,0 0 4 15,0-2-4-15,0 0 0 0,0-2 0 0,0-1 0 16,6 3 0-16,3 0 0 0,1 0 0 16,6 0 2-16,1-6 0 0,6 0-2 15,4-1 2-15,1-6 1 0,8-1-3 16,-3-2 1-16,2 0 0 0,0 0 2 15,-10-3-3-15,2-5 1 0,-5 0-1 16,-5-4 1-16,2 0 1 0,-7-1 0 0,0-2 1 16,-1 1 3-16,-7-3-1 0,2-2 3 15,-2-3 2-15,-4-1-4 0,0-2-2 16,0-3 0-16,0-1-3 0,-8-2-1 15,-5 0 1-15,3 5-2 0,-6 4 1 16,-1 6 0-16,-2 3-6 0,-1 5-3 16,-1 6-9-16,3 2-1 0,1 0-18 15,3 10-21-15,1 4-24 0,-1-2-58 16,3 1-128-16</inkml:trace>
  <inkml:trace contextRef="#ctx0" brushRef="#br0" timeOffset="39287.24">29370 3241 0 0,'2'-2'0'0,"0"0"16"16,-2 0 168-16,2 0-131 0,-2-1-21 0,0 2 13 15,0-3-6-15,0 3-10 0,0 1-5 16,0-2-5-16,0 2-1 0,0 0-6 0,0-3 0 15,0 3 0-15,0 0-3 16,0 0 0-16,0 0-4 0,0 0 6 16,0 0-3-16,0 0-1 0,0 0-3 15,0 0 3-15,0 2-4 0,0 3 4 0,0 3-1 16,0 1 5-16,0 4-1 0,-4-1 0 15,0 1 1-15,4 4-2 0,-2-1 1 16,2 2-5-16,-3 3 3 0,1 0-3 16,0 3 0-16,-2 0 0 0,-2-1-1 15,2 1 5-15,-2-5-3 0,2 0-7 0,1 0 2 16,1-1 1-16,0 1 1 15,0-2-3-15,2-2 1 0,0 0-1 16,0-4-12-16,0 0-7 0,6-3-16 16,1 1-12-16,1-2-12 0,2-3-27 0,-1-3-88 15</inkml:trace>
  <inkml:trace contextRef="#ctx0" brushRef="#br0" timeOffset="39800.25">29223 4093 8 0,'0'-2'161'0,"0"0"-70"0,0 1-37 16,0 1-8-16,4-2 8 0,-4 0-4 15,0 1-12-15,2 1-6 16,-2 0-3-16,0 0-8 0,0 0-6 15,0 0-5-15,0 5 3 0,0 5 2 0,0 6 0 16,0 4-5-16,-2 1-1 0,-4 4-4 16,-2 0-3-16,-1 3-1 0,5 3 0 15,0 0 1-15,2 0-2 0,0 0-2 16,0-4-8-16,2 3-8 0,0-3-9 15,0-1-29-15,6-1-26 0,-2-9-77 0</inkml:trace>
  <inkml:trace contextRef="#ctx0" brushRef="#br0" timeOffset="40297.3">29171 4869 223 0,'0'0'98'0,"2"2"-59"16,-2 3-23-16,0 3 37 0,0 6-9 16,0 1-10-16,-2 5-8 0,0 4-3 15,0 1-9-15,2 8-5 0,-6 4 16 0,4 5-11 16,-2 2-10-16,0-5 7 0,1-4-8 15,3-3 0-15,0-3-5 0,0 2-6 16,0-2-16-16,0 1-36 0,3-3-1 16,-3-4-51-16,2-5-220 0</inkml:trace>
  <inkml:trace contextRef="#ctx0" brushRef="#br0" timeOffset="53359.05">24636 13405 29 0,'0'0'76'0,"-4"0"-57"0,2 0 8 16,2 0 4-16,-2 0-3 0,2 0 2 16,0 0-9-16,-4 0 1 0,1 0-1 15,1 0-7-15,0 0-2 0,2 0 0 16,0 0 1-16,-2 0-5 0,2-1-2 15,-4 0 1-15,4 0 2 0,0 1-5 0,0-1 3 16,0 1 0-16,0-1 1 16,0 1-5-16,0 0 4 0,-2 0 3 15,2 0 0-15,0 0-4 0,0 0 2 16,0 0-1-16,0 0-1 0,0 0-4 15,0 0 4-15,0 0-1 0,0 0 1 0,0 0-4 16,0 0 1-16,0 0-3 0,0 0 3 16,0 0-3-16,0 0 0 0,0 0 2 15,0 0 1-15,0 0-3 0,0 0 1 16,0 0 2-16,0 0-1 0,0 0 0 15,0 0 2-15,0 0-3 0,0 0 1 0,0 0-2 16,0 0 5-16,0 0-2 16,4 1 2-16,0 3-3 0,3 0 1 15,-3-2-1-15,4 2 1 0,0-1-2 16,0 0-1-16,1 0 2 0,-3 2 0 0,2 2-2 15,0-1 0-15,3 0 2 0,-3 2-1 16,-2-3-1-16,3 3 0 0,-3 1-1 16,2-1 2-16,0 2-1 0,1-1 0 15,-1 1 1-15,0 0 0 0,-2-1-2 16,3 0 1-16,-3 1 1 0,2-1 0 0,0 1-2 15,-1-1 1-15,1-1 1 0,0 3 0 16,0-2-1-16,1 1 0 16,-3 0 1-16,0 0-1 0,0 0 0 15,-4 0 0-15,4 1 0 0,-1 2 1 0,-1-1-2 16,4 0 1-16,-4 0 2 0,0-3-2 15,0 2 0-15,1-1 0 0,-1 3 2 16,2-1-1-16,-2 1 0 0,0-1-2 16,4 1 3-16,-6 0-1 0,5 2-1 15,-1-1 0-15,-2 2 0 0,2-1 2 0,-4-2-2 16,2 2 0-16,1-1 0 0,-3-1 2 15,2 1-2-15,0-3 0 0,0 1 1 16,0 0 0-16,0-1-1 16,-2 1 0-16,2 0 0 0,1-1 1 0,-3 0 0 15,0-3 0-15,2 2 0 0,-4-1 1 16,0-1-2-16,2 0 1 0,-2-1-3 15,0 2 4-15,0 0-2 0,0 2 0 16,0 1 1-16,0 0 4 0,0-1 1 16,0 0-7-16,0 0 3 0,0 1 0 0,0 1-2 15,0 0 3-15,0-1 1 0,0 0-4 16,0-1 0-16,0 1 1 0,0 0 2 15,-2 1-5-15,0 1 2 0,-2-1 1 16,2 0 0-16,-5 0 0 16,5 1-1-16,-4-1 1 0,2-1 0 0,0 0 0 15,0 1-1-15,-2-2 0 0,1 0 1 16,-1 1 1-16,0-2-3 0,2 2 2 15,-2-2 0-15,-1 2 0 0,1 1-2 16,0-1 1-16,0 1 1 0,-2 0 0 16,1-1-2-16,1 1 2 0,0-3 0 0,-2 1-1 15,2-2-1-15,-1-2 2 0,1 2 0 16,0 0-2-16,-2-5 1 0,-1 5 0 15,-1-3 1-15,4 2 0 0,-2 0-1 16,-1-3 0-16,3 1 1 0,0-1-1 16,0-1 0-16,2 2 0 0,-3-2 1 15,3 2-1-15,0 0-1 0,-2 1 1 16,2 2 0-16,-2-2 0 0,4 1 1 15,-5-2-1-15,7-1 0 0,0 0 0 16,-2 0-1-16,2-2 1 0,-4 0 1 0,2-2-1 16,2 0 0-16,0 1 0 0,0-2 2 15,0 2-2-15,-2 0 0 0,0-2 0 16,2 2 1-16,-2-1-1 0,2 1 0 15,-2-2-1-15,2 0-6 0,0 0-21 16,0 0-24-16,8 0-27 0,0-13-70 16</inkml:trace>
  <inkml:trace contextRef="#ctx0" brushRef="#br0" timeOffset="55110.15">24704 13455 10 0,'0'2'87'0,"0"-2"-78"0,0 1 9 16,0 0 9-16,0 0 0 0,0-1 3 15,0 2-3-15,0-2-9 0,0 0 0 16,0 0 3-16,0 0 2 0,0 0-8 15,0 0 3-15,0 0-2 0,0 0-2 16,0 1-4-16,0 1-8 0,0 1 11 0,0-1-1 16,0 0 2-16,2-1-6 0,4-1 2 15,3 1 5-15,1 0-8 0,-2-1 3 16,5 1-4-16,-1-1 4 0,5 0-5 15,-1 0 2-15,1 0-3 0,1 0 1 16,-1 0-1-16,-1 1-5 0,1 2 2 16,-3-1 2-16,3 2-1 0,-3 0-2 15,1 1 0-15,1-1 1 0,-1 1-1 16,6 0 0-16,-3-2 0 0,-1 0 2 15,3 1-1-15,-1-2-2 0,0 3 1 16,1 0 1-16,-1-2 0 0,-1 2-1 0,1-1 0 16,-2-1 2-16,-1 0-2 0,1 0-1 15,-1-2 2-15,1 1 0 0,-1 0-2 16,-1-1 1-16,-3 1 2 15,1-1 1-15,1 1-1 0,-4 0-2 0,3 0 1 16,-5-1 1-16,0 0-2 0,3 3 1 16,-1-1 1-16,2-1-3 0,1 1 2 15,3 0 0-15,-1 0 1 0,1 1-1 16,1 0 0-16,-3-2-2 0,3 1 1 15,-7-1 1-15,3 3-1 0,-5 0 0 0,-2 2 0 16,0-2 0-16,0 2 0 0,1 1 0 16,-3 0-1-16,2 1 2 0,2 1 0 15,1-3-2-15,3 2 1 0,-4 0 1 16,5-1-1-16,1 2 0 0,3-2 0 15,-3 0 1-15,1-1 0 0,-3 0-2 16,-2-2 1-16,5 3 3 0,-7-3-3 16,0 0-2-16,-4 0 2 0,1-2 2 15,-1 3-1-15,-2 0-2 0,2-1 1 16,-2 0 0-16,2 0 1 0,2 0-2 0,1 3 1 15,1-3 1-15,0 2 0 0,0 1-1 16,5-1 0-16,-1 1 1 0,1-1 0 16,1-1-2-16,-2 0 2 0,1 0-2 15,-3 0 2-15,-6-1-2 0,0-1 1 16,1 1 1-16,-3-1-1 0,0 3 0 0,-2-1-1 15,2 0 4-15,0 1-3 16,0-2-2-16,2 2 2 0,-2 2 2 16,4-2-2-16,-2 3 0 0,3-2 0 15,-3-2 0-15,2 2 4 0,-2-4-4 0,0 3 0 16,0-2 0-16,0 0 1 0,3 0-1 15,-7 1 0-15,0-2 1 0,2 4 0 16,-2-3-1-16,2 1 0 0,2 0 0 16,-2 0 0-16,2-1-1 0,-2-2 1 15,-2 1 1-15,2 1-1 0,0 0-2 0,3-1 2 16,-3-1 1-16,-2-2-1 0,4 1 0 15,-2 2 0-15,-2-4 1 16,0 4-1-16,2-3 0 0,0 0-1 16,0 3 2-16,-2-2-1 0,2 2-1 0,-2-1 1 15,4 1 0-15,0 1 0 0,5 1-1 16,-1 2 2-16,0-1 1 0,-4-4 1 15,2 2-6-15,-6-3 2 0,3-2 1 16,1 3-1-16,-4-3 1 0,0 1 0 16,0 3 1-16,2-4 0 0,-2 2-2 15,0-2 1-15,2 0 1 0,-2 2-1 0,0-2 0 16,0 0 0-16,0 0 2 0,0 0-1 15,0 0-3-15,0 0 4 16,0 0 2-16,0 0-2 0,0 0 3 16,0 0-4-16,0 0 1 0,0 0-3 0,0 0-9 15,-2 0-15-15,-2 0-19 0,-1 0-35 16,-3-4-124-16</inkml:trace>
  <inkml:trace contextRef="#ctx0" brushRef="#br0" timeOffset="56667.24">26025 14154 0 0,'0'3'6'16,"0"-3"105"-16,0 0-63 0,0 0-43 16,0 0 12-16,0 0 4 0,0 0 9 15,0 0 0-15,0 0-9 0,0 0-1 16,0 0 5-16,0 0 2 0,0 0-10 15,0 1 2-15,0-1 2 0,0 0-3 16,0 0-5-16,0 0 0 0,0 0-9 16,0 0 3-16,0 0 1 0,0 0-7 15,-4 0 1-15,4 2 1 0,-2 4-2 16,-4 1 1-16,-5 3 1 0,1 4 8 0,0-2-3 15,6 0 0-15,-5-2-5 0,3 2-1 16,0 0 1-16,-2 2 1 0,-1 0-4 16,3-5 2-16,-2 1-2 0,2 3 1 15,-3-2 0-15,1 1 1 0,0 0-1 16,0-2-1-16,3 3 0 0,-3-3 1 0,0-1 0 15,2 1 0-15,-1-3 0 16,1 1 1-16,-2 1-1 0,0-4-3 16,-1 3 3-16,1-2 3 0,0-1-2 15,0 3 0-15,-3-1 1 0,3 1 0 0,0-2-3 16,0-1 0-16,3 1 2 0,-3 0-2 15,0 0 1-15,0 2-1 0,-1-2 0 16,1 2 2-16,-2 0-2 0,-1-1 0 16,-1 3 1-16,2-1-1 0,-3-1 2 15,3 1-2-15,0 0 2 0,1 0 0 0,-3 0-1 16,4-3-1-16,3 3 0 0,-3-4-2 15,4 0 3-15,0 0-2 16,-2-2 2-16,4 3 1 0,-7-2 1 16,1-2-2-16,2 3-1 0,-4-3 3 0,-1 1-1 15,3 2-1-15,-2-3-1 0,1 0 0 16,1 2 1-16,-2-3-2 0,2 4 2 15,-1-1 0-15,-1-2-1 0,4 2 0 16,-5-2 0-16,7 0 1 0,0-1 0 16,-2 0-1-16,2 1 0 0,-4-1 1 0,1 3 0 15,1-2-2-15,0 1 1 0,0 0 0 16,0 1 1-16,-3-2-2 0,3 2 1 15,-2 0 1-15,2-2-1 16,-1 2 0-16,-1-3 0 0,4 1 1 0,0 0 1 16,-2-2-2-16,-1 2 0 0,1-1 2 15,2 0-1-15,0 0-1 0,-2-1 0 16,0 2 2-16,-1 0-2 0,1-1-1 15,0 3 1-15,0-3 1 0,0-1 0 16,-1 1-2-16,-3-1 2 0,6 1-3 0,-2 0 3 16,-1-1-1-16,1 1 0 0,-2 0 0 15,0-1 1-15,2 0-2 0,-3 0 1 16,3 0 1-16,0 0-1 0,-2 0 0 15,3 0-1-15,-3 1 2 16,2-1-1-16,0 3 0 0,-2-1-1 0,1 0 2 16,1-1-1-16,-2 0 0 0,0 1 0 15,-1-2 0-15,3 0 1 0,0 0-1 16,-2 0 0-16,1 0 1 0,-1 0 0 15,0 0-2-15,4 0 1 0,0 0 1 16,0 0 0-16,-3 1-2 0,1 0 0 0,4-1 2 16,-6 2 0-16,4-1-2 0,-3 0 1 15,-1-1 0-15,2 0 1 0,0 1-2 16,2-1 1-16,-3 1 1 0,1-1-1 15,4 0-1-15,0 1 1 0,2-1 1 16,0 0-1-16,0 1 0 0,0-1-1 16,-2 0 2-16,-2 1-1 0,0-1 0 15,-2 3-1-15,-1-3 2 0,3 3-1 16,-2 0 0-16,2-2-1 0,0 3 1 15,0-3 1-15,2 1-2 0,-1-1 0 0,1-1 1 16,2 0-1-16,0 0 0 0,0 0 0 16,0 0 2-16,0 0-1 0,0 0-1 15,0 0 2-15,0 0-1 16,0 1 1-16,-4-1-2 0,2 0 1 0,2 1 1 15,-2-1-1-15,2 0-2 0,-2 1 3 16,0 0-3-16,0 0 0 0,2-1-7 16,0 0 5-16,0 0-6 0,0 0-14 15,0 0-13-15,0 2-28 0,0-2-31 16,0 0-92-16</inkml:trace>
  <inkml:trace contextRef="#ctx0" brushRef="#br0" timeOffset="84091.8">24473 13528 55 0,'0'0'24'0,"0"0"0"16,0 0 3-16,0 0-3 0,0 0-2 15,0 0-4-15,0 0-1 0,0 0 4 0,0 0 2 16,0 0-10-16,0 0 8 0,0 0 0 15,0 0-4-15,0 0-8 0,0 0 2 16,0 0-4-16,0 0-3 16,0 0-1-16,0 0-1 0,0 0 3 0,0 0-2 15,0 0 1-15,0 0 0 0,0 0 4 16,-2 0-4-16,0 0 4 0,-1 0 1 15,1 0-4-15,2 0 4 0,0 0-2 16,0 0 0-16,0 0-3 0,-2 0-1 16,2 0-1-16,0 0 0 0,0 0-1 15,0 0 2-15,0 0-2 0,0 0 2 0,0 0 1 16,0 0 2-16,0 0-1 0,0 0 2 15,0 0-2-15,0 0 4 0,0 0-4 16,0 0 0-16,0 0 0 16,0 0-4-16,0 0-1 0,0 0 0 0,0 0 0 15,0 0-1-15,0 0-1 0,0 0 2 16,0 1 3-16,0 1-3 0,0 0 1 15,0-1 2-15,0 1-1 0,2-1 0 16,3 0 0-16,-3 0 1 0,0 1-3 16,2 0 3-16,0 3 0 0,-2-3-3 0,2 1 2 15,-2-1-1-15,2 1 0 0,0 0 0 16,-4-1 1-16,3 0-3 0,-1 0 1 15,0 1 0-15,0 0 2 0,-2 1-1 16,4-3-1-16,-2 2 0 0,0 1 1 16,2-2 0-16,0 1-1 0,-2-2 0 15,0 3 1-15,3-2 0 0,-3-1-2 16,2 1 2-16,-2-2-1 0,0 2 0 15,-2 0 0-15,2-1 0 0,0 1 0 16,0 1 1-16,-2-2-2 0,2 2 2 0,-2 0 0 16,0 0 1-16,4 0-3 0,0-1 1 15,-4 1 1-15,7 1-1 0,-7-2-1 16,2-1 2-16,2 1 0 15,-4-1-1-15,6 1 0 0,-6 1 0 0,2-2 1 16,0 3-1-16,0-2 0 0,0 2 0 16,-2 0 1-16,4-1-1 0,-2 0-2 15,1 0 4-15,-1 0-4 0,0 1 3 16,0-1-2-16,-2 2 1 0,2-3 1 15,-2 0 0-15,0 2-2 0,0-3 2 0,0 1 0 16,4 2 0-16,-4 0 0 0,0 0 0 16,0-1 0-16,0-1 0 0,0 0-1 15,0 1-1-15,0 0 2 0,0-1 0 16,0 0-2-16,0 1 1 0,0 0 1 15,0-2-1-15,0 3 0 0,0-3 0 0,0 3 2 16,0 0-1-16,0-1-1 16,0 6-1-16,0 0 3 0,2-2 2 15,0 1 6-15,-2-4-9 0,0 1-2 16,0-1 2-16,0-1-1 0,2 2 0 0,-2-2 1 15,2 1 0-15,0-1-2 0,-2-1 1 16,2-1 1-16,-2-1 0 0,2 1-2 16,0 1 1-16,-2 0 1 0,0 1-1 15,0 1 0-15,0-3 0 0,3 3 2 16,-3 1-2-16,0-3 0 0,0 6 1 0,0-1 0 15,0 0 0-15,0 1 2 0,0-1 0 16,0-3-1-16,0 0-2 16,0-1 0-16,0 0 0 0,0 0 1 15,0 1-1-15,0 0 0 0,0 2 0 16,0-1 1-16,2 1-1 0,-2-1 0 0,0-1 0 15,0-3 0-15,0 3 0 0,2-1 0 16,-2-1 0-16,2 3 2 0,-2-1-2 16,0-3-2-16,2 3 2 0,-2-1 2 15,0 0-2-15,2 1-2 0,-2-3 4 16,0 3 0-16,0-3-2 0,2 0-2 15,-2 2 2-15,0-2 2 0,0 2-2 16,2 3-2-16,-2-1 2 0,4 4 2 16,-4-2-2-16,2-2 0 0,-2-1 0 15,0-1 0-15,2 2 0 0,-2-2 0 0,0 0 0 16,2 4 1-16,0 1-1 0,0 1-1 15,1 0 2-15,-1-2 1 0,0-2-3 16,0-2 1-16,-2-2 0 0,0 1 1 16,0-2-1-16,0 0-1 0,0 2 2 15,0-1 0-15,2 1-1 0,-2 2-1 0,0-3 2 16,0 4-3-16,0-4 2 0,2 2 2 15,-2 2-3-15,4 0 2 0,-2 4-1 16,2 0-1-16,0-4 6 16,-4 1-3-16,0-5 0 0,0 2-2 0,0 0 1 15,0-1 1-15,0 1-1 0,0-1-1 16,0 1 0-16,0-1-1 0,0 0 1 15,0 0 1-15,0-1-1 0,0 0-1 16,0 2 1-16,0-2 1 0,0 3-1 16,0-1-1-16,0-1 2 0,0 1-2 0,0 1 1 15,0 3 1-15,0 6-1 0,0-1 1 16,2 0 1-16,-2-3-1 0,0-2-1 15,2-2-1-15,-2 5 1 16,0 2 2-16,0 2-2 0,0-1-1 0,0-3 6 16,0-3-2-16,0-3-3 0,0-1 0 15,0 1 0-15,0 0 1 0,0 0-1 16,0-3-1-16,0 3 1 0,0 0 1 15,3-3-1-15,-1 5-1 0,-2 1 1 16,0 4 1-16,0 2-3 0,0-2 4 0,2-2-3 16,0-4 1-16,-2 0 1 0,2-2-2 15,-2 0 1-15,0 0 1 0,0 1 0 16,0-3-2-16,0 4 1 0,0-3 2 15,0 0-2-15,0 0-1 0,0 1 2 16,0-3 1-16,0 4-4 0,0-1 1 16,0 0 1-16,0 8 3 0,0 0-5 15,0 2 4-15,0-3 2 0,0-5-1 16,0 1-2-16,0-2-2 0,0 3 1 15,0 5 1-15,0 2 0 0,-2 1-1 16,-2-1 8-16,4-5-5 0,0-4-1 0,0-1-2 16,0 0-2-16,0 1 4 0,-2-1-2 15,-1 0-1-15,-1 3 3 0,4 1-1 16,-4 1 1-16,2-1-3 15,2-5 3-15,-2-1-1 0,2-1-2 0,0 1 1 16,-2 0 1-16,2 0 1 0,0 0-2 16,-2-1 1-16,-2 1 1 0,0 2-2 15,-3-2 1-15,3 1 0 0,0 0 0 16,-2 0 0-16,4 0-1 0,-2-1 0 15,0 1 1-15,0 1 1 0,-3-3-2 0,3 2 0 16,0-1 0-16,-4 2 1 0,2 4-1 16,-5 1-1-16,3 1 1 0,-2 1 5 15,6-6-3-15,1-2-4 0,-1 2 3 16,2-3 0-16,-2 3-1 0,2 0 0 15,-4-4-2-15,2 2 4 0,0-2-2 16,-3 1-1-16,3 0 2 0,-2 1 0 16,2-1-1-16,-2 1-1 0,6 1 1 15,-4-2 1-15,2-1-1 0,-1 0-1 16,3-1 1-16,-2 2 2 0,0-1-1 0,-2 1-1 15,4-1 0-15,-2-1 2 0,0 0-2 16,0 2-1-16,0-2 1 0,0 1 1 16,2 1-1-16,-4-1-1 0,2 0 1 15,2 0 1-15,-2 0-2 0,0 1 0 16,-3 1 1-16,3 0 2 0,0 1-2 15,-2-3-2-15,2 3 3 0,-2-4 0 16,2 1-1-16,0 0-1 0,2 0 1 16,0-1-4-16,0 0-3 0,0 0-12 15,0 0-21-15,0 0-15 0,6-5-56 0,0-4-253 16</inkml:trace>
  <inkml:trace contextRef="#ctx0" brushRef="#br0" timeOffset="89884.14">23557 13897 40 0,'-6'0'75'0,"6"0"-39"16,-2 0-15-16,-5 0-8 0,5 0 43 15,-2 0 10-15,0-3-40 16,2 3 1-16,0-2-5 0,0 0-7 15,-2 2-1-15,2-3 1 0,0 3 1 0,-3 0-3 16,1 0-1-16,4 0-2 0,-6 0-1 16,4 0-2-16,0 0 6 0,2 0-6 15,0 0-8-15,0-1 0 0,0-1 3 16,0 2 0-16,4 0 1 0,4 0 0 15,3 0 4-15,3-1-2 0,7 1-4 0,0-1 1 16,5 1 1-16,3 0-2 0,0 0 0 16,6 0 0-16,1 0 0 0,-3 0 0 15,4 0-1-15,-4 0 0 16,0 5 1-16,2 3 0 0,0-3-2 0,0 5 1 15,1-3 1-15,-1-2-1 0,4 2 0 16,-4-4 0-16,2 1-2 0,1 0 2 16,-3-2 0-16,0 2 0 0,-2-2 1 15,-4 0-1-15,0 2 0 0,-4-3 0 16,-3 3 1-16,-5 0 3 0,-3-2-4 0,-1 1 1 15,-5-1-1-15,2-1 1 0,3 3-1 16,-1-2 0-16,1-1 1 0,1 0 1 16,5 0-1-16,1 1-1 0,-1-1 1 15,0-1 0-15,-5 0 0 0,-2 0-1 16,-1 0 0-16,-5-1 2 0,-4 0-2 15,-2 0 3-15,0-1 1 0,-2 1-1 16,-6 1-6-16,-3 0-1 0,3 0-4 16,2 0-6-16,4 3-9 0,2 6 3 15,0-3-1-15,0 3-1 0,0 0-3 0,0-2-1 16,0 2-3-16,0-2 0 0,0 0-30 15,0 0-72-15</inkml:trace>
  <inkml:trace contextRef="#ctx0" brushRef="#br0" timeOffset="90485.17">23559 14537 75 0,'4'0'45'0,"4"0"5"15,3-1-1-15,1-2 1 0,7-1-1 16,3-1-7-16,5-2-8 0,8 3-7 15,1-3-2-15,7 0-3 0,0-1-1 16,5-1-3-16,0 2-2 0,-1 1 0 0,-1 1-4 16,-3 2 2-16,-4 2-6 0,-2-2-1 15,1 3-3-15,-1-1-3 16,0 1 1-16,-2 0 0 0,-2 0-2 15,2 0 0-15,-8 0 0 0,2 0 0 0,-6 0-2 16,-6 0 0-16,-5 2 0 0,-6-2-9 16,-2 2-13-16,-4 0-6 0,0 1-8 15,0 2-29-15,0-1-58 0,0-3-123 16</inkml:trace>
  <inkml:trace contextRef="#ctx0" brushRef="#br0" timeOffset="91410.22">25242 12578 27 0,'-21'8'35'0,"2"0"20"16,3 1-2-16,-1-3-18 0,5 0 5 0,4-3-8 15,1 0-11-15,3 0-5 16,0-1 0-16,0 1-3 0,2 1 1 15,-2-1-2-15,0-2 4 0,0 0 1 16,-3-1 0-16,3 3 1 0,-4-2-6 16,2 2 4-16,-3-1-4 0,3-2 1 0,6 0 2 15,0 0-1-15,0 0-2 0,0 0 1 16,13-8-4-16,7-9-4 0,13-7-4 15,5-3-1-15,9-4 0 0,5-2 2 16,8-2-1-16,2 1 2 0,2-1 2 16,0 3-3-16,-2 6 0 0,-12 0-1 0,-7 7 0 15,-10 4 0-15,-14 4-2 16,-3 5 1-16,-10 0 0 0,-1 3-6 15,-1 3 0-15,-4-3-8 0,2 3-3 16,-2 0-9-16,0 0-11 0,0 3 4 0,-2 2-17 16,-2 4-13-16,-3-2-23 0,-3-4-28 15</inkml:trace>
  <inkml:trace contextRef="#ctx0" brushRef="#br0" timeOffset="91681.24">25393 12111 244 0,'-5'-6'6'0,"3"3"57"15,2 3-13-15,0 0-24 0,7 3-5 16,5 10 21-16,2 4-11 0,3 6-8 15,-3 5-3-15,-3 2-5 0,1 1 3 0,1 3-7 16,-3-2-1-16,0 1-6 0,5 0-3 16,-3-3 1-16,7 0 0 15,-3-3-3-15,5-2 0 0,-3-1-7 16,-1-3-12-16,4-2-13 0,1-5-19 0,-1-5-26 15,6-4-51-15,-4-5-97 0</inkml:trace>
  <inkml:trace contextRef="#ctx0" brushRef="#br0" timeOffset="92057.26">26296 12363 187 0,'0'-15'35'16,"0"1"25"-16,0 2-9 0,-2-3-15 15,-4 1 7-15,-3 2-13 0,1-2-5 16,-6 6-1-16,1 0-3 0,-5 2-2 16,-1 6-6-16,-4 0 6 0,-4 0-7 15,0 4 5-15,-4 9-5 0,5 7 0 16,3 3-5-16,4 1 1 0,9 4-5 0,4-2-1 15,6 0 0-15,2 0-2 0,12-6 0 16,9 0 0-16,6-3 0 0,4-4 0 16,4-5-2-16,0-4 2 15,3-4-1-15,-1 0 0 0,-4-6 1 0,-4-4-1 16,-4-3 2-16,-6-2 0 0,-5 1-2 15,-8-3 2-15,-5 2-2 0,-3 2 2 16,0-3-1-16,-5 2 0 0,-9 3-2 16,-1-2-7-16,-3 5-6 0,-1 0-2 15,-3 4-6-15,1 2-11 0,2 2-6 0,7 0-28 16,4 5-24-16,1 4-78 0</inkml:trace>
  <inkml:trace contextRef="#ctx0" brushRef="#br0" timeOffset="92573.29">26759 12273 111 0,'4'-13'235'0,"0"5"-196"0,-2 5-12 15,0 3-8-15,-2 0-7 0,0 1 1 16,0 13 4-16,0 5-4 0,-4 4-4 15,-6 5-9-15,-5-1 1 0,1 4 6 16,-1-6 1-16,1-1-1 0,-1-2 3 16,7-7 1-16,0 1-2 0,4-8-2 0,0-3-1 15,4-4-2-15,0-1 0 16,0 0 2-16,0-6 7 0,12-12-11 15,7-4 3-15,5-6-3 0,10-5-2 16,1-3 3-16,2-4-1 0,2-1-2 0,0-2 0 16,7 3 1-16,-1 1-1 0,1 1 0 15,6 7 0-15,-7 5 0 0,-2 4 2 16,-1 11 0-16,-9 4 0 0,-8 6 4 15,-7 1-5-15,-9 11-1 0,-7 9-1 16,-2 5 2-16,-9 4 2 0,-7 3-2 0,-9 1 0 16,-6 0 0-16,-2 1 0 15,-4-2-1-15,-3 0-1 0,1-3 2 16,0-2-1-16,2-3-1 0,2-4-1 15,6-2 0-15,10-5-1 0,7-6-3 0,5-4 2 16,7-1-1-16,0-2-5 0,0 0 0 16,2 0 8-16,9-2 3 0,1-4 0 15,-1 2-2-15,3 3 0 0,-4 1 3 16,1 0-1-16,-3 6 0 0,0 6 1 15,3 4 1-15,1 3-1 0,0 2-1 16,5 4-2-16,6 2 1 0,8 1-11 16,8 2-18-16,8-1-50 0,5-4-82 0</inkml:trace>
  <inkml:trace contextRef="#ctx0" brushRef="#br0" timeOffset="94321.39">26071 14207 17 0,'2'0'32'0,"0"0"7"0,4 0-38 16,-4 0 77-16,0-1-40 0,2 0-11 15,-4 0 3-15,2 1-2 0,0 0-11 16,2 0-3-16,3 0 0 0,1 0 10 16,4-1-4-16,5-1 0 0,3-4 0 0,3 0-5 15,4-1-5-15,6-2-3 0,2 1 0 16,7-1-2-16,5 0-1 0,1 1-5 15,3 0 3-15,1 0 1 16,6 3-1-16,0 1-2 0,-2 4 0 0,-5 0 0 16,-3 0-5-16,-9 0-7 0,-6 0-10 15,-6 5-6-15,-6 0-12 0,-3 0-10 16,-3 0-17-16,-5-4-17 0,1 0-3 15</inkml:trace>
  <inkml:trace contextRef="#ctx0" brushRef="#br0" timeOffset="94909.42">26813 13453 25 0,'0'0'25'0,"-2"0"-11"16,-5-2 37-16,1-3-21 0,-2-2-4 15,0 1 3-15,-1 0-2 0,-3 0-7 16,0 0-5-16,-3 2 1 0,-1 0-1 15,-3 1-1-15,0 2 2 0,-1 1 0 16,-1 0 6-16,2 4-5 0,-3 8 2 16,1 6-4-16,-2 3-6 0,7 5-1 15,3 3 5-15,7 1-9 0,6 4-2 16,0 1 2-16,4-1-1 0,11-2-5 0,3-5 5 15,5-5-1-15,0-5-1 0,2-7-2 16,1-2 0-16,-3-7 1 0,2-1-2 16,-2-4 0-16,-5-10 2 0,1-2-1 15,-3-3 0-15,-7-3 0 0,-3 3 1 16,-4-2 1-16,-2 0-3 0,0 4-4 0,0-2 0 15,0 5-5-15,0-1-7 16,-6 2-9-16,4 1-15 0,-7 1-21 16,5 1-38-16,0 2-37 0</inkml:trace>
  <inkml:trace contextRef="#ctx0" brushRef="#br0" timeOffset="95186.43">26662 13530 177 0,'0'8'21'0,"4"7"0"16,4 1 31-16,9 3-19 0,-3-2 1 16,7 3-9-16,-1 2-7 0,3 0-10 15,2 1-8-15,2 0 3 0,-2 0-7 0,2 1-13 16,-3 1-33-16,1-2-40 0,-6 0-25 15</inkml:trace>
  <inkml:trace contextRef="#ctx0" brushRef="#br0" timeOffset="96201.5">23046 13758 46 0,'-6'0'102'0,"0"0"-55"0,-2 0 5 0,-1 0 0 15,1 0-16-15,0 0-10 16,2 0 0-16,2-4-4 0,-3 0-4 16,5-4-4-16,-2-1-3 0,2-4 0 15,2-3-3-15,0-4 3 0,4-5-6 0,7-3 0 16,3-3-2-16,3-1 1 0,5 0-3 15,1-2-1-15,4 2 0 0,2-2 0 16,4 3 1-16,2 4-1 0,-8 5-1 16,-4 8 1-16,-3 6 0 0,-3 4 0 15,-3 4-3-15,-1 0 1 0,-7 0-2 0,2 9-1 16,-6 2-1-16,0 4-2 0,0 1 4 15,0 3-8-15,-2 3 0 16,5 1 2-16,-1 2-3 0,4 0-6 16,-2-1 4-16,7 1 7 0,-5-2-7 0,2 0-9 15,3-1-2-15,-5-3 1 0,0-2-15 16,-2-3-2-16,1-3 0 0,1-2-12 15,-8-3-32-15</inkml:trace>
  <inkml:trace contextRef="#ctx0" brushRef="#br0" timeOffset="96409.51">23086 13623 15 0,'10'5'82'15,"6"-1"-57"-15,5-3 2 0,4-1 9 16,6 0-8-16,4 0-12 0,6-4-4 16,1 0 8-16,1 3-13 0,-4 1-8 0,-5 0-7 15,-3 7-53-15,-5 1-31 0</inkml:trace>
  <inkml:trace contextRef="#ctx0" brushRef="#br0" timeOffset="97233.56">22714 14582 1 0,'4'-7'179'0,"-4"0"-135"0,4 3 6 15,-4 0-6-15,0 4-3 0,0 0-12 16,0 0-15-16,0 4-13 0,0 9 7 16,-2 7 10-16,-2 3-8 0,-7 2-3 15,3 0 0-15,-2 2-1 0,-1-3 3 16,3 0 0-16,0-4 6 0,2-5-12 0,-1-2 2 15,3-8-2-15,4-1-2 0,-2-4 1 16,0 0 2-16,2 0 8 0,-2-8-1 16,2-8-12-16,0-6 3 0,0-6 0 15,6-1-1-15,5-6 0 0,1-2 1 16,7-1-2-16,1-5-1 0,5-1 1 0,4-3 0 15,-2 3 0-15,6 3-5 16,-4 5 3-16,0 8 0 0,-2 5 1 16,-2 7 0-16,-5 8-1 0,-3 6 2 15,-5 2-1-15,1 2-3 0,-3 10 2 0,-2 5 2 16,0 3-3-16,1 3 1 0,-3 1-3 15,-4 3 2-15,0-2-3 0,-2 2-2 16,0-3 6-16,-2 2-1 0,-6-2 4 16,-1-3-2-16,1 1 1 0,4-4 1 15,2-3-1-15,0-3-1 0,2-1 1 16,0-3 0-16,0-1-1 0,8-2-1 0,0-1 1 15,1 0 2-15,3-1-1 16,0 0-1-16,-1-2 1 0,3-1 0 16,-1 2-1-16,-1-2 0 0,0 3 1 15,-3 3-2-15,-1 0 0 0,-4 2-1 0,-2 0 2 16,0 3 1-16,-2 2 0 0,0-1 0 15,-6 0 1-15,-2-1 2 0,-3-3-1 16,-1 2-2-16,-2-1 2 0,-3-1 1 16,1 0 2-16,-3-1 1 0,-4-1 1 15,3 2-1-15,-3-2 0 0,0 2-6 0,0-1 1 16,5-1 0-16,-1 1 0 15,5 1-5-15,-3 5-21 0,3 5-36 16,-3 0-48-16,-2-2-120 0</inkml:trace>
  <inkml:trace contextRef="#ctx0" brushRef="#br0" timeOffset="99474.68">28258 13314 6 0,'-5'5'3'0,"-1"-1"67"0,0 1-50 16,0 1 6-16,2-1 7 0,0 0-6 15,-1-1 7-15,1 0-6 0,0-1 0 0,0-1 4 16,0 1 2-16,2-3-5 0,0 1-3 15,0-1-3-15,0 0-4 0,2 0-6 16,0 0-2-16,0 0-1 0,0 0-2 16,0 0-1-16,0 0-3 0,0-4 1 15,6-9-2-15,6-3-3 0,3-5 0 0,3-5 1 16,3-2 1-16,2-7-2 15,1-3 0-15,3-5 1 0,-2-3 0 16,2 1-1-16,-6 0 1 0,-1 5 1 16,1 3-3-16,-4 3 1 0,-3 7 0 0,-4 5 1 15,-1 8 0-15,-5 5 0 0,-2 6 1 16,0 3 1-16,-2 0-3 0,0 0-3 15,6 7 4-15,-4 8 0 0,2 3 1 16,0 6-2-16,1 5 1 0,-1 2 1 16,4 4 0-16,-2 0-2 0,2 2-2 0,-1 1 4 15,-1-4 0-15,4-1-2 0,-4-5 0 16,9-4 3-16,-5-1-2 15,1-5-2-15,-3-2 1 0,0-4 1 16,-2-2-1-16,0-1-4 0,1-4 0 0,-1-1-4 16,-2-2-2-16,2-1-7 0,0-1 2 15,-4 0-5-15,1 0-4 0,-3 0-12 16,0 0-9-16,0-1-13 0,0-5-27 15,0 0-34-15</inkml:trace>
  <inkml:trace contextRef="#ctx0" brushRef="#br0" timeOffset="99738.7">28311 13233 24 0,'2'-1'216'0,"2"-5"-167"16,5 3-17-16,7-2 10 0,7 1-15 15,2 2-3-15,6-1-4 0,4 1-12 16,4 0-2-16,1 1-2 15,5 1-1-15,0 0-5 0,3 0-8 0,0 0-14 16,-5 0-21-16,-6 0-42 0,-4 0-43 16</inkml:trace>
  <inkml:trace contextRef="#ctx0" brushRef="#br0" timeOffset="103554.92">29438 12992 10 0,'4'0'79'15,"-4"0"-55"-15,2 0 7 0,0-1 6 0,-2-3-10 16,4 1 0-16,-4 1 2 16,2 0-6-16,0 2 0 0,-2-3-6 15,0 1-6-15,0 1-2 0,2-1 2 16,-2 1-4-16,3 1 3 0,-1-2 3 0,0 1-4 15,0 0 4-15,-2 1-1 0,2 0-2 16,-2-2-6-16,0 2 2 0,0-1-1 16,0 0 3-16,0 1-8 0,0 0 1 15,0 0-1-15,0 0 1 0,0 0 0 16,0 0 3-16,0 0 1 0,2 0-3 0,0 0 2 15,-2 0 1-15,4 0-1 0,-2 0 0 16,0 0-2-16,2 0 5 16,-4-1-6-16,2-1 5 0,0-1-1 15,-2-3 0-15,0 2 0 0,0-2-3 0,0 2 1 16,0 0 1-16,0-2-2 0,-6 1-1 15,2 0 0-15,-4 1-1 0,-2 1 2 16,-3 1-1-16,3 0-3 0,-5 2 2 16,1 0 1-16,-1 0-1 0,-1 0-1 15,1 6 0-15,-1 3 3 0,1-1-2 0,1 1-1 16,2 2 0-16,-3 1 2 0,7 2-2 15,-7 5 1-15,3 2-1 0,-3 1 2 16,3 4 0-16,0 1-2 16,3 4 1-16,1-2 0 0,4-1 2 0,-2-3-3 15,2-2 1-15,4-1 1 0,0 0-1 16,0-2 0-16,0-4-1 0,6-2 2 15,6-1 0-15,-1-3-2 0,-1-1 1 16,6-2 0-16,1-2 1 0,4-1-1 16,1-1 1-16,3-1 2 0,2-2-2 0,4 0-1 15,-2 0 1-15,6 0 2 0,-2-1 1 16,2-5-4-16,-2-1-1 0,0-4 3 15,3 1-1-15,-5-3-2 0,0 1 2 16,2-2 1-16,-6-2-1 0,-7 0 0 16,-1 1 2-16,-5-2 1 0,-1 0-4 15,-3-1 2-15,-4-2 0 0,-4-2 0 0,-2-1 3 16,0-3-5-16,0-1 3 15,0 0 0-15,-4-1-2 0,-8 0-1 16,-1 0 0-16,-3 0 1 0,-5 0 0 16,-2 5-1-16,-1 2-1 0,-7 6 2 0,-2 5-2 15,2 3-2-15,-3 6 1 0,1 1 0 16,2 6-1-16,2 10-8 0,5 3-7 15,5 1-5-15,5 4-10 0,3 1-24 16,5-3-55-16,-2-1-101 0</inkml:trace>
  <inkml:trace contextRef="#ctx0" brushRef="#br0" timeOffset="104091.95">29531 13016 153 0,'0'-2'40'15,"0"-1"-1"-15,0 2 4 0,0 1-9 16,0 0-5-16,0 0-4 0,0 0-14 16,0 0-8-16,0 9 14 0,0 5-3 15,-2 3-1-15,2 1 0 0,0 4-4 16,0 2 0-16,0 2-1 0,0 0-4 0,0 0 0 15,0-4-5-15,0 2 1 0,2-1 2 16,-2-2 0-16,2 0-2 16,2-1-1-16,-2 0 1 0,-2-2 1 15,2-3-1-15,0-5-3 0,2-2 2 0,-2-4-13 16,5-2-5-16,-5-2-9 0,4 0-12 15,0 0-23-15,-2 0-42 0,-4-10-57 16</inkml:trace>
  <inkml:trace contextRef="#ctx0" brushRef="#br0" timeOffset="104515.97">29277 13235 137 0,'-2'0'41'15,"-1"0"-8"-15,1 0 11 0,0 0-16 16,-2 0 1-16,4-2 0 0,-4 0-7 15,2 0 1-15,0 1 2 0,2 1-4 16,0 0-7-16,0 0-11 0,0 0 0 16,14 0 7-16,1-3 1 0,4 2 1 0,5 1-4 15,1-1 2-15,10 1-5 0,2-3-1 16,5-1-2-16,3-1 0 0,-1 0-1 15,-1 0-1-15,1 2 0 0,-9-2-3 16,-2 0-10-16,-6 2-7 0,-3-2-8 16,-3 4-20-16,-2 0-26 0,-7-2-28 15,-4-1-71-15</inkml:trace>
  <inkml:trace contextRef="#ctx0" brushRef="#br0" timeOffset="105956.06">30205 13034 191 0,'0'0'43'0,"2"0"0"15,-2 0-13-15,2 0-7 0,0 8 15 16,0 5-8-16,-2 3-8 0,0 5-8 15,0 1-4-15,0 1-2 0,0-2 2 16,0-1-1-16,0 1 1 0,0-2-4 16,0-1 3-16,0-1 24 0,0-5-27 0,0-5-5 15,0-1 1-15,0-4 0 0,0-1 0 16,0-1-1-16,0 0 0 0,0 0 8 15,0 0-1-15,0-4-7 0,-2-7 1 16,2-2-1-16,0-4 0 0,0-2 0 16,0-3 1-16,8-3 0 0,-2-4 4 15,5-1-4-15,-3-1 1 0,4-2-1 16,3 2-2-16,1-1 0 0,5 2-1 15,2 1 2-15,2 4 0 0,4 4-3 16,-5 6 2-16,5 4 0 0,-6 5 1 0,-4 5-2 16,-3 1 2-16,-5 0-1 0,-7 4 0 15,-2 6-2-15,-2 4 2 0,0 3 1 16,-2 3 0-16,-9 1-3 0,-1 0 0 15,-3 1 0-15,-3-1-2 0,1 1-1 16,-1-2-2-16,1-3 3 0,5-2 3 16,-1-3-3-16,5-3 3 0,4-1 1 15,2-4 0-15,2-2-2 0,0 2-2 16,0-2 2-16,8 0 4 0,3-2-4 15,5 1 2-15,-4-1 0 0,5 0-1 0,0 4-3 16,-1 1 3-16,1 4-2 0,-1 1 1 16,-3 5-5-16,1-1 7 0,-2-1 0 15,1 0 0-15,-5-1-3 0,-2-1-1 16,-4 2 5-16,-2-3-4 0,0 3-1 15,0-2 3-15,-8-1 1 0,-4 0 0 0,-1-2-1 16,-3-1 1-16,1 0 2 16,-3 0-2-16,-3 0 0 0,2 1 1 15,-3-1 0-15,3-2-1 0,0 2-1 16,1-2 0-16,3 1-20 0,3-1-19 0,2 0-38 15,3-3-60-15,-1 1-83 0</inkml:trace>
  <inkml:trace contextRef="#ctx0" brushRef="#br0" timeOffset="106816.1">32222 12961 67 0,'2'-4'85'0,"-2"0"-53"0,0 1 10 0,0 1-7 16,0 1-10-16,0 0-5 0,-2 1 0 15,-2 0-5-15,-2 0 3 0,4 0-3 16,-2 0 0-16,-2 0 3 0,-1 0 0 15,1 0-3-15,0 0 3 0,-4 0-3 16,-3 0 3-16,3 0-5 0,-5 0-5 16,1 0-2-16,-3 0 2 0,-3 0-2 15,-1 0-2-15,0 3 3 0,-1 4-1 0,1-2 3 16,0 4-4-16,5 1 1 0,-1 4-4 15,3 3 3-15,3 4-3 0,3 2 0 16,4 2-1-16,2 2 0 0,2 0-1 16,0-2 0-16,0-3 2 0,8-4-2 15,5-3-1-15,3-3 0 0,7-3 2 16,0-2-3-16,8-5-2 0,0-2-1 15,4 0 3-15,2-3-1 0,-4-9 0 16,2-1 0-16,-4-4 4 0,-4-2-1 16,-6 0 0-16,-5-2 0 0,-7 3 1 15,-5-3 1-15,-4 3 0 0,-2 1 0 0,-9 2 0 16,-3 2-2-16,-7 0-1 0,3 5 1 15,-5-2-2-15,2 2-7 0,3 4-11 16,-1 2-11-16,4 2-15 0,1 0-28 16,0 10-28-16,-1 2-54 0</inkml:trace>
  <inkml:trace contextRef="#ctx0" brushRef="#br0" timeOffset="107276.13">32135 13169 123 0,'0'0'97'16,"3"0"-57"-16,-3 2 13 0,2 3-18 16,2 3 7-16,0 4-5 0,6 0-9 15,-2 0-7-15,7 3-5 0,-3 0 1 16,1 3-7-16,3 2-7 0,-1-3 1 15,-5 3-4-15,0-2-1 0,1 1-12 0,1 0-17 16,1-3-36-16,1-4-47 0,-4-3-91 16</inkml:trace>
  <inkml:trace contextRef="#ctx0" brushRef="#br0" timeOffset="108955.23">31058 12401 8 0,'0'1'107'16,"0"-1"-43"-16,0 0-30 0,0 0 10 15,0 0-13-15,0 1-12 0,0 4-6 16,0 3 3-16,0 2 4 0,-2 1-8 0,0 1-3 16,0 1 2-16,-6 1 2 0,6 5 4 15,-4 0-2-15,0 3-4 0,1 3 0 16,1-2-2-16,2 7-4 0,-4 0 3 15,4 5-2-15,-6 7-2 0,-1 0 2 16,1 5 3-16,0 3-5 0,2 0 1 0,2 3 3 16,1 2 2-16,1-4-5 0,2 3 0 15,0-6 0-15,2-3-3 16,1-2 3-16,3-2 1 0,-4 2-4 15,-2-1-2-15,2-1 2 0,-2 0 0 0,0-2-2 16,0 3 1-16,0-2 0 0,0 2 0 16,0 0-2-16,-2 0 1 0,2-3 1 15,-4 2 0-15,2-3-1 0,2 1 0 16,-2-1 2-16,2-3-2 0,0 2 0 15,-3-4 0-15,1-2 0 0,-2-1 1 0,2-2-1 16,-2 7-2-16,0 3 2 0,-4 0 0 16,6 2 0-16,-3-6 0 0,3 3 0 15,0 6 0-15,-4 1 0 16,2 0 1-16,0-2-1 0,4-1 0 0,-2 4-1 15,-2 1 1-15,0-1 1 0,-1-2 0 16,3 0-6-16,0 3 4 0,-4-1 1 16,4-5 1-16,2 0-2 0,0-1 0 15,0-1 2-15,0-4 0 0,0-5-2 16,4 2 0-16,-2-1 2 0,2 2 0 0,-4-2-1 15,2-1 0-15,0 3 0 0,-2-2 0 16,0 0 0-16,3 0 0 0,-3 1 0 16,2-2 0-16,0 1 0 15,0-5 0-15,0 1 0 0,0 2 0 16,-2-3 0-16,0 0 0 0,0-7 1 0,0 2-1 15,0 4 0-15,-8 3 0 0,-1 1 2 16,3-4-1-16,2-1-1 0,2 2-1 16,-4 3 1-16,0 1 3 0,1-5-2 15,1-4-2-15,2 5 2 0,-2 3-1 16,0 0 3-16,0 0-1 0,0 2-2 0,0 3 0 15,-3 5 6-15,-5 0-2 0,8-1-1 16,-2 1-3-16,1-3 0 0,-1 3 2 16,-2 0-2-16,4 0 2 0,-2 0-2 15,-3 0 0-15,3-1 0 0,-2 1 1 16,2-3-1-16,-1 3 0 0,-1-3 1 15,-2 2 1-15,0 1-3 0,-3 4 2 16,7 0-3-16,0 2 4 0,0-3-2 16,-1-2 0-16,-1-4 7 0,6-1-9 15,-2-3 0-15,0 0 2 0,4 0 1 0,-2-2 0 16,-2 2-2-16,1-4 0 0,-5 0 3 15,8 0-2-15,-6-1 0 0,2 1 0 16,0 2 1-16,0 0 2 0,-3 0-2 16,5 3 0-16,-2-2 2 0,0-2-2 15,0-1-1-15,0-4 1 0,4-2 1 16,-2-2-1-16,2-4-1 0,0 3 0 15,0 2 1-15,0 3 0 0,0-3 2 16,0-4-1-16,0-6-1 0,0-5-1 16,0 0-1-16,0-3 0 0,0-2 2 0,0 0-2 15,0 0-9-15,2 0-13 0,6-1-15 16,0-17-12-16,7-8-67 0,-5-6-155 15</inkml:trace>
  <inkml:trace contextRef="#ctx0" brushRef="#br0" timeOffset="110805.33">28162 13822 28 0,'3'0'59'16,"-1"-5"59"-16,-2 0-92 0,0 4 5 15,0 1-10-15,0 0-11 0,0 0-5 16,2 0-3-16,0 0 3 16,6 0 4-16,-4 0 1 0,4 0 0 0,3 4 3 15,-3-4 1-15,4 0 1 0,-1 1 2 16,5-1-2-16,1 0-4 0,3 0-1 15,3 0 3-15,6 1-4 0,8 0 2 16,3-1 1-16,3 0-4 0,5 0-2 16,3 0-1-16,1 0 4 0,2 0-4 15,6 0 1-15,-7 0-2 0,5 0-3 0,0 0 2 16,-4 1 2-16,2 0-3 0,-9 2-2 15,-3 1 0-15,-7 3 0 0,-4 3 1 16,0-2-1-16,-4-1 0 0,2-2 0 16,-2 5 0-16,0-2-1 0,0-2 1 15,4 3 0-15,2-2 0 0,0-2 0 16,4-1-2-16,1-1 2 0,1 0-1 15,0-2-2-15,3-1-1 0,3 0 5 16,-3 0-3-16,-5-4 0 0,-2-1 1 16,-6-1 1-16,-4 2-2 0,-2-1-2 0,-4-1 2 15,-5 3 0-15,1-3 2 0,-1 2-1 16,-1 0 0-16,-1 0 2 0,1 1-1 15,5-3-1-15,1 3 1 16,4-2 1-16,2-2-1 0,-1 3-1 0,5-3 2 16,3 1 0-16,5 2-1 0,0-5-1 15,2 4 1-15,-3-1 0 0,-3 2 0 16,0 1-1-16,-6-3-1 0,2 2 2 15,-6 0 0-15,-3 0-4 0,-1 2 3 16,-2 0 1-16,-3-2 0 0,5 1-2 0,0 0 2 16,-1-1 0-16,7-1 0 0,4-2 0 15,4 1 0-15,-2-2 2 0,2 2-2 16,3 2-2-16,-5 0 2 0,0 2 2 15,-2 1-2-15,-2-2-2 0,0 0 2 16,-4 1 2-16,-5-2-2 0,-1 4 0 16,-7 0 0-16,3 0 2 0,-5 0-2 15,-2 0 0-15,3 0 2 0,-1-3-1 16,0 0 0-16,5 1 1 0,1-2-1 15,5 1 1-15,6-2-1 0,0 1-1 0,8 2 2 16,2 0-2-16,-2 0 0 0,2 2 0 16,-1 0 0-16,-5 0 0 0,0 0 1 15,-5 0-2-15,-5 0 1 0,-4 3 0 16,-5 0-1-16,-4 0 0 0,1-2 0 15,-3 0 2-15,0 2-1 0,2-3 0 16,1 0 0-16,3 0 1 0,0 0-1 0,7 0 0 16,4 0 0-16,6 0 1 15,2-4 0-15,2 0-2 0,-4 3 1 16,-5-2 1-16,3 1-1 0,-4 2-1 0,-2-2 1 15,1 1 1-15,-3-1-1 0,-2-2-1 16,-3 3 1-16,-2-2 1 0,3 0-1 16,4 1 0-16,-1-2 0 0,3 3 1 15,10-2-3-15,4 1 1 0,2 1 2 16,2 0-1-16,1 1-1 0,-3 0 0 0,-2 0 0 15,6 0 2-15,-1 0-1 0,-5 0 0 16,-2 0 0-16,-6 0-1 16,-4 0 1-16,-3 0 0 0,3 0 0 15,-7 0 1-15,3 0-1 0,-2 0 0 16,-3 0 1-16,-4-1 1 0,3-1-2 0,-1-1-1 15,-1 0 2-15,-3 0 0 0,6-1 0 16,-3 0 0-16,5 1 0 0,3-3 2 16,8 3-2-16,4-1 13 0,2 1-10 15,0 1-2-15,-2 2-2 0,-4 0 0 16,0 0 1-16,-5 0-1 0,-5 0 0 0,-3 0 0 15,-7 0 0-15,-3 0 1 16,-2 0-2-16,-2 0 1 0,0 0 0 0,2 0 0 16,0 0 0-16,0 0 0 15,2 0 1-15,0 0 1 0,2 0-2 0,1 0-1 16,1 0 2-16,0 0 0 0,-2 0-1 15,3 0-1-15,-7 0 1 0,2 0 1 16,-2 0-2-16,0 0-2 0,-2 0-6 16,0 0-9-16,0 0-18 0,-6 4-19 15,-5-4-57-15,-3 0-150 0</inkml:trace>
  <inkml:trace contextRef="#ctx0" brushRef="#br0" timeOffset="113429.48">29605 12956 2 0,'0'0'6'0,"0"0"9"16,0 0-5-16,0 0-6 0,0 0 1 0,0 0 9 15,0 0-4-15,0 0 3 0,0 0 10 16,0 0 25-16,0 0-27 15,0 0-13-15,0 0-6 0,0 0 1 16,0 0 5-16,0 0 5 0,0 0 1 0,0 0-2 16,0 0-2-16,0 0-2 0,0 0-2 15,0 0 1-15,0 0-1 0,0 0-3 16,0-2-5-16,0 1 3 0,0 1 1 15,0 0-1-15,0 0 0 0,-2 0 3 16,2-2 2-16,0 2-2 0,0-2 3 16,0 0 1-16,-2 1 0 0,0 1-3 0,2 0 0 15,0 0 4-15,0-1-6 0,0 1 3 16,-2-2 2-16,2 2 1 15,0 0-2-15,-2-2-1 0,2 2-1 16,-2 0-3-16,0 0 2 0,0 0-4 0,-2 0 0 16,2 0 1-16,2 0 0 0,0 0-1 15,0 0-1-15,0 0 1 0,0 0 0 16,0 0 0-16,-3 0-2 0,3 0 0 15,0 0 4-15,0 0-1 0,0 5 0 16,0-4 2-16,-2 3 1 0,-2-1-1 0,4 0 0 16,0 1 5-16,0 2-5 0,0 0 0 15,0 1-2-15,0 1 3 0,0 3 6 16,0 2-4-16,0 2 2 15,0 0-2-15,-2 3 0 0,2-1 0 0,0 1-3 16,0 0 1-16,0 0-3 0,0 0 0 16,0-3 0-16,0-1 1 0,0-3-1 15,0-3-1-15,0-3 0 0,0 0 0 16,0-2-1-16,0 0 2 0,0 1-4 15,0-2-7-15,0 2-5 0,0 1-14 0,0-3-13 16,-2 1-35-16,0-3-58 0</inkml:trace>
  <inkml:trace contextRef="#ctx0" brushRef="#br0" timeOffset="116997.69">28855 14386 39 0,'0'0'-3'0,"0"0"118"0,0 0-88 16,0 0 0-16,0-2-4 0,0 0-4 16,0-2-5-16,0 0 2 0,0 3-1 15,0-2 4-15,0 2 2 0,0-3-4 16,0-1-2-16,0 1 3 0,0-1-2 0,0 2-1 15,0-1-1-15,-4-2 1 0,2 1-2 16,-4-1-4-16,1 2-5 0,-1 3 2 16,0-2 1-16,-4 3-5 0,1 0 2 15,1 0 1-15,0 0-4 0,-2 0 2 16,-3 0 1-16,1 1 0 0,-3 1-1 15,5 2 2-15,-5 3-2 0,3 0 1 16,-5 4-3-16,1 1 2 0,-3 2 0 16,3 2 3-16,-1 2-3 0,3 3 1 15,1 2-1-15,5-2 1 0,4 3-5 0,4 0 1 16,0-1 1-16,10 0 0 0,5-3-1 15,8-2 0-15,3-4 0 0,7-3 2 16,7-3-2-16,-3-7-3 0,6-1 3 16,1 0-3-16,-1-3-1 0,-4-6 4 15,-3-3-4-15,-7-1 1 0,-9 2 3 0,-7-4-6 16,1 1 2-16,-8 0 5 15,-2 0-1-15,-4 3 0 0,0-2 2 16,-2 1-1-16,-8 0-1 0,-2 1 0 16,3 1 0-16,-7 2 0 0,-1-2-3 15,-1 4-3-15,-1-1-10 0,5 1-8 0,1 3-11 16,3 2-8-16,6 1-22 0,2 0-42 15,2 0-44-15</inkml:trace>
  <inkml:trace contextRef="#ctx0" brushRef="#br0" timeOffset="117424.71">29804 14460 21 0,'0'-8'-21'0,"0"4"204"15,-2-4-135-15,-7 0-3 0,3 4 9 16,-8-3-24-16,1 4-1 15,-1 0-6-15,-5 1-4 0,1 2 5 16,-5 0-6-16,-2 0 1 0,2 6 3 0,1 4-5 16,-1 4-2-16,6 3-3 0,1 0-3 15,8 4-3-15,3 2-4 0,5 1-1 16,0-1 0-16,5-3-1 0,9-3 0 15,7-2 0-15,-1-4-1 0,9-4-1 16,2-6-2-16,2-1 3 0,0-2-1 16,-2-13 1-16,3 0 0 0,-10-6 0 0,-1 0 1 15,-4 0 1-15,-9-1-1 0,-4 2 0 16,-6 2 1-16,0-1 1 15,-10 4-1-15,-9 2-2 0,-3 3 1 0,-5 4-3 16,-2 2-16-16,2 2-8 0,-2 2-5 16,-2 0-36-16,0 0-95 0,-6 0-25 15</inkml:trace>
  <inkml:trace contextRef="#ctx0" brushRef="#br0" timeOffset="118252.76">28851 15213 33 0,'0'-3'103'16,"0"0"-62"-16,0-2-7 0,0 2-4 15,0-1 3-15,0-1 11 0,0 1-14 16,0-2-2-16,0 0 1 0,0-2-4 16,0 1 0-16,-2 0-4 0,-4 2-2 15,-1-1-2-15,-1 3-3 0,-4 0-4 16,-1 1-3-16,1 2-6 0,-9 0 5 15,1 0 0-15,-1 5-1 0,-4 5-1 16,0 4 2-16,-2 3-3 0,7 2 4 16,1 4-2-16,5 2-1 0,5 2 0 0,3 3-2 15,6-1-1-15,0 2-2 0,15-2 2 16,3 0-1-16,7-4 1 0,2-3-2 15,4-2 1-15,6-4 1 0,0-5-1 16,7-6 0-16,-1-5 0 0,3 0 0 16,-3-11-2-16,-4-7 4 0,-1-1-2 0,-7-4 0 15,-5-3-1-15,-1 0 1 0,-8-2 0 16,-3 3 1-16,-8 1-3 15,-6-1 4-15,0 2-2 0,-2-2 2 16,-12 2-1-16,-1 2-1 0,-5-1 0 16,1 2 0-16,-4 0-1 0,1 1-3 0,-3 4-2 15,0 4-10-15,0 6 1 0,5 5-5 16,3 0 0-16,3 12-16 0,5 6-21 15,3 4-34-15,2 2-55 0,-2-2-43 16</inkml:trace>
  <inkml:trace contextRef="#ctx0" brushRef="#br0" timeOffset="118645.78">29764 15154 182 0,'0'-6'119'16,"-2"-1"-74"-16,-4 3 11 0,2 2-5 15,0 2-17-15,-2 0-3 0,2 6-19 0,-3 9-4 16,-1 7 4-16,0 5 1 0,-2 2-6 16,-1 4-3-16,3 1 0 0,2-1-1 15,4 2-3-15,0-1-1 0,0 1-2 16,2 0-9-16,0 3-16 0,0 2-13 15,0 1-21-15,-5 2-49 0,-7-3-95 16</inkml:trace>
  <inkml:trace contextRef="#ctx0" brushRef="#br0" timeOffset="119190.81">28814 15936 6 0,'8'-1'261'15,"-4"-3"-200"-15,4 4-19 0,-4 0 7 16,3 0-10-16,1 5-4 0,-4 9 2 15,-2 7-14-15,-2 4-6 0,0 4 0 16,0 1-4-16,-4 1-3 0,-2-1-8 16,0-1 1-16,-3-4 0 0,5 3-2 0,0-5-1 15,4-2-2-15,0 1-8 0,0-5-11 16,12 0-17-16,1-1 4 0,3-7-27 15,11-5-73-15,-2-4 58 0,2 0-155 16</inkml:trace>
  <inkml:trace contextRef="#ctx0" brushRef="#br0" timeOffset="119589.84">29630 16083 3 0,'-10'-10'184'0,"-1"1"-160"0,1 0 7 15,0-2 8-15,-1 3-3 0,3-3-6 16,0 3 2-16,2 1 3 0,-3 2-10 16,1 3 0-16,-2 1-2 0,-3 1 0 0,1 0-2 15,-5 3-2-15,1 8-3 0,-3 0-5 16,1 4 0-16,-1 4-2 15,3 0-5-15,3 4 1 0,5 2-3 0,4 2-1 16,2 2 0-16,2-1-2 0,0 1 1 16,8-2 0-16,4-3 0 0,7 0 0 15,4-4 1-15,-3-5-2 0,9-4-1 16,2-5-2-16,0-4-3 0,0-2 1 15,-2 0 1-15,0-12 4 0,-6-5 0 16,-2 0 1-16,-5-1 2 0,-5-1 0 16,-3-1-1-16,-2-1 0 0,-6-3 0 0,0 4 3 15,0 0-4-15,-10 2 0 16,-3 2 0-16,-1-1-2 0,-7 0-7 15,3 1-9-15,-7-2-11 0,-2 6-2 0,2 0-29 16,-4 6-51-16,0 6-62 0</inkml:trace>
  <inkml:trace contextRef="#ctx0" brushRef="#br0" timeOffset="120253.87">28950 16954 196 0,'0'-2'65'0,"0"0"-31"0,0 1 18 16,0 1-10-16,0 0-15 16,4 0-11-16,-4 0-7 0,4 8 24 0,-2 10-4 15,0 0 1-15,-2 4-7 0,0 4-8 0,0 4-3 16,-2 4 3-16,-4 0-3 15,6 0-5-15,-4-1-3 0,2-2-4 16,2-3 0-16,0-4 1 0,6-2 0 16,2-4-3-16,1-3-12 0,1-3-10 0,2-4-8 15,1-5-24-15,3-2-36 0,-3-1-70 16</inkml:trace>
  <inkml:trace contextRef="#ctx0" brushRef="#br0" timeOffset="120674.9">29783 16852 14 0,'2'0'312'0,"-2"0"-270"16,0 0-29-16,0 5 8 0,2 5 20 15,0 1 3-15,0 3-13 0,0 4-10 16,-2 1 5-16,0 6-8 0,0 4-5 15,-8-1 2-15,0 5-1 0,-2 0 1 0,3 0-5 16,1-1-5-16,4-5-3 16,2-2 2-16,0-4-3 0,0-3 0 15,0-3-2-15,2-4 0 0,2-1-6 16,0-2-7-16,5-4-13 0,-5 0-10 0,4-4-11 15,-2 0-27-15,0 0-55 0,-6 0-89 16</inkml:trace>
  <inkml:trace contextRef="#ctx0" brushRef="#br0" timeOffset="146801.37">31989 14360 1 0,'2'0'1'16,"-2"0"0"-16,4 1 126 0,-4-1-59 0,0 0-40 16,0 0 0-16,2 0-3 0,-2 0 16 15,0 0-6-15,0 0-15 0,0 0-2 16,0 0 2-16,0 0 0 15,0 0-6-15,0-1 3 0,0-1-1 0,0 1-4 16,0-1-1-16,0 1-1 0,0-2-4 16,0 2-3-16,0 0 1 0,0-1 0 15,0 2-1-15,0-1-3 0,0-1 2 16,0 1 1-16,0-2-2 0,0 0 1 15,0 2-1-15,-4-1 0 0,2 1 1 0,-2-1-2 16,-3-1 0-16,1 1 1 0,-2-1-1 16,0 2 0-16,-3 1-1 15,1-3 1-15,-4 3 1 0,-1 0-2 16,1 0 1-16,-1 0 0 0,-1 0 1 0,1 0-1 15,1 0-1-15,-1 0 4 0,1 4 4 16,-1 3-4-16,1-1 0 0,3 3 0 16,1 0 0-16,0 0-3 0,4 3 0 15,-3 4 0-15,3 0 1 0,4 5-2 16,-4 3 1-16,6-1 1 0,0-1 2 15,0-2-3-15,2 2-1 0,6 2 3 0,7 0-1 16,-3-1 3-16,3-1-3 0,1-3 1 16,1-1-1-16,1-1 2 0,5-4-3 15,0-4 0-15,1-1-1 16,5-3 2-16,0-5-5 0,2 0 1 0,0 0 3 15,2-3-1-15,-2-8 0 0,-4-2 0 16,0-2 2-16,-6-3-2 0,0-1 1 16,-1-2 2-16,-7-4-1 0,-3-1 1 15,-2-3 3-15,-6 0-3 0,0-3 1 16,-2 0-3-16,0-1 0 0,0 2 1 0,-10 2-2 15,-2 7-1-15,-7 6-2 0,-6 6-1 16,-4 1-7-16,-6 6-14 0,2 3-8 16,4 0-15-16,0 9-45 15,4 4-118-15</inkml:trace>
  <inkml:trace contextRef="#ctx0" brushRef="#br0" timeOffset="148426.47">32038 17061 26 0,'0'0'12'15,"0"0"-8"-15,0-1 2 0,0 1 109 16,0-2-54-16,0 1-41 0,0 0 11 16,0-2 8-16,-4 1-7 0,2-1-7 15,-2 2-4-15,0-1 0 0,-2-2-2 16,1 2 0-16,1 1-2 0,0-3-2 15,-2 3-3-15,2-1-3 0,-4-1 5 16,3 3-2-16,-3-3-3 0,0 2-3 16,-2 1 4-16,-3-1-1 0,1 0-1 0,-1 1-3 15,-1 0 2-15,-3 0 3 0,1 0-4 16,-1 0 3-16,-3 0-1 0,-3 6-3 15,2 3 1-15,-1 0 0 0,1 3 1 16,0 2-1-16,3-1-1 0,3 2-1 16,3 3 0-16,3-1-2 0,1 4-1 15,0 0 0-15,4 2 2 0,2 0-3 16,2-1 0-16,0 1 0 0,2-4 1 15,6-1 0-15,4-1-2 0,7-3 2 16,2 2 0-16,4-5-1 0,1-2 0 0,3-3-1 16,6-5 1-16,1-1-1 0,3 0-1 15,2-6-4-15,-2-6 1 0,1 0 3 16,-3-2 0-16,-8-1 1 0,2 1 0 15,-4-4 2-15,-7 3-2 0,-1-4 1 16,-7 0 1-16,-1-2 1 0,-5-2-1 0,-4 0 0 16,-2-1 0-16,0 0 0 15,0-2-1-15,-10-1 0 0,-7 1 1 16,1 1-1-16,-13 5-2 0,-4 3-3 15,-7 7-4-15,-3 7-10 0,4 3-6 0,4 0-17 16,4 12-13-16,8 0-60 0,0-1-200 16</inkml:trace>
  <inkml:trace contextRef="#ctx0" brushRef="#br0" timeOffset="149308.54">31929 16097 7 0,'0'-4'150'15,"2"-1"-111"-15,-2 1-3 0,0-1 8 16,2 1-10-16,0 1-3 0,2-1-4 16,-4 2-6-16,0 1-3 0,0 1 4 15,0 0 0-15,0 0-3 0,0 0-1 16,0 0-4-16,0 0-4 0,0 0-3 15,0 0-3-15,0 9 13 0,0 1 0 16,-4 4-5-16,0 1-1 0,-4 5 1 16,3 1-5-16,-1-1 3 0,0 4-3 0,0-1-1 15,2 0 0-15,0-1-2 0,-1-1-1 16,-1 0-1-16,4-3-1 0,-6-3 0 15,6 3 1-15,-2-3-2 0,2-3 0 16,2 1 0-16,0-4 0 0,0 0-3 16,0-2-12-16,0-1-16 0,0-1-25 15,6-5-24-15,0 0-89 0</inkml:trace>
  <inkml:trace contextRef="#ctx0" brushRef="#br0" timeOffset="150026.57">31972 15254 9 0,'2'0'149'0,"-2"-1"-69"0,0-4-25 16,0 3 20-16,0-1-22 16,0 3-9-16,0 0-9 0,0 0-13 15,0 1-5-15,0 8 9 0,0 2-6 0,-2 3-1 16,-2 0-2-16,0 2-4 0,-2 4-1 15,2-2-5-15,-3 3 0 0,-1 2-7 16,2-3 3-16,2 4-1 0,-2 0 0 16,-1-2-1-16,5 3 0 0,-2-3-1 15,4 2-8-15,0-1-23 0,0 0-18 0,0 0-25 16,0-6-45-16,-2-1-165 0</inkml:trace>
  <inkml:trace contextRef="#ctx0" brushRef="#br0" timeOffset="158768.07">28619 5783 8 0,'0'1'45'16,"0"-1"-34"-16,0 0-7 0,0 0 7 0,0 0 9 16,0 0 10-16,0 0 0 0,9 0-7 15,1 0-5-15,0 0-7 16,7 0-3-16,-1 0-5 0,7 0 1 15,2 0-4-15,2 0 1 0,0 0 0 0,4 0 0 16,4 4-1-16,2 0 2 0,4-2-2 16,1 0 0-16,1 0 0 0,0 1 1 15,1-2-2-15,1 0 1 0,3-1 1 16,-1 1-1-16,3 1 0 0,-4 0-1 15,3 2 2-15,-3-2-2 0,-3 1-6 0,-2-1-6 16,-3 1-8-16,-5-1 1 0,-2-1 1 16,-11-1 6-16,-1 0-2 0,-9 0-3 15,-6 0 7-15,3 0 6 16,-7 0 7-16,0 0-1 0,2 0-7 15,-2 0-43-15</inkml:trace>
  <inkml:trace contextRef="#ctx0" brushRef="#br0" timeOffset="160353.17">31553 17651 51 0,'0'0'-1'0,"0"3"27"15,0-2-8-15,0 3 38 0,0-2-3 16,0 0-33-16,0 0-9 0,-3-2 8 0,3 1 4 15,0 0-1-15,-2-1-1 0,0 2-1 16,0-2 4-16,2 0 7 0,-2 1-3 16,0-1-8-16,0 0 0 0,2 2-9 15,0-2 3-15,0 0-2 0,0 0 0 16,0 0-4-16,0 0-1 0,0 0-5 15,0 0-1-15,0 0-2 0,12 0-1 16,5 0 4-16,4-2-2 0,3 0 2 16,3 0-2-16,2 0-1 0,2 2 2 15,2-1-1-15,0 1-1 0,3 0 0 0,-1 0-1 16,0 0 1-16,6 0-2 0,-2 1 2 15,1 5 0-15,3-1 0 0,-1-1 1 16,-1 3-3-16,-2-5 1 0,-2 2 0 16,3 0-3-16,-9-3-2 0,-5 0-3 15,-1-1-1-15,-4 0 0 0,-2 0-2 16,3 0-8-16,-3 0 1 0,2 0-5 15,-1-5-4-15,-5 2-1 0,-3 0-21 16,-4 0-28-16,-1 2-25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4:44:09.950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context xml:id="ctx1">
      <inkml:inkSource xml:id="inkSrc25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1" timeString="2020-11-12T14:44:27.485"/>
    </inkml:context>
  </inkml:definitions>
  <inkml:trace contextRef="#ctx0" brushRef="#br0">4583 1401 36 0,'0'0'139'0,"0"0"-99"0,0 0-8 15,0 0 8-15,0 0-13 0,0 0-8 16,0-1 3-16,0 0-8 0,-2 0 5 15,0-1-9-15,2 1 1 16,-2 1 3-16,0-1-3 0,2 1 0 0,-3 0-3 16,1-1 4-16,2 1-6 0,-2-2 1 15,2 1-4-15,-2 1 1 0,0 0-1 16,2 0 0-16,0 0-3 0,0-1 1 15,0 1 0-15,0 0-1 0,0 0-2 16,0 0 0-16,4 0 2 0,7 0 3 0,-1-4-3 16,4 0 7-16,3-5 1 0,-3-3-3 15,9-2 2-15,-4-5-6 0,6-1 7 16,-3-1-5-16,-1-2-2 0,2-3 2 15,-7 4 1-15,-3-3 0 0,-5 3-1 16,0 1-2-16,-6 0 3 0,-2 3 3 16,0 1-6-16,-2 3 4 0,-10 1 0 15,-1 0-4-15,-3 3 0 0,-3 4 0 16,-1 5-2-16,-1 1 2 0,2 0-3 15,1 7 2-15,1 4 0 0,1 2-1 16,-1 4 0-16,1 1 2 0,5 6 0 0,1 4 5 16,4 2-4-16,4 5 2 0,0-5 1 15,2 0 0-15,0 0-2 0,6-4-2 16,4 1 1-16,0-2-1 0,3-4 1 15,-1-1-2-15,1-3 2 0,3-3-2 16,3 0-2-16,-3-4-3 0,3-1-9 16,4-2-3-16,-5-4-16 0,9-1-16 15,-4-2-23-15,0 0-60 0,-3-6-109 16</inkml:trace>
  <inkml:trace contextRef="#ctx0" brushRef="#br0" timeOffset="205.01">5191 1361 168 0,'0'0'173'16,"-7"0"-145"-16,3 0 28 0,2 0-12 15,0 0-20-15,2 0-13 0,-2 0-8 16,2 0-9-16,0 5 2 0,0 1 0 0,0 1-8 15,0 2-17-15,0-2-12 0,6-2-20 16,2 1-16-16,5-4-28 0,-1-2 0 16</inkml:trace>
  <inkml:trace contextRef="#ctx0" brushRef="#br0" timeOffset="697.03">5486 1253 0 0,'0'-10'216'0,"0"-1"-162"0,-2 2-3 15,-6 3-1-15,-5 1-19 0,5 4-10 0,-6 1-4 16,1 0-9-16,1 0-1 0,-5 9-5 15,3 5-2-15,1 4-2 0,-1 1 2 16,4 2 2-16,3 1-4 0,3-1 0 16,4-1 1-16,0 0 0 0,0-2-3 15,11-3-4-15,5-2-2 0,3-5 5 0,4-4 4 16,1-2-1-16,1-2 2 0,2 0 3 15,0-6-4-15,-6-5 1 16,-5 0 2-16,-4-1 2 0,-5 2-4 16,-1 0 0-16,-2-1 7 0,0 1 3 0,-4 3-1 15,0-1 1-15,0 5 2 0,0 1 1 16,0 2-3-16,0 0-6 0,0 0-6 15,2 9-5-15,0 8 4 0,2 3 6 16,3 5-5-16,-1 4-4 0,2 4-5 16,5 5 3-16,-1 0-1 0,2 0 9 15,-1 0-2-15,1 0 0 0,-5 1 2 0,1-1 0 16,-2-1 1-16,-2 0-4 0,-2-4 5 15,-4-2-1-15,0-3 1 16,0-4 2-16,-4-2 7 0,-6-1 4 16,-4-4 3-16,-1-1 5 0,-6-4-1 0,3-1 2 15,-5-4-1-15,4 1-9 0,1-2 7 16,-1-3-11-16,1 0-4 0,3-2-4 15,1-1 1-15,1 0 1 0,3 0-2 16,2-1-4-16,4-1-1 0,-1-2-17 16,5 1 9-16,0-1-47 0,0-3-21 0,13-6-63 15,-3-8-158-15</inkml:trace>
  <inkml:trace contextRef="#ctx0" brushRef="#br0" timeOffset="862.04">6187 1409 415 0,'-15'-11'130'0,"-1"3"-123"0,-3 3-11 16,3 3 14-16,7-1-6 0,9 2-3 15,0 1-5-15,0 0-77 0,5 0-116 16</inkml:trace>
  <inkml:trace contextRef="#ctx0" brushRef="#br0" timeOffset="3870.22">10073 1061 24 0,'2'0'9'16,"0"-1"-8"-16,-2-3 123 0,0-1-91 16,0 0 0-16,2 0 11 0,-2-2-13 15,0 2-3-15,0-3-2 0,0 2-3 16,0-1-1-16,0 1-5 0,0 0-1 0,0 0 0 15,0 0 2-15,0 4-4 0,0-1 0 16,0 0 8-16,0 2-5 16,0-1-3-16,0 2 1 0,0 0-4 15,0 0-6-15,0 0 2 0,0 1-4 0,0 10-1 16,0 3-1-16,-2 3 3 0,2 3 0 15,0 1-5-15,0 4 3 0,0 3 2 16,0 2 0-16,0 2-2 0,2 0-1 16,-2 0 3-16,4-2 2 0,-2-1-3 15,1 1-4-15,-3-2 3 0,0-2 1 16,6-2-3-16,-4-4 1 0,-2-3 0 0,4-3 1 15,-2-3-3-15,0-3 0 0,2-2-3 16,-4-3-4-16,4-1-11 16,-4-2-5-16,4 0-9 0,3 0-4 15,-1-8-20-15,2-4-40 0,-4-5-70 0</inkml:trace>
  <inkml:trace contextRef="#ctx0" brushRef="#br0" timeOffset="4223.24">10629 971 37 0,'2'0'218'0,"-2"0"-164"0,0 0-16 0,0 2 11 15,0 11-16-15,0 5-2 0,-2 8-8 16,-2 0-2-16,-2 2-5 0,0 2-3 15,-1-2-1-15,3 5-2 0,0-4 4 16,2-3-5-16,2 0-4 0,0-5-1 16,0 1-3-16,0-3 0 0,2 0 0 15,4-3 1-15,-4-2-2 0,3-1-2 16,-3-2-4-16,0-1-8 0,2-1-15 15,-2 0-8-15,4-5-4 0,-2-1-23 16,2-1-32-16,3-2-46 0</inkml:trace>
  <inkml:trace contextRef="#ctx0" brushRef="#br0" timeOffset="4534.25">11076 908 29 0,'2'0'8'15,"0"0"159"-15,0 5-135 0,-2 5 25 16,0 6 11-16,0 5-17 0,0 6-17 15,0 5-14-15,0 2 14 0,0 3-11 16,0-2-10-16,0 1-1 0,-4 0-2 16,2-4-2-16,2-1-2 0,-2-3-5 15,2-2 0-15,0-2 2 0,0-5-3 16,0 0 0-16,2-5 0 0,2-2-5 15,2-1-16-15,0-4-19 0,5-3-22 0,-3-1-40 16,0-3-89-16</inkml:trace>
  <inkml:trace contextRef="#ctx0" brushRef="#br0" timeOffset="5054.28">11774 996 1 0,'0'-2'169'0,"0"0"-120"0,-4-1-3 0,0-2-1 15,-2 2-2-15,2 1-9 0,-5-1-7 16,-1 3-4-16,0 0-9 16,-5 0 1-16,5 0-1 0,-7 0 1 15,1 4 3-15,-3 4-6 0,-1 0 2 0,1 2-2 16,-2 2 2-16,5 0-6 0,1 2 3 15,1 1-6-15,6 1 0 0,1 3-7 16,1 2 0-16,2 2 4 0,2 1-4 16,2 0 2-16,0 1-2 0,0-4 1 15,14 1 1-15,-1-4-2 0,3-1 1 0,7-2 0 16,0-5 2-16,4-1-1 0,2-4 0 15,0-5 0-15,2 0-1 0,2 0-2 16,-2-9 2-16,0-4 4 16,2-3-1-16,-4-3-2 0,0-5 0 0,-5 0 3 15,-3 0-2-15,-8 2 0 0,-7 3 4 16,0-2-3-16,-6-1 1 0,0 1-1 15,0-2 2-15,-8-1 0 0,-5 1-3 16,-1 1-1-16,-5 3-8 0,1 9 0 16,1 5-6-16,5 5 3 0,-1 0-3 15,1 7-10-15,6 8-7 0,-1 0-7 0,3 2-22 16,2 0-33-16,-2-4-84 0</inkml:trace>
  <inkml:trace contextRef="#ctx0" brushRef="#br0" timeOffset="5408.3">12463 927 111 0,'2'-2'222'15,"-2"-1"-200"-15,2 3 14 0,-2 0 39 16,0 0-25-16,0 0-25 0,0 0-16 15,0 10-6-15,0 3 5 0,0 7 5 16,-4 6 5-16,-3 0-5 0,-1 3-3 0,2 3-2 16,-2-2 3-16,2-1-6 0,1-1-3 15,1-3-2-15,2 0 3 0,-2-4-3 16,2 1 0-16,2-1 0 0,0-3-5 15,0-1 2-15,0-3-29 0,4-3-3 16,6-3-8-16,-1-3-41 0,1-5-56 16,0-2-98-16</inkml:trace>
  <inkml:trace contextRef="#ctx0" brushRef="#br0" timeOffset="5865.33">13068 1014 216 0,'0'-11'31'0,"0"2"-18"15,0-1 51-15,0 3-15 0,-4 3-9 16,-2-1-13-16,2 3-7 0,-4 1-10 0,-3 1 8 15,-1 0-6-15,-1 0 1 0,-1 4 2 16,0 3-1-16,-3 3 0 0,0 4-2 16,-1 1-1-16,-1 2 0 0,1 5 1 15,-1 0-4-15,2 5-4 16,3-1 2-16,4-2-2 0,1 1-1 0,5-3-5 15,4 1 1-15,0 1 4 0,0-4-5 0,9-1-2 16,3-3 4-16,4-3 3 16,3-2-3-16,4-4-1 0,2-4 2 15,4-3 2-15,4 0-3 0,4 0-3 16,4-9 2-16,-4-3 1 0,1-2-2 0,-9-3-1 15,-1 1 4-15,-5 0-1 0,-4-3-1 16,-5 5 0-16,-12 0 2 0,0-2 2 16,-2 1-3-16,-4-2 1 0,-10 0-3 15,-5 1-1-15,3-2-5 0,-3 2-7 16,3 1-4-16,-1 2-3 0,7 2 2 0,1 3-1 15,5 4-5-15,0 2-4 0,4 2-20 16,0 0-85-16,-6 4-11 16</inkml:trace>
  <inkml:trace contextRef="#ctx0" brushRef="#br0" timeOffset="6250.35">13726 996 289 0,'0'0'96'0,"0"0"-87"16,0 0 28-16,0 0 23 0,0 0-8 0,0 0-17 15,0 4-23-15,0 11-8 0,-9 2 4 16,1 6 8-16,0 3-3 0,2-1 0 15,2 4-8-15,-3-1 1 0,3 3-1 16,0 0-1-16,2-1 0 0,-2 1-2 16,2-2 0-16,2-2-2 0,0 2 0 15,0-1 2-15,0-3-4 0,6 0 4 16,-2-3-2-16,2-5-20 0,3-7-7 15,-3-1-8-15,2-2-27 0,0-7-21 16,3 0-47-16,1-11-57 0</inkml:trace>
  <inkml:trace contextRef="#ctx0" brushRef="#br0" timeOffset="6694.38">14395 980 109 0,'2'-5'242'15,"-2"-1"-221"-15,0-1 11 0,0 4 21 16,0 0-2-16,0 0 2 0,0 3-22 15,0 0-14-15,0 0-7 0,0 3-4 0,0 10 0 16,0 7 8-16,0 4 1 0,-2 6-3 16,-4 3 0-16,0-1-3 0,2 5-1 15,-4-5 2-15,3 0-8 16,1 1 2-16,4-7 0 0,-4 2-1 0,4-2-5 15,-2-6 2-15,2-1 2 0,0-3 0 16,0-2-2-16,0 0-2 0,0-4-2 16,0 0-3-16,0-2-4 0,0-1-5 15,0 2-9-15,0-4-13 0,2 0-21 16,2-2-27-16,0-3-51 0,-4-2-107 0</inkml:trace>
  <inkml:trace contextRef="#ctx0" brushRef="#br0" timeOffset="8047.46">12483 2043 2 0,'2'0'95'0,"-2"0"-8"16,0 0-49-16,0 0 12 0,0 0-4 15,0 0-14-15,0 6-17 0,0 5-5 16,-2 4 5-16,-2 2 2 0,2 2-3 16,0 0-4-16,2 2 1 0,-2 1 6 15,2 5-5-15,0 1 3 0,-2 3-1 0,2 5-3 16,-2 1-2-16,2 1 8 0,0 4-4 15,-2 1-6-15,2 1-2 0,0 3 4 16,0-5-1-16,0-4-1 0,0-7-5 16,0-5-4-16,0 0 1 0,4-3 3 15,-2-6 0-15,0-1-2 0,0-6-1 16,-2-2-1-16,2-2-12 0,-2-2-14 15,0-1-3-15,0 0-11 0,0-3-28 16,0 0-64-16,0-2-46 0</inkml:trace>
  <inkml:trace contextRef="#ctx0" brushRef="#br0" timeOffset="8434.48">12289 2651 129 0,'0'-1'64'0,"0"-3"-21"16,2 4 7-16,-2 0-11 0,0 0-28 16,2 10-6-16,2 11 17 0,-2 5-4 0,5 3-3 15,1 2-3-15,0 0-2 16,5-4-1-16,1-2 4 0,5-5-4 15,-1-4-1-15,7-6-2 0,4-7 16 16,4-3-7-16,4-6-2 0,5-15 12 0,-1-5-12 16,-2-6-5-16,-4 2-2 0,-4-2-4 15,-2 2 1-15,-4 1-3 0,-4 5 2 16,-5 3-12-16,-1 5-6 0,-9 5 0 15,-2 2-7-15,0 6-5 0,-4 2-15 16,0 1-25-16,0 0-87 0</inkml:trace>
  <inkml:trace contextRef="#ctx0" brushRef="#br0" timeOffset="9598.54">10139 3533 70 0,'2'1'27'0,"-2"0"-18"16,0-1 9-16,0 0 32 0,0 0 3 0,0 0-12 16,0 0-16-16,0 0-6 0,0 0 8 15,0 0-3-15,0 0-8 16,0 0-4-16,0 0 4 0,0 0 0 15,0 0 1-15,0 0-2 0,0 0-4 0,0-1 0 16,0-1-1-16,0-1-2 0,-6 0-1 16,0 1-2-16,-2 2 0 0,-5 0 2 15,1 0-4-15,-5 7 3 0,1 9-1 16,-3 7 1-16,-2 4 0 0,1 6 0 15,1 2 4-15,3 1 0 0,5 3-7 16,5-4-1-16,6-2-1 0,0-1 0 0,4-1-1 16,9-2-1-16,1-3 1 0,3-4 1 15,1-3-7-15,5-7-15 16,6-2 0-16,0-6-3 0,4-2 4 15,6-2-48-15,-2-1-41 0,3-12 36 0,-7-4-100 16</inkml:trace>
  <inkml:trace contextRef="#ctx0" brushRef="#br0" timeOffset="9958.56">10538 3737 19 0,'0'-10'21'0,"0"-1"135"0,-8 0-114 16,-2 1 25-16,1 3-12 0,-1 2-24 15,-2 3-4-15,1 1-9 16,-3 1-8-16,-1 0 1 0,1 2 0 0,-3 8-6 15,3 3 3-15,-1 2-2 0,1 5 4 16,1 1-4-16,3 5-3 0,8 1 0 16,2-1-2-16,0 2-2 0,4-3 0 15,11-1 1-15,3-1 1 0,5-5-1 16,2-2 0-16,6-4 1 0,0-5 0 0,4-3 1 15,2-4-2-15,0 0 5 0,-1-2-3 16,-5-7-1-16,-7 1-1 0,-5-5 0 16,-5-2 5-16,-5-1-3 0,-5-2-1 15,-4 0 3-15,0 2 0 0,-2-1-2 16,-7 1 0-16,-1 2-1 0,-4 1 1 15,-1 1-1-15,-1-1-4 0,-3 2 0 16,0-2-5-16,1 1-6 0,1 5-3 16,3 2-3-16,6 4-1 0,3 1-9 15,1 0-25-15,4 6-36 0,-2 1-25 0,0 2-40 16</inkml:trace>
  <inkml:trace contextRef="#ctx0" brushRef="#br0" timeOffset="10814.61">10900 3660 193 0,'2'-7'26'0,"0"3"16"0,-2 2 23 15,0 2-26-15,2 0-17 0,-2 0-10 16,2 5 3-16,2 6-2 0,-4 5 1 15,0 1 5-15,2-1-8 0,0 2 2 16,-2 0-5-16,0-2 8 0,0-1 4 16,3-2-14-16,-1-3 4 0,0-2-6 15,0-5-2-15,2-3-1 0,4 0 3 16,2 0 2-16,5-10-2 0,6-7-1 15,-1-6-1-15,5 0 1 0,-2 1-3 16,0 3 0-16,-5 3 1 0,-5 6 1 16,-3 2-3-16,-6 6 0 0,-2 1 2 0,0 1-1 15,-2 0-2-15,2 0-1 0,0 1 3 16,-2 8 2-16,0 2-3 0,0 3 2 15,0 0 2-15,0 0-1 0,0 1-3 16,0-2 0-16,0-2 2 0,0-2-1 16,2-4-2-16,5-3-1 0,3-2 4 15,2 0 0-15,5-3 0 0,4-8-1 16,-3-1 2-16,-1 0-3 0,1 3-3 15,-7 0-2-15,-1 4 3 0,-4 2 2 16,-4 0-3-16,0 3 0 0,-2 0 2 0,0 0 2 16,0 0-2-16,0 10 0 0,-6 4 3 15,0 4 2-15,-2 1-4 0,6 2 0 16,-5-1 1-16,5 0 2 0,2-2-4 15,0-3 0-15,0-2 1 0,9-6-3 16,5-3-6-16,3-4 0 0,-1 0 2 0,5-4-13 16,1-6 9-16,-1-4-7 0,2-1 9 15,-7 2-24-15,1 2 7 16,-5 2 11-16,-1 3 4 0,-1 0 3 15,-4 6 3-15,-2 0 4 0,1 0-1 0,-5 0 2 16,4 8 1-16,0 5 6 0,-2 2-4 16,4 7 3-16,-4 2-5 0,6 2 19 15,3 2-17-15,-1 1 1 0,0-1-2 16,-1 1 0-16,-7 0 3 0,0 3-1 15,-2-3 5-15,0 0 4 0,0-4-1 0,-4-4 0 16,-5-5-1-16,1-3 3 0,0-4 1 16,0-3-1-16,-3-3-1 0,5-3 0 15,0 0 1-15,-2 0-8 16,3-8 1-16,-3-7-6 0,4-3 2 0,4-2-2 15,0-4-1-15,0-3 0 0,4-1 1 16,4-2 0-16,7-1-2 0,-5-6-1 16,5-6 5-16,1-4-8 0,-1-3-7 15,5 6-12-15,1 6 4 0,-2 9 4 16,3 10 10-16,-1 5-2 0,-2 6 8 0,-5 7-4 15,-3 1 0-15,-5 0 4 0,-4 12-1 16,-2 2 3-16,0 4-1 16,0 2-1-16,-8 1 3 0,-1-1-1 0,1-2-13 15,4 0-38-15,-2-4-72 0,-3-3-87 16</inkml:trace>
  <inkml:trace contextRef="#ctx0" brushRef="#br0" timeOffset="11810.67">11826 3832 170 0,'8'-27'24'0,"5"-2"4"0,-1-3 19 16,3-1-21-16,3-3 7 0,1 0-14 15,-1-2-10-15,1-4-2 0,-3 1-1 16,1 0-1-16,-7 2-2 0,5 5 1 16,-7 6 2-16,-2 6 3 0,-4 6 4 15,-2 5 1-15,0 5-1 0,0 2 0 0,0 3 0 16,0 1-9-16,-6 0-2 0,0 0-4 15,-2 9 1-15,-3 6 0 0,3 8 0 16,-2 5 0-16,1 5 2 0,1 6 0 16,-2 2-2-16,2 4 2 0,1 2 1 15,1-1-1-15,0 0-1 0,6-3-1 16,0-5 2-16,2-4-1 0,10-5-2 15,3-6 0-15,8-1 2 0,4-8 0 16,8-5 0-16,4-7 1 0,4-2 3 16,1-8-5-16,-1-12 1 0,3-3 2 0,-5-7 1 15,0 1-1-15,-8 0-2 0,-10 2 2 16,-8 3 0-16,-7 0 0 0,-6 1 1 15,-2 2 0-15,-2 1-1 0,-10 5 0 16,-1 4-1-16,-3 5 1 0,1 6-3 16,-1 0 1-16,-1 0 0 0,5 13-2 0,1 1 2 15,1 6-2-15,4 4-1 16,-3 5 2-16,3 3 1 0,2 1 1 15,4 0-3-15,0-4 1 0,0-2 1 16,8-3 0-16,5-6 0 0,8-4 0 0,3-7 3 16,7-7-2-16,2 0 3 0,3-10-4 15,-5-7 3-15,0-5-3 0,2-3 0 16,-2 0-1-16,-2-3 4 0,-5 1-5 15,-5 3 1-15,-5 1 2 0,-3 2 1 16,-3 7 2-16,-6 0-4 0,2 4 1 0,-4 3 4 16,0 1 2-16,0 4 0 0,0 2 2 15,0 0-3-15,0 3-5 16,-6 11-4-16,2 7 3 0,-2 4 1 15,0 0-2-15,1 3 2 0,-1-2-1 16,0-3 3-16,4 1 2 0,-2-8-4 0,4-2-1 16,0-4 1-16,0-7-1 0,4 1-2 15,2-4 2-15,7 0 4 0,3-11-1 16,9-8 0-16,4-5-3 0,2 1 2 15,-4 0 0-15,-3 4-8 0,-5 4 1 16,-2 2 1-16,-7 3-3 0,-2 3 5 0,-4 4 0 16,-4 1 5-16,0 2 0 0,0 0-2 15,0 0-2-15,0 0-1 16,-2 10 0-16,-2 2 0 0,-2 1 2 15,0 0 1-15,4-3-1 0,0 1-1 0,0-3 0 16,2 1 2-16,0-5-2 0,0-2-5 16,4-2 3-16,4 0-1 0,8-1-2 15,1-9-10-15,6-5 4 0,6-1-9 16,-2-1 8-16,-1 0 6 0,1 5-19 15,-8 0 18-15,0 5 6 0,-13 3-1 16,0-1 0-16,-4 5 4 0,-2 0 2 0,0 0 14 16,0 0 3-16,-6 9-12 0,-2 4 3 15,-5 5 3-15,3 0-6 16,2 2 2-16,-1 0-5 0,5-1-3 0,0 0 1 15,4-3-3-15,-2-1 1 0,2 0-2 16,0-3-2-16,0 1-12 0,6-1-23 16,7-1-18-16,3-6-76 0,5-4 18 15</inkml:trace>
  <inkml:trace contextRef="#ctx0" brushRef="#br0" timeOffset="12219.69">13271 3902 62 0,'0'0'125'0,"0"0"-120"15,0 3-12-15,2-2 27 0,4-1 19 0,2 0 15 16,1 0-17-16,7-4-9 0,-1-6-3 15,3-4-11-15,5-4 6 0,-2-2-1 16,-1-3-4-16,5 0-6 16,-8-2-1-16,1 0 1 0,-3 1-5 0,-5-3-1 15,-2 4 1-15,-6-2-4 0,-2 3 6 16,0 3-5-16,-8 2 4 0,-2 6-4 15,-5 4-1-15,3 4 1 0,-5 3-1 16,3 0 0-16,0 2 0 0,-1 11-1 16,1 4 2-16,1 6-2 0,-3 4 4 15,3 2 1-15,1 4 1 0,2-1 5 0,-1 1-5 16,5-1-1-16,6 1-1 0,0-3-1 15,0-1-3-15,8-5-1 0,3-3 4 16,1-5-4-16,7-4-9 0,1-7-6 16,7-4 13-16,6-1-26 0,0-7-29 15,2-9-1-15,1-5-45 0,-3-4-45 16</inkml:trace>
  <inkml:trace contextRef="#ctx0" brushRef="#br0" timeOffset="12799.73">13738 3757 182 0,'0'-2'91'0,"0"2"-57"0,0-1 27 15,0 1-5-15,0 0-10 0,0 0-10 16,0 0-23-16,-2 0-6 0,2 5-2 15,0 2-3-15,-4 0-2 0,4 1-1 16,-2 2 3-16,2-1-2 0,0-2-2 16,0 0 2-16,2-3-2 0,2 0-2 0,4-2-2 15,1-1-7-15,1-1 6 16,0 0-9-16,5 0-3 0,-7 0 7 15,2 0 4-15,-1 0-6 0,1 3 5 16,2 4 0-16,1 1 8 0,-1 1-5 0,-2 4-18 16,-1-1 10-16,1 2 3 0,-2 0 2 15,1-3-3-15,-1-1 3 0,-2-2 7 16,2-3-2-16,-4-4 3 0,5-1 2 15,1 0 1-15,0-10 3 0,3-8 0 16,-1-3 0-16,3-5 4 0,3-3-1 0,-1-2 0 16,3 0 20-16,1-1-22 0,-6-1-2 15,1-1 10-15,-3 1-2 16,-7-6 6-16,2-1-3 0,-6-3-8 15,4-4-7-15,-4-2 6 0,0-3-2 0,1-4-7 16,-1 3 3-16,0 8 2 0,0 8 0 16,0 11 1-16,-2 9 8 0,0 9-3 15,0 4 1-15,0 4-6 0,0 0-5 16,0 7-2-16,0 15 1 0,0 10 3 15,0 9 1-15,0 7 0 0,0 4 1 0,0 3-7 16,0 2 2-16,0 2 1 0,4 1 2 16,-4-2-5-16,2-6 6 0,-2-10-3 15,2-12 2-15,4-12-2 16,-4-8 2-16,2-6 1 0,-1-4 2 0,3 0 10 15,2-2-1-15,9-11 9 0,1-4-8 16,3-2-4-16,4 0-6 0,-1 0-1 16,5 3-2-16,0-2 0 0,0 4-1 15,-4 3 2-15,2 1-1 0,-4 4-7 16,4 3-6-16,-1 3-15 0,3 0 2 15,0 0-28-15,0 4-21 0,4 3-12 0,-6 1-71 16</inkml:trace>
  <inkml:trace contextRef="#ctx0" brushRef="#br0" timeOffset="14796.84">10112 5542 70 0,'0'-6'73'0,"4"3"-51"0,-4-2 7 15,0 2 0-15,0 0-7 0,0 1-9 16,0 1-3-16,0 0-2 0,0 1 1 15,0 0 1-15,0 0-2 0,0-2 2 16,0 2 1-16,-4-3-2 0,4 2 0 0,-4 0 3 16,4-1-2-16,0 0 1 0,-4 0-4 15,4-1 0-15,-6 0 1 0,4 1-3 16,-2-2 0-16,-3-1 0 0,1 1-3 15,-2 0 3-15,-2-2-1 0,1 2 2 16,1 0 1-16,-6 0-3 0,1 2-2 0,-3 0 5 16,1 1-3-16,-1 1 5 15,-1 0-5-15,1 0-1 0,-5 8 1 16,2 5-4-16,1 2 0 0,-5 3 3 15,4 3-2-15,1 2-1 0,1 4 1 0,7 3 2 16,2 1-2-16,6 1 1 0,2 1-1 16,4 0 1-16,12-5-1 0,7-1-1 15,2-4 1-15,6-3 0 0,4-5 0 16,2-2-1-16,5-5 2 0,3-4 0 15,3-4-4-15,-5 0 2 0,-4 0 2 16,1-12-2-16,-7-2 2 0,0-2 0 16,-6-3-2-16,-7-2 1 0,-1-2 1 15,-9-1-1-15,0-2 2 0,-7 3-1 16,-3 0 3-16,0 1-3 0,0 5 1 15,-11-4-3-15,1 5 2 0,-7 1-1 0,1-3-1 16,-5 5 1-16,-4 0-1 0,3 3-2 16,-5 4-3-16,4 4-10 0,4 2-11 15,1 0-4-15,9 2-29 0,1 5-45 16,0 2-68-16</inkml:trace>
  <inkml:trace contextRef="#ctx0" brushRef="#br0" timeOffset="15550.88">10768 5630 106 0,'0'-4'62'0,"0"-1"-17"16,0 1 11-16,0-2-18 0,-2 1-11 0,-5 0 10 15,1-2-12-15,2 3-6 0,-4-3-5 16,-1 2-2-16,1 0 2 0,0 0-5 15,-4 1-2-15,-3-1 0 0,5 1 0 16,-5 2 1-16,-1 0-4 16,1 2 6-16,-1 0-4 0,-3 3-1 0,1 7-1 15,-1 2 0-15,0 3 1 0,7 3-4 16,0 4 0-16,3 1-1 0,5 5-1 15,4-1 2-15,0 0-2 0,4-1 0 16,13-3 1-16,6-3-3 0,1-3-5 16,5-2 5-16,0-3-1 0,4-4 3 0,4-2 0 15,1-5 1-15,-1-1 1 0,-4 0 0 16,0-9-2-16,-4-4 0 0,-4-3 3 15,-2-3-2-15,-3-4 0 16,-7-1 0-16,-1 0 2 0,-4 0 1 0,-4 0-3 16,-4 1 7-16,0 4 1 0,-2 1-3 15,-8 3-2-15,2 2 0 0,-3 1-1 16,-1 0-4-16,0-1 4 0,-3 1-3 15,5 3 0-15,2 2-17 0,-1 3 4 16,7 4-9-16,2 0-17 0,0 10-10 0,0 4-32 16,0-1-43-16,0 0-67 0</inkml:trace>
  <inkml:trace contextRef="#ctx0" brushRef="#br0" timeOffset="16015.91">11379 5594 153 0,'0'-6'38'0,"0"-3"18"0,-2 1-3 15,-4 0-14-15,0-1-3 0,-4 2-10 0,-1 1-4 16,-3 0-5-16,1 4 1 16,-3-1-6-16,-1 3 0 0,-1 0-2 15,-3 0-1-15,-2 8 0 0,1 3-3 16,1 5-1-16,-2 2 5 0,5 4-6 0,7 3 0 15,3 1-4-15,8 3 0 0,0 0 0 16,4-2-1-16,11-1 0 0,7-3 0 16,7-4-7-16,0-2-4 0,4-5 10 15,9-5 2-15,-1-2-1 0,9-5 1 16,-1 0-1-16,-1-7 2 0,1-7-1 0,-11-2 0 15,-5-5 0-15,-4-5 1 16,-11-1 0-16,-3-1 0 0,-7 0 3 16,-2 1 1-16,-6 1 2 0,0 2-3 15,-10 0 0-15,-5 3 1 0,-1 3-5 16,-3-1 1-16,-1 2-1 0,-3 2 1 0,-2-2-2 15,4 4-1-15,1 0-14 0,7 4-4 16,5 3-20-16,6 3-18 0,2 3-17 16,0 0-81-16</inkml:trace>
  <inkml:trace contextRef="#ctx0" brushRef="#br0" timeOffset="16659.95">12018 5535 122 0,'0'-3'50'0,"0"1"0"16,0 0 5-16,0-1-11 0,0 3 3 15,0-1-11-15,0 0-8 0,0 1-4 16,0 0-8-16,0 0-8 0,0 7 2 15,0 6 4-15,0 3 0 0,0 4 4 16,0 5-5-16,0 2 10 0,2 3-11 16,-2 3-2-16,0 0-7 0,0 2 3 15,0-4 0-15,0-2-5 0,0-6 1 16,0-1 0-16,0-1 0 0,0-6-1 15,0-2 0-15,0-3 0 0,0-4 1 16,0-2-1-16,0-1-2 0,0-2-3 0,2-1-3 16,3 0-15-16,7 0-11 0,2-4-15 15,3-9-39-15,2-6-146 0</inkml:trace>
  <inkml:trace contextRef="#ctx0" brushRef="#br0" timeOffset="17197.98">12760 5598 151 0,'0'-1'60'0,"0"-3"-18"0,0-1 16 15,0 0-18-15,-6-1-3 0,4-2-4 16,-4 2-9-16,0-3-7 0,-3 2-2 0,-1 0 1 15,0 1-3-15,-1 2-1 0,-1-1 4 16,4 3-3-16,-5 2-1 0,5 0-1 16,-2 0-4-16,-5 2 0 0,1 8-1 15,-1 2 0-15,-1 5-4 0,-1 2 3 16,-1 4-3-16,3 2-1 0,5 3 0 0,2 1 2 15,5 1-4-15,3 1-1 16,0-3 2-16,13-1 1 0,3-2-3 16,5-4 0-16,0-2 2 0,4-2 0 15,-1-5-3-15,5-2 0 0,4-4-3 0,7-6 1 16,1 0 4-16,0-4-1 0,-1-11 0 15,-9-1 2-15,-4-5 0 0,-3-1-2 16,-3-2 3-16,-4-5 2 0,-7-1-3 16,-6-2 0-16,-4 1 3 0,0 5 8 15,0 1-7-15,-10 2 0 0,1-1-1 0,-5 3 0 16,-1 1-2-16,3 1-2 15,2 3 1-15,-1 2 1 0,5 7-4 16,0 0-6-16,4 6-5 0,0 1-12 16,0 0-26-16,2 14-15 0,0 1-31 0,0-1-100 15</inkml:trace>
  <inkml:trace contextRef="#ctx1" brushRef="#br0">13467 5477 0,'0'0'0,"0"-27"0,0 27 16,0 0-16,0 27 15,0-1-15,0-26 0,0 53 16,0-27-16,-26 1 15,-1 26-15,27 0 0,-26-27 16,26 1-16,0-1 0,0 0 0,0 1 16,0-1-16,0-26 0,0 27 15,0-27-15,26 0 0,-26 0 16,27 0-16,-1 0 0,-26 0 15,0 0-15</inkml:trace>
  <inkml:trace contextRef="#ctx1" brushRef="#br0" timeOffset="428.02">14129 5529 0,'0'-26'0,"-27"26"0,27 0 16,-26 0-16,26-26 0,-27 26 16,27 0-16,-26 0 0,26 0 15,-27 0-15,1 0 0,0 0 16,-1 26-16,1-26 0,26 26 15,-27 1-15,1-1 0,26 1 16,0-1-16,0 1 0,0-1 16,0 1-16,26-1 0,1 1 15,-1-1-15,27-26 0,-27 0 16,27 0-16,0 0 0,0 0 0,0-26 15,0 26-15,0-27 0,-27 1 16,1-1-16,-1 1 0,1-1 16,-27 1-16,0-1 0,0 27 15,-27-26-15,1-1 0,26 1 16,-27 26-16,1-26 0,0 26 15,-27-27-15,53 27 0,-27 0 16,1-26-16,26 26 0,0 0 16,0 26-16,0-26 0</inkml:trace>
  <inkml:trace contextRef="#ctx0" brushRef="#br0" timeOffset="19525.09">14937 5556 62 0,'0'-9'19'15,"2"2"24"-15,-2-1-2 0,0-1-6 16,0 0-3-16,-4 1 0 0,0-2-1 16,-4 1-2-16,-1 0-7 0,-1 0-7 15,-2 2 0-15,-1 2-2 0,-3 3 1 0,-3 2-4 16,0 0-8-16,-3 4 4 15,1 5 2-15,-2 6-3 0,3 2-3 16,-1 6 2-16,2 3-2 0,3 3 2 16,1 4-3-16,5 1-1 0,8 4 1 0,0-1 0 15,2-3-2-15,10-7 0 0,9-6 2 16,6-4-2-16,6-7-1 0,-2-2-1 15,8-5 5-15,-4-3 0 0,2 0-3 16,2-9 1-16,-8-5 2 0,2-5-1 16,-10-3-1-16,-3 0 0 0,-9-1 2 0,-5 0 1 15,-4 3-3-15,0 3 2 0,-6 1-1 16,-9 4-1-16,-6 5 0 15,-1 2-3-15,-5 3 2 0,2 2-11 16,4 0-7-16,1 0-20 0,-1 0-25 0,0 0-35 16,-1 0-54-16</inkml:trace>
  <inkml:trace contextRef="#ctx0" brushRef="#br0" timeOffset="20680.18">16239 3087 35 0,'9'-16'95'15,"-7"0"-67"-15,2 2 9 0,-4-1 0 16,0 3-2-16,0 3-7 0,-6 0 2 16,-3 8-12-16,-7-2-10 0,-3 3-1 0,-2 0 0 15,-10 6 3-15,0 10 4 0,-4 7-2 16,-4 1-7-16,-2 10 3 15,-5 5 3-15,-1 9 1 0,3 8-1 16,1 8 4-16,2 6-2 0,5 3 0 0,7 2-1 16,7 0 0-16,11-5-7 0,11-5-3 15,0-3-1-15,17-5 0 0,6-3 2 16,8-8-2-16,2-7-2 0,4-11-10 15,4-4-12-15,7-5-20 0,-3-4-21 16,-3-6-46-16,-5-8-90 0</inkml:trace>
  <inkml:trace contextRef="#ctx0" brushRef="#br0" timeOffset="20973.19">16390 3674 268 0,'0'1'52'0,"0"5"-26"0,0 5 22 15,-6 6-3-15,-2 6-1 0,-5 4-21 16,3 2-11-16,2 0 2 0,2-1-7 16,-1-1-6-16,5-4 1 0,2-2 0 15,-2-2-1-15,2-5-7 0,0-1-15 16,4-5-31-16,5-2-25 0,-1-6-45 0,-6 0-55 15</inkml:trace>
  <inkml:trace contextRef="#ctx0" brushRef="#br0" timeOffset="21336.22">16597 3615 281 0,'2'-3'38'0,"4"2"-16"0,0 1 31 16,3 0-14-16,-3 0-6 0,8 0-14 0,-1 4-3 15,-1 1-4-15,1 2-3 0,-7 0-2 16,2-4-4-16,-4 0 0 0,2 1 3 16,3-4-5-16,-3 1-1 0,6-1 3 15,5 0-1-15,3-6 0 0,5-6-3 16,4-1 3-16,-6-2 0 0,2 3-2 15,-7 2-2-15,-3 3 1 0,-7 5 2 16,-4 2-2-16,-2 0-1 0,-2 0 2 16,0 0 2-16,0 2-1 0,-4 6 0 15,-4 2 3-15,0 4 2 0,-1 2-4 0,3 3 0 16,0 2 3-16,0-2-3 0,4 1 0 15,2-2-2-15,0-1 3 0,0 0-2 16,0-5-1-16,8 1-1 0,2-1-3 16,7-5-10-16,3 1-28 0,-1-4-33 15,-2-4-46-15,-7 0-68 0</inkml:trace>
  <inkml:trace contextRef="#ctx0" brushRef="#br0" timeOffset="21648.23">17289 3587 11 0</inkml:trace>
  <inkml:trace contextRef="#ctx0" brushRef="#br0" timeOffset="21880.25">17289 3587 172 0,'7'-18'41'0,"-7"15"13"15,0 2 18-15,0 1-20 0,0 0-10 0,0 4-22 16,0 13 0-16,0 5 3 0,-2 4-8 16,-1-1-5-16,3 2 1 0,0-2-2 15,7-3-6-15,5 0 0 0,5-2 0 16,5-4-1-16,1-4 2 0,6-3 10 15,2-7-8-15,-2-2-3 0,4 0 0 16,-4-12-1-16,2-4-2 0,-2-4 4 0,-4-2-3 16,-5-3-1-16,-5 1 1 0,-3-1 1 15,-6 0 0-15,1 2-4 0,-7 0 4 16,0 2-1-16,0 1-1 15,-11 3-1-15,3 1-1 0,-6 1 0 0,7 6-6 16,1 2-4-16,2 4-11 0,4 3-7 16,-2 1-27-16,2 13-7 0,0 2-23 15,0-1-39-15</inkml:trace>
  <inkml:trace contextRef="#ctx0" brushRef="#br0" timeOffset="22964.31">17812 3754 60 0,'0'0'31'0,"0"0"-3"15,0 1 23-15,0 1-12 0,2-2-5 16,3 0-3-16,1 0 1 0,2 0-2 16,4-9-3-16,3 0-13 0,4-6 6 15,-1-2-3-15,3-2-1 0,-1 0 1 16,1-3-1-16,-4-1 1 0,-7-1 0 15,0 1-4-15,-3 0-7 0,-3 2-2 16,-4 2 2-16,0-1-3 0,0 4-2 16,-9 5 2-16,-3 3-2 0,-5 7-1 15,-1 1-2-15,-5 5 3 0,5 11-2 0,-1 2 2 16,2 8-3-16,1 4 3 0,1 6 0 15,3 3-2-15,2-1 0 0,8 2 2 16,2-5 0-16,0-3-4 0,8-3-1 16,4-6 0-16,11-6 1 0,2-2 1 15,4-11-2-15,8-4 5 0,-2 0 0 16,2-8-3-16,-4-5 0 0,-2-2 2 15,0-4-2-15,-2 0 0 0,-6-2 1 16,-4 2 2-16,-7 3 1 0,0 1-2 16,-1 0 2-16,-7 4 1 0,0 3 0 0,-4 5-1 15,0 1-3-15,2 2 4 0,-2 0-3 16,0 4-2-16,0 9 1 0,0 4 1 15,0 3 2-15,0 3-3 0,0-1 0 16,0-3 2-16,0-2 0 0,0-4-3 16,-2-3-1-16,-2-5 3 0,4-4 0 15,-4-1-2-15,4 0 0 0,0-5-1 0,0-6-3 16,0-4-1-16,0-2-8 15,0-3 3-15,6 0-1 0,-4 0-1 16,6-1 4-16,-4 3 0 0,3 1 3 16,1 3-5-16,0 2-2 0,0 5-6 0,3 3-5 15,-1 4-4-15,3 0 15 0,-7 4 5 16,2 5 2-16,4 1 4 0,1 0-1 15,7-2 3-15,7-2 2 0,0-4 9 16,8-1-11-16,-2-1 2 0,-2 0 1 16,0-3-2-16,-6-9 6 0,4-1 2 0,-6-4 10 15,-2-4-8-15,-5-2 1 0,-3-3 0 16,-5-5 6-16,0 2-5 15,-4-3-7-15,2-1 2 0,-6-1-3 16,0-3-4-16,0-2-1 0,0 0 3 0,0 0 1 16,0 2-3-16,0 2 0 0,0 6 2 15,0 4 5-15,0 3 2 0,0 9 1 16,0 4 0-16,-2 2 0 0,2 6-5 15,-2 1 2-15,0 0-5 0,0 0-4 16,0 6 2-16,-2 4 0 0,-2 2 1 0,0 1 1 16,-1 0-2-16,-3 1 0 0,6 1 2 15,0 2-1-15,0 1-2 16,4 4 0-16,0 3 3 0,0 7-2 15,0 2-1-15,0 4 1 0,0 5 0 0,4 0 2 16,0 4-1-16,0 4-1 0,0 0 2 16,7 0 0-16,-1-1-3 0,-2-6 1 15,2-7 1-15,-7-8 2 0,1-11-3 16,-2-7 1-16,-2-9 1 0,2-2-1 15,-2 0 11-15,4-12 4 0,0-6-11 0,2-10-3 16,5-1-2-16,-3-2-1 16,2 1 3-16,3 2-1 0,-3 4-2 0,0 5 1 15,3 4 1-15,-3 5 0 0,2 4 0 16,-1 4-1-16,1 2 0 0,1 0 1 15,-1 9-3-15,4 1 2 0,-1 4 0 16,6 0-1-16,1 0-20 0,5 0-4 16,0 1-13-16,0-3-61 0,-8-5-25 15</inkml:trace>
  <inkml:trace contextRef="#ctx0" brushRef="#br0" timeOffset="23296.33">19102 2863 335 0,'0'-2'26'0,"0"2"-32"15,0 6 8-15,2 13 9 0,7 6 7 16,-1 7 8-16,6 9-14 0,5 5-7 16,0 6-1-16,-1 5 1 0,1 3-3 15,-3 3 1-15,3 3 0 0,-3-1 0 16,5 5 3-16,-8-3-4 0,-5 3 0 15,-8-2 1-15,0-5 0 0,-6-3-3 16,-7-9 0-16,-5-3 3 0,-5-7-4 16,-2-6 2-16,-4-6-4 0,4-6-2 15,-2-1-4-15,7 0-13 0,-3-4-39 0,-2 0-105 16</inkml:trace>
  <inkml:trace contextRef="#ctx0" brushRef="#br0" timeOffset="59802.25">3533 9272 34 0,'0'0'5'0,"0"0"22"0,4 0 108 16,-4 0-80-16,2-1-30 0,-2-2 8 16,0 1-2-16,0 1-15 15,0 0 4-15,0 1 0 0,0 0-2 16,0 0 2-16,0 0-4 0,0-1-1 0,0 1 1 15,0 0-5-15,0-1 2 0,0 0-5 16,0 1 4-16,0-1-1 0,0-1-5 16,0 1 3-16,0 1-1 0,0 0-2 15,0 0-5-15,0 0 3 0,0 0-1 16,0 0 3-16,0 0-5 0,0 0 4 0,0 0 2 15,0 0-4-15,0 0 0 0,0 0 0 16,0 0-1-16,0 0-2 0,0 7-3 16,-2 6 6-16,0 2 0 15,2 4 1-15,-2-1-3 0,2 3 0 0,0 1 0 16,0 0 1-16,-2 5-2 0,0-2 0 0,2 2 2 15,-2-3 4-15,-1-5-7 16,3-1-3-16,0-4 5 0,-2 2 0 16,0 0-1-16,-4-1 0 0,2 0 2 15,2-3-1-15,0-4-1 0,2-2-7 0,-2-1-6 16,2-2-14-16,0 0-8 0,0-3-6 15,0 0-13-15,2 0-34 0,0-5-113 16</inkml:trace>
  <inkml:trace contextRef="#ctx0" brushRef="#br0" timeOffset="60451.28">4027 9204 7 0,'4'2'16'16,"-4"-2"23"-16,0 0 139 0,0 1-131 0,0-1-9 16,0 0 7-16,0 1-13 15,0 0-15-15,0 5-2 0,0 1 6 16,0 5-4-16,-2 3 1 0,-2 0-2 15,2 0 0-15,0 4 0 0,-1 2-4 0,-1 2-3 16,0 4-2-16,-2-1-3 0,4 1 9 16,2-5-6-16,0 0-2 0,0 0 3 15,0-4-11-15,0 1 2 0,-2-5 3 16,2-2-2-16,0-2-1 0,0-2 0 15,0-2 0-15,0-1-13 0,0-2-7 0,0 1-10 16,0-3-6-16,4-1-13 0,2 0-27 16,-2-1-90-16</inkml:trace>
  <inkml:trace contextRef="#ctx0" brushRef="#br0" timeOffset="60911.31">4465 9189 62 0,'2'-1'217'16,"-2"1"-168"-16,0 0-3 0,0 0 5 15,0 0-21-15,0 8-9 0,2 5 9 16,-2 6-8-16,0 4-2 0,0 6 2 15,0 3-2-15,-4 2 13 0,-2 2-15 16,0-2-7-16,-3 0-3 0,7-5-4 16,-2-3 9-16,2-1-12 0,0-3-3 15,0-1 3-15,-2-1 1 0,2-6-2 0,2 0-2 16,0-4 0-16,0 0-6 0,0-4-9 15,4 0-8-15,0-3-17 0,2-2-5 16,-2-1-16-16,5 0-38 0,-9 0-133 16</inkml:trace>
  <inkml:trace contextRef="#ctx0" brushRef="#br0" timeOffset="61903.37">5259 9355 0 0,'2'0'23'0,"-2"-1"17"16,2-5 151-16,-2 0-150 0,0 0 3 0,0-2 5 15,0 2-24-15,0 0-1 0,0-1-4 16,0 1-3-16,0 0-1 0,-2-2-1 16,-4 3-1-16,-3-3 4 0,1 1-5 15,-2 3-2-15,-3 1-1 0,-1 2 0 16,-5 1-5-16,-3 0 1 0,-1 0 0 0,-2 5-4 15,2 5 1-15,1 4 3 0,-3 3 1 16,2 2-1-16,-2 4-4 0,4 2 2 16,7 1 0-16,6 1-2 15,4 0-3-15,4 2 7 0,0 1-11 0,0 1 5 16,8-3 0-16,6-2 0 0,7-3-2 15,2-7 2-15,8-3-2 0,4-7 1 16,-2-4 1-16,6-2-1 0,-2 0 0 16,5-2-5-16,1-8 7 0,5-5-2 15,3-4-1-15,1-1 4 0,-8-5 0 0,-3 1-3 16,-14-1 6-16,-5 0-3 0,-7 1 3 15,-9 0-3-15,-6-2 3 0,0 0-14 16,-4-1 18-16,-10-2-4 0,-7 2-4 16,0 0-1-16,-4 2-1 0,-1 7-4 15,-8 6-5-15,1 8 2 0,0 4-7 16,2 0-9-16,6 9-16 0,5 7-22 15,5 1-31-15,3-2-98 0</inkml:trace>
  <inkml:trace contextRef="#ctx0" brushRef="#br0" timeOffset="62732.42">5980 9260 8 0,'4'0'15'0,"0"-2"17"0,-1-1 180 16,-1 0-167-16,-2 0 2 0,2-2 4 16,0 2-15-16,0 2-8 0,-2 0 1 15,0 1-6-15,0 0-5 0,0 0-4 16,0 0-2-16,0 0-5 0,0 5-2 0,0 7 2 15,0 6 5-15,0 7-4 0,-4 5 0 16,2 6 2-16,-3 4 11 0,1 0-15 16,4-1 1-16,-2-2 7 15,0-4-13-15,-2 1 0 0,2-2 0 0,-2-1 0 16,0 2 1-16,-2-3-1 0,3-5-1 15,-1-3 2-15,2-8-2 0,2-4-1 16,0-3-3-16,0-3-7 0,0-1-10 16,0-3-17-16,0 0-9 0,4 0-8 15,5-6-31-15,-3-8-143 0</inkml:trace>
  <inkml:trace contextRef="#ctx0" brushRef="#br0" timeOffset="63303.45">6778 9378 12 0,'0'-3'10'0,"0"-1"106"16,0 0-23-16,0-3-68 0,-2 2 23 16,0-2-11-16,-4-1 1 0,4 1-9 0,-5 0-8 15,-1 0 2-15,4 1-8 0,-6 1-2 16,-3 0 2-16,-1 5-3 0,-7 0-5 15,5 0-1-15,-5 0-1 0,-4 9 3 16,2 2-1-16,-1 4 1 0,1 3 2 16,0 4 3-16,2 0-5 0,9 5-3 15,2 1-1-15,4-1 7 0,6 4-12 16,0-1-2-16,6-1 2 0,6-1 1 15,3-4-2-15,9-3 0 0,3-4 0 16,0-4-3-16,8-3-1 0,0-4 0 0,3-4 2 16,-1-2 2-16,0 0 1 0,0-12 2 15,-4-4 0-15,-4-3 3 0,-2-3 15 16,-4-2 1-16,-4 1 5 0,-9-2-1 15,-6-1-13-15,-4 0 0 0,-4-3-4 16,-11 1 2-16,-3 0-6 0,-3-2-12 0,-4 3 16 16,-2-2-5-16,1 3-4 15,1 3-9-15,2 5-7 0,4 7-1 16,11 5-2-16,2 6-21 0,4 0-43 15,0 0-104-15,-4 8-104 0</inkml:trace>
  <inkml:trace contextRef="#ctx0" brushRef="#br0" timeOffset="63799.48">7444 9231 41 0,'0'-2'209'0,"0"-2"-126"0,2 3-38 15,-2-2 17-15,0 2-2 0,0 1-17 16,0 0-15-16,2 0-3 0,2 5-8 0,0 9 14 15,0 8-7-15,-2 5-3 0,-2 6-3 16,0 5-2-16,0 1 4 0,0 2-11 16,0-2-2-16,0-2 8 15,-2-3-18-15,-4-2 3 0,4-3 0 0,-4-2-1 16,4-3 0-16,0-5-5 0,2-4-9 15,0-3-9-15,0-4-16 0,0-4-12 16,4 0-21-16,4-4-9 0,0 0-90 16</inkml:trace>
  <inkml:trace contextRef="#ctx0" brushRef="#br0" timeOffset="64132.5">8136 9147 306 0,'6'-2'117'0,"-6"-1"-90"16,0 3 25-16,0 0 25 0,0 0-27 16,0 3-24-16,0 11-14 0,0 11 7 15,-12 8-3-15,0 5-1 0,-3 4 2 16,3 4-7-16,-1 3-6 0,3-1-2 15,0 2 3-15,3 1 7 0,5 1-18 16,0 0 5-16,2 2 1 0,0-3-11 16,7 0-15-16,5 1-22 0,4-2-18 0,3-6-56 15,0-8-24-15</inkml:trace>
  <inkml:trace contextRef="#ctx0" brushRef="#br0" timeOffset="66220.62">486 11258 1 0,'-2'2'39'16,"2"0"-11"-16,0-1-12 0,-2 0 11 16,-2-1 79-16,-1 0-72 0,1 1-14 0,-2-1 18 15,4 0-11-15,0 0-4 0,2 0-6 16,0 0 1-16,0 0-6 0,0 0-5 15,-2-1-6-15,2 0 6 0,0 0-1 16,0 0-3-16,0 1 0 16,0 0 3-16,0-1-5 0,0 1 0 0,0-1-2 15,0-2 1-15,2-1 2 0,6-4-1 16,3-3 1-16,7-4 0 0,3-4 4 15,2-3-2-15,3-4 1 0,5-3 1 16,5-4-1-16,-3 0 6 0,-2 4 0 16,-2 4-5-16,-7 2-1 0,1 4 0 0,-6 4-3 15,-5 6-1-15,-6 1 0 0,-4 6-2 16,-2 1 0-16,0 1-3 0,0 0-5 15,0 0-4-15,0 0-8 0,0 3-2 16,-2 3-5-16,-2 1-40 0,-4-3-58 16,-5-2-72-16</inkml:trace>
  <inkml:trace contextRef="#ctx0" brushRef="#br0" timeOffset="66501.63">502 10980 144 0,'2'-1'187'0,"0"1"-128"16,3-2-2-16,-1 2-22 0,6 0-17 15,2 4 8-15,1 12-5 0,1 3-2 0,-1 3-9 16,-1 2-3-16,5-2 0 0,-3 0-3 16,3-1-8-16,-3-3 6 0,1-2-8 15,-3-1-8-15,-2-3-12 0,3-2-6 16,-3-2-14-16,2-4-23 0,1-4-55 15,-3 0 33-15</inkml:trace>
  <inkml:trace contextRef="#ctx0" brushRef="#br0" timeOffset="66856.65">1122 10954 13 0,'0'-4'177'15,"-6"1"-74"-15,-4 1-57 0,-5 2 2 16,1 0-12-16,-3 0-6 0,-3 0-2 15,1 3-3-15,1 5-5 0,-5 3-2 0,2 2-4 16,7 4-1-16,3 2-2 16,5 0-10-16,4 1 0 0,2-1-3 15,8-2-1-15,11 0 2 0,6-4-1 16,2-2 0-16,6-5-1 0,6-1-4 0,-2-3-2 15,7-2 7-15,-9 0 4 0,-2-4-4 16,-6-5 1-16,-5-3 0 0,-3-3 5 16,0 0-1-16,-11 1 0 0,-4-2 1 15,-4 2 2-15,0-1 6 0,-2 2 2 16,-8 2-6-16,-5-2 0 0,1 3-4 0,-5 0-2 15,5 2-3-15,-5 4 0 0,2 2-6 16,3 2-13-16,4 0-5 16,1 3-9-16,5 9-31 0,2 2-43 15,2-1-126-15</inkml:trace>
  <inkml:trace contextRef="#ctx0" brushRef="#br0" timeOffset="67367.68">1544 10966 171 0,'0'-1'164'0,"0"1"-140"0,0 0 5 16,-6 9-21-16,4 7-5 16,-6 3 0-16,8 3-2 0,-7 1 2 0,3-3-3 15,2-1 1-15,-2-1 1 0,2-4 4 16,0-3 11-16,-2-4 4 0,4-4-7 15,0-3 5-15,0 0 3 0,0 0 4 16,0 0 4-16,0-12-13 0,6-5-13 16,2-8 1-16,7-4 2 0,1-3-5 0,5-3 2 15,2 0-2-15,-3 4 3 0,9-3-2 16,0 2 0-16,-2 4 3 0,0 2 0 15,-4 8 3-15,-1 4-3 16,-1 6-2-16,-8 6 1 0,-3 2-4 0,-2 1-1 16,-4 11 0-16,0 4 1 0,-2 6 1 15,-2 1 2-15,0 2-4 0,0 3 1 16,-4-1 1-16,-12 7-1 0,-1-3-2 15,-1-1 0-15,-5-1 1 0,2-9-4 16,1 2-6-16,-1-7 2 0,4-3-4 0,5-2 0 16,-3-3-2-16,7-5 2 0,2-2 0 15,4 0 6-15,2 0 4 0,0 0-5 16,0-5-7-16,6 2 2 0,4-1 6 15,3 2 3-15,-1 2 1 0,1 0-1 16,1 0 5-16,-1 1 4 0,1 7-2 16,5 6 3-16,3 3-3 0,3 2 29 15,2 0-9-15,4 0-19 0,-2-2-3 16,4 3-3-16,0-1-5 0,2-1-20 15,0 1-20-15,3-6-41 0,-5-2-111 16</inkml:trace>
  <inkml:trace contextRef="#ctx0" brushRef="#br0" timeOffset="69700.82">3564 10802 169 0,'0'0'99'16,"0"-3"-51"-16,0-3-3 0,0 1-4 15,0 2-3-15,0 0-11 0,2 1-1 0,-2 1-2 16,0 0 0-16,0 1-7 0,0 0 3 16,0 0-4-16,0 0-8 0,0 2-3 15,2 10 0-15,-2 3 1 16,0 2-2-16,0 3 2 0,0 2 0 0,0 4-6 15,-2 1 1-15,0 1 0 0,2 4 0 16,-6-4-2-16,6-2 2 0,0-3 1 16,0-6-4-16,0-3-1 0,0-2-3 15,2-2-9-15,4 0-10 0,-4-4-4 16,4 0-2-16,2-4-14 0,3-2-7 0,-1-1-32 15,0-12-118-15</inkml:trace>
  <inkml:trace contextRef="#ctx0" brushRef="#br0" timeOffset="70120.84">3967 10777 6 0,'2'-5'254'0,"-2"0"-189"0,0 3-1 16,2-1-6-16,-2 3-13 0,0 0-11 15,0 0-13-15,0 0-9 0,0 4 0 16,0 8 2-16,0 4-3 0,0-1 0 16,0 4-3-16,0-2-1 0,-2 3-5 15,0 2 1-15,-2-2-2 0,2 3 1 16,-3-4-1-16,1 0-1 0,4-3 0 15,-2-2-1-15,0 2-7 0,0-3-18 16,2-2-14-16,0 0-3 0,0-5-11 16,0-3-28-16,0-3-80 0</inkml:trace>
  <inkml:trace contextRef="#ctx0" brushRef="#br0" timeOffset="70568.87">4529 10712 19 0,'4'-1'-13'16,"-2"-2"188"-16,-2 2-69 0,0-3-59 15,0 3 17-15,0 0-13 0,0 1-17 16,0 0-8-16,2 0-2 0,0 1-5 15,0 11 1-15,-2 5-2 0,0 6-3 16,0 4-2-16,0 2 2 0,-2 3-7 0,0-3-4 16,0 2-1-16,0 3-2 0,-2-2-1 15,4-1-1-15,-6-2 1 16,4-4-11-16,0 0-6 0,2-2-13 15,0-4 2-15,2-5 4 0,6-11-106 0,0-3-69 16</inkml:trace>
  <inkml:trace contextRef="#ctx0" brushRef="#br0" timeOffset="71010.89">5172 10760 8 0,'2'-3'261'16,"0"0"-190"-16,0 2-26 0,0 0 17 15,0 1-16-15,-2 0-20 0,4 0-7 0,-2 10 4 16,-2 8-4-16,3 6-5 0,-3 3 8 15,0 2-7-15,0 0-11 0,0 0 0 16,0 0-2-16,-3-2 0 0,3-2-1 16,0 3-2-16,0-4-5 0,0-1 0 15,5-4-28-15,-1-2-51 0,8-2-22 16,-4-5-79-16</inkml:trace>
  <inkml:trace contextRef="#ctx0" brushRef="#br0" timeOffset="71488.92">6046 10702 45 0,'4'0'299'0,"-1"0"-244"16,-3 0-21-16,0 0 21 0,0 7-6 15,0 4-17-15,0 7-5 0,0 8-4 16,0 1 1-16,0 2-19 0,0 0-2 0,0 0-1 16,0 3-1-16,0-2-1 0,0 3-2 15,0 1-15-15,0-4-18 16,0 0-17-16,0-4-23 0,0-9-53 15,0-6-176-15</inkml:trace>
  <inkml:trace contextRef="#ctx0" brushRef="#br0" timeOffset="71941.95">6886 10683 61 0,'0'0'305'0,"0"-1"-252"0,0 1-27 15,0 0 10-15,0 1-1 0,0 14 2 16,0 6-5-16,2 6 6 0,-2 5-27 0,0-1-8 15,0 5 3-15,-4-2 0 0,-3 2-8 16,1 0 2-16,-2-1 1 0,6-3-2 16,-2-2-13-16,4-2-16 0,0 2-8 15,4-4-15-15,12-7 19 0,-5-8-84 16</inkml:trace>
  <inkml:trace contextRef="#ctx0" brushRef="#br0" timeOffset="72372.97">7541 10758 113 0,'2'0'255'0,"-2"-3"-201"16,2 3-24-16,0 0 13 0,-2 0 13 16,2 1-25-16,-2 9-10 0,0 9 3 15,0 4 6-15,0 5-12 0,0 1-10 0,0 2-2 16,0 1 4-16,-6 1-7 0,4-1-1 15,2-3-1-15,0 2 0 0,0-2 0 16,0 2-2-16,0-6-4 0,6-3-3 16,-2-3-29-16,2-9-29 0,5 1-3 15,1-4-51-15,1-7-97 0</inkml:trace>
  <inkml:trace contextRef="#ctx0" brushRef="#br0" timeOffset="72764.98">8353 10713 94 0,'4'-4'274'16,"-4"-3"-233"-16,2 6-10 0,-2-2 24 16,3 2 15-16,-1 1-18 0,-2 0-21 0,0 1-13 15,0 12-10-15,0 7 16 0,-7 8-6 16,-7 2-4-16,4 2-9 0,-3 4 2 15,1 4-4-15,1 0-2 16,1 4-2-16,0-3 0 0,4 2-9 0,-1 1-12 16,7 3-16-16,0 4-3 0,0 0 17 15,2-2-117-15,7-7 45 0,3-8-266 16</inkml:trace>
  <inkml:trace contextRef="#ctx0" brushRef="#br0" timeOffset="75714.16">11229 10349 97 0,'0'-2'116'0,"0"-3"-40"0,-9-2-27 16,-3 5-7-16,-5-2-8 0,-3 4-6 15,-1 0-7-15,-2 1-4 0,-4 12-2 16,-4 3-1-16,0 5 2 0,0 5 0 16,-2 3 1-16,6 4 1 0,-1 4 2 15,1 2-7-15,4 9-3 0,-2 2-2 0,9 2 2 16,3-1-3-16,7-7-6 0,6-1-1 15,8 1-7-15,3 0-15 16,3-3 17-16,-2-3-29 0,7-5-28 16,6-5 9-16,0-7-34 0,-1-9-161 0</inkml:trace>
  <inkml:trace contextRef="#ctx0" brushRef="#br0" timeOffset="76034.18">11555 10582 12 0,'4'0'293'0,"-4"0"-250"15,0 2-27-15,0 12 35 0,0 2-13 16,-10 5-5-16,-4 7-11 0,-5 2-4 0,0 3 6 16,3 2-3-16,-3-3-15 0,7 2 0 15,-1-4-3-15,5 1-1 16,8-4-3-16,-4-5 3 0,4-1-2 0,0-6-1 15,0-3-1-15,0-3 0 0,0-4-14 16,0-1-2-16,0-3-7 0,2-1-7 16,4 0-9-16,-2-1-13 0,5-10-59 15,-3-3-102-15</inkml:trace>
  <inkml:trace contextRef="#ctx0" brushRef="#br0" timeOffset="76279.19">11468 10622 79 0,'11'-9'80'16,"1"-4"28"-16,5 1-50 0,-1-3-1 15,7 1-7-15,2 4-3 0,-3-4-14 16,3 8-10-16,0-2-7 0,-6 3-2 0,3 4-7 15,-3 1-8-15,2 0 3 0,-3 0-1 16,-5 5 0-16,3 6-3 0,-5-1-5 16,-3 1-13-16,0 1-7 0,-4 0-12 15,-2-1-12-15,-2-1-46 0,0-5-77 16</inkml:trace>
  <inkml:trace contextRef="#ctx0" brushRef="#br0" timeOffset="76457.2">11499 10826 23 0,'21'5'127'16,"0"-5"-72"-16,6 0-33 15,-1 0 15-15,3 0-22 0,9-1-15 0,-5-3 3 16,0-1 31-16,-4 2-36 0,-2-2-21 15,-3-3-49-15,-3-3-127 0</inkml:trace>
  <inkml:trace contextRef="#ctx0" brushRef="#br0" timeOffset="76710.22">12074 10614 86 0,'4'2'176'15,"-2"-1"-96"-15,0 3-64 0,-2 2 30 0,0 5 9 16,0 5-21-16,-10 7-9 15,-4 2 5-15,-3 5 0 0,-2-1-14 16,3 2-10-16,1-2 3 0,5-2-5 16,2-2-1-16,6-1-4 0,0-3 2 0,2 1-1 15,0-5 2-15,0-5-4 0,2-2-1 16,-2-6-10-16,4-2-12 0,-2-1-15 15,2-1-2-15,2 0-2 0,3-2-20 16,-5-12-56-16,0-1-85 0</inkml:trace>
  <inkml:trace contextRef="#ctx0" brushRef="#br0" timeOffset="76958.23">12070 10592 9 0,'10'-9'273'16,"3"-4"-227"-16,3 2 5 0,3-2 4 0,6-2-22 16,-1 3-4-16,7-1-8 15,5 0-6-15,-1 2-2 0,0 1-2 16,-6 3-8-16,-4 2-3 0,-3 3 2 15,-5 2-1-15,-5 0-2 0,-3 0-2 16,-3 0-10-16,-4 6-15 0,-2 3-17 0,0 0-13 16,-2-2-47-16,-13 1-105 0</inkml:trace>
  <inkml:trace contextRef="#ctx0" brushRef="#br0" timeOffset="77149.23">12010 10779 77 0,'21'0'190'0,"-3"0"-150"0,5-1 4 16,6-4-6-16,-2 1-23 0,6 1-3 16,0-1-1-16,2 3 6 0,2 1-13 15,-2 0-5-15,-1 0 1 0,-6 0-27 16,1 1-22-16,-6 1-66 0,-2-2-99 15</inkml:trace>
  <inkml:trace contextRef="#ctx0" brushRef="#br0" timeOffset="77506.25">12696 10236 100 0,'-8'-6'124'15,"4"4"-80"-15,2 2-10 0,0 0 19 16,2 12-22-16,0 7-3 0,2 8-1 16,10 8-18-16,1 2-6 0,5 8 2 15,-3 5 10-15,-1 3-3 0,-6 6-2 0,1 3-1 16,-5 6 2-16,-2 4-4 0,-2 1-4 15,0 4 1-15,0 0-1 0,-8-1-2 16,-7 1-2-16,-3 0-11 0,-7-6-18 16,-4-5-38-16,-6-12-81 0</inkml:trace>
  <inkml:trace contextRef="#ctx0" brushRef="#br0" timeOffset="92972.15">14445 9727 8 0,'0'2'19'0,"0"1"47"0,0-3 54 16,0 0-78-16,0 1-12 0,0-1 2 15,0 0-7-15,0 0-6 0,0 0 6 16,0 0-2-16,0 0-1 0,2 0-1 15,-2 0-3-15,0 0 1 0,0 0-4 16,0 0-2-16,0 0-2 0,0 0-6 16,0 0 1-16,0 0 1 0,0 0-4 0,0 0-1 15,0 0 0-15,0 0 3 0,0 0-2 16,0 0-2-16,0-3 1 0,4-8 0 15,7-4-1-15,7-7-1 0,3-3-1 16,4-2 2-16,2-4 1 0,-1-3-1 16,3-1-1-16,2-4 1 0,-2-3-2 15,-2-5 2-15,4 0-11 0,-2-3 17 16,2 3-5-16,0 5 0 0,-4 4-2 15,-4 5 2-15,-7 8 1 0,-3 4-1 16,-3 8 0-16,-2 3 1 0,-4 4 1 0,1 2 0 16,-5 2-2-16,6 1-1 0,-4 0 0 15,-2 1-2-15,6 0 0 0,-4 0-1 16,6 7 4-16,-4 3-2 0,3 4 0 15,1 5 2-15,-4 5-2 0,0 6 2 16,2 4-1-16,-6 2 2 0,2 3-1 0,5 1-1 16,-3 0 0-16,6-2 0 15,-2-4 1-15,3-3-2 0,-3-1 9 16,2-5-13-16,3 0 3 0,-1-4-3 15,1-1 1-15,-1-3-2 0,-4-3 0 0,3-1-5 16,-3-3-1-16,-2-3-7 0,4-1-7 16,-3-4 0-16,-3 0-12 0,2-1-4 15,-4-1-1-15,2 0-15 0,0-1-30 16,-4-6-36-16</inkml:trace>
  <inkml:trace contextRef="#ctx0" brushRef="#br0" timeOffset="93198.16">14732 9470 375 0,'25'-12'33'0,"2"3"-14"0,8 1 26 15,7-3-6-15,7 2-18 0,7-1-8 0,6 2 7 16,0 3-14-16,0 5-3 0,-6 0-13 16,-2 0-22-16,-5 6-5 15,1 1-22-15,-7 2-119 0</inkml:trace>
  <inkml:trace contextRef="#ctx0" brushRef="#br0" timeOffset="94316.23">14753 10874 144 0,'2'-4'176'0,"-2"1"-117"15,0 2-13-15,0-1-1 0,4 2-8 16,-4 0-16-16,0 0-12 0,0 1-2 16,0 12 11-16,2 9-2 0,-2 6 0 15,0 4-5-15,-4 3 0 0,-4 1-4 16,0 1 0-16,1 1-2 0,-1 0 3 15,0-3-2-15,4-2-5 0,-2-5 1 0,3-3 0 16,1-5 0-16,-2-6-1 0,4-5 0 16,-2-4 1-16,2-3-1 0,0-2-2 15,0 0 8-15,0-2 3 0,-4-16-8 16,4-3-2-16,0-9 1 0,0-6 3 15,4-1-3-15,4-7 2 0,3-2 2 16,1-4-1-16,3-2-2 0,3-6-2 0,1-6-1 16,4-5 2-16,1-1-1 15,3 1-1-15,2 7 1 0,2 8 1 16,2 8-2-16,5 9 0 0,1 8 3 15,-2 6-2-15,2 10 0 0,-4 5-2 0,-4 8 1 16,-4 4 0-16,-6 12-1 0,-2 6-1 16,-7 4-2-16,-10 3-4 0,-2 5-4 15,0 2-1-15,-10 2 1 0,-5 2 5 16,-7-1 0-16,3 1-1 0,-8 0 7 15,2-3 2-15,0 1 0 0,-1-5 1 0,1-3-2 16,6-5 4-16,3-6 0 0,7-5-1 16,9-6-1-16,0-3-1 15,9 0-2-15,7-4 2 0,5 2 0 16,6-2 2-16,2 1-3 0,6 3 0 0,2-3 1 15,4 3 0-15,-1 0-5 0,-3 1 0 16,6 5 0-16,-6-1-1 0,3 1-5 16,-5 1 7-16,-8 1-2 0,-2 3 3 15,-9 3 4-15,-4-1-4 0,-7 0 4 16,-5 1-3-16,-9-2 2 0,-7 2 2 0,-9-1 0 15,-2 3-2-15,-8-1 4 0,-2-1 1 16,-2 1 4-16,-5-1 2 16,1-1-3-16,1 0-4 0,-1-4-1 15,0 0-2-15,-1-2-1 0,7-2-2 0,6-1-10 16,10-2-15-16,9 0-17 0,4-2-19 15,1 0-97-15</inkml:trace>
  <inkml:trace contextRef="#ctx0" brushRef="#br0" timeOffset="96022.32">21231 8251 63 0,'0'-7'117'0,"0"-1"-46"0,0-2-34 16,0 2 2-16,0-1-3 0,0 0-12 16,-2-1-3-16,2 4 0 0,0-2-5 0,0-1 3 15,-2 1-7-15,0-2 1 0,-4-1 5 16,4 1-6-16,-4-1 3 0,0 1-2 15,-5-1-1-15,-1 3-1 16,-7 0-6-16,1 0-2 0,-3 4 2 0,-4 2-4 16,-6 2 0-16,0 0-1 0,-6 0 2 15,-2 9-1-15,-7 6-2 0,-3 4 0 16,-1 5 2-16,2 2 1 0,3 5-2 15,8 6-1-15,-1 5 3 0,10 7-2 16,3 2 0-16,12 0 0 0,7 1 0 0,6-7 0 16,10-4-1-16,17-7-7 0,8-8-6 15,7-5 4-15,5-7-2 0,7-4 7 16,6-5 4-16,2-5 1 15,4-3-6-15,-2-10 1 0,0-5 2 0,-8-2 1 16,-8-3 0-16,-11 0 2 0,-12 3 0 16,-7 1-1-16,-5 3-6 0,-11-1-3 15,0 2-3-15,-2 4-10 0,-4 1-15 16,-7 5-30-16,-5-5-74 0</inkml:trace>
  <inkml:trace contextRef="#ctx0" brushRef="#br0" timeOffset="96477.34">21097 8501 25 0,'2'0'8'15,"0"0"202"-15,-2 0-147 0,0 7-33 16,0 6 20-16,0 8 0 0,0 6-18 15,2 5-5-15,0 6-3 0,2 4-9 16,1 1-6-16,-3 0-7 0,6-1 0 16,-2-3-5-16,7-2-3 0,-1-1-15 15,4-5-36-15,-1-8-70 0,-1-6-184 0</inkml:trace>
  <inkml:trace contextRef="#ctx0" brushRef="#br0" timeOffset="103067.73">16771 9835 48 0,'-5'0'89'15,"1"-2"-28"-15,2-1-24 0,0-2 10 16,2 0-6-16,0 3-10 0,-4-3-5 16,4 1-5-16,0 3-6 0,-2-4 3 15,2 3-2-15,0 0 0 0,-2 0-4 16,2 2 1-16,-2-2 0 0,0-1-2 0,2 1-3 15,-4 0 1-15,-1 1-2 0,3 0-3 16,-2 0-2-16,2 1 4 0,-2 0 0 16,4 0-4-16,0 0 3 0,-2 0 0 15,2 0-3-15,0 0 0 0,0 0 2 16,0 0 1-16,0 0-2 0,0 0-1 15,0 0 6-15,2 1 0 0,2 5 1 16,4-3 0-16,1 0-3 0,-1 0 2 16,2 1-2-16,1 3-3 0,-1-2 1 15,0 1-4-15,3 0 3 0,-5-2-3 0,2 5 1 16,3-1 1-16,-5 0-1 0,2 3-2 15,1-2 2-15,-3 1 0 0,2 2 0 16,3-4-1-16,-3 3 0 16,-2 0 3-16,3 0-2 0,-3 1-1 0,2 1-1 15,-1-3 3-15,-1 3 0 0,-2-3-2 0,0 1 0 16,-2 2 2-16,-2-1-1 15,3 2-1-15,-3-1 1 0,2 1 1 16,0 1-2-16,0-1-1 0,2 2 1 16,0 1 2-16,1-2-1 0,-1 0-2 0,0 1 1 15,0 0 2-15,-2 0-2 0,3 1-1 16,1-2 1-16,-2 0 2 0,0-1-4 15,-2 0 4-15,3 0-3 0,-3-1 0 16,2-1 2-16,-4 0-2 0,0 0 1 16,0 0 2-16,-2-1-2 0,2 1-1 15,0 0 1-15,0 5 1 0,0 4 0 0,2-2-1 16,-1-1 1-16,3-5 0 15,-4-1 0-15,-2 3-2 0,0-2 1 16,0-2 1-16,0 1 0 0,0-4-2 16,0 2 1-16,-2-1 1 0,-4 1-1 0,1 2 0 15,-3 0 0-15,2 0 0 0,0 0 1 16,0-2-2-16,-1-2 1 0,1 1 2 15,2-1-2-15,-2 2-1 0,0 1 1 16,-1 7 1-16,-5 2 0 0,-2-1-1 16,1-2 1-16,5-6 1 0,2-3-1 0,-1 1-2 15,-1-1 1-15,0 1 0 0,-4 0 0 16,-1-1 1-16,1 3-1 15,-1-2 0-15,3-3 1 0,4 2-3 16,-2-3 2-16,1 1 1 0,5-2 0 0,-6-2-3 16,6 1 2-16,-4-1 1 0,4 1 0 15,2-3-3-15,0 0 3 0,0 0-5 16,0 0-9-16,12 0-2 0,3-5-16 15,1-4-20-15,5-2-26 0,-3-4-40 16,-3-7-160-16</inkml:trace>
  <inkml:trace contextRef="#ctx0" brushRef="#br0" timeOffset="104854.83">17072 9811 35 0,'0'0'127'0,"0"0"-110"0,0 0 9 15,0 0 1-15,0 0-8 0,0-1 4 16,0 0 0-16,0-3-6 0,0 2 2 16,0-1-3-16,0 1-1 0,0 1 3 15,0 0-3-15,0 0-1 0,0 0 0 16,0-1 3-16,-2 0-6 0,0 2 4 15,2 0 1-15,-2 0 0 0,0 0-3 16,2 0-6-16,0 0 1 0,0 0-1 16,0 0-3-16,0 0-3 0,0 0 4 0,0 5 3 15,0 0 0-15,0 3-4 0,0-2 0 16,4 1-1-16,4 3 2 0,-1-3-1 15,3 5-1-15,0-1-1 0,3 0 0 16,-3 2-1-16,2 1 0 0,-1-1 3 16,-1 2-4-16,-2-1 0 0,1 0 0 0,-1 2 2 15,2-3-1-15,-1-1-1 16,-5 1 0-16,0-3-1 0,4 5 2 0,-6-1-2 15,4 0 2-15,-4 2 2 16,1-2-1-16,1 0-2 0,0-1 0 0,2 2 1 16,-2 1-1-16,2-2 3 0,1 1-1 15,1-2-1-15,-2 0 0 0,0 4-1 16,-2-2-1-16,3 1 3 0,-3 1-1 15,-2-4-2-15,0 1 2 0,-2 0 0 16,0-2 0-16,0 4-2 0,0-5 1 0,2 2 2 16,0 1-1-16,-2-3-2 0,8 3 0 15,-2-1 3-15,-4 1-2 16,7 1 0-16,-5-2 0 0,2 1 0 15,0-3 1-15,-4 1-2 0,2 0 1 0,-1-1 1 16,-3 1 0-16,0 0-1 0,0-1 0 16,0 0 2-16,0 3-1 0,0-4-2 15,-5 2 1-15,3 0 1 0,-2-3 0 16,0 3-2-16,2-3 1 0,-2 2 1 15,4-1-1-15,-4-1 0 0,4 5 0 0,-9 3 1 16,3 1-3-16,4 1 14 0,-4-4-10 16,4 0-1-16,-2-1 0 0,0 0-2 15,0 1 2-15,-1-2-1 16,3-1 1-16,2-1-2 0,-4-4 1 0,2 3 2 15,0-3-1-15,0-2-2 0,0 1 1 16,0-3 2-16,2-1-2 0,-2 2 0 16,0-1-1-16,2 0 2 0,0 0-1 15,-2-2 0-15,2 4 0 0,-4-3 4 16,-1 1-2-16,-1 3-2 0,0-2 0 15,0 0 2-15,0 1-2 0,-3-1-1 0,3 1 1 16,-2 0 1-16,0 1-1 0,-1 0 0 16,3-1 0-16,2 0-2 0,-2-2 2 15,2 1 2-15,-3 1-3 16,3-2 2-16,0 1-1 0,-2 0-1 0,2 0 0 15,0 0 0-15,2 0-4 0,2-2-1 16,0 0-7-16,0-1-4 0,2 0-10 16,12-1-7-16,1 0-28 0,1-7-80 15</inkml:trace>
  <inkml:trace contextRef="#ctx0" brushRef="#br0" timeOffset="105770.88">17161 9858 8 0,'0'0'162'0,"0"0"-129"0,0 0-8 15,0 0 12-15,0 0-1 0,0 0-6 16,6 0-16-16,5 0 1 0,3 0 1 0,1-2-2 16,1 2 0-16,3-1 3 0,2 0 1 15,3 1-4-15,1 0 3 0,2 0 0 16,-4 0-3-16,2 0-3 0,-3 5-3 15,1 1-2-15,0 1-2 0,0 2-2 16,-1 1-1-16,3 3 0 0,4 3 10 0,-2 2-7 16,2-1-2-16,0 1 2 0,2 1-1 15,0 3-2-15,2-2-2 16,-6 5 4-16,0-3-3 0,-1-1 1 15,-1-1-1-15,0-4 2 0,0 2-1 0,-2-1-1 16,-1 1 0-16,-3 2 2 0,-3-1-1 16,1 1-1-16,-5 0 0 0,1-3 2 15,1 2 0-15,-1-2 0 0,1-2 0 16,5 1-1-16,1-4 0 0,3 1 8 15,2-3-6-15,-4-3 1 0,-3 1-3 0,-5-2 0 16,-7-2-1-16,-2 0 1 0,-4-2-1 16,0 0-1-16,0-1 2 0,0-1-2 15,0 2 4-15,0-2-2 16,-6 3-1-16,2-1 1 0,-5 0-6 0,7 0-6 15,-2-1-7-15,2 0-13 0,0 1-16 16,-2-2-46-16,0 0-148 0</inkml:trace>
  <inkml:trace contextRef="#ctx0" brushRef="#br0" timeOffset="106486.92">18042 10419 2 0,'0'0'13'0,"0"0"129"15,0 0-53-15,0 0-60 0,-2-1 16 16,0 0-2-16,2 1-12 0,0 0-12 16,-2 0-5-16,0 1-5 0,-1 7 2 15,1 2-5-15,0 4 3 0,0-1-4 16,-4 5-3-16,4-1 0 0,-4 5 0 15,0 2 1-15,-3 2 2 0,1 2-2 16,-2-1-2-16,1-1 1 0,-1-1-1 16,2 0-1-16,-5-4 1 0,-1 2 1 0,0-2 0 15,1-1-3-15,1 2 2 0,-1-3 1 16,5-2-5-16,-4-1 3 0,3-4 0 15,1-1 3-15,2-4-3 0,-2 0 1 16,-1-2 2-16,1 1 1 0,-4 0-1 16,-1 1-2-16,-7 0-1 0,-1 1-1 0,-2-1 3 15,-4-1-2-15,3 0-1 16,-7-1 2-16,4 1 0 0,0-2-1 15,0 0 0-15,0 1 1 0,2-1 0 16,3 0-1-16,-3 0 0 0,4 0 1 0,0-1 0 16,3 2-1-16,3-3-1 0,3 1 2 15,2 0-1-15,1 1 0 0,1-1-1 16,0-1 2-16,8 2-1 0,-4-2-1 15,4-1-2-15,0 6 0 0,0-2-3 16,0 1-7-16,0 0-8 0,0-2-16 0,4 1-37 16,0-5-114-16</inkml:trace>
  <inkml:trace contextRef="#ctx0" brushRef="#br0" timeOffset="112296.25">24518 3840 146 0,'-2'0'42'0,"0"0"-7"15,2 0 2-15,-4 0-16 0,2 0-4 0,2 0-1 16,-2 1 1-16,2-1-2 16,0 0 0-16,0 0 1 0,0 1 3 15,-2-1 0-15,2 0 4 0,-2 2-5 16,0-1-3-16,-1 0 1 0,3 1-3 0,-4-1-1 15,2 0-5-15,0 1-6 0,0-1 4 16,2-1-1-16,0 0-1 0,0 0-1 16,0 0 1-16,0 0 0 0,6-11 1 15,5-6-3-15,3-4 0 0,1-5-2 16,1-2 5-16,5-3 0 0,2-6 1 0,1-1 0 15,3-4-3-15,-2-2-2 0,2-2 1 16,-2 0 1-16,0 0-1 0,-5 3-2 16,1 4 1-16,-3 11 1 15,-5 7-1-15,-1 5-2 0,-3 10 1 0,-3 1 1 16,0 2 0-16,0 3-1 0,-2 0-2 15,2 1 2-15,3 11 1 0,-1 8-2 16,4 5 2-16,-3 6 2 0,1 2-1 16,-2 5 0-16,1-1-1 0,1 3 2 15,-4 3-2-15,2-3 0 0,1-1 0 0,-3-3 1 16,2-3-1-16,-2-1-1 0,5-3 1 15,-1-2 0-15,-2-4-3 0,0-3-10 16,1-2-1-16,-5-4 1 0,4-3-4 16,-4-3-2-16,0-3 0 0,1-2-6 15,-3-3-3-15,-2 0-11 0,4 0-15 16,-2-2-16-16,0-6-18 0,-2-5-38 15</inkml:trace>
  <inkml:trace contextRef="#ctx0" brushRef="#br0" timeOffset="112504.27">24628 3671 111 0,'4'0'210'0,"6"0"-166"0,5 0-39 16,7 0 15-16,9-2 12 0,7-3-7 15,3 0-4-15,6 0-6 0,5 4-6 16,4 0-6-16,-2 1-3 0,6 0-2 16,-5 0-11-16,1 0-17 0,-6 2-47 0,-5 2-96 15</inkml:trace>
  <inkml:trace contextRef="#ctx0" brushRef="#br0" timeOffset="113265.31">26246 3482 58 0,'-4'0'19'16,"0"0"176"-16,0-4-160 0,2 3 6 15,0-1 7-15,0 1-11 0,2 1-6 0,0 0-4 16,-2 0-11-16,2 2-13 0,-3 10 0 16,3 6 10-16,-2 5 7 0,0 4-8 15,2 5-6-15,-2 0 1 0,-2 2-3 16,0 0-1-16,-2-3 0 0,4-5-1 15,-7-4-1-15,7-6 2 0,-2-3-2 0,2-7 1 16,-2-4 5-16,0-2-3 16,4 0 3-16,-4-2 1 0,2-10-3 15,0-9 1-15,2-4-5 0,0-7 3 16,0-1 2-16,0-4-3 0,2-1-3 0,6 0 2 15,0-3 0-15,5 1 0 0,3-1-3 16,5-3 0-16,6 1 1 0,4 3-1 16,4 4-2-16,0 6 1 0,4 9 1 15,1 7 0-15,-5 7-1 0,0 5 1 16,-2 2 2-16,-6 2-1 0,-4 13-3 15,-7 4 1-15,-8 3 2 0,-6 0-2 0,-2 4-3 16,0-1 3-16,-12 4 1 16,-9 0-1-16,1-2 0 0,-3-2 2 15,0-3 1-15,5-4 0 0,1 1-2 16,5-4 1-16,3 1 0 0,3-2-1 0,4-3 0 15,2 0-1-15,0-3 0 0,0-2 0 16,2 1-2-16,11-1 2 0,1 3 0 16,7-4 0-16,-3 3 0 0,7-1 1 15,-2 1 3-15,0 1-6 0,-3 0-2 16,-1-2 2-16,-5 3 4 0,-5-3 0 15,-3-2-3-15,-6 2 0 0,0 0 5 16,0 5 1-16,-17 4-3 0,-3 0 2 16,-3 4 3-16,-8-1-1 0,2-1-4 15,0 1 1-15,-2-2 0 0,2 1 1 0,0-1-3 16,6-2 1-16,1-1 0 0,7-3 1 15,5 0-15-15,8-3-21 0,2-3-14 16,4-3-22-16,10-2-41 0,9-4-108 16</inkml:trace>
  <inkml:trace contextRef="#ctx0" brushRef="#br0" timeOffset="113905.34">28206 3339 4 0,'0'-3'172'0,"0"0"-122"15,0-1 3-15,0 0-2 0,0 1-9 16,0 0-4-16,0-1-8 15,0 2-6-15,0-3 0 0,-2 2-1 0,-2-3-6 16,2 2 1-16,-5-1-3 0,-1 0-6 16,2 1-1-16,-9 1-3 0,-1 2 0 15,-9 1-4-15,-6 0-1 0,-2 0 0 16,-2 1 3-16,-2 6-1 0,-1 3-1 15,-1 4 1-15,2 1-1 0,2 4 4 16,2 5 0-16,6 2 0 0,10 4-2 0,3 2-1 16,12 3-2-16,2 0-1 0,2-2 2 15,14 3-1-15,9-5-2 0,8-3 2 16,7-6 0-16,5-7-5 15,9-7-3-15,2-7 6 0,-3-1-1 0,1-4 1 16,-4-14 4-16,-1-1-2 0,-5-5 0 16,-7-4 2-16,-4 4 5 0,-12-4-4 15,-7 2 3-15,-6 1 0 0,-8-2-5 16,0 3-2-16,-8 2 4 0,-8-1-1 15,-3 3-4-15,-4 1-1 0,-2 4 2 0,1 4-10 16,-5 7-14-16,2 4-15 0,4 0 5 16,5 13-8-16,7 3-26 0,-3 0-126 15</inkml:trace>
  <inkml:trace contextRef="#ctx0" brushRef="#br0" timeOffset="114161.36">28096 3378 88 0,'4'0'296'0,"1"5"-249"0,1 6-19 15,-2 8 20-15,4 6 2 0,3 4-10 16,1 4-10-16,-2 5-7 0,5 1-9 16,-5 0-11-16,5 1 0 0,-3-3-3 15,2-2-9-15,1-2-25 0,1 0-29 0,-1-9-43 16,-1-8-81-16</inkml:trace>
  <inkml:trace contextRef="#ctx0" brushRef="#br0" timeOffset="114818.4">25202 2231 38 0,'-14'4'120'16,"1"-4"-25"-16,1 0-36 0,8 0-5 15,2 0-5-15,2 0-13 0,0 0 0 16,4-6-15-16,15-4-11 15,3-4 2-15,9-2-1 0,9-4-1 0,3-2 0 16,11-6-1-16,6-6-2 0,6-4 4 16,-2-3-2-16,-6 6 3 0,-9 8-24 15,-9 7 22-15,-15 7-7 0,-7 8-1 16,-5 1-5-16,-7 2-12 0,-2 2-9 15,-2 0-12-15,-2 0-7 0,0 10-15 0,-2 0-24 16,-11-1-75-16</inkml:trace>
  <inkml:trace contextRef="#ctx0" brushRef="#br0" timeOffset="115036.4">25368 2011 60 0,'8'14'204'0,"9"5"-149"0,-7 3-14 15,4 4 26-15,5-1-1 0,-3-2-29 16,-1 1-16-16,-1 0-2 0,1 0-11 16,-1 1-3-16,-3-3-3 0,-1-1 0 15,4 0-4-15,-1-4-11 0,8-3-12 16,5-1-7-16,1-4-18 0,4-6-54 15,0-3-95-15</inkml:trace>
  <inkml:trace contextRef="#ctx0" brushRef="#br0" timeOffset="115332.43">26153 2047 208 0,'-20'-11'109'0,"-7"6"-58"0,-4 5-4 16,-2 0-22-16,-3 4 3 0,3 10 11 15,9 5-11-15,5 3-10 0,7 1-10 16,9 2-6-16,3 1 0 0,3-3-3 15,13-3 1-15,5-1 1 0,6-3-1 16,4-4-1-16,4-1 2 0,2-6-1 16,0-4 0-16,-2-1-1 0,0-2 1 15,-4-11 2-15,-2-2 1 0,-6 0-2 0,-4-4 0 16,-9 4 5-16,-6-2 3 0,-4 1 3 15,0 2-6-15,-12-1 0 0,-7 3-3 16,-1 0-3-16,-5-1 0 0,2 2 0 16,-4-1-4-16,2 3-16 0,3 2-5 15,3 3-3-15,9 4-8 0,6 0-14 0,4 0-39 16,0 3-100-16</inkml:trace>
  <inkml:trace contextRef="#ctx0" brushRef="#br0" timeOffset="115788.45">26658 1999 58 0,'6'-7'349'16,"-4"3"-311"-16,-2 4-15 0,0 0-10 16,0 9 2-16,0 5 9 0,-4 5-8 0,-7 3 6 15,1 2-17-15,-2 0-3 0,-3-2-1 16,-1-4 1-16,-1-4 0 15,7-4 5-15,1-6-1 0,9-1 0 16,0-3 2-16,0 0-2 0,0 0 8 0,5-14-4 16,7-6-3-16,7-6 4 0,5-3-6 15,1-4 2-15,4-6-2 0,4 0 0 16,0-1-19-16,2 6 23 0,1 6-4 15,-3 4-4-15,0 7-1 0,-6 2-1 16,0 5 2-16,-11 7-1 0,-1 3-1 16,-7 0-1-16,-6 3 1 0,-2 12-2 0,0 5 2 15,-8 5 2-15,-9 5-2 16,-8 1-3-16,-6 2-5 0,0 1 0 15,-4-1-6-15,0 1 9 0,2-5-14 16,0 0 8-16,8-10 7 0,4-5 2 0,11-6-3 16,6-5 1-16,4 0-5 0,0-3-2 15,0 0 8-15,0 0 3 0,10 0 3 16,5 0 0-16,-1 0-3 0,-1 3 0 15,3 0 1-15,9 5 1 0,-2-1-3 16,8 3 2-16,2 1 0 0,4-2 0 0,2 2 1 16,-2-1-3-16,1-1-19 0,-5 1-29 15,-6-4-44-15,-7-2-137 0</inkml:trace>
  <inkml:trace contextRef="#ctx0" brushRef="#br0" timeOffset="116457.49">25213 1808 20 0,'0'7'6'0,"4"2"152"16,0 1-96-16,2 3-5 0,2 3-1 15,1 3-27-15,-1 0-9 0,2 2-7 0,1 2-7 16,1 0-6-16,2 1 2 15,3 1-12-15,0 2-25 0,5 1-28 16,3-6 26-16,-4-5-168 0</inkml:trace>
  <inkml:trace contextRef="#ctx0" brushRef="#br0" timeOffset="117740.57">24332 4365 1 0,'-4'0'50'0,"2"0"136"0,2 0-135 16,-2 0-4-16,2 0-5 15,0 0-9-15,0 0-3 0,0 0-3 16,2-5-14-16,12 0-3 0,5-3 1 16,4 0 2-16,10 1-1 0,4-3-1 0,8 2 1 15,11 0 0-15,10 1-2 0,15-3 9 16,12-1-10-16,19-4-1 0,22-3-4 15,21 1 0-15,21 0-3 0,18 1 2 16,13 3 1-16,14 0-6 0,0 2 4 16,2 1 0-16,1 2 0 0,-11 1-1 0,2 0 1 15,-9 1-3-15,-16 0-1 0,-18 1-4 16,-19-1 1-16,-19 1-1 15,-26-4-1-15,-21 0-6 0,-27 3 0 16,-17-2 0-16,-18 3-6 0,-15 0 14 0,-10 1 3 16,-2 0-2-16,-12 1-16 0,-9 3-16 15,-2 0-28-15,-10 0-55 0,-4-4-109 16</inkml:trace>
  <inkml:trace contextRef="#ctx0" brushRef="#br0" timeOffset="118573.61">24998 4892 77 0,'-2'-2'25'0,"0"-4"10"16,-3 5 11-16,5-1-11 0,-2 1 0 16,2 1-9-16,0 0 4 0,0-1 6 15,0 0-5-15,-4-1-3 0,0 0 0 16,2-1-1-16,-4 0 1 0,2 1-1 15,-3-4-2-15,1 2-6 0,-2 0-1 16,-2-1-5-16,-3 2-5 0,-1 1-4 16,-1 0 2-16,-5 2-1 0,-3 0-2 15,-2 3-1-15,-2 11 1 0,-2 0-1 0,0 8-2 16,0 1-1-16,5 4 5 0,5 6-2 15,2 1-4-15,7 2 2 0,10-1 0 16,2-3-1-16,21-4 0 0,10-7 0 16,8-4 2-16,7-5-4 0,4-12-7 15,1 0 10-15,3-6 0 0,-2-14 0 0,-2-3-1 16,-9-5 2-16,0-1-1 15,-7-1 2-15,-12-1 1 0,-3 4 4 16,-7 1 0-16,-7 2 0 0,-7 2-2 16,0 2 1-16,-7 1-5 0,-7 2 1 0,-3 0-3 15,-3 3-1-15,-5 1 2 0,4 1-6 16,3 3-8-16,-1 4-5 0,11 4-1 15,4 1-3-15,4 2-16 0,0 12-5 16,8 5 3-16,13-1-19 0,3 0-40 16,7-7-81-16</inkml:trace>
  <inkml:trace contextRef="#ctx0" brushRef="#br0" timeOffset="118913.63">26263 4903 76 0,'0'-14'206'16,"-9"-2"-174"-16,-3 2 3 0,-11 0-3 15,1 3-6-15,-5-1 8 0,0 4-8 16,0 3-2-16,2 1-8 0,-2 4-3 0,5 0-1 16,-3 0 0-16,0 5 3 0,-4 8-4 15,2 8-2-15,0 4-3 0,7 6-2 16,3 6-3-16,7-2-2 15,6 3 1-15,4 2-1 0,0-3 2 0,8 1-2 16,8-5 0-16,11-7 1 0,8-6-1 16,5-9-2-16,-3-6 3 0,2-5 0 15,-4-5 0-15,0-9 1 0,-6-7 0 16,-4-4 3-16,-4-1 2 0,-7-3 1 15,-5 0 1-15,-9 0 2 0,0-1-8 16,-2 3 0-16,-15-1 1 0,0 3-2 0,-1 4-2 16,-5 2-5-16,-4 5-12 0,0 4-12 15,-6 4-28-15,-4 4-28 0,-4 2-108 16</inkml:trace>
  <inkml:trace contextRef="#ctx0" brushRef="#br0" timeOffset="119504.67">25004 5888 15 0,'2'-13'283'0,"0"-1"-230"16,-2 1-16-16,0 1 0 0,0 0-7 15,-10 1-5-15,-1 2-3 0,-3 1-5 16,-3 3-3-16,-3 5-4 0,-5 0-4 16,2 0 6-16,-2 11-1 0,-2 3-5 15,7 4 2-15,-3 3 0 0,2 5-3 0,1 4-1 16,3 1-1-16,7 0 0 0,6 1-3 15,4-5 0-15,0-1 0 0,14-1-1 16,7 0 2-16,8-3-1 0,4-6-1 16,8-3 2-16,3-10 0 0,3-3-1 15,1 0-2-15,-3-13 3 0,1-7-1 0,-5-3 1 16,-6-4 0-16,-4 0 1 15,-8 1 2-15,-5-2 6 0,-9 3-2 16,-7 1 2-16,-2 2-3 0,-4 2-2 16,-13 2-2-16,-4 3-2 0,-5 1 0 0,-3 2-2 15,2 1 1-15,-6 1 0 0,6 2-1 16,0 4-10-16,4 3-2 0,7 1 1 15,5 2-3-15,7 11-14 0,4 3-22 16,2 4-13-16,11-2-41 0,3-3-123 16</inkml:trace>
  <inkml:trace contextRef="#ctx0" brushRef="#br0" timeOffset="119778.68">25942 5819 238 0,'0'-2'199'0,"0"0"-149"0,0 2-15 15,-6 4-15-15,-2 11-1 0,-2 4-2 16,1 5-6-16,-1 3-8 0,2 5 0 0,1 3 0 16,5 1-3-16,2 0-4 0,0 3-8 15,7 1-13-15,5-1-25 0,0 0-43 16,1 2-179-16</inkml:trace>
  <inkml:trace contextRef="#ctx0" brushRef="#br0" timeOffset="120237.7">24960 6686 251 0,'3'-9'145'0,"-1"3"-86"16,2 3-19-16,0 3 1 0,0 0-12 15,-4 6-7-15,0 11 0 16,0 7-8-16,0 4-2 0,-6 4-7 0,-2 1 1 15,-1 2-4-15,3 1-1 0,4 0 0 16,2-4-1-16,0-2 1 0,17-6-5 16,3-1-14-16,7-5-21 0,4-4-13 15,8-5-7-15,1-9-46 0,-1 0-155 16</inkml:trace>
  <inkml:trace contextRef="#ctx0" brushRef="#br0" timeOffset="120585.73">25777 6776 244 0,'8'-22'150'0,"-6"5"-119"15,-2-2-7-15,0 2 0 0,-4 2 3 16,-8 1-1-16,1 4-9 0,-5 2-2 16,-1 2-2-16,1 4-7 0,-1 2 3 15,1 0 3-15,-1 0-1 0,3 8-1 0,1 5-1 16,-3 0-1-16,3 3-3 0,1 7-3 15,2-1 0-15,1 3 1 0,5 2-3 16,0 2-1-16,4 3 1 0,0 0 2 16,6-1-2-16,9-3-3 0,5-5 3 15,9-4-3-15,7-6-11 0,1-3 1 16,4-4 3-16,3-5 2 0,1-1 7 15,-2-3 2-15,-5-13-3 0,-5-2 3 16,-8-1 0-16,-9-3-2 0,-4-1 0 16,-5 1 4-16,-7 0-1 0,0 4-1 0,-11-2 0 15,-5 2 3-15,-7 1-1 0,-4-1-6 16,0 4 3-16,-4 0-3 0,0 5-18 15,-2 6-25-15,-2 2-29 0,-2 1-62 16,0 1-94-16</inkml:trace>
  <inkml:trace contextRef="#ctx0" brushRef="#br0" timeOffset="121013.75">25058 7627 1 0,'6'-5'410'0,"-4"0"-345"16,-2 2-23-16,2 3-9 0,-2 0-13 15,0 3 5-15,0 13-1 16,-2 6-9-16,-6 7-7 0,-3 0-6 15,3 4 0-15,0-4 1 0,4 0-2 0,4-2-2 16,0 0 0-16,2-2-7 0,8-3-12 16,7-4 9-16,1-5-38 0,5-7-25 15,-2-6-23-15,1 0-143 0</inkml:trace>
  <inkml:trace contextRef="#ctx0" brushRef="#br0" timeOffset="121233.77">26042 7483 219 0,'2'-7'269'16,"0"4"-231"-16,-2 3-6 0,0 0-8 15,-2 1 0-15,-7 11-2 0,-1 6-4 16,-2 9-10-16,-1 2-1 0,3 3-8 0,4-2 2 15,0-2-5-15,6-4-8 0,0 2-11 16,0 1-15-16,12-2 26 0,4 2-51 16,1-8-95-16,2-7-112 0</inkml:trace>
  <inkml:trace contextRef="#ctx0" brushRef="#br0" timeOffset="122104.81">28196 4830 62 0,'0'0'9'0,"0"0"34"16,0 0 125-16,0 0-141 0,0-5-3 15,-7 0 6-15,7-1-6 0,-2 2-3 16,-2-2-5-16,2 0-4 0,0-1 1 0,0 0 0 16,0 0-5-16,0 0 3 15,-2-2 1-15,-3 0 4 0,-5-1-3 16,0 3-1-16,-5 1-2 0,-1 4-3 15,-3 2-5-15,-4 0 2 0,-6 11-3 0,4 5 2 16,-4 2-3-16,2 5 1 0,0 2 2 16,2 2-2-16,7 5 0 0,7 0 0 15,7 1 0-15,4 2-3 0,2 0 1 16,6 0 0-16,13-1 2 0,8-7 0 15,10-5-3-15,6-8 2 0,9-7-2 0,0-4-2 16,-3-3 3-16,3-2 1 16,-9-11 3-16,1-8-3 0,-9-1 0 15,-4-4 1-15,-8 2 5 0,-9 0-2 16,-6 1 3-16,-8 1 3 0,0 0-2 15,-2 1-2-15,-10 3-5 0,-5 2 2 0,1 2 0 16,-5 4-4-16,-2 0-3 0,3 8-7 16,1 2-12-16,5 0-16 0,3 8-13 15,3 8-16-15,2 3-85 0</inkml:trace>
  <inkml:trace contextRef="#ctx0" brushRef="#br0" timeOffset="122561.83">28055 5839 175 0,'0'3'243'0,"-2"3"-199"0,2 3-7 16,0 3 5-16,-2 4-8 0,2 2-6 15,0 1-15-15,0 4-8 0,0 1-4 16,0 4-2-16,0 2 3 0,6-1-9 16,4-1-43-16,1-2-47 0,3 1-30 0</inkml:trace>
  <inkml:trace contextRef="#ctx0" brushRef="#br0" timeOffset="122912.86">28051 6618 387 0,'0'-3'72'0,"0"3"-19"0,0 3-29 16,-4 6-5-16,2 7-4 0,-3 3-2 0,-1 5-8 16,2 9-3-16,0 6-2 0,-2 3-1 15,2 3-4-15,0-4-20 0,4 2-14 16,0 0 4-16,0-3-35 0,0-3-74 15,2-7-123-15</inkml:trace>
  <inkml:trace contextRef="#ctx0" brushRef="#br0" timeOffset="126530.07">18205 10432 14 0,'-2'0'21'0,"2"0"-20"15,-2 0 14-15,0 0 77 0,-2 0-69 16,0 0 1-16,-5 0 9 0,5-3-5 15,-2-1-3-15,0 3-1 0,2-2 1 16,0 0-2-16,4 1 2 0,-2-2-6 16,2 2-2-16,0 0-6 0,0-1-2 0,0 3-1 15,0-1-3-15,0 0 1 0,-3 1-1 16,3-1 2-16,0 1-5 0,-4 0 1 15,2-1 0-15,0 1-2 16,-2 0 2-16,2-2 3 0,2 2 0 16,-4-2 3-16,0 1-3 0,0 0 2 0,2-1 0 15,-3 1-1-15,-1 0-1 0,2 1-1 16,-2 0 3-16,0 0-2 0,4 0-2 15,-7 0 4-15,7 0-1 0,-2 0 1 16,2 0 2-16,2 0 1 0,0 0-4 16,0 0-2-16,4 0-6 0,15 0 5 0,10 0 1 15,14 0-2-15,9 1-2 0,8 0 1 16,8 0 0-16,2-1-4 0,7 4 2 15,-3-1 0-15,5 2 1 16,-5 0 1-16,-4 0-4 0,-6 1 2 0,-4 0 2 16,-8-1-1-16,-6 0-3 0,-13 1 2 15,-9-3 2-15,-5 0-2 0,-11-2-1 16,-1 1 0-16,-7-1 3 0,0-1 0 15,0 0-2-15,0 0 1 0,0 0 1 16,0 0-1-16,2 0-3 0,0 0 1 0,4 0 1 16,2 0 0-16,0 0 1 0,3-2-1 15,-3-1 1-15,0 1 0 0,-4-1-2 16,-4 0 1-16,0 1 2 0,0-3-1 15,0 5-6-15,-6-2-6 0,-2 2-11 16,0 0-14-16,1 0-20 0,3 0-33 16,-4 0-143-16</inkml:trace>
  <inkml:trace contextRef="#ctx0" brushRef="#br0" timeOffset="127686.13">16144 10153 85 0,'-2'0'105'0,"0"0"-76"0,-2 0 19 15,2 0-6-15,-2-2-13 0,2 0-3 16,2 1-1-16,-2-3-4 0,2 4-2 15,0-2-4-15,0 0 3 0,0 2-7 16,-2-2 6-16,2 0-3 0,-3 0-2 0,1-1 1 16,0 1-2-16,0 0-2 0,0 1-2 15,0 0-1-15,0-2 0 0,2 2-3 16,-2 1 1-16,0-2-2 0,2 2 2 15,0 0-4-15,0 0-2 0,0 0 1 16,6 0 4-16,4 0-1 0,7 0-1 16,2 0 2-16,7 0 0 0,3 0 1 15,9 0-6-15,3 0 2 0,0-5 2 16,5 4-1-16,-5 0-2 0,7 1 1 15,-7 0 2-15,-2 0-1 0,-1 0-2 16,-5 0 1-16,-4 3 1 0,-3 3 0 0,-5-2-3 16,-2 0 2-16,-5 1 1 0,-8-5 0 15,1 3-3-15,-5-2 2 0,-2-1 2 16,0 0-2-16,0 0 0 0,0 0-2 15,0 0 5-15,0 0-2 0,0 0-2 16,0 0-1-16,4 0 1 0,4 0-5 16,0 0 5-16,5 3-2 0,-5-3 0 15,0 0 1-15,-2 0-3 0,-4 0 1 16,1 0-2-16,-3 0-2 0,0 0-1 15,-7 2-11-15,-7 3-18 0,-1 0-19 0,-1-5-51 16,-5 0-176-16</inkml:trace>
  <inkml:trace contextRef="#ctx0" brushRef="#br0" timeOffset="128647.19">16229 10678 2 0,'-8'-4'97'16,"1"1"-61"-16,1 0 3 0,0 1 11 0,0 0-16 15,4 1-5-15,-2-1 2 0,2 1-3 16,2 0-3-16,-5 1-8 15,3-1 3-15,-2-3-1 0,0 4 1 16,0-2-2-16,2 2-1 0,-2 0 1 0,2-1-2 16,2 1-4-16,0 0-3 0,0 0-2 15,0 0-7-15,0 0 4 0,8 4 1 16,6 0 3-16,7-1 0 0,6-2-5 15,0-1 2-15,10 0 1 0,2 0 3 16,5-5-5-16,3 0-3 0,-1 0 4 0,3 0-3 16,-3 4 0-16,-5-1-1 0,1 2 1 15,-5 0-1-15,-4-2-2 0,-4 2 1 16,-6 0 1-16,-5 0-2 0,-3 0 2 15,-5 0-2-15,0 0 1 0,-4 0 0 16,3 0 0-16,3 0 1 0,3 0-1 16,5 0 1-16,3 0-1 0,-2-4 0 15,-3 0 2-15,-1 1-2 0,-1 0-1 16,3 0 1-16,2-1 1 0,-3 0-1 15,-1 3-2-15,-7 0 0 0,-2 1-4 0,-6 0-2 16,-2 0-11-16,0 0 0 0,-4 0-9 16,-8 9-15-16,-9-5-62 0,-4-3-213 15</inkml:trace>
  <inkml:trace contextRef="#ctx0" brushRef="#br0" timeOffset="148441.31">28067 7627 1 0,'-2'0'-1'0,"2"0"78"0,-2 0-44 15,2-5-4-15,0 3 6 0,0-3-6 16,0 0-1-16,0 2-2 0,0 0-4 15,0-2-8-15,0 3 3 0,0-1-4 16,0 1-2-16,0-1 5 0,0-1-5 16,0-1 0-16,0 3-3 0,4-2 6 0,-4-1 4 15,0 3-5-15,4-3 0 0,-4 1 2 16,0 0-2-16,3-1 4 15,-3-1-5-15,0 0 0 0,0 2-5 16,0-2-3-16,0 1 4 0,0-2-2 0,-3 0-1 16,-1 0 0-16,2 0-1 0,-4-1 0 15,4-1 3-15,-4 1-1 0,0 0-2 16,-1 1 1-16,3 1-3 0,-4 0 1 15,-2 0-3-15,-3 1 1 0,-1 1 1 16,-3 2-1-16,-5 1-1 0,-1 1 0 0,-2 0 1 16,-2 1 1-16,0 5-2 15,0 5-1-15,-2 3 6 0,5 3-3 16,1 2 2-16,0 1-2 0,5 3-2 15,-1-1 2-15,4 2-2 0,1 2 0 16,4-1 1-16,1 0 1 0,3-2-3 0,2-1 1 16,2 1 2-16,2-1-2 0,0-1 0 15,2-2 0-15,13 1 1 0,7-3-1 16,3 0 0-16,10-4 1 0,2 0 1 15,5-4-2-15,1-1 0 0,1-3 1 16,-1-5 1-16,0 0-1 0,-1 0-1 0,-3-9-1 16,-6-1 4-16,-4-3-1 15,-6-2-1-15,-5 0 3 0,-7-4 1 16,-1 0 3-16,-6-2-5 0,-2-3 3 15,-2 0-1-15,0-3-2 0,-4-1-3 0,-8 0 0 16,-7-4 2-16,-6 0-2 0,-6 2-3 16,-6 4-7-16,-6 7-13 0,-1 9-10 15,1 7-16-15,2 3-53 0,-1 0-113 16</inkml:trace>
  <inkml:trace contextRef="#ctx0" brushRef="#br0" timeOffset="167078.37">2923 11915 35 0,'0'-1'0'0,"0"1"131"0,0-4-105 15,0 4-7-15,0-2 11 0,0 1-4 16,0 1-11-16,0-1-4 0,0 1 3 0,0 0-7 15,0 0 3-15,0 0-3 0,-2 0 3 16,0 0-4-16,2 0 2 0,-4 0-3 16,2 0-2-16,0 0 7 15,-1 0-3-15,1 1 2 0,0 1 0 0,0 0 1 16,-2 0-5-16,0-2 3 0,4 0 0 15,0 0-7-15,0 0 0 0,0 0-1 16,0 0 2-16,0 2-1 0,2-2 2 16,8 0 0-16,3 0 9 0,1 0-1 15,3 0-7-15,-1-2 2 0,1-3-1 0,-1 2-2 16,3 0 3-16,-5-1 7 0,5 2-6 15,2-1-2-15,-1 1 0 0,-1 1-3 16,-2-3 5-16,1 4-4 16,1 0-2-16,-3 0 1 0,3 0-2 0,0 0 1 15,1 0-2-15,3 0 2 0,0 0 0 16,1 0 1-16,1 0-2 0,0 0 0 15,2 0 2-15,-2 0-1 0,0 0-2 16,-1 0 2-16,1 0-1 0,-2 0 1 16,2 0-2-16,-5 0 1 0,1 0 1 0,-2 0 0 15,-3 0-2-15,3 0 0 0,-1 0 2 16,-3 0 0-16,6 0-2 0,1 0 1 15,-1 0 2-15,2 0-1 0,-1 0-2 16,-1 0 1-16,0 0 1 0,-3-2 0 16,1 0-2-16,0 0 1 0,-3 2 1 15,-1 0 0-15,-1 0-3 0,1 0 1 16,-5 0 3-16,0 0-2 0,5 1-1 16,-5 0 1-16,4 2 0 0,-1-3 1 15,3 1-3-15,3-1 0 0,4 0 1 0,4 0 2 16,-3 0-2-16,3 0 0 0,-2 0 2 15,-2 0-1-15,0 0 0 0,-1 0-1 16,-3 0 2-16,2 0-1 0,-1 0 0 16,-3 0-1-16,3 4 2 0,3-4 0 15,-2 2-2-15,2-1 1 0,1-1 0 16,3 1 1-16,-4-1-2 0,2 0 1 15,-2 0 1-15,-1 0-1 0,1 0-1 16,-2 0 1-16,-1 0 1 0,1 2-1 16,-2-2-1-16,1 3 1 0,-3 0 1 15,1-1 0-15,3 0-3 0,-2 1 2 0,1-2 2 16,3 3-2-16,-2-3 0 0,4 1 0 15,2 0 2-15,1-1 0 0,1-1-3 16,0 1 2-16,0-1 0 0,0 0-2 16,-2 0 0-16,2 0 1 0,-4 0 1 15,-4 0 0-15,-1 0-2 0,-5 0 1 0,1 0 1 16,1 1 0-16,-3-1-2 15,3 1 1-15,-5-1 1 0,5 0-1 16,-1 1-1-16,1-1 2 0,1 0 0 16,5 1 1-16,4-1-3 0,2 0 2 0,2 0 0 15,0 0 1-15,2-2-2 0,-2-1 0 16,-2 1 4-16,-4 2-4 0,-7-3 0 15,-1 3-1-15,1 0 3 0,-1 0-2 16,0 0-1-16,-1 0 1 0,-3 0 1 16,-1 0 0-16,-2 0-2 0,1 0 1 0,-3 0 1 15,6 0-2-15,5 0 2 16,6-4-2-16,2 0 2 0,4 1 1 15,-2-3-4-15,-1 4 2 0,1-2 2 16,-2-1-1-16,0 4-1 0,-2-1 0 0,0 2 2 16,-5 0-1-16,-1-2-1 0,2 2 0 15,-5-1 1-15,5 1 0 0,-5 0-2 16,5 0 1-16,2-1 1 0,0 0 0 15,-1-1-1-15,5 2-1 0,-2 0 4 16,2 0-2-16,4 0-2 0,-4 0 2 0,4-1-2 16,-4-1 3-16,2 0-1 0,-3 2 2 15,1-2-1-15,2 1 2 16,-2 0-4-16,0 0 1 0,-2 0-1 15,0-1 2-15,-1 1-2 0,1 1 0 0,2-1 2 16,0 0-1-16,4 0-1 0,-2-1-1 16,0 2 3-16,2 0-1 0,-2-1-2 15,4 1 1-15,0 0 1 0,-2-1-1 16,2 0 0-16,-2-3 0 0,-2 2 0 15,0 0 2-15,-4-1-4 0,4 2 2 0,-4-3 4 16,-1 2-4-16,5 0 0 0,-6 0-2 16,6 1 4-16,-4 1-1 15,2-3 0-15,2 3-1 0,-3-2 1 16,3 1-1-16,-8 0-1 0,2-1 1 15,2 0 2-15,-3 0-2 0,1-2-1 0,2 4 1 16,-4-4-1-16,-3 3 1 0,1-1 2 16,-3 0-2-16,3 2 0 0,-1 0-2 15,1 0 4-15,2 0-3 0,-1 0 2 16,-1 0-3-16,2 0 4 0,-1 0-3 15,3 0 2-15,-2 0-3 0,6 0 4 0,-5 0-3 16,-1 0 2-16,4 0-1 0,-2 0-1 16,-3 0 1-16,1 0 1 15,-5 0-1-15,7 0-1 0,-4 0 0 0,2 0 3 16,-1 0-2-16,-1-2-1 0,-3 0 0 15,9 1 3-15,-6-1-2 0,6 0-1 16,-1 1 0-16,-3 0 2 0,4 1-1 16,0 0-1-16,-3 0 1 0,-1 0 1 15,-4 0-1-15,1-2-1 0,-1 1 1 16,1-1 2-16,3-1-2 0,-7 0-1 0,3 0 1 15,-3 2 1-15,-3-3-3 0,-1 3 4 16,3-2-2-16,-3-1-2 16,4 2 3-16,3-2-2 0,8-1 3 15,6 2-3-15,4 0 1 0,2 1 1 0,-6 1-1 16,-2 1 0-16,-2 0-2 0,-6 0 3 15,3-1-1-15,-5 1 1 0,-3 0-1 16,-7 0-1-16,-1 0 0 0,-4 0 3 16,2 0-4-16,3 0 4 0,-1 0-2 15,2 0-2-15,3-3 2 0,-1 2 0 0,5-1 2 16,3-1-4-16,5 1 2 0,0-2 0 15,0 1 2-15,-3 2-4 0,-3-1 3 16,0 1-2-16,3 0 1 16,1-3 1-16,6 4 0 0,-2-1-2 0,-2 1 1 15,-3 0 1-15,1 0-1 0,-2 0 0 0,0 0 1 16,-5 0-1-16,-1 0 1 15,-7 0-1-15,-2 0 2 0,0 0-1 16,-6 0 1-16,2 0 2 0,-2 0-3 16,0 0 5-16,0 0-1 0,0 0-2 0,0 0 1 15,0 0-2-15,0 0 0 0,0 0-3 16,0 0-10-16,-4 5-30 0,-4 0-33 15,-2-5-130-15</inkml:trace>
  <inkml:trace contextRef="#ctx0" brushRef="#br0" timeOffset="173145.73">8372 12306 48 0,'0'0'126'15,"0"0"-102"-15,0 0 9 0,0 0 8 16,0 0-7-16,0 0-6 0,0 0 1 15,0 0-6-15,0-1 0 0,0-2-3 0,-2 3-2 16,0-3 1-16,0 1-5 16,0 2-2-16,-5-2-7 0,5 2 2 15,-4 0 0-15,-2 0 1 0,4 0-4 16,0 0 3-16,-1 0 0 0,1 0-3 0,4 0-1 15,0 0-3-15,0 0 5 0,0 0-3 16,0 0 2-16,-2 0 0 0,0 0 3 16,0 0-6-16,0-5 0 0,0 2 1 15,-4-2-2-15,2 0 1 0,-1 1-2 16,-1-3 2-16,2 3 2 0,-4-2-3 0,0 0-1 15,-1 1 2-15,-1 0 1 0,0 0-2 16,-5 0-1-16,-1 2 2 16,1 1 1-16,-3 2-2 0,-1 0 1 15,-2 0 1-15,-1 3 0 0,-1 5-2 0,2 2-1 16,-2 1 2-16,5 2-1 0,3 2 0 15,1 2 1-15,8 5-1 0,-3 1 1 16,7 1-2-16,2 1 1 0,0 0-1 16,0 1 2-16,4 0-2 0,9-4 2 15,-1-3-2-15,5-2 2 0,4-2-1 16,5-1-1-16,3-2 1 0,4-3 3 0,5-4-2 15,3-4-2-15,0-1 2 0,1 0 1 16,-3-6-2-16,0-6-1 16,-8-4 2-16,-4 0 0 0,-6-1-1 15,-5-4 0-15,-5 2 2 0,-3-2 2 0,-4-1-3 16,-4 0 5-16,0-2 3 0,-4 2-1 15,-11 0-6-15,3 0-1 0,-9 2 1 16,1-4 0-16,-3 2-2 0,-4 3-2 16,0 1-2-16,4 7-1 0,1 4-9 15,11 4-6-15,5 3-9 0,4 0-37 0,2 4-73 16,-4 2-153-16</inkml:trace>
  <inkml:trace contextRef="#ctx0" brushRef="#br0" timeOffset="175278.86">7562 12247 104 0,'0'0'84'16,"0"0"-61"-16,0 0 6 0,-5 0-2 15,1 0-5-15,0 0 2 0,2 0-2 16,-2 0-3-16,2 0-8 0,-2 0 1 0,0 0 0 15,2 0 3-15,-3 0-6 0,3 0 5 16,2 0-1-16,-2-1-1 0,0 1 4 16,2-1-8-16,-4 1 1 0,2 0-1 15,2 0-1-15,-4-2 0 0,0 0-2 16,2 2 2-16,-2-1-5 0,1 0 3 0,1 1-1 15,-2-2-1-15,4 2 1 16,-2-2-2-16,0-2-1 0,0 3 3 16,-2-4-2-16,0 0-4 0,2 1 9 15,-2-1 1-15,-1-1-3 0,1 0-2 16,-4-2 0-16,2 1 5 0,-5 0-3 0,1 0 0 15,-2 1 4-15,1 0-4 0,1 3 0 16,-6 1-2-16,-1 1-2 0,-2 1 3 16,-1 0-2-16,-1 0-2 0,0 7 2 15,-1 2 1-15,1 2-4 0,-2 2 1 16,1 1 3-16,1 5 0 0,4-3-2 15,3 2-1-15,1 1 0 0,5 0 0 16,0 3 1-16,2 0-2 0,4 2 1 16,2 2 1-16,0-1-1 0,0-1-1 15,0 1 1-15,0-2 1 0,6-1 0 0,0-2-3 16,4-5 2-16,3 0 2 0,1-2-1 15,5-2-2-15,4-2 2 0,-1-4 0 16,9 1 0-16,-2-5-2 0,4-1 0 16,2 0 4-16,1-10-2 0,-3-5-2 15,-2-1 2-15,-2-2-2 0,-9 1 2 16,1-3-1-16,-7-1 1 0,-1-3 2 0,-5 0 1 15,-4 0 0-15,-2 0 3 16,-2-1 0-16,0 2-1 0,-10-1-3 16,-2 1-1-16,-7-1 0 0,0 0-2 0,-1 1-1 15,-1 0 1-15,2 3-1 0,-3 6 0 16,3 7-5-16,5 7-4 0,1 0-6 15,7 6-15-15,0 10-30 0,2-4-57 16,0 2-161-16</inkml:trace>
  <inkml:trace contextRef="#ctx0" brushRef="#br0" timeOffset="180456.15">6646 12192 130 0,'0'0'44'0,"0"0"-11"0,0 0 3 0,0-1-2 16,0-1-12-16,0 2-8 0,-4-2-1 15,0 1-5-15,-1-1 6 0,-1 0 1 16,2 1-4-16,-2 0 9 0,2-2 2 16,2 3-4-16,0-1-2 0,2 0 0 15,-2 1-4-15,-1 0-1 0,3 0-1 16,0 0-2-16,-2-1 1 0,2 1-5 0,0 0 4 15,0 0-4-15,0 0 5 0,0 0-3 16,0 0-2-16,0 0 2 0,0 0 2 16,0 0 0-16,0 0 2 15,0 0-3-15,0 0 4 0,0 0-2 0,0 0-4 16,0 0-3-16,-2 3 2 0,-2 7-2 15,2 0 0-15,-2 4 0 0,0 0-1 16,4 1 1-16,0 7-2 0,-2 2 1 16,-2 6 1-16,0 3-1 0,-3 2 4 15,-1 4 4-15,2-3-8 0,0-1 3 0,-1 1-3 16,1-4 1-16,2-1 2 0,0-2-3 15,0-2-2-15,2-4 2 16,2 0 2-16,-2-2-2 0,2-1 0 0,0-2-1 16,0-4 1-16,0-3 1 0,0-2-3 15,0-3 2-15,0-1 1 0,0-1-1 16,0-2-1-16,0-2 0 0,0 0 0 15,0 0 4-15,0 0-1 0,0 0 1 16,0 0-1-16,0 0 4 0,0 0-7 16,0 0 0-16,0 0 0 0,0 0 1 0,0 0-2 15,0-2 1-15,0 1 1 0,-2-1-2 16,2 2-2-16,0 0-2 0,0 0 0 15,0 0-3-15,0-2-4 0,0 2 0 16,0-1-3-16,4-2-3 0,6 1-16 16,-2-3-27-16,1-3-71 0,-7-2-195 15</inkml:trace>
  <inkml:trace contextRef="#ctx0" brushRef="#br0" timeOffset="182747.28">5966 12429 0 0,'6'-2'0'0,"-4"2"56"0,-2-1-12 16,0 1-14-16,0 0 6 0,0-1 9 15,0 1-5-15,0-1-10 0,0-1-5 16,0 2-1-16,0-2-7 0,-4 1-1 16,2 1-5-16,0-2 2 0,2 2-3 0,0 0 0 15,-2 0 1-15,0 0-2 0,-3 0-2 16,3 0-1-16,-4 0 4 0,-2-1 4 15,0-1-2-15,-3-1 5 16,-1 0 1-16,-1 1-1 0,1-2-3 0,2 2-4 16,-3-2 3-16,3 0-2 0,0 2-3 15,-3 0 0-15,5-1-2 0,-2 3 1 16,-3 0-3-16,1 0-1 0,2 7 1 15,-5 1-2-15,5 4-2 0,-5 2 1 16,5 3 2-16,-2 4-2 0,1 1-1 0,7 2-1 16,2-1 2-16,2 3-1 0,0 0 0 15,0 1-2-15,2 1 3 0,6-3 0 16,5 0-2-16,-1-1 0 0,1-3 2 15,1-5-1-15,5-3-1 0,-3-3-1 16,7-5-1-16,2-5-2 0,4 0 3 16,0-8 3-16,-3-9-2 0,3-6 3 15,-4-1-2-15,0-4 1 0,-4 1 3 16,-5-3 3-16,-1 1 3 0,-9-1 1 15,-6 0 2-15,0 0-1 0,-2 3-4 16,-15-3-4-16,-5 3 0 0,-7 0 0 0,-7 1-4 16,1 5-2-16,-6 1 2 0,2 7-12 15,-1 7-10-15,7 6-17 0,6 0-5 16,17 11-16-16,4 2-34 0,6 5-211 15</inkml:trace>
  <inkml:trace contextRef="#ctx0" brushRef="#br0" timeOffset="185397.43">5098 12388 0 0,'0'0'70'0,"0"0"-2"0,2 0 71 16,0-1-88-16,0-4-13 0,-2-1 4 15,0 2-8-15,0-2-9 0,2 3 1 16,-2-1-6-16,0-1 0 0,2 0-7 16,-2 2 7-16,0-1-8 0,0 2 2 15,0 0-2-15,0 1 1 0,0 1-8 16,0 0 1-16,0 0 1 0,0 0-4 0,0 0 0 15,0 0-3-15,0 0 3 0,0 0-1 16,0 0 1-16,-2 5-3 0,2 6 4 16,-4 0 0-16,2 3 0 0,0 1-4 15,2 3 3-15,0 2-1 0,0 2-2 16,0 3 0-16,0 4 0 0,0 3 1 0,0 3-1 15,0 3 1-15,-5-7 0 16,5-2 1-16,0-1-3 0,0 0 0 16,0 1 2-16,0-3 1 0,-2-5 2 15,0-4-4-15,2-5 2 0,0-2-1 0,-2-4-1 16,0-3 0-16,2 0 2 0,0-2 1 15,0-1-1-15,0 1-2 0,0-1 5 16,0 0-2-16,0 0 0 0,-2 0-2 16,2 0-1-16,0 0 0 0,0 0-11 15,0 0-8-15,0 1-22 0,0 2-13 0,0 1-24 16,0-3-49-16,0 0-227 15</inkml:trace>
  <inkml:trace contextRef="#ctx0" brushRef="#br0" timeOffset="187284.54">4533 12465 6 0,'0'0'2'0,"0"0"-1"0,0 0 0 16,0 0 12-16,0 0 26 0,0 0-18 15,0 0-14-15,0 0 0 0,0 0 1 16,0 0 14-16,0 0 2 0,0 0 3 0,0 0 4 16,0 0 3-16,0 0-3 0,0 0-8 15,0 0-6-15,0 0 8 0,0 0-4 16,0 0 0-16,0 0-1 15,0 0-3-15,0 0-1 0,0 0-1 0,-4-2-1 16,4-2-1-16,0-1-2 0,-6 1-5 16,4 0 7-16,0-2-3 0,-2 1-4 15,2 1 0-15,-1-1 0 0,-3-2 2 16,6 3-5-16,-6-3 3 0,4 3 0 15,-4 1-2-15,-2-3 0 0,3 2-3 0,-3 0 3 16,-2 0-4-16,2 3 2 0,-3 0 1 16,1 1-1-16,0 0 0 0,-1 0 0 15,3 0-2-15,-5 6 1 0,1-1 1 16,2 3-2-16,-5-1 0 0,5 2 0 15,-2 1 2-15,-1 0 1 0,3 3-2 16,2-2 1-16,-1 2 2 0,1 1-3 16,2-4 0-16,0 2-1 0,1-4-1 15,3 0 1-15,2-1-1 0,-2-1 2 16,0 1 0-16,0 2-1 0,2 0-1 0,0 6 2 15,0 1 3-15,0 2-3 0,0 1 1 16,0-1-1-16,0 0 2 0,0 1-3 16,0-3-1-16,6 0 2 0,1-3 0 15,-5-3-2-15,8 1 1 0,-4-1 1 16,5-2-1-16,1 1 0 0,0-6-1 15,7-1 2-15,-3-1 3 0,1-1-4 16,4 0 1-16,-3-4 0 0,3-7 1 16,-2 0-1-16,-1-3-1 0,1-2 2 15,-3 1 0-15,1-2-4 0,-3-1 4 16,-1-1-3-16,-3-2 4 0,0-1-3 0,-3-2 2 15,-1 0-1-15,-2-2 1 0,-2-1-1 16,-2 0-1-16,0-1 2 0,-2-1-1 16,-4 2 0-16,-3 0-2 0,-3 5 0 15,0 4 0-15,-7 7-8 0,5 6 0 16,-5 5-9-16,0 0-8 0,-5 13-11 15,1 5-20-15,-2 0-53 0,2-1-166 16</inkml:trace>
  <inkml:trace contextRef="#ctx1" brushRef="#br0" timeOffset="170712.59">4022 12435 0,'0'0'0,"0"-26"15,0 26-15,-27 0 0,27 0 0,0 0 16,0 0-16,0 0 0,0-27 16,-26 27-16,26 0 0,0 0 15,0 0-15,0-26 0,-27 26 16,27 0-16,0 0 0,0 0 15,-26 0-15,26 0 0,-27 0 0,27 0 16,-26 0-16,26 0 0,-27 0 16,1 26-16,26-26 0,-26 27 15,-1-1-15,27 1 0,-26-1 16,-1 0-16,27 1 0,0-1 15,0-26-15,0 27 0,0-1 16,0 1-16,0-27 0,0 26 16,27 1-16,-27-27 0,26 0 15,-26 26-15,27-26 0,-1 0 16,0 0-16,-26 0 0,27-26 0,-1-1 15,1 27-15,-1-26 0,-26-1 16,27 1-16,-27 26 0,0-27 16,0 1-16,0-1 0,0 1 15,0 0-15,0 26 0,0-27 16,0 1-16,-27 26 0,27-27 15,-26 27-15,26-26 0,-27 26 16,1 0-16,26 0 0,-27 0 16,27 26-16,-26 1 0,26-27 15</inkml:trace>
  <inkml:trace contextRef="#ctx0" brushRef="#br0" timeOffset="189133.65">3378 12512 21 0,'4'-3'-11'0,"-2"-4"92"0,0 0 41 0,2 1-90 16,-2-1 10-16,0 0-3 0,2 1-14 15,-2 0-2-15,0 3-3 0,-2-2-5 16,0 3 0-16,0 0 3 0,0-1-5 15,0 2 0-15,0-1-2 0,0-1-2 16,0 3-1-16,-2-2 3 0,0 0 1 0,-2 0 0 16,4-2-1-16,0 2-1 0,-4-3 3 15,0-2-5-15,4 3-1 0,-4-3-2 16,0 2 5-16,-3 0-5 15,1-1-1-15,0 2-1 0,-2-1 1 0,0 2 1 16,-1 3-4-16,-1 0-2 0,-2 0 3 16,-1 0 1-16,3 0-2 0,-3 6-2 15,1 3 1-15,-2 3 0 0,1 3-1 16,-1-1 0-16,3 5 0 0,3 2 1 15,0 2-2-15,6 3 0 0,-4 0 2 0,6 1 0 16,0 0-2-16,0 0 0 0,0 0 2 16,8 1 2-16,0-3-2 0,0-2-2 15,5-2 2-15,-1-2 2 0,1 0-4 16,1-5 1-16,5-4 2 0,-1-7 2 15,7-2-3-15,0-1 0 0,4-2 2 16,2-11 0-16,4-6-1 0,0-5-1 16,-2-3 3-16,-4-1-3 0,-4-1 2 15,-4 1-1-15,-9 1 2 0,-4-1 1 16,-4 1 2-16,-4-2 1 0,0 0-2 15,-10 1 2-15,-9-2-3 0,-1 3-4 0,-11 3 1 16,-2 0-1-16,0 3 0 0,-5 5-8 16,-5 7-11-16,2 8 1 0,-3 1-8 15,5 15-20-15,2 7-21 0,6 2-19 16,2-2-92-16</inkml:trace>
  <inkml:trace contextRef="#ctx0" brushRef="#br0" timeOffset="206519.64">482 14356 19 0,'-2'0'114'0,"0"0"-86"0,-5 0-11 15,3 0 16-15,-2 0-8 0,4 0-2 16,-4 0 1-16,4 0-6 0,-3 0 1 15,1 0-1-15,4 0-2 0,-2 0-6 16,2 0 4-16,-2 0-3 0,-2 0-9 16,4 0 3-16,-6 0 1 0,4 0-1 0,0 0-4 15,-4 1 0-15,3 0 2 0,-1 1 0 16,0 1-3-16,2-2 4 0,-2 2-1 15,0 0 0-15,0-2-2 0,2 2 2 16,2-3-3-16,-2 1 1 0,0 3-1 16,-1-4 2-16,1 3 0 0,-2-1 4 0,2-1-2 15,0 3 4-15,-2-3 0 16,2 0-1-16,0-1-3 0,2 0 4 15,0 0 0-15,0 0-2 0,2 0-2 16,6-7-1-16,9-8 0 0,8-1-2 0,-1-3-1 16,9-2 0-16,3 2 1 0,-3-1-3 15,-2 1 4-15,-2 2-2 0,-5 4 0 16,-3 2 1-16,2 0-1 0,-5 1 0 15,-1 1 1-15,-3 2-2 0,-1 2 1 16,-5 2 1-16,-2 0-1 0,-2 2 0 16,1 0-1-16,-3-1 2 0,0 2-2 0,-2 0-9 15,0 0-7-15,0 0-4 16,0 0-1-16,0 7-10 0,0-2-17 15,-2 2-30-15,-5-2-29 0,-1-5-51 16</inkml:trace>
  <inkml:trace contextRef="#ctx0" brushRef="#br0" timeOffset="206804.66">461 14141 38 0,'4'0'184'0,"-2"0"-101"15,0 4-73-15,7 4 35 0,-3 1-4 16,4 2-8-16,0 6-5 0,3 0-9 15,1 2-8-15,1 4-3 0,-3-2-1 0,3 0-1 16,-3 0-2-16,0-2-4 0,3-3-11 16,-1-2-8-16,1-3-9 0,1-2-16 15,1-3-31-15,-3-4-70 16</inkml:trace>
  <inkml:trace contextRef="#ctx0" brushRef="#br0" timeOffset="207155.68">1058 14226 49 0,'-4'-10'230'0,"-10"2"-174"0,1 1-10 0,-3 0-14 15,-1 4-5-15,-1 0-4 0,1 3-3 16,1 0-4-16,5 6-6 0,1 10-5 15,4 1-5-15,2 6-3 0,4 1 2 16,0 0 1-16,12 0 0 0,5-4-3 16,1-1 2-16,5 0-1 0,2-3-5 15,-3-2 5-15,3-4 0 0,0-6 2 0,0-3 0 16,-2-1 0-16,-1-8 3 0,1-8 3 15,-4-4-1-15,-7 0 6 0,-2 2 5 16,-3-2 2-16,-5 3-2 0,-2-2-7 16,-2 2 3-16,-9 1-5 0,-5 1 0 15,-1 2-6-15,-3 2-1 0,-3-2 1 16,0 7-5-16,2 1-13 0,7 3-2 15,4 2-8-15,5 4-16 0,5 10-25 16,0-1-50-16,0-2-114 0</inkml:trace>
  <inkml:trace contextRef="#ctx0" brushRef="#br0" timeOffset="207664.7">1480 14252 26 0,'4'-4'188'0,"0"-1"-78"15,-4 5-86-15,0-1-9 0,0 1 7 16,0 0-11-16,0 0-5 0,4 1 0 16,-4 7-1-16,0 0 4 0,0 2-2 0,0-2 2 15,0 0 0-15,0-1 3 0,-2-4-3 16,0 0 6-16,0-3-2 0,2 1-3 15,0-1 2-15,0 0 1 0,0-1-4 16,0-11-7-16,11-2 0 0,1-1-2 16,0-1 4-16,7-1-2 0,0-2 0 0,3-3 4 15,3 1-5-15,0 3-1 16,0 0 2-16,0 3 0 0,-3 3 2 15,1 2 1-15,-2 4-2 0,-3 1 3 16,-7 4-5-16,-5 1-3 0,-2 0-1 0,-4 2 3 16,0 9 0-16,0 2-1 0,0 8 2 15,-6 0 0-15,-7 3-5 0,-3 3-5 16,-3 0-7-16,-6 1 0 0,1 0 9 15,1 0 2-15,-4-2-7 0,2-4 3 16,5-2-1-16,1-3-12 0,7-7-4 0,5-5-3 16,5-3-3-16,2-2 14 0,0 0 20 15,0 0 4-15,0-2-3 16,2-2 1-16,2-2 8 0,3 2 10 15,-3 1 2-15,4 1-9 0,2 2-4 0,1-1-2 16,1 1 1-16,5 0-6 0,1 0-1 16,5 0 1-16,4 0-1 0,6 0-11 15,2 4-7-15,4 0-27 0,-1-1-41 16,-5 2-159-16</inkml:trace>
  <inkml:trace contextRef="#ctx0" brushRef="#br0" timeOffset="209780.83">3522 14097 11 0,'2'0'-5'0,"1"0"11"16,-3 0 157-16,2-3-116 0,-2 0-1 15,0-1 12-15,2 1-18 0,-2 2-7 16,0-1-1-16,2 2-4 0,-2 0-3 0,2 0-2 16,0 0-5-16,-2 0-5 0,2 0-6 15,0 3 5-15,-2 7-3 0,0 5-1 16,0 2 2-16,0 5-4 0,0 0 0 15,0 0-5-15,0 0-1 0,0-3 0 16,0 2 1-16,2-2-3 0,0-4 0 0,2 0-11 16,-2-2-2-16,2-2-12 0,3 0-6 15,-3-3-5-15,4 0-8 16,-2-3-28-16,0-4-48 0,1-1-55 15</inkml:trace>
  <inkml:trace contextRef="#ctx0" brushRef="#br0" timeOffset="210223.84">4047 14049 8 0,'0'0'13'15,"2"0"138"-15,1 0-63 0,-3 0-53 16,0 0 3-16,0 1 3 0,0 1-14 16,0 4-7-16,0 2 9 0,0 0 2 15,0 6-5-15,0 0-10 0,0 3 4 0,-5 3-7 16,-1 2-5-16,-2 0-3 0,0 4-4 15,-3 0 3-15,1-2-2 0,4-4-2 16,2-1-5-16,2-2-8 0,2-4-19 16,0 1-27-16,0-6-30 15,4-5-119-15</inkml:trace>
  <inkml:trace contextRef="#ctx0" brushRef="#br0" timeOffset="210625.87">4632 14023 51 0,'9'0'189'0,"-3"1"-115"16,-6 3-54-16,4 2 35 0,-4 3-5 0,0 1-13 15,0 2-7-15,0 6 9 16,0-1-23-16,0 4-10 0,-6 1-2 15,4 0-1-15,0 1 2 0,-2-3-5 16,4 3 2-16,0-4-1 0,0-1-2 0,2-3-3 16,2-2-10-16,6-2-12 0,0 1-18 15,3-5-15-15,3-6-36 0,-5-1-13 16</inkml:trace>
  <inkml:trace contextRef="#ctx0" brushRef="#br0" timeOffset="211017.9">5244 14028 58 0,'4'3'290'0,"-4"2"-253"16,0 2-15-16,0 4 38 0,0 4-15 15,0 3-5-15,0 2-9 0,-2 2-24 0,0 1-3 16,-2 3-3-16,0 1 0 0,-2-1 0 16,4 0-13-16,0 0-20 0,2 0-26 15,0-5-26-15,-7-6-144 16</inkml:trace>
  <inkml:trace contextRef="#ctx0" brushRef="#br0" timeOffset="212097.95">6112 14040 54 0,'0'0'131'16,"0"0"-5"-16,0 0-65 0,0 3-19 15,0 8-14-15,0 2 13 0,0 8-14 16,-2 2-14-16,-2 3-3 0,2 2-7 0,2-1 0 15,0 0-3-15,0 1 0 16,0-2 0-16,0 0-6 0,0 0-10 16,6-5 7-16,1 1 1 0,-1-6-51 15,6-5-11-15,-6-4-85 0</inkml:trace>
  <inkml:trace contextRef="#ctx0" brushRef="#br0" timeOffset="212469.98">6830 14016 77 0,'6'0'170'15,"-6"0"-76"-15,0 0-47 16,0 3-16-16,0 6 18 0,0 6-1 16,-6 3-22-16,2 3-10 0,-3 2-4 0,1-2-2 15,2 5-2-15,-2-2-1 0,4-3 5 16,2 5-9-16,0-6-1 0,0 1-2 15,0-2 1-15,2-4-9 0,8-1-14 16,3-1-18-16,1-2 2 0,3-7-86 16,-3-4-160-16</inkml:trace>
  <inkml:trace contextRef="#ctx0" brushRef="#br0" timeOffset="212901.01">7578 13896 180 0,'2'-6'168'0,"-2"3"-117"0,0 3 8 15,0 0-6-15,0 0-19 0,0 5-13 16,0 9-4-16,0 5 9 0,0 4-8 15,-4 5-4-15,-4-1 0 0,4 2 5 16,-3-1-11-16,3-3-4 0,2 0-4 16,0 0-1-16,2-2 2 0,0 1-6 15,0-1-14-15,0-2-15 0,0-2-5 16,2 0-30-16,6-8-45 0,-3-4-109 15</inkml:trace>
  <inkml:trace contextRef="#ctx0" brushRef="#br0" timeOffset="213269.03">8727 13802 267 0,'0'4'163'0,"-8"2"-138"16,-6 4 3-16,-1 4 17 0,-3 2-4 15,3 5-7-15,1 3-13 0,1-1-10 0,7 6-1 16,-6 1 0-16,1 2-2 0,3 0-2 15,0-1-3-15,6 2 1 0,2-3-1 16,0 0-3-16,0-1-1 0,0-1-3 16,4-2-27-16,4-1-9 0,2-2-48 15,1-1-56-15,-1-6-215 0</inkml:trace>
  <inkml:trace contextRef="#ctx0" brushRef="#br0" timeOffset="-212578.49">3136 15147 41 0,'4'0'-2'0,"-4"0"148"0,4 0-105 16,-2 0-14-16,0 0 9 0,2-3-2 15,-4 2-9-15,4-2-1 0,1 2-5 16,-1-2-2-16,0 0-4 0,2-1 0 0,-2 1-2 15,2 1-1-15,1-1-3 0,1 1 0 16,2 2 2-16,5-3-4 0,5 1-1 16,5 0 2-16,4-3-3 0,4 3 3 15,4-2-2-15,5 0 1 0,3 1-3 16,3-1 2-16,-1 0-1 0,5 2-2 0,2-1-1 15,-1 3 1-15,1 0 2 16,-2 0-3-16,-7 0 1 0,-1 0-1 16,-5 0 0-16,-2 0 2 0,-2 0-2 15,1 1 0-15,-1 1 1 0,4 0 0 0,2-2-1 16,-3 2 0-16,5 0 0 0,0-2 1 15,1 1-1-15,5 0 0 0,3-1 1 16,8 1 0-16,0 0-2 0,-2-1 1 16,-4 2 1-16,-3 0-1 0,-1 0-1 15,-5 2 1-15,-3-3 0 0,-1 1 0 0,2-1-1 16,-3 0 1-16,5 1 1 0,1 0-1 15,3-1 0-15,1 1-1 16,-1 0 2-16,1 0-1 0,2 0-1 16,-1 0 1-16,9-2 0 0,0 0-1 0,4 1 0 15,1-1 0-15,-3 1 2 0,-3-1-1 16,1 0-1-16,-2 0 1 0,2 0 0 15,-4 0 1-15,4 0-2 0,2 0 2 16,-2 0-1-16,6 0 1 0,-2 0-1 16,2 0-1-16,7 0 2 0,-5 0-1 0,2 0 0 15,3-1-1-15,-5 0 2 0,2-2-1 16,-2 1-1-16,0-2 1 0,3 0 0 15,1-1 1-15,0 1-1 16,5-3-1-16,-1 2 2 0,-3 0 0 0,1 0-1 16,-6 1-1-16,-1-1 2 0,-1 2 0 15,2 1-2-15,-2 1 0 0,-4-2 2 16,2 0-1-16,-4-1 0 0,2-1 0 15,0 2 1-15,-6-1-1 0,-2 2-1 16,-1-1 1-16,-3-2 1 0,-2 3 0 16,3-1-2-16,-1 0 1 0,4 1 1 0,-1-1-1 15,5 1 0-15,6-2-1 0,-4 2 1 16,4-1 0-16,-6 0 1 0,0-1-2 15,0 1 2-15,-4-1-2 0,-3 2 2 16,-1-1-1-16,-9-1 0 0,5 3 3 16,-1 0-1-16,1 0 0 0,3 1 0 15,3-3 0-15,4 1-2 0,0 0 1 16,2-3-2-16,-1 0 2 0,-1 0-2 15,-2 0 2-15,-9 0 3 0,-3-2-1 16,-11 1 3-16,-10 0 1 0,-9 2-1 0,-6 0-3 16,-6 0 7-16,0 0 4 0,0-1-9 15,-4 1-1-15,-2 1-4 0,-2 3-1 16,-1 0 1-16,3 0-1 0,0 0 0 15,0 0-2-15,-1 0-4 0,-1 0-8 16,0 1-1-16,0 8-21 0,-1-5-32 16,-1-4-107-16</inkml:trace>
  <inkml:trace contextRef="#ctx0" brushRef="#br0" timeOffset="-206806.16">8645 15396 55 0,'2'-5'45'16,"-2"-1"-26"-16,0 2 5 16,0-2 4-16,0 1-7 0,0 2-3 15,0-1-4-15,0 2 6 0,0-1-7 16,0 2 3-16,0-3-2 0,0 1 3 0,0-1-1 15,0 1-1-15,0 0 5 0,0 1-3 16,0-3-3-16,0 1-6 0,-2 3 4 16,0-1-5-16,2 1 3 0,0 0-3 15,-2-1 4-15,2 2-5 0,0 0 0 16,0 0 3-16,0 0-5 0,0 0 8 0,0 0-3 15,0-1-1-15,-3 1 4 0,-1 0 0 16,2 0-6-16,-4 0-3 16,2 0 3-16,-2 0 5 0,4 0-5 15,-5 4 2-15,1 0-3 0,2 2 3 0,-4 2-6 16,2 3 2-16,-1 2 1 0,1 2-2 15,4 5-1-15,-2-1-1 0,2 4 0 16,0 1 3-16,-2-1-3 0,4 2-1 16,0 2 1-16,0-2-1 0,0 0 0 15,0 3 0-15,0-2 1 0,0 0 2 0,-2-2 6 16,0-3-8-16,2-1 0 0,0-3 2 15,0 1-3-15,0-4 0 0,0-6 1 16,2 2 0-16,2-3 0 16,2 2-2-16,-4-1 2 0,0-3 2 15,0-2-2-15,-2-2-2 0,2-1 3 0,-2 1-3 16,0-1 4-16,0 0 1 0,0 0 1 15,0 0 2-15,0 0 1 0,0 0-5 16,0 0 0-16,0 0-1 0,0 0-2 16,0 0-1-16,0 0 3 0,0-1 1 15,0 1-5-15,0 0 1 0,0-1 1 0,0 1 1 16,-2-1-3-16,2 1 0 0,0 0 2 15,0 0 0-15,0 0 0 0,-2 0-1 16,2 0 1-16,0 0 1 16,0 0-1-16,0 0 0 0,0 0 0 0,0 0 2 15,0 0 0-15,0 0-3 0,0 0 2 16,0 0-1-16,0 0-1 0,0 0-5 15,0 0-1-15,-2 0-5 0,2 0-6 16,0 0-13-16,0 0-19 0,0 0-28 16,0 0-42-16,0 0-126 0</inkml:trace>
  <inkml:trace contextRef="#ctx0" brushRef="#br0" timeOffset="-204586.03">7489 15377 3 0,'0'0'7'0,"-4"0"98"0,0 0-77 15,4 0-1-15,0 0 8 0,-2 0 3 16,-2 0 0-16,4 0-4 0,-2 0-13 16,2 0 17-16,0 0-2 0,-4 0-9 15,1 0-6-15,3 0 6 0,0 0-2 0,0 0-3 16,-2 0-2-16,2 0-4 0,0 0-6 15,0 0-3-15,0 0 2 0,0 0-1 16,0 0 2-16,0 0 1 16,0 0-4-16,0 4 7 0,0-1-1 0,0 2-3 15,0 3-4-15,0 1 0 0,0 3 3 16,0 4 0-16,-2 3-7 0,-2 5 3 15,0 4-2-15,0 0-1 0,2 5-1 16,0 2 0-16,0 3-2 0,2 1 1 16,0-3 0-16,0 1 1 0,0-5 0 0,0 0-1 15,0-1 0-15,0-6 0 0,0-2 2 16,0-1-1-16,0-5-2 0,0-3 2 15,0-2 0-15,0-6 0 0,0 0-2 16,0-4 1-16,0-1 1 0,0 1-1 16,0-2 0-16,0 1 1 0,0-1 2 15,0 0-1-15,0 0-2 0,0 0 5 16,0 0-2-16,0 0-2 0,0 0-2 15,0 0 1-15,0 0 0 0,0 0-2 16,0 0-1-16,0 0-1 0,0 1 1 0,0 1-5 16,0 0-4-16,0 1-2 0,2 1-4 15,4 0-14-15,0 1-9 0,2-2-22 16,1-2-19-16,-3-1-78 0</inkml:trace>
  <inkml:trace contextRef="#ctx0" brushRef="#br0" timeOffset="-202727.93">6824 15583 8 0,'4'4'44'0,"-2"-4"54"16,0 0-71-16,0 0 1 0,-2 0 17 15,0 0-13-15,0 0-7 0,0 0 2 0,0 0-6 16,0 0-6-16,0 0 3 16,0 0 2-16,0 0-1 0,0 0-5 15,0 0 8-15,0-1-3 0,0-4-8 16,0-1 1-16,0-1-1 0,0 1-6 0,0-2 3 15,0-1-3-15,-6 0 3 0,6 0-6 16,-7 0 2-16,1-2-1 0,0 0 4 16,-2-1-7-16,0 0 3 0,-1 1 0 15,-3-1 1-15,2 2 0 0,-3 2-6 16,-3-1 6-16,1 2-1 0,-6 2-2 15,5 3 3-15,-3 2-2 0,-1 0 4 0,1 0-2 16,5 2-1-16,-3 5-3 16,3 4 4-16,-1 0-3 0,3 3 0 15,-1 3-1-15,1 2 2 0,4 7-2 0,-5 1 0 16,1 2 1-16,1 5 0 0,-1 1 0 15,4 6-2-15,2-1 2 0,6-1 1 16,0-2-3-16,0-4 0 0,10-4 3 16,4-4-3-16,3-2 1 0,4-4 1 15,8-2-1-15,0-5 3 0,6-4-3 16,0-4-1-16,8-4 4 0,-1 0-2 0,-1-2-1 15,-2-12 0-15,-2-3 2 0,-4-7 0 16,-2 0-1-16,-4-3-1 16,-6-4 2-16,-2 0-2 0,-7-5 1 0,-4 2-1 15,-8-1 3-15,0-1-2 0,-2 2-1 16,-12-1 1-16,-3 1 0 0,-6 0 1 15,-1-1-2-15,-3 3-2 0,-4 3 2 16,4 3-3-16,-4 8-10 0,2 6-3 16,2 8-4-16,4 4 3 0,5 0-11 0,9 17-21 15,1 0-32-15,-2 2-129 0</inkml:trace>
  <inkml:trace contextRef="#ctx0" brushRef="#br0" timeOffset="-199135.72">5937 15416 61 0,'0'1'27'15,"0"-1"-9"-15,0 0 8 0,0 0-4 16,0 0 0-16,0 0 0 0,0 0-1 16,0 0 1-16,0-2-3 0,0 0-6 15,0-1-1-15,0 2 4 0,-2-4-2 16,2 4-4-16,-2-1 0 0,2 0-3 0,0 2-1 15,-2-1 2-15,2 0-1 0,-2 0 2 16,2-1-4-16,0 2 4 0,-3-2-1 16,3 2 4-16,0-1-2 0,-2 0 3 15,2 1-1-15,-2 0-4 0,2-1 1 16,0 1 0-16,0 0-3 0,-2 0 1 0,2 0-6 15,-2 0-1-15,2 0 0 16,0 0-1-16,-4 2 2 0,4 5 0 16,-4-4 1-16,4 2-1 0,-2-1 1 15,2-1-2-15,0 0 3 0,-2 1 0 0,0-3-1 16,2 1-4-16,0-2 6 0,0 0-1 15,0 1-3-15,-2-1 0 0,2 0 4 16,0 0-2-16,0 0-1 0,0 0 0 16,0 0 1-16,0 0-1 0,0 0-1 15,0 0 0-15,0 0 2 0,0 0-2 0,0 0 1 16,0 1 0-16,0-1 2 0,0 0-2 15,0 0 5-15,0 0-1 16,0 0-1-16,0 0 1 0,0 0-4 16,0 0 1-16,0 0 0 0,0 0-1 0,0 0-2 15,0 0 0-15,0 0 2 0,0 0 0 16,0 0-1-16,0 0 1 0,0 0-1 15,0 0-2-15,0 0 2 0,0 0 0 16,0 0 0-16,0 0 0 0,0 0 2 16,0 0-3-16,0 2 0 0,-2 4 0 15,-1 2 0-15,3 3 1 0,-2 5 1 0,0 1 0 16,2 5-2-16,0 4 0 0,0 0 1 15,0 6 1-15,0-1-2 16,0 3 1-16,0 2 1 0,0 1 0 16,0 5-2-16,-4-1 2 0,0-3 7 0,2-5-3 15,2-8-6-15,0-1 2 0,0 0-1 16,0-1 1-16,0 1 0 0,0-5 5 15,0-1 0-15,0-7-7 0,0-6 2 16,4 1 0-16,-4-3 1 0,0-3 0 16,0 1-2-16,0-1 1 0,0 0 1 0,0 0 1 15,0 0-2-15,0 0 0 0,2 0-1 16,-2 0-12-16,2 0-12 0,4-1-16 15,1-8-10-15,3 2-43 16,-8-10-111-16</inkml:trace>
  <inkml:trace contextRef="#ctx0" brushRef="#br0" timeOffset="-196399.57">5308 15592 93 0,'-2'-6'22'0,"0"-2"11"16,2 4 6-16,-6-3-11 0,2 3-2 15,0-3 1-15,-2 2-10 0,1 0 0 16,-1-2-3-16,2 1 2 0,-2 1 0 15,0-2-1-15,2 3-2 0,-5-2 0 0,3 2-1 16,0 1-7-16,0 0 0 0,-3 0 0 16,1 1 0-16,-2 1-3 0,-3 1 2 15,1 0-1-15,-5 0 0 0,3 0 0 16,-3 3 1-16,-1 6-3 0,1 4 0 15,-1 0 0-15,-1 3 0 0,3-1 2 16,-1 3 0-16,0 3 2 0,1 1-3 16,4 5 3-16,-1 2 1 0,1 0-6 15,6 4 5-15,3 0 0 0,1-2-3 16,2 1 0-16,2-5 0 0,9-1 0 0,5-2-1 15,5-4-1-15,2-1 1 0,2-6 2 16,-1-3-3-16,5-5 0 0,-2-4 1 16,4-1-1-16,2 0 3 0,-4-10-3 15,2-5 2-15,-4-4 1 0,-4-1-1 16,-3-3-1-16,-1-1 1 0,-2 1-1 0,-7-1 2 15,-4-2 0-15,0 2 0 16,-6-3 2-16,0 2-2 0,-6 0 0 16,-8-1-1-16,1-2-2 0,-7 2 1 15,-3 1-2-15,-2 1 1 0,-2 2 0 0,0 1-3 16,0 4-6-16,-1 6-7 0,7 8-10 15,-4 3-7-15,9 4-27 0,-1 9-17 16,3 3-95-16</inkml:trace>
  <inkml:trace contextRef="#ctx0" brushRef="#br0" timeOffset="-193287.4">4606 15587 124 0,'2'-6'35'0,"-2"2"4"16,0-2 3-16,2 3-6 0,-2 0 2 15,0-2-9-15,0 3-2 0,0-2-3 16,0 3-5-16,0-1 0 0,0 0-2 0,-2 2 2 15,2-2-1-15,-2 2-7 0,2 0 0 16,-3 0-1-16,1 2-8 0,-2 8 0 16,0 5 4-16,0 4-1 0,0 2-3 15,0 3 2-15,2 4-2 0,-2 1 2 16,4 4-5-16,0-2 3 0,0 2-1 15,0-2 1-15,0-4-1 0,0 0 0 16,0-2-1-16,0-3 1 0,2-1 0 16,-2-1-1-16,0-3 0 0,2 1 0 15,-2-5-2-15,0 0-4 0,0-1-2 0,0-5-10 16,0 4-14-16,0-4-7 0,0-1-7 15,0 1-26-15,0-4-38 0,0 2-37 16</inkml:trace>
  <inkml:trace contextRef="#ctx0" brushRef="#br0" timeOffset="-192615.35">4167 15550 0 0,'0'3'50'0,"0"-3"50"0,0 0-66 0,0 0 13 16,0 0 3-16,0 0-12 15,0 0-7-15,0 0-3 0,0 0-3 0,0 0-3 16,0 1-2-16,0 13 4 0,0 4-4 16,0 7-5-16,0 3-2 0,-4 3-4 15,0 1-3-15,2-1-1 0,0 0 0 16,0-2-3-16,0-3 0 0,2 0-2 15,-4-2 0-15,2-2 1 0,0 0 0 0,2-3-1 16,0-3 0-16,0 1-3 0,0-5-5 16,0 0-11-16,2 0-3 0,2-5-12 15,-2 5-26-15,-2-6-44 0,0-4-89 16</inkml:trace>
  <inkml:trace contextRef="#ctx0" brushRef="#br0" timeOffset="-192060.32">3626 15661 6 0,'2'-5'2'16,"-2"-1"114"-16,0-1-48 0,0 1-20 15,0 3 13-15,0 0-15 0,0 3-8 16,0 0-19-16,0 3-8 0,-2 7 1 16,0 5 5-16,-2 4 1 0,1 8-4 15,-1 3 2-15,0 5-5 0,0 6-1 0,0-3-6 16,4 1 0-16,-2-2 1 15,2-2-3-15,0 0-2 0,0-5 0 16,0-2 3-16,2-4-2 0,0-2-2 16,0 0 2-16,2-5-1 0,0 0-9 0,3-2-7 15,-1-5-13-15,2 0-7 0,2-4-22 16,-3-4-39-16,-3-2-98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0-11-12T15:04:28.319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context xml:id="ctx1">
      <inkml:inkSource xml:id="inkSrc1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1" timeString="2020-11-12T15:04:28.956"/>
    </inkml:context>
  </inkml:definitions>
  <inkml:trace contextRef="#ctx0" brushRef="#br0">5212 1111 0,'0'0'0,"0"0"16,0-27-16,0 27 0,0 0 15,0 0-15,0 0 0,0 0 16,0 0-16,0-26 0,0 26 16,0 0-16,0 0 0,0 0 15,0 0-15,0 0 0,0 0 0,0 0 16,0-26-16,0 26 0,0 0 15,0 0-15,0 0 0,0 0 16,0 0-16,0 0 16,-26-27-16,26 27 0,0 0 0,0 0 15,0-26-15,-27 26 0,27 0 16,0 0-16,-26 0 0,26 0 15,-27 0-15,27 0 0,-26 0 16,0 0-16,26 0 0,-27 0 16,1 26-16,-1-26 0,27 27 0,-26-27 15,-1 26-15,27-26 0,-26 26 16,-1 1-16,27-1 0,-26-26 15,26 27-15,0-1 0,-27 1 16,27 26-16,0-27 0,0 1 16,0-1-16,0 1 0,0-1 15,27 0-15,-27 1 0,26-27 16,1 26-16,-27 1 0,26-1 15,27-26-15,-26 0 0,26 27 16,-27-27-16,27 0 0,-27 0 16,27-27-16,-26 27 0,26-26 0,-27-1 15,1 1-15,-1 26 0,1-27 16,-1 1-16,0 0 0,-26-27 15,0 26-15,0 1 0,27-1 16,-27-26-16,-27 27 0,27-27 16,0 26-16,-26 1 0,26 0 15,-26-1-15,-1 27 0,1 0 16,26-26-16,-27 26 0,1 0 15,26 0-15,-27 26 0,1 1 16,26-27-16,-27 26 0,27-26 0,0 0 16</inkml:trace>
  <inkml:trace contextRef="#ctx1" brushRef="#br0">5873 1150 50 0,'0'-9'118'15,"0"2"-88"-15,-4-1 17 0,-3 0-6 16,-1 1-6-16,-2-3-10 0,-1 3-1 16,1 1-3-16,-2-1-1 0,3 4-4 15,-3-1 2-15,2 0 1 0,-1 3-6 16,1 0-1-16,0 1-1 0,-5 0-3 0,-1 5-3 15,-1 6 0-15,-1 3-3 16,-1 2 4-16,-2 4-4 0,5 2 1 16,1 3-1-16,3 2-1 0,6 0-2 15,-1 3 0-15,7-1 2 0,0 0-1 0,0-1-1 16,7-3 2-16,5-1-2 0,7-2 1 15,-1-3 1-15,3-3 1 0,2-3 0 16,-1-1 0-16,5-3-2 0,4 0 1 16,0-4 1-16,0-5 0 0,2 0-2 15,2 0 1-15,-1-12-2 0,-3-1 3 16,0-5-2-16,-7 0 2 0,1-2 1 0,-6 1 1 15,-1-1-2-15,-5-2-1 16,-3-1 5-16,-8-1-2 0,-2-2 0 16,0 0-1-16,-2-4 1 0,-8-2-1 15,-5 0-3-15,-1-1 0 0,-1 1 0 0,-3 7-4 16,-1 6-4-16,4 9 6 0,-1 4 1 15,3 6-2-15,-1 0-6 0,1 5-7 16,1 9-12-16,3 2-15 0,3 3-37 16,0-4-43-16,0 1-93 0</inkml:trace>
  <inkml:trace contextRef="#ctx1" brushRef="#br0" timeOffset="565.03">6530 1198 103 0,'0'-8'48'0,"0"1"-17"0,0 0 32 15,0 0-23-15,-4 1-7 0,0 0-8 16,0 0-5-16,-3 2 3 0,-1 1-1 0,0 1-3 16,-5 1-5-16,1-3 0 0,0 4-2 15,-5 0-6-15,1 0 1 0,-1 3-4 16,-4 6 1-16,5 3-3 0,-3 3-1 16,-1 3 1-16,5 1 0 0,-1 3-2 15,1 1 0-15,5 5 0 0,4 0 1 16,6 1-2-16,0 2 0 0,6-3 0 15,10 0 2-15,5-6-2 0,2-3-1 16,4-4-2-16,-1-4 0 0,5-3 3 16,0-2 2-16,0-6-2 0,5 0-1 15,-7 0 3-15,2-9 0 0,-5-5 1 0,-3-5 1 16,0 0-1-16,-7 0 2 0,-1-3-2 15,-5 1 8-15,-6-1 1 0,-2-2 0 16,-2 5 1-16,-2-3-1 0,-6 1-6 16,-6 1-3-16,-3-4 0 0,3 1-3 15,-3-2-4-15,3 6-18 0,1 2-1 16,5 5 3-16,4 7-9 0,2 2-24 15,2 3-25-15,-2 0-62 0,-2 0 12 16</inkml:trace>
  <inkml:trace contextRef="#ctx1" brushRef="#br0" timeOffset="1124.06">7326 1162 159 0,'0'-10'33'16,"-2"0"12"-16,-4-1 11 0,-3 3-14 15,3-3-5-15,-2 3-5 0,-5 1-4 16,3-1-10-16,-4 2-3 0,-5 2-4 15,3 2-3-15,-1 2 3 0,0 0-3 0,-1 3-2 16,1 9-3-16,-3 1 0 0,-3 6 1 16,4-1 0-16,-3 3 1 0,3 3-4 15,4 2 1-15,3 4 0 0,2 2-2 16,1 1 0-16,5 1 0 0,2-4 0 15,2-1 1-15,2-1-2 0,9-7 0 0,3-1 2 16,7-4-2-16,2-6 2 0,8-1-2 16,2-5 3-16,4-4 1 15,-2 0-2-15,0 0 0 0,4-12 2 16,-3-4-1-16,-3-3-1 0,-2-2 0 0,-2-5 8 15,-5 1 3-15,-5-2 0 0,-5 0 3 16,1-2-4-16,-9-2-1 0,-2 1-4 16,-4 0-2-16,0 0-1 0,-10 3 0 15,-7 0-3-15,-3 1-1 0,-5 4-2 16,-8 2-6-16,-2 4-11 0,-7 9-8 15,3 6 4-15,4 1-3 0,6 11-7 0,4 7-31 16,5 2-62-16,-5 2-117 0</inkml:trace>
  <inkml:trace contextRef="#ctx1" brushRef="#br0" timeOffset="3267.18">8076 1181 22 0,'0'0'134'0,"0"-1"-112"0,0-3 27 16,0 0-1-16,0-2-17 0,0 2 6 15,-2-2-1-15,-2 1-5 0,0 0-7 16,-4-1-3-16,-1 1-5 0,-1 0-2 15,0 1 1-15,-1 1-3 0,-1 1-2 16,2-1 0-16,-5 3-1 0,-1 0-1 16,-1 0 0-16,-4 0-3 0,1 6-2 15,-3 6-1-15,-4 2 1 0,2 4-3 16,1 3 2-16,3 2 0 0,4 2 0 15,3 1-1-15,6 0-1 0,6-1-1 0,2-1 1 16,0 1-1-16,0-2 0 0,6 0 1 16,6 1 1-16,3-5-1 0,3 0 0 15,3-1 0-15,4-4 1 0,8 0 0 16,0-4-1-16,4-4 3 0,2-2 1 15,1-4-1-15,1 0-3 0,-6-5 2 16,2-7 1-16,0-3-1 0,-6-5 0 0,3 0 0 16,-8-2-3-16,-3 2 4 15,-6 3-2-15,-7-1 1 0,-6 1 4 16,0 0-5-16,-4 0 1 0,-2-1 0 0,-10 0 0 15,-5-3 0-15,1 2-2 0,-7-2 0 16,-2 3-1-16,-2 0-5 0,0 3-6 16,1 4-7-16,1 3 0 0,4 6-10 15,7 2-10-15,-1 0-27 0,5 7-35 16,0 2-55-16</inkml:trace>
  <inkml:trace contextRef="#ctx1" brushRef="#br0" timeOffset="4117.22">8591 1175 155 0,'0'0'37'15,"0"-1"-1"-15,0 1 20 0,0 0-22 16,0 0-18-16,0 0-2 0,0 0 1 16,0 0-3-16,0 0 7 0,0 0 0 0,0 0 4 15,0 0-2-15,0 0 2 0,0 0-4 16,0 0 0-16,2 0-3 15,-2 0-1-15,0 0-3 0,0 0-1 16,0 0-4-16,0 0 0 0,0 0-1 0,0 0 0 16,0 0-3-16,0 0 1 0,0 0 0 15,0 0-3-15,0 0 0 0,0 0 2 16,0 0-1-16,0 0 1 0,0 0 1 15,0 0 1-15,0 0-1 0,0 0-1 16,0 0 1-16,0 0-2 0,0 0 2 0,0 0-1 16,0 0-3-16,0 0 2 0,0 0-1 15,0 0 0-15,0 0 1 0,0 0-2 16,0 0-1-16,0 0 1 0,0 0 1 15,0 0-2-15,0 0 0 0,0 0-1 16,0 0 1-16,2 0-1 0,0 0 3 16,0 2-1-16,-2 6 1 0,2-2-2 15,4 6 1-15,-6-1 1 0,3 4 0 16,-3 1 0-16,0 1-1 0,0 5 0 15,0-1 1-15,0 1 0 0,0 2-1 0,0-1 0 16,0-1 1-16,0 2 2 0,0-5-3 16,0 1 1-16,0 0 1 0,0-3-2 15,0-1 0-15,0-3 2 0,0-2 0 16,0-3 0-16,0 0-1 0,0-3 1 15,0-1 0-15,-3-1-1 0,1 1-1 16,-2 0-4-16,2-2 0 0,2 1-7 0,-2-3-9 16,2 0-14-16,0 0-20 15,0 0-48-15,0-3-71 0</inkml:trace>
  <inkml:trace contextRef="#ctx1" brushRef="#br0" timeOffset="6252.35">9073 1147 114 0,'2'0'54'0,"-2"0"-15"0,2-2 24 16,0 2-17-16,-2-3-5 0,0 3-5 15,0 0-4-15,0 0-9 0,0 0-3 16,2 3-7-16,-2 6 11 0,2 7-6 16,-2 3 2-16,0 3-1 0,0 4-7 15,0 2-1-15,0 3 0 0,0 4-2 16,0 0 2-16,0 1 0 0,0-2-4 0,0-1-2 15,0-2-3-15,0-2 2 0,0-1-2 16,0-1 0-16,-2-5-3 0,2 0 0 16,-2-4 2-16,2-4 1 0,0-2-4 15,0-3-2-15,0 0-6 0,0-5-4 16,0-2-12-16,-2 0-18 0,2-1-13 15,0-1-37-15,0 0-63 0</inkml:trace>
  <inkml:trace contextRef="#ctx1" brushRef="#br0" timeOffset="10057.57">4428 1217 35 0,'0'0'37'0,"0"-1"-19"16,0 0 9-16,0 1-8 0,0-2-11 15,-2 1 5-15,0 0 1 0,0 0-1 16,0 0 1-16,-1 1 4 0,3-1-7 16,-2 0 3-16,0-1 2 0,0 1-6 15,0-1 10-15,2 0-10 0,0 1-3 16,-4 0 2-16,4 0-1 0,-4 0-1 15,4 0 0-15,0 1 1 0,0-1 3 16,0 1-2-16,-2-2-2 0,0 0 3 16,2 2-2-16,0-2 1 0,0 1 0 15,0-1-2-15,-2 1 7 0,0 0-5 0,0 0-3 16,2-1 4-16,0 2-4 0,-5-5-2 15,3 3 0-15,2-1 1 0,-4-2 1 16,2 1-2-16,0-1 2 0,0 0-1 16,-4 2 2-16,4-3-2 0,-7 3 2 15,1 0-2-15,0 1-2 0,-2 1 0 0,-3 1-2 16,1 0 2-16,1 0-1 15,-3 0-2-15,0 3 0 0,-5 3 1 16,4 3 1-16,1 1-1 0,-3-1-1 16,5 3 1-16,-2 0-1 0,-1 1 0 0,3 0 0 15,-3-1 3-15,7 3-1 0,-4 3-2 16,-1 0 0-16,3 4 1 0,2 2 0 15,1 1-2-15,3 3 1 0,0-4 0 16,2 2 1-16,2-2-2 0,0-2 1 16,0 3 2-16,2-4 1 0,4 0-3 0,3 0 1 15,-1-4-2-15,0 0 2 0,0-3-1 16,3-2 0-16,-1 0 1 15,0-1 0-15,3-2-1 0,-1 0 0 16,3-4 3-16,3 0-2 0,-1-3-1 0,3-2 4 16,1 0-1-16,-2 0-3 0,3-7 3 15,-1-3-3-15,0-3 3 0,-1 0-1 16,1-1-1-16,-2-3 0 0,1-1 1 15,-3-1 0-15,2-1-2 0,-5 0-2 16,-4-3 4-16,3 1-1 0,-5 0 0 0,-2-4-1 16,0 0 1-16,-3-2 1 0,-3-1-2 15,0 0 0-15,0-1 2 0,-9 1-1 16,-1-1-1-16,-2 3-1 15,-1 2 3-15,-3 2-2 0,1 2 0 0,-1 4-1 16,1 0 2-16,1 4-1 0,-5 5-1 16,5 5-2-16,-5 3-2 0,0 1-9 15,-3 17-16-15,3 1-25 0,-6 5-29 16,0 0-79-16</inkml:trace>
  <inkml:trace contextRef="#ctx1" brushRef="#br0" timeOffset="15570.89">5269 2827 16 0,'2'-2'0'0,"0"1"167"16,-2-2-143-16,0 1 22 0,0 0 4 0,0 1-20 15,0 1 0-15,0-1-2 0,0 1-4 16,0-1-7-16,0-1-1 16,0 2 1-16,0-2-3 0,0 1-2 15,0 1-3-15,0-1-3 0,0 1 1 0,0 0-4 16,0 0-1-16,0 0-3 0,0 0-1 15,0 0 0-15,0 0 4 0,0 0 0 16,0 0-1-16,0 1 1 0,0 0 0 16,0 1 2-16,0-1-1 0,0 1 0 15,0 0 3-15,0-2-2 0,0 2-1 0,0 1-3 16,0-2 3-16,-2 6 0 0,0-3-2 15,-2 5 0-15,0 4 3 0,2 1-2 16,-2 6-2-16,2-1 0 16,-3 0 0-16,1 5 2 0,4-4-2 0,-4 2 0 15,2-2 0-15,0-1 1 0,-2 0-1 16,-2-2 1-16,-1-2 1 0,5 0-2 15,-4-5 0-15,4 0 1 0,-4-4 1 16,4-3 0-16,-2-1-1 0,2-2 0 16,0 0 1-16,2 0 3 0,-5 0 0 0,3-2-4 15,0-7 3-15,-2-3 1 0,4 0-4 16,-2-5 1-16,2 0-3 0,0-2 3 15,4-6-3-15,2 0 1 0,3-5 1 16,1-1-1-16,0 0 0 0,-1-3-1 16,7 1 2-16,-3-1 0 0,3 5-3 15,3 1 2-15,-5 6 2 0,7 1 2 16,2 1-2-16,-3 2 3 0,1 3-3 15,0 2 2-15,-7 2-4 0,5 6 1 16,-3-4 1-16,1 6-1 0,-3 2-2 0,-1 1 1 16,-5 0 0-16,-2 0-1 0,0 7 0 15,-2 7 0-15,1 2 3 0,-5 6-1 16,0 4 0-16,0 0 0 0,-5 6 1 15,-3 1-4-15,-2 0 2 0,-5 1 2 16,-1-3-3-16,-3-3 1 0,1 1-1 16,-1-6 2-16,0-1-1 0,1-4 0 15,3-5-2-15,5-2 1 0,2-7 1 16,4-1-1-16,2-3-1 0,0 0 1 15,-1 0 2-15,1 0-2 0,2-6-2 16,0 1 0-16,0-4 1 0,0 4-3 0,5 0 1 16,-1 5-2-16,4 0 2 0,-2 0 1 15,2 0 0-15,1 6 0 0,-1 3 3 16,2 0 0-16,1 2-2 0,-1-2-8 15,4 0-2-15,-1-1-10 0,5-1-5 16,-3-1 14-16,3 0-14 0,-1-4-19 16,0-1 5-16,-1 0-6 0,1-1-13 15,1 0 4-15,1 0 11 0,-3-7 4 16,3-1 25-16,-7-2 8 0,3-1 8 15,-7 2 6-15,-4-1 14 0,2-2 16 0,-6 3 11 16,3-3 2-16,-3 2-7 0,0 0 2 16,0-2-7-16,-3 2-6 0,-3 2-5 15,0 0-2-15,0 2-5 0,0 2-3 16,-3 2-1-16,-1 2-2 0,2 0-7 15,-3 0-1-15,3 3-4 0,4 7-2 16,-4 4-2-16,4 3 0 0,4 2 1 16,0 2 0-16,0-1 0 0,2 0 1 15,10-3 0-15,3-3 1 0,1-1 0 16,1-4-2-16,-3 0 4 0,-1-6-1 0,-1-2-1 15,0-1-1-15,1 0 4 0,-3-4-2 16,-2-6 2-16,1-4 1 0,-3-2 0 16,0-1-1-16,-2-1-3 0,-4 1 3 15,0 1 1-15,0 2 0 0,0 0-2 16,-2 1-2-16,-2 3 3 0,-2-4-4 0,0 3-1 15,-1 0-8-15,3 1-7 16,-2 6-10-16,4 3-11 0,2 1-11 16,0 0-51-16,0 3 6 0,0 5-6 15</inkml:trace>
  <inkml:trace contextRef="#ctx1" brushRef="#br0" timeOffset="16761.95">5862 2611 67 0,'2'-9'50'15,"0"2"-27"-15,-2 1 15 0,3 5-6 0,-3 0-11 16,0 1-6-16,0 0-8 0,0 0 0 15,0 0 3-15,0 7 2 0,0 1 1 16,4 0-1-16,-4 1-4 0,0 2-2 16,4 2 0-16,-2 0-1 0,2 2-3 15,2 3 2-15,-6 2 0 0,4 4 2 0,-4 4 1 16,0 2-1-16,2 3-1 0,-2 2 3 15,2 2-1-15,-2 1-3 16,5-3-1-16,-1 0-3 0,2-6 3 16,2-1-3-16,1-4 2 0,-5-5 1 0,4-4-1 15,-8-6-2-15,2-4 4 0,2-2-3 16,-4-3 2-16,2 0 6 0,-2 0 16 15,0-8 0-15,0-6-24 0,0-4-1 16,0-2 2-16,2 0-3 0,4-3 0 16,3 4 2-16,-3 1-2 0,2 4 0 0,0 5-2 15,1 2-3-15,5 3 3 0,1 1-3 16,3 0 2-16,7 2 1 0,-4 0-4 15,1 1-4-15,5 0 2 16,-2 0 1-16,2 0 7 0,-2 0 2 0,0 0-3 16,2 0 0-16,-5 0 3 0,-1 0 1 15,-5 0-2-15,-5 0-1 0,-5 0 3 16,-2 0 1-16,-4-4 8 0,0 1 4 15,0-5-3-15,-2 0 8 0,-6 2-8 16,-3-3-2-16,-1 5 1 0,0-2-3 0,1 3 3 16,1 3 1-16,-2-1-2 0,-1 1 1 15,-3 3-6-15,1 10-5 0,1 4 2 16,1 0-1-16,3 2-1 0,2-2 0 15,4-2 0-15,4 2 0 0,0-3-2 16,4-4-3-16,4-2 5 0,4-6-1 16,3-1-2-16,1-1 0 0,3 0-2 15,0-3-3-15,-3-5-4 0,1 2-6 16,-1 0-1-16,-8-1-2 0,1 3-2 15,-5 1-2-15,-2-1 4 0,0 4 6 0,-2 0 3 16,2 0-5-16,-2 0 3 0,0 4 9 16,0 4-2-16,0 2-2 0,0-1 2 15,0 1 1-15,0 0-8 16,0-4 6-16,0 2 3 0,4-5 6 0,0 0-2 15,0-3-1-15,5 0 3 0,1 0 2 16,2-9 3-16,5-3-1 0,-7-5 13 16,7-2-3-16,-3 0-2 0,-3-5 2 15,-1 0 5-15,-4-2 1 0,0-4 0 16,3 0-5-16,-7-3-2 0,4-2 3 15,-4-3-7-15,-2-4-4 0,0-2-2 0,0-1-3 16,0 1-1-16,0 6-1 0,0 5 1 16,0 10 2-16,0 7-1 0,0 4 6 15,0 6-2-15,0 3 3 0,0 3-5 16,0 0-7-16,0 11 0 0,0 13 4 15,0 7 1-15,0 7-1 0,4 7-1 16,-4 5-3-16,0 5-14 0,0 2-12 16,0-3-22-16,0-3-1 0,0-6 7 15,2-8 29-15,2-3-4 0,0-10-5 16,1-7 20-16,-1-4 2 0,-4-6-13 0,8-6 7 15,-4-1 6-15,7 0 5 0,3-5 2 16,-2-5 0-16,7-1-2 0,-2 0 2 16,3 1 0-16,-1 1 4 0,4 1 0 15,1-1 0-15,3 1 11 0,2-2-2 16,6-1 2-16,-2-1 14 0,3-2-21 0,-3 0 4 15,-7 0-1-15,1-1-5 16,-10 1 1-16,-9-1 13 0,-6 4-3 16,-2-2 6-16,0 3 6 0,-10 4-8 15,-5 0-3-15,1 6-4 0,-5 0-1 0,1 0-1 16,-1 9-4-16,5 3-5 0,1 3 1 15,5 5-5-15,2 2-3 0,6 3 1 16,0 1 0-16,0-2 0 0,14 1-1 16,3-3-2-16,10 0-7 0,6-2-20 15,8-3-4-15,11-2-33 0,4-4 12 0,-1-5-215 16</inkml:trace>
  <inkml:trace contextRef="#ctx1" brushRef="#br0" timeOffset="17242.98">7491 2693 192 0,'0'-1'40'0,"0"0"17"15,0 1-2-15,0 0-11 0,0 0-23 16,0 7-16-16,0 8 1 0,0 9 6 15,0 7-4-15,0-1 5 16,0 4-1-16,0 0-5 0,0 0 2 0,0 1 5 16,0-5 2-16,0-5-8 0,0-4-6 15,0-7 5-15,0-2-3 0,0-6-3 16,0-2-2-16,4-1 3 0,-2-3 1 15,3 0-1-15,-1 0 3 0,4-4 1 16,2-5 2-16,-1-3-4 0,1 3-2 0,2 2-1 16,-1-1-1-16,-1 2 0 0,2 1-2 15,1 0-8-15,1 5-10 0,1 0-20 16,3 0-24-16,-1 0-41 0,-3 0-53 15</inkml:trace>
  <inkml:trace contextRef="#ctx1" brushRef="#br0" timeOffset="18183.04">7762 3002 0 0,'0'0'8'0,"0"0"127"16,0 0-47-16,0 0-63 0,0 0 8 15,2 0-25-15,4 0-5 0,3 0 3 16,3 0-5-16,0 0 1 0,3 0 3 15,1 0 5-15,3 0 1 0,4-4 15 16,2-4-8-16,1-5 10 0,1-2 5 16,2-4-11-16,-6 1-13 0,-4 0 7 15,-7 1-10-15,-6-2 3 0,-2 0-3 16,-4-4 0-16,0 2-3 0,-8 0 0 0,-6 4-2 15,3 4 4-15,-5 2-5 0,1 4 0 16,3 7 0-16,-5 0-3 0,7 1-2 16,-2 13 3-16,1 3-3 0,5 6 2 15,2 1-12-15,0 1 0 0,4 3-5 16,0 0 4-16,0-2 5 0,12-3 7 0,1-5 2 15,3-1 2-15,7-5-1 16,4-6 1-16,4-3 15 0,0-3-12 16,0-2 0-16,-2-11 0 0,0-5 1 15,0-4 2-15,-7-8-2 0,-1 1-4 0,-9-5 3 16,-8 0 0-16,5-1 8 0,-9-1-3 15,0 1 0-15,0-2-1 0,0 0 0 16,-4 1-1-16,-5 0-4 0,-1-2-1 16,2 1 1-16,-1 0-3 0,5 5 0 15,-2 8 2-15,4 8-1 0,0 9-1 16,0 5 2-16,0 2-1 0,2 0-7 0,-2 8-8 15,2 13 13-15,0 6 2 16,-4 9 0-16,2 9 0 0,0 3-2 16,2 8 4-16,0 6-5 0,-5 6-5 15,5 5-3-15,0 2 5 0,0 1-6 0,2-2 8 16,1-6 5-16,-1-6 0 0,0-6 10 15,-2-8 3-15,0-7 3 0,0-9-1 16,0-6-1-16,0-8-5 0,0-6 0 16,-2-6 2-16,-5-1 0 0,1-4-3 15,2-1 2-15,0 0 3 0,4 0 1 0,0-4-6 16,0-6-3-16,0-5-5 0,2-4-2 15,15-3-2-15,-1 0 1 16,3-2 1-16,-1 3-5 0,-1-1-6 16,-1-2-1-16,1 1 0 0,-1-1-4 0,3 0 3 15,0 1 7-15,3-5 6 0,1-1-3 16,-2-1-1-16,4-3 1 0,-3 2 3 15,1-4-2-15,0-1 1 0,-7-5 2 16,-1 0 0-16,-1-3 0 0,-5-1 0 16,-3-3 0-16,-2 3 3 0,-4 1 1 0,0 6 3 15,0 7 2-15,0 3 3 0,0 9-2 16,-2 1-3-16,0 10 2 15,2 2 0-15,-2 4 0 0,0 2-4 16,2 0-6-16,-5 5-1 0,1 18-6 0,-6 11 7 16,0 14 1-16,-5 9 0 0,1 4-2 15,1 5 1-15,3-5 1 0,2-5 2 16,6-8-2-16,0-12-1 0,2-11 0 15,0-10 2-15,4-9-1 0,4-2 0 16,0-4 2-16,7 0 3 0,5-9 2 0,5-8 2 16,4-4-5-16,2-3 0 0,-2 2-4 15,4 0-2-15,0 3-3 0,2 1-25 16,1 6-21-16,-3 2-42 0,-2 7-63 15,-2-2-132-15</inkml:trace>
  <inkml:trace contextRef="#ctx1" brushRef="#br0" timeOffset="19627.12">7954 3805 64 0,'0'0'84'0,"0"0"-70"0,-2 0 14 0,0 0-1 16,0 0 1-16,0 0-4 0,0-3-8 15,0 3-1-15,-2 0-2 0,2-1-3 16,-2 1-1-16,-1-1-1 0,-3 0-1 15,4 1-1-15,-2 0 0 0,-2 0-2 16,-1 0 1-16,1 0-1 0,-2 0 0 16,-1 0 5-16,-1 0-3 0,-7 3 4 15,-3 1-3-15,-1 1 11 0,0 0-3 16,0-1-5-16,-1 1-8 0,-7 4 1 15,-11-1-3-15,-1 2 0 0,-1 0 7 0,5-5 6 16,6 2-6-16,2-3-4 0,0 1 1 16,-2-2-1-16,0-1 6 0,2 0-4 15,0-1 2-15,6 0-3 0,2-1-2 16,1 0-3-16,3 0 4 0,-4 0 0 15,3 0-2-15,-3 0-2 0,0 0 2 16,0 0 1-16,1 0 0 0,-3 0 1 16,-6 0-1-16,2 5 3 0,-2-1-2 15,2 0 2-15,8-2 0 0,5-2 0 16,1 0-1-16,3 0-2 0,2 0 1 0,-3 0 2 15,1 0-5-15,1 0 1 0,3 0 2 16,0 0-1-16,4 0 1 0,0 0-2 16,-1 0 0-16,1-1 3 0,0-3-3 15,0 3 0-15,4-1 0 0,-4 0-1 16,4 2 0-16,-2 0-1 0,2 0 1 15,0 0-2-15,0 0-4 0,-2 0-7 16,2 0-5-16,0 0-4 0,2 0-25 16,6 0-21-16,2 0-25 0,1 0-79 15</inkml:trace>
  <inkml:trace contextRef="#ctx1" brushRef="#br0" timeOffset="20295.16">6753 3988 59 0,'-4'0'20'0,"2"0"14"16,-4 0-5-16,4 0 0 0,0 0 4 15,-2 0-1-15,4 0-6 0,0 0 3 16,0 0 1-16,0 0-1 0,-5 0 2 15,5 0 0-15,0 0-7 0,0-3-5 16,0-1-4-16,0-4-4 0,9 0-2 0,3-3 1 16,5-4-2-16,1 1-3 15,7-1 0-15,0-1 0 0,2 0 4 0,2-3-4 16,2 0 0-16,0 2 0 0,-2 0 4 15,-2 3-6-15,-7 2 1 16,-1 3 0-16,-7 2 0 0,-4 2-4 0,1 3 0 16,-5 1 0-16,-4 1-1 0,2 0-10 15,-2 0-10-15,0 7-2 0,-4 2-7 16,-2 2-13-16,1 2-25 0,1-1-23 15,0-4-35-15,-2-2-21 0</inkml:trace>
  <inkml:trace contextRef="#ctx1" brushRef="#br0" timeOffset="20639.18">6757 3974 1 0,'0'0'102'16,"0"0"35"-16,0 0-94 0,0 0 15 16,0 3-36-16,5-1 3 0,5 3 16 15,2 1-8-15,-1 1-8 0,5 0 1 16,1 1-5-16,3 1-5 0,1 2-5 0,0-1-5 15,1 3-1-15,-1-3-4 0,4 2 0 16,2-1-4-16,2 0-23 0,0 1-38 16,-9-5-76-16,1-1-179 15</inkml:trace>
  <inkml:trace contextRef="#ctx1" brushRef="#br0" timeOffset="26323.5">8010 4436 35 0,'0'0'153'0,"0"0"-115"0,-2-4 10 0,0 0 2 16,2 3-11-16,-4-4-1 0,4 4-5 15,0-1-12-15,0 1-3 0,0 1 2 16,-2-2 0-16,2 2-5 0,0-1-4 16,-2 0 1-16,2 0 1 0,0 0-6 15,0 1 1-15,0 0-3 0,0 0 0 16,0 0-4-16,0 0-1 0,0 0 0 15,0 5 2-15,0 0 0 0,0 3-1 16,0 1 0-16,0 0 5 0,0 5-2 16,0 2 0-16,0 1 3 0,0 3-3 0,0-1-4 15,2 0 3-15,-2 4 1 0,0 2-2 16,0 4 0-16,0-3 11 0,0 1-8 15,0-4-2-15,0 0-3 0,0 2 1 16,-4-3 0-16,2-1 1 0,-1-5 1 16,1-6-3-16,2 0 1 0,0-5-2 15,0 0 2-15,0-1-2 0,0-1 2 16,0-1 0-16,0 0-2 0,0-2-6 15,0 0-2-15,0 0-13 0,2 0-11 16,5 0-14-16,1-6-24 0,2-6-46 0,-1-4-114 16</inkml:trace>
  <inkml:trace contextRef="#ctx1" brushRef="#br0" timeOffset="26844.53">8355 4451 35 0,'0'-1'126'16,"0"-3"-95"-16,0 3 19 0,0-1 1 16,0 1-11-16,0 0 1 0,0 1-5 15,0 0-6-15,0 0-5 0,0 0-11 16,0 0-6-16,0 0 0 0,0 0-4 15,2 11 7-15,-2 2 1 0,0 3 5 0,5 5-5 16,-5 1 0-16,2 5-3 0,-2 2 2 16,0 1-4-16,0 2-2 15,0-2-4-15,0 2 3 0,0 2-2 16,0-6-1-16,0 0 2 0,0-8 1 0,0-5-5 15,0 0 2-15,2-3-2 0,0-3 3 16,2-2-1-16,-2-3-1 0,0-4 1 16,-2 0 2-16,0 0-2 0,0 0-2 15,0 0-1-15,4-3-4 0,4-5-10 16,1-5-10-16,3-1-8 0,5-1-27 0,-1-1-39 15,3-5-73-15</inkml:trace>
  <inkml:trace contextRef="#ctx1" brushRef="#br0" timeOffset="27435.56">9095 4509 152 0,'0'0'38'16,"0"0"-1"-16,-2-4 15 0,-2 1-16 16,2 2-4-16,-2-1-6 0,0 0 0 0,0-1-5 15,0-2-3-15,-3 3 0 0,1-3 5 16,-2 2-2-16,0 0-4 0,-5-3-2 15,1 2-1-15,-3 2-5 0,-1-2 1 16,-3 4-3-16,-4 0 2 0,3 0-2 16,-3 0-1-16,0 0 0 0,3 6 1 15,-1 5-4-15,-2 1 0 0,5 2-1 16,-3 4 1-16,4 0-2 0,3 4-1 15,4 2 0-15,1 0 2 0,3 2-2 16,6 0-1-16,0 4 2 0,0-1 0 0,0 1-1 16,8-4 1-16,3-5-3 0,9-3 4 15,3-1-1-15,4-3-1 0,4-3 1 16,-2-4 3-16,8-7-1 0,0 0-2 15,5-3 0-15,-3-8 3 0,0-4-4 16,-8-1 0-16,0-4 2 0,-10-3 5 16,-2 0 0-16,-3-2 1 0,-8 0 4 15,-1-2-1-15,-5-2-2 0,-2 0-3 16,0-4 4-16,-7 1-4 0,-3 0-3 15,-2-5-3-15,-5 4 0 0,1 0 1 16,-3 5-7-16,-4 8-9 0,-2 10-8 0,3 10 0 16,5 0-14-16,1 19-36 0,-3 1-50 15,3 2-120-15</inkml:trace>
  <inkml:trace contextRef="#ctx1" brushRef="#br0" timeOffset="30323.73">7543 4528 23 0,'0'0'93'0,"0"0"-69"0,0 0 3 15,0 0 9-15,0 1-2 0,0-1-4 16,0 0 2-16,0 0 2 0,2 0-6 16,-2 0-7-16,0 0 4 0,0-2-3 15,0 0-4-15,0 0-3 0,0-3-4 0,-2 2 3 16,0 0-9-16,0 0 3 0,-2-1-1 15,0 1-4-15,-3 0-1 0,1-2-1 16,-2 2 5-16,-5 1-2 0,3-2 3 16,-2 2-5-16,-3 1 4 0,-1 1 2 15,-3 0-8-15,-2 0 0 0,1 9 2 0,-3 2-1 16,0 0-1-16,3 3 0 0,1 4 0 15,5 2 1-15,3 4-3 0,3 3-1 16,4 1 3-16,4 1 2 16,0-1-3-16,0-1 0 0,8 0 1 0,4 0 0 15,5-2 0-15,2-4 0 0,5-2 1 16,1-5 2-16,2-4-4 0,0-1-1 15,-2-6 6-15,2-3-2 0,-5 0 1 16,3-10-2-16,-2-5 2 0,-4-5-1 16,-5 0 0-16,3-3 5 0,-9-1 1 0,0 0 4 15,-2 0-2-15,-6-4 0 0,0 6-4 16,0-2 2-16,-6 1 0 0,-6 2-4 15,-3-2 1-15,-1 2-2 16,-3 2-3-16,0 2-3 0,-1 5-4 0,1 3-9 16,5 6-8-16,1 3-25 0,1 3-46 15,-5 8-46-15,-1 1-113 0</inkml:trace>
  <inkml:trace contextRef="#ctx1" brushRef="#br0" timeOffset="30696.75">6855 4597 0 0</inkml:trace>
  <inkml:trace contextRef="#ctx1" brushRef="#br0" timeOffset="30952.77">6855 4597 170 0,'-5'-19'43'0,"-3"12"-3"0,-2-2 4 16,-3 2-15-16,-3 2 2 0,-1 2-8 15,-1 3 2-15,-1 0-3 0,-2 0-6 16,-1 5 1-16,1 7-4 0,0 4 2 16,3 3-2-16,1 5-2 0,5 6-3 15,-1 2-6-15,9 2 1 0,4-1-2 16,0 0 1-16,11-4-4 0,5-5 2 0,7-3 2 15,0-4-1-15,4-7-1 0,1-2 1 16,-1-8 2-16,2 0-1 0,-2 0 0 16,-4-13 0-16,0-1 4 0,-9-5 2 15,1 0 4-15,-5-2-1 0,-6-2 0 16,-2 3-2-16,-2-3-2 0,0 3-2 15,-4-1-1-15,-4 0-1 0,-1 4-3 16,-1 1 1-16,0 1-1 0,-1 3 0 16,-1 0-6-16,2 1-12 0,-5 3-19 15,1 4-30-15,-3 0-73 0,-3 4-124 0</inkml:trace>
  <inkml:trace contextRef="#ctx1" brushRef="#br0" timeOffset="31300.79">6148 4646 7 0</inkml:trace>
  <inkml:trace contextRef="#ctx1" brushRef="#br0" timeOffset="31575.8">6148 4646 155 0,'0'-9'55'0,"0"4"-9"0,-7 3 10 0,5-3-17 15,-8 1 3-15,2 1-8 16,-5-2-8-16,-1 5 1 0,-3 0-7 15,1 0-6-15,-3 6-2 0,-6 3 2 16,5 5-3-16,-3 2-3 0,0 6-1 0,7 4-3 16,1 5 1-16,3-2-3 0,8 2-2 15,4-4 0-15,0-2 0 0,10-2 0 16,5-2 0-16,3-2 0 0,1-6 0 15,8-2 0-15,-1-7-1 0,3-4 1 16,2 0 2-16,0-7 0 0,-4-7-1 0,-2-1 0 16,-6-5 0-16,-3 0 2 0,-5-2-1 15,-3-1 0-15,-2-1 4 16,-4 0-4-16,-2-5 6 0,0 1 0 15,-6 0 0-15,-4 0-3 0,-1 1-3 0,-5-2 1 16,-1 3-1-16,3 0-1 0,-1 4-5 16,-1 9-5-16,1 6-11 0,-1 7-14 15,-3 10-37-15,-4 10-39 0,-4 5-79 16</inkml:trace>
  <inkml:trace contextRef="#ctx1" brushRef="#br0" timeOffset="32305.84">5379 4741 128 0,'2'-4'104'16,"-2"-3"-68"-16,0 1 21 0,2-1-14 15,-2-3-13-15,0 5-4 0,2-3-6 16,-2 2 3-16,0 1-4 0,0-2 1 15,0 2-3-15,0-1-3 0,-4 0-3 0,-2 2-4 16,-3-2-4-16,-1 4 6 0,-2 1-6 16,-3 1 3-16,-2 0 0 0,-1 0-1 15,-5 2 0-15,-2 9-3 0,-2 0-2 16,1 1 2-16,-1 5-1 0,4 1-1 15,2 3 1-15,5 2-3 0,3 1 3 16,7 2-2-16,2-1 1 0,4 3 2 16,6-2-2-16,9-2-3 0,5 0 2 15,5-5 1-15,4-5 1 0,4-3-1 16,0-6 0-16,-2-2 2 0,-2-3-3 0,-2 0 2 15,-2-4 0-15,-6-8 2 0,-5-2 0 16,0-3 0-16,-5-2-1 0,-3-2 5 16,0-1-2-16,-6-2 3 0,0 4-2 15,0-4 2-15,-4 4-2 0,-4-1-7 16,-5 0 2-16,5 4 3 0,0-2-3 0,-3 0-3 15,1 4-1-15,-2 0-13 16,6 6-11-16,-3 8-13 0,-3 1-35 16,-3 1-70-16,-9 13-107 0</inkml:trace>
  <inkml:trace contextRef="#ctx1" brushRef="#br0" timeOffset="33076.89">4711 4732 136 0,'0'-2'44'16,"0"0"-3"-16,0-1 13 0,0-3-23 15,0 5-7-15,-4-2-5 0,0 2-5 16,2 1 3-16,-3-4-5 0,3 3 0 15,-2-3-2-15,0 0 5 0,0 2 0 16,-2-4 1-16,-2 3-2 0,1-2-1 0,-3-1 3 16,-2 2-6-16,-5 0-5 0,-2 1 5 15,-3 3-1-15,-3 0-7 0,-4 0 4 16,-6 9 0-16,-2 4-1 0,2 6-2 15,1 0 2-15,5 2 2 0,7 1-3 16,1 1-2-16,5 3-2 0,-1 2 2 16,7 0 0-16,1 2-3 0,7-1 0 15,2-1 2-15,0 0-1 0,11-3-1 16,3-2 0-16,1-5 2 0,5-4 0 15,3-4-2-15,2-8 3 0,4-2 0 0,0 0-1 16,0-9 2-16,2-7 0 0,-7-7 3 16,1-2-4-16,-4-3 3 0,-5-2 1 15,-5 0-1-15,-5 2 1 0,-4 0-4 16,-2 3 1-16,-4 2 0 0,-13 2 1 15,-5 6-6-15,-13 0-9 0,-1 9-14 16,1 4-29-16,-6 2-39 0,0 0-72 16</inkml:trace>
  <inkml:trace contextRef="#ctx1" brushRef="#br0" timeOffset="35953.05">5017 5976 0 0,'0'2'70'15,"-2"-2"-41"-15,2 0 15 0,0 0 11 16,-4 0-12-16,4 0-2 0,-4 0-4 15,1 0-11-15,3 0-3 0,-2 0-1 0,0 0-3 16,2 0-1-16,-2 0 0 0,2 0-3 16,0 0-7-16,0 0 5 0,0 0-1 15,0 0 1-15,0 0-3 0,-2 2-6 16,0 2 6-16,-6 5 4 0,4 1-7 15,0 0-3-15,-1 4-2 0,1 0 0 16,2 4-3-16,-4 5 2 0,0 2-2 16,0 2 4-16,-3 0-2 0,3 0-2 15,0-1 3-15,0-3 0 0,0 2-1 16,-5 0 0-16,-1-3 1 0,2-3 4 0,1-7 0 15,3-5-7-15,4-2 3 0,-2-5 1 16,2 1 2-16,0-1 3 0,0 0-3 16,2-6 1-16,0-8-1 0,0-4-4 15,0-3-1-15,2-5 1 0,10-1-2 16,1-5-1-16,1 0 3 0,3-1 0 0,-1-5-2 15,5 0-1-15,4-3 1 16,1-1 3-16,3 7-4 0,-2 5 1 16,4 8-2-16,-6 7 4 0,2 4-2 15,-4 4 1-15,-3 2 2 0,-3 3-1 0,-3 2-1 16,-3 0-1-16,-3 2 1 0,0 7 1 15,-6 6-1-15,7 3-1 0,-9 4 3 16,0 3 2-16,0 1-3 0,-5 1-1 16,-3 0 0-16,-2-1-1 0,-3-1-2 15,3 1-2-15,-4-3 1 0,1 0 2 0,-1-3-1 16,-3-4 2-16,3-1-1 0,1-6 2 15,5-2 0-15,0-2-1 16,2-2 1-16,4-3 1 0,-1 1-2 16,1-1-6-16,2 0-1 0,0 0-6 0,0 0-9 15,5 3 9-15,3-2 7 0,-2 5 2 16,0-1-4-16,2-1-5 0,1 5 3 15,1-1 9-15,2 0-4 0,5 1-2 16,2-1 0-16,5-1-4 0,3-2-14 16,-2-1 20-16,2-3-2 0,0-1 3 15,0 0 2-15,-2 0-1 0,-1 0 3 0,-3-4 2 16,-4-5-1-16,-3-1 2 0,-6 1 1 15,1-2 7-15,-7 0 5 16,0 0-2-16,-2-3 1 0,0 0 1 16,-4 0-2-16,-5 0-4 0,1 3-1 0,-4 0 3 15,-1 4-5-15,1 1-1 0,-3 4-3 16,3 2 4-16,-3 0-6 0,1 3 0 15,4 9 0-15,-1 2 0 0,3 6-3 16,6 1 0-16,2 2 2 0,0-1 1 16,0-1 0-16,8-1-2 0,5-2-1 0,3-5 1 15,5-2-2-15,0-5 2 0,-3-4 0 16,3-2 4-16,-1 0-3 0,-1-3 2 15,0-10 2-15,-3-2 1 16,-5-2 0-16,-1-3-1 0,-4 0 9 0,-2 0 2 16,-4 1-8-16,0 1-2 0,0 2-1 15,0 3 2-15,0-2-4 0,-6 3-1 16,4 2 0-16,-2 1-1 0,2 2-11 15,2 2-9-15,0 1-18 0,0 4-23 16,12-1-34-16,-2-2-58 0</inkml:trace>
  <inkml:trace contextRef="#ctx1" brushRef="#br0" timeOffset="36966.11">5796 5778 91 0,'0'-9'55'0,"0"2"-19"15,0 4 11-15,0 3-14 0,0 0-13 0,0 0-20 16,0 7-1-16,2 6 4 0,-2 1 5 16,0 3 2-16,0 2 0 0,0 2 1 15,0 4 0-15,-4 1-3 0,2 4-3 16,0-1 1-16,-2 5-3 0,2 0 4 15,-2 2-7-15,2 0 6 0,0 1-3 16,-5 0-1-16,7-2 29 0,-2-5-27 16,0-8-1-16,0-3-2 0,-2-7 0 15,4-5 1-15,0-2 3 0,0-5-2 16,0 0 3-16,0 0 8 0,0-10-9 0,0-1-5 15,0-4-5-15,10-2-5 0,-1 0-1 16,5-1 2-16,3 2-4 0,-3 3-1 16,5 1 3-16,-1 6 4 0,1-1-7 15,2 3-5-15,1 2 13 0,-3 0-4 16,0 2-3-16,-3 0-1 0,1 0 10 15,-1 0 5-15,-3 0 0 0,-1 0-1 16,-8 0 0-16,0-1 6 0,-2-2 7 16,-2-1 11-16,0-3-1 0,0 1-2 15,-4 0 0-15,-4 1-1 0,0 0-2 16,-5 1-4-16,1 4 2 0,-3 0-3 0,1 0-1 15,-1 3 0-15,1 6-4 0,-1 5 0 16,1 0 1-16,2 3 2 0,3 2-6 16,5-2-5-16,4-1 1 0,0 0-1 15,4-3 0-15,9-2-2 0,3-3 2 16,5-3-3-16,2-3-5 0,-1-2-5 15,3 0-4-15,0 0-6 0,0-2 5 16,-7-4-5-16,-1-2-13 0,-7 0 9 16,1 1-8-16,-7 0 3 0,0 2 8 15,-4 1 1-15,0 2 6 0,0 2 4 0,0 0 5 16,-2 0 4-16,0 0 1 0,2 0 1 15,0 0 2-15,0 0 3 0,0 0 2 16,0-1 6-16,0-5 9 0,6-2 1 16,-2-5 1-16,4-2 7 0,3-1 2 15,-3-5-6-15,2-1 0 0,1-1-5 0,-3-2 0 16,0-1 1-16,-2-1-10 0,3-3-5 15,-1 1-1-15,0-4-3 16,0 2 1-16,-1 2-3 0,-5 6 0 16,2 6 2-16,-2 10-3 0,0 2 0 0,-2 5 1 15,0 0-6-15,0 5-1 0,0 13 6 16,0 7 1-16,-10 7 0 0,-3 3-1 15,1 4-19-15,4 3-7 0,-5-1-8 16,5 2 25-16,2-3-39 0,-1-4-23 16,7-5 10-16,0-9-28 0,5-6 68 0,7-6 23 15,0-4-10-15,3-2-1 0,4-4 7 16,-1 0 6-16,5 0 12 0,2-3-5 15,4-4 5-15,2-3-14 16,0-3 1-16,4 0 6 0,-2-3 33 0,-4 1-30 16,2-4 7-16,-11 0 12 0,-1 1 1 15,-7-1-7-15,-9 3-4 0,-3 3 0 16,0 1 3-16,-7 3 1 0,-7 2 2 15,-5 3 1-15,1 4-7 0,-3 0 5 16,2 2-5-16,-1 8-2 0,1 3-3 0,9 3-2 16,1 4-6-16,5 3-1 0,4 0-6 15,2-2 1-15,13 2 0 0,3-2-2 16,5 0-1-16,12 1-3 0,1-3-6 15,11-3-24-15,7-5-19 16,4-8-37-16,-3-3-163 0</inkml:trace>
  <inkml:trace contextRef="#ctx1" brushRef="#br0" timeOffset="37380.11">7148 5865 26 0,'0'-5'197'0,"0"0"-138"0,-2 2 0 0,0 1 6 16,2 2-21-16,0 0-9 0,0 5-28 16,0 13-3-16,-4 7 8 0,2 8-4 15,0 3-5-15,2 1 7 0,0 1-3 16,0-1-2-16,-2-1-2 0,2-5 0 15,0-5 1-15,0-6 0 0,0-7-1 16,0-5-3-16,0-3 0 0,4-5 3 16,2 0-1-16,6 0 2 0,3 0-1 15,-3-6-3-15,3-1 1 0,1-1-1 16,3 0 1-16,-1-1 1 0,3 2-5 0,-4 2-7 15,-3 1-8-15,-1 2-10 0,-3 2-13 16,4 0-12-16,-3 0-22 0,3 3-15 16,-1 4-23-16,-9-3-13 15</inkml:trace>
  <inkml:trace contextRef="#ctx1" brushRef="#br0" timeOffset="38222.18">7419 6193 172 0,'0'-4'26'0,"-4"4"0"16,4-2 31-16,0 0-25 0,0 1-13 15,12 1-12-15,-2-1 1 0,5 0 3 16,-1-1-4-16,5-2 3 0,0-2 0 16,1-3 1-16,1-2 6 0,0-3-3 15,1 0-1-15,-3-5 6 0,0 3-9 0,-7-5 2 16,-2 1 0-16,-1 0-3 0,-7-2-1 15,-2 2-4-15,0 2 1 16,-7 2-4-16,-1 4 1 0,-6 3 1 16,1 6-2-16,-3 3-1 0,-1 0-3 15,3 3 0-15,-1 8 3 0,1 7-1 0,4 6-2 16,-1 2-9-16,5 5 7 0,0-3-2 15,6-1-3-15,0-1 1 0,4-3 4 16,6-6-1-16,5-2 0 0,1-6 5 16,11-5-1-16,6-4 6 0,4 0 6 15,1-12-11-15,-5-6 3 0,-4-3 1 0,-2-3-2 16,-5-5 0-16,-3 0 0 15,-5-4 2-15,-3 1-2 0,-3-3 1 16,-2-3 4-16,-2 0 3 0,0-5-9 16,-4-3 1-16,2-5 4 0,-2-3-3 0,0 4 0 15,3 6-4-15,-3 12 3 0,0 13 2 16,0 10-2-16,0 7 4 0,0 2-1 15,0 1-11-15,0 17 3 0,-3 11 3 16,-5 8 2-16,4 11-1 0,-6 7 1 16,-1 5-1-16,3 5-6 0,-4 1 4 0,-3 5-10 15,7 1-8-15,0-1 13 16,6 1 3-16,2-8-22 0,0-4 25 0,0-9-1 15,0-11 4-15,-2-8 1 16,-7-7 3-16,1-8-1 0,-2-5 8 0,-3-4-1 16,5-7 1-16,0 1-2 0,-3-2 4 15,7 0-4-15,0-3-3 0,0-5 0 16,4 4-1-16,0 0-6 0,0-2-4 15,10 1 1-15,3-2 2 0,3 1-1 16,3-1 0-16,2-3 1 0,1 2 1 0,1-5-2 16,4 0-1-16,-2 0 2 15,2-7 1-15,-1-1-2 0,-1-6 0 0,0-5 2 16,4-6 0-16,-2-7 0 15,4-4 0-15,-4-8 2 0,2-6 1 0,0-1-4 16,-2-2-1-16,-3 2 2 0,-1 0 1 16,-11 6-2-16,-3 6 0 0,-5 11 0 15,-2 14 5-15,-2 8-3 0,0 9 3 16,-2 7 0-16,-8 3-1 0,-5 16-5 15,1 16-3-15,-5 13 2 0,2 6 4 0,1 4-10 16,-1-2-5-16,1 0 13 0,-1-6 2 16,7-5-4-16,6-7 0 0,2-9 2 15,2-7-1-15,0-8-1 0,6-5 1 16,4-2 2-16,9-4 1 0,4 0-1 15,12-1-1-15,0-10 1 0,4 1-7 16,9 0-32-16,1 0-35 0,3 0-7 16</inkml:trace>
  <inkml:trace contextRef="#ctx1" brushRef="#br0" timeOffset="39294.24">8583 6832 8 0,'0'2'-6'16,"0"-1"40"-16,0 0 122 0,0-1-117 15,-2 0-2-15,-3 1 6 0,-1-1-6 16,0 0-7-16,-2 0-10 0,0 0 0 0,-1 2 2 16,1-2 5-16,-2 0-7 15,-3 0-1-15,-1 0-2 0,-7 0 0 16,0 1 4-16,-7 0-9 0,1 1-1 15,-8 0-8-15,-11 4-1 0,-8 2-2 0,-14 2 1 16,0 1 3-16,-4 0-4 0,-3 2 0 16,1 1 0-16,-1-2 2 0,3 0-2 15,4-2 0-15,8-1 1 0,10-2 0 16,9 0-4-16,8-2 2 0,12 2 2 15,2-4 0-15,7 0-2 0,2 0 0 0,1-2 1 16,3 3 0-16,4-2 0 0,2-1-6 16,0 1 1-16,0-2-2 15,2 0 2-15,6 0-1 0,5 2 0 16,-3 1-7-16,1-2-12 0,-1 1-18 0,4-1-26 15,-1-1-33-15,-1 0-73 0</inkml:trace>
  <inkml:trace contextRef="#ctx1" brushRef="#br0" timeOffset="39951.28">7421 7038 132 0,'0'0'53'0,"2"0"-22"0,0-1 24 16,2-7-28-16,4-2 5 0,1-1-2 15,1-4-1-15,5-1-9 0,-3-3 2 16,2-2 0-16,3-2 5 0,2-1-6 16,-3-2-6-16,1 5-5 0,-5 1-4 15,3 2-1-15,-7 5-2 0,0 2-1 16,-2 4-2-16,-2 3 0 0,1 1-1 15,-1 3-10-15,0 0-15 0,0 0-12 16,2 9-14-16,0-2-14 0,-2 3-22 0,-4-1-27 16,0-3-28-16</inkml:trace>
  <inkml:trace contextRef="#ctx1" brushRef="#br0" timeOffset="40186.28">7431 7073 61 0,'4'12'141'0,"-2"-1"-79"0,5 1-7 16,3 1 14-16,0 2-33 0,7 0-8 15,2 1-8-15,5-1-11 0,5 2-6 0,0 2-1 16,2 0-4-16,4-1-24 0,3 0-35 16,-1-12-122-16,-2-1-22 15</inkml:trace>
  <inkml:trace contextRef="#ctx1" brushRef="#br0" timeOffset="43938.51">7423 7733 107 0,'0'0'48'16,"0"-4"-27"-16,0 2 29 0,0-3-12 16,0 3-15-16,0-3 4 0,0 3-1 15,0-1-11-15,0 1 0 0,0-1 2 16,0 1-6-16,-2 1 0 0,2 0-4 0,-2 0 4 15,2 0-4-15,-4 0 0 0,4 1 2 16,0 0-3-16,-2 0 0 16,2 0-4-16,-2 0 2 0,2 0-5 15,0 0 6-15,0 0 0 0,0 0 0 0,0 0 1 16,0 0-2-16,-2 0 4 0,2 0-2 15,0 3 2-15,0-1-3 0,0 1 5 16,-3 1-1-16,1-2-2 0,2-1-5 16,-2-1 4-16,2 1 2 0,0 0-1 15,0 0-3-15,0 0 3 0,0-1-2 0,0 0 1 16,0 0 0-16,0 0-5 0,0 5 3 15,0-1-1-15,0 2 2 0,0 2-5 16,0 3 3-16,-2 1 1 16,0 4-4-16,-2 3 2 0,4 1 1 0,0 1-1 15,0 2-2-15,0 0 0 0,0-1-1 16,0-1 2-16,0-1-1 0,0-3 1 15,2 0 0-15,0-4 1 0,0-1-2 16,-2-6 0-16,2 0 0 0,-2-3 1 16,0-2-1-16,0-1 1 0,0 1 2 0,0-1-1 15,0 0 3-15,0 0 1 0,0 0-2 16,0 0-5-16,0 0 1 0,0-1 0 15,0 1 1-15,0 0-1 0,0 0-2 16,0 0-10-16,0 0-8 0,0 0-13 16,0 0-13-16,0 0-23 0,0 5-24 15,4-5-70-15</inkml:trace>
  <inkml:trace contextRef="#ctx1" brushRef="#br0" timeOffset="44615.55">7855 7705 132 0,'0'-3'39'16,"0"0"12"-16,0 0 2 0,0-1-14 0,0 1 4 15,0 1-8-15,0 1-5 0,0 1-2 16,0 0-5-16,0 0-10 0,4 0-7 16,-4 9 10-16,6 6 2 0,-4 2-3 15,3 4-4-15,-1 2 2 0,-4 0-5 16,0 1 3-16,0 1-7 0,0-1 0 0,0-1 0 15,0 0-2-15,0-3 1 0,0 1-2 16,0-3 0-16,0-2 1 16,0 0-3-16,0-7 2 0,0 1 1 15,0-3-1-15,2-5-2 0,4 2 1 0,-4-1 2 16,4-3-3-16,-2 0-7 0,3 0-5 15,-1 0-11-15,0 0-17 0,2-2-25 16,1-6-43-16,-3-4-90 0</inkml:trace>
  <inkml:trace contextRef="#ctx1" brushRef="#br0" timeOffset="45411.59">8440 7732 106 0,'0'-4'65'0,"0"2"-44"0,0-2 29 16,-2 1-18-16,-2-1-5 0,-2 0-7 0,2 2 4 16,-3-1-9-16,1 0 5 0,0 2 1 15,0-1-6-15,0 1 2 0,-3 0-4 16,1-1-1-16,-4-1-2 0,1 3 5 15,-1 0-3-15,1 0-2 0,-3 0-2 16,-5 0-2-16,1 4 3 0,-3 4-5 16,0 2-2-16,3 2 3 0,-1 2 0 15,1 1-3-15,5 4-3 0,3 0 4 16,2 2-3-16,4-1 0 0,4 0 0 15,0-1 0-15,4 0 1 0,6-2-2 0,7 0 2 16,3-2-1-16,3-2 1 0,6 0-1 16,2-4-2-16,-2-1 0 0,2-3 0 15,0-2 4-15,-2-3-3 0,2 0 0 16,-2-4 2-16,-2-7-2 0,-3-3 3 15,3-2-4-15,-6-1 4 0,-7-2 1 16,3 0 0-16,-7 0 6 0,-1-1-2 16,-3-1 0-16,-6 1 1 0,0-1-3 15,0-1 1-15,-6-1-4 0,-5 1 0 16,-3 0-3-16,-3 3 2 0,1 2-2 15,-3 4 1-15,5 5-9 0,1 7-2 0,3 1-3 16,6 5-16-16,0 10-11 0,2 1-33 16,-1 1-38-16,-1-3-69 0</inkml:trace>
  <inkml:trace contextRef="#ctx1" brushRef="#br0" timeOffset="46111.63">8994 7828 165 0,'0'-7'33'15,"0"-1"24"-15,0 0-9 0,-4 0-16 16,-2 0 4-16,0 0-6 0,-1-1-9 16,1 2 5-16,-2 2-6 0,-3 1-2 0,1 1-5 15,-2 1-3-15,-5 2-1 0,-3 0-1 16,-3 0 1-16,-2 0 1 0,0 6-4 15,2 5 1-15,3 3-1 0,-1 2 0 16,5 4-3-16,1 3 0 0,7 3-3 16,4 1 1-16,4 0-1 0,0 2 1 15,14-2-1-15,5 0 0 0,8 0 0 16,2-5-1-16,4-2-2 0,4-4 2 15,-2-9 2-15,8-2 0 0,-1-5-3 16,-3 0 1-16,-4-11 3 0,-4-6-1 16,-4-3-2-16,-4-5 2 0,-5-3 2 0,-3 2 2 15,-7-2-3-15,-6 0 3 0,-2-1 2 16,0 1-6-16,-2-1 0 0,-10 0 0 15,1 1 1-15,-1 0-2 0,-5 3-6 16,-3 1-16-16,-1 1-9 0,-4 3-33 16,1-1-64-16,-5 7-136 0</inkml:trace>
  <inkml:trace contextRef="#ctx1" brushRef="#br0" timeOffset="47146.68">6855 7760 167 0,'0'0'31'0,"0"-1"18"0,-2-2-9 16,-3-2-4-16,-1 2-4 16,0-1 0-16,2 0-6 0,-2 0-7 0,-3 0 4 15,1-1-10-15,0 1 1 0,-5 0 4 16,3-1-3-16,2 4-4 0,-5-1-1 15,3 2 0-15,0 0-6 0,-3 0-1 16,1 2-1-16,-3 6 0 0,-1 3-1 16,-1 0 0-16,-1 2-2 0,1 4 2 0,1 2-2 15,1 2 1-15,7 2 1 0,0 2-2 16,8 1 2-16,0 0-2 0,2-2 0 15,12 0 1-15,3-4 1 16,6-3-2-16,1-3 0 0,5-3 2 0,4-3 0 16,-4-6 0-16,2-2-2 0,0 0 2 15,-4-11-1-15,0-3 0 0,-4-4-1 16,-7-2 4-16,-3 0-1 0,-5-3 2 15,-4 0 1-15,0 2-2 0,-4-1 2 16,0 2-2-16,-4-1-3 0,-4 1 1 0,-5 2 1 16,1 0-2-16,-2 2-3 0,-3 1-9 15,1 1-21-15,-3 3-40 0,-6-2-160 16</inkml:trace>
  <inkml:trace contextRef="#ctx1" brushRef="#br0" timeOffset="47791.73">6146 7809 52 0,'2'0'120'0,"-2"0"-85"0,0-2 18 16,2-2-7-16,-2-2-8 0,0 2-6 15,0-3-4-15,0 3-3 0,0-2-4 16,0 1-2-16,0 2-6 0,-2-3-2 0,-5 2-1 15,3 2 0-15,-4-3-4 0,-4 4 4 16,-1 1-2-16,-5 0-1 0,-1 0 0 16,-4 0 0-16,5 6 0 0,-1 3-2 15,-2 1 1-15,5 4-4 0,3 1 2 16,-3 3-3-16,8 3-1 0,-1 2 0 15,7 3 0-15,2 3 2 0,0-2-2 16,0 0-1-16,11-3 2 0,5-2 0 16,7-6-4-16,0-5 0 0,6-4 0 15,0-5 3-15,-5-2 0 0,5 0-2 0,-6-8 3 16,-2-7 0-16,-1-1-1 0,-5-5 0 15,-1-1 1-15,-3-2 1 0,-5-2 0 16,-2 0 0-16,-4 2-3 0,0 0 4 16,0 1-3-16,0 2 0 0,-4 1 1 15,-4 3 0-15,-1 0-4 0,-3 3-5 16,-1 2-23-16,1 4-23 0,-9 0-54 0,-1 2-147 15</inkml:trace>
  <inkml:trace contextRef="#ctx1" brushRef="#br0" timeOffset="48435.77">5517 7856 141 0,'0'-6'29'16,"0"0"14"-16,0 2 4 0,0-3-18 15,-4 4 2-15,2-1 0 0,-6 0-7 16,1 0-2-16,-1 0 2 0,-2 0 2 0,0 1-6 16,-7 0-1-16,3 3-2 0,-5 0 0 15,-4 0-4-15,-2 8 0 16,-4 3-6-16,3 7 4 0,5 3-5 15,2 3-5-15,7 2 2 0,6 1-2 0,6 0-2 16,0-3 2-16,4 1 0 0,8-5-2 16,5-3 1-16,3-4 1 0,3-3 0 15,2-6-1-15,0-4 0 0,2 0 0 16,0-9 3-16,-5-6-1 0,3-3-2 15,-6-3 2-15,-5-1-1 0,-1-3 2 0,-3-2-1 16,-4 2 5-16,-4-1-3 0,-2 1-1 16,0 1 1-16,-2 2-3 0,-8 0 2 15,-1-1 0-15,-3 3-3 16,2-1 0-16,-5 1 1 0,3 4-6 0,-3 4-8 15,7 6-13-15,-1 6-13 0,-1 7-47 16,-7 9-63-16,-8 3-149 0</inkml:trace>
  <inkml:trace contextRef="#ctx1" brushRef="#br0" timeOffset="49170.81">4899 7878 125 0,'0'-9'60'15,"0"0"-5"-15,0 0 10 0,0-1-23 16,0 0-2-16,0-1-9 0,0-1-2 16,0 2-11-16,0-1-3 0,-8 3 4 0,0 0-10 15,-1 2-2-15,-5 2 3 0,-1 3-3 16,-3 1-1-16,-5 0-3 0,0 0 2 15,-4 7-2-15,1 7-1 0,-3 3 4 16,0 7-5-16,0 4 5 0,4 2-5 16,0 7 1-16,2-1 3 0,7 4-4 0,5-2 2 15,9-2-3-15,2-2 0 16,17-5 1-16,2-4-1 0,12-4 0 15,-3-6 1-15,8-4 1 0,1-4-3 16,0-7 2-16,6 0 1 0,-3-8 0 0,3-9-2 16,-4-5 0-16,-3-5 0 0,-3-3 2 15,-9-2 0-15,-5-1-2 0,-2 0 2 16,-9 1 2-16,-4 1-1 0,-4 0-4 15,-4 2 6-15,-13 2-3 0,-1 2 0 16,-7 2-2-16,2 1 0 0,-2-1-1 0,3 5-8 16,-1 1-13-16,-2 7-6 0,4 8-25 15,-8 2-43-15,-6 0-81 16</inkml:trace>
  <inkml:trace contextRef="#ctx1" brushRef="#br0" timeOffset="82502.7">12194 1252 37 0,'0'0'16'0,"-4"0"-3"16,4 0 1-16,0 0-4 0,-4 0-6 15,4 0 1-15,0 0-4 0,0 0-1 0,0 0-1 16,0 0-9-16,0 0-24 0,-2 0-14 16</inkml:trace>
  <inkml:trace contextRef="#ctx1" brushRef="#br0" timeOffset="82981.73">12194 1252 35 0,'-21'2'11'16,"21"-2"-2"-16,0 0 8 16,0 0-4-16,0-1-1 0,0 1 0 15,0 0-4-15,0 0 5 0,0 0-4 0,2-1-5 16,-2 1 4-16,2 0 3 0,-2-1-2 15,0 1 3-15,0-2 3 0,0 1-2 16,0 0 3-16,0 1-3 0,0 0 1 16,0-2-4-16,0 0-1 0,0 2 0 15,0-1-4-15,0 1 1 0,0 0 3 0,0-1-5 16,0 1 3-16,0 0-1 0,-2-1 0 15,0 1 0-15,0-3-1 0,0 3 3 16,2-1-4-16,-2 0 3 16,2 1-2-16,0 0 5 0,0 0-4 0,0-1-2 15,0 0-2-15,6 0 2 0,7 0-1 16,3-2-5-16,5 1 5 0,4-1 0 15,2 1-2-15,6 0 1 0,0-1 1 16,2 3 0-16,-4-3 0 0,-2 2-3 16,4 1 1-16,-8-2 1 0,-3 2 1 0,-5 0-1 15,-5 0-2-15,-5 0 2 0,-3 0-2 16,2 0-1-16,-2 0 1 0,-4 0 1 15,2 1-3-15,-2 0-4 0,0 0 0 16,0 4-7-16,0-3-6 16,0 3-15-16,-2 2-15 0,-2-2-26 0,-4 2-29 15</inkml:trace>
  <inkml:trace contextRef="#ctx1" brushRef="#br0" timeOffset="83597.78">12132 1429 2 0,'0'1'89'16,"0"-1"-69"-16,0 1 13 0,0-1 23 15,0 0-18-15,-2 0-2 0,0 0 1 0,0 0-7 16,2 0-7-16,-4 0 1 0,2 0 0 16,2 0-7-16,0 0-1 15,0 0-2-15,0 0-7 0,0 0-1 16,0 0-5-16,8-1 0 0,12 1 4 0,5 0-2 15,8-2 1-15,9 2 1 0,3-2-1 16,11 1 2-16,2 1 18 0,-4 0-9 16,-3 0-10-16,-9 0-4 0,-7 0 0 15,-6 2 1-15,-2 0 0 0,-5 2-2 16,-3-1 0-16,-5-1 0 0,-3 1 2 0,-3-1-3 15,-6-1-5-15,0 1-7 0,-2 0-12 16,0 3-16-16,0-1-8 16,-4 0-33-16,-8-1-63 0</inkml:trace>
  <inkml:trace contextRef="#ctx1" brushRef="#br0" timeOffset="93559.35">13771 876 102 0,'-2'-3'49'0,"-2"0"-22"0,2 1-1 16,0 1 1-16,0 1-5 15,0 0-4-15,2-2-7 0,-2 2 0 0,0-1 2 16,2 0 1-16,-3 0-2 0,-1-1 0 15,2 2 2-15,0-2-3 0,-2 1 1 16,2 1-2-16,-2 0 1 0,2 0-5 16,-2 0-1-16,0 0-3 0,1 0 4 15,1 0-3-15,-2 0 0 0,2 0 0 0,0 1 3 16,0 1-1-16,0-1 3 0,0-1 2 15,2 1 1-15,-2-1 6 0,2 0-1 16,-2 0 1-16,0 0-4 0,2 0-1 16,0 0-1-16,0 0 1 0,0 0-1 15,0 0-2-15,0 0 0 0,0-2-5 16,0-2 1-16,0 3-2 0,4-2 0 15,2 1 0-15,2 0 0 0,3-2 1 16,1 1-3-16,9 1-2 0,1-1 6 16,7 3-4-16,0 0 1 0,7 0-1 0,1 0 2 15,2 0-3-15,2 6 1 0,-1 1 4 16,-1 1-1-16,-4 2 0 0,-4 1-3 15,-6 2-2-15,-4 0 2 0,-5 0 0 16,1 2-2-16,-9-2 1 0,-2 1 1 16,-2 0-1-16,-4-1-1 0,0 4 1 0,0-4 0 15,-8 1-2-15,-11 0 0 16,1-2-2-16,-7 1 0 0,-8-1 2 15,2 1-3-15,-2 4 3 0,-2-4 2 16,-3 2-5-16,3-2 4 0,0-1 0 16,4-1 1-16,2-2 0 0,2-3 0 0,7 0 2 15,3-3-2-15,9 2 0 0,4-4-1 16,2 1 0-16,2-1-1 0,0-1 1 15,0 1-3-15,0 1-1 0,4 0 5 16,8 3 0-16,-2-1 0 0,5 2 0 16,4-1 0-16,-1 3 1 0,1 3-1 15,6 2-1-15,-3 2 2 0,3 2-1 16,-2 2-1-16,2-1 1 0,-3 0 1 15,-1 1-1-15,4 0-1 0,-4 0 1 16,1 1 1-16,-1-1-1 0,0 1-1 0,-1 0 1 16,-1-3 1-16,-7-2-1 0,-1-3-1 15,-9-2 0-15,-2-2 2 0,0-2 0 16,-2-1-1-16,-11 0 4 0,-5-3-1 15,-7 2 2-15,-6-3-6 0,0 0 8 16,-4 1 0-16,-3 3 1 0,-3-1-3 0,4 2-4 16,2-2 4-16,2 1-4 15,8 2 0-15,2 0-1 0,2 1 1 16,3 1-2-16,1 2-1 0,1-1-12 15,-5 4-11-15,7 0-22 0,-1 2-36 0,5-2-72 16</inkml:trace>
  <inkml:trace contextRef="#ctx1" brushRef="#br0" timeOffset="120276.87">12281 4494 40 0,'0'0'92'15,"0"0"-52"-15,0 0 3 0,0 0-1 16,0 0-12-16,0 0-6 0,0 0-2 15,0 0-7-15,0 0-8 0,0 0-2 16,4 0-2-16,0-2 7 0,11-1 6 16,-1-3-2-16,5 0 1 0,7-3 1 0,5-3-2 15,5 1-2-15,3-2-4 16,-2 2-3-16,4 0 0 0,-8-1-2 15,3 5-3-15,-5-2 1 0,-4 3 3 16,-1 3-3-16,-7-1 0 0,-5 3 1 16,-3-1-2-16,-1 0-1 0,-6 2-1 0,0 0-2 15,1 0-7-15,-1 0-6 0,-4 0-7 16,0 0-8-16,0 2-9 0,0 4-18 15,-2 1-14-15,-7-3-35 0</inkml:trace>
  <inkml:trace contextRef="#ctx1" brushRef="#br0" timeOffset="120656.9">12341 4655 62 0,'-6'0'93'0,"1"0"-54"0,3 1 7 16,0-1 2-16,2 0-10 0,0 0-19 15,0 0-6-15,0 1-10 0,6 0 4 16,9-1 12-16,4 0-3 0,5 0 2 15,5-2 3-15,8-6-6 0,3 0 0 0,1 1-2 16,-4 4-7-16,-4 1-4 0,-4 2 0 16,-4-2 0-16,2 1 0 0,-4 1-6 15,-1-1-5-15,-1 1-15 16,-6 0-19-16,1 0-25 0,-3 0-41 0,-5 0-59 15</inkml:trace>
  <inkml:trace contextRef="#ctx1" brushRef="#br0" timeOffset="121451.93">14019 4145 9 0,'8'-6'10'0,"-5"-1"146"16,-1 0-107-16,0 1 3 0,-2 0 0 0,2 3-12 15,-2 0-9-15,0 2-1 0,0 1-7 16,0 0-4-16,0 0-3 0,0 0-6 15,-9 1-4-15,-1 8 0 0,-4 5 4 16,-5 3-3-16,5 3 2 0,-5 4 2 16,-2 4-2-16,5 2-1 0,-1 5-1 0,5 2-4 15,-1 0 2-15,5 4-3 16,6-1 1-16,0-1-3 0,2 1 1 15,2-3-1-15,8-2 0 0,3 0 1 16,5-5 1-16,3-5-2 0,6-3-1 0,2-7 3 16,6-4 0-16,-2-9 0 0,2-2 0 15,0 0-2-15,-4-8 2 0,3-6-2 16,-10-4 0-16,-1-1 4 0,-4 0-1 15,-9-1 1-15,-4-1-1 0,-2 0 0 16,-4 1 2-16,0-1-1 0,-10 0-3 0,-7 4 3 16,1-1-3-16,-11 2-1 0,2 5 0 15,-10 3-1-15,0 7-4 16,-2 1-8-16,-3 4-10 0,5 11-5 15,8 6-14-15,7 0-21 0,5 6-48 0,7-6-134 16</inkml:trace>
  <inkml:trace contextRef="#ctx1" brushRef="#br0" timeOffset="123204.04">12463 7514 103 0,'-4'0'42'16,"-3"0"-5"-16,3 0 18 0,0 0-5 16,-2 0-13-16,2 0-2 0,-2-1-5 15,1 0-3-15,-1-1 0 0,0-1 2 16,2 2-9-16,-2-3 2 0,2 4-2 15,-1 0-4-15,1-1-4 0,2 1-3 16,0-1 0-16,2 1-2 0,0 0 0 16,0 0-3-16,0 0-3 0,0 0 1 15,0 0-5-15,2 0 3 0,13 0 4 0,5 0-2 16,7 0 0-16,4 0 0 0,0 0-1 15,4 0-1-15,-4-2 1 0,2 2-1 16,-4 0 2-16,-2 0-2 0,-6 0 0 16,-5 0 0-16,1 0 2 0,-7 0-2 15,-1 0-1-15,-3 0 0 0,-4 0-1 16,0 0-3-16,-2 0-3 0,2 0-1 15,-2 2-3-15,0-2 0 0,0 0-2 16,0 2 2-16,0-2-7 0,-4 5-16 16,-2-2-11-16,2 1-11 0,-3 1-23 0,1 0-30 15,-2-1-31-15</inkml:trace>
  <inkml:trace contextRef="#ctx1" brushRef="#br0" timeOffset="123573.06">12401 7751 137 0,'-2'0'48'0,"0"0"4"0,-1 0 16 15,3 0-16-15,0 0-13 16,0 0-15-16,3 0-8 0,7 0 3 15,6 0 6-15,7 0-2 0,6-2-3 0,2-3 1 16,6-2 0-16,-4 2-2 0,3-1-5 16,-5 2-9-16,-7 3-3 0,-1 0-1 15,0 0 3-15,0 1-5 0,-5 0 2 16,1 0-1-16,-7 0-2 0,1 0-8 15,-7 4-9-15,-4 0-9 0,2 1-11 16,-2 0-18-16,-2-1-38 0,0-1-78 0</inkml:trace>
  <inkml:trace contextRef="#ctx1" brushRef="#br0" timeOffset="150196.59">13856 7230 97 0,'0'0'71'0,"0"0"-20"0,0 0 5 0,0 0-13 15,0 6-28-15,0 4-1 0,0 4 11 16,0 2-4-16,0 5-6 0,0 1-1 16,0 1-2-16,0 1-5 0,0-1 0 15,0 1 1-15,0-1-2 0,0 1-2 16,0 0-4-16,0-1 5 0,0 1-3 15,0-4-2-15,-4 0 1 0,2 1 2 16,0-4-2-16,-2 0-2 0,4-4 2 16,-5-3 1-16,5-4-2 0,0 1-1 15,0-4 0-15,0 0-1 0,0-1-8 16,0-2-14-16,2 0-5 0,5 0-10 0,-1 0-21 15,-2-2-48-15,2-10-47 0</inkml:trace>
  <inkml:trace contextRef="#ctx1" brushRef="#br0" timeOffset="150792.62">14226 7277 145 0,'8'-11'47'0,"0"2"6"15,3-4 13-15,7-1-18 0,1 0-1 16,4 1-10-16,2-1-3 0,1 1-5 15,3 3-2-15,0 1-5 0,-4 4-5 16,-4 5-5-16,-1 0-2 0,-7 0-7 16,-3 12-2-16,-2 3-2 0,-1 4 4 0,-3 0 0 15,-2 4-3-15,-2 1 3 0,0 3 0 16,0 2-2-16,0-1-1 15,-8 2 1-15,-3-1 1 0,-1 2-1 16,-3-1 0-16,-5 1 0 0,-1 1 0 0,-4-5 1 16,-2 3-1-16,5-5 0 0,-3-5 0 15,6-3 0-15,3-5-2 0,-1-4-2 16,3 1 1-16,3-4-1 0,1-4-2 15,4-1-1-15,2 0 1 0,0 0 4 16,4-1-4-16,0-8-1 0,0 0 3 0,6 0 3 16,6 2-3-16,3-2 1 0,-1 4 1 15,-2 2 1-15,1 1-1 0,-1 2 0 16,-1 0 2-16,1 0 0 15,-2 5 0-15,3 1 0 0,1 2 0 16,-1-1-1-16,5 1 0 0,3 0 0 0,2-2 0 16,1 0 1-16,5 1-5 0,-2 1-23 15,4 1-33-15,2-2-28 0,-2-2-87 16</inkml:trace>
  <inkml:trace contextRef="#ctx1" brushRef="#br0" timeOffset="153305.76">5191 9530 158 0,'0'-8'26'0,"0"0"27"15,0 2-1-15,0-1-11 0,-3 2-5 16,-1 1-10-16,0 1-2 0,0 0-6 16,-2 2-3-16,2 1-2 0,-2 0-5 0,-3 0-2 15,3 6 0-15,0 1 2 0,-2 4-3 16,1 2 0-16,-3 2 0 15,6 5-1-15,-4 3 0 0,-1 0-3 16,5 3 3-16,-4 1-3 0,0-1 2 0,4 0-3 16,-3-4 1-16,5-2 2 0,0-3-1 15,-2-1-4-15,4-5 4 0,0-5-1 16,0-1 0-16,-2-4 0 0,2-1 2 15,0 0 6-15,-2 0 3 0,2-5-4 16,-2-7-5-16,2-6 0 0,0-2-1 16,0-5-2-16,0-2 1 0,6-2-1 0,0-2 0 15,5 0-1-15,-1-6 2 0,-2-1-1 16,5-3 0-16,-1 0-1 15,3 1 1-15,1 4-10 0,-1 6 17 16,5 5-6-16,-3 5 0 0,3 5-1 0,3 5-3 16,-2 4 2-16,-1 2 1 0,3 4 1 15,-6 0-1-15,3 0-1 0,-3 9 1 16,-5 4 1-16,-1 3-1 0,-5 4 0 15,-2 4 1-15,-2 3 1 0,-2 2-1 16,0 4-1-16,-4 0 9 0,-2-1-12 16,-2 0 1-16,-3-1 0 0,1-1 3 0,-3-1 0 15,-1-1-1-15,6-4-1 0,-5-5 1 16,3-3 1-16,2-5-3 15,-1-4 1-15,7-2-3 0,-4-3 1 0,6-2-4 16,0 0 2-16,0 0-4 0,0-5-6 16,0-6 3-16,0 0-2 0,8 1 6 15,1-1 1-15,1 3-3 0,0 0-5 16,1 5 1-16,1 3-1 0,3 0 2 15,-1 0-10-15,5 0 11 0,1 6 0 0,3 0-1 16,4-1-5-16,0 0 3 0,4-4-3 16,-2-1 10-16,-4 0 7 0,-3 0 0 15,-1 0 2-15,-2 0 0 16,-5-4 6-16,-4-1 4 0,-1 0-3 0,-9-2 12 15,0 3 5-15,0-4-6 0,0 1 2 16,-4 0-5-16,-3 0-4 0,-3 4 0 16,-2 2-2-16,-1 0-6 0,3 1 3 15,-1 0 0-15,3 7-1 0,6 5-6 16,0 3 1-16,2 0-1 0,0 2 1 0,10-3-2 15,1-1 0-15,3-2 1 0,3-4 1 16,-5-1-2-16,3-5 1 0,-1-1 0 16,-1 0 1-16,-3 0 0 15,0-3 0-15,-4-7 0 0,3-1 3 0,-5-1-6 16,-4 0 4-16,4 0 2 0,-4-1-1 15,0 1-1-15,0-1-2 0,0 2 1 16,-4 0 1-16,0 1-3 0,-3 0 0 16,3 4-1-16,4-1-8 0,0 4-4 15,0 3-10-15,0 0-16 0,0 0-22 0,4 0-4 16,5 0-23-16,-3 0-34 0</inkml:trace>
  <inkml:trace contextRef="#ctx1" brushRef="#br0" timeOffset="154354.81">5875 9321 16 0,'0'-28'75'0,"0"2"-48"16,0 2 20-16,0 3-6 0,0 3-23 16,0 3 13-16,2 5-12 0,0 4-6 15,0 4-3-15,-2 2-7 0,4 0-2 0,0 0 2 16,2 3-1-16,-4 6 5 0,3 1 0 15,-3 0 1-15,0 3-3 0,-2 1 0 16,0 0 1-16,2-1 0 0,-2 3 1 16,0-1-3-16,0 4-4 0,0-1 3 15,0 4-2-15,0 1-1 0,0 2 1 16,0 3 1-16,0 4-1 0,0 1 7 15,0 1-10-15,-2 4 4 0,-2-3-2 16,-3 2 0-16,3-1 2 0,2-3 7 16,-2-4-9-16,4-3 1 0,-2-6 1 0,2-6-1 15,0-3-1-15,0-7-2 0,0-2 2 16,2-2 0-16,8 0 1 0,1-10 0 15,-1-5-1-15,7-1 1 0,-7-1-4 16,7-2 0-16,-1 2 5 0,1 0-2 16,1 3-1-16,-1 3-2 0,-1 2 3 0,1 1 0 15,-1 1 0-15,3 0-3 16,-3 3 3-16,3 0 2 0,0 2-4 15,-5 0 1-15,3-1 2 0,1 1 1 16,-1 1-2-16,-3 0 0 0,-1 0 2 0,-5-1 0 16,0-1 4-16,-8 0 1 0,2-1 8 15,-2 0 13-15,0-3-10 0,0 2-3 16,-8-1 0-16,0 1 2 0,-3 4-6 15,1-2-1-15,-6 3-1 0,1 0-4 16,-6 0 2-16,3 4-2 0,-3 7-2 0,0 1 3 16,7 4-3-16,4 0-2 0,6-1 0 15,4 0-1-15,0-3-1 16,2 1-1-16,8-1 1 0,2-2-2 15,5-2-11-15,-1-4 1 0,5-1-1 0,-2-1 7 16,-3-2-13-16,-1 0 3 0,-3 0 5 16,-4 0-5-16,1 0 0 0,-3 0 0 15,-2-2 3-15,0 1 0 0,-2 0 1 16,0 1 0-16,0 0-8 0,2 0 1 15,3 0 4-15,-1 0-7 0,4 0 13 16,-2 0-8-16,5 0 8 0,-3 0 7 0,3-5 3 16,3-4 2-16,-1-2 5 0,-5-1 11 15,4-2-17-15,-5-4 9 16,3-3-1-16,3-3 9 0,-5-4-3 15,6 0-1-15,-3-6 0 0,-1-4 1 0,-1-3-7 16,-1-6 0-16,0 1-7 0,-2 1-10 16,1 5 15-16,-3 7-2 0,0 9-3 15,-6 7 4-15,2 9 4 0,-2 3 2 16,2 4-5-16,-2 1 2 0,0 0-9 15,0 15 1-15,-4 8 1 0,-2 5-1 0,0 8 0 16,-7 3-2-16,3 3-4 16,2 0-3-16,-1-2-6 0,3-1 0 0,4-6-19 15,2-6 7-15,0-7 15 16,0-2 1-16,0-4 7 0,8-1-3 0,3-1-5 15,5-1 10-15,3-3 1 0,6-2-1 16,0-2 4-16,1-3-2 0,3 1 0 16,-4-2-2-16,0 0 4 0,2 0-5 15,-4 0 2-15,-5-8 1 0,-1 0 0 16,-5-3 4-16,-4 1 3 0,-3-3 4 0,-5 1 14 15,0-2-8-15,0-1-3 0,-9 3 5 16,-3 2 1-16,-3 3 4 0,1 4-4 16,-3 3 1-16,5 0-5 0,-5 5-1 15,7 8-5-15,2 3-5 0,2 3 0 16,6 0-3-16,0 4-4 0,0-2 4 15,16 2-4-15,5 0 4 0,10-2-26 16,16-3-9-16,9-4 9 0,12-7-67 16,1-7-170-16</inkml:trace>
  <inkml:trace contextRef="#ctx1" brushRef="#br0" timeOffset="154865.84">7127 9396 104 0,'2'-7'37'0,"1"3"18"0,-1 1-1 15,0 2-18-15,0 1-16 0,2 0-1 16,2 1 3-16,-2 10 5 0,0 3-7 16,3 8 0-16,-5 5 9 0,2 4-16 0,-4 3 0 15,0-1 0-15,0 1-3 16,-6-3 5-16,-1 1 4 0,7-6-11 15,0-4-3-15,0-5-4 0,0-4-1 16,9-3 1-16,-3-3 1 0,-2-3-2 0,2-3 0 16,0-1 3-16,3 0-2 0,1 0 1 15,4-6-6-15,3-2-20 0,0-1-16 16,3-2-33-16,-3-3-52 0,-3 0-90 15</inkml:trace>
  <inkml:trace contextRef="#ctx1" brushRef="#br0" timeOffset="155772.9">7415 9679 0 0,'4'0'145'15,"-4"0"-131"-15,2 0-2 0,0 0 23 16,4 0-6-16,0 0-8 0,3 0-1 15,3 0-1-15,3-2-4 0,-1-5 5 0,3-1-3 16,3-3 10-16,-1-3-3 0,4-2-9 16,-5 0 6-16,1-1 0 0,-5 0-10 15,-1 2-5-15,-7-4-1 16,0 0 1-16,-4 0-2 0,-2-4-4 0,0 2 2 15,-6 3 1-15,-4 4-2 0,-5 9-1 16,1 5-11-16,-5 0 17 0,5 5-2 16,-1 11 3-16,-1 3-13 0,5 6 3 15,3 1 0-15,2 2-7 0,4-2-5 16,2 0-5-16,2 1 1 0,12-4 7 0,3-2 9 15,3-6 2-15,5-4 1 0,4-6-1 16,0-4 1-16,0-1 2 16,4-4 2-16,-4-14-1 0,2-4 1 15,-4-3 7-15,-2-4 0 0,-5-3-5 16,-3-2 9-16,-3-5-4 0,-5-4-4 0,-1-3-3 15,-6-2 2-15,-2 0-13 0,0-2 19 16,0-2-11-16,0 0 0 0,2 3-1 16,2 2 2-16,-4 9-2 0,2 11-2 15,0 11 4-15,-2 11 2 0,2 5 0 16,1 1-8-16,-1 18 5 0,4 9 1 0,-2 10-2 15,2 10 1-15,-4 11 0 0,0 8 1 16,-2 9-1-16,-4 5-1 16,-4 4-1-16,-9 4 11 0,3-1-18 15,-3 3 5-15,-3-1 3 0,1-3-1 0,-2-3 2 16,-1-9 0-16,5-6 3 0,-1-13 2 15,3-12 6-15,1-12-2 0,1-13-5 16,7-9 4-16,2-8 0 0,-2-2-3 16,4 0 5-16,2-15-7 0,0-9-3 15,8-5-2-15,8-6 2 0,5-2-1 0,4-3-2 16,4-5 0-16,2-1-1 0,0-5-6 15,6-2-6-15,-2-2-2 0,-2 0-3 16,2 4 1-16,-4 2-3 16,0 3 10-16,-4 3 9 0,2 4-2 0,-4 3 0 15,-4 3 7-15,-3 1-2 0,-5 3 0 16,-3-2 1-16,-4 3 6 0,-2 3 2 15,-4-4-9-15,2 2 21 0,-2 1-10 16,0 1-4-16,0 5 1 0,0 4-4 16,0 0-1-16,0 6 0 0,0 4-1 0,0 5-2 15,-2 1 1-15,0 7-3 0,-6 14 1 16,-2 11 1-16,-1 8 0 0,-1 11 1 15,-3 2 0-15,3 4-2 0,-2-3 10 16,5-7-13-16,1-8 2 0,6-8 1 16,2-7 0-16,0-8 2 0,2-7-1 0,4-4-1 15,0-5 2-15,7 0 12 16,3-5 8-16,5-10-10 0,10-2-2 15,-4-1-3-15,4 1-4 0,-2-1-2 16,-2 2-2-16,8 3-2 0,2 0-14 0,2 5-22 16,3 4-13-16,-5 0-52 0,-2 4-143 15</inkml:trace>
  <inkml:trace contextRef="#ctx1" brushRef="#br0" timeOffset="158874.07">7047 11275 35 0,'0'-1'114'0,"0"-4"-71"0,0 1 7 0,0 0-1 16,-2-1-14-16,0 1-5 0,2 2 1 16,0-2-8-16,-4 1 1 15,1 1 0-15,1-2-3 0,0 1-5 16,0 1 3-16,-2 0-4 0,2 0-3 0,0 1-1 15,-2 0 0-15,2-1-4 0,2 2 4 16,0 0-4-16,-2 0 1 0,2 0-4 16,-2 0 0-16,2 5-2 0,-2 7-1 15,0 3 2-15,2 3 0 0,0 2 0 16,0 1-1-16,0 1 0 0,0 0 1 0,0-1-4 15,6-2 0-15,-4 3 2 0,6 1 1 16,-6-2 1-16,2 0-3 0,-2-3 0 16,2-6 1-16,3 2-1 15,-5-3 0-15,0 0 0 0,-2-1 1 0,0-1-1 16,2-1 1-16,0-2-3 0,-2-1 2 15,0 2-7-15,0-2 0 0,0 1-4 16,0-1-3-16,0 0-4 0,0 0-9 16,4-2-3-16,0 0-11 0,0-2-13 15,5-1-26-15,-1 0-40 0,0-3-40 0</inkml:trace>
  <inkml:trace contextRef="#ctx1" brushRef="#br0" timeOffset="159434.1">7528 11237 104 0,'0'-8'62'15,"0"1"-20"-15,0 3 21 0,0-2-10 16,0 2-14-16,0 1-1 0,0 1-2 16,0 1-7-16,0 1-7 0,0 0-3 15,0 0-5-15,0 0-3 0,0 0-4 16,0 2-2-16,0 8 9 0,0 5-2 15,0 2-1-15,0 4-6 0,0 3 4 16,0 1-6-16,0 1 1 0,0-2-2 0,0-1 1 16,0-3 0-16,0 2-3 0,0 1-1 15,0-4 4-15,0 1 0 0,0-6-3 16,0-1 0-16,0-1 1 0,0-2 1 15,0 0-3-15,0-3 2 0,0 0 0 16,0-1 0-16,-4-2-2 0,4-1-2 0,0 0-1 16,0-2-5-16,0 1-9 15,0 0-6-15,0-2-14 0,4 0-16 16,3 0-27-16,1 0-49 0,-2-8-90 15</inkml:trace>
  <inkml:trace contextRef="#ctx1" brushRef="#br0" timeOffset="160158.16">8178 11313 47 0,'0'-1'34'16,"0"1"-12"-16,0-2 12 0,0 2-13 16,0 0-4-16,0 0 6 0,0 0 1 15,0 0 0-15,-3-1-3 0,3 1-5 16,-2-3 7-16,-2 1-1 0,4-1-2 0,-6-1 0 15,4 1-1-15,2 0-4 0,-4 1-3 16,0 0 3-16,-2-1-3 0,1 1-3 16,-3 0-3-16,2-2 0 15,0 2 0-15,0-3-4 0,-3 1 2 0,1 3 7 16,0-3-1-16,-3 1 2 0,-3 2-4 15,-1-1 2-15,1 2-2 0,-5 0 0 16,-1 0-5-16,1 0 4 0,-2 7 3 16,3 2-5-16,-3 3 0 0,7 4-2 15,1 4 0-15,3 1-2 0,4 3-2 0,6 0 1 16,0-2 2-16,6 2-3 0,6 0 0 15,5-1 1-15,-1 0 1 0,9-6 0 16,2-2-3-16,2-4-1 0,2-5 2 16,2-1-1-16,-4-5 0 0,2 0 0 15,-2-1 3-15,-2-12-2 0,0-1-1 16,-5-4 3-16,-1-2 1 0,0 0-2 15,-13 0 2-15,2-1 2 0,-8 1 3 16,-2-1-4-16,0 1-1 0,0-4 2 16,-2 0 1-16,-8-3-4 0,0-1-1 0,-1 3 0 15,3 2 1-15,4 4-2 0,0 8-3 16,0 7-2-16,4 4-1 0,0 0-14 15,0 7-24-15,0 8 2 0,0 1-31 16,0-2-91-16</inkml:trace>
  <inkml:trace contextRef="#ctx1" brushRef="#br0" timeOffset="160589.18">8686 11304 179 0,'-8'-10'41'0,"0"1"20"0,-3 2-7 16,-1-1-16-16,-3 4-7 15,-1 1-6-15,-1 3-7 0,-3 0-3 16,-3 1-4-16,-2 9 2 0,6-1-4 15,-1 3 3-15,1 6-7 0,7 0-2 16,-3 2 0-16,5 3-1 0,2-2-4 0,4 1 4 16,4 2-2-16,0 1-1 0,2-2 0 15,10-1 3-15,2-4-2 0,9-3 0 16,4-1 0-16,2-7-2 0,0-1-1 15,0-6 2-15,-2 0 0 0,4 0 0 16,-6-12 2-16,-1-4 0 0,-1-1-1 0,-4-3 1 16,-3 0 4-16,-7 0 3 15,-5 1-3-15,-2 0-2 0,-2 0 3 16,0 2-3-16,-13-1-1 0,1 0-2 15,-3-1 2-15,3 0 0 0,0 1-3 0,5 3-3 16,1 4-3-16,4 2-9 0,0 9-5 16,0 0-23-16,2 4-36 0,0 8 11 15,0-1-48-15,0-1-75 0</inkml:trace>
  <inkml:trace contextRef="#ctx1" brushRef="#br0" timeOffset="160970.2">9234 11366 161 0,'-4'-11'42'16,"-5"2"-3"-16,3-1 4 0,-2 0-19 15,-2 3 17-15,-1 1-13 0,1 3-10 16,-2 3 0-16,-1-2 7 0,1 2-6 0,-3 0-4 15,-3 8-1-15,1 6-6 0,-1 3 1 16,-3 0-4-16,8 2-1 0,5-3-1 16,8 3-3-16,0 0-1 15,0 2 1-15,0 1 2 0,13-2-1 0,-1-2-3 16,7-3 4-16,-1-2-1 0,1-4-1 15,4-2 0-15,-1-5-1 0,1-2 2 16,2 0 0-16,0-8-1 0,-1-6 3 16,-3-3 7-16,-2-4-1 0,-5 0 0 15,-1-3 5-15,-7 1-5 0,-4-1 0 0,-2 1-2 16,-2 2 0-16,-11-5-3 0,-3 2-2 15,-7 0-1-15,-4-1 0 0,0 3 0 16,-4 2-5-16,2 3-15 0,5 4-11 16,5 3-4-16,7 7-19 0,-3 3-31 15,-1 0-201-15</inkml:trace>
  <inkml:trace contextRef="#ctx1" brushRef="#br0" timeOffset="163695.34">6470 11317 56 0,'0'0'62'0,"-2"0"-29"0,0 0 12 16,2-2 1-16,-4 0-16 0,2 1-2 15,0-1-1-15,-2 1-8 0,1-1-4 16,-1 0 8-16,4 1-5 0,-4-3-5 0,4 3 4 16,-4-1-2-16,2 0-2 0,0 0-1 15,-2-2-4-15,0 2 2 0,0-3-1 16,1 2-1-16,-1 1-2 0,-2-2-1 15,-2-1 3-15,2 2-1 0,-9 1-4 16,3 1 0-16,-5 1 1 0,-1 0-1 0,-1 0-1 16,0 0 3-16,-1 3 1 15,3 2-2-15,-1 5-1 0,3 2 3 16,1-1-5-16,-1 5 2 0,3 2-2 15,1 3 1-15,5 2 0 0,2 0-2 0,4 1-1 16,0 0 3-16,0-1-1 0,10-3-3 16,9 0 2-16,2-5 1 0,4-1-1 15,4-2-1-15,2-3 0 0,2-3 4 16,2-5-2-16,-2-1-2 15,-2 0 2-15,-2-9-1 0,-4-2 1 0,-3-2-2 16,-3-2 2-16,-5 0 1 0,-5-1 0 16,-5 0 3-16,-4 0-3 0,0 1 5 15,0 1-1-15,-11 0-1 0,-1 1-3 16,0 1 1-16,-9-1 0 0,2-1-3 15,1-1 0-15,-3 1 1 0,5 1-1 0,-1 2-6 16,3 6-3-16,1 3-11 0,3 2-12 16,-3 5-29-16,3 9-26 0,-6-2-77 15</inkml:trace>
  <inkml:trace contextRef="#ctx1" brushRef="#br0" timeOffset="164291.37">5763 11344 52 0,'0'-10'84'0,"0"-1"-55"0,0 3 16 0,-4 0-1 16,-2 0-11-16,2 2 0 16,-3 2-7-16,1 2-4 0,0 2-1 0,-2 0-11 15,0 0 1-15,-3 0 0 0,1 10-1 16,2 5 1-16,-3 4-5 0,5 3 1 15,2 3 0-15,0 1-5 0,4 1 1 16,0 0-2-16,6 0 1 0,4-3-2 16,5-4 0-16,1-2 2 0,-1-6-1 0,1-4-1 15,-1-4 0-15,1-4 4 0,-3 0-2 16,-1 0 0-16,-2-6 7 15,3-6 6-15,-3-4-2 0,1-1 1 16,-3-3-3-16,0-1-2 0,-4-1 0 16,-4 1-5-16,0 1 2 0,0 1-3 0,0 2-1 15,0-1-1-15,-10 2-1 0,2-3 1 16,-3 3 0-16,-1-1-10 0,-1 4-10 15,3 1-11-15,2 4-29 0,-2 3-33 16,-3 3-64-16</inkml:trace>
  <inkml:trace contextRef="#ctx1" brushRef="#br0" timeOffset="165087.44">5321 11402 50 0,'0'-3'94'0,"0"-2"-66"0,0 1 21 15,0-1-9-15,2 1-10 0,-2-1 2 16,0 0-7-16,0 2-2 0,0-4-3 16,-2 2-3-16,-4 0 1 0,-3-1-2 15,-1 1-1-15,2 0-1 0,-7-1-5 16,3 3 0-16,-5-2 4 0,3 2-3 15,-5 0-4-15,-6 3 5 0,1 0-2 16,-5 0-3-16,-2 8 2 0,0 4-1 16,4 2 2-16,-2 1-3 0,2 3 0 15,2 4-2-15,7 3-2 0,3 2 2 16,7 4 0-16,4 0-6 0,4-1 0 0,2 0 6 15,12 1-4-15,5-6-2 0,6-1 4 16,1-5-2-16,8-3 1 0,-1-4-2 16,4-6 2-16,0-3 0 0,2-3-1 15,1 0-1-15,-1-13 0 0,-4-4 3 16,2-3-1-16,-8-2-2 0,-2-3 2 15,-4-2 0-15,-5 2-3 0,-7 1 2 16,-3-1 2-16,-6 0 2 0,-2 1-1 16,0 0 0-16,-12 2-2 0,-3 0 3 15,-3-2-2-15,-3 2-2 0,-2-1 0 0,-4 3 1 16,2 2-1-16,-1 4-6 0,1 10-7 15,2 4-1-15,4 4-3 0,5 16-17 16,2 5-16-16,1 3-13 0,3-3-42 16,0 0-113-16</inkml:trace>
  <inkml:trace contextRef="#ctx1" brushRef="#br0" timeOffset="166639.53">12483 11091 33 0,'-4'0'64'16,"-2"0"-42"-16,4 0 17 0,-2 0-6 0,0 0-9 15,4 0 4-15,-2 0 1 0,-3 0-6 16,1 0-3-16,0 0 0 15,0 0 6-15,-2 0-3 0,4 0 0 16,-6 0-3-16,3 0-1 0,-3 0-1 0,4 0-2 16,-2 0-1-16,0 0-3 0,1 0-5 15,-1 0-1-15,2 0-1 0,0 0 2 16,0 0-2-16,2 0 0 0,2 0-3 15,0 2 3-15,0-2-5 0,0 5-2 16,8-3 5-16,11 1 6 0,8-1-3 0,4-2-4 16,6 1 2-16,0-1-3 0,4 2 0 15,1-1 0-15,-5-1 0 0,4 0 1 16,-6 1-2-16,-2-1 0 15,-2 3 6-15,-6-2-5 0,-4 0 1 0,-11 1-1 16,-6-2 0-16,-2 0 0 0,0 2 0 16,-2-2 3-16,0 0-2 0,0 0 0 15,0 0 1-15,0 0-5 0,0 0 1 16,0 0-5-16,-2 0-7 0,2 1-5 15,-4 6-10-15,2 0-10 0,0 0-17 0,-2 2-22 16,2-4-51-16,-4 0-56 0</inkml:trace>
  <inkml:trace contextRef="#ctx1" brushRef="#br0" timeOffset="167187.56">12444 11411 33 0,'-2'0'66'0,"0"0"-32"0,-2 0 20 15,4 0-14-15,0 0-3 0,-4 0-4 16,2 0-4-16,0 0-5 0,-1-1 0 15,1-2-2-15,-2 1 0 0,0 1 1 16,0-1-2-16,0 1-3 0,-2 0 1 16,6 0-1-16,0 1-1 0,0 0-4 15,0 0-1-15,0 0-7 0,0 0-2 0,6-1-1 16,10 0 2-16,9-2 0 0,10 1 0 15,5-3-2-15,7 0-2 0,3-1 2 16,-3 3 0-16,5 0-1 0,-2 3 9 16,-5 0-9-16,-10 0 2 0,-8 0-2 15,-10 0-1-15,-7 0 0 0,-6 0 0 0,-2 0-7 16,-2 0-1-16,0 2-3 15,0 2 0-15,0 2-11 0,-8 0-17 16,2 1-23-16,-1-3-21 0,-3 1-71 16</inkml:trace>
  <inkml:trace contextRef="#ctx1" brushRef="#br0" timeOffset="176621.1">13858 10933 6 0,'-4'0'100'16,"-2"0"-66"-16,2 0 0 0,-5 0 14 16,3 0-8-16,2 0-7 0,-4 0 2 15,3 0-9-15,-3-1-4 0,4 0-1 16,-2 0-5-16,0-2 3 0,-1 2 0 15,1 0-1-15,0-1 0 0,4 2-4 0,-2 0-1 16,2 0-1-16,2 0 0 0,-2-1-7 16,0 1 1-16,0 0 2 0,0 0 1 15,2 0-4-15,0-1 3 0,0 1 1 16,0-1 0-16,0-2-2 0,2-2-1 15,8-4-2-15,4-1-3 0,7-3 1 16,0-1 2-16,8 3-2 0,0-2 2 16,0 1 0-16,4 3 0 0,-6 0 3 15,-1 5-3-15,-1 3-2 0,-4 1 0 16,0 0 2-16,-7 1-2 0,-2 9-3 0,-3 4 2 15,-7 3 1-15,4 3-2 0,-6 3 0 16,0 2 2-16,0 4 1 0,0 0-1 16,-8 3-2-16,-7 2 1 0,1-2 2 15,-5 1-2-15,-2 0-1 0,-3-2 1 16,-3 1-2-16,2-5 3 0,4-2-3 0,-1-3 0 15,1-4 3-15,6-3-3 16,3-6 0-16,6-1-2 0,0-6 1 16,4-2 1-16,0 0-2 0,2 0 1 15,0-10-1-15,0-4-1 0,4-1-1 0,8-1 5 16,0 2 0-16,1 2-1 0,1 6-2 15,1 1 1-15,-3 4 2 0,3 1 0 16,3 0-3-16,-3 0 2 0,3 5 2 16,3 2-1-16,2 5-2 0,4-2 2 15,-3 0 1-15,3 0-1 0,-4 0-5 0,4-1-10 16,-4-2-2-16,-1 0-9 0,-1-4-13 15,-2-2-14-15,-3 0-16 16,-1-1-42-16,-5 0-63 0</inkml:trace>
  <inkml:trace contextRef="#ctx1" brushRef="#br0" timeOffset="177001.12">14594 10829 185 0,'0'-5'38'16,"0"4"-1"-16,0-1 17 0,0 2-26 0,-2 3-19 15,-4 11 0-15,-7 7 9 0,1 4-2 16,-3 3-5-16,-1 4-3 0,-1-1 1 15,5 2 3-15,-5 0 16 0,7-4-10 16,0-1-6-16,1-5 2 0,7-3-8 16,2-3-5-16,0-5 2 0,2-2-2 0,9-6-1 15,3 0 2-15,5-4-2 16,1 0 3-16,5 0-3 0,2-6 1 0,4-1 2 15,-2 2-3-15,0-4 0 16,0 4 0-16,-4 0 0 0,-2 1 0 0,-3 3-4 16,-9-1 0-16,-1 1-3 0,-4 1-4 15,0 0-6-15,0 0-4 0,1 0-1 16,1 0 0-16,0 2-8 0,5-1-18 15,1 1-11-15,3-2-24 0,-7 0-115 16</inkml:trace>
  <inkml:trace contextRef="#ctx1" brushRef="#br0" timeOffset="177270.13">14739 10936 62 0,'2'9'233'0,"-2"5"-209"0,0 7-7 16,0 4 36-16,-7 7-13 0,-3 3-23 15,8 3-1-15,-2 3 8 0,4-1-19 16,0 4-3-16,0 0-4 0,14 2-12 16,1 0-13-16,6 2-17 0,1 2 35 15,1-3-114-15</inkml:trace>
  <inkml:trace contextRef="#ctx1" brushRef="#br0" timeOffset="60691.81">3601 960 7 0,'0'0'14'0,"0"0"-6"0,0 0-9 16,0 0 6-16,0 0 73 0,0 0-64 15,0 0-9-15,-2 0 8 0,0 0 1 0,0 0-5 16,2 0 1-16,0 0-3 0,0 0-3 15,0 0 4-15,-2 0 2 0,2 0 1 16,-4 0 1-16,1 0 0 0,3 0-5 16,-4 0 2-16,4 0 2 0,-2 0-5 15,-2 0 0-15,4 0 2 0,-2 0 3 0,2 0-2 16,0 0-1-16,-2 0 3 15,2 0-1-15,-2 0 1 0,2 0 2 16,0 0-1-16,-2 0 1 0,2 0-5 16,0 0-2-16,-2 0 4 0,2 1 0 0,0-1-2 15,0 0-4-15,0 0 5 0,0 0-2 16,0 0 3-16,0 0-2 0,0 0-3 15,0 0 4-15,0 0-3 0,0 0 0 16,0 0-1-16,0 0 4 0,0 1-8 16,0-1-1-16,0 4 1 0,0 0 1 0,0 0 1 15,0 4-1-15,0-2 2 0,0 1-3 16,0 1 1-16,0-1-1 15,0 4 3-15,0 0-2 0,0 0-1 16,0 2 0-16,0-1 0 0,2 1 1 0,0 3-2 16,-2-3 0-16,2 4 2 0,-2 0 1 15,2 0-2-15,-2 4-1 0,0-4 2 16,0 4 0-16,0-4-1 0,0 2 1 15,0 0 0-15,2 1 0 0,2 2 4 16,-2-1-3-16,0-1-3 0,3 0 3 0,-1-1-2 16,-2 2 1-16,2-3-2 0,-2 0 2 15,2 2-1-15,-4-1-1 0,2 1 1 16,0-1 1-16,-2-2-2 15,0 0 1-15,0-1-2 0,0-1 3 0,0 2-1 16,0-2-1-16,0 1 0 0,-4 0 1 16,4-2 0-16,0 1-3 0,-2-1 3 15,2-3 1-15,0 0-4 0,0-3 2 16,-2-1 0-16,2-1 1 0,0-1-1 15,0-2-1-15,0 2 2 0,0-2 0 16,0 0-1-16,0-2-1 0,0 3 0 0,0-3 2 16,0 0-2-16,0-1-2 0,-2 0 1 15,2 0 4-15,0 0-5 0,0 0 1 16,0 0 1-16,0 0 2 15,0 0 0-15,0 0-2 0,0 0 2 0,0 0 1 16,0 0 0-16,0 0-3 0,0 0 1 16,0 0 3-16,0 0-2 0,0 0 0 15,0 0 0-15,0 0 1 0,-2 0-2 16,2 0 0-16,-4 0 0 0,4 0 1 15,-2-1-2-15,-5 0 0 0,5 0 2 0,-4-1-1 16,2 1 0-16,-2 0-1 0,-2 0 1 16,1 1 1-16,-1-2-2 15,-2 2 0-15,1 0 2 0,-3-2 0 0,-2 2-1 16,-3 0-1-16,0 0 1 0,-1 0 1 15,1 0-1-15,-3 0-2 0,-1 0 2 16,0 0 2-16,5 0-2 0,-5 0-1 16,5 0 2-16,-3 0-1 0,0 0 0 15,5-3-2-15,-1 3 3 0,1-2 1 16,4 1-2-16,-3 0-1 0,3 0 3 0,-5 0-2 15,1-1 0-15,2 2-1 0,-3-1 2 16,5 1-1-16,-3 0 0 0,3 0-1 16,0 0 1-16,-5 0 1 0,3 0-2 15,-3 4 0-15,-1-1 1 0,3-1 2 16,1 3-4-16,2-2 2 0,1 0 0 15,3 1 2-15,2-3-3 0,-2 0 1 16,4-1 1-16,2 0-1 0,0 0 0 16,-2 0-2-16,2 2 3 0,-4-2 0 15,4 0-2-15,0 0 1 0,0 0 0 0,0 1 1 16,-2-1-1-16,2 0-1 0,0 1 2 15,0-1 0-15,0 0-1 0,0 0-1 16,0 0 1-16,0 0 0 0,0 0-1 16,0 0 0-16,0 0 1 0,0 0 2 15,0 0-3-15,0 0 1 0,0 0 2 16,0 0 0-16,0 0-1 0,0 0 0 15,-3 0 2-15,3 0-2 0,-2 0-1 16,0 0 0-16,2-1 4 0,-2-4-4 16,2-1 0-16,0 0 0 0,-2-5 0 0,2 0 1 15,0 0-2-15,0-3 1 0,-2 1 0 16,0-2 1-16,2-1-1 0,0 0-1 15,0 0 1-15,0 0 0 0,-2-2 0 16,2 1 0-16,0-1-2 0,0 0 4 16,0 0-4-16,-2-1 2 0,2-1 0 15,0-1 2-15,0 1-6 0,0 0 4 0,0 2 2 16,0-1-2-16,-2 2-2 15,0 1 2-15,-2 0 0 0,2 2 2 16,-5-1-2-16,7-1-2 0,-2-1 2 16,0-1 2-16,0 0-4 0,0 0 2 0,2 2 0 15,-2 0 2-15,2 4-4 0,0 3 2 16,0 1 0-16,0 1 0 0,0 2 0 15,0-1-2-15,0 5 3 0,0-2 0 16,0 2-1-16,0-1 0 0,0-1 2 16,0 3 0-16,-2-3-2 0,0 1-2 0,-2 2 2 15,2-1 2-15,-2 0-4 0,2 1 0 16,-1 0 4-16,1 0-2 15,0 0 0-15,0 0-2 0,0 0 4 16,-4 0 0-16,6 0-4 0,-2 0 2 0,0 0 0 16,2 0 2-16,-2 0-2 0,2 0-2 15,-2-1 4-15,2 1-2 0,-2 0 0 16,0-2 0-16,2 1 1 0,-3 0 0 15,3 0-1-15,0 1-1 0,0 0 2 16,0 0 0-16,0 0-2 0,0 0 0 0,0 0 1 16,0 0 1-16,0 0-2 0,0 0-2 15,0-1 1-15,0 1 0 16,3 0-3-16,5-1 4 0,6 0 1 15,1-2 0-15,3-2 0 0,1 3-1 0,-2-3 1 16,3 1 0-16,3 1-1 0,0 0 0 16,1 1 2-16,5-5-1 0,0 2 0 15,2-2 0-15,0 0 0 0,2 1 1 16,1-2-1-16,1 3-1 0,-2-3 2 15,-2 3-1-15,-2 0-1 0,-7 0 0 0,-3 1 0 16,0 1 0-16,-5 0-3 0,1 2 1 16,-5-1 3-16,-4 2 0 0,0-1 2 15,-2 0-4-15,1 1 2 0,-3 0 1 16,-2 0-2-16,2 0 0 0,0 0 2 15,0 0-1-15,-2 0-1 0,0 0 0 16,0 0 0-16,0 0 0 0,0 0-7 16,0 0-11-16,-4 4-7 0,0 3-15 15,-5 0-26-15,3-3-66 0,-2-2-127 16</inkml:trace>
  <inkml:trace contextRef="#ctx1" brushRef="#br0" timeOffset="61760.87">3328 1273 19 0,'4'-1'14'16,"0"1"-5"-16,0-1 8 0,-1 1-14 15,1-1 100-15,-4-1-90 0,0 1 7 0,0 0 13 16,2 1-10-16,-2-1-2 0,0 0 3 15,2 1-8-15,-2-1 0 0,0-1 1 16,0 1-2-16,0-1-3 0,0 2 0 16,0-1 3-16,0 1-8 0,0 0-3 15,-2 0-2-15,-4 0-1 0,1 0 2 0,1 0-1 16,-2 0 1-16,0 0 3 0,0 0 2 15,-7 0-5-15,3 0 3 16,0 3 2-16,-7 3-3 0,5 3-3 16,-5-1 1-16,3 3-2 0,-1 1 2 0,1 0-1 15,-1 1 4-15,5 0-2 0,-5-1 3 16,7 2 0-16,-2 0-5 0,4 0 5 15,4 3-2-15,-3 1-1 0,3-3 0 16,2 3-3-16,0-3 2 0,0 0-1 16,7 3 3-16,5-3-3 0,0-2 1 0,1-3 0 15,1-1-1-15,3-4 0 0,-1-2-1 16,3 0 0-16,-5-3 1 0,3 0-1 15,2 0-2-15,-3 0 2 16,1-5 1-16,-3 0-1 0,3-3 0 0,-1-1-2 16,1 2-1-16,-1-2-5 0,-1 0-14 15,3 3-10-15,-1 0-27 0,-5 0-45 16,3 0-104-16</inkml:trace>
  <inkml:trace contextRef="#ctx1" brushRef="#br0" timeOffset="64929.05">3049 4526 63 0,'0'1'7'0,"0"-1"-1"0,0 0 20 15,0 0 81-15,0 0-49 0,0 0-22 16,0 0-4-16,0 0-6 0,0 0-8 0,0 0 4 16,0 0-4-16,0 0-5 0,0 0-3 15,0 0-4-15,0 0 1 0,0-1 2 16,0 0-3-16,0 1 2 15,0 0-5-15,0 0-2 0,0 0-2 0,0 0 1 16,0 0-2-16,6 0 3 0,0 0-1 16,3 0 1-16,1 2-1 0,4 1 1 15,3-2 0-15,2-1 1 0,3 1 0 16,3-1 2-16,2 1-3 0,2-1 6 15,4 0 0-15,2 0-2 0,0 0 3 0,0 0-7 16,1-1 2-16,-3-4 0 0,0 1-1 16,0-1-2-16,-6 0 4 0,0 1-3 15,-5-1-1-15,-3 2 0 16,-11 0-1-16,3-1 2 0,-3 2 0 15,-2-1-1-15,-2 2 2 0,2 0-1 0,-6-2-1 16,4 3 0-16,1 0 1 0,-5 0-1 16,0 0-1-16,4 0 0 0,-2 0 1 15,0 0-1-15,0 0 0 0,2 0 1 16,-2 0 1-16,-2 0 0 0,0 0-1 15,0 0-1-15,0 0 2 0,0 0 0 0,0 0 0 16,0 0 0-16,0 0 2 0,0 0 1 16,0 3-4-16,0 0 2 0,0 2 1 15,0 1-1-15,-4 0-2 16,0 1 2-16,2 1 1 0,0 1-3 0,-2 2 0 15,2 5 0-15,2 1 1 0,-3 3-1 16,3 3 0-16,-2 2 0 0,2 3 2 16,0 2-1-16,-2-1 1 0,2 4-2 15,0-2 1-15,0-2 0 0,0-1-1 16,0-3 0-16,4 0 2 0,1-1 0 0,-5-1-2 15,4-4 5-15,-4 0 3 0,2-5-7 16,0 1-1-16,-2-3-1 0,6-1 1 16,-4 0 1-16,0-4-1 0,4 0-1 15,-6-1 3-15,2-1-2 0,1 0 0 16,-3-3 0-16,4 1 1 0,-4-2 1 15,0-1-3-15,0 1 2 0,0-1 0 16,0 0 0-16,0 0 3 0,0 0-3 16,0 0 1-16,0 0 3 0,0 0-2 15,0 0 1-15,0 0 0 0,0 0-1 0,0 0-3 16,-4 0 0-16,-1 0 1 0,-1 0 0 15,2 0-2-15,-4 0 0 0,2 0 3 16,-3 0-2-16,-3 0 0 0,0 0-1 16,-3 0 2-16,-6 0-1 0,3 4-1 15,-5-1 0-15,-2 0 1 0,-4 4 1 0,-4-1-3 16,-4 1 1-16,0 1-1 0,-7 1 2 15,5 1-2-15,-2 0-1 16,4-1 5-16,4-3-3 0,1 2 1 16,6-2 0-16,1 0 1 0,2 0-1 0,2 1-1 15,3-2 0-15,3-1 2 0,3 0 0 16,4-3-2-16,1 2 0 0,1-3 2 15,2 2-1-15,2 0-1 0,2-1 1 16,0 1 0-16,-2-2 1 0,0 0-3 16,-2 0 2-16,2 0 0 0,2 2 1 0,-2-1-2 15,2-1 0-15,0 0 3 16,-2 0-2-16,2 0-1 0,0 0 1 15,0 0 1-15,0 0-2 0,0 0-1 16,0 0 1-16,0 0 1 0,0 0 0 16,0 0 0-16,0 0 0 0,0 0 0 0,0 0 1 15,0 0-1-15,-2 0 1 0,-1 0 1 16,3 0-1-16,-4 0-1 0,2 0 1 15,2-7 0-15,-2-4-1 0,2-3-1 16,0-4 1-16,-2-4 1 0,2-5-2 16,-2-4 1-16,0-5 0 0,-2-3 1 0,-2-6-1 15,2 0-1-15,-1-2 1 16,5 3 1-16,0 3-1 0,0 5 0 15,0 4 2-15,7 5 0 0,-5 4-1 16,6 4-1-16,-6 4 0 0,4 5 1 0,-2 3-2 16,0 3-1-16,-1 1 0 0,1 1 1 15,0 2-1-15,0 0-3 0,0 0 2 16,0 0 0-16,2 5 1 0,-1 2-10 15,-1 5-1-15,0-1 0 0,0 2-16 16,4 5-6-16,-6-1-7 0,4 3-24 0,-1-3-55 16,-3-6-110-16</inkml:trace>
  <inkml:trace contextRef="#ctx1" brushRef="#br0" timeOffset="65447.08">3425 4759 63 0,'0'-5'44'16,"0"3"44"-16,-2-3-43 0,-2 0 3 15,0 1-6-15,-2-1-11 0,-1 3-6 16,-3 0-3-16,0 2-6 0,-5 0-1 16,-1 0-4-16,-3 1-1 0,-1 7-1 15,1 1 4-15,2 2 7 0,-3-1-2 16,5 5-5-16,1 2 0 0,-1 2 4 0,7 2-3 15,0-2-2-15,8 3-5 0,0-1 1 16,0-2-1-16,8 2-2 0,11-3-5 16,1-3 1-16,5-2 3 15,4-3-2-15,8-5-4 0,5-2 0 0,5-3-9 16,5 0-7-16,2-4-1 0,-1-6-30 15,-1-1-11-15,-7-6-88 0</inkml:trace>
  <inkml:trace contextRef="#ctx1" brushRef="#br0" timeOffset="70677.38">23528 946 13 0,'2'0'20'0,"0"0"131"16,-2 0-127-16,0 0 9 0,0 0 13 15,0 0-13-15,0 0-5 0,0 0-3 16,0 0-7-16,0 0-1 0,0 0-2 16,0 0-1-16,0 0 1 0,0 0 5 15,0 0 3-15,0 0-5 0,0 0-1 16,0 0-4-16,0 0-3 0,0 0 3 0,0 0-4 15,0 0-3-15,0 2-3 0,0 6 0 16,0 0 4-16,-2 3-4 0,-2 2-1 16,4 3 5-16,0 3-2 15,0 0 0-15,0 4-1 0,0 1 1 0,-4 0 1 16,4 5-2-16,0-1 1 0,0 1-2 15,0 3 1-15,0-5-3 0,0 1 0 16,0-4-1-16,-2-2 2 0,2-1-2 16,0-3 0-16,0-4 1 0,0-1 0 15,-2-5-1-15,2-1-3 0,0-2-3 0,0-4-10 16,0 0-8-16,0-1-11 15,8 0-13-15,0-6-8 0,5-13-62 0,-5-2-177 16</inkml:trace>
  <inkml:trace contextRef="#ctx1" brushRef="#br0" timeOffset="71313.42">24154 1026 80 0,'-4'0'149'0,"-2"0"-111"16,0 0 8-16,0 0-4 0,-1-3-8 0,-1 2 0 16,-4 0-12-16,3 1-2 15,-3 0-5-15,0 0-2 0,-1 0-4 16,-1 5 3-16,1 1 0 0,1 3-1 15,0-2-2-15,-1 6 3 0,1 1-4 0,-1 4-3 16,3 6 1-16,-2 0-2 0,3 4 1 16,3-1-2-16,2 0-2 0,4 2 3 15,0-1-3-15,0-2 2 0,10-1-3 16,-1-3 0-16,3-3-2 0,2-3 2 15,3-2 2-15,4-1-3 0,1-2 1 16,7-4-2-16,0-7 3 0,2 0 0 0,0-2-3 16,-4-11 3-16,0-4-1 15,-4-3 2-15,0-2-3 0,-3 0 5 16,-3-2-2-16,-5 1-1 0,-4 0 5 15,-1-2-3-15,-3 2 1 0,-4-2 2 0,0-1-2 16,0-1-2-16,-6-1 0 0,-7-2-1 16,-1 0 0-16,-1 0-2 0,-1 5-2 15,5 6-1-15,1 7 1 0,2 6 3 16,2 5-9-16,-1 1-7 0,3 0-6 15,-2 11-9-15,4 7 0 0,0 1-5 0,2 3-29 16,0-4-50-16,0-1-102 0</inkml:trace>
  <inkml:trace contextRef="#ctx1" brushRef="#br0" timeOffset="71650.42">24661 996 55 0,'4'2'195'0,"0"2"-107"0,-4 2-76 16,0 0 14-16,2 6 11 0,0 2-3 16,0 5-10-16,-2 7-3 0,0 3-6 15,0 4-4-15,0 0-4 0,0-1 3 0,0 0-3 16,0-1-4-16,0-3 1 0,0-2-2 15,0-2-1-15,0-1 0 0,-2-4-1 16,2-3-2-16,0-1-5 0,0-3-18 16,0-5-12-16,0-1-16 0,4-6-37 15,-2 0-77-15</inkml:trace>
  <inkml:trace contextRef="#ctx1" brushRef="#br0" timeOffset="71958.45">24983 1018 23 0,'2'6'268'15,"-2"-2"-198"-15,2 2-59 0,-2 4 33 16,0 2 0-16,2 2-8 0,-2 3 6 16,0 3-21-16,2 2-9 0,-2 1 0 0,0 1-6 15,0-1-1-15,0 1-2 0,0 0-1 16,0-3 1-16,0 0 1 15,0-3-2-15,0-2-3 0,0 0-3 0,-2-3-3 16,2 1-7-16,0-1-24 0,0-2-5 16,0 1-18-16,0-3-35 0,0-5-105 15</inkml:trace>
  <inkml:trace contextRef="#ctx1" brushRef="#br0" timeOffset="72386.48">25415 960 2 0,'2'1'8'0,"-2"1"195"0,0-2-126 16,0 0-27-16,0 1 0 0,0 1-11 16,0 1-2-16,4 4-14 15,-1 5 4-15,-1 6 1 0,0 3 15 16,-2 3-19-16,0 2-4 0,0 1-4 0,0 2-2 15,0 0-6-15,-4-2-4 0,-3 2 0 16,1-5-2-16,4 0 0 0,-2-1 0 16,2-3-2-16,0-1-1 0,2-4-2 15,0 0-6-15,0-2-11 0,0-4-5 16,0 1-11-16,0-2-17 0,0-3-20 15,0 0-63-15,2-5-130 0</inkml:trace>
  <inkml:trace contextRef="#ctx1" brushRef="#br0" timeOffset="73081.52">26089 986 60 0,'0'-7'4'0,"0"-2"185"0,-2 1-156 15,-6 2 13-15,-3 0-7 0,-1 3-6 16,0 2-4-16,-3 1-2 15,1 0-4-15,-1 0-6 0,1 2-5 16,-3 6-3-16,1 3 4 0,-1 2-1 0,3 2 0 16,1 6-4-16,-1 3-2 0,6 3-6 15,3 5-1-15,1 0 1 0,4 5 1 16,0 0 0-16,11-2-2 0,5-3 1 15,5-5 0-15,6-4 0 0,2-7-1 16,2-5 2-16,2-5 0 0,-2-6 2 0,-2 0-4 16,-2-4 4-16,-3-10 1 0,-1-5-3 15,-4 0 4-15,-3-5 1 0,1 1-1 16,-7-1 6-16,-4 1-3 0,-2 0-2 15,-4 1 0-15,0-1-1 16,-2-1-4-16,-10-1 0 0,2-3 0 0,-5-1-4 16,5 3-7-16,-1 4 0 0,5 9 0 15,4 7-1-15,-2 6-6 0,4 0-16 16,-2 7-19-16,2 7 3 0,0 3-33 15,0-5-88-15</inkml:trace>
  <inkml:trace contextRef="#ctx1" brushRef="#br0" timeOffset="73470.53">26548 995 27 0,'-2'-9'217'15,"-4"-5"-172"-15,-5 7-10 0,3-1 5 0,-2 3-10 16,-3 3 7-16,3 2 0 0,2 0-12 16,-3 6-6-16,1 8-12 0,2 8-7 15,0 0 4-15,1 4-4 0,5-1 0 16,0 3-2-16,2 0 3 0,0-2-1 15,0 0-1-15,11-4-1 0,-1-2 3 16,4-6-2-16,3-6 0 0,2-3 3 16,3-5-4-16,-1 0 3 0,2-7-1 15,-5-6 1-15,1-5 4 0,0-1-1 16,-5-4 1-16,0 0 5 0,-3 2-2 0,-7-2-1 15,0 4-1-15,-4-1-1 0,0-3-4 16,0 1 0-16,-2-2-3 0,-4 1 1 16,-2-1-9-16,1 6-7 0,1 6-5 15,2 5 6-15,2 7-8 0,-4 1-44 16,4 12-24-16,-5 2-27 0,3-1-67 15</inkml:trace>
  <inkml:trace contextRef="#ctx1" brushRef="#br0" timeOffset="73834.56">27133 1045 85 0,'2'-10'275'0,"-2"-3"-259"15,0 2-4-15,-12 3 10 0,-1-1 6 0,-1 1 7 16,-3 4-7-16,1 1-10 15,3 3-3-15,-1 0-8 0,1 3-5 16,-1 11 1-16,0 2 1 0,-1 5 3 16,1 5-5-16,-1 2 2 0,5 3 0 15,4 2-2-15,6 2-3 0,0 0 2 0,2-3 0 16,12-1-1-16,3-7-3 0,3-3 4 15,3-6-1-15,2-7 0 0,0-3 0 16,2-5 2-16,-1-1 1 0,1-13 2 16,0-5 0-16,-4-5 6 0,-7 0 4 15,-3-3-1-15,-5 2-2 0,-8-4 2 0,0 3-2 16,0-2-5-16,-8 0-3 15,-5 2-3-15,-7-2-2 0,-7 1 2 16,-4 0-14-16,-4 0-12 0,6 9-7 16,6 5-1-16,9 6 15 0,5 7-16 0,-1 0-77 15,-4 6-205-15</inkml:trace>
  <inkml:trace contextRef="#ctx1" brushRef="#br0" timeOffset="78486.83">24223 2454 4 0,'0'0'52'16,"0"0"106"-16,0 0-101 0,0 0-12 15,0 0-3-15,0 0-12 0,0 0-5 16,0 0 0-16,0 0-10 0,0 0-4 15,0 0-8-15,0 0 1 0,0 0-1 16,0 0 1-16,0 0-1 0,0 0-1 16,0 6 5-16,0 6-2 0,-5 2 2 15,1 2-1-15,4 4-2 0,-6 1-3 0,4 2-1 16,0 1 0-16,0 0 2 0,0-2-3 15,0-1 1-15,2-3 2 0,0-2-1 16,-2-3-1-16,2-2 0 0,0-2 2 16,-2-4-2-16,2-1 3 0,-2-2 3 15,-1-2 4-15,1 0 7 0,-2 0-6 16,0-3-3-16,0-7 2 0,0-7-2 15,4-1-4-15,-2-4-2 0,2-2 2 16,0-1 0-16,2-5-3 0,6-1-1 16,2-2 2-16,3-4-2 0,-1 0 0 0,3-1 0 15,1 2 1-15,-3 5-1 0,1 3-2 16,3 7 0-16,-5 4 1 0,5 4 0 15,-1 3 0-15,1 3 1 0,1 2 0 16,1 3 2-16,-1 2-3 0,-3 0 1 16,2 4 0-16,-5 6 1 0,0 4-3 0,-1 2 2 15,1 2 1-15,-6 1 1 16,0 3-1-16,-1 1-1 0,-3 1 3 15,-2 3-3-15,0-1 0 0,0-1 0 16,-7-1 0-16,-1-3 0 0,-2 0-1 0,-3-1-2 16,1-4 3-16,-2 0-2 0,-1-4 1 15,3 0-4-15,-5-2 3 0,5-2-5 16,-3-2-2-16,5-3 0 0,2-2-4 15,-1-1 2-15,5 0 2 0,2 0 1 16,0 0 1-16,2-3 2 0,0 1 3 0,-2 0-3 16,2 1 0-16,0 1-5 0,0 0 3 15,6 0 2-15,3 0 2 16,5 7 2-16,-4 0 0 0,5 1-5 15,1-1-5-15,3-2 0 0,4-1-2 16,4-3 2-16,-1-1-1 0,5 0-9 0,-2 0 0 16,2-2 11-16,0-6 4 0,0 0 10 15,-4-2-4-15,-6-1-1 0,-2-1 11 16,-7 2-3-16,-4-2 7 0,-4 3 5 15,-2-2 1-15,-2 2-5 0,0-1 0 16,0-1-2-16,-4 2 5 0,-6 3-5 0,-2 2-5 16,-3 4-3-16,-1 0-2 0,-1 0 2 15,0 0-1-15,1 8 0 16,4 3 0-16,-3 3-1 0,7 2-3 15,0 4-1-15,5 1 1 0,3 3-1 0,0 0-1 16,11-2 0-16,5 0 3 0,3-4-1 16,2 0-5-16,1-3-5 0,3-6 6 15,-2-3 0-15,-4-5 5 0,-1-1 0 16,-5 0 1-16,-1-11 2 0,-2-1-3 15,-1-5 6-15,-3-3 2 0,-4 1 4 0,-2-3 2 16,0 1-3-16,0 0 1 0,0 1-5 16,-4 2-3-16,-5-3-3 0,3 2 1 15,-2-1-3-15,0-1-3 16,4 4 0-16,-1 0-4 0,3 6-7 0,2 5-6 15,0 4-13-15,2 2-18 0,7 0-12 16,-1 4-10-16,0-1-73 0</inkml:trace>
  <inkml:trace contextRef="#ctx1" brushRef="#br0" timeOffset="78918.85">24971 2286 3 0,'0'-10'152'0,"0"-1"-72"16,-6 0-47-16,4 3 22 0,-1 2-15 15,-1 0-6-15,2 3-6 0,2 1-11 16,0 2-6-16,0 0-5 0,0 0-9 16,0 0 0-16,0 0 5 0,0 0-2 15,-2 5 0-15,-2 1 5 0,4 4-1 0,-2-1 0 16,2 2-6-16,0 2 5 0,0 1-2 15,0 1-1-15,0 4 0 0,0 1 0 16,0 3 2-16,2 5-1 0,4 0-1 16,5 2 3-16,-5 0 0 0,2 2-3 15,-2-4 0-15,0 1 2 0,1-1-2 16,-1-7 0-16,-4-2 1 0,2-6 1 15,-2-4 1-15,-2-3-3 0,0-5 2 16,0-1 4-16,0 0 2 0,0 0 9 16,2-7-9-16,-2-5-6 0,0-4 0 15,0 0-2-15,4-6 1 0,0 3-2 0,5 1 3 16,-3 0-1-16,0 7 0 0,0 1 2 15,3 3-1-15,-3 1-2 0,2 3-2 16,2 3 0-16,3 0-1 0,1 0 2 16,3 1-2-16,-1 6-4 0,3 2-14 15,2 1-2-15,-1 1-25 0,3-2-51 16,-8-4-76-16</inkml:trace>
  <inkml:trace contextRef="#ctx1" brushRef="#br0" timeOffset="79432.88">25698 2259 62 0,'0'-1'101'16,"0"-3"27"-16,0 4-94 0,0 0 2 15,0 0-22-15,0 10 13 0,-4 8-4 0,0 3-8 16,-2 8-4-16,-2 6-4 0,-1 4-3 16,1 0 12-16,0 0-8 0,0-4-1 15,1-6 0-15,7-3 3 0,0-4-5 16,0-5-1-16,0-3-1 0,0-4 3 15,0-6-2-15,2-1-3 0,5-3 5 0,-1 0-1 16,4 0 7-16,5-7-5 0,1-5-2 16,3 1-2-16,-3 0-3 0,3-1 0 15,4 3-1-15,-3 0 2 16,1 2-1-16,-4 5-1 0,-5 1 3 0,-2 1-4 15,-1 0-10-15,1 0-15 0,2 5-16 16,-1-1-23-16,-1-1-43 0,-2-3-167 16</inkml:trace>
  <inkml:trace contextRef="#ctx1" brushRef="#br0" timeOffset="80367.92">26011 2590 26 0,'0'2'224'15,"0"-2"-182"-15,0 0-34 0,0 0-1 16,6 0 6-16,2 0 13 0,2 0-8 16,1 0-9-16,3 0-2 0,-1-2 0 15,5-7-3-15,-1-3 10 0,1-6 1 16,3 2 1-16,-2-4-3 0,-1 2 0 0,-3-3-9 15,-5-2 4-15,0 1-2 0,-6 0 1 16,1-2-2-16,-5 4-1 0,0-1-4 16,0 4 1-16,0 5 1 0,-5 4-2 15,1 4 0-15,-2 4-3 0,0 0-1 16,0 5-1-16,-3 8 2 0,1 7 0 15,2 5 1-15,4 5-15 0,-2 4-5 16,4 1 9-16,0-2-12 0,0-2-8 16,4-5 2-16,10-3 7 0,5-9 2 15,6-4 17-15,2-6 15 0,0-4-12 0,-1 0 4 16,-1-10 0-16,-2-7-1 0,-2-7-1 15,-1-4 2-15,-5-1 5 0,1-3 5 16,-7-2 5-16,-1 0-2 0,0-4 5 16,-6 2-6-16,0-2 3 0,0-4-5 15,-2-1-4-15,2-7-3 0,0-4 3 16,5-1-5-16,-3 2 4 0,2 11 3 15,-6 12-3-15,0 14 20 0,0 11-4 16,0 5-9-16,0 0-13 0,0 12-7 16,0 11 8-16,0 11-2 0,-4 8 1 0,-2 8-1 15,-1 4 12-15,-1 3-18 0,-2 6 0 16,-5 6 0-16,-1 5-10 0,3 5 3 15,1-4-16-15,8 0 9 0,4-9 18 16,4-6 4-16,6-5-2 0,-3-6 11 16,-3-2 3-16,-2-9-8 0,0-7 1 15,-2-8-3-15,0-9 3 0,0-3 2 16,-4-5 8-16,-5-3 2 0,1-2-6 15,2-1-1-15,-4 0-2 0,1-9-3 16,1-2 0-16,0-1-2 0,2-3 2 0,2 1-4 16,4-4 0-16,0 1-3 0,0 1-1 15,0 0 1-15,0 2-1 0,6 0-1 16,2-1 0-16,4 2 3 0,5-4-3 15,4-2 0-15,3 1-2 0,-1-4 4 16,4 2 0-16,-2-4-3 0,0-4-1 16,1-2 3-16,-1-7-1 0,2 0-1 0,-4-5 2 15,0-2 1-15,-1 0 0 16,1-1-1-16,-4 3 2 0,-1 4 0 15,-5 5 5-15,-1 9 1 0,-6 2 4 16,-2 8 1-16,-4 3-2 0,0 3 2 0,0 5-6 16,0 1 0-16,0 2-1 0,-2 1-7 15,-8 15-2-15,-2 12 3 0,-1 8 1 16,-1 6 0-16,-1 2 0 0,1-3 2 15,6-3-1-15,1-7-2 0,5-7 0 16,2-5 2-16,0-7 0 0,0-5-2 0,7-4 2 16,3-3-1-16,6 0 5 15,5-6-3-15,6-6 0 0,2 0-1 16,0-2 1-16,-2 4-5 0,0 0 2 15,-1 1-7-15,8 3-12 0,-1 0-8 0,4 5-14 16,0 1-26-16,-2 0-21 0,-8 0-108 16</inkml:trace>
  <inkml:trace contextRef="#ctx1" brushRef="#br0" timeOffset="83500.11">26432 3304 8 0,'-4'0'121'0,"0"0"-76"15,-2 0-6-15,4-2 9 0,-2 0-17 16,-1 0 1-16,3-2-1 0,-4 2-11 15,0-1-2-15,4-2-2 0,-6 3-4 16,6-1 1-16,-3 3-1 0,3-2-3 16,0 1-1-16,0-1-3 0,-2 0 0 15,0 1 2-15,-2 0-3 0,-2 0 2 16,-1 1-3-16,-1-2 3 0,-5 1-3 15,1 0 1-15,-7-2 1 0,3 3-1 16,-7-1-1-16,-2 0 5 0,-6 1-3 0,-10-1-3 16,-9 1-2-16,-10 0 1 0,-8 0 1 15,-3 4-1-15,3 0 1 0,0 1 2 16,-1-1-3-16,-1 0 3 0,2 2-1 15,2-1 3-15,1 1-4 0,9 0 0 16,11-2 2-16,18-1 6 0,17 0-3 16,7-2-8-16,5 1-5 0,0 1 6 15,0 0 1-15,0 3-2 0,0 0-2 16,0 0 2-16,3-1 0 0,3 2 1 15,-2-3-5-15,0-2-2 0,-2 3-5 0,2-1-3 16,4 1-10-16,-1 0-2 0,1-4-13 16,2 1-31-16,-1-2-66 0,-1 0-94 15</inkml:trace>
  <inkml:trace contextRef="#ctx1" brushRef="#br0" timeOffset="84285.16">25169 3408 75 0,'0'0'76'16,"0"1"-36"-16,0-1 4 0,0 0-6 15,0 0 1-15,0 0-5 0,0 0-7 16,0 0-1-16,0 0-4 0,0-4-2 16,0 1 1-16,0 0-6 0,0-4-3 0,0 0-1 15,9-1-1-15,-3-4 5 0,4 0-4 16,0-3-3-16,3-3-2 0,3 0 6 15,1-3-1-15,6 1-6 16,-1 0-2-16,-1-2-1 0,4 3-1 0,-4 2 2 16,-1 2-2-16,-3 5 1 0,-3 1-2 15,1 3 0-15,-3 2-1 0,0 1 0 16,-1 2 0-16,-3 0 0 0,0 1-4 15,-1 0-4-15,-7 0-5 0,0 5-5 16,0 1-2-16,0 3 3 0,-7 2-3 0,-3 0-12 16,2 1-14-16,-1-1-33 0,-1-4-71 15</inkml:trace>
  <inkml:trace contextRef="#ctx1" brushRef="#br0" timeOffset="84548.17">25169 3375 21 0,'0'6'261'0,"0"-1"-208"15,0 3-15-15,0 3 10 0,2 1-11 16,7 4-3-16,3 1-7 0,5 2-7 16,5 2-9-16,1-1-5 0,4 0-3 15,4 0-1-15,0-2 1 0,2 1-4 16,-6 0-29-16,0-2-32 0,-5-8-49 0,-7-5-187 15</inkml:trace>
  <inkml:trace contextRef="#ctx1" brushRef="#br0" timeOffset="92925.65">23553 4456 158 0,'0'0'32'16,"0"-1"7"-16,0-2-4 0,0 2-12 16,0 1 0-16,0-3-3 0,0 1-10 15,0 0 4-15,0-1-2 0,0 3-1 0,0-1 1 16,0 1-4-16,-2 0 2 0,2 0-1 15,0 0 2-15,0-2-5 0,0 2 2 16,0 0-3-16,0 0 2 0,0 0-2 16,0-1 2-16,0-1 0 0,0 2 0 15,0-1-3-15,0 0 0 0,0 0 4 0,0 0-7 16,0 0 3-16,0 1-1 15,0-3 0-15,0 0 0 0,0 0-1 16,0 0 0-16,0-1 2 0,0 0-3 16,0 1 3-16,-2-2 2 0,0 0-2 0,0 1 2 15,-1-3-4-15,-1 3 2 0,-4-3-1 16,-2 2 1-16,-1 2 1 0,-3 0-3 15,1 3 1-15,1 0-2 0,-4 0-2 16,-3 0-1-16,0 2 4 0,5 4-2 16,-3 1-2-16,3 1 2 0,-1 3 0 0,3-1-1 15,4 6 1-15,-1 3-1 0,1 3 1 16,4 2 0-16,0 1-2 15,4 1 0-15,0 0 4 0,0-3-1 16,8 1-2-16,0-3 1 0,1-2 2 0,1-1-2 16,5-6-4-16,-1 2 2 0,7-4 6 15,3-3-2-15,5-1-3 0,4-6 3 16,3 0-2-16,1 0 3 0,0-11-3 15,0-1 0-15,-2-3 2 0,-2-1-1 16,-6 1 0-16,-6-4-1 0,-7 2 4 0,-1-2-1 16,-7 1-2-16,-4 1 3 0,-2-2 3 15,0 1 1-15,-2-2-2 0,-8-2-3 16,-1 1 2-16,-7-2-2 15,-3 0-3-15,-4 2 0 0,-6 2 1 0,0 4-1 16,-2 6-7-16,0 6 0 0,6 3-5 16,2 0 5-16,9 8-8 0,1 6-14 15,5 6-4-15,2 4-12 0,2 0-36 16,-1-4-69-16</inkml:trace>
  <inkml:trace contextRef="#ctx1" brushRef="#br0" timeOffset="94705.76">24163 4406 146 0,'0'0'110'16,"0"0"-74"-16,0 0 20 0,0 0-15 16,0 0-5-16,0 0-5 0,0-1-7 15,0 1-2-15,0 0-5 0,0 0-1 16,0 0-8-16,0 0-4 0,0 2 4 15,0 6 2-15,0 4 1 0,0 2 1 16,0 3-2-16,0 5 0 0,-2 1-4 16,-1 1 0-16,3 4-3 0,-2-2 2 0,0 2-4 15,2-2 0-15,0-2 2 0,0 0-2 16,0-5-1-16,0 1 0 0,0-4-2 15,0-4-5-15,0 0-3 0,0-4-8 16,0-4 2-16,0 0-6 0,0-2-16 16,4 1-2-16,3-3-14 0,-3 0-28 0,0 0-78 15</inkml:trace>
  <inkml:trace contextRef="#ctx1" brushRef="#br0" timeOffset="95138.78">24624 4380 23 0,'0'-1'138'16,"4"-3"-9"-16,-4 2-88 0,0 1 15 0,0 1-13 16,0 0-7-16,0 0-17 0,0 3-16 15,0 10 4-15,0 7 8 16,0 1-4-16,-2 5 1 0,0 2-6 15,-1-1-2-15,1 0-1 0,2 0 2 0,0 1 0 16,0-1-3-16,0-3 21 0,0-1-8 16,0-5-14-16,-2-3 2 0,0 0-2 15,0-1-2-15,0-2-4 0,0-2-11 16,2-2-7-16,0 0-13 0,0-4-15 15,0 1-16-15,0-5-42 0,0 0-80 0</inkml:trace>
  <inkml:trace contextRef="#ctx1" brushRef="#br0" timeOffset="95557.8">24948 4328 17 0,'2'-1'161'0,"0"0"-44"0,-2 0-78 15,0 1 8-15,0 0-8 0,0 0-12 0,2 3-15 16,0 10 2-16,0 4 8 0,3 4-10 15,-5 2 0-15,2 2 0 0,-2 2-4 16,0 2 0-16,0 1 0 0,0-2 31 16,0 1-32-16,0 0-3 0,0-2-1 15,0 2 5-15,0-4-6 0,0-4 1 16,0 1-3-16,0-7 0 0,0-1 2 15,0-3-8-15,0-3-3 0,0-2-9 16,4-2-4-16,-2-2-5 0,4 0-14 16,2-2-13-16,1 0-35 0,-1-9-103 15</inkml:trace>
  <inkml:trace contextRef="#ctx1" brushRef="#br0" timeOffset="96173.84">25599 4408 77 0,'0'-4'132'0,"2"-2"-106"0,-2 2 31 16,0 0-14-16,0-2-10 0,0 4-2 15,-2-1-3-15,-4-2-11 0,4 2-4 16,-6 1-2-16,6-1 0 0,-5 3-1 15,-1-1 0-15,6 1-2 0,-6 0-2 16,0 0-1-16,-1 0-3 0,-1 5-2 16,0 5 3-16,-5 3 0 0,1 1-3 0,1 5-1 15,-3-1 2-15,3 4-1 16,3 4-1-16,0 1-1 0,3 5 2 15,1 0-1-15,0-4-1 0,6-2 3 0,0-5-2 16,15-1 0-16,5-6-5 0,1-3 0 16,4-4-1-16,2-4-1 0,4-3 6 15,-3 0-1-15,3-7 6 0,-2-7-2 16,2-6 0-16,-4 2 0 0,-2-6 9 15,0-1 5-15,-2 0 0 0,-7-5 3 0,-1 1 1 16,-3-3 5-16,-4-1-7 0,-1 0-4 16,-3-2-4-16,-4-1-6 0,0 6-1 15,0 3-1-15,-9 8 0 16,-5 8 0-16,2 6-4 0,-1 5-1 0,3 0 1 15,-1 5-7-15,1 11-10 0,-2 4-4 16,6 2-14-16,-5 1-12 0,5 0-37 16,0-6-111-16</inkml:trace>
  <inkml:trace contextRef="#ctx1" brushRef="#br0" timeOffset="96629.87">26261 4380 53 0,'0'-5'-11'15,"0"-6"180"-15,-4 3-136 0,-3 2 24 16,1-1-20-16,0 4-5 0,0-1 1 0,0 4-9 15,-3 0-9-15,-1 0-2 0,0 0-8 16,-3 0 1-16,1 7 6 0,1 1-2 16,-1 1-3-16,2 5-1 0,-5 1 0 15,1 4-5-15,1 3-1 0,-3 1 1 16,1 1-1-16,3 0 2 0,6-3-3 15,6-1 0-15,0-2 0 0,2-2-1 16,10 1 0-16,-1-6-2 0,9-2 4 16,3-2 0-16,2-4-1 0,4-2 2 15,-2-1 1-15,2 0-1 0,-3-6-2 0,3-7 2 16,0 0 1-16,-2-4-1 0,-4-2-1 15,-7-2 1-15,-1-2 0 0,-1 1 6 16,-7-2-2-16,-3 3 3 0,-4-1-2 16,0 2 2-16,-2 1-6 0,-11 1 0 15,1 2 0-15,-3 0-2 0,1 4-2 16,4 6 1-16,-1 2 0 0,3 4-5 15,0 0-14-15,-1 4-6 0,1 9-13 16,4 2-24-16,-2-4-66 0</inkml:trace>
  <inkml:trace contextRef="#ctx1" brushRef="#br0" timeOffset="101203.13">28696 2480 29 0,'6'0'21'0,"-2"0"-15"0,0 0 122 15,-2 0-103-15,-2 0 23 0,0 0-18 16,0 0-7-16,0 0 3 0,0 0-7 15,0 0-1-15,0-1 1 0,0 1-4 16,0-2-4-16,-4 1 0 0,0-1 1 0,-4 0 0 16,2 2 2-16,-5-3-3 0,1 3-1 15,-3 0 2-15,-3 0-5 0,-1 0-2 16,1 0 0-16,-3 0-3 0,-1 0 4 15,-3 0-2-15,-2 0 1 0,-4 0 1 16,-2 0-3-16,-6 3-1 0,-4 0 4 16,-1 1 1-16,3-2-4 0,4 1 2 15,4-2 0-15,6-1 0 0,4 2-4 16,7-1 0-16,1-1 2 0,7 0 0 15,4 0-4-15,-2 0 1 0,4 0 2 0,-2 0-4 16,2 0-2-16,0 0-3 0,0 1 6 16,0 3 2-16,2 1-12 0,2 0-8 15,4 1-6-15,-1-3-6 0,3 3-17 16,0-4-37-16,3-2-103 0</inkml:trace>
  <inkml:trace contextRef="#ctx1" brushRef="#br0" timeOffset="101811.16">28107 2557 14 0,'0'2'15'0,"0"-1"-5"0,0 2-7 16,0-3 113-16,0 0-69 0,0 0-23 15,0 0 12-15,0 0-15 0,0 0 14 0,0 0-1 16,2-2-13-16,2-4 4 0,2-3-2 15,0-1-6-15,3-3 6 16,1 1 0-16,-2-2-1 0,2-3-1 16,-1 1 1-16,-3-3-2 0,0 1-5 0,0 0 0 15,3-1-3-15,-3 1-6 0,-4 2-4 16,4 1 3-16,0 5-4 0,-4 0-1 15,2 3 0-15,-1 4 0 0,-3 1-1 16,4 2-10-16,-4 0-15 0,2 0-3 16,2 6-9-16,-4 2-5 0,0 5-10 0,0-1-14 15,0 2-36-15,-6 0-57 0</inkml:trace>
  <inkml:trace contextRef="#ctx1" brushRef="#br0" timeOffset="102099.18">28125 2570 195 0,'0'1'118'0,"0"1"-70"0,0 3-12 16,2 0-2-16,5 4 12 0,-1 2-10 15,6 2-11-15,1 4-7 0,3 1-5 16,1 0-10-16,-1 2-1 0,1-3 0 15,1 4-2-15,1-2-9 0,-1-3-12 16,5 3 0-16,-4-6-75 0,1 0-29 0,-7-6-145 16</inkml:trace>
  <inkml:trace contextRef="#ctx1" brushRef="#br0" timeOffset="106712.43">23226 1062 83 0,'0'0'57'0,"0"0"-18"16,0 0-16-16,0 0-5 0,0 0 4 15,0 0-5-15,0 0-6 0,0 0-2 16,0 0 2-16,0 0 6 0,0 0-3 16,0 0 7-16,0 0-2 0,0 0-8 15,0 0-2-15,0 0-1 0,0 0 0 16,-2 0-3-16,2 0 1 0,-2 0 0 0,0 0-4 15,0 0 3-15,0-1 0 0,2-1 0 16,0 0 1-16,0-1-2 0,0 1 2 16,-2 1 0-16,2-4-2 0,-2 3 1 15,0-3-3-15,2-2 1 0,-2 3 2 16,-1-2-1-16,3 0 0 0,-4-2 2 15,0-4-2-15,0 1-2 0,0-2 5 16,-4 2 1-16,-3-2-6 0,-1-1 0 16,-3 1-1-16,-5-3 0 0,-5 4-3 15,-4-1-2-15,-4 1 4 0,-2 4 1 16,-6 0-2-16,-1 5 1 0,-3 3 0 0,-7 0 0 15,-4 3 0-15,-2 9-1 0,-2 1 4 16,9 3 1-16,3 2-1 0,7 5-2 16,4 0 0-16,4 5 2 0,4 1-2 15,2-2-1-15,4 3 0 0,2-1 3 16,9 1-5-16,4-1 1 0,3-3 1 15,5-2 0-15,-2-1-2 0,2-3-10 16,0-2-4-16,0-1 1 0,0-1-10 16,0-2-17-16,2-5-47 0,-2-5-100 15</inkml:trace>
  <inkml:trace contextRef="#ctx1" brushRef="#br0" timeOffset="107411.48">22244 1182 2 0,'9'-7'152'0,"-9"-2"-62"15,4 0-47-15,-4 1 10 0,0 1-12 16,0 2-6-16,0 2-11 0,0 2-5 0,0-1-5 16,-4 2-4-16,-3 0-6 0,-3 9-4 15,0 6 2-15,-3 3 2 0,3 5-4 16,0 2 0-16,3 3 0 15,5 2 6-15,-2-1-5 0,4 1-1 0,0-3 1 16,4-2 0-16,5-1-1 0,5-5 0 16,3-2 2-16,3-2 1 0,7-4-3 15,6-5 3-15,0-4 0 0,5-2 0 16,3-1 0-16,-2-10-2 0,7 0-2 15,-5-2 2-15,-2 0 1 0,-2 1-3 0,-10 2 1 16,-6 2-7-16,-2 0-23 0,-3 1-22 16,1-1-30-16,-7-1-138 0</inkml:trace>
  <inkml:trace contextRef="#ctx1" brushRef="#br0" timeOffset="111344.71">21996 4286 117 0,'-2'0'46'16,"2"0"-9"-16,-2 0-5 16,0 0-8-16,2 0-1 0,-2-1 4 15,2 0-5-15,-2-3-5 0,2 2 2 0,0 0-1 16,-2-1 1-16,-2 0-2 0,4 1-3 15,-2-1-1-15,2 2 2 0,0-1-5 16,0 0 2-16,0 2-1 0,-2-2 2 16,2 0-1-16,0 1-2 0,0-2-2 15,0 1 1-15,0 2 1 0,0 0-2 0,0 0 1 16,-3-1-4-16,3 1 0 0,0-3-2 15,0 3 2-15,0 0 2 0,0 0-6 16,0 0-2-16,0 0 3 16,0 0-1-16,0 0-1 0,0 2 0 0,0 3 3 15,0 3-1-15,0 0 0 0,3 5 0 16,-3 2-1-16,0 2 1 0,0 5-1 15,0 1 0-15,2 3 1 0,-2 7-1 16,0 5-1-16,0 3 1 0,0-1 4 16,0-2-6-16,0 0 0 0,0-4 1 0,0 1 2 15,0-4-2-15,0-4 0 0,0 0-1 16,0-3 3-16,2-1-1 0,-2-2-2 15,0-1 2-15,2-3 1 0,-2-3-1 16,0 0-1-16,0-6 0 0,0-1 3 16,0 0-2-16,0-3-2 0,0-1 1 15,0-1 2-15,0 0-1 0,0 2-2 16,0-4 0-16,0 0 3 0,0 1-1 15,0-1-1-15,0 0-1 0,0 0 1 16,0 0 3-16,0 0-2 0,0 0 2 0,0 0 2 16,2 0-3-16,-2 0-3 0,0-2 1 15,0-1 1-15,0 2-1 0,0 1-1 16,0-1 0-16,2 1 2 0,-2 0-1 15,0 0-2-15,0 0 2 0,0-1 2 16,0 1-2-16,0 0-2 0,0 0 2 16,0 0 1-16,0 0 0 0,0 0-2 15,0 0 1-15,0 0 1 0,0-1-1 16,0 1-1-16,0 0 1 0,0 0 2 15,-2-2-2-15,2 0-1 0,-2 1 1 0,2-1 1 16,0 2 0-16,0 0-2 0,0 0 0 16,0 0 2-16,0 0-1 0,0-1-2 15,0-1 1-15,2 0 1 0,4 1 0 16,2-1-2-16,5 0 0 0,1 1 2 15,-1-2 2-15,7 1-4 0,1 1 2 16,0-1 0-16,5 0 0 0,3-1 0 16,0 2-1-16,4 1 2 0,3-1-1 15,1 1-1-15,-2 0 0 0,-2 0 1 16,-2 0 0-16,0-1-2 0,-2 1 2 15,-4 0 0-15,0 0 1 0,-5 0-3 0,-3 0 2 16,1 0 1-16,-5 0 0 0,3 0-2 16,1 0 0-16,1 0 2 0,3 0 0 15,2 0-2-15,-5 0 0 0,1 0 3 16,0 0-2-16,-5 0-2 0,1 0 2 15,-3 0 2-15,-2 0-2 0,-1 0 0 0,-3 0-1 16,-2 0 3-16,-4 0-1 16,0 0-1-16,0 0 1 0,0 0 4 15,0 0-3-15,0 0-1 0,0 0-2 16,0 0 2-16,-2 0 0 0,2 0-3 0,0 0 2 15,0 0 2-15,-4-1-1 0,2-2-1 16,0 1 1-16,-3-1 1 0,3-1 0 16,-2 1-2-16,-2-3 0 0,4 4 2 15,-4-2 0-15,4 1-2 0,-2 0 0 16,-1-1 0-16,1 3 1 0,0-2-2 0,0-1 1 15,0 3 1-15,2-3-2 0,-2 2 2 16,2-2-1-16,0-2 0 16,0 1 2-16,-3-2-3 0,3 0 2 15,2-3 0-15,0-3 0 0,0 1-1 0,-2-5-1 16,0-4 3-16,2-3-2 0,0-7-2 15,-2-2 1-15,0-2 1 0,0-4 1 16,-2 3-3-16,2 0 2 0,0 3 1 16,0 3 0-16,0 4-3 0,2 4 2 15,0 6 1-15,0 2 0 0,0 5 0 0,0 0 0 16,0 3 0-16,0 1 0 0,0 1-1 15,0 1 0-15,0 1 1 0,0 2-1 16,0 0-2-16,0-1 1 16,0 1-1-16,0 0-1 0,0 0 2 0,6 0 1 15,-6 0 0-15,4 0 0 0,-2 0-2 16,-2 0 2-16,2 0 2 0,-2 0-1 15,0 0-1-15,2 0 3 0,-2-2-1 16,2-3-1-16,-2-2-1 0,2 3 1 16,-2-1 1-16,0 0-1 0,0 3-2 15,0-2 0-15,0 2 3 0,2 1-2 0,-2-1-1 16,0 2 0-16,0 0 2 0,0 0-1 15,0 0-2-15,0 0 1 0,0 0 1 16,0 0 0-16,0 0 0 16,0 0 0-16,0 0 0 0,0 0 0 0,0 0-2 15,0 0-1-15,0 0 1 0,0 0 3 16,0 1-2-16,0 3-1 0,0 0 2 15,0 0 2-15,0-1-4 0,0-2 1 16,0 3 2-16,0-3 1 0,0 1-4 16,0-1 1-16,0-1 2 0,2 0 1 0,-2 0-4 15,0 0 1-15,0 1 4 0,0-1-3 16,2 0 0-16,-2 0 0 0,0 0 1 15,0 0-1-15,0 0 1 0,0 0 0 16,0 0 2-16,0 0-2 0,0 0 0 16,0 0 0-16,0 0 1 0,0-1-2 15,-4-3-1-15,2 1 1 0,-4-1 1 16,2 1 0-16,0 2-3 0,-7-3 1 15,-1 2 2-15,-2 1-1 0,-7-1-2 16,-2 0 1-16,-8 1 1 0,-4 1 0 0,-8 0-2 16,-7 0-8-16,-6 0 4 0,-2 0 1 15,-2-1-3-15,-2 1 5 0,2-3 1 16,9 3 2-16,1-2-2 0,15 2 1 15,10-2 3-15,7 0-1 0,5 2-2 16,3 0-1-16,4 0 3 0,1 0-1 16,5 0-2-16,0 0-4 0,0 2 0 15,11 5-13-15,5 1-4 0,1 3-19 16,4-1-25-16,-7-4-64 0,-8-2-173 15</inkml:trace>
  <inkml:trace contextRef="#ctx1" brushRef="#br0" timeOffset="112353.76">22441 4508 6 0,'0'0'3'16,"2"0"116"-16,-2 0-69 0,0 0-21 16,0 0 0-16,0 0-5 0,0 0 11 15,0 0-4-15,2 0-12 0,-2 0-6 16,0 0 3-16,0 0-1 0,0 0 4 15,0 0-2-15,0-2-2 0,0-2 1 16,0 0-3-16,0 0 5 0,0-1-2 0,0 2-1 16,-4-2-7-16,0 3 1 0,-3-2 1 15,-1 0-4-15,-2 3 1 0,-5-1-4 16,-3 2 1-16,-3 0-2 0,0 0 3 15,1 5-4-15,-5 3 4 0,-2 3 0 16,0 4-2-16,-2 3 1 0,2 3 2 16,0 1 2-16,3-1-2 0,7 3 0 15,5-1-3-15,8-1 1 0,4 3-6 16,0-4 3-16,4 0 2 0,12-2-1 15,5-2-1-15,8-2 2 0,6-2-1 16,4-4-1-16,3-2-1 0,3-3 0 0,3-2-2 16,1 0-7-16,3-1-11 0,2-1-1 15,-3 0-5-15,-1 3-33 0,-7-3-13 16,-10 0-110-16</inkml:trace>
  <inkml:trace contextRef="#ctx1" brushRef="#br0" timeOffset="130639.81">29157 2155 103 0,'-4'0'75'16,"2"0"-46"-16,2 0 22 0,-5 0-14 15,3 0-9-15,2 0-2 0,0 0 0 16,0 0-4-16,0 0-1 0,0 0-1 16,0 0-2-16,0 0 2 0,0 0-3 15,-2 0-4-15,0 0 0 0,-2 0 0 0,2-1 1 16,2-1-5-16,0-1 1 0,0 3 0 15,0-1-1-15,0 1-3 0,0-1 2 16,-2 0 2-16,2 0-3 16,0 1 0-16,-2-2-1 0,2 2 2 0,-2-2 1 15,0 1-7-15,2 1 5 0,0 0-1 16,0 0-5-16,0 0-2 0,0 0 1 15,0 5-2-15,0 7 2 0,0 4 0 16,0 5 2-16,0 2-1 0,4 6-1 16,0 4-1-16,-4 7 1 0,4 3 3 0,-2 2-2 15,-2 2-2-15,2-1 2 0,-2 0 0 16,0-2 1-16,0-3-2 0,0-5 0 15,2-1 1-15,-2-7-1 0,0-1 0 16,0-7 0-16,0-3 2 16,0-4-2-16,0-3-1 0,0-3 2 0,4-1 1 15,-4-3-1-15,3 1-2 0,-3-1 2 16,2-1-2-16,-2 3 1 0,0-2 0 15,4 2 1-15,0-1 0 0,-4-1-1 16,4 1-1-16,-4-4 2 0,2 0 1 16,-2 0-1-16,0 0-1 0,2 0 2 0,-2 0 2 15,0 0-1-15,2 0 1 0,-2 0-1 16,4-4 1-16,-4-2-3 0,2 0-1 15,-2 3 1-15,2-2-2 0,1 4 1 16,-1-3-1-16,-2 1 2 0,2 2 0 16,-2-1-1-16,0 0-2 0,4-2 4 15,-2 0-4-15,2 1 4 0,0 0-4 16,0 2 2-16,2 0 0 0,-1-1-1 15,1 2-1-15,2-1 1 0,9 0 2 16,1 0-2-16,7 0-2 0,2 1 0 0,6-1 5 16,6 1-6-16,7 0 3 0,5 0 0 15,3 0 2-15,2 0-2 0,0 0 0 16,0 0 1-16,-1 2 0 0,1 4-1 15,-4 0-1-15,0-1 2 0,-5 3 0 16,-3 0-1-16,-7-3-2 0,-6 2 2 16,-11-4-6-16,-5 2 3 0,-5-2 1 15,-2-1 1-15,-1-1 2 0,-3-1 0 16,2 3-1-16,-4-3 2 0,2 0 1 15,0 1-4-15,3-1 1 0,1 3 2 0,2-1 1 16,-2-1-2-16,3 1-2 0,-5-2 1 16,0 0 2-16,-4 1-1 0,0-1-1 15,0 0 4-15,-2 0-3 0,0 0 3 16,2 1-1-16,-2-1 1 0,0 0 2 15,0 0-5-15,0 0 0 0,0-2 0 0,0-3-1 16,0-1 1-16,0-1 2 16,0-2-4-16,-2-1 4 0,-2-5-2 15,0-2-1-15,0-1 2 0,-2-7 1 16,2-4-1-16,-3-6-2 0,5-5 1 0,2-6 2 15,0-7-3-15,0-4 0 0,0-5 1 16,0 4 1-16,9 3-1 0,-5 3-2 16,2 7 2-16,2 4 1 0,-2 4-1 15,-1 5-1-15,-1 4 1 0,-2 5 1 16,-2 3 0-16,2 2-3 0,0 7 3 15,0 2 0-15,-2 4-1 0,2 4-1 0,-2 0-1 16,0-1 0-16,0 1 1 16,2 1-18-16,0 0 38 0,2 0-40 15,0 0 40-15,1 0-26 0,-3 1 6 16,0 4 0-16,0-1-1 0,2 2-1 0,-4-3 2 15,0 2 2-15,4 1-1 0,-4-2-1 16,4 1 1-16,-4-1 1 0,0-3-1 16,2 2-1-16,-2-2 1 0,0-1 2 15,0 0-1-15,0 0-1 0,0 0 3 16,0 0-2-16,0 0-1 0,0 0 0 0,0 0 0 15,0 0-1-15,0 0 1 0,0 0 0 16,0 1 0-16,0-1 1 16,0 0-2-16,0 0 1 0,0 2 0 15,0-1 1-15,0-1-1 0,0 0 0 0,0 0-1 16,0 0 3-16,0 0-1 0,0 1-1 15,-2-1 2-15,0 1 0 0,-4-1 0 16,0 2-1-16,-3-2 2 0,-1 0-3 16,0 0 1-16,-5-1-2 0,-1-2 3 15,-1-2 1-15,-3 1-2 0,-7-1-2 0,-4 1 2 16,-7 2-1-16,-5 0 0 0,-4 1-1 15,-9 1 1-15,-8 0 1 0,-7 0-1 16,-1 0-1-16,-2 0 1 16,12 6 1-16,4-1-1 0,12-2-1 0,15 1 2 15,11-3 0-15,3 4-1 0,7-5-1 16,1 3 1-16,7-2 0 0,-2-1 0 15,2 2-3-15,2-1 1 0,0 2 1 16,-4 3 1-16,2 0-12 0,0 1-11 16,2 5-9-16,0-1-15 0,6 2-19 0,6-5-25 15,1-4-137-15,3 0 54 0</inkml:trace>
  <inkml:trace contextRef="#ctx1" brushRef="#br0" timeOffset="131348.84">29820 2362 23 0,'2'0'172'0,"-2"0"-144"0,0 0 27 15,0 0-16-15,0-3-9 0,0-1-3 0,0-1-11 16,0 3 0-16,0-1-2 16,0-1-4-16,-6 0 1 0,-2 1-1 15,0 0 3-15,-3-2 0 0,1 2-1 16,-5 1 3-16,-3 2-5 0,-3 0-6 0,-2 0 3 15,-1 0-1-15,-3 0 1 0,-2 8-1 16,-2 3-3-16,4 4 8 0,2 1-1 16,2 3-5-16,5 0 2 0,3 3-1 15,7 0 2-15,4-1-7 0,4 1 0 16,0-2 0-16,14 0 4 0,11-1-2 0,6-3 2 15,11-3 1-15,9-6 1 0,9-4-5 16,2 0 0-16,4-3-2 16,-4 1-7-16,-2-1-5 0,-6 4-16 15,0 1-10-15,-5 2-17 0,-5-3-45 0,-7 0-176 16</inkml:trace>
  <inkml:trace contextRef="#ctx1" brushRef="#br0" timeOffset="136353.14">30641 2374 9 0,'0'0'53'0,"0"0"78"0,0 0-92 15,0 0 8-15,-4 0-14 0,0 0-7 16,2-3 5-16,-3 1-4 15,1-1-5-15,4 0-1 0,-2 2-1 0,2-2 0 16,-2 1 0-16,2 1-3 0,0 0-3 16,-4-3 0-16,4 3-2 0,-4 0-3 15,4 1-3-15,-2-1 2 0,0 0-3 16,0 1-2-16,-4-2-1 0,6 2-1 15,-3 0 4-15,1 0-2 0,2 0-4 0,0 0 3 16,0 0-1-16,0 0-4 0,9 0 0 16,3 2 6-16,13 1 1 0,4 2 1 15,6-4-2-15,2 1-3 16,0-1 3-16,1 0-3 0,-5 0-1 0,-4 0 2 15,-7 0 0-15,-5 1-1 0,-9-1-3 16,-2-1-2-16,-4 0-1 0,-2 0-1 16,0 0-2-16,0 0-1 0,-4 0-5 15,-8 0-15-15,-1 1-11 0,-3 0-3 16,1 2-12-16,-1-2-46 0,1-1-94 0</inkml:trace>
  <inkml:trace contextRef="#ctx1" brushRef="#br0" timeOffset="136634.15">30529 2567 36 0,'0'0'292'0,"0"0"-233"16,0 0-8-16,0 0-21 0,0 1-8 15,7-1 5-15,5 0-14 0,11 0-8 16,4 2-1-16,4 2-2 0,4 3-2 15,0 1 0-15,2 2 0 0,-4 0 3 16,-4-2-3-16,-4 2-1 0,-2-5-23 16,-5 0-14-16,-1-3-29 0,-7-2-93 15</inkml:trace>
  <inkml:trace contextRef="#ctx1" brushRef="#br0" timeOffset="137118.18">31414 2156 81 0,'-2'-3'179'16,"2"-2"-94"-16,0 2-29 0,0 1-2 15,0 2-21-15,0 0 7 0,-2 0-10 16,2 0-11-16,0 0-8 0,0 5 0 0,0 6 6 16,0 3 2-16,0 5 0 15,0 5-4-15,0 1-4 0,0 3-1 16,0 0-3-16,0 4-6 0,0 1 0 15,2 6 1-15,-2 1 1 0,0 0-2 0,0 1 0 16,-2-3 1-16,-4-2 0 0,-1-1-10 16,-1-5-8-16,0 0-8 0,0-3-11 15,-1-1-21-15,3-5-27 0,-4-6-81 16</inkml:trace>
  <inkml:trace contextRef="#ctx1" brushRef="#br0" timeOffset="144870.62">26846 4274 0 0,'0'1'11'0,"0"-1"132"0,-2 0-112 15,-3 0-3-15,3 0 12 0,0 0-7 16,2 0-5-16,-2 0-12 0,2 0-5 15,0 1 2-15,0-1-4 0,0 0 3 16,-2 0 6-16,2 0-1 0,0 0-6 16,-2 0 1-16,2 0 2 0,0 0 1 15,0 0-6-15,0 0 1 0,0 0 1 0,0 0-3 16,-2 0 1-16,0 0 0 0,0 0-2 15,0 0-1-15,0 0-2 0,0 0 0 16,-2 0 1-16,4 0-2 0,0 0 1 16,0 0 3-16,-2 0 4 0,-3 0-3 15,3 0-1-15,2 0 3 0,-2 0-5 0,0 0 5 16,-2 0-3-16,4-1-1 15,-2 0 4-15,0-1-1 0,2 2-2 16,0 0-2-16,-2 0 2 0,2 0-2 16,-2-2 0-16,2 2-3 0,0 0 2 0,0 0-1 15,0 4-4-15,0 6 4 0,0 4 2 16,0 1-4-16,0 4 1 0,0 5 0 15,0 2 0-15,0 8 0 0,0 0 1 16,0 2-2-16,0 1 3 0,-4-3-2 16,2-1 1-16,2 0 0 0,-2-5-2 0,-1 0 2 15,3-3-1-15,-2-3-1 0,2 0 3 16,-2-6-2-16,2-4-3 0,0-2 1 15,-2-6 1-15,2 0 1 0,0-4-2 16,0 0 0-16,0 0 2 16,0 0-1-16,0 0 1 0,0-4 0 0,0-5-1 15,0 0 0-15,2-1-3 0,2 2-2 16,1 1-3-16,-1-1-15 0,0 3-10 15,0-2-21-15,2 3-36 0,-2-2-120 16</inkml:trace>
  <inkml:trace contextRef="#ctx1" brushRef="#br0" timeOffset="153609.12">24867 4013 0 0</inkml:trace>
  <inkml:trace contextRef="#ctx1" brushRef="#br0" timeOffset="153795.13">24867 4013 0 0,'-86'-3'0'0,"-1"3"0"0,-8 0 0 0,0 0 0 0,0 2 0 15,-3 2 0-15,7 10 0 0,3 4 0 16,1 4 0-16,8 6 0 0,9 5 0 15,8-6 0-15,10 1 0 0,11 3 0 0,4 2 0 16,4-2 0-16,6 2 0 0,27-1 0 16,-40-1 0-16,14 1 0 0,26 0 0 15,-25 1 0-15,23-2 0 0,0 0 0 16,0 1 0-16,2-5 0 0,-5 1 0 15,5 1 0-15,0-1 0 0,17 4 0 0,14 2 0 16,23-1 0-16,-9 2 0 0,11 0 0 16,6-3 0-16,2-2 0 15,13-3 0-15</inkml:trace>
  <inkml:trace contextRef="#ctx1" brushRef="#br0" timeOffset="-197620.13">23902 10240 36 0,'0'-2'94'0,"0"-2"-69"0,0-2 14 16,0 2-2-16,0 0-8 0,0-2-3 15,0 2-3-15,0-3 0 0,0 2-6 0,0-1 3 16,0 0 0-16,0 1-4 0,0 1-3 16,0-1-1-16,-4 0-1 0,0-1-1 15,0 0-5-15,-2 0 1 0,-3-1-2 16,3-1 0-16,-6 2 0 0,1-1-1 15,1 1-1-15,-7 1-1 0,1 1 2 16,-3 2-2-16,-1 2 3 0,-5 0 0 16,0 1 0-16,2 9-1 0,-4 2 0 15,3 4 2-15,-3 3-5 0,0 2 3 16,4 4 0-16,-2 1 0 0,7 3 0 0,3 4-2 15,1-2-2-15,10 3 3 0,2-2-2 16,2 3-1-16,0 2 1 0,8-2 2 16,6 1-2-16,3-4 0 0,6-5 0 15,3-3 4-15,3-6-4 0,9-5 0 16,1-3 0-16,0-6 2 0,5-2-1 0,-1-2-1 15,2 0 2-15,1-12 0 0,1-7-3 16,-1-5 1-16,-5-5 2 16,-1-3 1-16,-3 0-1 0,-8-2 3 15,-7 3 2-15,-9 0-2 0,-7 0-2 0,-6 2 2 16,0-4-3-16,-8-2 2 0,-7-1-4 15,-3-2-1-15,-7 4 1 0,-2 4-1 16,-4 6-4-16,2 8-7 0,-6 5-1 16,2 11-10-16,-2 0-24 0,2 17 5 15,6 7-11-15,8 0-47 0,7 2-69 16</inkml:trace>
  <inkml:trace contextRef="#ctx1" brushRef="#br0" timeOffset="-196807.08">23836 11037 91 0,'0'-5'45'15,"0"3"-15"-15,0 0 12 0,0 0 0 16,0 1 0-16,0-2-7 15,0 3-7-15,0 0-3 0,0 0-3 0,0-1-6 16,0-1-7-16,0 2-3 0,0 0-3 16,0 1 1-16,4 10 3 0,-4 3 1 15,0 1-1-15,0 6-2 0,0 1-6 16,0 6 4-16,0 1 0 0,2 5-2 15,2 2-1-15,0-1 1 0,3 0 3 0,-3-2-4 16,2-2-1-16,0 1 5 0,-2-3 0 16,3 2-3-16,-3 0 0 0,2 0 1 15,0 2 0-15,-2-1-1 0,-4-1-1 16,4 2 1-16,-4 1-1 0,2 1 0 15,0 2 0-15,-2 1 2 0,0 3 16 16,0-4-12-16,0-1-5 0,5-1-1 16,-3-2 9-16,2-1-5 0,-2-2-4 15,0-2 0-15,0-2 4 0,-2-5-2 16,0-3-3-16,0-6 2 0,0-3 0 15,0 0-1-15,0-1 0 0,0 0 1 0,-2 0 0 16,-2-2 0-16,2-1-3 0,2-2 1 16,0-3 0-16,0 1-5 0,-2-1-2 15,2 0 0-15,0 0-1 0,0 0-2 16,0 0-2-16,-2 0-4 0,2 0-10 15,0 0-5-15,0 0-7 0,2 0-38 16,0 0-93-16</inkml:trace>
  <inkml:trace contextRef="#ctx1" brushRef="#br0" timeOffset="-196347.06">23640 12060 152 0,'0'-5'29'0,"0"0"1"15,0 3 9-15,0-2-5 0,0 4-4 0,0 0-11 16,0 0-5-16,0 0-6 0,0 4 0 15,0 11 13-15,0 5-3 0,0 4-4 16,6 5 3-16,-2 1-3 16,4 3-4-16,5 3 1 0,-3-1-6 0,2 2 3 15,5-1-3-15,-1-7 4 0,7-2 0 16,-2-10-5-16,4-2 1 0,6-3 1 15,2-9 9-15,6-3 9 0,2-2-9 16,1-17-11-16,1-6 1 0,-4-6 0 16,1 0-2-16,-7-1-3 0,-2 0 0 0,-4 2 4 15,-5-3-8-15,-5 3-8 0,-3 1-5 16,-3 0-14-16,-3 6-16 15,-2 3-15-15,-4 3-33 0,-2 5-86 0</inkml:trace>
  <inkml:trace contextRef="#ctx1" brushRef="#br0" timeOffset="-195375">23749 13193 1 0,'4'-7'114'0,"0"1"-84"16,-4-1 8-16,0 0 1 0,0-2 3 16,0 4-6-16,0-1-8 0,0 0-8 15,0 0 1-15,0 0 1 0,0-1-1 16,0 0-4-16,0 2-5 0,0 0 5 0,0 0-4 15,-6 0-1-15,4 1-3 0,-2 0 4 16,-4 1-4-16,4 0-2 0,-7 1 1 16,1-1-3-16,-2 2 2 0,-1-3-4 15,-1 2 1-15,-1 2-1 0,-3-1 3 16,1 1-2-16,-4 0-2 0,5 1 1 0,-5 8 3 15,1 2-2-15,3 4-2 0,-2 1 3 16,5 5 0-16,1 2 3 16,3 1-5-16,4 3 1 0,0 1 2 15,4-1-3-15,2 0 0 0,2 0-2 0,12-5 0 16,3-2 1-16,1-4-1 0,5-3-1 15,2-7 3-15,4-1-4 0,2-5 2 16,0-1 0-16,2-13 2 0,0-6-1 16,0-3-1-16,-4-3 0 0,-2-2 2 15,2 0-1-15,-8-4 0 0,-3 2 0 16,-1 2 1-16,-5 2 0 0,-4 5-2 15,-4 8-1-15,-4 4 1 0,0 7 4 16,0 1-2-16,0 1 2 0,0 0 0 16,0 2-4-16,0 12-2 0,-4 6 2 15,0 3-1-15,4 1 2 0,0 3-2 0,0 3 0 16,-4 3 3-16,0 4-2 0,0 0 2 15,0 2 0-15,0 2-1 0,-1 5 3 16,-1 7-5-16,2-1 23 0,-4-1-10 16,8-6-6-16,-4-6-6 0,4-4 0 15,0-4 2-15,0-5-2 0,0-8 0 0,0-4-2 16,0-5 2-16,0-1-1 15,0-5-1-15,0-3 1 0,0 0-3 16,0 0-2-16,0 0-9 0,0 0-8 16,0-2-19-16,10-5-25 0,-4-6-37 0,0-1-144 15</inkml:trace>
  <inkml:trace contextRef="#ctx1" brushRef="#br0" timeOffset="-175355.86">20436 14600 109 0,'0'0'45'16,"-3"0"51"-16,-1 0-78 0,0 0 21 16,0 0-7-16,2-1-1 0,2 0-10 15,-2 1-2-15,0 0 0 0,2 0-5 0,-2 0-2 16,2 0-3-16,0 0-2 0,-2 0 3 15,2 2-5-15,-9 6 2 0,7 3 4 16,-4 4-5-16,-2 3 1 0,4 6-4 16,0 4 3-16,-3 2-3 0,3 4-1 15,-2-1-1-15,4 2-1 0,2 0 1 16,0-2-1-16,0 1 0 0,0-5 1 15,0 0-1-15,0-4-3 0,0-3-9 16,2-3 0-16,-2-4-14 0,2-2-14 16,2-3-7-16,-4-4-6 0,0 0-10 0,0-4-15 15,0-2-31-15</inkml:trace>
  <inkml:trace contextRef="#ctx1" brushRef="#br0" timeOffset="-175115.84">20128 14987 86 0,'0'0'242'16,"4"0"-212"-16,0 0 1 0,6-1-5 15,7-4 10-15,8-4-2 0,3-2-6 16,6-1-8-16,-3 2-9 0,0 3-6 15,-5 3-2-15,-3 2 0 0,2 2-2 16,-6 0-2-16,-1 0 2 0,3 1-5 0,-3 6-3 16,1 1-19-16,-2 2-16 0,-1 0-20 15,1-1-58-15,-7-5-76 16</inkml:trace>
  <inkml:trace contextRef="#ctx1" brushRef="#br0" timeOffset="-174895.83">20956 14656 148 0,'0'21'159'0,"-12"5"-149"0,4 9 4 15,-5 2 13-15,3 4 1 0,0 4-13 16,1 0-11-16,7 1-2 0,-2-1-3 16,2-5-24-16,2-6 4 0,0-8-84 15</inkml:trace>
  <inkml:trace contextRef="#ctx1" brushRef="#br0" timeOffset="-173442.75">23174 14627 0 0,'3'0'146'0,"-3"0"-87"0,0 0-26 16,0 0 21-16,0-1-12 0,0-2-13 15,0 3-3-15,0 0-7 0,0 0-3 0,0 0 0 16,0 0-6-16,0 0-4 0,0 0 1 15,0 0-1-15,0 0-1 0,0 0 1 16,0 10 9-16,0 3-3 0,0 3-2 16,0 3-5-16,0 2 5 0,0 4-5 15,-3 3 1-15,1 2-3 0,2 2-2 16,-2 0 3-16,2 2 3 0,0 1-2 15,0-1-3-15,0-1 1 0,0 1 0 16,0-6-3-16,0 6 1 0,-2-4-2 16,-2-2 3-16,2-4-1 0,2-5-2 15,0-5 0-15,4-2-1 0,4-4-15 0,-1-3-3 16,3-2-5-16,-4-3-3 0,5 0-10 15,3 0-11-15,-2-9-38 0,3-6-89 16</inkml:trace>
  <inkml:trace contextRef="#ctx1" brushRef="#br0" timeOffset="-172765.72">24148 14762 4 0,'0'-5'105'0,"0"-4"-29"15,0 3-26-15,-2 0 6 0,2-1-14 16,-2 2-11-16,2-1-5 0,-2 1-2 0,-2 1-1 16,0-1-7-16,-5 3-2 0,1-1-4 15,-4 2 4-15,-3 0 4 16,-1-1-4-16,1 2 0 0,-5 0-3 15,-1 0 4-15,0 0-1 0,-4 0-3 0,1 7 0 16,-1 1-1-16,0 1 1 0,0 4-3 16,0 1-2-16,3 2 1 0,-1 2 0 15,4 1-5-15,3 2 2 0,3 1-1 16,5 2 0-16,2 3-5 0,6 0 4 15,0 1-2-15,0 1 1 0,10 1-1 16,5-3 0-16,-3-1-1 0,5-1 2 0,1-4-1 16,5 0 0-16,2-4 1 0,2-2 0 15,4-6-1-15,0 0 0 16,4-4 1-16,2-3-1 0,-2-2 0 15,-2 0 1-15,-2-7 0 0,2-7 0 0,5-1-1 16,-5-6 1-16,2-2 0 0,-6-2 0 16,0-4 0-16,-5-2 0 0,-1-5 1 15,-2-1-4-15,-5-1 4 0,-9-1-1 16,-3-1 1-16,-2-3 0 0,-2-3-2 15,-2 0 0-15,-17-1 1 0,-2 0-1 0,-5 3-1 16,-5 1-3-16,0 11-2 0,-3 12-2 16,-3 13 1-16,2 7-2 0,2 6-13 15,6 14-13-15,4 8-12 16,7 0-27-16,-3-2-114 0</inkml:trace>
  <inkml:trace contextRef="#ctx1" brushRef="#br0" timeOffset="-163730.19">21833 16088 43 0,'-2'0'20'0,"0"0"102"0,-4 0-88 0,4 0-15 15,-3 0 5-15,3 0 1 0,2 0-9 16,-2 0-10-16,2 0 1 15,0 0 5-15,-4 0 4 0,2 0-4 16,0 0-2-16,2 0 1 0,0 0 0 0,-2 0 2 16,0 0-6-16,0 0-1 0,0 0-2 15,2 0-3-15,-2 0-1 0,2 0 1 16,0 0-1-16,-2 0-1 0,2 0 0 15,0 0-1-15,0 0 0 0,0 0 3 16,6 0 4-16,4-4 1 0,5-6-3 16,-1 0 1-16,7-2 2 0,4-4-4 0,6 0 3 15,4-2-3-15,0-4 0 0,2 1 0 16,2 2-1-16,3-3-1 15,3 2 0-15,1-2 3 0,-1 0 0 16,1 3 0-16,-7 1-2 0,-2 3 3 0,-8-2-4 16,-2 5 2-16,-2-1 0 0,-11 2 1 15,-1 5-1-15,-5-2-1 0,-2 3 1 16,-2 3-1-16,0-3 0 0,5 3-2 15,-3 2 2-15,2-2-1 0,6 1-2 16,-1-1 2-16,5 2-1 0,1-2 0 0,-2 0-8 16,3 1 0-16,-1-3 0 0,4 1 9 15,-5-2-7-15,1 1-6 0,-5 1 12 16,-3-2 1-16,-3 4-4 15,-6 0 0-15,2-1 1 0,-4 2-1 0,0-1 4 16,0-3-10-16,0 4-6 0,0-4 1 16,-6 4-15-16,0-1-2 0,0 0-31 15,-1-1-40-15,-1-4-33 0</inkml:trace>
  <inkml:trace contextRef="#ctx1" brushRef="#br0" timeOffset="-163210.16">22579 15535 8 0,'23'0'83'15,"0"0"-38"-15,4 0-30 0,1 0 28 16,-3 0-8-16,2 0-9 0,-2 0 1 15,0 0-2-15,-3-1-5 0,-1 0 0 16,-4 0-4-16,-7 1 0 0,-4 0-2 16,-2 0-1-16,-4 6-5 0,0 4 8 15,-4 5 1-15,-8 3-4 0,-5 3-6 0,-1 4-4 16,-3 5-2-16,2 0-1 0,3 5-1 15,1 0-4-15,1-1-10 0,6 3-6 16,-1-1-20-16,1 0-37 0,2-5 53 16</inkml:trace>
  <inkml:trace contextRef="#ctx1" brushRef="#br0" timeOffset="-162094.1">19578 16582 0 0,'0'-1'26'0,"0"-4"123"15,0 0-102-15,0 0-1 0,2-1-7 0,-2 0-11 16,0-1-5-16,0-2-7 0,0 2-1 15,0-2 2-15,0 0-2 0,0 0-3 16,0-1 1-16,-2 5 1 0,0-4-2 16,-7 4-1-16,1-1-2 0,0 0-2 15,-3 3 1-15,-3 1-3 0,2 2 2 0,-9 0-4 16,2 1 5-16,-8 12-4 15,1 4 1-15,-5 6 1 0,-2 4 2 16,-1 5 2-16,6 6-3 0,1 3 6 16,2 4 2-16,8 3-3 0,7 0-6 0,8-1-1 15,2-6 9-15,6-7-18 0,13-5 2 16,1-4 4-16,5-3-1 0,0-1 0 15,2-4-2-15,4-3 0 0,0-4-8 16,2-3-8-16,0-3-5 0,-4-4-6 16,0 0-7-16,-4 0-5 0,2-4-27 0,-7-5-37 15,3-4-99-15</inkml:trace>
  <inkml:trace contextRef="#ctx1" brushRef="#br0" timeOffset="-160829.02">20047 16734 23 0,'0'-6'142'0,"-4"2"-98"0,0-1-2 16,-3 3 5-16,-1-1-10 0,0 3-13 0,2-1-7 16,0 0 1-16,-1 0 1 0,1 1-3 15,-4 0-4-15,4 0 2 0,-3 0-4 16,1-2-1-16,0 2 3 0,0 0-5 15,-1 0 5-15,-1 0-3 0,2 0-3 16,-1 0 2-16,-1 0-3 0,4 0-1 0,-5 0 1 16,3 0 1-16,4 0 2 0,-4 0-2 15,2 3-3-15,-1-1 2 0,-1 1 0 16,0 0-3-16,-2 2 0 15,1-1 2-15,1 3-3 0,0 0 3 0,-1 0-2 16,3 2 3-16,-2-2-4 0,2 4 4 16,-2 1-2-16,3-1 2 0,3 3-2 15,0 1 9-15,2 2-13 0,-2-1-1 16,2 3 4-16,0-3-2 0,0 1 0 15,0-2 4-15,4 1-3 0,7 0 3 0,1-1-2 16,-2-3-1-16,7-2 3 0,-3-3-3 16,3-2 0-16,2-5 2 0,-1 0 0 15,3-5-1-15,2-9-3 0,1-1 4 16,-1-4-1-16,-2-2-1 0,-1-1-1 15,-3-6 1-15,-5 2 0 0,-1 0-1 16,-5 1 1-16,-4 1 0 0,-2 3-11 16,0 2 16-16,0 6-4 0,0 4 2 15,-2 4-4-15,0 4 0 0,-2 1 0 16,0 0 0-16,-1 11-3 0,-1 5 1 0,0 5 1 15,0 1 1-15,4 4 0 0,0-1-3 16,2 0 10-16,0-2-18 0,4-5 4 16,6-4-2-16,3-3 1 0,1-2 6 15,3 1-1-15,1-5 0 0,7-1 2 16,0-4 3-16,-2 0-2 0,6-1 0 15,-5-7 0-15,3-6 2 0,0-1-2 16,-2-2-1-16,-2-3 1 0,-5-3 1 16,1 1 0-16,1 1-1 0,-5 0-1 15,1 2-9-15,-9 1 18 0,-1 3-5 16,0 1 0-16,-4 4-1 0,2 2 2 0,-2 2 0 15,-2 2-2-15,0 3 3 0,0 1-3 16,0 0-2-16,2 0-1 16,-2 0 0-16,0 0-2 0,2 1 3 0,-2 6 1 15,0 4 1-15,0 1-1 0,0 6 0 16,0 4-1-16,-2 2 3 0,0 4-2 15,-2-1 8-15,0-3-14 0,4-3 3 16,0-2 2-16,0-6 1 0,0-3-3 16,0-4 4-16,0-3-2 0,0-3 0 15,0 0-1-15,0 0 9 0,0-3-3 0,0-8-7 16,0-4 0-16,0-1 3 0,2-3-1 15,2-1-2-15,2 1 1 0,-1 0 0 16,1 4-2-16,0 2-2 16,-2 3-16-16,6 3 21 0,-3 1-3 0,5 1-4 15,1 4 1-15,-1 0 1 0,2 1 2 0,3 0-1 16,2-1 5-16,1-2-1 15,1-2 0-15,2 0 0 0,-1-2 0 16,1-2 1-16,0-1-1 0,0-2-2 16,-5 2 3-16,-5 1 3 0,-3 2 2 0,-6 3-3 15,-4 1 1-15,0 1 5 0,0 0-5 16,0 1 2-16,0 1-4 0,-2 0 3 15,-2 1-5-15,0 12-2 0,0 4 2 16,-3 4 0-16,3 2 1 0,-2-2-1 16,0 2-1-16,0-4 2 0,4-2 10 0,2-4-15 15,-3-1-1-15,3-6 5 0,0-1-1 16,0-3-2-16,0-2 1 15,0 0 4-15,0-8 0 0,0-7-5 16,3-3 2-16,5-1 2 0,-2-1-13 0,2 3 19 16,1 1-5-16,-3 3 0 0,4 3-2 15,-4 5-1-15,3 1 0 0,1 3 1 16,-4 1-2-16,2 0 0 0,1 3 1 15,-1 6 1-15,0 1 0 0,0 2-1 16,1 1 1-16,1-1 0 0,0-3-6 16,1 0-14-16,-1-1 1 0,0-2 4 0,5-1-14 15,-3 0-29-15,3-3 8 0,-5-2-5 16,-2 0-168-16</inkml:trace>
  <inkml:trace contextRef="#ctx1" brushRef="#br0" timeOffset="-160625.01">21035 16661 29 0,'2'0'162'0,"0"0"-25"16,-2 0-84-16,0 2-7 0,2 1-21 0,4 2 4 16,1 3-1-16,1 2-9 0,-2 1-7 15,0-2-3-15,0 1-3 0,-1 2-2 16,1 0-2-16,0 2 0 15,-4-3-2-15,6-1-1 0,1 0 2 0,1-4-20 16,4-4-24-16,3-2 15 0,4 0-46 16,-1-10-49-16,1-6 0 0</inkml:trace>
  <inkml:trace contextRef="#ctx1" brushRef="#br0" timeOffset="-160393">21405 16563 45 0,'-4'12'-5'0,"-2"3"188"0,-3 5-139 0,-1 5-2 15,0 6-2-15,-3 3 15 0,1 4-16 16,0 0-13-16,-1 4 2 0,1-3-2 16,-3-2 2-16,3-2-17 0,-1-3-2 15,3-3-1-15,4-2-4 0,2-1 0 16,2-6-5-16,2-1 1 0,0-5 1 0,0-3-3 15,2-3-11-15,6-4-10 0,0-4-6 16,5 0-15-16,3-4-17 0,5-9-20 16,0-3 44-16</inkml:trace>
  <inkml:trace contextRef="#ctx1" brushRef="#br0" timeOffset="-160055.98">21849 16412 25 0,'3'-2'319'0,"-3"2"-284"15,0 0 0-15,0 2 11 0,0 9 2 16,0 5-12-16,0 1-10 0,-5 4-1 16,-1 6-5-16,-4 0-2 0,6 6 4 15,-2 2-5-15,-3-2-4 0,3 2 1 0,-2-2-3 16,4-1-2-16,0 0-5 0,1-5-4 15,3 1 4-15,-2-4 11 0,0-5-21 16,2 1 3-16,0-5 3 16,0-2-6-16,2-3-14 0,5 0-11 0,5 0-24 15,2-4-25-15,5 1 27 0,-2-7-217 0</inkml:trace>
  <inkml:trace contextRef="#ctx1" brushRef="#br0" timeOffset="-149303.37">13306 13699 0 0,'0'0'113'16,"-2"0"-19"-16,-4 0-45 0,4 0 4 0,-7 0-15 16,5 0-5-16,-2 0-7 0,0 0-8 15,-2 0-2-15,6 0 4 0,-5 0-4 16,5 0-3-16,0 1-1 0,0 1 1 15,0 1-1-15,0-2 0 0,-2 4-3 16,-4 1 3-16,-1 3-3 0,-3 3-4 0,-3 2 2 16,1 3-1-16,-5 5 0 0,5 2-3 15,-5 5 0-15,5 2-1 0,-3 6 2 16,-1 5-1-16,1 4 2 15,-3 6 4-15,-3 4-3 0,-2 3 3 0,2 0 3 16,11-1 0-16,4-1-10 0,8-4 1 16,0-1-1-16,8-2 2 0,15-9-3 15,6-4 0-15,4-9 0 0,6-9 0 16,6-7 1-16,1-6-1 0,6-6 0 15,-9-3 2-15,0-14-1 0,-1-5-1 0,-11-4-1 16,-2-4 4-16,-11 0-3 0,-7-3-1 16,-3 0 3-16,-8 0-2 0,0 0 0 15,-6-1-1-15,-9 0 1 0,-3 2 1 16,-7 5-1-16,-2 5-2 0,-4 8 1 15,-4 5 1-15,2 9-3 0,-2 0 0 16,1 8 1-16,5 12 0 0,3 0-3 16,7 4-8-16,7 1-4 0,5-3-15 15,7 3-9-15,7-2-14 0,9-1-13 16,5-3-52-16,-3-9-139 0</inkml:trace>
  <inkml:trace contextRef="#ctx1" brushRef="#br0" timeOffset="-148507.32">14166 13889 9 0,'0'-5'142'0,"0"-2"-108"16,0 2 12-16,-2 1 9 15,-2-3-22-15,0 4-6 0,2-4-4 16,-5 2-3-16,5 0-1 0,-4-2-3 16,4 3 0-16,0-2-3 0,-2-1 2 0,0 1 0 15,0 1-1-15,-5-2 2 0,1 1-4 16,-2 0-5-16,-3 1 2 0,1 0-3 15,-1 1 3-15,-1 2-3 0,0 0 3 16,3 2-3-16,-5 0 0 0,-3 0 1 16,3 8 1-16,-5 5-3 0,-2 7 2 0,0 4-2 15,1 5 1-15,-1 6 0 0,4 1-3 16,3 3 0-16,7-1-2 15,5-4 2-15,4-1-2 0,4-6-2 16,13-6 2-16,8-2 0 0,2-7 0 16,8-5-1-16,0-7 1 0,2 0 1 0,2-8-4 15,1-7-3-15,-3-2 4 0,-4 0 0 16,-4-2 0-16,-2 2 0 0,-2 0 1 15,-9-1 1-15,1 6-1 0,-9 0-1 16,-4 6 2-16,-4 2 1 0,0 3-1 16,0 1-1-16,-4 0-1 0,-4 9 1 0,-7 7 0 15,5 5-2-15,-2 5 2 0,-1 1 0 16,1 3 0-16,-1 2 0 15,-3 1 1-15,1 3 0 0,1-2 10 16,4 0-8-16,1-1 0 0,1-4-1 0,0-1 0 16,4-6-3-16,4-4 1 0,0-4 0 15,0-3 0-15,0-2-2 0,0-2-5 16,2-3-8-16,0 0-5 0,4-3-5 15,0-1-4-15,7 0-11 0,-3 0-15 16,6-7-64-16,-3-5-150 0</inkml:trace>
  <inkml:trace contextRef="#ctx1" brushRef="#br0" timeOffset="-145854.18">14873 13810 1 0,'2'0'158'0,"2"-5"-113"15,-4-1-2-15,0-2 14 0,0 4-13 16,0-4-14-16,0 3-2 0,-8-1-7 15,-7 3-4-15,-3 3-2 0,-7 0-6 16,-2 0-3-16,-4 0 3 0,-6 2 1 16,2 8 3-16,0 0 2 0,-1 2 4 15,8 3-1-15,3-2-3 0,8 4-2 16,1 1-3-16,7-1-3 0,3 3-2 0,6 1-4 15,0 1 2-15,8 2-1 0,9 0-1 16,6 1 0-16,-1 0 3 0,5-1-1 16,2 3-5-16,-2 1 2 0,2-1 2 15,-2 0 3-15,0 1 0 0,0-3-4 16,-2-1 3-16,-5 1-1 0,1-2-1 15,-7-4 0-15,-1-1 1 0,-7-5-2 16,-4-3-1-16,-2-1-2 0,0-1 5 16,-6 2 1-16,-9-2-3 0,-3 0 1 15,-1-1 1-15,-4-2-2 0,3-1-2 16,-1 0 1-16,0-4 0 0,5 1-3 0,1-1-1 15,5 0 1-15,2 0 3 0,4 0 0 16,2 0-3-16,2-3 1 0,0-7-4 16,6-2-1-16,10-6 2 0,1-4 2 15,8-4 3-15,2-7-1 0,6-3-1 16,-2-7 2-16,8-4-5 0,0-3-2 15,2-6 1-15,5 1 0 0,-7-1 1 16,-4 2 3-16,-8 4 0 0,-8 1 1 16,-5 5 2-16,-10 6-1 0,-4 3 0 15,-6 7 0-15,-12 5 1 0,-5 8-1 0,-4 5-1 16,-8 6-2-16,0 4 1 0,2 3-20 15,2 11-19-15,8 4-17 0,2-2-45 16,7 1-145-16</inkml:trace>
  <inkml:trace contextRef="#ctx1" brushRef="#br0" timeOffset="-144925.12">11911 15303 241 0,'4'-17'133'0,"-4"7"-98"0,0 5-2 16,0 2 7-16,0 2-5 0,0 1-10 15,0 2-20-15,0 13-1 0,0 8 6 16,0 5-5-16,0 3-2 0,4 4 0 15,-2 3-3-15,2 2 2 0,0 2 1 16,0 0 2-16,1 1-3 0,5 0-3 16,-2-4 1-16,3 3 2 0,-1-2-1 15,0-2-2-15,1-1 2 0,-3-9-2 0,0-1-19 16,-2-3-1-16,-2-4-10 0,1-2 28 15,-5-6-86-15,0-7-53 0,-15-4-48 16</inkml:trace>
  <inkml:trace contextRef="#ctx1" brushRef="#br0" timeOffset="-144742.1">11663 15718 183 0,'12'-9'216'0,"7"4"-189"0,3 3 2 15,9 0 16-15,5 2-12 0,9-1-5 0,7 0 0 16,6 0-7-16,0 0-4 0,-1 1-9 15,-3 0-3-15,0 5-4 0,6 0-2 16,-4 0-9-16,2 3-14 0,-7 2-26 16,-7 1-40-16,-11-3-91 0</inkml:trace>
  <inkml:trace contextRef="#ctx1" brushRef="#br0" timeOffset="-143570.04">13178 15244 48 0,'-2'0'28'0,"2"0"-16"16,0 0 17-16,-2 0 16 15,0 0-1-15,-2 0 3 0,4 0 1 16,0 0-15-16,-3 0-4 0,3 0-1 16,0-1-3-16,0 0 0 0,0-2-2 0,0 2-1 15,0 0 0-15,0-1 2 0,-2 2-3 16,2 0 0-16,0 0-1 0,0 0-13 15,0 8-2-15,-4 10 5 0,2 11 8 16,-2 4-7-16,2 6-7 0,0 2 2 16,2 2-1-16,0 2-4 0,0-2-1 0,0 2 2 15,2 0 0-15,-2-3-1 0,2-1-1 16,-2-5 1-16,2-7-1 15,2-4-4-15,-4-6-7 0,4-4-6 16,1-4-9-16,-3-7-13 0,6-1-12 0,0-3-13 16,2-2-44-16,-1-11-135 0</inkml:trace>
  <inkml:trace contextRef="#ctx1" brushRef="#br0" timeOffset="-142413.97">13821 15138 94 0,'-2'0'95'0,"0"0"-57"0,-3 0 12 16,-1 0-4-16,0 0-12 0,0 0 1 16,0 0-3-16,2 0-9 0,4 0 3 15,-3 0-2-15,1 0-1 0,2 0-2 0,0 0-3 16,0 0-7-16,0 0 0 0,2 0-6 15,13-1 3-15,8-3 1 0,6 2 0 16,8 0-2-16,2-1-4 16,7 2-2-16,-3 0 3 0,-2 1-3 0,-1 0-1 15,-9 5 0-15,-9 4 1 0,-3 0 0 16,-11-1-3-16,-6 4 2 0,-2 0 1 15,-6 2 0-15,-12 2-2 0,-3-1 0 16,-6-2 0-16,0 0-2 0,-2 0 1 16,0 2 2-16,-2 2 0 0,2 3 0 0,2-1-1 15,7-2 1-15,7-2 1 0,7-3-2 16,6 1 0-16,0-1 0 0,0-2 1 15,15 1 0-15,-1-3-2 0,13-1-1 16,2-1 1-16,8-2 0 0,2 3 2 16,-1-2-3-16,-1 1-4 0,-2-2 1 0,-4 0-5 15,0 0 6-15,-6-1 3 16,-5 2 1-16,-3-1-1 0,-9 0 0 15,-6 0 2-15,-2 2 1 0,0 0-2 16,-12 6 3-16,-9 1 1 0,-6 4-1 0,-4 3-1 16,-4 0 2-16,0 3 1 0,4-2-1 15,2 0-3-15,4-1 0 0,0 0 0 16,1 0 0-16,5 0-1 0,3-4 0 15,7-1-2-15,9-3-16 0,0-4-28 16,0-1-20-16,11-7-45 0,1 0-130 0</inkml:trace>
  <inkml:trace contextRef="#ctx1" brushRef="#br0" timeOffset="-141874.94">14670 15114 25 0,'0'0'282'16,"0"0"-253"-16,0 7-24 0,0 4 43 16,0 5-1-16,0 3-16 0,-6 4-12 15,-2 6 0-15,-7 2-6 16,-1 5 12-16,-1 5 7 0,-3-1-15 0,3 1 0 15,3-2 2-15,3-3-6 0,5-3-5 16,4-5-1-16,2-2-5 0,0-5 0 16,8-6-2-16,7-1 0 0,1-5 0 15,9-5 1-15,2-4-4 0,8 0 1 16,2-6-5-16,1-6-2 0,-1-2 3 0,0 2-3 15,-2-2 2-15,4 2-2 0,-3-3-1 16,-1 1 5-16,-2 2-6 0,-2-4 6 16,0 5 3-16,2-2 0 15,-10 0 1-15,-3 6 0 0,-9 1 1 0,-5 2 0 16,0 4-1-16,-6-1-9 0,2 1-17 15,-2 0-15-15,0 0 0 0,0 1-28 16,-4 0-74-16,-6 1-85 0</inkml:trace>
  <inkml:trace contextRef="#ctx1" brushRef="#br0" timeOffset="-141637.93">14966 15226 429 0,'-21'31'103'16,"-1"8"-83"-16,-3 10 38 0,0 2-16 0,0 4-13 15,4 0-8-15,5 2-8 0,6 1-8 16,3-2-3-16,5 0-2 0,2-2-4 15,7-6-16-15,9-1-24 0,7-3-33 16,10-2-53-16,0-12-33 16</inkml:trace>
  <inkml:trace contextRef="#ctx1" brushRef="#br0" timeOffset="-140482.86">12109 16293 14 0,'-6'0'253'0,"4"0"-221"16,-2-1 4-16,2-4 17 0,2-2-12 16,0 1-12-16,0-1-3 0,0 2-5 15,4-1-6-15,4 3-1 0,2-3-1 0,5 3-1 16,-1 0 0-16,1-1 1 0,1 2-7 15,3-1 2-15,0-2 3 0,7 1 1 16,8-1-4-16,9 1 0 16,13 0 3-16,12-1-5 0,13 0 1 0,12 0-1 15,14 0 1-15,11 0-1 0,14 2-2 16,19 3-3-16,12 0 2 0,17 0-1 15,8 0-2-15,7 0 1 0,5 0 1 16,-5 0-1-16,-3 2-2 0,-10 2-4 16,0-1 1-16,-5-3 0 0,-3 0 1 0,-7 0 2 15,-14-5 0-15,-14-5 1 0,-19-1-2 16,-17-3 2-16,-18-1 2 0,-23 3-2 15,-17 0 0-15,-16-2 0 0,-10 5 2 16,-7-1-1-16,3 0-2 0,-5 5 1 16,3-3 1-16,-1 3-1 0,2-1-1 15,1 1 1-15,-1-2 1 0,-3 2-2 16,-3 3-12-16,-2 1-23 0,-2 1-9 15,-4 0-29-15,0-3-48 0,-14-2-198 16</inkml:trace>
  <inkml:trace contextRef="#ctx1" brushRef="#br0" timeOffset="-127575.13">14672 16608 2 0,'0'-2'92'0,"0"0"-20"16,0 0-47-16,0 0 6 0,0 1 1 15,0-1-5-15,0 0-11 0,-2 0-4 16,-2-1 2-16,2 3-4 0,-2-1 5 16,0 1-3-16,4-1 2 0,-2 1 0 15,2 0-4-15,-2-1 5 0,2 1-2 16,-2 0-5-16,2 0 0 0,0 0 0 15,-2 0-1-15,2 0-2 0,-2 0-2 16,-1 0 1-16,-1 0 5 0,2 0-5 0,-2 0 0 16,2 0 0-16,0 0-1 0,0 0 4 15,0 0 0-15,-2 0-1 0,4 0 2 16,0 0 4-16,0 0-7 0,0 0 2 15,0 0-1-15,0 0 2 0,0 0-5 16,4-4 1-16,6-3-2 0,5 1 0 0,-1-2 0 16,7 2-3-16,-5 0 6 15,7-2-2-15,2 3 1 0,2-1 2 16,0 2 0-16,2-1 0 0,2 0 0 15,-7 1-2-15,3 2 1 0,-2 2 2 0,-6-1-5 16,-3 1 1-16,-1 0 2 0,-5 0-3 16,0 0-3-16,-1 6 2 0,-5 3 1 15,2 2 0-15,0 1-1 0,2 1-1 16,-5 4 1-16,3 0 1 0,-2 2-2 15,0 1 0-15,4 2 2 0,-4 2-1 0,1 1-1 16,-3 2 0-16,-2 3 3 0,0-2-5 16,0 10 2-16,-13-4 13 15,1 0-13-15,-1-2-2 0,-5-9 1 16,1-1 1-16,-6 1 3 0,-1-4-3 0,-3-1 0 15,0-4 1-15,0-3-1 0,-2-1 2 16,0-3-2-16,2-3 0 0,3-1 2 16,-3-3 0-16,4 0-2 0,2 0 0 15,5-10 1-15,3-2-1 0,5-1-1 16,4-1 1-16,4-2-1 0,0 4 0 0,0 3-3 15,8 4 3-15,2 3-2 0,3 2 0 16,3 0 0-16,3 0 1 16,0 2 2-16,3 7 0 0,-1 2-2 15,4 2 4-15,-2-1-4 0,-1 0 3 0,5 0 0 16,-2-2-1-16,-2 1-2 0,-1 0 3 15,1 1 0-15,2-1-3 0,-4-2 3 16,-5-4-2-16,5-1-14 0,-2-3-21 16,1-1-15-16,5 0-16 0,-4-1-64 15,-1-10-183-15</inkml:trace>
  <inkml:trace contextRef="#ctx1" brushRef="#br0" timeOffset="-126204.04">13781 15759 0 0,'0'0'0'0,"0"0"6"0,0 0 14 16,0 0 105-16,0 0-105 16,-2 0 7-16,2 0 4 0,-2 0-4 15,2 0-7-15,0 0-4 0,0-2-2 0,0 1-1 16,0 1 2-16,-2-1-1 0,2 1-2 15,-2-1 3-15,2 1-8 0,0 0-2 16,0 0 0-16,0 0-3 0,0 0 0 16,0 0-2-16,0 0 2 0,0 0 2 15,0 0 3-15,0 0 2 0,0 0 2 0,0 0 0 16,0 0 2-16,0 0-4 0,0 0-2 15,0 0 5-15,0 0 2 0,0 0 3 16,0 0-3-16,0 0-1 16,0 0-3-16,0 0-1 0,0 0-2 0,0 0-2 15,0 0-5-15,0 0 0 0,0 0 0 16,-2 6 0-16,0 2 0 0,2 4 0 15,-4 0 1-15,4 1 4 0,-4 4-2 16,4-2 2-16,0 2-1 0,-2 2-2 16,0-3 2-16,2 2-2 0,0-3-1 0,0-1-1 15,0 0 3-15,2-2-1 0,0 0-1 16,0-4-1-16,0-1 1 0,-2 0-1 15,2-5 1-15,0 2 1 0,-2-3-1 16,0-1-1-16,0 1 1 0,0-1 0 16,0 0-1-16,0 0 3 0,0 0-1 15,0 0-1-15,0 0-2 0,0 0-7 16,0 0-9-16,0 0-11 0,2 3-21 15,0 4-5-15,2 3-16 0,0-2-57 16,-4-1-105-16</inkml:trace>
  <inkml:trace contextRef="#ctx1" brushRef="#br0" timeOffset="-116806.51">13655 16555 0 0,'-2'0'46'0,"2"0"-36"16,-2 0-3-16,2 0-4 0,0 0-1 0,-2 0 115 16,2 0-84-16,0 0-22 0,0 0 15 15,0 0 1-15,-2 0-2 0,2 0-4 16,-2 0-2-16,0-3-3 0,0 2 2 15,0-1 4-15,0 0-11 0,0 1 1 16,0-3 3-16,0 4 1 0,-3-2-5 0,1 2 2 16,2 0 1-16,-4-1-7 0,4 1 1 15,-2 0 0-15,2-1 7 0,-2 1-5 16,0 0-2-16,-1 0 2 0,1 0 1 15,2 0-5-15,-2 0 2 0,0 0 3 16,2 0-1-16,-2 0 0 0,2 0-4 16,-2 0 5-16,-1 0 3 0,3 0-8 15,0 0 3-15,2 0 2 0,0 0-5 16,0 0 2-16,0-1 0 0,0 1-4 15,0-5 2-15,4 1-5 0,5-1-2 0,3-1 3 16,3 2 1-16,1-3-3 0,5 0-1 16,4 0 3-16,3-2 3 0,3 3-3 15,3-1-1-15,-3 3 3 0,2 2-1 16,0 2-1-16,-2 0 0 0,4 0 1 15,-8 0-2-15,-2 5-1 0,-9 1 1 16,-6 0-1-16,-3 2 0 0,-5-1-1 16,2 3 2-16,-4 2-1 0,0-1 2 15,-2 3-1-15,-11 2 0 0,-3 0 2 16,-1 3-2-16,-3-4-1 0,-1 4-1 15,2-2 2-15,-1-1 0 0,-1 4-1 0,0-5-1 16,5 3 2-16,-1-3 0 0,5-1-1 16,4 0-1-16,-3-5 1 0,7 0 1 15,4-2-1-15,-2-3-2 0,2-1 1 16,0-2 2-16,0-1-2 0,0 2 1 0,2-2 0 15,6 2 2-15,3-2-1 16,1 0-1-16,3 0 1 0,-1 0 1 16,3 0-2-16,-1 0 0 0,1 1 0 15,1 2 1-15,-1 0-1 0,-1 3-1 16,1 0 11-16,-3 0-15 0,1 2 1 0,-5 1 2 15,7 5 4-15,-1 1-4 0,1-1 4 16,1-1-4-16,-3-2 0 0,-1 0 1 16,3 2 0-16,-7-2-1 0,1 2 1 15,-9-3 2-15,0 1-4 0,-2-2-3 16,0-1 6-16,0 3 1 0,-2-4-1 0,-7 0-2 15,1 0 3-15,-2-3 2 16,1 3-3-16,-1-2 0 0,-4-2-1 16,1 0 5-16,-5-1-4 0,-3 0 1 15,2-1 2-15,-3-1 2 0,1 0-4 0,-2 0 1 16,5 0 2-16,-1 0 0 0,2 0-3 15,3 1-1-15,4 1 2 0,3-1-2 16,3 2-1-16,0 0 0 0,0 2 0 16,2 2 1-16,-2 0-2 0,2 0-4 15,2 1-5-15,-4-2-10 0,4 2-9 0,0-2-10 16,0 1-13-16,0-1-18 0,4-2-27 15,0-4-103-15</inkml:trace>
  <inkml:trace contextRef="#ctx1" brushRef="#br0" timeOffset="-115293.42">12812 15819 8 0,'0'0'14'16,"0"0"-7"-16,0 0-1 0,-2 0 74 16,2 0-25-16,-4 0-41 0,4 0 7 0,0 0 9 15,0-3-6-15,0 2-5 0,-2-2 1 16,2 0 2-16,-2 2-1 0,0 0-6 15,2 1-3-15,0 0-2 0,0-1-1 16,0 1 0-16,-2 0-1 0,2 0 3 16,0 0-3-16,0 0 1 0,0 0 0 15,0 0 3-15,0 0 0 0,0 0-4 16,0 0 5-16,0 0 0 0,0 0-5 15,0 0 2-15,0 0-2 0,0 0 0 16,0 0-2-16,0 0-1 0,0 0 6 0,0 0-5 16,0 0-1-16,0 0-1 0,0 0-3 15,0 0 5-15,0 0-6 0,0 9 4 16,0 1 7-16,0 4-4 0,-3-1-1 15,3 1-3-15,0 3-1 0,0-4 0 16,0 3 0-16,0-3-2 0,0-2 2 0,0 1-1 16,0-2 0-16,3 0-1 0,-3 1 4 15,0-3-2-15,0 3 1 0,0-4-2 16,0 0 2-16,2 0 0 15,-2-1-2-15,0 0-1 0,0-4 0 0,0 1 2 16,0-2-1-16,0-1 0 0,0 0 1 16,0 0 3-16,0 0-2 0,0 1-5 15,0-1 4-15,0 0 0 0,0 0-5 16,0 0-1-16,0 0-3 0,0 3-3 15,0 4-2-15,0 0-5 0,0 3-4 0,0 1-13 16,0 0-14-16,6-1-24 0,0-4-51 16,-4-2-127-16</inkml:trace>
  <inkml:trace contextRef="#ctx1" brushRef="#br0" timeOffset="-111913.23">13087 16572 1 0,'0'0'8'0,"0"0"140"0,-4 0-99 0,0-2-14 16,-3-1 9-16,-1 1-15 0,0 0-8 15,0 1 3-15,-5 0 1 0,-1 1-6 16,-1 0 0-16,1 0 1 0,-1 0 0 15,1 0-6-15,4 2 3 0,-3 2 2 16,3 1-3-16,0-1-3 0,1 1 3 0,7-1-4 16,0 0-6-16,0 2-4 15,2 1 1-15,0 3 1 0,0 3 2 16,6 3 0-16,9 1-5 0,3 5 5 15,-1 0-3-15,8 1-1 0,-5 2-1 0,3 0-1 16,-2 2 2-16,1 3-2 0,3-2 11 16,-2 3-15-16,0-2 2 0,2 1 2 15,-3-3 0-15,-1-2 0 0,-4-1 0 16,-9-3 0-16,0 0 0 0,-8 1 0 15,0-2 1-15,-4 4-1 0,-8-2 0 0,1 0 2 16,-3-2-1-16,1-3-1 0,1-2 1 16,-1-3 1-16,1 0-3 15,0 0 0-15,-3-1 1 0,5-3 3 16,0-3 0-16,-5-1-3 0,5-2 1 0,-5-2 0 15,3 0 2-15,-1-1-3 0,1-10 2 16,4 0-2-16,0-4 1 0,-1-4-1 16,1-1 0-16,2-4 1 0,0-3 0 15,-1-2-4-15,3-3 0 0,4-1-1 16,0-1-2-16,0 4 1 0,11 1-5 15,7 4 3-15,1 3 4 0,6-2-5 0,6 0 4 16,2-3 1-16,4-2-1 16,2-1 2-16,0 0 1 0,-3 0-8 15,-3 1 16-15,-11 0-7 0,1 4 2 16,-10 3 0-16,-9 4-1 0,-4 2 0 0,0 0 3 15,-11 1-2-15,-3 1 0 0,-5 0 0 16,-6 6-1-16,1 3 0 0,-5 4-1 16,-2 1-1-16,-4 0-3 0,6 7-10 15,-2 3-25-15,2 0-11 0,-2 1-41 16,-2-3-225-16</inkml:trace>
  <inkml:trace contextRef="#ctx1" brushRef="#br0" timeOffset="170369.91">25851 6502 33 0,'0'0'17'16,"5"0"-7"-16,-5-2 21 0,0-6 102 16,0 4-97-16,0-2-4 0,0 0 4 15,0 3-11-15,0-3-4 0,0 2 1 16,0-1-3-16,0-1-1 0,-5 2-6 15,3 1 5-15,0 0 0 0,0 2-5 0,-2-2-2 16,4 2 1-16,-2-1-3 16,0 0 2-16,0 2-2 0,-2-1-1 15,4 1-2-15,0 0-4 0,-2 0-1 16,2 4 1-16,-4 3 2 0,4 3 0 0,-3 0-2 15,3-2-1-15,0 5 3 0,-2 0 2 16,0 2 0-16,2 4 0 0,-2 1 2 16,2 3-3-16,-2 2 3 0,0 0-5 15,-2 4 2-15,2 1 2 0,-2 2-3 16,4 1-1-16,-4 0 0 0,2 2 0 0,-5-2 0 15,3 0 0-15,0-3 0 0,0-3-3 16,-2-1 2-16,0-3-1 16,1-2 1-16,-1-5 3 0,4-4-4 15,0-4-2-15,0-3 1 0,0-1 2 0,2-2-1 16,0-2-2-16,0 0-8 0,0 0-3 15,0 0-3-15,8-4-3 0,-2-7-14 16,5-1-9-16,1-2-23 0,-1-6-54 16,1-3-131-16</inkml:trace>
  <inkml:trace contextRef="#ctx1" brushRef="#br0" timeOffset="170762.94">26209 6500 207 0,'0'2'58'0,"0"7"-19"0,-2 6 4 15,-4 4 0-15,2 6-2 0,2 0-7 16,-1 2-10-16,3 2-3 0,0 0-8 15,-2 1-2-15,2 1 0 0,-4-2 0 16,2 2-6-16,0 1-1 0,-4-4 3 16,2 2 3-16,0-5-9 0,2-2 1 0,-3 2 1 15,1-2-2-15,4-1-1 0,-4-3 1 16,4-3-1-16,0-3-3 0,0-4-10 15,0 0-5-15,0-1-10 0,4-4-10 16,0 1-10-16,3-5-15 0,1 0-47 16,-4 0-53-16</inkml:trace>
  <inkml:trace contextRef="#ctx1" brushRef="#br0" timeOffset="171106.96">26587 6515 142 0,'0'0'136'0,"0"4"-74"16,0 3-22-16,-6 5-12 0,-2 7 4 16,-3 3-4-16,3 6 4 0,-6 4-12 15,1 2 3-15,3 3-10 16,0 3-6-16,3-3-3 0,1 2 1 0,-2-4-3 15,6-3-1-15,2-1-1 0,0-5 2 0,0-1-2 16,0-6 0-16,0-3-3 16,4-2-7-16,2-4-9 0,0 0-11 15,-1-4-7-15,3-2-12 0,0-4-15 16,0 0-37-16,1-3-73 0</inkml:trace>
  <inkml:trace contextRef="#ctx1" brushRef="#br0" timeOffset="171470.98">26976 6457 41 0,'4'7'277'0,"0"1"-257"0,-4 3 11 0,0 6 19 15,0 8-13-15,-6 3-14 16,-4 6-2-16,-1 2 7 0,1-2-13 16,2 1-11-16,2-3 1 0,-1 1 1 15,1-3-2-15,0 0-2 0,2 0-1 0,0-5-1 16,4 1 1-16,0-4-1 0,0-1-8 15,0 1-6-15,0-5 0 0,0-2-3 16,0 0-29-16,0-4-8 0,0-2-18 16,4-3-9-16,0-6-8 0</inkml:trace>
  <inkml:trace contextRef="#ctx1" brushRef="#br0" timeOffset="171819">27410 6519 178 0,'2'5'131'0,"0"1"-97"16,-2 3-14-16,0 8 25 0,0 2-3 15,0 3-7-15,0 6-14 0,-6 1-7 16,4 3-2-16,-2 1 0 0,-2 1-4 15,-1 2-1-15,-1-1 0 0,2 1-3 16,0-2 3-16,-1-4-6 0,1 0 0 0,0-3 0 16,2-3 0-16,0-2-3 0,0-5-6 15,4-4-19-15,0-4-11 16,0-2-2-16,0-3-21 0,0-4-47 15,0 0-82-15</inkml:trace>
  <inkml:trace contextRef="#ctx1" brushRef="#br0" timeOffset="172153.02">27749 6489 50 0,'4'0'239'0,"2"0"-185"0,-4 0-16 15,0 5 2-15,3 8-8 0,-5 1-4 16,0 9 6-16,-5 4-8 0,-5 3 3 15,2 5-19-15,-5 0-4 0,5 0 2 0,0 2-2 16,0-2-1-16,-1 1-1 0,1-2-3 16,4-5-2-16,-2 0 2 0,4-5 0 15,2-1-2-15,0-2-3 16,0-4-4-16,0-3-2 0,2-5-20 0,2-5-22 15,0 1 10-15,4-5-21 0,1 0-36 16,-5-6-84-16</inkml:trace>
  <inkml:trace contextRef="#ctx1" brushRef="#br0" timeOffset="172456.04">28036 6539 79 0,'4'4'56'0,"-1"1"88"0,-3 0-113 15,0 8 22-15,0 4-6 0,0 0 10 0,0 7-21 16,0-1-7-16,-7 2-10 0,1 5-2 15,0-1-3-15,-2 3-4 0,-3 1-4 16,3-5-6-16,-2 5 2 0,-1-4 1 16,7 0-2-16,-2-2-1 0,0-1-1 15,0-3-5-15,-1 0-2 0,7-3-7 16,0-6 8-16,0-4-31 0,0-4-9 15,0-4-4-15,7-2-32 0,-1 0-54 16</inkml:trace>
  <inkml:trace contextRef="#ctx1" brushRef="#br0" timeOffset="172755.06">28549 6386 101 0,'4'0'197'0,"-2"0"-149"0,0 0-19 15,-2 4-6-15,0 5 17 0,-2 9 7 16,-8 7-15-16,-3 7-8 0,-3 12 3 15,-1 1-11-15,1 5-2 0,1 4-9 16,-1-1 2-16,1 7-5 0,5-1-1 16,2-1 0-16,4 3 0 0,4-2-1 0,0 4-7 15,4-2-11-15,6-2-7 16,3-2-22-16,3-7-11 0,7-7-39 15,0-10-85-15</inkml:trace>
  <inkml:trace contextRef="#ctx1" brushRef="#br0" timeOffset="173747.1">24450 7670 170 0,'4'-9'85'0,"0"2"-1"16,-2 2-33-16,0 1-8 0,-2 2-4 15,0 1 1-15,0 1-9 0,0 0-17 16,0 6-4-16,0 7 6 0,0 6-3 16,0 3-4-16,-8 3 1 0,4 0-4 0,0 0 1 15,0 3-5-15,2-1 0 16,0 1 1-16,2-1-2 0,0-3 0 15,0-4-1-15,0 0 1 0,2 1-4 16,2 3-5-16,-2-2-7 0,2-1 1 0,0-3-1 16,-2-5-29-16,4-3-7 0,-4-3-13 15,-2-5-67-15,0-1-85 0</inkml:trace>
  <inkml:trace contextRef="#ctx1" brushRef="#br0" timeOffset="173958.12">24214 7856 353 0,'9'-9'43'0,"9"5"-2"16,5 2-8-16,6-1 1 0,8 2 0 15,2 1-9-15,13 0-8 0,0 0 0 16,3 3-9-16,1 4-4 0,0 2-3 15,-2 1-1-15,-2 2 0 0,-3 2-15 16,3 1-33-16,-3 1-28 0,1-4-98 0</inkml:trace>
  <inkml:trace contextRef="#ctx1" brushRef="#br0" timeOffset="175601.22">25746 7638 116 0,'0'-7'76'0,"0"-2"-15"16,0 3 12-16,0-1-25 0,0 4-2 15,0 0 1-15,0 3-13 0,0 0-10 0,6 0-11 16,-4 9 0-16,4 6 10 0,-3 3-2 15,-1 2-6-15,-2 4 0 0,0 0-2 16,0 3-4-16,0 1 0 0,0-2-4 16,0 1-1-16,0-2-2 0,-2-4-2 15,2 1 2-15,0-4-2 0,0 0-1 16,0-3 2-16,0-2-3 0,2 0-7 15,4-4-9-15,-4-2-10 0,4 1-10 16,0-4-7-16,3 2-11 0,-1-2-19 16,-2-4-45-16,4 0-110 0</inkml:trace>
  <inkml:trace contextRef="#ctx1" brushRef="#br0" timeOffset="176068.24">26254 7681 21 0,'0'0'214'0,"0"0"-150"15,0 0-7-15,0 0-20 0,-2 7 12 16,-2 6 0-16,2 5-14 0,0 4-13 0,2 7-2 16,-4 3-6-16,0 3-6 0,4 2 12 15,-4-1-11-15,2-1-7 16,2-3 1-16,0 0-3 0,0-2 1 15,0-3-2-15,0-2-2 0,0-2-13 0,2-7-14 16,8-4-13-16,0-3-11 0,1-7-23 16,1-2-50-16</inkml:trace>
  <inkml:trace contextRef="#ctx1" brushRef="#br0" timeOffset="176396.26">26608 7622 298 0,'2'0'43'0,"-2"2"-9"0,2 5-1 16,-2 5 0-16,0 3 12 0,0 8-11 15,0 4-10-15,0 4 0 0,-4 3-3 16,2-2-13-16,0 1-7 0,0-1 0 15,2-1 1-15,-2-2-1 0,2-1 0 16,0-3-1-16,0-3-5 0,0-2-9 16,4-4-7-16,2-5-8 0,2-2-25 15,-1-4-28-15,-1-5-90 0</inkml:trace>
  <inkml:trace contextRef="#ctx1" brushRef="#br0" timeOffset="176692.28">26992 7651 353 0,'0'2'23'0,"3"3"-12"0,-3 6 31 16,0 4-9-16,-3 4 15 0,-7 5-14 16,-2 5-12-16,1 1-5 0,1 2-10 15,0-2-1-15,4 2-5 0,-1-4 1 16,5 0-3-16,0-3 1 0,2-3 0 15,0-1-3-15,0-4-14 0,0-4-3 16,4-3-9-16,3-5-19 0,1-1-9 16,-4-4-35-16,0 0-108 0</inkml:trace>
  <inkml:trace contextRef="#ctx1" brushRef="#br0" timeOffset="176988.3">27307 7550 333 0,'2'0'48'0,"-2"0"-24"0,2 3 2 16,-2 8 5-16,0 8 10 0,0 4 0 15,-2 2-20-15,-7 4-6 0,1 0-3 16,-2 4-5-16,-3 1 0 0,3 4-4 0,2 0-1 16,2 0-1-16,2-2 1 0,4-2-2 15,0-4-5-15,0-6-3 16,0-5-5-16,0-3-5 0,0-6-11 15,0-3-5-15,2-5-5 0,4 1-25 0,-2-3-66 16,-2 0-119-16</inkml:trace>
  <inkml:trace contextRef="#ctx1" brushRef="#br0" timeOffset="177268.31">27613 7630 413 0,'0'0'23'16,"2"1"-7"-16,-2 8 10 0,0 3 6 15,-2 3 5-15,-7 4-13 0,-1 3-13 16,0 5-6-16,-5 0 2 0,7 3-5 15,-4-1-1-15,-3 0 0 0,7 0-2 0,0-1 2 16,-1-1-2-16,7-2 1 0,-2-6-1 16,2-2-9-16,2-4-8 0,0-2-8 15,0-1-9-15,0-4-16 16,0 0-33-16,2-6-87 0</inkml:trace>
  <inkml:trace contextRef="#ctx1" brushRef="#br0" timeOffset="177548.33">27902 7616 363 0,'-4'15'31'0,"-4"7"-15"16,1 2 25-16,-1 0-21 0,-2 1 15 16,-1 1 0-16,3 2-13 0,-2 1-8 15,2 2-10-15,-1-1-2 0,1-1 1 0,4-4-1 16,-2-3-1-16,6-3-1 0,0-2 1 15,0-5-5-15,0-1-11 0,0-4-11 16,0-1-8-16,8-2-15 0,0-4-33 16,3 0-95-16</inkml:trace>
  <inkml:trace contextRef="#ctx1" brushRef="#br0" timeOffset="177820.34">28289 7603 440 0,'0'17'16'0,"-3"6"8"0,-5 4 8 15,-2 1-2-15,-3 0 7 0,-1 2 0 16,2 4-23-16,-1 3-4 0,3 3-4 16,6 5-4-16,2-1-2 0,2 4 1 0,0 0-3 15,0-1-8-15,0 1-22 0,4-2-16 16,6-5-36-16,3-7-96 0</inkml:trace>
  <inkml:trace contextRef="#ctx1" brushRef="#br0" timeOffset="193735.26">29332 6797 2 0,'0'0'203'0,"-6"0"-148"0,4-1 1 15,-2-3-6-15,0-1-9 0,4 4-5 16,0-4 2-16,0 4-18 0,0 0-12 15,6-1-2-15,9 2 1 0,1-3 3 16,5-1 0-16,2 1-5 0,-1 0-3 16,5 2 0-16,-2 1-1 0,2 0 0 0,0 0-1 15,-5 0-2-15,1 0-5 16,-6 1-6-16,-3 2-8 0,-1 3-5 15,-5-2-9-15,-2 3-7 0,-4-2-16 16,-2 2-20-16,0-1-31 0,-2-3-38 0</inkml:trace>
  <inkml:trace contextRef="#ctx1" brushRef="#br0" timeOffset="193922.27">29248 7058 87 0,'0'3'158'16,"0"-3"-103"-16,0 0-22 0,6 0 9 15,8 0-9-15,7 0-1 0,2 0-10 0,2-3-15 16,1-1-3-16,1 0-3 0,0 1 1 16,0 0-7-16,2-1-11 0,2 3-18 15,2-1-6-15,-2-1-62 0,0-3-141 16</inkml:trace>
  <inkml:trace contextRef="#ctx1" brushRef="#br0" timeOffset="194231.28">30263 6653 99 0,'0'0'196'16,"-2"0"-146"-16,-9 1-6 0,-3 12-12 16,-3 1-1-16,3 8-3 0,-1 1-8 15,1 3-7-15,6 0-4 16,-3 1-5-16,3 1 0 0,0-3-2 0,1-2 0 15,5-1-2-15,2-3 1 0,0-2 0 16,0-2-1-16,0-3-8 0,9-2-9 16,-3-3-10-16,4-2-18 0,-4 0-12 15,-1-5-30-15,3 0-63 0</inkml:trace>
  <inkml:trace contextRef="#ctx1" brushRef="#br0" timeOffset="194463.3">30134 6613 66 0,'9'-5'169'16,"-1"-7"-116"-16,6 4 12 0,5-2-22 15,2-1-2-15,8 5-5 0,0-3-8 0,4 1-9 16,-2 6-6-16,-2 0-7 0,-2 2-3 15,-3 0-2-15,-1 0-1 16,-2 7 1-16,-1-1-5 0,1 2-5 0,-9-1-13 16,-1 2-8-16,-3 2-13 0,-8 0-14 15,0-2-24-15,0-2-41 0</inkml:trace>
  <inkml:trace contextRef="#ctx1" brushRef="#br0" timeOffset="194639.31">30145 6858 187 0,'0'5'75'0,"0"1"-28"0,6 1 7 16,2-4-18-16,9-2 2 0,6-1-10 16,3 0-15-16,3-3-7 0,2-3-3 15,0 1-3-15,0-1-7 0,5-1-20 16,1 1-17-16,-2-3-30 0,-4-4-111 15</inkml:trace>
  <inkml:trace contextRef="#ctx1" brushRef="#br0" timeOffset="194854.31">30800 6627 70 0,'-4'0'204'0,"-4"4"-163"16,-1 4 12-16,1 4-29 0,-4 3 10 0,1 2 2 15,-1 3-17-15,0 3-8 16,-1 2-3-16,3-1-2 0,2-1-4 15,-1-1 1-15,1-3-1 0,6 0-1 16,2-1 0-16,0-3-2 0,0-1 0 0,0-5-1 16,4-1-20-16,2-2-14 0,1-4-9 15,-1 0-37-15,-2-2-79 0</inkml:trace>
  <inkml:trace contextRef="#ctx1" brushRef="#br0" timeOffset="195056.33">30744 6635 238 0,'6'-12'44'16,"7"2"22"-16,3 1-13 0,3 0-17 16,6 0 3-16,2-1-12 0,2 2-12 15,0 2 0-15,-9 2-8 0,3 4-4 16,-6 0-2-16,-3 0-1 0,-2 3 0 15,3 3-12-15,-5 5-15 0,-6 1-25 0,-4 0-26 16,0 2-82-16</inkml:trace>
  <inkml:trace contextRef="#ctx1" brushRef="#br0" timeOffset="195215.34">30717 6791 253 0,'13'0'16'15,"5"0"19"-15,3 0 22 0,6 0-41 16,0-1 6-16,6-6-8 0,6 1-7 0,3 1-6 15,5-1-1-15,-1 6 0 0,-3 0-13 16,-4 0-40-16,-12 9-79 0</inkml:trace>
  <inkml:trace contextRef="#ctx1" brushRef="#br0" timeOffset="195835.37">29421 7923 247 0,'7'-4'40'0,"1"0"28"0,6-1-19 16,3-1-12-16,3 0 4 0,-1 0-11 15,2 4-12-15,-1 2-11 0,-1 0-4 16,-2 0-2-16,-3 0 0 0,-2 2-1 15,-3 4-10-15,-1 0-16 0,-6 2-18 16,-2 3-31-16,0-3-75 0</inkml:trace>
  <inkml:trace contextRef="#ctx1" brushRef="#br0" timeOffset="196002.37">29378 8161 300 0,'19'0'13'0,"12"-6"21"16,6-2 8-16,2-2-17 0,4 2 2 15,1 2-13-15,-3-1-12 0,5 3-4 16,-5-2-17-16,2 0-35 0,-1-1-40 0,-5-4-78 16</inkml:trace>
  <inkml:trace contextRef="#ctx1" brushRef="#br0" timeOffset="196263.39">30238 7820 279 0,'2'-6'42'0,"-2"3"34"0,0 2-27 16,0 1-21-16,0 0 8 0,-4 7-14 16,-9 7-10-16,-5 2 0 15,3 7 0-15,1-2-4 0,-1 2-1 16,7 1-4-16,-2 0 1 0,1-1-2 0,3 1 5 15,2-3-3-15,4-2-3 0,0 0-1 16,0-3 0-16,0-4-1 0,6-4-7 16,1 1-17-16,-1-4-9 0,0 0-21 15,-2-2-23-15,-2-3-54 0,0 0-97 16</inkml:trace>
  <inkml:trace contextRef="#ctx1" brushRef="#br0" timeOffset="196487.41">30134 7775 283 0,'11'-11'45'16,"5"0"21"-16,3-1-26 0,2 3-1 15,8-2-1-15,2 1-13 0,-2 2-9 0,2 3-6 16,-9 3-4-16,-1 2-3 0,-2 0-3 15,-3 0 1-15,3 0-1 16,-5 2-3-16,-4 5-13 0,-5 1-16 16,-1 1-4-16,2 0-12 0,-4-3-21 0,2 3-43 15,-4-3-58-15</inkml:trace>
  <inkml:trace contextRef="#ctx1" brushRef="#br0" timeOffset="196679.41">30153 7975 341 0,'12'0'10'0,"3"0"47"0,8 0-23 16,4 0-11-16,6-5-1 0,0-3-12 15,4 0-6-15,2 0-1 0,-2-1-2 16,3 2-7-16,-3 0-26 0,-4 0-23 15,-4-1-70-15,-4-1-133 0</inkml:trace>
  <inkml:trace contextRef="#ctx1" brushRef="#br0" timeOffset="196907.44">30788 7788 253 0,'0'0'49'0,"0"6"-8"15,-4 0 4-15,-5 6-12 0,-1 5 8 16,-2 1-10-16,1 4-3 0,1-1-11 15,0 1-11-15,3 1 1 0,1-2-2 16,4 1 0-16,-2-3-2 0,2-3-1 0,2 0-1 16,0-4 0-16,0-4-1 0,0 0-1 15,2-4-8-15,4-2-10 0,-2-2-8 16,2 0-18-16,1 0-11 0,-5-2-35 15,6-6-72-15</inkml:trace>
  <inkml:trace contextRef="#ctx1" brushRef="#br0" timeOffset="197139.45">30773 7713 282 0,'19'-8'37'0,"1"1"37"0,3 0-33 15,6 1-6-15,0-1 2 0,2 2-12 0,2 2-12 16,-6 2-6-16,0 1 0 0,-8 0-4 16,-3 0-3-16,1 0 0 15,-5 3-3-15,-2 3-10 0,-3 1-10 16,-7-1-13-16,0 5-21 0,0-1-33 0,-15 0-117 15</inkml:trace>
  <inkml:trace contextRef="#ctx1" brushRef="#br0" timeOffset="197305.46">30792 7950 355 0,'20'-6'18'0,"5"-3"50"15,2-2-40-15,8-4-1 0,3 1-6 16,9-1-9-16,13-1-9 0,10 0-3 0,1 3-14 15,3 1-49-15,-10 1-67 0</inkml:trace>
  <inkml:trace contextRef="#ctx1" brushRef="#br0" timeOffset="-198661.36">25068 9234 77 0,'0'-2'94'0,"0"1"-45"0,0 0 10 16,0 0-13-16,0 1-14 0,0 0-9 15,0 0-10-15,0 0-4 0,0 0 3 16,0 4 16-16,0 6-8 0,0 3-3 16,0 2 0-16,0 1 3 0,0 1-3 0,0 3-5 15,0 2 4-15,2 4-5 0,-2 0 1 16,4 7-4-16,-4-1 9 0,6 2-15 15,-4-2 0-15,1-1-1 0,1-2 0 16,-2 0 1-16,0 1-1 0,-2-1 0 16,0-3 1-16,2-1-1 0,-2-2-2 15,0-1 3-15,0-2-3 0,0-4 2 16,0 3 0-16,0-5-1 0,0 1 0 15,0-4 7-15,0-3-4 0,0-3-2 16,0-4-1-16,0 0 2 0,2 1 0 16,-2-2 0-16,0 0 4 0,0 0 7 0,0 0-6 15,0 0-5-15,0-2 0 0,0 0 1 16,0-2-3-16,0 1 0 0,0 1 1 15,0 1 0-15,0 1 1 0,0-2-3 16,0 0 1-16,0 2 1 0,-2 0 0 16,2 0-2-16,0 0 1 0,-2-2 1 15,2 2-2-15,0-1-3 0,-2 1 2 16,2 0-2-16,0 0-2 0,0 0-2 15,0-3-5-15,0 0-6 0,2 0-11 16,4-3-14-16,4 1-16 0,-1-3-20 0,-3-3-90 16</inkml:trace>
  <inkml:trace contextRef="#ctx1" brushRef="#br0" timeOffset="-197468.28">25820 9322 107 0,'0'0'60'0,"0"0"-17"16,0 0 9-16,0 0-9 0,0 0 1 15,0 0-1-15,0 0-11 0,2 0-9 16,1 0-6-16,3 0 6 0,-2 0 1 15,0 0-4-15,0 7-3 0,0 8 3 0,0 5-4 16,1 5-5-16,-3 2-5 0,0 1 2 16,0-2 7-16,2 2-18 0,-4-4 5 15,4-2-2-15,0-1 0 0,-4-2 0 16,0 1 0-16,0 1 2 0,0 0 0 15,0-3-2-15,0-6 0 0,0-1-6 16,0-4-4-16,2-1-12 0,-2 0-9 0,2-4-9 16,2 1-9-16,-4-1-18 15,0-2-37-15,0 0-61 0</inkml:trace>
  <inkml:trace contextRef="#ctx1" brushRef="#br0" timeOffset="-197108.26">26226 9309 53 0,'2'0'116'15,"-2"0"-7"-15,0 2-59 0,0 1-10 16,0 5-1-16,0 1 4 0,0 6-10 0,0 4-10 15,-5 3-4-15,3 3-7 0,0 1-4 16,0-1 12-16,2-2-20 0,0-1 0 16,0 0 0-16,0-2 0 15,0-3 4-15,0-3-4 0,2-3-1 0,2-3 2 16,1 0-5-16,-1-2-8 0,2-1-11 15,0-4-15-15,2 0-4 0,1-1-21 16,-3 0-39-16,-2-4-92 0</inkml:trace>
  <inkml:trace contextRef="#ctx1" brushRef="#br0" timeOffset="-196788.25">26639 9256 71 0,'0'0'204'0,"0"0"-134"15,0 6-28-15,0 5 0 0,-2 2-9 16,-4 4-7-16,2 7-4 0,-1 3-11 16,-3 3-3-16,2 1 9 0,4-2-12 15,0-2 10-15,2-2-17 0,0-1 1 16,0-3 0-16,0-2 2 0,0-2-1 15,0-1-6-15,0-1-7 0,0-4-3 16,4-1-47-16,2-2-8 0,-4-8-70 16,-2 0-110-16</inkml:trace>
  <inkml:trace contextRef="#ctx1" brushRef="#br0" timeOffset="-196427.23">27019 9208 76 0,'7'-3'203'16,"-5"-1"-149"-16,-2 3-1 15,0 1-18-15,0 0-13 0,2 12 15 16,-2 4-7-16,0 5-17 0,0 6-3 15,0 4-3-15,0 1 4 0,-2 3-3 0,0-3-6 16,-3 2 0-16,-1-1 11 0,6-3-18 16,-2-1 6-16,2-5-1 0,0-3-3 15,0-3 1-15,4-1-14 0,-2-6-20 16,0-2-13-16,5-1-16 0,-7-6-30 15,0-2-87-15</inkml:trace>
  <inkml:trace contextRef="#ctx1" brushRef="#br0" timeOffset="-196099.22">27356 9243 139 0,'2'-2'208'0,"-2"1"-158"15,0 1-9-15,0 0-5 0,0 1-3 16,0 9 6-16,0 4-15 0,-4 7-13 0,-4 1-5 15,2 1 14-15,0 1-10 0,1 2-5 16,1 0-6-16,-2 1 4 0,0 2 12 16,-2-3-18-16,6-1 2 0,-1-3 1 15,-1-2 0-15,4 0-5 0,0-1-4 16,0-2 4-16,4-2-15 0,1-4-18 0,3-3-23 15,-2-3-7-15,-2-5-8 16,0 0-81-16</inkml:trace>
  <inkml:trace contextRef="#ctx1" brushRef="#br0" timeOffset="-195752.19">27708 9265 79 0,'2'-4'249'0,"-2"1"-196"15,0 3-5-15,0-1 3 0,0 1-15 16,0 0-2-16,0 3-22 0,0 10-3 16,0 4 3-16,-2 5 0 0,-7 3-6 0,3 5 5 15,2-1-7-15,-4 3 0 0,2 0 9 16,1-3-17-16,-1 0 3 0,4-4 2 15,-4-1-2-15,6 2 0 16,0-4-3-16,2-3 3 0,4-2-20 0,3-2-17 16,-3-2 0-16,4-4 0 0,-2-3 17 15,3-6-131-15,-5 0-65 0</inkml:trace>
  <inkml:trace contextRef="#ctx1" brushRef="#br0" timeOffset="-195356.16">28111 9194 3 0,'0'3'142'15,"0"1"-111"-15,0 0 25 0,0 3 3 16,0 1-7-16,0 3-9 0,0 3-11 0,0 6 3 16,-2 2-2-16,-2 2-5 15,-1 3 1-15,-1 1-7 0,4-1-4 16,-4 2-2-16,2-1 7 0,0-3-24 15,0-1 2-15,-3-5-1 0,5 0 2 0,-2-5-2 16,2 0-1-16,2 1-3 0,-4-4-11 16,0 1-12-16,4-3-10 0,0-1-11 15,0 2-13-15,0-5-40 0,0-2-104 16</inkml:trace>
  <inkml:trace contextRef="#ctx1" brushRef="#br0" timeOffset="-194664.13">28656 9322 104 0,'0'-4'39'0,"-2"1"2"15,2 0 21-15,-2 1-27 0,2-1 2 0,0 1-5 16,-4 0-4-16,2-2-3 0,0 2 1 15,0-4-2-15,-4 4-4 0,0-2 0 16,-1 0-7-16,-5 2-1 0,2 0-2 16,1 0 0-16,-3 1 0 0,0 0 1 15,-7 1-5-15,2 0 0 0,-1 0 4 0,-3 0-1 16,1 7-1-16,-1 4-1 0,-2 1 0 15,7 0 0-15,-3 4-4 16,4 2 2-16,5 3-3 0,2 3 2 16,2 2-3-16,4 1 13 0,2 1-16 0,0 0 2 15,8-2 0-15,8-1 0 0,3-3 1 16,4-3-1-16,4-4 0 0,6-2 0 15,0-4 1-15,4-4 1 0,-2-5-2 16,0 0 0-16,-2-1 0 0,0-12 2 16,-2-2-1-16,-2-4-1 0,-4-1 1 0,-6-3 0 15,-7-2 0-15,-6-2-1 0,-6-2 1 16,0 1 2-16,-6-1-3 15,-12 0 0-15,-1 0-13 0,-8 2 20 16,-4 3-4-16,0 4-12 0,-4 7-18 0,2 7-5 16,6 6-13-16,8 5-2 0,9 6-16 15,0 3-117-15</inkml:trace>
  <inkml:trace contextRef="#ctx1" brushRef="#br0" timeOffset="-189533.84">24549 8960 38 0,'0'0'17'0,"0"0"-9"16,0 0-1-16,0 0 11 15,0 0 47-15,0 0 11 0,0 0-55 0,0 0-4 16,0 0 0-16,0-1 4 0,0 1 2 15,0 0-5-15,0-1-3 0,0 1-1 16,0-1-3-16,0 1-3 0,0 0 1 16,0-1 1-16,0 1-5 0,0 0-2 15,0 0 1-15,0 0 0 0,0 0-4 16,0 0 2-16,0 0-1 0,0 0 1 0,0 0 0 15,0 0 2-15,0 0-1 0,6 0 2 16,-4 0 0-16,7 0 1 0,-5 1 1 16,4 0-1-16,2-1 3 0,3 0-6 15,-1 0 0-15,3 0 2 0,1 0-4 16,3 0 1-16,-3 0 2 0,5 0 0 15,0-2-1-15,-3 0-3 0,-1 1 4 16,-1-3-1-16,1 2 0 0,-3 0-1 16,1 1-2-16,1-1 2 0,-1 1 1 15,1 0-3-15,-1 1 2 0,-1-2-1 0,7 1 1 16,0 0 1-16,-1 0 0 0,1 1 0 15,-2 0-2-15,-1 0-1 0,-1 0 1 16,1-3 0-16,3 1-1 0,-4 2 1 16,-1-3 0-16,-1 3 1 0,-7 0-2 15,-2 0 1-15,-2 0 0 0,2 0-2 0,-1 0 3 16,1 0-2-16,4 0 1 15,0-2 0-15,5 0 1 0,1 2-2 16,3-1 0-16,0 1 0 0,-1 0 0 16,-1 0 0-16,1 0 0 0,-3 0 0 0,-1 0 0 15,1 0 0-15,-5 1-1 0,3 1 2 16,-5 0-1-16,0-1 0 0,-2 1 0 15,3-2 1-15,1 0-1 0,0 0-1 16,5 0 2-16,-1 0 0 0,-4 0-1 16,-1 0-1-16,-3 0 1 0,-4 0 3 15,2 0-3-15,-4 0-2 0,2 0 2 0,0 0 3 16,-2 0-3-16,2 0-1 15,-2 0 2-15,0 0 0 0,0 0-2 16,4 0 0-16,1 0 2 0,1 0 0 16,0 0-1-16,4 0-1 0,-1 0 3 0,-1 0-1 15,-4 0-2-15,-4 0 0 0,0 0 1 16,0 0 2-16,0 0-2 0,0 0-1 15,0 0 4-15,0 0-1 0,0 0-2 16,0 0-1-16,0 0 0 0,0 0 2 16,0 0-2-16,0 0 1 0,0 0 0 0,0 3 0 15,-4-1 1-15,2 0-2 0,-2 1 2 16,0-2 0-16,1 2-1 15,1-2 0-15,-2 3 0 0,0 1 0 16,-2 0 0-16,4 2-1 0,-4-1 1 0,-1 1 1 16,3 1-1-16,-2-2-1 0,2 3 1 15,2 0 0-15,-2-2 0 0,4 2-1 16,-2-1-1-16,2 1 4 0,0 0-4 15,0 2 2-15,0-1-1 0,0 3 1 16,0 0 0-16,0 2-1 0,2 0 2 0,0-3 0 16,-2-1-1-16,0-3-1 0,0 4 1 15,2 3 1-15,0 4-1 0,2 2-1 16,0-4 7-16,-2 0-6 15,-2-4 0-15,0 2-1 0,0 8 1 0,0 3 2 16,2 0-2-16,-2-3 0 0,0-5 0 16,0-6 0-16,0 6 10 0,0 2-13 15,0-1 1-15,0 0 4 0,0-7-3 16,0-4 0-16,0 0 1 0,0-2 1 15,0 2-1-15,0-3 0 0,0 1-1 0,2 0 3 16,-2 0-3-16,0-3 0 0,0 2 2 16,0-1 0-16,0 2-1 0,0 6-1 15,0 7 2-15,-4 2-3 0,-4 1 18 16,4-1-14-16,0-3-2 0,2 6 0 15,0 3 0-15,0-1-1 0,2 0 4 16,0-3-3-16,0-3-2 0,0 1 1 16,2 1 4-16,-2-8-3 0,2-3 0 15,-2-4-1-15,0-3 2 0,0 1-1 16,0-2 0-16,0 2 0 0,0-1 0 0,0 1 4 15,0 0-6-15,-2 3 0 0,-2 6 2 16,1 3 4-16,-3-2-4 0,4 2 1 16,2-5-2-16,0 0 2 0,0 8-1 15,-4 1-1-15,2 3 3 0,0-1 0 16,-2-5-3-16,4 1-1 0,-4 2 3 15,0 0 0-15,-3-1 0 0,7-6-3 16,0 0 0-16,0 1 3 0,0 0-1 16,0 0 1-16,0-4-2 0,0-2 1 15,0-3-1-15,0-1 1 0,0-1 0 16,0-2 0-16,0 3 0 0,0-2 0 0,0-1 0 15,0 0 1-15,0-2-1 0,0 0-1 16,0 2 1-16,0-2 0 0,0 0 0 16,0 0 0-16,0 0 0 0,0 0 0 15,0 0 0-15,0 0-4 0,0 0 4 16,0 0 0-16,0 0-2 0,0 0-1 15,0 0 1-15,0 0 1 0,0 0 0 16,0 1-1-16,-2-1 3 0,0 1-1 16,2 1 0-16,-2-2-1 0,2 0 2 15,-2 0 0-15,0 0-1 0,-2 0-2 0,2 0 3 16,-2 0 0-16,0-3-1 0,-3-1-1 15,3 3 1-15,-2-3 1 0,0 3-1 16,-2-3-1-16,-1 0 1 0,1 3 1 16,-4-2-1-16,1 2-2 0,1 1 3 15,-3-2 0-15,3 2-2 0,0-1 0 0,-3 0 1 16,3 0 2-16,0-2-3 15,-3 1 0-15,3-2 1 0,0 2 2 16,-3 1-3-16,-1-3 0 0,1 1 2 16,-1 0 0-16,-3 0-3 0,1 3 2 0,-1 0 0 15,3 0 1-15,-1 0-2 0,1-1 1 16,-3 1 0-16,1 0 1 0,1 0-2 15,-1 0-1-15,1-1 2 0,3 0-1 16,0-1-2-16,1-1 2 0,5 2 2 16,-4 0 0-16,1 0-2 0,1 1 0 0,-2-3 2 15,-1 2 0-15,1-1-1 0,0 2-1 16,-3 0 1-16,-1 0 1 15,-1 0-2-15,1 0 0 0,-3 0 2 16,1 0 0-16,-1 0-2 0,1 0 0 0,-1 0 2 16,7 0 0-16,0 0-2 0,3 0 1 15,1 0 1-15,0 0 0 0,2-2-2 16,-4 2 0-16,-1-1 2 0,3-2 0 15,-2 3-1-15,-2-1-1 0,-1 0 2 16,3 0-1-16,-4-1-1 0,1 2 0 0,-1 0 2 16,4 0 0-16,-1 0-2 0,1 0 0 15,2 0 2-15,2 0 0 0,-5 0-2 16,3 0 0-16,0 0 2 15,0 0 0-15,0 0-2 0,-3 0 0 0,5 3 2 16,-2-2 0-16,-2-1-2 0,4 1 0 16,-1-1 1-16,-1 1 1 0,2-1-1 15,0 0-1-15,2 2 2 0,2-2 0 16,0 1-1-16,0 0 0 0,-2-1 2 15,0 1 0-15,-2-1-2 0,2 0-1 16,0 0 3-16,-3 0-2 0,3 0-1 0,2 0 1 16,-4 0 1-16,4 2-1 15,-2-2-1-15,2 0 1 0,0 0 0 0,0 0 1 16,0 0-2-16,0 0 0 15,0 0 2-15,0 0 1 0,0 0-3 0,0 0 1 16,0 0 1-16,0 0-1 0,0 0-1 16,0-3 1-16,0 2 1 0,0-2 0 15,0 1-2-15,0 0 0 0,0-4 2 16,0 4 0-16,0-4-2 0,0-1 0 15,0 2 2-15,0-2 0 0,2 1-2 0,-2-1 1 16,2-2 0-16,0 1 1 0,-2-2-2 16,0 0 0-16,0 2 3 0,0-2-2 15,0 1 0-15,0-2-1 0,0 0 1 16,0 2 1-16,0-1-2 0,0 3 0 15,0-1 2-15,0-2 0 0,0 2-2 16,0-2 1-16,0 0 0 0,0 1 1 16,0 0-1-16,0-1-1 0,0 0 2 15,0-2 0-15,0 1-2 0,0 0 0 16,0-1 2-16,0-2 0 0,0 0-2 0,0 0 0 15,0-1 1-15,2 1 1 0,-2-2-1 16,0 1-1-16,0 0 1 0,0-2 0 16,0 1 0-16,0 3-1 0,-2 1 2 15,2 2-1-15,0 2 0 0,0-2-1 16,0 2 1-16,0-1 0 0,7-1-1 15,-3 3 0-15,2-3 1 0,2 2 1 16,-4 0-2-16,2-1 1 0,-3 0 1 16,1 0-1-16,-2 1 0 0,-2 1-1 15,4-1 2-15,0 0 0 0,-4-2-2 0,4 0 0 16,-2-3 2-16,0 2-1 0,2-1 0 15,-2 0-1-15,-2 2 1 0,5-3 1 16,-5 2-1-16,2 1-1 0,0-2 2 16,-2 2-1-16,4 1 0 0,-4 1-1 15,2-1 2-15,2 0 0 0,-2-2-2 0,0 1 0 16,2 0 2-16,-2 1-1 15,3-1 0-15,-3-1-1 0,0 2 2 16,-2-3 0-16,0 0-14 0,0 1 19 16,0-2-2-16,0 0-4 0,4 2 0 15,0-2 0-15,-2-1 0 0,0 0 1 0,0 0-2 16,-2 0 1-16,0 2 1 0,0 0-1 15,0-1 0-15,0 0-1 0,2-1 2 16,0-1 0-16,-2 3-2 16,0-1 1-16,0 1 1 0,2 2 0 0,0 0-1 15,0 3 1-15,1 2 0 0,-3-1 0 0,2 2-1 16,2-2 0-16,-2 1 0 15,4 0 1-15,-4-3-2 0,6 2 1 16,-4-1 1-16,3-1-1 0,-5 2 0 16,4-3 0-16,0 0 0 0,0-1 0 0,1 1 0 15,-1 1-1-15,0 0 2 0,-2 0-2 16,2 0 2-16,-4-3-1 0,0 2 0 15,-2-1-1-15,0 3 1 0,0 0 0 16,0 2 1-16,-2 0 0 0,-2 3 0 16,-2 2-1-16,0 0 0 0,2 0 0 0,-3 5-2 15,1 2 1-15,2 0 2 0,-2 2-1 16,-2 0-1-16,4 2 1 15,-3 1-3-15,3 0-8 0,4 1-13 16,0 2-19-16,0 0-18 0,4-4-59 0,-4-8-188 16</inkml:trace>
  <inkml:trace contextRef="#ctx1" brushRef="#br0" timeOffset="-188695.78">23784 8510 7 0,'0'1'27'0,"0"-1"157"16,0 0-157-16,0 0 19 0,0 0 1 15,0 0-17-15,2 0-1 0,0 0-16 16,3 0-8-16,1 2 13 0,2 3 1 16,-4 1-4-16,2 3-2 0,3 2 0 15,-5 2 2-15,6 3-5 0,0 2 3 0,1 1-7 16,3 5 1-16,-1 2-5 0,3 2 3 15,1 3-1-15,1-2-2 0,3 1-1 16,2-1-1-16,-1 0 3 0,3-2-3 16,-2-3 0-16,2-4 2 0,0-2 0 15,-5-3-2-15,-1-1 0 0,-7-3 0 0,1-1 1 16,-7-2-1-16,-4-2 0 15,2 1 2-15,-4-4-2 0,2-2 0 16,0 1 0-16,-2-2 2 0,0 0-2 16,0 0 1-16,0 0 2 0,0 0-1 0,0 0 0 15,0 0-2-15,0 0-2 0,0 0-3 16,0 0-5-16,0 0-12 0,0-2-11 15,0 2-20-15,0-3-32 0,0-2-102 16</inkml:trace>
  <inkml:trace contextRef="#ctx1" brushRef="#br0" timeOffset="-188023.75">24175 8804 14 0,'0'0'15'16,"0"0"11"-16,0-1 51 0,-2-1 27 15,0 0-69-15,2 0 15 0,-2-1-11 16,2 2-7-16,0 0 3 0,0 1-2 15,0 0-13-15,0 0-8 0,0 0-7 0,2 1 10 16,6 9-1-16,5 3-4 16,1 0 0-16,3 4-7 0,-1 0 1 0,1 1 0 15,1 0-3-15,-1-1 0 0,-1 0 1 16,-1-1-2-16,-3-1 0 0,3 1 1 15,-3-4-2-15,-4 0-1 0,1-1-2 16,-1-2 0-16,-2 1 1 0,-4-3-12 16,-2 0 7-16,0 0 1 0,-4-1 6 15,-6-2-1-15,-5 1 1 0,-1-2 2 16,-3-1-1-16,-2 1-1 0,-3 1 0 0,-3-1 2 15,0 1 0-15,-2 2-3 0,0-3 2 16,4 2 1-16,2 0-3 0,1-1-3 16,5 1-11-16,1-1-8 0,3 1-14 15,1 1-19-15,1-2-48 0,1-4-114 16</inkml:trace>
  <inkml:trace contextRef="#ctx1" brushRef="#br0" timeOffset="-187302.7">23373 7924 6 0,'2'-6'17'0,"-2"0"138"0,0-3-135 16,0 1 17-16,0 2-1 0,0-3 6 15,-4 4-12-15,2-1-8 0,-4 2-2 16,4-1 2-16,-5 1-2 0,-3-1 3 15,2 2-4-15,-5 2-5 0,1 1-4 16,-7 0-3-16,-1 4 0 0,-3 10 1 0,-2 3-2 16,-2 8 4-16,-2 6-3 15,0 5-1-15,9 5 0 0,-3-1 3 0,13 1 2 16,1 1-5-16,9-4 0 15,0 0-3-15,4-2 1 0,9-3-1 0,1 0-1 16,3-4 1-16,6-2-4 0,3-4 2 16,8-8 0-16,1-1 2 0,6-3-3 15,2-3-4-15,5-2-4 0,2 0-6 16,1 0-18-16,1 0-37 0,-4-4-30 15,-9-2-152-15</inkml:trace>
  <inkml:trace contextRef="#ctx1" brushRef="#br0" timeOffset="-183129.46">23373 7877 23 0,'0'-2'33'16,"-2"0"-23"-16,2-1 4 0,-2 3-6 15,0-1-7-15,2 1 4 0,-2 0-2 16,2 0 3-16,0 0-5 0,-2 0 5 15,2 0 1-15,0 0 4 0,0 0 9 16,-2 0 8-16,-1 0 0 0,1 0-15 0,0 0-3 16,0 0 0-16,0 0 0 0,-2 0-2 15,2 0-5-15,2 0 1 0,-4 0 2 16,4 0 3-16,-4 0 1 0,4 0 2 15,0 0-2-15,-2 0 2 0,2 0 2 16,-4-2-3-16,1 0 0 0,3 0-2 16,-2-1 0-16,0 2 3 0,0 0-3 15,0 0 0-15,2 1-2 0,-4-1-5 16,4 0 5-16,-2 1-4 0,0-2-1 15,2 1 1-15,-4 1-2 0,2-1 2 16,2 1 0-16,-2-1 0 0,2-1-1 0,0 2-1 16,0 0-2-16,0 0 2 0,4-2-2 15,4 0 3-15,4-1-2 0,-1-2 0 16,5 1 1-16,1-1 0 0,-1-2-1 15,3 3 0-15,-5-2 1 0,5 2-1 16,-2 0 0-16,-3-2-1 0,1 2 2 16,-7 1 0-16,-2 2-2 0,-6 1 0 15,0 0 1-15,0 0 0 0,0 0 0 16,0 0 0-16,0 0 2 0,0 0-2 15,-4 0 0-15,2 0-1 0,0 0 1 0,2 0-6 16,-4 2-7-16,2 1-10 0,-1 0-17 16,3 0-23-16,-2-3-51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5:16:26.30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5846 2403 15 0,'-2'1'0'0,"-2"0"138"15,2-1-112-15,2 0 3 16,0-3-2-16,0-10-9 0,0-6-3 16,8-6 5-16,0-7 5 0,7-5-4 0,-1-7 8 15,7-5-3-15,-5-9-2 0,5-7-5 16,-5-5-4-16,3-5-9 0,-2 1 8 15,3 7-8-15,-3 7 1 0,-1 8 0 16,-1 11-1-16,-1 8 1 0,-5 6-1 16,1 2 1-16,-2 5-4 0,-4 2 0 0,2 4-1 15,-1 6 2-15,-3 2-3 0,0 3 1 16,-2 2-2-16,4 1 0 0,-2 0-2 15,0 0 1-15,4 5 2 16,-2 9-1-16,3 5 2 0,-3 6-2 0,2 2 4 16,-2 3-3-16,0 4 0 0,2 0-1 15,-2 2 3-15,3-1-2 0,1 1-2 16,-2 2 1-16,-2-2 2 0,5 2-1 15,-1 0-2-15,-2-5 2 0,0 1 0 16,-2-2 0-16,3-2-2 0,-3-2 2 16,-2-3 6-16,0-2-9 0,-2-5 0 0,0-4 1 15,0-3 3-15,-2-2-5 0,-2-2-1 16,-5-1-2-16,-1 0 1 0,-2-3-4 15,-3-2-6-15,1-1-9 16,-3 0-3-16,1 0 4 0,-5-9 2 0,-2-4-9 16,3-1 0-16,-3-1-5 0,-2-7 16 15,4-3 11-15,3-3 8 0,3 3 3 16,3 5 8-16,2 2 27 0,7 8-3 15,-1 1-3-15,4 3-9 0,0 3-4 16,0 1-4-16,0 2-11 0,7 0-1 0,5 0 1 16,2 0 6-16,3 5 1 0,2 5-7 15,-1-1 0-15,3 1-1 0,-5-1-2 16,5-3 1-16,-4-2 0 0,5-3 0 15,-1-1-6-15,8 0-8 0,0-10-3 16,6-4-5-16,4-5-12 0,1-2-32 16,7-7 24-16,-1 0-17 0,-3-3-41 15,0 1 37-15,-5 0-13 0,-3 1 38 16,-2-1 36-16,-2 0 2 0,-6 0 36 15,-5 1 18-15,-7 1-1 0,-5 8 5 0,-8 0-4 16,0 4-2-16,-6 2-6 0,-9 2-9 16,3 2-7-16,-5 2-4 0,1 2-4 15,1 4-8-15,-1 2 1 0,3 0-3 16,3 0-6-16,2 4-3 0,4 8-4 15,4 3-2-15,0 5 0 0,0 5-1 16,6 2 1-16,6 2 1 0,1 2 0 16,-1-2 0-16,3 1-1 0,-1-2 2 15,-2-1-1-15,1-1-1 0,-5-2 1 16,2-2 0-16,-8-2 0 0,1-3-1 0,-3 1 2 15,0-3 1-15,-5 1 0 0,-7-1-1 16,-5-3 2-16,-1 2 0 0,-3-1-3 16,1-2 0-16,-1 0 0 0,2-4 9 15,3-2-11-15,3-1 1 0,1-4-1 16,4 0 1-16,3 0-1 0,1-4-11 15,4-5-8-15,0-1-23 0,0-2-3 16,13 0-12-16,3 0-7 0,1 1-21 16,4-1-51-16</inkml:trace>
  <inkml:trace contextRef="#ctx0" brushRef="#br0" timeOffset="278.01">7245 1600 200 0,'0'-13'27'0,"0"0"11"0,-6 4 17 16,-4 0-6-16,-5 4-3 0,-1 2-6 16,-3 3-4-16,-4 0-19 0,-1 12-5 15,-1 9-2-15,0 6 5 0,-2 3-1 0,4 8-1 16,1 3-1-16,3 3 0 0,5-2-5 15,3-1-1-15,9-3-6 0,2-5 1 16,0-4-1-16,13-1 0 0,1-6-1 16,9-5 2-16,2-4-4 0,3-8-8 15,10-5-10-15,3-1 5 0,5-16-41 0,-1-4 5 16,-2-4-91-16,-1-4-39 15</inkml:trace>
  <inkml:trace contextRef="#ctx0" brushRef="#br0" timeOffset="552.03">7454 1615 234 0,'-4'0'30'0,"2"0"15"0,2 0 21 15,0 0-27-15,0 0-12 16,0 0-11-16,6-4-11 0,6-4-2 0,5-2-2 16,4 0 6-16,-1-1 3 0,3 1 2 15,0 0-3-15,0 1 3 0,1 3-10 16,-3-1 1-16,-4 3-2 0,-3 2 0 15,-4-1-1-15,-1 2-3 0,-1 1-17 16,-4-1-14-16,0 1-17 0,-4-1-17 0,0-3-24 16,0 1-52-16</inkml:trace>
  <inkml:trace contextRef="#ctx0" brushRef="#br0" timeOffset="744.04">7619 1552 290 0,'-6'20'15'15,"0"5"33"-15,-2 2 12 0,2 0-10 16,3 3-7-16,1-1-17 0,2 3-14 15,0 2 0-15,0 0-6 0,0 0-2 16,0-2-3-16,5-2 2 0,1-4-1 0,2-2-3 16,0-3 0-16,-2-3-3 0,5-2-31 15,-3-3-6-15,-2-1-29 0,0-3-34 16,-1-4-16-16,-5-3-76 16</inkml:trace>
  <inkml:trace contextRef="#ctx0" brushRef="#br0" timeOffset="960.05">7464 2096 192 0,'0'0'44'0,"0"0"-16"0,0 0 42 15,2-1-10-15,9-7-15 0,5-1-13 16,3-2-8-16,4-1-12 0,4-1-5 16,1-3-2-16,1 3-4 0,2-1-5 15,2 2 9-15,3 2-3 0,-3 0-2 16,0 1-13-16,-4 1-29 0,-4-1-36 15,-3 2-48-15,-5-5-80 0</inkml:trace>
  <inkml:trace contextRef="#ctx0" brushRef="#br0" timeOffset="1250.07">7903 1552 298 0,'0'0'15'0,"0"0"7"0,0 0 45 15,6-2-23-15,8-7-12 0,7-3-7 16,6 0-8-16,2-1-9 0,4-1-3 15,2 2-5-15,0 0 1 0,4-1 4 16,-3 2-2-16,-3 2 1 0,-7 1-5 16,-9 4 3-16,-7 2-4 0,-3 2-18 15,-5-1-14-15,2 0-25 0,-4 1-53 16,0-2-51-16</inkml:trace>
  <inkml:trace contextRef="#ctx0" brushRef="#br0" timeOffset="1420.08">8126 1547 396 0,'-4'22'-2'0,"-2"7"29"0,-1 3 34 0,-1 2-12 16,2 2-15-16,2 1-14 0,2-1-7 16,2 0-6-16,0 1-3 15,0-3-4-15,4 1 1 0,2 1-6 16,4-3-15-16,1 2-20 0,3-5-91 0,3-6-61 15</inkml:trace>
  <inkml:trace contextRef="#ctx0" brushRef="#br0" timeOffset="2433.13">8006 2159 103 0,'-2'-2'35'0,"2"1"19"0,0 0-9 15,0 0-14-15,8 1-12 0,5-5 9 16,5 5 5-16,5-2-9 0,2 0-8 16,8 2-10-16,-4-3-1 0,10-1-2 15,-2 1-4-15,-2-1 1 0,7 0-22 16,-7-1-36-16,0 0-18 0,0-4-50 0</inkml:trace>
  <inkml:trace contextRef="#ctx0" brushRef="#br0" timeOffset="3448.19">9112 1948 218 0,'0'0'18'16,"0"-3"18"-16,0-2 26 0,0-4-28 15,0-2-3-15,0-2-6 0,4-3-7 16,-2-5-3-16,2-3 1 0,-2-4 3 16,7-4-9-16,-7-3 1 0,4-5-6 15,-2-1 0-15,-2-5 1 0,0-1-2 0,-2-3-4 16,0-4 1-16,0 2 0 0,0 2 0 15,-2 5-1-15,-4 7 1 16,2 7 0-16,0 11 0 0,1 6-2 16,1 9 2-16,0 2 1 0,2 3-1 0,0 0-4 15,0 2-4-15,0 13 8 0,2 11-1 16,3 8 0-16,-1 12 0 0,0 9 3 15,4 9-2-15,-4 11-1 0,0 8 1 16,3 9 0-16,-1 3 0 0,0 5-1 16,2 1 0-16,-4-2 0 0,0 2 6 0,-4-7-6 15,0-8 0-15,0-7 0 0,-2-15 2 16,-4-12 6-16,-2-13 3 15,2-13-2-15,4-9-1 0,-2-9 0 16,-1-6 3-16,1-2 6 0,-2-7-3 0,6-17-7 16,0-12-8-16,0-12 0 0,4-2 0 15,11-3-2-15,1-2 2 0,3-1 2 16,-1-2-8-16,5 3-1 0,2 6-3 15,-2 4 4-15,2 7 1 0,-1 3-5 16,3 2 6-16,2 4 2 0,-4 3-7 0,2 4 14 16,-7 5-5-16,-1 6 2 0,-4 3-2 15,-3 2 3-15,-2 1-2 0,-6 0-1 16,-2 1 1-16,3 0 0 15,-5-2 3-15,0 0-1 0,0-2-1 0,0-1-1 16,0 2 2-16,0 0 1 0,-7 0-1 16,3 3-2-16,-2 1 4 0,-2-2 2 15,-5 4-4-15,1 1 0 0,-2 0-2 16,-3 0 3-16,0 0-2 0,1 6-1 15,1 1 1-15,-1 0 1 0,6 2 0 0,1-3-2 16,1 1 2-16,4 0-2 0,0 2 1 16,0 1-1-16,2 0 0 15,0 1 1-15,2-1-1 0,0-1-1 0,0 1 1 16,0 0 1-16,2 2-1 0,4 2-2 15,-2-1 3-15,2 1 0 0,0 0-1 16,7-2-1-16,-1-1 10 0,3-2-12 16,1-1 1-16,3-1 0 0,1-2 2 15,-1-4 1-15,0-1-1 0,-3 0-1 16,-1 0 1-16,-5-3 2 0,-2-6-1 15,-2-1-1-15,-4-5 1 0,1-3 2 0,-3-3-12 16,0-3 15-16,0 0-3 0,-5-1 0 16,-1 1-3-16,0 1-1 0,4 1 1 15,0 3 1-15,-2 5-2 0,4 4 0 16,0 4 1-16,0 3 1 0,0 2-4 15,6 1-1-15,2 0 3 0,3 0 1 16,3 4-1-16,3 2-1 0,-1 2 2 16,3 2 0-16,1 1-5 0,3 0-3 15,8 3-10-15,-2-1-2 0,6 1 3 16,2 1-55-16,-1 1-17 0,1-1-43 0,0-3-91 15</inkml:trace>
  <inkml:trace contextRef="#ctx0" brushRef="#br0" timeOffset="4140.22">10790 2129 170 0,'0'0'65'0,"0"0"-23"0,0 0 25 16,0-4-6-16,2-4-19 0,5-3-8 0,1-5-10 15,4-1-10-15,5-7-2 0,-1-8 2 16,7-4-13-16,0-6 15 15,4-2-8-15,0-1-4 0,-3 0-1 16,1-2-2-16,0-1 0 0,-6-1 2 0,1-2-3 16,-1-2-1-16,-3-1 2 0,-1 0 0 15,-1 5 0-15,1 4-3 0,-3 8 3 16,-1 9 0-16,-3 8-2 0,0 5 1 15,-2 5 0-15,-4 6 4 0,-2 0 1 16,5 4-3-16,-5 0-1 0,4 0-1 16,2 10 0-16,0 9 1 0,0 7-1 0,-2 5 2 15,5 4 0-15,-3 5-1 0,0 0-1 16,0 3 2-16,0 0-1 15,-1-1 2-15,1-2-1 0,0-1 3 16,-2-3-3-16,2 3-1 0,1-5 2 0,-3-1 0 16,2-5-5-16,-4-3 2 0,4-1 1 15,-2-3 0-15,2-3-1 0,-1-3 0 16,-1-3 0-16,-2-4 2 0,2-2-3 15,-2-3-1-15,-2 1 2 0,2-1-7 16,0-2-5-16,2 2-6 0,-4-3 2 0,2 4-7 16,0-1-9-16,3 0-4 0,-1 0-8 15,-2-1-1-15,2-1-30 0,-4-1-26 16,0 0-50-16</inkml:trace>
  <inkml:trace contextRef="#ctx0" brushRef="#br0" timeOffset="4328.24">10954 1803 366 0,'-2'-3'16'16,"2"0"4"-16,2-3 31 0,12 1-12 15,13-4-13-15,6-1-5 0,6 1-15 16,7 1-6-16,1 1 1 0,3 2 0 15,2 1-3-15,-3 3-17 0,3 1-26 16,-4 0-56-16,-5 1-87 0</inkml:trace>
  <inkml:trace contextRef="#ctx0" brushRef="#br0" timeOffset="4645.26">12148 1656 314 0,'-4'0'20'16,"2"0"-6"-16,2 0 39 0,0 0-14 15,0 0-15-15,9 0-15 0,5 0-3 16,7 0 1-16,8 0-5 0,2 0-1 15,2 2 2-15,2 3-8 0,-2 3-13 16,-4 2-24-16,-4 1-43 0,-7 0-66 16</inkml:trace>
  <inkml:trace contextRef="#ctx0" brushRef="#br0" timeOffset="4808.26">12070 1991 408 0,'0'0'39'0,"0"3"-65"0,4 1 26 16,8 0 17-16,9 0-6 15,10-1 2-15,10-2-8 0,5-1 0 16,10 0-12-16,0 0-44 0,12 0-51 16,8 0 44-16,7-5-4 0</inkml:trace>
  <inkml:trace contextRef="#ctx0" brushRef="#br0" timeOffset="5541.31">14021 1375 120 0,'0'-4'45'16,"0"1"3"-16,0 1 9 0,-2 2-8 15,-4 0-7-15,0 0-7 0,-2 0-10 16,-5 10-4-16,-1 7 1 0,1 4-6 15,-1 8 0-15,-3 0 1 0,5 8-4 0,-5 2-2 16,5 3 0-16,2 4-1 0,1 0-6 16,5 0 3-16,4-2-6 0,0-5 1 15,6-2-3-15,9-4 0 0,6-6 1 16,5-2 1-16,3-7-2 0,4-6 1 15,3-6 0-15,-3-6 0 0,2 0-2 16,-2-6-3-16,-6-10 5 0,0-2 1 16,-5-5 0-16,-5-1-1 0,-7 0 4 15,-2 0-2-15,-8 3 2 0,0-1-1 16,0-2 2-16,-16 2-3 0,-3 0 0 0,-1 4-1 15,-7 4-1-15,-2 4 0 0,-2 9-3 16,-2 1 2-16,2 1-2 0,0 13-1 16,6 1-2-16,6 5 2 0,9 1-7 15,8 1-26-15,2-1-35 0,0-1-47 16,10-5-52-16</inkml:trace>
  <inkml:trace contextRef="#ctx0" brushRef="#br0" timeOffset="6136.35">14588 1375 37 0,'-7'0'44'0,"3"0"11"0,2 0-14 16,-2 0 1-16,2-2 6 0,-2 0-16 16,2 2-1-16,0 0-5 0,-2 0 0 0,2 0 0 15,0 0-7-15,2-1-1 0,0 1-1 16,0-3-5-16,0 3 4 15,0 0-2-15,0-1-3 0,0 1-1 16,0 0-2-16,0 0-4 0,4 0 4 0,8 0-1 16,7 0 5-16,1 0-5 0,9-3 3 15,4-1-7-15,5-3 0 0,3 2 0 16,0 0 3-16,-1-1-4 0,-1 2-3 15,-12 0 2-15,0 2-3 0,-11 0-17 16,-1 0-7-16,-5 2-13 0,-8 0-26 0,0-2-43 16,-2 2-46-16</inkml:trace>
  <inkml:trace contextRef="#ctx0" brushRef="#br0" timeOffset="6377.36">14629 1400 254 0,'-12'6'37'0,"3"0"-10"15,7 2 29-15,2 0-24 0,0 2-9 16,4 5-3-16,9 2-7 0,7 3-9 15,1-1 8-15,6 2-10 0,-2 1 1 0,0-1-3 16,2 1-1-16,-9 1 0 0,-1-3-4 16,-7 2-5-16,-4-4 6 0,-6-1 4 15,0-2 0-15,-6-3 0 0,-13 1 4 16,-3 0-1-16,-9-1 1 0,2 0-3 15,-4-2 3-15,0 0-3 0,-1-1 0 16,12-4-2-16,5 0 1 0,5-3-6 16,10 0-22-16,0 1-47 0,2-1-73 15</inkml:trace>
  <inkml:trace contextRef="#ctx0" brushRef="#br0" timeOffset="6990.39">15069 2192 38 0,'0'-3'120'0,"0"1"-67"0,0-1 13 16,0 2-3-16,0 0-7 0,0 0-7 15,0 0-14-15,0 1-13 0,0 0-6 16,0 0 2-16,0 0-6 0,0 0-3 16,0 3-5-16,0 6 3 0,0 3 0 0,-4 4-1 15,-2-1-3-15,2 0-3 0,0 2 2 16,-2-1-1-16,3-1-3 15,3-2-3-15,0-3-22 0,0 0-9 16,5-4-22-16,7 1-31 0,0-6 18 0,3-1-60 16</inkml:trace>
  <inkml:trace contextRef="#ctx0" brushRef="#br0" timeOffset="7292.41">15369 2187 231 0,'-4'-2'19'0,"-4"2"26"0,4 0 7 15,-7 0-26-15,1 0 3 0,-1 8-2 16,1 3-19-16,2 2-4 0,4 4-4 0,-5 0 4 16,7 4-2-16,-2 0 4 0,4 0-6 15,0 0 2-15,2-2-1 0,13-2-4 16,-5-4 5-16,9-4-4 0,1-1 2 15,-1-7 0-15,2-1 2 0,-3 0 3 16,3-9-3-16,-4-5 2 0,-1-4-1 0,-4 0 12 16,-1-3 2-16,-3 1-3 0,-4 0-3 15,-4-1 2-15,0 1-7 0,-6 1-1 16,-4 1-3-16,-7 3 1 15,3-1-5-15,-5 2-5 0,5 2-20 0,-3 1-21 16,5 3-44-16,1 1-79 0</inkml:trace>
  <inkml:trace contextRef="#ctx0" brushRef="#br0" timeOffset="7804.44">16549 1592 185 0,'7'0'47'0,"1"0"-39"0,4-4 49 16,9 0-6-16,0-3-19 15,3 2-2-15,3 0-11 0,4 0-8 16,-2 0-7-16,0 5-1 0,-2 0 3 16,-4 0-2-16,-3 0-2 0,-5 5-3 15,-5 4-12-15,-6-2-22 0,-2 4-35 0,-2-1-27 16,-2-1-108-16</inkml:trace>
  <inkml:trace contextRef="#ctx0" brushRef="#br0" timeOffset="7976.45">16525 1891 304 0,'12'0'53'16,"9"0"-47"-16,-1-6 57 0,9-2-33 0,4 1-16 15,5-2-3-15,3 1-9 0,0 1-2 16,1 0-6-16,-3 2-42 0,-4-1-56 15,-4 0-58-15</inkml:trace>
  <inkml:trace contextRef="#ctx0" brushRef="#br0" timeOffset="19263.09">19520 1360 141 0,'0'0'25'0,"-2"0"14"0,0 0 11 16,2 0-18-16,0 1-5 0,0 1-7 15,0 1-6-15,0 2 8 16,0 2 9-16,0 2-5 0,0 3-3 15,0 3-2-15,0 3 1 0,0 4-4 0,0 5-8 16,0 1 1-16,0 6-3 0,0-1-2 16,0 2-1-16,2 1-3 0,2-1 4 15,0 2-4-15,0-2-1 0,0 1 0 16,2-1 1-16,-3-2-1 0,-1-2 0 15,-2-1-1-15,4-5 2 0,-4-2 0 0,0-4-1 16,0-6-1-16,0-3-1 0,0-3 3 16,0-5 9-16,0 1-14 15,0-3 3-15,0 0 2 0,0 0 1 16,0 0 3-16,0 0-4 0,0-7-1 0,-4-1-16 15,2-2 19-15,2 1-7 0,-3-1-1 16,-1 1-2-16,2 0 0 0,2 2-7 16,0-1-6-16,0 2-12 0,0-2-19 15,0 3-29-15,0-3-36 0,0-3-75 16</inkml:trace>
  <inkml:trace contextRef="#ctx0" brushRef="#br0" timeOffset="20019.14">20086 1572 66 0,'0'0'74'15,"0"0"-42"-15,0 0-6 0,0-3 5 16,0 1-5-16,0-1 1 0,0 1-9 0,0-1-2 15,-2 0-2-15,-2 1-1 16,0-2 1-16,-2-1 1 0,2 2 2 16,-3-1-2-16,-1 1 0 0,2 0-3 0,0 1-3 15,-5 1-2-15,1 1-1 0,2 0-1 16,-5 0-1-16,-1 2-1 0,1 5-1 15,-1-2 4-15,-3 4 1 0,3 1-1 16,2 3-3-16,-1 3 3 0,-1 2-4 16,5 5 2-16,-1 0 1 0,4 4-3 15,2 2 1-15,4 0-2 0,0 0 0 16,4-2 1-16,4-2-1 0,7 0-1 15,-1-6 1-15,5-1 0 0,1-5 0 16,3-5 0-16,2-4-1 0,2-4-1 0,2 0 3 16,0-5 0-16,-2-9 1 0,4-3-1 15,-5-5 2-15,-1 0-4 0,2-3 2 16,-4-1 2-16,-5 0-2 0,-3 0 3 15,-5-3-5-15,-4 2 5 0,-3-2-3 16,-3-1-1-16,0 0 3 0,-7-2-3 0,-5 1-1 16,-3 0 1-16,-1 3-5 15,-3 6-1-15,1 5-1 0,1 8 6 16,3 4-4-16,3 3 1 0,3 2-4 15,-2 2-12-15,4 12-4 0,-1 3-3 0,5 4-15 16,2 3-17-16,-4 0-38 0,4-2-13 16,0-2-49-16</inkml:trace>
  <inkml:trace contextRef="#ctx0" brushRef="#br0" timeOffset="20530.16">20634 1527 128 0,'0'-8'22'16,"0"2"21"-16,-2 0 5 15,-6 3-20-15,-3-1 1 0,1 2-6 16,-2 1-6-16,-1 1 0 0,-1 0-6 0,-1 0 3 15,3 6-1-15,-3 3-5 0,1 3 0 16,2 3 1-16,-3 2-3 0,5 2-1 16,-1 1-1-16,5 0 0 0,0 2-2 15,4-1-2-15,2 2-1 0,0-1 0 16,8-1 1-16,5 1-1 0,1-3-1 0,1-2 2 15,3-1 0-15,3-4-1 0,2-5 2 16,1-2 2-16,3-5 1 0,2 0-4 16,-2 0 6-16,0-11 2 15,-2-3-1-15,-5-3-2 0,-3-1-1 0,-7-4 3 16,1 1-1-16,-3 0-1 0,-4-1 1 15,-4 2-6-15,0-1 6 0,0-2-3 16,-6 3 0-16,-5-1-3 0,1-1 1 16,-4 2-3-16,-1 2-9 0,5 5-6 15,-3 6-1-15,9 6-9 0,-2 1-5 0,4 0-35 16,2 12-20-16,-4-1-5 0,0 0-52 15</inkml:trace>
  <inkml:trace contextRef="#ctx0" brushRef="#br0" timeOffset="20931.18">21240 1533 132 0,'-11'-8'19'15,"1"3"15"-15,0 0 4 0,-1 3-11 16,1 0 4-16,2 2-3 0,-3 0-7 16,1 0-4-16,-6 1-3 0,-1 8 6 15,-2 3 0-15,1 5-6 0,1 1-5 16,1 5 1-16,1 4-4 0,7 1-2 15,6 2-3-15,2-1 1 0,0-1-1 16,8-1-2-16,2-5 1 0,7-2-2 16,0-2 1-16,1-5 0 0,7-4 4 0,-4-6-2 15,3-3 4-15,1 0-2 0,-2-10-3 16,0-4-2-16,-3-5 6 0,-3-2-1 15,-3-2-1-15,-3-1 0 0,-5 3 1 16,-2-1 3-16,-4 3 3 0,0 0-2 16,0-1-1-16,-2 0-6 0,-10-1 0 15,1 2 1-15,-5 0-4 0,-1 2-10 16,3 0-14-16,-3 5-3 0,3 2-25 15,5 8 4-15,1 2-12 0,0 0-54 16</inkml:trace>
  <inkml:trace contextRef="#ctx0" brushRef="#br0" timeOffset="21359.22">21595 1567 115 0,'0'-11'62'0,"0"2"-26"0,-6 0 15 16,0 1-14-16,0 3-3 0,-1-1-6 15,1 4-6-15,-2 1-8 0,-2 1-1 16,-3 0-4-16,-3 1 1 0,-1 7 0 15,3 2 4-15,-3 3-5 0,1 3-6 0,-1 5 2 16,3 2 0-16,1 2-3 0,5 1-3 16,6 1 0-16,2 2 0 15,0-1 1-15,0-4-2 0,2 0 1 16,6-2-1-16,5-4-1 0,-1-3-3 0,5-5 6 15,1-5-5-15,5-4 4 0,2-1 2 16,-1 0 1-16,3-13 1 0,-2-3-2 16,0-6 2-16,0 0-1 0,-5-4-2 15,-1 2 1-15,-9 0 1 0,-3 1 0 16,-5 3 1-16,-2-1-1 0,0 1-1 0,-7 0 0 15,-3 0-1-15,-2 1 0 0,-3-2-7 16,1 2-15-16,1 4-13 0,3 3-13 16,4 7-7-16,0 5-5 15,1 0-44-15,-1 1-44 0</inkml:trace>
  <inkml:trace contextRef="#ctx0" brushRef="#br0" timeOffset="22602.29">22046 1576 15 0,'4'-2'157'15,"-2"-3"-124"-15,0-1 17 0,-2 2 1 16,0-2-21-16,0 2-2 0,0-1-4 0,-2 0-4 15,-4 2-6-15,-2-2-4 0,1 2 0 16,-3 0-2-16,0 2 2 0,-3 1-4 16,1 0-2-16,-5 0 3 0,1 5-4 15,-3 4 3-15,3 3-1 0,-3 0-1 16,3 2 1-16,1 3-3 0,-4 3 1 0,5 1-2 15,2 2 0-15,3-1 0 0,7 2-1 16,0-1 0-16,2-1 0 0,0 2 0 16,4-5 2-16,9-2-1 15,1-3-1-15,5-3 2 0,4-3-2 0,1-2 0 16,5-5 3-16,2-1-1 0,-2-1-1 15,4-10 1-15,-8-3-1 0,2-5 0 16,-2 1 2-16,-7-5-3 0,5 0 2 16,-6-1 1-16,-3 0-1 0,-4 2 3 15,-5-1-4-15,-3 2 1 0,-2 1 2 0,0 0-5 16,-7 1 1-16,-3-2 1 0,-2 1 0 15,-1-2-8-15,-1 0-7 0,-1 5-8 16,5 4-1-16,-2 7-5 0,1 6-13 16,1 0-24-16,2 5-20 0,-3 6-51 15</inkml:trace>
  <inkml:trace contextRef="#ctx0" brushRef="#br0" timeOffset="23087.32">22643 1410 198 0,'2'-4'62'0,"-2"2"-10"0,0 2 14 0,0 0-13 16,0 5-29-16,0 12-2 0,-2 8 9 15,-2 7-6-15,-4 5-8 0,0 6-2 16,-5 4-3-16,-1 2 11 0,5 3-10 15,-1 2-6-15,0-3-5 0,6 0 3 16,-3-7-4-16,5-4 0 0,2-3 0 0,0-2-2 16,0-1 4-16,7-5-34 15,3-5-18-15,-2-3-25 0,0-7-61 16,-3-7-114-16</inkml:trace>
  <inkml:trace contextRef="#ctx0" brushRef="#br0" timeOffset="29045.66">19129 1556 81 0,'0'-3'24'0,"-4"0"3"0,0 1-4 15,2-3-1-15,0 3 2 0,-2 0-3 16,4 0-2-16,-5 2-5 15,3-2-8-15,0 0 2 0,2 2-3 0,-2-2 2 16,0 2-5-16,0-1 2 0,0 0 1 16,0 1 4-16,2-1-3 0,-2 0 4 15,2-1 1-15,-2 1 6 0,0-2-1 16,0 1-3-16,2 1-5 0,-2 0 0 15,-2-1-1-15,4 1-1 0,-3 0-1 0,1 0-3 16,0 1 3-16,-4-1-6 0,0-1 3 16,0 0 1-16,0-1-1 0,-3 2-2 15,-3-1 1-15,2 1 0 0,-3 1 3 16,-1 0-2-16,1 0 2 0,-1 0 3 15,-5 0 9-15,3 0-6 0,-5 0-6 16,4 5 3-16,-3 2-4 0,1 0 0 16,-2 3-2-16,1-1 1 0,3 1 2 15,-1-1-1-15,1 3-1 0,3 2 4 16,3-1-1-16,3 1-2 0,2 1-1 0,0 2 0 15,6-1 2-15,-2 0-2 0,2 1-1 16,0 0 0-16,0-1 3 0,0 3-3 16,0-2 4-16,4 0 3 0,4 0-5 15,2-3 0-15,-1 0-3 0,-1-1-1 16,0-1 4-16,5 1-2 0,-3-1 0 15,2 0 1-15,5 0 15 0,-1-3-11 16,7-2-3-16,2 1 0 0,2-1 0 16,2-1-3-16,-5-3 1 0,3-1 2 15,-2-2-1-15,-6 0-1 0,1 0-1 0,-1-4 2 16,2-5 0-16,-3 1 0 0,5-3-2 15,2-3 1-15,0 1-2 0,4-3 1 16,4 0 2-16,-2-3-4 0,0-3 4 16,-4 0-2-16,-1-4-1 0,-1 2 4 15,-8-4-1-15,1 1-1 0,-3 0 4 0,-7 1 0 16,-4 4 3-16,-4 1-1 15,0 1-1-15,0 4-1 0,-2-2 3 16,-8 3-7-16,-5 1 1 0,-3 3 1 16,-7 3-2-16,-2 3 0 0,-8 2-2 15,-4 3 1-15,-1 0 1 0,-1 8-2 0,4 6 0 16,4 0-5-16,4 5-6 0,4 1-15 15,4 3-30-15,-1-3-62 0,-5-3-142 16</inkml:trace>
  <inkml:trace contextRef="#ctx0" brushRef="#br0" timeOffset="33200.89">22929 2345 4 0,'0'0'100'0,"0"0"-74"16,0 0 0-16,0 0 1 0,0 0-6 0,0 0 2 16,0 0-7-16,0 0 0 0,0 0 0 15,0 0-2-15,0 0-1 0,0 0 2 16,0 0-2-16,0 0-3 0,-3 0-2 15,1 0 3-15,0 0-2 0,0 0-1 16,0 0 4-16,-2 0-2 0,4 0 0 16,-2 0-5-16,-2-1 6 0,2-1 1 15,2 0-1-15,-2 1 1 0,0 0-3 16,0 0 3-16,-1-1 0 0,3 1-4 15,0-2 0-15,0-2-1 0,0 1-3 0,9-2-4 16,3 1 3-16,1 0 3 0,3-2-3 16,-1 2-1-16,1-1 2 0,3 0 3 15,-1 2 0-15,1 0 0 0,-3 3-3 16,-5 1-1-16,1 0-2 0,-6 0-1 15,1 3 0-15,-5 4 2 0,0 0 0 16,-2 4-1-16,0 1-2 0,0 1 4 16,-4 4 1-16,-5-1-4 0,-3-1 1 15,0 4 1-15,-3-3-1 0,-1 1-2 16,-3 0 0-16,0-2 1 0,-1 0 1 0,1-5-1 15,5-4-1-15,-1 0 1 0,7-3-2 16,2-1 0-16,4-2 1 0,2 0 2 16,0 0-1-16,0-1-2 0,0-6 0 15,0 0 1-15,6 0 3 0,2 3-4 16,2-2 0-16,1 3 2 0,3 2 0 0,1 0-1 15,3 1 1-15,-5 0 2 16,5 1-2-16,-3 4 0 0,1 2-1 16,3-2 2-16,2 4 0 0,-3-2-7 15,7 1-15-15,0 2-8 0,4-1-49 0,2-1-38 16,-2-3-107-16</inkml:trace>
  <inkml:trace contextRef="#ctx0" brushRef="#br0" timeOffset="77441.42">20928 674 2 0,'0'0'-2'0,"0"-2"99"0,0 1-76 16,0 0-4-16,0 0 7 0,0-1-2 15,0 1 0-15,0 0-1 0,0 1-7 16,0 0 1-16,0-1-1 0,0 1 1 15,0-1 0-15,-3 1-3 0,1-2-5 0,0 1 4 16,2 1-4-16,-2 0 5 0,2 0-4 16,-2 0 1-16,0 0-4 0,-2 0 1 15,4 0 5-15,-4 0-2 0,2 0 0 16,2 0 3-16,0 0-2 0,-2 0-2 15,2 0 1-15,0 0-4 0,-2 0 3 16,2 0-1-16,0 0-3 0,-2 0-2 16,2 0 4-16,-5 0 2 0,3 0-3 15,0 0-3-15,-2 0 0 0,2 4-1 16,0-2-2-16,0 1 1 0,2 2-1 15,-2 0-6-15,2 2-7 0,0-2-7 0,0 2-13 16,0-2-20-16,0 1-36 0,0-2-50 16</inkml:trace>
  <inkml:trace contextRef="#ctx0" brushRef="#br0" timeOffset="77949.45">20913 890 4 0,'0'1'141'0,"0"-1"-85"16,-2 0-23-16,-2 0 7 0,0 0-11 15,2 2-9-15,0-2-7 0,2 2-3 16,-2-2-7-16,2 1 2 0,-3 0-3 16,1 0-2-16,2 3-1 0,0-1 1 0,0 1 1 15,0 1-2-15,0-2-20 0,0 3-24 16,0-2-30-16,0-3-34 15</inkml:trace>
  <inkml:trace contextRef="#ctx0" brushRef="#br0" timeOffset="78376.48">20921 1123 2 0,'2'4'-2'15,"0"-3"108"-15,-2-1-45 0,0 1-43 16,0-1 13-16,0 0-12 0,0 2-12 15,0 0-3-15,0 1-5 0,0-1-3 0,0 1-23 16,0 1-20-16,0-1-14 0,-2-1-20 16</inkml:trace>
  <inkml:trace contextRef="#ctx0" brushRef="#br0" timeOffset="78839.5">20944 1385 148 0,'0'0'71'0,"0"1"-45"15,0-1 30-15,0 1-25 0,0-1-18 0,-4 0-5 16,2 3-6-16,0-2-1 0,2 3-2 15,0 1-6-15,0-3-18 0,0 1-22 16,0 1-29-16,0-4-23 0</inkml:trace>
  <inkml:trace contextRef="#ctx0" brushRef="#br0" timeOffset="79322.53">20954 1599 7 0,'2'2'108'16,"-2"-2"31"-16,0 0-106 0,0 0 13 15,0 0 0-15,0 0-13 0,0 0-18 16,0 0-5-16,0 0-8 0,0 0-2 15,0 1-1-15,0 1 2 0,0 3-3 0,0 0-6 16,0 0-12-16,0 0-14 0,0-2-22 16,0 1-50-16,0-4-31 15</inkml:trace>
  <inkml:trace contextRef="#ctx0" brushRef="#br0" timeOffset="79794.56">20925 1977 37 0,'-2'4'104'15,"2"-4"-40"-15,-2 0-49 0,2 0 26 0,0 0 5 16,-2 0-10-16,2 0-20 0,0 0-14 15,0 0-5-15,0 0 2 0,0 0 0 16,2 0-7-16,0 0-20 0,3 0-10 16,-5 2-12-16,2 2-24 0,0-4-6 15</inkml:trace>
  <inkml:trace contextRef="#ctx0" brushRef="#br0" timeOffset="80217.58">20934 2215 268 0,'0'0'46'15,"0"0"-19"-15,0 0 13 0,0 0-10 16,-2 0-14-16,-2 0-7 0,4 0-5 0,-3 2-1 16,-1 0-3-16,4 2-2 0,0-2 3 15,0 0-4-15,0 0-12 0,0 0-7 16,0 1-8-16,0-2-22 0,4 0-40 15,-1-1-35-15</inkml:trace>
  <inkml:trace contextRef="#ctx0" brushRef="#br0" timeOffset="80557.6">20979 2426 38 0,'0'10'186'0,"0"-5"-47"16,-2-2-136-16,0 0 4 0,0 0 10 15,0 0 1-15,2-1-5 0,-4-2-9 16,4 3-4-16,0 1 0 0,0-1 1 0,0 1-2 15,0 0-4-15,0 0-11 0,0-1-7 16,0 3-25-16,0-2-53 0,0-2-59 16</inkml:trace>
  <inkml:trace contextRef="#ctx0" brushRef="#br0" timeOffset="80749.61">20981 2675 295 0,'0'0'48'0,"0"0"-10"0,0 0 19 16,0 0-21-16,0 0-7 0,0 0-12 16,0 0-11-16,0 0-4 15,0 0-4-15,0 0-6 0,0 0-15 0,6 2-29 16,-1-1-77-16</inkml:trace>
  <inkml:trace contextRef="#ctx0" brushRef="#br0" timeOffset="80905.62">21025 2880 90 0,'-7'0'258'0,"-3"0"-216"0,4 0-19 16,0 0 6-16,4 0-19 0,0 0-6 15,2 0-4-15,0 0-43 0,0 0-88 0,0 0-150 16</inkml:trace>
  <inkml:trace contextRef="#ctx0" brushRef="#br0" timeOffset="119383.82">21289 874 0 0,'0'0'56'0,"0"0"-31"0,0 0-3 16,0 0-7-16,0 0 2 0,0 0-4 16,0 0-3-16,2 0 3 0,0 0-1 15,-2 0 1-15,0 0 4 0,0-2-2 16,0 0-1-16,0 0-1 0,0-1 3 15,0 0 0-15,0 1-2 0,0-2-6 16,0 3 2-16,0-2 1 0,0 0 0 16,0 0 2-16,0 1-3 0,0 1-2 15,0 1-3-15,0 0 0 0,0 0 0 0,0-2-4 16,2 2-2-16,1 0 0 0,5 0 3 15,0 0-2-15,2 0-1 0,3 0 1 16,-1 0 2-16,5 0-2 0,-1 0-1 16,3 0 1-16,-3 0 1 0,1 0-1 15,2 0 0-15,-3 0 0 0,1 0-2 16,1 0 2-16,-1 0 0 0,-1 0 2 15,3 0-4-15,-3 0 3 0,3 0-2 16,4 0 1-16,-5 0 0 0,7 0 0 16,-4 0 0-16,2 0 2 0,-1 1-4 0,-1-1 2 15,2 2 2-15,-3-1-4 0,-3-1 5 16,-5 0-1-16,-1 0-2 0,-1 0 1 15,-4 0 2-15,0 0-2 0,1 0-1 16,1 0 1-16,0 0 2 0,3 0-3 16,-1 0-2-16,4 0 2 0,5 0 0 0,-3 0 2 15,3 1-4-15,-2 1 2 16,-3 0 3-16,-2-1-3 0,1-1-1 15,-1 3 1-15,-1-2 1 0,3 0-1 16,-6 3 0-16,1-3-1 0,1 1 1 0,-4 0 1 16,0-2-2-16,3 2 1 0,-3-1 1 15,6 1 0-15,1-2-1 0,-3 0 2 16,4 2-2-16,-1-2 2 0,1 1-1 15,3-1 2-15,-3 0 7 0,-1 0-9 16,-1 0 2-16,-2 0 1 0,1 0-3 16,-5 0 3-16,0 0-4 0,0 0 2 0,1 0 2 15,-3 0-3-15,2-1 0 16,-2 1-2-16,4 0 0 0,-1 0 1 15,1 0 0-15,0 0 0 0,5 0 1 16,-1 0 0-16,0 0-1 0,3 0 0 0,-5 0 1 16,-2 0-1-16,-1 0-1 0,-1 0 2 15,0 0 0-15,-2 0-1 0,-2 0 0 16,4 0 0-16,-6 0 1 0,5 0-1 15,-1 0 0-15,2 0 0 0,0 0 1 16,4 0-1-16,5 0 0 0,-1 0 0 0,1 0 0 16,-3 0 1-16,-4 0-2 0,1 0 1 15,1 0 1-15,-2 0-1 16,-4-2 0-16,1 2 0 0,-3-3 1 15,2 3 0-15,-2 0-1 0,4 0-1 0,-4 0 1 16,2 0 0-16,-2 0-1 0,0 0 1 16,-2 0 0-16,5 0 1 0,-5 0-2 15,4 0 1-15,-4 0 2 0,0 0-1 16,4 0-1-16,-4 0 0 0,0 0 2 15,0 0 1-15,0 0-5 0,0 0 7 0,0 0-1 16,0 0-4-16,0 0-2 0,0 0 1 16,0 0 0-16,0 0 1 0,-2 0-2 15,2 0-1-15,0 0-2 16,0 0-1-16,0 0 4 0,0 0 0 0,0 0 1 15,0 0-2-15,0 0 0 0,0 0-3 16,0 0-6-16,0 0 0 0,0 0-23 16,0 0-27-16,0 0-39 0,-2 0-68 15</inkml:trace>
  <inkml:trace contextRef="#ctx0" brushRef="#br0" timeOffset="120002.86">22484 712 41 0,'0'0'105'0,"0"1"-70"16,0 0 6-16,0-1-9 0,0 0-4 15,4 0-10-15,7 0-3 0,1 0-2 16,-2 2 0-16,5 1 6 0,1-2-6 15,-1 0-2-15,3 0-2 0,1 0 0 16,0 2 2-16,-3-2-4 0,3 2 0 16,-3 1-4-16,1-1-1 0,-3 3-1 0,1-1 0 15,-7 1-1-15,0-1 3 0,-2 1-3 16,-3-1 0-16,1 4 1 0,-4-2-1 15,0 0-1-15,0 2 0 0,0-4 2 16,-7 4-2-16,-3 0-1 0,-2-1 2 16,-1 2 0-16,-5 0 0 0,1-1 0 0,-3-1-1 15,-1 1 2-15,2 1-1 16,-4 0-1-16,1 0 2 0,-1 1-1 15,-2-4 0-15,5 4 0 0,-3-2 0 16,6 0-2-16,3 1-11 0,1-3-10 0,7 3-10 16,0-4-27-16,2-4-59 0</inkml:trace>
  <inkml:trace contextRef="#ctx0" brushRef="#br0" timeOffset="121208.93">21310 798 72 0,'0'0'44'0,"0"0"-18"15,0 0 6-15,0 0-8 0,0-1 4 16,0-1-7-16,-2 1-4 0,0-1 2 16,0 2-4-16,0-2-6 0,0 1 2 0,0 1-1 15,2-2 0-15,0 2 3 16,0-1 1-16,0 0-1 0,0 0-2 15,0-1 2-15,0 0-2 0,0 1-2 16,0-1-2-16,0-1 1 0,0 1-4 0,0-1-2 16,8 0-2-16,6-2 0 0,5-1 1 15,2 0 0-15,1-2-1 0,3-1 1 16,-2 0 1-16,0 1 2 0,-3 0 0 15,-3 1 2-15,-3 2 0 0,-5-2-5 16,-3 5 0-16,-4-1 1 0,0 3-1 0,-2 0-1 16,0 0-1-16,0 0-4 0,0 0-9 15,0 0-1-15,-4 6-22 16,-5 0-19-16,3 1-27 0,-2-3-51 15</inkml:trace>
  <inkml:trace contextRef="#ctx0" brushRef="#br0" timeOffset="121511.95">21289 872 97 0,'2'6'47'0,"5"4"-19"0,-1-2 19 0,4 2-19 15,2 3-11-15,1-4 0 0,-1 6-7 16,3-1-4-16,-3 1-3 0,1 2 21 16,-3-3-10-16,0 1-11 0,3-1-3 15,-3 0-13-15,-4 0 15 16,0-7-78-16,1-4-99 0</inkml:trace>
  <inkml:trace contextRef="#ctx0" brushRef="#br0" timeOffset="145056.29">3258 4547 16 0,'2'0'132'0,"-2"0"-101"0,2-1 6 16,-2-3 2-16,0-1-4 0,2 3-7 16,-2-1-5-16,0-1 0 0,0 3-5 0,0-1 1 15,0 0-4-15,0 1 0 0,0-2-5 16,0 2 2-16,0 1-2 15,0 0-2-15,0 0 0 0,0-1-3 0,0-1 0 16,0 1-1-16,0 0-5 16,0 1 4-16,0 0 1 0,0-2-3 0,-2 0-1 15,2-1 2-15,-2 1 2 0,-2 1-4 16,4-3 3-16,-2 2 1 0,-5-5 1 15,5 4-5-15,-4-2 3 0,-2 0 1 16,2 3-1-16,-5-3-3 0,1 4 0 16,0-1 1-16,-3 0 1 0,3 2-2 0,2 0 0 15,-7 0 1-15,3 0-1 0,-5 0 1 16,3 5-1-16,-5 5 0 15,1 1 0-15,-3 3 0 0,0 3 0 16,5-2 1-16,1 1 1 0,-1 4-1 0,1 2 0 16,1 1 0-16,1 2 2 0,5 2-2 15,-2 0-1-15,2 4 1 0,1 0 0 16,7-1 0-16,0 0-2 0,0 0 0 15,0-2 4-15,4-2-1 0,7-5-1 16,7-2 1-16,1 0 3 0,2-5-3 0,8 0 2 16,-3-5-2-16,12-1 2 0,-1-4-1 15,0-3-3-15,7-1-1 0,-3 0 4 16,0-2-2-16,-2-8-1 15,3-3 2-15,-7-1 0 0,-6-3 0 0,0-1-2 16,-6-1 2-16,-5 0 0 0,-1 0 1 16,-5-1-2-16,-4-3 4 0,1-2-1 15,-3-3-1-15,-2-4-1 0,-4-1 4 16,0-3-5-16,0-1 2 0,0-1-4 15,-10 0 1-15,-1 6 2 0,-1 5-4 0,-3 7-1 16,-3 5 3-16,-3 3 0 0,0 7-1 16,-3 3-3-16,1 2 3 0,0 0 1 15,3 9-3-15,3 4-3 0,0 4-8 16,7 4-8-16,2 2-16 0,0 0-35 15,-1-1-47-15,-1-3-90 0</inkml:trace>
  <inkml:trace contextRef="#ctx0" brushRef="#br0" timeOffset="145812.34">4072 4551 64 0,'0'2'184'0,"0"-2"-123"0,0 0-9 15,0 2 7-15,0-2-23 0,0 2-13 16,0 0-7-16,2 3-10 15,-2 4 7-15,0 1 5 0,4 6-6 16,1 0-3-16,-3 1 4 0,4 7-4 0,-2 0-3 16,-2 8-2-16,0 0 3 0,-2 0 5 15,0 3-6-15,0-4-2 0,0 0 1 16,0-1-1-16,0-3-5 0,0 0 4 15,0-5 0-15,0-2-1 0,0-4-2 16,0-3 0-16,0-3 2 0,0 0 0 0,2-6-3 16,2 1-4-16,0-3-7 0,7-1-14 15,3-1-21-15,-1-3-44 0,-1-10-133 16</inkml:trace>
  <inkml:trace contextRef="#ctx0" brushRef="#br0" timeOffset="147416.43">4736 4644 22 0,'0'0'117'0,"0"0"-86"0,0 0 4 16,0 0 9-16,0 0-14 0,0 0 4 16,0 0-7-16,0 0-2 0,0-2 0 15,0 1-3-15,0-4 0 0,0 1-1 16,0 0-2-16,0-1-1 0,0 3-4 15,-2-2-1-15,2 2 0 0,-6-1-4 16,1 0-2-16,1 2-2 0,-4-2 0 16,2 2-4-16,-3-2 4 0,-1 3-4 15,2 0-1-15,-2 0 0 0,-7 0 2 16,0 5-2-16,-1 2-1 0,1 3 1 0,-1 3 2 15,1 0-1-15,1 4-1 0,-1 1 1 16,7 2 1-16,-3 4-2 0,5 0-1 16,4 1 2-16,4 3-3 0,0 0 2 15,0 0 1-15,6-4 0 0,7 0-2 16,1-5 3-16,13-3-2 0,-2 2 2 15,4-5 0-15,2-2-2 0,2-4 0 16,0-2 3-16,0-4 1 0,0-1-4 16,2-3-1-16,-4-7 4 0,-2-7 1 15,0 2-2-15,-4-3 0 0,-2-3 2 16,-3 2 1-16,-7-1 1 0,-5 1-2 0,-2 0 0 15,-4-2 2-15,-2 0-2 0,0-1-3 16,0-1 3-16,-8-1-2 0,-5-4-2 16,-1 4 0-16,-3 0-2 0,-3 1-2 15,-1 8-2-15,3 1-2 0,1 8 3 16,0 2-1-16,7 3-1 0,0 1-5 15,-3 1-10-15,9 10-8 0,-2 4-19 16,0-2-32-16,2-2-68 0,-2-3-81 16</inkml:trace>
  <inkml:trace contextRef="#ctx0" brushRef="#br0" timeOffset="148125.47">5486 4675 0 0,'-6'-4'144'15,"-4"1"-106"-15,-1 1 0 0,3-4 17 16,-6 5-17-16,-3 0-4 15,0 1 0-15,-3 0-12 0,1 0-3 16,3 0 1-16,-3 8 0 0,2-2-4 0,-1 4-2 16,1 2-1-16,5 2-3 0,4 5-5 15,-1 1-5-15,5 5 3 0,4 1 0 16,0-1-1-16,0 4-2 0,4-3 2 15,9 0 0-15,3-3-1 0,7-2-1 16,4-2 1-16,2-3 1 0,2-3-3 0,2-5 2 16,0-5 1-16,2-3-1 0,-2 0-1 15,0-7 0-15,-4-7 3 0,-2-3 1 16,-4-2-4-16,-4-2 5 15,-3 1 2-15,-4 1 6 0,-5 0 0 0,-3-1-7 16,-4 0 2-16,0-3 2 0,0 1-7 16,-2-1 0-16,-9-2-2 0,-1 1 1 15,-2-4-3-15,-5 3 0 0,0 0-2 16,1 5 1-16,1 8-5 0,7 2 0 15,4 9-8-15,-1 1-7 0,3 0-17 0,0 8-17 16,0 7-48-16,0-2-56 0,0 2-38 16</inkml:trace>
  <inkml:trace contextRef="#ctx0" brushRef="#br0" timeOffset="148684.5">6036 4738 29 0,'0'-3'-29'0,"0"-3"227"0,0-3-129 15,0 0-22-15,0 0 20 0,-4-2-23 0,2 3-3 16,-2 1-7-16,2-1-8 0,-3 1-8 15,-1 2-5-15,0 0 0 0,0 1-4 16,-2 2-5-16,-1 2 0 0,-3 0-2 16,0 0-1-16,1 2-1 0,-5 7 0 15,-1 3 0-15,5 7 2 0,-3 2-4 16,1 4 2-16,3 5 2 0,5-3 0 15,2 2-6-15,4-2 4 0,0-1 0 16,10-1 0-16,7-3-2 0,4-2-1 16,-1-5 3-16,7-3-1 0,2-5 0 15,2-5-1-15,2-2 2 0,-6 0 1 0,2-3-1 16,2-8 0-16,-4-7 1 0,2-1 3 15,-6-3-1-15,-5 0 4 0,-1 1 6 16,-9 0 0-16,0 1-2 0,-8 0 0 16,0-2-3-16,0-1 0 0,-8-2-3 15,-9 0-4-15,1-1 0 0,-5 0 0 0,-4 3-2 16,1 3-2-16,1 6-1 15,2 8 4-15,3 3-4 0,1 3-2 16,5 0-5-16,-1 5-6 0,5 9-3 16,0-1-12-16,6 2-21 0,2-1-50 0,0-4-114 15</inkml:trace>
  <inkml:trace contextRef="#ctx0" brushRef="#br0" timeOffset="149284.53">6780 4631 148 0,'0'-8'84'0,"-4"2"-62"0,-2-2 30 16,0 3-12-16,-7-2-6 0,3 3-6 15,-3 1-9-15,-1 2-5 0,-3 1-7 0,1 0 1 16,-3 0 3-16,-1 1 3 0,-1 7 0 16,-2 3-2-16,1 1-2 0,1 1 4 15,2 5-3-15,1 1-7 0,1 5 0 16,5 4 4-16,-1 0-4 15,11 4-1-15,2-1-3 0,0 0 1 0,8 0 0 16,9-7-2-16,4-3 1 0,6-4 3 16,4-3-2-16,6-2 0 0,0-4-2 15,4-4 4-15,-1-4 0 0,1 0-4 16,-4-12 3-16,-2-7 1 0,-2 0-1 15,-8-2 0-15,0-3 4 0,-8 1 10 0,-7-1-6 16,-6 0-5-16,-4 0 4 16,0-1-4-16,-4 2 1 0,-13-2-4 0,-1-1-1 15,-1-1 2-15,-8-1-4 0,0 1-1 16,-4 0-7-16,-2 5-7 0,8 7-2 15,5 7-3-15,5 6-7 0,9 2-21 16,-2 0-77-16,2 4-131 0</inkml:trace>
  <inkml:trace contextRef="#ctx0" brushRef="#br0" timeOffset="151344.65">7500 4703 83 0,'4'0'144'0,"-2"0"-100"16,-2 0-2-16,2-3 18 15,-2-2-19-15,0 1-15 0,2 1-4 0,-2-1-6 16,0 1-2-16,0 2-4 0,0-3-1 16,0 1 2-16,0 0-1 0,-2-1-1 15,0 1-5-15,-7-2 1 0,5 1 1 16,-6 2-3-16,0-3-4 0,-3 4 2 15,-1 0-1-15,-3-1 2 0,-1 2-4 16,-3-1 2-16,0 1 2 0,-6 0-1 0,7 0-2 16,-3 0 3-16,0 4 0 0,7 3-1 15,-3 1 1-15,5 2 0 0,1 2-2 16,3 1 2-16,2 5-2 15,1 2 1-15,5 2 1 0,2 1 0 0,0 2-1 16,5 2 2-16,9 0-1 0,0-3 9 16,5-3-7-16,8-4-3 0,0-2 3 15,4-2-4-15,-2-4 1 0,0-2 2 16,0-4-1-16,-3-3-2 0,3 0 2 15,-2-3 2-15,-2-9 3 0,-2-1 0 0,-2-2 0 16,-7-4 4-16,0 4 2 16,-5-4-6-16,-5 1 0 0,-4-2-5 0,0 1 5 15,0 0-4-15,-2 0-1 0,-6 1 1 16,-9-2-1-16,0-2-2 0,-3 1-2 15,-3-1-4-15,4 5-6 0,1 1 0 16,5 4 3-16,7 3-9 0,0 3-7 16,4 5-7-16,-2 1-17 0,-2 0-39 15,1 3-60-15,-1 4-70 0</inkml:trace>
  <inkml:trace contextRef="#ctx0" brushRef="#br0" timeOffset="152804.73">7913 4575 142 0,'2'0'37'15,"2"-3"-6"-15,-4 0 28 0,0 0-8 16,0-2-3-16,2 1-8 0,-2 1-10 16,0 0-6-16,2 2 0 0,-2-1-3 15,0 1-3-15,2 1-2 0,-2 0 1 0,0-2-2 16,0 1-2-16,0-1-3 0,2 2-1 15,-2 0-5-15,5 2-2 0,1 9 3 16,2 4 0-16,0 9 2 16,1 1 0-16,-1 7 1 0,0 1-2 0,0 1-1 15,-1 6 1-15,-1-3-5 0,0-1 15 16,2-2-10-16,-4-5-4 0,0 1-1 15,5-3 3-15,-7-5-1 0,2-2-3 16,-4-4 2-16,2-5 1 0,-2-2-3 16,0-3 0-16,0-2 2 0,0 0 2 0,0-2-1 15,0 1-1-15,-6-2-1 0,4 1 1 16,-4-1-3-16,1-1-7 0,3 0-2 15,-2 0-12-15,4 0-9 0,0 1-15 16,0 0-25-16,0-1-50 0,0 0-110 16,0-1 61-16</inkml:trace>
  <inkml:trace contextRef="#ctx0" brushRef="#br0" timeOffset="192933.03">3210 6170 116 0,'0'0'46'16,"0"0"-15"-16,0 0 16 0,0 0-8 15,0 0-9-15,0 0-13 0,0 0-2 16,-2-1 0-16,2 1-2 0,-4-2-5 0,4 0 1 15,0 2-1-15,0-1-1 16,0 1 1-16,0-1-2 0,-2 0 5 16,2 1-3-16,-2 0-1 0,2 0-4 15,0 0 5-15,0 0 2 0,0-1-5 0,0 1-3 16,0 0 5-16,0 0-2 0,-2 0 0 15,2 0 0-15,0-2 3 0,-2 1-2 16,2 1-3-16,-2-2 1 0,2 2 0 16,0 0-1-16,-2-2 3 0,2 2-3 15,-2-2 2-15,2-1 0 0,0 2-2 0,0-1 0 16,0 2-2-16,0-2 4 0,-2-1-4 15,2 1 1-15,-3-2 3 16,-1 2-2-16,2-2-3 0,-4 1 3 16,4-1 0-16,-2 0 2 0,0-1-6 0,-3 3 4 15,3-3 1-15,-2 2 1 0,0-2-4 16,-2 3 1-16,-1 0 1 0,-1 0-2 15,0 1-1-15,-1 0 0 0,1 1 0 16,0 0 0-16,-1 0 0 0,3 0 0 16,-2 4 0-16,-1 3 2 0,3 0-4 0,-2 2 2 15,-3 0 0-15,5 3 4 0,-4 1-4 16,1 5 0-16,-3-1 1 0,4 4 0 15,1 2-1-15,1-1-1 16,4 4 2-16,0 0 0 0,2 1-2 0,2 2 0 16,0-4 3-16,2-2-2 0,6-1 0 15,0-5-1-15,7-1 2 0,-3-3 0 16,5-4-2-16,-1 1 0 0,3-1 3 15,0-1-4-15,3-2 4 0,-1-5-3 16,6 1 3-16,2-2 1 0,0 0-3 16,2-5-1-16,-2-6 3 0,2 0-1 0,-2-2-1 15,-3-3 1-15,1 0 0 0,-4-2 0 16,2 0 0-16,-9 0 0 0,-1-2 0 15,-1 2-1-15,-5-2 2 16,1 2-1-16,-4 0 2 0,-2-3 3 0,-2 2-5 16,-2-3 3-16,0 0-3 0,-6-1 2 15,-2-4-4-15,-2 1 1 0,-7-1 0 16,0 2 1-16,1 6-4 0,-1 5 2 15,1 4-3-15,1 5 3 0,1 4-8 16,4 1-1-16,-3 0-5 0,5 3-8 0,0 10-10 16,-1 5-19-16,7 2-34 0,-6-1-40 15,4-2-93-15</inkml:trace>
  <inkml:trace contextRef="#ctx0" brushRef="#br0" timeOffset="193697.07">4006 6156 3 0,'2'-4'19'0,"-2"-2"134"0,0 1-118 16,0 1 15-16,0 0 2 0,-4-2-16 0,0 3-3 15,0-3-6-15,2 3-3 0,-2 0-1 16,1-1-6-16,-1 3 0 0,0-2-4 16,2 2 2-16,-4 1-4 0,0-1-6 15,0 1 1-15,-1 0-1 0,-1 0 0 16,-2 0-3-16,-1 3 0 0,1 5 3 0,-2 1-4 15,3 2-1-15,-3 4 2 16,0 0-2-16,1 3 2 0,1 0-2 16,2 2 0-16,1 1 2 0,5-2-2 15,2 2 0-15,0 1-1 0,0-3 2 0,9 1-1 16,-1-3-1-16,4-2 0 0,5-1 3 15,4-4 0-15,-1-2-2 0,1-3 1 16,0-3 2-16,1 0-2 0,1-2-2 16,4 0 1-16,0-4 3 0,0-7-1 15,-3-1-2-15,1-3 1 0,2-2 3 0,-4 1-1 16,-5-1 3-16,-1 0 0 0,-7 2-1 15,1-1 4-15,-5-1-4 16,0 2 0-16,-4 0-1 0,-2 1 0 16,0-1-1-16,0 1-1 0,0-1-1 0,-4-3 2 15,-6 2-3-15,1-2 0 0,1 0 0 16,-2 1-2-16,-1 3-3 0,1 2-3 15,-4 3 2-15,1 4-5 0,-1 4-4 16,6 1-4-16,-5 0-20 0,5 13-20 16,2 1-38-16,-3 0-47 0</inkml:trace>
  <inkml:trace contextRef="#ctx0" brushRef="#br0" timeOffset="194488.12">4765 6114 0 0,'4'0'28'0,"-4"0"-16"0,2 0-1 15,-2 0 160-15,0-1-131 0,0 0-7 16,0-1 11-16,0-1-9 0,0 0-5 16,2 1-5-16,-2-1-7 0,0 2-3 15,0-3-5-15,2 3 5 0,0-1-2 16,-2 0-1-16,0 1-2 0,0-3 2 15,0 0-1-15,0 3 0 0,-4-3-4 0,0 2 1 16,-2-1-5-16,-3 1 0 0,1 1-1 16,0-1 2-16,-2 2-4 0,-1 0 0 15,-1 0 0-15,1 0 3 0,-1 2 0 16,-2 6-2-16,3-1 1 0,-3 1 1 15,3 1-1-15,-1 3-1 0,0-1-1 16,3 4-1-16,1-1 3 0,0 3-3 16,4 1 1-16,0 1 1 0,4 1 0 15,0 0-2-15,0-1 0 0,6-1 2 16,2-1 0-16,6 0-2 0,-1-1 0 0,-1-1 1 15,3-1 0-15,1-2 0 0,3-3 1 16,4-1 2-16,-1-3-2 0,5-1-1 16,2-4 1-16,4 0 0 0,0 0 1 15,-2-5-2-15,0-4 1 0,-4-4 1 16,-4 0-2-16,0-1 1 0,-3-3 0 0,-1 0 3 15,-5 0-2-15,-3-1 3 16,-5 1-1-16,-2 0 3 0,-4-1 0 16,0-1-1-16,0-1-6 0,0 0 4 15,-6-2-1-15,-6-1-3 0,-1 0 0 0,1 0 0 16,1 1-2-16,-1 4-2 0,2 5-4 15,1 6 2-15,3 2 0 0,2 5-6 16,0 0-5-16,0 0-12 0,0 9-15 16,-1 3-9-16,3 1-27 0,0 0-59 15,-2-4-81-15</inkml:trace>
  <inkml:trace contextRef="#ctx0" brushRef="#br0" timeOffset="195225.16">5478 6094 13 0,'0'-1'32'15,"0"-1"-21"-15,0 2-6 0,0-2 78 0,0 2-37 16,2-2-25-16,0-1 15 0,0 1-5 15,-2-1 1-15,0 1 6 16,0 0 0-16,0 0-9 0,0-1-8 0,0 0 1 16,0 1 0-16,0 0-3 0,0-1-2 15,0 1-2-15,0 0 0 0,0 1-5 16,0 0-2-16,-4-1 0 0,0 1-3 15,0 1 0-15,-3-2-4 0,1 2 1 16,-2 0 1-16,-2 0-1 0,1 0 0 0,-3 0 0 16,0 0 2-16,1 2-2 0,-1 3 1 15,-3 3 0-15,1-2 0 0,2 4 0 16,-3 3 0-16,3 1-2 0,-1 4 0 15,1 0 1-15,4 0-2 0,1 2 0 16,7-2 1-16,0 3-1 0,0 1-2 16,0-3 0-16,0 1 3 0,11-1-1 15,-3-1-1-15,6-1 1 0,-1-3 0 16,5-1 1-16,-1-4-1 0,4-4 1 15,-1 0 1-15,-1-4-1 0,4-1 1 0,-1 0-4 16,-1 0 5-16,6-7 0 0,-6-6-1 16,1-2 3-16,1-3 1 0,-4-3 1 15,-1 1-2-15,-1-3 4 0,-7 0 1 16,1 0-7-16,-7 2 2 0,0-2 0 15,-2 0-1-15,-2 3 1 0,0-4-5 16,-4 1 0-16,-5 1 1 0,-3 1 0 16,-2 5-3-16,-1 4-5 0,-1 5 0 15,3 4 1-15,1 3-13 0,-1 0-2 16,5 6-13-16,2 6-17 0,0 1-19 0,-1 2-51 15,1-4-114-15</inkml:trace>
  <inkml:trace contextRef="#ctx0" brushRef="#br0" timeOffset="195921.2">6001 6007 56 0,'0'0'20'0,"0"-1"136"0,2-1-69 16,0 1-42-16,2-3 20 0,-4 3-16 16,2-1-15-16,-2 1-6 0,0 1-5 0,2 0-9 15,-2 0-5-15,2 0-1 0,0 0-5 16,0 0 4-16,3 8 1 15,-3-1 0-15,2 8-1 0,2 2 0 16,-6 4-1-16,0 4 1 0,0 0 6 0,0 1-2 16,0 0-7-16,0 1 5 0,0 0-5 15,-2-1 1-15,2-4-4 0,0 1 3 16,0-5-3-16,0-2-1 0,0-3-1 15,0-2 3-15,0-1-1 0,0-3-2 16,0 0 2-16,0-4 1 0,2-2-2 0,0 0-5 16,0-1 0-16,0 0-6 0,0 0-5 15,4 0-6-15,1 0-5 0,-3-1-18 16,4-4-25-16,-4 0-52 15,0 1-99-15</inkml:trace>
  <inkml:trace contextRef="#ctx0" brushRef="#br0" timeOffset="196598.24">6731 5972 50 0,'0'-2'-1'0,"0"2"19"16,0-2 144-16,0-1-116 0,0 2 0 16,0 0 7-16,0-1-9 0,0 2-9 15,0-1-1-15,0 1-5 0,0 0-6 0,0 0-4 16,0 0-6-16,-3 0 1 0,3 1-1 15,0 8-4-15,-2 5 5 0,0 5 0 16,-2 4-1-16,-2 3-7 0,0 4 1 16,2 2 12-16,0 0-13 0,1 2-4 15,1-2 1-15,2 1-1 0,-2-3 1 0,0-4-3 16,2 0 0-16,0-5 2 15,0 0-1-15,0-4-1 0,0-3-5 16,0-2-4-16,4-3-6 0,1-2-6 16,3-2-10-16,4-4-17 0,1-1-35 15,1-1-84-15,-2-12-153 0</inkml:trace>
  <inkml:trace contextRef="#ctx0" brushRef="#br0" timeOffset="197212.27">7210 5974 9 0,'4'0'30'15,"-2"0"-20"-15,0 0 9 0,-2 0 160 16,2-2-138-16,-2 0 11 15,0 0-8-15,0 0-7 0,0 0-2 0,0 0-1 16,0 1-8-16,0 1-8 0,0 0-1 16,0 0 0-16,0 0-8 0,0 0-5 15,0 0-2-15,0 6 0 0,0 6 3 16,0 2 1-16,0 1-4 0,0 6 4 15,0 1 0-15,0 3 9 0,0 3-5 0,0 0-1 16,0-1 1-16,0 1-3 0,0-2-2 16,0 3 3-16,-2-4-1 0,-2-2-3 15,-2-2 4-15,2-4-8 16,2 0 2-16,0-5-3 0,2-3 2 15,0 0 0-15,0-2-2 0,0-1-6 0,0-1-8 16,8-3-6-16,0 0-14 0,5-2-14 16,1 0-35-16,1-2-79 0,-1-10-158 15</inkml:trace>
  <inkml:trace contextRef="#ctx0" brushRef="#br0" timeOffset="197728.3">7876 6015 49 0,'0'0'13'0,"0"-1"154"16,4-1-80-16,-4-2-43 0,0 2 20 16,2 1-11-16,-2 1-12 0,0 0 0 15,0 0-13-15,0 0-10 0,0 2-7 16,2 8 2-16,0 5 7 0,0 9-3 15,-2-1-2-15,0 4 4 0,0 1 5 16,0-1-13-16,-2 4-6 0,-4-2-1 16,2 2 1-16,-5-3-2 0,3-2-2 0,4 1 1 15,-4-6 0-15,6 0-3 0,0-1-6 16,0-5-7-16,6 1-10 0,5-1-20 15,3-4-13-15,0-2-27 0,-1-7-82 16</inkml:trace>
  <inkml:trace contextRef="#ctx0" brushRef="#br0" timeOffset="198993.37">9786 6236 16 0,'0'0'6'16,"0"1"8"-16,-4-1 218 0,2 0-186 15,-1 0-3-15,-1 0 10 0,4-2-17 16,-4 0-4-16,4 1-3 0,0 1-11 16,0-1-1-16,0 1 0 0,0-1-6 15,0 0-2-15,0 0 6 0,0-4-6 0,0 1-3 16,8-4 0-16,3 0 1 0,3-4-5 15,1-3 1-15,3 0-2 0,3-5 3 16,2-4-2-16,4-2-1 0,4-2-1 16,0-2-1-16,0 2 2 0,-4-3-1 15,-1 2 0-15,-3-4 2 0,2 0-1 16,-2-3-3-16,-3-1 2 0,-1 1 2 15,-2 2-2-15,-5 6 0 0,-4 6 0 16,-2 8 1-16,-1 4 1 0,-1 6 0 16,-4 0 2-16,2 3-1 0,-2 1 0 0,2 0-3 15,0 0-2-15,0 5 3 0,2 9 0 16,0 5-1-16,0 5 1 0,3 5 2 15,-3-1-2-15,2 2 1 0,-2-1-1 16,2 0 1-16,2 2 1 0,-1 0-1 16,1-2 1-16,0 2-1 0,-2-2 3 0,3 0-4 15,-5-1 0-15,4-2 3 16,-2 0-2-16,-2-3-2 0,3-1-1 15,-3-3 5-15,2-4-2 0,-2-4-2 16,0-1 0-16,4-1 2 0,-5-2-5 0,3-1-2 16,-2-1-3-16,0-4 2 0,0 3-4 15,-2 0-4-15,0 0-2 0,0 2-2 16,-2-3-3-16,0 3-3 0,0-3-3 15,0-1-6-15,0 1-9 0,0-2-3 16,0 0-19-16,0 0-29 0,-6-1-56 0</inkml:trace>
  <inkml:trace contextRef="#ctx0" brushRef="#br0" timeOffset="199233.39">9949 6008 226 0,'15'-5'107'0,"-3"0"-54"16,4 2 1-16,3 3-9 0,0 0-10 0,3 0-9 16,3 0-9-16,0 5-2 15,4 4-3-15,-2-1 0 0,6 2 0 16,0-1-3-16,-2 1 2 0,0 2-4 15,-6 0-7-15,0 0 0 0,-5 0-4 0,-1-1-11 16,4 1-20-16,-5-2-18 0,-3-1-28 16,-1-8-75-16</inkml:trace>
  <inkml:trace contextRef="#ctx0" brushRef="#br0" timeOffset="199681.42">10677 5903 51 0,'6'-5'235'0,"0"0"-191"0,2 1 2 16,-4 3 9-16,3 1-20 0,-5 0-10 16,2 0-7-16,-2 0-5 0,0 7-3 15,-2 5 4-15,0 3 1 0,0 3-5 16,0 3 3-16,-4 2 8 0,-2 0-3 0,-5-2-6 15,3-2 1-15,0-2 4 0,4-5-10 16,2-3 0-16,2-4-5 0,0-3 1 16,0-2-1-16,0 0 5 15,12 0-4-15,5-9 2 0,3-4-1 0,5-2-3 16,4-3 0-16,2-2 0 0,4 1 2 15,-4 0-4-15,-2 0 0 0,-2 3 1 16,-2 4 2-16,-3 4-3 0,-1 5 0 16,-8 2 0-16,-5 1 3 0,-2 0-5 15,-6 5 1-15,0 7 2 0,0 2 3 0,0 5-2 16,-2 4-1-16,0 0 2 0,-4 0 10 15,4 2-13-15,-3-2 3 0,1-2 4 16,0-2 2-16,2-5-4 0,0 1-4 16,0-6 1-16,2 1 0 0,-2-5-3 15,2-2-5-15,0-2-6 0,0-1-7 16,0 0-10-16,2 0-4 0,6 0-2 15,3-3-15-15,3-7-27 0,1-4-32 16,1-3-74-16</inkml:trace>
  <inkml:trace contextRef="#ctx0" brushRef="#br0" timeOffset="199897.43">11334 5853 60 0,'0'-1'301'16,"0"1"-268"-16,0 0 2 0,0 0 29 0,0 0-13 15,-6 12-18-15,-2 4 3 0,-5 7-8 16,-1 1-9-16,-3 4-5 0,1 0-8 15,3-1 2-15,1 3-2 0,4-1-3 16,3 0-3-16,3-4 1 0,2-4-2 16,0-2 2-16,9-2-6 0,3-3 0 0,-2-3 2 15,5-5-47-15,-1-1 14 0,3-5-7 16,-1 0-29-16,-1-2-44 0,-1-14-167 15</inkml:trace>
  <inkml:trace contextRef="#ctx0" brushRef="#br0" timeOffset="200250.45">11305 5656 88 0,'-6'-9'315'0,"2"2"-278"0,2 3 15 15,2 0 0-15,0 4-12 0,0 0-6 16,0 0-20-16,12 9-11 0,5 9-1 15,3 7 0-15,3 3 0 0,4 3 1 16,4-2 0-16,2 1-3 0,0-1 2 16,8 3-3-16,5 1 1 0,6 2 0 15,-1-4 3-15,1 1-1 0,-2 1-1 16,-7-5-1-16,-4 1 0 0,-4-5 2 15,-8-3 0-15,-8-3-3 0,-11-7 1 0,-8-2 1 16,0-5-1-16,-19-1 9 0,-7 0-4 16,-12-1-5-16,-3-1 3 0,-4-1-1 15,-7 0 4-15,0 0 1 0,-6 0-4 16,0 0-3-16,3 0 1 0,5 0 2 15,13 1-3-15,8 7-3 0,8 6 2 0,9 3-15 16,1 3-21-16,7 4-18 16,4-1-38-16,0 2-127 0</inkml:trace>
  <inkml:trace contextRef="#ctx0" brushRef="#br0" timeOffset="206994.83">2069 6969 14 0,'0'0'37'16,"-2"0"3"-16,2 0-15 0,0 0-17 15,0-1-2-15,0 1 3 0,0 0-10 0,0 0 4 16,0 0 27-16,0 0-5 0,0 0 62 16,-2 0-42-16,2 0-12 0,-2-1-3 15,2 0-6-15,-2-1-1 0,2 2-5 16,0-1-1-16,0 1 1 0,0 0-7 15,0 0-4-15,0 0 0 0,0 0-3 0,0 0 2 16,0 0-4-16,0 0 2 0,0-1-2 16,0 0 0-16,0-1 0 0,0 2-1 15,0 0 1-15,0 0 0 0,6 0 0 16,4-1-1-16,3 1 2 0,1-1-3 15,3-1 0-15,-1 2 0 0,9 0 1 0,0-1-1 16,2 0 0-16,0 0 1 16,0 1-1-16,-3 0 0 0,1-2 0 15,2 2 2-15,0-2 2 0,2 1-2 16,2 0-3-16,-2-1 5 0,2 2-3 0,-2 0 0 15,2 0-1-15,-2 0 1 0,0 0-1 16,0 0 0-16,2 0 0 0,-2 0 0 16,0 0 0-16,-1 0 0 0,-1 0 0 15,0 0 0-15,-4-1 0 0,0 0 0 16,-1-1-1-16,3 0 2 0,-4-2 0 0,4-1-2 15,2 2 1-15,-3-2 1 0,7 2 0 16,-2 0-2-16,-4-4 1 16,4 4 1-16,0-4-1 0,0 3 0 15,-2 4-1-15,0-1 1 0,-2 1 0 16,3-1 0-16,-3 0-1 0,0 1 1 0,0 0 0 15,-7 0-3-15,5 0-2 0,2 0 5 16,0-1 1-16,2-3 0 0,0 2-3 16,-5 2 2-16,5-2 1 0,0 2-2 15,4 0 0-15,0 0 2 0,2 0-1 16,-4-1-1-16,-2-1 0 0,0 2 2 0,-4 0 0 15,-1 0-2-15,3 0 0 0,-4-1 3 16,4 1-1-16,-3-2-2 16,1-1 1-16,0 2 1 0,-3 0-1 15,1-1 0-15,2 1 0 0,2 0 1 0,2-2-1 16,1 2 0-16,1 1-1 0,5-2 2 15,-3-1 1-15,-3 3-2 0,-1-4-2 16,-2 2 4-16,0 1-2 0,-6 0 0 16,-1 1-2-16,-1 0 4 0,-1 0-2 15,1 0 0-15,-1 0-2 0,3 0 4 0,-3 0-2 16,7 0 0-16,2 0 0 0,0 0 0 15,4 0 1-15,-2 0-2 16,-1 0 1-16,1 0 0 0,0-1 1 16,4 1-1-16,-2 0-1 0,-2 0 2 0,2 0-1 15,-4 0-1-15,-5 0 1 0,7 0 0 16,-4 0 1-16,2 0-2 0,2 0 1 15,0 0 0-15,2 0 1 0,-1 0-2 16,1 0 1-16,0 0 0 0,0 0 1 16,2-1-1-16,-2 0 0 0,0-3 1 0,0 4 0 15,-4-4-1-15,2 1-1 0,-2 1 2 16,-1-2 0-16,1 2-1 0,0-2-1 15,0 0 2-15,-2 3-1 16,-1-2 0-16,-5 2-1 0,1 1 2 0,1-2-1 16,4-1 0-16,2 1 0 0,1-1 0 15,3 2 0-15,-2 0 0 0,0 0-1 16,-2-2 2-16,0 2-1 0,-2 0 0 15,1 0 0-15,-1-1 0 0,0 0 1 16,0 1-2-16,-3 0 1 0,1 0 1 0,2-1 0 16,-1 2-2-16,-1-2 1 0,4 1 2 15,-2-2 0-15,-1 3-2 0,3 0 0 16,-2 0 0-16,2 0 2 15,-1-1-3-15,1 0 0 0,2 0 3 0,-2 0-2 16,2 1-1-16,-2 0 1 0,-3-1 1 16,3 1-2-16,0 0 1 0,-2-1-1 15,-3 1 2-15,-1 0-1 0,0 0-1 16,1 0 1-16,-1 0 2 0,4 0-3 15,-3 0 1-15,3 0 0 0,4 0 1 16,-2 0-1-16,4 0-1 0,0 0 1 0,2 0 1 16,0 0-1-16,-2 0 0 0,4-1-1 15,-4 1 2-15,-1-1-3 0,1 1 4 16,-2 0-3-16,-4 0 2 0,-2 0-1 15,-3 0 0-15,3 0 0 0,-7 0-2 16,-1 0 3-16,-3 0-2 0,-2 0 1 16,5 0 2-16,-1 0-1 0,1-1-1 15,1 1 1-15,1-4 1 0,-1 3-1 16,1-2 1-16,5 0-1 0,11 2 3 15,4-2 15-15,-2 2-17 0,3 1-1 0,-12-1 2 16,1 1-3-16,-2 0 0 0,0 0 1 16,1 0-1-16,-1 0 2 0,6 0-2 15,-4 0 1-15,-2 0-1 16,-3 0 3-16,-1 0-3 0,-3 0 0 0,1 0 0 15,-5-2 1-15,3 1-2 0,-7 0 1 0,0-1 2 16,1 1-1-16,-1-2-1 16,2 1-1-16,1 1 3 0,-3-3-1 15,0 3 0-15,0-2-2 0,1 2 3 16,-1 1-4-16,2-3 2 0,3 2 0 0,-1-2 1 15,13 0 0-15,8 1-2 0,2-1 7 16,9 3-6-16,-9 0 0 0,-2-1 0 16,-2 1 0-16,-2 0 1 0,-2 0-1 15,6 0 0-15,-6 0-1 0,-3 0 3 16,-3 0-2-16,-9 0-1 0,-1 0 1 0,-5 0 2 15,0 0 0-15,2 0-1 0,-1 0-1 16,3 0 1-16,-2-1 0 16,3-1 0-16,-1 0 1 0,2-2 0 15,1 1 0-15,-1 1-2 0,5-3 0 0,-3 2 2 16,-6 1-1-16,3 0 1 0,-1 0-1 15,-2-3 1-15,3 2 2 0,-3-1-1 16,2 0-1-16,3 3 3 0,-3-4 0 16,2 3-2-16,3-2-4 0,1 0 5 15,11 1-2-15,6 0-2 0,7 1 4 0,-5 1-4 16,-6 0 2-16,-7 1-1 0,-9-2-1 15,3 2 0-15,-7 0 1 16,-1-1-2-16,0 1 2 0,0-1 1 16,-1 1 0-16,1-1-2 0,-4-2 1 15,2 2 1-15,-4 0-1 0,2-1 0 0,3 1 0 16,-3 0 0-16,2 1 1 0,0-1-3 15,-4-1 2-15,2 2-3 0,-2 0 4 16,-2-1-2-16,0 1 0 0,0 0 2 16,0 0 1-16,0 0-4 0,0 0 1 15,0 0 1-15,0 0-1 0,0 0-1 16,0 0 1-16,0 0 1 0,0 0-1 15,0 0 0-15,0 0 0 0,3 0 3 0,-3 0-1 16,0 0 0-16,0 0-3 16,0 0 4-16,0 0-2 0,0 0-2 0,0 0 0 15,-3 0-1-15,-3 4-9 0,0 6-17 16,-2 4-34-16,-3-3-28 0,5-2-109 15</inkml:trace>
  <inkml:trace contextRef="#ctx0" brushRef="#br0" timeOffset="213968.23">3163 7374 1 0,'-2'2'90'15,"-3"-2"-49"-15,3 0-30 0,2 0 22 0,-2 0-18 16,2 0-4-16,-2 0 2 0,0 0-4 16,2 0-2-16,0 0 2 0,-4 0 2 15,4 0-1-15,-4 0 7 0,0 0 0 16,2 0-3-16,-4 0-4 0,6 0 2 15,-3 0 1-15,1 0-1 0,0 0 0 0,0 0 0 16,0-3-2-16,0 2 2 0,0-1-3 16,0 1 1-16,2-2 1 15,0 1-1-15,-2-1-5 0,-2 0 1 16,2 1 3-16,0 0-3 0,-2-2-1 0,-1 2 2 15,-3-1 2-15,4 0-6 0,-4 2 2 16,-1-1-1-16,-1 2-1 0,-2 0 0 16,-1 0-2-16,1 0 1 0,-5 0-1 15,5 5-1-15,-5 3 0 0,1 0 0 16,-1 3 0-16,1 1 1 0,1 1-3 0,3 1 2 15,-5 2 0-15,7 1-1 0,-4 1 0 16,7 0 0-16,3 1 2 0,-2 1-2 16,6-2 1-16,0 0 0 15,0-2-1-15,8 2 2 0,3 0-1 0,3-2-1 16,3-2 1-16,-1-4 1 0,1 0-2 15,1-2 2-15,9-2-1 0,-2-2 1 16,6-4 1-16,-2 0-1 0,4 0 1 16,-4-2-1-16,2-6 1 0,-4-1-1 15,0-3 1-15,0-1 4 0,-3-2-3 0,1-1 2 16,-6 1 1-16,-5 0-1 0,-3 1 1 15,-3 0 1-15,-2-1 1 0,-2 1-2 16,-2-1 2-16,-2-2-2 0,0-1 4 16,-8-2-7-16,-4-1 2 15,-5-1-3-15,-4 1 2 0,-1-2-3 0,-3 3-3 16,-2 0 0-16,-2 3 1 0,0 6-4 15,-2 6-14-15,-4 5-16 0,4 5 2 16,-2 17-27-16,0 3-46 0,2 5-150 16</inkml:trace>
  <inkml:trace contextRef="#ctx0" brushRef="#br0" timeOffset="-212552.33">4091 7386 2 0,'0'2'7'0,"0"-2"81"15,0 0-23-15,0 0-37 0,0 0 14 16,0 0-7-16,0 0-9 0,-4-2 1 15,2 0-2-15,0 1-5 0,-5-2-4 0,5 1-3 16,-4-3 4-16,2 3-7 0,0 1-2 16,-2-1 0-16,1 1-2 0,1-2 2 15,-2 1-1-15,0 1-2 0,-2-1 1 16,1 0 3-16,-3 0-4 0,2 1 2 15,2 0 0-15,-5 0 3 0,3-2-2 16,-2 0-2-16,-3 1 6 0,1 1-6 16,0 1-1-16,-1 0-1 0,-1 0-1 15,-1 0 2-15,1 6-3 0,-3 3-2 16,1 2 3-16,1 2-1 0,-1 1-1 0,3 2-1 15,5 3 0-15,0 2 1 0,1 3-4 16,7 3 2-16,0 3 2 0,0 1 1 16,5-3-1-16,9-4-1 0,7-6 1 15,2-2 0-15,3-2-1 0,1-3 0 16,0-2 0-16,0-4 4 0,0-5-5 15,0 0 3-15,-2 0-3 0,-1-9 3 16,-3-3-1-16,0-2 1 0,-3-4 0 16,-3-4 2-16,-5-2-2 0,-2 0-1 15,-3-1 6-15,-5 3-1 0,0 1 1 0,0 1-1 16,-5 2 0-16,-7 1-3 0,-2 0-2 15,-5 3-1-15,-2-1-5 0,-4 6-12 16,3 1-9-16,1 5-8 0,4 3-18 16,5 1-25-16,0 7-85 0</inkml:trace>
  <inkml:trace contextRef="#ctx0" brushRef="#br0" timeOffset="-210160.19">4668 7454 10 0,'0'0'157'0,"0"0"-124"15,0 0 11-15,0-3-3 0,0-1-10 0,0-3-3 16,0 3-4-16,0-3-5 15,0 1 0-15,0-1-5 0,-7 3 5 16,3-4-3-16,0 1-4 0,-2 2 4 16,2-1-4-16,-2 1 0 0,-1-2-3 15,1 3 1-15,-6 0-3 0,6 0 0 0,-7 1 1 16,1 0 1-16,1 2-2 0,-3 1-1 15,-1 0-1-15,1 0 1 0,-3 0-2 16,3 5 1-16,-3 5 0 0,5 1-2 16,-2 4-3-16,1 2 0 0,3 2 0 15,2 4 0-15,3 1-1 0,5 1-1 0,0 2 3 16,0 0 0-16,9-2-2 15,7-2 0-15,5-2 2 0,2-7 0 16,6 1 0-16,2-5-2 0,0-4 2 16,6-4 1-16,-2-2 1 0,0 0-3 0,4-10 2 15,-8-4 1-15,2-4-3 0,-8-2 1 16,-6-1-1-16,-5 0 2 0,-3 0 1 16,-7 0-1-16,2 2 2 0,-6-2-1 15,0-1 1-15,0 1-2 0,-10 0 3 16,-5 1-3-16,-3-2-1 0,-1 0-1 0,-4 1 0 15,-2 1-2-15,5 4-6 0,-3 4-5 16,11 6-2-16,3 6-8 16,1 0-24-16,6 17-29 0,-4 3-26 15,-2 3-138-15</inkml:trace>
  <inkml:trace contextRef="#ctx0" brushRef="#br0" timeOffset="-207536.04">5437 7378 8 0,'0'0'77'16,"0"0"-60"-16,0 0 0 16,0 0 2-16,0 0 8 0,0 0 8 0,-3 0-8 15,1 0 0-15,2 0-7 0,-2 0 3 16,2 0-2-16,0 0-4 0,0 0 1 15,0-1-3-15,0 1 3 0,0 0-2 16,0 0-5-16,0-3-1 0,0 2-6 16,0-2 0-16,0 0 2 0,0 0-2 0,0-2 2 15,0 2-1-15,0 0 2 0,0-3 1 16,0 2-2-16,0-2 1 0,0 1 0 15,0 1 1-15,0-3-3 0,0 1 1 16,-4-1-1-16,2 1 1 16,-4 1-2-16,0-2 1 0,0 2 0 0,-3-2-1 15,-3 2 2-15,-1 2-1 0,3 1-2 16,-2 1 1-16,-1 1 0 0,-1 0-3 15,-1 0-1-15,-3 7 1 0,-3 4-1 16,5 2-1-16,-1 2 1 0,3 4 0 16,3 2-1-16,1 0 0 0,4 4 1 0,4-3 0 15,2 5-1-15,0-1-1 0,0 1 2 16,8-2 2-16,0-1-1 0,5-1-1 15,5-1-1-15,-1-3 3 0,3-2-2 16,1-2-1-16,6-4 1 0,2-2 21 16,-2-5-18-16,6-4 0 0,0 0-3 15,-4 0 5-15,2-7-3 0,-2-6-2 16,-9-3 5-16,1-2-2 0,-4-4-2 15,-5 2 3-15,-6-1 2 0,-4-4 4 16,-2 1-1-16,0-1-1 0,-8-1 1 0,-4 2-4 16,-3-2-1-16,-1 0-4 0,-7-2 1 15,-2 0 0-15,-4 4-2 0,-2 3-7 16,0 7-6-16,-2 9-6 0,2 5-9 15,4 7-21-15,4 17-16 0,-3 3-45 16,1 3-174-16</inkml:trace>
  <inkml:trace contextRef="#ctx0" brushRef="#br0" timeOffset="-200286.62">6123 7345 145 0,'0'0'40'16,"0"0"-22"-16,0 0 11 0,0 0-10 15,0 0-9-15,2 0 2 0,-2 0-3 16,0 0-1-16,0 0-1 0,0 0 3 16,0 0 3-16,0 0 1 0,0 0 8 15,0 0 2-15,0 0-2 0,0 0-10 0,0 0 0 16,0-1 0-16,0-1-3 0,0 1-1 15,0 1-1-15,0-1-4 0,0 1 1 16,0-2-1-16,-2 2-1 0,2 0 2 16,0 0-2-16,0 0 1 0,0-1 1 15,0 0 2-15,0-2-4 0,0 0 3 16,0-1-2-16,-2 0 0 0,2 2 3 15,0-3-4-15,0 1 0 0,0 1 2 16,-2 0-3-16,2 0 3 0,-2 0-1 16,-3 1 0-16,3-1-1 0,-2 0 1 0,2 0-1 15,-6 2 1-15,6-2 1 0,-4 3-4 16,-3 0 3-16,3 0 0 0,-2 0 1 15,-2 0 0-15,-1 0-5 0,3 0 4 16,-4 1-2-16,-1 5-1 0,3 1 0 16,-3 1 1-16,3 0 1 0,2 3-2 15,2 1-1-15,-3 3 2 0,3-1 0 16,2 2-1-16,0-1-1 0,4 1 2 15,0 1 1-15,0-2-2 0,0 0 0 16,0 0 2-16,0-2 0 0,6 2-4 0,4 0 3 16,-1 0 4-16,3-2-4 0,3-2 1 15,1 0-2-15,1-2 2 0,-1-2-2 16,3-1 1-16,-1-1 0 0,5-3 1 15,-4-2 10-15,-1 0-9 0,-1 0-1 16,-1-2 1-16,3-8 1 0,-2-2-3 0,-1-2 1 16,-1-1 0-16,-1-4 0 15,1-4-2-15,3 1 1 0,-1-5 0 16,-1 1 1-16,1 0 0 0,-5-2-1 15,-6 0-2-15,1 0 6 0,-3-1-4 0,-4 0-1 16,0 0 1-16,0 5 1 0,-11 1-1 16,-1 8-1-16,-3 1 1 0,-5 5-2 15,-3 9-6-15,-4 0-3 0,-2 9-5 16,0 11-3-16,0 3-13 0,7 6-13 15,3 0-19-15,0-2-60 0,3 0-145 0</inkml:trace>
  <inkml:trace contextRef="#ctx0" brushRef="#br0" timeOffset="-198614.53">6702 7394 0 0,'0'-1'165'0,"0"-3"-121"15,0 1-2-15,0 0 2 0,0-2-6 0,0 3-11 16,0-1-7-16,0-1 1 0,0 2-4 15,0 0-1-15,0-3-3 0,0 1 5 16,0 1-3-16,0-2-3 0,-2 2-3 16,2-1 0-16,0-2 1 0,-3 2-2 15,1-2-1-15,0 0 4 0,0-1-1 0,-2 0-1 16,0-2-3-16,0 1 3 0,-4-2-2 15,-1 2 2-15,1 0-6 0,0-1 2 16,2 5 0-16,-5 0 0 0,3 2-3 16,-2 2 0-16,-7 0 0 15,7 0-2-15,-9 6-1 0,3 5 0 0,-1 6 2 16,-2 2-1-16,5 4-2 0,-3 4 2 15,7 1 1-15,4 5 0 0,0 1-3 16,6 2 1-16,0-1 2 0,2-2-2 16,8-1 1-16,3-6 0 0,7-5 0 15,5-5 0-15,2-7 0 0,4-5 0 0,0-4 1 16,2 0-1-16,4-11 0 0,0-9 0 15,3-5 2-15,-5-5 0 0,-2-2-2 16,-2 0 2-16,-8 1 0 0,-7 3 3 16,-1 1 0-16,-7 3 3 0,-6 1-2 15,-2 0-6-15,0 1 2 0,-6 2-1 16,-9-1 1-16,-3 2-2 0,-1 3-2 15,-6 3-3-15,-2 4-8 0,3 6-3 16,1 3-1-16,2 3-1 0,7 13-4 16,3 5-19-16,1 3-14 0,4-1-42 0,0-2-133 15</inkml:trace>
  <inkml:trace contextRef="#ctx0" brushRef="#br0" timeOffset="-197830.48">7282 7350 6 0,'0'-4'144'0,"0"-2"-109"16,0 2 7-16,0 0 13 0,0-2-20 15,0 2-3-15,0 0-7 0,0 0-2 16,0 0-4-16,-2 1 1 0,-2-3-5 15,2 0 2-15,2-1-1 0,-4 0-3 0,0 0 2 16,0 1-5-16,-2 1 1 0,-3 1-4 16,1-1-2-16,-4 4 2 15,-1 0 0-15,-1 1 0 0,-1 0-2 16,-1 0 2-16,-1 3-1 0,1 6 0 0,1 0 1 15,-1 4-3-15,1 2 1 0,1 3-1 16,1 2-1-16,1 3 1 0,8 3 0 16,2 0-3-16,2 3 0 0,0 1-3 15,6-1 4-15,8-1-3 0,5-4 1 16,0-6 1-16,7-3 0 0,8-4-1 0,-3-6 0 15,2-2 3-15,0-3-2 0,0-3-1 16,0-11 1-16,-4-6 1 0,-6-3 1 16,-1-1-3-16,-7-1 0 15,-1-1 4-15,-6 2 1 0,-3 1 0 0,-3 1 7 16,-2 2-4-16,0 2-2 0,-4 1-1 15,-7-1-5-15,1 1 3 0,-5 0-2 16,-1 1-2-16,1 2-1 0,1 1-5 16,6 3-17-16,1 4-9 0,7 2-12 15,0 1-46-15,0-5-84 0</inkml:trace>
  <inkml:trace contextRef="#ctx0" brushRef="#br0" timeOffset="-196245.39">7938 7206 10 0,'4'0'-1'0,"-2"0"92"0,-2 0 13 0,0 0-58 16,0 0 10-16,0 0-7 0,0 0-11 15,0 0-6-15,0 0-10 0,0 0-1 16,2 0-3-16,-2 0 2 0,2 5 4 15,2 0-4-15,-2 2 1 0,2-2-6 16,-2 2 2-16,1 1 0 0,-1 2-3 0,2 5 0 16,-2 2-7-16,-2 5 1 15,0 5 2-15,0 0-5 0,0 5-4 16,0 3 2-16,-4 3 1 0,0 0-3 15,4-1 16-15,0-6-12 0,0-5-4 16,0-4 0-16,0-1-2 0,0-8 2 0,0-1 1 16,0-2-2-16,0-5-3 0,0 3-8 15,6-4-2-15,2 1-15 0,2-2-16 16,3-3-17-16,3 0-28 15,-3 0-148-15</inkml:trace>
  <inkml:trace contextRef="#ctx0" brushRef="#br0" timeOffset="-191476.12">5842 6989 14 0,'0'1'-14'0,"0"-1"175"15,0 0-104-15,0 0-18 0,0 0 15 16,0 0-10-16,-2-1-13 0,0-1-7 16,2-2 0-16,-3 2-5 0,-1 0 0 15,4 0-1-15,-2-1-1 0,2 1-3 0,0-1 0 16,0 2-2-16,-2 0 2 15,2 0-5-15,-4 0-2 0,2 1-2 16,0 0-3-16,-2 0-1 0,2 0-3 16,2 0 2-16,-2 0-2 0,2 2-1 0,0 4-2 15,0-1-9-15,0 3-4 0,0 0-11 16,0 1-10-16,0 3-5 0,0-2-22 15,0-2-57-15,0-2-58 0</inkml:trace>
  <inkml:trace contextRef="#ctx0" brushRef="#br0" timeOffset="-191141.1">5780 7239 148 0,'0'0'112'0,"0"0"-63"0,0 0 6 16,0 0-10-16,0 0-15 0,0 0-7 15,0 0-16-15,2 0-5 0,-2 0-1 16,2 0 0-16,2 0-1 0,-2 0 0 15,2 2 0-15,-2 5 0 0,2-1-15 16,-2 3-14-16,5-1-22 0,-5-2-34 0,-2-1-76 16</inkml:trace>
  <inkml:trace contextRef="#ctx0" brushRef="#br0" timeOffset="-190844.08">5823 7584 9 0,'0'0'61'0,"0"0"104"0,0 0-125 16,0 0-5-16,0 0-1 0,0 0-17 15,0 0-6-15,0 0-10 0,0 4-5 16,0 1 1-16,0 3-4 0,0-2-18 0,4 1-19 15,-2-1-22-15,-2 0-19 0,2-2-19 16</inkml:trace>
  <inkml:trace contextRef="#ctx0" brushRef="#br0" timeOffset="-190613.07">5858 7919 323 0,'-4'0'79'0,"2"0"-63"16,2 0 39-16,-2 0-22 0,-2 0-6 16,4 0-5-16,0 0-6 0,0 0-15 15,0 2-3-15,0 1-1 0,0 0 3 0,8 1-8 16,-2 1-12-16,0 0-6 15,3 3-16-15,-3 0-15 0,2 3-59 16,-4-1-93-16</inkml:trace>
  <inkml:trace contextRef="#ctx0" brushRef="#br0" timeOffset="-190423.06">5873 8271 1 0,'-7'5'223'16,"3"-5"-206"-16,4 0 24 0,0 0-21 15,0 0 8-15,0 0-3 0,0 0-4 0,0 0-7 16,0 0-8-16,0 0-4 15,0 0 1-15,0 0-3 0,0 0 1 16,0 1 0-16,-2 3-1 0,-4 0 0 16,6 2-22-16,-2-2-29 0,0 1-36 0,2-1-52 15</inkml:trace>
  <inkml:trace contextRef="#ctx0" brushRef="#br0" timeOffset="-175730.22">18168 4722 62 0,'0'16'180'0,"4"-6"-167"16,-2 1 9-16,0 0 16 0,2 1-10 15,-2 2-3-15,-2-1 31 0,2 4-32 16,-2 0-16-16,0 1-2 0,0 3-2 16,0 1 23-16,0-2-16 0,0-1-8 15,0-2-2-15,0-1 2 0,0-1-1 0,0-4-1 16,0 1-1-16,0-4 2 15,0 0-7-15,0-2-5 0,0-2-10 16,0 3-13-16,0-3-26 0,0-3-75 0,0-1-121 16</inkml:trace>
  <inkml:trace contextRef="#ctx0" brushRef="#br0" timeOffset="-175074.18">19013 4710 29 0,'0'-3'171'0,"-4"-7"-101"0,-6 3-37 15,-7 1 18-15,1-1-14 0,-7 5-16 16,2 2-4-16,-3 0 1 0,1 0 1 15,-4 5-2-15,-2 7 0 0,-2 6-4 16,0 2-3-16,0 2 2 0,4 5-3 16,9 3-2-16,3 5-6 0,7 1 5 15,8 1-5-15,0-1-2 0,12-3 2 16,9-1 1-16,4-6-2 0,2-3-2 0,6-4 4 15,4-5-1-15,0-6 2 0,2-6-2 16,-6-2-2-16,-4-4 2 0,-2-10 2 16,-2-5-1-16,0-3-2 0,-4-2-1 15,-5-2 5-15,-1 0-1 0,-5-1 1 16,0 0 1-16,-6 1 3 0,-4 2-5 15,0-1-2-15,-2 3-2 0,-10 3 3 16,-1-1-3-16,-1 3-2 0,2 1-8 16,1 2-3-16,5 6-13 0,4 6 3 15,2 2-21-15,0 6-27 0,0 6-30 16,0 3-119-16</inkml:trace>
  <inkml:trace contextRef="#ctx0" brushRef="#br0" timeOffset="-174797.17">19592 4764 8 0,'2'0'369'0,"-2"0"-331"16,0 6-11-16,0 9 12 0,0 5-11 16,-8 5-5-16,2 6-11 0,0 3-9 15,-3 1 3-15,1 2 0 0,2-4-1 0,2 2-2 16,0-3-1-16,4-3-1 15,0-5-7-15,0-3-13 0,0-2-14 16,8-6-22-16,0-6-41 0,2-6-130 16</inkml:trace>
  <inkml:trace contextRef="#ctx0" brushRef="#br0" timeOffset="-174577.15">20159 4707 248 0,'-3'15'174'0,"-5"4"-152"0,-6 6 27 16,-5 9-9-16,-2 4 4 0,3 3-26 15,1 4-16-15,3 0 1 0,6 5-1 16,1 0-1-16,7 3-8 0,0 6-31 15,15 2-7-15,12 2-29 0,-2 0-176 16</inkml:trace>
  <inkml:trace contextRef="#ctx0" brushRef="#br0" timeOffset="-172660.04">18176 5960 132 0,'6'0'231'0,"-4"2"-193"16,3 5 1-16,-1 5 11 0,0 2-7 0,-4 6-11 15,4 3 1-15,-4-1-3 0,0 7-17 16,0 0-6-16,0 1-6 0,2 1 10 15,2-4-11-15,-2-1 2 0,7-2 0 16,-5-3 0-16,4 0-5 0,0-4-6 16,0-4 1-16,5 1-22 0,-3-4-17 0,7-3-26 15,-3-5-32-15,-1-2-58 16</inkml:trace>
  <inkml:trace contextRef="#ctx0" brushRef="#br0" timeOffset="-172349.03">18902 5950 4 0,'0'-1'357'16,"0"1"-315"-16,0 0-8 0,-6 10 14 15,-3 7-7-15,-1 6-9 0,-5 5-11 16,5 3-4-16,0 2 2 0,-1 1-12 15,5 0-1-15,0-4-4 0,2 1-1 16,4-4 0-16,0-2 1 0,0-2-5 0,2-3-12 16,4-3-7-16,2-2-1 0,3-7-30 15,1-3-40-15,1-5-53 16</inkml:trace>
  <inkml:trace contextRef="#ctx0" brushRef="#br0" timeOffset="-172077.01">19487 5928 142 0,'2'0'232'0,"0"0"-199"15,-2 8-19-15,0 2 31 0,0 4-7 16,-10 6-7-16,-1 3-7 0,1 6 1 16,0-2-19-16,3 3-2 0,1 3-2 15,0-3-2-15,4 3 1 0,0 0-2 16,0 0 3-16,2-3-15 0,0-2-7 0,0-5-8 15,6-4-2-15,0-9-90 0,-2-7-63 16</inkml:trace>
  <inkml:trace contextRef="#ctx0" brushRef="#br0" timeOffset="-171873">20070 5910 205 0,'-7'12'189'0,"-3"4"-170"15,-4 7 30-15,-3 4 9 0,1 5-3 16,-1 0-31-16,9 3-17 0,0 1-3 16,1 2-3-16,5 5 0 0,0-1-12 15,2 6-22-15,2 5-35 0,15-8 0 16,-1-2-31-16</inkml:trace>
  <inkml:trace contextRef="#ctx0" brushRef="#br0" timeOffset="-171101.96">17484 6863 0 0,'-6'4'156'15,"3"-3"-104"-15,1-1-12 0,2 0-1 0,0 2 0 16,5-1-5-16,9 1 3 0,5-2-7 16,7 0-7-16,10 0-7 0,9 0 3 15,13-3-4-15,10-4 1 16,17 0 19-16,10-1-14 0,15-3-3 15,14 2-6-15,6 1-3 0,12 2 1 0,7 2-7 16,4 2-3-16,8 1 1 0,11 1 2 16,4 0-1-16,-3 0-2 0,-3 0 0 15,-17 2 1-15,-8 0 0 0,-11-2-1 16,-12 0 0-16,-13 0 2 0,-13-6-1 15,-18-1-1-15,-14-2 0 0,-14-2-1 0,-13 3 2 16,-14 0-1-16,-3 3-4 0,-7 2-7 16,-5 1-10-16,2 2-19 0,-8-2-19 15,-2-3-45-15,0 0-164 16</inkml:trace>
  <inkml:trace contextRef="#ctx0" brushRef="#br0" timeOffset="-168468.81">18046 7343 0 0,'0'0'216'15,"0"-1"-146"-15,0-1-15 0,0-1 6 16,0 2-15-16,0 1-1 0,0-1-16 15,0 1-10-15,0 0-4 16,4 0 0-16,0 0 10 0,-2 0-6 16,4 4 0-16,-1 2-4 0,-1 2 1 0,-2 3-6 15,0 3 1-15,2 4 1 0,0 10-6 16,-2 3 1-16,2 5 8 0,-2 1-2 15,5 3-9-15,1 0-2 0,-2 1 0 16,-2-1 3-16,2-3-2 0,-3-3-3 16,3-1 1-16,-4-6 2 0,4-4-2 0,-4-3-1 15,2-3-1-15,0-5 3 0,-4-3-3 16,2-6-4-16,0-1-4 0,1-2-2 15,-1 0 2-15,0 0-2 16,4-8-6-16,0-4-8 0,-2-3-20 0,2 0-9 16,1-4-30-16,-7-7-91 0</inkml:trace>
  <inkml:trace contextRef="#ctx0" brushRef="#br0" timeOffset="-166804.72">18784 7463 15 0,'2'0'178'0,"-2"-1"-135"16,0-5 4-16,0 1 5 0,0-1-6 16,0-1-13-16,0 0-7 0,0 2-4 15,0-4-1-15,0 1 1 0,0 1-6 16,0-3 0-16,0 1-2 0,-2 2 0 15,-4 0-4-15,0 2-1 0,1 0 5 16,-3 0-8-16,0 3 1 0,-2 0-2 16,-3 2-3-16,1 0 1 0,-5 0-3 15,3 6 0-15,-3 5 2 0,-1 0 2 16,-1 4-2-16,2 0 0 0,-1 6 1 0,1 4 3 15,5 1-2-15,-1 4-2 0,5 3-1 16,-2 3 2-16,6 0-2 0,2-2 1 16,2-4-2-16,0-3 2 0,14-4-3 15,3-1 1-15,3-6 0 0,3-7 3 16,10-3-2-16,-2-6-1 0,6 0 2 0,3-1-1 15,3-11 0-15,3-6-2 16,-5-4 3-16,-2-2 0 0,-6-1-1 16,-6-5 0-16,0 0-1 0,-6-2 3 15,-9-2-2-15,-4 0-1 0,-6-1 3 0,-2 2-4 16,0-1 2-16,-12-1-2 0,-5 2 2 15,-5 1 0-15,-1 2-2 0,-2 7-1 16,-2 7-3-16,2 11-2 0,3 5-6 16,1 5 0-16,9 13-6 0,1 3-17 15,3 5-14-15,0-1-17 0,0-3-51 0,3-2-175 16</inkml:trace>
  <inkml:trace contextRef="#ctx0" brushRef="#br0" timeOffset="-165788.65">19481 7228 53 0,'4'0'139'0,"0"0"-36"0,-4 0-50 16,0-1 12-16,0 1-6 0,0 0-10 16,0 0-12-16,0 10-16 0,0 5 8 15,0 5-2-15,0 2-4 0,0 3-8 16,2 2 2-16,4 3-3 0,-4 2 12 0,0 1-18 15,0 2-2-15,-2 0-3 16,0-1-1-16,0 0-1 0,0-3-2 16,-2-1 2-16,0-5-5 0,0-1-12 15,0-4-11-15,2-2-16 0,0-2-32 0,2-8-44 16,0-3-182-16</inkml:trace>
  <inkml:trace contextRef="#ctx0" brushRef="#br0" timeOffset="-165510.65">20134 7187 220 0,'0'-4'220'16,"-4"4"-188"-16,-7 9-16 0,-1 15 29 16,-9 7-4-16,1 5 10 0,3 7-16 0,3 4-24 15,3 5-5-15,1 3 0 0,0 2-3 16,3-3-3-16,5-4 2 0,2 0-2 15,0-1-9-15,9-3 3 16,3-4-4-16,9-6-73 0,-3-8-49 0,3-8-219 16</inkml:trace>
  <inkml:trace contextRef="#ctx0" brushRef="#br0" timeOffset="-156967.15">5811 5699 63 0,'-4'0'26'0,"1"0"2"0,1 0 6 15,2 0-4-15,0 0 4 0,-4 0 4 16,4 0-10-16,0 0-5 0,0-1-2 15,-2 0-4-15,0-2-3 0,2 0-2 0,0 2 0 16,-2-1-1-16,2 0 4 0,0 0-3 16,-2 0-1-16,0-1 1 0,0 2-2 15,2-1 1-15,-2 0 0 0,-2 1-2 16,2 1-1-16,2 0-6 0,0 0 1 15,0 0-1-15,0 0 0 0,0 0-4 16,0 0 0-16,0 0 2 0,0 0-3 16,0 3 3-16,0 1-3 0,6 4-15 15,-4 0-6-15,6 1-10 0,-4 0-25 16,0-1-36-16,-4-1-68 0</inkml:trace>
  <inkml:trace contextRef="#ctx0" brushRef="#br0" timeOffset="-156630.15">5771 6021 27 0,'-2'1'171'16,"2"-1"-146"-16,0 0-16 16,0 0 23-16,0 0 14 0,0 0-1 15,0 0-26-15,0 0-14 0,0 0-3 0,0 3-2 16,0-1-1-16,7-1 2 0,-3 3-4 15,2 0-15-15,4 1-22 0,1-3-33 16,-3-2-72-16</inkml:trace>
  <inkml:trace contextRef="#ctx0" brushRef="#br0" timeOffset="-156401.12">5864 6227 3 0,'0'3'154'0,"0"-2"-119"0,-2 0-27 0,0 2 12 16,-4 0-8-16,6 1-10 0,-2 4-2 15,0 0-2-15,-2 2-43 0,4-3-58 16</inkml:trace>
  <inkml:trace contextRef="#ctx0" brushRef="#br0" timeOffset="-156247.12">5889 6587 17 0,'-2'8'214'0,"-2"-7"-199"0,2 3 6 16,-2-3-3-16,2 2-15 0,0 1-3 15,2 0-5-15,0-2-55 0,0-2-71 16</inkml:trace>
  <inkml:trace contextRef="#ctx0" brushRef="#br0" timeOffset="-145732.5">15410 4744 8 0,'2'-4'179'16,"-2"-5"-113"-16,0 1-8 0,0-1-1 0,0-2-13 15,0 3-3-15,0 0-2 0,-4-1-3 16,4 3-6-16,-4 0-1 0,4 1-2 16,-4 4-1-16,2-2 0 0,0 3-6 15,-4 0-4-15,2 0 0 0,-5 9-8 16,1 10-4-16,0 7 1 0,0 4 0 15,1 0-2-15,5 3-3 0,2 1 0 16,0-1 2-16,0 1-2 0,0-1 0 16,6 0 1-16,-3-4 0 0,3 0 0 15,2-4-2-15,-4-4-1 0,2-1-3 16,3-6-11-16,-5-4-1 0,2-1-5 0,2-5-5 15,0-2-9-15,5-2-9 0,1 0-10 16,3 0-10-16,-3-9-45 0,-1-5-105 16</inkml:trace>
  <inkml:trace contextRef="#ctx0" brushRef="#br0" timeOffset="-145411.49">15884 4728 193 0,'0'-2'131'0,"-2"1"-81"15,-2 1 5-15,-1 1-16 0,-3 11-12 16,2 3 0-16,0 8-4 0,0-4-9 16,1 5-7-16,-1 0-1 0,4-1-4 0,-4 3 3 15,0-2 10-15,2 1-11 0,-1-1-4 16,1-3 4-16,4 1-3 0,0-4-1 15,0 0 0-15,0-1-8 0,9-5-19 16,1-1-13-16,4-1-6 0,3-6-24 16,2-3-36-16,-5-1 18 0</inkml:trace>
  <inkml:trace contextRef="#ctx0" brushRef="#br0" timeOffset="-145108.47">16225 4686 29 0,'0'5'245'16,"0"4"-199"-16,0 5-1 15,-6 2 19-15,-3 6-27 0,1 1 8 16,2 2-19-16,-2 5-17 0,-1-2 6 0,-1 4-3 16,-4-3-1-16,3 2-7 0,-1-1 0 15,1-3-2-15,7-2 1 0,2-4-3 16,0-2-1-16,2 0 1 0,0-5-6 15,0 1-14-15,2-2-20 0,7-4-9 16,1-2-27-16,0-4-69 0,5-3-76 0</inkml:trace>
  <inkml:trace contextRef="#ctx0" brushRef="#br0" timeOffset="-144743.45">16729 4664 109 0,'0'4'254'0,"0"4"-194"0,-4 6-36 0,-4 7 33 15,-7 4-3-15,-1 5 0 0,3 4-23 16,-3-1-13-16,3 3-5 0,3-2-6 16,2-1-4-16,2-1-2 0,6 0 2 15,0 0-4-15,4-3-2 0,6-3-8 16,7 1-61-16,1-7-10 0,-1-6-18 15,1-4-195-15</inkml:trace>
  <inkml:trace contextRef="#ctx0" brushRef="#br0" timeOffset="-142340.31">15439 6206 45 0,'0'0'10'0,"0"0"1"0,0 0 4 0,0 0-10 15,0 0-5-15,0 0-1 16,0-2-1-16,-2 2-5 0,0 0 2 15,0 0 4-15,-2 0 1 0,2 0 4 0,2 0 3 16,-2 0 4-16,2 0 11 0,-2 0-19 16,0 0-2-16,2 0-3 0,0 0 3 15,-2 0 83-15,2 0-53 0,0 0-15 16,0 0 4-16,0-3 2 0,0 1-6 15,0 2-1-15,0-2-6 0,0 2 1 0,0-1 5 16,0-1 1-16,0 0 2 0,0-1-5 16,0 2 1-16,0 0 2 15,0-2-2-15,0 1-3 0,-2 0-2 0,2-3 4 16,0 4-5-16,0-3 0 0,0 1 0 15,0-2-2-15,0 1-1 0,0-1 0 16,0 2 2-16,0-1-5 0,0 2 0 16,0-1 0-16,0 1-1 0,0 0 0 15,0 2 1-15,2 0 0 0,0-1-2 16,-2 1-1-16,2-2 2 0,-2 0 0 0,2 2-1 15,-2-2 0-15,0 2 1 0,0 0 3 16,0 0-2-16,0 0 2 16,0 0 1-16,0 0-2 0,0 0 2 0,0-2-3 15,0 2-1-15,0 0 1 0,0 0-2 16,0 0-1-16,0 0 0 0,0 0 0 15,0 0 1-15,0 0-3 0,0 0 3 16,0 0 0-16,0 0 0 0,0 0-1 16,0 0 3-16,0 0 0 0,0 0-2 15,0 0 0-15,-4 0 0 0,0 0 2 16,-1 0-2-16,1 0 0 0,0 0 1 0,0-1 1 15,-2 1-2-15,0-1-1 0,-3 1 1 16,-1 0 1-16,2 0-2 16,-7 0 0-16,-1 0 1 0,1 6 1 15,-5 0-2-15,5 2 0 0,-1 3 1 0,-1 2 0 16,3 1-1-16,-1 5 0 0,3 2 1 15,1 3 0-15,5 2-1 0,4 2-1 16,2 1 2-16,0 2 1 0,2 2-2 16,13-4 0-16,1-3 1 0,5-2 1 15,6-7-2-15,6-4 1 0,2-4 2 0,6-8 1 16,3-1-4-16,-3 0 2 0,2-10 1 15,1-7-1-15,-5-4 1 0,-4-3-2 16,-4-4-1-16,-6 2 5 16,-6 0 1-16,-5 1 0 0,-6 1 1 0,-5 1 0 15,-3 1-1-15,0 1-1 0,-9 1 0 16,-5 1 0-16,-5 2-3 0,1 0-2 15,-7 1 2-15,0 2-1 0,0 2-3 16,-2 5 2-16,5 5-6 0,-1 2 0 16,4 0-7-16,7 5-2 0,6 6-4 0,4 2-7 15,2 5-19-15,2 0-14 0,10-1-36 16,2-2-103-16</inkml:trace>
  <inkml:trace contextRef="#ctx0" brushRef="#br0" timeOffset="-141933.29">16221 6260 154 0,'-9'-12'35'0,"1"1"30"16,0-3-10-16,-5 0-14 0,1 3 1 15,2-3-10-15,-5 5-1 0,1-1-5 16,-3 2-4-16,1 3-3 0,-3 3 4 16,1 2-5-16,-3 0-1 0,0 1-1 15,3 13-8-15,1 4-1 0,7 3-3 16,4 4-4-16,6 2 0 0,0 3 1 15,12-1-2-15,4-2-1 0,11-2-4 0,0-5-7 16,4-4-10-16,-2-3-2 0,0-8 2 16,0-3 5-16,-6-2 2 0,-3 0 5 15,-1-12 9-15,-7-5 3 0,1-3 1 16,-5-2 8-16,0-5 8 0,-8 2 5 15,0 0-7-15,0 1 1 0,-4 2-5 16,-8 0-4-16,4 2-3 0,-9 2-3 16,3 0 3-16,-3 4-3 0,0 0-4 15,1 5 1-15,1 2-1 0,9 6-7 16,4 1-11-16,2 6-24 0,0 12 1 15,4 3-34-15,5 1-64 0</inkml:trace>
  <inkml:trace contextRef="#ctx0" brushRef="#br0" timeOffset="-141581.28">16585 6266 41 0,'0'-20'303'0,"0"2"-283"15,-9 3 18-15,-1 0 0 0,-5 1-14 16,-1 2 2-16,-5 1-9 0,5 6 4 0,-5 3-6 15,-2 2-7-15,-2 0 0 0,1 6-1 16,-1 7 3-16,0 6-1 0,2 4 1 16,7 5-5-16,1 4-2 0,9 2-1 15,4 0-2-15,2 1-1 0,2-4 2 16,8-2 0-16,9-6-4 0,0-3-4 0,5-7-6 15,3-6 5-15,-2-7 1 0,2 0 4 16,2-10 3-16,-2-9 1 0,0-3 0 16,-5 0 0-16,-3-7 3 15,-4 5-1-15,-7 0 2 0,-2 0-1 0,-6 2 2 16,0 2 0-16,0 1-4 0,-6 3-4 15,-5 0 4-15,1 5-2 0,0 0-2 16,2 4 0-16,3 3-14 0,5 4-10 16,0 0-27-16,2 10-4 0,9 6-34 15,1 1-84-15</inkml:trace>
  <inkml:trace contextRef="#ctx0" brushRef="#br0" timeOffset="-141260.25">17132 6311 349 0,'2'-22'38'15,"-2"1"-11"-15,0 4 9 0,0-4-13 16,-2 4 7-16,-10 1-4 0,-1 3-8 16,-1 4-6-16,-3 2-4 0,1 4-3 0,-5 3 0 15,5 0 1-15,-3 14-3 0,3 2 1 16,-1 9 2-16,3 5-5 0,-1 1 0 15,9 6-1-15,2-3 1 0,4-1-1 16,4 0-2-16,6-6 3 16,9-5-9-16,2-6-3 0,1-9 3 0,5-6-2 15,-2-1 10-15,2-10 1 0,-7-8 0 16,-1-8 2-16,-2-1 3 0,-7-3 4 15,-4-1 0-15,-2 1-2 0,-4 0 0 16,0 1-5-16,-2 1-2 0,-6 3-1 16,0 2-1-16,-3 1-5 0,1 6-18 0,-4 0-25 15,-1 4-43-15,3 7-177 0</inkml:trace>
  <inkml:trace contextRef="#ctx0" brushRef="#br0" timeOffset="-140529.22">15197 7144 94 0,'-2'-4'-2'0,"-4"-1"174"0,2-1-118 15,0 1-14-15,0 3 0 0,0 0-8 16,0 1-12-16,4 1-2 16,-5 0-7-16,5 0-6 0,0 0-1 15,0 1 3-15,7 7 2 0,3-2 0 16,9-1 4-16,7-2-2 0,10-3-1 0,11 0 2 15,13 0-5-15,14-8-2 0,15-5 3 16,15 0-2-16,11-1-3 0,3 0-1 16,2 2 0-16,-6 2-4 0,0 1 2 15,-7-1 4-15,5 3-9 0,1-2-1 16,-1 1 3-16,0 2 2 0,-7-1-1 0,-8 2 0 15,-14-1 1-15,-11 2 2 0,-16 0-1 16,-15 2-1-16,-12 0 2 16,-12 1 0-16,-5 0-3 0,-8 0 0 15,3-1 2-15,-3 0 1 0,2-3-3 0,8 1-4 16,-3-1-13-16,1 1-12 0,-2 2-22 15,-5-4-50-15,-5-2-160 0</inkml:trace>
  <inkml:trace contextRef="#ctx0" brushRef="#br0" timeOffset="-137799.05">15441 7598 2 0,'-2'0'21'0,"0"0"56"0,-2-3-12 16,0 0-16-16,4-2 4 0,-2 1-13 15,0 0-7-15,2-1-3 0,0 0-10 16,0 0-2-16,0 1-5 0,0-1 2 16,0 0 0-16,0 0 2 0,0-1-5 15,-2 1 1-15,0-3 2 0,-4 2-3 16,-1-2 1-16,-1 0-5 0,-2 2-1 15,-3-1 0-15,-1 3-3 0,-3 2 2 16,-1 2-2-16,-1 0-2 0,-2 5 1 0,1 11 1 16,-1 4 1-16,-2 8 0 0,5 4 1 15,1 4-2-15,9-1 2 0,6 1-3 16,2 3-2-16,0-3 0 0,12-4 1 15,11-2 0-15,10-7-2 0,2-5 1 16,7-5 0-16,3-8-2 0,-2-5-2 16,5-1 2-16,-3-14 0 0,-3-5 0 15,-3-3-4-15,-6-2 6 0,-8-1 0 16,-6-2-1-16,-3-1 0 0,-6 2 2 15,-3-3 0-15,-7 2-2 0,0-1 1 0,-2 1 0 16,-13 1 0-16,-1 0-1 0,-3 2-1 16,-2 3 1-16,-1 6-1 0,5 6-7 15,0 8-8-15,7 2-3 0,6 5-15 16,4 13-11-16,0 3-2 0,8 4-24 15,7 0-59-15,-3-3-81 0</inkml:trace>
  <inkml:trace contextRef="#ctx0" brushRef="#br0" timeOffset="-137452.03">15962 7646 139 0,'0'-24'191'0,"0"0"-170"0,-6 0 10 15,-4 0 7-15,-5 4-14 0,-1 1-3 16,-3 6 3-16,3 5-5 0,-3 6-4 0,0 2 1 15,3 1-6-15,-1 12-3 0,-1 9-1 16,3 4 1-16,5 7-3 16,6 1 0-16,4 0-4 0,0-1 2 15,14-4-1-15,9-1-1 0,2-4-1 0,2-5 1 16,4-4-3-16,0-3-3 0,0-5-3 15,-2-6 9-15,-5-1 0 0,1-1 0 16,-8-12 0-16,-5-4 1 0,-1-1 2 16,-7-1-2-16,0-3 1 0,-4 3 1 15,0-2 1-15,-2 2-2 0,-9 2-1 16,-1-2 1-16,-2 2-1 0,-3-1-2 0,-2 3 0 15,5 4-3-15,4 2-6 0,1 9-11 16,7 0-10-16,2 10-24 16,0 10-15-16,11 1-60 0,-1-4-73 15</inkml:trace>
  <inkml:trace contextRef="#ctx0" brushRef="#br0" timeOffset="-137116.02">16423 7594 156 0,'0'-24'199'0,"-8"-1"-178"0,-4 3-10 15,-5 5 15-15,-4 1-2 0,-3 5 3 16,-3 5 1-16,0 5-11 16,2 1-1-16,2 9-2 0,3 12-6 0,-1 7 1 15,4 3-2-15,5 6-1 0,4-2-5 16,6 1 1-16,2-4 0 0,4-4-1 15,12-1-1-15,1-8 0 0,4-2 1 16,1-6-1-16,3-6 0 0,2-5-1 16,-2 0 0-16,-2-10 2 0,-3-4-1 0,-1-2 0 15,-3-2 2-15,-7 0 0 0,-5-2-2 16,0 0 2-16,-4 2 1 0,0-2-2 15,-10 0-1-15,-1-2 0 0,-1 1 1 16,-3 0-1-16,3 5-2 0,-7 5-11 16,9 4-3-16,2 7-6 0,4 0-5 15,4 9-24-15,2 8-23 0,6 0-69 16,4-1-91-16</inkml:trace>
  <inkml:trace contextRef="#ctx0" brushRef="#br0" timeOffset="-136791.99">16857 7603 125 0,'0'-24'261'16,"0"0"-240"-16,0 7 2 0,-14 3 9 16,-5 3-9-16,-3 7 5 0,-1 4-7 15,0 0-11-15,2 9-3 0,3 8-2 16,3 8-2-16,3 6-3 0,6 2 0 15,4 3-1-15,2 1 2 0,2-1-2 0,8 0 1 16,9-2-2-16,1-5 1 0,7-8-1 16,4-5 0-16,4-9 2 0,-2-7 0 15,5 0 0-15,-5-11 2 0,-2-10 2 16,-2-5-2-16,-5-4 10 0,-1-2 1 15,-6-2 0-15,-9 1 1 0,-6-2-2 16,-2-2-7-16,0 0 1 0,-12 2-4 16,-5 3-2-16,-1 6 1 0,-5 3 0 15,2 4-4-15,-2 5-11 0,3 2-15 16,5 7-11-16,3 5-17 0,6 0-15 15,2 6-77-15</inkml:trace>
  <inkml:trace contextRef="#ctx0" brushRef="#br0" timeOffset="69742.82">17928 8387 25 0,'-4'2'4'16,"-2"-1"2"-16,4 2 10 0,-4-3-4 15,1 2 3-15,1-2 6 0,0 0-1 16,0 0 6-16,2 0 0 0,-4 0 1 0,4 0-1 15,-5 0-3-15,3 0-6 0,2 0-5 16,0 0-4-16,2 0-1 0,-2 0 2 16,2 0-2-16,0 0 4 0,-2 0 1 15,2 0 0-15,0 0 2 0,-4 0 0 16,4 0 1-16,-2 0-4 0,0 0 2 15,0 0-4-15,2 0 0 0,-4 0-2 16,2-3-1-16,2 3 1 0,0 0 1 16,0 0-3-16,0 0 1 0,0 0-3 15,0 0 1-15,0 0 2 0,0-1-3 16,0 1 0-16,0 0-2 0,0-2 0 0,8 0 4 15,0-2-2-15,0 1-3 0,7-1 4 16,-3-1-2-16,5 0 3 0,5 0-5 16,-1-2 3-16,6 4 1 0,0-1-3 15,4 0 1-15,-2 1 0 0,2-1-2 16,-2 1 4-16,0 2-3 0,2 1-1 15,-2 0 3-15,-2 0-3 0,1 0 0 16,1 0 0-16,2 0 2 0,2 0-1 16,1 0-1-16,1 0 0 0,0 0 2 15,-2 0-2-15,2 0 0 0,-4 0 0 0,2 0 1 16,0 0 0-16,-2 0-2 0,4-2 1 15,-4-1 0-15,2 0 0 0,-4 0 1 16,0-1-2-16,-2 2 1 0,-2-1 1 16,-2 0-1-16,-1 1 0 0,1-1 1 15,-2 1 0-15,0 0-2 0,-1 0 1 0,-1 2 1 16,-1-1-1-16,5 0-1 15,-2 0 1-15,2 1 1 0,-1 0 0 16,-1 0-2-16,2 0 0 0,-1 0 2 16,1 0-1-16,4 0-1 0,-4 0 1 0,0 0 1 15,-1 0-1-15,-1-2-1 0,0 1 1 16,1-1 1-16,-1-2 0 0,-2 3-2 15,-1-1 1-15,3 2 0 0,-5 0 0 16,1-2 0-16,4 2 0 0,-3-3 1 16,5 1 0-16,-2-1-2 0,1-1 1 15,-1 2 0-15,-2-1 1 0,3 0-2 0,-3 1 1 16,4 0 1-16,0-1-1 15,-3 1-1-15,-1-2 1 0,6 3 1 16,-1-2-1-16,7 0 0 0,2 0-1 0,-1 0 2 16,-1 2-1-16,0-3 0 0,-5-1 0 15,3 2 1-15,-6 0-1 0,2 1-1 16,-9-1 1-16,-1 2 1 0,-5 0-1 15,-4-1 0-15,7 0 1 0,-5-1-1 16,4-2 0-16,3 0 0 0,-1 0 0 0,-1 0 2 16,1 1 1-16,1 0-3 0,-1 2 2 15,1-2-1-15,-3-1 1 0,3 2-1 16,-5-2 2-16,-2 3 1 15,0-1-2-15,-1 1-2 0,3 0 2 16,-2 0 0-16,-4 1 0 0,3-3-2 0,-7 3 2 16,2 0 2-16,-2 0-4 0,0 1 4 15,0 0-1-15,0 0-1 0,-2 0-2 16,-5 0-2-16,-3 2 1 0,0 7 1 15,-3 1-10-15,1 3-18 0,0 2-20 16,-1-3-45-16,-1-5-127 0</inkml:trace>
  <inkml:trace contextRef="#ctx0" brushRef="#br0" timeOffset="75568.15">20617 9157 53 0,'-6'0'-17'16,"2"0"83"-16,-2-4-44 0,2-1 19 15,0 1-3-15,-3 0-9 16,3 1-5-16,-2 2-7 0,2 1-4 15,-4 0-6-15,-1 0 0 0,1 0-1 0,0 0 3 16,0 2 4-16,-1 3-6 0,3-2 4 16,-2 1-2-16,2 1-4 0,0-2 1 15,-1 0 3-15,5-1-3 0,0 1 3 16,-2-2 2-16,4 0-4 0,0 0-1 15,0-1 1-15,0 0-1 0,0 0-6 0,0 0 2 16,6 0 0-16,15 0 6 0,12 0 0 16,12-1-2-16,13-8 3 0,11-1-7 15,11-3 1-15,19-2 9 16,9 0 4-16,6-3-9 0,-1 3-2 0,-7 2-3 15,-5 2 1-15,-4 2-3 0,-6 0 1 16,-2 2 0-16,-4 0 0 0,-3 1-2 16,1-2 2-16,-4 0 1 0,-5 1-1 15,-10-1-1-15,-12 1 1 16,-13 2 0-16,-10-4-3 0,-6 1 2 0,-7-1 4 0,3 0 6 15,-3 3-6-15,-3-2 2 0,-1 0-2 16,-3 3 0-16,-7 0-1 0,2 3 2 16,-4 1-1-16,0 1-1 0,0 0-2 15,0 0-1-15,-4 0-1 16,-3 0 1-16,-1 4-3 0,2 4-4 0,0-2-2 15,-3 2-11-15,7 1-3 0,-2 0-14 16,4 2-23-16,0-3-44 0,-2-4-105 16</inkml:trace>
  <inkml:trace contextRef="#ctx0" brushRef="#br0" timeOffset="75997.18">22013 8774 73 0,'29'7'53'15,"18"4"-23"-15,7 3 33 0,10-1 11 16,4 3-60-16,-4-2 0 0,-4 0 0 16,-6 1 4-16,-4-3-3 0,-7 2 4 0,0-2 4 15,-3-1 7-15,-9 3-5 0,-11-1-22 16,-11 2 3-16,-9 4 0 0,-2-1 1 15,-13 3 1-15,-12 6 0 0,-8 2-4 16,-4 5-3-16,-9 3 1 0,3-1 1 16,-1 4-3-16,3 2 0 0,8 1-10 0,6 0-15 15,10 3-24-15,5-1-30 16,8-5-103-16</inkml:trace>
  <inkml:trace contextRef="#ctx0" brushRef="#br0" timeOffset="77037.23">23476 8796 9 0,'-4'-12'121'0,"-2"1"-90"16,6 2 32-16,-2-1-11 0,2-1-15 15,0 2 13-15,0-1-9 0,0 3-12 0,0 1-2 16,0 1-6-16,10 3-6 0,-2 1 1 15,7 1-2-15,-3 0 0 0,5 9-5 16,2 10 0-16,-5 5-2 0,3 8 0 16,-5 6-4-16,-6 3 0 0,-2 4 2 15,-4 0-3-15,0-2-1 0,0-2 1 16,0-7 0-16,0-3 2 0,-4-7-4 15,-2-7 0-15,2-4 3 0,-4-6-3 16,-1-6 4-16,-3-1 4 0,-1-1-1 16,1-16 0-16,0-7-2 0,1-10 2 15,-1-4-2-15,4-8-1 0,1-2-1 0,3-6-3 16,2-3 1-16,2-1 0 0,4-4-1 15,9-2-1-15,7 0 2 0,7-6-3 16,8 6 3-16,3-2-2 0,9 9 1 16,1 11-2-16,1 8 0 0,1 15 0 15,-7 8 2-15,-3 11-2 0,-9 4-1 16,-11 5 0-16,-7 16-2 0,-7 7 2 15,-6 5-1-15,-2 7 5 0,-15 2-1 16,-5 2-1-16,-5-2-1 0,-4 0 1 16,0-3 2-16,0-1-1 0,4-3-1 0,4-3 1 15,7-4 0-15,3-3-2 0,9-3-4 16,4-2-12-16,0-2-10 0,17-2-14 15,3 0-18-15,7-1-55 0,4-6-65 16</inkml:trace>
  <inkml:trace contextRef="#ctx0" brushRef="#br0" timeOffset="77393.25">24388 8782 301 0,'-19'-14'9'0,"-1"4"11"16,-3 3 25-16,-4 4-14 0,-10 2 5 15,0 1-5-15,1 9-9 0,5 10 2 16,11 5-4-16,3 2-11 0,11 7-6 0,6 1 3 16,0 2-2-16,14 1 0 0,11-3 1 15,8-2-3-15,9-4 1 16,3-9-1-16,7-6 0 0,0-7-1 15,-1-6 1-15,-7 0 0 0,-3-13-3 0,-8-7 3 16,-4-3 0-16,-8-5 1 0,-5-3 4 16,-8-2 3-16,-8 2 0 0,0 0-2 15,-12-2-3-15,-4 4 0 0,-9-3-2 16,-2 2-2-16,-4 1-1 0,-2 0 1 15,2 1 0-15,6 4-1 0,4 6-3 0,11 8-5 16,10 7-1-16,0 3-16 0,16 3-20 16,7 10 2-16,6 2-9 15,2 4-22-15,4-2-49 0,0 0-73 16</inkml:trace>
  <inkml:trace contextRef="#ctx0" brushRef="#br0" timeOffset="77896.28">24803 8729 231 0,'5'-9'19'0,"1"5"43"0,2 1-11 16,-2 1-12-16,-2 2 6 0,0 0-21 15,3 8-8-15,-3 6-1 0,0 3-3 0,0 3-3 16,0 2 0-16,-2-1 2 0,2 1-1 16,-2-3 3-16,1 0-2 15,-1-5 2-15,0-2-3 0,-2-3-2 16,0-5 0-16,0 0 3 0,0-4 3 0,0 0-2 15,-4-3-5-15,1-8 0 0,3-6-3 16,0-4-3-16,0-5 0 0,11-3 0 16,5-4-2-16,9-3 0 0,6 0 2 15,0-1-1-15,6 1 0 0,-4 6-2 16,-2 3 2-16,-2 8-1 0,-6 6 0 0,-6 6-1 15,1 7 2-15,-7 0 0 0,-1 0-2 16,-4 13 1-16,0 3 0 0,-6 8 1 16,0 3 0-16,0 2-1 15,-14 3 2-15,-1 0 1 0,-1-1-3 0,-1 0 0 16,1-3 1-16,-5-1 0 0,3-4-3 15,-1-2-6-15,0-3 1 0,1-3-6 16,3-1 1-16,5-7-7 0,4 0 3 16,2-5 3-16,-1-2 1 0,5 0 4 15,0 0-2-15,2-3-10 0,9-5 3 0,1 0 7 16,5 3 1-16,-3 1 7 0,3 0 0 15,-1 4 5-15,-3 0-3 0,3 0 7 16,-5 6 4-16,3 1 2 0,3 3 6 16,-3-1-1-16,5-1-8 0,1 0 5 15,-1 0 1-15,6 2-6 0,0-1-8 16,-1 3 0-16,3-2 0 0,-4 0-18 15,0-1-14-15,2 1-33 0,-7-8-59 16,-1-2-182-16</inkml:trace>
  <inkml:trace contextRef="#ctx0" brushRef="#br0" timeOffset="78349.31">25469 8575 224 0,'0'-10'36'0,"10"1"17"16,15-3-33-16,4 0 7 0,10 0 15 15,5 2-25-15,7 0-7 0,1 1-9 16,0 1 2-16,2 1-2 0,-3 0 1 0,-3 2-2 16,-5 3 1-16,-8-1 0 15,-8 3-2-15,-4 0-4 0,-11 0-8 16,1 0-15-16,-7 0-22 0,-2 0-27 15,-4 0-81-15</inkml:trace>
  <inkml:trace contextRef="#ctx0" brushRef="#br0" timeOffset="78549.32">25946 8596 427 0,'-20'18'17'15,"3"9"17"-15,3 4 34 0,1-2-31 16,3 1 5-16,0-2-6 0,4 3-18 0,6 0-15 15,0 0 1-15,10 1-2 0,6-4-1 16,9 0-7-16,6-4-14 0,9-5-19 16,11-1-23-16,-1-12-53 0,4-6-220 15</inkml:trace>
  <inkml:trace contextRef="#ctx0" brushRef="#br0" timeOffset="79164.36">27123 8481 63 0,'0'16'0'0,"0"3"41"0,0-1-22 0,0 1 32 15,2 1-9-15,-2 0 0 0,0 1-3 16,0-1-15-16,-4-5 11 0,-3-1-7 16,1-2-2-16,-2-4-4 15,0 0-8-15,-5-6 3 0,3-1-1 0,-5-1-2 16,3 0-5-16,-2-6-1 0,1-6 0 15,3-5-4-15,0-3 2 0,-1-4-4 16,3-2 1-16,-2-2-3 0,3-3-1 16,7 1 2-16,0-3 1 0,9-1-2 15,7-4 0-15,7-3 2 0,6 2-1 0,6 1-2 16,8 7 2-16,7 7-1 0,0 2 2 15,8 9 0-15,-5 3-1 0,1 4 0 16,-9 6 1-16,-5 0-2 0,-11 0 0 16,-7 9 0-16,-5 6-2 0,-5 0 2 15,1 1 0-15,-9 2 2 0,-4 0-1 16,-12-1 0-16,-13 1 1 0,-6 1 1 15,2 3 1-15,-4 2-4 0,8-3 1 16,2 1 0-16,7-2-1 0,9-2-1 16,5 2 1-16,2-2 0 0,9 2 0 0,11-2 0 15,9-3 0-15,13 4 0 0,1-5 1 16,15 1-2-16,2 4 2 0,0-5 1 15,-4 7-2-15,-7-4 0 0,-14 0 0 16,-8-2 0-16,-12-4 0 0,-15 2 0 16,0-2 0-16,-13 1 5 0,-9 3 6 15,-14 0 1-15,-5 0-4 0,-11 2-3 16,-3-2-1-16,-3 3-1 0,-4 4-2 15,2 0 0-15,-2 4 0 0,2 2-2 16,10 2-8-16,9 2-15 0,12 2-4 0,16 4-23 16,3-5-75-16</inkml:trace>
  <inkml:trace contextRef="#ctx0" brushRef="#br0" timeOffset="85070.7">20987 7950 77 0,'0'-11'13'0,"0"-1"42"0,0 0 0 16,0 1-14-16,0-1-6 0,0 0 5 0,0 3-11 15,0 1-5-15,0 1-1 0,0 1-3 16,0 1-3-16,0 0 0 0,0 0 2 16,-4 2-3-16,0-1-2 0,4 3 0 15,-2-3-4-15,0 2 2 0,2 2-7 16,0 0 1-16,0 0-4 0,0 0-5 15,0 9 3-15,0 5 2 0,0 3-1 16,2 3 0-16,0 3-1 0,-2 1 1 16,0 3-1-16,2 3 2 0,-2-3 0 15,0 3 0-15,0-3 4 0,0-1-5 0,0 1 1 16,0-3 0-16,0 0 0 0,0-6-1 15,0-2-1-15,2-3 1 0,2-5 1 16,7-2-2-16,5-4 0 0,1-2 2 16,12 0-2-16,4-12 1 0,2 0-1 15,4 2 2-15,-4-1-1 0,-4 4-1 0,-2 1-1 16,0-1 2-16,-4 4 0 15,0 0-2-15,-2 2 1 0,-3 1 0 16,-3-1 1-16,-3 1-2 0,-1 0 0 16,-1 0-2-16,1 0-3 0,-3 0-4 0,2 0-1 15,-1 0 0-15,-1 0-9 0,-2 0-3 16,1 0-7-16,3 0-11 0,-4 1-10 15,-2 0-17-15,1 2-48 0,-5-3-38 16</inkml:trace>
  <inkml:trace contextRef="#ctx0" brushRef="#br0" timeOffset="85350.71">21293 8048 299 0,'0'-7'26'0,"0"3"38"0,0 4-24 15,0 0-13-15,0 0-2 0,0 7-5 16,2 10-3-16,1 7-3 15,3 4-8-15,-2 2-2 0,2 3-1 16,2 1-2-16,1 0-3 0,1-1 4 0,0-2-11 16,5-4-10-16,3-6-4 0,5-4-19 15,4-5-15-15,0-6-32 0,2-6-73 16</inkml:trace>
  <inkml:trace contextRef="#ctx0" brushRef="#br0" timeOffset="85897.74">22004 7682 221 0,'-8'-8'19'16,"4"4"51"-16,2 4-19 0,-2 0-11 15,2 3-4-15,-4 13-17 0,-1 6 1 16,5 7-1-16,-4 4-1 0,2 4-8 15,2 4 0-15,-4 1 3 0,6 2-3 16,-6-1-2-16,3-4-2 0,3-5-3 16,-4-5 1-16,2-6 1 0,2-5-3 15,-2-5 2-15,2-6-2 0,0-2-2 16,0-4 0-16,4-1 4 0,5 0-2 0,7-12 2 15,3-3-2-15,1-5-1 0,3 1-1 16,-2 1 0-16,4-1 0 0,-5 3 0 16,3 2 0-16,2 3-2 0,-4 4-1 15,1 3 1-15,-1 3 4 0,-2 1-5 16,-1 0 0-16,-5 1 1 0,1 9 1 15,-4 3-1-15,-1 2-2 0,-3 0 5 16,-4-2-2-16,-2-1 0 0,0 1 1 16,-6-2 1-16,-9 2-1 0,-3-3 0 15,-1 0 1-15,0 1 2 0,-5-3 2 16,3 2 1-16,-4-2-2 0,2 2 1 0,5-2-2 15,1 1-4-15,7-2 2 0,2-1 0 16,6-2-1-16,2 1-1 0,0-2-4 16,10-2-8-16,9-1-14 0,3 0-19 15,9-1-20-15,2-11-42 0,-2-6-107 16</inkml:trace>
  <inkml:trace contextRef="#ctx0" brushRef="#br0" timeOffset="86113.76">22519 7955 302 0,'0'-9'24'0,"0"5"43"0,0 1-18 16,0 3-10-16,-2 0 0 0,-4 2-20 16,-2 12-10-16,1 4 0 0,-1 1-5 15,4 2-1-15,-2 1-2 0,0 0 2 0,2 1-1 16,1-3-2-16,1-1 1 15,2 1-1-15,0-5-6 0,0 2-9 16,5-5-6-16,3-1-9 0,0-4-11 16,-2-4-30-16,3-2-25 0,-5-1-67 0</inkml:trace>
  <inkml:trace contextRef="#ctx0" brushRef="#br0" timeOffset="86662.79">22666 7564 232 0,'-2'0'6'0,"2"0"30"0,0 6-28 16,0 8 7-16,0 5 16 0,2 2-5 15,0 3-12-15,-2 3-3 0,0 6 4 16,0 0-1-16,0 6-1 0,-2 0 3 15,-2-1-6-15,-2-1 0 0,4-3-5 16,-3-2-1-16,3-6-4 0,2-3 2 0,0-2-1 16,0-6-1-16,0-4 2 0,0-6-2 15,9-3-2-15,-1-2 0 0,8-3-3 16,3-11-7-16,6-4-16 15,2-2-13-15,0-1 6 0,4-1-5 16,-2 2 13-16,6 1 7 0,6 0 4 0,-4 4 28 16,-2 2-14-16,-8 2-9 0,-4 4 11 15,-11 2-2-15,-5 1 3 0,-1 3 4 16,-6-2-1-16,2 3 8 0,-2 0 10 15,0 0-1-15,0 0-10 0,0 0-2 16,0 0-4-16,0 0 4 0,-2 5 0 0,2-1 0 16,-2 2-6-16,2 0 1 0,0 2 1 15,0 2 1-15,2 1-2 0,2 0-2 16,0 2 2-16,0-1-2 15,0 2-2-15,5 2 1 0,-3 0 1 0,-2-2 14 16,-4 2-14-16,0-1 0 0,0 0 3 16,-4-3 1-16,-2-3 9 0,-3 1 2 15,-3-1 2-15,-3 1 8 0,-3-3 0 16,-5 0-7-16,-2 3 6 0,-2-5-11 15,1 2-4-15,5-2 0 0,6-4-7 0,7 1-1 16,2-1-3-16,4 0-2 0,2 2-22 16,2 0-34-16,14-3-49 0,1-3-167 15</inkml:trace>
  <inkml:trace contextRef="#ctx0" brushRef="#br0" timeOffset="122823.86">3076 10736 10 0,'0'0'35'15,"-2"2"-44"-15,-2-1 13 0,0 0 19 16,-1 0-9-16,1-1 3 0,2 0 7 16,-2 0-4-16,2 0 0 0,2 0-6 0,-2 0 7 15,-2 0-3-15,2 0-1 0,0 0-1 16,0 0-3-16,-3 0 3 0,1 0-5 15,2 0 0-15,0 0-4 0,0 0 4 16,0-1 0-16,-2-2-2 0,4 3 3 16,-4 0-4-16,4-1 2 0,-2 0-2 15,0 0 6-15,2 1-1 0,0-1 2 16,0 1-2-16,0-2 0 0,-2-1-5 15,2 0 1-15,0-1-1 0,0-2-1 16,0 3 1-16,0-2-4 0,0 0 3 0,0 1-2 16,0 0 1-16,0 2 0 0,0-1 0 15,0 1 1-15,-2-1-4 0,-3-2 2 16,-1 0-1-16,0 3 1 0,-2-1 0 15,-5 1-3-15,3 1 0 0,-4 1-2 16,-3 0 1-16,3 0 0 0,-3 0 0 16,-4 6 2-16,1 3 1 0,-1 2-3 15,-4 0 0-15,2 5 0 0,5-3 1 16,1 1-2-16,1 2 0 0,1-1 1 15,5 1 0-15,2 3-1 0,4-2 0 0,1 4 1 16,3-1 0-16,0 2-1 0,0 2 0 16,5-1 2-16,3 1-1 0,0-2-1 15,2-2 0-15,3 1 1 0,-1-5 1 16,5 2-2-16,-1-3 0 0,3-4 0 15,6 1 2-15,2-6-3 0,4-2 3 0,0-3 1 16,0-1-2-16,6 0-2 16,0-6 2-16,0-4 1 0,-2-3 0 15,-4-5-3-15,-2 0 1 0,-4-4 2 16,-2-2-3-16,-2 0-1 0,-5-1 2 15,-1-1 2-15,-7 2-2 0,-2-1-1 0,-2-1 2 16,-4-3 1-16,0-1-2 0,-2-2-1 16,-10-3 2-16,-1 1-2 0,-3 3 1 15,-7-2 1-15,4 5-1 0,-5 4-1 16,-3 6 2-16,2 8-3 0,-4 6 1 15,0 4 0-15,2 0-3 0,4 4-3 0,3 9-5 16,5 3-7-16,5 6-9 16,8 1-16-16,2 2-11 0,0 1-44 15,6-7-75-15</inkml:trace>
  <inkml:trace contextRef="#ctx0" brushRef="#br0" timeOffset="123808.9">3746 10625 3 0,'0'0'134'16,"0"1"-82"-16,-2-1-19 0,-5 0 17 15,7 0-12-15,0 0-2 0,0 0-3 16,0 0-5-16,0 0-8 0,0 0-6 15,-2 0 2-15,2 0-7 0,0 2-1 0,0 2 10 16,0 4-3-16,0-2-2 0,2 2-3 16,0 3 0-16,3 2 0 0,-3 5-1 15,0-2-5-15,0 4 1 0,0 2-2 16,0 1 0-16,0 2-1 0,-2-1-1 15,2 3 3-15,-2 3-4 0,0-4-1 0,0 0 5 16,0-4-3-16,0-2-1 16,2 1-2-16,-2-1 3 0,0-1 1 15,0-3 0-15,0-4-5 0,0-4-5 16,0-2-8-16,2-1-10 0,2-3-10 0,2-2-10 15,3 0-10-15,-1-2-58 0,0-9-93 16</inkml:trace>
  <inkml:trace contextRef="#ctx0" brushRef="#br0" timeOffset="124334.93">4300 10640 7 0,'0'-4'96'15,"-2"-1"-27"-15,-5 0-20 0,3 2 2 16,-2-3-14-16,0 3 1 16,0 0-8-16,-3-1-5 0,1 3-5 15,-2-2 3-15,-1 2-5 0,1 1-4 0,-4 0 0 16,-1 0 0-16,-6 0-3 0,1 8-5 15,-3 6 3-15,-4 0-1 0,6 3 0 16,-3 2 2-16,3 1-4 0,7 4 2 16,-1 1-5-16,9 1-1 0,2 5-2 15,2 0 1-15,2 2-1 0,2 2 0 0,8 0 0 16,7-3 1-16,-1-6 0 0,11-10-2 15,-2-4-2-15,10-7 0 0,-2-5-1 16,0 0 1-16,0-6 4 16,-4-10 1-16,-4-3-1 0,-4-3-1 0,-5-2 1 15,1-2 1-15,-7-2 8 0,-2 0-3 16,-4 2 4-16,-4 0 3 0,0 1-3 15,-2 3-4-15,-6-2-1 0,-4 2-1 16,1-1-3-16,-3-1-2 0,4 2 0 16,-3-2 1-16,5 6-3 0,2 4-7 0,2 6-5 15,4 8 2-15,0 0-33 0,0 14-6 16,8 6-13-16,-2-2-44 0,2 2-143 15</inkml:trace>
  <inkml:trace contextRef="#ctx0" brushRef="#br0" timeOffset="124720.95">4852 10682 52 0,'-11'-13'221'0,"1"2"-181"16,0 2 15-16,-5 0-13 0,5 4-12 15,-5 0-3-15,3 5-5 0,-5 0-5 16,1 0-3-16,-1 11-4 0,1 5-3 16,1 2-2-16,3 6-2 0,-1 3 0 15,7 4-1-15,0 1-1 0,6 0 0 16,0 0 0-16,6-1-2 0,7-2 1 15,3-2 0-15,5-7 0 0,6-7-2 0,2-6-9 16,4-7 3-16,2 0 0 0,-2-6 6 16,-4-12 2-16,-4-2 2 0,-1-5 0 15,-5-3-1-15,-2-2 4 16,-5 0 6-16,-4 0 0 0,-4-1 1 0,-2 3-1 15,-2-3 3-15,0 2-6 0,-4 4-3 16,-10-1-1-16,-3 3-2 0,-3 0-2 16,-3 1 1-16,-2 4-9 0,2 5-11 15,11 6-7-15,2 7-8 0,6 0-15 16,4 8-48-16,0 8-76 0</inkml:trace>
  <inkml:trace contextRef="#ctx0" brushRef="#br0" timeOffset="126106.04">5759 10705 15 0,'0'0'8'0,"0"0"115"15,0 0-71-15,0 0-19 0,0 0 8 0,0-2-12 16,-2 1-4-16,0-1-5 16,0 1-3-16,0 0 0 0,2-1-1 15,-4 1 1-15,-1-2-6 0,3 0-1 16,-2 2 0-16,0-3 3 0,0 3-4 0,0-1 1 15,-2-1 0-15,-1 3-3 0,-1-1 1 16,-2 0-2-16,0 1 0 0,-5 0 1 16,1 0-5-16,-5 0 4 0,2 6-1 15,1 1 4-15,-3 1-4 0,1 4-1 16,5 2 3-16,-3 3 2 0,5 5-6 15,3 0 1-15,4 4-1 0,4 1-1 16,0-2-1-16,12 0-2 0,7-2 2 16,6-3 2-16,2-2-2 0,8-5-2 15,2-5 1-15,4-3 3 0,1-5-2 16,1 0-1-16,-6-13 2 0,3-4-1 0,-7-2-1 15,-4-5 0-15,-2 0 4 0,-7-2-2 16,-1-2-1-16,-9 2-1 0,-4 2 10 16,-6 1-1-16,0 3-2 0,-4-2 0 15,-8 2-2-15,-5-1-1 0,-1 3-4 16,-5-1-1-16,-4 3 2 0,2 4 0 15,2 1-6-15,3 7-3 0,5 4 4 16,5 0-8-16,2 10-5 0,4 7-15 16,4 3-10-16,0 1-7 0,0 0-25 15,12-2-63-15,-2-4-119 0</inkml:trace>
  <inkml:trace contextRef="#ctx0" brushRef="#br0" timeOffset="126505.07">6330 10674 40 0,'0'-9'145'16,"0"-2"-101"-16,-7 4 6 0,-5-4 1 0,4 1-15 15,-9 0-1-15,3 1-6 0,-5 4-6 16,-2 0-4-16,3 4-3 0,-5 1-2 15,2 0 1-15,-1 0 1 0,3 10-4 16,0 5-1-16,3 4-6 0,-1 3-3 16,5 4 0-16,8 0-1 0,4 3 0 0,0 0-2 15,6-1 0-15,13 1 2 16,1-3-2-16,7-2-5 0,4-2 5 15,0-5-6-15,6-4 1 0,-1-6 0 16,3-5 2-16,0-2 3 0,0-2 2 0,-1-12-1 16,-3-3 4-16,-13-5-2 0,-5 1 3 15,-5-3 4-15,-3-2 1 0,-3 1-4 16,-6-2 0-16,0 4-2 0,-6 2 0 15,-9 0 5-15,-3 6-6 0,-1-1-3 16,-2 2-1-16,1 1 2 0,1 1-3 0,7 5-11 16,1 3-7-16,7 4-9 0,4 1-19 15,0 11-17-15,0 5-38 16,0-2-103-16</inkml:trace>
  <inkml:trace contextRef="#ctx0" brushRef="#br0" timeOffset="126869.08">6869 10655 165 0,'-4'-13'99'0,"-6"2"-60"16,-3 0 14-16,-1 3-22 0,-1 2-4 15,-1 1-1-15,-3 5-7 16,-2 0-11-16,3 4 1 0,-1 9-4 15,-1 0 0-15,7 6-1 0,-1 3 2 0,-3 3 0 16,7 4-4-16,-1 0 0 0,9 0 3 16,2 0-4-16,0-3-1 0,13-1 0 15,7-3 2-15,3-4-2 0,0-4-1 16,2-6 2-16,0-3 2 0,1-5-2 15,1 0-1-15,-4-7 2 0,0-9-1 0,0-3 3 16,-5-4-4-16,1-3 4 0,-7-1 2 16,-2-1 3-16,-3 2-1 0,-3 2-2 15,-4 1 1-15,-2 5-3 16,-9-2-2-16,-3 5-1 0,-1-1-3 0,3 1 4 15,0 4-12-15,3 0-7 0,3 5-6 0,4 5-7 16,2 1-21-16,0 0-57 16,0 8-27-16</inkml:trace>
  <inkml:trace contextRef="#ctx0" brushRef="#br0" timeOffset="127785.14">7371 10531 35 0,'0'0'39'0,"0"0"87"15,0 0-72-15,0 0-2 16,0 0-7-16,0 0-4 0,0 0-6 15,0 0-4-15,0 0-2 0,0 0-1 0,0 0-8 16,0 0-9-16,0 5-1 0,0 4 3 16,0 5 4-16,0 3-4 0,0 2 3 15,0 3-4-15,0 1-1 0,0 5 6 16,0 1-8-16,2-1-1 0,3 3-3 15,-5-2-3-15,0 0 2 0,0-2-1 0,0-1 0 16,0-1-2-16,0-3 2 0,0 0-2 16,0-4-1-16,0-3 0 0,0-2 0 15,0-2 2-15,0-1-3 16,0-2-8-16,-3-1-7 0,3 1-19 0,0-3-17 15,0 3-30-15,3-4-40 0,-3-2-182 16</inkml:trace>
  <inkml:trace contextRef="#ctx0" brushRef="#br0" timeOffset="131293.31">8841 12079 55 0,'-4'0'45'0,"-2"0"-12"0,0 0 17 15,-1 0-4-15,3 0-8 0,-2 0-4 16,4-2-3-16,-2-1-5 0,-2 2-6 16,-1 0-2-16,1 0 1 0,2 1 3 15,-2 0-6-15,2 0-2 0,-2 0-1 16,3 0 0-16,1 0-4 0,-2 0 1 0,4 0 1 15,0 0 1-15,0 0-3 0,0 0-5 16,0 0 7-16,0 0 1 0,0-1 3 16,0-10-2-16,9-9-4 0,11-9-6 15,3-12 0-15,8-6-1 0,0-2 2 16,2-1-3-16,0 0 1 0,-6-2 5 15,4 1-6-15,-4 2 1 0,-6 3-2 16,-1 8 0-16,-7 5 1 0,-3 9-1 16,-2 5 0-16,-2 5 0 0,-1 6 2 15,-3 2 1-15,-2 5-1 0,0 1 3 16,0 0-4-16,0 0-1 0,2 10 0 0,-2 6 1 15,6 6-1-15,-2 4 1 0,4 4-1 16,1 3 0-16,-1 3 2 0,6 5-1 16,-3 2 0-16,-1 0-1 0,2 0 1 15,1-3 0-15,-3-3-2 0,2-3 1 16,1-3 2-16,-3-3-1 0,-2-3-2 15,1-1 1-15,-3-2 2 0,-2-4-2 16,2-3-2-16,-6-3 1 0,2-3 1 16,0-2-7-16,-2-2-4 0,0 0 2 15,0 0-3-15,0-2-6 0,-4 0-9 0,-6-2-1 16,-5-1-11-16,1 0-6 0,-7 0-18 15,1 0-19-15,-5-7-63 0,-8-6-8 16</inkml:trace>
  <inkml:trace contextRef="#ctx0" brushRef="#br0" timeOffset="131445.34">8973 11978 23 0,'-8'-15'55'0,"0"1"131"0,4 2-124 16,4 1-8-16,0 5-11 0,2 0-11 15,12 2-6-15,3 3-3 0,6 1-4 16,3 0 0-16,3 0-8 0,4-1 0 16,0-2-4-16,3-1-1 0,-1-1-6 0,-2 1 1 15,-2-2 1-15,0 2-9 0,0-5-11 16,2-1-15-16,-2 1-13 0,2-6-16 15,-4 0-59-15,-6-4-70 0</inkml:trace>
  <inkml:trace contextRef="#ctx0" brushRef="#br0" timeOffset="131782.37">9610 11686 87 0,'2'-6'169'0,"0"2"-116"0,-2 2-8 15,0 1 0-15,0 1-15 0,2 0-9 16,2 0 2-16,-2 6-4 0,3 6 1 0,-1 5-4 16,-4 2 1-16,0 3-4 0,0 0-8 15,-6-2 2-15,1 1-4 0,-1-3 1 16,4-1-4-16,0-5 0 0,2-4 3 15,0-3-3-15,0-2-3 0,0-2 3 16,8-1 2-16,3 0-1 0,5-3-3 0,5-8-1 16,-5-2-1-16,7 2-3 0,-6 0 2 15,-3 5-3-15,-1 0 2 16,-7 4 5-16,0 1-4 0,-2-1 6 15,0 2 0-15,2 0-2 0,-4 0 0 16,5 4 3-16,-3 6 3 0,2 1 5 0,2 3-8 16,-2 0 2-16,-1 3 2 0,-3-1-2 15,0 1-3-15,0-1 1 0,-2-3 0 16,2-2-1-16,-2-3-2 0,0-3 1 15,6-2-5-15,-4-1-12 0,6-1-17 16,1-1-10-16,3-5-19 0,3-11-58 0,-1-9-112 16</inkml:trace>
  <inkml:trace contextRef="#ctx0" brushRef="#br0" timeOffset="132010.37">10069 11546 335 0,'0'0'44'15,"0"1"-24"-15,2 5 23 0,0 6 2 0,0 3-9 16,0 4-8-16,0 1-4 0,-2 3-5 16,0 0-10-16,0-2-1 0,0 1-1 15,6-2-5-15,-3-1-2 16,-3-4 3-16,6-1-5 0,-4-2 4 0,4-3-8 15,0-1-9-15,-2-4-17 0,7-2-23 16,-1-2-22-16,-2-6-26 0,-2-11-108 16</inkml:trace>
  <inkml:trace contextRef="#ctx0" brushRef="#br0" timeOffset="132302.4">9997 11476 6 0,'-5'-8'296'0,"-3"1"-243"16,6 4-10-16,2 3 3 0,0 0-10 15,8 0-21-15,11 0 9 0,10 8-4 16,10 1-9-16,7 0-2 0,10 2 1 15,3-1-3-15,6 2-2 0,1 2 0 16,-4 4-3-16,2 4 0 0,-2 3 5 16,-11 2-4-16,-7 0-2 0,-11-1-2 15,-10-6 4-15,-13-1-1 0,-4-4-2 0,-6 0 3 16,-2 0 1-16,-14-1 5 0,-5 2 0 15,-4-1 2-15,-6 2-1 0,-4 1 0 16,-4 2-6-16,2 0 0 0,-1-2 1 16,7-2-5-16,0-3-1 0,6-3 1 15,7-2 1-15,8 0-1 0,5-3-9 16,5 4-24-16,0 2-13 0,2 1-27 15,9-4-51-15,5-5-235 0</inkml:trace>
  <inkml:trace contextRef="#ctx0" brushRef="#br0" timeOffset="145124.13">2731 12120 33 0,'0'0'-25'15,"0"0"201"-15,0 0-114 0,0 0-13 0,0 0 2 16,0 0-12-16,0 0-5 0,0-1-6 15,-2 0-1-15,2 1-2 0,-2 0-6 16,2 0-4-16,0 0-3 0,-3 0 4 16,3 0-7-16,0 0 0 0,0 0-3 15,0 0-1-15,0 0-1 0,0 0-4 16,0 0-2-16,0 0 4 0,0 7-1 15,0 6-1-15,0 4 1 0,0 2-1 16,5 3 11-16,-3 2-8 0,0 0-4 16,2 3 3-16,0-1 3 0,0-2-2 0,0 4-2 15,2-2 1-15,-1-1-3 0,1 0 4 16,-4-6-3-16,2 1 3 0,-2-5-2 15,0-2-1-15,0-2 2 0,0-3 0 16,0-2-1-16,0-2-3 0,-2-1-4 16,5-1-4-16,-3-2-8 0,0 0-6 0,6 0-5 15,-4 0-15-15,11 0-7 16,-5-5-47-16,-2-7-117 0</inkml:trace>
  <inkml:trace contextRef="#ctx0" brushRef="#br0" timeOffset="145644.16">3291 12100 11 0,'0'0'-9'0,"0"0"162"0,0 0-74 15,0 0-37-15,0 1 9 0,0 6-12 16,0 3-4-16,0 4-7 0,0 1 5 15,0 4-2-15,0 1-4 0,0 0-6 0,0 4-4 16,0 0-3-16,0 3 4 0,0-2 2 16,0-2-14-16,0-1-1 0,0-3-4 15,0 2 0-15,0 0-1 16,-4-2 2-16,2 0 1 0,0-3-3 0,2-2-1 15,0 2-3-15,0-5-9 0,0-2-5 16,2 1-11-16,4-5-11 0,4 0-13 16,3-3-19-16,-5-2-68 0,0 0-94 15</inkml:trace>
  <inkml:trace contextRef="#ctx0" brushRef="#br0" timeOffset="146124.19">3744 12096 27 0,'4'2'99'0,"-4"-2"54"0,0 0-104 16,0 0-2-16,0 0-1 0,0 3-9 15,2 1-8-15,0 2 3 0,2 2-7 16,-4 0 0-16,2 4-7 0,0 3 2 16,-2 3-6-16,0 2 10 0,0 1-9 15,0 1-5-15,-2 0-6 0,-2-1 0 16,-2 5-2-16,-1-5 4 0,3 1-4 15,4-2-1-15,-4-2-2 0,4 2 0 16,-4-1 2-16,4-4-3 0,0-3-18 16,0-4-7-16,6-3-9 0,5 0-8 0,-1-4-23 15,4-1 15-15,-3-1-129 0</inkml:trace>
  <inkml:trace contextRef="#ctx0" brushRef="#br0" timeOffset="146569.2">4312 12005 36 0,'2'-2'23'15,"0"0"190"-15,-2 2-157 0,0 0 5 16,0 0-6-16,0 0-15 0,0 4-17 15,0 7 4-15,0 9-2 0,-2 2-5 0,-4 6-2 16,0 1 7-16,-3 0-6 0,3 0-9 16,-2-1 0-16,0 0-4 0,4 0-2 15,-1-4-1-15,3-1-3 16,0-2 0-16,2-3-1 0,0 2 1 15,0-5-7-15,4-1-21 0,9-2-20 0,3-4-33 16,7-1-40-16,4-7-170 0,2 0 220 16</inkml:trace>
  <inkml:trace contextRef="#ctx0" brushRef="#br0" timeOffset="147303.26">5358 12151 1 0,'6'0'114'16,"-6"0"-21"-16,2-1-64 0,-2-6 29 15,2 0-10-15,-2 1-12 0,0-2-7 16,0 1-3-16,0-1-5 0,-2 0-8 16,-2 1 7-16,-4 1-3 0,-2 2-4 0,1 1-1 15,-5 1-2-15,-1 2-3 0,1 0-1 16,-5 5-1-16,3 7-1 0,-3 1 6 15,3 5-4-15,-1 2-1 0,3 4 2 16,3 5-2-16,5-2-4 0,6 2 3 16,0-3-3-16,8-1 1 0,11 0-2 15,-1-1 1-15,7-5 0 0,4-4 1 16,0-6 0-16,6-4-3 0,0-5 1 15,-1 0 2-15,-1-8-3 0,-2-8 1 16,-2-4 0-16,-1-3 2 0,-5-2 1 0,-4-1-4 16,-7 1 2-16,-1 0 2 0,-9 0 1 15,-2 2-4-15,0 1 8 0,-11 1-2 16,-5 0-4-16,-3 2-2 0,-2 0 0 15,3 3 1-15,-1 4-1 0,3 3-2 16,1 6 0-16,7 3 3 0,2 2-9 16,2 11-10-16,2 5-7 0,2 2-8 0,0 0-18 15,2-2-22-15,4-3-71 16,-2-3-116-16</inkml:trace>
  <inkml:trace contextRef="#ctx0" brushRef="#br0" timeOffset="147689.28">5922 12143 29 0,'4'-5'185'0,"-1"-7"-145"0,-1 3-3 0,-2 0 13 16,0-2-14-16,-9 5-4 0,1-2-11 15,-2 4-4-15,-3 1-5 16,1 3-4-16,-1 0 7 0,1 1 0 15,-2 10-3-15,1 2-1 0,-3 1 0 0,1 5-3 16,-1 2-1-16,3 2-2 0,1 4 5 16,4-1-4-16,3 1-4 0,5-2 0 15,0-1-2-15,3 1-1 0,11-3 2 16,3-3-1-16,3-3 2 0,5-6-3 15,0-3 0-15,2-4 1 0,8-3 0 0,4 0 2 16,0-12 1-16,-3-7-2 0,-14-1 1 16,-1-3 1-16,-7 2-1 0,-3-4 3 15,-3 2 4-15,-6 0-5 16,-2 1 4-16,-6 4 0 0,-11 1-1 0,-1 2-4 15,-5 4-3-15,0 0 0 0,3 6 1 16,1 3-3-16,5 2-4 0,9 0-1 16,1 4-17-16,4 10-9 0,0 4-22 15,0-1-7-15,0-1-44 0,0-5-129 16</inkml:trace>
  <inkml:trace contextRef="#ctx0" brushRef="#br0" timeOffset="148052.29">6363 12200 23 0,'0'-9'244'0,"-9"-2"-212"0,-1 4-3 16,-2 0 4-16,-1 4-6 0,-3-1-1 15,-1 4-9-15,1 0-2 0,-3 5 1 16,0 5-7-16,1 5 4 0,-1 1 2 0,3 4-1 15,1 4-4-15,7 0-4 0,4 2-3 16,4 0 0-16,0 1-3 0,4-2 1 16,6-3 0-16,5-1 1 0,5-5-3 15,1-2 1-15,0-5 1 0,-1-8 0 16,1-1-2-16,2-1 2 0,0-12 2 15,-1-5-1-15,-3-3-2 0,-3-1 3 16,-1-2 7-16,-7-1 3 0,-2 5-1 16,-6-3 0-16,0 3-3 0,0 4 0 15,-10 0-4-15,0 5-3 0,-3 0 1 0,1 2-4 16,4 0 0-16,-1 0 3 0,7 5-4 15,-2 3-9-15,4 1-13 0,0 0-18 16,4 9 3-16,5 7-16 0,-1-1-60 16,-2-2-131-16</inkml:trace>
  <inkml:trace contextRef="#ctx0" brushRef="#br0" timeOffset="148377.31">6929 12230 97 0,'-2'-9'256'16,"-8"-1"-225"-16,-3 1 6 0,-3 4-9 15,-3 0-3-15,0 3 4 0,3 2-12 16,-3 0-1-16,5 11-5 0,-1 5-3 16,5 5-4-16,0 2 0 0,-1 3 3 0,7 1 0 15,2 1-3-15,2-1-2 16,8 1 3-16,5-4-3 0,5-4-2 15,3-5 2-15,2-7 0 0,0-5-1 16,-1-3 1-16,-1-2-1 0,4-13 2 0,-5-7 0 16,1-5 4-16,-4-6 6 0,-3 0 3 15,-6 0-4-15,-3 0-1 0,-5 3-1 16,0 0-3-16,-15 2-1 0,-4 5-2 15,-7 1-4-15,-5 5 3 0,-7 3-5 16,-5 0-8-16,4 10-22 0,-1 4-16 0,11 0-27 16,13 4-11-16,1 5-169 15</inkml:trace>
  <inkml:trace contextRef="#ctx0" brushRef="#br0" timeOffset="150042.41">2222 13066 7 0</inkml:trace>
  <inkml:trace contextRef="#ctx0" brushRef="#br0" timeOffset="150953.44">2222 13066 61 0,'2'-5'134'16,"0"0"-105"-16,-2 0 17 0,0-2-9 0,0 2-10 16,0-1 0-16,0 2-11 0,0 2 1 15,0-2-1-15,2 3-7 0,-2-1-3 16,2 0 0-16,0 2 1 0,1-1-5 15,1 1 0-15,4 0 1 0,0 0 0 16,5 0-2-16,3 0 2 0,3 0 0 16,6 0 4-16,4 0-6 0,8 1 9 0,4-1 10 15,5 0-13-15,-3 0-4 0,0 0-1 16,3 2-1-16,3-2 1 0,5 0-1 15,4 0 0-15,2 1 2 0,0 0-2 16,-4 0-1-16,-7 0 1 0,3 2 0 16,-2-1 1-16,-3 0-1 0,5-1-2 15,2-1 2-15,4 0-2 0,6 0 1 16,-2 0 0-16,0-5 1 0,4-1 1 15,0 0-3-15,4-1 1 0,-2-1 1 16,1 2 0-16,-5-3-2 0,-2 1 0 16,-2 2 2-16,2 0 0 0,0 0-2 0,-4 0 1 15,-3 1 1-15,-3-2 0 0,0 3-2 16,-5-1 1-16,-1 0 3 0,-3 0-2 15,-1-1-1-15,-3 0-1 0,6-1 2 16,1 2 1-16,-3-3-4 0,3 1 2 16,-1 1 2-16,-4 0-2 0,3 2-2 15,-3 1 2-15,-2-1 2 0,1 0-2 16,1 0 0-16,0 1 0 0,1-2 0 15,-1 0 1-15,0 0-2 0,1-1 1 16,-5 0 2-16,4 1-1 0,1-1-2 0,-1 3 1 16,0-2 1-16,3-1 0 0,-3 1-2 15,3-3 1-15,-5 4 1 0,-2-2-1 16,-2 2 0-16,-2-1-1 0,2 0 3 15,1 2-2-15,1 1-1 0,-2-3 1 16,2 4 1-16,-2-2-2 0,2 2 2 0,-3 1-2 16,-1-1 1-16,2 1 1 15,-4 0-1-15,6 0 0 0,0 0-1 16,0 0 2-16,1-1-2 0,-3 0 2 15,0 1-1-15,-2 0 0 0,-2 0-1 0,-4 0 2 16,0 0-1-16,6 0 0 0,-2 3-1 16,6-2 1-16,2 2 1 0,1-1-1 15,-3 1-2-15,2 0-1 0,-4 0 3 16,2-2 1-16,5 1-2 0,-5 0-1 15,2-2 4-15,3 0-4 0,-7 0 1 0,2 0-2 16,4 0 4-16,1 0-2 0,1 0-1 16,2 0 3-16,3 0-2 15,-3 0 1-15,1 0-1 0,-7 0 0 16,-4 0 1-16,-2 0 0 0,-6 0 0 0,2 0 0 15,0 0 0-15,-2 0 1 0,2 0-1 16,2 0-1-16,-2 0 2 0,4 0 0 16,4 0-3-16,5 0 3 0,-3 0 1 15,0 0-2-15,2-1 0 0,-5-2 1 16,-1 1 2-16,-2-1-2 0,-6-2-2 0,-5 4 4 15,-11 0-2-15,-7 0 1 0,0 1 0 16,-4-1 4-16,0 0 1 0,0 1-7 16,0 0-2-16,2 0 2 15,0 0 3-15,2 0-2 0,-2 0-2 0,0 0 2 16,1 0 1-16,-3 0-2 0,0 0-2 15,0 0 3-15,0 0 0 0,0 0-1 16,0 0-3-16,-3 0 1 0,-3 5-4 16,-4 3-13-16,0 0-18 0,-3-3-31 15,-8-5-100-15</inkml:trace>
  <inkml:trace contextRef="#ctx0" brushRef="#br0" timeOffset="153437.61">5484 13370 116 0,'0'-8'82'16,"0"3"-48"-16,0 0 15 0,0 0-13 16,-4 1-6-16,0-1 0 0,-2 0-5 15,-1 0-5-15,3-2-6 0,-2 4 0 0,-2-3 2 16,-3 1-6-16,1 0 0 15,-4-2-3-15,1 3 8 0,-1 0-5 16,-1 1 3-16,1 2-5 0,-3 1-2 16,1 0-6-16,-1 0 3 0,1 0 1 0,-3 7 0 15,0 3-4-15,1 1 1 0,1 4 1 16,3 1-2-16,1 4-1 0,5 3 1 15,2 1 0-15,0 1 0 0,6 3 0 16,0 0 0-16,12-1 1 0,5-2-1 16,3-1-2-16,7-3 3 0,2-3-1 0,6-2-1 15,1-5-5-15,-1-7 2 0,4-4 3 16,2 0 1-16,-6-11-1 15,1-4 1-15,-8-4 2 0,-3 0-2 16,-4-5 0-16,-4 0 1 0,-7 0 1 0,-4 2-1 16,-6 2 0-16,0 1 5 0,-6 3-1 15,-11 0-3-15,1-1-2 0,-3 1 0 16,-6 1 2-16,1 0-3 0,1 2-1 15,4 3 0-15,7 4-2 0,4 5-4 16,8 1-8-16,0 7-27 0,6 10-6 0,4-1-46 16,-2-3-111-16</inkml:trace>
  <inkml:trace contextRef="#ctx0" brushRef="#br0" timeOffset="153833.63">6055 13406 21 0,'-11'-11'-15'0,"3"1"187"16,-6-4-123-16,-1 5-2 0,1-1 7 15,-3 2-22-15,1 3 0 0,1 2-3 16,-1 1-3-16,1 2-7 15,-2 0-2-15,3 2-7 0,2 11 3 0,-3 3-6 16,7 5-3-16,4 2-2 0,4 2-2 16,0 3 2-16,2 1-2 0,14-1-1 15,5 1 3-15,2-5-2 0,4-5-4 16,0-3 0-16,6-7-4 0,0-4-1 15,-2-5 4-15,2 0 2 0,-2-5 3 0,-2-7 2 16,-5-2-2-16,-5-3 0 0,-4-2 4 16,-7 1-3-16,0-3 3 0,-8 3 2 15,0 2 0-15,0-3-3 0,-12 5 0 16,-5-1-2-16,-4 2 0 0,-3 2-3 15,1 2 2-15,2-1-4 0,7 3-1 16,8 2-2-16,6 5-6 0,0 0-25 16,8 3-19-16,2 5-48 0,1 0-118 15</inkml:trace>
  <inkml:trace contextRef="#ctx0" brushRef="#br0" timeOffset="154225.65">6590 13409 15 0,'-8'-11'129'0,"-5"-2"-54"0,-3 2-43 16,1 2 18-16,-5 0-18 0,1 4-1 15,0 2-6-15,-1 3-4 0,1 0-4 0,1 0-3 16,1 7-3-16,5 4 0 0,1 2-4 15,7 3-3-15,0 2 0 0,0 2-2 16,4 4-2-16,4 0 2 0,8 1-3 16,5-1 1-16,-3-3 1 0,7-4-1 15,-2-2-2-15,3-6-1 0,3-2 4 0,0-6 0 16,0-1 0-16,0 0-1 15,-3-9 0-15,-3-5 2 0,2-1-2 16,-5-3 0-16,1 0 3 0,-7-3-1 16,-2 2 3-16,-4 0 0 0,-4 0 4 0,0 4 3 15,0-3-5-15,-6 3 0 0,0 1 2 16,-6-2-6-16,3 1-1 0,-1 2-2 15,0-1 1-15,6 4 0 0,-1 1-3 16,3 8-2-16,2 1-10 0,0 1-26 16,0 11-1-16,5 2-24 0,1-4-76 15</inkml:trace>
  <inkml:trace contextRef="#ctx0" brushRef="#br0" timeOffset="154605.67">7382 13380 24 0,'-2'-9'80'16,"-5"-1"83"-16,-3-2-110 0,0 1 6 0,-3 1-12 15,-1 1-14-15,-3 5-1 0,1 3-7 16,-1 1-7-16,3 0-4 15,-3 5-1-15,1 8-2 0,1 3-6 16,1 4 1-16,6 2 1 0,3 2-3 0,5 0-1 16,0 0-2-16,7-2-2 0,7 0 2 15,3-3-2-15,3-1 2 0,3-3-3 16,2-6 3-16,2-2 2 0,0-7-1 15,-1 0-1-15,1-9 1 0,-4-8 1 16,-2-3-2-16,-3-3 0 0,-3 0 0 0,-5-1 6 16,-6-1 3-16,-2 1-2 0,-2-1 4 15,-6 1-5-15,-8 3-2 0,-11 2-5 16,-4 3 1-16,-8 2-2 15,-11 0 1-15,-1 3-22 0,1-1-10 0,9 3-5 16,18 6 5-16,9 3-9 0,10 0-59 16,-7 5-197-16</inkml:trace>
  <inkml:trace contextRef="#ctx0" brushRef="#br0" timeOffset="158309.87">2712 13739 72 0,'0'0'19'16,"0"0"4"-16,0-5 3 0,-2 1-1 16,0 1 8-16,2-1 0 0,-2 0-4 15,2 2-6-15,0-4 0 0,0 4-8 16,-2 0 3-16,-2-1 1 0,2 2-6 0,2-1-5 15,-2-1 0-15,2 1 3 0,0-1-5 16,0-2 0-16,-5 0-2 0,3 1 5 16,2-1-3-16,-4-1-1 0,4 1 2 15,0 0 2-15,-2-3-3 0,-2 4 0 16,4-3-2-16,-6 2 3 0,4-3 0 15,-7 1-4-15,1 0 1 0,0 0 1 16,0 3-2-16,-3 2-1 0,-1 1 1 16,0 1-1-16,1 0-2 0,-1 0-1 15,1 7 0-15,1 2 2 0,2 3-2 16,0 3 0-16,-1 1 1 0,1 3 0 0,0 1 0 15,6 4-2-15,-2 2 2 0,1 2 2 16,3 4-4-16,0 1 1 0,3-2 2 16,7-4 1-16,2-6-4 0,5-4 0 15,6-3 3-15,3-3 0 0,5-2 1 16,5-5-2-16,3-3 1 0,-2-1 1 15,2-2 0-15,5-10-2 0,-9-4 3 16,-2-3-1-16,-2-2 2 0,-8-3 3 16,-5 2 1-16,-5-2-4 0,-9 3 5 15,-4 3 0-15,0 0 5 0,-4 3-3 0,-11-1-5 16,-3 0-3-16,1 3 2 0,-8-2-2 15,5 1-5-15,-5 2 2 0,0 0 0 16,4 5 0-16,1-1-1 0,5 6-1 16,9 0-1-16,0 1-7 0,6 1-19 15,0 7-6-15,4 10 5 0,6 6-8 0,5 1-23 16,3-5-56-16,-3-1-72 15</inkml:trace>
  <inkml:trace contextRef="#ctx0" brushRef="#br0" timeOffset="158762.91">3374 13611 8 0,'4'-4'-8'16,"-4"-3"200"-16,0 2-147 0,0 0 6 15,0 1 4-15,0 2-17 0,0-1-6 16,0 3-3-16,0 0-5 15,0 0-10-15,0 0-5 0,0 0-5 0,0 4-2 16,0 10 8-16,0 4 3 0,0 4 2 16,0 3-1-16,0 2-2 0,0 0-4 15,-2 0-1-15,2 4-1 0,-5-2-2 16,3 2 1-16,0-1-4 0,2-4 3 15,0 0-4-15,0-4 3 0,0-4-4 16,0 0 3-16,0-7-6 0,9-1-8 0,-1-2-9 16,2-6-18-16,1 2-6 0,1-4-30 15,-2 0-68-15,-1-10-99 0</inkml:trace>
  <inkml:trace contextRef="#ctx0" brushRef="#br0" timeOffset="159273.94">4000 13729 36 0,'0'-8'40'0,"-4"-1"102"16,-2-1-91-16,-1 0 13 0,-1 0-20 15,-2 0-6-15,-1 2-3 0,1 1-5 16,2 0-5-16,-5 5-8 0,1-2-2 0,-5 4-4 15,-1 0-1-15,3 0-1 0,-3 2-3 16,1 6-1-16,1 5-2 0,1 6-2 16,5 2 0-16,2 6-1 0,3 3 1 15,5 3-2-15,0 0 1 0,7 0 1 16,5-1-2-16,11-3 1 0,0-5 3 15,3-4-2-15,3-5-4 0,2-3 3 16,-2-2 0-16,-2-7 0 0,2-1-1 16,-4-2 2-16,0-8 1 0,-3-8-1 15,-3-6-1-15,-2-2 1 0,-3-5 1 0,-4 0 0 16,-1 0-4-16,-7 0 6 0,-2 2-2 15,0-1 5-15,-8 1-3 0,-7 1-1 16,-4-3 1-16,1 5-4 0,-7-3 0 16,2 3 0-16,-4 5 1 0,5 1-1 15,5 8-2-15,7 3 1 0,6 6 0 0,4 1-7 16,0 10-18-16,0 10 7 15,4 5-11-15,4 0-17 0,4 0-15 16,1-5-37-16,1-2-104 0</inkml:trace>
  <inkml:trace contextRef="#ctx0" brushRef="#br0" timeOffset="159642.94">4432 13706 28 0,'2'-10'-13'16,"-2"-3"167"-16,0 0-109 15,-8 2-3-15,-7 0 11 0,5 3-20 16,-7 2 3-16,3 0-7 0,1 5-3 16,-3 1-4-16,1 0-4 0,-5 12-3 0,3 7 0 15,-1 7-6-15,3 2-2 0,9 5-4 16,2 0 1-16,4 0-4 0,0 0 0 15,2-4 2-15,10-3-1 0,1-4-1 16,3-6 0-16,7-3 1 0,0-7 1 16,4-6-2-16,4 0 0 0,-2-9 3 0,2-10 0 15,0-4-2-15,-5-7 0 0,-1 0 2 16,-4-4-2-16,-2-3 7 15,-3 0 4-15,-6-2-4 0,-3 4 0 16,-7 1-3-16,0 2 2 0,-17 3-2 0,-6 2-2 16,-8 3-2-16,-4 2-1 0,-6 1 0 15,-3 5-2-15,1 3-13 0,2 9-14 16,3 4-20-16,12 0-15 0,3 13-25 15,10 6-126-15</inkml:trace>
  <inkml:trace contextRef="#ctx0" brushRef="#br0" timeOffset="166452.34">9879 13405 14 0,'0'0'13'0,"-4"0"-4"15,2 0 32-15,0 0-22 0,-5 0 83 0,7 0-76 16,-6 0-4-16,4-1 2 0,0-2-6 15,-2 1 3-15,2 0 1 0,0-1-6 16,0-1-2-16,0 1-1 0,-3 0 2 16,5 1-1-16,0 0 2 0,-4 0-3 15,4 0-5-15,-4 2 1 0,4-1-2 16,0 0 1-16,-2 1-4 0,2 0 0 15,0 0-2-15,0 0 1 0,0-1-3 16,0 1-3-16,0 0 5 0,4 0 3 16,9 0 0-16,1 0-1 0,3 0-2 0,3 0 5 15,3 0-3-15,2 0 0 0,6 0 0 16,2-3 0-16,4-1 0 0,4 2-1 15,1 0 7-15,1 0-3 0,-1-2-4 16,3 1 0-16,1 2-3 0,-3 0 4 16,4 1-4-16,-5 0 0 0,3 0 1 15,1 0 0-15,-3 2 0 0,7 1-1 16,1 1 1-16,-3-2 1 0,8 1-1 15,-7-2-1-15,-1-1 0 0,0 0 2 16,-7 0-2-16,4 0-1 0,-3 0 2 0,-1 0 0 16,2 0-2-16,1 0 2 0,-3 0-1 15,-2 1 0-15,-3 2-1 0,-1 0 2 16,0 0-1-16,0 0-1 0,2 0 1 15,3-1 1-15,-3 0-2 0,2-2 2 16,4 2-2-16,-1-1 0 0,-3-1 1 0,7 0 0 16,-9 0 0-16,6 0-1 15,1 0-2-15,-3 0 5 0,4 0-2 16,-3 0-3-16,1 0 3 0,-6 0 1 15,-4 0-2-15,3 2 0 0,-1 3 1 0,0 0 1 16,4 1-2-16,-2 0 1 0,5-1 0 16,-1-2 1-16,7 0-1 0,3-3-1 15,1 0 2-15,0 0-1 0,-5 0-1 16,-1 0-6-16,-1 0 5 0,1 0-1 15,-1 0 2-15,3 0 0 0,-7 0 1 0,2 0 0 16,-1 0-1-16,-1 0 1 0,0 0 0 16,-6 0 1-16,1 0-1 15,-5 0-1-15,-5 0 2 0,-5 0-1 16,-4-2 0-16,-11 2 0 0,-2 0 0 0,-4 0 2 15,2 0-2-15,-2 0-3 0,0-1 2 16,0 1 1-16,0 0-2 0,-6 0-5 16,-7 3-7-16,1 2-11 0,0 0-15 15,-1-1-26-15,7 0-74 0</inkml:trace>
  <inkml:trace contextRef="#ctx0" brushRef="#br0" timeOffset="166819.37">12740 13142 89 0,'12'6'18'15,"5"3"-1"-15,7 4 11 0,9 0-11 0,5 0 8 16,7 2-9-16,5 0-13 0,-1 1-5 15,-1 2 5-15,-3 0-3 0,-3 1-1 16,-7 0 1-16,-6 0 1 0,-8-2 0 16,-7 1 0-16,-8 1 5 0,-6 1 25 15,-2 3 1-15,-12 1 6 0,-9 1-8 0,-10 4-6 16,-2 5-7-16,-7 5-10 0,3 2-2 15,0 4-2-15,8 3-2 0,4 2-1 16,4 2-8-16,7 2-21 0,1-3-43 16,1-7-115-16</inkml:trace>
  <inkml:trace contextRef="#ctx0" brushRef="#br0" timeOffset="168616.48">14040 13276 78 0,'0'-6'48'0,"0"-1"-22"0,0 0 12 0,0-2 0 16,0 0-4-16,4 0-1 0,0-2-2 15,2 1-3-15,1-4-1 0,-5-3-1 16,2 1-2-16,-4-2 2 0,0 4-1 16,0 0-1-16,0 3-4 0,-4 1 0 15,-9 6-8-15,-5 2-2 0,-1 2-5 0,-8 2 1 16,0 12-1-16,-6 7 1 0,0 5-1 15,2 2-2-15,2 2 4 0,6-1-3 16,7 3-1-16,1-2 0 0,7 4 0 16,8-2 0-16,0 3-3 0,17 2 0 15,5-3 0-15,9-2 2 0,9-7-3 16,5-6-2-16,13-9-1 0,4-5-5 15,6-5-7-15,-2 0-3 0,-6-1-7 16,-8-8-2-16,-6-3-7 0,-11-1 13 16,-2-3-9-16,0-3 26 0,-6 0 3 0,-7 1 1 15,-5 0 2-15,-7 2 0 0,-8 0 0 16,0 2 4-16,-2 1 7 0,-12 0 3 15,-1 4-4-15,-6 0-5 0,-1 2 7 16,-3 3 0-16,0 0-3 0,0 4 2 16,3 0 1-16,5 0-3 0,3 5 4 15,1 5-7-15,9 6-2 0,2 3-4 16,2 1 1-16,8 1-1 0,11-2 1 15,6-1 0-15,4-5-3 0,-1-2 3 16,10-4 1-16,-3-4-2 0,-2-3 0 0,0 0 1 16,-8-11 2-16,-5-5 0 0,-3-2-4 15,-5 1 4-15,-7-3-4 0,-5-1 4 16,0 3-4-16,-9-1 1 0,-7 4 2 15,-5 2-3-15,2 0-1 0,-3 3 1 16,5 1 2-16,7 1-3 0,4 2-3 0,6 1-2 16,6 5-4-16,12 0-6 15,7 0 4-15,4 7-1 0,4 2-1 16,7 1 0-16,-3 1 3 0,2-1-2 15,0-1 2-15,-8-1 6 0,0 0 0 0,-4-1 4 16,-6 0 2-16,-5 3-1 0,-1 0-1 16,-9 3 2-16,-2 5 3 0,-4 3-1 15,0 6-2-15,0 3 0 0,-2 3 3 16,-2 5-2-16,2 2 1 0,-4 6 2 15,2 7 1-15,-7 5-2 0,1 4 10 16,-5-6 28-16,1-8-37 0,-3-9-2 0,1-10-1 16,1-7-1-16,3-7 4 15,-2-10 2-15,3-3-1 0,3-2 5 16,-2-7-2-16,1-8-3 0,3-11-3 15,4-7 0-15,2-7-2 0,0-8 0 0,8-5-1 16,3-3 0-16,5-2 3 0,3-3-5 16,2-2 0-16,1 2 3 0,3-1-2 15,8 3-18-15,2 6-1 0,7 11 3 16,1 13 11-16,-6 10 3 0,-4 10-2 15,-8 6 3-15,-10 3 2 0,-3 0-1 0,-8 1-1 16,-2 10 2-16,-2 2 2 0,0 3-1 16,-4 3 3-16,-6 0 0 15,-5 1-2-15,3 3 2 0,-5-3 1 16,3-1-4-16,1 1 0 0,5-3-2 0,6 0 0 15,-2 0 2-15,4-4-3 0,0-1-20 16,6-3-18-16,7-2-8 0,3-7-48 16,-1 0-149-16</inkml:trace>
  <inkml:trace contextRef="#ctx0" brushRef="#br0" timeOffset="168919.49">15313 13328 305 0,'0'0'35'0,"0"4"-3"16,0 4 14-16,4 2-17 0,7 1-5 15,-3 0-3-15,9 1-12 0,1-1-4 16,7-2 0-16,4-3-3 0,6-2-1 16,4-4-9-16,5 0-15 0,-1-6-5 15,0-7-14-15,-3-4-11 0,-7 1 12 0,-8 2-14 16,-9 2 18-16,-3 3 30 0,-5 1 9 15,-6 4 22-15,-2 3 18 0,0 1 2 16,-2 0-10-16,-15 9-10 0,-1 8 0 16,-3 6-4-16,-4 5-1 0,3 4 0 15,-3 4-4-15,0 2-2 0,2 7-6 16,2 3-3-16,5 3-1 0,8 5-1 15,6 0-3-15,2-1-4 0,10-4-18 16,11-5 2-16,10-11-80 0,2-16-92 16</inkml:trace>
  <inkml:trace contextRef="#ctx0" brushRef="#br0" timeOffset="169635.53">16388 12717 33 0,'-6'0'107'0,"0"0"-76"0,4 0 21 15,-2 0-10-15,1 0-15 0,-1 0-3 16,0 0-4-16,2 5-1 0,-2 4-6 15,4 5 1-15,-2 3 1 0,2 6-4 16,0 6 5-16,-4 8 1 0,2 6 5 0,0 13-2 16,-2 7 0-16,-3 6-4 0,1 1-3 15,2-2 1-15,0-6-2 0,2-7-3 16,2-8-3-16,0-7-1 0,2-7-2 15,4-5-1-15,2-7-1 0,1-7-1 16,-1-5 1-16,0-7 3 0,9-2-1 0,3-8-1 16,5-11-2-16,8-4-7 15,-2-1-2-15,0 1-1 0,0 4 0 16,-2 2 4-16,-4 5 2 0,-2 2 2 15,-3 0 0-15,-1 5 1 0,-5-2 0 0,1 2 0 16,-7-1 2-16,-2 2 1 0,1 1-1 16,-7 0-1-16,0-1 8 0,0 0 0 15,-2 0-4-15,-5 2 0 0,-5 1-1 16,0 1-2-16,-1 0 1 0,-1 0-1 15,5 5 1-15,3 3 2 0,2 3-3 0,2 4-1 16,2 1 1-16,0 1-1 0,4 2 0 16,6-3-1-16,7 0 2 15,0-3 1-15,5-2-2 0,3-4 1 16,4-4 0-16,8-3 1 0,5 0 0 0,-3-3 0 15,-2-7-2-15,-12-4 2 0,-7-2 0 16,-1-3-4-16,-7-2 4 0,-6 0 0 16,-4 0 0-16,0-1 3 0,-14 3 2 15,-9 2 0-15,-6 1 0 0,-8 5-2 16,-4 1-4-16,-3 2 1 0,-1 3-1 0,6 1-3 15,6 2 2-15,8 0-13 0,14 1-4 16,5 1-11-16,6 1-31 0,0 14-2 16,0 3-37-16,4-1-150 15</inkml:trace>
  <inkml:trace contextRef="#ctx0" brushRef="#br0" timeOffset="171111.62">17750 13381 129 0,'0'-5'49'0,"-4"0"13"16,2 2-15-16,2 2-6 0,0 1-9 15,0 0-26-15,0 6 4 0,0 9 12 16,8 6-5-16,1 5-3 0,-5 8-3 16,0 4 1-16,0 5 20 0,0 0-16 15,-2 3-7-15,0-3 2 0,-2 1 4 0,0-2-5 16,0-4-5-16,-2-5 3 15,-8-4-1-15,2-8-2 0,-1-4-1 16,5-7 2-16,0-8 2 0,0-2 1 16,0 0 4-16,-2-14-1 0,-1-8-6 0,3-11-1 15,4-5-2-15,-4-8 0 0,2-5-1 16,2-5 0-16,-2-4 0 0,0 0 1 15,2-2-2-15,0 0-2 0,4 0 0 16,13-2 2-16,3-6-1 0,7-7-2 16,2 1-3-16,6-1-1 0,7 13 0 15,-1 15 1-15,0 15 4 0,-3 15 0 0,-3 12 0 16,-11 7-3-16,-3 6 3 15,-6 16 1-15,-9 6-1 0,-4 6 0 0,-2 6 0 16,-12 0 0-16,-3 2 0 16,-4-1-1-16,1-4 2 0,-3-1 1 0,3-4 0 15,-5-4-2-15,2-1 1 0,7-8 1 16,3 0 0-16,1-4-2 0,6-4 0 15,2-3-7-15,2-2-15 0,0 2-12 16,14-6-6-16,5 1-12 0,6-3-29 16,4 0-60-16,4-10-64 0</inkml:trace>
  <inkml:trace contextRef="#ctx0" brushRef="#br0" timeOffset="171984.67">18476 13171 37 0,'-19'-10'90'16,"-1"-1"-46"-16,1 3 11 0,-4 2 0 0,1-1-17 16,3 2-2-16,-6-1-3 0,7 5-8 15,-1 1 4-15,2 0-8 0,5 1-3 16,2 10 1-16,6 7-7 15,1 0-6-15,3 2 2 0,3 1-2 0,9-4-1 16,2 2 0-16,5-3-3 0,2-1 2 16,1 0-1-16,1-6-3 0,2-2 2 15,0-5 4-15,-2-2-6 0,-1 0 2 16,-7-7 1-16,-1-7 1 0,-6 0 0 15,-8 0-5-15,3-3 4 0,-3 0 0 0,-9-1-1 16,-1 0-1-16,-5 1 1 0,1-1 0 16,0 1-3-16,-3 0 1 0,5 3 0 15,1-1 1-15,7 1 0 0,4 0-2 16,0 1-9-16,17 7-5 0,5 3-9 15,7 3-5-15,6 0 4 0,1 3 0 16,1 6-4-16,-2-1 0 0,-4 0 3 16,2 0 5-16,0-4 14 0,-4-3 4 15,4-1 3-15,-4 0 2 0,0-4 5 16,-6-2 6-16,-5 3 6 0,-3 2-2 0,-9 1-7 15,-2 0-5-15,-4 5-1 0,0 9 5 16,0 4-2-16,-4 2-1 0,-4 2-4 16,-3-1 3-16,1-1-3 0,2-3-1 15,2-6 0-15,1-2 1 0,3-2 0 16,0-5-4-16,2-1 5 0,0-1 1 15,0 0 2-15,0 0 0 0,9-10-6 16,-3 1 1-16,2-2-1 0,-4 1-1 16,4-1 0-16,1 0-2 0,3 2-10 15,3 0-11-15,-3 2-5 0,2 3-3 16,1 2-5-16,-3 2-4 0,3 0-3 0,1-3-9 15,1 3 10-15,-3-6 20 0,3-1 16 16,2-2 2-16,-3-5 4 0,-1-1 1 16,-1-4 7-16,-4-2-1 0,-1-2 3 15,-5-4 6-15,0-4 8 0,-4-4 9 16,0-4-8-16,4-2-1 0,-4-5-8 15,0-3-6-15,0-3-1 0,0-1-7 16,0 1 1-16,0 9 3 0,-4 3 7 16,4 12 6-16,0 7-1 0,0 9 2 15,0 9 4-15,-2 3-6 0,2 10-14 0,0 17 1 16,0 9-3-16,0 11 1 0,2 3 1 15,4 5-4-15,0 5 4 0,-2 0-1 16,-4 5 0-16,0-3 1 0,0-3-1 16,0-10-1-16,0-12 0 0,0-11 1 15,0-10-2-15,5-9 0 0,-3-6 8 0,0 0 0 16,2-1 0-16,0 0 3 15,2 0-9-15,4-6 1 0,-1 2-3 16,1 2-3-16,0 1-1 0,3 1-10 16,1 0-10-16,-1 9-13 0,1 5-10 0,1-1-40 15,-3 1-61-15</inkml:trace>
  <inkml:trace contextRef="#ctx0" brushRef="#br0" timeOffset="172603.7">19844 12781 49 0,'-10'0'233'16,"2"0"-214"-16,2 5 0 0,1 13-5 15,1 5 8-15,2 3 6 0,0 2-4 16,-2 4-7-16,2 5 2 0,-4 1-3 15,4 2-4-15,-7-3 3 0,5-4-2 16,-2-6 0-16,-2-5 2 0,2-4-4 0,-1-7-2 16,5-2 2-16,-2-8-6 0,2-1 1 15,-2 0 5-15,0-14-8 0,2-6 0 16,2-7 0-16,0-7-1 15,0-5-4-15,0-2 4 0,6-3 0 16,4-2-2-16,5-2-2 0,1-5 2 0,5 0 2 16,6-2-4-16,4 7 0 0,2 5-2 15,8 10 1-15,-3 10 1 0,-3 7-1 16,0 9 2-16,-2 5 1 0,-8 2 0 15,2 8-2-15,-11 8 0 0,-6 5 2 16,-3 6 0-16,-7-2-1 0,-2 4 1 0,-15 2 2 16,-2-1-1-16,1-2-2 0,-3-1 1 15,3-1 2-15,-3-4-1 0,4-1-2 16,3 1 1-16,-1-3 2 15,5 1 1-15,2-3-1 0,4-2 2 0,4-1-1 16,0-2-1-16,8 1-2 0,8-2 0 16,7-1 3-16,10-1 0 0,7-2-3 15,9 0 0-15,7-2 0 0,-2 0 0 16,4 1-1-16,-13-2 2 0,5 1 0 15,-11 3 0-15,-6 1-2 0,-8 2 1 0,-11 1 1 16,-12 2-1-16,-2 3-1 0,-8 0 2 16,-8 2 1-16,-9-3-1 0,-6 2-1 15,0-3 1-15,-2-4 1 0,-5 2-1 16,-1-2-1-16,-4 2 1 0,-3 2 1 15,-3 1-2-15,-1 0 0 0,5 0-1 16,7-3 1-16,5 2-6 0,11 0-13 16,7-1-16-16,7 1-21 0,8-5-24 15,0-4-106-15</inkml:trace>
  <inkml:trace contextRef="#ctx0" brushRef="#br0" timeOffset="175461.87">17360 11987 23 0,'-2'-5'57'0,"-3"0"4"0,1-3-19 16,-2 2 1-16,2-3 4 0,-4-1-13 16,6 4-1-16,-5-3-4 0,5 4-4 0,-2 1-6 15,2-2 0-15,2 0 0 0,-2 1-3 16,0 1-3-16,2 4 2 15,0 0-6-15,0 1-11 0,0 14 4 16,0 4 2-16,0 7 1 0,0 3-2 0,0 4-1 16,0 4-2-16,0 2 3 0,-6 2-1 15,-4-2 7-15,-1-6 0 0,7-4-5 16,-2-4-3-16,2-2-3 0,-2-1 5 15,1-8 2-15,5-3-4 0,0-4-2 16,0-4 2-16,7 0 2 0,3-3-1 0,6 0-1 16,5-8 2-16,0-5 0 0,6 0-3 15,2 1-1-15,0 2 2 0,4-2-1 16,0 1 0-16,0 2 0 15,0 1 0-15,-2 2 1 0,2 0-2 0,-2-4 1 16,2 3 0-16,-4-1 0 0,0 2-4 16,-6 1 1-16,-3 1-5 0,-3 1-3 15,-5 2-5-15,-3 0-4 0,-5 1-5 16,0 0-7-16,-2 0-2 0,-2 1-7 15,0 2 0-15,0 0-13 0,0-3-37 16,-8 0-32-16</inkml:trace>
  <inkml:trace contextRef="#ctx0" brushRef="#br0" timeOffset="175698.87">17546 12069 196 0,'4'8'86'15,"-2"2"-73"-15,0 7 23 0,0-1 3 0,2 3-8 16,0 0-5-16,-2 1-6 0,5 3-5 16,-3-1-11-16,0-1 1 0,4-2 11 15,2-4-11-15,5 1-2 0,-3-4-3 16,7-2 0-16,0-1-4 0,1-4-21 15,3-3-12-15,2-2 10 0,-3-1-104 16,-1-14-118-16</inkml:trace>
  <inkml:trace contextRef="#ctx0" brushRef="#br0" timeOffset="176138.91">17974 11612 55 0,'0'-9'192'15,"0"2"-158"-15,0 6 8 0,2 1-8 16,-2 6-21-16,4 13 18 0,-4 7-9 16,0 5-5-16,2 6-1 0,-2 6-6 15,0 4 2-15,0 4-1 0,0-3 14 0,0-3-11 16,0-4-8-16,0-7 4 0,0-4 3 15,0-3-8-15,0-6-2 0,0-4 0 16,0-6 0-16,2-4-2 0,-2-4-2 16,2-3 3-16,2 0 0 0,0-3 1 15,9-10 1-15,1-3-2 0,3-4-4 16,3 1-3-16,1-1-1 0,0 5 5 15,1 6-7-15,1 1-3 0,0 6 2 16,-2 2-2-16,-5 0-4 0,1 1 3 16,-5 8 0-16,3 1 2 0,-7 1 1 0,-2 0 4 15,-4 1 3-15,-2-3 2 0,0 1 0 16,-4-1-1-16,-8 2 3 0,-3 1-3 15,-4-1 3-15,-1 3 1 0,-1 2 2 16,-2 0 0-16,3-1 1 0,3-2-5 16,7-2 0-16,2-1 0 0,-1-4-2 15,9 2-8-15,0-1-12 0,2-3-29 16,11-2-31-16,-3-2-75 0</inkml:trace>
  <inkml:trace contextRef="#ctx0" brushRef="#br0" timeOffset="176378.92">18563 11896 34 0,'0'-5'256'16,"0"0"-221"-16,0 4 3 0,-4 1-5 0,-1 0-14 15,1 0 4-15,-2 6-8 16,2 7-1-16,0 3-9 0,4 4 1 15,0 4-3-15,-2 2 2 0,2 0 4 16,0 0 1-16,2-1-7 0,6-3 1 0,0-3-3 16,1 0-1-16,1-3 1 0,-2-5-2 15,1-2-16-15,-1-4-7 0,4-1-11 16,-4-2-23-16,1-2-62 0,-3-7-100 15</inkml:trace>
  <inkml:trace contextRef="#ctx0" brushRef="#br0" timeOffset="176637.93">18767 11537 115 0,'0'1'125'0,"0"7"-90"15,0 4-27-15,0 6 13 0,0 5 0 16,0 1 1-16,-2 7 7 0,2 3 6 15,0 2-25-15,0 2-2 0,0-1-5 0,0-5 1 16,7-4-1-16,-3-5-1 0,4-1 3 16,-4-3-4-16,2-3 0 0,-4-2 1 15,2-4 0-15,-1-6-2 16,-3 0 0-16,4-4-5 0,2 0-6 0,2 0-7 15,7-9-13-15,-1-2-14 0,7-3-26 16,4-2-35-16,-1 0 2 0</inkml:trace>
  <inkml:trace contextRef="#ctx0" brushRef="#br0" timeOffset="176932.95">19113 11832 22 0,'0'-3'15'0,"0"0"132"0,-9-2-99 16,-1 3-12-16,0-2 16 0,-5 4-13 16,-1 0-9-16,-1 0-4 0,5 0-7 15,-1 4-6-15,5 1-3 16,4 0-5-16,4 0-4 0,0 3 1 0,2-2-1 15,8 3-1-15,5 4 1 0,5-2-2 16,3 2 2-16,-2-1-1 0,0-1 0 16,-3 1 1-16,-1 0 0 0,-3 0-2 15,-4 0 0-15,-7-3 3 0,-1 1-1 16,-2-2-2-16,0 0 3 0,-11 0 1 0,-1-2 1 15,-3 3-1-15,-5-3 5 0,-3 3 5 16,0 1-2-16,-4-1-4 0,3 1-4 16,1 0 0-16,-2-2 0 0,6 2-3 15,3-3 0-15,1-2 0 0,7 4-11 16,0-2-14-16,6 1-12 0,2 0-28 15,0-4-50-15,10-4-91 0</inkml:trace>
  <inkml:trace contextRef="#ctx0" brushRef="#br0" timeOffset="185423.44">5265 13944 36 0,'-4'0'14'0,"0"0"-2"16,0 0 10-16,-1 0-7 0,1 0-1 15,2 0-3-15,-2 0-3 0,0 0 3 16,0 0 0-16,0 0 1 0,0-2 2 16,-1 2 1-16,-1-1-6 0,2 0-2 15,-2 1 3-15,2 0 1 0,0 0 1 16,2 0-2-16,-1 0-4 0,1 0 1 15,0 0-6-15,0 0 1 0,0 0 2 0,-2 0 1 16,2 0 3-16,0 0-2 0,-2 0 2 16,2 0 0-16,-4 0-5 0,6 0 5 15,-3 0 6-15,1 0-6 0,0 0-1 16,0 0 0-16,0 0-3 0,2 0 4 15,0 0-3-15,0 0-3 0,0 0 3 16,0 0-4-16,0 0 0 0,0 0-2 16,0 0 1-16,2 0 1 0,4-1-1 15,3 1 0-15,-1-4 2 0,2 4-2 16,-1 0 0-16,5 0 0 0,1 0 1 0,-1 0 0 15,0 0-2-15,-1 0 1 0,1 0 1 16,5 0 0-16,-3-2-1 0,5-1-1 16,0 3 3-16,-3-1-2 0,1 0-1 15,0 0 1-15,-3-2 1 0,1 3-1 16,-1-2 0-16,3 0 0 0,-3 1 0 0,1-2 1 15,-1 3-2-15,1 0 1 16,-3 0 1-16,-1 0-1 0,-3 0-1 16,3 0 1-16,-1 0-1 0,3-5 1 15,1 5 2-15,1-1-2 0,-1-2-2 0,-3 3 3 16,-3-1-2-16,0 1 3 0,5 0-3 15,-1 0 1-15,3 0-1 0,-1 0 1 16,-1 0 1-16,-1 0-1 0,-4 0 0 16,3 0-1-16,-3 0 2 0,1 0-1 15,-3 0-1-15,0 0 1 0,2 4 1 0,-1-3 0 16,-1-1-2-16,-2 2 1 0,4-2 1 15,-1 2-1-15,3-2 0 16,5 0-1-16,1 0 3 0,1 0-2 16,-3-2-1-16,3 1 1 0,0-1 1 0,-3 2-1 15,-1-1 0-15,1 1-1 0,-1 0 2 16,-5 0-1-16,2 0 0 0,-3 0-1 15,1 0 2-15,-4 0-1 0,0 1-1 16,3 2 1-16,-1 0 0 0,2-3 0 16,5 2 0-16,1-2 0 0,1 0 1 0,1 0 0 15,-1 0-2-15,-3 0 1 0,-1 0 1 16,-1 0-2-16,1 0 1 0,-1 0-1 15,5 1 2-15,-3 0-1 16,1-1 0-16,3 0 0 0,-3 0 1 0,-1 0-1 16,3 0-1-16,-5 0 1 0,-2 0 1 15,1 0-1-15,-1 0-1 0,2 0 1 16,-1 0 1-16,-3 0-1 0,4 0-1 15,-5 0 1-15,5 0 2 0,-4 0-3 16,5 0 0-16,-1 0 2 0,3 0 0 16,1 0-1-16,1 0-1 0,1 0 1 0,-3-2 2 15,-5-1-3-15,5 3 0 0,-5 0 2 16,-2-2 0-16,0 2-2 0,-1-1 1 15,-1 0 0-15,0 1 1 16,0 0-1-16,0 0-1 0,1 0 0 0,1 0 2 16,2 0-1-16,1 0 0 0,1 0 0 15,-2 0 1-15,-1 0-1 0,-1 0-1 16,0 0 1-16,2 0 1 0,-1 0-1 15,3 0-1-15,-2 0 1 0,1 0 1 16,-3 0-1-16,-2 0-1 0,3 0 1 0,-1 0 1 16,0 0-1-16,0 0-1 0,-1 0 1 15,-1 0 1-15,-2 0-2 0,0 0 0 16,-2 0 2-16,4 0 0 0,-2 0-2 15,5 1 0-15,1 0 2 0,-2-1 0 16,3 2-1-16,-3-2-1 0,0 0 1 16,2 3 1-16,-1-3-1 0,1 2-1 15,0-2 1-15,1 0 2 0,1 0-3 16,-2 0 0-16,-1 0 2 0,-5 0 0 15,0 0-1-15,0 0-1 0,2 0 1 0,-4 1 0 16,3-1 0-16,-1 0-1 0,2 1 2 16,-4-1 0-16,4 0-2 0,-2 2 0 15,0-2 3-15,5 1-2 0,1-1 0 16,0 0 0-16,3 0 0 0,-5-5 0 15,-2 5 0-15,0 0 0 0,-1-1 0 16,-1 1 2-16,-2 0-4 0,0 0 2 16,2 0 0-16,-4 0 0 0,2 0 0 15,0 0-1-15,0 0 1 0,0 0 0 16,2 0 0-16,1 0-1 0,-3 0 2 0,2 0 0 15,2 0-1-15,0 0 0 0,2 0 0 16,3 0 2-16,-3 0-4 0,0 0 2 16,-2 0 0-16,-3 0 2 0,3 0-4 15,-6 0 2-15,2 0 2 0,0 0-2 16,-2 0-2-16,2 0 2 0,-2 0 2 0,2 0-2 15,-2 0 0-15,2 0-2 16,2 0 4-16,0 0-2 0,-4 0 0 16,4 0-2-16,1 0 4 0,1 0-2 15,-2 0 0-15,2 0 0 0,0 0 0 0,-4 0 1 16,3 0-2-16,-3 0 1 0,2 0 1 15,-4 0-1-15,2 0-1 0,2 0 1 16,-4 0 0-16,2 0 0 0,-2 0 0 16,0 0-2-16,0 0 4 0,0 0-2 15,2 0 0-15,2 0 0 0,-4 0 0 16,2 0 0-16,2 0 0 0,-2 0 0 0,1 0 1 15,-1 0-1-15,0 0 0 16,2 0 0-16,0 0 1 0,-4 0-1 16,2 0-1-16,-2 0 1 0,0 0 1 15,0 0-1-15,0 0-1 0,0 0 1 0,0 0 2 16,0 0 1-16,0 0-3 0,0 0-1 15,0 0 2-15,0 0 0 0,0 0-2 16,0 0 0-16,0 0 2 0,0 0-1 16,0 0-1-16,0 0 2 0,0 0 2 15,0 0 0-15,0 0-1 0,0 0-2 0,0 0 1 16,0 0 1-16,0 0-2 0,0 0 1 15,0 0-2-15,0 0 2 16,0 0-1-16,0 0 1 0,0 0 0 16,0 0-1-16,0 0-1 0,0 0 0 0,0 0 0 15,0 0 2-15,0 1-2 0,0 1 1 16,0 1 1-16,0 2-1 0,0-4 0 15,0 3-1-15,0-2-4 0,2 1-5 16,-2-2-1-16,2 1 3 0,2 2-7 16,-4 0 5-16,2 0-4 0,-2 1 5 0,0 0 4 15,0 1-3-15,0 1-9 0,0-1-17 16,0-2-43-16,0-4-73 0</inkml:trace>
  <inkml:trace contextRef="#ctx0" brushRef="#br0" timeOffset="-107694.49">3677 15000 9 0,'0'0'12'15,"0"0"165"-15,0 0-141 0,0 0 11 16,0-1-7-16,0-3-7 0,-2 0-11 15,0 0-2-15,2 2-5 0,-2 0 0 16,0-2-3-16,2 1-2 0,-2-2 2 0,0 1-5 16,-2 2 6-16,4-1 0 0,-2 2-6 15,0 0-1-15,2 1-1 0,0-2 0 16,0 1-1-16,0 1-6 0,0 0 2 15,0-1 2-15,0 1-2 0,0 0 0 16,0 0 3-16,0 0 2 0,0 0 0 16,0 0 0-16,0 0 1 0,0 0 5 15,0 0-2-15,-4 0-6 0,4 4 0 16,-5 5-1-16,1 5-4 0,-2 3 2 15,2 2 1-15,-4 2 1 0,2 1-1 0,-3 0-1 16,3 2 1-16,2 3 0 0,-4 2-1 16,-3 2-1-16,3-3 3 0,0-2 0 15,0-3-3-15,5-4 0 16,1-4 2-16,-2-1 1 0,4-5-2 0,-2-4-1 15,2-2 3-15,0-2-1 0,0-1 0 16,0 0 4-16,0-3 3 0,0-10-8 16,0-1 0-16,0-7 0 0,0 1 0 15,2-4 2-15,0-1-3 0,5-2 0 16,3-2 2-16,-2-4 0 0,9 0-2 0,-5-3 2 15,9-1-1-15,-1-1-2 0,3 1 4 16,0 2-4-16,0 4 3 0,-1 3-1 16,5 5-1-16,-2 3 1 0,2 2 1 15,-6 5-2-15,1 2 1 0,1 3 0 16,-4 3 1-16,-1 4 0 0,-1 1-2 0,-5 0 0 15,1 5 2-15,-3 5-1 16,-4 6-1-16,-2 4 3 0,0 0-4 16,-4 6 4-16,0 2-2 0,0 0 0 15,-10 3 2-15,-2 0-1 0,1-3-1 0,-5-2 0 16,-1-3 1-16,-1 0 0 0,-5-4-1 15,2-2-1-15,1-2 0 0,-1-3-2 16,6-2 1-16,1-2-6 0,2-4-2 16,3-2 1-16,7-2-1 0,-4 0-1 15,6 0 2-15,0-6-4 0,0-2 0 0,4 1 1 16,6 0 3-16,1 2 4 0,1 0 3 15,-1 5-1-15,-1 0 2 16,-2 0 0-16,3 8 1 0,-1 2-2 16,0 1 4-16,3-2-1 0,-1 1 4 15,0 1 8-15,5-2 10 0,-7-1-17 0,1 0-6 16,1-2 1-16,-2-1 0 0,3-3 2 15,-1 1-8-15,-2-2-14 0,5-1-11 16,6 0-36-16,-3 0 14 0,-1-6-96 16</inkml:trace>
  <inkml:trace contextRef="#ctx0" brushRef="#br0" timeOffset="-107289.47">4393 15009 16 0,'0'-9'6'15,"-5"-1"167"-15,-5-1-115 0,-4 2-2 16,-1 1-4-16,1 2-17 0,-3 2-10 16,1 3 3-16,-1 1-9 0,-1 0-1 0,-3 1-4 15,4 8 0-15,-1 4 0 0,1 2-3 16,5 4-4-16,4 0-1 15,1 2 0-15,7 2-1 0,0 1-5 16,2 2 1-16,15 0 2 0,-1-5-1 0,9 2-1 16,0-3-1-16,4-1 1 0,4-2-4 15,2-7-1-15,7-1 4 0,-5-8 1 16,-2-1-1-16,-2 0 0 0,-4-10 0 15,-4-3 2-15,-5-4 1 0,-9-1-3 16,-1-3 1-16,-4-1-2 0,-6-1 3 0,0-1 0 16,-4 1 3-16,-8 1 3 0,-5 0 2 15,-6-3-7-15,3-1 0 16,-5-4 1-16,-2-2-2 0,2 3-2 15,1 3 0-15,5 8 0 0,4 6 0 0,7 6-6 16,4 6-10-16,2 0-13 0,2 15-20 16,4 6-13-16,6-1-37 0,1 1-104 15</inkml:trace>
  <inkml:trace contextRef="#ctx0" brushRef="#br0" timeOffset="-105206.35">4748 15031 35 0,'0'-1'116'0,"0"-3"-82"0,0 1 13 16,0-1 5-16,0 2-12 0,0 0-7 15,0 1-1-15,0 1-6 0,0 0-7 16,0 0-5-16,0 3-5 0,-4 8 2 16,0 4-5-16,4 1 0 0,-4 2 1 15,2 0-2-15,2 2-2 0,-4 0 1 16,2-1-1-16,2 0 1 0,-3-1-4 15,1-1 1-15,-4-3 2 0,0-2-1 16,2-2-1-16,0-3 0 0,0-2 1 16,1-3 1-16,-1-2-3 0,4 0 6 0,-2 0-1 15,2-6-3-15,0-6-1 0,0-5 0 16,9-1 2-16,3-4-2 0,0-1-1 15,3 0 0-15,-1-5 2 0,5 0 1 16,-3-6-3-16,1 0 1 0,4-1-1 16,-1-1 2-16,3 6-3 0,2 5 1 15,0 3 0-15,-1 4 4 0,3 7-2 16,-2 0 2-16,0 7 2 0,-6 1 0 15,3 3-3-15,-3 0 3 0,-7 4-2 16,3 6-1-16,-7 0-2 0,-4 4-2 0,0 1 4 16,-4 0 0-16,0 3-2 0,-4 1 1 15,-2 0 2-15,-4 1-2 0,-3 1-4 16,5-3 3-16,-6 0 2 0,-1-1-1 15,3-1-2-15,-5-2 0 0,3 1 1 16,-1-4 0-16,-1-1-2 0,7-3-1 0,-1-2-3 16,4 0-1-16,4-5-4 15,2 2 0-15,0-2-1 0,0 0 1 16,0 3-6-16,0 0 2 0,4 1 12 15,4 3-2-15,5 2 2 0,-3-1 1 0,0 3 2 16,5-1-1-16,-5 0 0 0,5 0 2 16,1-2 5-16,1 0-1 0,-3-1 0 15,3-2 6-15,-3 2-7 0,5-3-1 16,-3-1-1-16,1 1-2 0,-1-3 1 15,5 1-3-15,2 1-13 0,4-2-30 0,-3-1-43 16,1 0-152-16</inkml:trace>
  <inkml:trace contextRef="#ctx0" brushRef="#br0" timeOffset="-100102.06">2638 16157 2 0,'-2'0'68'0,"0"0"7"0,-3 0-50 15,3 0 3-15,2-2 6 0,0-3-10 16,0 2 1-16,0 1-4 0,0-2-2 16,-2 1-5-16,0-2 5 0,2 3-4 15,-4-3-2-15,4 1-1 0,-2 2 2 16,0-3-8-16,0 2 5 0,0 1-2 15,-2-1-1-15,2 0-7 0,0 0 3 16,-1 0-1-16,-1 1 0 0,-2-1 2 16,2 1-1-16,-2 0 0 0,-5-1-2 0,3 2 0 15,-6 0 1-15,1 1 3 0,3 0-5 16,-7 0 3-16,5 0-1 0,0 3 2 15,-1 3-2-15,-1 2 2 0,-1 0-2 16,5 4 0-16,-7 0-3 0,7 0 1 16,0 2 0-16,-1 0 0 0,3 3-1 15,-2 3-1-15,6 0 2 0,0 3 0 16,4-1-1-16,0 0-1 0,0 2 1 15,4-4 2-15,8 3 0 0,0-2-2 16,5-2 0-16,0 0 3 0,5-4-1 0,3-1 0 16,0-2-3-16,2-4 3 0,2-3-1 15,0-5 2-15,-2 0 0 0,-3 0 0 16,-1-9-1-16,-2-3 0 0,-5-2 0 15,-1-4 2-15,-3 2 0 0,-4-5-5 16,-1 2 6-16,-5-2 5 0,-2 1-2 0,0-1 1 16,-4-1-1-16,-3 0-4 15,-5-3-2-15,2-2 3 0,-5 1-3 16,3-3-1-16,-5 1-2 0,7 4-1 15,0 1-3-15,3 8-2 0,3 6 3 0,0 4-3 16,4 5-6-16,0 0-14 0,0 0-14 16,6 11 14-16,5 5-15 0,-1 5-17 15,0 2-36-15,-4 1-59 0</inkml:trace>
  <inkml:trace contextRef="#ctx0" brushRef="#br0" timeOffset="-99441.02">3353 16152 14 0,'0'-2'15'0,"0"-1"-6"0,0-2 110 16,-2 0-78-16,-6 1-4 0,3 0 10 15,1 0-19-15,0 0-4 0,-2 0-3 16,-4-1-5-16,-1 4 1 0,-1-3-3 15,2 1-1-15,-1 2 5 0,-1 1-5 0,1 0 1 16,-5 0-4-16,1 0 1 16,1 0-2-16,-3 4 1 0,3 2-3 15,-3 3-3-15,3-2 2 0,2 3-2 0,-5 1 3 16,0 3-5-16,3 1 1 0,2 2 3 15,3 2-6-15,3 1 0 0,2 2 0 16,4 1 3-16,0 0-4 0,2 0 0 16,10 1 2-16,1-3 1 0,3 0-1 15,3-3-1-15,2-3 1 0,1 0-2 0,5-4 2 16,4-3-1-16,-2-5 3 0,4-2-1 15,2-1-1-15,-1 0-1 0,1-9 1 16,-4-4 2-16,-4-5-1 16,-1-1-3-16,-5-4 3 0,-2-2-2 0,-5 3 1 15,-8-2-1-15,1 1 3 0,-7 0 0 16,0-3 0-16,0 1 0 0,-7-2 1 15,-5-1 0-15,-2-4-2 0,-5-1-2 16,0 4 1-16,1 2 0 0,1 8-1 16,3 7-1-16,-1 3 0 0,7 9 1 0,0 0-3 15,1 1-2-15,5 16 0 0,0-1-5 16,2 7-9-16,0 2-13 0,0-1-8 15,11 5-23-15,-3-4-65 0,0-3-125 16</inkml:trace>
  <inkml:trace contextRef="#ctx0" brushRef="#br0" timeOffset="-98724.98">3973 16058 17 0,'0'-1'13'16,"-2"-1"-9"-16,2 1 23 0,-2-2 91 15,2 0-84-15,-2 0 4 0,-2 1-7 16,2-1-1-16,0-1 2 0,-3 1-4 15,3 0-6-15,0-1-2 0,0 3-3 0,0 0 1 16,-2-1 0-16,2 2-3 0,-2-1 3 16,4 0 0-16,-2 1-6 0,0 0-1 15,0 0-2-15,0 0 2 0,2 0-2 16,-3 0-2-16,1 2-1 0,0 2 1 15,0 3-3-15,2 1-1 0,-2 4 0 0,0 2 2 16,2 2-1-16,0 3-3 16,0 1 4-16,0 3-3 0,0 2 1 15,0 0-1-15,0 1-1 0,4-1 0 16,0 3-1-16,1-4 0 0,-1 1 3 0,0-2-2 15,-2 0-1-15,2-4 0 0,-2 0 1 16,2-3 0-16,0-1-1 0,-2-3-1 16,3-5 2-16,-1 1 0 0,-4-3-1 15,2-1-1-15,-2-2 3 0,0-1 0 16,2 0-2-16,-2-1 0 0,0 0 6 0,0 0 0 15,0 0-4-15,0 0 1 16,0 0 0-16,0 0-2 0,0 0-1 16,0 0-1-16,0 0 2 0,0 0-1 15,0 0-2-15,0 0-3 0,0 0 5 16,0 0-5-16,0 2-4 0,0 1-2 0,2 1-2 15,0-2-7-15,2-1-9 0,0 1-13 16,2-2-9-16,3 0-31 0,-3 0-106 16</inkml:trace>
  <inkml:trace contextRef="#ctx0" brushRef="#br0" timeOffset="-97444.91">4510 16101 23 0,'0'0'49'15,"0"0"1"-15,0-2 6 0,0 1-13 16,0 0-7-16,-2-3-3 0,0 2-5 16,0-1-8-16,0 2-2 0,2-1 1 15,0 1-3-15,0 0-4 0,-2-2-2 16,0 2 4-16,0-1 1 0,2-1-1 0,0 0-2 15,0 0 2-15,-4 0-4 0,2 0 1 16,-2 1-2-16,0-1-2 0,-1 1-3 16,-3 0 1-16,0 1-3 0,-2 0 1 15,-3 0 1-15,1 1-2 0,-1 0 4 16,1 0-3-16,-5 0 2 0,1 0 1 0,1 5-1 15,-1 1 0-15,1 2-2 0,3 1 2 16,0-2-3-16,-1 4 3 16,3-4-3-16,2 6 1 0,-1 4-3 15,5-1 1-15,-2 3 3 0,4 1-6 0,2-1 4 16,0 3-2-16,8 0 1 0,0-3-2 15,9 1 2-15,-5-5 1 0,7 1-2 16,-3-4 0-16,3-2 1 0,2-2-3 16,-3-3 4-16,7-4-2 0,-4-1 1 15,4 0 1-15,2-5 0 0,-3-6-2 0,1-2 0 16,0-1 2-16,-4-4 0 15,-3-1-2-15,-3-2 1 0,-3 1 1 16,-4 1-3-16,-4-2 1 0,-1 0 2 16,-3 2 2-16,0-4-3 0,-3 2 1 0,-7-4-1 15,2 0 0-15,-7 0 0 0,1 1-2 16,-1 5 1-16,1 4 0 0,4 5 0 15,-1 7-1-15,7 2-1 0,0 1 1 16,0 5-6-16,0 8-2 0,0 5-7 16,0-2-4-16,4 3-14 0,0 0-8 15,2 0-9-15,6 0-37 0,-2-2-96 0</inkml:trace>
  <inkml:trace contextRef="#ctx0" brushRef="#br0" timeOffset="-96924.88">5054 16041 29 0,'0'-8'107'0,"0"3"-65"0,0-1 12 16,0 1-5-16,-2-2-10 0,-4-1 1 15,4 1-14-15,-9 1-5 0,5 0-2 16,-4 4-3-16,-5-1-3 0,3 2 1 15,-2 1 3-15,-7 0-10 0,4 0 5 16,-1 0-4-16,3 2-1 0,-1 4 2 0,-1 2-6 16,3 2 3-16,-3 2-1 0,5 1-4 15,-1 3 3-15,1 1-1 0,4 5 3 16,4-1-5-16,4 2-1 15,0 2 1-15,4-2 2 0,12 0-2 0,1-1-1 16,1-4 2-16,5-2-2 0,0-5 2 16,2-5-2-16,-1 0 2 0,1-6 0 15,0 0-1-15,-2 0-1 0,0-7-2 16,1-3 6-16,-3-5-3 0,2-2-1 15,-7-3 2-15,3-2 0 0,-3 3-2 0,-1-2 0 16,-5 0 2-16,-8 1 1 0,-2-1 0 16,0-1 4-16,0-2-3 0,-10 0-2 15,2-1 0-15,-5-3-2 0,1 4 1 16,-3 1-1-16,3 6-2 0,2 10-3 15,-3 5-3-15,9 2-4 0,-2 9-17 16,0 9-11-16,2 5-9 0,2-2-41 16,-3 1-80-16</inkml:trace>
  <inkml:trace contextRef="#ctx0" brushRef="#br0" timeOffset="-93327.68">5623 16054 14 0,'2'0'10'0,"0"0"164"0,-2 0-132 16,0-2 0-16,0 0 7 0,0-5-14 15,0 2-4-15,-2-2-4 0,0 0 0 0,-5-1-5 16,5-1-2-16,-2 0-4 0,-2 1-5 15,-2-1 2-15,-1 1-2 0,-1-1-4 16,-4 1 0-16,-3 2-1 0,-4 2 2 16,-3 4-3-16,-3 0-5 0,-2 1 4 15,2 11-1-15,4 0-1 0,3 4 0 16,1 4-1-16,4 2 0 0,3 4 1 15,10 3 0-15,2 1-6 0,6 2 8 16,13-2-3-16,4 2-1 0,5-8 0 16,1-1 3-16,7-5-3 0,-1-9-1 15,-2-2 1-15,0-7-2 0,0 0 2 0,-4-1-3 16,-2-12 1-16,-2-5 6 0,-9 1-4 15,3-5 0-15,-5 2 0 0,-4-3 2 16,1 0-1-16,-5 3-1 0,-6-1 1 16,0 1-2-16,0 2 4 0,-8-1-2 15,-1 3-1-15,-3-3 2 0,2 2-2 16,-3 0 0-16,5 1-1 0,0 6 1 15,4 4-1-15,2 3-3 0,2 3-12 16,0 5-19-16,0 10 6 0,0 4-21 16,8 2-36-16,-2 0-48 0,0-3-55 0</inkml:trace>
  <inkml:trace contextRef="#ctx0" brushRef="#br0" timeOffset="-92944.65">6001 16032 56 0,'0'-15'222'16,"0"0"-195"-16,0 2 3 0,-8 1-2 0,-1 2-3 16,-1 3 3-16,-7 3-2 0,5 4-11 15,-2 0 0-15,-1 0-3 0,3 14-1 16,-1 3-6-16,5 5 0 0,6 3-4 15,2 2 2-15,0 1-2 0,4 1 0 16,11-1-1-16,-1-4 2 0,5-2-2 0,1-5 1 16,3-4-2-16,4-3 5 0,2-7-2 15,-4-3-2-15,-1 0 1 16,-1-6-1-16,2-6 2 0,-4-3-1 15,-3-5 1-15,1 0 1 0,-5-1 1 0,1-4 8 16,-5 2-4-16,-4 2 5 0,-1-3-4 16,-5 2-2-16,0-1-4 0,-5 1 3 15,-3 0-2-15,-4 1-4 0,-1 3 0 16,-1 1 0-16,3 7 0 0,3 5-6 15,6 5-3-15,-2 1-12 0,2 15-5 0,2 4-3 16,0 3-18-16,0-1-17 0,0 1-56 16,6-4-66-16</inkml:trace>
  <inkml:trace contextRef="#ctx0" brushRef="#br0" timeOffset="-92579.63">6627 16008 33 0,'0'-10'240'16,"0"-5"-200"-16,-4 6-3 0,-8-2-13 15,-3 1-5-15,3 2 4 0,-3 0 3 0,1 5-6 16,1 2-2-16,-1 1-3 0,4 0-5 16,1 7-6-16,1 8-1 0,4 6 0 15,-2 1 1-15,6 6-1 16,0-1 0-16,0 1-3 0,8 3 1 0,4-3 1 15,7-3-2-15,2-4 0 0,1-5 1 16,5-4 2-16,-4-6-3 0,10-4 1 16,6-2 0-16,5-5 2 0,3-7 11 15,1-8-14-15,-9-1 5 0,-8 0 8 16,-6-6-11-16,0 2 5 0,-13-1 5 0,3-5 0 15,-9 4-3-15,-6-3 3 0,0 2-2 16,-15 1 0-16,-3 2-5 0,-7 1-5 16,-6-1 3-16,-2 5-3 0,-2 1-1 15,0 5-1-15,6 10 1 0,8 2-6 16,4 2-5-16,7 13-6 0,2 8-14 15,4 7-15-15,-2 0-25 0,-1-5-61 16</inkml:trace>
  <inkml:trace contextRef="#ctx0" brushRef="#br0" timeOffset="-90223.49">3956 17116 34 0,'-4'0'101'0,"0"0"-5"16,0 0-45-16,2 0 2 0,0-2-14 15,-2-4-5-15,4 1-4 0,0 0-8 16,0-2-2-16,0 1-5 0,0-1 4 15,0-1 1-15,0 2-7 0,0 1 2 16,0 1 2-16,0-1-2 0,0 3-7 0,0 1-1 16,0 1-2-16,0 0-4 0,0 0-2 15,2 0 1-15,4 0 2 0,2 1-1 16,-1 4-2-16,1 1 2 0,-2-2 0 15,0 2 1-15,2-3-2 0,-5 1 0 16,1 0 2-16,-2-2-2 0,0 2-1 0,0 1 1 16,0 0 2-16,0 4-4 0,-2 1 2 15,0 1 1-15,0 2 1 16,0 2-1-16,2 1-2 0,2-1 1 15,0-5 3-15,-2 0-3 0,5-2 0 0,-5-3 0 16,2 1 1-16,-4-5-1 0,0 1 0 16,0-1 0-16,0-1 2 0,0 0 1 15,0 0-2-15,0 1-1 0,0 0 0 16,0 3 0-16,0-1 1 0,0 0-2 15,0 2 2-15,2-1-1 0,-2-3-2 0,2 3 1 16,-2-2 3-16,0-1-1 0,0 1-2 16,0 0 0-16,0 1 2 0,2 2 0 15,-2-1-2-15,2 4 1 16,0-5 1-16,-2 2-1 0,0-2 0 0,0-1 0 15,2 1-1-15,-2-2 2 0,0-1-2 16,0 1 2-16,0-1-1 0,0 1 1 16,0 0-2-16,0 3 1 0,0 1 1 15,0 1-1-15,0-1-1 0,0 2 2 16,0-2 0-16,0 1 0 0,0-3-3 0,-2-1 2 15,2 0 2-15,0-2-1 0,-2 0 1 16,-2 0 0-16,2 0 1 0,-4 0-1 16,4-7-1-16,0-2-1 0,-1-5-1 15,3-4 2-15,0-1-2 0,0-6 0 16,0-2 2-16,0-4 0 0,0-4-2 15,5-4 0-15,3-2 2 0,6-2-2 16,3 1 2-16,1 3-2 0,3 7 1 16,6 4-1-16,2 3-1 0,0 2 1 15,2 4 1-15,0 3 0 0,0 4-2 0,-4 7-14 16,2 4 26-16,-4 1-5 0,-1 5-7 15,-3 10 1-15,-4 3 11 16,-5 4-13-16,-2-2 0 0,3 2 2 16,-7-2 2-16,-2-1-1 0,-2-1 0 0,-2 0 0 15,0 0 2-15,-10 1-1 0,-5-3-1 16,1 1 1-16,-7-1 1 0,0 0-2 15,1 0-1-15,-3-4 0 0,4 1-3 16,1-3-2-16,1-4-6 0,7 1-1 16,-4-7 0-16,7 0-8 0,1 0 3 15,4 0 7-15,2 0 2 0,0-7-4 0,0 3 1 16,8 0 2-16,-1 3 7 0,3 1-1 15,0 0 1-15,-2 5 5 0,3 5-2 16,-3 0 0-16,2 3 0 0,1 0 5 16,-1 0 2-16,2 1-2 0,-1-1-3 15,1-2-2-15,1-1 3 0,-1-4-2 16,5 0-5-16,1-4-3 0,7-2-8 15,4 0-14-15,4-4-30 0,4-6 15 16,0-3-57-16,1 0-18 0,-7 1 46 16</inkml:trace>
  <inkml:trace contextRef="#ctx0" brushRef="#br0" timeOffset="-89946.48">4752 17120 36 0,'0'-11'109'16,"0"-2"-23"-16,-2 1-20 0,-6 2-14 15,-4 3-12-15,-1-1-15 0,-1 4 8 16,-1 1-6-16,3 3-2 0,-3 0-5 16,3 0-4-16,0 9-6 0,1 2-2 0,9 5-2 15,2 3-3-15,0 1 0 16,4 1 0-16,9-1-4 0,3-1 3 15,3-4 1-15,-1-2-3 0,5-3-1 16,0-7 0-16,2-3 4 0,-3 0-1 0,-5-5-1 16,2-7 1-16,-7-2 3 0,-2-4 0 15,1 0 4-15,-11-3 2 0,2 2 4 16,-2 2-6-16,-9-1-2 0,-1 4 2 15,-6 0-4-15,-1 0-4 0,-2 2-1 16,1 0 1-16,-3 0 1 0,3 0-3 16,7 3-6-16,3 3-7 0,8 2-5 0,0 4-16 15,4 0-39-15,11 7 15 16,3 2-31-16,-3-2-128 0</inkml:trace>
  <inkml:trace contextRef="#ctx0" brushRef="#br0" timeOffset="-89452.45">5131 16997 307 0,'6'-6'53'0,"-2"5"-26"0,0 0 6 16,2 1-10-16,0 0-4 0,3 1-4 16,-5 10-5-16,0 2-5 15,2 2 4-15,-2 0-3 0,-4 1 0 16,0-2-1-16,0-1 7 0,0 1-3 0,-10-3-1 15,2 1 4-15,-1-3-2 0,1-3-4 16,4-2-4-16,2-3 2 0,0-1 0 16,2 0 5-16,0 0-5 0,0-10-5 15,8-6 2-15,0-5-1 0,9 0-2 16,-3-3 2-16,5 0 2 0,0-2-2 15,1-2-2-15,5 0 2 0,2 3 0 0,6 3 2 16,2 4-5-16,-2 4 2 16,0 4 2-16,-4 3-2 0,0 5-1 0,-2 2 2 15,-8 0 2-15,-1 9-2 0,-9 6 0 16,-7 3 1-16,-2 2 0 0,-4 1 0 15,-15 2 0-15,-4 0 0 0,-4 0 2 16,-4 1-3-16,2-2-2 0,-4-1 3 16,6-2-1-16,1-2-1 0,1-2-1 15,8-3 0-15,7-3 3 0,4-2-2 16,2-2-5-16,4-1 3 0,0-1-1 0,0 1-1 15,6 1 3-15,6 0 2 16,5 0 1-16,1-1-1 0,1-3 0 16,4-1 0-16,-1 0 3 0,1 0-4 15,4 0 0-15,-2 0 2 0,6 0 0 0,0 0-2 16,2 0 0-16,2-1 2 0,-8 1-8 15,0 0-28-15,-4 0-19 0,-5 1-18 16,-1 5-107-16</inkml:trace>
  <inkml:trace contextRef="#ctx0" brushRef="#br0" timeOffset="-88228.38">4283 16680 10 0,'0'2'27'16,"0"1"77"-16,0-3-37 0,0 0-54 15,0 0 21-15,0 0-4 0,6 0-2 16,3 0 6-16,9 0-1 0,5-1-7 16,4-7-19-16,10-1 7 0,4 1 0 15,11-2 5-15,0 4-2 0,3 0-7 0,3 0-5 16,-2 0 2-16,2 0-3 0,-2-1-1 15,-7 2-2-15,1 1-2 16,-4 0 1-16,-11 2 1 0,0 0-1 16,-10 2-8-16,-13 0-10 0,-2 0-5 0,-5 0-8 15,-5 1-2-15,0 4-8 0,0 1-25 16,-9-1-38-16,-5-4-65 0</inkml:trace>
  <inkml:trace contextRef="#ctx0" brushRef="#br0" timeOffset="-87875.36">4889 16480 64 0,'-6'0'134'0,"1"0"-62"16,5 0-36-16,0 0-23 0,9 0-1 0,5 1 12 16,11 1 0-16,2-1-9 0,6 0-5 15,6 2-5-15,-2-2-1 0,11 3-3 16,-3-3 1-16,1-1 4 0,-1 2 5 15,-3 2-3-15,-11 2-2 0,-11 1-1 16,-3 2-4-16,-9-2 1 0,-8 1-1 16,0 4 3-16,-6 3 4 0,-13 4-4 15,-1 1 2-15,-3 1-2 0,-4 1 0 16,2 1-2-16,-2 0 0 0,5 0 1 15,1 2-3-15,4-2 0 0,3 2-2 0,2 1-6 16,3-1-18-16,1-1-42 0,6-4-54 16,-4-6-131-16</inkml:trace>
  <inkml:trace contextRef="#ctx0" brushRef="#br0" timeOffset="-83798.13">8144 16863 0 0,'0'0'56'0,"0"0"26"0,0 0-58 15,0 0 2-15,0-1 2 0,0 0-3 16,0 0 1-16,-2-2 0 0,0 1 2 16,0-1-3-16,0-3-1 0,0 3-6 0,-2-2-4 15,0 1 4-15,0 2-6 0,0-1-1 16,2 1 1-16,-3-1-5 15,3 1-2-15,-2-1-5 0,-2-2 5 16,2 3-10-16,-2-1 22 0,-3-1-28 0,1 2 20 16,-4 0-6-16,-1 1-2 0,-1 1-1 15,-3 0 1-15,1 0 1 0,1 3-2 16,-1 7 10-16,-1 4-24 0,1 4 29 15,5-1-19-15,1 6 4 0,2 0 4 16,4 2-1-16,4 0-2 0,0 1 0 0,16-3 0 16,11-5 0-16,4-3-1 0,6-5 1 15,0-4 2-15,5-5-1 0,-1-1-2 16,0-3 1-16,-1-11 1 15,-3-4 0-15,0-3-2 0,-6-4 1 16,-2-3-1-16,-6-1 2 0,-5-3-2 0,-7 2 2 16,-3 1 6-16,-8 1-1 0,0 3-14 15,-12 1 18-15,-5 2-6 0,-4 6-1 16,-3-2-4-16,1 3 0 0,0 1 2 15,-2 0-2-15,5 5-1 0,1 2-1 16,5 4-3-16,5 3-8 0,3 2-3 0,6 15-9 16,2 4 0-16,11 6-15 0,5 1-18 15,1-4-43-15,1-1-49 0</inkml:trace>
  <inkml:trace contextRef="#ctx0" brushRef="#br0" timeOffset="-83375.11">8942 16822 33 0,'-8'-7'54'0,"-8"-1"26"15,-1 1-52-15,-2-1 9 0,-5 2 7 16,3 4-11-16,-6-1-4 0,2 3-2 16,-2 0-3-16,3 4-2 0,1 6-4 15,6 4-3-15,1 4 8 0,8 3-20 16,5 3 3-16,3-1-3 0,0-1-3 0,15-2 1 15,4-4-1-15,1-4 2 0,7-4-2 16,4-4 0-16,0-4 2 0,4 0 0 16,-2-5-2-16,0-10 0 0,-2 1 1 15,-4-3 1-15,-2-4-2 0,-8-3 1 16,-5 0 2-16,-6 0-3 0,-6 0 2 15,0 2 3-15,-2 1-10 0,-10-1 19 16,-3 4-7-16,-3 0-3 0,-3 0-4 16,-2 1 2-16,0 2-3 0,3 3 1 15,1 2 0-15,9 4-1 0,4 5-3 0,4 1-8 16,2 11-25-16,0 9 9 0,4 5-25 15,6 1-32-15,0-4-47 0,3-3-35 16</inkml:trace>
  <inkml:trace contextRef="#ctx0" brushRef="#br0" timeOffset="-82626.06">9420 16800 1 0,'0'0'24'16,"0"0"-10"-16,0 0-17 0,0 0 10 15,-2 0 86-15,0 0-73 0,-4 0 1 16,3-2-7-16,1 2 4 0,-2-3 0 16,4 3 2-16,-2-1-9 0,2-1 6 0,-2 2 3 15,-2 0 1-15,2-1 4 0,2 0-6 16,-4 1-5-16,4-1 3 15,-4 1-1-15,2-1-3 0,0-1-3 16,-5 0 0-16,7 0 3 0,0-1-4 0,-4 0-3 16,2 0 4-16,0 1-3 0,0-2-2 15,0 1-3-15,-2 0 6 0,-2-2-2 16,-1 1-3-16,1 1-2 0,-2-1 2 15,0 2 0-15,-1-1 0 0,1 1-4 16,-4 0 4-16,-1 0 2 0,1 0-3 0,-3 1-2 16,1 1 1-16,2 0 2 0,-3 0 1 15,3 6-1-15,-3 4 3 0,-1 3-3 16,3 0 0-16,1 4 1 15,4-1-1-15,1 5 10 0,3 1-13 0,4 0-2 16,0 0 4-16,4-2-1 0,9-3-3 16,5 1 3-16,5-5 0 0,4-2 3 15,0-3-3-15,2-5-1 0,2-1 1 16,-2-2 1-16,2 0-1 0,-2-6-2 15,0-6 3-15,0-1-1 0,-7-2 0 0,-1-4-1 16,-4-1 1-16,-3-4 2 0,-6-3-1 16,-4 1-3-16,-4-1 2 0,0 3 4 15,-2 1-17-15,-8 1 24 0,-4 2-8 16,-5 0 0-16,-2 0-3 0,1 2-2 15,-5 0 1-15,2 4 0 0,0 2 0 16,11 7-4-16,0 5 1 0,3 0-10 16,9 16-9-16,-4 6-17 0,4 5-10 15,0 0-22-15,0-4-54 0,4-4-84 16</inkml:trace>
  <inkml:trace contextRef="#ctx0" brushRef="#br0" timeOffset="-81473.99">10048 16595 8 0,'0'0'54'0,"0"0"85"15,0 0-96-15,0 0-2 0,0 0 7 16,0 0-6-16,0 0-9 0,0 1-12 15,0 6-16-15,0 4 21 0,0 3 2 16,0 3-9-16,4 4-8 0,-4 1 8 16,7 1-3-16,-5 1-1 0,0 2-10 15,0-1-1-15,2-2 0 0,-2 3 10 16,0-2-19-16,0-2 4 0,-2-2 2 0,0-4-1 15,0-1-4-15,0 1-2 0,0-2-7 16,0 0-12-16,0-2-18 0,4-3-15 16,5-1-29-16,-9-3-92 0</inkml:trace>
  <inkml:trace contextRef="#ctx0" brushRef="#br0" timeOffset="-79422.88">10677 16720 87 0,'0'0'58'0,"0"0"-36"0,0-1 9 15,0-2 2-15,0-1-8 0,-2 0 0 16,0 1-2-16,-1 0-8 0,-1 1-3 15,2-2-1-15,0 2 1 0,-2 1-5 0,0-2 0 16,-2 3 0-16,2 0-3 0,-3 0 1 16,-1 0-1-16,0 0-2 0,-2 0 1 15,-1 0-2-15,1 4-1 0,-3 2 2 16,5 0-1-16,-4 2-1 0,4-2-1 15,-1 3 2-15,3 1-1 0,0 1-1 0,0 2 1 16,2 2 1-16,1 3 0 16,3 0-1-16,0 3 8 0,5-1-12 15,9-3 5-15,5-3-3 0,-1-5 2 16,5-5 1-16,2-4 0 0,2 0-1 0,0 0 0 15,-3-4 1-15,9-8 0 0,-8-4-2 16,0-5 1-16,-2-2 1 0,-5-3 1 16,-1 0-2-16,-5 0-9 0,-5 1 26 15,-3 4-5-15,-4-2 3 0,0 4-2 16,0 0-2-16,-7 4 2 0,-3 0-7 0,-6 0-4 15,-3-1 1-15,-2 3-2 0,-1 0-1 16,-3 3-1-16,8 5 2 16,1 2-3-16,5 3-4 0,3 4-9 15,4 10-7-15,2 4-10 0,0 2-25 16,2-3-47-16,0-4-60 0</inkml:trace>
  <inkml:trace contextRef="#ctx0" brushRef="#br0" timeOffset="-79012.86">11084 16742 29 0,'2'-15'143'0,"0"-3"-95"0,-2 2-26 16,0 1 24-16,0 2-11 0,-2 2-8 15,-8 2-3-15,-1 2 3 0,-3 3-8 16,-3 4-5-16,-1 0-1 0,-1 0 2 16,0 12-1-16,1 2 2 0,3 6-6 15,1 4-5-15,4 3 1 0,1 4 0 0,5 2-5 16,4-1-2-16,0-1 14 0,13-3-15 15,3-4 0-15,3-6 0 0,-1-6 2 16,3-3-3-16,2-7-1 16,2-2 5-16,-1 0-3 0,3-11 2 0,-2-3 2 15,-6-4-4-15,-1-6 4 0,-3-3 0 16,-5-4-2-16,2 0 4 0,-7-2 1 15,-3 1-8-15,-2 2 17 0,0 2-3 16,-2 3-1-16,-7 2-6 0,-5 1-3 16,4 3 0-16,-1 2-1 0,1 6 0 0,4 6-4 15,2 4-6-15,4 1-11 0,0 3-28 16,0 10 5-16,4 4-12 0,4-3-52 15,0-1-70-15</inkml:trace>
  <inkml:trace contextRef="#ctx0" brushRef="#br0" timeOffset="-78692.83">11442 16706 70 0,'0'-13'189'0,"-3"-4"-141"0,-5 2-9 16,-2 6-5-16,-7-1-13 0,1 4 0 15,-5 3-2-15,-2 3-1 0,1 1-4 16,-5 14 0-16,4 8-9 0,4 6 2 15,7 2-1-15,8 3-4 0,4-1-2 16,0 0-1-16,12-5 12 0,5-4-15 16,6-5 2-16,-1-5 1 0,3-5 2 15,2-5-1-15,0-4-2 0,4 0 0 16,-6-10 3-16,2-6 0 0,-5-7-1 15,-3-3 0-15,-7-2 3 0,-3-1-1 16,-3 2 2-16,-6-1-11 0,0 1 21 0,0 2-6 16,-9 2-8-16,-5 1 0 0,0 4 2 15,-5 0-2-15,7 7-3 0,-5 9-4 16,3 2-8-16,9 8-16 0,-3 10-19 15,8 6-19-15,0-1-40 0,0-2-79 16</inkml:trace>
  <inkml:trace contextRef="#ctx0" brushRef="#br0" timeOffset="-78405.83">11871 16735 79 0,'-16'-8'152'15,"-5"-1"-122"-15,3 5 10 0,-1 4-5 16,-4 0-8-16,5 12-4 0,3 5-6 15,11 6-4-15,4 5-8 0,0 1 3 0,4 1 1 16,11-2-13-16,5-5 4 16,3-5 0-16,4-6 2 0,-2-4-2 15,-2-7 0-15,-1-1 3 0,1 0 0 16,0-10-3-16,-3-5 5 0,1-8 3 0,-6-1 8 15,-5-3 8-15,-8-2-17 0,-2 4 5 16,-4 1-13-16,-6 1 13 0,-5 4-7 16,-4 2-3-16,-1 2-4 0,-3 3-6 15,-2 0-13-15,2 2-7 0,1 5-3 16,1 2-36-16,9 3-110 0</inkml:trace>
  <inkml:trace contextRef="#ctx0" brushRef="#br0" timeOffset="-76842.73">14013 16690 11 0,'4'-6'22'0,"-2"0"91"0,-2 1-70 15,0 3-19-15,0 1 23 0,0-1-2 16,0 0-10-16,0 1-1 0,0 0-5 0,0 0-3 16,0 1-3-16,0 0-8 0,0 0-2 15,0 0 0-15,0 0-2 0,-2 10-7 16,-2 9 8-16,2 3-2 0,0 7-5 15,-4 2-2-15,4 2-1 0,0-1 1 16,-3-3 7-16,3-5-14 0,-2-4 3 16,0-5 3-16,0-2-1 0,0-4-1 0,2-1 6 15,-2-5-2-15,4-3 2 16,0 0 4-16,-2 0 5 0,-3-8-9 15,5-8-2-15,0-10-3 0,2-5 1 16,9-10 2-16,1-6-4 0,5-3 3 0,1-3-11 16,3-2 20-16,4-1-6 0,2 0-5 15,8 1-3-15,-2 1 3 0,0 7-2 16,0 9 3-16,-2 7-4 0,2 6 3 15,-6 10 0-15,-2 5 1 0,0 10 1 16,-7 0-3-16,-3 12 0 0,-3 8 0 0,-2 3 0 16,-3 6 1-16,-7 2-1 0,0 6 1 15,0 1 0-15,-9 1 1 16,-3-1-4-16,-3-1-1 0,1-2 0 15,2-4 1-15,-3-3 1 0,5-2 0 0,-5-3 3 16,3-3-3-16,-3-5-5 0,5-4-2 16,4-3 1-16,2-6 3 0,4-1-3 15,0-1 5-15,0 0 1 0,0 0-1 16,0 0-5-16,2-3-3 0,4 0 5 15,0 3 1-15,5 0 2 0,-3 3-4 0,2 7-4 16,5 4-6-16,-3 1-7 0,13 0 9 16,0 0-8-16,6-3 1 0,6-2 2 15,2-5 7-15,5-5-13 16,-1 0 10-16,0-4 4 0,-1-7 6 0,-1-5 2 15,-4-1 4-15,-6-2-1 0,-4-4-8 16,-10 2 23-16,-9 0 6 0,-8 0-1 16,0 1 2-16,-2 2-5 0,-13 4 0 15,-5 4-5-15,-7 1-2 0,2 4 3 16,-6 3-2-16,-2 2 2 0,4 0-4 0,-2 6 2 15,8 8 0-15,7 3-2 0,3 4-2 16,13 2-3-16,0 1-2 0,13 1-1 16,7-1 1-16,5-4-1 0,2-3 0 15,6-6 11-15,-4-7-18 0,4-4 7 16,-2 0 0-16,0-9-1 0,-2-5 0 15,-6-4-10-15,-7-1 19 0,-7 0-4 16,-5 0-2-16,-4 2 2 0,0-1 0 16,-13 1 2-16,-5 3-3 0,-5 0-1 15,0 3-1-15,-3 0-3 0,3 2 1 0,4 0 0 16,3-1-3-16,9 4-9 0,5 0-10 15,2 3-18-15,5 3-34 0,11 0-2 16,7 1-23-16,4 1-85 0</inkml:trace>
  <inkml:trace contextRef="#ctx0" brushRef="#br0" timeOffset="-76356.7">15262 16618 133 0,'2'5'190'0,"-2"3"-177"15,0 4 5-15,0 3 14 0,0 3-12 0,0 1-3 16,-9-1-2-16,5 0-6 0,0 0 2 15,-2-1-1-15,-2-2 4 0,-1-5 0 16,-1 0 4-16,4-3 10 0,2-4-17 16,4-2 1-16,0-1-4 0,0 0 2 15,0-11-1-15,0-7-20 0,6-7 18 16,8-2-1-16,3-3-5 0,8-1 1 15,-1-5-3-15,5-2 1 0,2-3 1 16,3-1-1-16,-1 4-1 0,2 1 1 16,-2 6 0-16,-2 8 0 0,-2 4-1 0,2 5 0 15,-9 6 2-15,1 2-1 0,-2 6 1 16,-7 0 1-16,-1 9-2 0,-7 9 2 15,-2 4-1-15,-4 4 0 0,0 0 1 16,0 2 1-16,-10 1-3 0,-5 0 1 16,-3 2 1-16,-3-1-2 0,-2-1 0 0,-4 0 0 15,-6-1 0-15,6-3 0 16,-1-1 0-16,1-4-2 0,2-4 1 15,4-1-3-15,13-6-2 0,0-4 1 16,8-3-1-16,0-1 0 0,0 0-6 0,6 2 11 16,4 1 2-16,3 3-1 0,3 2 8 15,-1 2-14-15,3 2 8 0,3-1-2 16,2 2-1-16,3 0 0 0,5-1 3 15,0-3-5-15,3 0 5 0,-1-2-5 16,0-2-21-16,-2 0-16 0,2-2-2 0,-2-3-18 16,-2-1-61-16,-4 0-138 0</inkml:trace>
  <inkml:trace contextRef="#ctx0" brushRef="#br0" timeOffset="-75725.66">16357 16586 16 0,'-25'3'27'16,"3"1"50"-16,5-2-17 0,1 0-18 15,5 0 5-15,1 0 0 0,4-1-12 16,4 2-5-16,2-1-8 0,0 0-13 15,10 2 5-15,9-1-1 0,9-1-5 16,8-2 0-16,7 0-5 0,9 0 1 16,3 0-1-16,8-2 0 0,1-1-5 15,0 2 4-15,4 0 1 0,-4 1 0 0,-2 0 0 16,-4 0-2-16,-4 0 1 0,-7 0-2 15,-8 3 0-15,-6 3 0 0,-6 2 0 16,-10-2 0-16,-5 4-12 0,-1-2-5 16,-7 1-21-16,0 0-28 0,-2-8-55 15,-2-1-91-15</inkml:trace>
  <inkml:trace contextRef="#ctx0" brushRef="#br0" timeOffset="-75476.66">17017 16354 174 0,'4'0'133'0,"6"0"-119"0,7 4-14 16,9 2 23-16,7 1-7 0,5-1-3 15,5 1 7-15,3-2 0 0,3 1-6 16,-1 3 5-16,-11 4-3 0,-2 2-5 15,-12 8 3-15,-15 4-5 0,-6 6-3 16,-4 5-1-16,-21 6-3 0,-6 5 1 16,-6 4-4-16,-2 1-2 0,2 1-13 0,8-6-26 15,11-7-10-15,7-4-55 0,9-8-83 16</inkml:trace>
  <inkml:trace contextRef="#ctx0" brushRef="#br0" timeOffset="-74693.61">18966 16375 201 0,'0'-1'54'0,"0"1"-23"0,0 0-5 16,0 11-2-16,-2 12 0 0,-4 6 10 15,-3 4-20-15,7 5-6 16,-4 1 0-16,4-3-3 0,-2 0 0 0,0-5-1 15,4-5 4-15,-4-5 8 0,1-6-8 16,3-7 3-16,-2-1 3 0,2-6-3 16,0-1 11-16,-2 0 5 0,2-14-18 15,0-9-6-15,2-7 0 0,15-3-3 16,-1-7 2-16,9-2 1 0,4-4 2 0,2-1-1 15,6-2-3-15,3-4 2 0,3 1-1 16,1 3-2-16,-1 2-1 0,-2 9 2 16,-6 7-1-16,-1 9 0 0,-3 10-1 15,-7 8 1-15,-3 4 1 0,-2 4-2 16,-5 16-1-16,-6 8 2 0,-1 5 1 15,-7 7-1-15,0 1-2 0,-9 2 0 16,-7 3 1-16,-9-2-1 0,4-2-2 16,-6-4 2-16,-2-6-2 0,3-5 3 15,-1-5-2-15,2-4 0 0,6-5 0 16,7-4-1-16,6-6-7 0,6-3 1 0,0 0-6 15,2-2-12-15,8-9 5 0,7-1 14 16,-1-2 0-16,5 1 0 0,-3 1-3 16,1 2 9-16,-2 2 3 0,-5 4-1 15,-4 3 0-15,1 1 5 0,-3 0 4 16,-4 10 2-16,2 5 5 0,0 2-3 15,4 4 1-15,1 2-5 0,1-2-7 16,11 0 3-16,1-3-3 0,7-4 0 16,2-2-7-16,4-6-9 0,7-6-13 15,1 0-1-15,1-8-20 0,5-5-23 0,-3-2-15 16,-5-3-18-16</inkml:trace>
  <inkml:trace contextRef="#ctx0" brushRef="#br0" timeOffset="-74417.59">19946 16503 84 0,'0'-23'74'0,"-7"2"9"0,-1 4-18 15,-6-1-16-15,-3 5-3 0,-6 3-10 16,-1 4-6-16,-3 6-5 0,2 0-6 15,-2 4-2-15,4 13-1 0,3 2-7 16,9 5-3-16,3 3-2 0,8 2-1 16,2 1-2-16,13-2 1 0,11-3 0 0,5-3-2 15,9-5 0-15,5-6 1 0,3-5 1 16,6-6 0-16,-5 0-2 0,-1-12 0 15,-3-6 1-15,-8-2 2 0,-6-2-3 16,-8 0 1-16,-8-2 2 0,-7 1 0 16,-8 1 4-16,-2 0-3 0,-15 0-1 0,-5 2-1 15,-10-3-1-15,-1 3-2 16,0 1 2-16,2 5 0 0,2 0-3 15,7 4-3-15,9 6-12 0,7 4-6 16,6 5-23-16,0 12-22 0,8 0-29 0,5 1-122 16</inkml:trace>
  <inkml:trace contextRef="#ctx0" brushRef="#br0" timeOffset="-73893.56">20539 16387 310 0,'0'-3'45'0,"0"3"-37"15,-2 5 15-15,-6 12-6 0,-5 2-1 16,3 7 7-16,0 0-15 0,-3 1-1 0,3 3 0 16,-3-3 0-16,-1-2 3 0,-1-1 4 15,1-6 4-15,2-3 2 0,1-4-6 16,7-4-3-16,2-2-5 0,2-5-3 15,0 0 1-15,0-5 11 0,12-14-11 16,5-5-4-16,6-6 0 0,8-6 0 0,4-1 0 16,0-4 2-16,4-3-4 0,1-2 1 15,3-1-1-15,2 0-6 16,-3 7 1-16,-3 5 1 0,-4 7 6 15,0 10 1-15,-4 4-2 0,-4 6 1 0,-2 7 2 16,-6 1 1-16,-7 4-4 0,-6 13 8 16,-4 6-1-16,-2 4-1 0,-2 2 1 15,-12 4-4-15,-7-1 2 0,-8-2 1 16,-4 0-1-16,-2-2-3 0,-2-2 5 15,4-1-1-15,4-6 1 0,6-3-5 0,6-6 0 16,7-2 0-16,8-5-2 0,-2-3 0 16,4 0 3-16,0 0-4 0,6-2-7 15,9-4 0-15,1-3 2 16,3 2 0-16,1 3 1 0,-1 1 3 0,-5 3 3 15,-3 0 0-15,-3 0-2 0,2 5 2 16,-1 5 7-16,1 3-2 0,0 0-4 16,3-1 0-16,3 3 1 0,1 0 0 15,6-2-3-15,5 1 0 0,8-3-4 16,3 0-8-16,4 0-37 0,-1-3 17 0,-3 1-58 15,0-4-91-15,-4-4-34 0</inkml:trace>
  <inkml:trace contextRef="#ctx0" brushRef="#br0" timeOffset="-73196.52">18503 16456 118 0,'23'0'174'0,"3"0"-153"16,14 0 11-16,7 0 11 0,9 0-23 15,4-1-14-15,2 1-6 16,0-1 1-16,2-2-29 0,0-1-28 15,-2-4-60-15,-2 0-62 0</inkml:trace>
  <inkml:trace contextRef="#ctx0" brushRef="#br0" timeOffset="-67263.19">5424 14284 17 0,'0'-1'29'0,"-2"1"-21"16,0 0 22-16,2 0 16 0,0 0-19 16,0 0-19-16,0-1-10 0,0-2 77 15,-2 2-51-15,0-1-13 0,2 0 1 16,-2 1-2-16,0-3-2 0,0 2 4 15,0-1-2-15,0 0-4 0,2 1-3 16,0-2 3-16,0 3-3 0,-3-2 2 16,1 1-3-16,2 0 3 0,-2-1-1 15,2 0-3-15,0 1 2 0,0-1-3 0,0 0 2 16,-2 0 1-16,0 0-3 0,0 1 0 15,0-2 2-15,0 3-1 0,0-1 0 16,-4 0 0-16,4 2 1 0,-5 0-3 16,-1 0 1-16,2 0 1 0,-2 0 0 15,4 0 2-15,-5 0-1 0,1 0 2 0,2 0-2 16,-2 1 3-16,-1 3-3 15,-1 0-2-15,2 2 2 0,-3 2-1 16,3 2-1-16,0 0 0 0,2-1 1 16,-1 2 0-16,3 0-2 0,0 1 1 0,2 4 1 15,2-2-1-15,0 2 0 0,0 2 0 16,4-2 2-16,4 1-1 0,3 2-2 15,1-2 1-15,5 1 1 0,-3-4-2 16,5-2 2-16,-1-2-2 0,1-6 2 16,4 1 0-16,-3-4-1 0,1-1 1 0,4 0 1 15,-6 0-2-15,3-7 0 0,-1-4 0 16,-2-2 1-16,-1-1 0 15,-1 0-1-15,-3-2 0 0,-1 0 0 16,-9 2 1-16,0 0 0 0,-4 0 0 0,0-2 1 16,0-1-2-16,-6-2 0 0,-3 1 0 15,-3-2 0-15,-3 0 0 0,-1 5-6 16,-3 1-17-16,1 6-13 0,1 5-17 15,5 2-29-15,4 1-19 0</inkml:trace>
  <inkml:trace contextRef="#ctx0" brushRef="#br0" timeOffset="-66283.13">6063 14266 35 0,'0'-2'29'0,"0"1"22"15,0 0-16-15,0-2-9 0,0 1-1 16,0 2-2-16,0 0-7 0,0 0 3 16,0 0-2-16,0-2-3 0,0 2 2 15,0 0-1-15,0-3-1 0,0 2 0 0,0-1-3 16,0 2 3-16,0-2 0 0,0 2-1 15,0 0-3-15,0 0-2 0,0 0-2 16,0 0-2-16,0 0-4 0,0 0-2 16,0 0 2-16,0 0 2 0,0 0-2 15,0 4 0-15,0 7 7 0,0 1-3 0,0 1-3 16,0 2-2-16,0 3 3 15,0-2-1-15,2 2-2 0,2-3 2 16,-2 3 0-16,2 0-1 0,-2-1 0 16,2-1 1-16,-1-3 0 0,-1 1-1 0,-2-3-1 15,2 0 1-15,-2-2 2 0,2-3-2 16,-2-2-1-16,0-1 1 0,0-1 1 15,0-1-2-15,0-1-1 0,0 0-2 16,0 0 2-16,0 0-7 0,0 2-5 16,2-1 0-16,0 1-13 0,0 3-17 0,0-5-50 15,2 1-78-15</inkml:trace>
  <inkml:trace contextRef="#ctx0" brushRef="#br0" timeOffset="-65647.09">6666 14274 48 0,'-4'-9'41'0,"2"-1"0"0,-4 4 23 16,0-3-31-16,2 1 7 0,-5 3-10 16,1-1-4-16,0 1-1 0,-2 2-7 15,-1 2-6-15,-1 1-1 0,-1 0-6 16,-1 0 6-16,-3 0-2 0,5 3-3 15,-2 3 0-15,-3 3 0 0,7 2 1 0,-5 3-3 16,5 1-1-16,0 4 1 0,1 2 1 16,9 3-5-16,0 1 0 0,0-1-2 15,6 0 4-15,7-3-2 0,5 0-2 16,1-5 4-16,2-3 0 0,-1-3-4 15,-1-6 2-15,6-4 0 0,-4 0-2 16,-1-3 4-16,3-8-4 0,-4-5 5 16,-3-2-2-16,-4-2 0 0,-3-3 1 15,-1 1 3-15,-4-2 7 0,-4 0 1 16,0 2-1-16,0 0 2 0,-4-1-5 0,-4 3-1 15,-5 0-7-15,1 1 2 0,0 2-2 16,1 2-1-16,5 6 0 0,6 4-2 16,0 5-6-16,0 3-28 0,4 13 12 15,4 3-11-15,1 4-32 0,-1-2-52 16,0-2-82-16</inkml:trace>
  <inkml:trace contextRef="#ctx0" brushRef="#br0" timeOffset="-65276.07">7225 14296 169 0,'0'-13'34'0,"0"1"23"0,-7 1-16 0,-5 1-14 16,-5 2 0-16,3 2 2 15,-5 2-11-15,3 3-5 0,3 1-4 16,-3 0 1-16,1 5-4 0,3 7-1 16,-2 3-3-16,5 5 1 0,3 1-1 0,2 3-3 15,4 2 1-15,0-1 1 0,6 1-1 16,4-2 0-16,7-1-3 0,0-2 0 15,3-7-3-15,3-1-3 0,0-7-1 16,2-4 5-16,-1-2 4 0,-1 0 0 16,0-12 1-16,-3-5 1 0,-3-4 0 0,2-2 6 15,-9-6 7-15,-4 2 2 0,-6-1 4 16,0 2 2-16,0 3-9 15,-16-1-1-15,-3 1-9 0,-2 4 0 16,-6-1-3-16,1 4 0 0,-3 0-7 16,0 1-21-16,6 5-16 0,8 0-16 0,7 0-54 15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12T15:45:35.30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4324 1248 53 0,'-4'0'80'0,"0"0"-51"0,0 0 9 16,-2 0-3-16,4 0-11 0,-2 0 2 16,4 0-2-16,-2 0-12 15,2 0 0-15,0 0 2 0,-5 0-2 16,3 0-1-16,0 0 1 0,0 0-3 0,-2 0-1 15,0 0 3-15,-2 0 0 0,2 3 4 16,-1-2-8-16,3 1 1 0,-2 1 0 16,0-2 0-16,2 2-2 0,-2 0 4 15,2-2-1-15,0 0 4 0,-2 1-4 16,2-1 0-16,0-1 2 0,-3 0-1 0,3 0 1 15,0 0-1-15,0 0-2 0,0 1 2 16,2-1-3-16,0 0-1 0,0 0 1 16,0 0-3-16,0-3-4 15,13-3 1-15,7-1 1 0,5-1-2 0,6-1 1 16,6 4 0-16,-2 1 1 0,5 0-1 15,1 4-1-15,-4 0 0 0,0 0 1 16,-4 6-1-16,-6 3 0 0,-4 3-1 16,-11-2 1-16,1 5 0 0,-11 2-3 15,-2-1 0-15,-8 3 4 0,-11 3-2 0,-6-1 1 16,-4 3 0-16,-6-2 1 0,2-1-2 15,-4-1 1-15,2-2 1 0,8 0 1 16,0-3-1-16,6 2-1 0,7-5 1 16,6-1 0-16,3-3 0 0,5 1-3 15,0-1-2-15,9 3 3 0,5-3 1 16,11 1 0-16,2 0 0 0,6-1 2 15,8-1-1-15,1 1-1 0,5 0 0 16,-3-2 1-16,-7 0 0 0,2 0-2 16,-8 1 1-16,-2 0 1 0,-8 1 0 0,-9-4-3 15,-6 3 1-15,-6-2 1 0,0 0 1 16,0 5 1-16,-14 1 1 0,-7 4 0 15,-8 3 1-15,0-1-2 0,-2 0-1 16,2 1 3-16,2-2-1 0,3 0-4 16,-1 0 2-16,6-1 0 0,5 0-2 15,-1 0 1-15,9-1-3 0,2-2-9 16,4-1-16-16,0-2-16 0,8-2-11 15,9-5-30-15,-1-2-123 0</inkml:trace>
  <inkml:trace contextRef="#ctx0" brushRef="#br0" timeOffset="943.05">5244 1715 192 0,'-4'0'56'0,"0"1"-12"0,0 0 20 15,-2-1-18-15,-1 0-11 0,5 0 4 16,0 0-4-16,2 0-5 0,0 0-6 16,0 0-5-16,0-2-2 0,4-8-9 15,15-5-7-15,6-7-2 0,10-6 2 0,8-1 3 16,3-2-3-16,1 1 1 0,3 2 1 15,-2 1 0-15,-1 2 1 0,-10 2-4 16,-1 6 1-16,-14 2-1 0,-3 6 1 16,-7 4-2-16,-3 1 0 0,-1 2-4 15,-4 2-11-15,-4 0-6 0,0 0-4 16,0 0 2-16,0 7-1 0,0 2-8 15,-8 0-14-15,-1 0-23 0,-1-3-36 16,2-3-71-16</inkml:trace>
  <inkml:trace contextRef="#ctx0" brushRef="#br0" timeOffset="1198.06">5296 1471 67 0,'16'13'212'0,"5"4"-175"0,0 2 24 0,0 2 0 16,3 2-16-16,-5-1-9 0,2 5-10 15,-1-2 13-15,-3 0-21 0,-1-1-11 16,1-3-6-16,-7 0 4 0,3-3-4 15,-1-2 0-15,-2-1-1 0,-1-3-8 16,-1-1-18-16,0-2-19 0,2-1-23 0,1-4-42 16,-5-3-148-16</inkml:trace>
  <inkml:trace contextRef="#ctx0" brushRef="#br0" timeOffset="1926.11">6208 1282 7 0,'-5'2'7'0,"3"-1"1"16,-2-1 112-16,-2 0-86 0,4 0 7 16,-4 0-4-16,4 0-14 15,-5 0 5-15,3 0 1 0,0 0-3 0,2 0-4 16,0 0-3-16,0 0-4 0,-2 0 0 15,0 0 1-15,0 0 3 0,2 0-1 16,-3 0-2-16,5 0-3 0,0 0-3 16,-2 0 0-16,2 0-5 0,0 0-3 15,0 0 1-15,0 0-1 0,0 0-1 0,0 0-2 16,0 0 2-16,0 0-2 0,0 0 2 15,0 0-2-15,9 0 7 0,3 0 1 16,0 0 2-16,7 0-3 0,4 0 1 16,0-5-3-16,5 0-3 0,3-2 1 15,5 0 0-15,1 2-2 0,-2-3 1 16,-2 3 3-16,-4-1-2 0,-6 1-2 15,-3 1 2-15,-3-1 0 0,-5 0 0 16,1 2-1-16,-9 0-1 0,0 2 0 16,-4 1-4-16,0-1-12 0,0 1-8 0,-6-1-19 15,-7 1-29-15,-7 0-48 0,-3 0-74 16</inkml:trace>
  <inkml:trace contextRef="#ctx0" brushRef="#br0" timeOffset="2189.12">6135 1332 36 0,'-27'19'223'0,"5"-4"-176"15,3-1 8-15,9 2-5 0,6-3-19 16,4 2-8-16,4 4-2 0,12 0-4 15,9 7-3-15,6 0-6 0,6 2-4 16,7 3 0-16,5-2-4 0,3 2 2 16,0-4-3-16,-3-1 1 0,-3-2-3 0,-7-2 0 15,-6-4 5-15,-10-4-3 0,-11-2 1 16,-8-3-1-16,-4-1 2 0,-2 0 6 15,-14 1 13-15,-9 1 1 0,-10-1 0 16,-11 4-10-16,-5 1 7 0,-7 0-6 16,0-1-4-16,4 1-3 0,0 0-2 15,9 0-3-15,8 0-1 0,10-3 1 16,10-1-7-16,9 0-8 0,8 1-22 15,0 2-20-15,10-1 4 0,13-4-45 16,4-6-105-16</inkml:trace>
  <inkml:trace contextRef="#ctx0" brushRef="#br0" timeOffset="5534.31">8008 1466 123 0,'-2'0'75'16,"-4"0"-44"-16,4 0 16 0,-5 0-5 15,5 0-14-15,-4 0-2 0,2-4 1 16,0 3-5-16,0-3-2 0,-2 3-1 0,1 0 0 16,-1-1 2-16,0 1-1 0,0 1-8 15,0 0 2-15,-5 0-3 0,3 0-2 16,2 0 1-16,-2 0-1 15,6 0 2-15,-1 0-6 0,-1 0 1 0,4 0-2 16,0 0-2-16,4 1-5 0,11 3 2 16,8-4 4-16,14 0 3 0,6 0-1 15,7 0-5-15,2-3 4 0,-7-4-4 16,3 1 0-16,-5 1 1 0,-8 0 0 15,-2 2-2-15,-12 0-2 0,-2 1-3 0,-7 2-3 16,-8 0 2-16,0 0-1 0,-4 0-2 16,0 0 2-16,0 0 1 0,0 1-4 15,-6 6-3-15,-4 2-8 0,1-1-6 16,1 4-4-16,0 1-18 0,0 0-22 15,-3 1-43-15,-3-8-74 0</inkml:trace>
  <inkml:trace contextRef="#ctx0" brushRef="#br0" timeOffset="5754.32">7915 1806 165 0,'-10'6'180'0,"3"-3"-143"16,5 2 15-16,2-1-18 0,2-1-7 15,15 1 7-15,6-4-5 0,10 0-10 16,10 0-9-16,3-2-3 0,7-2-5 16,3-4-1-16,8 0-1 0,2 0 4 15,3-2-2-15,-1 5-3 0,-6 1-23 0,-2 3-24 16,-4 1-27-16,-11 0-78 0</inkml:trace>
  <inkml:trace contextRef="#ctx0" brushRef="#br0" timeOffset="9082.51">9668 1280 10 0,'0'0'175'0,"0"-4"-123"16,0 0 1-16,0 2 1 0,2-2-11 15,-2 4-5-15,0-3-4 0,0 1-7 0,0 2-5 16,0-1-2-16,0 1-7 0,-4-1-3 15,4 1 1-15,-4 0-2 0,2 0 1 16,2 0-5-16,-2 0 3 0,0 7-4 16,-3-1 1-16,3 2 1 0,2 5 1 15,0-2-1-15,0 5 3 0,0 4-3 0,0 1 0 16,0 3-1-16,0 0-5 15,0 3 3-15,0 2 0 0,0-1-1 16,2 0 2-16,0-1-4 0,-2-2 1 16,0-1-2-16,0-2 3 0,0-3-2 0,0 0 2 15,0-4 0-15,0-1-1 0,0-3 0 16,0-3 0-16,0 1 0 0,0-5 0 15,0-2-5-15,0 1-2 0,0-3-8 16,0 0-10-16,0 0-10 0,0 0-16 16,7 0-12-16,-1-3-35 0,2-8-98 15</inkml:trace>
  <inkml:trace contextRef="#ctx0" brushRef="#br0" timeOffset="9855.56">10001 1280 2 0,'-2'0'88'15,"0"0"-9"-15,-3 0-48 0,1 0 15 0,2 0-9 16,-2 0-9-16,0 0-6 0,2-1 3 16,-2 0-6-16,2 0-3 0,0-1 0 15,2 2-1-15,-4-3 0 0,1 2-4 16,1 1 3-16,0 0-2 0,0 0-3 15,0 0-1-15,-2 0-1 0,4 0-1 16,-2 0-3-16,0 0 1 0,2 0 0 16,-2 0-2-16,2 0 4 0,0 0-1 15,-2 0 1-15,2 0 1 0,0 0-6 16,-2 0 5-16,2 0 0 0,0 0-1 0,0 0-2 15,0 0-1-15,2 0 0 0,10 0 2 16,7-2 1-16,4-3 1 0,1-3-5 16,1-1 2-16,8 2-1 0,-4-2-2 15,8 1 1-15,3-2 3 0,-5 1-4 16,4 2 0-16,-6 0 3 0,-4 0-2 15,-6 2 1-15,-3 1 1 0,-3 1 0 16,-7 2 0-16,-6-1-3 0,1 2 0 16,-5-2 0-16,0 2 4 0,0 0-3 15,0 0-1-15,-2 0 1 0,-5 0-1 16,-3 4-1-16,2 1-4 0,-1 0-1 0,3 1-1 15,-4 1-10-15,2-1-6 0,-1 1-13 16,-1 0-12-16,0 3-18 0,-5-5-56 16,-3-1-78-16</inkml:trace>
  <inkml:trace contextRef="#ctx0" brushRef="#br0" timeOffset="10183.58">10001 1327 35 0,'-21'7'41'16,"-2"-3"141"-16,5 0-114 0,3 1-7 15,7 0-15-15,0 2-12 0,6 0-16 0,2 1-2 16,4 2 3-16,10 2-7 0,5 2 1 15,4 1-6-15,3 3-1 0,3-1-3 16,2 0-2-16,5 1 1 0,1-2-1 16,-2-3-1-16,4 1 2 0,-4 0 1 15,-2 0-2-15,-6 2-2 0,-6-2 3 0,-2 3-2 16,-7-3 0-16,-2 1-1 15,-1-1 0-15,-7-2-1 0,-2-1-1 16,0-1-1-16,-11-3 5 0,-3 1 1 16,-5-1-2-16,-4 0 0 0,-1-1 1 0,-1-2 1 15,-4 1 0-15,-4 1-1 0,-2 0-1 16,-5 2 4-16,5-3-1 0,0 3-1 15,2-2 2-15,6-1-4 0,7 4 1 16,3-2-2-16,5 2 1 0,3 3 0 16,3-1-6-16,6 1-19 0,0 2-20 0,4-3-29 15,5-1-104-15</inkml:trace>
  <inkml:trace contextRef="#ctx0" brushRef="#br0" timeOffset="21353.22">16024 886 43 0,'-6'0'129'0,"-2"0"-80"16,2-2-12-16,-1 0 8 0,3-1 0 16,0-1-19-16,0 4 1 0,0-3-2 15,0 1-5-15,0 1 0 0,2-3-4 16,0 3 1-16,-1-1 1 0,1 0-2 0,0-2-2 15,2 3 1-15,0-1-2 0,0-1 0 16,0 3-5-16,0 0-1 0,0 0-1 16,0 0-5-16,7 0 1 0,5 0 1 15,9 0 0-15,3 0 0 0,7 0-3 16,5 0 2-16,5 0 2 0,0 0-3 0,5 2 1 15,-3 8-2-15,1 1 2 16,-3 2-1-16,-8 3-1 0,-6-1 0 16,-9 1 1-16,-9 0 0 0,-9-3-2 15,0 4 1-15,-21 0 0 0,-6 0 2 0,-6 2-3 16,-6-5 1-16,4 2 0 0,-5-2 1 15,7-1-2-15,2 2 1 0,0-3 1 16,9-1 0-16,1 0-2 0,11-2 1 16,3-2 0-16,7 2-2 0,0 2 2 15,7 0-1-15,9-2 2 0,7 2-1 0,4-4 0 16,4 3-1-16,4 0-3 0,0 1-4 15,4 1-2-15,1-2 9 16,-7-4 1-16,-4 2-1 0,-11-3 0 16,-3-1 0-16,-9 0 3 0,-4-2-3 0,-2 1 0 15,-6 3 3-15,-11 0-2 0,-6 3 1 16,-6-1 0-16,-6 3 0 0,-4 0 0 15,0 2 0-15,-1 1-1 0,1 0 1 16,6 0 2-16,6 0-1 0,11-3-3 16,7 1-1-16,3-1 1 0,4 3 0 15,2 2-11-15,0-2-19 0,0 2-26 0,0-5-35 16,0-2-146-16</inkml:trace>
  <inkml:trace contextRef="#ctx0" brushRef="#br0" timeOffset="21869.25">15321 1836 10 0,'7'0'249'0,"-5"-1"-167"0,-2 1-46 15,2 0 2-15,-2 0 2 0,0 3-4 0,2 9-4 16,-2 6-10-16,0 2-4 0,2 7-10 16,-2 0-1-16,6 1-3 0,-4 3-4 15,7-2 2-15,-5-1 12 0,0-3-20 16,4-2 3-16,-2-6 1 0,3-2-1 15,1 2-7-15,-2-3-5 0,2 0 0 16,-1-1 3-16,-1-4-43 0,-2-1-9 16,-2-4-38-16,-4-3-113 0</inkml:trace>
  <inkml:trace contextRef="#ctx0" brushRef="#br0" timeOffset="22062.26">15109 2120 2 0,'0'-2'307'0,"0"-3"-241"0,12 2-43 15,7-1 15-15,1 0-1 0,9 3-9 16,4-2-1-16,7 2-9 0,7-3-7 16,1 1-1-16,7 0-4 0,-3-1-2 15,2 2-4-15,4-2 0 0,-7 3-6 16,1 1-33-16,-6-2-40 0,-9-3-91 0</inkml:trace>
  <inkml:trace contextRef="#ctx0" brushRef="#br0" timeOffset="22605.29">16136 1757 19 0,'0'0'152'0,"0"0"-48"0,0 0-65 16,2 0-17-16,8 0 10 0,3 0-7 16,3 0-7-16,3 4-8 0,-1 1-4 0,7 2-2 15,-2 0 1-15,2 2-2 0,-2 0 5 16,-7 1 1-16,1 0-5 0,-11 1-2 15,-6 0-2-15,0 0 1 0,0 0 4 16,-4-1-5-16,-9 4 2 0,-1-1 1 16,-5 1 1-16,1 0-2 0,-1-2-1 15,5 3 0-15,-3-1-1 0,7 0 0 0,3 0 11 16,5-3-8-16,2 1 9 15,5-1-19-15,9 1 4 0,9-2 3 16,4 0 3-16,2-2-4 0,2-1-1 0,2 0 0 16,-4-2 3-16,-3 0 0 0,-3-2-2 15,-8 0 4-15,-5-1-2 0,-6-2-1 16,-4 2 0-16,0 0 5 0,-6 1 8 15,-6 1 1-15,-11 3-4 0,-4 2 3 16,-2-1 1-16,-4 4-5 0,0 4-4 0,2 1 1 16,-2-1-1-16,10 1-5 15,11-1-2-15,3 1 0 0,9 2-13 16,0-1-32-16,0-5-32 0,4 1-103 15</inkml:trace>
  <inkml:trace contextRef="#ctx0" brushRef="#br0" timeOffset="23087.32">15138 2829 93 0,'8'-6'233'16,"0"0"-182"-16,2 2 6 0,3 4-2 15,-3 0-8-15,0 0-6 0,-1 6-9 16,-1 7-8-16,0 7-2 0,-4 3-5 0,3 3-9 15,1 4-2-15,0 0 3 0,2 4-5 16,-1 0-5-16,1-2 3 0,0 1 1 16,1-4-5-16,-3-3 2 0,-2-2-7 15,2-3-7-15,-1-1-6 0,-1-4-13 16,0-2 0-16,-2-1-17 0,-4-5-14 15,0-3-30-15,0-5-86 0</inkml:trace>
  <inkml:trace contextRef="#ctx0" brushRef="#br0" timeOffset="23253.33">15036 3162 84 0,'0'-7'322'16,"4"0"-288"-16,9 2-6 0,5 1 15 16,5-1-6-16,4 4-8 15,2-1-10-15,10-1-7 0,7 3-7 0,3-1-2 16,7-2-3-16,0 2 2 0,2-3 0 15,0 4-16-15,-9-1-28 0,1-2-35 16,-7-4-74-16</inkml:trace>
  <inkml:trace contextRef="#ctx0" brushRef="#br0" timeOffset="23804.36">16126 2759 145 0,'-5'-2'172'0,"3"1"-123"0,2-1 0 16,0 2-16-16,9-1-16 0,9 1 5 15,9 0-4-15,6 0-7 0,9 4-6 16,5 6 0-16,-3 0 3 0,-1 5-2 0,-10 0-5 16,-8 3-1-16,-9 1 1 0,-9-1 0 15,-7 0-8-15,0-3 3 0,-17 2 4 16,-2-1 1-16,-7-2 0 0,-5 1-1 15,2-2 2-15,-4-3 1 0,6 3-2 16,8-4 1-16,5-1 2 0,12 1 1 0,2-3-5 16,0 3-1-16,2-1 1 15,14-3 1-15,7 2 0 0,0-3-2 16,6 3 1-16,-3-1-5 0,3-1 4 15,0 1-1-15,-4-3-2 0,-4 2 4 0,-11-1 0 16,-4-3-1-16,-6 3 0 0,0-1 5 16,-8 1 6-16,-11 6-2 0,-5 0 2 15,-9 3 2-15,-7 3 1 0,3 0-7 16,4 3 0-16,4-2-2 0,10 1-5 15,7 0 1-15,10-2-9 0,2 5-22 0,0-6-31 16,6-2-58-16,5 0-221 0</inkml:trace>
  <inkml:trace contextRef="#ctx0" brushRef="#br0" timeOffset="24302.39">15154 3946 320 0,'2'-2'86'0,"-2"1"-51"16,2 1-10-16,2 4 5 0,-2 9 5 15,7 7-5-15,-7 4-10 0,4 3-9 0,2 4 6 16,-4-1-12-16,3 2-3 0,-1 1 1 15,2 0-1-15,-4-1-1 0,2-1-4 16,3-3-9-16,-3-3-6 0,0-4-8 16,-2-2-8-16,-2-5-8 0,2-2-9 15,-4-4-30-15,0-7-78 0</inkml:trace>
  <inkml:trace contextRef="#ctx0" brushRef="#br0" timeOffset="24474.39">14923 4201 401 0,'0'-7'50'0,"6"6"-30"15,10 1 2-15,5 0 16 0,6-1-7 16,8 1-8-16,8 0-11 0,7 0-5 16,8 0-4-16,2 0-1 0,4-2-2 15,2 1 1-15,0 0-8 0,-2 1-37 16,-8-4-52-16,-8-2-146 0</inkml:trace>
  <inkml:trace contextRef="#ctx0" brushRef="#br0" timeOffset="25037.43">16136 3744 90 0,'-8'0'252'0,"1"0"-214"16,3 0-3-16,4 0 5 15,0 0-22-15,11 0 6 0,5 0 4 16,9 0-15-16,8 0-7 0,4 8-5 15,5 1 2-15,-1 4-1 0,0 1-2 0,-1 2 0 16,-7 4 1-16,-11 1-3 0,-5-1-8 16,-11 2-4-16,-6-1 2 0,0 0 3 15,-16-2 5-15,-7 1 4 0,-8-3 0 16,-4 0 1-16,0-2 0 0,-1-3 0 15,12 0 3-15,3-3 0 0,7 0-1 0,7-1 0 16,5-1-1-16,2-1-3 0,2 2-2 16,15-4 2-16,4 2 4 15,5-1-1-15,3 1-4 0,4-1-1 16,-2-1 2-16,-2 0 2 0,-4 0-2 0,-8 1 1 15,-5-2 2-15,-6 0-1 0,-4 1 0 16,-2 0 4-16,-4 1 13 0,-12 5 1 16,-5 3-7-16,-10 2-2 0,0 2 3 15,0 0-6-15,6 2-5 0,5-2-2 16,5 2 0-16,5 2-5 0,4-2-28 0,6 3-27 15,0 3-33-15,0 4-161 0</inkml:trace>
  <inkml:trace contextRef="#ctx0" brushRef="#br0" timeOffset="25601.46">15102 5141 348 0,'0'2'72'0,"0"4"-55"15,2 3 13-15,5 6 10 0,-3 3-3 16,2 6 11-16,2 5-15 0,1 1-23 16,-1 4 1-16,6 2-6 0,-5 0-1 15,3 1-4-15,-4-1 1 0,5-5 1 16,1-4-2-16,-2-3-12 0,3-5-9 15,-5-2-4-15,-1-3-16 0,-1-1-16 16,-4-4-18-16,-4-4-73 0,0-5-118 0</inkml:trace>
  <inkml:trace contextRef="#ctx0" brushRef="#br0" timeOffset="25787.47">14879 5440 42 0,'0'-11'392'0,"15"0"-359"16,5 4 6-16,5 0-1 0,8 0-8 15,4 2-8-15,5 0-3 0,5 1-12 0,9 2-1 16,6 2-5-16,6-1 2 0,-2 0-3 16,1 1-8-16,-3 0-14 0,-2 0-23 15,-2 0-48-15,-9 0-130 0</inkml:trace>
  <inkml:trace contextRef="#ctx0" brushRef="#br0" timeOffset="26410.51">16059 5003 107 0,'-8'-4'210'0,"6"-3"-155"15,2 5-23-15,0-2-4 0,4 1-13 16,9-1 5-16,5 1 6 0,7 3-8 0,4 0-8 15,4 0-3-15,6 0-4 0,3 1-2 16,1 7 6-16,-2-2 0 16,1 3-4-16,-5 1 9 0,-6 0-3 15,-10 3-4-15,-7-1-2 0,-8 0 0 0,-6 3 0 16,0 0-1-16,-12 3 2 0,-9 1 3 15,-4 1-5-15,-3 3 1 0,-6-3-2 16,8-1 3-16,-1-2-1 0,8-3-3 16,7 0-1-16,6-1 1 0,6 0-2 15,0 1-2-15,10 0 2 0,11-1 2 0,3-1 1 16,9-1-1-16,3 1-2 0,-1-1 4 15,4 0-1-15,0-2-1 0,-4-1 0 16,-6 0 0-16,-6-2 1 16,-6-1-2-16,-9-1 1 0,-6-3 2 0,-2 3 2 15,-2 1 5-15,-15 0 7 0,-5 5-2 16,-9 2-1-16,-7 2-4 0,-1 4-4 15,4-1 3-15,4 2-5 0,10-1-2 16,5 3-3-16,5 2 2 0,3 2 0 16,4 4-30-16,2 4-27 0,2 12-42 0,0 5-6 15,0-2-39-15,2-3-73 0</inkml:trace>
  <inkml:trace contextRef="#ctx0" brushRef="#br0" timeOffset="33997.94">14867 6491 15 0,'-4'2'15'0,"-1"-1"52"15,1-1 3-15,4 0-31 16,-2 0 6-16,2-1-14 0,0-2 1 16,-2-3 1-16,2 3-14 0,0-1-3 15,0-1 0-15,0 2-1 0,0-3-1 0,4 2-1 16,3 1-1-16,1-1-1 0,2-1-4 15,7 0 4-15,7-1 1 0,14-1-5 16,9-2-1-16,17 2-2 0,15-4 1 16,20 4-2-16,21-2-1 0,18-1 10 15,18 4 0-15,3-3-10 0,2 3-1 0,-6 1 1 16,-8 1 0-16,-5 0-2 0,-9 0 0 15,-7-1 1-15,-13-2 2 16,-9-4-1-16,-17 0-1 0,-21 1 0 16,-19-3 1-16,-14 3-2 0,-16 1 2 0,-9-2 2 15,-6 6 0-15,-2-2 2 0,-6 2-3 16,-15 3-2-16,-8 2-1 0,-4 0 0 15,0 7-5-15,2 5-10 0,9 1-12 16,3-1-11-16,11 2-18 0,-3-6-50 16,1-2-137-16</inkml:trace>
  <inkml:trace contextRef="#ctx0" brushRef="#br0" timeOffset="34486.97">15694 6852 177 0,'2'-8'47'0,"-2"-2"13"16,0 3 3-16,0-1-16 0,0-1 0 15,0 2-8-15,0 1-4 0,0 2-3 16,0 2-2-16,0 2-6 0,0 0-8 15,0 0-10-15,0 13 5 0,-2 4 1 16,0 6-5-16,-3 3 1 0,-1 1-3 16,0 3-2-16,2-2 0 0,-2 0-2 15,2 2 1-15,1-3-2 0,-1 1 1 16,4-2 1-16,0-4-1 0,0-1-2 15,0-3 1-15,0-5-1 0,9 1-2 0,-3-4-10 16,2-1-8-16,4-4-6 0,3-3-7 16,4-2-16-16,-3 0-22 0,3-1-46 15,-3-10-117-15</inkml:trace>
  <inkml:trace contextRef="#ctx0" brushRef="#br0" timeOffset="35023">16235 6854 11 0,'-4'2'-11'0,"-2"-2"90"0,2 0-41 0,-3 0-17 16,5 0 22-16,0 0-7 0,-2-2-6 15,2-1 0-15,0 0-5 0,-2-1-2 16,2 0-4-16,-4 2 0 0,-1-2 6 16,1 1-2-16,-2 0-1 0,2-1-2 15,-2 3-1-15,1 0 1 0,3-1 0 16,-4 2-6-16,4 0 2 0,2 0 0 0,0 0-5 15,2 0-4-15,0 0 2 16,0 0 4-16,0 0-10 0,0 0-2 16,8 0 4-16,4 0 4 0,9 0-2 15,6 0-2-15,4 0 0 0,8 0-2 0,5-4 1 16,3-1-3-16,3-1 2 0,-1 0 2 15,-1-2-1-15,-7 3-3 0,-8-1 2 16,-8 1 0-16,-6 3-1 0,-11-1 0 16,-2 2 0-16,-6 0 1 0,0 0 2 15,0 0-1-15,-2 0-3 0,-6 1 1 0,-7 0-2 16,1 0-2-16,2 0-3 0,-1 2-6 15,-1 6-7-15,3 1-10 16,-7 0-8-16,3 3-13 0,-8 2-17 16,-1-2-28-16,-5-2-67 0,-4-1-35 0</inkml:trace>
  <inkml:trace contextRef="#ctx0" brushRef="#br0" timeOffset="35048">16235 6854 0 0</inkml:trace>
  <inkml:trace contextRef="#ctx0" brushRef="#br0" timeOffset="35256.01">16235 6854 0 0,'-31'90'23'0,"8"-78"146"0,3 0-90 0,3 0-29 16,9-2 8-16,2 1-15 0,4 0-16 16,2 0-3-16,0 2-5 0,8 2-5 0,8 2-4 15,7-1-7-15,2 1 1 0,4 3 1 16,0 0-4-16,4-1 0 0,0 2-1 15,-4-3 3-15,0-1-4 16,-8-2 1-16,-7-1 0 0,-6-2 2 0,-6-3-1 16,-2 0 0-16,-8-1 2 0,-6-3 3 15,-7 2-5-15,-6-1 1 0,-6 0 1 16,-4-2 3-16,-2 1-1 0,-5 1-3 15,5 3 0-15,2-1 0 0,2 3-1 16,-1 3-2-16,14 0-1 0,7 4-1 0,5 0-35 16,6-1-57-16,2-3-224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09:21:58.5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8134 2656 84 0,'0'-2'28'0,"0"-2"-2"0,0 0 10 15,0 2-3-15,0-2-9 0,0 1-8 16,0 0 5-16,0 3-2 0,0-2-5 0,0 1-3 15,0 0 5-15,0-2-3 0,0 3 0 16,0 0 1-16,0 0-2 0,0 0-4 16,0 0-6-16,0 0 2 15,0 0-1-15,0 0 2 0,0 0-6 0,0 0 3 16,0 0 1-16,0 0-1 0,0 0 1 15,0 0 1-15,0 0 6 0,0 0-1 16,0 0-4-16,-4 0-3 0,2 0 4 16,0-2-1-16,-2 2-4 0,-2-3 3 15,-3 0 1-15,1 1-2 0,-4-1-1 0,-1 2 4 16,-3-1 0-16,1 1 0 0,-3-1-3 15,-3 2 1-15,-4 0-1 0,0 0-1 16,-6 0-2-16,0 6 0 0,-2 3 2 16,-4 2-1-16,2 4-4 0,-2 1 2 15,-1 3 4-15,1 1-2 0,0 3-2 16,-2 2-2-16,-1 2 6 0,3 2-3 15,-2 2-2-15,4 1 2 0,-2 1 2 16,-3 5-1-16,3-2-2 0,-2-1 1 16,2 4 1-16,2-1 0 0,4 1 0 0,0 6 1 15,-1 3 0-15,4 5 3 0,1 5-2 16,6 5 2-16,2 3-4 0,7 5 5 15,0 4-4-15,1 4 2 0,7 6 3 16,0 3-1-16,4-3-3 0,0-2 5 16,0-4 3-16,8-7-1 0,9-1-4 15,3-4 5-15,7-1-5 0,6-2 1 16,3-4-3-16,7-2 0 0,2-6-2 15,5-8 1-15,4-3-4 0,2-6 2 16,6-7 2-16,2-7-5 0,6-4 2 16,2-10 0-16,3-3 3 0,3-4 0 0,3-1-3 15,-5-12 0-15,1-3 1 0,-3-4 0 16,-5-2-2-16,-3-2 1 0,-8-3 2 15,-3-1-1-15,-3-3-2 0,-4-2 1 16,-3-4 1-16,-2-1 1 0,-1-2-3 16,-5-3 2-16,-2 0 0 0,-2-4-1 15,-2-1 0-15,0-2 0 0,-4-1 1 16,0-2 0-16,-2-2-2 0,0-3 1 15,-1-7 1-15,-3-4 0 0,2-4-2 16,-5 0 0-16,3 2 2 0,-2 1-1 0,-3 2-1 16,-5 1 1-16,-1 2 1 0,-4 1-1 15,-4 2-1-15,-2 3 0 0,0 0 2 16,0 5 0-16,-2 2-2 0,-12 3 1 15,-5 3 2-15,-6-1-2 0,-4 3 0 16,-2-2-1-16,-6 5 3 0,-4 0-1 0,-5 3-2 16,-3 4-1-16,-3 1 3 15,-2 7-1-15,-4 1-1 0,3 8-1 16,-1 4 3-16,-4 5-1 0,0 5-1 15,-2 3 2-15,-4 0-2 0,0 4 2 0,1 8-1 16,5-1-1-16,9 2 1 0,7-1 0 16,11 1-4-16,6 2-7 0,3 3-10 15,5 4-29-15,0 2-21 0,-3 1-53 16,1 3-146-16</inkml:trace>
  <inkml:trace contextRef="#ctx0" brushRef="#br0" timeOffset="1088.06">7936 3190 47 0,'0'2'85'0,"0"2"-59"0,0 0 17 16,0 1-1-16,0 1-7 0,0 2-7 15,0 3 0-15,0 2 4 0,0 2-11 16,0 1-3-16,-2 4-3 0,0-1-3 15,-1 5 2-15,1-1 2 0,2 4-6 16,-2 3 4-16,0 3 0 0,0 5-1 0,0 3-4 16,-2 3 2-16,0 3-2 15,0 2 0-15,-2-2-1 0,-1 2-2 16,5-1 0-16,-4-2 3 0,4 1-4 15,-6-5 0-15,2-2 3 0,1-5 0 16,-3-2 1-16,2-3-2 0,0-1-2 0,0-2 2 16,-1-5 0-16,5-2-3 0,-2-5 0 15,4-1-4-15,-2-2 0 0,2-1-1 16,0-1 3-16,0-2 0 0,0-2-1 15,0-4-3-15,0-1 4 0,0 0-1 16,0-1-1-16,0 0 0 0,0 2 1 0,0-2 2 16,0 1-3-16,0 0-2 15,0-1 3-15,0 1 2 0,0 0-5 16,0 3 0-16,0-3 3 0,0 0 2 15,0-1-6-15,0 0 1 0,0 0 2 0,0 0-1 16,0 0-3-16,0 0-2 0,0 0-4 16,0-6-6-16,4 0-12 0,2-2-14 15,3-2-17-15,1-3-27 0,-2-1-83 16</inkml:trace>
  <inkml:trace contextRef="#ctx0" brushRef="#br0" timeOffset="1877.1">7960 3941 118 0,'0'-4'28'0,"0"1"3"16,0 0 8-16,0 3-2 0,0-5-3 15,-2 3-10-15,2 2-1 0,-4-3-1 0,4 1-2 16,0 0-3-16,-2-2-2 0,0 3-2 15,0 0 0-15,2 0 0 0,0-1-1 16,0 2-4-16,0-1 1 0,0 1-7 16,0 0-2-16,0 0 0 0,0 0 1 15,4 3-1-15,7 5 0 0,-3 2 2 16,8 4-1-16,3 0 1 0,0 2 1 15,5 1 0-15,1-1-1 0,2 0-1 16,2 0 1-16,2 1-4 0,-2 2 5 16,2-2-2-16,-2 1 1 0,2 0 2 15,-4-1-2-15,0 0-1 0,2-3-1 0,-7-2 3 16,1 0 0-16,-8-1-1 0,-3-3 0 15,-4 1 2-15,-4-6-2 0,0-1 2 16,-1 1-1-16,-3-2 2 0,0 1 1 16,2 0-3-16,-2 0-2 0,0 0 4 15,0 0-2-15,0-1-2 0,0 1 1 16,0-1 0-16,2 0-1 0,-2 1-2 15,0-1 1-15,2 0 1 0,-2-1 0 16,0 1-2-16,2-1 0 0,2 0 3 16,-4 0-2-16,2 0-1 0,0 0 2 0,-2 0 1 15,2 0 0-15,-2-5-2 0,4 1 1 16,-4-2 0-16,2-2 0 0,-2 1-1 15,0-3-1-15,0-3 2 0,0-1 0 16,0-3-1-16,0-4-1 0,0-3 3 16,-2-1-2-16,0-2-1 0,-4-2 0 15,-2 0 3-15,-1-3-1 0,1 3-2 16,-2 3 0-16,-3 4 4 0,3 3-2 15,2 6-1-15,0 4 1 0,1 3 0 16,3 1 2-16,0 4-4 0,2 1 0 0,2 0 1 16,0 0-3-16,0 5-1 0,0 4-12 15,0 1-16-15,6 2-19 0,0 1-42 16,1-3-73-16</inkml:trace>
  <inkml:trace contextRef="#ctx0" brushRef="#br0" timeOffset="2380.13">8558 4183 2 0,'0'0'142'0,"0"0"-108"0,0 0-1 16,-2 0 14-16,-2 0-19 0,0 0-2 16,-5 0-4-16,3 3 3 15,-2 0-5-15,0 2-1 0,-3 0 3 16,1-1-1-16,4 0 0 0,-5 1-3 0,1 2-5 15,-2 1 3-15,-1 2-3 0,-3-1-3 16,1 1-1-16,-1 1-2 0,1 1-2 16,-1 1-1-16,1-1-3 0,3 1 2 15,-5 1 0-15,3-1-4 0,3-1 1 16,-3 0 2-16,4-1-2 0,-3 0-3 0,3 2-4 15,-3-4-10-15,5 1-9 0,0 0-19 16,2-3-32-16,-5-4-70 0</inkml:trace>
  <inkml:trace contextRef="#ctx0" brushRef="#br0" timeOffset="2996.17">8000 3759 129 0,'0'0'39'0,"0"0"-2"0,0 0 19 15,0 0-20-15,0-3-7 0,0-1-5 16,0-3-2-16,0 1-6 0,4-3 0 16,2-4-1-16,4-3 0 0,5-4-5 15,4-7-2-15,7-5 2 0,3-7-3 16,9-5 3-16,1-7-7 0,6-3 1 15,5-3 0-15,-3-5-2 0,3 1-3 16,-4 2 2-16,-5 5 2 0,-8 8-3 0,-6 6-2 16,-7 6 4-16,-3 6-4 0,-7 5 2 15,1 6 2-15,-9 6-5 0,0 6 4 16,-2 3-1-16,0 2-11 0,0 0-9 15,0 4-19-15,-6 9-19 0,-5-1-39 16,-3 4-83-16</inkml:trace>
  <inkml:trace contextRef="#ctx0" brushRef="#br0" timeOffset="3597.2">7326 3719 89 0,'-6'0'22'0,"-1"0"11"0,3 0 8 15,0 0-5-15,-2 0-4 0,6 0-4 0,0 0-5 16,-2 0 0-16,2 0-2 0,-2 0 1 15,2 0-3-15,0 0-6 0,0 0 0 16,0 0-5-16,0 0-1 0,4 1 3 16,6-1-3-16,13 0 4 15,2 0-3-15,8 0 2 0,10 0 1 0,7 0 2 16,10-8 4-16,6-6-5 0,8 0-1 15,-1-2-3-15,-1-1-4 0,-6 5 3 16,-8 3-5-16,-10 1-2 0,-7 1-2 16,-6 3-2-16,-12-1-8 0,-4 3-11 15,-9 1-5-15,-4 1-2 0,-6 0-5 0,0 0-5 16,0 0-27-16,-4 3-63 0</inkml:trace>
  <inkml:trace contextRef="#ctx0" brushRef="#br0" timeOffset="6553.37">6679 522 91 0,'0'-1'13'0,"0"-2"15"16,0 0 16-16,0 1-13 0,0 0 3 0,0 1-2 16,0 1-4-16,0-1-4 0,0-1-2 15,0 2-3-15,-4 0 0 0,2 0-5 16,0 0-1-16,0 0-1 15,-1 0 0-15,-1 0-5 0,4 6-2 0,-4 2 2 16,0 4-4-16,2 0 1 0,2 3-4 16,-2 3 2-16,0 3 0 0,2 3-1 15,-2 0 0-15,2 2-2 0,0 0 4 16,0 2-2-16,0 2 0 0,0-3 3 15,0-3 0-15,0-1 1 0,0-2 0 16,-2-4-2-16,0 0 4 0,0-7-1 0,0-3-3 16,2-2 1-16,0-4 1 0,-3-1 5 15,1 0-1-15,-2 0 0 0,0-6-2 16,2-6-3-16,0-5-2 15,2-4-2-15,0-5 2 0,0-3-1 0,0-1 1 16,0-2 0-16,0 2 3 0,2-3-3 16,2 0 2-16,4-2-2 0,-1-2 0 15,-1 0-2-15,2 1 0 0,2 5 1 16,5 4-1-16,-1 5-1 0,3 4 0 15,4 2 1-15,1 1 0 0,3 2-1 0,4 0 0 16,-2 5 2-16,-2 5 0 0,-7 3-3 16,-3 0 1-16,-5 4 2 0,-4 9 0 15,-6 4-2-15,0 2 1 0,0 5 1 16,-8 0 0-16,-4 0-2 0,-1 4 0 15,-3-3 2-15,1 3-1 0,-3-2 0 16,1-2-1-16,1-2 3 0,5-1-2 16,1-5 0-16,2-1-1 0,4-4 2 15,1-2-1-15,3-1-1 0,0-3 0 16,0 1 1-16,0-2 0 0,9 1-2 0,1 0-2 15,0 0 2-15,3 0 3 0,-1 1-4 16,3 2 0-16,1 0 3 0,1 4-1 16,-1-1-4-16,1 1-2 0,-1-1 4 15,-1 0 0-15,-1 0-2 0,-3-1 3 16,-1 3 1-16,-6-2 0 0,-2-1-1 15,-2 0 2-15,0 0 1 0,-4 0 1 16,-4 0-3-16,-5-1 1 0,1 0 2 16,2 2 0-16,-5 0 0 0,-1-1 1 15,-1 1 0-15,-1-1 4 0,1-1-5 0,2 2 3 16,-1 0-1-16,4-2-1 0,-1-3-2 15,5-1-1-15,2-5-1 0,2 3 2 16,1-2 0-16,3 0-2 0,0 2-1 16,0-2-8-16,0-1-8 0,3 3-9 15,7-1-14-15,-2 0-26 0,5-2-60 0,-5 0-62 16</inkml:trace>
  <inkml:trace contextRef="#ctx0" brushRef="#br0" timeOffset="6958.39">7214 747 36 0,'4'0'41'0,"-4"0"95"15,0 0-82-15,0 0 4 0,0 0-8 16,0 8-10-16,0 3-3 15,0 4-10-15,0 2-2 0,0 3-1 16,0 2-6-16,0 0-9 0,0 0-2 0,0-1-3 16,0 1-3-16,0-1 1 0,0 1 0 15,0-2-3-15,5-3-8 0,1-2-15 16,2-4-21-16,2 0-28 0,1-8-67 15,-5-3-100-15</inkml:trace>
  <inkml:trace contextRef="#ctx0" brushRef="#br0" timeOffset="7473.42">7541 827 198 0,'2'7'78'15,"4"5"-67"-15,-2 4 37 0,0 1-18 16,1 4 4-16,1 1-4 0,0 6-14 15,0-1-3-15,-2 6-3 0,-4-1-1 0,0 2-4 16,0 0 2-16,0-2 1 0,0 0 1 16,-2-6-3-16,-4 0 2 0,0-5 0 15,2-2-1-15,-3-5 0 0,3-3-2 16,-2-2 5-16,0-5-2 0,0-1-1 15,-3-3-2-15,3 0 1 0,-2 0 0 16,0-3-3-16,2-10 0 0,1-3 0 16,3-3-4-16,-2-3 0 0,4-1 1 15,0-4 1-15,0-2-1 0,0-3-1 16,6-7 2-16,5-4-1 0,-3-6 0 0,11-3-3 15,-3 1-1-15,3 5-6 0,1 7 0 16,1 9 4-16,2 6-6 0,-3 5 6 16,5 4-1-16,-4 6 2 0,-2 3 3 15,-3 3 2-15,3 3 1 0,-9 0-3 16,0 0 1-16,-3 2 2 0,-5 5 0 15,-2 4-2-15,0 1 1 0,0 2 1 16,-4 1 1-16,-5 1-2 0,-1 2 3 16,0 0 3-16,-5-1-1 0,3-2 3 15,-5 2 0-15,5-2 0 0,-3 1-3 16,-1 1-2-16,1-3 1 0,1 1-3 0,1-3 0 15,5-1-2-15,2-3 1 0,4-1 0 16,2-2-4-16,0-2-13 0,0-2-12 16,8 0-13-16,5-1-22 0,-3-1-64 15,0-11-88-15</inkml:trace>
  <inkml:trace contextRef="#ctx0" brushRef="#br0" timeOffset="7801.44">7927 749 64 0,'0'0'142'0,"-8"0"-119"0,0 0 40 16,0 0-25-16,-3 6-8 0,3 2 8 16,0 3-15-16,2 2-8 0,3 4-7 15,1 3-2-15,2 2 2 0,0 1-1 0,0 0-6 16,2-1 0-16,9-1 0 15,1-4 1-15,1-1-2 0,-1-5-1 16,5-4 2-16,-1-3 1 0,-1-4-1 16,5 0-1-16,-3-5 3 0,1-8 2 0,-3-3-5 15,-1-4 3-15,-3 1 8 0,-3-2-1 16,0 0 0-16,-6 1-3 0,0 1 4 15,-2 3-4-15,0-1-1 0,-4 2-7 16,-4 1 2-16,6 3 1 0,-4 3-2 16,6 2-2-16,0 2-3 0,0 4-14 0,0 0-17 15,0 0-21-15,8 2-34 0,0 2-90 16</inkml:trace>
  <inkml:trace contextRef="#ctx0" brushRef="#br0" timeOffset="8149.46">8211 909 56 0,'14'-10'73'0,"-2"-5"17"16,1-4-69-16,1-5 40 0,3-3-14 15,-5-2-3-15,1-1-2 0,1-2-13 16,-1 1-5-16,3-2-5 15,-3 1-4-15,-3 2 2 0,2-3-5 16,-6 0-3-16,1 1-5 0,-3-2 0 0,4 5 0 16,-6 4-3-16,2 5-2 0,-2 5 2 15,-2 6-1-15,0 2 2 0,0 4 0 16,0 3 0-16,0 0 1 0,0 2-4 15,-2 12-1-15,-4 10 4 0,-2 5 1 16,-3 5-2-16,3 6-2 0,-4 4 3 0,1 5 1 16,1 3-1-16,-4 1-2 0,3-1 4 15,3 0-4-15,6-8-8 0,2-2-12 16,0-7-1-16,6-6 5 15,9-4-29-15,3-6-7 0,5-6 33 0,0-6-97 16,2-7-28-16,-1 0-1 0</inkml:trace>
  <inkml:trace contextRef="#ctx0" brushRef="#br0" timeOffset="8821.5">8694 786 1 0,'0'-5'6'0,"0"2"3"0,0-2 124 0,0 1-104 15,0 1 30-15,-2-1-15 16,-4 1-16-16,2-1 7 0,-2 3-8 0,2-3-4 15,-1 4-3-15,1-1-5 0,0 1-1 16,-4 0 3-16,2 0 0 0,-1 0-1 16,1 0-3-16,0 1-1 0,0 4 0 15,0 0-5-15,-1-1 0 0,1 2 2 16,4 2-3-16,-4-1-4 0,0 3 2 0,2 2 2 15,-3 1-4-15,1 1 2 0,2 2 0 16,0 0-1-16,2-1 0 0,0 2 0 16,2-5 1-16,0 2 0 0,0-3-4 15,4 0 2-15,0-5 2 0,2 0 0 16,5-5-2-16,1-1-2 0,0 0 4 15,3-4 0-15,-3-6-1 0,5-6-2 16,-3 3-2-16,-3-1 4 0,1-1-3 16,-2 1 1-16,-3-2 1 0,-1 2-1 15,-6 2 0-15,4 3-2 0,-4 3 3 0,0 2-1 16,0 2-2-16,0 0-1 0,0 2 2 15,0 0-5-15,0 9 2 0,-6 4 0 16,0 3 2-16,1 2-1 0,1-1-2 16,4 2-3-16,0-3 5 0,0 1-3 15,4-4-1-15,5-1 3 0,1-2 1 16,0-5 1-16,7-1 0 0,2-4 0 15,-1 0 1-15,3 0-2 0,-1-5 1 16,-3-2 1-16,2-2 0 0,-7 0 1 16,0 0-2-16,1 2 1 0,-7 0 1 15,2 5 0-15,-4 0-3 0,-4 2 2 0,0 0 0 16,0 0 0-16,0 4 0 0,0 3-1 15,0-1 3-15,0 0 0 0,-2 1-3 16,0-4 1-16,-2 0 2 0,0-3-2 16,4 0 1-16,0 0-1 0,-2 0 3 15,0 0-2-15,2-9-1 0,0-2-1 16,0 1 2-16,0-1-1 0,4 2 0 15,0 1 1-15,0 3 4 0,5 0-3 16,-1 1-1-16,0-1 0 0,4-1-3 16,3 1 3-16,2-1 0 0,-1 4-2 0,3-1-2 15,5 3-19-15,5-1-20 0,7 0-5 16,1-1 9-16,-2-5-252 0</inkml:trace>
  <inkml:trace contextRef="#ctx0" brushRef="#br0" timeOffset="9382.53">9726 564 107 0,'23'-10'70'0,"5"0"-27"0,6-2 23 16,3-1-17-16,4-1-21 0,3 0-5 15,1 0-6-15,0 1-1 0,1 0-3 0,-5 1-1 16,-1 0 0-16,-7 1 0 0,-2 5-7 16,-11 2 1-16,-3 3-4 0,-9 1 0 15,-4 0-2-15,-4 0 0 16,0 1-3-16,0 5-10 0,-6 2-17 0,-4 2-35 15,-7-3-52-15,-3 0-80 0</inkml:trace>
  <inkml:trace contextRef="#ctx0" brushRef="#br0" timeOffset="9613.54">9968 576 90 0,'0'15'188'0,"0"3"-148"0,0 4 19 16,-4 2 10-16,-1 0-22 0,3 3-7 15,0 1-3-15,2-1-10 0,0 4-13 16,0-6-4-16,0 1-7 0,2-4 0 16,5-1 0-16,-1-2-3 0,2-3 0 15,2-1 0-15,3-6-12 0,3-4-12 0,3-4-23 16,6-1-3-16,2-4-20 0,-3-11-73 15,-1-4-103-15</inkml:trace>
  <inkml:trace contextRef="#ctx0" brushRef="#br0" timeOffset="10872.62">10346 698 2 0,'0'12'130'16,"0"0"-64"-16,0 2-41 0,0 5 26 0,0-1-15 15,0 2-7-15,0 0-5 0,0-2-10 16,0 0 0-16,0-3-2 0,0-1 0 15,0-3-6-15,2-2 2 0,-2-4-1 16,0-3-1-16,0-1 2 0,0-1-1 16,0 0 0-16,0-1-5 0,0-6-1 0,0-5-1 15,4 0 1-15,4-1-1 16,1 0-2-16,1 0 0 0,0 3-6 15,3-2-5-15,-1 2-3 0,5 0 2 16,-1 2-8-16,1 4 0 0,1-2 6 16,1 3 8-16,0-1-7 0,-1 0 8 0,5 0 3 15,-7-1 1-15,5 3 4 0,-6-4-1 16,1 2 0-16,-3-1 6 0,-1-2 5 15,-2 2 4-15,-4-2 1 0,1 2-1 16,-3 0 3-16,-4-2-1 0,0 2-6 16,0-2 4-16,0 2-4 0,-2-1 0 0,-7 2-4 15,1 1 3-15,0 0 2 16,0 0-3-16,-1 3 0 0,1 0 0 15,-2 0 5-15,2 0-2 0,-3 1-6 16,5 7 2-16,-4 3 1 0,1 2-5 0,-1 2 1 16,2 3 1-16,4 1-1 0,-3 1 1 15,5 2-6-15,2-1 3 0,0 0-1 16,0-1 2-16,9-5-2 0,-1-1 2 15,2-2-2-15,5-5 0 0,-3 0 0 16,7-4 1-16,-1-3 1 0,3 0-3 0,0-12 1 16,-1-1 1-16,1-2 0 0,0-5-2 15,-5 2-1-15,-3 0 2 16,-3-1-1-16,-4 3 0 0,-6 0-1 15,2 3 1-15,-2 1 2 0,0 5-2 0,-2 1-2 16,-6 6 2-16,2 0 1 0,2 0-4 16,-5 5 0-16,3 4 1 0,2 3 2 15,0 0-2-15,2 1-1 0,0 0 1 16,2-2 1-16,0 2-1 0,0-4 0 15,0-3 0-15,8 1 1 0,2-3-2 0,5-2 0 16,1-2 2-16,-1 0 2 0,1 0-3 16,-5-7 0-16,3-3 1 0,-1-3 1 15,1 0-1-15,-6-3-1 16,5 1 1-16,-3 2 1 0,0 0-1 0,-1 2-1 15,-1 0 1-15,0 2 2 0,-2 3-3 16,-2-1 0-16,1 4 2 0,-1 1 0 16,-4 2-1-16,4 0-2 0,-2 0 2 15,-2 0 1-15,0 6 0 0,0 5-1 16,0 3 3-16,0 1-2 0,-2 0 1 0,-2 1 0 15,4-1 1-15,0 1 1 0,0-2-2 16,0-4-1-16,10-2 5 0,-2-3-3 16,1-3-2-16,-1-1-1 0,2-1 2 15,3 0-1-15,-1-2-1 0,5-7-1 16,1-3 2-16,3-1-1 0,-5 0 0 15,-1 3-4-15,-5 0 1 0,-4 3 3 16,3 1-1-16,-5 1-2 0,-2 3 3 16,0-1 1-16,-2 3-2 0,0 0 0 15,0 0 1-15,0 0 1 0,0 6-1 16,0 4-1-16,-8 2 1 0,6 2 2 0,-5-1-2 15,5 1-2-15,0 1 3 0,2 0-1 16,0-2-1-16,2-2-1 0,9-1-1 16,1-3-2-16,5-2-3 0,1-4-11 15,3-1-5-15,4 0 5 0,-1-11-5 16,3-1-5-16,-4-4-20 0,0 2 23 15,-3-3-6-15,-5-1 4 0,-3 2 8 16,-3 1 8-16,-7-1 12 0,0 3 2 16,-2 1 8-16,0 0 13 0,0 5 3 15,-9 0 1-15,1 3 0 0,-2 3 1 0,2 1-6 16,-1 0-3-16,3 0-6 0,4 2-8 15,2 6-5-15,0 2 0 0,0-1 1 16,0 1 2-16,6 0-3 0,-2 0-2 16,3 0 4-16,-3 1 0 0,2 1-2 15,-2-1 0-15,-2 0 2 0,0 0 0 16,-2-1 4-16,0 0 6 0,0 2-1 15,0 0 7-15,-8 1-2 0,2 1-2 16,-5-2-1-16,-1 0-1 0,0-1-2 16,-1-1-7-16,5-1 0 0,2-3 0 0,4-2-3 15,2-3-2-15,0 0 1 0,0-1-4 16,8 0-15-16,8-3-9 0,1-10-18 15,6-2-22-15,-3-3-34 0,1-4-94 16</inkml:trace>
  <inkml:trace contextRef="#ctx0" brushRef="#br0" timeOffset="11063.63">11656 716 49 0,'0'6'260'0,"0"-2"-228"0,-4 2 3 0,-6 2 21 16,-2 1-22-16,1 3-3 0,1 0-10 15,2 2-11-15,-3-2-6 0,5 2-2 16,0-1 1-16,2-2-4 0,4 3 0 15,0-4-1-15,0 2-5 0,2-6-24 16,8 0 4-16,5-5-2 0,7-1-5 0,3 0 8 16,6-12-13-16,2-2-110 0,-6-1 61 15</inkml:trace>
  <inkml:trace contextRef="#ctx0" brushRef="#br0" timeOffset="11342.64">11865 741 3 0,'2'-6'33'0,"-2"-1"139"16,0 2-113-16,-6 2 4 0,-2 1-4 16,2 2-21-16,-5 0 0 0,7 0-11 15,-2 0-8-15,4 4-11 0,2 4-9 16,0 0 3-16,0 3 0 0,4-1-3 15,6 3 1-15,3-1 2 0,-1 5-2 16,7-1 0-16,1-2-1 0,5 4 4 0,-4-4 0 16,-2 0-3-16,-5 1 0 15,-8-2 2-15,-2-1 0 0,-2-1-2 16,-2 0 5-16,-4-2 8 0,-8 1 3 15,-5 1-4-15,-3-3 0 0,-1-1 0 0,-2 3-1 16,1-2-5-16,1-2-4 0,4 1 2 16,3-4-2-16,4 1-2 0,3-3 0 15,7-1 0-15,0 0-3 0,0 0-5 16,0 0-14-16,4 0-7 0,11-6-2 15,4-6-18-15,3-5-28 0,-1-7-63 0,6-4-65 16</inkml:trace>
  <inkml:trace contextRef="#ctx0" brushRef="#br0" timeOffset="12081.69">12204 336 234 0,'0'-1'89'0,"0"1"-80"15,0 0 20-15,-4 5-4 0,-2 10 4 16,0 7-2-16,-3 6-16 0,5 7-2 0,-2 2-6 15,-2 3-1-15,0 2 3 0,-1 1 0 16,1 0-2-16,-2-1 1 0,1-1 0 16,-3-2 3-16,2-7-9 0,6-3 4 15,-3-8-2-15,7-5 1 0,0-4-1 16,0-4-1-16,11-1 1 0,3-2-2 15,5-4 4-15,6-1-2 0,1 0 1 16,3-1 2-16,0-6-2 0,-2 1-1 16,2-3 0-16,-6-1 2 0,2 0 0 15,-5-1-1-15,1 0 4 0,-6 2 2 0,-1-2-4 16,-8 2 6-16,-4 0-1 0,0 1 5 15,-2 1 1-15,0 0-6 0,-2 1 3 16,-6 0 4-16,-2 4-7 16,-1 0-2-16,3 2 0 0,-2 0 0 0,1 0 0 15,5 0-4-15,-4 3-1 0,6 6 0 16,-6 2 0-16,4 2-1 0,-1 0-1 15,3 2 1-15,2 3 0 0,0-2 0 16,2 5-2-16,7-4 3 0,-1 3-1 16,4-4-1-16,5 1 0 0,2-4 1 0,3-3 0 15,-1-4-1-15,-7-5 0 0,-1 2 2 16,-3-3-1-16,-4 0 0 0,1-5 1 15,-1-7 0-15,-6 1 0 0,4-2-3 16,-4-1 1-16,0 0 0 0,0 2 1 16,0-4-1-16,0 4 0 0,0 0 1 15,0 0 0-15,0 1 0 0,0-2-3 16,0 2 3-16,4 1-1 0,0 1 0 15,2 3-3-15,1 2 1 0,1 4-3 16,0 0 0-16,0 0-1 0,1 0-3 16,3 5 1-16,-4 2-2 0,3 2-4 0,-3-2 4 15,0 2 4-15,3 0-5 0,1-1 3 16,-4 1 9-16,0-3-6 0,-1-1-13 15,-3-1 8-15,-2-4 9 0,2 0 2 16,-2 0 0-16,4-6 0 0,0-3 3 16,1 0 0-16,-3 0 5 0,2-2 4 0,0 1 0 15,2-1-2-15,1 4 2 16,-5-1-2-16,4 2 5 0,-2 0-3 15,5-1-2-15,-1 3-5 0,-2 0-1 16,5 1-2-16,-3 3-4 0,0 0 2 0,5 0 0 16,3 0-8-16,7 5-6 0,2 0-53 15,2 2-27-15,-4-5-162 0</inkml:trace>
  <inkml:trace contextRef="#ctx0" brushRef="#br0" timeOffset="12851.73">13858 677 260 0,'0'-1'61'0,"2"-1"-24"0,2 0-4 0,7 0 5 15,3-1-7-15,5 1-9 0,1 1-2 16,7 1-5-16,-4 0 1 0,4 0-10 15,-5 0-2-15,-3 5-2 0,0 3-2 16,-5 1 2-16,1 2-4 0,-5-1-10 16,0 3-20-16,-6-2-29 0,-4-4-79 0</inkml:trace>
  <inkml:trace contextRef="#ctx0" brushRef="#br0" timeOffset="13010.74">13893 970 74 0,'17'5'137'0,"1"-5"-111"16,13 0 32-16,2 0-23 0,9 0-32 0,1 0-2 16,3-2-4-16,-1-2-46 0,-4-4-89 15</inkml:trace>
  <inkml:trace contextRef="#ctx0" brushRef="#br0" timeOffset="13862.79">15638 423 91 0,'10'0'54'0,"-4"-3"-22"16,1 0 29-16,-1 1-9 0,-2-2-16 16,0 3-4-16,-2-3-1 0,0 1-6 15,-2 1-1-15,4-1 0 0,-4-1-5 0,2 2-3 16,-2 0 2-16,2-1 0 0,-2 0-6 15,0 1 5-15,0 1-2 0,0-2-2 16,0 0-3-16,-2 0-2 16,-6 0-2-16,-2 2-1 0,-3 1-3 0,-3 0-1 15,-3 0 0-15,1 7-2 0,-5 2 1 16,0 3-1-16,0 3 2 0,-1 3 0 15,-1 2-1-15,2 3-1 0,2 2 2 16,-1 4 3-16,5 3-4 0,1 2 2 16,3 2 3-16,9 0-1 0,2 0-2 15,2-1-2-15,0-1 1 0,6 0 2 0,11-6-4 16,-1 2 1-16,7-7 1 0,6-1 0 15,0-3-3-15,2-4-7 16,4-3-10-16,-6-4-13 0,4-1-16 16,-4-7-14-16,0 0-40 0,-6-7-98 0</inkml:trace>
  <inkml:trace contextRef="#ctx0" brushRef="#br0" timeOffset="15098.84">15904 683 35 0,'0'0'113'0,"0"0"-74"0,0 0 18 16,0 0-10-16,0 0-15 0,-2 0 4 15,2 0-6-15,0 0-6 0,-4 0-5 16,4 0-2-16,-2 0 0 0,0 0-4 0,2 0-5 16,0 0 0-16,0 0 6 0,-2 0-3 15,0 0-5-15,0 3 0 0,0-1 1 16,2 2 1-16,-4-2-3 0,0 1 1 15,1-1-2-15,1 1 1 0,0-2-2 16,0 3-3-16,2-3 4 0,-2 3-1 16,-2 1-3-16,0 0 2 0,2-1 2 0,0 1-3 15,2-1 0-15,0 0 0 16,-4 0 1-16,4-2 0 0,0 1-2 15,-2 0 0-15,2 1 4 0,-2 1-3 0,-1-1 1 16,1 2-1-16,2-2-1 0,-4 3 2 16,2 0-2-16,2-1 1 0,0 3 1 15,0-4-1-15,0 3 0 0,0 0-1 16,0-1 3-16,0 0-1 0,2 1-2 15,4 1 4-15,1-1 2 0,3-1-3 16,-2-2-1-16,3-1 0 0,5-2 3 0,1-2-1 16,3 0-2-16,1-1 1 0,4-7 1 15,0-8 0-15,-1 1-5 16,-1-4 2-16,2 1 2 0,-8-1-1 0,-1 1-2 15,-8 1 1-15,1 0 1 0,-7 2 1 16,2-1-2-16,-4 4-2 0,0 1 4 16,0 5-1-16,-4 0-1 0,0 4-1 15,-5 2 1-15,1 0-1 0,0 8-3 16,-3 4 2-16,5 4 1 0,0 3-1 15,4 0-1-15,-2 2 2 0,4 2-5 0,0 0 0 16,0-2 1-16,12-2-1 0,1 0 0 16,3-5 3-16,3-1-2 15,3-5 3-15,1-3 1 0,-2-5 0 16,4 0-2-16,-5-7 2 0,3-6 0 0,0-2 0 15,-2-1 0-15,-1-2 0 0,-3-1 0 16,-1 3 1-16,-1-1-1 0,-3 3 0 16,-2 3 1-16,-3 2 1 0,-3 4 0 15,-2 3 0-15,-2 0 2 0,0 1-2 16,0 1-4-16,0 0-1 0,0 3 3 0,0 7 0 15,2 2 0-15,-2 4-1 16,0 0 2-16,0 4 0 0,0-2-2 16,0 2 0-16,0-3 3 0,0-2-2 0,-2-2-1 15,-4-5 0-15,2-2 3 0,-1-4-2 16,1-1-2-16,-2-1 1 0,2 0 1 15,0 0-2-15,2-3-2 0,2-3 0 16,0-4 1-16,0 1-4 0,0-1-3 16,8 1 0-16,2 0-3 0,3 1-1 15,-1 0-2-15,3-1 2 0,1 2-4 0,-3-1 0 16,9 2-2-16,-1-1 10 0,0 2 3 15,1-1-1-15,1-2 3 0,2 1 4 16,-4-3 2-16,3-1-1 16,-3 0 1-16,2-1 4 0,-5 0 6 0,-1 0 2 15,-5 0-4-15,-3 3-4 0,-7 1 3 16,-2 0 3-16,0 4-6 0,0 0 2 15,-2 2-1-15,-3 0-3 0,-3 2 0 16,6 0-2-16,-4 0 1 0,6 0-1 16,-4 8-2-16,0 2 1 0,4 3 1 0,-4 1 0 15,1 3-1-15,-1 1 1 0,4 1 1 16,-4-1-3-16,4-2 2 0,-2-1-1 15,2-1 2-15,0-2-2 16,0-2-1-16,6-5 1 0,-4-3 12 0,3-2-10 16,-3 0 0-16,0-3 4 0,4-9-3 15,0-2-5-15,-2-2 4 0,4-2-4 16,3-2 4-16,-3 0-2 0,2 0-1 15,-3 1 1-15,1 4 2 0,0 2-2 16,-4 1-1-16,0 5 1 0,5 2 2 16,-3 2-2-16,-2 0-1 0,4 3 0 0,-4 0 2 15,3 0-1-15,1 8-2 0,-2 0 3 16,4 3 0-16,3-1-1 0,1 4-2 15,3 1-2-15,4-1-18 16,1 0 12-16,5-2-44 0,0-3-45 0,-8-1-112 16</inkml:trace>
  <inkml:trace contextRef="#ctx0" brushRef="#br0" timeOffset="15634.89">17120 851 91 0,'0'0'80'0,"0"-1"-60"15,0-3 26-15,0 0-8 0,4 2-9 16,-4-1 1-16,0-1-9 0,4 2-6 15,-2-1 1-15,4 3 0 0,-1-2-2 16,-1-2 3-16,4 1-4 0,2-3 1 16,3 0-1-16,1-3 2 0,1-2-3 15,1-2-2-15,3 1-2 0,-3-3 4 16,-1-1-2-16,-3 0-2 0,-4 0 2 0,-1 0-3 15,-5-2-3-15,0 3-2 0,-2 1 3 16,0 3 0-16,-2 2-1 0,-7 2 1 16,1 3 1-16,-2 2 0 0,0 2-1 15,1 0 2-15,1 6 1 0,-2 6-2 16,1 5 1-16,1 2-1 0,0 4 2 0,2 4 1 15,-1 1-3-15,5 3-2 16,0-1 1-16,2 2-2 0,0-2-2 16,11-1-1-16,3-3 1 0,3-3 1 15,1-1-3-15,3-7 1 0,0 1-2 0,1-7-7 16,3-2-5-16,2-4-6 0,0-3-38 15,-4-2 4-15,-3-10-28 0,-1-5-67 16,-9-4-26-16</inkml:trace>
  <inkml:trace contextRef="#ctx0" brushRef="#br0" timeOffset="16017.91">17637 730 1 0,'4'-2'166'0,"-4"1"-71"16,0 1-47-16,0 0 5 0,0 0-8 15,0 4-1-15,0 4-6 0,0 1-12 0,0 2-3 16,-6 0-3-16,1 2-9 0,-1-3 1 15,2 1-4-15,-2 1 0 0,2-3 0 16,2 0-5-16,2-3-1 0,0-3 0 16,0-1-2-16,8-2-1 0,6 0 3 15,-1 0 0-15,3-4-2 0,-1-6 0 0,-3 0-1 16,3-2-1-16,-1 1-1 0,1 0-3 15,-1 1 1-15,1 0 2 16,-5 0-1-16,0 3-4 0,-6 2 5 16,1 2 3-16,-1 1-1 0,-2 2-1 0,0 0 2 15,-2 0 0-15,0 0-1 0,0 0 0 16,0 5 1-16,0 0 1 0,0 4-1 15,0 1-1-15,6 0 2 0,-4 3-1 16,2-2 0-16,0 0-1 0,-2 1 2 16,5 1-1-16,-1-1 0 0,4 1-3 0,3-2 3 15,1-2-9-15,1 0-10 0,-3-4 2 16,-2 0-1-16,3-3-28 0,-3-2 5 15,0 0-28-15,-3-2-75 16,-5-8-61-16</inkml:trace>
  <inkml:trace contextRef="#ctx0" brushRef="#br0" timeOffset="16455.93">18021 222 4 0,'4'0'29'0,"-4"0"95"15,2 0-111-15,-2 0 31 0,2 5 15 16,0 7-18-16,-2 3-7 0,0 7-7 15,0-1-8-15,0 7-3 0,0 1 0 0,0 4 0 16,0 3-2-16,-2 1-2 0,0 4-1 16,-4 2 0-16,4 1-1 0,-4-1 1 15,4-2-7-15,0-4 1 0,2-4-5 16,0-4 1-16,0-6-1 0,0-5 1 15,0-6 0-15,0-6-4 0,0-5 1 16,2-1-2-16,4 0 3 0,-2-12 1 16,6 0-2-16,-1-3 2 0,-1 2 1 15,-2 1-1-15,2 0 0 0,3 2 4 16,1 0 1-16,1 1 3 0,-1 4-1 15,0 0 1-15,3 3-6 0,-1 1-2 0,1 1 1 16,8 0 0-16,1 0-1 0,7 4-1 16,9 1-12-16,-3-1-6 0,6 4-13 15,3-4-29-15,1-2-56 0,-1-2-112 16</inkml:trace>
  <inkml:trace contextRef="#ctx0" brushRef="#br0" timeOffset="17171.98">19398 660 6 0,'0'0'2'16,"0"0"5"-16,0-3 18 0,0 1 80 0,0-1-85 15,0 1 0-15,0 1-2 0,0-3-2 16,0 3 7-16,0-1 3 0,0 0-5 15,0 1-7-15,0-2-1 0,0-1 7 16,2 2 5-16,0-2 1 0,0 2-7 16,-2-2-1-16,0 0 0 0,0 0-2 0,0 0-7 15,-8 2 4-15,0 0-3 0,-5 2-3 16,-3 0-1-16,-5 0-1 0,0 2 0 15,-4 8 2-15,5 3 5 16,-3 5-2-16,0 2 0 0,5 5 1 16,-1 2-1-16,7 4 0 0,5 1 1 0,7 1-10 15,0-2 1-15,17-3-3 0,8-2 3 16,4-9-3-16,4-2 2 0,2-10 1 15,0-5-1-15,6 0-1 0,-3-9 1 16,-3-6 0-16,-2-7 1 0,-8 0-2 16,-5-4 1-16,-3-1 2 0,-5 0 2 0,-8 2 1 15,-4 4-1-15,0 0 5 0,-2 5-1 16,-10-1-4-16,0 4 2 0,-9 2-3 15,-2 5-1-15,2 0-2 16,-3 3-1-16,7 3 1 0,3 0 0 0,10 0-4 16,4 9-3-16,0 4-11 0,4 3-9 15,8 3-2-15,9-1-13 0,1-1-18 16,5-3-31-16,-2-6-71 0,0-3-59 15</inkml:trace>
  <inkml:trace contextRef="#ctx0" brushRef="#br0" timeOffset="17607">19834 733 46 0,'8'0'169'0,"-6"-1"-103"0,0 1-45 15,5 0 28-15,-5 8-16 0,0 7-5 16,0 3 0-16,0 6-11 0,-2 5-5 16,0 3-3-16,0 6 0 0,0 5-1 15,0 3 0-15,0 2 25 0,0 1-16 16,0-7-11-16,-2-2-2 0,-6-4 5 15,-5-5 2-15,1-5 3 0,-3-5-4 0,1-6-1 16,-1-5-1-16,-1-3 3 0,1-6 2 16,5-1-8-16,-2 0 2 0,1-10-2 15,5-4 0-15,-2-5-3 0,4-3-1 16,2-4-2-16,2-4 3 0,0-1-3 15,10-3 1-15,4-2 1 0,5-7-1 16,6 0-1-16,0-7 0 0,4-2 2 16,2-4-2-16,4-1-2 0,2 0-12 15,2 7-7-15,-4 11-1 0,-2 12 3 16,-4 9 7-16,-6 7 2 0,0 4 5 0,-5 2 2 15,1 4 1-15,-9 1 2 0,-3 0 1 16,-3 0 0-16,-4 7 1 0,0 5 6 16,-11 3 1-16,-7 4-3 0,-5 0 0 15,-4 4 2-15,-2 0-2 0,-2 2 0 16,0 0-3-16,0-2 0 0,2-1 0 0,0-1-2 15,11-1 0-15,5-5 1 16,9 0-2-16,4-2-12 0,0-1-16 16,8-2-26-16,3-9-42 0,1-1-133 15</inkml:trace>
  <inkml:trace contextRef="#ctx0" brushRef="#br0" timeOffset="19435.09">20196 775 8 0,'0'3'232'0,"0"-2"-179"0,0 0-35 16,0-1 24-16,2 3 7 0,0-2-11 15,2 2-12-15,4 1-9 0,3-3 1 16,1 0 0-16,5-1-7 0,3 0-2 16,3-7-1-16,2-5 3 0,2-2 3 15,2-3-9-15,-3-4 1 0,1 0 5 0,-6-2-9 16,-4-2 1-16,-3 3 1 0,-10 0 0 15,0 4-1-15,-4 0-4 16,0 2 3-16,-2 3 2 0,-10 2-3 16,-1 6-1-16,-3 3 1 0,1 2 0 0,-1 8-3 15,-1 10 0-15,3 4 1 0,-1 6 2 16,5 2-2-16,0 5-1 0,4 0 2 15,6 0 0-15,0-2-3 0,0-1-6 16,8-5 0-16,10-2 9 0,9-6 0 16,8-7-2-16,1-7 1 0,3-3 3 0,-4-2-2 15,-2-3-1-15,-2-10 1 0,-2-3 2 16,-4-1-2-16,-5-1 0 0,-3 0 0 15,-3 1 4-15,-3 1-4 16,-5 2 0-16,-2 1 1 0,0 5 1 0,-4 0-1 16,2 4-3-16,0 1 1 0,3 3 1 15,-1 0-1-15,-2 0-3 0,0 0 4 16,0 2 0-16,0 8-1 0,-2-1-1 15,0 3 3-15,0 2 0 0,0 1-1 16,-2 2-1-16,-4-1 1 0,6-1 2 0,-7-4-2 16,3-1-2-16,4-5 2 0,-4-4 2 15,0-1-2-15,0 0-1 0,0 0 2 16,2-1-1-16,0-8 0 0,2 0-1 15,0-2-1-15,0 1 2 16,6-3-2-16,6 3-1 0,1-2-7 0,3 0 2 16,1 2-9-16,3 2-2 0,1 0-2 15,0 3-3-15,4-3 3 0,-1 4-1 16,5-2 20-16,0 2-11 0,0 2-11 15,-4-4 17-15,2 4 7 0,-2-2 0 16,-1-1 0-16,-3 1 0 0,-6-1 4 0,-3-1 3 16,-6 2 2-16,-4-2 0 0,-2 0 12 15,0 0-3-15,-2 0-7 0,-6 1-1 16,-4 1-1-16,-3-1 6 0,1 4-4 15,-1-1 0-15,1 2 0 0,-3 0 1 16,1 3 3-16,1 7-4 0,1 2 1 16,-1 4-1-16,3 0-2 0,1 2-2 15,7-2-1-15,2-1-5 0,2-2-1 16,0-1 0-16,4-1 0 0,7-2 3 15,3-3-3-15,3-1-3 0,1-3 4 0,-1-2-1 16,1 0-4-16,1 0-8 0,-2 0 0 16,-3-2 0-16,-4-3 0 0,-1 4 0 15,-1-1-5-15,-2 2 1 0,-4 0 3 16,0 0-1-16,-2 0 3 0,0 0 5 15,0 2 2-15,0 6 1 0,0 1 2 16,-4 0 2-16,0-2-2 0,4 3-2 16,0-1 3-16,0 1 0 0,12-2-2 15,5 1 3-15,4-4 0 0,3 0-1 16,-3-5 0-16,6 0 0 0,-4 0 0 0,-1-8 1 15,-1-4-1-15,-4-4-1 0,-3 0-2 16,-4-3 2-16,3-2 1 0,-1-1-2 16,-1-2 2-16,-3-1 0 0,2-1 1 15,-4 0-2-15,3-2 1 0,-5 0 3 16,-2 0-2-16,0-1 1 0,-2-2 1 0,2 0 1 15,-2-2-5-15,4 0 0 16,0 4 0-16,0 2 1 0,3 5-4 16,-1 5 4-16,-4 6 0 0,2 5 0 15,-2 3 0-15,-2-1 0 0,0 3 0 0,0 1-1 16,0 0-2-16,0 0 1 0,0 6 1 15,0 7 2-15,0 2-3 0,-4 5 0 16,0 4 1-16,4 1-3 0,-2 3-4 16,2 3-1-16,0 1 8 0,-2-1 0 15,2 4 1-15,-4-3-1 0,2 1 4 0,-5-2-3 16,5-3 4-16,-2-3 3 0,2-7 4 15,2-2 2-15,0-8-6 16,0-1-2-16,0-3 2 0,0-4 0 16,0 0-2-16,0 0-2 0,0-2 2 15,0-6-3-15,0 0-3 0,8-2-1 0,1 2 2 16,-1 2 0-16,0-1-2 0,2 4-3 15,1 0-1-15,-1 3-3 0,3 0-2 16,5 0-3-16,5 0 4 0,8 0-5 16,6 0 13-16,0-2-17 0,7-2-6 15,-7-1 20-15,0-3-11 0,0-1 1 0,-4-2 2 16,-6 0 8-16,-6-2-4 0,-9 1-9 15,-8 0 5-15,-4 1 12 16,0 1 9-16,-12 3 3 0,0 1-1 16,-3 2 1-16,1 4 11 0,-1 0-8 0,3 0 0 15,2 3-9-15,1 6-5 0,1 2-2 16,2 1 2-16,2 2 0 0,2 1-2 15,2 2 0-15,0 0-1 0,2 2-9 16,8-3 5-16,11 2 5 0,6-5 4 16,4-2 5-16,4-5-7 0,-2-2 1 0,2-4 3 15,0 0-3-15,-2 0 0 0,-6-8-1 16,-4-3 3-16,-7-3-2 0,-3 1-1 15,-7-1 2-15,-4-1-1 16,0 2 1-16,-2-2-1 0,0 3-1 0,-2 1 2 16,-8 2 0-16,1 4 3 0,-5 3 4 15,6 2 6-15,-3 0 0 0,3 4-4 16,2 7-2-16,-2 2-3 0,-1 3 4 15,-3 3-3-15,4 4 2 0,3-1-1 16,3 1 0-16,2-2-3 0,0-3 1 0,7-3-7 16,5-3 3-16,7-4-1 0,3-4 7 15,7-4 5-15,0 0-10 0,4-10-2 16,-2-8-2-16,2-6 3 0,-2-5-2 15,2-5-2-15,-4-3 0 0,-4-1-2 16,-4 0 2-16,-5-1 1 0,-1 0 0 16,-3-1 2-16,-3 0 1 0,-1-1-1 15,-2 1 4-15,2 2-2 0,-6 2 3 16,-2 7 8-16,0 8 4 0,0 13 17 15,-8 8-2-15,-4 1-24 0,1 17-10 0,-5 9 5 16,1 9 4-16,3 4-7 0,6 9 0 16,4 6 3-16,4 3-3 0,23 2-1 15,12 2-3-15,14 0-21 0,13 1-19 16,11-3-30-16,1-9-59 0,5-8-246 15</inkml:trace>
  <inkml:trace contextRef="#ctx0" brushRef="#br0" timeOffset="22748.3">4349 3830 2 0,'2'4'-2'0,"-2"-4"107"0,0 0-91 16,2 1 6-16,-2-1 4 0,0 0-11 0,0 0 4 16,2 0 0-16,0 0-1 0,-2 0 8 15,0 0 1-15,3 0 3 0,-3 0-4 16,0 0-6-16,4 0-4 15,-2 0-4-15,0 0 2 0,4 0-3 0,0 0-3 16,-2 0-5-16,5 0 4 0,-1 0 1 16,2 0 4-16,1 0-2 0,3 0-5 15,3 0 5-15,-1 0-4 0,5 0-3 16,-1-1 2-16,-1-3 1 0,6 2-1 15,-2 0-2-15,-1 1-1 0,-1 0 4 16,0 1-5-16,-3-2 0 0,-1 0 2 0,3 0 2 16,-3 0-3-16,2 2-2 0,-3 0 3 15,-1 0 1-15,-1 0-2 16,-4-3 0-16,7 2 2 0,0-1-2 15,1-2 0-15,1 1 0 0,1-1 1 0,-1-2 1 16,0 1-2-16,-1 1-1 0,-1 1 2 16,1 0 0-16,-3 1-1 0,-3-2-1 15,1 3 2-15,-3-2 0 0,4 1-1 16,-3 2-1-16,-1-1 1 0,-2 1 2 15,3 0-3-15,-3 0 0 0,2 0 1 0,1 0 1 16,1 0-1-16,3 0-1 0,-3 0 1 16,2 0 2-16,-1 0-3 0,3 1 0 15,-1-1 2-15,3 0 0 0,1 0-1 16,0 0-1-16,1 0 2 0,-1 0-2 15,2 0 0-15,-1-1 1 0,-1-3 1 16,-1 2 1-16,-1-1-1 0,-3 2 0 16,3 0 1-16,-3 1 2 0,1 0-3 15,-5-1 1-15,5 1-2 0,-5 0 2 16,-2 0-2-16,3 0-1 0,-3 0 2 0,6 0 1 15,1 0-2-15,-1 0 0 0,3 0 1 16,-3 0 0-16,5 0-1 0,0 0-1 16,-1 0 2-16,3 0 0 0,-3 0-2 15,-1-2 1-15,2 2 1 0,-3-1-1 16,1 1 0-16,-1-1 0 0,-3 0 0 15,-1-1 0-15,-4 1 0 0,-2 1 0 16,1 0 0-16,-5 0 0 0,0 0 0 16,2 0 0-16,0 0 0 0,2 0 0 15,0 0 0-15,3 2 0 0,-1 1 0 0,4-1 1 16,5-1-2-16,2-1 1 0,1 0 1 15,-3 0 0-15,3 0-2 0,-3 0 1 16,2 0 1-16,-1 0-1 0,-3 0 0 16,1 0-1-16,-5 0 2 0,-3 0 0 15,0 0-2-15,-4 0 0 0,-2 0 3 0,0 0-1 16,0 0-2-16,0 0 0 15,3 0 3-15,-3 0-2 0,2 0-1 16,2 0 0-16,0 0 2 0,2 0 0 16,1 0-2-16,5 0 1 0,3 0 1 0,3 0 0 15,-1 0-3-15,-2 0 2 0,-1 0 1 16,-8 0-1-16,7 0-1 0,-1 0 1 15,1 0 1-15,-1 0 0 0,-1 0-2 16,-3 0 0-16,4-2 2 0,1 1 1 16,-1-2-3-16,3 0 0 0,-5 2 2 15,1 1 0-15,-5-1-2 0,0 1 0 0,-6 0 2 16,0 0-1-16,3 0 0 15,-5 0-1-15,6 0 2 0,0 0 0 16,-2 0-2-16,4 0 0 0,-4 0 3 16,3 0 0-16,-3 0-2 0,0 0 0 0,4-1-3 15,0 0 4-15,5 1-2 0,3-3 4 16,5 3 8-16,-2 0-11 0,-1-1 1 15,-3 1-2-15,1 0 3 0,1 0-1 16,-1 0-2-16,-3 0 1 0,-5 0 2 16,0 0-2-16,-8 0-1 0,7 0 1 0,-3 0 1 15,-2 0 0-15,2 0-1 0,-2 0 0 16,2 0 2-16,0 0-2 15,2 0 0-15,-1 0 0 0,1 0 1 16,2 0 0-16,2 0-2 0,-1 0 0 0,5 0 3 16,1 0 1-16,-1-1-3 0,-4 1 0 15,5-2 1-15,-5 1-2 0,5-1 3 16,-5 0-2-16,4-1-1 0,-3 3 2 15,-3 0-2-15,-4-2 0 0,0 1 3 16,-2-1-1-16,0 2-2 0,3 0 1 0,-5 0 1 16,2 0 0-16,0-2-2 15,4 1 0-15,-4 0 2 0,2 1 0 0,-2 0-3 16,2 0 2-16,0 0 1 15,1 0 0-15,1 0-2 0,2 0 0 0,9 0 3 16,-3 0-2-16,-2 0-1 0,3-1 1 16,-9-1 1-16,-2 2-1 0,0 0-1 15,1 0 1-15,-5 0 1 0,0 0-1 16,2 0-1-16,-2 0 0 0,0 0 3 15,2 0-2-15,0 0-1 0,-2 0 0 0,2 0 3 16,0 0-2-16,2 0-1 0,0 0 0 16,0 0 3-16,0 0-1 0,1 0-3 15,-1 0 2-15,0 0 1 0,0 0-1 16,-4 2-2-16,0-1 2 0,4-1 1 15,-2 0 0-15,0 0-2 0,-2 0 1 16,0 0 2-16,0 0 0 0,0 0-2 16,0 0 1-16,0 0 1 0,0 0-1 15,0 0-2-15,0 0 2 0,0 0 0 16,0 0 0-16,0 0-2 0,0 0 0 0,0 0 1 15,0 0 1-15,0 0-3 0,0 0 2 16,2 0 0-16,-2 0 1 0,2 0 0 16,0-4-1-16,0 2 2 0,1 1-2 15,-3-1 0-15,2 1 0 0,-2 0 0 16,0 0 1-16,0 1-2 0,0-1 2 15,0 1-2-15,-5 0-12 0,-1 0-10 16,0 1-24-16,2 4-28 0,-2-1-39 16,0-1-63-16</inkml:trace>
  <inkml:trace contextRef="#ctx0" brushRef="#br0" timeOffset="22937.31">7076 3746 118 0,'18'0'25'0,"3"0"24"15,0 1 38-15,4 0-74 0,-9 0-6 16,1 2 9-16,-3-3-10 0,-2 0 0 16,-3 0-3-16,-1 0-2 0,-4 1 0 15,-2-1 0-15,2 1-4 0,-4-1-25 0,2 0-55 16,-2 0-80-16</inkml:trace>
  <inkml:trace contextRef="#ctx0" brushRef="#br0" timeOffset="25057.43">6086 3583 37 0,'-5'-1'33'0,"3"0"-12"0,0 0 10 15,0-1-8-15,0 2 11 0,0-1-6 16,2 1 1-16,-2 0-6 0,2-2-1 0,0 1-4 16,0-1-1-16,0 2 1 0,-2-3-4 15,0 2-3-15,0-2-1 0,2 2 3 16,-2 0 1-16,2 0-3 0,-4 1 0 15,0-1 0-15,4-1 2 0,-7 1-8 16,5 1 4-16,0-1 0 0,0 0-2 16,0 1 1-16,0-1 0 0,0 0 3 0,-2 0-3 15,0 1 0-15,0 0-2 16,1 0 5-16,-1-1-4 0,0 0 0 15,2 1 5-15,-2-1-3 0,4 1-1 16,0 0-3-16,0 0-2 0,0 0 0 0,0 0-1 16,0 0-3-16,0 0 0 0,0 0 3 15,0 0 0-15,4 0-2 0,2 0 2 16,5 0 1-16,3 0 0 0,3 1-5 15,1 2 3-15,5 1 1 0,0 1-1 16,4 2-1-16,-1 2 0 0,3 0 1 0,0-1 1 16,4 2-3-16,-6-3 0 0,2 1 3 15,-4-1-2-15,6 0 0 16,-6-1 0-16,0 1 1 0,-5-2 0 15,-3 0-2-15,-5-1 1 0,-3-1 1 0,-3 0 0 16,-2 1-2-16,-2 1 0 0,-2 1 3 16,0 3 0-16,0 0-2 0,0-1 0 15,-2 3 2-15,-4 1-3 0,-1 1 2 16,-1 5-1-16,0-1 0 0,-2 4 0 15,-3-2 0-15,1 1-1 0,-5 1 1 0,-1 1 1 16,-3 1-2-16,-2 0 1 0,1-2 1 16,-1 0 0-16,0-2-1 0,-2-4-1 15,7 1 3-15,-1-4-1 16,5-1-1-16,3-2-1 0,3-3 2 0,2-1-1 15,4-3-6-15,2 0-11 0,0-2-15 16,0 0-13-16,2 0-28 0,6-2-66 16,-4-11-162-16</inkml:trace>
  <inkml:trace contextRef="#ctx0" brushRef="#br0" timeOffset="26008.48">5530 2696 110 0,'-3'0'18'0,"3"1"26"16,0 0-3-16,-2-1-6 0,-2 0 6 15,2 0-10-15,-2 0-3 0,0 1 0 16,-4 0-2-16,4 0-5 0,-1 1-3 0,3-2 4 16,0 0-4-16,2 0-4 0,0 0 2 15,0 0 1-15,0 0-4 16,0 1-4-16,0-1-1 0,0 0 0 15,0 0-2-15,2 0-7 0,13 0 5 0,3 0 1 16,7-6-1-16,6-3-4 0,4-2 1 16,11-2 3-16,3-5-1 0,7 2-5 15,0-1 4-15,0 1 0 0,-4 1-1 16,-7 3-2-16,-4 0 1 0,-5 2 1 15,-5 3-1-15,-7 1-1 0,-7 2 2 0,-7 0 0 16,-4 3 1-16,-1 1-1 0,-3 0 2 16,2-1 0-16,0 1-2 0,-2 0-2 15,-2 0 2-15,0 0 3 16,0 0-4-16,0 1 0 0,-6 6 3 15,0 0-1-15,-3 0-4 0,1 0-5 0,4 0-2 16,-2 0-10-16,2 0-8 0,-1 2-4 16,1-1-11-16,0-3-21 0,-2-1-48 15,-4-3-82-15</inkml:trace>
  <inkml:trace contextRef="#ctx0" brushRef="#br0" timeOffset="26303.5">5873 2630 2 0,'0'8'146'0,"0"0"-67"16,0 6-20-16,0 3 9 0,0 7-24 0,0 2 0 15,0 3 6-15,0-1-20 0,-2 3-11 16,-3-1-2-16,1-3-4 0,0 1-1 16,0-4-7-16,0-1 1 0,0-4-2 15,-2-1-5-15,-1-3 2 0,3-4 0 16,2-2 1-16,0-3-4 0,2-1-7 15,0-2-12-15,0-1-14 0,2 1-7 16,6-3-9-16,1 0-35 0,-3 0-51 16,-2-3-73-16</inkml:trace>
  <inkml:trace contextRef="#ctx0" brushRef="#br0" timeOffset="26697.52">5561 3069 125 0,'-3'0'59'16,"1"0"0"-16,0 0 12 0,2 0-28 0,0 0-4 15,0 0-12-15,0-2-17 16,9 2-4-16,7-3 3 0,5 0 5 15,4-1-8-15,6-1-1 0,4-3 4 16,2-1 2-16,4-1-9 0,5-1 3 16,5 0 6-16,3-2 3 0,0 0-7 0,-6 0-4 15,-7 3 3-15,-8 1-1 0,-8 1-2 16,-5 5-3-16,-9-1 2 0,-3 4 0 15,-6 0-2-15,-2 0-2 0,0 0 1 16,0 3-5-16,0 6-10 0,-4-3-30 16,2-1-28-16,-6-1-100 0</inkml:trace>
  <inkml:trace contextRef="#ctx0" brushRef="#br0" timeOffset="30774.76">6336 2990 124 0,'0'-1'29'0,"0"-2"23"0,0 2-4 15,0-2-14-15,0 2-4 0,0 0-6 0,0 1-5 16,0-1 2-16,0 1-5 0,0-1-2 16,0 0-1-16,0 0 2 0,0 0-2 15,0 1-1-15,0-1-2 16,0 1 3-16,0-1-4 0,0-1 1 0,0 2-2 15,0 0-2-15,0 0 2 0,0 0-3 16,0 0-4-16,0 0 3 0,0 0-2 16,0 0-1-16,0 0 0 0,0 0 2 15,0 0-3-15,0 0 1 0,0 0 1 16,0 0 2-16,0 0 3 0,0 0-5 0,0 0 2 15,0 0 2-15,0 0-5 0,0 0 2 16,0 0-2-16,0 0 1 0,0 1 2 16,0 6-2-16,0 1-1 0,-2 4 4 15,0-1-1-15,2 4-2 0,-2 1-2 16,-1 2 5-16,3 3-3 0,-4-1 4 15,4 1-6-15,-2-1 3 0,2 1-1 16,-2 0-1-16,2-2 0 0,0-2 1 16,0-3-1-16,0-1-1 0,0-3 0 15,0-3 2-15,0-1-1 0,0-3-2 16,0-1 1-16,0-1 2 0,0 0-2 0,0-1 0 15,0 0-1-15,0 0 0 0,0 0 4 16,0 0-2-16,0 0 1 0,0 0 1 16,0 0-1-16,0-4-1 0,0 0-1 15,2-1 2-15,0-1-3 0,2-1 2 16,1 0-1-16,-1-3 0 0,2 1 1 15,-2 0-2-15,4 1 1 0,-1-2 2 16,3 3-2-16,-2 1-2 0,5 0 2 16,-1 3 0-16,-2 0 1 0,1 2-2 15,1-2 0-15,-2 3 2 0,3-1-1 0,-1 1-1 16,1 0 2-16,-1 0-2 0,0 4 1 15,1 1 1-15,-3 1-2 16,-2 0 2-16,1 3-1 0,-1-1-1 0,-2 1 1 16,0 0 1-16,1-2-2 0,-3 1 2 15,0 0-1-15,-2-2-1 0,-2-1 2 16,0 0-1-16,0 1 0 0,0-2 3 15,-2 3-1-15,-4-2-2 0,-3 1 1 16,-1-2 2-16,2-1 1 0,-5 1-5 16,-3-2 4-16,3 3 2 0,-5-1 1 0,1 2-4 15,-3-3 4-15,1 0 0 0,0-1 0 16,1-1-3-16,-1 0-1 0,3 0 0 15,-1 0 0-15,3-1-3 0,5 0 1 16,-1 0 2-16,0 0-2 0,1 0-1 16,1 1-3-16,6 6-7 0,2-2-12 0,0 5-32 15,0-5-39-15,0-1-111 16</inkml:trace>
  <inkml:trace contextRef="#ctx0" brushRef="#br0" timeOffset="41784.37">8727 1697 0 0,'0'0'36'0,"0"0"15"15,0 0-21-15,0 0-4 0,0 0 1 0,0 0-5 16,0 0-8-16,0 0-3 0,0 0-4 16,0-1 4-16,0-1-6 0,0 0 9 15,0 0 0-15,0-2 0 0,0 2-4 16,-4-1 3-16,2 2 0 0,0-3 0 15,-2 3 0-15,4-2 1 0,-2 3-2 0,0 0-2 16,2-1-3-16,-4 1-6 0,2 0 3 16,0 0-2-16,2 0 0 15,-2 0-2-15,2 0 2 0,-3 0 2 16,1 1-2-16,0 2 3 0,0 0 2 0,0-1 3 15,0-1-4-15,0 0 3 0,0 3-1 16,2 0 2-16,-2-1-4 0,-2 4-3 16,4-2 5-16,0 4-3 0,-2-1-2 15,2 1 0-15,-2 2 1 0,0-1-2 16,2 1 1-16,-2 1 1 0,2 1 1 0,0 1-1 15,0 0 0-15,-3 3 2 0,3-2-2 16,-2 1 5-16,0 2 1 16,2-2-8-16,0-2 2 0,0 4-1 15,0 0-2-15,0 2 2 0,0 2 4 0,0-1 1 16,0 2-8-16,0 0 3 0,4 1 9 15,-4-3-11-15,5 0 2 0,-3-4-2 16,0 0 3-16,-2-2-1 0,2-2-2 16,2 1-1-16,-4-2-1 0,2 0 6 15,-2 1-4-15,0 0 0 0,0-1 1 0,0-1 2 16,0 0-4-16,0-2-1 0,2 1 3 15,-2 0 0-15,2 0-2 0,0-1 0 16,-2 0 2-16,2-1-1 0,-2 2 0 16,2 2-2-16,-2-2 3 0,0 0 2 15,0 0-3-15,0-3-1 0,0 3-1 16,0 2 3-16,0 0-2 0,0-3-1 15,0 3 2-15,0-2 0 0,0-2-2 16,0 0 0-16,2 0 3 0,3-1 0 16,-3 0-4-16,0-1 2 0,0-1 0 15,0 0 2-15,0-2-2 0,-2 0-2 0,0 1 4 16,0-4-1-16,0 2-2 0,0 1 1 15,0 1 1-15,0-3 0 0,0 1-1 16,0-1 0-16,0 0 1 16,0 3 0-16,0-3-2 0,0 5 1 0,0-2 0 15,0 1 1-15,0-1-1 0,0 1-1 0,0 0 2 16,0 1 0-16,4-1-2 15,-4-2 1-15,0 2 1 0,2-4 1 16,-2 0-3-16,0 2 1 0,0-1 1 16,0 2-1-16,0 0 1 0,0-1-1 0,0-1-1 15,0 2 2-15,0 1-1 0,0-1-1 16,0 1 2-16,0-1 0 0,0 0-1 15,0 0-1-15,0 1 3 0,0 1-2 16,0 0-2-16,0-1 3 0,0-1 0 16,0-1 0-16,0 1-3 0,0 1 2 0,0-2 1 15,0 2 0-15,0-2-2 0,0-2 0 16,0-1 3-16,0 1 0 15,0-1-3-15,0 1 1 0,0-1 2 16,0 0 1-16,0 0-3 0,0 1 1 0,0-1 1 16,0 2-1-16,0-1-2 0,0 2 0 15,0-2 3-15,0-1-2 0,0 1-1 16,-2-1 1-16,2 0 1 0,0 0 0 15,0 1-1-15,0 0-1 0,0-1 0 16,0 0 2-16,0 0-2 0,0 0 1 0,-2 1 2 16,2 2-1-16,-2-2-1 0,2 1 0 15,0 0 2-15,0 0-1 16,0 0-1-16,-2-2-1 0,0 3 3 15,2-2-1-15,0 0-2 0,-2-1 1 0,2 2 1 16,-2-1 1-16,0-1-3 0,-1 3 1 16,1-2 1-16,2 4 0 0,-2-3-3 15,2 1 2-15,-2 2 1 0,0-4 0 16,-2 2-3-16,4-1 1 0,0 0 3 15,-2-1-2-15,2 1-1 0,0-2 1 0,0 0 2 16,0 0 0-16,0 0-2 16,0 0-2-16,0 0-2 0,0-2-9 15,0-2-19-15,2-3-16 0,2-1-18 16,-2-1-42-16,-2-1-124 0</inkml:trace>
  <inkml:trace contextRef="#ctx0" brushRef="#br0" timeOffset="43628.49">9190 2016 2 0,'0'0'5'16,"-2"0"46"-16,2 0 1 0,-2-2-38 15,0 0 19-15,2 1-5 0,-2 0-8 0,0 1-9 16,-2 0-7-16,4 0 0 0,-2 0-1 15,0 0-3-15,-2 0-1 0,4 0 1 16,-4 0-2-16,-1 0 2 16,1 3 4-16,-2 0 2 0,4 1 11 0,-2-4 8 15,2 1-14-15,2-1 1 0,-2 1 5 16,-2 1 2-16,2-1-6 0,-3 2 0 15,1-1-3-15,4-1 0 0,-4 3 3 16,0-3 1-16,2 2 5 0,0-2-17 16,-2-1 24-16,2 1-19 0,2 2 19 0,0-1-12 15,-4 1-1-15,1-3 2 0,1 0 1 16,2 0-3-16,0 0-6 0,0 0 0 15,0 0-1-15,0 0-5 0,0 0-3 16,2 0 2-16,7 0 2 0,3-7-11 16,3-1 24-16,1-2-23 0,5 0 15 15,-1-2-3-15,1 1-1 0,2-2 2 16,2-1-2-16,-3 2 2 0,-1-1 0 15,-4 3 0-15,-1 1-1 0,-5 0-1 16,-3 4-4-16,0 2 4 0,-4 1 0 0,-2 1-3 16,0 1 0-16,-2-1 1 0,0 1-1 15,0 0 0-15,0 0-1 0,0 0 1 16,2 4-3-16,0 1 0 0,-2 2-8 15,0-1-3-15,0 3-4 0,-2 0-8 16,-2 1-8-16,-2-1-1 0,0 2-18 16,0-2-19-16,-3 0-27 0,-1-4-36 15</inkml:trace>
  <inkml:trace contextRef="#ctx0" brushRef="#br0" timeOffset="43699.49">9190 2016 4 0</inkml:trace>
  <inkml:trace contextRef="#ctx0" brushRef="#br0" timeOffset="43895.51">9190 2016 4 0,'73'0'107'0,"-73"0"1"0,0 0-63 0,0-1 16 16,0 1-12-16,0 0-11 0,0 0-5 15,0 0-10-15,0 2-8 0,0 10-3 0,0 3 8 16,0 2-4-16,0 0 8 16,0 2-11-16,0 0-6 0,0 0 1 15,0 0-1-15,0-1-1 0,0 2-6 16,0-4 2-16,0 2-1 0,0-3 2 15,0 0-4-15,2 2 2 0,2-2 0 0,-4-1 0 16,2 0-1-16,0-4-1 0,2-1-5 16,-2-2-7-16,2-3-6 0,1 0-5 15,-5 0-8-15,6-2-11 0,-4 0-29 16,0-2-16-16,-2 0-40 0,0 0-50 15</inkml:trace>
  <inkml:trace contextRef="#ctx0" brushRef="#br0" timeOffset="44136.52">9141 2390 2 0,'0'3'82'15,"-6"-3"71"-15,6 0-103 0,0 0 7 16,0 0-17-16,0 0-31 0,6 0 0 0,2 0 11 15,7 0-8-15,-1 0-6 0,5-4-1 16,1-2-3-16,1-1-1 16,2-2 1-16,-1-1 0 0,1 2-1 15,0-1-1-15,-2 3 2 0,-1 1-4 0,1 1 2 16,0 4-16-16,-3 0-27 0,3 0-33 15,-9 0-68-15</inkml:trace>
  <inkml:trace contextRef="#ctx0" brushRef="#br0" timeOffset="46883.68">8572 2133 0 0,'0'-2'81'15,"0"1"-66"-15,0 1-2 0,0 0 22 16,0 0-7-16,0 0-9 0,0 0-5 16,0-2 1-16,0 2 0 0,0-3-1 0,0 3-3 15,2-1 1-15,-2-1 2 0,0 1 0 16,0-1 0-16,0 0 6 0,0 1-7 15,0-2 3-15,0 2-7 0,0 0 4 16,0 1-1-16,-2-1-1 0,2-1-4 16,-2 1-1-16,2 0 4 0,-4 0 1 15,4 1-7-15,0-1 3 0,0 1 2 16,0 0-3-16,-2-2-4 0,2 2 2 15,0 0 3-15,0 0-6 0,0 0-1 16,0 0 1-16,0 0-1 0,0 0 0 0,0 0-3 16,0 0 3-16,2 3 2 0,4 2-1 15,-2 3 0-15,3 2 0 0,1-1 1 16,0 3 1-16,0-1-2 0,3 2-1 15,-3-1 2-15,4 2-3 0,-1-4 4 16,-1 0-3-16,-2-2-2 0,1 0 4 16,-3-3-2-16,-2-1 0 0,2-1 0 15,-4 0 1-15,5-2-2 0,-5 1 1 16,2-1 1-16,0-1 2 0,0 0-2 15,0 0 0-15,2-6 3 0,-2 0-3 0,1-1 0 16,-3-1 0-16,0-1 2 0,2-2-2 16,2 2-1-16,-2-1-1 0,2 0 2 15,-1 0-1-15,3-1-1 0,0 2 0 16,0 2-2-16,3 1-4 0,-5 2-8 15,2 3-6-15,-4 1-14 0,2 0-20 0,3 0-19 16,-9 0-54-16</inkml:trace>
  <inkml:trace contextRef="#ctx0" brushRef="#br0" timeOffset="48736.78">8692 4504 1 0,'0'0'142'0,"0"0"-107"0,0 0 13 15,0-1-12-15,0-1-11 0,0 2 6 16,0 0-5-16,0 0-10 0,0 0-5 16,0 0 0-16,0 1 1 0,0 5 9 15,0 4-10-15,0 0 3 0,0 3-2 16,0 3 0-16,0 2-3 0,0 5 0 0,-2 2-1 15,2 0-6-15,-2 6 1 0,0 2-1 16,0 4 2-16,0 7-4 0,-2 0 1 16,2 2 5-16,0 0-1 0,-2-1-5 15,4 0 0-15,0-2 1 0,0-2 2 16,0-1-2-16,0-3 0 0,0 0-2 0,-3-2 4 15,3-3-2-15,-2-1 2 16,0-4 1-16,-2-1-1 0,4-3 0 16,0 0 0-16,0-1-1 0,0 1 2 15,-2 0-3-15,2 3 0 0,-4 1-1 0,2-3 6 16,0-1 3-16,0-4-9 0,2-3 2 15,0 3 0-15,0 0-2 0,0-1 0 16,0-1 1-16,0-1 0 0,0-1 0 16,0 6-1-16,-2 5 1 0,0 0 1 15,-7-2 5-15,9-6-2 0,-4-4-5 16,2-2 1-16,0 2-1 0,0 0 0 0,2-3 2 15,0-3-1-15,0-2-2 16,0-1 0-16,0-1 2 0,0-1 1 16,0-2-4-16,0 2 2 0,0-1 1 15,0 0-1-15,0-1 0 0,0 2 0 0,0-1 2 16,0 2-1-16,0-2-1 0,0-1 0 15,0 0 0-15,0 0 4 0,0-1-4 16,0 0 0-16,0 0 0 0,0 0 3 16,0 0-2-16,0 0-3 0,0 0 4 15,0 0 0-15,0 0-3 0,0 0 1 0,2 1 0 16,-2-1 0-16,0 3-1 15,0-2 0-15,0-1 2 0,0 1 0 16,0 0-1-16,0-1-1 0,0 1 3 16,0 0 0-16,0-1-2 0,0 1 1 0,0-1 4 15,0 1-3-15,0-1 1 0,0 0-1 16,0 1 2-16,0 0-2 0,0 2-1 15,0-2-1-15,-2 1 2 0,2-1 1 16,0 2-3-16,-2-1 0 0,0 2 1 16,2-2 1-16,-2 0-3 0,0 1 1 0,2 2 1 15,-2-1 0-15,2 0-2 0,-2 0 1 16,2 0 1-16,-2-1 1 0,2 4-3 15,-3-2 1-15,1 1 1 16,2-2 0-16,-2-1-2 0,2 1 0 0,0-2 2 16,0 3 1-16,0-1-4 0,-2-2 1 15,2 0 3-15,0-1-1 0,0 0-2 16,0-1 0-16,0 1 2 0,0 1 0 15,0-2-3-15,0 0 1 0,0 0 0 16,0 0-2-16,0 0-4 0,0 2 2 0,0-1-2 16,0 2-5-16,0-3-2 0,0 0-3 15,0 0-2-15,4 0-5 0,1 0-7 16,1 0-11-16,0-2-28 0,-2-6-41 15,-4-1-81-15</inkml:trace>
  <inkml:trace contextRef="#ctx0" brushRef="#br0" timeOffset="49661.84">8512 5359 9 0,'0'0'12'16,"0"0"0"-16,0 0 99 0,0 0-79 0,2-1-10 15,-2 0 12-15,3-2-5 0,-3 2-3 16,0 1 0-16,0-1 2 0,0 0-3 15,0 1-3-15,0 0-8 0,0 0 0 16,0 0-1-16,0 0-6 0,2 0-3 16,0 0-3-16,2 0 8 0,2 8 3 0,2 6-1 15,-2 2 0-15,1 1-4 0,3 5-6 16,-2-1 2-16,5 1 2 0,-3-1-4 15,2-2-1-15,-1-2 1 16,-1-3 2-16,2-2-2 0,1-5-3 16,-1-1 3-16,1-5 1 0,-3-1-3 0,5 0 1 15,-5-10 3-15,6-4 1 0,1-3 1 16,2-2-4-16,-3-2 0 0,3 0 4 15,-3-2-4-15,1-1-2 0,-1 3 1 16,-1 2 3-16,-3 3-3 0,-4 3-2 16,-1 2-1-16,-3 2-2 0,2 2-7 0,-4 1-15 15,6 2-9-15,-2 2-32 0,1 1-24 16,-1 1-48-16</inkml:trace>
  <inkml:trace contextRef="#ctx0" brushRef="#br0" timeOffset="50272.87">9356 5174 2 0,'-4'-3'11'0,"-3"1"4"0,-1 1-10 16,-4 1 1-16,4 0 11 0,-3 0 17 16,1 0-13-16,2 0-5 0,-1 0 22 15,3 0-3-15,4 0-9 0,-2 0-1 16,2 0-7-16,-2 1-2 0,2 0-3 0,-3 1-2 15,1 0 5-15,2 0-5 0,-2-1 2 16,0 1 1-16,2 0 4 0,0-2 3 16,-2 1-3-16,0-1-1 0,4 0 3 15,-2 0-4-15,2 0-2 0,0 0-9 16,0 0-4-16,0 0-1 0,10 0 0 15,0 0-1-15,7-4 4 0,3-2-1 16,3-2 0-16,4-1-4 0,2-3 4 16,2-1-1-16,2 0 0 0,0-4-2 15,-2 4 4-15,-2 0 0 0,-4 1 1 16,-7 5-3-16,-1 0 1 0,-7 4 0 0,-1 1-3 15,-7 2 1-15,0 0 0 0,0 0 1 16,-2 0-4-16,0 3-3 0,0 4-5 16,0 1-17-16,-6 2-23 0,-3-4-24 15,1 0-30-15,-6 0-75 0</inkml:trace>
  <inkml:trace contextRef="#ctx0" brushRef="#br0" timeOffset="50518.88">9420 5124 0 0,'2'1'99'0,"-2"0"84"16,0 2-161-16,0 2 21 0,2 4 21 16,-2 6-26-16,2 5-8 0,-2 3-9 15,4 1 10-15,0 0-15 0,-4 0-5 0,4 2 0 16,-4 1-5-16,3-2 0 15,-1-1-3-15,-2-3-1 0,4-1-1 16,-2-2 1-16,2-3-1 0,2 0-1 16,-2-2-4-16,2-2-5 0,1-2-11 0,1-2-17 15,-4-2-14-15,2-3-8 0,-6 0-37 16,0-2-73-16</inkml:trace>
  <inkml:trace contextRef="#ctx0" brushRef="#br0" timeOffset="50744.9">9325 5536 48 0,'0'0'220'0,"4"0"-161"0,2 0-31 16,0-4 30-16,5 1-20 0,1-3-2 15,5-1-10-15,1 0-11 0,5-2-4 16,2 1-1-16,4-4 2 0,0 1-2 15,2-1-2-15,0 3-3 0,0-1-6 16,-4 2 2-16,1 2 1 0,-3-1-5 0,-2 5-13 16,-2-1-12-16,-1 2-18 0,-1 1-20 15,-3 0-31-15,3 0-70 0,-4 0 56 16</inkml:trace>
  <inkml:trace contextRef="#ctx0" brushRef="#br0" timeOffset="52717.01">8012 6094 96 0,'-4'-1'58'15,"0"0"-33"-15,-2-1 27 0,4 1-16 0,0 1-11 16,-1 0 0-16,3 0-1 0,0 0-8 15,0 0 2-15,0 0 1 0,0 0-3 16,0 0-2-16,0 0 1 0,0 0-4 16,0 0-4-16,0 0-6 0,3 0 3 15,9 0 6-15,2 0 4 0,9-1-8 0,0-1 5 16,8 0-1-16,2-1-4 0,4 1-3 15,2 2 3-15,5 0-1 0,1 0-4 16,3 0 0-16,2 0 3 0,-1 3-2 16,3 3-1-16,-3-1 0 0,1 0 0 15,0 1-1-15,-3-4 0 0,3-1 1 16,-1-1 1-16,5 0 0 0,-2-1-2 15,-1-5 0-15,-1-2 1 0,-2 0 1 16,-9 0-2-16,0 0 0 0,-8 2 1 16,-6 0 2-16,0 3-3 0,-7 0-1 0,1-1 2 15,-2 1 1-15,-3 0-2 0,1 0-1 16,-3 0 2-16,2 1-1 0,-5 0 1 15,3 0-2-15,-4 1 1 0,1-3 1 16,1 2-1-16,-2-1-1 0,3 2 5 16,-7 1-1-16,-2 0-2 0,-2 0 1 15,0 0 0-15,0 0 5 0,0 0-2 16,0 0-3-16,-2 2-1 0,-2 6 2 15,-1-3-4-15,3 1 0 0,2 0 2 16,0-4 0-16,-2 4-2 0,0-2 1 0,0-1 1 16,0 2 1-16,0-3-2 0,-4 2 0 15,0 0 0-15,1-2 0 0,1 0-6 16,2-1-13-16,0-1-23 0,-2 0-33 15,-4 0-78-15</inkml:trace>
  <inkml:trace contextRef="#ctx0" brushRef="#br0" timeOffset="53773.07">8357 6337 118 0,'0'0'60'0,"0"0"-34"16,0 0 24-16,0 0-12 0,0 0-6 15,0 0-1-15,0 0-10 0,0 0-1 16,0 0-1-16,0 0-5 0,0 0 1 16,0 0 3-16,0 0-4 0,-2 0-1 15,2 0 0-15,0 0 1 0,0 0-4 0,0 0-4 16,0 0 0-16,0 0-1 0,0 0-3 15,7 0 2-15,3 0 0 0,2 0 1 16,3-1 0-16,3 0-3 0,1-2-1 16,4 0 4-16,-1 0-5 0,3-1 0 15,0 0 2-15,-2 1-1 0,-1-1 1 16,1-2-1-16,2 2 0 0,0-3 3 15,-4 3-3-15,1 1 1 0,-3-4 0 16,4 5 1-16,-3-1 1 0,3-1-4 16,-2 3 0-16,-5-1 2 0,3 2-1 0,-5 0-1 15,1 0 0-15,-5 0-1 0,0 0 2 16,-5 2-1-16,-1 2 0 0,-2-3 1 15,0 0 0-15,2 1-1 0,-2-2-1 16,-2 1 3-16,4-1-1 0,-4 0-1 16,0 0 1-16,2 0 0 0,-2 0 1 15,2 0 0-15,-2 0 0 0,0 0-1 16,0-1 1-16,0-2 0 0,0 2-1 15,0-1 0-15,0 0 0 0,0 2-2 16,0 0-4-16,0 0-5 0,0-1-13 0,0 1-16 16,0 0-29-16,0 0-40 0,0 0-72 15</inkml:trace>
  <inkml:trace contextRef="#ctx0" brushRef="#br0" timeOffset="54417.11">8657 6460 2 0,'0'1'2'15,"-2"2"1"-15,0-1 0 0,0 0-1 0,-2-1 69 16,0 1-35-16,-5-1-4 0,5 1 11 16,2-2-5-16,-2 0 1 15,0 0-4-15,2 0 4 0,0 0-12 16,0 0 0-16,0 0-3 0,-3 0-2 0,3 0-4 15,-2 0-1-15,2 0-5 0,0 2 2 16,0-2 0-16,2 0-1 0,-2 0 0 16,0 0-2-16,2 0 1 0,0 0-4 15,0 0 3-15,0 0-2 0,0 0-2 16,0 0-2-16,0 0-4 0,0 0 3 0,0 0-5 15,0 0 0-15,8 0 4 0,3 0 1 16,3 0-1-16,0 0-2 0,5-2-2 16,0-1 4-16,1-1-1 15,-1 1-2-15,2 0 1 0,-7 0 1 0,-1 2-2 16,-5 0 0-16,0 1 0 0,-2 0 2 15,-4 0-1-15,0 0-3 0,0 0 2 16,-2 0 1-16,5 0-3 0,-3 0-4 16,-2 0-2-16,2 0-8 0,0 0-7 15,0 0-9-15,0 1-11 0,2 3-20 0,-2-2-41 16,0-2-85-16</inkml:trace>
  <inkml:trace contextRef="#ctx0" brushRef="#br0" timeOffset="-207807.06">4345 3565 3 0,'2'-2'16'0,"0"2"-10"16,-2-1-2-16,0-2 58 0,2 2-46 0,-2-3 2 15,0 2-1-15,0 0 13 0,2 0-2 16,-2 0-6-16,0 1-8 0,2 1-2 15,-2-1-3-15,0 1-5 0,0 0 3 16,0 0-7-16,0 0 1 0,0 0-3 16,0 0 0-16,0 0 1 0,0 0 4 0,0 0-3 15,0 0 0-15,0 0 0 0,0 0 4 16,0 0-1-16,0 0 4 0,0 0 4 15,0 0 2-15,0 0 2 16,0 0-1-16,0 0-3 0,0 0 3 0,0 0-5 16,0 0-2-16,0 0-1 0,0 0 2 0,0 0-6 15,0-1 1-15,0 0-1 16,0-1 4-16,0 1-4 0,0 1 3 15,0 0-1-15,0 0 6 0,0 0-6 16,0 0 0-16,0 0-1 0,0 0 3 16,0 0-6-16,0 0 1 0,0 0 3 0,0 0-2 15,0 0-1-15,0 0 0 0,0 2 3 16,0 4 0-16,0 1-2 0,0 1 1 15,0-1-2-15,0 2 2 0,0 2-1 16,0 1-2-16,0 2 5 0,0 0 0 16,0 3-3-16,0 1-2 0,0 4 2 15,-2 0 4-15,0 1-1 0,2 0-1 16,0 1 2-16,0 0 0 0,0 1-2 15,0 1-1-15,0-1 9 0,0 3-4 16,0-4-4-16,0-1-2 0,2-3 1 0,-2-1-2 16,0-4 2-16,0-2-2 0,0-3 0 15,0-1 3-15,0-3-2 0,0 1-1 16,0-3 0-16,0 0 3 0,0 0-3 15,0-1 0-15,0 2 1 0,0-3 2 16,0 2-3-16,0-3-2 0,0 1 2 16,0 1-2-16,0-3 1 0,0 2 0 15,0-1 1-15,0 0 1 0,0 0-2 16,0-1-1-16,0 0 1 0,0 0-1 15,0 0-1-15,-2 1-3 0,2 2-1 0,0-1-2 16,0-2-4-16,0 0-5 0,0 0-1 16,0 0-6-16,0 0-9 0,6 0-12 15,3-3-27-15,-3-10-51 0,-4-2-83 16</inkml:trace>
  <inkml:trace contextRef="#ctx0" brushRef="#br0" timeOffset="-205366.92">4374 3517 90 0,'0'0'21'0,"0"0"11"16,0 0 2-16,0 0-6 0,0-1-1 0,0 0-5 15,-2-2-3-15,-2 2-5 0,2 0-1 16,0 1-1-16,-2 0 0 0,1 0-3 15,-1 0 3-15,2-2 3 16,0 1-1-16,2-1-1 0,-4 1-2 0,0-1 2 16,2 1-2-16,-2 0-4 0,2 1-2 15,0-1 1-15,-3-1-5 0,1 2 2 16,-2-1-1-16,4 1 1 0,-4 0-1 15,2 0-2-15,-2-1 0 0,-1 1 4 16,1 0-6-16,0 0 4 0,-2 0-2 0,-5 0-2 16,1 0 4-16,-1 4-2 0,1-1-2 15,2 0 5-15,4-2-2 0,-5 0-1 16,3 0 1-16,0-1 3 0,-3 0-1 15,1 0-2-15,-2 0 2 0,1 0 1 16,-1 0 0-16,-1 0 0 0,5 0-2 16,-2 0 1-16,2 0-1 0,-1 0 0 15,1 0-1-15,-4 0 3 0,-1 0-7 16,3 0 3-16,-3 0 0 0,5 0 3 15,-6 0-2-15,5 2-2 0,-3 3 1 16,0-2 2-16,-3 1-2 0,3-1-1 0,1 0 1 16,3-1 3-16,2-2-3 0,-2 0 0 15,2 0 0-15,1 0 1 0,-3 0 1 16,0 0-2-16,4 0 0 0,-2-1 1 15,-1-1 0-15,-1 0-2 0,0 1 1 16,2-1 2-16,-5 2-2 0,-1 0-1 16,-5 0 0-16,1 0 2 0,-1 0-1 15,1 6-1-15,-3-4 1 0,5 2 1 16,1 0-1-16,-1 0-1 0,3-1 0 15,3 0 2-15,0 1 1 0,0-3-4 0,3 1 2 16,1-1 2-16,4-1-2 0,-6 0-1 16,4 1 1-16,-2-1 1 0,-2 1 0 15,2 0-2-15,-3-1 0 0,1 4 2 16,0-1-1-16,-2 0-1 0,-3 3 0 15,-3-3 2-15,2 2 0 0,-3 1-2 16,-4-1 0-16,5 1 2 0,0-1 1 16,-1-1-3-16,5-2 1 0,-5-2 1 15,3 1 0-15,-1 0-2 0,1-1 1 16,4 0 1-16,-1 0-2 0,5 0 2 0,-2 0-2 15,2 0 1-15,2 0 0 0,0 0 0 16,0 0 0-16,0 0 0 0,0 0 1 16,-5 0-2-16,3 0 1 0,-4 0 1 15,2 0 0-15,2 0-2 0,-2 0 0 16,-1 0 2-16,-1 0-1 0,-2 0 0 0,1 0-1 15,3 0 2-15,0 0-2 16,0 0 2-16,2 0-1 0,0 0-1 16,-3 0 2-16,3 0-2 0,-2 0 1 15,4 0 1-15,0-1 0 0,0 1-2 0,0-1 0 16,2 0 2-16,-2 1 0 0,2 0-2 15,-2 0 0-15,2 0 2 0,-2 0-1 16,-3 0-1-16,5 0 2 0,0 0-2 16,-2 0 1-16,2 0 1 0,0 0-2 15,0 0 2-15,0 0-1 0,0 0-1 0,-2 0 1 16,2 0 1-16,0 0-2 0,0 0 2 15,0 0-1-15,0 0 0 16,0 0 1-16,0 0-2 0,0 0 1 16,0 0 2-16,0 0-1 0,0 0-1 0,0 0 0 15,0 0 2-15,0 0-1 0,0 0-1 16,0 0 1-16,0 0 2 0,0 0-1 15,0 0-1-15,0 0-3 0,0 0 4 16,0 0-1-16,0 0-2 0,0 0 1 16,0 0 1-16,0 0 0 0,0 0-3 15,0 0 0-15,0 1 2 0,0 2 0 0,0 3 2 16,0 2-2-16,0-1-2 0,0 3 3 15,0-1-2-15,0 2 1 16,0 1 2-16,0 3-1 0,2-1-1 16,0 0 1-16,1 5 0 0,-1-3 2 0,2 5-1 15,-4-1-2-15,2 1 2 0,0 2-1 16,-2-1 0-16,0-1 0 0,0-1 2 15,0 2-1-15,2-3-2 0,-2 1 1 16,2-6 0-16,-2 0 1 0,2-1-3 16,0-2 1-16,0 1 1 0,0 0 0 0,0 1-2 15,0-2 1-15,3 2 2 0,-5-4-2 16,0 0 2-16,2-2-2 0,-2 1 0 15,0-1 1-15,0-1-1 16,2-1 0-16,-2-1 2 0,2 0-1 0,-2-2-2 16,0 1 1-16,0-3 1 0,0 0 0 15,0 1-2-15,0 0 0 0,0 0 3 16,0 0-2-16,0-1 1 0,0 0 0 15,0 0 4-15,0 0-2 0,0 0-1 16,0 0 0-16,0 0 0 0,0 0 0 0,0 0-2 16,0-1-1-16,0-1 2 0,0-1 0 15,2 0-2-15,0 0-1 0,-2 1 3 16,2-1-1-16,2 0-1 0,-2 0 0 15,2 0 2-15,0 0 0 0,-2 0-3 16,5 1 1-16,-1 0 1 0,0 0 0 16,2-2-1-16,-1 2 0 0,3-1 2 15,0 1 0-15,3-1-2 0,-3 1 0 16,4-1 3-16,1 3-2 0,1-2-2 15,1-1 2-15,2 1 1 0,1 1 0 0,-1 0-2 16,-1 0 1-16,5-1 1 0,-2 0-1 16,4 0-1-16,-5-1 0 0,3 1 3 15,0-1-2-15,-3 3 0 0,1-2 0 16,0 2 1-16,-5 0 0 0,3-1-1 15,-3 1 1-15,1 0 1 0,2 0-1 16,-3 0-2-16,1 0 1 0,-1 0 2 16,1-1-2-16,1 1-2 0,-3-1 2 15,-3-1 2-15,3 2-2 0,-3 0-1 16,1 0 1-16,-3 0 1 0,2 0-1 0,1 0-2 15,-3-2 2-15,2 1 0 0,3-2 0 16,-3 2 1-16,1-2-1 0,3 1-1 16,-1-1 2-16,-1 1 0 0,1 0-1 15,-5 1-1-15,2 1 1 0,-1 0 1 16,-1 0-1-16,-2 0-1 0,1 0 1 15,-3 0 1-15,2 0-1 0,-2 0-1 16,3 0 2-16,-1 0-1 0,6 0 0 16,-1 0-1-16,1 0 1 0,-1-1 1 15,1 1-1-15,0 0-1 0,-3 0 1 16,1 0 1-16,1 0-1 0,-5 0-1 0,2 0 1 15,-4 0-1-15,1 0 1 0,-3 0 2 16,0 2-3-16,0-1 0 0,0-1 1 16,-2 0 2-16,0 1-2 0,0-1-1 15,-2 0 1-15,2 0 2 0,0 0-2 16,-2 0-2-16,0 0 3 0,0 0 2 0,0 0-2 15,0 0-1-15,0 0 1 16,0 0 2-16,3 0-1 0,-3 0-2 16,0 0 1-16,0 0 0 0,0 0-1 15,0 1-1-15,0 1 1 0,0 0 1 0,0 3-8 16,0-3-11-16,0 1-26 0,0-3-37 15,0 0-80-15</inkml:trace>
  <inkml:trace contextRef="#ctx0" brushRef="#br0" timeOffset="-203706.82">2241 3898 87 0,'0'0'58'0,"0"0"-36"0,0 0 22 0,0 0-12 16,0 0-7-16,0 0-2 0,0 0-5 15,0 0 5-15,0 0-5 0,0 0-3 16,0 0 1-16,0 0-1 0,0-1-1 16,-2 1-2-16,2 0 2 0,0 0-5 15,0 0 1-15,0 0-5 0,0 0-3 0,0 0-1 16,0 0-4-16,0 0-4 0,0 0 7 15,2 0 0-15,4 0 2 16,2 0-4-16,3 0 4 0,1-1 3 16,2-2-3-16,3-1-1 0,0 1 1 15,-3 2 0-15,3 0-2 0,-1 1 2 0,1-1 1 16,1 1-1-16,1 0-2 0,-1 0 0 15,1 0 3-15,0 0-1 0,1 0-1 16,1 0-1-16,-2 0 0 0,-1 0 2 16,3 0 0-16,-3 0 1 0,5 0 2 0,-2-4 4 15,-3 2-3-15,-1-2-3 0,-3 3 1 16,1-2 2-16,-1 1-6 0,1 0 2 15,-1 1 2-15,-1 0-2 16,-1 1-2-16,1 0 1 0,-1 0 1 16,0 0 0-16,3 0-3 0,-3 0 2 0,1 0 2 15,-1 0-1-15,-2 0-2 0,5 0 1 16,-3 0-1-16,1 0 2 0,-5 0-3 15,0 0 1-15,0 0 1 0,-1 0 0 16,3 0-2-16,-4 0 0 0,0 0 2 16,-1 0 0-16,3 0-1 0,-4 0-1 0,0 0 2 15,2 1 0-15,-2-1-2 0,5 1 1 16,-5-1 0-16,4 0 1 15,-2 0-2-15,3 0 0 0,-1 0 3 16,0 1-2-16,0-1 0 0,1 0-1 0,-1 0 2 16,2 0 0-16,-2 0-1 0,-1 0-1 15,-1 0 3-15,-2 0-1 0,0 0-1 16,0 0 0-16,-2 0-2 0,2 0 2 15,-1 0 0-15,3 0 2 0,0 0-4 16,-2 0 3-16,4 0-2 0,3 0 1 0,-5 0 0 16,0 0 1-16,-2 0-1 0,0 0-1 15,1 0 2-15,-3 2 0 0,-2-2-2 16,2 0 0-16,0 1 2 0,-2 0 0 15,2 2-2-15,0-1 0 0,0 0 2 16,-2-1 0-16,4-1-2 0,-4 0 1 16,0 0 1-16,0 0 0 0,0 1-2 15,0 1 1-15,0-2 2 0,0 0 0 16,0 0-1-16,0 0-1 0,0 0 4 15,0 0-1-15,0 0-2 0,0 0-1 0,0 0 0 16,0 0 2-16,0 2-4 0,0-2 1 16,0 0 1-16,0 0 0 0,0 0-7 15,0 0-1-15,0 0-2 0,0 0 2 16,0 0-2-16,0 0 0 0,0 0-2 15,0 0-8-15,0 0-8 0,0 2-16 16,0 0-24-16,0-2-46 0,0 0-68 16</inkml:trace>
  <inkml:trace contextRef="#ctx0" brushRef="#br0" timeOffset="-202894.77">2669 3769 92 0,'0'0'36'0,"0"0"-10"0,0 0 8 16,0 0-6-16,0 0 4 0,0 0-11 0,0 0-7 15,0 0 0-15,0 0-6 0,2 0-4 16,4 0-3-16,-4 0 10 0,8-1 3 15,-1-4-1-15,3 1-1 16,2-1 3-16,1 1-5 0,-1-1-5 0,1 2 4 16,1 1-1-16,5 2-4 0,-4 0-2 15,3 0-1-15,-7 0 7 0,1 0-1 16,-4 4-4-16,-3 0-1 0,1 1 2 15,-6-2-1-15,6 1-2 0,-6 3-1 16,0-2 4-16,1 3 0 0,-3 0-1 16,0 2 1-16,0 2 3 0,-7 3-3 0,-3 1 0 15,-5 6-2-15,1 1 4 0,0-1-4 16,-3 1 5-16,3-4-3 0,1-1-5 15,-1-1 4-15,-3 3-5 16,-1-1 2-16,7-1 3 0,1-3 0 0,4-1-7 16,6-2 1-16,0 1-9 0,0-1-28 15,10 0-34-15,7-1-52 0,-1-6-88 16</inkml:trace>
  <inkml:trace contextRef="#ctx0" brushRef="#br0" timeOffset="-202009.72">3797 4408 103 0,'0'-5'35'0,"0"1"9"0,0 0-4 15,2 2-7-15,-2-1 1 16,0 0 0-16,0 0-4 0,0 1-8 16,0 1-4-16,0 0-1 0,0 1 0 15,0 0-10-15,0 0-1 0,0 0-4 0,0 2-4 16,5 10 4-16,-1 4 3 0,0 6 1 15,0 3 1-15,0 7-8 0,2 6 2 16,0 4 1-16,-1 4 1 0,-1 3-2 16,0 3-1-16,0 3 4 0,-4 7-2 15,0 2-1-15,-2 3 21 0,-6 1-5 0,1-4-11 16,3 3-5-16,-4-5 8 0,4-3-3 15,-2-7 0-15,4-7-2 16,0-6 5-16,2-5 3 0,0-4-4 16,0-5-3-16,0-3 0 0,0-5-1 0,2-4-1 15,0-2 1-15,2-5-1 0,-2-1-2 16,-2-4 2-16,0 2-2 0,0-3 3 15,0 0 1-15,0 0 0 0,0 0-2 16,0 0 1-16,0 0-2 0,0 0 0 16,0 0-4-16,0-3 1 0,2-3-2 0,-2-1-6 15,2 0-6-15,2-4-8 0,0-2-7 16,0-2-19-16,3 1-20 15,-5-5-43-15,-2-5-64 0</inkml:trace>
  <inkml:trace contextRef="#ctx0" brushRef="#br0" timeOffset="-201245.68">3669 4450 39 0,'0'2'11'0,"0"-1"6"0,0 0 5 15,0 0 1-15,0-1 3 0,0 1-7 16,-2-1 0-16,2 0 0 0,-4 0 5 0,2 1 0 15,2 0-3-15,-2 0-4 0,2 0 1 16,-2-1 3-16,2 0 2 0,0 0-3 16,0 0-8-16,0 0 3 15,-2 0 0-15,2 0 0 0,0 0 6 0,0 0 0 16,0 0-4-16,0 0-1 0,0 0-7 0,0-8-3 15,6-3-4-15,6-6-4 16,5 2 3-16,6-1 0 0,-1-1 0 16,3 1-2-16,0 2 2 0,-2 3 4 15,-7 3-5-15,1 4-2 0,-5 3 3 0,3 1 0 16,-7 1-2-16,8 10 0 0,-7 2 2 15,-1 3 1-15,-2 4-3 0,-2 0 1 16,2 1 1-16,-3 1 2 0,5-2-2 16,-2 2-2-16,4 0 1 0,7 0-2 15,1-2-13-15,7 1-23 0,2-2-24 0,2-6-52 16,-2-3-107-16</inkml:trace>
  <inkml:trace contextRef="#ctx0" brushRef="#br0" timeOffset="-199301.57">2567 5892 37 0,'0'1'49'16,"0"-1"-20"-16,0 0 6 0,0 0-6 15,0 0 2-15,0 0 7 0,0 0-4 16,0 0-2-16,0 0-1 0,0 0-8 15,0 0-4-15,0 0-4 0,0 0-3 0,0 0 0 16,0 0-7-16,0 0 1 0,0 0-2 16,0 0-5-16,0 0 4 15,0 0 3-15,0 0 0 0,0 0 1 16,0 0-2-16,0 0 7 0,0 0-5 0,0-1-1 15,0-3-3-15,-4 3 3 0,2-2-1 16,0 2 0-16,-4-2-3 0,0 2 4 16,2-1-6-16,-5 2 3 0,-1 0-2 15,0 0 2-15,-3 0 0 0,3 1-2 16,-5 5 1-16,3 2 2 0,2 1-1 0,-5 4 0 15,5 4 0-15,0 1-1 0,-1 2 1 16,7 0-1-16,0 0-1 0,2-2 4 16,2 1-4-16,0-2-2 15,0-1 1-15,2 1 1 0,6-3-1 0,3-1-1 16,1 1 2-16,-2-3-2 0,5 0 2 15,3 0-2-15,-3-1 2 0,3-1-5 16,1 0 4-16,0-3-17 0,-1-2-6 16,1 1-1-16,-1-2 0 0,1-2-38 15,0-1-8-15,-3 0-11 0,1 0-40 0,-7-6-10 16</inkml:trace>
  <inkml:trace contextRef="#ctx0" brushRef="#br0" timeOffset="-197952.49">2799 6046 28 0,'0'-5'84'16,"2"1"-64"-16,-2-1 10 0,0 2-8 15,0-1-8-15,2 1 4 0,0 1 6 0,-2-1 0 16,0 2 4-16,0-3 0 0,0 2 2 15,0 0-3-15,0 0-5 0,-2 0-5 16,0 1 0-16,0-3-3 0,0 3-3 16,2 0-3-16,-4-1 0 0,4 2 0 15,0-2-3-15,0 2 1 0,-2 0-3 0,2 0 2 16,0 0 0-16,-5 0-2 15,3 0 3-15,2 0-1 0,0 0-6 16,0 0 4-16,0 0 1 0,-2 0-2 16,0 0-2-16,2 0 1 0,-4 0 1 0,4 0 0 15,0 0-2-15,0 0 0 0,0 0-1 16,-2 0 2-16,2 0-2 0,-2 0 1 15,2 2 1-15,0-1 0 0,0 1-1 16,-2-2 1-16,0 1 1 0,2 3-1 16,-2-4-1-16,2 2-1 0,0-1 3 15,0 1-2-15,0-2-1 0,0 2 0 16,0 1 2-16,0-2 0 0,0 1-3 15,0-1 2-15,0 1 2 0,0 1-2 16,0 1-1-16,0-3 1 0,0 2 1 0,0 1 0 16,0-2-2-16,0 2 1 0,0-1 1 15,0 1-1-15,0 1-1 0,0 0 1 16,0 1 2-16,0-2-1 0,0 4-2 15,4-4 0-15,-2 4 3 0,-2-2-2 16,2 0-1-16,-2 1 1 0,2 0 1 0,2 1-1 16,0-1-2-16,1 2 2 15,-1-1 1-15,4-2 0 0,-4 1-3 0,4-2 2 16,3 1 0-16,-3-3 1 15,0 1-2-15,0 0 1 0,1-4 2 0,1 0-1 16,0 0 0-16,1-1-1 0,3-8 5 16,1-3-2-16,-3-2-2 0,3-2 2 15,-5 1-1-15,0-1 2 0,-1 1-3 16,-1-1 1-16,-2 3 2 0,-4 1-1 15,0 0-4-15,-2 1 4 0,0 1 0 0,0 2-2 16,0 4 0-16,0 2 1 0,0 1 1 16,0 1-4-16,0 0 1 15,-2 0-3-15,-2 3 0 0,0 5 0 16,2 4 1-16,-2 2 1 0,4 0-1 0,0-1-5 15,0 0-5-15,0-3 1 0,6-1 2 16,4-1 4-16,-2-5-1 0,7 0 7 16,-3-3-2-16,3 0 1 0,1 0 1 15,1-3-3-15,1-5 5 0,1-2-3 16,-2 2-2-16,-1-1 3 0,1 0 0 15,-7 3 0-15,-2 1-3 0,-2 1 2 0,-1 2 2 16,-1 2-3-16,-2 0-2 0,0 0 4 16,0 0-2-16,0 7 1 0,0 3 1 15,-2 1-2-15,6 1 3 0,-4 2-2 16,0 1-1-16,0-1 1 0,1-1 2 15,-3-2-2-15,0-3-1 0,0-1 2 16,0-3 3-16,0-4-3 0,0 0 1 16,0 0 3-16,0 0 0 0,-5 0-3 15,1-1-1-15,2-6 0 0,0 0 1 16,0-2-3-16,2 0-1 0,0-1 2 0,0-1 0 15,0 1-1-15,0 0 0 0,0 3-1 16,6 0 2-16,3 3-4 0,1-2 1 16,0 2 1-16,5 1 2 15,-3-1-8-15,3 3-5 0,-1-2 5 0,-2 2 2 16,1 0 0-16,-1-2 3 0,-1 1 2 15,1-1 3-15,0 0-2 0,1-2-1 16,-1 2 5-16,-4-1-1 0,1 2 2 16,-3-2-1-16,-2 1 2 0,0 2 1 15,-4 0-4-15,4 1 0 0,-4 0-2 0,0 0 5 16,0 0-6-16,0 0 0 0,0 0 0 15,0 0 0-15,0 6 0 0,0 1 0 16,0 5 0-16,0 0 3 0,0 0-2 16,0 2-2-16,0-3 1 0,0 0 0 15,0-4 1-15,2-1-1 0,-2-2 1 16,0-1 1-16,0-2-2 0,0-1 3 15,0 0 4-15,0 0-2 0,0-2-3 16,0-5-2-16,0-2 0 0,0-1 0 16,0 0-1-16,0-3-2 0,4 1 3 0,3-1 1 15,-1 2-2-15,2 2 1 0,0 0-1 16,-1 3 2-16,1 0-3 0,-2 1-1 15,4 2 2-15,-3 2 0 0,3 1 1 16,-4 0-2-16,2 0 1 0,1 0 2 16,-3 3-2-16,2 5-3 0,-4-1 2 15,3 2-6-15,5 1-7 0,-2 1 3 16,3-1-23-16,3 0-32 0,1 0 9 15,-1-5-53-15,1 0-36 0</inkml:trace>
  <inkml:trace contextRef="#ctx0" brushRef="#br0" timeOffset="-196900.43">3727 6094 2 0,'0'0'62'0,"-2"0"12"16,2 0-47-16,0 0 14 0,-2 0-7 15,2 0-6-15,0 0-8 0,0 0-4 16,0 0-6-16,0 0-5 0,0 0-3 0,0 0 4 16,4-2 6-16,-2-3 2 0,6 0-3 15,3-2 7-15,-5-1 2 0,0 0-7 16,0-4 2-16,5 2 0 0,-3-2 4 15,-2-1-3-15,0-1-1 0,1 3-2 16,-3-2-2-16,-4 2-7 0,0 0 1 0,0 1 0 16,0 0 2-16,-4 2-2 15,-3 3-5-15,1 0 6 0,2 3 2 16,-2 2-4-16,-3 0-2 0,1 0-1 15,0 0 2-15,0 8-2 0,-3 0-1 0,7 5 2 16,-4 1-3-16,2 1 1 0,2 0-1 16,-1 2 2-16,3-1 2 0,0 0-3 15,2-1 0-15,0-3 0 0,0 0 1 16,7-4-1-16,1 0-2 0,0-3 3 15,0-1 1-15,9 0-2 0,-7-4 1 0,3 0 1 16,1 0 2-16,-1 0-4 0,-1-4 1 16,-2-5 2-16,3 1 0 15,-5-2-3-15,4 2 0 0,5-3 0 16,-1 0 0-16,3-1 0 0,-2 0-4 0,-5 3 5 15,0 0-1-15,3 3-3 0,-3-2 2 16,-1 4 1-16,-5 2 0 0,0 1-2 16,-4 1-1-16,-2 0 3 0,4 0 0 15,-2 0-1-15,0 0-1 0,-2 1 3 16,2 5 0-16,-2 1-1 0,0 3 0 0,0 2 1 15,0 0 2-15,0 3-1 0,0-2-1 16,0-2 2-16,0-1 0 0,0 0-3 16,0-3 0-16,0-1 0 15,7-1 4-15,-5-3-4 0,6-1 0 0,-4-1 2 16,4 0-2-16,3 0 2 0,-1-7 0 15,0 0-1-15,5-3-1 0,-5 3-4 16,0-1-4-16,-1 1 3 0,-1 3 2 16,-6 0-4-16,4 3 4 0,-6 1 1 15,0 0 0-15,2 0-1 0,-2 0-2 16,2 0 5-16,-2 4-1 0,2 6-1 0,5 1-1 15,3 0 2-15,2 0-2 0,5-3 1 16,-1-1 1-16,-1-5 1 0,1-1-1 16,1-1-1-16,-3 0-4 15,1-1 3-15,-5-7 2 0,1-2-3 0,-5-2 3 16,2-2 1-16,-2-1-2 0,5-2-1 15,-5 0 0-15,-2-2 4 0,2 0-1 16,-2-2-2-16,0 0 2 0,-2 0 0 16,-2-1 1-16,0-1-2 0,0 1 0 15,0-5 1-15,0-3 1 0,0-2-2 0,-4-2-1 16,4 5 0-16,-4 4 1 0,4 8 0 15,0 5-1-15,0 4 2 0,0 6 2 16,0-1-2-16,0 3-2 0,0 0-2 16,0 6-2-16,0 12 3 0,0 6 2 15,0 7 5-15,2 4-3 0,2 1-1 16,-2 1 1-16,7-3 0 0,1 2 0 15,-2-1-1-15,1-3 2 0,-5-6-1 16,0-5 0-16,-4-8-1 0,4-3 1 16,-2-4 9-16,0-1 0 0,-2-4-2 0,2 1 0 15,0-1-3-15,2 1 1 0,-1 1-3 16,3-3-3-16,4 3 3 0,0 0-1 15,5-1-3-15,3 2-1 0,7 0-3 16,8 1-14-16,2 2 15 0,9 0-45 16,-3 1-27-16,-2-1-44 0,1-2-62 15</inkml:trace>
  <inkml:trace contextRef="#ctx0" brushRef="#br0" timeOffset="-195689.36">4965 6135 97 0,'0'-3'44'16,"0"-2"-17"-16,0 2 16 0,0-1-12 15,0-2 0-15,0 1-3 0,0-1-8 0,2-1 1 16,-2 0-5-16,2-2-2 0,0-1 1 15,3-1 0-15,-3-2-4 0,4 1 2 16,-2-2-3-16,2-1-2 16,2-1 3-16,-3-3-6 0,1-1 1 0,0-2-3 15,-2-1 1-15,0-2 3 0,0 0-1 16,1-4-5-16,-3-3-1 0,2 1 2 15,-2-1-1-15,-2 0-1 0,0 4 1 16,0 0 0-16,0 5 2 0,0 2-6 16,-4 1 4-16,0 5 1 0,-1 0-1 0,1 6-1 15,0 4 1-15,2 1 2 0,0 3-1 16,2 1 0-16,-2 0 0 0,-2 0-1 15,-2 5-2-15,1 9-2 0,-3 6 1 16,0 4 3-16,6 5-1 0,-4 1-1 16,6 4 1-16,-2 4 2 0,-3 1-1 15,3 0-1-15,2-1 1 0,-4-4 0 16,4-3 1-16,0 0-2 0,0-2 0 15,0-1 2-15,0-2 1 0,2-3 4 16,4-4-7-16,-1-1-1 0,3-3 3 16,0-1-3-16,2-1 3 0,-1-5 4 0,-1 0-4 15,2-4-1-15,-1-2 0 0,1-1-1 16,-2-1 2-16,3 0-3 0,-5 0 1 15,2-3-3-15,0-4-1 0,3-3-2 16,-3-1-6-16,2 1 1 0,-1-2 0 16,1 0-3-16,-2 1 4 0,-2-1-3 15,1 5 1-15,-1-1 4 0,-4 2 6 16,4 2 0-16,-6 0 1 0,4 4 0 15,-4-2 1-15,2 0 1 0,-2 2-1 16,0-1-2-16,2 1 1 0,-2 0 1 0,2 0-2 16,-2 0-3-16,0 0 6 0,0 0-3 15,0 0 0-15,2 0-2 0,-2 0-4 16,2 4-10-16,-2-2-12 0,5 2-19 15,-3-1-21-15,2-1-27 0</inkml:trace>
  <inkml:trace contextRef="#ctx0" brushRef="#br0" timeOffset="-195348.34">5308 5983 1 0,'2'-2'177'0,"-2"0"-133"0,2-1 9 16,-2 1 5-16,0 0-19 0,0 1-7 0,0 0-3 15,0 1-12-15,0 0-9 0,0 0-3 16,0 0-2-16,0 4-2 0,0 3 5 16,0 1 2-16,0 1-5 0,0-1-1 15,0 3-2-15,0-1 1 0,0 1 0 16,5 1 0-16,-3-2-1 0,0 1 1 0,0 0-4 15,2 0-2-15,0-1-15 0,4-2-11 16,1-1-13-16,1-1-36 16,0-3 23-16,-3-3-58 0</inkml:trace>
  <inkml:trace contextRef="#ctx0" brushRef="#br0" timeOffset="-194516.29">5546 5972 89 0,'0'0'100'0,"0"0"-61"16,0 0 20-16,0 0-22 0,0 0-11 16,0 4-2-16,0 6 4 0,0 2-1 0,-2 2-3 15,-6 1-11-15,6-1 2 0,-5 1-3 16,7-1-2-16,-4-4-4 0,0 0-2 15,4-3 0-15,0-4-2 0,0-1 0 16,0-2-3-16,0 0 3 0,0 0 4 16,8-4-3-16,1-6-2 0,7-3-1 15,-5-1 3-15,3-1-2 0,-2 1-1 16,5-1 0-16,0 1 2 0,-3 0-2 15,3 1-1-15,-5 2 1 0,-4 2 1 16,5 3-1-16,-7 1-2 0,0 2 1 0,-4 2 2 16,0 1-1-16,-2 0-2 0,2 0 2 15,-2 4 4-15,0 3-1 0,0 4 0 16,0 1 2-16,-2 5 2 0,-4-4-5 15,0 2 8-15,2-2-4 0,0-1 1 16,4-3-5-16,0-3-2 0,0-1 1 16,0-4 1-16,0 0-2 0,0-1-1 15,4 0 2-15,4 0 2 0,4-6-2 16,-1-2-2-16,1-2 2 0,3 2-2 15,-1-1-4-15,0 0 0 0,-1 0-2 16,-1 1 3-16,-1 4 0 0,-5 0-1 0,0 3 3 16,-4 0 3-16,2 1-2 0,-4 0-3 15,0 0 4-15,0 0 3 0,0 4 0 16,0 5-3-16,-6-2 2 0,4 3 2 15,-4 2 2-15,4-2-4 0,-2 2 4 16,-1-2-1-16,5 0-3 0,-2-5-1 16,0 3-1-16,2-4 2 0,0-1-2 15,0 1-2-15,0-4 1 0,4 0-3 16,3 0-9-16,1 0-13 0,2 0-22 15,7-5-20-15,-5-7-38 0,5-3-77 0</inkml:trace>
  <inkml:trace contextRef="#ctx0" brushRef="#br0" timeOffset="-194304.28">6036 5939 64 0,'-4'7'117'0,"0"-3"-28"0,-2 1-43 15,-1 3 23-15,1 0-16 0,-2 1-6 16,4 3-9-16,0-1-15 0,-1 1-10 0,1 0-6 15,4 0-2-15,0 1-2 0,-2-1-2 16,2-1 0-16,0 0 1 0,0-3-3 16,0 0 0-16,2-3-5 0,7-2-6 15,-3-3-15-15,4 0-13 0,-2 0-20 16,5 0-36-16,-3-9-44 0</inkml:trace>
  <inkml:trace contextRef="#ctx0" brushRef="#br0" timeOffset="-193876.26">6125 5607 62 0,'4'-5'78'15,"-4"1"-30"-15,0 2-23 0,2 0 9 0,-2 2 7 16,0 0 12-16,2 0-25 0,2 0-21 15,-2 0 3-15,-2 11 7 0,0 5 2 16,0 3-1-16,0 5-7 16,0 3-2-16,0 3-3 0,0 4-2 0,0-3 4 15,-4 1-4-15,-2-1 1 0,0-1-3 16,0-4 2-16,1-3-2 0,1-3-2 15,0-4 0-15,4-1 2 0,-2-6 1 16,0 0-3-16,0-4 0 0,2-3 2 16,0-2 0-16,0 0-1 0,0 0 1 15,0 0 0-15,2-4-2 0,4-3-2 0,3-3 0 16,1-1-2-16,0 2-2 0,-2 1 4 15,-1 2-2-15,-1 2 3 0,2-1 2 16,-2 3-2-16,5 0-1 16,-1 2 2-16,-4 0 0 0,0 0-1 0,3 0-1 15,-3 0 2-15,4 7 1 0,3 0-2 16,-3 3-1-16,7-2 0 0,-5-1-11 15,0 2-16-15,-1-2-7 0,1-2-14 16,-4-1-22-16,1-1-15 0,-7-3-90 16</inkml:trace>
  <inkml:trace contextRef="#ctx0" brushRef="#br0" timeOffset="-193636.25">6470 5896 15 0,'0'4'227'0,"-4"-1"-190"15,-2 3 29-15,0 0-4 0,-3 2-11 16,3 1-12-16,0 0-10 0,4 0-13 0,-2 1-8 16,2 0 1-16,0 1-5 0,-5 0-2 15,5 0-1-15,2-1 2 0,-2 2-2 16,2-3-1-16,0 1-3 15,0-3-7-15,0-1-15 0,8-2-14 0,-1-3-14 16,3-1-13-16,0 0-2 0,3 0-36 16,-3-4-69-16</inkml:trace>
  <inkml:trace contextRef="#ctx0" brushRef="#br0" timeOffset="-192960.22">6594 5922 76 0,'4'-2'63'15,"-2"0"-34"-15,0 2 32 0,-2-1 3 16,0 1 6-16,0 0-31 0,0 0-17 15,0 0-4-15,0 1 2 0,-2 7 0 0,-4 2-1 16,0 2-1-16,0-1-1 16,0 0-7-16,-1 0 2 0,7 0-2 15,0 0 1-15,0-4-7 0,0 0-3 16,4-1 2-16,1 1-1 0,3-4-2 0,0 0-1 15,-2 0 2-15,-2-3-6 0,3 1-2 16,1-1-5-16,0 0 0 0,0 0-5 16,3 0-8-16,5 0 1 0,-3 0 10 15,5-2-12-15,-5 0-28 0,-1 1 17 16,-2-1-8-16,3 1-13 0,-3 1 20 15,1 0 27-15,-1 0 1 0,-4 0-54 0,-2 0 66 16,-2 0-2-16,-2 0 4 16,4 1 9-16,3 1-4 0,3 0 18 15,2-2 1-15,-1 2-19 0,1-2-7 16,-4 2 1-16,-3-1-6 0,-3 1 1 0,0 0-12 15,-2 2 6-15,0 1 8 0,0 0-2 16,-4 3 4-16,-3 0-2 0,3 0-2 16,-2 0 6-16,4 1-2 0,2-1 2 15,0-1 1-15,0-1 36 0,8-5-42 16,3-1 2-16,3 0-2 0,3-1-2 0,3-8 6 15,5-4-7-15,-2 1-13 0,-3-1 11 16,-3 1-6-16,-5 0 11 16,-3 2-1-16,-3 5 6 0,-4-1 13 15,0 3 11-15,-2 1 17 0,0-1-9 0,0 3 7 16,0 0-17-16,0 0-9 0,0 0-10 15,0 8-7-15,0 3 0 0,0 4 2 16,0 4 0-16,0 4-3 0,0 4 1 16,10 1 0-16,3 6 0 0,-5 0-1 15,4 1-8-15,-8-2 9 0,1-4-1 0,-5-1-1 16,0-7 2-16,0 2 3 0,-2-5 1 15,-7-2 7-15,-3 0 12 0,-5-3 7 16,3 0-6-16,-5-1 1 16,7-1-6-16,-3-4-5 0,7 1-5 0,-2-3-3 15,-1-1-4-15,5-3 1 0,-2-1-2 16,2 0-4-16,4 0-12 0,-2 0-19 15,-3-10-46-15,-5-9-82 0</inkml:trace>
  <inkml:trace contextRef="#ctx0" brushRef="#br0" timeOffset="-192811.2">6602 5548 1 0,'2'0'141'0,"-2"3"-145"0,0 5-19 15,-2 6-92-15</inkml:trace>
  <inkml:trace contextRef="#ctx0" brushRef="#br0" timeOffset="-191208.11">3287 6661 23 0,'0'-4'120'0,"0"1"-79"0,0-1 2 0,0 2 4 15,-2 1-12-15,0-2-2 0,2 3-4 16,-2-1-4-16,-3 1-3 16,1 0-6-16,-2 0-3 0,0 0 0 0,-2 3-5 15,3 8 1-15,-3 2-4 0,2 3 2 16,4 0-3-16,-2 2 0 0,0 1-2 15,4-1-1-15,-2 2 0 0,2-1 0 16,0-2-2-16,0-1 2 0,0-2 1 16,0-4-2-16,0-2-1 0,0-3 2 0,0-4 0 15,0 0-1-15,0-1-1 0,0 0 3 16,0-1 1-16,2-8 0 0,4-3-3 15,0-2 1-15,4-3-1 0,-3 0 0 16,3-1-3-16,-4 0 1 0,0 1 1 16,3 1 1-16,-7-3-3 0,4 4 1 15,0 0 1-15,-2 2 0 0,0 3-3 16,-2 2 3-16,0 4 1 0,-2 2-2 15,3 2 0-15,1 0-4 0,-2 0 3 16,4 2 1-16,0 4 1 0,0 2 1 0,1 2 1 16,5 0-1-16,0 1-1 0,7-2 1 15,-3-1 2-15,5 0-2 0,0-4-2 16,-3-1 3-16,7-3 0 0,-4 0-1 15,4 0 0-15,0-3 1 0,-5-4 3 16,1-7 0-16,-3 1-2 0,-1-2 5 16,0 0-1-16,-7 3-5 0,-2 0 0 15,-2 3 2-15,-6 0 0 0,0 1-1 16,0 1-1-16,0 1 1 0,-6 4-2 15,-6 2 1-15,-1 0 0 0,3 1-2 0,-4 12 1 16,3 2-1-16,-1 2-2 0,-1 2 1 16,3 1 1-16,2 1-5 0,2 2 2 15,4 1-3-15,2-5 2 16,0-1-3-16,8-4-1 0,6-3 4 0,7-2 2 15,0-4 1-15,5-4 1 0,-1-1 2 16,0-3 1-16,0-9 0 0,-2-3-3 16,-3 0 7-16,-1-3 2 0,0 1-3 15,-7 0 0-15,2 2 0 0,-7 2 4 16,-3 3-4-16,0 3 0 0,-2 1 0 15,0 2 1-15,-2 1-3 0,2 1-3 0,2 1-2 16,0 1 1-16,0 0-1 0,5 0 0 16,-1 6 3-16,4 2 0 0,-3 2-2 15,1 1 1-15,0 2 0 0,3 1 4 16,-3 0-4-16,-2 1-1 0,-4-1-1 15,1 0 4-15,-5-1-1 0,0 1-2 0,0-2 4 16,0 0-2-16,0-3 1 16,-7 0-1-16,1 1 1 0,-2-2 3 15,-2 3 2-15,-1-4 5 0,-3 2 2 16,1-3-6-16,3-1-4 0,4-1-2 0,-2-3 1 15,8 2-2-15,-5-2-1 0,5-1-2 16,0 1-2-16,0-1-17 0,9 0-14 16,1 0-26-16,-2 0-48 0,-1-10-98 15</inkml:trace>
  <inkml:trace contextRef="#ctx0" brushRef="#br0" timeOffset="-191034.1">4066 6698 29 0,'0'2'202'0,"0"1"-175"0,0 4-9 15,-2 2 11-15,-4 3 1 0,4 1-4 16,0 1-21-16,2 3-3 0,0-1 0 16,0 2-3-16,0-3-8 0,8 1-18 15,0-3-17-15,5 0-19 0,-1-7-37 0</inkml:trace>
  <inkml:trace contextRef="#ctx0" brushRef="#br0" timeOffset="-190749.08">4428 6670 61 0,'-4'-3'163'0,"-9"-1"-105"15,3 4 0-15,-5 0-8 0,3 0-16 16,2 0 2-16,3 4-12 0,1 4-13 16,4 1-6-16,-2 3-5 0,4 2 1 0,0 2 1 15,0 0-1-15,6 0-2 0,0 1 0 16,7-1 2-16,-1 0 0 15,-1-3-1-15,-3 1 0 0,0-3 1 0,-2 1 1 16,-1-2-3-16,-1-1 2 16,-4 1-1-16,0-2 3 0,0 3-2 0,-7-4 1 15,5 3 1-15,-8 1 0 0,6-2-2 16,-4 1-3-16,-1-1 3 0,1-1 0 15,4 0-2-15,-2 0 0 0,4-2-10 16,0 0-16-16,2-2-23 0,0-1-33 16,0-3-38-16,0 0-65 0</inkml:trace>
  <inkml:trace contextRef="#ctx0" brushRef="#br0" timeOffset="-189824.03">4610 6464 42 0,'0'0'-14'16,"0"1"105"-16,0 0-36 0,0-1-45 15,0 1 24-15,0 2 5 0,0-2-11 16,0 7-3-16,0-2 0 15,0 4 0-15,-2-1-4 0,-3 1 0 0,1 1-8 16,-2 0 3-16,4 1-6 0,0 1-1 16,2 0-6-16,0 2-1 0,0-1-2 15,2 3 0-15,4 1 1 0,3 4 0 16,-7 0 1-16,6 2-3 0,-4 3 3 15,0 0 0-15,-2 2-1 0,0-3-2 0,0-2 1 16,-2-4 1-16,2-4-2 0,-2-4-3 16,2-3 2-16,-2-4 2 0,0-3-1 15,0-1 1-15,0-1-2 0,7 0 4 16,-3-5-5-16,2-8 0 0,4-1-2 15,-3-1-10-15,5 1-2 0,0-2-3 0,-1 3 0 16,1-1 8-16,1 2 0 16,-1 1 0-16,0 1 8 0,5 4 2 15,-5-1 0-15,3 4 1 0,3 0-1 16,1-1 3-16,-3 1 16 0,7 0-12 0,-6 2-6 15,-7 1 1-15,0 0 1 0,-5-1-1 16,-1-1 2-16,-4 1 4 0,0-2 22 16,0 2-11-16,-11 0-5 0,3 1 4 15,0-1-2-15,0 1 3 0,-1 0-9 16,-1 0 2-16,0 0-1 0,-1 2-1 15,5 3 2-15,-4-1-3 0,6 3-3 16,-5 1-2-16,3 2-1 0,2 4-2 16,0 0 4-16,4 0-4 0,0 1 1 15,0-3 1-15,2-1 0 0,6-1-2 16,-2-2 0-16,3-1 3 0,1-3-2 0,0-1 0 15,1-1 0-15,-1-2 1 0,-2 0 2 16,-2 0-3-16,1-3 2 0,-3-3 0 16,0 0 1-16,0-1-4 15,-2-3 2-15,2 0 2 0,-4-1-1 0,2 1-2 16,-2-1 1-16,0 0 0 0,0 0 0 0,0-1-2 15,0 1 0-15,0 1 3 16,0 1-2-16,2 4-1 0,0 0 0 16,5 2 1-16,1-2-1 0,2 4-1 15,5 0 1-15,-3 1 1 0,3 0 1 0,-7 0-2 16,4 0 0-16,1 7 2 0,1 4-1 15,-1 0-1-15,-5 2 1 0,0 1 1 16,-4-3 0-16,-2 3-2 0,-2-4 1 16,0 1 2-16,0-2-1 0,0-4 0 15,0-1-1-15,0-4 2 0,0 0-1 0,0 0 0 16,0 0-1-16,2-7 1 15,13-5-1-15,-3-5-2 0,7 1 1 16,-1 1 2-16,1-2-1 0,8 4-1 16,-4 0 1-16,4 3 0 0,-5 4 0 0,3 1-1 15,-6 5 0-15,1 0 2 0,3 0-1 16,4 0-1-16,2 2-2 0,-2 5-8 15,-2-2-25-15,-5 2-20 0,3-2 12 16,-2-1-52-16,-9-4-54 0</inkml:trace>
  <inkml:trace contextRef="#ctx0" brushRef="#br0" timeOffset="-189202.99">4194 6529 101 0,'0'0'194'0,"0"0"-165"15,0 0-20-15,4 3-11 0,0 3-15 16,1-1-66-16</inkml:trace>
  <inkml:trace contextRef="#ctx0" brushRef="#br0" timeOffset="-168651.82">5443 5693 36 0,'0'0'23'0,"0"0"1"16,0-1-1-16,0 0 3 0,0-1 3 15,0 1-1-15,-2 0-7 0,-2 0-2 16,-1 0 1-16,5-1-5 0,-2 2-3 15,-2-3-2-15,2 2 2 0,-4 1-1 16,2-1-7-16,-2 1 2 0,4 0 2 0,-3 0 0 16,3 0-4-16,0 0 4 0,0-1 2 15,-2-1 6-15,2 1-3 0,2 0-2 16,-2 1 4-16,2 0-3 0,0 0-2 15,0 0 3-15,0 0 4 0,0 0-1 16,0 0 4-16,-2 0 0 0,0 0-1 0,2 0-1 16,-2 0-5-16,0 0-2 15,0 0-3-15,0 0-1 0,-1 0-6 16,3 0 0-16,0 0 1 0,-4 0-4 15,4 7-15-15,-2 1-48 0,0-6-115 0</inkml:trace>
  <inkml:trace contextRef="#ctx0" brushRef="#br0" timeOffset="-139607.15">7301 10354 84 0,'0'0'48'0,"0"0"-28"16,0 0 6-16,0 0-4 0,0 0-3 16,0 0-1-16,0 0-2 0,0 0-2 15,0-1 6-15,0 1-2 0,-2 0 1 16,2-3-1-16,0 3 3 0,0-2-2 15,-2 1-2-15,0 0 5 0,0 1-2 16,2 0-3-16,0 0-7 0,-2 0 2 16,2 0 1-16,0 0-6 0,0 0-3 0,0 0-2 15,0 2 2-15,-2 6 1 0,2 2-1 16,0 1 0-16,0 2 5 0,0 3-3 15,0 5 0-15,0 1-2 0,0 5 4 16,-2 3-3-16,-3-1-2 0,3 4 5 16,-2-1-5-16,2-1 0 0,-2 1-2 0,0-2 3 15,-4-2-2-15,1-1 0 16,3-4-1-16,-4-2 0 0,4-4 2 15,0-2-1-15,2-2-4 0,0-5 4 16,0-3 0-16,0-2-1 0,2-3-2 0,0 0 1 16,0 0 1-16,0 0-6 0,0-1-7 15,0-11-7-15,6-2-16 0,2-6-23 16,-4-2-35-16,-2-4-51 0</inkml:trace>
  <inkml:trace contextRef="#ctx0" brushRef="#br0" timeOffset="-139226.15">7210 10338 74 0,'-4'0'70'0,"4"1"-36"0,0-1 2 15,0 0-9-15,0 0-18 0,4 0-3 0,9 0 20 16,3-4-2-16,3-7 0 0,5-1-10 16,3-4 2-16,6 2 3 0,3-2 0 15,-1-1-3-15,0 0 4 0,2-1 4 16,-2 4-8-16,-6 2-4 0,-2 5-9 15,-10 3-1-15,-3 4 2 0,-4 0-6 0,1 0-3 16,-5 0-4-16,-4 6-7 0,0 1-5 16,-2 2-7-16,0 1-12 0,0 1-8 15,-2 0-13-15,-2-2-25 16,-4 1-38-16</inkml:trace>
  <inkml:trace contextRef="#ctx0" brushRef="#br0" timeOffset="-139004.12">7309 10570 41 0,'7'0'170'0,"-3"0"-139"0,6 0 15 0,2-1 19 16,7-7-28-16,-2 0-8 0,5-1-10 15,-1 0-8-15,0 1-3 0,-1 2-2 16,-1 2-5-16,-3 2-1 0,1-1 0 16,2 2-7-16,-3 1-10 0,-1 0-31 15,-3 0-62-15,-4 0-30 0</inkml:trace>
  <inkml:trace contextRef="#ctx0" brushRef="#br0" timeOffset="-138447.09">7950 10291 193 0,'2'0'54'0,"-2"0"-14"15,0 0 13-15,2 5-27 0,-2 6 9 16,4 5-9-16,-4 3-8 0,2 5-7 0,-2 1-5 16,0 2 1-16,0 1 8 0,-6-1-7 15,4 1-5-15,-4 1 7 0,2 0-3 16,-2-4 1-16,-1-2-6 0,5 0 2 15,-4-3-1-15,4-1-1 0,2-3-2 16,0-3-1-16,0-4 3 0,0-2-5 0,0 0-8 16,0-5-12-16,0 1-8 0,0-3-20 15,0 0-14-15,4 0-18 16,-2-9-52-16</inkml:trace>
  <inkml:trace contextRef="#ctx0" brushRef="#br0" timeOffset="-138178.08">7969 10217 53 0,'2'0'125'0,"2"0"-29"15,-2 0-65-15,2 0 19 0,9 0 0 16,-1 0-17-16,4 0-14 0,1 0-8 16,0 2-8-16,1 2-1 0,3 0-1 15,2 1 2-15,-3-1-1 0,3-1-2 16,-2-2-6-16,-1 2-1 0,-1-2-20 0,-7-1-15 15,-1 4-16-15,-5-4-31 0,-4 0-34 16</inkml:trace>
  <inkml:trace contextRef="#ctx0" brushRef="#br0" timeOffset="-137943.06">8018 10448 2 0,'13'1'20'0,"-3"-1"110"0,3 0-90 0,3 0 15 15,3-3-20-15,1-3-15 0,1 1-2 16,0 0-5-16,1-2 7 0,-1 2-10 16,4 0 8-16,-2 0-10 0,-3 1-4 15,-1 1 4-15,-5 1 4 0,-3 0-7 16,-1 2-5-16,-4 0-5 0,-2 0-14 15,3 2-27-15,-7 4-28 0,0 0-30 16,0-2-54-16</inkml:trace>
  <inkml:trace contextRef="#ctx0" brushRef="#br0" timeOffset="-137714.05">8012 10694 155 0,'-2'2'107'15,"2"0"-66"-15,0 1 10 0,2-2-3 16,8 2-10-16,7-2-5 0,2-1-11 16,3 0-12-16,1 0-3 0,2-3-2 0,0-3-4 15,0 0 7-15,3-3-8 0,3 0 2 16,-2-2-1-16,7 0-8 0,-8 1-28 15,-1 3-33-15,2-2-84 0,-4-5-12 16</inkml:trace>
  <inkml:trace contextRef="#ctx0" brushRef="#br0" timeOffset="-137203.02">8587 10330 71 0,'-4'1'77'0,"-3"1"-46"0,3-1 14 16,2-1-4-16,0 1-11 0,0 1 2 0,2-2-5 16,0 2-6-16,0-2-9 0,0 0-10 15,4 0 6-15,9 0 11 16,3-5-1-16,5-1-5 0,6-1 4 15,2-2 0-15,10-2-5 0,2-2 6 0,3 0 6 16,3 0-10-16,-1-1-10 0,1 3 4 16,-1-2 11-16,-5 2-5 0,-6 3-10 15,-8 2-4-15,-6 1 4 0,-7 2-3 16,-5 0 0-16,-5 1-1 0,-2 2 2 15,-2 0-1-15,0 0-1 0,0 0 0 0,0 1-2 16,-4 8-5-16,-3-1-8 16,-1 2-9-16,0 0-15 0,0 0-16 0,-1 1-19 15,3-1-22-15,-6-3-48 16</inkml:trace>
  <inkml:trace contextRef="#ctx0" brushRef="#br0" timeOffset="-136942">8940 10297 268 0,'0'6'50'16,"0"3"-13"-16,0 8 42 0,0 1-17 15,0 5-16-15,0 5-22 0,0-1-11 16,-2 5-2-16,-2 0-2 0,-2 1-4 16,4-1-2-16,-2-2-1 0,0-2-1 15,4-4 0-15,0-3-2 0,0-5 1 0,0-3-12 16,0-3-15-16,8 0-27 0,-2-6-34 15,-4-3-73-15</inkml:trace>
  <inkml:trace contextRef="#ctx0" brushRef="#br0" timeOffset="-136225.96">10859 9767 86 0,'-15'6'86'0,"3"3"-53"0,-5 3 22 16,-1 1-6-16,-3 5-11 0,-4 3 0 15,0 7-7-15,-4 6-1 0,-4 8-4 16,-6 8 1-16,0 8 6 0,-3 5-7 16,7 2-8-16,8-2-4 0,11-4-5 15,8-1-6-15,8-6-3 0,0-2 1 16,8-5 0-16,10-4-3 0,11 0-15 0,9-5-11 15,5-1-20-15,5-4-4 0,7-8-69 16,-1-6-123-16</inkml:trace>
  <inkml:trace contextRef="#ctx0" brushRef="#br0" timeOffset="-135706.93">11311 10175 224 0,'0'-1'55'0,"0"1"-1"0,0 0 4 16,0 0-28-16,0 7-17 0,0 10-1 0,-2 2 1 15,-2 7-3-15,0 0 0 0,0 0-8 16,2-1 0-16,0-2 2 0,2-1-1 15,-4-2-2-15,4 0 1 0,0-2-3 16,0-3 4-16,0-2-5 0,0-1 1 16,0 2 2-16,0-2-2 0,0 0 1 0,0-7-19 15,0-2-13-15,4-3-19 0,0 0-26 16,0 0-10-16,-4-4-55 0</inkml:trace>
  <inkml:trace contextRef="#ctx0" brushRef="#br0" timeOffset="-135465.92">11301 10190 192 0,'16'-7'57'0,"1"-4"3"16,4 0 5-16,1-1-25 0,-1 1-9 15,2 3-5-15,-2 3-9 16,-1 1-13-16,-1 2 0 0,-5 2 0 0,1 0-5 16,-5 0 1-16,0 0 1 0,-3 4-6 0,-1 3-11 15,-2 1-13-15,-2-1-8 16,-2 1-22-16,0 0-16 0,0-2-39 15,-6-1-51-15</inkml:trace>
  <inkml:trace contextRef="#ctx0" brushRef="#br0" timeOffset="-135268.91">11295 10359 43 0,'8'0'29'0,"4"0"125"0,-1 0-101 15,7 0 14-15,1-3-19 0,0-1-21 16,3-3-1-16,1 3-8 0,2 0-11 15,0 0-1-15,-1 1-2 0,1 2 0 0,-2-1-3 16,0 2-5-16,-5 0-16 0,-3 0-52 16,-3 0-45-16,-6 0-87 0</inkml:trace>
  <inkml:trace contextRef="#ctx0" brushRef="#br0" timeOffset="-135065.89">11768 10305 9 0,'0'6'298'0,"0"3"-251"16,0 0 4-16,-2 4 21 0,-2 1-27 16,-2-2 4-16,6 3-37 0,0-5-11 15,0 1 1-15,0-1 0 0,4-3-3 16,0 2-5-16,6-2-16 0,-1 0-1 0,5-4-40 15,-4-3-101-15,-1 0-135 16</inkml:trace>
  <inkml:trace contextRef="#ctx0" brushRef="#br0" timeOffset="-134133.84">11975 10381 16 0,'6'0'87'0,"0"0"-73"0,-2 0 13 0,7 0 1 16,-1 0-7-16,0-7 3 0,7-1-1 15,-1 0-2-15,-1-5 4 0,1 2 22 16,1-6-21-16,-3-2-1 0,3-2 6 16,-5 0 4-16,3-1-12 0,-7-2 1 15,0 4-9-15,-8-2-4 0,2 5 1 0,-2 0-7 16,0 4-1-16,-2 2-2 0,-6 5-1 15,0 4 3-15,-5 2-5 16,3 0 0-16,-2 6 0 0,3 5 0 16,-1 4 0-16,0 3-4 0,-1 2 1 0,1-1 0 15,2 5-6-15,0-1 4 0,6 2-3 16,2 2-7-16,0-3-6 0,0-1-4 15,8-4 9-15,2-3 16 0,5-6-2 16,1-5 1-16,3-5 4 0,-1 0 2 16,3-11 3-16,0-7 9 0,3-2 4 0,1-8 5 15,4 0-6-15,-2-8-5 0,2-2-2 16,-6-3 1-16,2 1-1 0,-9 0-3 15,-3 3 1-15,-3 5-4 16,-6 0-2-16,-2 7-1 0,-2 0-3 0,0 5 2 16,-4 5 0-16,-6 4-2 0,3 4 2 15,1 5-1-15,2 2-2 0,-2 4-1 16,0 13 0-16,-1 2 2 0,-1 7-3 15,2 3 1-15,0 6-6 0,6 5-1 16,0 0 5-16,0 3-2 0,12-1-8 0,7-3 11 16,1 1-7-16,9-4-11 0,2-4 2 15,0-4-11-15,0-6 8 0,0-8 7 16,-4-6 1-16,-4-7 10 0,-4-1 0 15,-3-2 5-15,-5-10 2 0,-3-3 4 16,0-4 12-16,-4 0 3 0,0-1-8 16,-4-1-4-16,0 3-5 0,0 1 3 15,-2 4-2-15,-8 4 1 0,0 3-2 16,-3 5 3-16,-1 1 0 0,1 2 0 15,1 10-5-15,2 6-2 0,-5 1-2 0,5 5 2 16,-1 3-2-16,7 1 1 0,0 0 1 16,4-2-1-16,0-4-1 0,0-3 0 15,4-4 1-15,9-5 0 0,-1-7 1 16,7-3-3-16,-1 0 3 0,3-16 1 15,4-6-2-15,0-7-1 0,1-9 1 16,3-1 3-16,-2-4-4 0,2-3 2 16,-2-2 2-16,0 0 3 0,-6 1 2 15,-7 2-6-15,-2 3 2 0,-7 0-4 16,-3 4 0-16,-2 3 1 0,0 6 0 15,0 13 0-15,-4 6 0 0,-5 10 3 0,-5 2 6 16,1 16-2-16,-1 9-3 0,-3 8 5 16,5 6-2-16,-2 7-7 0,1 6 0 15,3-2 2-15,6 2-1 0,4-3-2 16,10-2-16-16,15-4-12 0,14-7-20 15,9-9-148-15,3-7-44 0</inkml:trace>
  <inkml:trace contextRef="#ctx0" brushRef="#br0" timeOffset="-131754.72">13366 10354 39 0,'0'0'135'0,"0"0"-106"0,0 0 6 15,0 0-5-15,0 0-12 0,0 0-4 16,0 0-5-16,0 0-11 0,2 0 9 16,4 0 6-16,0 0 5 0,1 0-2 0,3 0 3 15,0-5 3-15,5-5-1 0,3 0-4 16,1-4 0-16,0-4 0 0,5 0-1 15,1-6 1-15,2-1-4 16,-2-3 4-16,2 2-8 0,-2-2 1 0,-3-1-1 16,-3 1 0-16,-5 0-1 0,1 3-5 15,-11 5 2-15,0 0 2 0,-4 1-7 16,0 2 2-16,0-2 1 0,-10 2 0 15,-5 0-2-15,-3 4-2 0,-1 2 1 16,-4 2-2-16,-1 4-4 0,-1 3 1 0,-2 2-2 16,0 1 6-16,4 10-6 0,3 8 5 15,-3 4 1-15,4 5 2 0,1 6-3 16,5 3 1-16,3 4 1 0,2 4 0 15,4 2-4-15,4-1-9 0,0 2-3 16,0-3-4-16,6-5 7 0,10-6 8 16,5-10 3-16,6-5 0 0,6-8 0 15,0-3 0-15,6-8 4 0,5 0 0 16,-1-1 1-16,3-12 0 0,-3-3 1 15,0-6 1-15,1 0-1 0,-1-5-1 0,-4-2-1 16,-1-1 5-16,-9-3-4 0,0 1 1 16,-9 0 2-16,1-1 0 0,-3 0-2 15,-5-1-4-15,-5-1 4 0,-2 0 0 16,-4-2-5-16,-2-1 1 0,2-2 0 15,1-4 0-15,1-1-3 0,0-3-5 16,0 3 1-16,-4 1-1 0,0 0-2 16,0 6 4-16,0 4 4 0,-2 6 2 15,-2 8 0-15,0 6 0 0,-3 5 2 16,7 1-1-16,-4 4 0 0,0 0-1 0,4 0 1 15,-4 3-2-15,0 0 3 0,-2 1-5 16,-3 5 1-16,1 7 2 0,-4 4-1 16,1 2 0-16,-3 4 1 0,4 3 2 15,-3 6-3-15,1 4 0 0,1 6 2 16,-1 5 1-16,0 9 1 0,1 3-4 0,3 5 4 15,2 4-1-15,0 5 0 16,4 4-2-16,2 4 1 0,0 3 1 16,0 4-2-16,0 4-2 0,0 0 4 15,6-3 3-15,-2-8-4 0,-4-7-1 0,0-10 2 16,0-8 0-16,-2-10-1 0,-2-9 4 15,-2-10-2-15,-3-8 2 0,1-7 0 16,0-8 1-16,-1-3 3 0,1 0-1 16,-2-9-4-16,4-6-4 0,-3-6-1 15,7-2 2-15,0-2-1 0,2-1-3 16,0-2 1-16,9-2-4 0,3-2-4 0,4-3-7 15,1-2-3-15,6-2-14 16,-1 0-26-16,3 8-9 0,0 6 10 16,2 5 15-16,-2 4-1 0,4 1-5 15,-2 0 2-15,-1 1 11 0,-3-4 11 0,0-1 9 16,-4-1 14-16,-3-5 6 0,-1-1 14 15,-5-5 28-15,0-2 0 0,-4-2-9 16,3-4-8-16,-5-2-7 0,4-6-2 16,-2 0-7-16,-2-5-8 0,1 0 0 15,-3-3-4-15,0 3-1 0,-2 4-1 0,0 6 4 16,0 10 4-16,0 4 11 0,-2 10 8 15,-5 4 1-15,5 8 9 16,-2 3-3-16,4 3-13 0,0 0-8 16,0 0-7-16,-2 0-6 0,0 1 0 0,0 11 2 15,-4 3 2-15,2 5 0 0,-3 2-2 16,1 3 0-16,2 7-1 0,-2 3 2 15,2 9-1-15,0 5 2 0,-3 6 0 16,3 3 0-16,-2 3-2 0,2 3 2 16,-2 2 1-16,2 1-1 0,0-1-1 0,-1-1 0 15,3-6 1-15,-2-7 1 0,2-8-5 16,-2-6 4-16,2-6-2 0,-2-11 1 15,2-3-1-15,0-9 1 16,2-5 2-16,-2-3-2 0,0-1 7 0,2-1-2 16,0-12-5-16,0-5-1 0,0-4-3 15,4-5 2-15,0-1-5 0,4-5-4 16,2 0 4-16,-1-1-4 0,3 0 3 15,-2-1-8-15,5 4-2 0,-3 5 10 16,3 5-1-16,1 6 0 0,3 3-2 0,-3 4-5 16,3 0 10-16,0 4-1 0,-1-2 1 15,1-1 2-15,1-2 4 0,1-2 1 16,2 0-3-16,0-4 6 0,-1 0 6 15,1-5 3-15,0 2 17 0,-2-1-22 16,-7 2 2-16,-6 1 5 0,-4 1-9 16,-4 4 8-16,0-1-1 0,-2 4-4 15,-6 2-1-15,-4 1 0 0,-3 4 0 16,1 1-2-16,-3 0-2 0,5 3-2 15,-3 9 2-15,3 5-2 0,0 4 0 0,1 2 0 16,1 3-1-16,2 1 3 0,1-1-3 16,5 2 2-16,2-3-1 0,0-1-2 15,9-1-2-15,3-2 1 0,0-4 3 16,1-3-3-16,3-4 0 0,3-7 0 15,4-1 3-15,1-2 3 0,5-4-4 16,0-10 1-16,4-5 2 0,0-3-3 16,1-3-1-16,-1 1-1 0,-6-3 1 15,-7 0 0-15,-5 1-1 0,-7-1 0 16,-6 2 1-16,-2 2 0 0,0 4-3 15,-4 3 1-15,-9 3 1 0,-1 7-1 0,0 5-2 16,-3 1 0-16,5 1 2 0,-1 12 0 16,5 2-3-16,4 5 5 0,0 1-4 15,2 4 0-15,2 1-1 0,0-1 0 16,0 2 2-16,0-3-3 0,6 0-1 15,2-6 4-15,4-2 0 0,7-4-3 16,2-3 0-16,1-4 5 0,3-5 0 16,0 0-1-16,0-3 1 0,4-11-1 15,-6-5 3-15,1-1-1 0,1-4-2 16,-6-4 1-16,-3 0 2 0,-5-2-3 0,3 0 2 15,-8-3-1-15,1 1 2 0,-3 1 0 16,-4-2-1-16,0 0 0 0,0-3 2 16,0 0-1-16,0-3-3 0,0-1 0 15,0-3 2-15,0-1-2 0,6 0-3 16,0 8-5-16,0 9 2 0,-4 9 5 0,2 10 2 15,-4 5 2-15,0 3 2 16,0 0-5-16,0 9-2 0,0 9 10 16,0 5-2-16,0 7-2 0,0 5-2 15,0 7 0-15,0 5 0 0,0 1-1 0,0 2 0 16,-4 0 1-16,2 2 1 0,-2-4-1 15,0-6-1-15,-2-7 0 0,4-8 2 16,-4-11-4-16,6-8 9 0,0-4 4 16,0-4 0-16,0 0 2 0,0 0 0 15,10-3 1-15,2-6-4 0,3-1-5 0,1 2-5 16,1 2 1-16,3-1 0 0,-1 0-1 15,4 2-1-15,0 0 0 16,12 1-5-16,6-1-7 0,0 0 0 16,11 1-45-16,-9 1-11 0,3 1-83 0,-5-2-142 15</inkml:trace>
  <inkml:trace contextRef="#ctx0" brushRef="#br0" timeOffset="-130726.65">16039 9685 29 0,'0'-3'33'0,"0"2"5"0,0 0 90 16,0 1-88-16,-6 0-7 0,-3 0 7 15,1 0-6-15,2 0-8 0,0 3 0 16,-1 6-12-16,1 3 0 0,4 2 4 0,-4 5 0 15,4 3-5-15,0 4-2 16,2 2 16-16,-2 2-16 0,2 0-3 16,0 4 1-16,0 0-1 0,0 1-3 15,0 0-2-15,2-2-1 0,0 1-1 0,0-7 2 16,2-1-1-16,-2-4-2 0,2-6 0 15,-2 0 1-15,0-7-1 0,-2 0-1 16,5-4-3-16,-1-1-1 0,-4-3-6 16,2-1-10-16,0 0-13 0,2 0-18 15,2-4-26-15,-4-6-44 0,-2-2-75 16</inkml:trace>
  <inkml:trace contextRef="#ctx0" brushRef="#br0" timeOffset="-129601.58">15983 10015 10 0,'6'-4'244'0,"2"1"-191"0,1 1 6 15,1 0 11-15,5 2-26 0,-3 0-11 16,7 0-6-16,-1 0-5 0,5 0-4 16,2 3-10-16,2 1-2 0,-1-1-2 0,-1 2-4 15,2 1 1-15,-4 0-2 0,-2 0 1 16,-1 0-9-16,-3-4-8 0,-5 0-6 15,1-1 2-15,-5-1 2 16,-2 0 3-16,2 0-3 0,-2 0 16 0,-1-9 4 16,-1 2 0-16,-4-3-1 0,2 2 8 15,-2 1 4-15,2 0 3 0,-2 2-3 16,0 1 2-16,0 2-4 0,0 2-2 15,0 0-2-15,0 0-2 0,0 0-2 16,0 0-4-16,0 5-1 0,0 6 5 0,0 3-2 16,0 0 0-16,0 1-3 0,0 4 4 15,0-4-2-15,2 5-1 0,2 2-1 16,2-3 3-16,-4 0 6 15,2-6-6-15,-1-7-2 0,-3-1 3 16,2-5 0-16,-2 0-3 0,0 0 2 0,0 0 1 16,0-6 0-16,0-2-2 0,0-4 1 15,4 1 0-15,-2-1 1 0,4-1-3 16,2-1-2-16,3-1 0 0,1 1-2 15,5 0-4-15,1 4-2 0,1 1-6 16,1 4-3-16,3-2-3 0,0 1 10 0,2 0-15 16,-3 1-4-16,3 0 20 0,-2-1 7 15,6-2 3-15,-4-1 7 0,2 1 0 16,-7-1-4-16,-7 1 12 0,-7 1-4 15,-2 0 1-15,-2 2 14 0,-2-2-3 16,0 3-1-16,-6-2-7 0,0 2 4 16,-5-1-3-16,3 1-1 0,-2 1-4 15,1 0 0-15,1 1 1 0,-2 1-1 16,2 1-7-16,-1 0 3 0,1 0 3 15,0 0-3-15,0 1-3 0,1 6 0 0,-1 2 1 16,2 2 0-16,0 1-3 0,-1 2 1 16,5 1 1-16,0 3 0 0,0 0-2 15,2 0 1-15,0-1 1 0,0 0-1 16,4-3-1-16,5-2 1 0,-3-4 1 15,6-2 0-15,3-4-1 0,3-2 0 16,1 0 3-16,6 0 1 0,0-8 1 16,-1-4 8-16,-1-3-10 0,-2-3 0 15,-5-1-1-15,-3-2-1 0,-3 2 1 16,-2 0 1-16,-4 1-2 0,-4 2 0 0,0 3 1 15,0 4 2-15,-8 3-4 0,0 6 3 16,0 0 0-16,-1 0-3 0,3 4-1 16,4 5-1-16,2 3 2 0,-2 1 0 15,2 2-3-15,0 1-2 0,0-4-2 16,0 1 0-16,4-2 4 0,9-1-8 15,3-2 10-15,5-2 0 0,4-3 0 16,1-3-1-16,1 0 3 0,-2-8 0 16,8-6-3-16,-6-3 1 0,0 0 3 15,-6-2-2-15,-7 2-1 0,-4 1 2 0,-3 3 2 16,-3 2-2-16,0 1 4 0,-4 6 3 15,0 0-1-15,0 4 0 0,0 0-1 16,0 0-5-16,-4 7-2 0,-2 5 2 16,-1 5-2-16,-1 3 1 0,2 3 0 15,-2-1 1-15,1 0-2 0,-1-3 1 0,4 0 2 16,2-4-1-16,2 0-1 15,0 0 1-15,4-4 6 0,6-4-5 16,-1-5-2-16,1-2 0 0,0 0 3 16,3-10-1-16,1-2-4 0,1-3 0 15,3 1 1-15,-5 0 1 0,-1 0-2 0,-2 4-4 16,-1 1 6-16,-1 3 1 0,-6 2-3 15,2 2 0-15,-2 0 2 0,-2 2-1 16,0 0-1-16,0 3 0 0,0 7 3 16,0 1-1-16,0 3-1 0,0-2-1 15,9 3 0-15,5 1 3 0,3-2-15 0,3-3 1 16,1-1-2-16,8-4-31 15,0-4-3-15,4-2-35 0,2 0-16 16,-2-8-52-16</inkml:trace>
  <inkml:trace contextRef="#ctx0" brushRef="#br0" timeOffset="-129344.58">17626 9960 27 0,'-10'-8'207'15,"-4"0"-174"-15,1 5 24 0,1 1 8 16,-1 2-29-16,9 0 1 0,0 0-18 16,4 6-14-16,0 5-4 0,0 4-1 0,2 0 0 15,4-1 1-15,3 2 0 16,1 1-3-16,0-1-2 0,-4 0 2 15,3-1-2-15,-3-4-5 0,-4 2 8 16,-2-3 2-16,0 0-2 0,0 0 5 0,-6-1 7 16,-5 1 7-16,-1 2 4 0,-4 1 1 15,-5 0 0-15,0-3-6 0,7 0-5 16,1-1-5-16,9-2-2 0,0 0-5 15,4-2 0-15,0-1-2 0,0-1-8 16,6-3-20-16,7 0-17 0,5 0-26 0,1-14-41 16,2-6-109-16</inkml:trace>
  <inkml:trace contextRef="#ctx0" brushRef="#br0" timeOffset="-128894.54">17839 9975 33 0,'0'1'282'15,"0"0"-256"-15,-8 5 3 0,4 1 23 16,-6 4-18-16,-3 3-9 0,3 6-6 15,-3-2-10-15,5 4-5 0,0 0-4 0,4-1 0 16,4-1 0-16,0-1-7 0,8 1-13 16,4-5 15-16,7-2 3 0,2-6-51 15,6-4 35-15,1-3-19 0,8 0 8 16,-3-8-10-16,2-6 1 0,-4-1-37 15,-4-1 68-15,-7-1-27 0,-5 1 38 16,-7 0 22-16,-4 0 35 0,-4 2 16 16,0 1-19-16,0 0-7 0,-2 3-5 15,-4 1-11-15,-2 3-8 0,-3 3-3 16,1 1-2-16,4 2-4 0,2 0-10 15,2 0-5-15,2 7-2 0,0 7-1 0,0 0-1 16,10 1 2-16,-2 2-2 0,5-2 1 16,-1 1-1-16,3 1-3 0,3-1 4 15,-1 3 0-15,1 0-1 0,-5-2 1 16,-7-2 1-16,-2-2 0 0,-4-1-1 15,0 1 2-15,-6 0 0 0,-5 2 3 16,-5-1-2-16,-1-1 3 0,-1 0 0 16,-3-2-1-16,2 2-4 0,5-2 0 15,0 1 2-15,3-2-2 0,7-4-4 16,2-1 0-16,2-1-9 0,0 1-15 0,0-4-20 15,4-1-14-15,6 0-27 0,3-10-42 16,-3-9-101-16</inkml:trace>
  <inkml:trace contextRef="#ctx0" brushRef="#br0" timeOffset="-128089.5">18393 9528 12 0,'0'5'79'0,"0"2"38"15,0 4-118-15,0 7 21 0,0 4 8 16,0 5 9-16,0 3-6 0,0 4-18 16,0 6-2-16,-2 0-3 0,0 5-4 15,-4 2 1-15,-2 1 6 0,-1 1 0 16,1-2-8-16,2-4-3 0,0-5 22 15,2-7-18-15,-1-7-5 0,3-6 0 16,0-9 2-16,2-7 0 0,0-2-8 16,11 0 2-16,7-8-5 0,3-5-15 0,6-1-15 15,2 1-1-15,2-3 10 0,2 3 4 16,0 1 30-16,-2 1-53 0,-6 3 51 15,-5 0 0-15,-1-1 11 0,-3 1 11 16,-1 2-8-16,-7 0 11 0,-2 2 19 16,-1 1-33-16,-5 0 16 0,0-1 20 15,0 1-30-15,-5 1 2 0,-1 1-3 0,-2 1-2 16,0 0 1-16,-1 0-5 15,-3 0 3-15,4 1 0 0,-5 3-6 16,1 2 3-16,0 3 0 0,3-1 0 16,3 4-4-16,0 2-3 0,2 4 3 0,2-1-6 15,2 2-1-15,0 1 1 0,2-2 1 16,8 1-2-16,0-3-2 0,5 1 2 15,1-5 2-15,5 0-2 0,0-4-1 16,2-4 0-16,-3-4 2 0,-3 0-1 16,-1-4-1-16,-5-8 2 0,1 1 2 0,-6-3-3 15,0 0 0-15,-1-2 0 0,-5-2 3 16,0 4-1-16,0-5-3 15,0 4 2-15,-3 0 1 0,-3 0-2 16,2-1-1-16,0 0 1 0,2 4 1 0,2 0-2 16,0 7-3-16,0 2 3 0,2 2 0 15,6 1-2-15,5 0 0 0,-3 0 3 16,2 0 0-16,3 6-4 0,-1 0 1 15,3 4-1-15,1 0 4 0,3 1-1 16,2 0 1-16,-2-2 0 0,-3 3 0 0,-5-2 0 16,-5 1-1-16,-6-1 1 0,-2-1 1 15,0-2 0-15,0-5-2 16,0 1 3-16,0-3 1 0,-2 0-3 15,2 0 0-15,-2 0 2 0,2-6 0 0,0-5-2 16,2-3-3-16,8 1 3 0,3 0 2 16,-1 0-3-16,-2 2 1 0,3 0 2 15,-1 3 3-15,1 3-3 0,-1-1 0 16,-2 4-1-16,1 2 2 0,1 0-3 15,0 0-1-15,1 0 1 0,5 2 1 0,1 3-2 16,4 1-1-16,-1-1-16 0,-1 1-7 16,-2-1-29-16,3 0-58 0,-1-5-32 15</inkml:trace>
  <inkml:trace contextRef="#ctx0" brushRef="#br0" timeOffset="-127605.47">19569 9232 137 0,'-8'-1'131'16,"4"-1"-79"-16,0 2 7 15,4 0-25-15,-2 1-9 0,2 13-1 0,0 8-9 16,0 7-5-16,2 4-4 0,6 8-7 15,5 1 5-15,-1 4-3 0,0 2 8 16,1 1-9-16,-1 3 1 0,-1 2-2 16,-3 1 1-16,4 2 0 0,-4 0 3 15,-3 1-4-15,-3 2 0 0,-2-1-2 0,0-2-6 16,-7-3-1-16,-5-4 6 0,0-2 4 15,-5-4 1-15,1-2-2 0,-1-8 0 16,3-3 1-16,-3-6 2 0,3-2-3 16,-1-2 0-16,1-2-1 0,-1-1-23 15,1-5-25-15,5-2-55 0,-3-6-156 0</inkml:trace>
  <inkml:trace contextRef="#ctx0" brushRef="#br0" timeOffset="-120287.05">11822 10036 8 0,'0'-2'54'0,"0"1"-37"0,0 1 0 16,0-1 0-16,0 1-7 0,0 0-1 15,0 0-3-15,-2 0 1 0,0 0-3 16,2 0 0-16,-4 0 1 0,4 0 3 15,-2 0-4-15,2 0-4 0,-3 0 6 0,3 0 0 16,0 0-1-16,-2 0 1 0,2 0 3 16,0 0 2-16,0 0-5 0,0 0-3 15,0 0 2-15,-2 0-3 16,2 0 1-16,0 0 2 0,0 0 0 0,0 0 8 15,0 0 0-15,0 0 2 0,0 0 11 16,0 0-1-16,-2 0-10 0,-2-2 4 16,4 1 2-16,-2 0-4 0,0-2-3 15,-2 3 0-15,0 0-1 0,0-1 3 16,-3 1-1-16,5 0 0 0,0-1-1 0,-4 0 5 15,2 1-4-15,2 0-3 0,-2 0 2 16,2-1-4-16,-2 1-1 0,1-2-1 16,3 2-6-16,0 0-2 0,0 0 0 15,0 0-2-15,9 0-7 0,7 0-12 16,3 0-37-16,-3-1-69 0,1-7-153 15</inkml:trace>
  <inkml:trace contextRef="#ctx0" brushRef="#br0" timeOffset="-5057.46">6536 12808 9 0,'0'0'27'0,"0"0"-2"0,0-2-20 0,0 0 6 15,0 1 8-15,0 0-1 0,0 1-8 16,0 0 2-16,0 0 1 0,0 0-5 16,0 0-3-16,0 0 11 0,0 0 6 15,0 0-8-15,0 0 1 0,0 0 3 16,0 0-8-16,0-2 0 0,0 2-1 0,0 0-1 15,0 0-1-15,0 0-5 0,0 0 3 16,0 0 3-16,0 0 2 0,0 0 4 16,0 0 4-16,0 0 0 15,0 0 5-15,0 0-6 0,0 0 1 0,0 0-2 16,0-1 0-16,0 0-7 0,0 1-1 15,0 0 3-15,0 0-3 0,0 0 3 16,0 0-3-16,0 0 1 0,0-2-1 16,0 2-1-16,0 0 0 0,0 0 1 15,0-1 1-15,0 1-5 0,0 0 1 0,0 0-3 16,0 0 4-16,0 0-3 0,0 0 0 15,0 0-1-15,0 0 2 0,0 0-4 16,-2 0 0-16,2 4 2 0,-4 5 0 16,2 1 0-16,0 0-2 0,2 2 0 15,0 0 1-15,0-1-1 0,0 3 0 16,-2-1 1-16,0 1 0 0,2 0-2 15,0 3 1-15,0-2 1 0,0 3-2 16,0 1 2-16,0-1-1 0,0 4 1 16,0-4 1-16,0 2-1 0,0-2 1 0,0-1-1 15,-2 1 1-15,0-1-3 0,2-2 2 16,0 0 0-16,0-3 1 0,0 1-3 15,0-2 1-15,-2-2 1 0,2 0 0 16,-3 2-2-16,3-1 0 0,-2 0 3 16,0 1-1-16,0 0-1 0,0 0-1 15,0 0 2-15,0-1 0 0,2 0-1 16,-2-1 1-16,2-4-1 0,0 3 0 15,0-2-1-15,0 3 0 0,0-1 3 16,0-1-3-16,0 0 2 0,0-2-2 16,0 1 1-16,0 0 1 0,0-1-2 0,0 0 1 15,0-1 1-15,0 0-1 0,0-3 0 16,0 2-1-16,0-1 3 0,0 3-2 15,0-4 0-15,0 1 0 0,0-1 1 16,0-1 0-16,0 2-1 0,0-1 0 16,0 4 2-16,0-3-1 0,0 4-1 15,0 2-1-15,-4-2 2 0,2 1 1 16,0-2-2-16,2-2-2 0,0 1 3 15,0-3 0-15,0 1-1 0,-2 1 1 16,-2-1 0-16,4 0-3 0,-3 1 4 0,3-2-2 16,0 2-1-16,0-2 1 0,0 0 0 15,0-1 0-15,0 0 1 0,0 1 0 16,0-1-3-16,0 1 1 0,0 0 3 15,0-1-2-15,0 0-1 0,0 0 1 16,0 0 1-16,0 0 1 0,0 0-2 0,0 0 2 16,0 0 1-16,0 0 0 15,0 0-2-15,0 0 0 0,0 0-1 16,0 0 1-16,0 0-3 0,0 0 3 15,0 0-2-15,0 0 2 0,0 0-4 0,0 0-2 16,0 0-11-16,0-1-21 0,7-5-14 16,1-2-36-16,2-4-101 0</inkml:trace>
  <inkml:trace contextRef="#ctx0" brushRef="#br0" timeOffset="-3383.36">6728 12592 43 0,'0'0'41'0,"0"-2"-8"15,0 2-1-15,0-1-4 0,0 1-4 16,0 0 1-16,0 0-1 0,0 0-1 16,0 0-3-16,0 0 1 0,0 0 0 15,-2 0-3-15,2 0 0 0,0 0-2 16,-2 0 0-16,2 0-5 0,-4 3 2 15,2-2 1-15,0 4 2 0,0-1-5 16,2 1 2-16,-2 0-4 0,2 0 1 0,-2 0-1 16,2-1-1-16,0 2-3 0,-2 1 1 15,2 1-2-15,0-1 2 0,0 1 0 16,0 2-2-16,0-1 1 0,0 5 1 15,0 0 2-15,-2 1 0 0,0-2-2 16,0 2-3-16,0 0-3 0,2 3 2 0,-3 1 0 16,1-2 4-16,2 2-3 15,-2-6 1-15,2 3-5 0,0 2 2 16,0-2 1-16,0 3 5 0,-2-2-4 15,2 1-3-15,0-1 2 0,0 1-1 0,0-2 0 16,0-1 1-16,0 2 1 0,0-2-4 16,0 1 2-16,0 1 0 0,0-1 3 15,0-2-4-15,0 1 0 0,0-2 0 16,0-4 1-16,0 2 0 0,2-2-1 15,2 1-1-15,-1 1 3 0,1-1-1 0,-4 0-2 16,2-2 1-16,-2 1 3 16,0-2-2-16,0 0-1 0,0 0 0 15,0 0 0-15,0 2 1 0,0 0-1 16,0 1-1-16,0 0 4 0,0-1 0 0,0-2-4 15,0 1 1-15,0-1 1 0,0 1 0 16,0 1-2-16,0-1 2 0,2 0-2 16,-2 0 2-16,0-3-1 0,0 1-1 15,0-1 2-15,2 2 1 0,-2-1-2 16,0-1 0-16,0-1 1 0,0-1 2 0,0-1-4 15,0 2 0-15,0 0 3 0,0 1-1 16,0 3-2-16,0 2 1 16,0 4 2-16,-2-1-2 0,0-1 5 15,0-3-1-15,2-3-2 0,0 0-2 0,0-1-2 16,0 2 2-16,0 2 2 0,0-2-2 15,-2 0 0-15,2 1 1 0,0-4-2 16,0-1 2-16,-2 2-2 0,2-3 2 16,0 2-2-16,0-3 1 0,0 2 1 15,0 0-2-15,0-1 2 0,0 0-2 0,0 0 2 16,0 2-1-16,0-2-1 0,0 1 2 15,0 0-2-15,0-1 2 0,0 1-2 16,0-1 2-16,0 0-2 16,0 1 1-16,0-1 2 0,0 2-1 15,0-1-2-15,0 1 1 0,0 1 2 0,0 0-2 16,0 3-1-16,0 6 1 0,0 0 1 15,0-1 4-15,0-3 0 0,0-4-7 16,0-1 2-16,0-1 1 0,0 1-2 16,2 0 1-16,-2 0 1 0,0 1 0 15,2-1-1-15,-2-2-1 0,0 0 2 0,2-1-1 16,-2-2-1-16,0 0 1 0,0 0 1 15,0 0 0-15,0 0-2 0,0 0 2 16,0 0 3-16,0 0-2 16,0 0 0-16,0 0 1 0,0 0-2 0,2-4-3 15,0-3-7-15,2 0-7 0,-2 0-13 16,4 0-21-16,-2-2-55 0,-2 1-148 15</inkml:trace>
  <inkml:trace contextRef="#ctx0" brushRef="#br0" timeOffset="-1680.27">5858 13304 36 0,'0'1'41'0,"0"-1"-1"15,0 1-3-15,0-1-13 0,0 0-2 0,0 0-1 16,2 0 2-16,0 0-7 0,-2 0 1 16,4 0 11-16,1 0 1 0,-1-3-2 15,0-1-7-15,-2-2 6 0,2 3-8 16,0-3-2-16,-4 3 7 0,2 0-7 15,4-1-4-15,-3 1-2 0,3-1-2 16,0 3 0-16,-2-2-5 0,2 1 2 0,1 1-2 16,1 0 1-16,0 0-4 0,0 1 1 15,3 0 2-15,-3 0-1 0,4 0-2 16,-3 0 0-16,1 0 1 15,4 0 0-15,-1 0-1 0,1 0 0 0,3 0 2 16,-3 0-1-16,-1 0-1 0,3 0 0 16,-3 1 1-16,1 0-2 0,3 0 1 15,-3-1 2-15,-2 0-4 0,3 2 4 16,-3-2-3-16,-1 0 1 0,1 0 1 15,-4 0 1-15,1 1-3 0,1-1 0 0,-2 0 2 16,1 0 0-16,-1 0-2 0,2 0 1 16,0 0 1-16,1 0 1 0,-3 0-2 15,0-3 0-15,-1 0 1 0,-1 2 0 16,2 0-2-16,-4 0 1 0,2 0 0 15,1 0 1-15,-5 1-1 0,4 0-1 0,-6-1 1 16,2 1 0-16,2 0 0 16,-2 0 0-16,4 0 0 0,0 0 0 15,1 0 0-15,-1 0 0 0,-2 0 0 16,-2 0 0-16,4 0 0 0,-6 0 0 0,0 0 0 15,0 0 0-15,0 0 0 0,2 0 0 16,-2 0 0-16,4 0 0 0,-4 0 0 16,0 1-1-16,3-1 2 0,-3 0-1 15,0 0 0-15,0 0 1 0,0 0 3 16,0 0-2-16,0 0 3 0,0 0-1 0,0 0 0 15,0 0-4-15,0 0-6 16,0 0 0-16,0 0 0 0,0 0-3 16,-3 0-4-16,3 0-11 0,0 0-16 15,0 0-18-15,0 0-21 0,0 0-34 16,0 0-75-16</inkml:trace>
  <inkml:trace contextRef="#ctx0" brushRef="#br0" timeOffset="-83.17">6811 12867 17 0,'0'-2'22'15,"0"2"2"-15,-2-2 0 0,2 1 0 16,-2 0 0-16,2-1-2 0,-2 1 5 16,2 0-3-16,-2 0-1 0,2 0-1 15,-2 1 0-15,2-1 0 0,0 1-2 16,-2-1-1-16,2 1 2 0,0-1-5 15,0 1 0-15,0 0-2 0,0 0 4 16,0 0-2-16,0 0-3 0,0 0 3 16,0 0-2-16,0-1-5 0,0 1-6 15,0 0 0-15,0 0-5 0,6-1 4 0,6 1-1 16,-1 0 5-16,5 0-2 0,1 0-3 15,-1 0 0-15,5 0 1 0,0 0 0 16,1 0-1-16,-1 0-2 0,4 0 1 16,-2 0 2-16,-1 0-2 0,5 0 0 15,0 0 0-15,2 0 2 0,0 0-2 0,-2-1 0 16,0-4 1-16,0 2 1 15,-1-1-1-15,-1-1-3 0,-2 3 3 16,0-1 0-16,-7 3-1 0,-3 0-1 16,-1 0 1-16,-2 0-1 0,-3 0 3 0,-1 0-4 15,-4 0 3-15,0 0 0 0,-2 0-1 16,4 0-1-16,-4 0 1 0,2 0 1 15,0 0-3-15,2 0 3 0,-4 0 0 16,2 0-2-16,0 1 1 0,-2-1-1 16,0 0 2-16,0 0 3 0,3 0 1 15,-3 0 0-15,0 0 1 0,0 0 1 0,0 0-4 16,0 0-5-16,-5 0 2 15,3-1 2-15,0-1-2 0,-2-1-1 16,2 0 1-16,-2-1 1 0,2-1-1 16,0-1-1-16,-2-3 0 0,0 1 3 0,-1-5-2 15,1 0-1-15,-2-1 1 0,2-1 1 16,-2-3 0-16,4 1-1 0,-5-5 0 15,7 0 2-15,-2 0 2 0,2-2-2 16,0 1 1-16,-2-1 0 0,0 2-2 16,0 3-1-16,0 0 2 0,2 5 3 0,-2-2-4 15,-2 0 1-15,2 2 0 0,2 0-1 16,-2 4-1-16,0 2 1 15,2 2 2-15,0-1-1 0,-4 3-3 16,4-2 2-16,-5 4 3 0,3 1 2 0,0 0-6 16,0 0 0-16,0-1 1 0,-4 2 1 15,4 0-3-15,-2 0-1 0,2 0-2 16,-2 0 2-16,2 0-8 0,-1 7-7 15,3 3-8-15,0-1-15 0,0 3-22 16,7-2-40-16,-1 1-79 0</inkml:trace>
  <inkml:trace contextRef="#ctx0" brushRef="#br0" timeOffset="1796.93">6844 13510 1 0,'0'-2'21'0,"0"0"-4"0,0 1 0 16,0 1-1-16,0-2-1 0,0 2 0 16,0-1 3-16,0 0 5 0,0 0-1 15,0-1-3-15,0 0 5 0,0 0 0 16,0 1 2-16,0-1 1 0,-4 0-3 0,2 0-8 15,0 1-7-15,2 1 3 16,-4 0 1-16,2-1-2 0,0 0 0 16,0 1 0-16,2 0 2 0,-2 0-3 15,-1 0-6-15,1 0 4 0,2 0 4 0,-2 0-4 16,2 0 0-16,0 0-4 0,0 0 0 15,0 0-1-15,0 0-3 0,0 0-1 16,0 0 0-16,0 0 1 0,9 0 3 16,-1 0 0-16,2 0 4 0,3 0-4 15,1 0 0-15,3 0-1 0,-1 0 1 0,3 0 1 16,-1 0-4-16,3 0 3 0,-2 0-6 15,-1 0 4-15,-1 0-1 16,1 0 0-16,-1 1 2 0,-1 0-1 16,1 0-1-16,0-1-1 0,-1 0 2 15,1 0 2-15,3 0-3 0,3 0 0 0,0 0 1 16,2-6 1-16,-7 0-2 0,1 1 0 15,-7 0 3-15,-4 1-1 0,1 0-4 16,-7 3 2-16,2-1 1 0,-2 2 0 16,0 0-1-16,0 0 2 0,0 0 1 15,-2 0-1-15,2 0-2 0,0 0 1 0,-2 0 0 16,0 0 0-16,2 0-1 0,-2 0 1 15,0 0-1-15,0 0 4 16,0 0 0-16,0 0 2 0,0 0 5 16,0 0-3-16,0 0-1 0,0 0-4 0,0 0-1 15,0 0-1-15,0 0 0 0,0 0 0 16,0 1 1-16,0-1 1 0,0 0-1 15,0 0 3-15,0 0 3 0,0 0 4 16,0 0-7-16,0 0 1 0,0 0 1 16,0 0-1-16,0 0-3 0,0 0 2 0,0 0-1 15,0 0-1-15,0 1-1 0,0-1-3 16,0 1 1-16,0 2-3 0,0 2 2 15,0 2 0-15,0 1 2 16,0 2-1-16,0 1-3 0,0 3 3 0,0 1 1 16,2 5 1-16,1 2-3 0,-1 1 1 15,-2 3 1-15,0 1-1 0,0 2 0 16,0 2 0-16,0 1 0 0,0-1 0 15,0 0 1-15,0 1-1 0,0 3-1 16,0 4 2-16,0-4 2 0,0-5 6 0,-5-8-6 16,5-7-4-16,-2 0 1 0,0-5 2 15,2 0 0-15,0-2-1 0,0-1-2 16,0 1 1-16,0-1 2 0,0 1-1 15,0-4-2-15,0 0 0 0,0-3 3 16,0-1-1-16,0 0-2 0,0 0 2 16,0 0 3-16,0 0-1 0,0 0 1 15,0 0 0-15,0 0 3 0,0 0-2 16,0 0-3-16,0 0-2 0,0 0 3 15,0 0-3-15,0 0-2 0,0 0 1 0,0 0 4 16,0 0-2-16,0 0-3 0,0 0 4 16,0 0 2-16,0 0-1 0,0 0-1 15,-4 0-2-15,4 0-1 0,0 0 0 16,0 0 3-16,0 0-2 0,0 0-2 15,0 0 4-15,0 0-4 0,0 0 2 16,0 0 0-16,0 0 0 0,0 0-1 16,0 0 2-16,0 0 0 0,0 0-1 15,0 0 0-15,-2 0 2 0,0 0 0 16,0 0-1-16,2 0-3 0,0 0 3 15,0 0 0-15,0 0-1 0,0 0-2 0,-4 0 1 16,0 0 0-16,2 2-1 0,-2 1 2 16,4 0 0-16,-3-1 1 0,3-2 0 15,0 1-2-15,-2-1 2 0,2 0-1 16,0 0 2-16,0 0-1 0,0 2 1 15,0-2 1-15,0 0-3 0,0 0-2 16,0 0 2-16,0 0 2 0,0 0-2 16,0 0-2-16,0 0 2 0,0 0 0 15,0 0 0-15,0 0-1 0,0 0 1 16,0 0 0-16,0 0-1 0,0 0-1 0,0 0 1 15,0 0 0-15,0 0-1 0,0 0 2 16,0 0-1-16,0 0-2 0,0 0-11 16,5 0-5-16,1 0-7 0,2 0-12 15,2 0-20-15,-1 0-39 0,1-6-130 16</inkml:trace>
  <inkml:trace contextRef="#ctx0" brushRef="#br0" timeOffset="20427">20506 9958 56 0,'-6'1'43'0,"4"0"-17"16,0-1 10-16,-3 1 3 0,3-1-1 15,0 0-5-15,0 0-1 0,-2 0-3 16,4 0-10-16,-4 0 0 0,0 0 0 15,0 0 6-15,-1 0-5 0,1 0-4 16,-2 0 1-16,0 0-2 0,2 0-4 16,-2 0 0-16,1 0-2 0,1 0-3 15,-6 0 4-15,8 0-4 0,-4 0 2 16,6 0-1-16,-2 0 1 0,0 0-4 0,2 0 0 15,0 0-1-15,0 1-6 0,10 0 2 16,9 1 3-16,5-2 1 0,5 0 0 16,4 0-3-16,5-3 1 0,5-3 1 15,2 1-1-15,5 1-1 0,4-2 0 16,-7 2 1-16,1 0 0 0,-7 0-2 15,-8 2 1-15,-6 1 2 0,-4 1-2 16,-11 0-1-16,-5 0 1 0,-3 0 1 16,-4 0-1-16,0 0 0 0,0 0 3 15,0 0-1-15,0 0 1 0,0 2-3 0,-4 4 0 16,-1 1 1-16,3 0-1 0,-2 0-2 15,4 1 2-15,0 0 1 0,0-2-5 16,-4 1-6-16,4-1-5 0,0 2-12 16,0-1-12-16,0 0-24 0,0-6-40 15,0-1-87-15</inkml:trace>
  <inkml:trace contextRef="#ctx0" brushRef="#br0" timeOffset="20876.02">20876 9809 124 0,'-10'0'48'0,"3"0"7"0,3 0-1 16,0 0-14-16,2 0-8 0,2 1-16 15,0 1-17-15,10 0 2 0,5-2 4 16,3 2 0-16,9 0-3 0,-2 3-2 0,6 0 3 16,2 0-1-16,0-1-2 0,2 0 0 15,-4-2 3-15,0 2-5 16,-8 1 4-16,-4 0 1 0,-9-1-1 15,-6 5-2-15,-2-2 2 0,-2 1 0 0,0 3 2 16,-6 1 1-16,-6 4-2 0,-5 2-1 16,1 2 0-16,-3 4 3 0,2 0-4 15,-1 3 0-15,-1 3 1 0,-1 1-1 16,-1-1 0-16,4-1 5 0,5-2-3 15,4-6-3-15,4 1-3 0,4-2-15 16,0 0-34-16,2-1-54 0,4-1-86 0</inkml:trace>
  <inkml:trace contextRef="#ctx0" brushRef="#br0" timeOffset="22912.14">21990 9667 35 0,'-4'0'82'0,"0"0"-56"16,0 0 12-16,2 0 0 0,-3 0-13 0,3 0-5 15,0 0-2-15,-2 0-7 16,2 0 3-16,0 0 2 0,-2 0 0 15,0 0 3-15,2 0-3 0,-5 0 0 16,5 0 1-16,-2 0 1 0,2 1-4 0,-4 1-5 16,2-2 2-16,-2 1-2 0,-1 3-5 15,3-3 1-15,-2 2-2 0,4-1 4 16,0 1-1-16,2 0 1 0,-2-2-2 15,2 0-3-15,0 0-1 0,0-1-3 16,4 0 1-16,13 0 8 0,7-2-1 0,5-7-1 16,2-2-2-16,7 0-1 0,-5-1 0 15,10 0-1-15,-2-3-1 16,5 1 4-16,-3-1 6 0,-3 3-7 15,-9 3 2-15,-9 2 0 0,-3 2 1 16,-11-1-4-16,0 4-1 0,-8 1 2 0,0 1-2 16,0 0 1-16,0 0 2 0,0 0 1 15,0 0-2-15,-6 3-5 0,-2 3 3 16,2 2-2-16,0-1-1 0,-1 1-9 15,1-2-1-15,2 2-1 0,-2 0-11 16,0 0-10-16,1 1-20 0,-1 0-22 16,-2-2-49-16,-4 1-53 0</inkml:trace>
  <inkml:trace contextRef="#ctx0" brushRef="#br0" timeOffset="23177.16">22102 9711 179 0,'0'0'81'0,"0"0"-20"0,0 2 0 16,0 2-36-16,0 4-3 0,0 3 11 15,0 1-8-15,0 1-5 16,2 0-9-16,-2 0 1 0,2 1-2 0,-2-1-5 15,2-1-1-15,0 0-2 0,0 0 2 16,0-1-1-16,0 1-3 0,4 0 0 16,-4-3 0-16,9 1-5 0,-3-3-11 15,2-1-14-15,3 0-18 0,-1-4-22 16,1-1-59-16,-7-1-64 0</inkml:trace>
  <inkml:trace contextRef="#ctx0" brushRef="#br0" timeOffset="23694.19">22461 9543 103 0,'2'-5'68'16,"-2"2"-28"-16,0 0 28 0,0 3-13 0,0 0-18 16,0 0-14-16,0 0-4 0,0 9-3 15,0 6 6-15,-2 4-5 0,0 1-4 16,-6 3-2-16,6-1 3 0,-4 1 0 15,2 3-1-15,-3-2-1 0,3 2-6 16,-2 0 1-16,0-1-3 0,4-2 11 16,0-4-6-16,2-4-7 0,0-5 0 15,0-1 0-15,0-4-4 0,4-2 2 0,2-3 4 16,4 0-2-16,7-5-1 0,2-9 0 15,-1-3 2-15,5-1-1 16,-5 1-2-16,3-1-1 0,0 2 2 0,-1 0-1 16,3 3 0-16,-4 1-2 0,-3 5 3 15,-5 3-2-15,-1 0-3 0,-2 4 3 16,-1 0 1-16,1 0-1 0,-6 0-2 15,2 0 1-15,-4 2 6 0,0 5-4 16,0 2-2-16,0 2 4 0,-4 2 0 16,-2-1 0-16,-1 1-3 0,3-3 2 0,4 0 1 15,-2 1-2-15,2-4-1 0,0 3 1 16,-2-4 1-16,2 1-2 0,0-2-3 15,0-4-14-15,2 4-4 0,0-5-13 16,2 0-15-16,5 0-1 0,-1 0-28 16,0-9-46-16,-2-2-24 0</inkml:trace>
  <inkml:trace contextRef="#ctx0" brushRef="#br0" timeOffset="23912.2">22891 9658 224 0,'0'0'73'0,"0"0"-23"0,0 0 4 15,0 2-18-15,0 5 0 0,-2 5-2 16,-2 1-9-16,0 3-6 0,-4-1 4 0,4 0-8 16,4-1-8-16,-5-1-6 15,5-1-1-15,0-1 2 0,-2-1-2 16,2-2-1-16,0 0 1 0,0-2-14 15,0-2-11-15,0 0-19 0,2-3-16 0,7-1-20 16,-5 0-71-16,0-4-73 0</inkml:trace>
  <inkml:trace contextRef="#ctx0" brushRef="#br0" timeOffset="24287.22">23050 9655 287 0,'0'1'49'0,"0"3"-10"15,0 3-1-15,0 3 8 0,-2 2 3 0,-2 1-25 16,0-1-11-16,4 0-3 0,0-1-4 16,0-1-4-16,0-4 3 0,4 1-2 15,0-3-2-15,5-2-1 0,-1-1 4 16,2-1-3-16,3 0 0 0,1-1 1 15,3-4 1-15,-3-4-5 0,1 3-4 0,-1 0 0 16,-4 2 0-16,1 0-4 16,-1 2 1-16,-4 0 4 0,3 2 4 15,-5 0-3-15,-2 0 3 0,0 0-2 16,-2 4 5-16,0 5-2 0,0 1 1 0,0 0-2 15,0 2 3-15,0 0-3 0,0 0 0 16,0-1 1-16,4-1 1 0,0-3-2 16,2 1 1-16,3-1 0 0,-1-3-2 15,2-1-16-15,1-3-9 0,1 0 4 16,0 0-2-16,3 0-10 0,-3-5-39 0,-1-2-26 15,-5-3 2-15,0-1-8 0</inkml:trace>
  <inkml:trace contextRef="#ctx0" brushRef="#br0" timeOffset="24616.24">23423 9355 185 0,'2'-7'49'16,"2"5"-9"-16,-2 0 6 0,2 2-11 15,0 0-10-15,0 5-7 0,2 10 2 16,-1 8-7-16,-1 2-4 0,-2 4 1 16,0 5 12-16,2-3-18 0,-4 6 0 15,0-1 0-15,0-2-1 0,0 0-1 16,0-1 1-16,0-1-3 0,0-5 0 15,0-1 0-15,0-5 1 0,0-3-3 16,0-2-10-16,0-5 1 0,0-4-13 16,0 0-4-16,0-4 0 0,0 1 4 0,0-4 14 15,0 2-2-15,2-1 8 0,0 0 2 16,2 0 4-16,-4-1-2 0,8 0 0 15,-5 0 0-15,3 0-8 0,-4 0-46 16,0 0-53-16,-2 0-38 0</inkml:trace>
  <inkml:trace contextRef="#ctx0" brushRef="#br0" timeOffset="24817.25">23534 9682 202 0,'15'-7'60'0,"-1"1"-1"16,7-2-12-16,-1 0-19 0,5 1-1 16,0 2-8-16,2 1-12 0,-2 1-6 15,2 3 0-15,2 0-7 0,-5 0-37 16,-3 0-58-16,-4 0-120 0</inkml:trace>
  <inkml:trace contextRef="#ctx0" brushRef="#br0" timeOffset="25416.28">23578 9769 96 0,'4'-3'132'15,"-2"2"-91"-15,4 1 7 0,0 0-7 16,7 0-10-16,-1 1-6 0,5 8-1 0,-3 4-9 15,0-2-6-15,1 3-6 0,-1-1 0 16,1-1-4-16,1 2-10 16,3-1-8-16,2-2-26 0,-3-2-54 15,-7-3-76-15</inkml:trace>
  <inkml:trace contextRef="#ctx0" brushRef="#br0" timeOffset="26255.33">24452 9684 64 0,'-6'-4'110'0,"-2"2"-81"0,-1-1 30 15,1-1-18-15,4 2-8 0,-4-1 8 16,1 0-7-16,-1-1-8 0,0 1-1 16,0-1-1-16,-1 3 3 0,-3 0-7 0,-1 1 0 15,3 0-4-15,0 0-2 0,-3 0-3 16,1 7-7-16,2 5-4 0,-3 3 3 15,5 3-3-15,2 1-2 0,6 0 1 16,0 1 3-16,6-4-4 0,11 2-1 16,1-5-8-16,5-2-4 0,0-1 7 15,-3-5 4-15,5-5-4 0,-2 0 5 16,-2 0 0-16,-5-7-1 0,3-1 4 15,-5-4 2-15,-4 2-1 0,-1-3-2 16,-5 1 3-16,-2 1-1 0,0 0 1 0,-2 3-2 16,0 0 0-16,0 3 0 0,0 4 0 15,-6 0-5-15,2 1-6 0,0 0-11 16,-1 6-3-16,1 4-3 0,4 2-5 15,0 0-4-15,0-1-7 0,0 0-10 16,6-2 2-16,5-1 9 0,3-3 9 16,5-2 24-16,-3-2 16 0,9-1 1 15,2 0 24-15,0-4 55 0,-2-7-82 16,-3-4 13-16,-3-2 8 0,-2-3 5 15,-5-2-2-15,0-2-3 0,1-2-2 0,-5-2-6 16,-2 2 4-16,-4-3-3 0,0-2-4 16,-2-1-6-16,0-3 1 0,0-3-3 15,0-3-1-15,-4-3-2 0,-2 1-12 16,-2 3 20-16,4 3-5 0,0 8 0 15,4 7-2-15,-5 7 4 0,3 8-2 16,0 3-1-16,2 4-1 0,0 5-8 16,0 14 1-16,0 11 3 0,0 7 0 15,0 10 0-15,0 6-1 0,4 4-13 16,-1 4 7-16,-1 2 8 0,-2 2-16 15,0 4-10-15,4 6 11 0,0 3 16 0,0 1-3 16,0-5 0-16,-4-3 3 0,0-8 1 16,0-9-5-16,0-8 15 0,0-10-1 15,-6-9 3-15,-4-9-4 0,1-9 3 16,-1-2 8-16,2-7 1 0,-5 0-2 15,3-1 2-15,0-10-7 0,-3-4-3 16,3-3-3-16,0 0-5 0,3-3 0 16,3-2-2-16,2 2 0 0,2 0-3 15,0 2 2-15,0 0-2 0,2 1 0 16,9 0-2-16,3 2 0 0,5 1-5 0,-1 4-14 15,5 2-10-15,-4 2-8 0,3 1-19 16,1 0-33-16,2-3-75 0,0-3-121 16</inkml:trace>
  <inkml:trace contextRef="#ctx0" brushRef="#br0" timeOffset="26525.35">25246 9668 261 0,'0'-2'73'16,"2"2"-26"-16,0 0-14 0,-2 0-11 15,2 0 23-15,0 3-8 0,0 9-11 0,-2 5-5 16,0 3-9-16,0 3-3 0,0 1-1 15,0 0-4-15,0-1-5 16,0-2 4-16,0 1-2 0,6-3-2 16,-2-1-1-16,3-4-12 0,-1-3-14 0,2-4-20 15,0-3-22-15,3-4-41 0,-3 0-86 16</inkml:trace>
  <inkml:trace contextRef="#ctx0" brushRef="#br0" timeOffset="26841.37">25525 9250 28 0,'0'-6'156'16,"0"1"-91"-16,0 4-17 0,0 1-3 16,0 3-39-16,0 13 22 0,-2 8 5 0,2 11-18 15,-2 7-8-15,0 5-1 0,-3 4-3 16,3 0 12-16,0 1-17 0,0-1 2 15,2-1 3-15,0-3 0 0,0-4-2 16,0-9-1-16,0-9 3 0,0-9 0 16,0-6-2-16,0-5 12 0,0-3-1 0,0-2 6 15,4 0 5-15,5-9-5 0,1-3-4 16,0 1-7-16,1 1-3 0,-3 4-1 15,4-2 4-15,-1 3-3 16,3 2-4-16,3 0 0 0,3 3 0 0,-1 0 0 16,10 0-13-16,4 0-9 0,12 4 18 15,3 3-69-15,0 1-18 0,-1-1-79 16,-8-2-43-16</inkml:trace>
  <inkml:trace contextRef="#ctx0" brushRef="#br0" timeOffset="27780.42">26474 9601 3 0,'0'0'129'0,"0"0"-93"0,0 0 4 16,0 0-8-16,0 0 0 0,0-2 1 0,0 2-10 15,0-1-3-15,0 0 4 0,0 0 0 16,0-1-6-16,-2 0 1 0,-1-2 1 16,1 2 1-16,0 0-2 0,0 2-7 15,-2 0-3-15,0 0-2 0,0 0-2 16,4 0-3-16,-4-1-1 0,2-1 3 15,-2 2-3-15,-3-1 0 0,7 1 1 16,-6 0 3-16,4 0-3 0,0 0 0 16,-2 0 2-16,0 0-1 0,-5 0 1 15,5 4-3-15,-4 0 0 0,2 2 1 16,-2-1 0-16,-1 1-1 0,5 1-1 0,-2-1 1 15,2 3 0-15,2-3-1 0,0 3 1 16,-2 1 3-16,2 0-3 0,2 0-1 16,0 1-1-16,0 0 4 0,0 0-2 15,0 1-1-15,8-3 2 0,0-1 1 16,0-1 1-16,5-6 0 0,3 0 4 0,3-1 3 15,4 0-4-15,-1-2-2 16,3-8-2-16,0-3 3 0,0-4-2 16,-3 1-3-16,-3-2 1 0,-2 2 4 15,-7 2-3-15,-2 0-3 0,-2 1 3 0,-6 2-1 16,0 1-1-16,0 4-1 0,0 3 1 15,-4 3 2-15,-2 0-4 0,2 2-4 16,0 9 5-16,0 1-3 0,4 2-6 16,-2 0-2-16,2 0-1 0,0-1-1 15,2-3 3-15,6 1 0 0,2-2 7 0,3-5 0 16,-1 1-2-16,1-3 1 0,-3-2 4 15,2 0 2-15,-3 0-1 16,-1 0 0-16,2-2 2 0,-2-1 1 16,3 1-2-16,-1-1 0 0,-2 2 1 0,5 1-1 15,-3 0 1-15,2 0-3 0,-1 1 2 16,3 7 0-16,1 5-2 0,-1 0-2 15,1 3 4-15,-1 2 0 0,-1 0-4 16,-3 4 0-16,4 1-1 0,-3-1 4 16,-1 0-2-16,-4-5-1 0,-6-3 3 0,0 1 2 15,-10-6-2-15,0 0 3 0,-3-4 0 16,-3-2 15-16,-3-1-2 15,-6-1-1-15,2 1-2 0,-3-1-2 16,5 2-6-16,0-2-5 0,5 2 1 0,3-2-2 16,3-1 0-16,4 3-2 0,-2-2-7 15,3 4-7-15,-1 0-15 0,4 3-18 16,-2 0-37-16,-2-4-75 0</inkml:trace>
  <inkml:trace contextRef="#ctx0" brushRef="#br0" timeOffset="29516.52">27852 9657 2 0,'0'0'111'16,"0"0"-88"-16,0 0 3 0,0 0-10 15,0 0-6-15,0 0 2 0,0 0-6 16,0 0 3-16,0 0 3 0,0 0-3 15,0 0 5-15,-2 0 6 0,0 0 3 0,0 0-6 16,2 0-2-16,-2-1 4 0,2 1 5 16,-2-2 1-16,0 1-3 15,-2-1-3-15,4 1-2 0,0-1-2 0,0 1-1 16,0 1-2-16,-2-1 3 0,0 0-6 15,2 1 1-15,0 0 0 0,-2-1 0 16,2 1-9-16,-2 0 0 0,2 9-3 16,0 12 2-16,0 4-1 0,0 4 2 15,4-1 1-15,4 2-2 0,4 2-2 16,3-6 3-16,-1 1-1 0,3-6-3 0,-1-4 2 15,1-5-3-15,2-4 4 0,-3-3 0 16,-1-3-2-16,-1-2 4 0,-2 0 0 16,5-9 1-16,-3-9-2 0,1-1 5 15,-1-5 4-15,1 0-4 0,-1-1-1 16,-3-2 6-16,-3 4-2 0,-2 2-4 15,-2 0 1-15,-2 2 0 0,-2 2 1 16,0-1-2-16,0 3-3 0,0 1-3 16,0 1 4-16,0 2-3 0,0 3-2 15,0 2 0-15,0 3-5 0,4 2-13 0,5 1-13 16,-1 1-7-16,2 10-5 0,1 4-16 15,-1 0-37-15,-2-2-26 0,1-2-2 16</inkml:trace>
  <inkml:trace contextRef="#ctx0" brushRef="#br0" timeOffset="29872.54">28377 9701 70 0,'0'-7'114'15,"0"0"-69"-15,-4-1 5 0,-4 0-15 16,2 3-2-16,-2 0 4 0,1 1-13 15,-3 3 2-15,2 1-4 0,-5 0-1 16,1 0-3-16,-3 0-1 0,3 8-7 16,2 5 1-16,-1 2-5 0,5 4-3 0,0 1-3 15,6 1 0-15,0 2 2 0,2 0-3 16,10-2 0-16,1-2-2 15,1-1-2-15,3-6-3 0,-1-3-4 16,3-5 7-16,0-4 2 0,-1 0 4 0,3-2-1 16,-2-10 0-16,-3-2 3 0,-1-2 0 15,-3-1 1-15,-2 1 4 0,-1-2 0 16,-3 1-1-16,-4 0-2 0,-2 2 2 15,0 2 0-15,0 2-4 0,0 1-3 16,-8 1 2-16,-1 2-1 0,5 1-2 16,0 3-12-16,2 2-12 0,2 1-21 0,0 1-65 15,0 7-29-15,2 0-53 0</inkml:trace>
  <inkml:trace contextRef="#ctx0" brushRef="#br0" timeOffset="31521.62">28563 9836 97 0,'5'-5'110'16,"3"-6"-66"-16,4-3 16 0,1-3-18 0,3-2-8 16,1-5-5-16,3-4-1 0,7-4 6 15,2-1-5-15,0-2-14 0,-2 1 7 16,-4 1-5-16,-7-1-3 15,-1-1-1-15,-7-1-4 0,-2-3-1 0,-6 1-15 16,0 2 13-16,0 4 0 0,0 8-6 16,0 10 1-16,-6 5 0 0,4 8 1 15,-4 1 0-15,2 4-4 0,-3 14-1 16,1 8 4-16,0 9 0 0,0 8-2 15,2 0-2-15,0 4-7 0,4 0 8 0,0-2-24 16,0 0 16-16,0-1-1 0,10-6-20 16,4-7 8-16,5-5 12 0,2-10 7 15,-1-6 1-15,7-8 1 0,-4-2 2 16,-2 0 3-16,1-9-2 0,-1-8 3 15,4-2-1-15,-2-4 1 0,-1-1-2 16,-3-2 2-16,0-2 2 0,-7 0 2 16,-4-1 1-16,0 0 0 0,-3-2-2 15,-3-4 3-15,-2 0-5 0,0-5-1 16,-2 0-14-16,-3-2 21 0,-1 1-9 0,4 1-1 15,2 8-2-15,0 6 2 0,0 11-1 16,0 7-1-16,0 5 2 0,0 3-1 16,0 0-2-16,0 0-4 0,0 3 3 15,0 10 4-15,0 7 1 0,0 3-2 16,0 3 1-16,0 2 2 0,-2 2-3 15,0 2 0-15,2 2 0 0,0 1-2 16,0-1-4-16,0-2 0 0,0-3 9 16,2-1-5-16,-2-2-1 0,2 1 1 15,-2-2 2-15,0 1 1 0,0 0 0 0,0-2-2 16,0-3 1-16,-2-2 1 0,0-2-1 15,0-3 0-15,2-3 0 0,0-3 0 16,0-1 1-16,0-3-1 0,0-3 0 16,0-1 4-16,0 0 0 0,0 0 4 15,0-10-9-15,0-3 1 0,2-1 1 16,4 1-2-16,0-2-1 0,3-2 4 15,5 3-2-15,3 0-4 0,1 3 2 16,3 0-2-16,-2 4-5 0,3 2-6 16,-3 0 1-16,4 1 7 0,-3 0 2 15,5 0-5-15,-2-1 6 0,6 0 5 0,-6 0-1 16,-1 1-2-16,-3 0 2 0,-5 0 2 15,-1 0-2-15,-9 0 0 0,0 0 0 16,-4 2 6-16,0-1 6 0,0 1-1 16,-6-2-1-16,-2 2 5 0,-1-1-4 15,3 1-2-15,-2-2-1 0,2 3 1 0,-3-1 1 16,3 2-4-16,-2 0 2 15,0 0-2-15,-1 0 1 0,1 5-6 16,0 4 2-16,0 6-1 0,-1-1-1 16,1 4-1-16,2 1-1 0,2 0 3 0,4 0-2 15,0 0-1-15,0-3 0 0,0-2 2 16,6-1-1-16,4-2-1 0,1-3 1 15,-1-2 0-15,4-3 0 0,-3-3 0 16,5 0 0-16,1-8 3 0,-1-5-2 16,3-2-1-16,0 0 1 0,-5 0 0 0,-2-1 0 15,-3 0-3-15,-3-1 2 0,-2 2 2 16,-4 2-1-16,0 1-3 15,0 3 1-15,0 2 1 0,0 3 0 16,0 1 2-16,-2 3-2 0,0 0-2 0,2 1-5 16,0 6 3-16,-2 5 1 0,2 0-1 15,0-1-3-15,0 2-9 0,0-2 6 16,10 1 4-16,3-2 0 0,9-1 1 15,-1-4-4-15,4-1 8 0,4-3-1 16,0-1 0-16,4 0-1 0,2-5 0 0,-2-3 3 16,-4-3-1-16,0-2 2 0,-6 0-1 15,-5-3 1-15,-1 3-1 0,-7 0 1 16,-6 0 3-16,-4 2 1 15,0 0-1-15,0 0 0 0,-4 3 5 0,-4 1-3 16,-5 1-3-16,-3 4 3 0,-3 2 0 16,1 0-1-16,-3 2-2 0,2 9 1 15,5 0-3-15,1 5 0 0,5 1-2 16,-2 4 0-16,4 3 1 0,2 0 1 15,4 0-2-15,0-2-1 0,4-4 0 0,8 0 2 16,0-5-1-16,5-5-2 0,0-4 0 16,-1-4 3-16,1 0-3 0,-1 0 2 15,-1-9 3-15,-1-1-1 0,-2-2-2 16,-1 0 1-16,-5 1 2 15,-2 3-2-15,-2 1 0 0,0 5 2 0,0 2 3 16,-2 0-1-16,2 0-10 0,1 0 3 16,-1 10 5-16,0 6-1 0,0 5-2 15,2 5 1-15,0 5 1 0,6 1-1 16,-1 2-2-16,-1 1 2 0,-4 0 2 15,-4 0-3-15,0-1-1 0,-4-5 3 0,-4-2 1 16,-1-4-1-16,-5-5-2 0,1-1 1 16,1-6 2-16,2-2-2 0,3-4 0 15,3-5 2-15,-2 0 1 0,2 0-1 16,4-2-3-16,0-9 1 0,0-1 1 15,6-6-2-15,7-2 1 0,3-4 0 16,7-3 1-16,0-2-2 0,4-4-1 16,4 0-3-16,0-3 0 0,6-1-3 15,8-6 3-15,5-4 4 0,6-1 2 16,-1-3-1-16,-5 2-2 0,-7 0 2 0,-5 1 2 15,-14-2 1-15,-3 8-2 0,-13 3 1 16,-8 8-7-16,0 8 22 0,-12 7-3 16,-7 7 3-16,-5 5-2 0,-3 4-2 15,-4 1-5-15,4 13 3 0,6 5 1 16,1 5-5-16,5 5-5 0,3 4-1 15,3 2 3-15,5 1 3 0,4 1-10 16,2 0 1-16,11-2 2 0,9-2-2 16,3-4-3-16,8-3-11 0,11-2-4 15,9-2-8-15,14-6 10 0,5-3-37 0,-4-7-34 16,-10-5-141-16</inkml:trace>
  <inkml:trace contextRef="#ctx0" brushRef="#br0" timeOffset="32614.7">28237 10750 155 0,'0'-3'73'0,"0"1"-33"0,0 0 7 16,0-2-16-16,0 2 4 0,0 0-2 0,0 0-10 16,0-1 2-16,0-1-4 0,0-1 0 15,-2 2-5-15,0-1 3 0,0 1-7 16,-2 0-2-16,-1 0 5 15,-1 0-6-15,2-1 0 0,-2 1-4 16,-2-2 3-16,-3 2-1 0,1 1-1 0,-5 2-1 16,1 0 2-16,-5 0-3 0,1 5-1 15,3 6-1-15,3 3 3 0,2 5-3 16,3 2-4-16,7 6 2 0,0 0 0 15,7 0 0-15,9-3-2 0,5-5-1 16,4 0-2-16,1-5-4 0,1-5-3 0,2-4-1 16,2-5 8-16,-2 0 0 0,0-4 0 15,-4-10 5-15,-4-2 1 16,-5-1 0-16,-1-3-1 0,-7 2 1 0,-4-3 6 15,0 2-1-15,-4 0 3 0,0 2 1 16,0 3-1-16,-8 3 0 0,0 3-2 16,-3 0-6-16,3 3 3 0,-4 1-2 15,3 3-2-15,-1 1-1 0,2 0 0 16,4 0-6-16,2 0-16 0,2 1-10 15,0 10-13-15,2 3-16 0,6 0-25 0,6-3-38 16,-1-2-35-16</inkml:trace>
  <inkml:trace contextRef="#ctx0" brushRef="#br0" timeOffset="33082.71">28555 10782 183 0,'4'-2'48'0,"0"2"-10"16,1 0 2-16,-1 0-13 16,0 12 0-16,-4 2-9 0,2 6-5 15,-2 4-2-15,0 2-3 0,0 7 2 16,0 1 1-16,0 7 2 0,0 1 2 0,-4 2 5 15,-4 1-3-15,-1 1 4 0,-3 6-7 16,-1 0 3-16,-3-2 13 0,-3-5-4 16,7-11-17-16,2-10-5 0,1-5-3 15,3-3 2-15,2-4 0 0,-4-6-2 16,4-1 4-16,-3-3-1 0,-1-2 2 0,4 0-2 15,0-7 4-15,2-8-2 0,2-7-4 16,0-5 2-16,0-7 2 16,2-8-2-16,6-9 2 0,2-8-3 15,3-5 0-15,-1-5-1 0,3-3-2 0,-1-2-1 16,3-2 2-16,3 1-2 0,1 5-5 15,4 3-5-15,2 13-1 0,2 11 1 16,-2 15 5-16,-3 10-1 0,-3 12 5 16,-2 5-5-16,-5 1-3 0,-1 2 0 15,1 12 0-15,-4 3 8 0,-1 6-4 0,-3 4 0 16,-4-1-8-16,-2 4 8 0,0 0 1 15,-8-2 1-15,-3-3 5 0,-1-1 0 16,-5-1-1-16,1-3 2 16,-3 0 7-16,-2-3-2 0,5-2-1 15,-1-4-3-15,7-1-1 0,2-3 0 0,4-3-3 16,0 1-1-16,4-4-7 0,0 2-23 15,0-1-35-15,0-2-22 0,6 0-59 16,-2 0-91-16</inkml:trace>
  <inkml:trace contextRef="#ctx0" brushRef="#br0" timeOffset="34937.83">28905 10776 188 0,'0'0'52'16,"0"0"-24"-16,0 0 11 0,0 0-32 0,0 0 2 15,0 0 3-15,4 0-2 0,0 0 6 16,2 0 3-16,4-2 0 15,3-8 1-15,1-2 4 0,1-5-2 0,5-2-3 16,1-2-2-16,2-3-2 0,0-3-5 16,-5 0 0-16,1 2-2 0,-5-1-2 15,-6 2-3-15,-3 0 2 0,-3 3 2 16,-2 5-3-16,-2 4-3 0,-9 5 6 15,-1 4-1-15,-5 3-1 0,-1 1-6 16,-1 12 1-16,1 6 1 0,1 2-2 0,5 6-1 16,-1 5 1-16,7 6 1 0,0 0 0 15,6 1 0-15,0-4-1 16,8-1-3-16,4-4-5 0,5-4 0 0,4-7-5 15,6-5 13-15,1-5-2 0,1-8 1 16,2-1 2-16,-4-7 1 0,4-8 0 16,-4-4-1-16,6-4 0 0,0 1 2 15,-4-4 1-15,-2 5 1 0,-4 1 5 16,-7 6 0-16,-7 4 2 0,-1 3-8 15,-6 5-1-15,-2 1 4 0,0 1 0 0,0 0-5 16,0 0 0-16,0 7-2 0,-2 6-1 16,-4 4 3-16,4-1-1 0,0 3-2 15,0 0 4-15,2 1-6 0,0-4 4 16,0-1 0-16,0-4 0 0,-3-2-2 15,1-2 4-15,0-4-1 0,0-2 0 16,-2-1 0-16,4 0-1 0,-4 0 3 16,0-8-3-16,2 0-1 0,0-5 2 15,2 0 0-15,0-3-2 0,2-1-1 16,4 0 2-16,4 1 0 0,1 1-2 15,5 4 1-15,1 2-5 0,-1 1 0 0,5 4-6 16,0-3 2-16,5 1 0 0,3 2 5 16,4-1-3-16,3 2 5 0,-3 1-4 15,-4-3-8-15,-5 3 3 16,-3-2 4-16,-2-1 7 0,-9 2 1 0,-6-2-2 15,0-2 3-15,-4 3 3 0,0-4 9 0,-4 3 1 16,-2-3-1-16,-4 2-1 16,-1 1 2-16,-5 1-3 0,1 3-3 15,1-2 2-15,-5 3 0 0,3 0 1 16,-3 3-1-16,-2 10 4 0,3 3-2 0,-1 7-8 15,3 1 2-15,3 1-1 0,5-1 0 16,8-2-2-16,0-2-3 0,6-4 0 16,9-3 1-16,3-2-2 0,3-4 0 15,0-6 2-15,6-1 1 0,-5-1-6 16,3-11 0-16,-2-3-2 0,-3 0-2 0,1 1 2 15,-8 0-4-15,1 1 5 16,-6 2-1-16,-6 2-1 0,0 6 1 16,-2 0 2-16,0 3 3 0,0 0-2 15,0 3-9-15,0 8 1 0,-4 4 9 0,-2 3-4 16,4-1-6-16,2 4-7 0,0-2 1 15,2 1 2-15,13-5 5 0,1-1 13 16,5-4 1-16,1-6-6 0,-1-4 2 16,2 0 4-16,2 0-2 0,-5-11-2 15,3-5-1-15,-4-4 4 0,-3-3-1 16,1-2-1-16,-9-3 0 0,0 0 4 15,1-3 1-15,-5-1 5 0,2-2 0 0,-2-2 3 16,0-2-5-16,-4 0 0 16,2 0-5-16,-2 0 1 0,2 0-4 0,-2-1 0 15,2 3-1-15,0 1 2 0,-2 7-1 16,3 5-2-16,-1 9 1 0,-2 5 2 15,0 8 1-15,0 1-2 0,2 0-3 16,-2 1 0-16,0 11 5 0,0 5 0 16,0 3 0-16,0 2-1 0,0 1 0 0,0-1-1 15,0 3 0-15,0-2 1 16,0 1 1-16,0 1-3 0,0 0 1 0,0 5 1 15,0 0 2-15,0 3 0 16,2 0-1-16,-2 3 2 0,0-2-3 0,0-1 0 16,0-2-1-16,0-5 2 0,0-2 0 15,0-5-2-15,2-4 0 0,-2-5 4 16,2-6-2-16,-2 1-2 0,4-5 0 15,-2 0 3-15,6-5 0 0,1-9-1 16,-1-7-2-16,2 3 1 0,3-2-1 16,-1 3-2-16,-4 4-1 0,1 2 3 0,-1 4-2 15,0 2 0-15,0 1-2 0,3 1 4 16,5 1-1-16,5-1-3 15,8-4 3-15,4 2 0 0,4-4 1 16,-2 0-5-16,0 0-3 0,7-3 8 0,-7 1-3 16,-2 1 0-16,-6-2 1 0,-9 1-1 15,-7 2-1-15,-7-1-2 0,-4 4 6 16,-2-1 2-16,-8 0 2 0,-9 5-4 15,0 2 3-15,-1 0 0 0,-5 0-1 16,4 10-2-16,0 1 1 0,5 4 0 0,6 2 0 16,1 1-2-16,7 4 0 0,2-2 2 15,0-1-2-15,2 0 0 16,13-2-1-16,1-1 3 0,5-3-2 15,6-3 1-15,6-5-2 0,2 0 5 0,2-5-1 16,1 0-4-16,-5-5 2 0,2-7 2 16,-4-3-1-16,0-3-1 0,-2 1 0 15,-5-5 6-15,1 0 0 0,-6 0 0 16,-7 1 1-16,-1-1 3 0,-9 2-2 15,0 0-1-15,-2 0 0 0,-2 3-2 0,-9 3 3 16,-1 4-2-16,-2 5 2 0,-3 5-5 16,0 0-1-16,1 3-3 0,1 11 0 15,5 3 1-15,4 3 0 16,0 3-2-16,2 2 1 0,4 1 2 0,0-1-2 15,0-2 1-15,0-3-1 0,8-3 1 0,6-5-1 16,3-5 3-16,3-4-3 16,1-3 2-16,4 0-1 0,4-15-1 15,4-5 1-15,2-8-1 0,6-4 3 16,-3-3-2-16,-7-4 0 0,-4 0-2 0,-5-4 2 15,-5 0 0-15,-1-3 1 0,-5-3 0 16,-3 0 0-16,-2-1-1 0,-4 1 0 16,-2 2 2-16,0 7 0 0,0 9-2 15,-8 14 6-15,-2 7 7 0,1 10 2 16,-3 2-3-16,0 16-9 0,-3 10 0 15,-4 13-1-15,5 9 1 0,-3 8 1 16,3 5-1-16,12-4-1 0,2 0-2 16,8-4 0-16,15-6-2 0,8-5-5 15,4-7-2-15,11-9 4 0,3-6-8 0,5-6-10 16,8-2-19-16,4-5-27 0,4-2-79 15,-6-7-87-15</inkml:trace>
  <inkml:trace contextRef="#ctx0" brushRef="#br0" timeOffset="43321.31">7338 14109 28 0,'-2'0'33'0,"0"-1"-6"15,2 0 1-15,-2 1 1 0,0-1-7 16,0 1-5-16,2 0-3 0,0 0-8 16,0 0-1-16,0 0-1 0,0 0-4 0,-2 0 9 15,2 0 3-15,0 0 1 0,0 0-3 16,-2 0-5-16,2 0-2 0,0 0 0 15,0 0 3-15,0 0 1 16,-2 0 3-16,2 0-4 0,-2 0-2 0,2 0 4 16,0 0-1-16,0 0 7 0,0 0-6 15,0 0-1-15,0 0 3 0,-2 0-2 16,2 0 1-16,-2 0-5 0,2 0 2 15,0 0-2-15,-3 0-3 0,3 0 5 16,0 0 2-16,0 0-4 0,0 0 0 0,0 0 1 16,0 0 2-16,0 0 1 0,-4 0-6 15,4-1 6-15,0 1 0 0,-4 0 0 16,4-2-1-16,0 1-3 0,0 1 7 15,-2 0-4-15,2 0-1 0,0 0 1 16,0 0 3-16,0 0-3 0,0-2-3 0,0 2 4 16,0 0-3-16,0 0 3 15,0 0-2-15,0 0-5 0,0 0 5 16,0 0-1-16,0 0-4 0,0 0-1 15,0 0 3-15,0 0-6 0,0 0 3 0,0 0-1 16,0 0-1-16,0 0-1 0,0 0 2 16,0 0 1-16,2 7 5 0,0 1-2 15,0 5-1-15,-2 1-1 0,4 2 2 16,1 3-1-16,-3 5-1 0,-2 3 1 15,0 2 2-15,0 2 3 0,0-2-6 0,4 0 1 16,-2-1 0-16,2 1-1 16,-2-1-1-16,0 1 2 0,-2-2-1 15,0-1 1-15,2 1-2 0,-2 1 2 16,2 0 1-16,-2-2-1 0,2-4 1 15,-2-1-2-15,2-3 2 0,-2-2-2 0,0-4 1 16,0-5 1-16,2-1-1 0,-2-2-1 16,0 1 0-16,0-3 0 0,0 0 2 15,0-1-3-15,0 0-1 0,0 0 1 16,3-1 2-16,-3 2-3 0,2 1 0 15,-2-1 2-15,0-1 0 0,0-1-1 16,0 0-1-16,0 0 2 0,0 0 1 16,0 1-2-16,0 0-1 0,0-1 0 15,0 0 4-15,0 0-3 0,0 0 0 16,0 0 0-16,0 0-3 0,0 0-4 0,0 1-10 15,0 0-8-15,0 0 3 0,2 1-9 16,-2-1-5-16,0 1-7 0,4 1-21 16,0-3-50-16,-4 0-55 0</inkml:trace>
  <inkml:trace contextRef="#ctx0" brushRef="#br0" timeOffset="44312.37">6865 14787 104 0,'-4'0'21'0,"0"0"11"0,0 0 9 15,1 0-12-15,-3 0-3 0,4 0-4 16,-4 0-5-16,4 0 3 0,-4 0 1 0,6 0-3 16,-7 0 1-16,3 0-1 0,-2 3-1 15,2-1-3-15,2 0 6 0,-2-2 0 16,2 1-2-16,0-1 0 15,0 0-3-15,2 0 1 0,0 0-3 0,0 0-8 16,0 0 0-16,0 0-3 0,0 0-3 16,8 0-4-16,6 0 7 0,5-5 0 15,2 1 0-15,6-1-2 0,1 0 0 16,8 0 2-16,5 0 0 0,0 1-2 15,5-1 1-15,1 1 0 0,1 1 0 0,6 0-1 16,-3 1 0-16,3-1 1 0,-2 1-2 16,-1-1 1-16,-1 1 3 0,2-1-3 15,-1 0 1-15,5-1-1 0,0 0 3 16,2-3 2-16,0 2-2 0,-5 1 3 15,-5-1-1-15,-3 2-2 0,-5-1 4 16,-5 1-4-16,-6 1-3 0,-4-1 3 16,-9 0 0-16,-1 1-3 0,-7 1 1 15,-4-1 2-15,-2 2-2 0,-2 0 0 16,0-1-1-16,0 1 7 0,0 0-1 0,0 0-1 15,-2 0-4-15,-4 0 0 0,-4 0-1 16,3 5-1-16,-1 1 1 0,4 0 0 16,2-1 0-16,-2-2-7 0,4 1-5 15,-2-1-2-15,0 1-7 0,-3-1-6 16,5 0-7-16,0 2-10 0,-2-1 2 0,0-2-12 15,0 2-10-15,0 0-30 16,-4-3-48-16</inkml:trace>
  <inkml:trace contextRef="#ctx0" brushRef="#br0" timeOffset="45275.42">7206 15030 117 0,'-6'1'29'0,"2"-1"23"0,0 0 3 0,-1 0-13 16,1 0-7-16,0 0 0 0,0 0-4 15,0 0 0-15,-2 0-5 0,-1 0 2 16,3 0-5-16,0 0 1 15,4 0-4-15,-2 0-3 0,2 0-3 0,0 0-3 16,0 0-7-16,0 0-8 0,8 0 4 16,9 0 5-16,8 0-4 0,4 0 1 15,4 0-1-15,2 0 2 0,2 0-2 16,0-7-1-16,0 2 1 0,1-3 2 15,-5-1-2-15,2 0-3 0,-4 1 6 0,-4-1-1 16,-4 3-3-16,-7 1 0 0,-6-1 2 16,-1 3-1-16,-3 0 0 0,-4 1-1 15,0 1 1-15,0 1 1 0,0 0-1 16,-2 0-1-16,2 0-3 0,-2 0-2 15,0 0-5-15,0 0-4 0,0 0-4 16,0 0-8-16,0 0-15 0,0 0-12 16,0 0-11-16,0 0-6 0,0 2-46 15,0-1-55-15</inkml:trace>
  <inkml:trace contextRef="#ctx0" brushRef="#br0" timeOffset="45664.44">7382 15168 109 0,'-4'0'104'16,"-5"0"-62"-16,3 0 20 0,0 0-8 15,0 0-20-15,2 0 3 0,-1 0-8 0,3 0-3 16,0 0-4-16,2 0-3 15,0 0-4-15,0 0-10 0,0 3-6 16,11-2 2-16,1 1 5 0,9-2 0 16,-1 0-5-16,7 0 0 0,0 0 1 0,6 0 0 15,-2-3-2-15,2-1 0 0,0-1 0 16,-2 0 1-16,-4 2-1 0,-4-1-4 15,-4 2 2-15,-5-3-8 0,-2 4-6 16,-3-1-4-16,-1 1-10 0,-4 0-12 16,2 1-22-16,-6-2-47 0,0-1-78 15</inkml:trace>
  <inkml:trace contextRef="#ctx0" brushRef="#br0" timeOffset="47503.55">7274 11840 13 0,'2'-2'6'0,"4"2"-2"0,1 0-4 15,-5 0-1-15,4-1 6 0,-6-1 54 16,2 0-33-16,-2 0-6 0,0-1 17 15,0 1-6-15,0 1 0 0,0 0-3 16,0 1-8-16,0 0-6 0,0 0-6 0,0 0-5 16,0 0 0-16,0 0 4 0,0 0-6 15,0 0-2-15,0 0 3 0,0-1 3 16,0 1-1-16,0 0 3 15,0 0 3-15,-2 0 7 0,0 0 0 0,-2 3 0 16,2 1-2-16,2 0 3 0,-4 0-2 16,4 3-6-16,-3 1 3 0,3 2-5 15,-2 1 0-15,2 0-3 0,0 1-2 16,0 1 0-16,0 4 1 0,0-1-1 15,2 3-2-15,1-3 4 0,-3 2-4 0,2 0 0 16,-2-3 2-16,2 4 1 0,0-2-1 16,-2 3-2-16,0-1 7 15,2-2 15-15,-2 1-14 0,4-3-8 0,-2 2-1 16,0 2 4-16,0 0 4 0,4-1 0 15,-6 2-6-15,4-1 1 0,1 1-1 16,-3 0 0-16,2-3 0 0,-2 2 2 16,0-1-2-16,4-1-1 0,-4-3-2 15,4-1 3-15,-1-1-1 0,-1 1-2 16,0-1 3-16,0-2 1 0,-2 0-3 0,-2-3 0 15,0 0 2-15,0 0 2 0,0-2-3 16,0 1-1-16,0 2 0 0,0 1 2 16,-4-1-1-16,0 0-2 0,2 1 2 15,-2 1 0-15,-1 2-1 0,1-1-1 16,0-2 3-16,4-4-1 0,-2 2-1 15,-2-1-1-15,2 1 2 0,-2-1 0 16,2 2-2-16,0-2 1 0,2 2-1 16,0-2 2-16,-2-1-2 0,2-1 0 15,0 1 0-15,0-3 2 0,0 2-4 0,0-3-2 16,0-1-3-16,4 0-9 0,6 0-7 15,2-9-27-15,1-3-41 0,-1-2-95 16</inkml:trace>
  <inkml:trace contextRef="#ctx0" brushRef="#br0" timeOffset="48116.58">7194 12158 0 0,'0'0'1'0,"0"0"-2"15,0 0 1-15</inkml:trace>
  <inkml:trace contextRef="#ctx0" brushRef="#br0" timeOffset="48771.62">7194 12158 2 0,'-15'0'7'0,"13"0"-6"15,2 0-3-15,0 0 8 0,0 0 43 16,-2 0-13-16,-2 0-19 0,4-2 10 15,0 0-12-15,0 0 9 0,0 0 2 16,-2 0 0-16,2 0-5 0,0 1 5 16,0 0-4-16,0 0-5 0,0 1 2 15,0-2-3-15,0 2-3 0,0-1-6 16,0 1-2-16,0 0 0 0,0 0-2 15,0 0-3-15,0 0 1 0,0 0-1 0,0 0 4 16,0 0 2-16,0 0 3 0,0 0 3 16,0 0 0-16,0 0-4 0,0 0 4 15,0 0 1-15,0 0 2 0,0 0 0 16,0 0-2-16,0 0 5 0,0 0-3 15,0 0-5-15,0 0 3 0,0 0-5 16,-2-1-3-16,2 1-1 0,0-3-1 16,-2 1 3-16,0 2 2 0,2-4-7 15,-2 4 3-15,2-1 1 0,0 1-3 16,-3 0 1-16,3 0 0 0,0 0 0 0,0 0 0 15,0 0-4-15,0 0 1 0,0 0 2 16,0 0-3-16,0 0 1 0,0 0 0 16,0 0 3-16,0 0-1 0,0 0-2 15,0 0 0-15,0 0 0 0,0 0 0 16,0 0 0-16,0 2-2 0,3 3 4 15,-1 3-1-15,4 1-1 0,-2 0-1 16,4 2 2-16,-2-1 0 0,5 4-2 16,-3-1 1-16,0 1 2 0,1 1-1 15,1-2-2-15,2 1 0 0,-1-3 3 0,-1 0-2 16,-2-3-1-16,0-2 0 0,3-2 2 15,-3-4-1-15,0 0 0 0,5 0-1 16,-3-1 4-16,0-12-1 0,5-3-3 16,-3-3 1-16,7-3 2 0,-3 1-3 15,1-1 2-15,-1-1-2 0,-1-1 1 0,-1 3 0 16,1-1 1-16,-1 3-2 15,-1 5 2-15,-3 2-2 0,-2 3 2 16,-1 0-2-16,1 3 2 0,-4 0-2 16,0 3 2-16,0 1-2 0,-2 1 2 0,-2 1-1 15,0 0-1-15,0 0 0 0,0 0 1 16,0 0-4-16,0 0-5 0,2 0-2 15,0 0-2-15,1 2-9 0,-1 4-8 16,-2 0-21-16,0 3-28 0,0-2-80 16</inkml:trace>
  <inkml:trace contextRef="#ctx0" brushRef="#br0" timeOffset="50639.73">7233 13858 9 0,'0'-4'111'16,"0"1"-75"-16,0 1-4 0,0 0 7 15,0-1 2-15,0 0-4 0,0 1-7 16,0-2-2-16,0 3 0 0,0-1-5 16,0 0 4-16,0 2-6 0,0-1-2 15,0 1-1-15,0-1-4 0,0 1-2 16,0 0 0-16,0-1-2 0,0 1 2 0,0 0-2 15,0 0-2-15,0 0-2 0,0 0-5 16,-2 8 0-16,2 10 4 0,0 2 2 16,0 2-7-16,8 3 2 0,0-3-1 15,3 2 1-15,1-6-2 0,0 1 0 16,3-6 1-16,-3-5-1 0,9-5 0 15,0-3-1-15,1 0 3 0,-1-12 0 16,0-3-2-16,1-5 1 0,-1-1 2 16,2-3-4-16,0 0 1 0,-5 3 1 15,-1 0-1-15,-5 4 1 0,1 2-2 0,-5 5 1 16,-2 2 1-16,0 1-3 0,0 3-8 15,-1 0-7-15,1 4-8 0,-4 0-26 16,4 0-26-16,-4 0-64 0,0 8-92 16</inkml:trace>
  <inkml:trace contextRef="#ctx0" brushRef="#br0" timeOffset="61247.33">4417 13347 0 0,'3'0'45'16,"-3"-2"80"-16,0-1-94 0,0-1 15 16,0-1-1-16,-3 2-9 0,-1 1-9 0,2-1-4 15,-2 1-2-15,0-1-6 0,2 2 1 16,2-1-4-16,-4 1 2 0,0 0-3 15,4 0 2-15,-2 1-2 0,-1 0-2 16,1 0-2-16,0 0-4 0,2 0 1 16,-2 0-3-16,2 0-2 0,0 0 0 15,0 0 2-15,0 0-1 0,0 3-1 0,0-1 0 16,0-1 2-16,2 2-1 0,5-3 0 15,-1 0 0-15,4 0 4 16,0 0-2-16,5 0-3 0,-1 0 2 0,1 0 2 16,-1 0 0-16,3-4-3 0,-3 3 0 15,7-1 1-15,-2 0 1 0,1 1-2 16,3-3-2-16,0 2 4 0,-3 1-1 15,1 0-1-15,-4 1-1 0,-3 0 3 16,3 0-1-16,-5 0-1 0,3 0-1 0,-3 0 2 16,-4 4 0-16,5 1-3 0,-5-2 2 15,4 1 2-15,3-1-2 16,-3 0-1-16,1-1 0 0,-1 0 3 0,2-1-1 15,3-1-1-15,-3 0-1 0,1 0 1 16,-1 0 1-16,-3 0-1 0,-1 0-1 16,2 0 2-16,-3 0 0 0,1 0-1 15,0 0-1-15,3 0 3 0,-1 0-1 16,-4 0-2-16,3 0 1 0,-1-1 1 15,0 1 0-15,1-3-2 0,-1 3 0 0,5-2 3 16,-3 1-1-16,-2-1-2 0,3 2 0 16,-5 0 2-16,0 0 0 15,1 0-2-15,-3 0 0 0,0 0 2 0,-2 0-1 16,2 0-2-16,0 0 2 0,1 0 0 15,-1 2 1-15,0 0-2 0,2-1 0 16,1-1 2-16,1 0 0 0,0 0-2 16,1 0 1-16,1 0 1 0,-4 0 0 15,3 0-2-15,-3 0 0 0,2 0 2 16,1 0-1-16,-3 0-1 0,4 0 0 15,-4 0 2-15,1 0-1 0,-1 0 0 0,4-1-1 16,-3 1 1-16,3-1 1 0,-2 1-2 16,-1-1 0-16,1 0-1 0,0 1-1 15,1 0-3-15,-1 0 4 0,-2 0 1 16,3 0 2-16,-1 0-4 0,0 0 3 15,1 0 0-15,-3 0 1 0,-2 0-3 16,0 0 1-16,1 0 2 0,-3 0 0 16,2 0-2-16,-2 0 1 0,2 0 1 15,2 0 0-15,-3 0-2 0,1 0 1 16,0 0 1-16,4-3 0 0,-3 1-2 0,1 0 1 15,-2 0 0-15,0 2 0 0,0-1-1 16,-1 1 0-16,-1 0 2 0,2-1 0 16,-2 0-2-16,2 0 1 0,3-1 1 15,-1 1-1-15,0-1 0 0,0 0 0 16,-1 1 0-16,-3 1 0 0,-2-2 0 15,4 1-1-15,-2 1 2 0,2-3 0 16,0 2-2-16,3 0 0 0,-1 1 2 16,-2-3-1-16,2 3-1 0,-1 0 1 15,1 0 0-15,-2 0 1 0,0 0-3 0,-2 0 2 16,3 0 1-16,-3-2-1 0,0 0 0 15,0 2-1-15,0-3 2 0,0 3-1 16,-2 0-1-16,3 0 0 0,-3-1 2 16,2 0 0-16,0 1-2 0,-2 0 0 15,0 0 2-15,0 0-1 0,0 0-1 0,-2 0 1 16,4 0 1-16,0 0 0 0,1 0-2 15,-1-1 1-15,6 0 1 16,0-1 0-16,5-3-2 0,-1 2 0 16,-1-1 2-16,-3 1 0 0,-2 3-2 0,-2 0 0 15,-3 0 1-15,1 0 1 0,-4 0-3 16,0 0 2-16,0 0 1 0,0 0 0 15,0 0-2-15,0 0 0 0,0 0 1 16,2 0 1-16,-2 0-3 0,0 0 2 16,2 0 1-16,-2 0-1 0,4 0-2 0,-4 0 2 15,2 0 2-15,-2 0-1 0,0 0-2 16,2 0 1-16,-2 0 2 0,0 0-2 15,0 1-1-15,0-1 1 16,0 0 2-16,0 0-1 0,0 0-2 16,0 0 1-16,0 0 2 0,0 0-3 0,2 0-2 15,0 0 2-15,0 0 3 0,-2 0-1 16,0 0-2-16,0 0 2 0,0 0 1 15,0 0-3-15,0 0 1 0,0 0 2 16,0 0 2-16,0 0-3 0,0 0-1 16,0 0 0-16,0 0 0 0,0 0 0 0,0 0-3 15,0 0 3-15,0 0 3 16,0 0-4-16,0 0-2 0,0 0 2 15,0 0 3-15,0 0-4 0,0 0-2 16,0 1-32-16,0 0-31 0,0-1-85 0</inkml:trace>
  <inkml:trace contextRef="#ctx0" brushRef="#br0" timeOffset="63186.44">4897 13151 84 0,'0'0'23'16,"0"-3"10"-16,0 2-3 15,0-3-2-15,0 3-7 0,0-2-9 0,0 0-1 16,0 0-2-16,0 1-2 0,0-1 4 15,0 3 1-15,0-2-6 0,0 0 5 16,0 0 0-16,0-2 4 0,-2 3 0 16,0-2 1-16,2 2 0 0,-2-2 0 15,0 0 1-15,-2 1-5 0,2 1 5 0,2-1-3 16,-5 0 1-16,3 2-3 0,-2 0 0 15,-2-1-1-15,4 1-2 0,-4 0-2 16,4 0 1-16,-5 0-3 0,7 0-1 16,-2 0-1-16,2 0 0 0,0 0 0 15,-2 0-1-15,2 0 0 0,0 0 0 16,0 0-3-16,0 0 3 0,0 0-2 16,0 0-2-16,7 3 6 0,3 0-1 15,2 3 1-15,1-3 0 0,5 2-2 16,5 0-2-16,2 0 0 0,2 4 1 0,4 0 1 15,-6 3-2-15,1 0 1 0,1 0-1 16,-6 0 0-16,-2-4 0 0,-3 1 1 16,-1-1 0-16,-3 0 0 0,-4-1-1 15,-2 0 1-15,-1-2 0 0,-3 1 0 16,-2 0-1-16,0-1-1 0,0 1 4 15,0 0-1-15,0 0-1 0,-7 3 0 16,1-1 0-16,-4 2 1 0,0 0-2 16,-1 1 0-16,1 2 2 0,-5-2-2 15,1 3 0-15,-3 3 0 0,3 1 1 16,-3 1 0-16,3-3-1 0,4-1 0 0,1-2 0 15,3-1-1-15,0 0 2 0,-2 1-2 16,1-1 0-16,5 0-6 0,-2-1-9 16,2 1-15-16,2-1-19 15,0-4-31-15,0 1-75 0</inkml:trace>
  <inkml:trace contextRef="#ctx0" brushRef="#br0" timeOffset="64134.5">4965 14034 46 0,'0'0'93'16,"0"-3"-58"-16,0 1 32 15,0 0-21-15,-2 0-5 0,-2 1-9 0,4 0-5 16,-4-2-6-16,4 3 1 0,0 0-9 16,0 0-1-16,0 0-2 0,0 0-7 15,0 0-3-15,0 0 1 0,0 5 9 16,0 1-2-16,0 4-3 0,0 3 2 15,2 2 2-15,0 7-4 0,0 1-4 0,4 7 4 16,-4 2 2-16,5 4-5 0,-5 3-1 16,4 8 1-16,-4 10 0 0,-2 3-2 15,4 2 11-15,-4-7-9 0,2-3 1 16,0-2-3-16,0-3 0 0,0-1 9 15,2-11-2-15,-2-7-7 0,1-5 0 16,1-4 1-16,-4-3 2 0,2-3-3 16,-2 1 0-16,0-6 1 0,0 2-1 15,0-2 2-15,0-3-1 0,-2 0 3 16,0-1-1-16,-3-2-1 0,3-1-2 0,-2-1 2 15,0 0 1-15,4 0-2 0,-2 0-2 16,0 0 3-16,-2 0-1 0,4-4-2 16,0-2-4-16,0-3-9 0,0 0-11 15,0-6-25-15,6-4-24 0,-6-6-66 16</inkml:trace>
  <inkml:trace contextRef="#ctx0" brushRef="#br0" timeOffset="64798.54">4812 14132 53 0,'-6'0'41'0,"0"1"-10"15,2 0 20-15,-5 0-10 0,5-1 1 16,0 0 3-16,-2 0-5 15,4 0-6-15,0 0-6 0,2 0 0 16,0-2-3-16,0-6-10 0,0-2-5 0,10-3-6 16,7-2 0-16,8-2-4 0,-3-2 0 15,5-1 1-15,0 0 1 0,2 0-1 16,0-1-1-16,-4 6 0 0,-3 3 1 15,-5 2-1-15,-5 7-1 0,-3 0 1 16,-3 3 0-16,-4 0-1 0,2 13-1 0,-4 3 4 16,0 6 2-16,0 3-2 0,-6 2-1 15,0 3 0-15,2-1 1 0,4 5-1 16,0-1-2-16,0-3 0 15,8 2 1-15,2-5-19 0,7-2-9 0,1-2-31 16,5-4-55-16,-2-5-78 0</inkml:trace>
  <inkml:trace contextRef="#ctx0" brushRef="#br0" timeOffset="66002.61">2906 15460 91 0,'0'0'25'0,"0"0"7"0,0-2 10 0,0 1-10 16,0-3 1-16,0 2-3 15,0-1 1-15,0-1 6 0,-2 1-6 16,2 1-7-16,0 1 2 0,0-1-3 0,0 1-3 16,-2 0-2-16,-2 1-2 0,0 0-1 15,4 0-6-15,-4 0-7 0,2 3-1 16,0 8 0-16,2 2-1 0,-4 6-1 15,4 3 1-15,0 4 1 0,2 3-1 16,4 3-1-16,0 3 2 0,4 2 0 0,1-3 0 16,-1-4-2-16,0-1 0 0,9-6 2 15,-7-5-1-15,7-2-2 0,0-8-1 16,-3-4 3-16,3-4 0 15,-3 0 0-15,1-7 1 0,-1-7 2 0,-3-4-1 16,1-2-1-16,-3-6 2 0,-1-1 2 16,-2 2 6-16,-2-2-4 0,-4 1 4 15,0 3-1-15,-2 1-3 0,0 3-4 16,0 3 3-16,-4-1-2 0,0 4-1 15,0 1-3-15,2 4 0 0,0 1 1 0,0 2-2 16,2 1-2-16,0 4-10 0,2 0-16 16,10 0-3-16,3 5-16 0,-1 5-26 15,3 3-21-15,-7-4-71 0</inkml:trace>
  <inkml:trace contextRef="#ctx0" brushRef="#br0" timeOffset="66308.62">3386 15554 9 0,'0'-5'215'0,"0"0"-132"15,0 5-22-15,0 0 11 0,0 0-24 16,0 0-18-16,0 1-6 0,0 10-7 16,-4 3-6-16,0 6-1 0,-3 1-4 15,3 1-2-15,2-2 1 0,0 2-4 16,0-2 1-16,2-2-3 0,0 1 2 0,0-3 0 15,4 0 0-15,2-7-3 0,3 1 1 16,-1-5-2-16,4-3-18 0,7-2-11 16,0 0-22-16,5-2-27 0,-3-13-49 15,-4 0-69-15</inkml:trace>
  <inkml:trace contextRef="#ctx0" brushRef="#br0" timeOffset="68019.72">3657 15581 49 0,'0'0'112'15,"0"0"-104"-15,0 6 11 0,0 3 24 16,0 4-14-16,0 3-4 0,0 0-5 16,0 5-5-16,0 0-2 0,0 0 8 15,0-3 19-15,0-2-21 0,0-2-3 0,2-6 0 16,-2-1-6-16,0-5-3 15,0-2 3-15,0 0 2 0,0 0 7 16,0-1 1-16,0-9-14 0,0-2-3 16,0-3-2-16,0-2-1 0,0 0-1 0,0-3 2 15,0 2-1-15,0-1 0 0,2 4 0 16,4 1 0-16,2 4-3 0,3 1 1 15,1 5-1-15,3 0-3 0,1 2-6 16,3 2-7-16,-1 0-6 0,-1 0-2 16,-1 0 2-16,1 0-5 0,-5 1-7 0,3-1-3 15,-3 0-5-15,-1 0-9 0,-1 0 18 16,-2 0 9-16,-4-3 17 15,0-5-3-15,1-1 11 0,-1-4 4 16,-4-2 2-16,2 0-1 0,-2-4 14 0,0-1-2 16,0-3 2-16,0-1 2 0,0-2-6 15,0-2-4-15,0-1-4 0,0-2 1 16,0 1-2-16,0 0-3 0,-2 4 1 15,-2 5 1-15,-1 6 7 0,3 5 11 16,2 6 4-16,0 3-6 0,0 1-1 0,0 0-15 16,0 0-1-16,0 4 5 0,0 9 6 15,0 2-5-15,0 3-5 0,0 1-1 16,0-1 1-16,0-1-1 15,2 3-1-15,-2 0-1 0,5 2 3 16,-5 1 1-16,0 2-1 0,0-2 1 0,0 1-4 16,0 1 6-16,0-1-2 0,0 3 0 15,0 2 2-15,0 1-4 0,4 0 1 16,-2-1-2-16,2 2 0 0,0-3-3 15,2 2 3-15,-4-6 0 0,4-4 0 16,-3-3 1-16,1-5-2 0,-2-6-2 0,-2-4 6 16,0-2-3-16,0 0 3 0,0 0 10 15,0-7-13-15,0-5 0 0,0-4-2 16,0 1 3-16,0-1-4 15,0-3 1-15,0 2 0 0,2-1-3 0,4 3-1 16,0 2 0-16,2 2-5 0,3 3-1 16,-1 2-2-16,3 5-3 0,-1-2-5 15,2 2 0-15,1-1-1 0,1-1 10 16,-5-2 3-16,5-1 5 0,-5 1 5 15,-1-2 0-15,-2 2 1 0,-2 0 2 0,1-1 9 16,-5-1 7-16,2 0-4 0,-2 1 3 16,-2-2 7-16,0 4-1 0,0-3-3 15,0 1 2-15,0 0-1 16,0 3-3-16,-6 1-2 0,2 0-3 0,-1 2-1 15,1 0 0-15,0 1-6 0,0 9-4 16,2 4-1-16,0 2 2 0,0 1-3 16,2 0 2-16,0 0 0 0,0-2-1 15,4-1-4-15,2-4 1 0,0-2 1 16,3-3 0-16,-1-1 0 0,0-4 0 0,3 0-2 15,1 0 3-15,0-6-2 0,1-4-2 16,1-3 1-16,-3 1-1 0,-1 0-6 16,-2 1 0-16,-2 1 2 15,-4 2 3-15,3 2-1 0,-3 1-2 0,0 4 5 16,-2-1-6-16,0 2 2 0,0 0-2 15,0 3 7-15,0 6 0 0,0-3-1 16,4 2-2-16,-2 0 0 0,2 0-3 16,4-2-4-16,3 1 6 0,5-3 1 15,5-3 1-15,2-1 2 0,1 0 0 0,1-4 0 16,-2-6 0-16,2 1 0 0,-3-2 0 15,-1-2 0-15,-4 0 1 0,-5-1 0 16,-4 0 1-16,-4 0 7 0,1-3 4 16,-5 2-5-16,0 1-2 0,0 1 5 15,-5 3 0-15,-5 2-6 0,-4 0 2 16,1 6 1-16,-1 0 0 0,-1 2-1 15,3 0-1-15,2 9-3 0,-1 5 0 16,3 2-3-16,6 3 0 0,-4 2 0 16,6 0 0-16,0-1 0 0,0 1-1 15,4-4 0-15,6 0 1 0,1-5-2 0,3-4 1 16,0-1 0-16,1-4-4 0,4-1-2 15,-5-2 1-15,0 0-3 0,-1 0 0 16,-5 0-4-16,0 0-6 0,1 0 7 16,-5 0-2-16,0 0 4 0,-4 0-1 15,2 1 8-15,-2 1-1 0,0 2 3 16,0 1 2-16,0 1 1 0,0 0-2 15,0-2 0-15,0-1-1 0,0-1 2 16,6 1 0-16,2-3 0 0,9 0 0 16,4-10-1-16,3-7 7 0,1-2-4 0,0-2-2 15,-8 1 2-15,-5-3-3 0,3 0-1 16,1-3 2-16,1-1 0 0,-5-3 5 15,-2 0-3-15,-6-1-1 0,-1-2 2 16,1-1 1-16,-2-4-4 0,-2 3-1 16,0-2 2-16,0 7-2 0,0 6-2 0,0 7 2 15,0 7 1-15,-2 8 0 16,2 2 0-16,-4 0-7 0,1 11 2 15,1 9 5-15,-4 6 1 0,0 5 1 16,0 5 2-16,-2 1-4 0,-1 3 1 0,3 1 1 16,-2-1 1-16,4-1-3 0,4-5 1 15,0-4-1-15,0-5 1 0,10-6 0 16,7-3 8-16,3-10 1 0,1-3-10 15,4-3 4-15,-1-5-2 0,5-12-1 16,0-7 0-16,0-3 1 0,-4-3-2 0,0 0-1 16,-9 0 1-16,-3-1 3 0,-3 3-4 15,-4 1 0-15,1 0 0 16,-5 1 2-16,2 2-3 0,-2 3 0 15,-2 8 1-15,0 3 1 0,0 8-2 0,0 2 2 16,0 0-2-16,0 7-3 0,-4 10 6 16,0 5 0-16,-1 5 2 0,-1 2-2 15,-2 1 1-15,2 2-1 0,4 1 2 16,-5 1-2-16,5-3-2 0,2-3 0 15,0-1 1-15,0-6-2 0,0-4-3 0,11-3-2 16,1-5-5-16,1-3-31 0,3-4-3 16,5-2-35-16,4-6-16 0,4-13-21 15</inkml:trace>
  <inkml:trace contextRef="#ctx0" brushRef="#br0" timeOffset="68327.73">5238 15459 66 0,'0'6'195'0,"-2"1"-171"15,-4 3 19-15,2 3 15 0,0 0-15 16,-1 1-7-16,3-2-14 0,2 4-14 15,0-6-3-15,0 1-3 0,7-3-1 0,1-4-1 16,6 0 0-16,7-4 0 0,10 0-8 16,8-13 3-16,7-5-32 0,-3-2-14 15,-2 0-3-15,-3 0-34 16,-9 1 44-16,-5 3-11 0,-7 4 24 0,-9 4 28 15,-6 3 8-15,-2 3 76 0,0 1-1 16,0 1-16-16,-2 0-8 0,-8 1-19 16,-3 13-14-16,-5 9-1 0,3 2-4 15,-3 7 6-15,-1 2-5 0,1 3-10 16,-1 3-2-16,0 1-1 0,7-2-3 0,0 0-4 15,5-3 2-15,3-2 0 0,4-2-2 16,0-7-12-16,0-3-19 0,2-3-32 16,5-6-101-16,-5-4-142 0</inkml:trace>
  <inkml:trace contextRef="#ctx0" brushRef="#br0" timeOffset="69251.78">2970 16392 10 0,'-8'0'133'15,"2"0"-60"-15,-2 0-22 0,4 0 12 16,-3 0-12-16,3 0-7 0,4-1 0 0,0-1-3 16,0 1-18-16,0 0-11 15,4-2-7-15,11-1 7 0,1-4-1 16,7 1 2-16,2 1 2 0,2 1-5 15,2 3 1-15,0 2-6 0,0 0 0 0,-3 4-3 16,-1 7-2-16,-2 2 1 0,-4 1 2 16,-3 1-4-16,-8 0 2 0,1 4-3 15,-9 1 1-15,0 3-3 0,-2 1-2 16,-9-1 0-16,-1 2 0 0,-3-2-3 15,-3 0 1-15,-3-3 6 0,-2 2-3 0,1-2 0 16,-1-4 5-16,-2 1-1 0,7-5 1 16,-1-4-1-16,4-1-1 0,3-2 3 15,4-4 0-15,4-1-2 16,0 0 0-16,4 0 3 0,0 0-3 0,0 0-3 15,2 0-1-15,8-1 2 0,2-2 3 16,3 3-1-16,3 0 0 0,1 0 3 16,2 0-1-16,-1 0 0 0,3 0-1 15,0 0 1-15,0 0 2 0,-1-1-1 16,1-2 2-16,-2 0 7 0,-3 1-9 0,-3 0-1 15,-5 0-2-15,5 1-8 0,1 1-15 16,-3-3-68-16,-1-3-63 0,-8 0-150 16</inkml:trace>
  <inkml:trace contextRef="#ctx0" brushRef="#br0" timeOffset="70124.84">3464 16697 27 0,'0'0'-27'16,"0"0"235"-16,0 0-137 0,0 0-30 15,0-5-5-15,7-2-17 0,3-4 0 16,0 0 3-16,5-4-6 0,1 0-4 15,3 0 0-15,-2-4-2 0,-1 0 3 16,1-1 1-16,-1-1 3 0,-6 3-6 16,-1 1 0-16,-9 1-2 0,0 0-2 15,0 5 0-15,-6-2-3 0,-5 6 1 0,1 1 1 16,-7 5-5-16,3 1 0 0,4 1 1 15,-5 11-2-15,5 1-2 0,1 6 0 16,1 1 2-16,4 6 0 0,-2 2-1 16,6 3-3-16,0-1-4 0,0 0 0 15,4-1 0-15,8-3-4 0,7-2 1 16,4-5-3-16,6-6 5 0,0-3 9 15,2-9 2-15,2-1 0 0,2-1-2 16,-6-11 1-16,-2-3 1 0,-3-2 0 16,-3-2-1-16,0-2 1 0,-5 0 1 0,1 3 5 15,-5 1 0-15,-3 5-1 0,-5 4 0 16,0 2-3-16,-4 5 0 0,0 0-2 15,0 1 0-15,2 0-3 0,-2 0-5 16,2 9 6-16,0 3 2 0,-2 1-1 16,0 2-3-16,2 3 1 0,2 0-6 15,-2 2-5-15,-2-1 1 0,2-2 3 16,-2-3 8-16,0-2-1 0,0-4-6 15,2-4-1-15,-2-2 2 0,2-2-2 16,-2 0 7-16,0-1 6 0,0-10-4 0,3-3 0 16,-3-2-1-16,6-1 1 0,-2-1 2 15,2 0-2-15,2 1-1 0,3 0-1 16,-1 1 2-16,4 1-1 0,3 1-1 15,2 2-1-15,1 0 0 0,1 2 0 16,-2 0-1-16,-1 2-3 0,3-2 2 16,-5 5-4-16,1-2 3 0,-5 3 2 0,-5 2 2 15,-3 1 1-15,-4 1-2 16,0 0 5-16,0 0 7 0,0 0 2 15,-4 0-6-15,-7 0 1 0,7 5 5 0,-6-1-1 16,-1 2-3-16,3 3-4 0,2 0 3 16,0 2-3-16,4 0-1 0,2 3-2 15,0 2 0-15,0-4-1 0,8 2-3 16,2-2 2-16,7-3 0 0,1-4 0 15,5-4 0-15,0-1 1 0,0 0-1 0,-1-4 1 16,-3-6-1-16,-3-3 2 0,-3-3 1 16,-1-2-2-16,-3 0 2 0,-3-2 7 15,0 1-20-15,-6 1 51 16,0 1-24-16,0 3-7 0,0 1 0 15,-8 2-2-15,-5 4-2 0,1 1-3 0,-5 2 0 16,-1 4-2-16,-3 0-5 0,-2 1-14 16,-4 6-28-16,3 1-51 0,-1-2-177 15</inkml:trace>
  <inkml:trace contextRef="#ctx0" brushRef="#br0" timeOffset="71019.89">3194 17268 30 0,'2'0'10'0,"-2"-5"106"16,0 3-62-16,0 0-36 0,0-1 28 15,0 0-14-15,0 0-7 0,0 2 4 16,0-2-2-16,-6 1-12 0,-1 2 6 16,3 0 1-16,0 0-3 0,0 0-3 0,-2-2-1 15,-3 1-2-15,5 1-2 16,-4-1 1-16,0 1-3 0,0 0 1 15,-7 0-2-15,3 0-3 0,-5 0 4 16,1 1-1-16,-3 5-2 0,0 4 2 0,-1 1-4 16,1 4 5-16,3 1-6 0,1 2 0 15,1 2 0-15,5 2-1 0,5 3-1 16,0 2-2-16,4-3 1 0,0 3 1 15,8-3-1-15,1-1-2 0,3-1 2 16,5-1 1-16,-1-4-1 0,1-2-1 0,1 0 0 16,-1-5 1-16,-3 0-5 15,1-3-4-15,3-5-3 0,1-2-4 16,0 0-9-16,1-2-11 0,3-8-24 15,-4-1-25-15,-3-5-79 0</inkml:trace>
  <inkml:trace contextRef="#ctx0" brushRef="#br0" timeOffset="73081">3299 17417 10 0,'0'-1'140'0,"0"1"-110"15,0-3 13-15,0 2 9 0,0 0-16 16,0 0-6-16,0 1-7 0,0 0 0 16,0 0-9-16,-2 0 0 0,0 0 0 15,-2 0-2-15,4 0-6 0,0 0 0 16,-4 0 3-16,4 0-5 0,0 0-4 0,-2 0 6 15,0 0 0-15,2 0-3 16,0 1 3-16,-2-1-1 0,2 2-2 16,-3 0 2-16,3 0 0 0,0 1 0 15,0 0 2-15,-2 0-5 0,0 0 1 0,0 2 3 16,0-2-2-16,2 0-4 0,0 2 2 15,-2-2 2-15,2-2-2 0,-2 1 0 16,2 1 0-16,-2-3-1 0,2 0 4 16,0 0-4-16,0 0-1 0,0 0 2 15,0 0 1-15,0 5-2 0,0-5-1 16,0 1 1-16,0 1 2 0,0 0-3 0,0-2 0 15,0 3 2-15,0-1 0 16,0 0-1-16,0 0 0 0,0 0 2 16,0 1-3-16,0 0 0 0,0-1 2 15,0 0-4-15,0 0 3 0,0 0-2 0,0 0 2 16,0 0 0-16,0-1-1 0,0 0 0 15,2-1-1-15,-2 1 0 0,0 0 4 16,0-1-2-16,2 0 0 0,-2 0 3 16,2 0 0-16,-2 1-1 0,0 0-2 15,0-1 0-15,0 2 0 0,0 0-2 0,0 2 0 16,0-1 2-16,0-1 0 0,2 1-2 15,0 2 1-15,-2-2 1 16,4 4 0-16,-1-1-1 0,-1 2 0 16,-2-2 0-16,2 2 2 0,0-2-2 0,0-2-2 15,2 2 4-15,0-2 0 0,2 1-2 16,-2 0 0-16,5-3 1 0,-1 0 1 15,2-2-2-15,-1 0 4 0,5-1 1 16,-2-7-2-16,5-5 0 0,-3 1-1 16,1-5 0-16,-1 1 1 0,-3 2-2 0,-1-1 0 15,0 2 0-15,-6-1-1 0,1 3 0 16,-3-1 2-16,-2 4 1 0,0 2-2 15,0 3-1-15,0 2 1 16,0 1 2-16,0 0-1 0,-2 0-6 0,-5 7 1 16,5 4 1-16,-2 1 0 0,2 1 2 15,0 0-6-15,2 0 2 0,0 1 1 16,0 0-2-16,0-2-1 0,8-1 3 15,3-4-1-15,-1-1-2 0,7-3 4 16,-1-3 1-16,3 0 2 0,-1-3-2 0,3-8 1 16,-2-2 1-16,-1-1-2 0,-1-2 1 15,1 1 1-15,-1 2-2 0,-3 0 3 16,-3 6-3-16,-3-2 1 0,-4 4 1 15,0 3 0-15,-2 1-3 0,-2 1 2 16,0 1 0-16,0 10 0 0,0 3 0 16,0 1-1-16,0 2 2 0,0-1-1 15,0 0 0-15,0-1-1 0,0-3 1 16,0-1 0-16,0-4 0 0,-2-3 0 15,0-2 2-15,0-2 2 0,0 0-3 0,0 0 1 16,-2 0 0-16,0-6-1 0,4-2-2 16,-4-3 1-16,4 0 0 0,0 0 1 15,0 1-2-15,0-1-3 0,4 2 4 16,4-1-1-16,0 1-5 0,3 3-5 15,1 0 0-15,0 0-5 0,-1 1 3 16,3 0 0-16,-4 0 2 0,3 0 8 16,-1 0-2-16,-1 1 1 0,-1-1 5 15,-2 0 1-15,1 0-4 0,-3 1 4 16,2 0 4-16,-4 0-3 0,2 2 3 15,-6-2 2-15,2 2 2 0,-2 1-1 0,0 0-3 16,0 1 2-16,0 0 0 0,0 0-3 16,0 3-8-16,0 7 0 0,0 4 5 15,0 3-2-15,0 1-2 0,5 1 2 16,1-2 0-16,-2-2 0 0,4-2 0 15,-6-2 0-15,0-1 2 0,-2-3-2 16,0-4-1-16,2-3 3 0,-2 0 0 16,0 0 1-16,0 0 2 0,0-3-6 15,-4-6 2-15,2-3-2 0,-2 0-3 16,0-1 2-16,4-1-1 0,0 1 2 0,0 1-2 15,0 2 0-15,2 0 0 0,4 5-3 16,2-1-3-16,1 2 2 0,1 2-1 16,2 1-2-16,1 1-1 0,-3 0-1 15,7 0-7-15,-1 0 4 0,1 0-1 16,8-4 8-16,-3-2 13 0,1-4-4 0,-4 0-2 15,-5 3 9-15,3-4-2 16,-7 1-1-16,-2-2 29 0,-6 0-33 16,-2 1 13-16,0 0-2 0,0 1-5 15,-6 1-1-15,-6 3 3 0,-3-1-5 0,3 4 0 16,-3 1 0-16,3 2 1 0,-3 0 0 15,5 0-2-15,0 3 3 0,2 5-3 16,1 4-1-16,-1 4-2 0,4 2 0 16,2 2 1-16,0 0 1 0,2 2-3 15,0-4 1-15,0 2 2 0,4-5-1 0,4-3-2 16,0-1 0-16,5-6 3 0,1-1-1 15,3-4 0-15,1 0 12 16,1-8-7-16,4-5-4 0,-2-4 1 16,-1-4-2-16,3 1-1 0,-4 1 2 0,1 0-4 15,-5 2 2-15,-3 6 2 0,-2-1-2 16,-3 6 1-16,-3 2-1 0,-2 4 1 15,0 0-2-15,-2 0-1 0,0 0 2 16,0 9 1-16,0 6 2 0,0 2-3 16,0 3 2-16,-6-1-1 0,4-3-1 15,0 3 0-15,2-3 3 0,0-2-1 0,2-5-2 16,8-2-1-16,2-2-1 0,3-5 3 15,-1 0 0-15,5 0-11 16,-1-2 2-16,-1-9 11 0,2-1-37 16,-7 0 29-16,0 2-3 0,-3 3-25 0,-7 1 32 15,2 4-1-15,-4-2-2 0,0 3 4 16,0 1 0-16,0 0 1 0,0 0-5 15,0 0 1-15,0 6 4 0,0 2-1 16,0-1 0-16,0 1 0 0,0-2 1 16,2 1-3-16,6-1 2 0,3 0-1 0,-5-1 7 15,4-5-10-15,-2 0 3 0,7 0 6 16,-3-4-5-16,1-7 2 0,-1-2-1 15,3-5-1-15,-3 0 5 16,0-3-2-16,1-4-2 0,-3 1 9 0,-2-2-2 16,3-1-4-16,-5-1 6 0,2-1-3 15,-6 0-1-15,0-3 1 0,-2 2-4 16,0-2 4-16,0-2-4 0,-2 2-3 15,0 1-1-15,2 3 2 0,-2 7 0 16,2 8-3-16,0 6 0 0,0 5 4 0,0 2-7 16,0 0 1-16,0 7 2 0,2 10 5 15,-2 6-1-15,0 4 0 0,0 4-2 16,0-1 4-16,0 2-2 0,0 1-3 15,0-3 3-15,-4 1-1 0,0-4 3 16,-2-2-3-16,2-4 0 0,-1-2 3 16,3-6-2-16,2-3-3 0,0-5 3 15,0-4 2-15,0 0-1 0,2-1 0 16,11 0 1-16,5-6 2 0,7-3-4 15,4-1-3-15,6 5 0 0,0 0-8 0,3 3-5 16,1 2-20-16,2 0-24 0,11 0-37 16,-5 0-161-16</inkml:trace>
  <inkml:trace contextRef="#ctx0" brushRef="#br0" timeOffset="76784.22">1505 17701 29 0,'0'-2'126'0,"2"-3"-83"0,-2 0 13 15,0 1-6-15,0 1-13 0,0-3-4 0,0 0-5 16,0 0 0-16,0 1 0 0,-4 0-4 15,2 0-1-15,0 0-5 0,-2 1 3 16,-1 0-7-16,-1 4-1 0,0-1 0 16,-4 1-3-16,1 0-5 0,-1 0 0 15,-2 4-4-15,-3 12-3 0,-3 11 3 0,-3 3-1 16,-2 5 0-16,5 4 0 0,-1 5 1 15,2 3 1-15,5 2-2 16,4-2 0-16,8-2 1 0,0-2-1 16,6-2-2-16,8-2 1 0,7-8 2 0,4-4-5 15,4-9-15-15,2-7-6 0,6-6-5 16,6-5-21-16,1 0-39 0,-3-10-71 15</inkml:trace>
  <inkml:trace contextRef="#ctx0" brushRef="#br0" timeOffset="77701.28">1976 17866 23 0,'0'0'45'0,"0"-1"-33"15,0 1 9-15,-2 0-4 0,2-4-3 16,0 1 8-16,-4 0-4 0,2 0 5 16,-2 0 1-16,2 0 2 0,-2 2 0 15,-1 0-2-15,-1 0-4 0,0 0 0 16,2 1 0-16,-2 0-7 0,-1 0 5 0,3 0-8 15,0 0-1-15,2 1-1 16,-4 2-1-16,4 0 0 0,-2-1 3 16,0 2-2-16,-1-2 0 0,1 1 4 15,2 1-7-15,0-3-2 0,2 0 1 0,0-1-1 16,0 1-4-16,0 1-4 0,0-1 4 15,6 3 1-15,9-3 0 0,1-1 0 16,7 0 5-16,2 0-3 0,4-8-2 16,2 1 0-16,0-2 1 0,0 1-4 15,0 2-2-15,-4-2 2 0,-4 1 0 0,-1 0 2 16,-7 0 2-16,-3 4 0 0,-2 1-6 15,-5 0 1-15,-3 2-6 16,-2 0 0-16,0 0-5 0,0 0 5 16,0 0-8-16,0 1-8 0,0 5-6 0,-2 1-18 15,-3-1-25-15,3-1-29 0</inkml:trace>
  <inkml:trace contextRef="#ctx0" brushRef="#br0" timeOffset="78086.3">2061 17913 170 0,'-2'0'38'0,"2"1"-5"15,-2 1-5-15,2-1-16 0,0 4-5 16,0 0 4-16,6 2 0 0,0 0-2 16,5 1 0-16,-5-1-5 0,4 1-1 0,-2 2-4 15,1 0 6-15,-3 0-3 16,-2 0-2-16,0 1 0 0,0 0 4 0,2-1-2 15,-6 0-1-15,0-1-1 16,0 1 6-16,0-1-3 16,-8 0 1-16,0 0 9 0,-2-1 2 0,-3-2 4 0,1 0-1 15,1-2 0-15,-1 1 0 0,2-1-12 16,-1-2 5-16,3 0-4 0,2-1-2 15,2-1-3-15,0 2-3 0,2-2 1 16,2 0-1-16,0 0-12 0,0 0-35 0,6 0-14 16,6 0-7-16,1-5-32 0,-1-3-68 15</inkml:trace>
  <inkml:trace contextRef="#ctx0" brushRef="#br0" timeOffset="78927.35">2336 17910 4 0,'0'0'106'16,"0"0"-73"-16,0 0 6 0,0 0-12 16,0 0-12-16,0 0 5 0,0 0 1 15,0 0-4-15,-2 0-8 0,0 0 3 16,-2 0 2-16,4 0 1 0,-2 0-3 0,-1 0 1 15,3 0 0-15,-2 0-3 0,2 0-4 16,0 0-3-16,-2 0-2 0,2 0 2 16,0 0 0-16,-2 0 2 15,2 0-2-15,0 0 2 0,0 0-1 0,0 0 7 16,-4 0-1-16,4 0-2 0,-2 1-3 15,2 0 3-15,-2 0-4 0,2-1 0 16,0 0 1-16,0 0-1 0,0 0 2 16,0 0-4-16,0 1 0 0,0 0 1 15,-4 3 1-15,2-1-2 0,0 0-2 16,2 4 4-16,-4-1-4 0,2 2 0 0,-1 2 0 15,3 0 2-15,0 0 1 0,0 0-3 16,0 0 0-16,0-2 1 0,7 0 0 16,1-2-2-16,4-3 1 15,1-3 4-15,3 0-2 0,1-2 1 0,3-9-2 16,-1-3 2-16,-2-3 0 0,-3 1-2 0,-2 0-1 15,-1-2 2-15,-3 4-2 16,-2-1 1-16,-4 2-1 0,-2 3 5 16,0 2-1-16,0 3-2 0,0 0-1 15,-8 3 1-15,4 2 0 0,-2 0-4 0,0 5-2 16,3 4 1-16,3 1 1 0,0 1-5 15,0 1 3-15,0-1-9 0,9 0 2 16,-1-3-6-16,2-3 2 0,-1-1 6 16,1-1 4-16,0-3 4 0,3 0 0 15,-1 0 2-15,-2-6 1 0,1 0-1 0,-1-1-1 16,-2 2 1-16,1-2 4 15,-5 2-2-15,2 0 1 0,-4 1 0 16,-2 4 0-16,2 0 1 0,-2 0-5 16,2 0 0-16,0 0 0 0,0 2 1 0,2 5 1 15,-1 1 0-15,-3 1 0 0,2 0-2 16,-2 0 0-16,0 1 0 0,0 0 4 15,0 1-2-15,0 0 0 0,0 2 2 16,-2 1 4-16,-3 0-3 0,1 0-4 16,2-3 2-16,0-4-1 0,0 0-3 15,0-4 0-15,2-1 3 0,0-1-2 16,0-1-2-16,0 0-1 0,0 0 1 15,0-1-9-15,2-7-11 0,4-3-13 16,7-4-20-16,-1 0-25 0,-2-4-36 0,5-3-41 16</inkml:trace>
  <inkml:trace contextRef="#ctx0" brushRef="#br0" timeOffset="79221.36">2720 17689 153 0,'0'-15'38'0,"0"5"2"16,0-3 6-16,0 2-6 0,0 4-16 15,0 2 1-15,0 4-4 0,0 1-7 16,0 0-7-16,0 5-11 15,0 10 5-15,2 5 3 0,5 4-2 16,-3 6 0-16,0-1-2 0,0 4 2 0,-4-1-1 16,0-1 1-16,0-3 0 0,0-4-1 15,0-2 0-15,-4-6 0 0,4-4 2 16,-4-7 0-16,4-1 5 0,0-4 4 15,0 0 5-15,0 0 6 0,0 0-5 16,-2 0-10-16,2-4-4 0,0 0 0 0,0-2-7 16,4 1 3-16,4 3-1 0,4 0 0 15,1 2-2-15,1 0-2 16,5 0-10-16,0 1-18 0,3 7-16 15,5-2-1-15,4 0-73 0,0-3 98 0,-2-1-184 16</inkml:trace>
  <inkml:trace contextRef="#ctx0" brushRef="#br0" timeOffset="80081.39">3382 17891 104 0,'0'-4'47'15,"-2"1"-22"-15,-2-2 22 0,-3 3-12 16,3 0-12-16,-2-1 1 0,4 1-1 16,-4 0 2-16,6-1-3 0,-6 1-6 15,1-1 5-15,-1-1 0 0,2 2-1 0,-2 2-2 16,0 0-2-16,2 0-4 0,-3 1-6 15,-1 9-4-15,0 1-2 0,4 4 4 16,0 2-2-16,2-1 0 0,-1 1 0 16,3-1-1-16,0-2 1 0,0-4-3 15,7-2 1-15,-1-4 2 0,4-3-1 16,3-1 0-16,-1 0 2 0,5-2-1 15,-3-10 1-15,-2 0-2 0,1-3-1 16,-3 1 0-16,-4 3-2 0,-2 3-3 16,1 3 0-16,-3 3 1 0,0 2 1 15,-2 0-2-15,0 0-4 0,0 9-10 0,-6 3-1 16,3 3-4-16,3 0-3 0,0 1-16 15,7-2-18-15,3-2-15 0,0-2 14 16,3-4 44-16,-1-1 18 0,5-5 0 16,1 0 3-16,-1-1 16 0,-1-7 29 15,-3-1-59-15,-5 2 22 0,-2-2 7 16,-2 0 12-16,5 0-6 0,-5 3-2 15,-2 0 0-15,2 2 1 0,-4 1-1 16,2 3 2-16,-2 0-12 0,0 0-12 16,2 3-1-16,0 7 1 0,2 1 5 0,0 6-3 15,5 1-1-15,1 2-1 0,2 3 9 16,-1-1-5-16,1 3-3 0,1-3 0 15,-5 2 2-15,0-3-2 0,-6-3 9 16,0 0 0-16,-2-7-4 0,0-2 3 16,0-5 5-16,0-4 7 0,0 0 4 15,-6 0-4-15,0-4-8 0,-2-7-3 16,6-5-1-16,-5-1-3 0,7-6-4 15,-2-2 0-15,2-2 2 0,0-2-3 16,0 1-2-16,0-2 1 0,4-1 1 0,3 0-2 16,5-2-1-16,0 2-5 0,-3 1-14 15,7 4-9-15,-3 5-6 0,1 6-2 16,3 6-10-16,-5 5-6 0,0 4-9 15,-3 0-10-15,-1 0 24 0,0 4-15 16,-4 0-17-16</inkml:trace>
  <inkml:trace contextRef="#ctx0" brushRef="#br0" timeOffset="80469.42">3866 17856 8 0,'10'5'76'0,"0"-2"-15"16,-8 3-49-16,0 5 47 0,-2 3-13 16,0 3-15-16,0-2-6 0,0 4 3 15,0 1-21-15,0 0 9 0,-8 4 3 16,-2-2-5-16,1-1 3 0,1-4-2 15,2-4-2-15,2-5 6 0,2-4 1 16,0-2-2-16,2-2 1 0,-6 0 0 0,1-3-8 16,1-5-2-16,0-3-5 15,2-1-1-15,2-5-1 0,0-2-2 16,0-2-1-16,0-3 1 0,0-1 2 0,4-1-2 15,2-3-2-15,5 2 1 0,1 2 0 16,3 1-3-16,1 5-9 0,1 4-3 16,-1 5 1-16,3 3-6 0,-1 2-1 15,5 2 14-15,-2-2-12 0,-3 3 13 16,-3 2 1-16,-7 0 3 0,-6 2 3 15,-2 8-2-15,0 2 3 0,0 1 1 0,-4 1 5 16,-4 1 8-16,0-2-1 0,-3 2-2 16,-3-1 1-16,5 2-3 15,-3-2-2-15,4 0-2 0,2-2-3 16,-1 0-3-16,5-2-2 0,2-3 1 0,0 3-13 15,0-2-24-15,0 0-28 0,0-7-76 16</inkml:trace>
  <inkml:trace contextRef="#ctx0" brushRef="#br0" timeOffset="80857.45">4190 17906 16 0,'2'4'-7'16,"0"-4"213"-16,0 0-162 0,2-5-25 16,1-8 21-16,1 0-5 0,2-3-10 15,4-4-4-15,-1-3-8 0,1-2-2 0,1-1-1 16,-1-2-3-16,-2-1 6 0,1-1-1 15,-1-3-3-15,0-1 0 0,-4 1-4 16,-1 0-1-16,-3 3-3 0,0 5 1 16,-2 4-2-16,0 9 2 0,0 5 7 15,0 7 4-15,0 0 3 0,0 0-10 16,0 12-7-16,0 7 5 0,-2 7-3 15,0 0 5-15,0 7 1 0,-1 0-7 16,-1 1 3-16,2 0-1 0,0-1 0 16,0-1-1-16,2-2-1 0,0-3-3 0,0-8 3 15,0-4-17-15,6-2-6 0,5-7-4 16,-3-4-11-16,0-2-11 0,5 0-19 15,-1-4-27-15,7-3 52 0,-9-3-123 16</inkml:trace>
  <inkml:trace contextRef="#ctx0" brushRef="#br0" timeOffset="81146.47">4426 17812 17 0,'0'0'36'15,"0"0"20"-15,0 0 4 0,0 0-6 16,0 3 5-16,0 4-14 0,0 2-13 15,0 2-5-15,0 2-12 0,4-2-7 16,4 0 12-16,2-1-10 0,1-1-8 0,1-4-1 16,5-1-2-16,5-4 3 0,5 0-4 15,0 0-3-15,2-2-9 0,0-10-20 16,2-2 25-16,0 0-21 0,0-3-10 15,-4 2 10-15,0 0 5 0,-9 1 11 16,-3 1 15-16,-3 4-2 0,-10 3 11 16,3 3 17-16,-5 2 5 0,0 1 5 15,0 0 6-15,-7 0-20 0,1 11-14 16,-4 5 2-16,-1 3 1 0,5 5-3 15,-6 0-3-15,2 4 2 0,-5 3 4 16,3 1 1-16,-1-1-4 0,5-2-2 0,2-2-2 16,2-4-4-16,4-3-2 0,0-1 0 15,0-2-16-15,10-3-28 0,-2-5-7 16,7-4-152-16</inkml:trace>
  <inkml:trace contextRef="#ctx0" brushRef="#br0" timeOffset="81905.52">5399 17670 3 0,'0'0'30'16,"0"0"-20"-16,0 0 76 0,0 0-15 16,0 0-40-16,0 0 10 0,0 0-3 15,0 0-7-15,0 0-2 0,0 0-2 0,0-1-1 16,0-1-3-16,0-1-2 0,0 2-1 15,-2-2-1-15,0 2-5 0,-2-3-4 16,2 3-1-16,-2-2 0 0,0-1 1 16,-2 0-4-16,-1 1 1 15,-1 1 0-15,-2 0 3 0,1 2-1 0,-1-1-3 16,0 1 1-16,-3 0 2 0,1 2-4 15,-3 9 0-15,3 2 1 0,2 5 2 16,-1 1-4-16,7 0-2 0,2 0-2 16,2-2 3-16,0-2-4 0,6-5 1 15,9-4 1-15,3-3 1 0,3-3-2 0,4 0 2 16,-2-8 2-16,6-9-3 0,-7-2-1 15,1-1-1-15,-6-2 4 0,-3 1-1 16,-1 1-1-16,-5 2 0 0,-2 5 1 16,-4 1 0-16,-2 7-1 0,0 2-1 15,0 3 6-15,0 0-3 0,0 0 2 16,-4 12-2-16,-2 3-1 0,2 6 0 15,4 4-2-15,0 0 0 0,0 0 0 16,10 1 0-16,2-4-6 0,7-1-18 16,10-4-16-16,0-4-22 0,4-4-35 0,-4-7-77 15</inkml:trace>
  <inkml:trace contextRef="#ctx0" brushRef="#br0" timeOffset="82545.55">6026 17602 20 0,'0'-9'102'0,"2"4"-35"0,-2 0-1 0,0 1-14 16,0 4 0-16,0 0-12 0,0 0-12 16,0 2-26-16,2 10 1 0,0 5 7 15,2 4-4-15,0 3-3 0,2 3 1 16,5-1 0-16,-3-1-1 0,6-4-3 15,-3-6 0-15,3-2 4 0,-6-6-2 16,3-3-2-16,-3-3 8 0,0-1 3 0,1 0 4 16,1-5 1-16,0-10-2 15,1 0-5-15,-5-5-1 0,0 1 0 16,-2-2-3-16,0 1 3 0,-2 0-5 0,0 0 1 15,-2 2-2-15,0 4 3 0,0 3-6 16,0 3 2-16,0 2-2 0,0 2-1 16,5 3-13-16,1 1-18 0,4 0-19 15,3 0-8-15,1 8-29 0,0 2-45 16,1-1-40-16</inkml:trace>
  <inkml:trace contextRef="#ctx0" brushRef="#br0" timeOffset="82866.57">6480 17591 142 0,'-12'-1'38'16,"2"0"14"-16,-5 1 11 0,1 0-37 15,-1 0 13-15,-1 8-3 0,1 3-5 0,3 5-5 16,-1 2-11-16,7 5-2 0,4 0-6 15,2 0-2-15,0-6-6 0,2 0 6 16,9-6-2-16,5-1-1 16,1-4 1-16,1-4 0 0,3-2 0 0,-5 0-1 15,3-5 1-15,-4-9 3 0,-1-5 4 16,-4 1-2-16,-1-3 3 0,1 1 3 15,-4-1-6-15,-4 2-2 0,-2 1 0 16,0 3 3-16,0 3-6 0,-2 2-2 16,-2 4-1-16,0-1 3 0,0 4-6 0,4 1-6 15,0 0-15-15,0 2-35 0,8 0-13 16,4 2-13-16,-1 4-84 0</inkml:trace>
  <inkml:trace contextRef="#ctx0" brushRef="#br0" timeOffset="84489.66">6648 17714 64 0,'10'-11'0'16,"1"-2"147"-16,1-2-108 0,2-4-8 0,1-1 15 15,1-8-15-15,1-3 4 0,2-1 3 16,-3-3-13-16,1 2-2 0,-3 1 4 15,-2 1-7-15,-5-1-4 0,-1 2-7 16,-6-2 1-16,0 2-3 0,0 3-4 16,-6 0-3-16,2 6 3 0,-3 7 0 15,3 4-2-15,0 7 1 0,4 3 1 16,0 0-3-16,-4 11-5 0,4 9 5 15,-4 5 1-15,4 5 0 0,0 5-2 16,0 0 0-16,0 1 2 0,0 1-1 0,0 0-2 16,0-2 0-16,4-1-2 0,2-5-3 15,0-7 1-15,5-3-10 0,-1-9 6 16,5-6-8-16,1-4 7 0,1 0 13 15,-3-10-6-15,3-4 3 0,-3-5-4 16,3-4 0-16,-1 0 3 0,-1-1 1 16,-3 2 0-16,-6-1 0 0,2 1 3 15,-5 1-1-15,-3 2-1 0,2 1 0 16,-2 1 2-16,0 0-1 0,0-2-2 15,0 2-1-15,0 2 3 0,0 4 0 0,0 4-2 16,-2 4 1-16,2 0 2 0,0 2 2 16,0 1-4-16,0 0 0 0,0 0-2 15,0 0-3-15,0 4 3 0,0 5 2 16,0 3 1-16,0 2-1 0,0 4 0 15,0 1-1-15,0 4 2 0,0 1-1 0,0 1-5 16,0 2-1-16,2 0 2 16,0 0 3-16,2 3 0 0,-4-2-1 15,2 2 4-15,0-1 0 0,0-3-3 16,-2-3 6-16,2-6-4 0,-2-2 1 0,0-5-2 15,0-4-1-15,0-4 2 0,0-2 1 16,0 0 0-16,4 0 4 0,-2-9-2 16,0-6-5-16,5 1-1 0,-3-1 1 15,0 0 2-15,4 0 0 0,-2 0-3 16,3 1-1-16,-1 1-1 0,4 3-5 0,1 1-9 15,-1 4-4-15,0 0-9 0,3 2 9 16,-3 0-2-16,1-1 16 16,1 3-5-16,5-3 6 0,1 1-2 15,-1 0 23-15,-2-4-26 0,-7 6 12 16,-4-3 20-16,-2 2-27 0,-2 2 8 0,0-2 6 15,-2 0-3-15,0-1 8 0,0 0 5 16,0-1 2-16,0 0-3 0,-2 2-5 16,-2-1 8-16,0-1-2 0,0 4-1 15,-2-2 0-15,-3 1 1 0,1 1-3 16,0 0-4-16,2 0 0 0,0 0 1 0,-1 6 2 15,-1 5-7-15,0 2-2 0,4 4 2 16,-5 1-2-16,3 3 0 16,0-1 0-16,2-1 2 0,4-3-6 15,0-2 0-15,0-3 0 0,0-3 1 0,0-3-1 16,0-2-1-16,8-2 1 0,-2-1 2 15,5 0 1-15,-1-5-3 0,2-6 0 16,1-1-2-16,-3-1-2 0,0 2-7 16,-1-2 1-16,1 3-1 0,-4-2-3 15,0 1-5-15,1 0-3 0,-3 1-8 0,0 4 1 16,-2 0-2-16,0 5 8 15,-2 0 13-15,0 1 3 0,0 0-5 0,0 3 5 16,0 5 4-16,0-1-8 16,0 4-2-16,0-3-4 0,0 0-12 0,8 0 20 15,3-3-8-15,1-3-109 0,0 0 159 16,5 0-28-16,0-2-82 0,-5 1 164 15,2-1-139-15,1 0 37 0,-5-3 106 16,5-5-157-16,-5-1 57 0,-2 1 65 16,3-4-53-16,-3 1-8 0,0 2 37 0,-6-1-24 15,2 1-1-15,-4 2 19 0,0 0 1 16,0 1-8-16,-6 2 3 0,-2 2-2 15,2 1 10-15,-3 1-3 0,5 0-9 16,-2 0-2-16,2 5-8 0,-2 4-4 16,4 4-3-16,-5 0-1 0,7 5 1 15,0-2-1-15,0 0-1 0,0 2-1 16,0-6-1-16,0 0-6 0,0-2-5 15,11-4-2-15,3-3 4 0,-1-3 13 16,5 0-24-16,1 0 19 0,0-13-40 0,-1 1 48 16,1-3-15-16,-5 1-13 0,-3 3 35 15,-3 0-25-15,-4 3 32 0,-2 3 6 16,-2 2-2-16,0 2-4 0,0 1-7 15,0 0-8-15,0 0-3 0,0 2-1 16,0 8 1-16,0 4-1 0,0 1-1 16,0 4-4-16,0 2-1 0,0 1-25 15,0 2 35-15,0-1-3 0,0 1-15 16,0 1 19-16,-4-2-7 0,-4 1-5 15,-3-5 22-15,3-3-14 0,-4-3-1 16,-1-4 9-16,1 0-1 0,-1-7 5 0,3 0 2 16,2-2-2-16,2 0-5 0,-1-1-1 15,5-8-1-15,0 0 0 0,2-3-2 16,0 1-4-16,6-3 1 0,5 4-1 15,1-5-1-15,1 6 2 0,5-5 0 16,3 0 0-16,4-1-2 0,2-2-1 16,1-2 1-16,1-3-3 0,7-4 3 15,1-4 1-15,0-1 14 0,-2-4-14 16,-2-1 1-16,-4 0 8 0,-4-2-5 15,-2 3 25-15,-5-1-21 0,-9 8 5 0,-9 5 5 16,0 8-6-16,-11 7 2 0,-5 5 0 16,-1 3 2-16,3 0-7 0,1 9-2 15,-3 7 6-15,3 3 2 0,1 3-5 16,0 4 0-16,-1 1 1 0,7 1-1 15,2 1-3-15,4-5-6 0,0 0 1 0,0-5-1 16,16-2-1-16,5-4-11 16,10-6-5-16,10-6-2 0,7-1-22 15,10-9-38-15,-7-10-27 0,-1-5-165 16</inkml:trace>
  <inkml:trace contextRef="#ctx0" brushRef="#br0" timeOffset="86402.77">7088 17444 4 0,'-4'0'87'0,"4"-3"-65"16,0 0 50-16,-2 0-20 0,0-1-20 16,0 0 12-16,2 2-18 0,0-3-6 15,0 1-7-15,0 2-3 0,0 1-3 16,0 0-6-16,-2 1 0 0,2 0-1 15,0 0-1-15,0 0-3 0,0 0-14 16,0 0 4-16,0 0-6 0,0 4-5 0,0-1-16 16,0-1 0-16,0 0 12 0,0-2 8 15,0 1 14-15,0-1 13 0,0 0 10 16,0 0 11-16,0 0-4 15,0 0 8-15,0 0 5 0,0 0-2 0,0-3-7 16,0 1 1-16,0 1-3 0,0-1-4 16,0 2-5-16,0-3-6 0,0 1 6 15,6-3-7-15,4 3 3 0,5-1-3 16,7-3 3-16,5-2-8 0,11-2-2 15,5-3-1-15,2-1-1 0,1-1-21 0,-3 1-64 16,-8-1-130-16</inkml:trace>
  <inkml:trace contextRef="#ctx0" brushRef="#br0" timeOffset="87335.83">8388 16981 23 0,'-6'-6'43'15,"0"1"59"-15,0 0-33 0,0 0-17 16,1 2 6-16,1 0-13 0,2 2-10 0,2 0-9 16,0 1-13-16,0 0-10 0,0 0-2 15,11 0 8-15,3 9 7 0,5 5 3 16,1 6-4-16,1 2-3 0,4 9-3 15,0 3 0-15,-1 3-4 0,3 3-3 16,-6 3-1-16,-5 1 0 0,-5-1 1 16,-7-1-4-16,-4-5-3 0,0-2-2 15,-6-6 2-15,-7-1 3 0,1-5-2 16,-5-3 2-16,1 2-9 0,-5-2-6 15,1 4-15-15,-5-1-22 0,4-3-36 0,0-5-84 16</inkml:trace>
  <inkml:trace contextRef="#ctx0" brushRef="#br0" timeOffset="-161971.6">13846 4997 7 0,'0'0'6'16,"-5"0"5"-16,5 0 79 0,-4 0-46 16,4 0-28-16,-4 0 23 0,0-2-11 15,2-2-10-15,0 1-5 0,2 1-1 0,-4-1 4 16,4 2-3-16,-4-1 2 0,2-1-3 15,-3 2-5-15,-1-1 0 0,4 2 4 16,-4 0-1-16,4 0-5 0,-4 0 3 16,6 0-4-16,-2 0 0 0,-3 0 1 15,3 0-3-15,2 0 3 0,-2 0-4 0,0 0 2 16,0 0 0-16,-2 0 7 0,2 0-3 15,-2 0 1-15,2 0-3 16,0 2 3-16,-4 0-3 0,6 0-1 16,0 0 0-16,-3-1-2 0,1 0 0 0,2-1-1 15,-2 1 1-15,2-1-2 0,0 0 0 16,0 0 0-16,0 0 0 0,0 0 1 15,0 0-1-15,4 1 2 0,3-1 1 16,3 0 0-16,2 0 0 0,5 0 0 16,-1-1 2-16,3-1-3 0,2-2 0 0,-1 3 1 15,-1-1-2-15,4 1 2 16,-3 0-2-16,3-1-1 0,-2-2 2 15,0 2-2-15,-1-1 0 0,-3-1 1 16,1 0 0-16,-5 1 2 0,-3-1-2 0,-4 3-1 16,-2-3 0-16,1 2 3 0,-5 1-2 15,0-1 0-15,2 2-1 0,-2 0 3 16,0 0-2-16,0 0-1 0,0 0 0 15,0 0-1-15,0 0 0 0,0 0-6 16,0 0-2-16,0 0-5 0,0 5-6 0,0 1-5 16,-2-1-11-16,-1 0-18 0,1 0-20 15,0-2-36-15,-4-3-32 0</inkml:trace>
  <inkml:trace contextRef="#ctx0" brushRef="#br0" timeOffset="-161639.58">13941 5019 8 0,'2'9'116'0,"-2"1"-65"16,0 4-7-16,0 2 2 0,0 2-7 16,-2 0-7-16,2 2-5 0,-9 0-3 15,3 3-3-15,2 0-7 0,-2-1-4 16,-2 0-2-16,1-3 1 0,3 1-2 15,-2-4 3-15,4 0-3 0,0-4-4 0,2-2-2 16,0-1-1-16,0-1 2 0,0-1-1 16,0-3-3-16,0 0-3 0,2 0-5 15,2-3-10-15,2 0-8 16,-4 0-15-16,3-1-13 0,-3 0-36 0,0 0-47 15</inkml:trace>
  <inkml:trace contextRef="#ctx0" brushRef="#br0" timeOffset="-161311.56">13670 5402 119 0,'-2'0'79'0,"2"0"-30"0,0 0-6 0,4 0-22 16,8 0 7-16,5 0-1 0,4 0-11 15,3 0-7-15,3 0-3 0,6 0-2 16,0 0 1-16,5 0 2 0,-5 0 20 16,-2 0-23-16,-4 0-1 0,-3 0-3 15,-3 0 2-15,-4-2 0 0,-1-1-1 16,-4 1-6-16,-3 0-13 0,-1 2-15 15,0-1-10-15,1 0-24 0,3-2-54 16,-4-3-35-16</inkml:trace>
  <inkml:trace contextRef="#ctx0" brushRef="#br0" timeOffset="-160803.53">14455 5358 51 0,'0'0'78'0,"0"0"-55"15,-4 0 14-15,-4 0-13 0,-2 0-3 16,-1 0 5-16,-1 0-4 0,-1 0-3 15,1 6 0-15,-2-1 9 0,-1 3 2 16,1 2-3-16,-1 2 2 0,-1 3-1 0,3-1-8 16,3-1-5-16,2 4-1 0,6-1-2 15,2 2-2-15,0-1-1 16,0-1 8-16,8-1-11 0,8-2-3 15,-1-3-2-15,6-2 0 0,-3-3 4 0,7-3-3 16,2 0-2-16,4-2 0 0,0 0-4 16,2 0-4-16,2-1-29 0,-4-3-25 15,4-5-71-15,-6-3-55 0</inkml:trace>
  <inkml:trace contextRef="#ctx0" brushRef="#br0" timeOffset="-160203.5">14974 5038 19 0,'0'4'14'16,"-2"-3"27"-16,0 0 93 0,-2 0-99 15,4-1 7-15,0 1 1 0,-2 0-15 0,2 0-8 16,0-1-3-16,8 0 4 0,2 1 3 15,7-1-9-15,2 0 0 0,-1 0-6 16,7 0 2-16,-4 0 1 0,-1 0-6 16,-1 0 1-16,-2-1-4 0,-3-1 1 15,-2 1-6-15,1 0 2 0,-1 0 1 16,-4 1 1-16,-1-1-5 0,3-1-2 15,-6 2-8-15,2 0-8 0,-2 0-13 16,-1 0-9-16,-3 0-19 0,0 0-23 16,0 5-58-16</inkml:trace>
  <inkml:trace contextRef="#ctx0" brushRef="#br0" timeOffset="-159935.48">14908 5276 15 0,'0'6'75'0,"4"-6"42"0,7 1-67 15,1 0 13-15,4-1-15 0,3 0-18 16,2 0-7-16,6 0-3 0,0 0 16 15,6 0-20-15,-2 0-4 0,0-2 2 16,0 0-5-16,-7-1-5 0,-1 2 0 0,0-2-2 16,-2 3-2-16,-1-1-12 15,-1 1-10-15,-1-1-38 0,-1-3-74 16,-7-2-146-16</inkml:trace>
  <inkml:trace contextRef="#ctx0" brushRef="#br0" timeOffset="-158270.39">16049 4876 0 0,'0'3'7'0,"0"-1"-4"16,-2-1 10-16,0-1 115 0,0 0-108 16,-2 0 12-16,0 0 3 15,2 0-6-15,0 0-3 0,-3 0-5 16,3 0-2-16,-2 0 4 0,0 0-4 0,-2 0-4 15,4 0 3-15,-2 0-3 0,-3 0-1 16,7 0-4-16,-2 0 2 0,2 0-1 16,-2 0-1-16,0-1-2 0,0 1-1 15,2 0 1-15,0 0-4 0,-2 0-2 16,0 0 2-16,0-2 1 0,0 0-4 0,2 2 0 15,0 0 2-15,0 0-3 0,0 0-3 16,0 0 0-16,16 0 3 0,3 0 1 16,2 0-1-16,1 0-1 15,3 0 2-15,-4 0 0 0,8 0-2 0,-6 0 0 16,1 0 2-16,-1 0 0 0,-6 0-1 15,1-1-1-15,-3-2 2 0,-5 2-2 16,0 0 1-16,-1-1 2 0,-3 2-4 16,-2-1 3-16,-4 1-1 0,0 0-1 15,0 0 3-15,0 0-5 0,0 1-7 0,-2 4-10 16,-4 2-8-16,0 0-8 0,-1 0-6 15,1-1-13-15,-2-1-26 0,4 0-47 16</inkml:trace>
  <inkml:trace contextRef="#ctx0" brushRef="#br0" timeOffset="-157962.37">16148 4902 179 0,'4'3'48'0,"-4"-1"-6"16,0 4 24-16,0 0-10 0,0 3-7 16,0 2-9-16,0 2-10 0,0 4-8 15,0 3-4-15,0 2-2 0,0 1-1 16,0 1 21-16,-4-2-29 0,2-1-2 15,0 2 0-15,-2-3-3 0,2 2 1 16,0-3-1-16,0-3 1 0,2-2-3 16,0 2 0-16,0-3 0 0,0-1-10 0,2-1-6 15,4-4-7-15,-2 1-11 0,2-3 2 16,3-1-14-16,-1 0-14 0,0-3-13 15,-4 0-24-15,3-1-39 0</inkml:trace>
  <inkml:trace contextRef="#ctx0" brushRef="#br0" timeOffset="-157682.35">15904 5291 56 0,'-2'0'12'16,"2"0"158"-16,0 0-123 0,0 0-2 0,2 0-3 16,11 0-16-16,1 0-2 15,5 0-6-15,4 0-3 0,-3 0-5 16,5 0-4-16,-2 0 1 0,2 0-5 15,-1 0 0-15,1-3 1 0,4 1-1 0,-2-2-1 16,2 4 7-16,-8-2-2 0,-3 2-4 16,-5 0-5-16,-3 0-18 0,0 0-34 15,-1 0-49-15,-3 0-118 0</inkml:trace>
  <inkml:trace contextRef="#ctx0" brushRef="#br0" timeOffset="-138596.26">9935 2341 10 0,'0'-1'19'0,"0"0"-6"0,4 1-1 16,-4 0-10-16,2-1-2 15,-2 0 8-15,0 0 0 0,0 0 20 0,0-1-16 16,0 0-4-16,0 1 5 0,0 0-1 15,0-1-3-15,0 1 3 0,0 0 1 16,-2-1 3-16,2 1-4 0,-4 1-3 16,4 0 1-16,0 0 4 0,0 0 0 15,0 0 0-15,0 0-7 0,0 0 1 0,0 0 4 16,0 0 2-16,0 0-2 0,0 0-3 15,0 0-1-15,0-1 1 0,-2 1 0 16,2-1-2-16,0 0 4 0,0 1-3 16,-3 0-1-16,3-1 0 0,0 0 1 15,0 0 0-15,-2-1-2 0,2 2 3 16,-2-2-2-16,0 0 1 0,2-1 0 15,-4-1 4-15,0 2-5 0,0-2 4 16,-2 1-3-16,-3-1-4 0,5 4 4 16,-4 0-2-16,-4 0-4 0,1 0 1 0,-5 0-1 15,-1 0 1-15,1 1-2 0,1 5 0 16,-3 4 1-16,-1 0-2 0,0 4-1 15,3 1 3-15,-1 1 3 0,1 1-3 16,5 1 0-16,-1 0-2 0,6 1 3 16,0 1-4-16,6 0 1 0,0-1 1 15,0-1-2-15,2-2 1 0,6-1 1 16,2-5-1-16,1 0-1 0,7-2 2 15,1-4-1-15,6 1 2 0,1-5 2 16,8 0-3-16,-3-1-1 0,0-8 1 16,-2 1-1-16,-3 1-2 0,1-1-12 0,-2 3-20 15,-2 1-26-15,0 2-51 0,-9-2-81 16</inkml:trace>
  <inkml:trace contextRef="#ctx0" brushRef="#br0" timeOffset="-137060.18">10042 5623 20 0,'0'1'25'0,"0"0"-7"0,0 0-9 16,0 1 18-16,0-2 51 15,-2 0-57-15,2 0 5 0,-4 0 3 0,4 0-8 16,0 0 0-16,-2 0-3 0,0 0-1 16,0 0 0-16,2 0-1 0,-2 0 0 15,2 0-3-15,-2 0 0 0,-1 0-4 16,3 0-1-16,-2 0-1 0,2 0-5 15,0 0 1-15,0 0 0 0,0 0-3 16,0 0 1-16,0 0 0 0,0 0-1 0,0 0-2 16,0 0-1-16,0 0 5 0,5 0 1 15,1 0 0-15,4 0-2 0,0 0 4 16,-1-2-1-16,3-2-3 0,0-1 3 15,-1-1 1-15,3-1-2 0,-1-1-2 16,-3 0 2-16,0-1 2 0,1-2 2 16,-1 2-1-16,-2-1 0 0,1 2 2 15,-5-2 2-15,0 0-3 0,-2 2 0 16,-2 1 1-16,0 2-2 0,0-1-3 15,0 0 1-15,0 1-3 0,-6 1 2 0,-3 0-2 16,3 3-1-16,-4 0 1 0,-3 1-1 16,3 0-1-16,-4 0 1 0,1 0 0 15,-1 3 0-15,-3 6 0 0,1 2-2 16,-1 4 3-16,3 3-1 0,-1 0-1 15,1 2 0-15,3 0 2 0,1 1-2 0,4 2 1 16,2 1-1-16,4 3 2 16,0-3-1-16,4 1-1 0,8-1 1 15,7-3 2-15,2-3-2 0,5-4-1 16,8-2 0-16,5-5 4 0,8-6-2 0,5-1-1 15,8-3 0-15,0-13 0 0,4-1-3 16,-2-4-19-16,-2 3-26 0,-2 1-34 16,-2 3-47-16,-5 4-84 0</inkml:trace>
  <inkml:trace contextRef="#ctx0" brushRef="#br0" timeOffset="-128446.68">14338 5473 10 0,'0'0'25'15,"0"0"27"-15,0 1-33 0,-3-1-3 16,1 0-3-16,2 0-5 0,0 0 0 16,0 0-4-16,0 1-2 0,0 0-1 15,-2 0-1-15,0-1 0 0,2 0 4 16,0 0 2-16,0 0 5 0,0 0 3 0,0 0-2 15,-2 0 0-15,-2 0-3 0,2 0 5 16,2 0-1-16,0 0-5 0,0 0 3 16,0 0-2-16,0 0 2 0,0 0-2 15,0 0 4-15,0 0-1 0,0 0-3 16,0 0-3-16,0 0 1 0,0 0-2 15,0 0-3-15,0 0-2 0,0 0 0 16,2 0 0-16,2 0 1 0,0 0-2 16,3 0 1-16,1-1 2 0,-4 0-1 15,4-1-2-15,0 1 0 0,-1-3 3 0,1 2-1 16,0-1-2-16,0 2 1 0,1 0 1 15,-3-2-1-15,2 2 0 0,-2-3-1 16,1 1 2-16,-1 0 0 0,2-3-1 16,0 3-1-16,1-2 3 0,-1 1 0 15,0 0-4-15,-2 1 2 0,1-3 2 16,1 4-2-16,-6-2-2 0,2 0 4 15,-2 2-5-15,0-1 4 0,2 1-2 16,-2-2 1-16,-2 1 3 0,0-1-2 16,0-1 1-16,0 3 2 0,0-2 3 0,0 2 1 15,0-2 5-15,0 1-2 0,-8-2-4 16,0 4-1-16,0-3-3 0,-1 3 1 15,-1 1-3-15,0-1 1 0,-1 1-1 16,-1 0-1-16,2 0 1 0,-3 0-1 16,1 2-1-16,3-1 0 0,1 3-4 0,2-2-9 15,4 1-7-15,-4-2-8 16,4 0-20-16,-2-1-27 0,-3 0-46 15</inkml:trace>
  <inkml:trace contextRef="#ctx0" brushRef="#br0" timeOffset="-125408.51">16682 5339 83 0,'0'-1'19'16,"2"1"17"-16,-2-3-2 0,0 2-8 16,0 0-4-16,0-1 6 0,0 1-5 15,0 1-6-15,0-1-1 0,0 0-3 16,0 0 1-16,0 0-4 0,0 0 4 0,0-1-4 15,0 1-1-15,0 0 2 0,-2 0 0 16,0 1-2-16,0 0-3 0,-1 0 1 16,-3 0 0-16,6 0-3 15,-4 0 3-15,2 0-2 0,0 0 4 0,-2 0-1 16,2 0 0-16,-2 0-3 0,2 0 3 15,-3-2-2-15,3 0 4 0,-4 1-4 16,0 1 3-16,2-2-3 0,-4 0 1 16,-1 2 3-16,-1 0-4 0,0 0-2 15,-5 0-3-15,3 0 3 0,-1 0 0 0,-5 1 0 16,1 6-2-16,-1 0-2 0,-3 2 3 15,2 2-1-15,-1 1 0 16,3 4 2-16,3-1-3 0,1 3 0 16,3 0 0-16,4 3 0 0,6-3 0 0,0 0-2 15,0-1 0-15,12-2 1 0,7 1 1 16,3-5-1-16,12-3-1 0,-1-3 4 15,4-3-1-15,4-2-3 0,5 0 1 16,-1-2 1-16,1-5 0 0,-7 1-2 16,-6 0 1-16,-2 5 0 0,-6-2-3 0,-7 3-10 15,1 0-20-15,-5 0-31 0,-9 0-60 16,-5 3-153-16</inkml:trace>
  <inkml:trace contextRef="#ctx0" brushRef="#br0" timeOffset="-110752.68">17349 4919 103 0,'0'0'46'0,"0"0"-26"0,-4 0 13 16,0 0 1-16,2 0-8 0,0 0-6 15,0-1-5-15,2 0 5 0,0 0-2 16,0 0-6-16,0 0 2 0,0 1 2 16,-2-3 0-16,2 1-3 0,0 0-3 15,0 1 3-15,0 0-2 0,0 1-4 16,0 0 4-16,0 0-2 0,0 0-2 0,0 0-3 15,0 0-3-15,0 0 0 0,0 0 0 16,0 0-1-16,0 1 0 0,0 5 4 16,0-1-1-16,0 2 0 0,0-1 1 15,0 6-2-15,0 0 3 0,0 2 4 16,0 4 23-16,0-4-27 0,2 6-2 15,2-2-3-15,-2 3 1 0,0 1 8 16,2-3-6-16,-4 1-2 0,0-1 2 16,2-2 1-16,-2-2-4 0,0-1 3 15,0-3-1-15,0-3 0 0,0-1 0 0,0-3-1 16,0 1 1-16,0-4-2 0,0 0 2 15,0-1-2-15,0 0 0 0,0 1 2 16,0-1-2-16,0 0-1 0,0 0 1 16,0 0 1-16,0 1-3 0,2 1-4 15,0 1-2-15,-2 0-6 0,5 1-11 16,-5 1-8-16,2 2-14 0,2-2-10 15,-2 3-24-15,0-5-23 0,2 0-28 16</inkml:trace>
  <inkml:trace contextRef="#ctx0" brushRef="#br0" timeOffset="-110194.64">17229 5109 2 0,'0'0'130'0,"0"0"-97"15,-2 0-5-15,2 0 15 0,-2 0-1 16,-2 0-6-16,4 0-2 0,-2-2-4 0,2 2 1 16,0-2-2-16,0 1-9 15,0 0-11-15,8-2 1 0,7 1-1 16,1 0 1-16,9-1 0 0,4 1-4 15,4 0-5-15,4-1 0 0,-1 0 1 0,1 1 0 16,-2 0-2-16,2 2 0 0,-4 0 0 16,-6 0 0-16,-8 0 2 0,-7 0-2 15,-6 0-2-15,-2 0 2 0,-4 0-5 16,0 0-1-16,0 0-4 0,0 1-4 15,0 1-7-15,0 0-12 0,0 0-15 0,0 3-26 16,0-5-42-16,0 0-75 0</inkml:trace>
  <inkml:trace contextRef="#ctx0" brushRef="#br0" timeOffset="-109298.58">18114 4830 0 0,'-2'0'97'0,"-4"0"-49"16,2 0-24-16,0 0 15 0,-3 0-11 15,5 0 0-15,0 0-3 0,0 0-4 16,-2 0 7-16,2 0-6 0,2 0-2 15,-2 0 1-15,2 0-2 0,-2 0 1 16,2 0-5-16,-2 0-4 0,2 0 4 0,0 0-1 16,0 0-3-16,0 0-3 0,0 0-2 15,0 0 2-15,0 0-7 0,4 0-1 16,8-1 3-16,9-3-1 0,2 0 0 15,2 1 1-15,4-2 0 0,2-1 0 16,2 1 1-16,-2-2-2 0,4 2 3 0,-4 0-2 16,0-3 0-16,0 4 0 15,-8-3 2-15,1 4-2 0,-7-1 1 16,-7 0 0-16,-2 2 0 0,-5 0 3 15,-3 1-3-15,0 1-4 0,0 0 3 0,0 0 1 16,0 0-4-16,-7 2-2 0,-3 3-1 16,0 3-5-16,1-2-11 0,1 4-10 15,-2-1-24-15,6 1-24 0,-3-1-40 16,1-4-59-16</inkml:trace>
  <inkml:trace contextRef="#ctx0" brushRef="#br0" timeOffset="-109026.57">18277 4836 6 0,'0'2'71'0,"0"0"75"0,0-1-102 15,0 2 3-15,0 1 12 0,0 5-13 16,0 1-10-16,0 4-11 0,0 1-3 15,0 3-4-15,3 1-2 0,-1 3-4 0,-2 3-1 16,0-1-2-16,0 1 6 16,0-4-12-16,0 1 1 0,0 1 0 15,0-2-4-15,0 1 0 0,0-3 1 16,-5-1-1-16,1-3-8 0,4 0-2 0,0-4-11 15,0 1-15-15,0-1-19 0,9-2-16 16,-3 0-30-16,0-5-56 0</inkml:trace>
  <inkml:trace contextRef="#ctx0" brushRef="#br0" timeOffset="-108754.55">18034 5229 105 0,'10'-2'113'15,"0"-2"-81"-15,7 1 52 0,3-1-48 0,3 1-3 16,8 1-2-16,2 0-17 0,0-1-2 15,5 1-3-15,-1-1 0 0,-2 0-6 16,2-3-1-16,-2 2 1 0,-4 1-1 16,0 0-3-16,-6 3 1 0,0 0-7 15,-2 0-43-15,-5 0-33 0,3 0-64 16</inkml:trace>
  <inkml:trace contextRef="#ctx0" brushRef="#br0" timeOffset="-107114.46">18786 5181 81 0,'0'-4'39'0,"0"2"13"16,0-1 2-16,0 3 1 0,0 0-8 0,2-2-9 16,-2 1-8-16,0-1-2 0,0 2-3 15,0 0-9-15,0 0-2 0,0 0-1 16,0 0-6-16,4 0 1 0,0 1 5 15,-2 9 4-15,3 3-6 0,-1 2-1 16,-4 4-4-16,0 3-2 0,0 2-2 0,0 5 0 16,-2 0-2-16,-3 0 7 0,-1 0-5 15,2-5-3-15,2 0 3 0,0-6 0 16,2-3-3-16,0-5 2 0,0-1-2 15,0-4 2-15,0-4-1 0,8 0-1 16,-2-1 4-16,5 0 1 0,1-2-4 0,3-8 0 16,-3 1 4-16,0-1-2 15,3-1 0-15,-3 0-3 0,3 1 0 16,-1 1 3-16,3 2-2 0,-1-1 0 15,-1 2 1-15,1 1 0 0,-3 2-1 0,1 3-1 16,-1 0 2-16,-1 0 0 0,-2 0-2 16,5 0 0-16,-3 2 1 0,3 4 0 15,-5 2-2-15,0-1 2 0,1 4-3 16,1 2-1-16,3 0-1 0,-3 3 4 15,2-2 1-15,-5 0-14 0,-5-4 10 16,2-1 3-16,-6-4 1 0,0-1 0 16,0-2 0-16,0-2 0 0,-8 0 5 15,-3 0-4-15,-5 0 5 0,-1 0 0 16,-3 0 5-16,-3 0-8 0,-2 0 1 15,-2-2-2-15,3 1 4 0,-3 1-4 0,2 0-1 16,2 0-2-16,4 0 2 0,3 0 0 16,6 1-3-16,5 5-6 0,-1 4-14 15,0 0-18-15,4 3-37 0,-4-2-59 16,4-2-143-16</inkml:trace>
  <inkml:trace contextRef="#ctx0" brushRef="#br0" timeOffset="31025.28">6642 13330 2 0,'2'-2'7'0,"0"-1"-6"0,2 1 0 0,2-1 1 16,0 0 0-16,7-1-2 0,1 0 0 15,1-1 0-15,-1 2 0 0,-1-2-1 16,-3 4-3-16,-4-2-2 0,-2 1 2 16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09:53:54.3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4054 1056 0 0,'0'0'7'0,"0"0"-2"16,-2 0-1-16,2 0 1 0,0 1-4 0,0 2 0 15,0-1 1-15,0 0 12 0,0-2 36 16,0 0-4-16,-5 0-4 16,5 0-11-16,-4 0-7 0,0 0 6 15,0 0-9-15,0 0-3 0,0 0-4 0,-2 1 1 16,-1 2-9-16,-1-1 2 0,4 2 3 15,2-2-1-15,-2-1 0 0,4 2-1 16,-4-2-1-16,-1 2 6 0,-1-2 1 16,4 2-2-16,-2-2-1 0,-2-1 1 15,0 2-4-15,-1 1 3 0,3 2-1 0,-6 2-2 16,4 0 3-16,-2-2-3 0,-1 0 3 15,9-4-6-15,0-1-3 0,0 0-3 16,0 0-2-16,0 0-1 16,15 0 5-16,7-7 1 0,9-6 1 0,7-3-5 15,3-2 4-15,0 0-4 0,11 0 0 16,0-2 3-16,6-1-2 0,-5 2 0 15,1-2 0-15,-4 4 1 0,-7 2 1 16,-6 2-2-16,-8 3-1 0,-10 4 1 16,-9 4 1-16,-6 2-2 0,-2 0 0 0,-2 0 2 15,0 0 1-15,0 0-2 0,-12 7-6 16,0 2-1-16,-5 4-4 0,7-1-10 15,-3-2-2-15,3 4-8 0,0-2-9 16,-1 1-28-16,-1-4-32 0,0-3-56 16</inkml:trace>
  <inkml:trace contextRef="#ctx0" brushRef="#br0" timeOffset="205.01">4281 1089 166 0,'0'10'140'0,"-8"6"-96"15,-3 2 14-15,3 3-8 0,-2 6-8 16,2 0-8-16,-3 2-10 0,5 0-12 16,2 0-3-16,4-1-7 0,0-1-2 15,0-3-1-15,10-3 2 0,5-4-12 16,7-5-25-16,7-2-18 0,4-7-25 15,7-3-87-15</inkml:trace>
  <inkml:trace contextRef="#ctx0" brushRef="#br0" timeOffset="497.02">4651 1220 45 0,'-12'0'70'16,"-3"0"56"-16,1 3-75 0,3 10-5 16,-5 2-9-16,8 3-11 0,3 3-12 15,5 0-8-15,0 1-2 0,13-3-2 16,5 0-2-16,7-4 0 0,4-1-14 15,4-6 7-15,2-6 6 0,3-2-2 0,-1-1-2 16,0-12 7-16,-2-6 1 0,-6-2 1 16,-6-2 15-16,-5 0 7 0,-9-1 10 15,-7 1 2-15,-2 2-2 0,0-2-5 16,-6 4-3-16,-5 4-4 0,-5 2-6 15,-7 4-2-15,-2 5-8 0,-8 2-8 0,0 2-2 16,0 0 2-16,6 4-1 16,4 5-10-16,13 5-14 0,6 1-21 15,4 6-17-15,0 0-26 0,8-2-109 16</inkml:trace>
  <inkml:trace contextRef="#ctx0" brushRef="#br0" timeOffset="1253.07">6069 1131 1 0,'2'0'55'16,"-2"0"-14"-16,0 0-25 0,0 1 9 0,0 0 0 15,0-1 1-15,2 1-1 0,-2-1-7 16,2 0 3-16,-2 0 10 0,2 0-1 15,-2 0 3-15,0 0 1 0,0 0 4 16,0 0 2-16,0-1-12 0,0-4-8 16,0 2 1-16,-6-1-3 0,0 1-3 15,-2 0-5-15,-3 2-3 0,1 1 1 16,-4 0 0-16,-3 0-4 0,-2 4-1 15,1 7 5-15,-3 5-4 0,-2 1 0 16,3 6 3-16,-1 1 2 0,9 3-3 0,-3 1-1 16,7 1-2-16,6 1-1 0,-2-2-4 15,4-2 3-15,0-2-1 0,10-2 1 16,2-3-2-16,5-3-6 0,4-5-10 15,1-2-7-15,7-6-8 0,2-2-16 16,4-1-4-16,5 0-35 0,-3-11 36 16,-2-4-147-16</inkml:trace>
  <inkml:trace contextRef="#ctx0" brushRef="#br0" timeOffset="3473.19">6435 1222 7 0,'0'-2'15'0,"0"-1"41"0,-4-2 73 16,-2 1-89-16,-1 0 22 0,3 0-14 16,-4 2-9-16,-4 1 1 0,1 1-8 15,-3 0-5-15,-3 0-3 0,1 7-3 16,-3 5-2-16,-2 4-6 0,1 7-1 15,-5 4 0-15,6 3 1 0,5-2-1 0,10-3-6 16,4-4-6-16,2-6 0 0,12-2 1 16,3-4-2-16,4-4 1 0,5-2 1 15,3-3 1-15,4-4-2 0,-2-8-6 16,0-3 5-16,-4 2-7 0,-6-1-4 15,-5 2 4-15,-5-1-4 0,1 3-1 0,-8 2 4 16,0 3-6-16,-1 3 9 16,-3 2 1-16,0 0 1 0,0 0-7 15,-3 6-3-15,-3 5 7 0,-2 4 3 16,6-2-4-16,-2 1 1 0,4-2 0 0,0-3 0 15,0-1 3-15,0-5-1 0,4 0 3 16,4-3 0-16,5 0 2 0,3-6 2 16,3-8 5-16,6-6-3 0,-1-4 9 15,3-2-5-15,-2-6 2 0,4-2 6 16,-4-1-3-16,0-2-3 0,-5-1 2 0,-3 0-2 15,-3 0-2-15,-5-3-2 0,-3 2-4 16,-4-4 0-16,0 5-2 16,-2 5 1-16,0 8 1 0,0 11-2 15,-4 8 2-15,0 4 1 0,-3 2 1 0,3 4-7 16,-2 12 2-16,-2 9 0 0,0 9 2 15,-3 3-1-15,1 6 0 0,-3 5 1 16,-1 1 1-16,0 2-2 0,5 1-1 16,3-10 2-16,4-4-3 0,2-5 1 15,0-6-6-15,10-5 2 0,3-4 0 0,5-3-9 16,3-6-1-16,2-2-2 0,2-4 8 15,1-3 0-15,1 0-2 0,0-1 0 16,4-6 6-16,0-3-3 16,0-2 3-16,2 0 6 0,-4-3-1 0,-2 0 0 15,-6-1 0-15,-3 1 2 0,-1 1-1 16,-5 1 0-16,-6 0 1 0,-1 1 8 15,-3-1-1-15,-2 2 5 0,0 1 0 16,0 0-2-16,-9 1 2 0,1 5 0 16,-2 1 0-16,-3 1-2 0,1 2-1 15,0 0-8-15,-1 0 3 0,3 14 1 0,-3 0-2 16,3 3-2-16,0 4 0 0,2-1-1 15,-1 1 0-15,5 0-4 0,4 1 1 16,0-2 2-16,0 0 0 16,0-4-2-16,4-2 0 0,5-1-10 0,1-5-1 15,2-2-6-15,1-2-2 0,3-3 1 16,-1-1-7-16,3 0 14 0,-5-5-27 15,3-5-10-15,1 2 3 0,-3-5-25 16,3 0-8-16,-5-1 11 0,1 2 22 16,-3-2 20-16,-4 2 10 0,4-1 15 0,-3 1 4 15,-1 1 2-15,0-1 8 0,0 0 7 16,-2 0 8-16,1 1-2 15,-1 2 10-15,-4 1 1 0,0 0 6 0,0 3-13 16,0 0 1-16,0 1-2 0,0 3-6 16,0-1 1-16,0 1 1 0,0 1-2 15,0 0-5-15,0 0-6 0,0 0-4 16,0 2 0-16,-7 5-3 0,3 6 4 15,0 2 2-15,-2 0-1 0,0 5-2 16,-2 0 2-16,3 1 4 0,1 0-3 0,4 0-4 16,0-5-3-16,13 0-4 0,1-4 14 15,3-6-10-15,-5-3-3 16,0-3 0-16,5 0 2 0,2 0-1 0,5-9-2 15,-1-3 0-15,-2-1 2 0,-5 0-12 16,-5 0 9-16,-3-1-10 0,0-1 4 16,-2 1-7-16,-4 2 0 0,3 3 1 15,-3 4 4-15,0 1 0 0,-2 4 5 16,0 0 3-16,0 0-7 0,0 0-4 15,0 6 3-15,-2 3 3 0,0 4-6 0,-3-2-4 16,5 1-8-16,0 0 2 0,0 0-1 16,5-2 8-16,7-2 13 0,0-2 9 15,5-5-6-15,-3-1-1 0,3 0 1 16,2 0-2-16,-3-3 4 0,1-6-1 15,-1-2 0-15,-1-2 2 0,-1-2 0 16,1-2 8-16,-3-6-2 0,2 0 2 16,-1-1-2-16,-3 2 1 0,-4-2-3 15,1-2 0-15,-1-4 4 0,-4-2-4 16,0-3-6-16,-2-2-4 0,0 3 4 0,0 2-4 15,0 5 1-15,0 8 4 0,0 5-3 16,0 6 0-16,-2 4 0 0,2 4 5 16,0 0 1-16,0 0-2 0,-2 0-4 15,0 1-2-15,-4 7 1 0,1 4 1 16,-3 5-2-16,2-1 3 0,-2 6-1 15,-1 2-2-15,3 3-2 0,-2 1 1 16,4 0 2-16,0 0-2 0,-3 0 5 16,3 0-5-16,2 2 4 0,0-2-2 15,2 0 1-15,0-4 0 0,2-3 1 16,11 0-1-16,3-5-1 0,7-1 2 0,4-2-2 15,0-7 1-15,0 1 3 0,-1-4-5 16,3-2 1-16,2-1 1 0,0 0 0 16,0 0-1-16,0-3-6 0,-6-6-1 15,-2 3 4-15,0-3-1 0,-9 0 5 16,-4 0-1-16,-1 2 1 0,-3-3 0 0,-2 1 4 15,-2-3-3-15,0 2 1 16,-2-1 2-16,0-1-1 0,0 1 2 16,0-1 0-16,0 4 0 0,0-1 4 15,-2 3 0-15,-2 3 6 0,-2 0 0 0,2 2 0 16,-5 1-1-16,3 0-6 0,-2 1-1 15,-2 10 0-15,-3 4-4 0,1 5-1 16,4-2 5-16,-1 1-1 0,3 1-3 16,4-5-1-16,0 1 2 0,2-2-2 15,0-2-2-15,2-3-1 0,8-2 1 0,1-3 1 16,1-2-2-16,5-2-1 0,-1 0 3 15,1 0-7-15,-3-4-5 16,1-1 2-16,-7-1-8 0,0 0 4 16,-4 1-5-16,0 0-3 0,1 2-2 0,-5 2 2 15,2 1 1-15,-2 0-3 0,0 0 5 16,0 6 0-16,0 4 3 0,0 2-2 15,0-2 5-15,0-1 9 0,-2-3 0 16,2-1 0-16,0-2 2 0,0-2 0 16,4-1 1-16,6 0 3 0,7 0 5 0,1-8 4 15,5-4 33-15,0-4-40 16,-3-3-5-16,-1-4 4 0,-3-2-3 0,1-2 0 15,0-4 10-15,-3 0-2 16,-2-4-1-16,-3-1 5 0,1-7-1 0,2-2-3 16,-5-6-7-16,1-4-1 0,0 0 0 15,-2 1 1-15,3 7-5 0,1 10 3 16,-4 13 0-16,-4 8 3 0,0 10 8 15,-2 6 0-15,0 0-5 0,0 4-10 16,0 18-3-16,0 12 10 0,-2 10 1 0,-4 6-4 16,-2 4-1-16,-3 2-4 0,1 2-6 15,0 0-5-15,4-5-4 0,-1-2-7 16,5-9 11-16,-2-8-16 0,2-9 17 15,0-7 2-15,2-7 13 0,0-6 0 16,0-3-3-16,8-1 3 0,3-1 3 16,3 0-1-16,5 0 1 0,1-6-1 15,9-1 2-15,0 1 16 0,6-2-10 16,1 0-10-16,3-1 2 0,-2-5-1 15,2-1 0-15,-1-1 1 0,-3-4-1 16,0-1 0-16,-8 0 0 0,-7 1-3 0,-9 1 3 16,-11 4 2-16,0 2 3 0,-13 2 14 15,-9 4 16-15,-5 6-2 0,-4 1-6 16,-7 0 4-16,-1 17 2 0,2 1-12 15,4 6-2-15,6 1-6 0,8 2-1 16,9 3-6-16,10-1-7 0,0 1-1 16,19-2 1-16,16-3 0 0,10-1-5 15,21-4-24-15,23-6-42 0,29-13 43 16,21-5-90-16,5-27-286 0</inkml:trace>
  <inkml:trace contextRef="#ctx0" brushRef="#br0" timeOffset="12670.72">9811 814 10 0,'0'-4'188'0,"0"1"-143"16,0 3-11-16,0-1 8 15,0 0-2-15,0 1-12 0,0 0-6 16,0 0-1-16,0 0-2 0,0 0-1 0,0 0 2 16,0 0 0-16,0 0-1 0,0 0-3 15,0 0-2-15,0 0 1 0,0 0-5 16,0 0-4-16,0 0 1 0,0 2-4 15,-3 5 4-15,3 1-1 0,-2 3-3 16,0 2 3-16,2 4-2 0,-2-1 1 0,2 4 0 16,-4 3-2-16,4 2 1 0,0 3-3 15,0 5 4-15,0 1-4 16,0 5 5-16,0 3 1 0,0-1-2 15,0 3 2-15,0-4-2 0,0-1-1 0,0-2-1 16,0-5 1-16,2-3-1 0,-2-5-1 16,0-3-2-16,0-7 2 0,0-2 1 15,0-7-3-15,0-2 1 0,0-1-2 16,0-2 4-16,0 0-3 0,0-6-2 15,0-9-13-15,-2-5-2 0,2-3-10 0,0-3-4 16,0 0-6-16,0 0-13 16,-4-1-10-16,4 2-13 0,-2 2 10 0,2 2 15 15,0 3 30-15,0 5 13 0,0 5 7 16,4 4 8-16,2 4 12 0,-2 0 17 15,7 5 2-15,-1 7-5 0,0 4-9 16,3-2-9-16,3-1-5 0,-1 0-3 16,1-2-3-16,3 0 0 0,2-4-2 15,1-2-2-15,3-5-2 0,0 0 2 16,-4 0-2-16,-3-2-10 0,-1-3-19 15,-3-5-20-15,1 0-18 0,-5-10-42 0,-2 0-120 16</inkml:trace>
  <inkml:trace contextRef="#ctx0" brushRef="#br0" timeOffset="13098.74">10187 792 27 0,'4'16'189'15,"-4"5"-141"-15,2 5-19 0,2 5 3 16,-2 5-9-16,2 2 3 0,0 6 9 0,-4 2-17 15,0-2 8-15,0 3-6 0,0-3-8 16,0-5-9-16,5-3-1 0,-3-5-1 16,0-7 1-16,2-7-5 15,-2-7-6-15,2-6-10 0,4-4-10 0,1 0-17 16,5-4 5-16,3-8-22 0,3 0-7 15,5-1 2-15,6 3 67 0,0 3 0 16,2-2-6-16,2 1 1 0,0 1 4 16,1-1 4-16,-3-1 20 0,-2 1 24 15,-2-3 28-15,-3-2-32 0,-1-2-3 0,-8 0-1 16,-7 1-7-16,-4-1-5 0,-6 1 5 15,0 0-6-15,-4 2-6 0,-8 2 2 16,-3 3 6-16,-1 5-1 16,-3-1-1-16,-1 3-6 0,-3 0-2 0,0 10-1 15,7 7 3-15,1-1-8 0,7 6-4 0,6-1-7 16,2 3-1-16,2 0 3 15,10 0-3-15,9-1 1 0,4-3-1 16,10 2-3-16,4-3-13 0,13-2-2 16,8-6-6-16,6-5 1 0,6-6-3 0,3 0-72 15,-5-14-47-15,4-5-117 0</inkml:trace>
  <inkml:trace contextRef="#ctx0" brushRef="#br0" timeOffset="14291.81">12070 1069 12 0,'2'0'15'15,"-2"0"4"-15,2 0 131 0,-2 0-76 0,0 0-34 16,0 0-3-16,0 0-9 0,0 0 4 15,0 0-8-15,0 0-2 0,0 0 6 16,0 0-3-16,0 0-1 16,0 0-3-16,0 0 0 0,0 0 1 0,0 0-9 15,0 0-4-15,-2 0-3 0,-4 0-1 16,2 0-2-16,0 0 1 0,-5 1-4 15,1 4 4-15,-2 1-3 0,-3 3 0 16,1 3 0-16,-3 0 3 0,1 3-1 16,-1 3 0-16,-1 1 4 0,3 3 0 0,-1 3 0 15,6-1-6-15,6 3 2 0,2-1-1 16,0-2-2-16,2-1 0 0,6-5-1 15,6-1 1-15,3-3 0 0,0-2 0 16,3-2-3-16,3-4-3 0,0-2 2 16,-1-3-10-16,3-1-9 0,-4 0 2 0,2-1-12 15,-3-8-15-15,-1 0-4 16,0-1-11-16,-1-4-20 0,-1-2-38 15,-3-5 3-15</inkml:trace>
  <inkml:trace contextRef="#ctx0" brushRef="#br0" timeOffset="15618.89">12357 1171 9 0,'0'0'4'15,"0"0"2"-15,0 0 49 0,0 0-18 16,2 0-37-16,-2 0 4 0,0 0 5 15,0 0 12-15,0 0 14 0,0 0 12 0,0 0-2 16,0 0-11-16,0 0-5 0,0 0-4 16,-2 0 3-16,-2 0-13 0,0 3 3 15,2-3 0-15,-2 1-8 0,2-1-2 16,2 2 0-16,-2-1 0 0,0 1 0 15,2-1-2-15,0-1 0 0,-2 0 6 0,2 0 0 16,0 1 1-16,0 0-1 16,0 1-2-16,-3-1 0 0,1 0-5 15,0 1-1-15,0-2 2 0,0 3-2 16,0-1-2-16,2 0-2 0,-4 1 3 15,4-1 0-15,-2-1-2 0,2 2 3 0,0-1-2 16,-2-2 0-16,2 2-4 0,0-2 5 16,0 2 1-16,0-1 1 0,-2 0-4 15,2 1 3-15,-2-2-1 0,2 2-3 16,0-1 0-16,0 0 0 0,0 0 0 15,0 1 0-15,0-1 0 0,0-1 0 0,0 2 1 16,0-2-1-16,0 3-1 0,0-2 2 16,0 2 1-16,0-2-2 0,0 1-1 15,0 3 2-15,0-3 1 16,0 2-2-16,0-1-1 0,0 1 2 0,0-1 1 15,0 2-2-15,0 0-1 0,0-1 1 16,0 3-1-16,0-3 3 0,0 3-3 16,0-3 2-16,0 1-3 0,0 0 4 15,0-1-3-15,0 1 2 0,0 0-3 16,0 1 4-16,0 0-3 0,4 1 2 0,-4-3-3 15,2 4 4-15,2-2-2 0,0 1 0 16,4 3-2-16,1-3 4 16,1 1-2-16,2-3-1 0,1 0 3 15,1-4-1-15,1-1 1 0,-1 0-1 0,3-6 5 16,1-5-5-16,-1-2 1 0,-1-1 1 15,-3-1 0-15,-1 1-1 0,-3 1 0 16,-5-1 0-16,0 3-1 0,-2-1 1 16,-2 4-1-16,0 0 0 0,0 5 1 15,0 1 0-15,0 2 0 0,0 0-1 0,-4 0-1 16,-2 0-4-16,-1 4 1 0,3 5 1 15,0-1 0-15,2 4-7 0,2-2-2 16,0 0 2-16,2 0-3 16,10-2-1-16,1 0 4 0,3-2 7 0,5-4 0 15,-2-2-4-15,-5 0 5 0,5 0-1 16,-1-3 3-16,1-5-1 0,-2-2 0 15,-1 1 1-15,-1-1 0 0,-1 0 0 16,-4-1 1-16,-1 2 2 0,-1 0 6 16,-2 3-5-16,-4 4 2 0,0-2-2 0,0 4 0 15,-2 0-3-15,0 0-3 0,0 4-1 16,0 5 3-16,0 2 0 0,0 3 0 15,0-1 1-15,0-1-1 0,0 0-2 16,-4-1 1-16,2-1 0 0,-2-1 0 16,2-1-1-16,0-7 1 0,2-1 1 15,-2 0 0-15,2 0-1 0,0 0 0 16,-2 0 0-16,2-3 0 0,0-4-2 15,0-3-1-15,0 0 3 0,0-3 0 16,6 0-3-16,2-1 1 0,0 1 2 16,3 0-1-16,3-1-1 0,1-1-2 0,1 2 3 15,1 2 0-15,-3 2-3 0,3 2 3 16,-3 0 0-16,3 2 1 0,-5-4-1 15,3 3 0-15,-3-1 2 0,-2 0 0 16,3 3-2-16,-7 0 2 0,0 2 1 16,0-2-2-16,-1 2 3 0,-1 0 1 15,-4 2 1-15,0 0-3 0,0 0 0 16,0 0-1-16,0 0-1 0,0 7 1 15,0 1-1-15,0 5 1 0,0 1 1 16,0 1-1-16,0-1-2 0,0 1 1 0,0 0 1 16,0-2-1-16,0-2 0 0,0-4-1 15,0-2 2-15,0-2-1 0,0-3 0 16,0 0 0-16,0 0 1 0,0 0 5 15,0 0-2-15,0-9-3 0,0-4 0 16,2-3-1-16,6-3-1 0,0-3 0 16,1 3 2-16,-1 0-1 0,0 5-1 15,0 2 0-15,-1 2 2 0,-1 3-1 16,2 2-2-16,0 0 1 0,-2 2 2 15,1 3-2-15,1 0 1 0,-2 0 0 0,0 2 0 16,3 4 0-16,-1-1 0 0,-2 4-1 16,2 0 1-16,-4-3 0 0,3 3-5 15,-1-1-14-15,0-1-6 0,2 3-14 16,1-1-28-16,-3-1-32 0,2-3-46 15,0 1-54-15</inkml:trace>
  <inkml:trace contextRef="#ctx0" brushRef="#br0" timeOffset="16534.93">13232 1230 0 0,'2'2'17'0,"0"0"-7"16,-2-1 172-16,0 1-126 16,0-2-34-16,0 0 7 0,0 0 0 15,0 0-9-15,2 0 0 0,0 2 0 16,2-1 0-16,-2 0-3 0,4-1 0 0,1 0 4 15,3 0-1-15,0 0-4 0,-2-8 0 16,9-2 1-16,-3-3 0 0,7-1-3 16,-4-4 2-16,-1 1-7 0,-3-2 2 15,-1 3-5-15,-8 0-3 0,2 1 1 16,-6 2 1-16,0 0-2 0,0 1 0 0,-4 2 3 15,-4 3-1-15,-2 4 1 0,-1 3-3 16,-1 0-2-16,-3 4-2 16,3 9 2-16,0 2-2 0,1 5-1 15,-1 2 2-15,4 1-2 0,1 4 0 0,3-1 2 16,4 3 0-16,0-4 0 0,0 0-1 15,6-1 0-15,11-3 1 0,4-4 0 16,1-3 3-16,5-7 0 0,-2-6-1 16,2-1-2-16,2-1 1 0,2-13 2 15,-6-3-1-15,2-2-1 0,-5 1-1 0,-1 0 2 16,-4 2 0-16,-7 1-1 0,-2 4-1 15,-2 1 2-15,-2 3-3 0,1 2 2 16,-5 3-1-16,0 2 3 16,0 0 0-16,0 0-4 0,0 2-3 0,0 10 2 15,0 5 4-15,-5 2-2 0,1 1-1 16,2-1 2-16,0-1 1 0,2-3-4 15,0 4 1-15,0-6 1 0,6-1 1 16,3-2-1-16,-1-7-3 0,0 0 4 16,0-3 0-16,1 0-1 0,-1 0-6 0,2-1-2 15,-6-3 0-15,3 0-1 0,-1 0 0 16,-4 0 0-16,4 3 3 0,-6 0-4 15,2 1 3-15,-2 0 4 0,0 0 0 16,0 0 2-16,0 0-2 0,4 0 0 16,-2 0 3-16,5 0-1 0,-1 0 0 15,6 0-1-15,5-7 1 0,1 0-2 16,5-3 3-16,-2-3-2 0,2-3 0 15,-5 0 2-15,1-5-1 0,-3-3 2 16,1-2 0-16,-7-2-2 0,0-2 2 0,3 0 0 16,-5-4 0-16,0-3-1 0,-1-5-1 15,-3-2 3-15,-2-4-2 0,-2 0-1 16,0 3-2-16,0 9 2 0,0 12-2 15,0 12 2-15,0 9 0 0,0 3 5 16,0 3-8-16,-2 16-2 0,-7 11 4 16,-3 9 4-16,2 8 2 0,-1 3-3 15,1 3 2-15,2 2 1 0,0-5 4 16,3-4 1-16,5-7-7 0,0-6 7 15,7-4-2-15,5-10-4 0,2 0 0 16,11-7 0-16,2-1 1 0,6-6-2 0,4 0-1 16,5-5-2-16,-1 0-21 0,7-1-22 15,-1-13-55-15,-3-3-201 0,1-3 149 16</inkml:trace>
  <inkml:trace contextRef="#ctx0" brushRef="#br0" timeOffset="18041.03">14865 1320 2 0,'0'2'15'0,"0"-1"112"0,-2 0-61 16,-5 1-35-16,5 0 9 0,-4-2-5 15,4 0-1-15,0 0 0 0,2 0-11 0,0 0-3 16,0 0 5-16,0 0-1 0,0 0-8 15,0 0-2-15,0 0-3 0,0 0 0 16,0 0-5-16,4-6 0 16,4-5-1-16,1-4 1 0,-1 0 2 0,4-1-3 15,-1-5 3-15,5-2-5 0,-5-3 1 16,3-3 2-16,-2-2 3 0,3-2-7 15,-3-3 1-15,1-2-2 0,-3 1 2 16,-6-6-1-16,0 3-2 0,-2 0 1 16,-2 3 1-16,0 7-1 0,0 2-1 15,0 5 1-15,0 6 1 0,0 6 2 0,0 1 1 16,0 7 1-16,-4 1 0 0,0 2-3 15,0 0 0-15,0 0-1 0,0 4 0 16,-5 5-4-16,3 3 0 16,0 2 2-16,2 0 1 0,-2 0-1 0,4 1-2 15,-5 1 2-15,5 3 2 0,2 2-2 16,-2 2-2-16,2 5 2 0,0-1 2 15,0 2-2-15,0 3-1 0,0 0 2 16,2-1 0-16,-2 2-1 0,4 0 0 16,-1-4 3-16,1 2 0 0,0-3-3 0,0 0 0 15,4-2 0-15,0-1 2 0,1-3-2 16,1-2-1-16,5-4 1 0,-3-5-1 15,5-2 1-15,1-5 2 0,-1-4-2 16,1 0 3-16,5-6-1 0,-4-8-1 16,1-4 0-16,1-2 1 0,-2-2 0 15,-1 0-2-15,-1 2 1 0,-5 2 0 16,-4 5 0-16,-6 2 0 0,0 5 2 15,-2 1 0-15,0 5 0 0,0-1-3 16,0 0 4-16,0 1-2 0,0 0-3 0,0 9-4 16,-2 3 6-16,2 3-3 0,-2 3 4 15,2 0-4-15,0 3 2 0,0 0 1 16,2-2-2-16,7 0-1 0,1-4 2 15,2-4 1-15,3-2-2 0,1-5-1 16,3-4 3-16,2 0 0 0,-1-2-1 16,5-10-1-16,-4-3 2 0,0-3 2 15,-3 1-4-15,-1-3 1 0,-7 1 1 16,0 1-2-16,-1-1 1 0,-1 3 1 15,0 2 1-15,-4 1-1 0,0 3 0 0,-2 3-1 16,1 2 2-16,-3 4-1 0,2 1 1 16,-2 0-2-16,0 0 1 0,0 0-1 15,2 2-3-15,-2 10 3 0,2 1 3 16,-2 3-1-16,0 1-1 0,0 0-1 15,4 0 0-15,-2-3 2 0,2-1-2 0,0-2 0 16,-2-4 2-16,4-2-1 16,-1-4-1-16,1-1 0 0,0 0 2 15,4 0 2-15,1-12-3 0,3-3 1 16,3-3-1-16,-7 0 1 0,2 0-2 0,-1 1 0 15,-1 2 0-15,-2 3 1 0,1 6-2 16,-3 0 1-16,-4 3 1 0,0 2-1 16,-2 1-1-16,0 0-1 0,0 0 2 15,0 4 0-15,0 6-1 0,0 3 1 16,0 3 2-16,2-2-1 0,0 0-2 15,0-1 1-15,0-2 1 0,2-2-1 0,1-3-1 16,-3-2 0-16,4-3 2 16,2-1 0-16,2 0-2 0,5-9 2 15,1-6 0-15,5-4-1 0,4-3-2 16,-2 2-2-16,-1 0-1 0,-1 2-2 0,-4 3 4 15,-5 1-1-15,-2 6 4 0,-4 2 0 16,-6 5 0-16,0 1-1 0,0 0 3 16,0 0-1-16,0 0-1 0,0 6 2 15,0 5 2-15,0 1 2 0,0 2-1 16,0 2 0-16,5-1 1 0,-3 2 0 0,0 0-2 15,2-1 0-15,-2-2-1 0,0-3 4 16,-2-3-6-16,2-2 0 16,0-1 0-16,2-2-1 0,-2-1-7 15,7-2-8-15,-1 0-6 0,6-10-5 0,1-4-23 16,1-1-23-16,-3-4-45 0,-5 0-86 15,0-4-1-15</inkml:trace>
  <inkml:trace contextRef="#ctx0" brushRef="#br0" timeOffset="18221.04">16186 1076 76 0,'2'5'156'0,"0"2"0"15,-2-1-142-15,0 6 51 16,0 0-4-16,0 2-18 0,0 3-12 16,0 0-4-16,0 3-7 0,0-1-1 0,0 1-8 15,0-1-8-15,2-2 1 0,4-1-4 16,-2-3-1-16,0 0 2 0,2-4-8 15,3-3-12-15,-1-4-24 0,2-2-23 16,-1-2-20-16,3-15-66 0,-2-4-118 16</inkml:trace>
  <inkml:trace contextRef="#ctx0" brushRef="#br0" timeOffset="18632.06">16394 672 61 0,'4'0'198'16,"-4"0"-137"-16,0 0-72 0,0 0 6 15,3 0 17-15,-3 2 20 0,0 4 6 16,0 7-6-16,0 3-7 0,0 5-6 0,0 4-7 16,0 0 5-16,0 4 3 0,0 3-3 15,0 2-2-15,2 3-1 0,-2 1 0 16,2 2-3-16,0 2-6 0,2 0 2 15,0-2-1-15,0-2 9 16,4-4-13-16,-1-2 0 0,-3-8 1 0,4-7-2 16,-6-5-2-16,2-7 1 0,-2-2 1 15,2-3-2-15,1-1-3 0,3-13 4 16,0-5-4-16,0-5-4 0,3-3-1 15,-3 2 8-15,0-2 3 0,0 7-3 16,3 1 0-16,-1 7 1 0,-4 1 2 0,1 6-4 16,-3 0 2-16,0 4 2 0,0 1 3 15,2 0 0-15,0 1-1 0,3 6 0 16,-1 3 2-16,0-2-4 0,5 2 2 15,3 1 1-15,-1-1-3 0,1 0-2 16,-1-1 0-16,-1-1-4 0,-2 0-4 16,3-3-15-16,-7 1-38 0,0-3-35 15,-1-3-73-15</inkml:trace>
  <inkml:trace contextRef="#ctx0" brushRef="#br0" timeOffset="18840.07">16816 1113 77 0,'0'5'328'0,"0"-2"-304"0,0 3 9 16,0 0 30-16,0 0-16 0,0 2-16 16,0 0-14-16,0 3-9 0,0 0-1 15,0 1-2-15,0-1-2 0,0 0-2 16,0-1-2-16,0-1 1 0,2-2-4 0,2-1-11 15,2-2-14-15,1-4-20 0,-1 0-17 16,2 0-45-16,-4-10-74 0</inkml:trace>
  <inkml:trace contextRef="#ctx0" brushRef="#br0" timeOffset="19579.09">17045 1089 55 0,'3'2'272'0,"-3"-1"-219"0,0-1-44 0,0 0 31 16,0 0 2-16,0 2-6 0,4 1-11 15,-2 0 4-15,0 4-12 0,2-1 1 16,-2 3-1-16,0 0-7 0,-2-1 2 16,0 1 1-16,0 0-5 0,0-3 1 15,0-1-4-15,0-1-1 0,0-3-5 0,0 1 2 16,0-2-1-16,0 0 1 0,0 0-1 15,0 0-1-15,4 0 1 16,9-5 0-16,-1-2-3 0,2-3-7 16,7 1 4-16,0 0 0 0,0-3-18 15,-1 3-4-15,-5-2 19 0,-1 5-32 0,-4 3 12 16,3 3 23-16,-7 0-14 0,-4 7-15 15,0 5 31-15,-2 1 4 0,0 6-5 16,0-1 12-16,2 4-3 0,2-3 5 16,3-2-10-16,3-1 6 0,2-4 6 15,7 0-5-15,-3-2 0 0,5-4 1 0,0-4-2 16,2-2-4-16,-3 0 0 0,-1 0 2 15,-3-3-2-15,-5-2-1 16,-7 1 0-16,-2-2 5 0,-2 4-2 16,0-1-2-16,0 1-1 0,0 1 4 0,0 1-2 15,0 0-1-15,0 0-4 0,0 0-4 16,0 7 7-16,0 1-1 0,0 0 1 15,0-2 2-15,0 0-5 0,0-4-5 16,0 0-2-16,6-2-1 0,11 0 6 16,3-3 6-16,9-9-4 0,2-4 3 0,-6 1-1 15,2 0-2-15,-6 0 2 0,-3 3 3 16,-3-3 1-16,-7 4 2 0,-6 1 9 15,2 3 7-15,-4 1 7 16,0 2-3-16,0 3-3 0,0-1-5 0,0 2-7 16,0 0-10-16,-2 9-1 0,0 7 0 15,2 4 1-15,0 0-3 0,0 6-1 16,6 6-4-16,9 2-10 0,3 8 13 15,3 4 1-15,0 3-31 0,-1 3 11 16,-3 3-1-16,-3 0 4 0,1-1 16 0,-1-1 4 16,-5-2 0-16,-1-3 1 0,-8-6 2 15,0-5 3-15,-11-1 11 0,-11-7 5 16,-5-2 4-16,-4-6 8 0,-2-6-6 15,-4-3-13-15,1-5-7 0,3-2-2 16,0-1 1-16,4-3-10 0,0-1 2 16,7 0-3-16,5 0-2 0,7-6-15 15,2 1 6-15,1-5-49 0,5 1-51 16,2-4-114-16</inkml:trace>
  <inkml:trace contextRef="#ctx0" brushRef="#br0" timeOffset="21003.2">18683 983 6 0,'0'0'-5'0,"0"0"57"15,0 0-1-15,0 0 48 0,0 0-53 16,0 1-9-16,0-1 2 0,0 0-7 15,0 0-1-15,0 0-6 16,0 0-9-16,0 2 3 0,0 5 6 0,0 0-3 16,0 2-4-16,0 4-8 0,0 1-1 15,0 1 0-15,0 1-4 0,0 2-5 16,0-2 4-16,0 1-3 0,0 1-1 15,0-1 1-15,0 0 3 0,0-4 5 16,0-2-4-16,0-6-4 0,0-2-1 16,0-1 2-16,0-2-2 0,0 0 3 0,0 0 3 15,2 0 0-15,0-5 3 0,2-5-5 16,2-4-2-16,0-2-1 0,-2-2-2 15,1 0 1-15,-1-1 2 16,0 1-1-16,4 1-2 0,-2-1 0 0,1 4 2 16,-3-1-1-16,2 5-1 0,0 1 0 15,-2 3 1-15,0 5-1 0,-2 1-4 16,5 0 3-16,-3 1 1 0,4 7-1 15,-2 2-1-15,0 2 2 0,5-2 1 16,-1-1 0-16,5 3-1 0,1-5 0 0,3 2 3 16,1-3-2-16,3-4-1 0,-2-2 1 15,4 0 2-15,-1 0-1 0,3-5-1 16,2-5 0-16,-4-4 4 0,2-1-3 15,-4-1 1-15,-7-1-2 0,-3 2 4 16,-5 0-1-16,-4 0 0 0,-4 1 0 16,0 1 1-16,0 2-1 0,-6 5 2 15,-5 3-5-15,-3 3 5 0,-3 0-5 16,-1 7-2-16,-1 8 0 0,3 5 1 15,5 1 0-15,-1 6 1 0,4 1-5 0,4-2-6 16,4 1 0-16,0-2-5 0,16-4 1 16,5 0-6-16,4-8 14 0,8-4 5 15,0-5 1-15,2-4 1 0,0 0 1 16,-2-7 0-16,-2-9 0 0,-2-1 3 15,-2-2 3-15,-9 0-2 0,3 0 6 16,-6-1 0-16,-3 1 1 0,-4 0-1 16,-6 4-4-16,0 5 3 0,-2 3-2 15,2 5 1-15,-2 0-5 0,0 2 1 16,0 0-3-16,0 0-6 0,3 3-3 0,1 6 5 15,4 5 2-15,0 0-1 0,5 1-4 16,-1-1 4-16,-2 2-2 0,1 1 1 16,-1-3-3-16,-6 2 4 0,-4-1 0 15,0 0 2-15,0-2-2 0,0 2 4 16,-10-3 0-16,-3-1-2 0,1-1 4 0,0-2 4 15,-1 0 2-15,1-1 1 16,1 0-1-16,1-4-2 0,6-2-3 16,0-1-3-16,2 0-2 0,2 0 2 15,0 0-3-15,0 0-6 0,0 0-9 0,8-7-16 16,4-4-4-16,3-5-36 0,-1-3-80 15,1-5-190-15</inkml:trace>
  <inkml:trace contextRef="#ctx0" brushRef="#br0" timeOffset="21436.22">19656 982 282 0,'0'3'185'0,"0"0"-165"16,0 4 2-16,-4 4 13 0,-2 3-4 15,-2 3-3-15,1 0-13 0,3 0-12 0,4 1-1 16,0-2 0-16,0 0-3 0,4-3-1 15,7 0 0-15,3-5-8 0,3-2-11 16,3-4-6-16,5-2-14 0,4 0 1 16,0-8-15-16,0-5-14 0,2-1 5 15,-4-4 5-15,-2-1 30 0,-5 1 40 0,-7-1-11 16,-5 4 3-16,-6-1 39 0,-2 4 17 15,0 1 2-15,0 2-9 16,-2 2-8-16,-6 3-9 0,2 1-3 16,2 2-5-16,-3 1-10 0,7 0-8 0,0 1-8 15,0 9-4-15,0 5 3 0,0 1-1 16,0 1 1-16,9 0 0 0,-3-1-2 15,2 5 0-15,0 0 1 0,3 2 2 16,-1 1 3-16,-2-4-8 0,-4 2 6 16,-2-3 0-16,-2 0 1 0,0-1-2 0,-4-2 7 15,-6 0 6-15,2-2-4 0,-3-1 1 16,1-1-1-16,2-3-1 0,0-4-8 15,1-1-2-15,7-4 2 16,0 0 0-16,0 0-10 0,0 0-17 0,9-9-17 16,5-8-13-16,5-6-45 0,-3-6-100 15</inkml:trace>
  <inkml:trace contextRef="#ctx0" brushRef="#br0" timeOffset="22152.26">20136 653 214 0,'0'-6'133'16,"0"2"-117"-16,0 2 30 0,0 1-2 15,0 1 0-15,0 0-9 0,0 5-23 16,0 13-8-16,0 7 4 0,0 9-1 16,-4 3-2-16,0 7-1 0,-3 3-4 15,-1 2 2-15,2 3 1 0,-2 0 0 16,1-5-3-16,7-7-1 0,-2-3 2 15,2-7-1-15,0-2-2 0,9-5 2 16,3-7 2-16,5-4-4 0,-1-8-4 0,11-4 5 16,6 0 0-16,2-12-4 0,2-5-1 15,-1-4 4-15,-3 1-2 0,-2-3 4 16,-9 3 0-16,-7-1 3 15,-5 4 0-15,-6 1 5 0,-2-1 5 0,-2 6 1 16,0-1-1-16,-2 5 2 0,-8-1-1 16,2 4-1-16,-3 1-4 0,-1 3 0 15,4 0-4-15,-3 0 0 0,3 7-1 16,0 4-3-16,2 4-2 0,4 2 1 15,-5 2 1-15,7 4-1 0,-2-1-2 0,2 4 1 16,0-2 1-16,2 2 0 0,7-4-1 16,5-1-1-16,-2 0 2 0,7-6-1 15,0 0 0-15,1-7 0 16,-1-4 0-16,-5-4 2 0,1 0 0 0,-5-3-2 15,-4-8 3-15,1-2 1 0,-5-2-3 16,0-1 1-16,-2-1 0 0,0 1 0 16,-4-1-1-16,-5 3 0 0,3-1 1 15,-2 3 1-15,2 1-3 0,2 1 1 16,4 3 1-16,0 1-2 0,0 1-5 0,0 3-3 15,12 2 2-15,-2 0 1 0,7 0-1 16,-1 0 0-16,1 0 1 0,-1 1 1 16,-1 4 2-16,1 1-1 15,1 2 3-15,2-1 1 0,1 0 1 0,-5 0-1 16,-1 0 0-16,-6-2 0 0,-3-1-1 0,-3-3 0 15,-2-1 2-15,0 0-1 16,0 0 0-16,0 0 1 0,0 0 5 16,0 0-2-16,0-6-3 0,0-1 0 15,0-1 1-15,0 3-1 0,6-2-1 0,2 1 0 16,5 0 2-16,-3 0-1 0,4 4-1 15,3-2-1-15,-1 3 2 0,3 1-1 16,4 0-1-16,6 0-1 0,8 0 3 16,6 0-2-16,5 0-22 0,1 1-20 15,3 0-26-15,4-1-43 0,-4 0-134 0</inkml:trace>
  <inkml:trace contextRef="#ctx0" brushRef="#br0" timeOffset="23444.34">22071 1193 21 0,'2'1'90'16,"6"-1"18"-16,0 0-73 0,3 0 8 0,1-4 0 16,0-5-14-16,3-1 9 0,1-2-8 15,1-2-5-15,2-4-6 0,-3-2-3 16,1-2 7-16,1-3-3 0,-3 1-5 15,-3-4-2-15,0 1-4 0,-3-3 2 16,-1-2-1-16,-2-1-4 0,-2-3 0 0,0 0-2 16,-4-4-1-16,0-1 1 0,0-1-4 15,-2 3 0-15,-4 3 1 16,-2 8-2-16,2 8 1 0,0 9 1 15,3 8 2-15,3 3-1 0,0 0-7 0,-2 3-2 16,0 13 4-16,0 11 6 0,-2 4-2 16,4 11-3-16,-2 4 3 0,2 12 0 15,0 8-4-15,-2 11 1 0,0 6 3 16,-2 0-9-16,4-1-4 0,0-3-1 15,-4-2 5-15,0-7 2 0,1-7 5 0,-3-11 0 16,2-5 2-16,-2-5 0 0,-2-6 1 16,-1-7 8-16,1-9 1 0,4-10-5 15,2-8-4-15,0-2 11 16,2-3-1-16,0-15-6 0,0-7-10 0,16-9 3 15,7-3 0-15,2-3 1 0,4 0-3 16,-2-1-2-16,6 1 0 0,-2-3-5 16,2-1-3-16,0 2 3 0,0-2 6 15,2 2 2-15,-6 1 0 0,2 3 1 16,-4 3 2-16,-2 5 1 0,-11 8-1 0,-5 4 1 15,-7 4 0-15,-2 4 8 0,0 3-4 16,0 3 0-16,0 1 1 0,-7 2 0 16,1-2-4-16,-4 3 4 15,0 0-3-15,1 0 0 0,-3 3-3 0,2 5 1 16,-1 0 1-16,1 1-1 0,-3 1-1 15,1-2 1-15,2 0 2 0,-1 1 0 16,5-1-3-16,0 0-1 0,4 0-1 16,0-3 2-16,-2 1-1 0,2 0 0 15,2-1 2-15,0 0 0 0,0-1-2 16,0 3 1-16,0-1 0 0,0 4 0 0,0 0-2 15,0 0 1-15,4 3 1 0,2-2 0 16,4 0-2-16,-1-2 1 0,3-2 1 16,-2 0 0-16,3-2-2 0,-1 0 1 15,1-2 2-15,1-2-2 0,3-1 0 16,1 0 2-16,3 0-2 0,-3-5 2 0,-3-2-2 15,-3-2 0-15,-1 1 2 16,-3-1 0-16,-2 2-2 0,-2-3 1 16,-2 2 1-16,-2-3 1 0,0-1-2 15,0 2-1-15,0-1 1 0,0 0 0 0,-4 2-2 16,2 1 2-16,-4-1 0 0,4 5 0 15,-2-1-2-15,2 4 1 0,2 1 2 16,0 0-3-16,0 0-3 0,0 0-1 16,0 0 4-16,8 0 0 0,-2 1-5 15,2-1-1-15,1 1 2 0,1-1-3 16,4 0 3-16,3 0 0 0,-3 0 2 0,3 0-8 15,-7 0-1-15,1 0 6 16,-5 0 5-16,-2-1 1 0,-2-1 0 16,0-1 0-16,-2-1 3 0,0 0 0 0,0 0-3 15,0-2 1-15,0 1 2 0,0-1-2 16,6-2-2-16,5 1-1 0,-3-2 2 15,2 2 1-15,1 0 3 0,1 0-1 16,-2 3 5-16,5-1-1 0,-5-1 0 16,3 3-3-16,1 1 6 0,1 1-6 15,1 1 1-15,1 0-3 0,1 0-2 16,3 0 1-16,2 0-2 0,1 0 1 0,-1 0-8 15,2 1-16-15,0 3-19 16,2 3-39-16,-5-4-62 0,-1-1-164 0</inkml:trace>
  <inkml:trace contextRef="#ctx0" brushRef="#br0" timeOffset="24724.41">23929 964 21 0,'0'-5'258'15,"0"-1"-207"-15,-6 2-20 0,4-1 9 0,-4 0-20 16,3-1 17-16,1 0-9 0,0 1-6 15,-2 0 2-15,2 1-7 0,-2 0-1 16,-2 0 0-16,-2 4 2 0,-3 0-1 16,-1 0 0-16,-1 0-6 0,-1 6-4 15,-1 6 2-15,3 1-4 0,2 3-2 16,-3 3 0-16,5 3-2 0,2 2 1 15,2-1-3-15,4 0 2 0,0-1 1 0,2-3-3 16,8 0 0-16,0-3 1 0,3-5 1 16,3-5-1-16,3-3-1 15,0-3 3-15,1 0 0 0,3-10-1 16,2-3-1-16,-2-5 1 0,1 1 2 0,-7-2-3 15,-3 1 0-15,-3 0 1 0,-7-2 0 16,-2 1 0-16,-2 2-1 0,0 2 3 16,0 4-1-16,-4 4 0 0,-5 1-2 15,3 4 1-15,0 2 1 0,0 0-4 16,0 2 1-16,-1 8-2 0,5 4 2 0,2-3 0 15,-2 1-1-15,2 0 1 0,0-2 1 16,0 2 0-16,2-3-1 0,0 2 0 16,3-1 1-16,-1 1-1 15,0-5-1-15,0 1 2 0,-2-2 1 0,2-2-2 16,-2-2 0-16,0-1 1 0,0 0 1 15,0 0-2-15,1 0 1 0,1 0 0 16,0-1 1-16,6-5-1 0,-2-2 0 16,3-1 1-16,-1 1-1 0,0-1 0 15,-1 1-1-15,-3 0 1 0,-2 2 1 0,2 0-1 16,-2 1-1-16,-2 1 2 0,5 1 1 15,-7-1-2-15,2 1-1 0,0 0 2 16,-2-1 0-16,0 3-1 0,0-1 0 16,2 2 1-16,-2-2 0 0,2 2-3 15,-2-1 2-15,0 1 1 0,0 0 0 16,0 0-1-16,0 0 0 0,0 0 3 15,0 0-2-15,0 0-1 0,0 0 0 16,0 0 1-16,0 0 1 0,0 0-5 16,0 0 1-16,0 0 3 0,0 0 0 15,0 0-2-15,0 0 0 0,0 0 3 0,0 0-2 16,0 0 0-16,0 0 0 0,0 0 1 15,0 0-1-15,0 0-2 0,0 0 0 16,0 0 1-16,0 0 1 0,2 0-4 16,-2 0 3-16,2 0 2 0,-2 0 0 15,2 0-1-15,-2-1 1 0,2-1 0 16,-2 0 1-16,2-2-3 0,0 3 1 15,-2-2 1-15,2 1-1 0,0-1-2 16,0 2 2-16,1 1 1 0,-1 0-1 16,-2 0-1-16,0 0 1 0,0 0 1 0,0 0 0 15,0 0-2-15,0 0 1 0,0 0 2 16,0 0 0-16,0 0-2 0,0 0 0 15,0 0 1-15,0 0-1 0,0 0-1 16,0 0-1-16,0 0 1 0,2 0-1 16,-2 0 2-16,2 0 0 0,2 0 1 15,-4 2-1-15,2 4-1 0,0 2 2 16,-2-1 0-16,0 5 3 0,0 1-1 15,0 3 1-15,0-1-3 0,0 0 2 16,0-3-1-16,0-1-1 0,0-4 1 0,0-2-1 16,0-1-1-16,0-3 0 0,0-1 1 15,0 0 0-15,4-2-1 0,2-8 3 16,7-4 0-16,-1-1-2 0,3-2-1 15,3-2-2-15,-1-2 2 0,3 1-1 16,1-1-3-16,0 4 2 0,-3 2 1 0,-3 4 0 16,1 3-1-16,-5 2 2 15,-1 6 0-15,-4 0 0 0,0 0-2 16,-3 4 2-16,1 7 2 0,0 2-1 15,-4 2 3-15,2 3-1 0,-2 0 1 0,0 0-2 16,0-1-3-16,0-2 1 0,0 1 1 16,2 1-5-16,10-3-11 0,11-4-7 15,2-3-49-15,0-7-42 0,4 0-191 16</inkml:trace>
  <inkml:trace contextRef="#ctx0" brushRef="#br0" timeOffset="25217.44">25025 700 21 0,'6'0'219'16,"-6"0"-128"-16,0 0-64 0,0 0 7 16,0 12 5-16,0 3 10 0,0 8-17 15,0 6-10-15,-6 3-8 0,1 3 3 16,-3 0-6-16,0 1-1 0,0-1 6 0,-1 1 3 15,1-5-5-15,4-6-3 0,0-6-4 16,4-8 1-16,0-7-5 0,0-2 0 16,0-2 0-16,2 0-1 15,8 0 1-15,5 0 1 0,9-10 0 0,5-1-2 16,-2-1-1-16,2 4-2 0,-4 1 2 15,-2 2-1-15,0 0 0 0,-3 2 0 16,1 2-1-16,0 1 1 0,-1 0 1 16,-3 0-4-16,-1 0 1 0,-3 1-1 15,-1 7-6-15,0-3-11 0,-3 2-6 0,-1-1-12 16,0 0-15-16,-4 1-20 0,-1-7-38 15,-3 0-88-15</inkml:trace>
  <inkml:trace contextRef="#ctx0" brushRef="#br0" timeOffset="25478.45">25585 758 315 0,'2'11'166'0,"-2"3"-147"0,0 2 34 16,0 2-17-16,-2 2 10 0,-4 0-10 16,-1 0-18-16,-1 1-1 0,2 0-4 15,0-2-5-15,2 2-6 0,-3-1 0 16,3 0 1-16,0-1-2 0,2-5-1 15,2-4-1-15,0-6-4 0,0 0-13 16,2-3-20-16,10-1-21 0,-1-6-42 16,-3-12-88-16</inkml:trace>
  <inkml:trace contextRef="#ctx0" brushRef="#br0" timeOffset="25720.47">25645 631 125 0,'6'2'345'16,"2"0"-312"-16,0-1-28 0,7 1 21 0,4 0 4 16,3-1 8-16,1-1-18 0,8 3-6 15,-2 0-1-15,-2-1-7 0,2 1-4 16,-4 0 1-16,-3 2-3 0,-3-1 3 15,-5 1-4-15,-1 0 0 0,-7-2-10 16,-2 0-12-16,-4 1-12 0,0 0-10 0,-2 1-10 16,-10 0-50-16,-5-3-67 15</inkml:trace>
  <inkml:trace contextRef="#ctx0" brushRef="#br0" timeOffset="25968.48">25634 932 43 0,'0'7'204'15,"0"-5"-172"-15,9 3-4 0,-3-3 22 16,0 0-2-16,2-2 4 0,5 1-14 0,1-1-14 16,3 0-11-16,3 0-3 15,5 0-7-15,2-5 3 0,2-2 1 16,2 0-4-16,-2-1 1 0,2 1 1 0,2 2 1 15,-2 1 8-15,0 4-6 0,-10 0-7 16,-7 0 0-16,-6 0-3 0,-3 0-12 16,-5 0-8-16,0 4-14 0,-5 1-23 15,-9-2-53-15,-7 0-187 0</inkml:trace>
  <inkml:trace contextRef="#ctx0" brushRef="#br0" timeOffset="26148.49">25694 1130 62 0,'0'9'325'0,"0"0"-297"0,0-2-1 15,0 1 11-15,9-1 4 0,1 0-3 16,2 0-17-16,7 1-6 0,2-1-5 16,8-4-5-16,6-1 0 0,4-2 1 15,8-2-7-15,-1-8-8 0,6-4-14 16,-3-2-26-16,1-4-34 0,-7-5-56 0,-6-3-157 15</inkml:trace>
  <inkml:trace contextRef="#ctx0" brushRef="#br0" timeOffset="26327.5">26383 712 104 0,'0'0'309'0,"0"0"-264"16,-7 0-8-16,-1 8-11 0,-2 8 25 16,-5 3-9-16,7 5-20 0,0 3-8 15,2 1-7-15,6 5-4 0,0-1-3 0,0 1 2 16,0-1-3-16,10-1-12 0,0-3-14 15,9-3 13-15,-3-4-47 0,5-10-44 16,-4-8-68-16</inkml:trace>
  <inkml:trace contextRef="#ctx0" brushRef="#br0" timeOffset="26645.52">26356 664 10 0,'0'5'368'0,"0"0"-365"0,8 6 6 15,2 2 2-15,11 1-3 0,0 0 3 16,6 5-4-16,2-1-2 0,2 4-4 16,2 4-4-16,2 0-5 0,0 3 6 15,-2-2 2-15,-4 2 1 0,-6-3-1 16,-5 0 1-16,-7-3 8 0,-5-3 4 15,-6-5 9-15,0-1 2 0,-6-4 14 16,-13-1-1-16,-4 1-16 0,-4-1-3 0,-4 0-3 16,-2 0 1-16,0-2-4 0,-2 1 1 15,-2-2-5-15,0 1-3 0,-1 0-5 16,3 1-1-16,11 0 2 0,3 0-2 15,6 3-11-15,3 1-13 0,2 1-22 16,-1 0-34-16,3 0-71 0,-4-3-193 0</inkml:trace>
  <inkml:trace contextRef="#ctx0" brushRef="#br0" timeOffset="30769.75">15255 914 49 0,'2'0'3'16,"5"2"-1"-16,-5-1 82 0,-2-1 35 0,0 0-89 16,0 0-3-16,4 0 6 0,-2 0 1 15,0 0-5-15,0 0-12 0,-2 0 2 16,0 0 5-16,0 0 3 15,0 0 2-15,0 0-4 0,0 0-3 0,0-1 0 16,0-1-7-16,0 1 2 0,-2 0-5 16,-2 0 0-16,0 1-3 0,2 0-3 15,-3 0-2-15,1 0-1 0,0 0-3 16,2 0-2-16,2 2-1 0,0 4 0 15,0-1-14-15,10 0-17 0,5-2-19 16,4-3-45-16,-3 0-144 0</inkml:trace>
  <inkml:trace contextRef="#ctx0" brushRef="#br0" timeOffset="31446.79">16930 824 99 0,'-4'3'132'0,"-1"-1"-116"16,1 2-40-16,0-2-41 0</inkml:trace>
  <inkml:trace contextRef="#ctx0" brushRef="#br0" timeOffset="33549.91">5129 3787 15 0,'4'0'73'0,"-2"0"-57"0,2 0 23 16,-2 0-11-16,0 0 118 0,-2 0-105 15,0 0-17-15,0 0 8 0,0 0-6 16,0 0-4-16,0 0-4 0,0 0-6 15,0 0 4-15,0 0-5 0,-2 1-1 16,-4 5 0-16,2 2-3 0,-3 1 4 16,5-2-3-16,-4 1-1 0,2 1-2 15,0 1 1-15,0 0-3 0,0 8 3 16,-1 4-1-16,-1 2 7 0,4-1 1 0,-2-3-7 15,2 0-2-15,2-1 1 0,0 3-4 16,0 2 1-16,0 2 2 0,0 1-1 16,0 3-3-16,0-3 2 0,0 3-2 15,2 0 1-15,0-1-1 0,2 2 0 16,-4-4 1-16,2 2 0 0,-2-2-1 15,2 0 0-15,0 0 1 0,-2 0 0 16,0-2-1-16,0 2 0 0,0-2 2 16,0-2 0-16,0 2-3 0,0-3 4 15,0 1-3-15,0-2 2 0,3-5 0 16,1 1 0-16,0-3-1 0,-2-1-1 0,0-1 0 15,0 2 1-15,-2-1 2 0,0 2-1 16,0 0-2-16,0-1 0 0,2 8-1 16,-2 4 3-16,0 4-3 0,0-2 28 15,0-4-17-15,0-7-10 0,0-1 1 16,0-2-2-16,0-3 3 0,0-1-1 15,0-5-1-15,0 1 1 0,0-1 1 16,0-2-1-16,0 2-2 0,0-2 1 16,0 1 1-16,0 1-1 0,0 0-2 15,0 0 2-15,0 1 1 0,0 0-2 0,0 1-2 16,0 1 3-16,0-4 2 0,2 3-2 15,-2-3-2-15,0 1 2 0,0-1 3 16,0 1-2-16,0-1-2 0,0 0 2 16,0 0 0-16,0 0-1 0,0 2 0 15,0 0 0-15,0 2 0 0,2 6 0 0,-2 3-2 16,0-1 5-16,0-5 5 15,0-4-7-15,0-7-2 0,0 1 1 16,0 0 2-16,0-1 0 0,0 1-3 16,-2-1 3-16,2 1-2 0,-2-1-7 0,2 0-4 15,0 0-11-15,0-3-22 0,0-7-32 16,0-6-58-16,0 0-240 0</inkml:trace>
  <inkml:trace contextRef="#ctx0" brushRef="#br0" timeOffset="36236.07">4883 5142 23 0,'0'0'27'0,"0"0"-14"15,0 0-6-15,4 0 3 16,0 0 4-16,-4 0 1 0,2 0 41 15,-2 0 27-15,2 0-48 0,-2 0 13 16,0 0-7-16,0 0-6 0,0 0-5 0,0 0-8 16,0 0-5-16,0 0 2 0,0 0-5 15,0 0-2-15,0 0 0 0,0 0-4 16,0 0 3-16,0 0 0 0,0 0-4 15,0 0 4-15,0 0 0 0,0 0-1 16,0 0-1-16,0 0 2 0,-2 0-5 16,0 0 1-16,0 0-2 0,-4 1 4 0,1 0-4 15,1 1-2-15,0-1-2 16,0 1 1-16,0 0 4 0,2-1-5 15,0 0-1-15,0-1 1 0,2 0 1 16,0 0-4-16,0 0-2 0,0 0 1 0,0 0-2 16,8 0 3-16,2 0 1 0,9 1 2 15,4-1 1-15,1 0-1 0,3 0-2 16,6-1 3-16,0-6 0 0,3 1-2 15,1 3 0-15,0 0 1 0,0 1-2 16,-2-1 2-16,-2 0 0 0,-2 0 1 0,0 0 1 16,-4 3-2-16,-2-1-2 0,-4 1 2 15,-5 0 1-15,-3 0-2 16,-5 0-1-16,-2 0 2 0,-2 0 0 15,-2 0 0-15,0 0-2 0,1 0 1 0,1 0 1 16,-2 0-1-16,2 0-1 0,-2 0 1 16,0 0 1-16,2 0-1 0,-4 0-1 15,4 0 2-15,-4 0-1 0,0 0 1 16,0 0 2-16,0 0 1 0,0 0 2 15,0 0 1-15,0 0-5 0,0 0 0 0,0-2-1 16,-2 1-1-16,-2 0-2 0,2 1 1 16,2 0 1-16,-2 0-1 0,2 0 0 15,0 0 1-15,0 0 1 16,-2 0-1-16,2 0-1 0,-2 0 2 0,0 0 1 15,0 0-2-15,2 0-2 0,-2 0 2 16,0 0 1-16,-1 0-3 0,1 0-4 16,2 0 2-16,-2 0-3 0,2 0-1 15,-2 0-2-15,2 0-5 0,0 0-3 16,0 0-1-16,0 2-3 0,-2 1 2 0,2 1-5 15,0-1-6-15,-2 1-7 0,0 0-8 16,-2 2-39-16,-4-2-99 0</inkml:trace>
  <inkml:trace contextRef="#ctx0" brushRef="#br0" timeOffset="37935.15">5395 5143 7 0,'0'0'2'0,"0"0"6"0,0 0-1 16,0 1 6-16,0-1 61 0,0 2 18 0,0-1-46 15,0 1-2-15,0 1 2 16,0-2-9-16,0 1-6 0,0 0-11 15,0 3-5-15,0 0-2 0,-2 3-1 16,2 3 2-16,0 2 0 0,0 3-8 0,0 1 5 16,0 1-4-16,0 5-1 0,0 5-3 15,0 4-2-15,0 3 15 0,0 4-10 16,-2 1-6-16,0 1 5 0,2 1-3 15,-2 0-1-15,0 4-2 0,0 10 2 16,-6 6 1-16,-3-3 19 0,3-9 2 0,4-15-17 16,4-5-5-16,0 1-2 0,2 4 1 15,-2-2 3-15,0-5 4 16,0-7-6-16,0-4-2 0,2 1 2 15,0 2-1-15,2 4 0 0,-2-2 0 0,0-1 5 16,0-5-3-16,0-6-3 0,0-3 1 16,1 0 1-16,1 0 0 0,-2-4-2 15,2 1 1-15,0-2 1 0,-4-1-1 16,0 0-1-16,2-1 1 0,0 0 2 15,-2 0-1-15,0 0-2 0,0 0 1 0,0 1 1 16,0 0-1-16,0 0-2 0,4 0 1 16,-2-1 1-16,0 1-2 0,3 0-3 15,-3 0 3-15,-2 0 0 16,4-1 0-16,-2 0-3 0,0 0 4 15,-2 0 2-15,2 0-1 0,-2 0 0 0,0 0 1 16,2 0 1-16,0 0-2 0,-2 0-1 16,0 0 1-16,0 0 2 0,0 0-1 15,0-2-2-15,0 1 2 0,0 0 1 16,0-1-1-16,0 1-1 0,0-1 2 15,0 0-2-15,0 0 1 0,0 2-2 0,0-2 2 16,-4-1 2-16,2 2-3 0,-4-3 0 16,-1 2 0-16,-1-1 3 0,-2 2-3 15,-3-2 0-15,-1 0 0 16,2 0 1-16,-7-1-1 0,2-1-1 0,-5 0 1 15,-5 0 1-15,2 2-1 0,-10 0-1 16,0 0 1-16,-5-1 0 0,-3 3-4 16,-2 1-4-16,-3 0 1 0,3 0-4 15,5 0 11-15,7 2-1 0,6 3 0 16,7-1 1-16,5-1 1 0,7 0 2 0,-2-3 0 15,5 1-1-15,3-1-2 0,0 0-1 16,2 0 1-16,0 0 2 0,0 0-2 16,0 0-2-16,0 0 2 0,0 0 1 15,0 0-2-15,0 0 1 0,0 0 2 16,0 0 1-16,0 0-2 0,0 0-2 15,0 0 3-15,0 0 1 0,0 0-2 16,0 0-1-16,0 0 1 0,0 0-1 16,0 0-1-16,0 0-2 0,0 0 1 15,2 0 2-15,0 0 0 0,3 0-1 0,-5 0 2 16,0-1-1-16,0 1 0 0,2 0 0 15,-2-1 3-15,2 1 0 0,-2 0-3 16,0-2 1-16,0 1 2 0,0-1-2 16,0 0 0-16,0-2-1 0,0-3 1 15,0-1 1-15,0 3-3 0,0-4 0 16,0 1 3-16,2-3-2 0,0 0 0 15,2-2-1-15,-4-1 4 0,0 0-2 16,0-1-1-16,0-1 0 0,0-4 2 16,2-3-1-16,0-3-3 0,-2-2 1 0,2-1 1 15,-2-2 2-15,0-1-4 0,2-6 1 16,0 0 2-16,0 2-1 0,-2 0 0 15,5 2 0-15,-3 3 0 0,0 1 1 16,2 4-2-16,0 3 1 0,0 3 1 16,0 3 0-16,4 2 1 0,-1-1 0 0,1-1 0 15,-4-2 1-15,2-3-5 16,0 2 2-16,-1 0 1 0,1 4 1 15,-2-1-3-15,0 3 1 0,-2-1 2 16,4-1-2-16,-4 3 0 0,3 3-1 16,-5 3 4-16,0 4 2 0,0-1 0 0,0 0 0 15,2 3-1-15,-2 1 1 0,0 0-5 16,0 0 1-16,0 0 2 0,0 0-2 15,0 0-1-15,0 0 1 0,0 0-2 16,0 0 3-16,0-2-2 0,0-2 2 16,0 0 1-16,0 0-2 0,0-1 0 0,0 0-1 15,0 0 2-15,0 0-1 16,0-2-2-16,0 2 1 0,0 0 2 15,0 1-1-15,-5 1-1 0,5 1 0 16,-2 1-1-16,2-2 2 0,0 3-2 0,0-1 1 16,-2 1 0-16,2 0 1 0,0 0-2 15,0 0-4-15,0 0-6 0,0 7-17 16,0 3 0-16,-2 4-14 0,2 2-22 15,-2-3-34-15,-4 1-142 0</inkml:trace>
  <inkml:trace contextRef="#ctx0" brushRef="#br0" timeOffset="38955.21">5164 6293 9 0,'2'1'14'0,"-2"0"163"0,0 2-88 0,0-3-47 15,0 1 3-15,0 0-8 0,0 0-9 16,0 0-6-16,0 1-12 0,2 2 1 15,-2 2 6-15,0 4 2 0,2 3 3 16,0 1-3-16,0 4-3 0,-2 2 4 16,2 5-1-16,-2 5-1 0,4 6-7 0,-2 2-5 15,0 6 3-15,-2 5-8 0,0 5 3 16,4 4-2-16,-4 0 5 0,5-1-7 15,-1 1 0-15,-4 4 1 0,0 5 1 16,0-3 3-16,-4-8 3 0,2-10-5 16,2-7 0-16,0-4-1 0,0 2-2 0,0-4 3 15,0-7 12-15,0-6-5 16,0-7-8-16,-3-4-2 0,3-3 2 15,0-2 2-15,-2-2-2 0,2-1 4 16,0 0 0-16,0-1 0 0,0 0 2 0,0 0 3 16,0 0-3-16,-2 0-1 0,2 0-1 15,0 0-2-15,-2 0-2 0,0-1 2 16,0-2-4-16,0 3 1 0,0-1 0 15,2 1 0-15,0 0-2 0,0 0 1 16,0 0 0-16,0 0 0 0,0 0-2 0,0 0-2 16,0 0 2-16,0-2-4 0,0 2-6 15,0 0 1-15,0-1-5 16,0 1-2-16,6 0-10 0,2 0-17 15,1 0-21-15,-1-4-38 0,-2 2-165 0,-2-1 68 16</inkml:trace>
  <inkml:trace contextRef="#ctx0" brushRef="#br0" timeOffset="40192.28">4736 7386 6 0,'0'3'3'16,"-2"-3"5"-16,-2 1 169 0,2-1-125 0,-3 0-15 15,1 0 1-15,2 1-17 0,-4 1 8 16,4 0-4-16,0 0-8 0,-2 1 7 15,2-1 1-15,-5 0-5 0,5-1 2 16,-2 1 2-16,0-2-2 0,4 2-2 16,-2-1 2-16,0 1-4 0,0-1-5 0,2 1 1 15,-2-2-2-15,2 0-3 16,0 1-5-16,0 1-5 0,0 3-2 15,4 0 1-15,8-1 1 0,7 0 2 16,8-4-1-16,4 0 1 0,4 0 0 0,8 0-1 16,5 0-3-16,4 0 4 0,1 0 0 15,1-5-1-15,2 3-1 0,0-1 2 16,-5 2 0-16,1-4-2 0,-2 1 1 15,-1-4 1-15,-1 1 1 0,-1-2-2 16,-3-4 0-16,-3 3 0 0,-2-1 1 0,-3 0-1 16,-3 2 0-16,-6 2-1 15,-11 2 1-15,1 0 1 0,-11 4-2 16,-2 0 2-16,0 1 1 0,-4 0-2 15,0 0 1-15,0 0 2 0,0 0-1 0,0-2-4 16,0 2 2-16,4 0-1 0,-4 0 1 16,4 0-1-16,0 0 1 0,-1 0 1 15,-1 0 0-15,2 1-2 0,-4 0 1 16,0-1 1-16,0 2 3 0,0-1-1 15,0 0 0-15,0-1 6 0,0 0 2 16,-2 0-7-16,-5 1-3 0,3 1 0 0,0 3-1 16,-2-1-1-16,2-1-1 0,2 0 1 15,-2-1-4-15,4 0-8 16,-2 2-10-16,0 1-19 0,-1 0-23 0,1-4-29 15,-2-1-122-15</inkml:trace>
  <inkml:trace contextRef="#ctx0" brushRef="#br0" timeOffset="40959.33">5652 7376 19 0,'0'3'3'0,"2"-1"127"0,-2 0 9 16,0 1-111-16,0 4 16 0,-7 2-8 0,-3 2-14 15,2 5-2-15,-5 3 1 0,-3 2-3 16,3 4-10-16,-5 1 1 0,-3 2 1 16,0 5-1-16,-3-2-3 15,-3 0 3-15,0-2 5 0,0-3-1 0,0-2 4 16,2-1 2-16,3-4-6 0,1-3 2 15,6-2 1-15,1-1-8 0,2-2-4 16,-1-2 2-16,5-1-2 0,4-2-4 16,-2-2 0-16,1 2 0 0,1-4 0 15,2 2 0-15,-6 2 1 0,2 0 1 0,-2 0-1 16,-1-1-2-16,3-2 0 0,0-1 2 15,-2 0-2-15,6-1-1 16,-3 1 0-16,3-1 0 0,0 0 1 16,0-1-1-16,0 0 0 0,0 0 3 0,0 0-3 15,2 0 1-15,0 0-1 0,0 0 3 16,0 0-3-16,0 0-1 0,0 0 1 15,0-2 0-15,0 1 0 0,0-4-1 16,0 3 4-16,0 0-2 0,2 0 2 16,2 0-2-16,-2 0 0 0,0-2 2 0,2 3-2 15,1 0-2-15,-5-1 4 0,2 1 0 16,0-1-1-16,-2 0 0 0,4 1 1 15,-4-1 0-15,0 0 2 0,0 0-2 16,0-4 1-16,0 3 3 0,0-1-3 16,0-1-1-16,0-2-2 0,-4-1 4 15,-7-1-1-15,1-3 0 0,-2 2 1 16,-7-5 0-16,0-1-2 0,-5-4-1 15,-3-2 0-15,-2 1 1 0,-4-3 0 16,-2-2-3-16,-1 2 2 0,1 1 0 0,2 4 0 16,6 4-1-16,5 1 2 0,1 7 2 15,7-1 0-15,3 4 0 0,3 2-1 16,0-1 2-16,1 3-3 0,3 0-2 15,0 0 1-15,0 0 0 16,0 0-4-16,-2 5-1 0,0 4-8 0,-1 0-7 0,1 1 2 16,2 0-14-16,-2 1 1 0,4-1-4 15,2-2-15-15,0 1-21 16,0-5-62-16,0-1-79 0</inkml:trace>
  <inkml:trace contextRef="#ctx0" brushRef="#br0" timeOffset="41812.39">4707 7886 2 0,'0'2'7'0,"0"-2"-1"0,-2 1 32 16,0-1 132-16,-2 0-129 0,-3 2 2 15,3-2 1-15,0 0-14 0,4 0 4 0,0 0-3 16,-4 0-7-16,2 0-3 0,0 0 0 15,2 0 0-15,0 0-3 16,-2 0-1-16,2 2-1 0,-2-2 1 16,2 1-4-16,-2-1-2 0,2 0 2 15,0 0-3-15,0 0-9 0,0 0-1 0,0 1-1 16,4 3 0-16,8-1 1 0,5-1 2 15,8 0-2-15,8-2 2 0,4 0-2 16,10 0 0-16,9-1 1 0,4-5-1 16,4-1-1-16,0-1-1 0,-2 0 1 15,4-2 0-15,-2 0 2 0,3-1-1 16,-3 0-1-16,-4 3 3 0,-7 0-2 0,-7-1 0 15,-9 3-1-15,-6-3 2 16,-6 2-2-16,-6 0 1 0,-9 2 2 16,0 0 0-16,-4 1 0 0,1 1-1 0,-5 1 5 15,-2 2-3-15,0 0 1 0,0 0 1 16,0 0-5-16,0 0 0 0,0 0-2 15,0 0-2-15,0 0 4 0,2 0 1 16,-2 4-2-16,0-3 1 0,0 3-1 16,0 0-4-16,0-1-7 0,0 1-8 0,0 0-13 15,-2 1-28-15,0-2-42 0,-7-1-193 16</inkml:trace>
  <inkml:trace contextRef="#ctx0" brushRef="#br0" timeOffset="42676.44">5253 7980 2 0,'2'0'8'0,"-2"0"-3"0,2 0 125 16,-2 0-43-16,0 0-38 0,0-2 3 15,0 1-10-15,0 0-7 0,0 0-5 16,0 1-4-16,0 0 1 0,0 0-6 15,0-1-3-15,0 1-4 0,0 0-2 16,0 0 0-16,0 0 1 0,0 0-8 16,0 0-3-16,4 6 3 0,-2 6 7 15,2 1-2-15,-2 6-4 0,0 4-1 16,0 3-1-16,2 9-2 0,-4 5-1 0,0 7 0 15,0 4 4-15,0 8-5 0,0 12 2 16,-4 9 3-16,-4-1 19 0,0-4-14 16,6-11-7-16,2-7-2 0,0-1 4 15,0-4-3-15,0-4 2 0,0-6-2 16,0-4 2-16,0-3 0 0,0-6-1 0,0-5 4 15,0-6-1-15,0-6-5 16,0-6-2-16,0-3 4 0,0-1-1 16,0-1-1-16,0-1 3 0,0 0 5 15,2 0-1-15,-2 0 3 0,0 0-3 0,0 0 0 16,0-1-2-16,0-3-5 0,0 0 0 15,0 1 1-15,0 0-1 0,0-1 0 16,0 2 2-16,0 1 1 0,0 1 0 16,0-1-3-16,0 1-2 0,0 0 4 15,0 0-1-15,0 0-3 0,0 0 1 0,-2 0 1 16,2 0 0-16,0 0-1 0,0 0 0 15,0 0 0-15,0 0 1 16,-2 0-2-16,2 0 1 0,0 0 0 16,0 0 0-16,0 0-5 0,0 0-7 0,0 0-6 15,0 0-18-15,0 0-6 0,4 2-38 16,0-1-44-16,-2 1-249 0</inkml:trace>
  <inkml:trace contextRef="#ctx0" brushRef="#br0" timeOffset="44295.53">5228 3102 61 0,'0'-1'27'0,"0"0"177"15,0 1-126-15,0 0-43 0,0 0 16 16,0 0-14-16,0 0-13 0,0 0-6 16,-2 0-8-16,-2 0-3 0,1 0-2 15,1 4-1-15,0 1 3 0,-2 1 0 0,2-1 2 16,2 3 1-16,-2-3-1 0,0 4 0 15,-2-2 2-15,4 4-5 0,-4 2 5 16,2 2-2-16,0 4-8 0,2 6 3 16,-5 4-2-16,5 0 2 0,0 0-1 15,0-3-2-15,0-2 1 0,0-1-2 16,0-2 0-16,0-1 1 0,0-5 1 15,0 0-1-15,0-3-2 0,0-2 2 16,0-2 2-16,0-3-2 0,-2-2-2 16,2 0 0-16,0-1-4 0,-2-2-6 0,2 1-7 15,0-1-4-15,0 0-4 0,0 0-6 16,0 0-13-16,0 0-15 0,0-1-27 15,0-5-70-15</inkml:trace>
  <inkml:trace contextRef="#ctx0" brushRef="#br0" timeOffset="44992.57">4978 3315 30 0,'4'0'7'15,"-2"0"2"-15,-2 0 42 0,0 0 97 16,0 0-114-16,0 0 14 0,0 0-15 0,0 0-6 15,0 0 1-15,-2 0-10 0,-2 0-2 16,-1 0-1-16,1 0 2 0,-2 0 1 16,2 1-4-16,0 0 3 0,0 1-1 15,2-1-1-15,-2 0-6 0,1 3 3 16,-1-3 0-16,4 0-6 0,-4 1-2 15,4-2 2-15,0 1-3 0,-4 0 1 0,4 1-2 16,0-2 0-16,0 0-2 0,0 0 1 16,0 0-1-16,0 0 0 15,6 0 5-15,7 0 1 0,1 0-4 16,9 0 4-16,4 0 1 0,8 0-5 0,6 0 0 15,5-4-1-15,3-1 1 0,3-2 0 16,0 0-1-16,-3 2 2 0,-5-1-3 16,-3 1 3-16,-8 2 0 0,-8-1-3 15,-11 3 4-15,-5 1-4 0,-5 0 0 16,-2 0-1-16,-2 0 4 0,0 0-3 0,0 0 1 15,0 0 1-15,-2 1 3 0,-4 3 0 16,-3 1-6-16,1-1 2 0,0 1 1 16,0-3-2-16,1-1-2 15,3 1-7-15,0 2-7 0,4 0-11 0,-2 1-22 16,2 1-29-16,-2-2-47 0,-4-3-180 15</inkml:trace>
  <inkml:trace contextRef="#ctx0" brushRef="#br0" timeOffset="46711.67">4564 9127 14 0,'0'2'10'0,"0"-1"2"0,0 0 111 16,0-1-5-16,-2 0-69 0,-2 0-4 15,2 0-18-15,2 0 4 0,-4 0 4 16,2 0-10-16,0 0-1 0,-2 0 2 16,1 0-3-16,-1 0-2 0,4 0 1 15,0 0-3-15,-2 0-4 0,2 0 0 16,0 0-2-16,0 0-7 0,0 0-1 15,0 0-3-15,0 0 0 0,0 0-3 16,6 1-1-16,9 0 2 0,8 1 2 0,6-1 0 16,8 0-1-16,4 0 0 0,9 0 0 15,4 0 0-15,5 0-2 0,6 0 4 16,-1 0-1-16,4-1 0 0,2 1-2 15,7-1 0-15,-5 0 1 0,0 0 0 16,1-8-2-16,-5-1 1 0,-2 0 3 16,-2-3-2-16,-8 1 0 0,-9-2-3 15,-7 3 5-15,-13 1-2 0,-3 1-2 16,-5 6 2-16,-2-2 2 0,-3 2-1 15,-2 0 3-15,3 0-2 0,-5 0 1 0,-2 2-1 16,1 0-3-16,-1 0 3 0,-2 0-1 16,-4 0-2-16,-2 0 2 0,0 0-1 15,0 0 2-15,0 0 1 0,0 0-1 16,0 0 2-16,0 0 0 0,0 0 1 15,0 0-5-15,0 0 2 0,0 0-3 0,0 0 0 16,0 0-2-16,0 0 2 16,0 0 0-16,0 0 0 0,0 0-2 15,0 0 2-15,0 0-6 0,0 0-14 16,-2 0-9-16,-4 3-16 0,0 1-30 15,0-1-49-15,-7-3-222 0</inkml:trace>
  <inkml:trace contextRef="#ctx0" brushRef="#br0" timeOffset="47598.71">4674 9214 53 0,'2'0'6'16,"-2"0"-2"-16,0 0 181 0,0 0-100 16,0 0-40-16,0 0 1 0,-4 3-20 15,0 1-10-15,-5 4 5 0,1 2-4 16,-2 2-3-16,-7 2 0 0,3 1-2 15,-3 2 2-15,3 0-2 0,-3 0-1 16,3 1 0-16,-5-1 0 0,3-1-1 0,3 1-2 16,-3 1 0-16,1-2-4 0,1 2-3 15,3-4 0-15,-3 0 9 0,4-2-16 16,3-4 2-16,3-2-3 0,4-1-12 15,0-2-12-15,0-1-8 0,0-2-5 16,6 0-9-16,5 0-26 0,3-2-65 16</inkml:trace>
  <inkml:trace contextRef="#ctx0" brushRef="#br0" timeOffset="47997.74">4978 9226 87 0,'0'0'108'15,"0"0"-57"-15,0 0 12 0,0 0-9 16,0 0-11-16,0 0-9 0,0 0-6 15,-5 5-3-15,-1 5-11 0,-6 2 1 0,-1 2 2 16,3 3-1-16,-2 2-1 16,-1 6-4-16,-1 1-7 0,-1-1 21 15,-1-1-11-15,1-5-8 0,5 1-2 0,-2-1-2 16,3-3 8-16,1-2-16 0,2-2 5 15,0-1-4-15,0-1-12 0,3-2-10 16,1-3-8-16,2-1-16 0,0 0-19 16,0-4-49-16,0 0-81 0</inkml:trace>
  <inkml:trace contextRef="#ctx0" brushRef="#br0" timeOffset="48360.75">5370 9178 178 0,'0'0'112'16,"0"0"-75"-16,0 0 30 0,0 0-6 0,0 0-23 15,-4 0-1-15,-6 0-17 0,2 7-9 16,-5 4 0-16,-1 5 4 0,-3 2-4 15,1 2 4-15,-1 1 4 0,5-1-6 16,-3 1-8-16,1 3 0 0,1-1 0 16,-1 0-1-16,-1-3-1 0,7-3-3 0,0-1 0 15,2-2 1-15,2-3-4 0,-1 0-2 16,5-3-17-16,-2 1-9 15,2-4-18-15,0-4-14 0,0 2-36 0,0-3-92 16</inkml:trace>
  <inkml:trace contextRef="#ctx0" brushRef="#br0" timeOffset="48875.78">5763 9107 7 0,'2'-1'236'16,"0"1"-208"-16,-2-1 25 0,0-2 4 16,0 3-14-16,0 0-4 0,0 0-10 15,0 0-14-15,0 9 6 0,-4 3 6 16,-6 7-12-16,-5 2-1 0,-1 1 1 15,-3 5 4-15,-1 2-10 0,-3 2-5 0,-2 4-1 16,-4 2-1-16,2 0-1 16,6-1-3-16,3-3 2 0,5-4-11 15,9-3-15-15,0-3-41 0,4-2-31 16,0-5-121-16</inkml:trace>
  <inkml:trace contextRef="#ctx0" brushRef="#br0" timeOffset="54482.11">5993 7873 40 0,'-5'3'-34'16,"1"-1"216"-16,0 0-130 0,2 0-25 15,-2 0 20-15,4-1-15 0,-2-1-3 16,2 0-8-16,-2 0-2 0,0 0-2 16,0 1 2-16,2-1 3 0,-2 0 0 15,-2 0-4-15,1 0-8 0,3 0 4 0,0 0-1 16,0 1-4-16,-2 0-2 0,0 0-3 15,0-1 1-15,0 1-1 0,0 1-2 16,-2-1 1-16,2 0 0 0,-2 0 0 16,2 1 1-16,0-1-2 0,2 0 5 15,0-1-1-15,0 0 0 0,0 0-1 16,0 0-1-16,0 0-1 0,0 0-3 15,6-6-2-15,8-6 4 0,5-3-2 16,2-1 0-16,1-3-2 0,3 0 4 16,0-1-1-16,0-1-2 0,2 1 1 0,-3 0 2 15,-1 1-1-15,-2 2 2 0,2 1 0 16,-7 3 1-16,5 3-1 0,-5 2 0 15,-3 1-1-15,-7 3-3 0,-6-1 4 16,0 5 0-16,0 0 0 0,0 0 1 16,0 0-3-16,0 0-1 0,-2 1 0 15,-4 6-1-15,-1-1 1 0,1 1-3 16,2 0 1-16,2-3 0 0,2 1-4 15,0-1-1-15,0-2-2 0,0 1-1 16,0-2-1-16,0 2-5 0,0 0-7 16,0-1-14-16,2 0-11 0,2-1-26 0,-4-1-79 15,0 0-84-15</inkml:trace>
  <inkml:trace contextRef="#ctx0" brushRef="#br0" timeOffset="55018.14">6081 7594 0 0,'0'0'8'0,"0"0"168"15,0 0-119-15,0 0-7 0,0 0 7 0,0 0-18 16,0 0-5-16,3 0-18 0,5 0-13 16,2 0 10-16,9-2 5 0,-1-3-8 15,7 0-2-15,0 1-2 16,2 0 3-16,-2 1-5 0,2 1 4 0,1 0-3 15,-5 1 4-15,-4 1-2 0,-5 0-2 16,-5 0-2-16,-7 3 5 0,0 5-3 16,-2 0-2-16,0 6 6 0,-2 3-4 15,-9-2-3-15,1 4-1 0,-2-2 1 16,1 1-1-16,-3 0-1 0,-1 1-2 0,3-1-1 15,-1-2-4-15,7 1-11 0,-2-3-8 16,4 1-11-16,2 0-9 0,-2-1-49 16,0-4-6-16,-1 0-56 0</inkml:trace>
  <inkml:trace contextRef="#ctx0" brushRef="#br0" timeOffset="55793.18">6127 8151 1 0,'0'4'2'15,"-4"-1"6"-15,2 0 113 0,2-2-90 16,-2 1-4-16,2 0 9 0,-2-1-5 15,-3 2 1-15,5-2-1 0,-4 1-1 16,0 0-6-16,2 0-2 0,-2 0-7 16,2 1 4-16,-2 0-2 0,0-2-1 0,2 1-2 15,-3-1 4-15,3 0-7 16,0-1 3-16,2 4-6 0,-2-4 0 15,2 0 1-15,0 0-5 0,0 0 4 16,0 0 0-16,0 0-2 0,0 0-5 0,9-5 1 16,5-5 4-16,5-3-4 0,3-1-1 15,5-4 0-15,6-1-1 0,0-1 1 16,7-2-1-16,-1 3-1 0,-2-1 1 15,-2 3 2-15,-2-2-3 0,0 2 4 16,-4 2 3-16,-6 2 0 0,-2 5 4 0,-9 0 1 16,1 1 0-16,-7 4-2 0,0 1-4 15,-6 1-2-15,0 0-2 16,0 1 0-16,0 0-1 0,2 0-1 15,-2 0 1-15,0 0 0 0,0 0-1 16,0 0 0-16,0 0 2 0,0 0 0 0,0 0-2 16,2 0 0-16,0 0 2 0,-2 0 0 15,0 3-2-15,0-2 0 0,0 0 1 16,0 1 0-16,0 0-4 0,0 0-4 15,-2 0-1-15,0-1-7 0,2 0-10 16,-2 0-10-16,-2 1-18 0,0-2-16 0,-2 0-66 16,-3 0-97-16</inkml:trace>
  <inkml:trace contextRef="#ctx0" brushRef="#br0" timeOffset="56246.21">6396 7873 0 0,'0'3'11'16,"0"-1"7"-16,0-1 182 0,0 0-158 0,0-1-14 15,0 1 6-15,6 1-2 0,6 1-3 16,5-2-9-16,1-1-7 16,1 0-2-16,4 0-4 0,-3 0 0 0,1 0 0 15,-2-1 0-15,-1-1 0 0,-3 1 2 16,-5 1 5-16,0 0 5 0,-1 0-2 15,-3 0-4-15,-4 1-2 0,-2 5-6 16,2 4 2-16,-2 1-4 0,0 1 2 16,-4 3-1-16,-4 3-2 0,-1 2-1 15,1 3 0-15,0 2-1 0,-5 2 1 0,1 0-2 16,2 1 1-16,1 1 1 0,5 2-9 15,0 0-24-15,4 1-17 0,0-3-58 16,0-1-137-16</inkml:trace>
  <inkml:trace contextRef="#ctx0" brushRef="#br0" timeOffset="63623.63">11826 3908 21 0,'0'0'-6'15,"4"0"171"-15,-2 0-74 0,-2-1-55 0,2-8 16 16,0-1-5-16,0 3-14 0,0-1 1 15,-2 0 0-15,0 2-4 0,0 0-5 16,0-1-3-16,0 1-3 0,-4 1-1 16,0 0-1-16,-4 3-5 0,-7 1-2 15,3 1-3-15,-11 0-1 0,3 8 0 16,-5 4-3-16,0 3 0 0,2 1 5 15,3 1-3-15,1 1-6 0,2 1 3 0,7 1 0 16,4-4-2-16,4 0-3 0,2 0 2 16,0-2 1-16,12-1 2 15,5 0-5-15,3 0 1 0,3-2 3 0,2 3-1 16,2-2 0-16,2-1-1 0,-2 0 3 15,-2-1-1-15,-3 0-2 0,-3 1 0 16,-3 0 2-16,-7-5-2 0,-1 3-1 16,-8-4-3-16,0 1 5 0,-2 0 3 15,-8 1-1-15,-5 2-1 0,-4-2 3 0,1 3-5 16,-5-1 1-16,5 2 2 0,-7-2-3 15,6-1 1-15,1 1-1 0,-3 0 3 16,4 1-2-16,7-5-6 0,2-2-11 16,8-2-4-16,0-1-12 0,0 2-18 15,6-2-6-15,8 0-10 0,5-2-52 16,2-9-135-16</inkml:trace>
  <inkml:trace contextRef="#ctx0" brushRef="#br0" timeOffset="64126.66">12330 4031 37 0,'0'-2'29'0,"0"-1"63"16,0-2-43-16,0 3-3 0,0-1 3 15,0 1-16-15,0 0-5 0,0-1-5 16,0 1 0-16,0 0 5 0,0-1-2 0,0 2-2 16,-4 0 0-16,-4-2-4 0,0 2-3 15,-1-2 1-15,-3 1-7 0,2 1 2 16,-5-1-2-16,3 2-1 0,-7 0 1 15,7 0-2-15,-7 0 8 0,-1 1-10 16,3 5 3-16,-4 1-2 0,3 3 3 0,-1 1-7 16,3 3 1-16,1 1-3 15,5 2 0-15,8 0 0 0,2-2-2 16,0-2 1-16,2-2 0 0,12-2 0 15,5-5-2-15,-1-4 4 0,7 0-2 0,0 0 0 16,2-4-1-16,0-5 0 0,-2-3 3 16,-5 1-1-16,-1 1-3 0,-5 1 2 15,-3 3-1-15,-3 1 1 0,-4 2-2 16,-2 2 2-16,0 1 0 0,-2 0-1 15,2 0-3-15,0 0 4 0,0 6-2 16,1 3 1-16,1 0 1 0,-2 0-1 0,2 1-1 16,0-1 1-16,-2-1 0 15,4 0 0-15,0 1 1 0,1-1-5 16,3-2-3-16,2-2-4 0,-3 0-11 15,3-2-12-15,0-2-10 0,1 0-19 0,1 0-22 16,-3-1-69-16,1-10-123 0</inkml:trace>
  <inkml:trace contextRef="#ctx0" brushRef="#br0" timeOffset="64314.67">12500 4021 113 0,'0'-2'214'0,"0"2"-166"0,0 0-10 16,0 0 5-16,0 0-7 15,0 2-8-15,0 8 4 0,2 3-9 16,2-1-4-16,2 4-15 0,-2-3 1 0,5-1-2 15,1-1-2-15,2-3-1 0,1 0 2 16,3-1-6-16,1-5-12 0,-1-2-6 16,5 0-19-16,2-2-14 0,-2-8-14 15,3-4-24-15,-3 0-61 0</inkml:trace>
  <inkml:trace contextRef="#ctx0" brushRef="#br0" timeOffset="64462.68">12818 4009 36 0,'0'0'119'0,"0"0"8"0,0 0-61 16,-2 3-25-16,-8 10-3 15,-3 4 3-15,-1 5-9 0,-3 5-11 0,1 5-3 16,-5 4-6-16,-2 7 2 0,1 3 11 15,-1 1-1-15,6 2-7 0,3-5-7 16,6 0-6-16,6-3-2 0,2-6-8 16,4-2-23-16,10-5-37 0,7-9-48 15,4-8-202-15</inkml:trace>
  <inkml:trace contextRef="#ctx0" brushRef="#br0" timeOffset="65173.71">13759 3805 139 0,'2'-6'121'0,"-2"0"-58"16,2 3-4-16,0 0-8 0,-2 3-5 15,0 0-8-15,0 0-14 0,0 1-18 16,0 15 3-16,0 7 8 0,0 5 0 15,0 5-7-15,-4 3 0 0,-4 0-2 16,-5-1-2-16,-1-3 1 0,-1-3 0 0,5-4 2 16,0-4-8-16,3-2-1 15,-1-5 1-15,6-4 4 0,2-2-2 16,0-5 1-16,0 0-4 0,0-3 2 15,4 0 1-15,11 0 0 0,3-9 0 0,3-2 0 16,2-1-1-16,-1 3-2 0,3 0 0 16,2 2 2-16,-4 2-2 0,-3 2-1 15,1 1 1-15,-2 2 1 0,-3 0-2 16,1 0-1-16,-1 4 2 0,1 2 2 15,-3 1-2-15,-1 1-2 0,-5-1 0 0,0 0-1 16,-2 0-7-16,-1 0-8 0,-3-2-10 16,0 3-11-16,-2-3-14 15,4-1-8-15,-2-2-42 0,0-2-124 16</inkml:trace>
  <inkml:trace contextRef="#ctx0" brushRef="#br0" timeOffset="65447.74">14253 3735 335 0,'0'-1'45'15,"0"1"-29"-15,0 0 28 0,0 0 3 16,0 1-1-16,0 12-7 0,0 4-9 0,0 6-7 15,-6 4 0-15,-5 3-2 0,-1 4-7 16,-1 1-3-16,-1-1-5 0,0-1-2 16,5-6-2-16,1-2 0 0,2-3 0 15,2-2-4-15,4-2 1 0,0-4-7 16,0-4-11-16,0-3-11 0,0-5-13 0,4-1-13 15,6-1-8-15,-2 0-36 0,1-8-129 16</inkml:trace>
  <inkml:trace contextRef="#ctx0" brushRef="#br0" timeOffset="65654.75">14245 3728 307 0,'8'-3'42'0,"2"0"-12"16,3 0 31-16,-1 1-20 0,2 0-4 15,7 2-7-15,-2 0-10 0,1 0-11 16,3 0-3-16,-4 2 1 16,-3 5-3-16,-1-1-4 0,-3 4 0 0,-6-1-2 15,1 1-13-15,-3 0-17 0,-2 3-25 16,-2-3-35-16,0 0-103 0</inkml:trace>
  <inkml:trace contextRef="#ctx0" brushRef="#br0" timeOffset="65854.75">14216 3981 136 0,'12'2'117'0,"2"-2"-75"0,5 0 28 16,2 0-33-16,-1 0-16 0,1-2 4 15,2-5-5-15,2 2-7 0,-5-2-5 16,3 1-5-16,0 2 4 0,-3 0-5 15,-3 1-2-15,0 3 1 0,-9 0-3 16,-6 0-15-16,0 0-25 0,-2 0-19 0,-2 7-51 16,-8-2-121-16</inkml:trace>
  <inkml:trace contextRef="#ctx0" brushRef="#br0" timeOffset="66013.77">14224 4145 338 0,'0'10'26'15,"0"-1"6"-15,6-1 14 0,6-1-3 16,3-4-6-16,6 0-13 0,3-2-9 15,3-1-8-15,6 0-5 0,2 0 0 16,5-11-1-16,-1-2-13 0,2 0-23 0,-3-3-23 16,-3-1-54-16,-4-2-127 0</inkml:trace>
  <inkml:trace contextRef="#ctx0" brushRef="#br0" timeOffset="66195.78">14784 3798 381 0,'0'-1'48'0,"0"1"-11"0,0 0 10 16,0 0 3-16,-4 7-9 0,0 7-17 15,-7 7 1-15,5 2-8 0,-2 3-9 0,2-1-5 16,2 1-1-16,4-4-1 0,0-1-2 16,0-2 0-16,0-3-14 0,0-2-23 15,14 0-24-15,3-5-27 0,5-7-13 16,1-2 1-16</inkml:trace>
  <inkml:trace contextRef="#ctx0" brushRef="#br0" timeOffset="66505.8">14817 3630 401 0,'-6'-9'28'0,"6"4"16"0,0 2-2 16,0 3-29-16,0 0-11 0,16 0 7 15,1 9 0-15,6 4-2 0,2 4-4 16,3 3 1-16,1 2-2 0,4 3-1 0,3 2 0 15,-7 3-2-15,2 0-6 0,-7 4-1 16,7-1 4-16,0-3 0 16,2-1 6-16,-4-7-1 0,-8-6-1 15,-11-3-1-15,-5-4 1 0,-5 0 0 0,0-3 5 16,-9 3 2-16,-9 1 1 0,-9-1 0 15,-4-2-1-15,-6 1 6 0,-5 1-4 16,1 1-2-16,-5 1-4 0,3 0 0 16,4 0-4-16,2-1 0 0,6-1-8 15,6 1-16-15,6-1-21 0,7 1-35 0,-1-2-129 16</inkml:trace>
  <inkml:trace contextRef="#ctx0" brushRef="#br0" timeOffset="69070.95">16318 3835 48 0,'2'-4'150'0,"-2"-2"-28"0,0 0-76 16,0-2 0-16,0 0-16 0,0 2 1 0,0 0 10 15,0 1-21-15,0 1-9 0,4-1-5 16,-4 0 2-16,0 3 4 0,0 0 3 15,0 2 1-15,0 0-6 0,0 0-1 16,0 0 5-16,0 0 0 0,0 4-9 16,-4 10-3-16,-4 2 3 0,1 4-3 0,1 1 0 15,0 0-2-15,2 0 2 0,-4-1 4 16,4-5-4-16,1-5 0 15,3-5 0-15,0-3-1 0,0-1-1 16,0-1 1-16,0 0 2 0,11-3 3 0,1-10-2 16,5-7 0-16,1-3-3 0,3-2 1 15,2 1-1-15,-3-1-1 0,-1 4 1 16,2 2 0-16,-5 5-2 0,-1 3 0 15,-3 1 1-15,-2 9 0 0,-1-1-3 16,-1 2 3-16,-4 0-1 0,0 4 0 0,0 5-3 16,0 3 4-16,-1 2 0 0,1 2 1 15,-2 1-2-15,-2 0 1 0,0 1 1 16,0-3 0-16,0 0-1 15,0-2 0-15,0-2 2 0,0-1-1 0,0-1-3 16,6-1 1-16,-4-2-1 0,8-1-15 16,1 0-19-16,3-2-14 0,3-3-23 15,1 0-42-15,-1-2-163 0</inkml:trace>
  <inkml:trace contextRef="#ctx0" brushRef="#br0" timeOffset="70327.02">16775 3871 21 0,'0'2'12'0,"0"-2"203"0,-2 0-176 15,2 0-8-15,0 1 9 0,0-1-14 16,0 0-14-16,0 1-7 0,0-1 2 16,0 1 3-16,0 0 1 0,4-1 1 15,0 0 2-15,8 0 1 16,1-1 2-16,-1-6-7 0,3-1 2 0,-1-1-3 15,3-1 1-15,-1-4-2 0,5 1 0 16,-1-4 6-16,3-1-5 0,-2 1-1 16,0-2 3-16,-3 0 0 0,-1 1 3 15,-3 3-2-15,-8 0 0 0,1 1-2 16,-7 3-5-16,2 0 1 0,0 4 0 0,-2-2 1 15,0 3-2-15,-4 2-5 0,-5 1 5 16,1 2-4-16,-2 0-1 0,-1 1 0 16,-3 0 1-16,-1 5-1 0,-3 5-2 15,3 4 1-15,-1 1 2 0,1 2-1 16,-1 1-3-16,1 3 2 0,5 3 1 15,0-2 0-15,1 3-3 0,5-2 3 16,0 0 1-16,2 1-1 0,2-2 1 16,0 1-2-16,0-3 0 0,10-1 1 15,7-4 1-15,2-4-1 0,1-2-1 0,7-3 1 16,6-4 2-16,2-2-2 0,5 0 0 15,-3-6 0-15,2-8 0 0,-2-2 1 16,-2-4 1-16,-4-3-1 0,-4 0-2 16,-2 0 3-16,-8 0-1 0,-7 5 1 15,-4-1 0-15,-4 3-1 0,-2 2 4 16,0 1-2-16,0 4-2 0,-8 3 4 15,0 4-3-15,-3 2-1 0,1 0-3 16,-4 2 0-16,5 10 1 0,1 2 3 16,0 2-6-16,2 2 2 0,1 2 2 0,3 0 0 15,0-1-4-15,2 1-3 0,0-2-6 16,2-1-11-16,9 0-4 0,1-1-4 15,7-4-7-15,3-4 3 0,5-3 33 16,4-4-17-16,-4-1-18 0,2 0 18 16,-2 0-5-16,0-4 1 0,-2-6 3 0,-5-1 9 15,-1-2 3-15,-7 1 4 16,1-3 7-16,-5 1 4 0,-6-1 16 15,2 1 7-15,-4 0 0 0,0 2-6 16,0 1 0-16,0-1-2 0,-2 0 1 16,-4 3-4-16,0 1-2 0,0 4-2 0,-1 0-1 15,3 3-1-15,-4 0-1 0,4 1-3 16,-2 0-1-16,-3 0-7 0,3 6 0 15,0 4 1-15,2 2 1 0,-2 0-2 16,4 2-1-16,-3 0 3 0,1 1 0 0,2 2-3 16,2-4-1-16,0 2 2 0,0-3 0 15,2-1-1-15,7-1-1 16,1-3 2-16,4-3 2 0,5-4-1 15,4 0 1-15,-1-8 1 0,3-7 2 16,4-6-5-16,0-2 3 0,0-6 3 0,2-1-1 16,-4 0 3-16,-9 0 0 0,-3 2 1 15,-7 1-2-15,-6 0-3 0,-2 2 3 16,0-1-1-16,0-2-2 0,0 0-2 15,-6 3 0-15,-6 4-1 0,3 8 2 16,-5 7-2-16,4 6-1 0,-1 0 0 0,-1 6-3 16,4 14-1-16,-3 6 2 0,3 5 3 15,6-1-2-15,0 3-2 16,2 0-2-16,0-1-12 0,2-5-4 15,8-2-6-15,9-3 1 0,6-5 7 0,8-5 18 16,0-5 9-16,-2-4-8 0,-6-2 3 16,-1-1-1-16,-1 0-1 0,2 0-2 15,0 1 6-15,-5 1-1 0,3 3-6 16,-8-1 2-16,-1 3 2 0,-6 0 0 15,-1 2-4-15,-5 0 0 0,-2 1 6 0,0 1-3 16,0 2-1-16,0 0 0 0,0 0 2 16,0-1-1-16,0-1-2 0,0 1 2 15,-2-2 0-15,-7-2 5 16,1 1 3-16,-4-2 2 0,-3 0 2 0,-3 1-2 15,-3 1-6-15,2-4 4 0,1 0 0 16,1 0-2-16,1 1-7 0,-1-1 0 16,5-2 2-16,1 2-3 0,3-1-7 15,4 0-23-15,2 1-18 0,-4-5-42 16,2 0-101-16</inkml:trace>
  <inkml:trace contextRef="#ctx0" brushRef="#br0" timeOffset="83409.77">19228 3606 19 0,'2'0'-13'0,"-2"-3"110"0,2-2 27 16,-2-1-89-16,0 1 10 0,0-1-1 15,0 0-5-15,0 0-5 0,0 1-10 16,0 2-1-16,0 0 1 0,0 1-3 16,0-1-2-16,0 3-3 0,0-3 2 15,0 2-4-15,0 1 2 0,0 0-5 0,0 0 1 16,0 0-5-16,0 0-2 0,0 4-8 15,0 9 7-15,0 6 1 0,0 1-1 16,0 2-3-16,0 2 3 16,7 0-4-16,-3 0 2 0,2 2-3 0,-4-1 2 15,4-1 2-15,-4 0-2 0,0-3-2 16,3 0 2-16,-5-3 1 0,2-2 1 15,-2-2-3-15,0-1 0 0,0-3 3 16,0-2-1-16,0-3-2 0,0 0 0 16,0-3 2-16,0 0-2 0,0 0-6 15,0 1-15-15,0 3-9 0,2-3-15 0,8-2-32 16,0-1-42-16,-1-2-162 15</inkml:trace>
  <inkml:trace contextRef="#ctx0" brushRef="#br0" timeOffset="83877.78">19747 3641 29 0,'0'-8'259'0,"0"-2"-214"0,0 2-3 16,-6-1-2-16,-2 4-9 0,-1-1 6 15,1 2-9-15,-2 0-8 0,2 3-5 16,-3 1 0-16,1 0-5 0,-5 0 1 16,3 1 1-16,-4 7 0 0,-1 3-2 15,0 6-3-15,-3 0-2 0,3 5 1 16,3 2-2-16,1 1-2 0,3 4 1 15,4-1 0-15,2 2-2 0,4-4-3 16,0-1 3-16,2-4 0 0,8-3-2 0,7-3-1 16,1-3 3-16,3-4 0 0,4-5-2 15,4-3-3-15,2 0 4 0,2-9 0 16,2-7-1-16,2-3 0 0,-2-4 2 15,0-1 0-15,3-3-1 0,-1-3-1 16,0 0 2-16,-4-1 5 0,-6 1-2 16,-6 4 6-16,-9-1 2 0,-2-1 0 15,-8 3-2-15,-2-3-4 0,-2 1 6 16,-8 2-2-16,-13 2-9 0,1 3 1 15,-9 7-1-15,-3 5 1 0,-1 7-3 0,-6 1-1 16,0 11 2-16,1 6 0 0,5 7-2 16,4 3 0-16,13 1 2 0,3 3-17 15,11 1-16-15,4 1-16 0,0-1-27 16,0-6-42-16,10-3-215 0</inkml:trace>
  <inkml:trace contextRef="#ctx0" brushRef="#br0" timeOffset="84973.86">20386 3741 14 0,'0'-5'65'0,"0"-1"100"16,0 1-127-16,0 2 12 0,0 1-1 0,0-1-16 15,0 2-1-15,0 1-7 0,0 0-6 16,0 0-13-16,0 0-1 0,0 0 0 15,0 0 7-15,4 8 3 0,-4 4-6 16,0 3 4-16,0 2-1 0,0 2-2 16,0 0-2-16,0 1 5 0,-4-1-7 15,0 0 0-15,0-4 1 0,4-2-2 16,0-4 1-16,0-4-2 0,0-4 0 15,0-1 4-15,0 0-4 0,0 0 3 16,8 0 3-16,4-8 3 0,3-6-6 16,3-5-7-16,5 1 2 0,2-3 1 0,2 1-2 15,-6 1-2-15,3-1 2 0,-1 2 1 16,-4-1-2-16,3 4 0 15,-3 0 0-15,-2 6 0 0,-5 2 0 0,2 4 0 16,-5 3 0-16,-5 0 0 0,0 0 0 16,-2 1-2-16,-2 10 2 0,0 2 2 15,0 5 0-15,0 1-1 0,0 2 2 16,-6 1-3-16,0-5 2 0,-1 1-1 15,1-3 1-15,4-3 0 0,0-4-2 16,2-4-1-16,0-2 2 0,0-2 0 0,0 1 0 16,6-1 1-16,9 0-1 0,1-9 5 15,9-3-3-15,-2-4-4 0,-3 0 1 16,7 1 2-16,-4 0-2 0,0 2-2 15,0-1 2-15,-1 1 2 0,-3 2-2 16,-3 1-2-16,-5 5 2 0,-1 0 1 16,-4 3-1-16,-6 2-3 0,0 0 3 15,0 0 0-15,0 1-1 0,0 8 0 16,0 3 3-16,0 3 0 0,-8 3 0 15,4-1-2-15,0-1 3 0,0-1-3 0,0-1 2 16,-1 0-4-16,3-2 4 0,2-1-2 16,0 0 0-16,0 0-3 0,2-1-3 15,7-2-14-15,3-1-15 0,0-2-18 16,5-1-21-16,0-4-20 0,-3 0-237 15</inkml:trace>
  <inkml:trace contextRef="#ctx0" brushRef="#br0" timeOffset="85732.9">21165 3900 15 0,'-2'5'6'0,"-2"-4"176"0,2 0-106 16,-2-1-34-16,2 1 2 0,0 0-1 15,2-1-3-15,0 1-5 0,0 0-5 0,0-1-6 16,0 0-2-16,0 0-4 15,0 0 3-15,0-1-1 0,0-6-11 0,6-3-3 16,0-2 2-16,7-5 0 16,-1-2-5-16,4-1 3 0,1-3 3 0,2-1-2 15,-1-3-3-15,-1-4 0 0,1 0 1 16,3-1 1-16,-2-2-6 0,-1-1 0 15,3 0 2-15,-3 2-1 0,-1 6-2 16,-2 4 0-16,-1 5 2 0,-6 5 0 16,1 4-3-16,-5 4 1 0,-2 3 1 0,2 2 0 15,-4 0-5-15,0 6 2 16,0 8 3-16,0 5 1 0,0 6-1 15,0 6-1-15,0 2 4 0,-8 2 0 16,1 1-1-16,1-1-2 0,0 1 3 0,6-4-2 16,-2 0-1-16,2-2 0 0,-2-4 1 15,2-1 0-15,0-4-2 0,0-2 0 16,0-4 3-16,0 0-2 0,2-4-3 15,0 0 0-15,4-5-4 0,-2-3-5 16,0 1-11-16,1-4-1 0,3 0-2 0,-4 1-5 16,2-1-18-16,0 0-9 0,-4 0-20 15,1 0-52-15,-3-9-55 0</inkml:trace>
  <inkml:trace contextRef="#ctx0" brushRef="#br0" timeOffset="85941.9">21194 3766 62 0,'13'1'334'16,"1"-1"-300"-16,9 0 19 0,2 0-3 15,4 0-18-15,6-3-7 0,4 0-12 16,4 1-7-16,5 1-1 15,6-2-3-15,1 2-2 0,1-1-3 0,0 2-10 16,4 0-16-16,-2 0-14 0,-6 0-144 16</inkml:trace>
  <inkml:trace contextRef="#ctx0" brushRef="#br0" timeOffset="92190.27">5926 3087 2 0,'-2'3'6'0,"-4"-2"151"15,-2 1-124-15,0 0-7 0,1 0 25 16,-1 1-23-16,2-2-1 0,0 2 3 0,0-3-5 16,1 1-8-16,3 0-3 0,-2-1 1 15,0 0 3-15,0 0-2 0,0 1-5 16,0-1 1-16,2 0 2 0,0 0-3 15,2 0-5-15,-5 0 3 0,3 0-4 16,0 1 1-16,0 0-2 0,-2-1-2 0,2 3 4 16,0-3 0-16,0 1-4 15,0-1 1-15,-2 1 1 0,4 1 0 16,-2 0-4-16,0-2 2 0,2 1 0 15,0-1 0-15,0 0-3 0,0 0 0 0,4 0 0 16,8 0 2-16,9 0 6 0,6-1-3 16,2-5 1-16,6-2-1 0,2 3-4 15,0-4 0-15,0 2 3 0,1 0-2 16,-3 1 1-16,-6 1 1 0,-3 1-2 15,-7 1 2-15,-4 2-4 0,-5 0 2 0,-4 0 1 16,-6 1-1-16,0 0-3 0,0 0 2 16,0 0 1-16,0 0 1 0,0 0 0 15,0 0-1-15,0 0 0 16,-2 0-4-16,-4 2-4 0,-2 2-2 0,8 0 0 15,-7 0-8-15,3 0-8 0,-2 2-2 16,0-2-5-16,2 3-13 0,-3-4-17 16,3 1-35-16,-2-2-58 0</inkml:trace>
  <inkml:trace contextRef="#ctx0" brushRef="#br0" timeOffset="92762.3">5933 3167 122 0,'-7'0'89'0,"1"0"-41"0,0 0 21 16,-2 0-22-16,4 0-13 15,-1 0 1-15,5 0-3 0,-4 0-5 0,4 0-11 16,-2 9-7-16,0 2 2 0,2 4-6 15,0 3 4-15,0-1 0 0,8-1-6 16,3 1-1-16,3-3 1 0,-1 0-1 16,3 0-2-16,3-5 0 0,-1-1 2 15,3 0 2-15,-2-2-4 0,1 0 0 0,-3-1 2 16,-3-2 8-16,1 1-6 0,-5 0-6 15,-2 0 2-15,1 3 2 0,1 0-4 16,0 1 0-16,-1 1 2 0,-1-1 2 16,0-1-4-16,-2 0-4 0,3 5-7 15,-1-3 3-15,-2 0 5 0,-2 1 5 16,0-4 0-16,-4 2 1 0,0-1-1 15,-2 1-1-15,-8 0 3 0,0 0 1 16,-5 2-2-16,1-2 0 0,-3 0 1 16,1-1 3-16,-5-2-2 0,-2 3 1 0,1 3 2 15,-5-2 0-15,2 0 0 0,0-2-2 16,2-2 3-16,1 1-1 0,1-2-3 15,4-2-1-15,5 0 3 0,0-2-6 16,3 0 2-16,3 0-2 0,6 0 2 16,0 0-1-16,0 0-7 0,0 0-29 15,8 0-5-15,3 0-17 0,3 0-46 16,-4 0-137-16</inkml:trace>
  <inkml:trace contextRef="#ctx0" brushRef="#br0" timeOffset="93299.33">6553 3349 4 0,'0'-3'80'15,"0"0"65"-15,0 0-106 0,0 3 25 16,0-2-17-16,0 2-17 0,0-1-3 15,0 1-7-15,0 0-11 0,0 0-7 0,0 1 0 16,0 9 12-16,0 5-4 0,4 3 1 16,-2 2-5-16,2 1 0 0,2 2-3 15,1-1-1-15,-1-3-2 0,2-2 5 16,0-5-3-16,1-3-2 0,-3-3 1 15,4-3 2-15,0-3 6 0,3 0 9 0,3-6 0 16,1-10 5-16,1-2-5 0,3-6-1 16,2-1-3-16,-5-3 3 15,3 1-3-15,-2-1-1 0,-5 1-5 16,-1 1 2-16,-5 3-3 0,-4 3-1 0,0 0-4 15,-4 4 1-15,0 0-1 0,2 2-3 16,-2 1 0-16,2 3-8 0,5 4-13 16,1 2-16-16,6 4-20 0,3 0-23 15,-1 1-43-15,-3 8-220 0</inkml:trace>
  <inkml:trace contextRef="#ctx0" brushRef="#br0" timeOffset="98052.6">11907 5008 205 0,'0'-9'44'0,"4"2"4"16,-4 0-2-16,4 1-14 0,-4 0-3 0,0 1-6 15,0 2-4-15,0 0-3 0,0-2-4 16,0 2 5-16,-2 0-2 0,-2 0-2 15,-3 0-1-15,-3 2 2 0,-2 1-6 16,-1 0 2-16,-3 1-1 0,-1 7-4 16,-1 2 0-16,-3 4-3 0,0 0 3 0,3 3 0 15,-3 0-3-15,2 1 0 0,3 1-4 16,1 0 5-16,3-1-1 15,4-1-3-15,6 0 0 0,2-2 2 16,0 0-2-16,6-1-1 0,6 1 1 0,5-1 3 16,1-2-2-16,5 1-1 0,0-3 1 15,2 2 2-15,-3 3-1 0,3-2-2 16,-6 1 1-16,-3-1 2 0,-3 2-1 15,-7-2-2-15,0 0 0 0,-6-3 4 16,0 2-1-16,-8-1-2 0,-2-1 3 0,-7 3-1 16,-2 0 1-16,-1-1-2 0,-1 2 0 15,3-1 0-15,-3-4 1 0,4 2-3 16,3-4 1-16,4 1 1 15,1-3 0-15,5-1-3 0,2-1 1 0,2 0-3 16,0-1-12-16,0 0-10 0,12-1-11 16,5-1-11-16,4 0-21 0,-1-2-58 15,-3-9-95-15</inkml:trace>
  <inkml:trace contextRef="#ctx0" brushRef="#br0" timeOffset="99075.66">12208 5245 12 0,'5'-1'5'0,"-3"-4"3"15,4 3 44-15,-6-2 23 0,0 0-51 16,0 2 13-16,2 0-5 0,-2-1-9 15,0 1 9-15,0 0 0 0,0-1-4 0,0 1-7 16,-2-1 0-16,2 2-2 0,-6-2-3 16,4 3-1-16,-1-1-1 0,1 0 1 15,-2 1-6-15,4 0-2 0,-2 0 3 16,0 0-4-16,0 0-1 0,0 0-4 15,2 0 3-15,-2 0 1 0,0 0-1 16,0 0 1-16,2 0 3 0,-2 0 4 16,0 0-4-16,2 0-1 0,-2 0-2 15,0 0 2-15,-1 0-6 0,1 0 3 16,2 0 1-16,0 0-5 0,0 1-2 0,0-1 0 15,0 1 4-15,0-1 0 0,0 3-6 16,0-3 4-16,0 1 4 0,0 0-4 16,0-1 2-16,0 0 0 0,-2 0 7 15,-2 0-4-15,2 0-4 0,0 0 2 16,-4 0 0-16,4 1-3 0,0 2-1 15,-2 0 1-15,2 2 2 0,-3-3-2 16,3 0-1-16,0 2 1 0,-2-2 2 16,4 0-2-16,-2-1-2 0,2 1 3 15,0-1 2-15,-2-1-5 0,2 1 4 0,0 0-3 16,0 0 3-16,0 1-1 0,-2 2-1 15,-2-1 2-15,4 4-1 0,-2-2 0 16,2 2-2-16,-2 2 1 0,0-1 2 16,2 2-1-16,0 2-3 0,0 0 2 15,0 1 3-15,2 3-3 0,0-2-1 0,4 0 1 16,0 0 2-16,0-1-1 15,3 0-3-15,1-3 3 0,2-1 1 16,-1-5-2-16,-1-3 0 0,4-1 1 16,-1 0 4-16,1-6-2 0,3-7-1 0,-1-4 0 15,-1-1 3-15,-1-2-3 0,-1 1-1 16,-3 0 4-16,-6 2-3 0,0 1-1 15,-2 3 1-15,-2 3-1 0,0 1 2 16,0 4-2-16,0 3-1 0,0 2 1 16,0 0 0-16,-2 0-6 0,-2 12 0 15,2 4 2-15,2-1 3 0,0 3-16 0,0-2-7 16,6 0 4-16,7-3 4 15,3-1 1-15,5-2-7 0,0-3 1 16,1 0 5-16,3-6-6 0,-2-1 7 0,2 0 9 16,-3 0 1-16,-1-3 2 0,-4-3 1 15,-3 1 2-15,-1-2 1 0,-5 4 2 16,2 0-1-16,-4 1 6 0,-1 2 1 15,-1 0-4-15,0 0-4 0,2 6 5 16,-4 7-3-16,0 2-2 0,2 7-2 16,0 2 3-16,1 4 0 0,1 2-1 0,-4-3-2 15,-2 1 0-15,0-4 3 0,0-2-2 16,0-2-1-16,0-3 5 15,0-1 1-15,-4-6-2 0,-3 0 4 16,1-5 2-16,0-3 3 0,-2-2-4 0,2 0 1 16,-1-3-3-16,-1-9 2 0,2-1-3 15,0-5-3-15,2-1 3 0,-3-1-1 16,5-3-4-16,2-2-1 0,0-1 0 15,0-2 0-15,0-1-1 0,0 3-9 16,6 2-9-16,3 4-3 0,-1 4-3 0,2 5-6 16,3 4-3-16,1 3-3 0,3 3-25 15,-1 1-29-15,-1 0-26 0,-3 0-16 16</inkml:trace>
  <inkml:trace contextRef="#ctx0" brushRef="#br0" timeOffset="99480.69">12798 5376 6 0,'8'6'23'0,"0"1"-15"0,4-2 166 15,-3 2-131-15,1-2-16 0,-2 6 12 16,-4 2-18-16,3 5 1 0,-5 2 1 15,4 2 3-15,-4 4 2 0,0 1-20 0,0 3 9 16,-2 2 0-16,0 1 1 0,-4 0 22 16,-6-2-32-16,-1-2-1 0,-1-2 7 15,-3-4 1-15,5-4-1 0,0-6-1 16,4-4-1-16,-1-4 0 0,1-2 2 15,0-3-2-15,2 0 0 0,-2 0-3 16,-3-6 0-16,5-9-1 0,0-6-3 16,0-8-2-16,2-5 0 0,0-4-1 15,2-3 4-15,0 0-4 0,2-4 0 16,6-3-2-16,3-3 1 0,7-5-2 0,3-4 3 15,4 2-2-15,4 2-3 0,4 9-7 16,0 9-4-16,0 14 6 0,-4 10-1 16,-4 5 1-16,-3 9 5 0,-5 0 2 15,-5 2 0-15,-4 12-2 0,-5 5 1 16,-3 5 4-16,0 3 0 0,-11 2-2 15,-3-2 1-15,-1 3 1 0,-3-2 0 16,-1-2-2-16,0 0 0 0,7-3 3 16,0-2-3-16,3-2-1 0,7-3-1 15,-2-4-4-15,4-1-25 0,0-4-20 16,11-3-21-16,-1-4-28 0,2 0-128 0</inkml:trace>
  <inkml:trace contextRef="#ctx0" brushRef="#br0" timeOffset="100084.72">13145 5319 70 0,'0'1'158'0,"0"-1"-74"0,0 0-60 16,0 0 27-16,4 0 5 0,-2-1-21 15,6-9-18-15,5-3 3 0,-1-3-2 0,5-3-3 16,1-3 2-16,-1-4-3 0,-1-2 2 15,3-2-3-15,-7-2 2 0,1 0 0 16,-1-2-4-16,-4 1-5 0,-1-3 1 16,-1 2 0-16,-2 4-5 0,0 1 0 15,-2 11-1-15,-2 3-2 0,0 10 2 0,0 3-2 16,0 2 2-16,0 0-1 15,0 9-5-15,0 12 3 0,-8 8 3 16,2 6 2-16,-1 3-2 0,1 3-1 16,-2-1 2-16,4 2-3 0,0 0 1 0,0-2-1 15,-1-3 1-15,5-3 1 0,0-6-13 16,0-4-10-16,5-7 2 0,3-4-1 15,4-4-6-15,-1-5-5 0,-3-4-7 16,6 0-13-16,-3-3-21 0,7-7-28 16,-3-2-11-16,1 1 38 0,-3 0 49 0,-1 3 39 15,0 1 12-15,-1-1 16 0,5 4 33 16,-1 1 22-16,-3 2-74 15,-4 1-16-15,-1 0 34 0,-7 0-19 16,4 0 2-16,-2 6 2 0,0 2-6 0,0 3-3 16,2-3-7-16,4 3-8 0,3-1 2 15,-1 0 2-15,7-2 7 0,-1-5-7 16,5-3-5-16,8 0 0 0,2-3-1 15,2-9-5-15,2 1 3 0,-10 0-13 16,0 3 10-16,-9 4 5 0,-8 4-4 0,-6 0 2 16,-2 0 1-16,0 12 3 0,-6 4 5 15,-8 7 0-15,-5 3 7 0,-1 5 1 16,-5 2-1-16,4 2-2 15,-2 3-2-15,3 1 0 0,1-2-9 16,5 2 0-16,5-3 0 0,3-1-2 0,6-5-14 16,2-6 9-16,13-5-70 0,5-7-36 15,5-12-70-15,2 0 93 0</inkml:trace>
  <inkml:trace contextRef="#ctx0" brushRef="#br0" timeOffset="100404.74">14381 5166 41 0,'-2'0'287'0,"-2"0"-241"0,2 0 14 15,2-3-3-15,-2 2-7 0,2 0-10 16,0-2-10-16,0 3-12 0,0-1-13 15,10 0-3-15,2 1 5 0,3 0-4 16,3 0-2-16,-1 0-1 0,4 0 2 16,-3 2-2-16,1 4-18 0,-3 3 1 15,3-1-33-15,-5 1-12 0,-3-3-4 16,-7-2-124-16</inkml:trace>
  <inkml:trace contextRef="#ctx0" brushRef="#br0" timeOffset="100569.75">14329 5377 33 0,'-14'13'346'0,"8"-3"-310"0,-1 0-1 16,7-3-7-16,0 1-7 0,0 1-2 16,15-3-4-16,-1-1-7 0,7-1-6 15,6-2-1-15,0-2-3 0,8 0-19 0,-2 0-59 16,10-5-51-16,9-10-156 0</inkml:trace>
  <inkml:trace contextRef="#ctx0" brushRef="#br0" timeOffset="101200.78">15452 4961 2 0,'0'0'40'0,"0"0"48"15,-4 0-74-15,-1-2 21 0,1-1 1 16,-2 1-7-16,2 1 1 15,-2 0 5-15,0 1-9 0,1 0-8 16,-3 0-2-16,2 0 0 0,0 0 1 0,0 0-3 16,-3 0 7-16,5 0-5 0,0 0 5 15,-4 0-3-15,6 0 3 0,-4 0-2 16,-1 0-2-16,3 0-2 0,0 0-5 15,0 2 0-15,0-2 2 0,2 3-7 16,0 1-1-16,2 0-3 0,0-1 2 0,0 1-2 16,10-1-2-16,7-2 4 0,5-1 3 15,3 0-2-15,8 0-5 0,-2 0 4 16,6 0 0-16,-2-4-1 15,1-1 2-15,-3 2 0 0,-2-2 3 0,-2-1-3 16,-7 1-4-16,3 2 3 0,-8 0 0 16,-7 2-2-16,-2-1-2 0,-4 2-1 15,-1 0-13-15,-3 0-14 0,0 0-16 16,-11 2-9-16,-5 5-25 0,-7-3-100 15,-10 1-59-15</inkml:trace>
  <inkml:trace contextRef="#ctx0" brushRef="#br0" timeOffset="101428.8">15412 5040 26 0,'-12'11'222'0,"4"-5"-155"0,6-1-27 16,0 2-1-16,2 0-12 0,0 0-1 15,8 4-3-15,4-1 0 0,7 2-12 16,2 2-6-16,3 0-3 0,3 4 0 16,-2-2-1-16,2 3-2 0,-6-1 1 15,-1 1-4-15,-7-2-2 0,-7 0-2 16,-4-1 6-16,-2-2 2 0,-8 3 0 15,-11-2 2-15,-2-1-2 0,-5 0 2 0,-3-1 1 16,-2 2-3-16,-5 0 0 0,5-1 2 16,0-3-1-16,7-1-2 0,7-4 0 15,5 0-7-15,5-1-12 0,5 0-19 16,2-4-47-16,0-1-92 0</inkml:trace>
  <inkml:trace contextRef="#ctx0" brushRef="#br0" timeOffset="101896.82">15931 5239 8 0,'2'-7'85'0,"-2"-3"86"15,4 3-138-15,-4 0 30 0,3 0-15 16,-1 2-6-16,-2 0-1 0,0 2-10 16,0 1-6-16,0 2-2 0,0 0-9 15,0 0-8-15,0 0-6 0,0 8 4 0,0 8 0 16,-2 3-6-16,-1 4 3 15,3 2 1-15,0 5-1 0,0 1-2 16,0-1 1-16,5-1 1 0,5-2 0 16,0-8-1-16,7-1-3 0,1-6 6 0,3-7-1 15,0-5 5-15,-3 0-7 0,-1-6 12 16,-5-12 5-16,7-1-2 0,-3-6 0 15,1-3-2-15,0-1 0 0,-3-2-5 16,-4 3 0-16,-1 2-3 0,-3 2-1 16,-4 3-2-16,2 3-2 0,0 1 1 0,-4 4-5 15,4 1-17-15,-2 4-17 0,5 2-21 16,-1-4-41-16,4 3-130 15</inkml:trace>
  <inkml:trace contextRef="#ctx0" brushRef="#br0" timeOffset="112085.4">5067 6792 4 0,'0'0'6'0,"0"0"-3"15,0 0-1-15,0 0 45 0,0 0-3 16,0 0-25-16,0 0 6 0,0 0-9 16,0 0-1-16,0 0 7 0,0 0-4 15,0 0 1-15,0 0-4 0,0 0 5 0,0-1-6 16,0 1-1-16,0 0 4 0,0-1-3 15,0 1-6-15,0 0 6 0,0 0-1 16,0 0-2-16,-3-1-1 16,3 1-1-16,-2 0 4 0,2 0-3 0,0 0-2 15,0 0 1-15,0-1-2 0,0 1-3 16,0 0 0-16,0 0 2 0,0 0 1 15,0 0 0-15,0 0 0 0,0-1 3 16,0 1 4-16,0 0-1 0,0 0-1 16,0 0-1-16,0-1-3 0,0 0 2 0,-2 0-4 15,0 1 0-15,0 0 2 0,0 0-3 16,2 0-1-16,0 0 1 0,-2 0 0 15,2-1-6-15,0 1 4 0,-4 0 1 16,4 0 1-16,-2 0-3 0,-2 0 1 16,2 0 2-16,-2-2-2 0,4 2 3 15,-3 0-5-15,1 0 4 0,2-1-2 16,0 1 1-16,0 0-3 0,-2 0 3 15,2 0-2-15,0 0 0 0,0 0-1 16,-2 0 1-16,2 0 1 0,0 0-1 0,0 0 1 16,0 0-2-16,0 0 0 0,0 0-1 15,0-1 0-15,0 1 1 0,0 0 1 16,0 0-2-16,0 0-2 0,0 0 3 15,0 0 0-15,-2 0-2 0,2 0-1 16,0 0 3-16,0 0 1 0,0 0-2 16,0 0-1-16,0 0 2 0,0 0 0 15,0 0-2-15,0 0 0 0,0 0 1 16,0 0-1-16,0 0-1 0,0 0 1 15,0 0 1-15,0 0-2 0,0 0-1 16,0 0 2-16,0 0 1 0,0 0 1 0,0 0-1 16,0 0-1-16,2 0 1 0,-2 0 1 15,2 6-2-15,2 0 1 0,1 3 1 16,-3 1 1-16,4 2-3 0,2 2 0 15,-2 0 2-15,5 2 1 0,-1-2-4 16,0-1 2-16,3 1 1 0,-3 0-1 16,2-2 0-16,-1 1-1 0,-3-2 2 15,2-2 0-15,1-1-2 0,-5-3 0 16,2 1 3-16,-4-3-2 0,5 1-1 15,-7-2 1-15,4 0 1 0,-4 0 1 0,2-1-4 16,-2 0 2-16,0-1 2 0,2 0-2 16,-2 0 0-16,-2 0 0 0,2 0 0 15,1 0 2-15,-1 0-3 0,0-2 3 16,4-4 0-16,-2 0-1 0,2-3-2 15,2-1 0-15,1-2 2 0,1-4 0 0,2-1-2 16,3-1 1-16,1-6 1 0,-1 0-1 16,2-4 0-16,-5 0-1 15,2-4 2-15,-1 2 0 0,-1 1-2 16,-1 1 1-16,-1 5 1 0,0 3-1 0,-4 8-3 15,1 5 2-15,-5 2 0 0,-2 5-1 16,0 0-9-16,2 0-2 0,0 0-1 16,2 0 2-16,-4 0-1 0,2 4-6 15,-2 2 2-15,0 5-7 0,0 2-20 16,-2 1-20-16,-6-2-63 0,1 0-119 0</inkml:trace>
  <inkml:trace contextRef="#ctx0" brushRef="#br0" timeOffset="113327.48">5984 6564 1 0,'0'2'3'0,"-4"0"5"15,2 0 44-15,-2 0-32 0,0-1-7 16,2 3 13-16,-2-2 2 0,0 0 5 15,1 1-4-15,-1-3-2 0,0 2 7 16,-2-1-2-16,4 2-11 0,-4-1 2 16,4 1 2-16,-5-2-9 0,5-1-3 15,-2 4-2-15,-2-3-5 0,4 4 0 16,-4-2-3-16,4 2 1 0,-5-3 3 0,5 1 1 15,0-1-1-15,0 0 3 0,0 0 1 16,0-1 2-16,-2 1-1 0,4-2-2 16,-2 0-3-16,2 0 2 0,0 1-5 15,0-1-3-15,0 0 1 0,0 0-4 16,2 0-1-16,6 2 4 0,7-2 2 0,1 0 2 15,5 0-2-15,2-10-1 0,-3 1-1 16,5-2 2-16,0 2-2 0,-4-2 0 16,3 1 5-16,-3-1-1 15,-2 0-2-15,-3 3 1 0,-5 0-1 0,1 3 2 16,-6 1-4-16,-2 1 1 0,-2 1 1 15,-2 2-3-15,0 0-1 0,0 0 0 16,0 0 0-16,0 0-6 0,0 4-4 16,-2 5 0-16,-4 2-4 0,0-2-13 15,0 1-6-15,4-1-9 0,-2-2-17 0,-3 1-42 16,-1-4-65-16</inkml:trace>
  <inkml:trace contextRef="#ctx0" brushRef="#br0" timeOffset="113625.49">6038 6613 23 0,'2'0'-1'0,"0"0"228"16,-2 0-159-16,0 0-25 0,0 0 13 0,0 0-15 15,0 0-11-15,0 6-8 0,0 0-5 16,0 7 1-16,0 2 6 15,0 3-8-15,-4 0-2 0,2-1-1 16,2 1-2-16,0-2-4 0,0 0 0 16,0 0-2-16,0-2-5 0,0 0 3 0,0 0 1 15,4-2-4-15,0 0-1 0,0-2 1 16,3 0 1-16,1 1-2 0,-2-3-8 15,2 0-4-15,-1-2-2 0,1-2-3 16,-4 2-7-16,0-3-6 0,0 0-10 16,-2 0-10-16,2 1-18 0,-2-3-25 0,-2-1-26 15,0 0-41-15</inkml:trace>
  <inkml:trace contextRef="#ctx0" brushRef="#br0" timeOffset="113946.51">5966 6934 0 0,'0'0'12'0,"-6"-5"177"16,3 1-137-16,3-1 14 0,-2 0-9 16,0 0-19-16,2 1 0 0,-2 3-2 15,2 0-5-15,0 0-11 0,0 1-15 16,0 0-4-16,13-2 6 0,3-1 6 15,5 0-3-15,4-2-2 0,2-1-3 0,-1 2 2 16,7-1-6-16,-2-1-1 0,0 1 0 16,-2 0 0-16,0 1-13 0,-6 1-17 15,2 0-16-15,-2 2-19 0,-7-7-61 16,1 2-116-16</inkml:trace>
  <inkml:trace contextRef="#ctx0" brushRef="#br0" timeOffset="114443.54">6631 6613 1 0,'-8'2'149'0,"2"-1"-93"0,0 2-15 15,-1-3 24-15,5 1-29 0,-2 0 4 0,2 0-5 16,0 0-5-16,2-1-1 0,0 0-11 15,0 0-10-15,0 0-2 0,10 1 5 16,3-1 0-16,-1 0-2 0,5 0-3 16,3 0-4-16,1 0 1 0,2-1-1 15,-2-3-1-15,-3 1-2 0,3 1-1 0,-7 1-10 16,3 1-10-16,-9 0-7 15,0 0-16-15,-1 0-16 0,-3 0-35 16,-4 0-57-16</inkml:trace>
  <inkml:trace contextRef="#ctx0" brushRef="#br0" timeOffset="114650.55">6588 6828 41 0,'12'1'12'15,"1"-1"156"-15,1 0-129 0,3-4 16 16,1-2-11-16,3-3-29 0,2 0-1 0,-1-1-6 16,1-1-3-16,4 0-4 0,0 2-1 15,0 2-12-15,-4 0-35 0,-1 2-58 16,-5-2-79-16</inkml:trace>
  <inkml:trace contextRef="#ctx0" brushRef="#br0" timeOffset="115491.6">7200 6484 12 0,'0'-1'-4'0,"4"0"243"16,-4-1-183-16,2 1-4 15,-2 1 6-15,0 0-18 0,0 0-13 16,0 0-17-16,4 2 1 0,0 9 19 16,0 2-10-16,1 5-2 0,-5 3-3 15,0 1-3-15,0 0-3 0,0 1-2 0,0-1-3 16,0 1 1-16,0-4-4 0,-3 2 1 15,-1-2 1-15,2-5-2 0,2-1-1 16,0-4-1-16,0 0-16 0,4-2-11 16,5-2-16-16,1-2-26 0,-2-3-48 15,1 0-148-15</inkml:trace>
  <inkml:trace contextRef="#ctx0" brushRef="#br0" timeOffset="115886.62">7543 6504 86 0,'4'-13'220'16,"-4"0"-175"-16,0 1-8 0,0 2 13 16,0 0-14-16,-6 2-2 0,-2 2-3 0,1 3-9 15,-1 2-7-15,0 1-3 0,-2 0-6 16,-1 0-3-16,-1 12 0 15,1 2 1-15,1 3 0 0,2 3-3 16,2 3 0-16,1 1 1 0,5-2-4 0,0-1 1 16,0-1 2-16,3-2-1 0,7-3-1 15,2 0 1-15,3-7 1 0,3-2-2 16,-1-4-3-16,4-2 2 0,-3 0 5 15,3-8-3-15,4-6-2 0,-5-5 4 16,5-2 0-16,-6-4-1 0,1-1-2 0,3-3 3 16,-6 0-1-16,-1 3 4 0,-5 3 1 15,-5 6 2-15,-6 1 3 0,0 3-4 16,0 3 0-16,-6-1-1 15,-7 5-1-15,-3 0-5 0,-5 5-1 0,0 1 0 16,-4 0-3-16,1 7-13 0,-1 9-9 16,6 6-2-16,5 4-15 0,1 3-24 15,3-5-49-15,0-2-161 0</inkml:trace>
  <inkml:trace contextRef="#ctx0" brushRef="#br0" timeOffset="116754.67">7867 6594 13 0,'3'-5'-5'0,"1"2"27"0,-2-3 164 15,-2 2-152-15,2-2 25 0,-2 0-5 16,0 2-13-16,0-2-5 0,0 5-4 15,0 0-5-15,0 1-8 0,0 0-1 16,2 0-9-16,-2 0 2 0,0 0-3 16,0 0-4-16,0 0-3 0,0 5 1 15,0 8 10-15,2 2-1 0,-2 1-5 0,0 2 2 16,0 1 0-16,0-1-1 0,0 1 1 15,-2-3-1-15,2-2 4 0,0-4-6 16,0-3 1-16,0-1-4 0,0-5 4 16,4 1 0-16,-2-2-2 0,6 0 3 15,1-5 2-15,3-6-4 0,5-5-1 0,-1-2-3 16,3-1 1-16,-1 0 0 15,1 0-3-15,-5 1 1 0,1 2 2 16,-1 1-1-16,1 2-3 0,-1 3 1 16,-1 3 1-16,-5 5 0 0,-2 2-2 0,0 0 0 15,-4 0 2-15,3 7 0 0,-3 3-2 16,-2 1 2-16,0 4 2 0,0 0-1 15,0 2-1-15,-2-2 0 0,-3-1 1 16,3-2-1-16,2-2-1 0,0-2 1 16,0-4 1-16,0-2-1 0,0-1-1 0,0-1 0 15,2 0 2-15,11 0 1 0,-1-9-1 16,3-4-1-16,1 2 0 15,-5 2-3-15,1 1-3 0,-2 2 4 16,-4 2 0-16,1 2 1 0,-1 1-1 0,-4 1 0 16,-2 0 1-16,0 0 1 0,0 1-2 15,0 9 3-15,0 1 2 0,0 4 0 16,0 1 0-16,0 1 0 0,0 1-4 15,-4-1 3-15,4 0-2 0,0-3 0 16,0-1 0-16,2-4 0 0,6-1-3 16,0-4-5-16,5-3-14 0,3 0-14 0,3-1-12 15,4 0-35-15,-5-9-49 0,-1-6-174 16</inkml:trace>
  <inkml:trace contextRef="#ctx0" brushRef="#br0" timeOffset="117202.7">8452 6718 10 0,'0'8'9'16,"0"-4"125"-16,0-2-12 0,0 0-93 15,-4-2 28-15,4 0-4 0,0 0-7 16,0 0 0-16,0 0-10 15,0 0-6-15,0-4-10 0,4-7-11 0,3-2-1 16,1-3-1-16,2-4 2 0,5-3 0 16,-1-3-2-16,5-4 0 0,1-3 5 15,-1-2-10-15,0-1 1 0,-3-1-1 16,1 0 2-16,-3 3-3 0,-1 5-1 15,-3 7 0-15,-4 8 2 0,-2 5-4 0,0 7 4 16,-4 0-2-16,3 2-2 0,1 0 4 16,-2 0-4-16,4 10 2 15,-4 6 0-15,0 5 2 0,0 4-1 0,0 2 2 16,-2 2-1-16,0 2-2 0,0 1 0 15,0 4 1-15,0-1 1 0,0 1-2 16,0-2-1-16,4-5 1 0,5-4 2 16,-1-5-2-16,2-5-1 0,-2-3 1 15,1-3 1-15,-3-3-6 0,0-3-1 16,-2 0-1-16,-2-3-6 0,2 0 3 0,-1 0-10 15,-3 0 2-15,4 0-4 0,-4 0-3 16,0 0-5-16,0 0-2 0,0 0-9 16,-2 0-20-16,-9 0-55 0,-1 0-55 15</inkml:trace>
  <inkml:trace contextRef="#ctx0" brushRef="#br0" timeOffset="117359.71">8535 6661 114 0,'10'-9'296'0,"1"-2"-251"16,3 3 1-16,5-1-13 0,8 0-12 15,2 1-6-15,6-2-2 0,4 1-6 16,-2 2-7-16,1 4 0 0,-5 2-15 16,-4 1-35-16,-5-1-41 0,-3-4-101 15</inkml:trace>
  <inkml:trace contextRef="#ctx0" brushRef="#br0" timeOffset="128625.35">4907 4187 6 0,'0'-1'86'0,"0"0"-62"0,0 0 0 16,0 0 1-16,0-1-11 0,0 1 0 15,0 1 2-15,0 0-4 0,0 0-1 16,0 0 3-16,0 0-2 0,0 0 3 16,0 0 2-16,0 0 3 0,0-1-4 15,0 1-6-15,-2 0 3 0,2-2-2 16,0 0 0-16,-4 1-1 0,4 0 3 15,0-1 1-15,-2 1-2 0,2 1 0 0,-2-1 1 16,0 1 2-16,0-3-5 0,2 1 0 16,0 0-2-16,0 1 1 0,0 0 0 15,-2-1-3-15,2 1 2 16,0 1-2-16,0 0 1 0,0-1-2 0,0 1 2 15,0-1-2-15,0 1 0 0,0 0 1 16,0 0-1-16,0 0 1 0,0 0-7 16,0 0 2-16,0 0 0 0,0 0-3 15,0 0 3-15,0 0-1 0,4 5 0 16,2 1 3-16,0 2-1 0,3 0-2 15,1 3 5-15,-2-1-4 0,3 3 0 0,-1 0 0 16,4 2 1-16,-3 1-1 0,1-1-1 16,-2 1 1-16,3-2 0 0,-1 3-1 15,-3-2 0-15,1 0 2 0,-2 0 0 16,0-3-1-16,1-2-2 0,1-1 1 15,-2-1 1-15,-4-1 0 0,5 0-1 16,-3-3 0-16,0-1 1 0,2-1-2 16,-1-2 3-16,3 0-2 0,-4 0 0 15,4 0 3-15,1-5-1 0,-3-3 1 16,2-3 0-16,-1 0 3 0,3-2-2 0,-2-1 4 15,1-1 0-15,-1-2-2 0,4-1-2 16,-1-1 0-16,1 0-2 0,3 2 1 16,-5-1-3-16,5 1 1 0,-1-3 1 15,3 3-1-15,0 1-2 0,-5 2 0 16,1 3 2-16,-5 1 0 0,0 3-2 15,-4-1 1-15,1 3 3 0,-5 1-3 16,-2 3-2-16,2 0 0 0,-2 1 0 16,0 0-3-16,0 0-12 0,2 0 1 15,0 0 0-15,2 0-7 0,-4 3-10 0,0 4-4 16,0 1-11-16,0-1-42 0,0 0-95 15</inkml:trace>
  <inkml:trace contextRef="#ctx0" brushRef="#br0" timeOffset="204289.68">7014 4328 19 0,'2'-3'9'0,"-2"-1"208"0,0 3-161 16,0 0-11-16,0 1-3 15,0 0-15-15,0 0-5 0,0 0-12 0,0 0-7 16,2 4 6-16,-2 8-2 0,0 0 1 16,0 1-1-16,0 3 0 0,0-1 1 15,0 0 2-15,-4 0 0 0,-2-1-1 16,1-1 1-16,1-5 5 0,4-4-6 15,-2-4-4-15,2 0-3 0,0 0 0 0,2 0 1 16,7-6 8-16,3-6-6 0,4-2-3 16,-1-1-1-16,1 0 1 0,1 1 0 15,-5 0-2-15,3 2 0 0,-5 0 2 16,5 3 0-16,-7 1-4 0,0 4 2 15,-4 1 1-15,1 2-1 0,-3 1-2 16,0 0 1-16,-2 0 1 0,0 0 0 16,0 3 0-16,0 5 1 0,0 1 2 15,0-1-4-15,0 1 0 0,0-2 1 16,0-2 1-16,0 0-1 0,6-4 1 15,2 2-3-15,2-3 0 0,3 0-4 0,1 0-1 16,1-6-2-16,1-2 8 0,-3 0-3 16,1 2-2-16,-6 0 4 0,1 1 4 15,-3 2-5-15,-4 2 3 0,0 1 0 16,-2 0 1-16,0 0-3 0,0 0 1 15,0 0 4-15,0 4 2 0,0 3 3 16,0 3-4-16,-2 0 0 0,-2 2 1 16,0 0-3-16,-2 1-4 0,3 0 3 15,3 1 1-15,0-1-3 0,0-1-1 16,0 1 1-16,3-2-3 0,5-2-15 0,2-1-14 15,5-2-6-15,-3-4-52 0,2-2-65 16,1 0-59-16</inkml:trace>
  <inkml:trace contextRef="#ctx0" brushRef="#br0" timeOffset="204639.7">7473 4483 42 0,'0'1'152'0,"0"-1"-37"15,0 0-76-15,0 0 16 0,2-4-17 0,6-7-19 16,0-4 2-16,5-4 0 0,-3 1-3 15,2-5 1-15,3 1-3 0,-1-2-3 16,1-2-4-16,-1 1-4 0,1 0-1 16,-3 1 7-16,-2 1-8 0,3 1-1 15,-1 0-1-15,1 5 0 0,-3 6-1 0,-4 2-1 16,-2 5 1-16,-2 2 1 15,-2 2-3-15,5 0-4 0,-3 0 6 16,0 10-1-16,2 2 0 0,-2 6 1 16,-2 1 1-16,0 2 0 0,0 3 1 0,6 3-5 15,-4 1-2-15,4 0 0 0,3-2-2 16,1-2 2-16,0-1 0 0,3-2 0 15,-1 0 1-15,-4-4 4 0,1-1-2 16,-7-4-14-16,0-3-9 0,-2 1 1 16,0-4-6-16,-4-2-10 0,-5-4-21 0,1 1-18 15,-2-1-28-15,-5 0-60 0</inkml:trace>
  <inkml:trace contextRef="#ctx0" brushRef="#br0" timeOffset="204765.71">7603 4438 208 0,'-2'-6'108'0,"2"2"-53"0,0 0-24 15,8 2-15-15,7-1 10 0,5 0-4 16,5-2-7-16,8-1-11 0,4 1 0 15,5-1-4-15,9 2-9 0,1-1-31 16,8-1-49-16,0-3-24 0</inkml:trace>
  <inkml:trace contextRef="#ctx0" brushRef="#br0" timeOffset="-204849.89">5222 6461 22 0,'0'0'6'16,"0"0"-6"-16,0 0 1 0,0 0 0 16,0 0 10-16,0 0 32 0,0 0 0 15,-3 0 0-15,1-1-21 0,2 0-9 16,0-1 2-16,-2 1 1 0,2 0 1 15,-2-2 0-15,0 1-5 0,0 0 3 16,0 0-2-16,2 2-2 0,-4-2-2 0,2 1-4 16,2 0 3-16,-4-1-2 0,0-1-2 15,4 1-1-15,-5 1 2 0,5 0-3 16,0 1-1-16,-2 0 3 0,2 0-1 15,-2-1 0-15,2 0-1 0,-4-1 4 16,2 1-1-16,-2-1 2 0,0-1-2 16,2 1 4-16,0-1-4 0,-4 1 2 15,3-1-2-15,-1 1 0 0,0 1 2 16,0 0-3-16,0 1-3 0,0 0-2 15,0 0 3-15,-3 0-2 0,3 0-1 0,-2 0 1 16,2 4 2-16,2 1-2 0,-2-1-1 16,2 2 1-16,0-1 1 0,-2 0-1 15,4 4-2-15,0-2 2 0,0 2 1 16,0 0-2-16,0 1 0 0,6 1 0 15,4-1 2-15,0-1-1 0,5-2 1 0,1-1-1 16,-1-3-1-16,3-2 1 16,3-1-1-16,-2 0 1 0,-3-1 1 15,1-8-1-15,-5 4 0 0,1-5 0 16,-5 1 2-16,0-2 0 0,-2 1 0 0,-4 2 6 15,-2-2 2-15,0 1-1 0,0-1-2 16,-8 1 5-16,0-1-3 0,-2 3-4 16,-5-1 1-16,1 2-3 0,-3-1 0 15,-2 2-3-15,3 2-1 0,1 0 1 16,1 3 0-16,0 0-3 0,3 6-10 15,3 4-16-15,2 4-12 0,0 0-38 0,-3-5-108 16</inkml:trace>
  <inkml:trace contextRef="#ctx0" brushRef="#br0" timeOffset="-141745.28">5978 4298 10 0,'-4'0'25'15,"4"0"-18"-15,0 0 6 0,0 0-5 16,0 0 54-16,0 0-20 0,0 0-17 0,0 0-4 16,0 0 6-16,0 0 2 0,0 0 0 15,0 0-4-15,0 0-1 0,0 0-8 16,0 0 5-16,0 0 0 0,0 0-5 15,0 0 4-15,0 0-6 0,0 0-1 16,0 0-7-16,0 0 3 0,0 0-3 16,-2 3 0-16,-2 4-4 0,4 4 4 15,-2 2-1-15,0 3-1 0,0 4-1 16,-3 0 14-16,3 2 2 0,-2 0-12 15,2 1-2-15,2 0 4 0,0 0-4 0,-2 2 1 16,0-2 5-16,0 1-7 0,0-3 1 16,2-2-3-16,0-4-2 0,0-1 3 15,0-4-2-15,0-4-3 0,6-3-3 16,0-1-12-16,7-2-10 0,1 0-25 15,7-7-41-15,0-12-88 0</inkml:trace>
  <inkml:trace contextRef="#ctx0" brushRef="#br0" timeOffset="-141296.25">6406 4386 13 0,'0'-2'4'0,"0"0"190"16,0-1-145-16,-4-2 5 0,-2 2-4 15,-3 1-11-15,1 1-8 0,-2 0-3 16,-3 1-10-16,1 0-3 0,0 0-1 0,-1 8-3 15,1 1-5-15,1 5 0 0,1 0 0 16,4 3-4-16,0 2-1 0,0 0 0 16,3 3 0-16,-1 0-1 0,4 3-1 15,2-1 0-15,11 1 1 0,3-3-1 16,7-6-1-16,6-3 0 0,4-9-2 0,6-4 3 15,3 0 1-15,-3-8-2 16,-2-9 5-16,0-4-3 0,-1-5 0 16,-5-1 3-16,-9 2 3 0,-3-1 0 15,-9 2 8-15,-8 1 2 0,-2 0 3 0,0 1-8 16,-6 0 5-16,-13 3-1 0,-1 1-3 15,1 2-2-15,-10 1-9 0,7 3 0 16,-9 0 3-16,-1 2-3 0,1 3-4 16,-4 5-3-16,8 2-11 0,3 0-9 15,9 16-20-15,5 2-40 0,6 2-93 0,2-2-125 16</inkml:trace>
  <inkml:trace contextRef="#ctx0" brushRef="#br0" timeOffset="-118229.1">3673 7106 66 0,'0'0'25'15,"0"0"2"-15,0-1 0 0,0 0-13 16,0 0 1-16,0 1 1 0,0 0-2 16,0 0 1-16,0 0 0 0,0 0 5 15,0 0-6-15,0 0-5 0,0 0 0 0,0 0 2 16,0 0-2-16,0 0 4 0,0 0 0 15,0 0-1-15,0 0-1 0,0 0-2 16,0 0 1-16,0 0 0 0,0 0 0 16,0 0 0-16,0 0 0 0,0 0-1 15,0 0 2-15,0 0-5 0,0 0 1 16,0 0 1-16,0 0-3 0,0 0-3 15,0 0 1-15,0 0 0 0,0 0-2 16,0 0 1-16,0 0 1 0,0 0 3 16,0 0-4-16,0 3 0 0,0 2 2 0,-2-1 3 15,0 1-9-15,2 0 5 0,-2 2 0 16,2 3 1-16,0 0-2 0,0 2-1 15,0 1-1-15,0 1 0 0,0 1 2 16,0 3-1-16,0 3 0 0,-6 0 0 16,6 1 6-16,-2 1-4 0,0-1 1 15,0 0 1-15,0 1-3 0,2 0 2 16,0-1-1-16,0 0-1 0,0 1 0 15,0-1 0-15,0 1-1 0,0 1 0 16,0-1 0-16,-2 1-1 0,2-3 1 16,-3 0 1-16,3-2 0 0,0 0-2 0,0 1 2 15,-2-3 2-15,2-2 2 0,0 0-6 16,0-5 1-16,0 4 1 0,0 1-1 15,0 0-1-15,0 5 1 0,0-3 3 16,0-1 3-16,0-3-5 0,0-4-2 16,0 1 2-16,0 2-1 0,0 3-1 15,-2 1 0-15,2 3 2 0,-2-3 4 16,0 0-5-16,2-5 1 0,0 0-1 15,-2 0-1-15,2-2 0 0,0-2 0 16,0 0-2-16,0 1 3 0,0-4-1 0,0 3-1 16,0 1 3-16,0 4-1 0,0 2-2 15,0 0 1-15,0-4 3 0,0-3-1 16,0 1-3-16,0-3 1 0,0 3 1 15,0-2-1-15,0-1 0 0,0 1-1 16,2-1 2-16,2 0-1 0,-4 0-1 0,0-1 1 16,0-1 1-16,0-1-1 15,2 2 0-15,-2-2 0 0,2 1 1 16,-2-1 0-16,0 0-2 0,0 1 2 15,0 0 0-15,0 1 0 0,0 1-2 0,0 2 1 16,0 3 1-16,0 5 0 0,0 4-3 16,0-2 4-16,0-2 1 0,0-6 0 15,-2 0-5-15,2-1 2 0,0 0 2 16,0-1-2-16,0-3-2 0,0 0 3 15,0-1-1-15,0 0 1 0,0-2-3 0,0 2 2 16,0-2 2-16,0 0-1 0,0-1-2 16,0 0 1-16,0 0 2 15,0 0-1-15,0 0-1 0,0 0 5 16,0 0 0-16,0 0 5 0,0 0 0 0,0 0-5 15,0 0-1-15,0 0-2 0,0 0-3 16,0 0 2-16,-2 0 1 0,2 0-2 16,0 0-4-16,0 0 3 0,0 0 0 15,0 0 0-15,0 0-1 0,0 0 1 16,0 0 1-16,0 0-1 0,0 0-1 0,0 0 2 15,0 0 2-15,0 0-2 0,-2 0-2 16,2 0 3-16,0 0-1 0,0 0-7 16,0 0-2-16,0 0-2 15,0 1-7-15,0 0-5 0,0-1-11 0,0 0-21 16,0 0-40-16,0 0-101 0</inkml:trace>
  <inkml:trace contextRef="#ctx0" brushRef="#br0" timeOffset="-117463.05">3514 8226 8 0,'4'0'48'0,"-2"0"39"0,-2 0-69 15,0 0 19-15,2 1-8 0,0 0 3 16,3 1 1-16,-3-2-4 0,0 3-3 0,2-1-2 16,-2-2 3-16,2 3-4 0,-2-3-5 15,2 2 0-15,-2 0-1 0,0-1 0 16,0 2-4-16,1-1-1 0,1 2-2 15,-2 1-1-15,0 2-1 0,2 0-4 16,0 2 1-16,-2 1 1 0,2 0-3 16,-2 4-1-16,2-1 0 0,3 1 1 15,-3 0-2-15,0-2-1 0,2-1 1 16,-2-1 1-16,2-1-2 0,1-1 0 15,-1 0-2-15,0-2 4 0,2-1-1 0,1-4-1 16,-1-1 3-16,4 0 0 0,1 0-1 16,1-9 0-16,1-6 2 0,5 0-1 15,-1-7 1-15,-1 0-4 0,-1-1 2 16,2-3 0-16,-3 1-4 0,-1 0 4 15,-3 4-4-15,-2 2 2 0,1 3-1 16,-5 4-6-16,0-1-1 0,-2 4-8 0,-2 3-14 16,-2 1-11-16,2 3-30 15,-2-2-56-15,0-1-127 0</inkml:trace>
  <inkml:trace contextRef="#ctx0" brushRef="#br0" timeOffset="-116565">3471 7183 86 0,'0'0'116'0,"0"0"-78"16,0 0 17-16,0 0-17 0,0 0-8 0,0 0 1 15,0 0-6-15,0 0-11 0,4 0-1 16,2-1 0-16,0-9-4 0,3-4-5 15,1-1 4-15,2-3 1 16,5-1-5-16,-1-3 3 0,5-1-3 0,0 1-1 16,-3 0 3-16,3 4-1 0,-2 1 3 15,-3 4-3-15,-1 2-3 0,-1 3 0 16,-2 2 2-16,-1 2-2 0,-1 4-2 15,-2 0 0-15,3 0 1 0,-3 5 1 16,2 9 0-16,-1 4-2 0,-1 0 4 0,-2 4-1 16,0 0 1-16,-4 2-3 0,7 0-1 15,-1-2 1-15,0-2-1 0,7-5-1 16,-3-2 1-16,2-2-5 0,-1-2-11 15,3-4-16-15,3 0-27 0,-2-5-54 16,-3 0-77-16</inkml:trace>
  <inkml:trace contextRef="#ctx0" brushRef="#br0" timeOffset="-114076.86">595 7076 107 0,'0'-2'98'0,"2"1"-80"16,-2 1 36-16,0-1-12 0,0 1-17 15,0 0 6-15,0 0-2 0,0 0-6 16,0 0 0-16,0 0 0 0,0 0-5 0,0 0-4 15,0 0-1-15,0 0-5 0,0 0-2 16,0 0 1-16,0 1-3 0,0 11-2 16,0 4 0-16,0 7 2 0,0 3 2 15,2 3-4-15,5 3 0 0,-1-1-1 16,-2 1 0-16,4-1 1 0,1-3-3 15,3-3 1-15,0-3 1 0,3-5 0 16,-3-5-2-16,1-5 1 0,-3-3 1 16,0-3 0-16,1-1-1 0,1 0 1 15,-2-12 2-15,3-7 1 0,1-6-2 16,-3-5 1-16,-1 2 0 0,-2-1-2 0,-2 0 0 15,1 1 2-15,-5-1-1 0,2 1 0 16,-4 1-4-16,0 0 4 0,0-1 0 16,-4 4-4-16,-3 4-3 0,3 7 0 15,0 5-1-15,2 7 0 0,2 1-12 16,0 0-21-16,0 10-9 0,0 8-3 15,0 1-52-15,0 1-32 0,2 3-41 16</inkml:trace>
  <inkml:trace contextRef="#ctx0" brushRef="#br0" timeOffset="-113676.84">998 7246 85 0,'0'-6'134'0,"-2"1"-95"15,0 1 34-15,-4 3-29 0,2 1-9 16,-4 0-13-16,4 0-4 0,-3 8-5 15,1 3-7-15,2 4-1 0,0 2 2 16,4 1-5-16,0 2 0 0,0-2-3 16,2-1 1-16,8-2 1 0,3-2-2 0,3-3 0 15,-1-5 0-15,-1-1 2 0,3-4-2 16,-3 0 0-16,-1-1 1 15,1-9 5-15,1-4-4 0,-3-4 5 16,2-3-4-16,-3 0 12 0,-3 0-1 0,-2 0 1 16,-6 2-5-16,2 2 1 0,-2 2 1 15,0 0-7-15,-4 5-2 0,-4 0 0 16,0 4-2-16,1 2-4 0,3 2-4 15,2 2-8-15,2 0-25 0,-2 11-41 16,2 3-36-16,-4-1-71 0</inkml:trace>
  <inkml:trace contextRef="#ctx0" brushRef="#br0" timeOffset="-113264.81">1255 7443 10 0,'6'-5'128'0,"0"-5"-26"16,-4-2-54-16,4-4 23 0,1-5-24 15,1-3-9-15,0-2-8 0,2-2-1 16,1-4-3-16,-1-2-7 15,0-2-2-15,-1-4-5 0,-1 1 3 0,-4-6-7 16,-4-2 0-16,0-1-3 0,0 2-2 16,0 4-1-16,0 8-1 0,-4 11 1 15,4 8-2-15,-4 10 6 0,2 2 1 16,0 3 0-16,0 0-3 0,2 9-8 15,-2 13-1-15,2 7 6 0,0 8 1 0,0 4-2 16,0 4 0-16,0 4 0 0,0 4 0 16,0-1-6-16,2-3 0 0,6-4 2 15,2-7 1-15,1-8 0 0,3-5 1 16,1-4 2-16,-3-5 0 0,2-5-3 15,-3-2-4-15,1-5-12 0,1-4-2 16,-1 0-5-16,2-8-18 0,1-9-15 16,-3-6-31-16,-3-3-71 0,-1-2-23 15</inkml:trace>
  <inkml:trace contextRef="#ctx0" brushRef="#br0" timeOffset="-112032.74">1550 6783 8 0,'0'0'112'0,"0"6"-36"15,0 3-71-15,0 4 22 0,-2 2-12 16,2 3-1-16,-2 0 3 0,2 2-10 16,0 1 7-16,0 1 3 0,0 0 2 15,0 2 5-15,0 2-1 0,0 1 4 0,2 1-3 16,2 2-5-16,1-1-1 0,-1 3-10 15,2 0 0-15,0-1-3 0,2-2 3 16,1-1-4-16,-1-5-3 0,-2-3-1 16,0-5 2-16,0-3-1 0,-1-6 0 15,-3-2-1-15,0-4 1 0,-2 0 1 0,4-3 2 16,-2-9 2-16,0-5-4 15,2 2-2-15,-2-5-3 0,2 1-3 16,0-3-2-16,5 3-9 0,-1 4-2 16,2 2 0-16,3 3-3 0,-1 2-10 15,3 3-15-15,1-1 10 0,1 2 7 0,3 0 25 16,1 0-7-16,-2 1 3 0,1 2 7 15,-1-2 2-15,-3 0-1 0,1 1 1 16,-7-2 4-16,1 3 0 0,-5-2 7 16,-2 1 6-16,-4 2 4 0,0-1 18 15,0 0 9-15,0-2-19 0,-2 1-1 0,-4-1-6 16,2 0-3-16,-3 2-3 15,3-1 1-15,-2 1-3 0,4-1-2 16,-4 2 5-16,4 0-7 0,-4 0 2 16,3 0-6-16,1 5-2 0,-4 5-1 0,4 5-1 15,-4 3-2-15,4 2 1 0,-2 0 1 16,2 0 0-16,2-2-2 0,0 0 0 15,0-4 1-15,0-3 0 0,4-3-2 16,4-3 1-16,0-2 1 0,3-3 0 16,-1 0 1-16,2-6 0 0,1-6 3 0,-3-3-3 15,0-3-1-15,1-1 1 0,-5 1-1 16,0 2-1-16,-4 1-1 15,-2 3-1-15,0 3-2 0,0 3 4 16,0 4-5-16,0 2 1 0,0 0 3 0,0 0-1 16,0 0-7-16,0 9-1 0,0 4 6 15,0 0 2-15,0 2-2 0,0 3-2 16,0-2 1-16,0 3-3 0,6-4-2 15,5-3 6-15,1-2-6 0,7-5 5 16,2-4 2-16,1-1 0 0,5 0 3 0,-4 0 0 16,4-6-1-16,-2-6-1 0,-3-2 5 15,-1-3-3-15,0 1 0 0,-7-2 2 16,-2 3-1-16,-3-1 3 15,-5 1-1-15,-2 2 6 0,-2 2 2 0,0 2 1 16,-2 1-2-16,-2 1 2 0,-2 4-2 16,-1 2 0-16,1 1-6 0,0 0-3 15,-2 4-1-15,1 5-3 0,1 2 1 16,0 1 0-16,2 2 2 0,0 0-1 15,4-2-1-15,0 2 0 0,0-6 1 0,2 1-2 16,2-3-2-16,2-2-3 0,2 0 5 16,-1-3 1-16,1 3 0 0,-2-4 0 15,2 1 2-15,-3-1 0 0,1 0-1 16,2 0 1-16,2 3 0 15,-1 0 0-15,-1 4-2 0,0 2 1 0,7 2-1 16,-3 4 5-16,0 2-3 0,-1 6 0 16,-7 4 1-16,2 1 1 0,-4 2-3 15,-2-2 1-15,0-2 1 0,-4 0 1 16,-4 0-2-16,-7-1 1 0,5-4 1 15,-4-2-1-15,-1-7 0 0,5-1-2 0,-1-6 4 16,3-3-1-16,6-2-1 0,-2 0-2 16,0-6 0-16,4-10-3 0,0-2-5 15,0-3 0-15,8-1-3 0,2 2 1 16,7 0-5-16,-5 3 4 0,7-2 4 15,2 2 4-15,-3-4-6 0,7-1-2 16,0-3-3-16,4-5 1 0,2 2 6 16,4-6 7-16,-2-1 6 0,-6-1-1 15,0 2 10-15,-7 3 2 0,-3 2 5 16,-9 3-5-16,-8 2-11 0,0 4 10 0,-4 4-2 15,-6 6 4-15,-5 2 3 0,-1 7-5 16,-1 1 3-16,1 0-9 0,-1 11-5 16,-2 5 0-16,3 3 1 0,6 1-1 15,1 1-5-15,7 4 0 0,2 0 2 16,0 3-2-16,9-1-1 0,5 0 0 15,7-3-3-15,8-3-21 0,6-2-17 16,12-8-37-16,5-8-33 0,8-3 8 16</inkml:trace>
  <inkml:trace contextRef="#ctx0" brushRef="#br0" timeOffset="-111391.7">1048 8089 401 0,'2'2'37'0,"-2"3"28"0,0 4-29 0,0 9-10 16,0 3 5-16,2 6-11 0,0 2-8 15,2 1-1-15,-2 0-2 0,0-1-7 16,1 1-1-16,1-1 1 15,-2-4 0-15,-2-3 0 0,6-6-3 0,-4-3 0 16,4-5-7-16,-2-3-16 0,3-4-18 16,1-1-18-16,-4-3-45 0,0-13-74 15</inkml:trace>
  <inkml:trace contextRef="#ctx0" brushRef="#br0" timeOffset="-111093.69">959 8016 68 0,'-4'-11'292'15,"-2"3"-241"-15,2 5 17 0,4 3-5 16,0 0-42-16,0 0-12 0,4 0-9 15,10 10 6-15,5 4 1 0,4 3-3 16,1 1 1-16,3 1-2 0,0 4-4 16,0 0 2-16,2 2 0 0,-2 3 1 15,0-2-3-15,-5 0 0 0,-3 2-3 16,-4 0-3-16,-5-2 3 0,-2-2 2 0,-6-1 0 15,2-3 4-15,-4-2-2 0,0-2 0 16,-4 2 3-16,-4-4 1 0,0 3 0 16,-3-3-2-16,3-4 0 0,-2-3 3 15,-1-2-2-15,-1 0 0 0,4-2-1 16,-3 2-1-16,3-2-3 0,6 0 0 15,-2 2-8-15,2-4-15 0,2 3-32 16,0-2-38-16,0-1-60 0,0-1-94 16</inkml:trace>
  <inkml:trace contextRef="#ctx0" brushRef="#br0" timeOffset="-110204.64">1476 8212 79 0,'2'-3'71'0,"-2"2"96"16,0 1-124-16,0 0 21 0,0 0-18 15,0 0-20-15,0 7-8 0,0 7-14 16,0 6 4-16,0 2-1 0,0 5 0 16,0-3 9-16,0-3-7 0,0-2 0 15,0-8 3-15,0-2-4 0,0-5-6 0,0-1 2 16,0-3 0-16,0 0 0 0,0 0-3 15,0 0 3-15,4-5-2 0,2-7-1 16,5-3-6-16,-1-3-6 0,2 1-3 16,3 2 0-16,3 1-7 0,3 2 1 15,2-2 9-15,2 4-23 0,-1-2 13 0,3 2 5 16,-2 0 7-16,-2 2 0 15,-2-1 7-15,-5 1 0 0,-3 4 4 16,-7-2-2-16,-2 5 4 0,-4-1 9 16,0 2 28-16,-2 0-13 0,-4 0-11 0,-5 0 0 15,-1 0 0-15,-1 6-5 0,-1 3-5 16,2 4 2-16,-1 3-6 0,7 1 3 15,0 3-5-15,4 1-2 0,2 1 2 16,0-3 0-16,6 1-3 0,4-6 0 16,5-2 1-16,1-5 2 0,3-6-5 15,-3-1 1-15,3 0 1 0,-2-3-1 0,-1-6 0 16,-1-6 2-16,-3 0 2 15,-2-2 1-15,-1 0-3 0,-5 0 4 16,-2 2 1-16,-2 0-3 0,0 1-1 0,0 0 2 16,-4 0-3-16,-3 2 2 0,3 1 0 15,2 5-4-15,0 2 2 0,2 4-3 16,0 0-8-16,0 0-7 0,6 0 6 15,5 1 0-15,-1 10-4 0,4 0-4 16,1 3 7-16,1 1 10 0,3 6 0 16,0 1-4-16,-1 4 5 0,-1 4 3 0,-3-1-13 15,1 5 4-15,-3 0 11 0,-1 4-3 16,-3 0 2-16,-2 2-2 15,0 3 6-15,-6 2 4 0,0 1-2 16,0 0-1-16,0-5 10 0,-6-5-5 0,2-6 2 16,-2-6-3-16,2-7 7 0,-3-3-1 15,3-7 1-15,2-2-1 0,0-5 0 16,0 0 0-16,-2 0-4 0,2-8-4 15,-2-8 1-15,0-5-5 0,4-7-1 16,0-5 5-16,0-2-3 0,0-8 2 0,0-4-3 16,0-4-2-16,0-10 0 0,8-8-1 15,4-8-2-15,7 0-1 0,1 1-1 16,7 9-3-16,-2 14-1 15,2 10 3-15,-2 13-2 0,-2 6 1 0,-3 9-4 16,-3 3 5-16,1 6 4 0,-3 4-2 16,-5 2 1-16,-2 0-1 0,-1 11 1 15,-5 4 1-15,-2 1 1 0,0 3 0 16,-2 1 1-16,-9 1 0 0,1 0 0 15,0 1 2-15,-9 0 1 0,5 1-3 0,-3 1 0 16,-4 0 0-16,5 4-1 0,-7 1-1 16,2-1-4-16,5 1-23 0,-1 0-23 15,1-2-63-15,1-2-180 0,-1 0 135 16</inkml:trace>
  <inkml:trace contextRef="#ctx0" brushRef="#br0" timeOffset="-106751.44">484 9528 114 0,'0'1'95'0,"0"-1"-63"0,0 0 5 16,0 0-8-16,0 0-6 16,0 0 2-16,0 0-8 0,0 0 0 15,0 0 0-15,0 0-1 0,0 0-4 16,0 0-1-16,0 0 2 0,0 0-2 0,0 0 0 15,0 0-2-15,0 0-2 0,0 0 0 16,0 0-4-16,0 0-3 0,0 0 0 16,0 0 0-16,0 0-4 0,0 0 2 15,2 0 2-15,6 0 2 0,0 0 2 16,1-3 2-16,-1-3 2 0,2-1-3 0,-2-2 0 15,3 1 4-15,1-2-2 0,-4-1-2 16,1-2 3-16,-1-2 1 16,-2 0-12-16,2 1 15 0,-1 0-6 15,-1-1 3-15,-2 0-3 0,0 1 1 0,-4 1-2 16,0 2-1-16,0-1-2 0,-4 1 5 15,-8 5-6-15,-1-1 2 0,-1 5-2 16,-3 2-1-16,1 0 0 0,-3 7 0 16,-2 7 0-16,3 3 0 0,-1 3 0 15,3 3 2-15,-1 4 1 0,1 2-1 0,3 1-2 16,5-1 4-16,4-1 3 0,4-5-12 15,0 0 4-15,2-3 1 0,8-1 0 16,3-4 1-16,1-2-1 16,0-1 0-16,3-3 0 0,0 1 0 0,3-6-5 15,1-2-10-15,2-2-11 0,-3 0-8 16,3 0-32-16,-4-5-54 0,-5-4-55 15,-4-1-25-15</inkml:trace>
  <inkml:trace contextRef="#ctx0" brushRef="#br0" timeOffset="-106542.43">812 9561 20 0,'0'0'370'0,"0"0"-318"16,0 0 16-16,0 0-25 0,-2 0-19 15,-2 0-5-15,2 2-11 0,0 0-8 16,0 3 0-16,2 0-1 0,-2 0-5 0,2 1-7 16,0 0-20-16,0 0-14 0,0-1-35 15,4-5-87-15,-2 0-78 0</inkml:trace>
  <inkml:trace contextRef="#ctx0" brushRef="#br0" timeOffset="-106007.4">1071 9415 8 0,'-15'4'221'0,"3"4"-162"0,-5 6-19 16,-1 1 13-16,-1 2-27 0,5 0 7 15,-3 0-20-15,11-1-6 0,4 1-5 16,2 0-2-16,0-1-2 0,2-2-2 15,10-2 4-15,3-3-14 0,-1-4-9 16,7-2 12-16,2-3 1 0,-1 0 6 16,3-5 4-16,-4-7 0 0,-2 1 3 15,-3-2-1-15,-1 3 0 0,-7-1 4 16,0 2 10-16,-6 0 6 0,2 1 0 15,-4 5 2-15,2 1-1 0,-2 2 0 0,0 0-5 16,0 0-1-16,0 0-10 0,0 0-4 16,0 5-10-16,0 5 4 0,0 8 3 15,0 1-2-15,2 7 4 0,7 2-16 16,1 4-8-16,0 0 12 0,3-2 2 15,-1 1 7-15,1-2 1 0,-1 0 1 0,0 2-2 16,1 0 0-16,-3 0 2 16,-2 0 1-16,-6-2-2 0,-2-4-1 15,0-1 3-15,0-5-3 0,0-4 4 16,-2-4 3-16,-4-3 5 0,-4-3 8 0,-1 0 6 15,3-1 7-15,-6-3-4 0,3 1-4 16,-1-2-5-16,0 0-1 0,-3 0 0 16,-3 0-7-16,-3 0-1 0,0 0-4 15,5-1-2-15,-3-1 0 0,7-1-2 16,1 1-2-16,1-1 2 0,4 2-1 0,0 0-2 15,3 1-1-15,1-2-7 0,2 2-8 16,0 0-15-16,0 0-14 16,0 0-19-16,0 3-32 0,0 0-103 15,0-2-77-15</inkml:trace>
  <inkml:trace contextRef="#ctx0" brushRef="#br0" timeOffset="-105046.34">1757 9286 4 0,'6'-6'185'15,"-2"0"-100"-15,1 0-45 0,3 1 21 16,2 0-22-16,3 1-6 0,3 0-7 15,3 1-9-15,3 1-4 0,1 2-3 0,6 0-3 16,0 0-5-16,0 5 2 0,2 5 1 16,-6 2 3-16,0 4-4 0,-7 3-3 15,-10 5 5-15,1 4-4 0,-9 4 3 16,0 4 0-16,-11 0 1 0,-3 0 3 15,-7-2-9-15,-1-2 0 0,-3-2 5 0,0-2-3 16,-2 0 0-16,2-3 2 16,5-3 2-16,-5-6-5 0,6-2 2 15,5-7 0-15,1-1 2 0,5-4-4 16,2-2 1-16,4 0 3 0,2 0-1 15,-2-1-2-15,2-8-4 0,0-1 0 0,0-4-1 16,6 0-3-16,6 4 3 0,1 1-2 16,1 1 1-16,-1 3 3 0,1 1-3 15,3 2 2-15,-5 1 2 0,4 1-1 16,1 0-1-16,0 0 2 0,-1 0 1 15,3 3 1-15,1-1 0 0,1 1 2 0,-2-1 9 16,3 2-10-16,-5 1-2 16,-1 1-2-16,-3-1 4 0,-5-1-8 15,2 0-16-15,-3 0-27 0,3-3-46 16,-6-1-106-16,0 0-41 0</inkml:trace>
  <inkml:trace contextRef="#ctx0" brushRef="#br0" timeOffset="-104755.33">2346 9514 6 0,'6'13'3'15,"-1"3"4"-15,3 2-3 0,0 1 89 0,4 1-61 16,-1 0 70-16,5-2-49 0,-3-2-42 15,1-5 26-15,-3-2 6 0,-3-6-14 16,0-3-11-16,2 0 16 0,1-2 8 16,1-12-9-16,1-3-7 0,1-5-4 15,3-5-8-15,-1 0 5 0,1-2-6 0,-5 0-4 16,-4-2 1-16,-1 1-10 0,1 1 5 15,-8 2-13-15,4 4 12 0,-4-1-4 16,0 5-11-16,0 4-6 16,0 6-8-16,2 5-19 0,0 3-33 0,-2 1-122 15,0 0-89-15</inkml:trace>
  <inkml:trace contextRef="#ctx0" brushRef="#br0" timeOffset="-102511.2">2309 9404 28 0,'0'0'83'0,"0"0"-51"15,0 0 3-15,0 0 0 0,0 0-8 16,0 0-3-16,0 0-6 0,0 0-7 16,0 0 5-16,0 0-5 0,0 0 1 15,0 0-3-15,0 0-2 0,0 0 2 0,0 0-3 16,0 0 1-16,0 0-2 0,0 0 0 15,0 0 3-15,0 0 1 16,-2 0 2-16,2 0 1 0,-4 0-1 16,4 0-2-16,-2 0-2 0,2 0-1 15,0 0 5-15,-2 0-2 0,0 0 2 0,0 0-2 16,-1 0-2-16,3 0 1 0,-2-1 4 15,2 1-2-15,0-1-1 0,0 1 2 16,0-2 1-16,0 2-4 0,0-2 2 16,0 2-2-16,0 0 2 0,0 0-5 15,0 0 1-15,0 0-2 0,0 0-1 0,-2 0-1 16,2 0-2-16,0 0 0 0,0 8 1 15,0 4 0-15,4 2 1 16,5 4-1-16,-1-1 7 0,4 0-11 16,1 0 2-16,1 0 1 0,-1-2 0 0,3-1 0 15,-5 0-2-15,3-2 4 0,-4-1-1 16,1-3-1-16,-3-1-1 0,-4-2 1 15,2-1-5-15,0-2-10 0,-3 1-19 16,1 0-21-16,-2-1-39 0,-2 1-83 16,0 1-56-16</inkml:trace>
  <inkml:trace contextRef="#ctx0" brushRef="#br0" timeOffset="-86775.3">5598 11286 11 0,'0'0'15'0,"0"-2"89"16,0 2-68-16,0-1-12 0,0-1 9 15,0 1-3-15,0 1-7 0,0 0-6 16,0 0 4-16,0 0-3 0,0-1-5 15,0 0 1-15,-2 1-5 0,2 0 3 16,0 0-3-16,0 0 0 0,-2 0 0 16,2 0-2-16,0 0 1 0,0 0-3 15,0 0 2-15,0 0 0 0,0 0-6 16,0 0 2-16,-7 0 1 0,7 1 3 0,-2 4 1 15,0 0-1-15,2 1 2 0,-2 1-2 16,0 2-2-16,0 2 3 0,-2 2-2 16,2 0 1-16,2 3-2 0,-2 0-4 15,2-1 3-15,-4 1 1 0,2 1-4 16,2 3-1-16,-2 2 2 0,2 1 0 0,-3 1-3 15,1 1 1-15,0 4 1 16,2-2 2-16,-2 1-1 0,0-1-3 16,2 1 1-16,-2 0 2 0,0 1-1 15,2-1-2-15,-2-2 3 0,2 1 1 0,0-1-2 16,0-1-1-16,0 1-1 0,0-2 3 15,0 0-2-15,0 0 0 0,0-2 1 16,0 0 1-16,0 0-1 0,0-1-2 16,0 0 2-16,0-1 1 0,0 2-1 15,-4-1 1-15,2-1-1 0,0 2 1 16,2-4-3-16,0-1 0 0,-2 0 3 0,0-2-1 15,0 0-2-15,2-2 1 16,-3 3 1-16,3-4-1 0,-2 0 0 16,0 3-1-16,0 2 2 0,-4 8 1 15,0 3 6-15,0-6 17 0,-1-5-21 0,7-7-4 16,0-4-2-16,0 1 2 0,0-2 1 15,0-1 0-15,3-3-2 0,-1 1 0 16,0 0 2-16,-2-1 0 0,0-1-2 16,0 0 1-16,0 0 3 0,0 0 0 15,0 0 3-15,0 0-1 0,0 0 3 0,0-2-6 16,0-5-4-16,0-1 3 0,0 0-1 15,0-3-1-15,2 3-7 16,2-4-16-16,2 2-5 0,0 0-16 16,0 1-16-16,1 0-47 0,-5 1-137 0</inkml:trace>
  <inkml:trace contextRef="#ctx0" brushRef="#br0" timeOffset="-85060.2">5312 12426 56 0,'-2'0'40'0,"-2"0"21"15,0-3-5-15,0 1-15 0,2 1 0 16,0 1-1-16,-2-1-12 0,2 1 0 15,-2-1-5-15,1 0-1 0,1 0-1 16,0 0 1-16,0 1-2 0,0 0-3 16,2 0 1-16,0 0-1 0,0 0-5 15,0 0-3-15,0 0 1 0,0 0-6 16,0 0-2-16,0 0-2 0,0 0 1 15,0 1 0-15,8 1 3 0,3 3-2 0,3-2 3 16,7-1 0-16,2 2-1 0,4-2-3 16,4-1 3-16,-2-1-1 0,2 0-3 15,4 0 2-15,-2-1 0 0,6-6-1 16,0-1-1-16,-4 0-2 0,1 0 4 15,-3 0-1-15,-9 1-2 0,1-1 2 16,-6 3 0-16,-3 2-1 0,-7 2 0 16,1 1-1-16,-6 0 1 0,0 0 0 15,0 0-1-15,1 0 1 0,-1 0 0 16,0 0 1-16,0 0-2 0,0 0 0 0,-4 1 2 15,0-1 0-15,2 0-2 0,0 0 1 16,0 0 1-16,-2 0 0 0,0 1-3 16,0-1 1-16,0 0 2 0,0 0 1 15,0 0-3-15,0 0 2 0,0 0 2 16,0 0 3-16,0 0-3 0,0 0-2 0,-6 0-2 15,0 2 0-15,0 0 0 16,2-1 0-16,-1 2 2 0,1-2 0 16,2 0-3-16,0-1 3 0,2 1-1 15,-2 0 1-15,2 2-2 0,-2 0 0 0,-2-1 2 16,4 3-1-16,-4-2-1 0,4 2-1 15,-2 2 2-15,2 2 1 0,0 4-4 16,-2-2 2-16,0 4 2 0,2 1-1 16,0 3-1-16,0 0 0 0,0 2 3 15,0 3-2-15,0 10-2 0,0 11 2 0,0 1 7 16,-3-2-3-16,1-7-5 0,2-4 0 15,0 8 3-15,0 4-2 16,0 2 0-16,0-8 2 0,-4-6 1 16,2-8-3-16,2 5-1 0,0 7 1 0,0 0 3 15,0-3 5-15,0-7-7 0,0-12-1 16,0-1 3-16,0 0-3 0,0-3-1 15,0 1 2-15,2-3 1 0,-2-1-2 16,2 0 0-16,-2-2 0 0,2 2 0 16,-2-3 0-16,0 0 1 0,0-1-1 0,0 0 0 15,0-1 0-15,0 1-1 0,0 0 1 16,0-2 2-16,0 3-2 0,0-2-2 15,0 2 3-15,0-3 1 16,0 0-3-16,0 1-1 0,0-2 2 16,0 2 2-16,2 0-2 0,1-1-2 0,-3 0 2 15,0-2 1-15,2 1-2 0,-2 0 1 16,0 0 0-16,0-1 0 0,0 0 0 15,0 0-2-15,2 0 2 0,-2 0 2 16,0 0-2-16,0 0-3 0,0 0 3 16,0 0 1-16,0 0-1 0,0 0-2 0,0 0 3 15,0 0 2-15,0 0-3 0,0 0 0 16,0 0 0-16,-7 0 0 0,1 0 0 15,2-3 1-15,-4 0-1 16,-2 0 0-16,-3-1 0 0,1 2-1 0,-5 0 2 16,1-1 0-16,-3 3-2 0,-4 0 1 15,-6 0-1-15,0 0 2 0,-4 0-1 16,-4 0 0-16,0 0 0 0,2 0-1 15,-2 6 1-15,1-1 0 0,3 0 0 16,4 0 0-16,7 0 1 0,1-1-2 0,9-2 1 16,1 0 0-16,5 0 1 0,2-1-2 15,2 0 1-15,0-1 0 0,2 1 1 16,0-1-2-16,0 1-1 0,-2 0 4 15,0-1-2-15,2 0-2 0,-2 1 2 16,0 1 2-16,-1-2-2 0,3 1 0 16,-2-1 0-16,-2 0 1 0,4 0-1 15,0 0-1-15,0 0 2 0,0 0-1 16,0 0 0-16,0 0-1 0,0 0 1 15,0 0 2-15,0 0-3 0,0 0 0 0,0-5 2 16,0-3-1-16,0-2-1 0,0-1-2 16,0-3 3-16,0-2 1 0,0-5-3 15,0-2 1-15,0-5 2 0,0-7 0 16,0-5-3-16,0-4-1 0,0-3 4 15,0 0 0-15,0-2-3 0,0 2 1 16,2 0 1-16,2 2 0 0,5 4-1 16,-3 2-1-16,6 7 2 0,-1 3 1 15,-1 3-2-15,2 5 2 0,-3 4-3 16,-3 4 3-16,-2 3-2 0,-2 3 3 0,2 0-4 15,0 1 3-15,-2 0-2 0,5 0 3 16,-7-4-4-16,6-1 3 0,-2 1-2 16,0-1 2-16,-2 4 0 0,0-2-2 15,-2 4 0-15,0-1 1 0,0 2 2 16,0 3-1-16,-2-2-1 0,0 3-1 0,-2 0 2 15,2 0-4-15,0 0-4 16,-2 8-10-16,2 4-8 0,2-1-11 16,0 5-15-16,0-2-29 0,4-1-76 15</inkml:trace>
  <inkml:trace contextRef="#ctx0" brushRef="#br0" timeOffset="-83828.13">5614 13603 28 0,'0'0'20'15,"0"0"-14"-15,0 0-2 0,0 0 82 16,0 0-63-16,0 0-19 0,0-1 19 15,-2-1 5-15,2 2 1 0,0 0-1 16,-2 0 0-16,0 0-5 0,0 0-6 0,0 0-1 16,-2-1 3-16,2 1-2 0,0 0-3 15,0 0 2-15,0 0-3 0,-3 0 0 16,5 0-1-16,0-1-3 0,0 1-1 15,0 0 0-15,0 0 3 0,0 0-3 16,0 0 1-16,0 0 2 0,0 0 0 16,0 7-2-16,-2 9-2 0,0 2 5 15,2 3-5-15,0 4-1 0,0 1-4 16,0 5 3-16,0 3 2 0,2 2-7 15,0 4 0-15,3 5 3 0,-5 2 0 0,0 4 2 16,0-1-3-16,0-2 3 0,0 1 0 16,0-1-4-16,0 1 1 0,0 1-3 15,0-1 3-15,-3-3-2 0,1-6 1 16,2-6 1-16,0-3-1 0,0 2-2 15,0 0 2-15,0-4 1 0,5-4 1 16,-1-4-5-16,2-5 2 0,-2 3 2 16,2-2-2-16,-4 0-1 0,0-3 3 15,3-2-2-15,-3-3 1 0,-2-3-2 16,0-1 2-16,0-3 4 0,0 2-4 0,0-3-1 15,0 4 3-15,0-1 0 0,0 0 1 16,0 0-3-16,0-1 0 0,0 0 0 16,0-1-1-16,0 1-1 0,0-2 0 15,0 3 3-15,0-2-2 0,0 0-1 16,0 1 2-16,0-1 1 0,-5 3-1 0,3 1-1 15,0 1 1-15,0-1 1 16,-2-1-2-16,2 1-2 0,2-2 2 16,0 0 2-16,-2-1-2 0,2-1 0 15,-2-1 0-15,2-1 1 0,0 0 0 0,-2 0 1 16,0 0 1-16,0 0 1 0,2 0-3 15,-2 0-1-15,0 0-1 0,2 0 2 16,-3 0-3-16,1 0-3 0,2 0 1 16,0 2 1-16,0 0-5 0,0 3 3 15,0-2 1-15,-2 0-1 0,2-1 0 0,0-2-5 16,-2 1-4-16,2-1 2 0,0 0-8 15,0 0-10-15,0 0-22 16,4 0-7-16,3 0-62 0,-5-4-171 16</inkml:trace>
  <inkml:trace contextRef="#ctx0" brushRef="#br0" timeOffset="-81896.02">5240 14826 10 0,'-4'0'9'0,"4"2"-14"15,0-2 3-15,-2 0 2 0,-4 0 8 0,4 0 28 16,-5 0-22-16,3 0 19 0,0 0 1 15,-2 0-10-15,2 0-1 0,-4 0 1 16,3 0 6-16,1 0 8 0,-2 0-5 16,2 0-7-16,0 0 2 0,0 0-4 15,-2 1-1-15,3-1-1 0,-3 0-1 16,4 0 3-16,-2 0-4 0,0 0-1 0,4 3-3 15,-2-3-5-15,2 2-5 16,0-1 0-16,0 1-3 0,0 3-2 16,2-3-1-16,6 1 4 0,7-2 0 0,3-1-1 15,3 0 2-15,6 0 1 0,4-7 0 16,2-3 1-16,10 1-4 0,3-3-3 15,8 2 4-15,1-2 5 0,7 0-3 16,-4 1-6-16,0-1 2 0,-2 1 0 16,4 0-2-16,-2 1 0 0,-2-3 0 15,-3 4-3-15,-5-1-5 0,-5 3 0 0,-3 3 2 16,-7 0 1-16,-4 0 2 0,-7 0 3 15,-1 1 1-15,-11-2 0 16,3 3-2-16,-7 1 1 0,-2 0 1 0,-2 1 0 16,-2 0-1-16,2 0 0 0,-2 0 4 15,0 0-1-15,0 0-3 0,0 0 1 16,0 0-3-16,0 0 3 0,0 0 0 15,0 4-1-15,-2 3 0 0,-4-2 2 16,4 0-2-16,-2 0 2 0,0-3 0 16,1 3 1-16,-1-2-4 0,4 0 1 0,-2-1 2 15,2 1-2-15,-2-2-2 0,0-1 2 16,0 1 2-16,0-1-2 15,2 2-2-15,-2-2 3 0,0 0 2 16,0 1-4-16,0 0 2 0,2 0-1 0,-2 1 0 16,0 0 0-16,-5 0 0 0,5 0 0 15,-2 0 0-15,0 1-1 0,-2 2 1 16,0-1 0-16,2 3 0 0,-3-1 0 15,1 0 0-15,0-1 0 0,0 1 0 16,2-1 1-16,-1 1-2 0,5 0 1 0,-6 1 0 16,2 0 0-16,-4 1 0 0,0 3 1 15,-5 1-1-15,1 4 0 16,-5 3-1-16,-3 3 1 0,-3 4 1 0,-4 4-1 15,-4 3-1-15,0 2 1 0,-2 0 3 16,0 1-3-16,-4 2 0 0,-3 5 1 16,1 3 6-16,-2 0 5 0,4-4-7 15,6-5 6-15,6-9-3 0,8-7-3 16,7-5-3-16,4-4-1 0,1-2 0 15,3-4-2-15,0 1 1 0,0-5-1 0,2-2 0 16,0 0-1-16,0 0 2 0,0 0 0 16,0 0 0-16,0 0 0 0,0 0 0 15,0 0 1-15,0 0 1 0,0 0-3 16,0 0 0-16,0 0 0 0,0 0-1 15,0 0-1-15,0 0 2 0,2 0 3 16,-2 0-1-16,4 0-1 0,-4 0-3 16,0 0 4-16,0-2 1 0,0 2-2 15,0-1-1-15,0 1 2 0,0-1 2 16,0-2-3-16,0 0 0 0,-4-2 0 0,-4 0 0 15,-2-4 0-15,-5 0 1 0,1-2-2 16,-9-3 3-16,2-4-2 0,-8-2 0 16,-4-4 3-16,-4-4-1 15,-6-4-3-15,-1-3-1 0,-1-5 3 0,6-1-1 16,-1-1 0-16,9 6-2 0,2 8 2 15,11 5 2-15,3 5-2 0,5 6 0 16,4 4 0-16,2 5 2 0,4 1-2 16,-2 2-1-16,2 0-1 0,0 0-1 15,0 0-4-15,6 0 4 0,2 6-8 0,2 6-14 16,5 1-7-16,1 4-10 0,7 1-12 15,2-2-37-15,-2 1-114 0</inkml:trace>
  <inkml:trace contextRef="#ctx0" brushRef="#br0" timeOffset="-81201.98">5019 15458 16 0,'-6'0'17'0,"0"0"-9"0,-3 0 108 0,1 0-52 16,0 1-38-16,2 3 14 0,-3-3-3 15,1 3-14-15,0 0 4 16,-1-1-3-16,1 1 1 0,0-1-8 0,0 0 5 16,1-1-3-16,3 0 0 0,-4 1 0 15,6-2-5-15,0 1-2 0,0-2 0 16,2 0-4-16,0 0-3 0,0 0-5 15,10 0-3-15,9 0 7 0,8 0 2 16,4 0-1-16,8-7-4 0,11-5 3 0,7-2 1 16,10-1 0-16,9 0 1 0,5-1-3 15,1 1 1-15,3 1-4 0,-6 1-1 16,-5 3 1-16,-10 0 3 0,-4 4-2 15,-4 1-2-15,-6-1-1 0,-5 1-2 16,-6-2-6-16,-10 1 4 0,-6 0 2 16,-6 2 3-16,-9 0-8 0,0 0 7 15,-2-1 3-15,0-1 1 0,1-2 1 16,-1-1-2-16,2 3 0 0,-6-2 0 15,4 2 0-15,-4 3-1 0,-2 1 0 16,0 2 2-16,0 0 1 0,0 0-2 0,0 0-1 16,0 0 0-16,-6 5-6 0,0 3-2 15,2 2-5-15,0-2-10 0,2-2-12 16,2 0-25-16,0-1-43 15,-4-3-87-15</inkml:trace>
  <inkml:trace contextRef="#ctx0" brushRef="#br0" timeOffset="-80230.92">5606 15592 49 0,'0'0'-21'16,"0"0"84"-16,0 0 105 0,0 0-130 16,0 0-10-16,0 0 19 0,0 0-11 15,0 0-10-15,0 0-4 0,0 0-7 16,0 0-2-16,0 3 0 0,0 9-1 15,0 9-1-15,2 5 8 0,2 7-6 16,-2 4-3-16,2 4-1 0,1 2 0 16,1 5 0-16,-2 3-4 0,2 9-2 0,-6 12-2 15,0 3 22-15,0-1-1 0,-8-6-17 16,8-9-5-16,0-3 3 0,0 4 0 15,0-1-1-15,0-1 2 0,0-1-4 16,0-5 3-16,0-2 0 0,0-5-1 16,4-6 4-16,0-2-6 0,2-7 2 15,-2-4 2-15,-1-6 2 0,1-5-6 16,-4-5 0-16,2-1 0 0,0-3 1 15,0 0 2-15,0-3 0 0,-2-1-2 16,0-1 3-16,0-1 2 0,0 0 1 16,0 0-1-16,0 1-1 0,0-1 1 0,0 1-5 15,0-1 1-15,0 0 2 0,0 0-4 16,0 0 0-16,0 0 4 0,0 0-1 15,0 0-2-15,0 0-2 0,-2 0 1 16,0 0 1-16,0 0-1 0,0 2-1 16,2-2 2-16,0 0-1 0,0 0 0 15,0 0 0-15,0 0 0 0,0 0 2 16,0 0-2-16,0 0 1 0,0 0 0 15,0 0 1-15,-2 0-2 0,2 0-1 16,-2 0 1-16,2 0 2 0,-3 0-3 0,3 0 0 16,-2 0 1-16,0 0 1 0,2 0-2 15,-4 0 0-15,4 0 1 0,-2 1 2 16,0 0-3-16,2-1-1 0,-2 0 3 15,2 1 0-15,-2 0-3 0,2 0-1 16,-2 0 2-16,2 1-1 0,0 2-4 0,0-2-4 16,0 0-4-16,0-1 2 15,0 2-1-15,0-3 2 0,-2 1 4 16,2-1 0-16,0 0-1 0,0 2 2 15,0 0-5-15,0 0-2 0,0 0-8 0,0 1-9 16,0 1-9-16,0-3-26 0,0-1-55 16,0 0-161-16</inkml:trace>
  <inkml:trace contextRef="#ctx0" brushRef="#br0" timeOffset="-76614.72">5709 10764 17 0,'0'-3'20'16,"0"1"31"-16,2 1 76 0,-2-2-50 15,0 2-35-15,0 1 8 0,0 0-10 0,0 0-12 16,0 0-11-16,0 5-5 0,-4 9-4 15,0 6 5-15,0 1-2 0,2 1-4 16,0-3 5-16,2 3-1 16,-2-1-3-16,2 1 0 0,0 0 0 15,0 0-3-15,0 4 3 0,0-2-4 0,-2 0 19 16,2-5-19-16,0-1-1 0,-2-1-3 15,2-1 0-15,-2-3 0 0,0-5-5 16,2 0-6-16,0-4-2 0,0 1-2 16,0-3-5-16,0-1-10 0,0 0-5 15,2-1-9-15,2 0-9 0,-4 0-30 0,2-4-48 16</inkml:trace>
  <inkml:trace contextRef="#ctx0" brushRef="#br0" timeOffset="-76343.7">5472 11028 20 0,'0'0'22'0,"0"0"126"0,0 0-91 15,8 0-23-15,2-3 15 0,3-1-16 16,5 0-9-16,1 1-3 0,4 0-3 16,1 0-3-16,5 2-6 0,0 1-1 15,0 0-3-15,0 0-2 0,-2 0-1 16,-4 0-2-16,0 0-1 0,-3 5 3 15,-1 0-7-15,-1 0-18 0,1 0-24 16,0-1-28-16,-3-3-74 0</inkml:trace>
  <inkml:trace contextRef="#ctx0" brushRef="#br0" timeOffset="-75718.66">6216 10836 2 0,'0'0'20'0,"-2"0"-17"0,2 0 0 15,-4 0 5-15,2 0-8 0,-5 0 32 16,3 1-9-16,-2 0-20 0,0 0 3 15,2 0 4-15,-5-1 12 0,7 0-2 0,-2 0-1 16,2 0 8-16,0 0 2 16,-2 0-5-16,2 1-3 0,-2-1-7 15,2 0 4-15,2 2-5 0,-2-2-6 16,2 1-1-16,-2 0-2 0,-3 2 1 0,5-1-3 15,-2 1 5-15,2-3 6 0,-2 0 0 16,0 1 2-16,0-1 1 0,-2 0 1 16,4 0-1-16,-2 0-4 0,2 0 3 15,0 0 0-15,0 0-6 0,0 1-6 16,0-1-4-16,2 1-1 0,8 0 5 0,3-1 0 15,5 0 3-15,3 0 0 0,4-1-2 16,0-4-1-16,2-1 1 16,1 1-3-16,-1-3 1 0,2 2-1 15,-2-1 2-15,-6 2 1 0,-5 1-4 0,-1 1-1 16,-9 3 1-16,-2 0-2 0,2 0-8 15,-6 0-13-15,2 0-14 0,-2 0-18 16,0 0-40-16,0 0-62 0</inkml:trace>
  <inkml:trace contextRef="#ctx0" brushRef="#br0" timeOffset="-75453.66">6156 10919 66 0,'0'2'187'0,"-4"-1"-147"0,4 4-24 15,0 0 24-15,8 2-7 0,4 1-9 16,3 1-9-16,-1 1-6 0,3-1-5 15,2 3-1-15,-1-1-3 0,-1 2 10 16,-5-2-2-16,-2 1-7 0,-3 3 2 16,-5-1 1-16,-2 1 1 0,-2 0 1 0,-11 3 0 15,-5-1-1-15,-1 4-1 0,0 1-1 16,-5 0 0-16,1 1 2 0,2-5 0 15,5-1-3-15,3-6-2 0,7-3 0 16,0-1 0-16,6-2-3 0,0-1-6 16,0-2-16-16,6-2-11 0,6 0-18 15,7-8-39-15,0-9-117 0</inkml:trace>
  <inkml:trace contextRef="#ctx0" brushRef="#br0" timeOffset="-75155.63">6666 10938 242 0,'3'-2'106'0,"-3"2"-99"16,0 0 18-16,0 0 5 0,0 7-4 16,0 9 2-16,0 4-16 0,0 4-8 15,0 2-2-15,0 1-2 0,4-2 2 16,2-1 0-16,0-2-1 0,2-3-1 15,3-4 5-15,1-5-2 0,0-4-1 16,1-4 1-16,-3-2 4 0,3 0 4 0,-1-12 8 16,5-4-7-16,-1-7-2 0,3-1-3 15,-3-1-3-15,1 0-3 0,-7 1 2 16,-4 1-1-16,-2 3-1 0,-4 2-1 15,0 0 1-15,0 3-4 0,0 1-13 16,-2-1-17-16,0 3-16 0,2 2-13 16,-2 0-28-16,0 0-97 0</inkml:trace>
  <inkml:trace contextRef="#ctx0" brushRef="#br0" timeOffset="-72468.48">5023 17091 4 0,'-2'1'32'0,"0"-1"-12"16,-4 0 61-16,2 0-35 0,-1 0-12 0,1 0 11 15,2 0-12-15,-2 0-10 0,4 0-1 16,-6 0-1-16,4 0-2 0,-2 0-3 16,0 0-3-16,4 0 2 0,-7-1 1 15,5 1-5-15,2 0 0 0,0-1-1 16,-2 1 3-16,2-2-6 0,0 2 1 0,0-2-2 15,0 2-4-15,0-2-1 0,6-2-2 16,9-4 6-16,8-1 2 16,6 0 1-16,8-1-2 0,8 2 3 15,7-1-1-15,10 2 2 0,10 0-4 0,7-1-2 16,8 2 6-16,2-2 1 0,0 0-5 15,-3-2-5-15,1 1 3 0,-6 2-2 16,1 3-1-16,-5 4 0 0,-5 0 1 16,-10 0-2-16,-10 9-1 0,0 1 1 15,-15 3 1-15,-6-1-1 0,-8 1-4 0,-5 0 3 16,-5-4 0-16,-3-2-2 0,0-2-1 15,-4-1-2-15,1-2 2 0,-5-1-3 16,0-1-3-16,-2 0 0 16,0 0 1-16,0-1 1 0,0-9-9 0,2 2-7 15,-2-2 5-15,0 1-1 0,-4 1-13 16,-9 3-8-16,-1 1-26 0,-3-1-52 15</inkml:trace>
  <inkml:trace contextRef="#ctx0" brushRef="#br0" timeOffset="-71884.44">5253 17134 17 0,'0'-1'4'0,"0"0"9"16,0-2 124-16,0 2-95 0,-5-1 5 15,1-1-1-15,4 2-9 0,-2 0-5 16,-2 1-1-16,2 0-11 0,-4 0-3 15,0 0-1-15,-3 3-5 0,-3 8-2 0,-3 5 5 16,1 1-1-16,-5 6-3 0,1 2-8 16,-3 3 2-16,0-1 2 0,5-1-5 15,-1 0 0-15,3-1 0 16,4-2 0-16,1-2 0 0,5-2-3 0,0-3 0 15,2-2-4-15,2-1-12 0,0-4-11 16,2-3-18-16,8-5-19 0,5-1-44 16,-3-4-60-16</inkml:trace>
  <inkml:trace contextRef="#ctx0" brushRef="#br0" timeOffset="-71629.43">5579 17131 17 0,'0'0'23'16,"-12"6"133"-16,-1 1-125 0,-1 2 4 16,1 2 18-16,-3 2-19 0,-1-1-7 15,3 4-5-15,-3 1-6 0,5 2 0 0,-5 2-5 16,5-1 0-16,-2 1-1 0,1-4-4 15,5 0-5-15,2-4 2 0,2 1-2 16,4-2-1-16,0-4-2 0,0 0 0 16,0-4-17-16,4-2-16 0,6-2-29 15,5 0-56-15,-5-11-110 0</inkml:trace>
  <inkml:trace contextRef="#ctx0" brushRef="#br0" timeOffset="-71401.42">5821 17103 43 0,'-2'6'192'0,"-6"0"-144"0,-1 1-14 0,-1 2 9 15,0 4-14-15,-3 1-10 0,3 0-6 16,2 4-7-16,-1-2-1 0,1 3-1 15,0 0-2-15,2-5-1 0,2 0-1 16,4-3-1-16,0-2-1 0,0-4-5 16,4-1-13-16,6-4-15 0,2 0-23 0,-1-4-50 15,1-11-57-15</inkml:trace>
  <inkml:trace contextRef="#ctx0" brushRef="#br0" timeOffset="-71129.4">6214 17024 34 0,'2'0'208'0,"-2"2"-124"0,0 3-56 15,0 3-5-15,-11 4 6 0,-1 4-8 16,0 2-1-16,-5 5 1 0,1 6-7 0,-3 0 11 16,7 0-14-16,-1-7-8 0,11-4-2 15,2-4-5-15,0-5 3 16,8 1-9-16,7-7-20 0,6-1-13 15,-1-2 11-15,7-1-49 0,-2-14-155 0</inkml:trace>
  <inkml:trace contextRef="#ctx0" brushRef="#br0" timeOffset="-70465.36">6848 17768 50 0,'0'-7'214'0,"-4"0"-197"0,0-2 8 15,0 0 16-15,-4-2-13 0,6-1 11 16,-7 5-13-16,3 0-2 0,0 5 0 16,-2-1-6-16,-1 3-5 0,1 0 0 15,-4 0-1-15,-1 5-5 0,-1 5 1 16,-1 6-2-16,-1 4 1 0,1 5-4 15,-1 3-1-15,3 4-1 0,3 1 0 16,6 0 1-16,4-2-4 0,0 0 1 16,2-5 2-16,10-4 0 0,7-6-3 15,2-6 1-15,1-5 1 0,3-5 1 0,2 0 0 16,2-10-1-16,-2-9 2 0,-2-3-1 15,2-4 0-15,-3-2-1 0,-7-1 0 16,2-4 2-16,-7 3 0 0,-6-1-1 16,0 2 6-16,-6 4-1 0,0 1 2 15,-6 2-1-15,-4 2-1 0,-7 3-1 16,-3 0-4-16,-3 2 0 0,-2 1 0 15,4 2-1-15,3 1-1 0,3 5 0 16,7 4 1-16,6 2-3 0,2 7-21 16,-2 11-8-16,2 9-8 0,0 0-13 0,0 0-31 15,6-5-68-15</inkml:trace>
  <inkml:trace contextRef="#ctx0" brushRef="#br0" timeOffset="-70156.36">7231 17664 89 0,'2'0'286'0,"-2"0"-270"16,0 0-19-16,2 8 17 0,-2 7 13 15,4 5-14-15,0-1 0 0,2 1-3 16,5 1-8-16,1-2 2 0,1 2-3 15,1-2 5-15,0-4-3 0,3-5 4 16,2-5-3-16,-1-5 12 0,1 0 2 16,-3-2-10-16,1-15 5 0,-1-4 4 0,-1-8-9 15,-1-3-1-15,-1-1-2 16,-1-2-3-16,-4 1 1 0,1 2-3 15,-7 4 1-15,0 0-1 0,0 3 0 16,-2 2-9-16,0 3-9 0,0 4-13 0,0 2-9 16,0 5-14-16,0 0-59 0,0 3-142 15</inkml:trace>
  <inkml:trace contextRef="#ctx0" brushRef="#br0" timeOffset="-68048.23">3737 14536 1 0,'0'0'7'16,"0"0"-4"-16,0 0 26 0,0 0 66 16,0-1-68-16,0-1 11 0,0 2-2 15,0-1 2-15,0 1-5 0,0 0-1 0,0-1-7 16,0-2-2-16,-2 2-3 0,2 1-4 15,-2 0 3-15,0 0 1 0,0 0-11 16,2 0 4-16,0 0-2 0,-4 0 0 16,0 0-4-16,2 0-3 0,-2 9-1 15,4 1 3-15,-5 3-3 0,1 3 1 16,2 4 0-16,-4 3-1 0,4 4-1 15,-2 3 0-15,-2 2-2 0,-1 3 2 16,5 1 0-16,-4 2 2 0,4-2 1 16,2 1-4-16,0 1 2 0,0 1 0 0,0 0 0 15,0-1 0-15,0-3-2 0,2 5-1 16,-2 4 0-16,2 5 2 0,-2-1 19 15,0-2-18-15,4-3 0 0,-2 5-1 16,-2 7-2-16,0 2 2 0,0-6 8 16,0-9-8-16,0-5-1 0,0-5-2 15,3 5 3-15,1 5-1 0,-4 4-1 16,2-2 5-16,0-7-1 0,0-6-2 15,2-9-3-15,-2-1 2 0,2-4 0 16,-2-5 0-16,-2-3-1 0,2-2 0 16,-2 0 1-16,0-4 0 0,2 1-1 0,-2-3 0 15,0 2 0-15,2-1 2 0,-2 0-1 16,0 0-1-16,0 1 2 0,0 3-2 15,0-1 0-15,0 3 0 0,0-4 1 16,0 2-1-16,0 1-1 0,0-1 1 16,0-1 1-16,0 1 0 0,0-1-2 0,0 3 0 15,0-3 2-15,0 0-1 16,0 0-1-16,0-1 1 0,0-2 1 15,0 1-1-15,0-1-1 0,0 0 0 16,0-1 2-16,0 0 0 0,0 0-3 0,0-1 2 16,0 0 1-16,0 0 1 0,0 0-2 15,0 0 2-15,0 0 1 0,0 0 0 16,0 0-5-16,0 0 3 0,0 0 1 15,0 0-2-15,0 0-3 0,3 0 0 16,-1-7-10-16,4-3-6 0,2-2-9 0,0-1-22 16,1 0-19-16,-3-2-40 0,-4 2-118 15</inkml:trace>
  <inkml:trace contextRef="#ctx0" brushRef="#br0" timeOffset="-67492.19">3539 15985 2 0,'0'-2'-1'16,"0"2"2"-16,0-1 0 0,0 1 3 16,0 0-2-16,0 0 22 0,0 0 9 15,0-3-22-15,-2 3-1 0,2 0 7 16,0 0 4-16,-2-1 9 0,0-1-1 0,0 0 0 15,2-1-2-15,0 1-3 0,0-2-7 16,0 3 1-16,0-3 3 0,0 2 4 16,0 0 0-16,0-1 1 0,0 1-2 15,0 1-3-15,0 1 0 16,0-1 0-16,0 0 1 0,0 1-6 0,0-1 2 15,0 1-2-15,0 0-1 0,0 0-5 16,0 0-7-16,0 8-2 0,0 7 4 16,0 8 4-16,6 4-5 0,-2 3-1 15,4 4 0-15,1-1-2 0,3 0-1 16,-2-2 0-16,3-6 2 0,-3-5-2 0,4-6-1 15,3-3 2-15,-3-6 1 0,5-5-1 16,0 0-1-16,1-10 3 0,3-8 2 16,6-6-4-16,-2-5 0 0,0-2 2 15,0-4-2-15,-3-2 0 0,-1 2-2 16,0 3 2-16,-9 3 1 0,-3 3-3 15,-3 2 0-15,-4 5 0 0,-2 2 0 16,2 5-5-16,-4 1-4 0,4 0-3 16,1 4-6-16,-3-2-8 0,4 4-18 15,-2-3-7-15,0 0-40 0,-2-3-157 0</inkml:trace>
  <inkml:trace contextRef="#ctx0" brushRef="#br0" timeOffset="-66729.16">3452 14590 88 0,'-4'0'93'15,"4"0"-51"-15,-2 0 14 0,0 0-14 0,0 0 2 16,0-3-4-16,2-3-11 0,0-2-3 16,0-2-7-16,0-4-5 0,8-3-2 15,4-4 0-15,7-4-4 0,0-1 0 16,1-3-1-16,3 4-2 0,2 2 0 15,2 4-2-15,-3 3 2 0,-1 7-4 0,-4 3-2 16,-1 6 2-16,-3 0-1 0,-3 3 0 16,-1 14 0-16,3 4 0 0,-2 7 2 15,3 3 1-15,-5 3-2 16,5 2 0-16,-5-3 2 0,7 1-2 0,-1-6 0 16,3-4-1-16,4-5 1 0,1-7-3 15,1-5 4-15,4-5-5 0,-2-2-15 16,2 0-20-16,-4-12-32 0,-5-6-100 15</inkml:trace>
  <inkml:trace contextRef="#ctx0" brushRef="#br0" timeOffset="-65633.09">2104 15267 101 0,'-6'0'87'0,"2"0"-52"0,-2 0 24 0,2 0-15 16,0 0-9-16,1 0-5 0,1-5-5 15,0 3 0-15,0-1-4 16,2 0-2-16,0-2-4 0,0-1-6 16,9-4-5-16,3-3 6 0,4 0 2 0,3-3 1 15,4 1-2-15,0 1 5 0,-1-3-4 16,-1 5 1-16,-5 3-4 0,3 4-5 15,0 4 0-15,-5 1-1 0,3 0-1 16,-5 4 2-16,1 12-2 0,-5 2 1 16,-2 7-2-16,-2 5 5 0,-4 4-2 15,0 2-2-15,0 0-1 0,0 2 1 0,0 0 1 16,-4 1-3-16,0 0 0 0,-4-2 3 15,-1 1-3-15,-7 0 1 16,-1 1-3-16,-1-3 1 0,-1-3 2 16,2-6-6-16,1-8-1 0,4-4 3 0,-3-8 4 15,7-1-4-15,0-6 0 0,-1 0 2 16,1 0 0-16,4-5-3 0,-2-5-1 15,6-3 1-15,0-2-1 0,0-2 3 16,0-2-4-16,8 2 3 0,8-1-1 16,1 4-3-16,0 1 4 0,3 4 1 0,-3-1 2 15,5 5-2-15,-3-1 2 0,2 6 1 16,2 0 1-16,-3 0 1 0,5 3 6 15,-2 4-2-15,-1 0 0 16,1 1-6-16,-4 0-1 0,1-1 0 0,1-2 0 16,-2 1 1-16,-1-3-1 0,-3 1-1 15,1-3-6-15,-1-1-10 0,-3 0-10 16,5-2-20-16,-5-5-15 0,-1-3-53 15,-7 0-118-15</inkml:trace>
  <inkml:trace contextRef="#ctx0" brushRef="#br0" timeOffset="-65140.06">2758 15411 0 0,'0'0'33'0,"0"0"138"16,0 0-128-16,0 0 12 0,0 0-8 15,0 0-14-15,0 0-7 0,0 0 0 16,0 0-5-16,0 0-3 0,0 0 1 16,0 0-2-16,0 0-6 0,0 0 1 15,0 0-2-15,0 0-5 0,0 0-3 16,0 5-5-16,0 4 2 0,0 2 0 0,0 3 1 15,8 1-2-15,0 3 2 0,7 3 1 16,-1 2 0-16,0 0-1 0,1 0 8 16,-3-4-4-16,-1-2-2 0,1-3-1 15,-2-4-2-15,1-3 4 0,-5-5-3 16,4-2 1-16,-1 0 2 0,-1-2 5 0,0-10 6 15,0-5-3-15,-1-3-1 16,-3-1-2-16,2-1-1 0,-2 0 1 16,-2 2-3-16,0-1 3 0,0 4-4 15,-2-2-5-15,0-1 2 0,0 2 0 16,0-4-1-16,0 1-3 0,0 1-14 0,0 2-6 15,2 6-11-15,5 3-16 0,5 7-19 16,-2 2-25-16,3 0-82 0</inkml:trace>
  <inkml:trace contextRef="#ctx0" brushRef="#br0" timeOffset="-60535.8">3661 12110 22 0,'0'0'104'15,"2"0"-50"-15,-2 0-20 0,2 0 0 16,-2 0-3-16,0 1 8 0,0 0-9 15,0 2-3-15,0 0-5 0,0-2-5 0,0 1-2 16,0-1-3-16,0 3 0 16,0 0 1-16,0 2 2 0,0 3-3 15,-4 3 2-15,4 3-3 0,-2 2 4 16,0 3-4-16,-2 0-9 0,4 3 3 0,-5 0 1 15,3 3-2-15,0 1-4 0,-2 1 4 16,2 5-2-16,0 0 1 0,0 4-3 16,2-2 3-16,-2 2-1 0,2 1-1 15,0-1 0-15,0 4-1 0,-2-2 3 16,2 2-3-16,-4 2 0 0,0-2 2 0,-1 3-1 15,1-3-1-15,0-1 1 0,0-4-1 16,0 0 2-16,2 7-2 16,-4 7 0-16,-1 1 13 0,-1-8 4 15,4-10-13-15,4-14-4 0,0 0 1 0,0-1 1 16,0 2-2-16,0-4-1 0,0-1 2 15,0-3-3-15,0-3 4 0,0-1-3 16,2-2 2-16,0-2-3 0,2-1 4 16,-4-1-3-16,0 0 2 0,0-2-1 15,0 0 1-15,0 0-1 0,0 0 3 0,0 0 0 16,0 0-1-16,0 0-1 0,0 0 0 15,0 1-1-15,0 0 0 0,0 1-2 16,0 1 2-16,0 0 2 16,0 2-2-16,0-1 0 0,0 1 0 0,0-1 0 15,0 1 0-15,0-3 1 0,0 3-2 16,0-2 1-16,0 1 0 0,0-1 1 15,0 0-2-15,0-1 2 0,0 0-1 16,0 4 0-16,0-2 3 0,0 5-2 16,0-1-1-16,0-2 0 0,0 1 2 0,-6-3-2 15,6 3 0-15,-2-4-1 0,0 0 2 16,0 1 2-16,0-1-4 0,2 0-1 15,0 1 5-15,0 1-1 0,0-1-2 16,0 0 0-16,0-1 2 0,0 1-3 16,0-1 1-16,-2-1 0 0,2 1 2 15,0-2-1-15,0 1-3 0,0 1 1 16,0 2 2-16,0 0 1 0,0-2-3 15,0 3 1-15,0-2 1 0,0 0 1 16,0-1-3-16,2-1 1 0,-2-1 2 0,0-1-1 16,0 1-2-16,0-1 2 0,0 1 0 15,0-1 1-15,0 1-2 0,0 1 0 16,0 1 3-16,0 0-2 0,0-2-2 15,0 2 1-15,0-2 1 0,0 2 1 16,0-1-3-16,0 0 2 0,0-1 1 16,0 0 0-16,0 0-2 0,0-1 0 15,0 0 4-15,0 0-2 0,0 2-1 16,0-2-1-16,0 0-2 0,0 0 2 15,0 0-9-15,0 0-16 0,0 0-17 16,4-4-29-16,0-6-12 0,-4 0-102 0</inkml:trace>
  <inkml:trace contextRef="#ctx0" brushRef="#br0" timeOffset="-59558.74">3483 13395 8 0,'0'0'3'0,"0"0"0"0,0 0 2 15,0 0-2-15,0 0-3 0,0 0 0 16,0 0 0-16,0 0 4 16,0 0 0-16,0 0 0 0,0 0-3 15,0 0 1-15,0 0-2 0,-2 0 2 0,2 0 63 16,0 0-29-16,0 0-17 0,-2 0 14 15,0 0-6-15,2 0-6 0,0 0 3 16,0 0-9-16,0 0-2 0,-2 0-1 16,0 0-7-16,0 0 3 0,2 0-2 15,-2 0-1-15,2 0-2 0,-2 0 1 0,2 0-1 16,-3 0 4-16,1 0 1 0,0 0 0 15,0 0 1-15,0 0 2 0,0 0-3 16,2 0 4-16,-2 0 2 16,2 0-2-16,0 0 1 0,0 0-3 15,0 0 6-15,0 0 3 0,0 0 3 0,-2 0 2 16,0 0-5-16,0 0 0 0,0 0-5 15,0 0-1-15,-2 0 1 0,4 0-3 16,0 0-8-16,0 0 1 0,0 0-1 16,0 0-2-16,0 0-4 0,0 0 3 15,0 0 1-15,0 0-2 0,0 0 0 0,0 0 1 16,0 0 1-16,0 0-2 0,0 0 1 15,0 0 0-15,0 0 3 0,0 0-2 16,0 0-2-16,0 0 1 16,0 0 1-16,0 0-2 0,0 0-2 0,0 0 3 15,0 0 3-15,0 1-3 0,2 2-1 16,0 1 1-16,0 1 3 0,0 1-2 15,-2 3-1-15,2 2 1 0,0 3 4 16,0 1-2-16,-2 2-1 0,0 1 0 16,0 0-1-16,2 0 3 0,0 1-2 0,0-2-1 15,0 0 2-15,0-2-1 0,3-1-2 16,-1-3-2-16,0-3 4 0,2 0-2 15,-2-3-2-15,4-2 2 0,3-2 2 16,-1-1-1-16,7-2-1 0,3-10 1 16,3-6 2-16,4-3-2 0,-2-1-3 15,2 0 2-15,-3 3 2 0,3 0-3 16,-2 3-1-16,-2 0 0 0,0 3-2 15,-3 3 0-15,-1 0-6 0,-3 5 0 16,-3 1 0-16,3 0-2 0,-3 2-2 0,-1-1 9 16,1 1 2-16,-5-1-3 0,2 1-18 15,-4-1-16-15,5-2-33 0,-7-1-64 16,2-3-143-16</inkml:trace>
  <inkml:trace contextRef="#ctx0" brushRef="#br0" timeOffset="-58259.67">3498 12203 2 0,'0'2'2'16,"0"-1"45"-16,0-1 41 0,-2 0-65 15,-3 0 4-15,3 0-10 0,0 0 3 16,0 1 5-16,0 1-8 0,0 0 5 15,-2-1-3-15,2 1 2 0,2 0 2 16,-2-2-5-16,2 0 5 0,0 0 3 0,0 0-6 16,-2 0-5-16,2 0 2 0,0 0-1 15,0 0-4-15,0 0-2 0,0 0-1 16,0 0-5-16,0-5 1 0,0-2-1 15,0 0-4-15,4-7 0 0,8-1 1 16,3-2-2-16,5-4 2 0,1 0-2 16,2 0 2-16,2 2-2 0,-1 1 2 15,3 1-1-15,-2 1-2 0,0 4 2 16,-2-2 1-16,-3 6-1 0,-3 0-1 15,-3 1 0-15,-3 6 4 0,-5 1-4 0,0 0 2 16,-2 0 1-16,0 6 3 0,-4 5 1 16,2 1 1-16,-2 5 2 0,2 2-2 15,5-1-4-15,-5 2 3 0,4-2-5 16,0-1 3-16,2-2-4 0,3-1-2 15,1-2 2-15,5 0 1 0,-1-2-2 0,5 0-7 16,0-2-15-16,-1 0-15 16,1 0-24-16,-3-1-60 0,-3-1-142 15</inkml:trace>
  <inkml:trace contextRef="#ctx0" brushRef="#br0" timeOffset="-51521.28">1865 12569 1 0,'-7'3'-1'0,"1"-2"87"0,-4 0-22 16,2-1-23-16,1 2 4 0,-3 0-3 0,2-1-4 15,-1-1-5-15,-1 0 3 0,2 0-7 16,2 0 2-16,-1 0-7 0,1 0-1 16,2 0 0-16,-4 0 5 0,4 0-8 15,0 0 1-15,4 0-3 0,0 0-6 16,0-5-10-16,16 0-2 0,9-3 5 15,8-4 1-15,6 0-4 0,5 1 1 16,-3 4-1-16,2 1 0 0,-1 5-1 16,-5 1-2-16,-6 0 2 0,-4 9 2 15,-9 4-3-15,-1 1-1 0,-9 4 1 0,-6 1 2 16,-2 4 2-16,-2 5-3 0,-10 2 0 15,-5 2 3-15,-3-2-2 0,-1-1-2 16,2-2 1-16,1-2 0 0,3-2-1 16,1-2-1-16,4-5 1 0,5-5 1 15,1-2-1-15,4-2-2 0,0-3 0 16,4-1 1-16,7 0-1 0,1-2 2 15,7 0 0-15,1-1-1 0,3 0 1 16,2 0 1-16,2 0-1 0,-2 1 1 16,-3 3-1-16,1 1-2 0,-2-2 1 0,-1 3 1 15,-1 0-2-15,-2 2-1 0,-5 3 1 16,-4 2 0-16,-2 2-1 0,-6 2-2 15,0 1 3-15,0 0 3 0,-2 2-1 16,-8 1 0-16,0-1 0 0,-7 0 4 16,3-2-4-16,-3-1 0 0,-1-2 2 15,1 0 0-15,-4-1 1 0,-3 0-1 16,-3-3 3-16,-2 2-3 0,0-3 3 15,6-5-3-15,4 1 3 0,3-4-3 16,4 1-1-16,5-3-1 0,3 0 1 16,0 0 0-16,4 0-3 0,0 0-5 0,0 0-15 15,2 0-17-15,11 4-9 0,3 2-10 16,3-4-45-16,-1-2-126 0</inkml:trace>
  <inkml:trace contextRef="#ctx0" brushRef="#br0" timeOffset="-51014.25">2576 13084 2 0,'0'-2'6'0,"0"0"213"0,0-1-179 15,0 1-10-15,0 2-2 0,0 0-11 0,0 0-11 16,2 0-7-16,4 5 4 0,-2 9 5 16,2 5-1-16,0 5 2 0,-3 0-2 15,5 0 6-15,-4-2-2 16,0-5-1-16,2-3-4 0,3-5 2 0,-5-2 4 15,4-4 2-15,0-3-3 0,3 0 10 16,3-2 5-16,3-11 0 0,1-8-8 16,7-8-4-16,2-11-2 0,-2-1 1 15,-3-3-8-15,-1 4 1 0,-7 7-2 16,-1 2 0-16,-7 4-3 0,0 3-1 0,-2 1 0 15,-2 3-3-15,3 1-15 0,-5-1-19 16,2 4-24-16,-2-2-44 0,0 6-174 16</inkml:trace>
  <inkml:trace contextRef="#ctx0" brushRef="#br0" timeOffset="-39835.61">5432 16016 51 0,'0'0'9'0,"0"0"-2"0,0 0-6 16,-2 0 40-16,-2 0 3 0,2 0-28 15,0 0-4-15,0 0 5 0,-2 0 2 16,4 1 2-16,0-1-4 0,0 0-4 16,-2 0 1-16,2 0 3 0,-2 0-2 15,2 0 1-15,-4 0-1 0,4 0-1 16,-5 0-3-16,1 0-2 0,4 0 0 0,-2 0 2 15,0 0-1-15,2 0 1 0,-2 0 0 16,2 0-1-16,0 0-1 0,0 0 3 16,-2 0-4-16,2-1 6 0,-2 0-5 15,2 1 1-15,0-1 0 0,0 1-3 16,-2 0 1-16,2-2-4 0,-2 2 3 15,2 0-2-15,-2 0 0 0,2-2 1 16,-2 2 0-16,2 0-1 0,0 0-2 16,0 0 0-16,0 0-4 0,0 0 2 15,0 0-1-15,0 0-1 0,0 0 1 0,0 0-1 16,0 0 1-16,0 0-5 0,0 0 5 15,0 3 2-15,6 4-2 0,-4 2 1 16,2 2 0-16,2 1-1 0,1 2 0 16,-1 0 3-16,0 1-5 0,0 0 3 15,0-1-1-15,-2 0-1 0,3-2 3 16,-3-1-2-16,2 1-1 0,2-1 1 15,-2-1 1-15,1 1-1 0,1-2 0 16,-4-1 0-16,2 1 3 0,-2-3-3 16,1-1-1-16,-1-1 1 0,-4-1 1 15,4-1 0-15,0 0-1 0,-4 1-1 0,4-2 2 16,-2 3 0-16,0 0-2 0,2 0 1 15,0 2 1-15,1-3-1 0,-1-1 0 16,-4-1 0-16,0-1 1 0,0 0-1 16,4 0 0-16,-4 0 0 0,0 0 2 15,0 0 0-15,0 0-1 0,0 0 2 0,0 0 3 16,2 0-4-16,0-2-2 15,-2-2 0-15,2-1 1 0,0 0 0 16,0 1-1-16,0 0 0 0,0-1 1 16,0-1 0-16,3 0-3 0,-3-2 2 0,4-1 1 15,0 2-1-15,0-2-1 0,7-1 0 16,-1 0 1-16,3-2 0 0,1 1-1 15,1-3 1-15,1 0 0 0,1-3 0 16,4-1-2-16,-1 1 2 0,1-2 0 16,4-1 0-16,-4 3-2 0,-3 1 2 0,-3 1 0 15,-1 4 2-15,-3 4-4 0,-5 0 2 16,-2 4 0-16,0 1-1 15,-6 2 0-15,2 0 0 0,-2-1 2 16,0 1-1-16,0-2-1 0,0 2 0 0,0 0 2 16,0 0-1-16,0 0-2 0,0 0 1 15,0 0 1-15,0 0 0 0,0 0-6 16,0 0-1-16,0 0 1 0,0 0-6 15,3 0 4-15,-3 0 1 0,4 2-3 16,-2-1-2-16,0-1 3 0,0 1-3 16,0-1 4-16,0 2-6 0,-2 0-12 0,2 3-12 15,-2-3-26-15,0-1-81 0</inkml:trace>
  <inkml:trace contextRef="#ctx0" brushRef="#br0" timeOffset="-36199.4">6536 15864 62 0,'0'0'25'0,"0"0"-34"16,0 0 11-16,0 0 126 0,-2 0-72 0,-2 0-36 15,0 0 14-15,2 0 5 0,-2-3-12 16,2 1-2-16,-3-2-4 0,1 1 2 16,2 1 0-16,-2-2-4 0,0 2-4 15,2-2 3-15,0 3-6 0,-2 0 1 16,0 0-2-16,2 1-2 0,-1 0-1 15,1 0-3-15,0-1 1 0,-2 1 0 0,2 0-4 16,0 0 1-16,-2 0 0 0,4 0 0 16,0 0-1-16,-4 0 1 0,4 1-1 15,-2-1 0-15,2 0 0 16,0 0-4-16,0 0-1 0,12 0 1 0,5-1 6 15,10-7-1-15,6-4-1 0,4-3-2 16,0-2 2-16,6 2-3 0,-1 0 2 16,1-1 2-16,3 1-2 0,-5-1-1 15,-2 1 3-15,-4 1 4 0,-6 3-2 16,-6 1-2-16,-8 5-1 0,-7 2-1 0,-4 2 0 15,-4 1-1-15,0 0 1 0,0 0 4 16,0 0-1-16,0 0-4 0,-6 3 1 16,-7 7-1-16,5 2-1 15,0-3 1-15,4 1-4 0,0-3-2 0,2 0-5 16,2 0-5-16,-5 0-2 0,5 0-3 15,0-1-6-15,0 1-10 0,0 0-9 16,0 0-19-16,0-2-49 0,0 1-77 16</inkml:trace>
  <inkml:trace contextRef="#ctx0" brushRef="#br0" timeOffset="-35838.39">6757 15812 207 0,'0'-5'54'0,"0"3"21"15,-4-1-7-15,2 3-29 0,0 0-1 16,0 0-6-16,0 2-17 0,-2 11-11 15,2 5 9-15,0 2 0 0,2 5-6 16,-2 1-2-16,2-1-1 0,0 2-1 16,0-2-1-16,0 1 0 0,0-2 1 15,0-1-3-15,2-1 0 0,2-3 0 16,0-4 1-16,0 0-1 0,0-5 0 15,0 0-1-15,5-2 1 0,-7-3-1 16,6 0 1-16,-6-3-7 0,2 1-3 0,-2-3-5 16,2 0-4-16,1 0-3 0,-5 0 1 15,2 0-5-15,0 0-10 0,0 0-21 16,0 0-32-16,-2 0-38 0,2 0-17 15</inkml:trace>
  <inkml:trace contextRef="#ctx0" brushRef="#br0" timeOffset="-35391.36">6594 16219 75 0,'-8'-2'28'15,"0"2"27"-15,-1 0 5 0,1 0-22 16,0 0-3-16,0 0-3 0,3 0 0 16,-3 0-5-16,2 0-2 0,2 0-5 0,0 1 1 15,4-1-3-15,-5 0 1 0,3 0-3 16,0 0 0-16,2 2-4 0,0-2-7 15,0 0-5-15,7 0 2 0,9 0 6 16,7-3-1-16,6-8 1 0,4-1 0 16,4-2-4-16,4 0 0 0,1-3-1 0,-1-1 3 15,0 3-5-15,1-1 2 16,-3 2-1-16,-4 1 17 0,-6 2-10 15,-6 3-7-15,-11 5 0 0,-3 2-3 16,-3 0 1-16,-4 1 1 0,0 0-2 0,4 0 1 16,-2 0-5-16,2 0-3 0,3 0-2 15,-5 3-7-15,4 2-3 0,-4 0-15 16,4 2-6-16,1-2-23 0,-1 1-40 15,6 0-76-15,-1-3 109 0</inkml:trace>
  <inkml:trace contextRef="#ctx0" brushRef="#br0" timeOffset="-5135.63">7642 15931 29 0,'2'-7'209'0,"2"-5"-172"0,0 3 2 15,1-3 3-15,1 3-19 0,0 0-6 16,4 0-2-16,1 4-6 0,-1-2 0 15,2 3-6-15,1 1 1 0,1 1-2 16,-3 1 1-16,3 1-3 0,-1 0 0 16,-3 0-1-16,2 2 1 0,-3 4 1 15,3 0-8-15,-2 2-15 0,3 0-16 16,-3-2-23-16,-2-1-54 0,1-1-40 0</inkml:trace>
  <inkml:trace contextRef="#ctx0" brushRef="#br0" timeOffset="-4931.63">7584 16131 116 0,'-2'1'168'0,"0"0"-107"0,2 1-16 16,4-2-26-16,9 0-1 0,3 0 5 15,5 0-7-15,6 0-5 0,0 0-8 16,-1-1-3-16,1-1-6 0,0-1-21 16,2 2-17-16,-2 1-24 0,0-1-51 15,-2-4-39-15</inkml:trace>
  <inkml:trace contextRef="#ctx0" brushRef="#br0" timeOffset="-4601.63">8488 15788 99 0,'0'-4'227'16,"0"3"-179"-16,0 1 14 0,0 0-18 0,-2 12-25 15,-1 8 11-15,-1 4-8 0,4 3-6 16,-2 2-2-16,0-1-5 0,2 2-2 15,0-4-5-15,0 2 1 0,0 1-1 16,0-3 1-16,0 0 4 0,0-5-6 16,0-4 0-16,4-4-3 0,5-2-14 0,-1-2-12 15,8-5-22-15,1-1-39 0,2-3-89 16</inkml:trace>
  <inkml:trace contextRef="#ctx0" brushRef="#br0" timeOffset="-4222.57">8800 15876 321 0,'-13'-6'43'0,"5"0"27"0,-6 3-12 16,1 3-25-16,-1 0-6 0,1 0-5 15,-1 6-6-15,4 5-3 0,-7 4-3 16,5 1-1-16,1 1-4 15,3 3 2-15,6-1-6 0,0 1-1 0,2 2-1 16,2-2 3-16,10 1-2 0,3-3-1 16,5-3 0-16,1-1 2 0,6-4-7 15,0-1 0-15,4-4-1 0,-4-2 7 16,4-3 0-16,2-3-6 0,4-11 1 16,0-3 8-16,0-6-2 0,1-3-3 0,-9-4 4 15,-5 0-1-15,-5-3 1 0,-5 2 2 16,-7 3 3-16,-7 5 5 0,0 3-1 15,-4 4-2-15,-13 1 2 0,-4 3-2 16,-6 0-4-16,-4 2-5 0,-6 4 2 16,0 3 0-16,0 3-5 0,6 0-1 15,10 9 3-15,7 6-1 0,7 4-11 16,5 5-13-16,2 1-7 0,0 1-31 15,7-2-56-15,1-5-174 0</inkml:trace>
  <inkml:trace contextRef="#ctx0" brushRef="#br0" timeOffset="-3438.53">9426 15921 155 0,'0'-4'87'0,"0"0"-28"16,0 0 8-16,0 1-19 0,0 0-8 15,0 2-8-15,0 1-12 0,0 0-12 0,4 10 5 16,0 5 5-16,-2 5 0 16,-2 2-7-16,0 0 0 0,0 2 4 15,-2 0 0-15,-2 2-3 0,0-3 6 16,4-6 8-16,0-5-17 0,0-6-7 0,0-4 0 15,0-2-1-15,4 0 2 0,4-3 2 16,7-12-1-16,4-8 0 0,1-1-2 16,-1-5-1-16,1 1-1 0,3-1 1 15,-2-2 1-15,2 2-3 0,-5 3 1 16,-1 8 0-16,-5 4 1 0,-1 6-2 0,-9 6 0 15,2 2 1-15,0 0-2 0,-4 6 0 16,0 10 1-16,0 4 3 16,0 4-2-16,0 2 0 0,-2 0 0 15,-2 0 0-15,2-4 1 0,2-2-1 0,0-4-1 16,0-6 1-16,6-3 0 0,2-4 0 15,2-3 0-15,-1 0 1 0,7-6 1 16,3-11-2-16,-1-2 0 0,5-2 0 16,-2-1 0-16,-1 2-3 0,-1 0 2 15,0 6 1-15,-7 2-2 0,-2 5 1 0,-3 5-2 16,-5 2 4-16,0 0-1 0,-2 0-4 15,0 10 4-15,0 3 2 0,0 3-1 16,-4 3-1-16,4 2 0 16,-2 1 0-16,2 1 0 0,0 2 0 15,0-3-1-15,0-2 2 0,0-2-2 0,8-2-2 16,0-2-25-16,5-2-2 0,1-2-20 15,-4-5 23-15,9-3-89 0,-5-2-128 16</inkml:trace>
  <inkml:trace contextRef="#ctx0" brushRef="#br0" timeOffset="-3010.51">10156 16141 316 0,'-6'0'53'16,"3"0"18"-16,3 0-4 0,0-7-28 16,0-4-13-16,5-7-11 0,5-2-4 0,2-3-1 15,5-5 1-15,2-2-3 0,3-5-1 16,3-1-1-16,-4 0-3 0,1 2 1 15,-1 2 3-15,-4 3-1 0,-1 4 0 16,-3 4 1-16,-5 5-1 0,-4 4-2 16,2 5 1-16,-2 2 0 0,-2 3-4 15,3 2-2-15,-3 0 1 0,2 0-2 16,-2 7 2-16,0 3 0 0,0 5 0 15,2 3 2-15,-2 6-1 0,0-3-2 16,0 6 1-16,2-2 1 0,-4 2-1 0,5-1 0 16,-1-1-1-16,0 4-2 0,8-5 0 15,-1-2 2-15,3-2 1 0,-2-4-12 16,-1-2-7-16,-1 1 14 0,5-1-7 15,3-3-1-15,1 0 13 0,-5-5-15 16,-3-3-34-16,-7 0 40 0,-2-2-17 16,4 0-22-16,-4-1-18 0,0 0-55 15,-2 0-31-15</inkml:trace>
  <inkml:trace contextRef="#ctx0" brushRef="#br0" timeOffset="-2814.49">10218 15947 129 0,'-2'-4'235'0,"0"1"-176"0,2 1 15 0,2 0-25 16,10-2-19-16,9 2 0 16,6-1-14-16,4 3-6 0,4 0-4 15,6 0-1-15,7 0-4 0,12-2-4 16,6-2-3-16,0 2-19 0,4-2-35 0,3 0-35 15,-7-2 60-15,-2-8-336 0</inkml:trace>
  <inkml:trace contextRef="#ctx0" brushRef="#br0" timeOffset="34259.61">5375 11748 2 0,'-3'0'-1'0,"3"0"9"16,-2 0 73-16,-2-1-29 0,2-1-25 16,-2 2 4-16,2-2-4 0,0 2-1 15,0-1-6-15,2 0-2 0,0 1-6 16,0 0-6-16,0 0-1 0,0 0-2 15,0 0-4-15,0 0-1 0,0 0 2 0,0 0-1 16,0 0-1-16,0 0 0 0,0 0 5 16,0 0-2-16,0 0 0 0,0 0-1 15,0 0 2-15,0 1 1 0,0-1-1 16,0 1-2-16,0-1 7 0,0 0 6 15,0 0 3-15,0 0 2 0,0 0 1 16,0 0 1-16,0 0-5 0,0 0-2 16,0 0 1-16,0 0-2 0,0 0-2 15,0 0-4-15,0 0 1 0,0 0 2 16,0 0-2-16,0 0 1 0,0 0 2 15,0 0-2-15,0 0-1 0,0 0-2 0,0 0 2 16,0 0-1-16,0 0-6 0,0 0 1 16,0 0 1-16,0 0 0 0,0 0-2 15,0 0-1-15,-2 0 1 0,2 0 1 16,0 0-2-16,0 0 0 0,0 0 2 15,0 0-1-15,0 0-1 0,0 0-1 16,0 0 2-16,0 0 2 0,0 0-4 16,0 1 1-16,0 3 4 0,2-1 0 15,0 0-2-15,0 4-1 0,4-1 3 16,0 3 0-16,1 1-2 0,-1 1-1 0,0 2-1 15,4 0 2-15,-1 2-1 0,-1 4-1 16,0-2 3-16,2 4-1 0,1-1-1 16,-1-4 0-16,3 3 2 0,-5-3-2 15,4-2-1-15,-1-3 1 0,-3-3 1 16,-2-3-1-16,0 0 0 0,0-2 0 0,-1-2 1 15,1-1 0-15,-4 0-1 16,4 0 1-16,-4 0 2 0,4 0-2 16,3-7 0-16,-1-2-2 0,2 0 3 15,0-2-1-15,5 1-1 0,-1-2 0 0,-1-1 2 16,1 0-1-16,-1 0-2 0,-3 0 1 15,0 0 2-15,-1 0 0 0,1-2-4 16,0 1 4-16,-1 0 0 0,1-1-2 16,-4 1 0-16,-2 0 0 0,2 2 1 15,-3 2 1-15,1 3-2 0,-2 1 0 0,-2 1 0 16,0 2 1-16,0-2-2 0,0 3 1 15,0 0 1-15,0 2-2 16,0-1 1-16,0-1-8 0,0 2-2 16,0-1-5-16,0 1-12 0,0 0-9 0,0 0-12 15,0 0-16-15,0 0-18 0,0 2-59 16,0-1-25-16</inkml:trace>
  <inkml:trace contextRef="#ctx0" brushRef="#br0" timeOffset="36626.75">6458 11681 8 0,'0'0'-8'0,"0"0"66"0,0 0 110 0,0-1-133 16,0 1 8-16,0-2-3 0,0 1-13 15,0 1-6-15,0 0-5 16,0 0-3-16,0-1-4 0,0 1-3 0,0 0 0 15,0 0-2-15,0 0 0 0,0 0-1 16,2 0-1-16,-2 0 8 0,0 2-2 16,0 3 3-16,0 3 0 0,0 1-5 15,0 3 2-15,0 1-4 0,0 2 0 16,0 2-1-16,-2 2-3 0,0 2 0 15,-3-2 1-15,1 0 1 0,0 0 1 0,-2-4-3 16,0 0 2-16,-2-3 1 0,1-3-2 16,5-4 1-16,2 0 2 0,-2-3 4 15,0-2-1-15,2 0 5 16,-2 0-2-16,2-1-3 0,0-10-5 0,0-3-4 15,6-5 2-15,5-3 1 0,1-2 0 16,-2-2-1-16,5 0 0 0,-3-4 0 16,3 3 1-16,-5-2-2 0,4 0 1 15,-1 3 1-15,3 2 0 0,-3 4-3 16,1 2 1-16,3 5 2 0,-5 2-2 0,7 3 1 15,-5 3-2-15,1 1 2 0,1 3 0 16,-5 1-2-16,-1 0 1 0,-4 6 1 16,2 7 1-16,-3 2-2 0,-1 3 1 15,-4 1 2-15,0 0-2 0,0 2 0 16,-4-2 0-16,-3 3 1 0,-5 0-2 0,0-4 0 15,-1 1-1-15,1-3 3 16,1-1 0-16,-1-4-3 0,4-1 2 16,0-2 0-16,3-4-3 0,-1-2 1 15,4-2-4-15,2 1-2 0,0-1 0 0,0 0-3 16,0 0-6-16,0 0 2 0,0 0-5 15,0 0 1-15,0 0 6 0,4 0 1 16,0 0 1-16,1 0-1 0,-1 8 4 16,-2 0 4-16,4 4 1 0,-4 3 0 15,6-1 2-15,1 3 15 0,-1-3-14 0,4 0 1 16,3-2 7-16,1-1 2 0,3-4-4 15,6-4-2-15,-1-3 4 16,3 0 2-16,6-10 0 0,-2-6 0 16,5-1 3-16,-1-4-2 0,-2-3 1 0,-4 1-2 15,-7 1-5-15,-7 2 5 0,-9 2-7 16,0 2 2-16,-6 0 0 0,0 4 0 15,0 2-2-15,-8 2-3 0,-6 6 1 16,-1 2-1-16,-1 0 0 0,-3 7-4 16,2 8 2-16,-1 3 2 0,5 1-3 15,3 3-7-15,4 0 3 0,0 0-2 0,6-3-1 16,0-1-3-16,2-4-3 15,10-2 4-15,-2-4-1 0,7-5 4 16,2-3 7-16,-1 0 6 0,5-2-1 16,-2-11 3-16,1-1 7 0,-3-1-8 0,-3-2 4 15,-1 1 0-15,-3 0 1 0,5 3 4 16,-9 0-4-16,0 4-3 0,-1 3-3 15,-5 1 5-15,0 4-2 0,-2 0-2 16,2 1-5-16,0 0-2 0,0 0-5 16,2 6 5-16,0 2 2 0,0 4 2 0,3 0-4 15,-1 0-7-15,0 0 3 16,0-1 6-16,-2-1 0 0,-2-1-3 15,-2 1 4-15,0-2 1 0,0 3 0 16,-8-2-4-16,0 1 6 0,-7 0 4 0,3-2 0 16,4-1-1-16,-3 0 5 0,5-2-5 15,0-2-2-15,4-1-6 0,0-2 1 16,2 0 0-16,0 0-13 0,4 0-17 15,10-7-1-15,3-6-20 0,2-5-57 16,-1-1-143-16</inkml:trace>
  <inkml:trace contextRef="#ctx0" brushRef="#br0" timeOffset="37038.78">7373 11756 23 0,'2'0'245'16,"1"0"-140"-16,-3 0-66 0,0 1 13 16,-3 5-19-16,-5 3-23 0,2 3 4 15,-4 2-4-15,1-1-8 0,3 0-2 16,4-2 0-16,2-1 0 0,0-1-3 15,0-1-17-15,10-1 2 0,5-3 13 0,1-3-20 16,5-1-32-16,0 0 24 0,-1-12 2 16,5 0-55-16,-6-3 37 0,0 1-12 15,-5 1 25-15,-2 0 31 16,-1 2 19-16,-7 0 46 0,2 3 5 0,-4 0-3 15,0 3-4-15,-2 1-11 0,0-1-7 16,0 2-7-16,0 2-6 0,0 1-3 16,-2 0-7-16,2 0-10 0,-2 0-6 15,2 4-3-15,0 7 3 0,0-1-2 16,0 2-3-16,0-2 2 0,0 1-4 0,4 2-3 15,0-2 2-15,0 2-6 0,1-1 10 16,-3 1 3-16,0 4-1 0,0-1 2 16,-2 0 17-16,0-2-12 0,0-2-4 15,-6-1 1-15,-3 1 0 16,-1-2-4-16,4-2 1 0,0-3 3 0,6-1-3 15,-2-3-1-15,2-1 1 0,0 0-7 16,0-1-17-16,8-10-18 0,2-5-20 16,7-7-50-16,-7-2-138 0</inkml:trace>
  <inkml:trace contextRef="#ctx0" brushRef="#br0" timeOffset="37684.82">7803 11423 224 0,'0'-2'136'0,"0"1"-114"16,0 1 4-16,0 0-3 0,-2 9-14 15,0 6 6-15,0 4-8 0,-2 5-2 16,2 3-6-16,-2 3 5 0,-2 5-2 16,-1 3-1-16,-3 5 2 0,2-2-1 15,-2 1-1-15,-1-7-1 0,7-5 0 0,0-7 0 16,2-7-2-16,2-3-1 0,0-5 1 15,0-2 0-15,4-4-2 0,4-2-5 16,1 0 5-16,3 0-1 0,7-8 1 16,3-4 0-16,3 2-7 0,6-2 6 15,0 2-1-15,-2 1 17 0,-4-1-22 16,-7 2 8-16,-5 2 2 0,3 1 2 15,1-2-1-15,-5 1 14 0,-3 1 12 16,-3 0-26-16,-6 2 21 0,0 0 6 16,-2 0-17-16,-7 1 2 0,1 2 0 0,0 0-3 15,-2 0 3-15,1 0-3 0,-1 0 1 16,4 2-3-16,-3 4-2 0,1 5 0 15,2-3-1-15,0 3-5 0,2 1 0 16,0-3 2-16,4 3 0 0,0-1-1 16,0-1-2-16,6-1 0 0,4 0 2 15,2-5-2-15,-1-3-6 0,5-1 4 16,-5 0 2-16,3 0 1 0,-6-7 0 15,3-1 1-15,-3-1 1 0,2-1 0 16,-5-1-2-16,-1-1 2 0,0 1 1 0,-4 1-1 16,2 2-1-16,-2 0-1 0,2 2 2 15,0 2-1-15,0 1-3 0,2 2 0 16,-4 1-2-16,2 0-10 0,2 0 0 15,1 7 5-15,-3 3-1 0,2 0-1 16,0 2-8-16,0-1 13 0,6 3-11 0,1-5 9 16,3-2 11-16,-1-3 23 15,-1-4-31-15,-4 0 6 0,-4 0 6 16,7 0 6-16,1-5 3 0,5 0-2 15,-3-4-1-15,-2 0-5 0,3 0 5 16,-3 1-2-16,3 1-8 0,-1 2-2 0,3 3 1 16,1 0-2-16,7 1-11 0,6-1 4 15,9-1-30-15,-1-1-51 0,-4-1-60 16</inkml:trace>
  <inkml:trace contextRef="#ctx0" brushRef="#br0" timeOffset="38511.87">8899 11658 1 0,'2'-1'122'0,"-2"-2"-13"0,0 2-73 0,0-2 17 16,0 0-14-16,-4 1-7 0,-4 0-4 15,-1 1-6-15,-3 0 1 0,2 1-6 16,-1 0-2-16,1 0 1 0,-2 0-1 16,1 2 1-16,1 2-3 0,-5 3 2 15,5 4-3-15,-2 1 1 0,1 5-7 16,3 3 1-16,0-1-2 0,6 0-4 15,0-2-1-15,2 1 0 0,0-4 1 16,2 0-1-16,6-2-1 0,0-1 1 16,3-1 0-16,3-4-4 0,3 0-7 0,-1-4-1 15,3-2-5-15,-1 0-5 0,1 0-3 16,2-3-5-16,-1-5 2 0,1 0 2 15,0-2-6-15,-3 0-50 0,3-2-3 16,-5-2 13-16,3 0-32 0,-4-2 38 16</inkml:trace>
  <inkml:trace contextRef="#ctx0" brushRef="#br0" timeOffset="40255.97">9083 11693 2 0,'0'-2'5'0,"0"0"52"16,0-1 23-16,0 3-53 0,0-2 9 15,0-1-5-15,0 3-2 0,0-1-1 16,0 1-6-16,0 0-1 0,0 0-3 15,-2 0-6-15,0 0-3 0,0 0 8 16,0 0 3-16,0 0-5 0,2 0-2 0,-5 0 3 16,3 0-5-16,0 0 0 15,0 0-1-15,-2 0-1 0,2 1-2 16,0-1-1-16,2 4-3 0,0-3 1 15,-4 1-4-15,4 0-1 0,0-2 3 0,0 3-4 16,-2-1 4-16,2 0-2 0,-2 1 0 16,2-2 2-16,0 2 2 0,0-3-2 15,0 1-2-15,0-1 1 0,0 0 1 16,0 0-2-16,0 0-2 0,0 2 2 15,0 0 1-15,0 1-2 0,0-2 0 0,0 0 2 16,0 0 0-16,0 1-1 0,0-1 0 16,0 0 2-16,0-1-2 15,0 0 1-15,0 0 1 0,0 0 1 16,0 1-2-16,0 0-1 0,0 0 0 0,0-1 1 15,0 2 0-15,0-2-2 0,0 0 0 16,0 1 1-16,0 0 1 0,0 1-1 16,0-1 0-16,0 3 1 0,0-2 1 15,0 1-3-15,0-1 1 0,0 0 1 16,0 4-1-16,0-2 0 0,0 1 0 0,0 3 1 15,0-1 0-15,0 0-2 0,0 1 0 16,0 1 2-16,0-2-1 0,0 0-1 16,2-1 1-16,4 0 0 15,-2 0 2-15,2-1-3 0,1-1 1 16,1-3 1-16,2 0-2 0,0-1 2 0,3 0 0 15,1 0 3-15,-1-8 5 0,-1 1-10 16,1-3 1-16,-1-1 4 0,0-1-3 16,-1 2-1-16,-7 1 1 0,2-1 2 15,-6 0 1-15,0 0-3 0,0 4-3 16,0-1 5-16,-2 3-1 0,-4 0-4 0,6 2 1 15,-2 2 2-15,0 0-4 0,0 0 0 16,-1 0-2-16,3 2 2 0,0 3-7 16,0 0-4-16,3 1-2 15,3-3 4-15,2 1-4 0,4 0 2 0,3-3-5 16,1-1 13-16,1 0 2 0,-3 0-17 15,3 0 18-15,-3 0 2 0,-1 0 0 16,-1 0 0-16,-3 0 1 0,-1 0 2 16,-8 0 0-16,4 1-1 0,-4 2 2 15,0 1 2-15,0 4 6 0,0-1-7 0,-4 1-1 16,-4-2 1-16,3-1-1 0,1 0-2 15,0-3-1-15,2 0 2 0,0-2 1 16,2 0 0-16,0 0-1 0,0 0 2 16,0-2-5-16,0-5-1 0,6 1 0 15,2-3 2-15,1 0-2 0,-1-1 2 16,0 1-5-16,1 0 3 0,3 3-1 15,-4-1 1-15,7 0 2 0,-5 2 0 16,0-3-2-16,1 4 2 0,-3-1 0 16,2 3 0-16,-1 0 5 0,3 0-1 0,-2 1 1 15,1 0 1-15,-5 1 0 0,0 0-3 16,-2 0-1-16,0 0 2 0,-2 0 0 15,2 4-3-15,-1 3 1 0,-3 1-2 16,0-1 0-16,0 2 1 0,0 0-1 16,0 1 3-16,0-1-2 0,0-1-2 15,0-2 2-15,0-3 0 0,0 0 1 16,0-3-2-16,0 0 3 0,0 0 2 15,0 0 2-15,0 0 8 0,0 0-9 16,0-8-5-16,0-2 1 0,0 1-3 0,0-1 0 16,2-1 2-16,2 0-1 0,2-2-2 15,-4 2 2-15,4-1 0 0,-2 4 0 16,0 0-5-16,3 5 1 0,-5 1 0 15,4 2-3-15,-4 0 1 0,2 0 1 16,0 0 0-16,0 0-2 0,3 4 3 16,1 1-4-16,0 1 2 0,0-1 2 15,3-3 3-15,-1 1 0 0,3-3 1 16,1 1 1-16,0-1 0 0,5 0 6 15,-2 0-2-15,-1-6 4 0,1-3-1 16,-1-1 0-16,-1-2 3 0,-3-1 4 0,0 0-6 16,-1 0 2-16,-1 2-3 0,-4-2-3 15,-4 1 0-15,-2 1-2 0,0 0 2 16,0 3-1-16,-4 3-1 0,-4 2-1 15,-4 3 1-15,1 0 0 0,-3 0-5 16,3 6 1-16,-1 5 2 0,2 1-1 0,-1 5-2 16,3 0 0-16,0 0 4 15,2 3-2-15,2-3-4 0,4 0 3 16,0-2 2-16,0-2-1 0,0-3-4 15,16 2 4-15,3-4 1 0,5-3 0 0,3-2 14 16,-6-3-13-16,0 0-1 0,-7-5 1 16,1-3-3-16,1-2 3 0,-1 1-1 15,-3-1-1-15,-4 1 0 0,-1 1 1 16,-1 1 4-16,-2 2-5 0,0 1 0 15,-2 3 0-15,-2 1 3 0,0 0-1 0,0 0-5 16,0 0 1-16,0 4 1 0,0 7 3 16,-2 2-3-16,0-1 2 15,2 3 0-15,0-2-1 0,0 0-2 16,0 3 0-16,6-1 2 0,7 2-4 0,1-5 3 15,0 0-27-15,3-6 17 0,-3 0 12 16,-1-2-2-16,1-4-55 0,-1 0 41 16,-1 0-14-16,-2 0 10 0,1-3 16 15,-5-5 3-15,-2 0 1 0,2-3-1 16,-2 0 4-16,3-5 3 0,1 0-3 0,-2-1 0 15,-2-1-2-15,2-3 7 16,-1-1-4-16,-1-1-2 0,0-4 0 0,0 2 0 16,2-3-4-16,3-1 4 15,-5 1-6-15,6 2 4 0,-2 4-4 0,1 5-2 16,-3 8 1-16,0 4 4 0,-4 5-5 15,0 0-2-15,0 0 4 0,-2 7 3 16,0 7 0-16,0 1 1 0,-2 5 0 16,-2 3 1-16,-2 1 1 0,0-1-3 15,1 0 4-15,-1 0 7 0,0 0 2 16,2-1-1-16,2-2-2 0,0-2 0 0,2-4-3 15,0-4-3-15,2-2-4 0,4-2 3 16,2-2-3-16,5 0-1 0,-1-4-1 16,9 2-16-16,8-2-15 15,12 0-19-15,7-1 27 0,1-11-346 0</inkml:trace>
  <inkml:trace contextRef="#ctx0" brushRef="#br0" timeOffset="40543.99">10792 11596 36 0,'-2'0'378'0,"0"0"-339"0,2 0 3 0,0 0-9 15,4 0-11-15,7 0-5 0,5-3-10 16,7-1-4-16,2 0-3 0,2 1 0 15,0-1-3-15,-1 2-3 0,1 1-22 16,-2 1-3-16,-4 0-23 0,-5 0-22 16,-5 0-131-16</inkml:trace>
  <inkml:trace contextRef="#ctx0" brushRef="#br0" timeOffset="40747">10768 11834 245 0,'18'0'214'0,"5"-10"-178"16,2-3 32-16,2 1-22 0,2-2-14 0,8-3-8 16,0 1-14-16,8 0-5 15,3 2-2-15,6 3-5 0,6 0 0 16,8 3 2-16,4 4-46 0,-1 2-18 15,-11 2-56-15,-7 0-211 0</inkml:trace>
  <inkml:trace contextRef="#ctx0" brushRef="#br0" timeOffset="42292.09">11814 11447 46 0,'2'0'-7'0,"0"0"261"0,-2 0-189 15,0 0-21-15,0 0-5 0,0 0-7 16,0 0-6-16,2 2-13 0,0 3 5 16,2 2-1-16,-2 3 0 0,-2 0-6 15,2 4 3-15,-2 0 19 0,0 1-21 16,0 3-2-16,-2 4-5 0,-2 0-4 0,-4 2 12 15,1-2-9-15,5-3-2 0,-2 2-2 16,0 1 0-16,4-2 2 0,-2-3-3 16,2-4-15-16,0-2-11 15,8-4-16-15,7-2-31 0,1-5-23 0,7 0-84 16,-2-11-15-16</inkml:trace>
  <inkml:trace contextRef="#ctx0" brushRef="#br0" timeOffset="42631.11">12235 11418 115 0,'-10'-7'135'0,"-2"0"-87"0,-5 2-2 16,3 0 12-16,-1 3-19 0,-1 2-9 15,-1 0 6-15,5 0-12 0,-1 4-11 16,1 9-5-16,-1 6-1 0,5 0-5 15,8 6-1-15,0-1 0 0,0 4-1 16,8 0-1-16,7 1 0 0,3-1 1 16,3-4-5-16,4-7-17 0,4-2 9 0,2-8 10 15,2-3-6-15,-2-4-5 0,2 0 10 16,-2-8 3-16,-2-8-1 0,-6-2 2 15,-3-2 1-15,-3-3 5 0,-5 1 9 16,-3 0 0-16,-9 1-5 0,0 3 4 16,-9 3 2-16,-7 1-7 0,-7 0-3 15,-2 1-3-15,-4 2-3 0,-6 2 1 16,0 2-7-16,0 5-7 0,2 2-15 15,12 0-12-15,7 0-4 0,10 3-34 16,1 7-173-16</inkml:trace>
  <inkml:trace contextRef="#ctx0" brushRef="#br0" timeOffset="43976.18">12771 11572 24 0,'0'-6'119'0,"0"0"-12"0,0 0-56 15,0 2 11-15,0 1-11 0,0 0-8 16,0 2-9-16,0 0-8 0,0 1-10 16,0 2-8-16,0 11-1 0,-9 4 4 0,5 2-4 15,0-1-1-15,-4-1-2 0,2 2 1 16,-1-4 2-16,3-1 3 0,-2-5 0 15,6-3-4-15,0-2-4 0,0-2-1 16,0-2 2-16,6 0-1 0,7-2 3 16,3-11-1-16,3-2 0 0,2-3-5 15,-5 2 2-15,5-3-1 0,-3 2 2 16,1 3-2-16,-7 2-1 0,-3 2 2 15,-3 5 0-15,-4 2 0 0,-2 2-2 16,2 1 1-16,-2 0 1 0,0 0-4 0,0 3 1 16,0 8 2-16,0-1 3 0,0 1-4 15,0 0 0-15,0-2 2 0,0-2 0 16,0-1-3-16,0-3 1 15,2 0 1-15,4-3 1 0,3 0-1 0,5 0 0 16,-2-2 1-16,5-4-3 0,-1-5-2 0,3-1-4 16,0 2 2-16,-1-2-4 15,-5 3 3-15,-3 3 2 0,-4 1-2 16,-4 4 8-16,0 0-3 0,-2 1 0 15,0 0 2-15,0 0 1 0,0 3 1 0,-4 8 8 16,-2 6-3-16,-2 0-1 0,4 2 0 16,-3 3-2-16,3-1 0 0,2 1 17 15,2 1-13-15,0-4-7 0,0-1 2 16,2-1 0-16,4-5-5 0,7-6 1 15,1-1-3-15,1-3 0 0,8-2-10 0,-1 0-36 16,1-6-7-16,4-9-31 0,-2-4-219 16</inkml:trace>
  <inkml:trace contextRef="#ctx0" brushRef="#br0" timeOffset="44351.2">13314 11719 41 0,'-2'5'292'0,"0"-4"-250"15,2-1-27-15,0 0 22 0,0 0 8 16,4 0 0-16,9-6-16 0,3-8-12 0,7-5-3 16,2-1-4-16,2-3 1 15,4-3-3-15,0-4 0 0,0 0-3 16,-2 1-1-16,-2 0 1 0,-5 0-1 0,-3 1-2 15,-1-2-2-15,1 0 3 0,-2-1-2 16,-3 4-2-16,-2 4 2 0,-5 9 1 16,-1 6-1-16,-6 5 2 0,0 3 1 15,0 0-5-15,0 13 3 0,0 5-2 16,0 5 4-16,0 1-1 0,0 2 1 0,0 3-6 15,-6 1 4-15,2 2-2 0,-3 0-5 16,5 0-2-16,0-4-6 16,2-1 5-16,0 0 5 0,0-3 0 15,4 0-9-15,5-1 9 0,-1-4 0 0,2-2-12 16,1-4 4-16,3-2-24 0,-6-6-3 15,1 1-23-15,-1-5-36 0,-6-1-48 16,-2 0-48-16</inkml:trace>
  <inkml:trace contextRef="#ctx0" brushRef="#br0" timeOffset="44534.21">13453 11602 313 0,'29'-11'112'0,"6"3"-61"15,2-1 6-15,7 1-40 0,5 1-9 16,5 0 0-16,2-2-6 0,8 4-2 16,2 0-22-16,4 0-52 0,17-1-117 0</inkml:trace>
  <inkml:trace contextRef="#ctx0" brushRef="#br0" timeOffset="51768.63">17440 10482 13 0,'-2'2'9'16,"0"1"28"-16,0-3 111 16,0 1-109-16,0 0 0 0,0-1 4 0,2 1-16 15,-2 1-7-15,2-1-2 0,-2 1-5 16,-2 0 2-16,2 1 5 0,-3 0-5 15,3 0 2-15,-2 1 0 0,2-1-3 16,-2 1-3-16,0-1-3 0,-2 0 2 16,6-1 1-16,-2 1-8 0,2-1-3 0,0-2 0 15,0 0 1-15,14 0 1 0,7-3 3 16,8-12-1-16,10-3 1 0,2-7-2 15,11 0 1-15,4-6 0 0,4 0 4 16,0-2 10-16,-2 4-4 0,-13 3-8 16,-2 6 0-16,-16 7-5 0,-4 3-1 0,-11 7 0 15,-5 0 2-15,-1 3-4 16,-6 0-4-16,0 0-6 0,0 3 0 15,-13 9-3-15,3 2-10 0,-6-1-23 16,3 0-10-16,-1-3-52 0,-3-2-138 16</inkml:trace>
  <inkml:trace contextRef="#ctx0" brushRef="#br0" timeOffset="52015.64">17757 10349 68 0,'0'-5'255'15,"-9"4"-202"-15,-1 1-2 0,0 0-5 16,-5 13-12-16,3 8-8 0,-3 7-1 0,5 2-12 16,2 3 0-16,-1 0-1 0,5 1-10 15,2-1-2-15,2-1 3 0,0-3-1 16,6-5-3-16,9-3 0 0,3-4-4 15,3-2-15-15,6-5-10 0,2-3-12 16,-2-4 28-16,6-3-34 0,-2 0-84 0,6-6-1 16,-2-6-40-16</inkml:trace>
  <inkml:trace contextRef="#ctx0" brushRef="#br0" timeOffset="52273.66">18180 10541 196 0,'-14'-6'68'16,"-3"5"-5"-16,-3 1 3 0,-3 0-27 15,2 9-5-15,-2 7-8 0,5 6-5 16,1 2-6-16,9 1-8 0,6-1-4 15,2-1-2-15,4-2-1 0,13-5 0 0,3 0-4 16,5-7-9-16,4-4-2 0,-2-5 1 16,0 0 1-16,0-6 6 0,-2-8 6 15,-3-2 6-15,-5-4-3 16,-5-1 3-16,-4 1 14 0,-5 0-2 0,-3 4 3 15,0-2-3-15,-9 5-6 0,-1 1-3 16,-2 1-2-16,-5 3-4 0,5 2 0 16,-1 2-3-16,-1 0 0 0,5 4-12 15,7 0-13-15,2 0-23 0,5 5-32 16,9 4-61-16</inkml:trace>
  <inkml:trace contextRef="#ctx0" brushRef="#br0" timeOffset="52813.68">19348 10472 29 0,'4'-3'32'0,"1"-1"114"0,-1 0-89 16,-2 0-15-16,2 1 3 0,-2 1-14 15,-2 1-4-15,0 1-4 0,0 0 0 16,0 0-5-16,0 0 1 0,0-1 7 15,0 1 0-15,-8 0-19 0,-7 0 3 16,1 1 2-16,-1 7 2 0,-7-1-2 16,3 4 0-16,-4 4 1 0,2 0-1 0,3 3-1 15,1 2 2-15,1 3-1 0,-1 1-3 16,5 0-4-16,-1 2 2 0,7-2-4 15,2-1-2-15,4-2-2 0,0-3 0 16,10-5 1-16,7-1-9 0,0-3-8 16,7-2-15-16,3-3-1 0,6-4 8 15,0 0-42-15,5-2-44 0,-5-11-26 16</inkml:trace>
  <inkml:trace contextRef="#ctx0" brushRef="#br0" timeOffset="53326.71">19640 10529 50 0,'0'-4'125'0,"-6"-1"0"16,-3 2-74-16,-3 2 12 0,-1 1-24 0,-1 0-1 16,-1 2-1-16,1 10-10 0,2 6-7 15,-1 6-7-15,-3 3-2 16,3 2-1-16,3-3 1 0,6-2-6 15,4-5-2-15,0-5-2 0,10-1-1 16,5-6-1-16,3-5 3 0,1-2-1 0,8-2-5 16,-2-12-8-16,1-3-4 0,-1 0 0 15,-6 0-1-15,-3 4-5 0,-7 0 4 16,-1 7-2-16,-4 0-1 0,-2 3-4 15,-2 3 1-15,0 0-2 0,0 4-2 16,-4 6 19-16,-2 1 4 0,2-1 2 0,2-3 1 16,2-1-1-16,0-4 6 0,0 0-3 15,0-2-3-15,6 0 4 16,4-1 1-16,2-11 8 0,5-7-5 15,4-4 3-15,1-4 0 0,1-7 6 0,0 1-7 16,-5-3 7-16,1-2 1 0,-2 1 1 16,-5-2-9-16,-2-1-1 0,-3-2-5 15,-1 5 3-15,-6 7-3 0,0 11 0 16,0 7 7-16,0 8 8 0,-4 4 0 15,0 0-8-15,-3 13-8 0,-3 7 4 0,2 6 0 16,-1 7-1-16,1 4-1 0,0 3 0 16,0 3 0-16,-1 0-3 15,1-2 3-15,4 0 1 0,4-6-4 16,0-4-1-16,2-6-7 0,8-5-23 0,7-3 7 15,1-6 10-15,3-4-43 0,2-7-2 16,2 0-4-16,0-5-57 0</inkml:trace>
  <inkml:trace contextRef="#ctx0" brushRef="#br0" timeOffset="53530.73">20204 10483 51 0,'0'-10'139'0,"-2"2"-78"16,-8 3 16-16,-3 3-30 0,1 2-7 0,-1 0 0 16,1 0-12-16,-2 7-7 0,1 5-6 15,3 4-2-15,-1 2-2 0,3 1-5 16,2 0 0-16,-2 1 0 0,4 1-1 15,4-1-2-15,0-4-2 0,0-1 0 16,0-2 0-16,2-3-2 0,8-2-1 16,0-3-3-16,1-1-8 0,3-4-6 15,-1 0-11-15,-3 0-4 0,4-2-13 0,-3-5-19 16,1-1-42-16,1-3-50 0</inkml:trace>
  <inkml:trace contextRef="#ctx0" brushRef="#br0" timeOffset="54261.77">20287 10539 30 0,'0'-5'5'0,"4"1"37"0,-4-1 77 15,0 3-84-15,0-1 2 0,0 0 2 16,0 2 1-16,0-3-1 0,0 4-11 16,0 0-4-16,0 0 0 0,0 0-1 15,0 0-5-15,-2 0-5 0,-4 4-7 0,-3 3 5 16,1 4 1-16,4-1-5 0,-4 2 3 15,-1 5-2-15,1 1 2 0,-2 4-2 16,4 0 5-16,-1-3-5 16,7 0-6-16,0-4 0 0,2-1 0 0,11-3-1 15,-1-3-1-15,7-4 0 0,-1-4 0 16,7 0-3-16,-2-6 0 0,2-7-13 15,2-1 6-15,-9-1-11 0,-1 0-10 16,-5 2 12-16,-4 3 2 0,-3 0 1 16,-1 4-7-16,-2 0-1 0,-2 5 4 0,0 1 9 15,0 0-6-15,0 0-8 0,0 6 20 16,0 2 5-16,0 1-8 0,0-2-6 15,0 1-3-15,0-3 7 16,0 0-1-16,4 0-11 0,4-2 19 0,5-3-3 16,5 0 0-16,7-5 25 0,2-9 38 15,2-5-63-15,-2-4 11 0,4-5-3 16,-6-3 5-16,-3-1 14 0,-3-1-19 15,-7-2 15-15,3-2 6 0,-7-6-7 16,-2-1-8-16,-2-1-8 0,-2 8 3 0,-2 6-2 16,0 8 0-16,0 11 1 0,0 7 12 15,-2 5 3-15,-2 0-16 0,0 17-1 16,-4 4-2-16,2 9 3 0,-1 2-2 15,1 2 1-15,0 5 1 0,-2 2-1 16,2 3 0-16,1-4 1 0,3-2-4 0,2-6-2 16,0-5-21-16,11-5 21 15,7-8 18-15,7-4-8 0,-2-7-11 16,0-3 5-16,6 0 4 0,2-3-5 15,2-10 1-15,2-3 1 0,2-1-2 0,-6 1 2 16,-6 1-1-16,-5-1 1 0,-5 3 3 16,-7 0-1-16,-4 1-1 0,-4 1 5 15,0 0 0-15,0 2 1 0,-4 1-2 16,-6 1 5-16,-5 4 1 0,-1 3 1 15,-3 0 1-15,5 1-1 0,-1 8 2 16,1 4-5-16,3 4-4 0,-1 2-1 16,4 2-3-16,2 2 0 0,1-3-2 15,5 1 2-15,0-1-2 0,3-4-6 16,5-2-7-16,4-1-3 0,3-5-7 0,1-1-5 15,3-6-17-15,-3 1-22 0,5-1-17 16,-7-1-46-16,1 0-6 0</inkml:trace>
  <inkml:trace contextRef="#ctx0" brushRef="#br0" timeOffset="54682.78">21083 10581 16 0,'8'-13'14'0,"0"-4"10"0,0-5 106 16,5-6-116-16,1-1 5 15,1-5-10-15,-1-2-8 0,1 2-4 16,1 4 3-16,-1 4 0 0,-5 10 13 0,-2 8 7 15,-6 4 2-15,0 4-4 0,0 0-13 16,-2 2 3-16,0 11 5 0,-4 5-3 16,-6 2-8-16,2 1 3 0,-7 0-4 15,5-3-1-15,0 1-3 0,-1-1 1 16,5 0 1-16,-2 0-4 0,8-1-12 0,0 0-1 15,0-2 8-15,0-1 7 16,12-1 3-16,3 0-5 0,5 0-4 16,7-3-32-16,4-1 74 0,6-3-24 15,1-3-73-15,-5-2 35 0,2-1-53 0,-2 0 81 16,2-7 0-16,0-6-2 0,0-5 13 15,-4-1 6-15,-6-3 7 0,-8 1 39 16,-9 1 0-16,-4-3-23 0,-4 1 17 16,0 1-25-16,-12 4-4 0,-5 5 4 15,-4 4 3-15,-1 8-5 0,-1 0 0 0,0 5-8 16,7 12-10-16,-1 3-1 0,7 4-4 15,2 5 5-15,6-2-5 16,2 3-5-16,6-1 0 0,12-2 1 16,7-3-9-16,6-3-28 0,17-3-11 0,14-8-20 15,20-9 55-15,16-3-239 0</inkml:trace>
  <inkml:trace contextRef="#ctx0" brushRef="#br0" timeOffset="57697.97">22571 10345 29 0,'0'0'4'0,"0"0"187"16,0 0-137-16,0 0-21 0,0 0 3 15,0 0-15-15,0 2-9 0,0 3-4 16,2 4-4-16,0 0 14 0,0 6-2 15,0 1-2-15,-2 1-6 0,2 1 1 16,0 0 2-16,0-1 1 0,-2-2-1 0,2 0-2 16,-2-3 0-16,0-2-1 0,2-4-5 15,-2-2 3-15,0-2 0 0,0-2 1 16,3 0 5-16,-3 0 3 0,0 0 2 15,0-4-6-15,0-7-11 0,2-4 0 16,2-4-2-16,2-1 4 0,-2-2-1 16,2-1-2-16,-4-2 1 0,5 1 1 15,-5 1-1-15,2-3-1 0,0 2 1 16,0 1 0-16,0 5 0 0,0 6-4 15,-2 5 4-15,0 3 0 0,3 4-4 0,-3 0-1 16,4 0 1-16,0 6 3 0,0 7 1 16,0 4-2-16,5-1 2 0,-3 2-3 15,4-3-3-15,3-5-2 0,1 1 1 16,1-7 3-16,6 1 3 0,-1-5 0 15,3 0 2-15,4 0-2 0,2-11 1 16,4-3 2-16,-2-4 3 0,3-3 0 16,-3-2 0-16,-6-1 1 0,-3 0-2 15,-5 1 2-15,-5 3-4 0,-9 1 1 16,-3 4-2-16,-2 4 5 0,-5 3-1 0,-7 6-4 15,-4 2 0-15,-5 3 0 0,-4 14 0 16,2 6-2-16,1 4 0 0,1 6 1 16,4-3 0-16,7 3-2 0,8-4-2 15,2-2 3-15,4-2-5 0,9-6-7 16,1-1 5-16,7-8 1 0,6-6 4 0,4-4 8 15,2 0-3-15,0-10 0 16,-2-8 2-16,-2-2 1 0,-7-3-1 16,-3 3 4-16,-5 0 0 0,-3 2 2 15,-3 4 2-15,-4 3 3 0,-4 1-1 0,0 2-5 16,0 4 2-16,0 0-1 0,0 4-7 15,0 0-3-15,0 0-1 0,-2 1 2 16,2 8-6-16,0 5 3 0,0 1 1 16,8 2 0-16,3 0-4 0,-1 1-8 15,2 0 6-15,3-1 3 0,-7 0 1 16,0-2 1-16,1 0 2 0,-7-1 2 0,0-4-2 15,-2-3-1-15,0 0 3 16,-4-2 0-16,-2 1 2 0,-3-1 3 16,-1-2 0-16,-5 2 5 0,3-2-3 15,-2-1-4-15,1 2 1 0,5-3-3 0,0 0-1 16,4-1-3-16,4 0 1 0,-3 0 1 15,3 0-11-15,3 0-23 0,11-1-4 16,3-7-27-16,5-5-33 0,-1-2-134 16</inkml:trace>
  <inkml:trace contextRef="#ctx0" brushRef="#br0" timeOffset="57874.98">23569 10232 141 0,'0'-1'241'0,"0"0"-187"0,-8 1-7 15,2 0-11-15,-2 9-22 0,-5 5 4 16,7 4-8-16,4 1-9 0,2 1 0 15,0 0-1-15,0 0-5 0,0-3-14 16,14-2-9-16,1-5-9 0,8-5-3 16,8-3-5-16,4-2-56 0,2-3-24 15,2-12-38-15</inkml:trace>
  <inkml:trace contextRef="#ctx0" brushRef="#br0" timeOffset="58118.99">23867 10272 10 0,'6'-13'23'0,"-6"1"125"16,0 0 1-16,-4 2-114 0,-4 2 26 0,-7 3-32 16,3 3-3-16,-3 1 5 0,5 1-12 15,0 0-5-15,6 6-9 0,2 4-4 16,2 4-1-16,0 3-1 0,0 0-1 15,10 5 0-15,0-2-3 0,5 2 0 16,1-1 2-16,1-2-5 0,-1 3 6 0,1-1 0 16,-1-1 0-16,-5-2 9 0,-3-2 3 15,-8-4-10-15,0-4 3 0,0-1 4 16,-12 0 3-16,-3 1 5 0,-6-2-5 16,1 2 7-16,-1-3-5 0,5 0-6 15,1-3-2-15,7 0-1 0,4-1-3 16,4 0-4-16,0-1-18 0,2 0-26 15,12 0-6-15,1-3-32 0,3-15-118 16</inkml:trace>
  <inkml:trace contextRef="#ctx0" brushRef="#br0" timeOffset="58790.03">24127 9893 369 0,'0'-4'19'15,"0"4"13"-15,0 0-10 0,0 7-17 16,0 11 10-16,0 6-3 0,2 8-5 15,1 4-1-15,-1 9-3 0,-2 5-3 16,0 2 0-16,-9 0-3 0,1-3-2 16,2-4 2-16,0-7 0 0,2-6 3 0,-3-5 0 15,7-8-9-15,-2-4 8 0,2-6-8 16,0-4-7-16,6-5-12 0,9 0 1 15,6-5 4-15,3-5-19 0,5-4 28 16,0-1 4-16,-2 0-11 0,-2 0 10 16,-2 2 10-16,-5 1 15 0,-3 4 42 15,-7-3-50-15,-6 5 8 0,-2 1 16 16,0-3 4-16,0 5-9 0,-2-3-10 15,-6 4 0-15,0 0 5 0,-3 2-7 16,3 0-1-16,-4 0 3 0,3 3-5 0,1 7-2 16,0 3-1-16,4 0-6 0,-1 2 2 15,3 0-2-15,2 0-1 0,0 3-1 16,0-2 2-16,0 1 0 0,7-5-3 15,1 1 1-15,2-4 1 0,1 3-2 16,5-3 1-16,1-3 1 0,-1-2 7 0,-1-4-10 16,-3 0 2-16,-4-4 2 15,-4-4 2-15,3-5-2 0,-3 0-1 16,-2-1 1-16,-2 0 2 0,0 1-2 15,0-2-1-15,0 1 1 0,0-2-3 0,-6 3 3 16,4 3 0-16,-3 3-3 0,5 5 2 16,0 1-3-16,0 1-18 0,5 0 5 15,3 0 4-15,2 6 5 0,3 0-11 16,-1-1-7-16,-2 0 7 0,1 1 4 15,-1-3 4-15,-2 0 5 0,-2-3 5 0,1 0 1 16,-3 0 2-16,2 0 13 0,0-7 2 16,2-4-6-16,1 0-3 15,-1-1 0-15,-2 1 3 0,0 1 4 16,1 0-5-16,3 3-4 0,2-1 0 0,1 4-3 15,-1-2-6-15,3 6 3 0,-3 0 0 16,-2 0-2-16,7 4 0 0,-5 4-3 16,9 4-8-16,2 0-32 0,8 0 10 15,0-4-8-15,2-4-147 0,0 1-30 16</inkml:trace>
  <inkml:trace contextRef="#ctx0" brushRef="#br0" timeOffset="59387.06">25508 10248 74 0,'0'-2'239'16,"0"2"-176"-16,2 0-28 0,0 0-22 15,-2 3 4-15,5 11 9 0,-1 8-1 16,2 3-9-16,4 4-7 0,-2-4-3 16,3-1-1-16,-1-3-5 0,3-4 3 0,-1-1-1 15,-2-7 3-15,5-2 1 0,-1-7 8 16,3 0-2-16,-1-1 3 0,1-12-1 15,1-5 0-15,-1-3-3 0,-5-1 1 16,3 0 0-16,-5-1-3 0,-4 0 1 16,-1 0-4-16,-5 3-3 0,0 5 1 15,0 1 0-15,0 2-3 0,0 2-2 16,0 0 0-16,6 4-1 0,-2 1-11 15,6 1-16-15,5 4-7 0,1 0-8 16,3 3-12-16,1 7-28 0,3 0-66 0,2-3-55 16</inkml:trace>
  <inkml:trace contextRef="#ctx0" brushRef="#br0" timeOffset="60455.12">26228 10165 53 0,'-7'-3'141'0,"-3"-4"-87"0,2 4-30 15,-3 0 35-15,-3 2-15 0,-3 1-5 16,3 0 2-16,-5 0-9 0,3 12-6 0,-3 5-4 16,1 6-1-16,-1 6-3 0,0 1 4 15,3 1-3-15,6-2-5 0,3-4-5 16,7-1-6-16,5-6-3 0,9-5 2 15,7-6-1-15,-1-2 0 0,11-5 2 16,0 0-4-16,4-9 2 0,3-6-11 0,-3-4-1 16,-6 1-7-16,-4 2-2 15,-9 0-4-15,-8 4-2 0,1 3 5 16,-9 3 2-16,2 5-2 0,-2-1 5 15,0 2 11-15,0 0-2 0,0 5-1 0,-4 4 6 16,-3 1 2-16,7 1 2 0,0-4-5 16,0 2 4-16,0-7-2 0,2 1 0 15,7-3 1-15,1 0 4 0,7-2 0 16,1-14 5-16,1-3 0 0,1-3 3 15,-1-4 4-15,2-3 1 0,-3-3-1 16,-1-4-2-16,-3-3 2 0,1-1-5 0,-7-1-3 16,2-1 0-16,-1 0-4 15,-1 4-3-15,-2 7-2 0,-4 8 3 16,0 10 0-16,0 6 2 0,-2 7-2 0,0 0-2 15,0 8-2-15,0 9 2 0,-4 8 2 16,-4 5-2-16,2 6 2 0,0 2-3 16,-1 3 2-16,1 2 0 0,0 0 1 15,2-3-3-15,4-2 2 0,0-6 0 16,0-6 0-16,0-4-2 0,0-5 1 0,2-8 0 15,4 0 1-15,-2-5-1 0,2-1 0 16,3-3 1-16,-1 0 2 0,2 0-1 16,3-4-1-16,-3-4 0 15,5-2 1-15,-1-2-3 0,0 0 1 0,3-1 2 16,0 3-1-16,-5-2-1 0,2 3 0 15,-5-2 1-15,1 5 1 0,-6-2-1 16,0 1 3-16,-4 3-2 0,0-1 1 16,2 0-1-16,-2 3-1 0,0 0 2 15,0 1-2-15,0 1 0 0,0-1-1 0,0 0 2 16,0 1 1-16,0 0-1 0,0 0 4 15,0 0-1-15,0 0 1 0,0 0-4 16,0 0 2-16,0 2-2 0,-4 4-2 16,-2 7-1-16,-4 4 1 15,3 0 0-15,3 3 1 0,0 0-2 0,2-2 0 16,2 0 1-16,0-4 0 0,2-1-2 15,6-2 1-15,3-3 0 0,3-4-1 16,3-4-8-16,1 0 0 0,1-2 4 16,0-9-5-16,-1 1 0 0,1-1 2 15,-1 1 3-15,-1 3-2 0,-5-1 3 0,-1 4 3 16,-3 0 2-16,-2 1 0 0,0 0-1 15,-1 2 0-15,-1-2 3 0,0 2 0 16,2 0-2-16,4-4 0 0,1 0 1 16,1-1 4-16,3 0-1 0,-1 0-4 15,3 2 4-15,1-2 1 0,3 1-5 16,-1-2 4-16,5-2 5 0,-4 1-7 15,-2-2-1-15,-7 0 0 0,0-2 1 16,-3 1-2-16,-5-3 1 0,-2 1-3 16,-2 2 3-16,0-2 0 0,-2 4-1 0,-11 2 1 15,1 3 2-15,-5 4-3 0,5 0-3 16,-2 4 3-16,-3 6 4 0,-2 5 4 15,3 2 2-15,-1 4-7 0,3 3 4 16,8 0-5-16,4-1-3 0,2 1 0 16,8-1 1-16,15-2 2 0,22-3-5 15,25-7 4-15,28-10 3 0,21-1-10 16,12-19-16-16,13-5-23 0,3-3 0 15,2-5-27-15,-15 0-177 0</inkml:trace>
  <inkml:trace contextRef="#ctx0" brushRef="#br0" timeOffset="64135.33">17639 11728 8 0,'0'-10'197'0,"-6"-1"-149"15,-3 1 4-15,1-1 2 0,-2 3-17 16,-1 0-4-16,1 2-5 0,-2-1-6 0,1 7-5 15,-3-1-1-15,-3 1-9 0,3 0 2 16,-3 0 0-16,3 5-2 0,-3 2 2 16,1 5 0-16,-3 3 0 0,0 6-3 15,5 6 0-15,0 5 5 0,5 4-7 16,7 1-2-16,2 1-1 0,6 1 1 15,13-1 0-15,6-3-1 0,4-4-2 16,6-2 2-16,4-10-2 0,11-2 0 16,-3-10 0-16,5-7 2 0,-2 0 0 15,-7-12-1-15,-6-5 0 0,-10-6 1 16,-6 1 1-16,-9-5-1 0,-1-2 0 0,-7 0 1 15,0 1 4-15,-4 1 1 0,0 2 3 16,-8 5 4-16,-7-2-7 0,1 3-2 16,-1 1-4-16,1 1 2 0,-3 1-1 15,1-1-3-15,-3 3 1 0,2 2-1 16,5 5-4-16,4 2-7 0,6 5-8 15,2 5-21-15,0 11-4 0,10 6-9 16,4-8-45-16,-1 1-145 0</inkml:trace>
  <inkml:trace contextRef="#ctx0" brushRef="#br0" timeOffset="64576.36">18025 11489 178 0,'0'-8'98'0,"0"7"-49"16,0 1-2-16,0 0-30 0,2 7 2 16,-2 8 15-16,7 6-16 0,-5 7-2 0,0 3 0 15,2 4 5-15,-2 2-6 0,0 0 1 16,-2 1 2-16,0 1-2 0,0 3-4 15,0-1-1-15,0-2 9 0,0-7 0 16,-2-7-14-16,2-5-4 0,0-5-2 16,2-7 2-16,6-2-2 0,-2-6 1 0,7 0 3 15,1-9 0-15,5-5-3 0,-3-4-1 16,3-2 1-16,0 0-1 15,-3-1-2-15,1 3-3 0,-1 2 2 16,1 5-1-16,-7 6 4 0,0 1-3 0,-1 4 2 16,-3 0 0-16,-2 3-1 0,0 6 0 15,0 5 4-15,0 1-2 0,1 4 0 16,-1 2 0-16,-4 0 4 0,2 2 0 15,-2-2-5-15,0-1 3 0,0 0 1 16,0-5-1-16,0 0-3 0,0-3 1 16,0-3 1-16,0-3-1 0,0-2-7 0,4-3-13 15,2-1-11-15,2 0-22 0,3-5-13 16,-1-7-52-16,-2-6-143 15</inkml:trace>
  <inkml:trace contextRef="#ctx0" brushRef="#br0" timeOffset="65332.4">18528 11838 66 0,'4'2'84'0,"-4"-2"53"16,0 3-83-16,0 0-14 0,0 2 3 15,0 3-4-15,0 2-9 0,0 2-9 16,-4 2-2-16,2 1-3 15,-7 0 3-15,3 1-1 0,0-3 2 0,4-1-8 16,2-2-7-16,0-5-1 0,0 1-3 16,4-5 1-16,4-1 2 0,0 0-2 15,5-1 1-15,-3-9-1 0,5-3 2 16,-3 0-3-16,-2-3-2 0,3 2 1 15,-3 0 2-15,3 0-2 0,-1 0-3 0,-2 1 3 16,5 2 2-16,-7 3-3 0,0 4-1 16,-6-1 2-16,3 5 2 0,-3 0-4 15,0 0-1-15,-2 0 2 16,0 0 3-16,0 0-3 0,0 7 0 0,0 2 3 15,0-1 0-15,-2 0-2 0,2-1-2 16,0-2 1-16,0-1 1 0,6 0-5 16,4-3-5-16,7-1 1 0,1 0 4 15,1 0-9-15,4-8 1 0,-5 1-1 16,-1 0-1-16,-7 2-3 0,-2 0-2 0,-6 4 10 15,3 0 9-15,-5 1-3 0,0 0-2 16,0 0 5-16,0 0 1 0,0 5 4 16,-5 3-3-16,1-2 2 0,0 1 1 15,2 1-2-15,0 0-3 0,2 2 2 16,0-3 2-16,0 3-3 0,2-2-1 15,6-2 0-15,3-2 3 0,1-4-3 16,3 0-3-16,3 0-2 0,5-4-7 16,-2-7-1-16,1-1-15 0,-1-2 3 15,-7 0 10-15,1 0 0 0,-9 1 15 0,-2 1 3 16,-4 4 4-16,0 0 12 0,0 0 1 15,0 4 2-15,-8 1 0 0,-2 0-4 16,1 3-5-16,1 0 2 0,0 0-2 16,2 3-8-16,1 6-2 0,5 1-2 15,0 4 2-15,0 1-3 0,3-1-1 16,5 3 2-16,6-2-1 0,5 2-5 15,2 2-2-15,5-1-4 0,5 0 14 16,-2-4 2-16,2-3-5 0,-10-1 2 16,-6-1 0-16,-7-1 2 0,-8-1 0 15,0 0 6-15,-8 0 8 0,-9-2 6 0,-6 1-5 16,-4 0 5-16,-6 1-7 0,0 4-5 15,-4 1-3-15,6 0-4 0,2 1-4 16,8-4-1-16,11 0 2 0,4-3-13 16,6 3-21-16,2-4-27 0,12-5-25 15,9 0-145-15</inkml:trace>
  <inkml:trace contextRef="#ctx0" brushRef="#br0" timeOffset="65751.42">19830 12006 117 0,'0'0'136'0,"0"0"-101"16,0 0 12-16,0 0 5 0,0-7-25 0,8-10-1 16,5-3-2-16,-1-3 1 0,2-3-1 15,3-4-4-15,2-3-3 0,1-3-1 16,-1-2-5-16,-5-1 4 0,1-2-5 15,-5 1-2-15,0-1-4 0,-1 2-3 16,-1 3 1-16,0 4-2 0,-2 4-1 0,3 9 1 16,-7 7 1-16,0 8 1 0,-2 4-2 15,0 3-4-15,-10 15 4 16,-1 7 1-16,-3 7-1 0,1 4 0 15,1 5 1-15,0 5 1 0,1 5-3 0,1 3 1 16,2 0 2-16,1-4-1 0,7-7-6 16,0-6-13-16,9-6-3 0,9-7-1 15,1-5-2-15,4-6-6 0,3-6-4 16,3-4-11-16,0-3-68 0,-4-3 10 15,2-10-18-15</inkml:trace>
  <inkml:trace contextRef="#ctx0" brushRef="#br0" timeOffset="66563.47">20359 11800 0 0,'-4'0'6'15,"0"0"2"-15,-4 0 121 0,3 0-82 16,-1 0 11-16,0 0-3 0,0 0-18 15,-2-1 2-15,3 1-9 0,-3-1-7 0,2 1-4 16,-2 0-3-16,-1 0 1 0,3 2-1 16,0 3 2-16,0 3-3 0,-2 0 0 15,-1 4-2-15,-1-1-2 16,2 2-3-16,-3 2 1 0,1 2-1 0,0 1 0 15,3 1-2-15,1-1 0 0,4 0-1 16,2-3-5-16,0-1 5 0,0-2-3 16,2-2 1-16,9-3-2 0,1-3 1 15,0-4-1-15,9 0 2 0,0 0-1 16,4-9-2-16,-3-5 3 0,1-6-3 0,2-1-1 15,-9 0-2-15,-1 1 2 0,-7 1 0 16,-2 2-1-16,-4 2 2 0,-2 1-1 16,0 5 1-16,0 2-1 0,0 6 1 15,-4 1 0-15,0 0-2 0,0 5-5 16,-4 7 4-16,1 3 2 0,-1 3 1 15,4 5 1-15,-4 1-2 0,8-1 2 16,0-3-2-16,0-1-2 0,12-3 1 16,3-2 2-16,5-4 0 0,1-4-2 15,2-4 2-15,-1-2-4 0,3 0-3 0,2-11 5 16,0-4 3-16,-4-2-4 0,-5 2 1 15,-3 1 1-15,-5-1 1 0,-2 2 2 16,-1 0-1-16,-3 2 1 0,-2 4 1 16,-2 1 3-16,0 4 5 0,0 1-4 15,0 1-6-15,0 0-2 0,-2 4 0 16,0 7-2-16,-4 1 2 0,3 4 2 15,3 0-1-15,0-1-3 0,0-3 4 16,13-1 0-16,1-2-1 0,3-5-7 16,10-2 0-16,0-2 11 0,2 0-8 0,-5 0-7 15,-7-3 7-15,-5-2-5 0,-1-2 7 16,-7 0-3-16,-2 3 0 0,2 0 3 15,-4 3 2-15,0 1 1 0,0 0-3 16,0 0 3-16,0 0-3 0,0 0-9 16,4 0 6-16,-2 0 4 0,0 5 0 0,2-2-6 15,1 4 2-15,3-1-1 16,2-1-2-16,-2 0-1 0,5-1-1 15,-1-1 0-15,7-3 7 0,10 0 1 16,2 0 14-16,0-6-9 0,0-6-3 0,-11-3 0 16,-1-1 5-16,-2-4 3 0,-1 0-2 15,-8-1 2-15,-1-1 5 0,-5 3 0 16,-2 4-6-16,0 1-3 0,-2 4-4 15,-5 1 2-15,-1 3-4 0,0 3-2 16,2 0-24-16,4 1-18 0,-1-2-52 16,-1-4-197-16</inkml:trace>
  <inkml:trace contextRef="#ctx0" brushRef="#br0" timeOffset="67363.52">22577 11497 59 0,'4'0'133'16,"-2"0"-11"-16,-2 0-73 0,0 2-18 0,2 8-4 15,0 5 5-15,-2 8-4 0,0 4-14 16,0 6 3-16,5 4-10 0,-1 2 0 16,4 2-1-16,2 1-3 0,3-2-3 15,3-2 5-15,1-7 1 0,3-7-3 16,1-8-2-16,4-10 0 0,-2-4 5 15,-1-2-2-15,3-8 2 0,0-11 2 16,0-5 2-16,2-6 2 0,2-5-5 16,-5 0 6-16,-3-4 0 0,-4 6-2 15,-7 0-3-15,-6 3-3 0,0 2 2 0,-2 3-1 16,-2 2-5-16,0 2 1 0,0 4 0 15,-2 0-1-15,-2 6-2 0,2 4-1 16,2 5-3-16,0 2-11 0,0 0-19 16,4 11 6-16,2 6-12 0,5 3-23 15,-3-5-68-15,-2 1-167 0</inkml:trace>
  <inkml:trace contextRef="#ctx0" brushRef="#br0" timeOffset="67645.53">23284 11597 363 0,'6'0'33'0,"5"-2"0"0,-1-3-14 16,6 1 13-16,1 1-6 0,8-2-11 15,2 2-3-15,0 0-5 0,6 1-3 16,-4 1-2-16,2 1 0 0,-5 0-3 15,-5 0-2-15,-2 0-28 0,-9 4-24 16,-4-1-46-16,-6 2-139 0</inkml:trace>
  <inkml:trace contextRef="#ctx0" brushRef="#br0" timeOffset="67841.55">23294 11819 92 0,'0'4'238'0,"7"-4"-189"16,3 0-23-16,4 0 24 0,5 0-22 15,0 0 3-15,5-8-13 0,3 0-8 16,4-3-8-16,2 0-1 0,0-2 0 0,5 3 0 16,-3-3-1-16,-2 2-9 0,0 0-22 15,-4-1-21-15,-6-3-82 16,-7-2-166-16</inkml:trace>
  <inkml:trace contextRef="#ctx0" brushRef="#br0" timeOffset="68060.56">24028 11437 36 0,'2'5'377'0,"-2"0"-354"0,0 4 19 16,0 4 12-16,-2 1-2 0,-4 3-5 15,0 3-18-15,-7 1-9 16,3 0-10-16,-2 2-4 0,1-2-4 0,-1-1 2 15,8 1-2-15,-2-1-3 0,4-3 2 16,2-1-1-16,0-2-11 0,10 1-27 16,2-2-20-16,7-4 19 0,2-8-26 15,-3-1-355-15</inkml:trace>
  <inkml:trace contextRef="#ctx0" brushRef="#br0" timeOffset="68615.59">24442 11405 97 0,'0'1'321'0,"0"4"-307"0,0 4-6 16,-2 6 14-16,-9 3 3 0,1 4 7 15,-5 2-19-15,1 3 0 0,-3 0 1 0,1 2-3 16,1-1-2-16,-1-2-2 0,8-2 2 15,-1-6-3-15,3-4 1 0,2-6-4 16,4-3 2-16,0-4-2 0,0-1 0 16,0 0 0-16,4-4 6 0,9-8-3 15,-3-4-5-15,6-3-1 0,1-3 3 16,2-4 0-16,3-1-3 0,3-3 0 15,2-2 2-15,-2-2-1 0,6-3 0 16,2 1-2-16,2 0 2 0,2 3 1 16,-2 5-3-16,-4 3-1 0,0 6 3 0,-2 5 1 15,-6 4-3-15,0 7 0 0,-5 3 2 16,-3 0 2-16,-1 12-2 0,-1 3 1 15,1 3 4-15,-6 1 11 0,-3 1-14 16,-5 3-1-16,-5-1 2 0,-9 0 0 16,-7-1-2-16,1 1-1 0,-7-1 1 15,0 0-2-15,-4-3 0 0,0-1 0 16,0-3 1-16,2 0-2 0,8-2-1 15,7-2-6-15,3-3-3 0,3-3-3 16,4-2-3-16,4-1 1 0,0-1 3 16,0 1-7-16,0-1 14 0,6 2 2 0,0 0 5 15,1 1-1-15,-3 4 0 0,4 0 5 16,0 2 1-16,3 1 4 0,5 4 1 15,5 1-3-15,10 3 2 0,6-3-6 16,11 0 3-16,1-6-3 0,7-5-3 16,-2 0-6-16,-5-4-35 0,-1 3-12 0,-7-1-64 15,-1-1-88-15,-7 4-5 16</inkml:trace>
  <inkml:trace contextRef="#ctx0" brushRef="#br0" timeOffset="71236.73">17496 13003 28 0,'0'0'127'0,"0"0"-1"0,0 0-88 0,0 0-13 16,0 0-9-16,0 0 1 0,2 4-5 16,-2 7 6-16,4 5-2 0,-4 7-3 15,2 4 13-15,-2 4-5 0,0 2-12 16,0-2 2-16,0 1 5 0,0 0-9 15,-2-2 1-15,-6 2 3 0,2 1-4 0,0-3-1 16,-3-2-1-16,1-4-2 0,2-5 2 16,0-3-4-16,4-4-2 15,0-7 5-15,2-2 0 0,0-3 0 16,-3 0 9-16,3 0 12 0,0-7-11 15,0-7-11-15,0-7 0 0,0-3 0 0,7-3 2 16,1-4-6-16,2-3 4 0,3-2 2 16,-1-4 0-16,5-6-3 0,3-7 2 15,1-3-2-15,4-2-2 0,4 4-1 16,2 3 1-16,2 7 1 0,0 8-2 15,-2 10-1-15,0 7 2 0,-2 7 1 0,6 4-2 16,-2 3-1-16,0 5 1 16,-4 0 3-16,-2 6-2 0,-4 9-3 15,-7 5 2-15,-5 6 4 0,-7 1-3 16,-4 4-2-16,0 6 3 0,-4-1 1 0,-11 2-2 15,1 0-1-15,-3 0-1 0,3-2 1 16,-3-5-2-16,1-1-5 0,-3-3 6 16,-4-4 4-16,3 0-4 0,-3-6-3 15,4-1-4-15,5-7-3 0,3-2-11 16,3-5-5-16,4-2 1 0,4 0-8 0,0-2-14 15,0-6-21-15,10 0 1 16,-1-2-32-16,3 2-17 0,0 1 32 0</inkml:trace>
  <inkml:trace contextRef="#ctx0" brushRef="#br0" timeOffset="71354.75">17864 13257 66 0,'10'8'83'0,"1"3"9"0,-3 3-22 16,0 1-18-16,-2 3-2 0,3 0-10 15,1-1-6-15,5 1-2 0,-3 0-12 16,7-3 3-16,5 0-8 0,1-1 4 16,4-2-5-16,0-5-13 0,-2-2-12 15,6-2-32-15,2-3-24 0,4-6-49 0,3-12-245 16</inkml:trace>
  <inkml:trace contextRef="#ctx0" brushRef="#br0" timeOffset="71776.77">18679 13103 35 0,'-5'1'121'0,"1"-1"-23"15,0 0-65-15,2 0 20 0,2 0-6 16,0 0-10-16,0 0-10 0,0 0-12 15,2 0 2-15,13 0 13 0,1 0-4 16,5 0-14-16,6 0-1 0,2 0-3 16,2-4-4-16,6-1-1 0,0 2-1 15,-2-1 0-15,-2 0-2 0,-6 1 0 16,-6-1 0-16,-7 4-2 0,-5 0-8 15,-3 0-18-15,-6 2-7 0,0 4-7 16,0 0-28-16,-6-2-98 0</inkml:trace>
  <inkml:trace contextRef="#ctx0" brushRef="#br0" timeOffset="71993.78">18612 13406 10 0,'9'3'108'15,"1"-3"109"-15,4 0-166 0,5 0 4 0,0 0-12 16,5-6-16-16,3 2-6 0,0-3-7 16,8 0-11-16,5-2-2 0,-5-1-1 15,6 1 1-15,-6 3-1 0,0 2-5 16,-4 4-12-16,0 0-6 0,-2 0-47 15,-2 0-57-15</inkml:trace>
  <inkml:trace contextRef="#ctx0" brushRef="#br0" timeOffset="73356.86">19820 12951 19 0,'2'-5'6'15,"2"0"182"-15,-4-1-119 0,4 0-25 16,0 0 8-16,-2 1-9 0,0 0-8 16,4 1-10-16,-6 3-1 0,2 0-4 15,0 1-10-15,-2 0-6 0,3 0 2 16,-1 8 0-16,4 4 1 0,-4 10-3 0,2 5 2 15,0 10-3-15,-4 6 0 0,8 4-2 16,-1 0 0-16,-1-4 1 0,4-7-2 16,1-6 0-16,-1-6-2 0,2-4 7 15,1-8-5-15,3-4-1 0,1-6 4 16,1-2 0-16,5-1 1 0,2-12 0 0,4-8 0 15,4-3 2-15,2-5-1 16,0-6-5-16,-2-3 5 0,-4-3 2 16,-4 1 3-16,-6 4-4 0,-3 5 0 15,-6 3-2-15,-3 5-3 0,-5 3-1 0,-2 2-1 16,0 4 2-16,0 0-2 0,0 4-3 15,0 1-8-15,0 6-8 0,0 2-9 16,2 1-19-16,6 4-5 0,0 10-21 16,1-1-75-16,-3 2-109 0</inkml:trace>
  <inkml:trace contextRef="#ctx0" brushRef="#br0" timeOffset="74596.92">19611 13624 39 0,'-8'0'120'0,"-1"0"-81"0,3 0 4 15,-2 0 1-15,2 0-11 16,-3 0-5-16,1 0-6 0,0 0-1 16,-3 0 2-16,1 4-6 0,2-2 1 15,-3 1 3-15,3-1 0 0,0 0-5 0,0 1-2 16,4 0 3-16,1-2-3 0,1-1-6 15,2 0-1-15,0 1-3 0,0 0-1 16,7 0-3-16,9-1 0 0,9 0 5 16,4-4-2-16,12-5-2 0,7-5-3 15,10-1 1-15,10 1 1 0,8-3-1 0,1 0-3 16,6 0 2-16,1-2 2 0,-3 1 0 15,-5 1-1-15,-7 1 1 16,-14 2 2-16,-5 0-2 0,-7 1 0 16,-9 3 2-16,-12 1 1 0,-7 6-2 0,-11 0-2 15,-4 2 3-15,0 1 6 0,-4 0-8 16,-5 0-3-16,-3 1 3 0,-2 6 0 15,3 0-6-15,1 1-11 0,4 0-16 16,-1 1-14-16,5-4-38 0,-4-3-68 16,4-1-81-16</inkml:trace>
  <inkml:trace contextRef="#ctx0" brushRef="#br0" timeOffset="75165.97">19987 13791 10 0,'0'0'70'0,"0"0"15"0,-2 0-59 16,0 0 11-16,0 0 9 0,-2 0-6 16,0 0-3-16,1 0 1 0,-1 0 2 15,2 0-7-15,2 0-8 0,0 0-3 16,0 0-3-16,0 0-11 0,4 0-6 15,9 0 8-15,7-4 5 0,3-3-5 0,4-2-5 16,4 1 1-16,2-5-2 0,4 1 2 16,3-1-4-16,-3 0-2 0,-4 5 3 15,-4-2-1-15,-4 2-2 0,-7 3 1 16,-3-1 0-16,-5 3-1 0,-4 1 0 15,-4 1 0-15,-2 1 0 0,0 0-3 16,0 0-10-16,0 0-4 0,-2 3 0 16,-4 4-17-16,0 0-13 0,2 0-22 15,-2-4-69-15,-3-3-106 0</inkml:trace>
  <inkml:trace contextRef="#ctx0" brushRef="#br0" timeOffset="75652.98">20175 13786 3 0,'4'0'246'0,"-4"0"-147"16,0 0-45-16,0 0-9 0,4 0-8 16,1 0-3-16,-1 0 1 0,0 7-5 15,2 3-9-15,0 2-3 0,-2 5-5 0,-2 2-3 16,-2 3-5-16,0 0 0 0,0 1 1 15,0-1-5-15,0-1 0 16,0-2-1-16,0-1 2 0,0-3-1 16,0-2-2-16,0-1-1 0,0-3-4 0,0-2-3 15,0 0-16-15,9-1-4 0,-1-2-17 16,4-3-12-16,1-1-43 0,-5-3-150 15</inkml:trace>
  <inkml:trace contextRef="#ctx0" brushRef="#br0" timeOffset="76050.02">20039 14160 76 0,'-7'-3'143'0,"3"2"-109"16,0-1 13-16,4 2-12 0,-2-1-12 15,2 0 1-15,0-1 1 0,0 2-6 16,0 0-1-16,2 0 0 0,9 0-3 15,3-1 3-15,7-1-4 0,1-1-1 0,9-2-3 16,7-2-2-16,3-2-2 0,7-3-2 16,1-3-1-16,3-3-1 0,6-3-1 15,-5-2 2-15,3 0-3 0,-8 2-8 16,-5 2-23-16,-8 2-19 0,-8-1-39 15,-4 1-107-15</inkml:trace>
  <inkml:trace contextRef="#ctx0" brushRef="#br0" timeOffset="87352.66">21651 13080 42 0,'0'0'21'0,"0"0"-8"0,-4 0-5 15,0 0 127-15,2 0-80 0,-2 0-29 16,-1 0 2-16,5 0 2 0,0-1 0 16,-2-2-4-16,0 2-6 0,-2-2-1 15,2 1 2-15,-2 2-4 0,2-2-3 16,2 1-1-16,-2 0-5 0,0 1 0 15,0 0 3-15,0 0-7 0,0 0 0 16,-3 0 1-16,3 0 2 0,0 0-2 0,0 0-4 16,0 0 5-16,0 1 0 0,2 1 1 15,-2-1 1-15,2-1 3 16,-2 0 1-16,2 0-5 0,0 0-2 0,0 0 0 15,0 0 0-15,2 0-5 0,12 0 1 16,5 0 4-16,10 0 0 0,-2-4-5 16,6 1-1-16,-2 1 2 0,2 1 0 15,4 0-2-15,-4 1 1 0,-2 0 1 16,-4 0 0-16,-6 0-2 0,-7 0 0 15,-3 0 0-15,-5 0-2 0,-4 0-6 0,0 0 4 16,-2 0 6-16,0 0-1 0,-4 1-2 16,-6 4-9-16,1 2-5 0,1 1-9 15,4 2-8-15,0-2-12 0,2 0-20 16,-5 0-34-16,3-4-107 0</inkml:trace>
  <inkml:trace contextRef="#ctx0" brushRef="#br0" timeOffset="87788.69">21606 13338 33 0,'0'2'108'0,"0"-2"28"0,0 0-93 16,0 0 0-16,0 0-20 0,2 0-8 15,12 0 13-15,5 0-10 0,3-1-3 16,7-2-6-16,-2-3 1 16,6 0-2-16,-4-1 3 0,2-1-2 15,-2 2-3-15,-4-2-2 0,0 3 19 0,-9-3-14 16,-5 4-8-16,-3 0 4 0,-6 1-4 15,4 3-1-15,-4-2 0 0,2 1 1 16,-2 1-9-16,5 0-15 0,-3 0-16 16,2 3-35-16,-2-2-145 0</inkml:trace>
  <inkml:trace contextRef="#ctx0" brushRef="#br0" timeOffset="91055.87">23160 12790 34 0,'-4'0'167'0,"-2"-6"-89"0,2 3-29 16,-3-2 2-16,5-1-16 0,-2 2-3 16,0 0-2-16,4 2-7 0,-2 1-6 15,-2 0-2-15,2-1-2 0,2 1-1 16,0-2 1-16,0 1 1 0,0 2 0 15,0-1 2-15,-2 1-2 0,2-1-4 0,0 0 2 16,2-3-9-16,10-1-1 0,5 3 1 16,3-2 1-16,7 3 1 0,0 1-4 15,8 0 0-15,2 0 2 0,7 0-1 16,1 6-3-16,1 6 2 0,-3 2-1 15,-8 2 0-15,-8 2-1 0,-4-1 3 16,-9-1-5-16,-5-1-3 0,-7-1-1 16,-2 1-1-16,-6 0 6 0,-13 1 2 15,-4-1-2-15,3 0 2 0,-5-2 1 16,0 0-1-16,0 0 0 0,4-1-1 0,1 0 2 15,5-2 0-15,5-1-1 0,6-5-1 16,4 0 1-16,0 1-3 0,0-3 0 16,4 3 2-16,10-3 2 0,3 0-1 15,8-2 0-15,2 0-2 0,2 1-2 16,4 2-4-16,0 0-9 0,6 4 5 15,-2 0 12-15,-4 0-1 0,-4 1 2 0,-6 1-3 16,-11-1 2-16,-3 1-6 16,-9 0 0-16,0 0 3 0,-13 0 5 15,-3 2-2-15,-7 1 1 0,0 1 2 16,-4-1 4-16,1 2-4 0,-5-2 2 0,2 2 0 15,-2-2 0-15,-5 2-1 0,3 1-4 16,-2-1 1-16,4 3-1 0,4-3 1 16,9-1-3-16,3-2 1 0,9-2-13 15,6-2-23-15,0-2-42 0,0-2-67 16,6-3-144-16</inkml:trace>
  <inkml:trace contextRef="#ctx0" brushRef="#br0" timeOffset="91889.92">22829 13600 2 0,'-6'0'-2'0,"2"0"93"0,-4 0 11 15,1 0-55-15,3 0 14 0,-2 0-9 16,2-1-9-16,0-2 0 0,0 0-12 0,0 2-4 16,-1 0-5-16,1 1 3 0,-2-2-8 15,2 0-1-15,2 0 4 0,0 2-5 16,2-2 0-16,0 2-3 0,0 0-4 15,6 0-7-15,15-3 1 0,12-2 2 16,14-3 3-16,7 1-3 0,12-1-3 16,5-2-1-16,13-3 1 0,11-3 1 15,13-3 0-15,8-2-3 0,-1 0 3 16,-1 2 0-16,-9 1-2 0,-7 3-1 15,-16-1 0-15,-9-2 3 0,-13 2-3 0,-17 0 1 16,-8 2 1-16,-12 3 1 0,-13 6-1 16,-6 3 0-16,-4 1 4 0,0 1 2 15,0 0-6-15,-4 0-2 0,-2 0 0 16,2 2 1-16,-4 6-2 0,6 1 1 15,-3 1-1-15,3-2-12 0,2 3-15 16,0-2-12-16,0 3-11 0,0-4-27 16,-4-2-86-16,0-2-139 0</inkml:trace>
  <inkml:trace contextRef="#ctx0" brushRef="#br0" timeOffset="94228.06">22960 13948 12 0,'0'-3'10'0,"0"-1"86"0,0-1 10 16,-5-1-61-16,-1-1 0 0,0 0-6 15,0 0-7-15,0-1-3 0,-1 3-5 16,-1-3-3-16,2 1-3 0,-4-1 2 0,-1-1 0 15,1 4-4-15,-7 2-3 0,3 1 2 16,-5 2-4-16,1 0-2 0,1 0 4 16,-4 6-5-16,5 5-1 0,-3 0-5 15,3 6 0-15,1 2 1 0,-1 4-3 16,5 4 0-16,3 5 0 0,4 4 1 15,4 1-1-15,0 0 0 0,6-2-1 16,11-2 1-16,8-5 0 0,1-3-3 16,3-6-7-16,2-7 1 0,7-6-2 15,-3-6 3-15,2 0 5 0,-4-13 2 0,-2-6 1 16,-4-5 0-16,-4-2 1 0,-5-1-2 15,1-2 6-15,-5-1 0 0,-1 1 4 16,-7-1 3-16,0 5 1 0,-6 1-7 16,0 4 2-16,0 2 0 0,0 1-1 15,-8 2-4-15,-2 2-2 0,-3 2-1 16,1 1 0-16,-3 6-1 0,3 2 2 15,2 2-2-15,1 0-12 0,7 12-4 16,2 4-10-16,0 4-10 0,4 4-23 16,5-2-44-16,-1-4-162 0</inkml:trace>
  <inkml:trace contextRef="#ctx0" brushRef="#br0" timeOffset="94609.08">23414 14171 15 0,'-4'0'406'0,"-2"0"-348"0,4 0 2 16,2 0-17-16,0 0-17 0,0 0-1 15,0 0-11-15,4 0-14 0,2 0 2 16,2 0 1-16,3 0-1 0,-3 0-2 15,0 0-7-15,1-3-13 0,3-1-8 16,0-2-24-16,-1 0-40 0,-3-2-132 0</inkml:trace>
  <inkml:trace contextRef="#ctx0" brushRef="#br0" timeOffset="95741.14">24014 13931 2 0,'0'2'11'0,"0"-2"65"0,0 0 36 16,0 0-86-16,0 0 14 0,0 0-1 15,0 0-4-15,0 0-2 0,0 0-6 16,0 0-4-16,0 0 3 0,0-3-3 16,0-2-3-16,0 2-1 0,0 1 1 15,-2-1-3-15,0 2 0 0,0-2-3 0,-3 0 0 16,1-1-4-16,2-1 2 15,-2 0-6-15,-2 1 4 0,0-1-2 16,-5 1-1-16,3 3 0 0,-6-1 0 16,5-1-1-16,-5 3-2 0,-3 0-3 0,3 0 3 15,-3 0 0-15,-1 6 0 0,-1 6-2 16,-2 1-3-16,5 3 5 0,-3 1-3 15,3 2-2-15,3 2 0 0,3 3 3 16,4-1-2-16,6 1-2 0,0 2 1 16,2-4 2-16,10 0-1 0,3-2-1 0,5-3-1 15,5-6 3-15,6-1-1 0,2-6-2 16,2-3-2-16,3-1 1 15,-1 0-2-15,0-12 3 0,-2-2-1 16,-2-5 4-16,-6-3 0 0,2-1-2 0,-6-4 2 16,-2 1 1-16,-5 1 0 0,-4 1 0 15,-3 4 6-15,-7 0 2 0,-2 2-4 16,0 1-4-16,-4 2 2 0,-7 1 1 15,-7 2-3-15,-1 5-3 0,-4-1 1 16,-1 3 1-16,-3-1-2 0,-2 4-1 0,-2 1-10 16,2 1-2-16,4 5-9 15,8 10-16-15,11 4-14 0,2 1-20 0,4-4-75 16,0-3-166-16</inkml:trace>
  <inkml:trace contextRef="#ctx0" brushRef="#br0" timeOffset="97025.22">24657 13827 6 0,'0'0'192'0,"0"0"-136"0,0 0-23 0,0 0 13 16,0-1-10-16,0 0 3 0,0 0-7 15,0 0-10-15,0 1-1 16,0 0 4-16,0-1-1 0,-2 0-5 15,2 0 1-15,-3 0 1 0,3 0-5 0,0 1-3 16,0 0-2-16,0 0 0 0,0 0-5 16,0 0-4-16,0 0 1 0,0 7 0 15,0 7 2-15,0 4 1 0,0 2-1 16,0 7-4-16,0 3 1 0,0 4-1 15,3 1 0-15,3 3 0 0,0 0-1 0,0 0 0 16,0 1 0-16,-2-1 1 0,1-2 0 16,-5-6-1-16,0-7 0 0,4-8 1 15,-4-4-1-15,0-5 0 0,0-1-1 16,0-3 3-16,2 1-2 0,0-1-8 15,-2-1-13-15,0 2-10 0,0-1-19 16,0 1-21-16,0-3-58 0,0 0-186 16</inkml:trace>
  <inkml:trace contextRef="#ctx0" brushRef="#br0" timeOffset="101909.5">26060 12988 36 0,'-6'0'14'0,"0"0"54"16,2 0 29-16,-3 0-57 0,1-3 8 0,2 1-5 15,-2-1-15-15,0 3-1 0,2-3-2 16,-3 2-6-16,3 0 1 0,2 1-3 15,-2 0 2-15,2 0-1 0,0 0-5 16,0 0 3-16,2-1 1 16,0 1-3-16,0-1 1 0,0 1-6 0,0-1 4 15,0 1-4-15,0-1-2 0,0 0-2 16,8-4-2-16,7 1 1 0,3 1-2 15,-1-3-1-15,1 3 1 0,5 0-2 16,-2-2 0-16,1 2-2 0,-3 0 2 16,2 2-2-16,-5 1-9 0,-1 0-9 0,-5 0-6 15,0 1-10-15,-3 3-7 0,-3 2-7 16,0 1-23-16,-4 0-43 0,0-1-51 15</inkml:trace>
  <inkml:trace contextRef="#ctx0" brushRef="#br0" timeOffset="102118.51">26019 13258 178 0,'-6'1'211'15,"4"-1"-171"-15,2 0 17 0,0 0-27 16,6 0-15-16,8 0 5 0,5 0-9 15,6-3-8-15,-1-5 2 0,10 1-5 16,-1-2 0-16,2-1 2 0,8 2-16 16,1 4-21-16,1 1-11 0,-2-4-28 15,-3 2-171-15</inkml:trace>
  <inkml:trace contextRef="#ctx0" brushRef="#br0" timeOffset="103098.56">27121 12751 36 0,'-2'0'121'16,"-5"0"-85"-16,1 0 13 0,2 0-4 15,-2 0 1-15,-2 0-13 0,3-1-1 0,-1 0-5 16,-2 0-6-16,4 0 1 0,-2 0-1 15,1 1-3-15,1 0-4 0,0 0 0 16,2 0 0-16,-2 0 2 16,2 0-1-16,0 0-1 0,2 0-1 0,0 0 3 15,0 0-8-15,0 0-4 0,8 0-1 16,9 0 8-16,7 0-4 0,12 0-2 15,-1 0 0-15,8 0 1 0,1 0-4 16,-5 0-4-16,-2 5 4 0,-6 4 0 16,-6 2-1-16,-7 1-3 0,-5-1 2 0,-5 0 1 15,-8 0-3-15,0 0-1 0,0 2 0 16,-14 1 5-16,-5-2-3 0,0 1-1 15,-5 0 1-15,3-1 2 0,-4 1-1 16,0-1 0-16,1 0 0 0,3-1 1 16,4 0-1-16,5-3-1 0,8 1 1 15,2-5 0-15,2 3-2 0,0-2-1 16,6-1 2-16,8 3 2 0,3-4-1 15,4 1-2-15,3-1 2 0,1-2 2 16,2 3-3-16,2-1 1 0,-4 1-5 0,0-1 2 16,-5 0 0-16,-5 1 1 0,-5-1-2 15,-6 2 0-15,-4 0-2 0,0 0 4 16,0 4 4-16,-10 1-2 0,-7 0 2 15,-3 2-2-15,-3-3 1 0,0 2 1 16,-2-1-2-16,3 2-1 0,-5 4 1 16,-4 1 1-16,0 0-1 0,2 1-2 15,4-5 3-15,11-2 0 0,5-1-4 16,7 0-11-16,2-2-22 0,0 1-11 15,6-2-14-15,9-5-40 0,2-2-115 16,3 0 55-16</inkml:trace>
  <inkml:trace contextRef="#ctx0" brushRef="#br0" timeOffset="103538.59">27784 12965 3 0,'-4'-1'17'0,"0"-2"180"15,-6-2-141-15,3 0 9 0,-3 2-16 16,0 0-7-16,-3 1-3 0,3 0-7 15,-2 2-7-15,-3 0-2 0,1 0-2 0,-3 9 0 16,5 3-9-16,1 6-1 16,7-2-6-16,4 4-2 0,0 0-1 15,13 1-2-15,-1-1-2 0,11-3 4 16,-1-2-1-16,9-6-2 0,-2-4-7 0,2-5 2 15,3 0 1-15,-10-6 4 0,3-7 1 16,-6-2 1-16,-3-4 1 0,-1 0-1 16,-5-1 2-16,-1 0 8 0,-3 1-2 15,-6 1-1-15,-2 1 3 0,0 1-2 16,-8 1-1-16,-7 1-2 0,-3 0-4 0,-3 2 1 15,-2 1-2-15,-6 1-2 0,5 0 0 16,1 1 1-16,4 6 0 16,9 3-3-16,4 2-10 0,6 15-12 15,0 4-12-15,4 3-15 0,10-4-28 0,3-3-69 16,-1-3-129-16</inkml:trace>
  <inkml:trace contextRef="#ctx0" brushRef="#br0" timeOffset="103906.61">28460 12965 0 0,'2'-15'314'0,"-2"-3"-263"16,0-1 4-16,-2 4-7 16,-6 1-13-16,-7 3-6 0,1 1-15 0,-1 3 2 15,-3 3-3-15,-1 4-5 0,1 0-2 16,-1 2 2-16,2 9-2 0,1 4 2 15,4 7 1-15,-1 1-4 0,5 6 0 16,4 1-4-16,4 1-1 0,0-2 2 16,10-2-2-16,9 1 0 0,-1-4 0 15,5-5 1-15,2-6-1 0,0-3-4 0,2-8-1 16,1-2 4-16,3 0 2 0,-4-12-2 15,0-8 4-15,-4-6-2 0,-2-2 3 16,-5-2 3-16,-1 1 9 16,-7 1 1-16,-4-1 0 0,-2 2-3 0,-2 5-4 15,-2 3 0-15,-12 1-4 0,-5 6-1 16,-6 1-3-16,-4 2 0 0,-4 6-2 15,-2 0-3-15,-4 3 2 0,4 0-11 16,6 0-13-16,8 5-6 0,6 12-19 16,9-1-38-16,4 3-66 0,0 1-183 0</inkml:trace>
  <inkml:trace contextRef="#ctx0" brushRef="#br0" timeOffset="105774.72">29103 13080 7 0,'0'0'2'15,"0"0"6"-15,0 0-1 16,0 0 148-16,0 0-97 0,0 0-24 0,0-1 0 15,-2-3 1-15,2 1 0 0,-4 1-8 16,4 1-7-16,-4 0-1 0,4 0 2 16,0 0-11-16,-2 1 3 0,-3-1-1 15,3 1-1-15,0 0-3 0,2 0-4 16,0 0 2-16,-2 0-4 0,2 0-2 15,0 0-2-15,0 0 2 0,0 5 0 0,0 2-1 16,0 2-1-16,6-2 4 0,5-1-1 16,1-2-1-16,3-3 0 0,-3 0 2 15,5-1-2-15,-1 0 0 0,1 0 1 16,1-1 0-16,-1-4 0 0,-3-4-1 15,-1 1 0-15,-1 1 1 0,0 1 0 16,-3-2-1-16,-3 0 0 0,-2 0 0 16,2 0 1-16,-4 1 0 0,0 0 0 15,1 0 1-15,-3-1-1 0,0 1-1 16,0-1 0-16,0 1 1 0,0 0 0 0,0-2-2 15,0 2 1-15,0 0 2 0,0 0-2 16,0-1-1-16,0 4 1 0,0-4 1 16,0 4 0-16,0 1-1 0,0-3 0 15,0 3 1-15,-3-1 0 0,3-1-2 16,0 2 1-16,0-1 1 0,0-2-1 0,0 0-2 15,3 0 1-15,1 1 2 16,0 0-1-16,2 0-2 0,2-2 1 16,3 2 2-16,-1 0 0 0,2 2-3 15,3 0 1-15,-1 2 2 0,-1-3-1 0,5 2-1 16,-3 0 1-16,1 0 0 0,-3 2 0 15,-1 0 0-15,0 0-1 0,-3 0 2 16,1 1-1-16,0 5-1 0,-1-1 1 16,-1 2 1-16,-2 0-1 0,-2 5-1 15,-4 1 0-15,0 2 3 0,0 0-1 16,0-1-2-16,-2 1 1 0,-2-1 1 0,4 0-1 15,-2-1-1-15,2 0 1 16,0 1 0-16,0-3 1 0,0-1-2 16,0-1 1-16,0-1 1 0,4-1-1 15,4 0-1-15,1-2 1 0,-1 0 2 0,4 1-1 16,3 0-2-16,1 2 1 0,3-3 2 15,2 1-2-15,1-3-3 0,9 0 3 16,0-1-4-16,7-2-25 0,1 0-16 16,2 0-53-16,-8-8-134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4:10:11.12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6352 14963 33 0,'-4'0'13'0,"0"0"1"15,0 0 1-15,0 0-4 16,0 0 3-16,-3 0 0 0,5 0-8 16,-2 0 6-16,2 0-4 0,0 0 1 0,-2 0 0 15,0 0-2-15,0 0-1 0,2 0 8 16,-3 0-3-16,5 0-2 0,-4 0 1 15,4 0-4-15,-2 0-3 0,-2 1 5 16,2 1-4-16,-2 1-2 0,2-2-2 16,0 0 0-16,2 2 2 0,-4-1-2 0,4 1 0 15,-2-1 1-15,2 1-1 0,-2-2 1 16,-1 1 1-16,3 0 0 15,-2-2 1-15,2 0 1 0,-2 0 2 16,2 0 0-16,0 0-1 0,0 1-1 0,0-1 0 16,0 0 0-16,0 0 4 0,0 0 0 15,0-2-2-15,9-7-1 0,1 0-5 16,4-6 3-16,5 0-1 0,0-2 0 15,3-3 0-15,1-1-1 0,0 0-1 16,0 2 1-16,-1-1 0 0,1 2-2 0,0-1 1 16,-1 0 0-16,-1 0 3 0,4 3-2 15,-6 0-2-15,-1 2 2 0,-3 2 0 16,-5 3-1-16,0 0 0 15,-3 3 1-15,1-1 0 0,-4 3-1 16,0 1-1-16,0-1 1 0,0 3 1 0,0 0-1 16,-1-1-1-16,1 2 1 0,-4 0 0 15,2 0-2-15,0 0-1 0,2 0 3 16,-4 0-5-16,2 2-5 0,-2 3-9 15,0 1-1-15,0 3-13 0,0-3-24 16,0-1-35-16</inkml:trace>
  <inkml:trace contextRef="#ctx0" brushRef="#br0" timeOffset="653.03">6530 14557 54 0,'8'-2'14'0,"5"-6"3"0,5 0 7 16,1-2-9-16,4 1-1 0,1-2-1 16,1 0 2-16,-2-1 4 0,2 1-2 15,-5 2-8-15,1 3 4 0,-4 2 1 0,-5 3-10 16,3 1-1-16,-7 0-1 15,-2 0-1-15,0 1 0 0,-2 6-1 16,0 0 2-16,-4 3 1 0,0 3-2 16,0 3-2-16,-2 2 4 0,-8 5-1 15,0 2-1-15,-5 3-1 0,-1 1 1 0,1 2 0 16,1-1-1-16,-1 1 2 0,3-2-2 15,0 1 1-15,-1-2-2 0,3 0 1 16,2-1 1-16,1-4-1 0,3-3-9 16,4-2-24-16,0-5-28 0,0-3-29 15</inkml:trace>
  <inkml:trace contextRef="#ctx0" brushRef="#br0" timeOffset="1408.08">6609 15160 26 0,'-2'0'25'0,"-3"0"-10"16,-1 0 2-16,0 0-7 0,2 1 0 15,0 0 0-15,0 0 5 0,-3 1-4 16,3 0-5-16,-2 0 6 0,2 0-1 15,0-1-7-15,2 0 4 0,2 0 2 0,0 0-2 16,0-1 3-16,0 0-2 0,0 0-3 16,0 0 8-16,-2 0-5 0,2 0-2 15,0 0 4-15,0 0-2 0,2-3-10 16,10-6-1-16,3-2 2 0,5-3 1 15,1-2-1-15,6-2 0 0,0-2 0 16,6-2 1-16,2-4-1 0,2-3-1 16,2-2 1-16,1-1 0 0,-3 5 0 15,-2 5-1-15,-2 2 0 0,-4 5 2 16,-6 2-3-16,-5 3-3 0,1 5-12 0,-5-1-9 15,-3 2-3-15,-3 1-21 0,0 2 0 16,-6 1-27-16</inkml:trace>
  <inkml:trace contextRef="#ctx0" brushRef="#br0" timeOffset="1892.1">6886 14751 83 0,'0'0'14'0,"4"-1"-7"0,6-3 7 0,5-3-2 15,3 0-2-15,5 0-6 0,0-1 5 16,1 0 0-16,1 1-2 15,-2 0 3-15,-2 4 13 0,-1 0-10 16,-7 3-1-16,1 0-7 0,-6 0-2 0,-3 3-1 16,-3 5 1-16,0 3-3 0,-2 2 3 15,0 2 0-15,-2 5-2 0,-9 2 0 16,-1 5 0-16,2-1 0 0,1 5-1 15,-1-2 1-15,0 2-1 0,1 1 0 16,1 0-3-16,0-2-14 0,4-3-6 16,4-4-33-16,0-2-28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0:14:49.48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4603 1822 36 0,'7'-8'12'0,"-1"-1"-7"0,-2 0 107 16,-2-3-50-16,-2 2-7 0,0-1-5 0,0-1-14 15,0-2-8-15,0-2-9 0,0-1 5 16,0-1 1-16,0 3-2 0,0-3-4 16,0 2-2-16,0-2-6 0,0-2 0 15,-6-1 3-15,-4 0-1 0,-5 1-1 16,1-2-6-16,-7 2 1 0,-2-1-3 15,-4 2-4-15,-6 1 1 0,-2 4 1 16,-6 3-2-16,-3 8-1 0,-3 3 1 16,-3 5 1-16,-4 16-1 0,3 4-1 15,-1 9 1-15,5 5 1 0,-1 13-1 0,7 6 0 16,-3 9 2-16,11 8 1 0,6 3 2 15,11 11-4-15,14-1 0 0,4-1 2 16,18-5 3-16,11-8-9 0,5-6 0 16,5-9 3-16,6-11-5 0,7-13-2 15,8-11 7-15,6-16-1 0,9-8-7 0,-1-10 4 16,3-17 5-16,-5-6 1 15,-7-6-4-15,-10-3 2 0,-9 0 3 0,-9-1 0 16,-8-1 3-16,-10 1 2 16,-5-2 0-16,-9-2 2 0,-5-1-6 0,-2-3 0 15,-9-1-11-15,-7 3 18 0,-5 2-8 16,-1 5-5-16,-3 7-8 0,2 11-2 15,0 8 5-15,0 10-7 0,5 6-6 16,-3 3-17-16,7 16-5 0,5 5-11 16,9 5-11-16,0 0-58 0,0-1-132 15</inkml:trace>
  <inkml:trace contextRef="#ctx0" brushRef="#br0" timeOffset="381.02">4632 1910 273 0,'0'-4'30'16,"0"3"15"-16,0 1 19 0,0 0-24 15,0 3-20-15,0 17-7 0,0 10-2 16,0 13 8-16,0 5-4 0,0 5-5 0,0 4 3 16,0-2-8-16,0 0 7 0,0-3-6 15,9-4-4-15,-3-5 2 0,6-5-2 16,-3-7-2-16,5-4-1 15,-2-4 1-15,3-5 0 0,1-5-6 0,1-5-24 16,4-5-13-16,3-3-20 0,3-1-50 16,-4-14-111-16</inkml:trace>
  <inkml:trace contextRef="#ctx0" brushRef="#br0" timeOffset="852.04">3959 2972 116 0,'-19'7'23'0,"2"2"12"0,3 0-3 16,-3 0 0-16,5-3 62 0,0 2-72 16,3-3 5-16,5 2 8 0,2-3-9 15,2 1-12-15,0-2-4 0,6 0 2 16,11 2-1-16,8-5 5 0,8 0-2 0,10 0-1 15,15-14-3-15,14-5 3 0,11-5-5 16,12-1 8-16,4-3-5 0,3 3-3 16,-5-2 4-16,-4 6-9 0,-6 0 0 15,-9 4-4-15,-5 4 3 0,-9-1 1 16,-13 5-4-16,-7 3 0 0,-9 3 0 15,-10 1-12-15,-9 2-10 0,-10 0-7 16,-4 0-8-16,-2 10-7 0,0 3-15 16,-10 5-61-16,-4-2-131 0</inkml:trace>
  <inkml:trace contextRef="#ctx0" brushRef="#br0" timeOffset="2116.12">3903 3804 8 0,'4'0'26'0,"0"2"11"15,0 0 6-15,0 1-33 0,0-3 55 16,-2 0-3-16,-2 0-39 0,0 0 16 15,3 0-3-15,-3 0-11 0,0 0-6 16,2-4 10-16,0-1-2 0,-2 2-3 16,0-1-2-16,0 0-4 0,0 0 2 15,0 0-7-15,0 1-1 0,-4 0 0 0,-5 0-4 16,-1-1 1-16,-5 3-2 0,-3 1-3 15,-5 0-4-15,-2 9 0 0,-6 6-1 16,-2 6 2-16,2 5 2 0,0 7 3 16,-2 2-2-16,4 4 4 0,0 0-5 15,9 1 3-15,3-3-6 0,9-1 0 0,4 0 2 16,4-2-3-16,4-1 0 15,8-4 0-15,11 0-1 0,0-4 1 16,4-2-1-16,4-6-11 0,4-6-9 16,4-7-1-16,4-4-5 0,5 0-19 0,-3-13-24 15,-1-3-40-15,-3-6-93 0</inkml:trace>
  <inkml:trace contextRef="#ctx0" brushRef="#br0" timeOffset="4113.22">4386 3966 77 0,'-6'-2'38'0,"0"2"26"15,-4 0 2-15,-1 0-29 0,-1 2 5 16,-5 10-3-16,1 3-6 0,-3 7 1 15,-3 2-2-15,1 3-4 0,4 1-1 16,3-3-4-16,10-2-11 0,0-5-6 0,4-5-3 16,4-3-6-16,10-3 3 0,1-2-1 15,5-5 2-15,7 0-1 0,0-2 3 16,6-12 0-16,-4-4-2 15,-4 2-8-15,0 1-13 0,-9 1 2 0,-1 5 5 16,-5 0-6-16,-4 7-2 0,-2 0 1 16,-2 2 4-16,-2 0 6 0,0 0 2 15,0 9 8-15,0 1 0 0,0 3 0 16,0-3-3-16,0-1 3 0,0-3 0 15,0-2-2-15,3-2-1 0,3-2 1 0,6 0 5 16,5-12 1-16,3-7 0 0,7-6 11 16,2-5 2-16,2-5-6 0,-2-4-6 15,2-4 1-15,-8-2 3 0,2-4-5 16,-7 0-4-16,-1-2 3 15,-5 7 0-15,-4 3-4 0,-5 11-1 0,-3 11 3 16,0 9 1-16,-3 6 2 0,-3 4 0 16,-4 0 1-16,2 12 0 0,-3 11-4 15,-3 7 1-15,4 9 0 0,-3 5 1 16,5 6-2-16,-3 4 0 0,7 0 2 15,0-1-3-15,4-6 2 0,2-6-4 0,11-9 4 16,3-5-4-16,5-6 4 0,0-3-3 16,3-6 2-16,3-2-3 0,0-7 4 15,0-3-4-15,2 0 5 0,-2-4 1 16,2-6-1-16,-2-3-2 0,-1-2 2 15,-1 0-3-15,-4 1 0 0,0 0 1 16,-3 0 1-16,-1 4 0 0,-9 0-2 16,0 3 0-16,-4 3 2 0,1 1-2 15,-3-1 0-15,0 2 0 0,2-1 0 16,-2 2 0-16,-2-1 0 0,2 1-1 0,0 1 2 15,2-4-1-15,0 3-1 0,0-2 0 16,-1 1 3-16,-1 2-2 0,-2 0 1 16,0-1 1-16,0 1 0 0,0-2 4 15,0 2-4-15,-5-2 2 0,-1 2-1 16,-2 0-4-16,-2 0 2 0,-3 8-2 15,1 3 4-15,-3 2 1 0,3 5 1 16,0 1-1-16,-3 3 6 0,7 1-2 16,2-2-4-16,2 0 1 0,4-3-3 15,0-3 0-15,0 0-3 0,6-4 0 0,6-2 1 16,5-3 0-16,1-2 0 0,7-3-1 15,2-1-2-15,6 0 2 0,0-11-7 16,0-4-11-16,0-3 7 0,0-1-11 16,-2-2-18-16,-2-1 1 0,-4 3-6 15,-2-4-3-15,-7 3-18 0,-5 0-6 0,-1 4 8 16,-6 2 52-16,0 3 16 15,-4 2 10-15,0 3 27 0,0 0 5 16,-4 3-2-16,2 1-4 0,-2 1-4 16,-2 1 4-16,0 0-6 0,-3 0-8 0,1 8-8 15,-4 5 4-15,-1 4-3 0,-1 2-2 16,5 5 0-16,-1 1 0 0,0 0-6 15,6-2 3-15,2-3-7 0,2-1 1 16,2-1-7-16,10-4 1 0,5-4 5 16,1-3-1-16,5-5-5 0,4-2 2 0,4 0 3 15,2-10-4-15,0-6 0 0,-2-1-4 16,-6 0-4-16,-7 1-11 15,-3 3 1-15,-7 3 2 0,-2 1 4 16,-4 4 3-16,0 1-5 0,-2 4 7 16,0 0 6-16,0 0-4 0,-4 3-5 0,-2 5 2 15,2 2 7-15,0 0-4 0,2-1 1 16,2-2 3-16,0 1-4 0,0-2 2 15,0-1-2-15,0-4 1 0,0 0 3 16,6-1-4-16,0 0 1 0,5-12 6 16,-1-6 0-16,2-4-2 0,5-6-1 0,3-4 2 15,3-3 9-15,0-3 2 0,-2-4-12 16,-5-3 3-16,-3 1 2 15,-3-3-4-15,-4 2-1 0,0 2-3 16,-2 4 2-16,1 9-1 0,-5 13-3 0,0 8 4 16,0 7 3-16,0 2 1 0,-9 6-4 15,1 14 0-15,-2 13 3 0,-3 8 0 16,3 8-4-16,0 4 2 0,3 0-1 15,3 0 0-15,4-2-1 0,0-7 1 16,2-5 1-16,17-6-2 0,4-9-4 0,1-4 5 16,5-7 1-16,2-5-1 0,0-6-1 15,3-2 4-15,-1-2 0 16,0-11-1-16,0-1-4 0,-4-3 4 15,-5 1 0-15,1 0 1 0,-6 2-4 0,-9-3 5 16,-2 2 3-16,-1 0-3 0,-1 1 4 16,-2 1-4-16,-4-1 2 0,0 4-3 15,0-1-1-15,0 4 4 0,-2 0 0 16,-4 3-1-16,-3 3 2 0,3 1-1 15,-4 0 2-15,0 0-6 0,-1 10-1 0,-1 3 3 16,-1 4 0-16,3 5 0 0,0-1-4 16,-1 1 4-16,7 0-1 0,2-2-2 15,2-1-2-15,2-1 0 16,7-5 2-16,3-2 0 0,2-4-2 0,3-5 2 15,4-2 1-15,-1 0-1 0,5 0-3 16,-2-7 1-16,0-3-11 0,-5 1-4 16,-1 0 1-16,-7 3-3 0,-4-1-7 15,3 5 0-15,-7 1-2 0,2 1 0 16,-4 0 5-16,0 1 12 0,0 5 5 0,0 2 5 15,0 1 0-15,0-4 0 0,0 0 0 16,0-5-2-16,4 0 2 0,6 0 10 16,5-9-6-16,-1-6 2 0,-1-8 2 15,3-4-1-15,1-8 7 0,-1-4 5 16,3-8-8-16,-3-5 2 0,1-6 0 15,-5-5-6-15,5-3 0 0,-1 2-8 16,1 7 1-16,-1 10 0 0,-7 11 1 16,-1 13-1-16,-8 9-1 0,0 7 0 15,0 7 7-15,0 0 5 0,-2 16-5 16,-4 10-7-16,-7 10 3 0,5 5-2 0,-4 7-1 15,3 4 2-15,3 1 0 0,-2 4-3 16,2 0-3-16,-1-4-12 0,1-3-9 16,6-10-6-16,0-6-7 0,0-11 18 15,11-8 23-15,5-5-9 0,-1-6 3 16,7 0 5-16,-1-3 0 0,8-1 1 15,2 0 5-15,0-4-9 0,6-3 5 16,-2-4 0-16,3 1-3 0,1-3 7 16,-4-2 8-16,6-1-3 0,-6-6 4 15,5-2-3-15,-11-2-2 0,-5 0-6 0,-11-1-4 16,-9 2 6-16,-4 3-1 0,-6 3 3 15,-11 5 3-15,-8 6 5 0,-1 8-9 16,-10 0 9-16,3 10 0 0,0 11 0 16,6 4 1-16,7 7-9 0,5-1 1 15,9 1-3-15,6-2-4 0,10-2-6 16,19-1 3-16,11-2 1 0,7-2-1 15,21-4-17-15,17-8-11 0,14-7-10 16,11-4-62-16,-7-8-66 0</inkml:trace>
  <inkml:trace contextRef="#ctx0" brushRef="#br0" timeOffset="5108.29">7781 4184 68 0,'4'-6'106'16,"2"-6"-9"-16,4 1-57 0,3-7-6 0,1-4 0 16,1-5-6-16,5-4 6 0,3-6-4 15,2-6-4-15,4-8-4 16,0-6-9-16,-2-5-5 0,-5-2-4 15,-3-5-2-15,-5-4 0 0,-1-1-2 0,-3 0-4 16,-2 4 2-16,-1 14-1 0,-7 13 3 16,0 17 0-16,-4 14 1 0,-5 8 5 15,1 4-4-15,-2 0-1 0,-5 17-1 16,1 11 0-16,-1 14 0 0,1 12-3 15,1 11 2-15,1 10 3 0,0 6-2 0,3 5-2 16,1 2 2-16,8-4 1 0,0-10-3 16,6-10-3-16,11-16-1 0,1-15 4 15,7-10-1-15,0-11 0 16,2-9 1-16,0-3 7 0,0-12-3 0,2-15 0 15,2-8 4-15,2-13 0 0,-7-7-6 16,1-6 0-16,-8-3 3 0,0 2 1 16,-5 4-4-16,-6 2 0 0,3 4 0 15,-7 5 2-15,-2 7-2 0,0 8-2 16,0 10 3-16,-2 11 3 0,0 7-1 0,0 4 4 15,-2 1-1-15,-6 18-6 0,-1 10 0 16,-1 10-2-16,-2 5 4 0,3 3-3 16,-1 0 0-16,2 1 3 0,2 0-4 15,-1-2-3-15,5-1-2 0,0-3-7 16,2-4 6-16,2 0 5 0,9-7 1 15,3-2-1-15,7-3 3 0,1-6 1 16,5-3-2-16,9-6 2 0,-3-7-1 16,10-4 2-16,0 0-1 0,5-13-1 15,-1-7 1-15,-3-4-1 0,-3-1 0 0,-8-4-1 16,-8 2-1-16,-12 0-8 0,-7 0 3 15,-6 3 1-15,-6 1 4 0,-9 2-2 16,-6 7 3-16,-3 6-2 0,-5 8 3 16,-2 0 3-16,0 15 4 0,4 8 1 15,6 5 3-15,5 1-2 0,7 1-4 16,7-2-5-16,2 2 2 0,2-4-1 15,13 0-2-15,5-4-2 0,7-3 4 16,8-3-2-16,11-8 1 0,8-6 0 16,1-2 2-16,7-5 0 0,-4-10-6 0,0-2-2 15,-6-3-5-15,-7-1 4 0,-9 0-9 16,-10 2-16-16,-11 3-27 0,-11 0-35 15,-4 3-52-15</inkml:trace>
  <inkml:trace contextRef="#ctx0" brushRef="#br0" timeOffset="5318.3">8043 3906 238 0,'31'0'82'0,"4"-4"-72"0,9-7 67 16,9-3-40-16,7-6-24 0,7-3-3 16,3-3 3-16,8-2-7 0,5-3-3 15,6 0 3-15,6-3 4 0,4 3-6 16,-4 1-2-16,-8 2 0 0,-10 4-8 15,-15 2-32-15,-9 2-52 0,-11-2-131 16</inkml:trace>
  <inkml:trace contextRef="#ctx0" brushRef="#br0" timeOffset="6629.37">10371 3828 35 0,'-4'-5'7'0,"-1"1"19"15,5-2 16-15,-4 1-35 0,0-2 30 16,0-2-6-16,0 3-18 0,4 0 3 15,-2 1 2-15,2-1 5 0,-2 2-4 16,0-2 5-16,0 3 6 0,2 0 3 16,0 1-5-16,-2-1-3 0,-3 2 3 15,3 0-3-15,0-1-5 0,2 2-7 16,0 0-1-16,0 0-4 0,-2 0-2 15,2 0-4-15,-2 5-1 0,0 3 2 0,0 3-3 16,-2 4 1-16,0 1 1 0,0 1 1 16,2 1-2-16,0-2-1 0,2 6 0 15,0-1 3-15,-3 4-2 0,3 0 0 16,-2-3 0-16,2-1 4 0,0-4-2 15,0-4-1-15,0-5 1 0,0-2-2 16,5-4 1-16,-5 1-1 0,0-3 4 16,2 0 8-16,2-5 4 0,0-9-13 15,2-5-2-15,0-4 2 0,0-5-3 16,1-2-1-16,-5-3 2 0,4-1-1 0,0-2 0 15,0 1-2-15,-2 1 0 0,5 5 2 16,-7 2 0-16,0 8-3 0,2 8 2 16,-4 4 2-16,0 5-3 0,4 2-2 15,2 0-5-15,5 2 6 0,3 10-1 16,3 2 2-16,7 3 1 0,3-3 1 0,6-3-2 15,5-7 1-15,-3-4 1 16,2 0 1-16,-6 0-2 0,-2-7-1 16,-6-3 2-16,-7 0-1 0,-3-1 0 15,-7 2-1-15,-4 2 3 0,-2 1 2 0,-6 4-3 16,-11 2-1-16,-8 0-1 0,1 7 1 15,-3 7-3-15,-2 5 1 0,2 5 2 16,6 1 0-16,5 3 0 0,1 1-3 16,11 1 3-16,4-2 0 0,0-3-4 15,19-4-3-15,5-6-2 0,10-6 5 16,5-9 4-16,4 0-1 0,5-9 1 0,-3-8 3 15,-3-4-4-15,-7-1 0 16,-6 1 3-16,-5 1-3 0,-7 3 2 16,-3 3 1-16,-5 3 5 0,-3 3 1 15,-4 2-1-15,-2 2-3 0,0 3 4 0,0 1-2 16,0 0-4-16,0 1-5 0,0 12 0 15,0 1 2-15,0 7 2 0,0 1-3 16,0 2 3-16,0 0-1 0,2 0-2 16,0 1 2-16,-2-1 1 0,0-2 1 15,0-3-2-15,-6 1-1 0,-6 0 6 0,-3-2 6 16,1-2 7-16,-3-3 0 0,3-3-4 15,3-5-1-15,-1-2-5 16,6-3-5-16,-1 0 2 0,7 0-1 16,0-2-4-16,7-11-4 0,7-6-1 0,7-4-17 15,4-4-14-15,1-3-17 0,8-4-20 16,-6-1-26-16,3-1-52 0,-4 3-68 15</inkml:trace>
  <inkml:trace contextRef="#ctx0" brushRef="#br0" timeOffset="7001.4">11165 3737 118 0,'0'-6'124'0,"0"4"-36"0,0 2-11 15,0 0-24-15,0 0-13 0,0 0-7 16,-5 2-15-16,-1 11-11 0,0 4-4 15,4 3 0-15,2 3-2 16,0-1-2-16,0 1-1 0,8-1 2 0,7-2-6 16,1-2-12-16,5-5 11 0,4-1-4 15,2-6-25-15,-1-5 10 0,5-1 10 16,-2-2-7-16,4-11 6 0,-4-2 0 15,-2-1 3-15,-4-1 11 0,-6 1 3 16,-9 0 0-16,-4 2 6 0,-4 0 26 0,0 2 2 16,0 4 3-16,0 1-6 0,-2 3-4 15,0 4-6-15,0 0-8 0,2 0-9 16,0 4-6-16,0 7 1 0,0 3 3 15,4 4-3-15,4-3 2 0,2 5-1 16,1-1-2-16,-1 3 2 0,-4 0 1 16,-2 0 0-16,-4-2-1 0,0 1-1 15,-8 0 6-15,-6-2-1 0,-5-3 2 16,1 0 6-16,-3-2 0 0,-2-2 1 15,7-3-8-15,1-3-2 0,5-2 0 0,4-2-2 16,1-2-2-16,5 0-9 0,0-2-13 16,11-11-17-16,9-7-13 0,5-4-15 15,4-5-44-15,-2-12-133 16</inkml:trace>
  <inkml:trace contextRef="#ctx0" brushRef="#br0" timeOffset="7637.42">11750 3253 330 0,'0'-11'16'0,"-3"3"19"16,1 7 25-16,-4 1-33 0,2 0-2 15,0 3-8-15,2 14-16 0,-2 8-1 0,4 7 2 16,0 7-2-16,0 5 0 0,0 10 0 16,0 3 1-16,0 7 0 0,-2 2-3 15,2-2-1-15,-4 1-2 0,1-8 4 16,-1-5 0-16,0-9 0 0,2-9 3 15,0-10-1-15,2-6-2 0,0-9 0 16,0-6-1-16,10-3-6 0,7 0-6 16,8-10-3-16,2-10 4 0,6-3 8 15,2-3-18-15,0 0 15 0,2 2 10 16,-6 2-2-16,-4 2-2 0,-4 4 7 0,-7 3 4 15,-7 2 4-15,-7 1 7 0,-2 4 7 16,0-2 4-16,-7 1-17 0,-3 3-2 16,-6 3 0-16,1 1 1 0,-1 0-3 15,-1 3-1-15,5 6-1 0,1 3-1 16,-1 5-7-16,8 4 0 0,2 3 0 0,2 2 1 15,0 1-2-15,6-1-1 16,6-2 2-16,3 0 0 0,3-4-3 16,7-4 2-16,4-5 1 0,-2-6-1 15,4-3 3-15,-8-2-4 0,-5 0 2 0,-5-9-1 16,-5-2-2-16,2-2 0 0,-10-4 3 15,0-1 1-15,0-2-1 0,-4 0 0 16,-8 2 0-16,1 0 4 0,3 4-4 16,0 3-2-16,6 4 2 0,0 3 0 15,2 4-2-15,0 0-7 0,2 0-2 0,8 0 6 16,1 7-3-16,5 3-7 0,1 1 1 15,-1 1 2-15,-1 0 2 16,1 0-3-16,3-3 8 0,-3-6 5 16,-1-3 3-16,-1 0-2 0,-6 0 2 0,1-8 9 15,-1-2 4-15,0-4 3 0,-4 0-4 16,3 0 0-16,1 0-4 0,-4 4 1 15,2-2-4-15,3 4-1 0,-1 3-7 16,4-1-2-16,1 4-3 0,1 0 9 16,5 1-8-16,8-1-9 0,8 1-12 0,8-1 5 15,5 2-32-15,-1-1-27 0,-1 0-54 16,-3-2-86-16</inkml:trace>
  <inkml:trace contextRef="#ctx0" brushRef="#br0" timeOffset="8180.46">13263 3745 271 0,'0'-2'62'0,"0"2"-32"16,4 0-12-16,2 5 12 0,0 7 2 15,2 10 2-15,5 4-11 0,-1 5-7 16,1 2 11-16,1-2-15 0,5-2-5 15,-3-5-2-15,5-4 0 0,-5-8-2 0,3-4 5 16,-4-4-1-16,-1-4-1 0,5 0 1 16,-7-15 5-16,2-5-2 0,-1-7-1 15,-1-4-2-15,-3-2-1 16,-1-1 1-16,-8 4-5 0,2-1 2 0,-2 0 0 15,0 0-1-15,2 0-4 0,2 1-2 16,0 4 2-16,7 5-7 0,-1 3-9 16,6 7-4-16,1 4-7 0,8 5-12 15,2 2-2-15,6 0-4 0,2 3 9 16,0 5-58-16,0 3-62 0</inkml:trace>
  <inkml:trace contextRef="#ctx0" brushRef="#br0" timeOffset="9073.51">14127 3609 321 0,'-15'-5'33'0,"-5"3"21"0,-1 2 7 15,-6 0-30-15,-4 9-1 16,0 7-1-16,-2 8-10 0,2 2 5 16,6 4-4-16,13-2-5 0,3-2-4 15,9-3-11-15,5-2 1 0,9-4-2 16,7-7 2-16,1-2-1 0,7-8-1 0,4 0-6 15,1-5-7-15,-1-8-11 0,-4 1-2 16,-7 0 0-16,-7 1 7 0,-7 3 1 16,-4 2 5-16,0 1-1 15,-2 4 3-15,-2 0 7 0,0 1 4 0,0 0-2 16,0 0-1-16,0 5 5 0,0 2-2 0,0-3-1 15,0 1 4-15,5-4-4 16,3-1 2-16,0 0-1 0,7-1 4 16,-5-10-3-16,4-6 0 0,3-3 0 15,-5-4 3-15,3-4 1 0,-1-5 1 0,3 1 2 16,-5-5 6-16,-4-4-3 0,3-5 2 15,-3-2-3-15,0-2-6 0,1-2-1 16,-1 7-2-16,-4 4-1 0,0 16 4 16,0 10-3-16,-4 9 1 0,0 6 1 15,0 0 0-15,0 12-4 0,0 11 6 16,0 11 8-16,-4 6-5 0,0 7-1 15,0 2-4-15,0 2 0 0,2 1 2 16,0 0-4-16,2-4 0 0,0-3 1 16,0-8 2-16,12-8-3 0,2-6-1 0,5-8 1 15,0-5 4-15,3-4-5 0,1-6 4 16,4 0 2-16,-2-11 2 0,0-6-3 15,-5-1 2-15,1-2-1 0,-5 2 3 16,1-2-5-16,-5 3 2 0,-1-1-1 16,-3 4 3-16,-4 2-2 0,0 1-3 15,-2 2 1-15,-2 0 2 0,0 5-2 16,0 0-1-16,0 2-2 0,0 0 4 15,0 1-2-15,0 1-1 0,0 0 0 16,0 0 1-16,0 0-2 0,0 0-3 0,-4 6 2 16,-2 7 1-16,-2 1 1 0,4 5-2 15,-1 4 2-15,-1 0 1 0,4 2-2 16,0-1-2-16,2-2 2 0,0-2 1 15,0 1-2-15,6-6-2 0,7 0 2 16,5-5 3-16,7-4-3 0,0-6-1 16,4 0 2-16,4-8 2 0,0-4-10 15,2-1-5-15,-8 1 7 0,0 3-9 16,-4 4 8-16,-7 3 2 0,-1 2 3 15,-5 0 2-15,-4 0 2 0,-2 0-4 0,0 0 3 16,-4-2-1-16,7-3 2 0,-1-2-1 16,-2-3 1-16,4-4 0 0,-2-2-1 15,1 0-2-15,-1-1 2 0,0-1 0 16,-4 0-4-16,0 2-4 0,-2 1 5 15,-2 5-6-15,-10 6 6 0,-5 4 0 16,1 0 2-16,-5 9 5 0,0 7 2 0,7 2-3 16,-1 3 9-16,7 0 1 15,4 1-8-15,4 2-4 0,0-1-1 16,21-3 0-16,14-1-3 0,19-7 0 15,20-7 2-15,13-5-17 0,16 0-14 0,1-8-33 16,5-12-77-16,-10-6-234 0</inkml:trace>
  <inkml:trace contextRef="#ctx0" brushRef="#br0" timeOffset="10201.58">16101 3824 127 0,'0'1'15'0,"0"0"-5"15,0-1 49-15,4 0-35 0,8 0-3 16,1 0-3-16,1-7-9 0,3-1 9 16,-1-1-10-16,-3-1-3 0,-3 2-1 15,-4 0 3-15,-2 0 3 0,0-2 2 0,-1 0 11 16,-3-3-3-16,2 0-4 0,0-3-8 15,0-4-6-15,6-5 1 0,2-6-1 16,3-3-2-16,3-6 1 0,-1-5 6 16,-3-5-2-16,-1-6 1 0,-3-5-3 15,-2-5 6-15,-4-3 1 0,-2 3-3 16,0 4 5-16,0 10 0 0,-4 13 12 15,-6 10-2-15,-1 10-3 0,3 8-7 16,2 4 1-16,2 5-6 0,2 2-1 16,0 0-3-16,-1 3-5 0,1 19 0 0,-2 10 1 15,2 15 1-15,0 15 1 0,2 10-2 16,0 11 1-16,0 6 1 0,0 7 1 15,-6 5-3-15,0 5 2 0,-9 3 0 16,1-5-2-16,-1-7 2 0,1-14 0 16,1-13 3-16,1-13 0 0,0-10 0 15,3-14 1-15,5-8 0 0,0-15-4 16,2-4 1-16,2-6 1 0,0 0 4 15,2-15 0-15,10-15-7 0,5-8-3 16,6-9 0-16,6-1 0 0,6-6-7 16,4-5-4-16,-2 0-4 0,7-1-3 0,-5 5 3 15,0 8 6-15,-2 6 5 0,-6 6 3 16,1 5 1-16,-10 5 1 0,-7 5 4 15,-5 6 1-15,-6 2 1 0,-4 2 2 16,0-1 4-16,-4 2 0 0,-6 0-6 16,1 2 0-16,1 1 3 0,-4 0 0 15,1 5-3-15,-1 0-4 0,2 1 4 16,1 0 3-16,3 0-6 0,-2 0 2 15,4 0 0-15,0 5-2 0,-3 2-4 16,5 0 2-16,0 0 3 0,0-1-1 0,0 3-4 16,-2 0 3-16,2 2 2 0,-2-1-2 15,2 2-2-15,2-3 2 0,-2 0 2 16,0-2-2-16,2-1-3 0,0 0 2 15,0-2 3-15,0 2-2 0,0 1-2 16,0 2 2-16,0 1 2 0,2 3-2 0,4 0-3 16,6 1 5-16,1-1-4 15,3 0 4-15,5-2-5 0,-2-3 4 16,-3-3 0-16,1-5 0 0,-3 0-3 15,1 0 4-15,-5-10-1 0,2-2 1 0,-3-4-1 16,-3-2 1-16,0-2 3 0,-4 0-4 16,0 1-1-16,-2-1 0 0,0 1 3 15,0 0-2-15,-6 2-2 0,0 3 2 16,4 4 1-16,0 5-3 0,2 2-2 15,0 3 0-15,2 0-3 0,8 0 4 0,7 0-1 16,1 0-6-16,5 0-5 0,2 0 0 16,-1 0-1-16,3 0 7 15,-2 0 3-15,-2-1 4 0,0-2 1 16,-5-2 0-16,1 1 1 0,-5-3 6 0,-1 3 0 15,1-1 4-15,-3 1 2 0,1 1-12 16,0 2-2-16,1-1 1 0,-1 2 0 16,7 0-8-16,1 0-7 0,5 3-13 15,4 3-34-15,-2-1-25 0,2-3-66 16</inkml:trace>
  <inkml:trace contextRef="#ctx0" brushRef="#br0" timeOffset="11041.63">17649 3775 111 0,'0'0'107'0,"-2"0"-64"0,0 0 14 16,2 0-19-16,0 0 2 0,0 0-5 15,4-4-8-15,6-7-4 0,7-4-4 16,6-8-2-16,6-4-1 0,2-9-4 16,2-5 4-16,-2-4-6 0,2-4 3 15,-4-1-2-15,0 0-4 0,-7-7 0 0,1-3-6 16,0-8 1-16,-5-5 0 0,1-1-3 15,-4 2-1-15,-7 10-4 0,-4 8-1 16,-4 16 5-16,0 14 2 0,0 14 1 16,0 10 2-16,-8 0-3 0,-3 9-2 15,-1 12-2-15,-3 12 5 0,-1 10 0 16,1 11-3-16,-1 6 2 0,4 6 1 15,-5 4 0-15,3 1-1 0,3-2 0 16,5-7 1-16,6-8 0 0,4-10-3 16,11-11 1-16,3-10 1 0,3-12-1 0,0-10 1 15,1-1 0-15,3-14 4 0,0-12-3 16,2-9 0-16,0-7 0 0,-3-6 1 15,-3-2 0-15,-4 0-2 0,-3 1 1 16,-6-2 3-16,-3 3-3 0,-1 0-1 16,-2 6 0-16,0 5 1 0,2 6-1 15,0 10-1-15,-2 9-1 0,2 8 2 16,-4 4-2-16,0 4-6 0,0 16 6 15,0 9 4-15,0 8 0 0,0 6-3 16,-2 4 1-16,-2 0 1 0,4 2-2 0,0-2-10 16,0-2-8-16,6-3 5 0,7-4-11 15,5-3-5-15,3-6 17 0,6-7 12 16,6-8-13-16,2-6 7 0,2-8 5 15,5 0 3-15,1-3 0 0,-2-12-1 16,1-4 1-16,-9-5-2 0,-4 0 2 16,-9-2 0-16,-7 3-11 0,-7 3-1 15,-6 2 9-15,-6 5 3 0,-11 0 0 16,-1 4-1-16,-7 4 2 0,0 5 4 15,-6 0 5-15,0 11 3 0,6 7-2 16,-2 9-4-16,11 1 2 0,-1 4 2 0,9 3-1 16,6 0-5-16,2 2-3 0,12-4-3 15,17-3-1-15,8-3-1 0,13-8 3 16,12-7 2-16,6-9-1 0,7-3-1 15,1-7-1-15,-1-13-5 0,-3-2-6 16,-8-4-10-16,-4 1-1 0,-12 0-3 0,-15 2-19 16,-17-1-54-16,-14 2-112 15</inkml:trace>
  <inkml:trace contextRef="#ctx0" brushRef="#br0" timeOffset="11212.64">17943 3243 319 0,'43'0'11'0,"13"0"-8"0,4 0-1 16,2-8 3-16,2 0-5 0,4 0 1 16,6 2 1-16,3-3-5 15,4 2-58-15,-3-3-122 0</inkml:trace>
  <inkml:trace contextRef="#ctx0" brushRef="#br0" timeOffset="13154.75">19898 3571 158 0,'-4'0'106'15,"2"0"-69"-15,2-2 17 0,0-3-25 0,0-5-10 16,8-5 10-16,3-5 1 0,5-6-12 15,5-7 1-15,4-6-8 0,-1-6-6 16,1-5 0-16,-4-2-2 0,-3-3 2 16,-3 1 0-16,-5-5 3 0,-2-1-1 15,-1-2-4-15,-7-4-3 0,0 3 2 0,0 3 1 16,-9 6-2-16,-1 7-2 0,0 8 4 15,1 6 1-15,3 10-1 0,-2 10 2 16,2 9 9-16,2 4-1 0,-3 2-8 16,3 19-8-16,-4 12 5 0,2 15 0 15,0 15-1-15,4 12-2 0,0 13 3 16,-1 7 0-16,1 5-3 0,-4 5 1 15,-2 7 1-15,-7 7 0 0,-5 2 0 16,-1 2 0-16,-4-9 3 0,3-18-2 16,1-15 0-16,-2-15 3 0,5-15 8 0,1-13-1 15,7-13-9-15,3-12 1 0,3-6 1 16,4-7 0-16,0 0 3 0,2-14-3 15,15-15-6-15,8-11 0 0,10-7-3 16,8-9 2-16,1-5-5 0,5-6-8 16,3-4-11-16,0 2-1 0,-1 4 4 15,1 5-2-15,-4 5 9 0,-9 6 4 16,-4 7 12-16,-4 8 0 0,-8 5-1 15,-7 6 0-15,-3 7 2 0,-7-1 9 16,-4 3 1-16,-2 2-1 0,0 0 3 0,-6 2-2 16,-3 0 0-16,-1 2 0 0,-4-1-2 15,-1 2 0-15,1 3-1 0,-1 1-2 16,1 2 3-16,1 1 1 0,-3 0-8 15,1 5 1-15,3 8 0 0,-2 4-2 16,3 7-3-16,-1 4 2 0,1 5 0 0,3 3 1 16,4-1-2-16,4 1 0 15,0-5 2-15,8-4-2 0,9-5-1 16,-1-6-2-16,3-6 5 0,0-7 0 15,-3-3-2-15,1 0 0 0,1-12 4 0,-7-4 0 16,3-5-2-16,-6 0-1 0,-4-3 3 16,-1 1 0-16,-3 0-3 0,0 4 0 15,0 0 0-15,2 5-5 0,0 3-1 16,0 3-2-16,0 5-3 0,2 1-7 15,2 2-4-15,0 0 2 0,1 2 3 0,-1 6 4 16,2 1-5-16,2-2 3 0,3-1 0 16,-1-5-1-16,5-1 4 15,1 0 8-15,5-14 4 0,2-6 2 16,2-5-2-16,4-5 1 0,-6-6 2 15,1-5-1-15,-3-5 8 0,-2-6 5 0,2 0-1 16,-7-4-3-16,-6 1-7 0,-1-2 0 16,-3 3-4-16,-4 10 2 0,0 11-2 15,-2 14 3-15,0 9 5 0,0 8 1 16,0 2-5-16,0 1-7 0,0 15-2 15,0 9 8-15,-4 7 0 0,-6 11-2 0,1 8 1 16,-5 5 1-16,1 5-3 0,3-1 0 16,4 2 2-16,0-4-1 15,6-6-2-15,2-6 1 0,14-15 1 16,5-9-1-16,4-12-2 0,6-10 3 0,2-7 0 15,6-19 2-15,5-9-2 0,3-8 1 16,-1-7-1-16,-3-2 0 0,-8 0 0 16,-4-2-1-16,-8 0 3 0,-5-5-4 15,-1-6 1-15,-3-3 2 0,-1-3-3 16,-3 6-2-16,-4 6-3 0,-1 13 0 0,-1 19 6 15,-4 14 0-15,0 13 2 0,0 4-2 16,-11 21-8-16,-1 10 9 0,-7 17-1 16,1 6 0-16,-3 10 1 15,0 3 2-15,1-1-5 0,1 2 1 0,0-1 0 16,5-1-4-16,4-7 4 0,8-7 0 15,2-12 1-15,0-13 0 0,16-6-2 16,1-9 0-16,7-4 4 0,1-9-1 16,4-3-1-16,0 0 2 0,2-16 0 15,4-4 2-15,-2-5-2 0,-2 0 2 0,-2 0 0 16,-8-2 2-16,-7 2-3 0,-1 1 4 15,-7 0-1-15,-4 3 3 0,-2 0-4 16,0 3-3-16,0 3 4 0,-2 4 0 16,-4 4 2-16,0 3 6 0,-3 4 1 15,-1 0-9-15,2 0-5 0,-3 12 1 16,3 2 2-16,-2 4-4 0,0 0-1 15,1 3 2-15,3 4 1 0,4 3-2 16,-4 0-3-16,4 2 3 0,2 3 2 16,0 0-3-16,6 2 1 0,4-3-1 0,13-4 1 15,0-7 0-15,6-5-4 0,0-7 5 16,0-7 2-16,2-2-2 0,-7-5-2 15,-1-12 2-15,-2-2 3 0,-3-3-2 16,-3-4-2-16,-7 0 4 0,-6 1-1 16,-2-1 0-16,0 3-1 0,-10-1 1 15,-3 4 1-15,1 2-3 0,2 3-1 16,-1 4 1-16,7 3 2 0,2 3-4 15,0 3-2-15,2 2 1 0,0 0-9 16,4 7 4-16,9 4 0 0,1 1-3 16,3 2-4-16,-3-1 0 0,1 1-5 0,-1 1 14 15,3-3 3-15,-1 0 2 0,-3-2-1 16,-5 0 2-16,-2-3 1 0,-4 0-2 15,-2-2 3-15,0-2 1 0,0-1 0 16,4 1-2-16,-2-3-3 0,7 0 2 16,-1 0 2-16,2 0-1 0,7-1-2 15,-1-6 2-15,5 0-1 0,0 2-4 16,-1 3 0-16,1 0-6 0,-5 2 2 15,-1 0-2-15,-1 2 0 0,-3 5 1 16,-1 4 5-16,5 1 0 0,-1 1 1 0,3 1 0 16,-1 0 3-16,5-1-2 0,-3-2-3 15,1-2-2-15,4-4 3 0,-7-5 0 16,3 0 2-16,-5-3 3 0,-3-9 1 15,-1-5-1-15,-6-2-1 0,0-2 5 16,-2-2 1-16,0-1-2 0,-2 0 6 0,0 3 2 16,0-1-1-16,-4 5 1 15,4 0-2-15,-4 3-3 0,4 1-2 16,0 0-6-16,0 2-3 0,0-1 5 15,4 2-4-15,5 3-5 0,-1 4-13 0,0 3-6 16,0 0-3-16,5 10-9 0,-1 2-30 16,-2-3-44-16,3-3-93 0</inkml:trace>
  <inkml:trace contextRef="#ctx0" brushRef="#br0" timeOffset="13338.76">22381 3108 198 0,'0'3'231'0,"0"0"-194"15,-9 6-3-15,-1 2 4 0,0 0-10 16,-1 4 10-16,3-2-12 0,4 2-20 16,-2 2-4-16,6 2 0 0,0-2-2 15,0 0-2-15,0-1-9 0,8-4-27 16,5-2-21-16,-3-8-50 0,-2-2-201 0</inkml:trace>
  <inkml:trace contextRef="#ctx0" brushRef="#br0" timeOffset="13577.77">22598 3115 63 0,'4'5'276'0,"-2"2"-230"0,-2 2-43 16,0 2 30-16,0 4-7 0,0-1 17 0,-8 0-27 15,4 2-2-15,-1-3 0 0,5 0-9 16,0-3-5-16,0-4 2 0,0-1 0 16,0-3-5-16,7-2-4 15,5 0-6-15,5-2-16 0,7-7-11 0,-3-2-10 16,6 0-18-16,-2 0-38 0,-3 0 21 15,5 2 4-15</inkml:trace>
  <inkml:trace contextRef="#ctx0" brushRef="#br0" timeOffset="13925.79">22889 3238 14 0,'0'11'36'0,"8"-1"-14"0,-5-2 19 16,1-6-4-16,2 0-30 0,-2-2 1 15,0 0 22-15,2-4 10 0,3-6-11 16,-1-3-5-16,-2 1-1 0,0-4-1 16,-2 3 8-16,-1-2-3 0,-1 3-2 15,-2 2-2-15,0 1 1 0,0 4-5 16,0 2-4-16,0 2 0 0,0 1-7 15,0 0-6-15,0 0-4 0,0 2-4 16,0 11 4-16,2 2 1 0,4 4 0 16,2 3 0-16,7-2 2 0,1 4-2 0,7 4-1 15,-2 2 2-15,3 3 0 0,-1 5 0 16,2 1 0-16,0 2 1 0,-3-1-1 15,-1 3-1-15,-4 1 3 0,-5-4-1 16,-8 3 3-16,-4-5 3 0,0 1 6 16,-18-2 6-16,-11-2 4 0,-11-1 0 15,1-5-10-15,-4-4 13 0,-3-6-5 16,-3-3-11-16,-3-5-6 0,0-3-2 15,3-3-4-15,9-3-3 0,13-1-8 16,11-1 6-16,14 0-3 0,2 0-28 0,6-7-41 16,6-10-53-16,1-8-183 0</inkml:trace>
  <inkml:trace contextRef="#ctx0" brushRef="#br0" timeOffset="14738.84">24541 2875 38 0,'8'-7'62'0,"-2"-2"75"16,-4 0-39-16,0 0-32 0,-2 0-8 15,0 1-20-15,0 3-4 0,-6 2-7 16,-6 0-6-16,-1 3-2 0,-3 0-2 16,-5 4-7-16,1 9 0 0,-7 8-1 15,2 5 0-15,0 3 0 0,0 5-2 16,7 0-3-16,3 0 4 0,7-5-1 15,6 0-7-15,2-5-2 0,0-1 2 16,10-3 0-16,5-3 0 0,3-2-2 16,7-3-1-16,2-2-9 0,2-2-11 15,2-4-13-15,0-4-2 0,0 0-21 0,0 0-28 16,-2-1-44-16,-2-8-86 0</inkml:trace>
  <inkml:trace contextRef="#ctx0" brushRef="#br0" timeOffset="14970.84">24923 2911 137 0,'2'-5'211'0,"-2"1"-169"16,0 4 0-16,0-1-1 0,0 1-1 0,-6 0-7 15,-2 0-7-15,-2 13-11 0,-7 10 0 16,3 4-1-16,-1 4-3 0,1-2-3 15,3 1-6-15,3-1-2 0,2-1-1 16,4 2 2-16,2-4-2 0,0-1-1 16,4-3-8-16,6-8-15 0,5-4-4 15,1-5-15-15,9-5-18 0,0 0-15 16,2-11-56-16,-5-11-76 0</inkml:trace>
  <inkml:trace contextRef="#ctx0" brushRef="#br0" timeOffset="15414.88">25149 2941 37 0,'2'-4'4'16,"2"1"153"-16,-4 0-91 0,0 2-37 15,0 1 23-15,0 0-23 0,0 0-9 16,0 10-2-16,0 3 0 0,0 6-1 0,-4 2-8 16,0-2-3-16,4 0 5 15,-5-3-4-15,5-2-1 0,-2-2 0 16,-2-3-1-16,2-3 1 0,2-6-4 15,0 0 0-15,0 0 10 0,0 0 0 0,0-8-11 16,0-3-3-16,0-1 1 0,0-3-2 16,8 1-4-16,1-1-12 0,7 1-2 15,-1 4-9-15,-1 1-3 0,5 3-11 16,-1 2-19-16,3 3-8 0,0-2-9 15,-1 3 13-15,3 0 46 0,2 0-1 0,6 0-18 16,0 0 68-16,2 0-21 16,-2-1 6-16,4-6 15 0,-8-1 3 15,-2-4-2-15,-9 1 3 0,-3-1 8 16,-7 3-9-16,-6-2-2 0,0 3 12 0,-15-1 3 15,-3 0-11-15,-1 7 3 0,-3 2 0 16,-1 0-10-16,-2 3 0 0,4 11 1 16,1 2-6-16,3 5-1 0,3 1-5 15,1 2-2-15,5 3-2 0,2-3-5 16,6 0-4-16,0-1 0 0,4-1-2 15,8-1-1-15,3-3 1 0,5 0-6 0,3-3-8 16,0-4-17-16,6-5 7 16,4-5-38-16,-2-1-20 0,2-3-65 15,-6-14-121-15</inkml:trace>
  <inkml:trace contextRef="#ctx0" brushRef="#br0" timeOffset="16391.93">25839 2919 67 0,'0'5'164'0,"-4"-4"-70"0,-4 7-56 0,-5 2 13 16,-1 5-6-16,-1 3-4 16,1 3-5-16,1 1-14 0,1 1-10 15,2 0-5-15,1-5-3 0,9-1 0 0,0-4-4 16,0-2-1-16,7-5 1 0,9-3-1 15,9-3 2-15,4 0-8 0,6-9-9 16,2-6 11-16,2-2-38 0,-5-2 0 16,-5 1 12-16,-9 1 5 0,-3 2 0 15,-5 3 5-15,-10 4 18 0,0 3 0 0,-2 4 9 16,0 1 8-16,-2 0 0 0,-6 0-5 15,2 6 1-15,0 1-3 0,-1 3-2 16,5 0-3-16,2 1-2 16,-2 1-1-16,2 0 1 0,0-3 0 0,2 2-1 15,11-1 2-15,1-4 0 0,5 1 3 16,-1-6-1-16,9-1 5 0,0 0-3 15,0-2 3-15,2-9-8 0,-2-1 5 16,-5 0-3-16,-7 1 1 0,-5 3-1 16,-6 2-3-16,-4 1 6 0,0 3 0 0,0 0-2 15,0 2-2-15,0 0 0 0,0 0-2 16,0 2-6-16,0 6 3 0,0 3 4 15,0 1 1-15,0 1-3 0,7 3 2 16,5-1-1-16,5-2 1 0,7 2-1 16,-1-6-2-16,4-5 4 0,-2-2 1 15,0-2-2-15,-3 0 0 0,3-10 0 16,-6-4 2-16,-1-6-1 0,-1-1 1 15,-3-5 1-15,-1-3 5 0,1 0 6 16,-1-6-4-16,-1 1-3 0,5-6 0 0,-5 0-6 16,2-3 6-16,-1-4-3 0,-1-1-1 15,-1-3-2-15,1 2-2 0,0 0 2 16,-3 4 0-16,1 4-1 0,0 9 0 15,-3 8 0-15,-1 11 1 16,-4 10-2-16,-2 3-1 0,0 1-1 0,0 15 3 16,-8 12 3-16,-5 5 0 0,-5 10-1 15,-1 5-3-15,-2 6-7 0,-1 5-11 16,3-2 2-16,0 1-5 0,5-4 1 15,6-7 10-15,8-7 10 0,0-8-2 16,6-9 0-16,8-9 2 0,7-3 1 0,2-8 1 16,6-3 1-16,2 0-2 0,6-8 2 15,2-7 0-15,0-1-4 0,-1 0-2 16,-7 0 4-16,-2 2 0 15,-7 0 0-15,-3 3 6 0,-9 0 12 0,-4 2 5 16,-4 2 0-16,-2-2 10 0,0 5-4 16,0-2-9-16,0 1-2 0,0 2-1 15,0 1-7-15,0 1-4 0,0-1-4 16,0 2-3-16,3 0-3 0,1 0-1 15,4 0 0-15,8 13 2 0,7 1 3 0,4 2 1 16,2 2-2-16,4 1 2 0,-6 5-1 16,2-1-2-16,-4 1-1 0,-7-4 2 15,-1 2 2-15,-3-2 1 0,-7-5-2 16,-5 1 2-16,-2-7 4 0,-11 1 16 15,-7-2 1-15,-1 1-2 0,-2-1-3 0,3 1-6 16,1 1-1-16,1-2-6 16,5 0 1-16,3-2-2 0,4-2-5 15,4 0-2-15,0-1 1 0,0 0-13 16,0 0-13-16,4 2-12 0,2-5-18 0,0 0-32 15,-6 0-72-15,0-12-163 0</inkml:trace>
  <inkml:trace contextRef="#ctx0" brushRef="#br0" timeOffset="16649.95">26314 2493 306 0,'-12'0'156'0,"2"6"-152"15,6 4-7-15,2 2-8 0,2 3-29 16,0-3-31-16,10-2-46 16,2-6-60-16</inkml:trace>
  <inkml:trace contextRef="#ctx0" brushRef="#br0" timeOffset="19791.12">2547 6448 3 0,'0'4'176'16,"0"-3"-144"-16,0-1 2 0,0 4 10 15,0-3-8-15,0 2-10 16,0 3-2-16,-2-2-5 0,0 1-5 15,2-2-6-15,0 3 3 0,-5 2 3 0,3 2-8 16,0 0 2-16,2 1-5 0,0 2 1 16,0 1-4-16,0 2 2 0,0 4 0 15,0 6-1-15,0 3-2 0,0 5 1 16,0 4 7-16,0 1-1 0,2 7-5 15,5 3 0-15,-5 8 3 0,2 7-2 0,-2 12 1 16,-2 9 8-16,0 10 14 0,0 4-12 16,0 4-8-16,-4 1 12 0,0-4 1 15,-3-4-5-15,3-11-7 16,0-4-1-16,0-4-1 0,2-2-2 0,-2 0 3 15,2 0-2-15,2-1 1 0,-4 4-2 16,1-2-1-16,1 0 2 0,2-1 1 16,0-2-1-16,0-2 1 0,0-2 3 15,0-5-1-15,5-3 0 0,-1-3-6 16,2 0 1-16,-2-2 1 0,2-2 1 0,-2 1-2 15,0-5 0-15,1 3 1 0,-3 0 0 16,0 1-2-16,-2-1 1 0,0-1 2 16,0 0 3-16,0-2-11 0,-4 4 4 15,-5 4 4-15,-1 4-2 0,2 0-2 16,-1 3 1-16,-1-2 3 0,4-1-3 15,-2-2-1-15,1-3 1 0,3-5 1 16,4-5 0-16,0-6-2 0,0-7 1 16,0-8 2-16,0-7-1 0,0-6-2 15,0-5 2-15,0 0 2 0,0 1-3 0,0-2-1 16,0 2 1-16,0-1 2 0,0-1-3 15,0 1 1-15,0 0 1 0,0 0 3 16,0 0-3-16,0-2-3 0,0-3 3 16,0 0 2-16,0-1-3 0,0 1-2 15,0 0 2-15,0-1 2 0,0 2-2 16,0-2-3-16,0 0 3 0,2 2 3 15,-2-3-3-15,2 2-2 0,-2-1 2 16,0 0 2-16,0-2-2 0,0 0 0 16,0 0 0-16,3 0-6 0,3-10-20 0,6-14-25 15,5-18-36-15,-1-18-130 0</inkml:trace>
  <inkml:trace contextRef="#ctx0" brushRef="#br0" timeOffset="21991.25">2532 6503 28 0,'0'1'56'15,"-2"-1"-23"-15,0 0 1 16,0 0-16-16,2 1 0 0,-2-1 9 0,2 0 2 15,-2 0-4-15,0 0-2 0,2 0-4 16,0 0-1-16,0 0-1 0,0 0 2 16,0 0 3-16,-2 0-2 0,2 0 3 15,0 0-7-15,0 0 2 0,0-1-4 16,0 1-6-16,0 0-2 0,-2 0-4 0,2 0 1 15,0 0-4-15,0 0-1 0,0 0 2 16,0 0-3-16,0 0 0 0,0 0-1 16,0 0 4-16,0 0 1 0,0 0-2 15,0 0 1-15,2 0 1 0,2 0 0 16,2 0-3-16,2 1 2 0,5-1 1 15,1 1-1-15,1-1 0 0,1 0-3 16,3 3 3-16,4 2 1 0,3-2-1 16,-1-1 2-16,2 0 1 0,0 0-1 15,4-1-1-15,-4 0 0 0,0-1 0 0,-5 0 3 16,-5 0-3-16,0 0 2 0,-5 0-1 15,-2 0 0-15,1 0-2 0,-3 0 1 16,6 0 2-16,5-4 3 0,4 2 0 16,-1-3-5-16,9 0 4 0,-2 0-5 15,4-2 2-15,3 1-2 0,5 0 1 16,7-3 0-16,-3-1-2 0,7 1 2 15,-9-2 2-15,-2 5-3 0,-3 0-1 16,-5 2 1-16,-2 0 0 0,-4 2 1 16,2 1-2-16,-5-1 1 0,3 1 2 15,0-1-1-15,2 1-2 0,2 0 1 0,-2-3 1 16,4 2 1-16,0 1-3 0,2 0 1 15,0 1 1-15,-4 0 0 0,-4-1-2 16,-2 1 1-16,-6 0 1 0,-3 0 0 16,1 2-3-16,-3 0 2 0,-1 3 1 15,1-2 0-15,3 0-2 0,-5-2 1 16,0 0 1-16,-3 0 0 0,-3-1-2 15,0 1 1-15,-6-1 2 0,0 2 0 16,2-2 0-16,-2 0-1 0,0 0 4 16,0 0 0-16,0 0-6 0,0 0-3 0,0 0-4 15,0 1-14-15,0 1-19 0,0 1-45 16,0 0-35-16,0-2-118 0</inkml:trace>
  <inkml:trace contextRef="#ctx0" brushRef="#br0" timeOffset="22859.3">4085 6471 16 0,'-2'-1'224'0,"2"-2"-182"0,-3 1 3 16,3 1-9-16,0-2-9 0,0 3 1 16,0 0-13-16,0 0-10 0,0 0-5 15,0 6-2-15,5 8 4 0,5 5 0 16,2 4 3-16,5 1-3 0,2 0-2 15,-1-3 1-15,5-2 2 0,0-6-4 16,1-3 1-16,1-6 2 0,2-4-1 16,0 0 1-16,0 0-1 0,0-12 2 15,-5-4 1-15,1-4-1 0,-4 1-3 0,-3-2 4 16,-1-1 2-16,-5 3-2 0,-2 0 2 15,-6 1 0-15,3 3-1 0,-5 1 0 16,2 3-3-16,-2 2 0 0,0 0 2 16,0 4-4-16,-4-2-1 0,4 3 0 15,0 1-7-15,0 1-11 0,0 1-24 16,4 1-11-16,6 0-11 0,-4 0-44 15,-2 0-47-15</inkml:trace>
  <inkml:trace contextRef="#ctx0" brushRef="#br0" timeOffset="24616.4">4523 6390 3 0,'2'2'6'0,"2"-2"169"0,2 0-148 15,5 0-9-15,-1 0 18 0,6 1-25 16,-1 0-1-16,6 0 7 0,5-1-5 15,3 0-6-15,11 1-3 0,1-1 5 16,9 0 23-16,3 0-20 0,5 0 0 16,-2-1-3-16,2-2 6 0,-2-2-7 0,-2 0 22 15,-1 0-14-15,-3 0-11 16,-5 4-1-16,-1 0-2 0,3-2 6 15,-1 2 0-15,-5-2-3 0,5-2-1 0,-11 0 3 16,0 1-2-16,-12 2-4 0,-7 2 3 16,-10 0-3-16,1 0 2 0,-7 0-1 15,2 0-1-15,-2 0 2 0,4 0-1 16,-2 0-2-16,4 0 2 0,4 0-1 15,3-6 2-15,1-2-2 0,-1 1 0 16,-5-1 1-16,0 5-2 0,-4 1-1 0,-4 1 3 16,0 0-2-16,0 0 2 0,2 1-1 15,-2 0 1-15,0 0 1 16,0 0-2-16,0 0-3 0,0 0 0 15,0 0 2-15,5 0 0 0,-1 3 0 0,2 2 1 16,4-1 2-16,-2-2-2 0,1 2 2 16,-5-3-3-16,-4 3 3 0,0 0-1 15,0-1-1-15,0 3-1 0,0-2 4 16,0-2-1-16,-4 1-2 0,2 0 1 15,-2-1 1-15,1 0 1 0,3 1-2 0,-2-3 1 16,0 1-3-16,2 0 2 0,-2 1-2 16,2 2 0-16,-2 0 2 0,2 5-1 15,0 1 0-15,-2 0-1 16,0 2 2-16,-2 2-1 0,2 6 0 0,-4 1 0 15,4 6 2-15,-5-2-2 0,5 6 0 16,0 4-1-16,-2 4 2 0,4 3 1 16,0-1-2-16,0 1-1 0,0 0 4 15,0 1-2-15,0 3-2 0,0 2 2 16,0 1-1-16,0 3 2 0,0 2-2 0,0 0 1 15,0 1 2-15,0-1-2 0,0 1-2 16,0 0 1-16,0-1 4 0,0 2 1 16,0-2-2-16,0-1-1 0,0-3-1 15,0-3 3-15,0-2-4 0,0-1 2 16,0 0 3-16,0 0-1 0,0 1-2 15,0-2-1-15,4 1 3 0,-2 1-3 16,-2 0 0-16,2 2 0 0,0-1-2 16,-2 1 3-16,0 2-3 0,0 1 2 15,0-2 3-15,0 1-4 0,0-3-1 0,0 2 2 16,0-2 1-16,0-1-1 0,0-1-2 15,7-1 3-15,-3 2 0 0,2-4-1 16,2 1-1-16,1 0 0 0,-3 0 2 16,0 0-1-16,0 1-3 15,0 1 4-15,-4-1 1 0,3 2 1 0,-5-1-4 16,0-2 2-16,0 0-1 0,0-1 4 15,0 1-3-15,0 1 3 0,-7-1 2 16,5 0-2-16,-2-4-3 0,0-2 7 16,4 0-9-16,-2-2 0 0,0 0-1 15,2 0 3-15,0-3-1 0,0 1 1 0,0-3-2 16,0 2 1-16,0 1 3 0,0-1-4 15,2 3 0-15,0 0 0 0,-2 2 3 16,2-3-2-16,0 1-2 0,2-1 4 16,-2-1-1-16,-2 0-2 0,0 2 1 15,0-3 3-15,0-1-1 0,2 0-2 16,0-3 1-16,1-1-2 0,-3-2 0 15,2-3 0-15,2-2 1 0,-2 0-2 16,0 0 2-16,0-1-1 0,2-2-1 16,-2 2 2-16,2-6 1 0,-4 1-2 0,0-3-2 15,0 0 3-15,0 0 1 0,0 2-1 16,0-2-2-16,0 0 1 0,0 0 3 15,0-1-4-15,0 0-1 0,0 0 2 16,0 2 2-16,0-1-3 0,0-1 1 16,0-5-1-16,0-4 2 0,0 0-2 0,0 0 0 15,0 0 3-15,0 0 1 16,0 0-2-16,0-5-2 0,0-4 1 15,0-1 1-15,0 3-3 0,0 1 0 16,0 1 0-16,0 2 2 0,0-1-2 0,0 0 1 16,0-1-3-16,0-1 3 0,-4 0 0 15,0 1-1-15,0-1 2 0,-4 1 1 16,-1-2-3-16,-1 0-1 0,-4-2 2 15,-5 0 2-15,-4 0-9 0,-6 1-3 16,-6-1 0-16,-6 3-2 0,-3 1-7 0,-3 3 1 16,-1 2-19-16,-1 0 20 0,5 0 8 15,7 0 2-15,4-1 11 16,0-2-5-16,2 3 1 0,-6-1 4 15,-1 1-3-15,-3 0 0 0,-2 0-2 0,-1 0 1 16,-3 0 9-16,-1 4-3 0,-1-1-4 16,-5 2 0-16,-2 0 0 0,-6-2 0 15,-2 4-3-15,-6-2 1 0,1 1 2 16,-1-1 0-16,4 2-2 0,4-3 0 15,0 3 3-15,0-4-1 0,2 1-2 16,0 3 0-16,0-3 2 0,-2 3 0 0,0-2-1 16,-6 0 0-16,0-1 2 0,-3-1 0 15,1 2 0-15,0-2-1 16,0 1 3-16,-1 0-5 0,3-2 0 15,-2-1 2-15,2 0 6 0,3-1-5 0,1 0 1 16,11 0 1-16,-3-8 0 0,6 0 0 16,1-3-2-16,-3 1-2 0,0 0 5 15,5-1 3-15,-1 3-4 0,5-1-1 16,6 0 2-16,1-1 4 0,5 0-4 15,2 1-2-15,7 0 5 0,5 0 0 0,3 1 0 16,5 1 2-16,3-1-4 0,2 4-1 16,2-2-4-16,0 3 0 15,0 0-1-15,0 2 1 0,0 1-1 16,-4 0-1-16,1 0 1 0,1 0 1 0,0 0-4 15,0 3-1-15,2-1 3 0,-2 0-4 16,2 0-7-16,2 3-14 0,0-3-15 16,0 0-28-16,2-2-54 0,6-12-123 15</inkml:trace>
  <inkml:trace contextRef="#ctx0" brushRef="#br0" timeOffset="25436.45">3365 8146 80 0,'0'-4'156'15,"0"0"-119"-15,0 3 15 0,0 0 9 16,0 0-15-16,0 1-10 0,0 0-1 15,0 0-10-15,0 2-15 16,0 13-7-16,0 12 0 0,0 8 8 0,0 5-5 16,2 6-6-16,2-3 2 0,1 2 7 0,-3-6-3 15,0-9-5-15,0-6 1 16,-2-8 0-16,0-3 0 0,0-4-1 15,0-6 3-15,0-1 4 0,0-2-2 16,-4 0 3-16,-3-3 1 0,3-10-3 0,2-10-3 16,2-5-4-16,0-5 2 0,0-3 1 15,2 0 2-15,0-2-2 0,7 3-2 16,-1-6 2-16,0-2-2 0,9-3-2 15,1-2 1-15,3 3 0 0,4 5-1 16,4 8 0-16,-2 4-4 0,6 9 1 0,-4 4-4 16,0 6-1-16,-5 8 3 0,-5 1 0 15,-5 0 0-15,-3 7-1 16,-5 9 6-16,-4 1-1 0,-2 5 1 15,0 0 1-15,-6 0 0 0,-9-1 4 0,-1-1-6 16,-1 2 2-16,-1 1 1 0,-3 1 1 16,2-3-2-16,5-4 1 0,0-3-1 15,5-1 1-15,7-5-3 0,0 0-8 16,2-2-17-16,0-1-17 0,13-2-19 15,1-3-21-15,0 0-104 0</inkml:trace>
  <inkml:trace contextRef="#ctx0" brushRef="#br0" timeOffset="25637.46">3923 8007 88 0,'0'3'278'16,"0"3"-256"-16,0 3-7 0,0 8 29 15,-6 4-4-15,-2 5 1 0,-2 2-14 16,1 2-9-16,3 0-4 0,0 0-3 0,4-1-6 15,-2-1-4-15,4-2 1 16,0-4-1-16,0-2-3 0,0-2-6 16,4-5-17-16,10-4-26 0,1-6-27 0,5-3-31 15,-1-12-105-15</inkml:trace>
  <inkml:trace contextRef="#ctx0" brushRef="#br0" timeOffset="25850.47">4438 7999 40 0,'0'-6'354'0,"-12"-2"-327"15,-5 7 28-15,-4 1-27 16,-5 0-3-16,-7 9 2 0,-1 8-6 16,1 6-2-16,7 5 3 0,1 3-7 15,6 4-5-15,7 3-6 0,6-1-4 0,6 2 1 16,2-2-2-16,16-2 3 0,9-5-4 15,14-5 1-15,13-4-20 0,16-9-14 16,13-8-17-16,6-4-1 0,4-17-126 16</inkml:trace>
  <inkml:trace contextRef="#ctx0" brushRef="#br0" timeOffset="27444.56">5722 6627 1 0,'0'-3'214'0,"0"-6"-138"16,0 4-31-16,0 0 13 0,0 0-18 0,0 1-14 15,4-2-13-15,6 2-2 0,5-3-2 16,1 3 0-16,7-1-1 0,8 0-4 15,2 2-1-15,10-3-2 16,5 2 6-16,0 1-3 0,3 1-1 0,-1-2-2 16,-5 4 2-16,-1-2-3 0,-5-1 1 15,-6 2 2-15,-8-1-2 0,-6-1-1 16,-9 1 1-16,-4 2 3 0,-2 0-6 15,-2 0 4-15,0 0-4 0,-2 0 4 16,2 0 0-16,-2 0-3 0,0 4 1 0,0-2 1 16,2 0 1-16,3 1-3 0,-1-3 1 15,0 0 1-15,0 0 1 0,2-3 1 16,-2-7 0-16,3 1 0 0,-3-6-1 15,2-4 0-15,0-3 2 0,2-8 4 16,3-6 1-16,-1-5-5 0,-2-4-2 16,3-4 3-16,-3-3-5 0,-4-2-1 15,-2-5 1-15,-2-1 0 0,0 2 0 16,0 1 2-16,-6 6-10 0,4 4 8 15,-4 6 0-15,4 8-2 0,-5 13 2 0,5 7 1 16,-2 8 0-16,2 5-2 0,0 0-2 16,-6 11-2-16,6 9-5 0,-2 5-8 15,4 3-20-15,0-2-35 0,-5 0-63 16,1-2-158-16</inkml:trace>
  <inkml:trace contextRef="#ctx0" brushRef="#br0" timeOffset="28073.6">5920 5163 23 0,'2'-3'-15'16,"-2"-1"230"-16,0 2-156 0,0 1-15 15,0 1 8-15,0 0-8 16,2 0-17-16,-2 0-12 0,0 8-6 16,0 8 11-16,0 6-3 0,2 4-8 0,1 1 0 15,-1 2-2-15,0-1-2 0,-2 2-1 16,4-3-3-16,-2-1 3 0,0-1-3 15,2-2-2-15,2-2 2 0,-2-4 0 16,1-1 0-16,-1-4-6 0,-2-1-5 16,4-3-9-16,-4-1-9 0,2-3-11 0,-2 0-1 15,-2-4-12-15,0 0-12 0,0 0-14 16,0 0-52-16</inkml:trace>
  <inkml:trace contextRef="#ctx0" brushRef="#br0" timeOffset="28273.6">5778 5384 23 0,'12'0'235'0,"0"0"-184"16,1 0 3-16,1 0-9 0,9 2-15 15,0-1-1-15,6-1 0 0,4 0-12 16,6 0-10-16,4 0-4 0,7 0 2 15,-4-1-2-15,-3-3-2 16,-2 4 0-16,-8 0-16 0,-6 0-41 0,-6-4-64 16,-7-3-166-16</inkml:trace>
  <inkml:trace contextRef="#ctx0" brushRef="#br0" timeOffset="28708.64">6443 5098 0 0,'-8'0'77'0,"-4"0"-37"0,3 0 1 15,-3 0 2-15,-1 0-4 0,1 2 3 16,-2-2 1-16,5 2-8 0,-1-2-8 16,4 0 6-16,4 0-6 0,2 0-1 15,0 0-7-15,0 0-9 0,0 0-3 16,6 0 4-16,6 0 5 0,7 2-1 0,8-1-1 15,4-1-6-15,6 0-2 0,4 0-3 16,7 0-1-16,2 0-1 0,-1-6 2 16,-1 3-3-16,-9-2 0 0,-6 1 1 15,-12 3-11-15,-9 1-20 0,-8 0-14 16,-4 0-12-16,-2 0 3 0,-16 0-50 0,-5 0-113 15</inkml:trace>
  <inkml:trace contextRef="#ctx0" brushRef="#br0" timeOffset="28925.65">6443 5202 9 0,'13'8'-1'15,"1"0"70"-15,1-2-45 0,7-1-9 16,-3 2 21-16,4 1 23 0,-5-2-48 16,-1 2-1-16,-7 2 5 0,-2-3-3 15,-3 4 6-15,-5-1 4 0,0 2 0 0,-13 2 4 16,-1 5-2-16,-7 2-1 0,0-2 19 15,-4 3-25-15,-1-1-3 16,1 1-5-16,0-2-5 0,11-3-3 16,3-4-1-16,7-3-1 0,4-5-11 15,0 0-29-15,15-3-23 0,-5-2-63 0,8-7-109 16</inkml:trace>
  <inkml:trace contextRef="#ctx0" brushRef="#br0" timeOffset="29162.66">6912 5241 96 0,'5'17'131'0,"-1"0"-113"0,0 4 24 16,4-2-2-16,0 0-19 0,7-3 15 0,-5-3-5 15,5-2-7-15,-1-5-1 0,-1-4 0 16,-3-2-6-16,0 0 9 0,1-6 2 15,-1-7-12-15,0-5-7 0,-2 1-5 16,-3-3 1-16,-1 1-3 0,-2 1-4 16,-2 2 1-16,0 2-8 0,0 4-12 0,-2 3-25 15,-7 0-29-15,-7 0-87 0,1 2-114 16</inkml:trace>
  <inkml:trace contextRef="#ctx0" brushRef="#br0" timeOffset="30506.74">5780 9496 99 0,'4'0'133'0,"-2"-3"-97"16,0-2 10-16,2-1-5 0,-2 3-9 0,-2 0-4 15,4 2-10-15,-2-1-4 0,5-2 1 16,-1 0-1-16,6-1-7 0,7 1 3 15,1 2-1-15,13-1 0 16,7 1-1-16,11-1-2 0,14 1 3 0,11-1 3 16,5 2-7-16,10-1 1 0,4-2-5 15,4-1 2-15,8-3 0 0,1-2-8 16,-1-1 14-16,-3 2-5 0,-7 1-2 15,-4-1-1-15,-4 2 2 0,-4-4 5 16,-1-2 4-16,-1-4-7 0,-2-2 4 0,-5-1-2 16,-6-1-5-16,-3 3-1 0,-14 1 0 15,-9 3-1-15,-13 6-1 0,-15 5 2 16,-12 2 1-16,-4 1 1 0,-6 0 4 15,-6 0-7-15,-7 2 2 0,-2 5-2 16,1 1-1-16,1 1 1 0,3 0 3 16,1-1-3-16,5 1-2 0,4-1 1 15,4 0 1-15,0-1-4 0,2 1-7 16,0 2-6-16,0 0-5 0,2 1-21 15,0-4-41-15,-2-1-65 0</inkml:trace>
  <inkml:trace contextRef="#ctx0" brushRef="#br0" timeOffset="31029.77">7834 9265 53 0,'0'-7'179'15,"0"2"-123"-15,0 1 4 0,0 2-2 16,0 0-21-16,0 2-3 0,0 0-5 0,0 0-13 15,0 10-10-15,0 10 7 16,0 7-1-16,2 9-2 0,-2 10-2 16,0 9-8-16,0 5 5 0,0 3 17 15,0-2-22-15,-4-1 0 0,-2-2-1 0,2-4 3 16,-2-2-1-16,6-6 0 0,0-5 0 15,0-7 0-15,0-4-1 0,0 0-4 16,0-1 2-16,0-5-1 0,0-6 3 16,0-8-11-16,0-5-8 0,8-4-25 15,0-1-30-15,1 0-17 0,-5-5-132 0</inkml:trace>
  <inkml:trace contextRef="#ctx0" brushRef="#br0" timeOffset="32282.84">7510 10055 0 0,'-2'0'143'0,"-2"0"-101"0,0 0 5 16,-1 0 2-16,3 0-23 0,0 0 8 0,0 0-1 16,0 0-1-16,0 0-4 0,2 0-2 15,0 0-6-15,0 0-8 0,0 0-7 16,2 0-2-16,8 0 7 15,5 0-2-15,6 0-4 0,3 0 0 0,12 0-2 16,-1 0 0-16,8 0-2 0,5 0 1 16,1-4 0-16,-1 0-1 0,1-2 1 15,-7 2-1-15,-9 0 0 0,-2 0 1 16,-11 0-1-16,1 2 2 0,-8 0 0 15,-1 0 0-15,-6 1 3 0,0-2-2 0,-1 2 2 16,-1 1 1-16,0 0 0 0,0-2-1 16,-2 0 0-16,2 0 2 0,-2-1 0 15,0 2 2-15,0-2-4 0,0 3 2 16,-2-1 2-16,0-2-1 0,0 2-2 15,0 0-5-15,0 1 0 0,0 0-1 16,2 0 2-16,-2 0-1 0,0 0-2 16,0 0 1-16,0 0 3 0,0 0-2 15,0 0-1-15,0 0 0 0,0 0 0 16,0 9 2-16,0 2-4 0,-2 3 2 0,0 2 2 15,2 1-1-15,0 5-4 0,-2 8 3 16,2 4 3-16,-2 3-2 0,2 2-5 16,0 4 2-16,0 5 0 0,-2 1-1 15,0-4 4-15,2-9-2 0,0-8 2 16,2-4-2-16,6 1 1 0,3-1 1 15,-3-6-1-15,2-8-1 0,-3-4 0 16,-1-4 0-16,-2-1 3 0,0 0-2 16,2-1-2-16,0 0 3 0,3 0 1 15,-3 0-3-15,-2 0 2 0,2 0-1 0,-4-2 1 16,7-2-1-16,-9 1-1 0,4 0 2 15,-4 2 1-15,0 0-2 0,0 1-1 16,0 0 2-16,0 0 0 0,0 0 0 16,0 0-2-16,-2 0 3 0,-9 0-2 15,1 0 0-15,-7 0-1 0,1 0 1 16,-11 0 1-16,-2 0-1 0,-10 0-2 15,-9 0-2-15,-10 3-3 0,-8 2-9 16,-2 5 0-16,-2 1-3 0,1 1 13 16,12 0 6-16,7-1-1 0,11-5 3 0,10 2 2 15,8-3-3-15,9-1 3 0,1-2-1 16,7-1-1-16,0 0 0 0,2-1-1 15,2 0 0-15,0 0 1 0,0 0-4 16,0 0 0-16,0 0 2 0,6 1 2 16,2 0-2-16,1 0 0 0,-1-1 0 15,0 1 0-15,3-1 0 0,-1 0 0 0,-2 0 0 16,3 0 2-16,-5-2-4 15,0-8 1-15,4-3 1 0,-1-2 1 16,1-7-1-16,2-6 0 0,3-7 0 16,-3-8 4-16,-1-2-3 0,-3-2 4 0,-6-5 5 15,2-1 0-15,-4-4-2 0,0-2-6 16,0 2 3-16,-10 4-1 0,-1 9-2 15,1 9-2-15,0 11 6 0,1 9-2 16,5 8 1-16,2 7-1 0,2 0-4 16,0 8-5-16,0 11 3 0,0 5-17 0,6 7-17 15,1 0-31-15,-5-2-96 0,2-1-205 16</inkml:trace>
  <inkml:trace contextRef="#ctx0" brushRef="#br0" timeOffset="33100.89">7882 10847 2 0,'0'-6'104'0,"2"1"30"0,-2-4-88 15,0 2 2-15,0 3-5 0,0 0-7 16,0 2 0-16,0 2-4 0,0 0-13 16,2 0-15-16,4 7 7 15,-2 11 7-15,3 6-6 0,-1 11 1 0,0 9-6 16,-2 14-2-16,0 11 0 0,0 12 7 15,-4 7-1-15,7 0-5 0,-3-2-2 16,2-4-2-16,4-2-2 0,-1 7 2 16,-9 12 0-16,0 0 8 0,0-5 3 15,0-15-9-15,2-18 0 0,4-10-4 0,-2-13 1 16,-4-9 1-16,0-12-3 0,0-10 1 15,0-3 1-15,-2-2 5 0,0-2 0 16,-6 0-6-16,3 0 4 0,-1-2 0 16,2 0 1-16,2-3-4 0,2 3 2 15,0 1-1-15,0 0 0 0,0 1-4 0,0 0 0 16,0 0-1-16,0 0-3 15,4 0-14-15,4 1-18 0,3 4-13 16,-1 0-30-16,-2-4-62 0,3 1-178 16</inkml:trace>
  <inkml:trace contextRef="#ctx0" brushRef="#br0" timeOffset="34236.94">7342 12207 17 0,'-4'2'123'0,"0"-2"-20"0,0 0-60 15,0 0 7-15,4 0 0 0,0 0-13 16,0 0-19-16,10 0-11 0,9 0 7 15,4-6 5-15,5-2-7 0,6 2-4 0,7-2 4 16,6 2 3-16,13-3-4 0,13 0 12 16,7 1-14-16,3-2-1 15,6 3-3-15,-4 0 0 0,-3 0-4 0,-7 1 3 16,-7 1-2-16,-8-1 0 0,-8-1-3 15,-5-2 1-15,-10 1 3 0,-4 1-1 16,-16 0-2-16,-7 6 1 0,-8-2 1 16,3 3 2-16,-5 0 1 0,2-1 2 15,-2 1-5-15,2-1 3 0,0 1-3 16,-2 0 2-16,2 0-3 0,-2 0 1 0,0 0 0 15,2 0 0-15,-2 0 0 0,0 0-2 16,0 0 1-16,0 0 4 0,0 0-4 16,0 0 1-16,0 0-1 0,0 0 1 15,0 0-1-15,0 0-2 0,0 0 0 16,0 1 2-16,-4 3 0 0,0 2-2 15,2-2 1-15,-5 1 2 0,1 1 1 16,-4 2-5-16,-5 1 2 0,-3 6 2 16,-5 3-2-16,-4 4 0 0,-4 4 0 15,-6 3 1-15,-2 4-2 0,-9 6 2 0,-4 4-2 16,1 5 2-16,-3 0-2 0,2 0 2 15,7-3-1-15,10-4-1 0,10-6 2 16,6-8-2-16,9-7 2 0,4-5-1 16,4-6 0-16,2-4-1 0,0-2 2 15,0-1-1-15,0-2 0 0,0 0 0 16,2 0 0-16,2 0 1 0,2-2 2 15,0-4-4-15,3 0 1 0,-7 4 2 16,2-2-2-16,0 3-1 0,2-1 0 16,0-1 2-16,-2 0-1 0,5 2-2 15,-5-1 1-15,0 0 3 0,-2 1-2 0,-2-2-1 16,0 1 2-16,0 0 2 0,0-2-2 15,0-3-2-15,0-4 2 0,-8-1 1 16,-7-3 0-16,1-2-2 0,-9-2 0 16,-2-4 5-16,-4-1 0 0,-6-3-4 15,-6-1 2-15,-3 0-3 0,-1 2 1 0,2-2-1 16,3 5-1-16,7 2 6 15,6 3-2-15,9 5 0 0,1 1-1 16,5 6-2-16,8 1 3 0,2 4-3 16,2 1-3-16,0 0 2 0,4 9 0 0,6 7-10 15,2 2-19-15,5 3-17 0,2-1-33 16,-1-6-91-16,1 0-151 0</inkml:trace>
  <inkml:trace contextRef="#ctx0" brushRef="#br0" timeOffset="34785.98">7353 12709 29 0,'-6'2'-19'0,"-1"-1"174"16,-1-1-93-16,2 0-28 0,0 0 23 16,4 0-14-16,0 0-8 0,2 0-4 15,0 0-5-15,0 0-17 0,6 0-3 16,10 0 7-16,7-5-2 0,4-1 2 15,8 1-4-15,8-3-3 0,13-1 0 16,8-2-4-16,19-4 1 0,8-6 2 16,10 1 6-16,3-2-6 0,-3 2 1 15,-10 4-3-15,-11 0-1 0,-11 4-1 16,-11-1 0-16,-5 2 0 0,-7-2 1 15,-7 3 2-15,-10 4 0 0,-15 1-3 0,-9 5 0 16,-5 0 0-16,0 0 8 0,0 0-3 16,-11 0-10-16,1 7-3 0,-2 3 3 15,1 1-4-15,1 1-23 16,6 1-36-16,0-3-51 0,-3-1-153 0</inkml:trace>
  <inkml:trace contextRef="#ctx0" brushRef="#br0" timeOffset="35726.04">7870 12735 0 0,'4'0'27'0,"-4"0"22"0,0 0-22 15,2 0 0-15,-2 0 6 0,0 0 4 16,0 0 14-16,0 0-5 0,0 0-11 15,0 0-7-15,0 0 3 0,0-1 2 16,0 1-5-16,0-2 1 0,0 2-3 16,0 0-7-16,0 0-11 0,0 0-3 15,0 14-1-15,0 5 4 0,0 9-1 16,0 6 0-16,0 5-2 0,2 7-5 15,0 5 0-15,2 8 1 0,-4 8 1 0,0-1 1 16,0-2 8-16,0-9-8 0,0-10 1 16,0-4-2-16,2-10-2 0,4-3 1 15,-2-10 0-15,3-4-1 0,-5-5 0 16,0-2 0-16,0-5-2 0,-2-1 4 15,0-1 2-15,0 0 3 0,0 0-1 0,0-3-5 16,0-3-2-16,0-1 0 16,0-1 0-16,0 0-2 0,0 2-7 15,0-1-3-15,0 3-3 0,6 1-13 16,0-2-18-16,5 1-24 0,-5-3-58 0,0 0-158 15</inkml:trace>
  <inkml:trace contextRef="#ctx0" brushRef="#br0" timeOffset="36399.08">8740 12234 2 0,'-2'1'17'0,"0"-1"87"0,-5 0 5 16,5 0-60-16,2 0 11 0,0 0-13 15,0 0-6-15,0-1-15 0,9-5-10 16,1-4 6-16,2 1-2 0,5-2-2 16,4-1-5-16,-1-4-4 0,3 2 2 15,4-1-5-15,-2 0 0 0,2 1-4 16,-5 0 4-16,3 3-4 0,-4-2 1 16,-5 6-3-16,-1 0 1 0,-7 5-1 15,-6 2-1-15,-2 0-8 0,0 0-12 0,0 4-15 16,0 5-32-16,0-3-49 0,-6-2-109 15</inkml:trace>
  <inkml:trace contextRef="#ctx0" brushRef="#br0" timeOffset="36678.08">8905 11876 33 0,'10'-4'229'0,"-1"-1"-193"0,-1 4 0 16,4-3 9-16,7 2-22 0,2-1 4 15,6 2-3-15,4-3-10 0,2 2-9 16,-2 2 2-16,-7 0-6 0,-5 0 1 16,-9 7-2-16,-1 7 1 0,-9 2 3 15,0 7 2-15,-4 0 1 0,-9 8-3 16,-5 4-1-16,-9 2 9 0,0 6-5 15,-2-4-7-15,8 1 4 0,-2 0-2 16,9-2-4-16,0-2 0 0,7-6-9 16,5-1-23-16,2-6-33 0,0-4-46 0,0-3-120 15</inkml:trace>
  <inkml:trace contextRef="#ctx0" brushRef="#br0" timeOffset="36959.11">8895 12617 346 0,'0'0'20'15,"2"0"-5"-15,10-10 9 0,5-3-3 16,6-4 6-16,6-2-14 0,6-3-7 0,4 1-5 16,2-1 2-16,-1 2-7 0,-5 1-8 15,-4 4-5-15,-7 2 3 16,-3 1-1-16,-4 5 2 0,-7 2-4 15,-2 3-33-15,-6 2-20 0,0-2-14 0,1 1-20 16</inkml:trace>
  <inkml:trace contextRef="#ctx0" brushRef="#br0" timeOffset="37202.11">9286 12170 208 0,'12'-8'113'16,"2"2"-101"-16,5-1 32 0,0 1-25 0,-1 1 4 15,1-2 6-15,-1 4-11 0,-1 2-2 16,-1 1-9-16,-3 0-4 0,-3 2-3 16,-2 5 5-16,1 3 5 0,-5 3-2 15,-2 5-4-15,-2 4 3 0,-8 5 0 16,-9 8-6-16,-8 4-1 0,5 5-1 0,-3-1-11 15,4 5-9-15,3 4-21 0,1 4-14 16,1 1 45-16,-1-7-37 0</inkml:trace>
  <inkml:trace contextRef="#ctx0" brushRef="#br0" timeOffset="37811.15">6983 13649 14 0,'0'-2'22'15,"0"-2"187"-15,0-4-170 0,0 3-2 16,2-1 16-16,-2 2-9 0,0 0-7 15,2 3-6-15,2-2-8 0,-2 1-4 16,8-1-8-16,3-1 1 0,7 1 8 16,9 0-6-16,7 1-1 0,7-1-8 0,9 1 3 15,14-1-1-15,6-3 0 16,7 1-7-16,3-5 3 0,5-1 0 15,0-3-2-15,2 2-1 0,-4-1 1 16,1-1-3-16,-3-2-1 0,-6-1-1 0,-7 1-9 16,-18 1-4-16,-13 7-10 0,-16 1-1 15,-9 3 9-15,-10 0-1 0,-2 3 15 16,-2 1-2-16,0 0-14 0,0 0-14 15,-14 1-56-15,-5 8-65 0</inkml:trace>
  <inkml:trace contextRef="#ctx0" brushRef="#br0" timeOffset="38214.18">7446 13591 87 0,'0'0'178'0,"-2"0"-139"16,-7 1-12-16,-1 12 16 0,-2 4-18 16,-7 4 0-16,3 6-2 0,-5 0-6 15,0 4-9-15,5-3-3 16,1-1-1-16,5-4-1 0,6 0-2 0,0-6-1 15,4-2-1-15,0-5-15 0,8-7-37 16,6-3-32-16,7-5-80 0</inkml:trace>
  <inkml:trace contextRef="#ctx0" brushRef="#br0" timeOffset="38409.18">7729 13595 305 0,'-17'16'30'0,"-1"6"-2"15,-1 0 38-15,-1 2-32 0,3-5 5 16,5-1-6-16,3-3-13 0,9-4-14 16,0 0-6-16,0-5-2 0,2 2-12 15,9-5-11-15,5-3-26 0,3 0-36 0,6-11-114 16</inkml:trace>
  <inkml:trace contextRef="#ctx0" brushRef="#br0" timeOffset="38595.18">8066 13516 175 0,'-8'0'199'0,"-1"4"-185"16,-5 8 27-16,-3 9-15 0,-12 5-14 16,-2 5 17-16,2 3-6 0,3 1-11 15,5-3-10-15,6-1 2 0,7-5-3 0,8-6-3 16,0-7-2-16,11-5-23 0,13-8-27 15,7 0-20-15,7-12-14 0,5-11-147 16</inkml:trace>
  <inkml:trace contextRef="#ctx0" brushRef="#br0" timeOffset="38727.21">8333 13548 333 0,'0'0'39'16,"-7"8"10"-16,-3 6 1 0,-4 11-32 16,-3 0 6-16,-2 1-11 0,7 1-13 0,-5-1 0 15,7 1-20-15,4-3-31 0,0-5-66 16,2-6-218-16</inkml:trace>
  <inkml:trace contextRef="#ctx0" brushRef="#br0" timeOffset="41130.35">8645 10024 63 0,'0'-5'52'0,"0"0"73"15,0 1-78-15,0 4 1 0,0 0-15 16,-2 0-12-16,2 0 1 0,-2 4-12 16,-1 8-9-16,1 4 4 0,2 2-3 0,0-1-1 15,0 1 0-15,0 1 1 0,0-2 7 16,-2 4-4-16,2-1 7 0,-2 0-1 15,-4 5 0-15,2 1-5 0,-2-1 26 16,-3 0-12-16,3-6-15 0,4-3-2 16,-4-4-2-16,4-5 1 0,0-1 0 0,0-6 3 15,2 2-3-15,0-2 10 16,0-1 7-16,0-12-12 0,0-10-1 15,8-4-1-15,7-6 2 0,3-3 1 16,1-3-6-16,1-1 3 0,5-1 0 0,0 4 1 16,2 0-4-16,0 3-1 0,2 6 4 15,2 6-6-15,-4 8 1 0,-3 4 0 16,-5 7 1-16,-5 3 1 0,-3 0-4 15,-1 2 3-15,-2 11 2 0,1 4-2 16,-3 5-1-16,-6 2 0 0,0 4 4 0,0 3-1 16,-8 1-3-16,-5 1-1 0,-3 1 3 15,-1-3 1-15,-1-2-2 16,-1-6-1-16,2-1 1 0,3-8 1 15,2-3-2-15,3-3 1 0,5-7 1 0,2 0 0 16,2-1-4-16,0 0 4 0,0-2 1 16,2-6-6-16,8 1 1 0,-1 2 4 15,1 4-2-15,-2 1-1 0,3 2 0 16,-5 11 0-16,4 4 1 0,1-2 1 15,-3 0-2-15,6 2-2 0,-3-2 7 16,7 2-5-16,3-2 1 0,6 1-7 0,0 0-21 16,6-5 4-16,2-1 16 0,-4-8-133 15,-2-2-225-15</inkml:trace>
  <inkml:trace contextRef="#ctx0" brushRef="#br0" timeOffset="44679.55">3357 14800 2 0,'0'0'24'15,"0"-1"113"-15,0-1-73 0,0 0-18 16,0 1 7-16,-4 0-14 0,2 0-6 0,2-1-5 15,-4-2-4-15,0 1 2 0,4 0 0 16,0 0-7-16,-5 1-1 0,5 1 2 16,0-2-5-16,0 2 0 15,0 1-1-15,0 0-2 0,0 4-9 0,0 12 1 16,0 7-1-16,-4 6 3 0,4 4-3 15,-2 3 0-15,2 3-2 0,0-1 1 16,0-2-1-16,0 1-1 0,2-3 2 16,2-2-1-16,1-4 2 0,3-6-4 15,0-4 1-15,2-4-5 0,-1-5-9 0,-1-3-10 16,6-6-7-16,-3 0-15 0,5-4-21 15,-5-14-17-15,-1-3-38 16,-2-4-52-16</inkml:trace>
  <inkml:trace contextRef="#ctx0" brushRef="#br0" timeOffset="44975.57">3334 14723 11 0,'-18'-32'26'0,"1"3"154"0,1 7-115 16,3 6 11-16,3 6-18 0,4 5-10 16,2 4-12-16,4 1-13 0,0 0-16 0,6 14-8 15,6 9 4-15,5 5 4 0,5 3-1 16,3 0-6-16,2-2 3 0,0 0 0 15,2-3-1-15,4-3-2 16,2 1 2-16,0 0 0 0,0-1-1 0,-6 2 2 16,-2-1-1-16,-8 0 0 0,-5-1 0 15,-5-2-1-15,-7-1 1 0,-2-1 0 16,0-2 2-16,-13 1-3 0,1-4 2 15,-3-3 1-15,1 1-1 0,-3-2-2 16,1-1 1-16,-1-2 2 0,1-1-4 16,3-3 1-16,5-1-1 0,2-2 2 0,4 0-2 15,2 0-11-15,0-4-13 0,2-7-18 16,14-4-26-16,7-4-36 0,-2-3-122 15</inkml:trace>
  <inkml:trace contextRef="#ctx0" brushRef="#br0" timeOffset="45172.58">3963 14893 223 0,'0'4'150'16,"0"6"-134"-16,-2 3 21 0,-7 8-1 0,-5 7-12 16,-1 2 1-16,3 0 8 0,0-2-16 15,5-7-10-15,7-4-5 0,0-1-1 16,2-3 0-16,11-5-5 0,-1-1-13 15,9-3-5-15,2-4 13 0,6 0-31 16,2-5-14-16,2-8-11 0,-2-4-31 16,2-1-23-16,-6-1-27 0</inkml:trace>
  <inkml:trace contextRef="#ctx0" brushRef="#br0" timeOffset="45911.62">4225 14960 23 0,'0'-5'4'0,"-10"2"210"0,0 0-176 0,-5 3 13 16,-4 0-6-16,3 3-17 0,-1 6 3 16,5 4-3-16,2 0-10 0,6 2-5 15,-1 1-4-15,5-1-3 0,0-1-3 16,5-3-2-16,7-1 0 0,0-2 1 15,5-2-2-15,-3-2 1 0,5-4 2 16,-5 0-4-16,-1 0 1 0,-1-9 2 16,-4-2 3-16,-1-1-4 0,-3 0 1 15,-4-3-1-15,0 2 2 0,0 2 0 16,-6-1-3-16,-1 1 1 0,3 2 1 0,0-1-2 15,2 3-3-15,2 4-3 0,0 0-8 16,4 3-15-16,9 0-8 0,3 0-2 16,1 0-12-16,3 1-11 0,3 1 2 15,2-1 13-15,-4-1 20 0,1 0 22 16,-3 0 4-16,-5 0 2 0,-3-1 4 0,-5-3 4 15,-4 1 14-15,-2 1 13 16,0-1 15-16,0 1-22 0,-8-1-5 16,-1 0 1-16,-3 2-4 0,2 1-6 15,-3 0-1-15,3 0 0 0,0 0 2 0,1 2-8 16,1 8-3-16,2 1 2 0,4 2-5 15,0 4-2-15,2-1 0 0,0-1 0 16,8 3 1-16,4-6-2 0,1-1 1 16,3-5 0-16,-3-2 0 0,3-4 0 15,-1 0-2-15,1 0 4 0,3-12-1 16,0-7 1-16,1-7-2 0,-1-8 1 0,1-2 3 15,-3-6 7-15,2 1-4 16,-7-1 4-16,2 2-3 0,-7 0-2 16,-1 0-1-16,-6 1-3 0,0 1 4 15,-4 2-4-15,-7 3-2 0,1 8 1 0,-2 6 2 16,5 9-2-16,-3 10 5 0,4 0-1 15,0 16-2-15,2 10-3 0,2 7 0 16,2 5 0-16,0 3 3 0,0 7-3 16,2 6-3-16,2 1 3 0,6 1 2 15,7-7-5-15,7-7 0 0,12-10 1 0,5-13 3 16,9-11-2-16,-3-8 1 0,3 0 1 15,-1-17 1-15,-5-9-2 16,-1-3-1-16,-4-7 2 0,-10 2 1 16,-6 3-2-16,-15 5-1 0,-8 7 2 0,-4 2-1 15,-12 7 2-15,-5 5-3 0,-4 5 3 16,-4 0 6-16,-2 10 0 0,4 7-1 15,-2 5 2-15,9 4 4 0,5 2-4 16,9 1 2-16,6 2-4 0,0 1-3 16,10-1-2-16,13 0-1 0,6-5 0 15,6-3-2-15,9-3 0 0,7-4-19 0,18-6-28 16,7-8 23-16,11-2-45 0,0-18-285 15</inkml:trace>
  <inkml:trace contextRef="#ctx0" brushRef="#br0" timeOffset="46804.67">5784 14872 8 0,'0'-5'14'15,"0"1"162"-15,0-5-121 0,0 6-13 0,0 0 11 16,0 2-10-16,0 1-16 0,0 0-9 15,-2 9-14-15,2 8 3 0,0 6-1 16,0 4 3-16,0 1-3 0,0 0-4 16,8 2 1-16,0-6 3 0,5-4 0 15,-3-6 0-15,2-5-2 0,1-4 2 0,-1-2 1 16,-1-3 1-16,-1 0 2 15,0-8 6-15,-2-8 3 0,-1-1-10 16,1-5-2-16,-4-3 0 0,0-1-1 16,-2-2 0-16,-2 3-6 0,0 2 3 0,0 4 1 15,-6 1-3-15,4 5 0 0,-2 2-1 16,2 3 2-16,2 3-3 0,0 0-5 15,0 1-10-15,0 2-10 0,8 2-13 16,7 0-7-16,-1 7-9 0,1 5-39 16,1-3-94-16</inkml:trace>
  <inkml:trace contextRef="#ctx0" brushRef="#br0" timeOffset="47099.68">6191 14857 47 0,'-10'-9'214'0,"-5"0"-154"15,3 2-12-15,-7 3 1 0,3 4-19 16,-1 0 0-16,1 0-5 0,1 12-10 15,7 5-5-15,4 7-5 0,0 5 0 16,4 3-4-16,0 1-1 0,12-2 0 16,5-3 3-16,1-4-3 0,1-3-1 0,8-5 1 15,-5-5 2-15,1-3-2 0,0-3-2 16,-5-5 5-16,1 0 2 15,-2-3-3-15,-3-8-1 0,-6-5 4 16,1-3-1-16,-3 0-3 0,-6-1 0 0,0 0 1 16,0-1 0-16,0-2-1 0,-6 4-2 15,-3-1 1-15,5 4-4 0,0 1-10 16,0 3-7-16,2 2-12 0,2 6-10 15,0 4-15-15,4 0-34 0,0 5-17 16,0 7-20-16</inkml:trace>
  <inkml:trace contextRef="#ctx0" brushRef="#br0" timeOffset="48348.75">6369 14949 10 0,'18'-14'11'0,"1"-4"3"15,-2-7 142-15,-3-4-115 0,5-6 5 0,-3-3 9 16,-1-2-24-16,-1 0-8 0,-6-1 3 16,1 2-10-16,-9 1-2 0,0 3-4 15,0 6-6-15,-9 4-1 0,-1 11 1 16,2 5 0-16,-1 7 14 0,1 2-1 15,4 7-14-15,-2 13-5 0,0 9 2 0,2 6 2 16,1 4-1-16,3 6-1 0,3 4-1 16,5 2 2-16,4 3 0 0,1-4-3 15,1-3 3-15,3-7 0 0,3-9 0 16,1-11-2-16,2-10 0 0,-3-8 3 15,-1-2 0-15,-2-7-1 0,-1-10 2 16,-4-7 1-16,3-6 5 0,-1-4-3 16,1-2 0-16,-1-2-2 0,-5 0 2 15,-1 2-4-15,-6 2 1 0,-2 0 0 16,0 2 0-16,0 0-3 0,-2 1 1 0,-4-1 0 15,4 3 0-15,-5 3-2 0,5 4 0 16,2 9 2-16,0 4 0 0,0 7-4 16,0 2 1-16,2 0-1 0,3 9 3 15,-3 8-1-15,4 6 1 0,-4 5 1 16,-2 4-1-16,4 4-3 0,0 2-3 15,4 3 2-15,-1-1-1 0,-3 0-2 16,4-5 1-16,-4-1 4 0,4-5 2 16,-1-4-1-16,-1-4 0 0,2-7 2 15,-4-3 0-15,0-5-3 0,-2-3 1 16,3-2 1-16,-1-1 0 0,0-7 1 0,4-8-1 15,2-3 1-15,3 2-3 0,1-1-2 16,3 1-5-16,-3 1 2 0,5 0 2 16,0 1-6-16,-3 3 1 0,3 3 5 15,-5 0 3-15,1 0-1 0,-1-1 3 16,1 2 0-16,-3-1 1 0,-6 4-2 15,-4 2 2-15,0 0 2 0,-2 0 2 16,0 0 9-16,0-1-4 0,0 0-1 16,-2 1-2-16,-6-1-2 0,2 2 5 15,-3 0 1-15,-3 1 1 0,4 0-1 0,-9 1-2 16,7 8 3-16,-2 6 1 0,1 3-6 15,1 2-1-15,2 4 1 0,3 0-2 16,1-4-3-16,4-1-4 0,0-5 4 16,2-3-2-16,9-2-1 0,1-6 0 15,3 0 2-15,-1-3 0 0,7 0-9 0,-1-4-4 16,7-9-5-16,-2 1-6 15,6 0-6-15,-2 1 3 0,2 1 21 16,-2 4-12-16,-4-1-49 0,-7 6 40 16,-5-2-4-16,-3 3-21 0,-6 0 42 0,-4 0 8 15,0 0 3-15,0-3 4 0,0 1 3 16,0-2-6-16,0 2 6 0,0 1 0 15,0 1 0-15,-4 0-4 0,-2 0-3 16,2 2-2-16,2 2-1 0,0 2 0 16,2-2 1-16,-2 1 0 0,2 0 0 0,-2-4-2 15,2 1 2-15,0-1-4 0,0 0 2 16,0-1 1-16,0 0 2 15,2 0 3-15,0-3-2 0,2-1-2 16,0-1 2-16,-2 3 1 0,2-1-2 0,0-1 1 16,2 1 0-16,-3-1-2 0,1 2-2 15,-2-2 2-15,-2 4 2 0,4 0-2 16,-4 0-2-16,2 5 1 0,0 7 4 15,-2 4-3-15,0-1-2 0,6 8 2 16,2 3-1-16,9 2 2 0,4 4 40 0,3-2-31 16,-1 1-20-16,-2 2 9 0,-3 0-7 15,-3 0-3-15,-3-1 4 0,-1-5 0 16,-5-3 4-16,-6-3 3 15,0-3 3-15,-4-2-1 0,-7-5 4 0,1-4 3 16,0-2 0-16,-5-5 1 0,1 0-4 16,-1 0-2-16,-5-8 4 0,3-4-1 15,-4-3-5-15,7-3 4 0,2-1-1 16,3 0-1-16,9 1-1 0,0-2-1 15,7-1-2-15,9 0-1 0,5-1-1 16,4-2 1-16,3-3 0 0,3-3-1 0,-4-6-1 16,2-1-1-16,-2-1 1 0,0 0 2 15,-2-2 0-15,4-3 2 0,-11 4 5 16,-3 5-4-16,-9 7 12 15,-6 9 12-15,-2 7 22 0,-10 6-14 0,-5 5-13 16,-4 0-3-16,3 6-6 0,-1 12-5 16,3 1 0-16,5 4 0 0,1-1-5 15,10 4-1-15,0-2-2 0,6 0 1 16,15 0 0-16,4-4-12 0,10 2-18 15,6-7 0-15,13-7-44 0,8-8 17 0,10-12-123 16</inkml:trace>
  <inkml:trace contextRef="#ctx0" brushRef="#br0" timeOffset="49724.84">8473 14624 63 0,'0'-4'147'0,"0"-3"-26"0,-2 1-87 15,-4-1 9-15,0 1-1 0,-1 0-10 16,-1 0-1-16,-2-1-5 0,-5 2-3 16,5 2-6-16,-6 1-4 0,-1 2-4 15,-2 0 3-15,3 1-2 0,-5 9-5 0,5 8-2 16,-3 3 0-16,7 3 0 15,1 5-3-15,1 2 0 0,6 1 1 16,2 3 0-16,2-2-2 0,0-2 0 16,6-6 3-16,8-5-2 0,7-4-2 0,0-4 2 15,4-7 2-15,-1-5 0 0,3 0-3 16,2-17 1-16,2-7 3 0,-2-6-1 15,4-7-2-15,-2-5 0 0,-2-3 2 16,-2-2-1-16,-4 1-1 0,-9 1 2 16,-1 1 3-16,-9 1 1 0,-4 1-6 15,0 1 1-15,-6 2 1 0,-7 3-2 0,1 2-1 16,-5 7 1-16,5 8 1 15,1 8 0-15,7 9-2 0,-2 2 0 16,4 7-2-16,-2 13 4 0,-2 6-2 16,2 6-1-16,2 3 1 0,-5 9-2 0,5 3-3 15,2 5 5-15,0-1 2 0,0-4-8 16,0-4 0-16,11-6-3 0,3-8 2 15,7-7 4-15,1-6-2 0,1-10 1 16,2-6 5-16,-4 0-2 0,-1-7-8 16,-3-8 9-16,-1-1 2 0,1-3 0 0,0 0-2 15,-1 0 0-15,-4 1 2 0,3 6 0 16,-7 2-1-16,0 5 0 15,-3 3 5-15,-1 2-3 0,-2 0-2 16,-2 4 1-16,0 9 0 0,0 1 1 0,-4 2-1 16,-7-1-1-16,3 3 1 0,-2-3 0 15,1-1-2-15,5-3 1 0,-4-3 1 16,8-4-1-16,0-3-1 0,0-1-2 15,0 0 0-15,0 0-5 0,8-8-10 16,3-3 3-16,3 1-8 0,3-2-4 0,-1 3 4 16,3-1 7-16,-1 3-5 0,7-2 2 15,2 1 1-15,0 2 15 0,-6 0 18 16,-5 4-14-16,-8 0-2 15,-3 1 2-15,-3 1 10 0,-2-1 12 0,0 1 4 16,0-1 3-16,0 0-8 0,-4-1-12 16,-7 1-4-16,-1 1 4 0,-1 0 1 15,-1 2-4-15,1 7 0 0,3 1 1 16,4 3-4-16,2 0 1 0,4 0-5 15,0 1 0-15,0-1 2 0,2-2 0 0,8-2-4 16,5-4 2-16,1 1 2 0,7-5-2 16,6-1 0-16,4-1 4 0,0-13 3 15,-4-2-9-15,-10-1 1 0,-5 2-6 16,-6 0 3-16,-1 3 5 0,-3-2-3 15,-4 2 2-15,4 3-2 0,-2-2-1 16,0 4 3-16,-2 1-1 0,0 3 0 16,2 1 1-16,-2 2 1 0,4 0-6 15,0 0 7-15,2 5-6 0,3 7 3 16,-3 3 1-16,-2 4 1 0,4 7-1 15,1 1-5-15,1 6 3 0,0 1 3 0,1 4-16 16,-7 5 8-16,2 2 3 0,-4 4 1 16,-2-1-1-16,0-2 3 0,0-4 0 15,-2 0 3-15,0-7-2 0,-2-4 0 16,0-5 5-16,-3-6-2 0,3-6-1 15,-4-6 2-15,2-4 2 0,-2-4 6 16,-1 0-5-16,-1 0 0 0,0-14-6 16,-3-3 3-16,3-4-3 0,0-2 0 15,1-3 1-15,3-2 2 0,6-3-2 16,0-4 0-16,0-4 0 0,10-6-1 0,7-6-2 15,6-4-1-15,-1-3-7 0,7 1-11 16,2 5-12-16,2 7-8 0,5 7 14 16,-1 8 9-16,-4 4 9 0,-4 7-6 15,-6 6 10-15,-11 6 5 0,-6 6 1 16,-6 1 15-16,0 0 24 0,-2 10-11 15,-12 9-17-15,-5 5 1 0,-4 2 1 16,-4 2-5-16,1 2-3 0,-3 1-5 16,4 0 0-16,4 2-3 0,9-4 2 15,6-4-15-15,6-5-15 0,0-5-40 0,10-9-43 16,0-6-213-16</inkml:trace>
  <inkml:trace contextRef="#ctx0" brushRef="#br0" timeOffset="49984.85">9883 14417 158 0,'0'0'249'0,"0"0"-203"16,0 0-19-16,0 0 13 0,6 0-15 16,2 0 1-16,5 0-8 0,3 0-9 0,5 0-4 15,0 4-3-15,3 1 1 0,5-2-1 16,2 2-4-16,-2 1-5 15,-2-1-13-15,-4 4-41 0,-13-3-33 16,-6-1-117-16</inkml:trace>
  <inkml:trace contextRef="#ctx0" brushRef="#br0" timeOffset="50139.86">9835 14795 66 0,'-4'4'378'0,"4"-4"-353"0,0 0 5 0,8 0 6 15,11 0-9-15,4-5-10 0,8-8-11 16,0-2-3-16,8-1-5 15,0 0-13-15,1-2-46 0,-1 1-88 16,-4-1-204-16</inkml:trace>
  <inkml:trace contextRef="#ctx0" brushRef="#br0" timeOffset="51672.95">10569 14267 76 0,'0'-10'137'0,"4"3"-32"16,3-2-50-16,5 1-13 0,0 1-4 16,5 0-9-16,-1 2-3 0,3 3-6 15,0 2-7-15,-1 0 2 0,1 9-6 16,-3 3-3-16,-1 5-3 0,-1 1 3 15,-3 5-1-15,-7 3 0 0,0 3-3 0,-4 4 2 16,-4-3-4-16,-7 2 1 16,-3-1-1-16,-5 0 2 0,1-2 1 0,-5-5-2 15,0-1-2-15,-4-4 2 0,1-1-2 16,1-4-3-16,4-3 0 0,0-7 5 15,11-3 0-15,2-1-2 0,0 0 1 16,8-1 1-16,-3-6-2 0,3-2 0 16,3-1-3-16,7 1 3 0,6 2 1 15,1 2-2-15,2 4 2 0,-1 1 2 16,5 0-1-16,-2 0 1 0,1 0 0 0,-1 2 0 15,-2 4-2-15,1-1 2 0,1-1 3 16,2 0 6-16,-3 0 13 0,1 1-21 16,-4 0 0-16,-5 0 0 0,0-1-5 15,-1 0-18-15,1-3-23 0,3-1-52 16,-3 0-124-16</inkml:trace>
  <inkml:trace contextRef="#ctx0" brushRef="#br0" timeOffset="51854.96">11160 14498 148 0,'0'-5'279'16,"0"3"-209"-16,0 2-16 0,0 0-8 0,2 0-16 15,-2 0-8-15,0 0-17 0,3 0-6 0,-1 0 2 16,4 0-1-16,4 0-20 15,3 0-24-15,3 0-37 0,-1-12-103 16</inkml:trace>
  <inkml:trace contextRef="#ctx0" brushRef="#br0" timeOffset="52332.99">11320 14131 154 0,'0'-9'244'16,"0"2"-185"-16,6-1-12 0,10-1-9 16,5 0-14-16,2 2 2 0,8 0-10 0,0 1-7 15,6 3-4-15,0 2-2 0,-2 1-1 16,-8 0-1-16,-8 4 3 0,-7 6-3 15,-8 5-2-15,-4 2 4 0,0 1 0 16,-4 3 0-16,-10 0-3 0,-3 2 2 16,-1 1 1-16,-5-2-2 0,4 0-2 15,-1-1 3-15,-3-1-3 0,0 2 2 16,2-2-2-16,9-5 1 0,6-5 2 15,6-5-3-15,0-1-2 0,10-4-8 16,7 0-2-16,3 0 1 0,3-1-8 0,2-6 1 16,-2 3 8-16,1-1-2 0,-1 3 0 15,2 1 10-15,-6 1 4 0,-9 0-2 16,0 0-1-16,-6 2 2 0,0 5 4 15,-1 0-2-15,-3 3 3 0,0 2 4 16,0 2 8-16,-5 2-4 0,-5-2-1 16,2 3-2-16,-7 0 0 0,1 1 0 0,-3 2-3 15,3-2 0-15,1-1 2 0,1-1-6 16,6-1-4-16,2-1 2 15,4 0-1-15,0-3-14 0,0 0-20 0,2-2-23 16,6-5-42-16,2-4-171 0</inkml:trace>
  <inkml:trace contextRef="#ctx0" brushRef="#br0" timeOffset="52658.01">12109 14367 350 0,'0'0'38'0,"-4"1"-33"0,0 13 15 16,2 3-6-16,0 8-4 0,-2 2-3 15,4 4 2-15,0 3 11 0,0 2-10 16,0 6-2-16,0-5 8 0,10-5 51 0,-2-11-45 15,7-11-17-15,-7-9-3 0,4-1 8 16,3-1 1-16,-3-13 1 0,3-7-1 16,1-7-8-16,1-4 1 15,-9-1-3-15,2-1-2 0,-5 2 3 0,-5 2 0 16,0 5 0-16,0 4-4 0,-7 4 1 15,3 5-4-15,0 2-4 0,0 3-11 16,2-1-5-16,0 2-22 0,2-3-32 16,0-1-88-16</inkml:trace>
  <inkml:trace contextRef="#ctx0" brushRef="#br0" timeOffset="54829.13">3421 16210 3 0,'-2'-1'-3'0,"2"0"52"15,-4-4 117-15,2 0-128 0,0 3 15 16,0-1 0-16,0 3-9 0,0 0-2 0,2 0-6 15,0 0-18-15,0 10-13 0,0 9 7 16,0 10 2-16,0 1-7 16,2 5-1-16,0 0-4 0,0-2 3 15,2 1-5-15,-4-5 1 0,4-5 1 0,4-4 1 16,1-7-4-16,-1-5-1 0,2-5-3 15,3-3-18-15,-1 0-16 0,5-6-28 16,-7-14-46-16,-4-3-104 0</inkml:trace>
  <inkml:trace contextRef="#ctx0" brushRef="#br0" timeOffset="55109.15">3361 16030 119 0,'-10'-20'174'16,"2"5"-132"-16,1 8 17 0,5 5-6 0,2 2-24 15,4 0-25-15,11 6 8 0,10 9 3 16,-1 3-5-16,7 2-7 0,-2 6 3 15,2 0-3-15,3 1-1 0,-3-1 0 16,4 0-2-16,-2 1 3 0,-6 1-2 16,-3-1 1-16,-5 4-1 0,-7 2 4 0,-7 1-5 15,-5 1 1-15,0-1 3 0,0 0 1 16,-13-2-2-16,-1 0-2 0,-3-5 5 15,1-4-1-15,-1-2-2 0,3-5 0 16,1-3-1-16,7-3 1 0,4-6-3 16,2-4-1-16,0 0 0 0,0-1-13 15,12-10-12-15,5-3-18 0,6-7-30 16,1-5-80-16,1-3-113 0</inkml:trace>
  <inkml:trace contextRef="#ctx0" brushRef="#br0" timeOffset="55661.18">4014 16356 165 0,'0'1'183'0,"0"0"-146"0,0 2-4 15,0 4 2-15,0 7-9 0,-10 8-2 16,2 5-7-16,-1 3 0 0,1-2-11 16,6 1-6-16,2-5 0 0,0-3 1 15,8-6-1-15,9-6-4 0,4-4-5 16,5-5-12-16,8 0-11 0,-1-11-12 15,2-7-15-15,0-3-16 0,-2-2 7 16,-8-1 6-16,-7-1 21 0,1 2 18 0,-11 0 28 16,-2 3 22-16,-3 0 24 0,-3 0 18 15,0 2-7-15,-11 2-14 0,-3 4-12 16,-3 5-6-16,-1 6-2 0,-5 1-11 15,2 5-1-15,3 12 4 0,1 5-7 16,3 4-3-16,3 0-2 0,11 3-6 16,0-2 1-16,0 0-3 0,11-3 1 15,3-2 2-15,5-7-1 0,3-5-2 16,-1-5 1-16,2-5-1 0,0 0 3 15,-3-2-3-15,-1-8 0 0,-7-3 4 0,1-2-3 16,-7 0 0-16,-2-1 0 0,-4 2 1 16,0 0 0-16,0 2-5 0,0 0-1 15,0 3 0-15,-2 5-1 0,-2 2-2 16,2 2 0-16,2 0-5 0,0 0-12 15,0 5 10-15,0 4 7 0,2-2-8 0,6 0-2 16,-2-4 1-16,5-1-7 16,-3-1 3-16,4-1 7 0,-1 0 4 15,-3 0 5-15,2 0 4 0,-2-5 0 16,1-1 0-16,-1-3 0 0,0-1 0 0,-2-1 1 15,-1 0-1-15,-3 2 0 0,-2 2 2 16,0 1 1-16,-2 2-1 0,-3 1 3 16,-3 3 0-16,0 0-4 0,2 0-3 15,-3 0-2-15,9 0-5 0,-2 0-15 16,2 0-42-16,-2 0-58 0,2 0-28 0</inkml:trace>
  <inkml:trace contextRef="#ctx0" brushRef="#br0" timeOffset="56278.21">4657 16356 17 0,'-2'-10'188'0,"-4"1"-131"15,-2-1-21-15,-1 3 5 0,-3 0-12 16,0 2-3-16,-1 0 4 16,-3 2-11-16,1 3 5 0,1 0-4 15,-1 0-6-15,1 8-5 0,3 4 0 0,3 1 1 16,2 4-6-16,6 3-3 0,-2 1 2 15,2 0-1-15,0-1-1 0,8-5-2 16,3-6 2-16,3-3 1 0,3-6-1 16,1 0-2-16,1-10 4 0,3-9-2 15,-1-5 1-15,0-3-3 0,-3-4 2 0,-3 0 1 16,-1-1-1-16,-3 0-2 0,-3-2 2 15,-2 3-1-15,-4-1 1 0,-2 0-2 16,0 1 1-16,0 0 1 16,-2 3 0-16,-6 3-3 0,0 8 2 0,-1 5 1 15,3 10 0-15,0 2-1 0,2 7-2 16,-2 13 1-16,-1 9 2 0,3 8-2 15,0 3 1-15,4 4 1 0,0 2-1 16,0 0 0-16,0 0 0 0,8-5 2 16,5-4-2-16,1-5-1 0,5-8 1 0,2-4 1 15,1-8-2-15,3-7 1 0,-2-5 1 16,4 0 2-16,2-16-2 0,0-7-1 15,4-10 0-15,0-5 2 0,-6-1-3 16,-1-1 2-16,-5 5-2 0,-15 8 4 16,-4 4-5-16,-2 4 4 0,-8 10-2 15,-6 3 2-15,-3 6-2 0,-1 0-1 16,-5 14 2-16,4 9 1 0,-1 6 0 15,5 3 1-15,7 3 6 0,4 2-3 16,4 3-1-16,0-1 3 0,14 0-5 0,9-5 0 16,10-5-4-16,8-9 1 0,17-11-13 15,19-9-2-15,12-11-2 0,4-22-96 16,-7-4-76-16</inkml:trace>
  <inkml:trace contextRef="#ctx0" brushRef="#br0" timeOffset="57210.27">6065 16145 2 0,'4'-3'9'16,"2"1"72"-16,-6 1-11 0,0-1-45 16,2 2 24-16,-2 0-11 0,0-1-9 0,0-1 1 15,0-1-5-15,0-1 2 0,-6-1 0 16,0 3-1-16,-2-2-2 0,1 2-5 15,-1 1-4-15,-2 1 5 0,-3 0-7 16,-1 1-3-16,0 10-3 16,-3 6 5-16,0 4-4 0,1 3-4 0,1 6 3 15,3-1 0-15,2 3-1 0,1-1 1 16,7-1-5-16,2 0 2 0,0-6-3 15,13-1-2-15,3-3 2 0,5-3 1 16,2-1-3-16,-1-5-6 0,5-5-12 16,0-5-1-16,4-1-17 0,0-1-9 0,2-10 2 15,-4-4-27-15,-2-1-48 0,-4-1-8 16</inkml:trace>
  <inkml:trace contextRef="#ctx0" brushRef="#br0" timeOffset="58853.36">6342 16241 1 0,'0'0'5'0,"0"0"-2"0,0 0 9 0,-2 0 90 16,-2 0-60-16,0 0-6 0,-1-2 1 15,5 2-8-15,-4-2 1 0,2 1-3 16,0 0-10-16,0 1-1 0,0 0-1 15,0 0-3-15,0 0-4 0,0 0 2 16,2 0-3-16,-6 0-2 0,6 0 3 16,0 0 0-16,-4 0 2 0,1 0-6 15,-1 0 0-15,4 0 3 0,0 1-5 16,-2 0-1-16,2 0-1 0,0 1 0 15,0-1 2-15,0 1-2 0,0 0 0 0,0-1 0 16,0-1 2-16,0 1-2 0,0 1-2 16,0-2 4-16,0 0-2 0,0 0 0 15,0 1 0-15,0-1 0 0,0 0 2 16,0 0 0-16,0 0 0 0,0 0-1 15,0 1 4-15,0 1-1 0,-4 2-5 0,0 2 2 16,2 1 1-16,-2-1-3 16,4 0 0-16,0 0 1 0,-2-1 1 15,2 1-1-15,0-1-1 0,-2 1 2 16,0-2 1-16,0 2-3 0,2-2 0 0,0 4 2 15,-3-2 0-15,3 1-2 0,0 1 0 16,0 0 2-16,0 2 0 0,0-1-1 16,0 0-1-16,0 1 2 0,0 1-2 15,0 0 2-15,0-1-1 0,5 0 3 16,1-4-2-16,2-1 0 0,4-1-1 0,1-4 1 15,3 0 1-15,3 0-1 0,2-11 0 16,-1-6 3-16,1 0-7 16,-2-3 4-16,1-1-1 0,-3 1 2 15,-5-1 0-15,-4 5-3 0,-3 3 4 16,-5 1-1-16,0 2 0 0,-2 2-2 0,-7 2 0 15,1 3 1-15,0 2 0 0,-1 1-4 16,5 0 1-16,2 8-2 0,2 3 0 16,0 2-2-16,2 0-4 0,9-1-3 15,3-2-3-15,3 0-4 0,1-3-2 16,3-1 5-16,4-5 18 0,0 0-1 0,-1-1-2 15,1 0 5-15,-2-1-2 0,0-6-1 16,-7 0 2-16,1 0 2 16,-1 3 2-16,-10 0-1 0,5 4-4 15,-9 0 1-15,-2 0-1 0,0 5-1 0,0 5 2 16,-6 2 5-16,-3 2-5 0,-1 0-1 15,-2-2 0-15,5-3 1 0,-1-1-2 16,2-4 0-16,2 2 0 0,-2-4 2 16,6-2-1-16,0 0 0 0,0 0 2 15,0-2-1-15,0-9-4 0,0-3-2 0,8-2 1 16,-2-1 5-16,0-2-2 0,3 1-2 15,-1-2 1-15,0 1 2 0,0 2-1 16,-1 1 0-16,1 1-1 16,-2 3 4-16,-2 3-5 0,2 1 4 0,3 2 0 15,-7 3 1-15,2 1 2 0,-2 2-3 16,0 0-2-16,-2 0 1 0,4 0-2 15,0 2 1-15,0 2 2 0,3 3-1 16,-1 0 1-16,-2-2-2 0,0 2 0 16,2-2 1-16,-2 0 0 0,1 0-1 0,-1 3 1 15,2-1 5-15,-4 1 1 0,-2 2-3 16,2 1-2-16,-2 2 2 0,0 0-2 15,0 3 0-15,0-2 0 0,0 2 0 16,-2-3-2-16,0-2 0 0,0-1 1 16,0-6 0-16,2 0-1 0,-2-4 1 15,2 0 3-15,-2 0 1 0,0-2-2 16,-1-8-3-16,3-3 0 0,0-2-2 15,0-3 1-15,0 2 1 0,0-3-5 16,0 2 0-16,0-2 4 0,0 3-4 0,7 2 1 16,-1 3-2-16,0 5-1 0,0 3 1 15,5 3 6-15,-3 0-1 0,4 0 0 16,-1 2 0-16,1 3 0 0,0 0 2 15,7-2 0-15,6-3-1 0,-2 0 2 16,1 0 7-16,3-7-4 0,-2-3 1 16,-2-1 7-16,0-3 0 0,-5 0-2 15,-1-4 1-15,-5 4 1 0,-6-1-4 16,-4 1 3-16,-2 0-7 0,0 1 1 15,-12 2-3-15,-3 2 0 0,-3 4-3 16,-5 4 0-16,2 1 3 0,-3 0-2 0,3 11-1 16,-2 5 0-16,5 4 1 0,3 4-1 15,5 2-1-15,4 4 1 0,4 0 0 16,2 4 0-16,0-3-1 0,10-5 1 15,9-3 1-15,5-7 1 0,7-3-2 16,2-6 1-16,3-6 2 0,-1-1-3 16,0-9 1-16,-2-9-2 0,-4-2 4 15,0-3-3-15,-9-1 0 0,-1 2 1 16,-9 1 0-16,-3 5 0 0,-1 2-2 15,-4 3 2-15,-2 4-3 0,0 3-1 0,0 4 2 16,0 0-2-16,-2 3-6 0,2 7 3 16,0 4-7-16,0-2-1 0,0 3-2 15,6-1-2-15,4-2-3 0,-1-1 8 16,3-3-2-16,-2-2 0 0,1-5 8 15,1-1 1-15,-4 0 0 0,3-1-1 16,-3-9 2-16,0-4-1 0,-2-5 4 16,1-2 2-16,-3-6 1 0,-2-1 0 15,2-6 5-15,-4-1 3 0,2-2 0 16,-2-2 1-16,0-3 2 0,0 0 1 0,0 0-10 15,0 2 0-15,0 4-4 0,0 6 0 16,0 12 1-16,0 9-4 0,4 9 1 16,0 1-7-16,-2 17 2 0,0 9 7 15,5 6 3-15,-5 5-2 0,0 0 0 16,2 4 6-16,-2 0 5 0,-2 1-2 0,2-1 4 15,0-3-5-15,-2-3 0 16,2-8-1-16,2-5-3 0,5-11 4 16,-3-3 13-16,2-7-17 0,2-2-4 15,1 0 3-15,5-7-6 0,11-8-17 0,8-8-27 16,7-4 10-16,-3-3-89 0</inkml:trace>
  <inkml:trace contextRef="#ctx0" brushRef="#br0" timeOffset="59091.37">8031 15985 145 0,'-2'0'202'0,"-2"-2"-147"16,4-1-2-16,0 2-16 0,10-1-13 15,4-1-6-15,3-1 1 0,8 2-2 16,4-3-9-16,4 2-4 0,0 0-2 16,-2 0-2-16,0 3 0 0,0-3-1 15,2 2-1-15,-4 1 4 0,-4 0-57 0,-11 1-5 16,-14 11-122-16,0 1-75 0</inkml:trace>
  <inkml:trace contextRef="#ctx0" brushRef="#br0" timeOffset="59238.38">8173 16203 83 0,'-2'1'322'0,"2"0"-302"15,0 0 18-15,9-1-1 0,3 0-6 16,7 0 3-16,-1-7-19 0,15-2-11 16,0-2-3-16,2-2 1 0,9 2-13 0,8-3-27 15,10-1 8-15,2-2-36 0,0 1-218 16</inkml:trace>
  <inkml:trace contextRef="#ctx0" brushRef="#br0" timeOffset="59937.42">9410 15764 52 0,'0'-6'33'0,"0"0"109"0,0-2-72 16,0 0-24-16,-3 2 10 0,3 0-10 0,0 3-8 15,0 1-4-15,0 0-7 0,0 2 0 16,0 0-11-16,-2 11-8 0,2 10 5 16,0 8 6-16,-2 4-10 0,2-1 1 15,0 2-5-15,0-1 0 0,0 0-3 16,0-2-2-16,0-3 3 0,0-4-3 15,0-5 1-15,0-1-2 0,0-5 2 16,2-4 0-16,3-2-2 0,-1-3-1 16,2-4-11-16,4 0-13 0,5-4-5 15,3-9-27-15,1-4-38 0,-7-2-91 0</inkml:trace>
  <inkml:trace contextRef="#ctx0" brushRef="#br0" timeOffset="60561.46">9699 15673 35 0,'-6'0'56'0,"2"0"64"15,-3 0-57-15,3 0-7 0,-2 0-5 16,0-1-9-16,0 0-5 0,-3-1-4 15,5 2-3-15,-4-2-3 16,8 1-6-16,0 1 0 0,0 0-6 0,0 0-10 16,17 0-5-16,7 0 5 0,7-1 1 15,11-3-5-15,3-4 0 0,13-3 1 16,0-1 0-16,4-6-2 0,-2 0 0 15,-8 1 2-15,-3 3-8 0,-12 2-12 16,-12 5-15-16,-8 2 2 0,-9 1-4 0,-6 3-8 16,-2 1-6-16,-10 0 5 0,-13 0-35 15,-6 10-3-15,-4 2 16 0,-4 3 25 16,-5 1 28-16,-1 3 12 15,-7 3 1-15,5 1 0 0,-1 1 7 16,7-3 46-16,8-1 33 0,10-5-21 0,9-1-20 16,12 0-19-16,0-3-13 0,15 2-4 15,3-2 4-15,13 2-1 0,0-4-1 16,6 2 0-16,7-1-8 0,-1-1-2 15,1 3 3-15,-3-3 2 0,-6 2-5 16,-8 0 1-16,-2 1 2 0,-13-2 2 0,-1 0 9 16,-7 0-1-16,-4 1 1 0,-7 2 1 15,-9 0 0-15,-7 0-5 0,-2-1 1 16,-4 1 0-16,-4 1 1 0,-6 2-6 15,-2 4-2-15,-3 0 0 0,7 0-4 16,4-6 0-16,10-3 0 0,11-5 0 16,8-2-4-16,4-1-10 0,0-1-21 15,10 0-11-15,9-2-11 0,6 0-40 16,-1 0-126-16</inkml:trace>
  <inkml:trace contextRef="#ctx0" brushRef="#br0" timeOffset="61307.5">10476 15800 70 0,'2'-1'149'0,"0"0"-81"0,-2-2-27 16,2 2 5-16,-2-1 1 0,2 2-13 16,-2 0-11-16,5 0-1 0,-3 10-1 15,0 5 2-15,-2 6-6 0,0 1-5 0,0 1-1 16,0 0 1-16,-4-3-2 0,-1 0 2 15,3-5 1-15,2-3 3 16,0-6-16-16,0-6 4 0,2 0-1 16,7 0-2-16,5-10 4 0,3-5-2 15,1-3-2-15,5-6-3 0,2 0 1 0,-2 0-5 16,1 0-1-16,3 3-6 0,-4 0 6 15,0 4 0-15,-5 4 1 0,-5 5 0 16,-3 4 7-16,-4 3-1 0,-4 1 0 16,-2 0-1-16,0 3 4 0,0 7 4 15,0 6 1-15,-2 2-5 0,-4 2-1 0,2-1 0 16,-2 0-1-16,4-4-1 15,2-2 4-15,0-4-2 0,0-6-2 16,8-1-2-16,4-2 4 0,5-1 1 16,-1-12-2-16,3-4-5 0,2-1 0 0,-3 0 0 15,1 2-7-15,-5 0 4 0,1 4 0 16,-5 2 1-16,-2 5 2 0,-3 2 1 15,-3 3 3-15,-2 0 1 0,0 0 6 16,0 3 2-16,-2 8 2 0,-5 4 3 16,1 3-2-16,0 3-1 0,0 2-6 0,2-2 2 15,0 1-7-15,1-5 0 16,3 1 0-16,0-3 2 0,3-1-2 0,5-2-11 15,2-3-16-15,7-5-14 16,-1-4-28-16,7 0-53 0,0-6-282 0</inkml:trace>
  <inkml:trace contextRef="#ctx0" brushRef="#br0" timeOffset="61750.53">11156 16013 254 0,'0'0'38'0,"0"-6"31"15,0-6-33-15,4-2-11 0,7-5 8 0,1-2-14 16,5-5-6-16,-1-4-7 0,1-4 3 16,8-3-3-16,-5-4-1 0,5-2-4 15,-2-5 2-15,-1 2-1 0,-3 5-1 16,-2 5-1-16,-5 7 9 0,0 8 1 15,-1 6-1-15,-5 4 0 0,-2 7-3 16,-2 2-1-16,2 2-2 0,-4 0-2 16,0 6 1-16,0 11 4 0,0 4-2 15,0 6 1-15,-2 3 1 0,0 4-4 16,2 0-1-16,0 2-1 0,0 1-1 15,0-4 2-15,2 0-2 0,7-3 1 0,5-5 1 16,0-1 0-16,3-4-1 0,0-2-5 16,1-4 5-16,-1 1 0 0,-1-6-21 15,-1 1 13-15,-7-1 0 16,-4-3-68-16,-4 1 38 0,0-1-34 0,-6-3-42 15,-9-3-90-15</inkml:trace>
  <inkml:trace contextRef="#ctx0" brushRef="#br0" timeOffset="61890.53">11297 15892 342 0,'16'-10'31'16,"7"1"28"-16,8-1-7 0,2 1-33 16,2 0-8-16,7-1-7 0,3 1-2 15,9-3-2-15,12 1-39 0,6-4 0 16,9-1-152-16</inkml:trace>
  <inkml:trace contextRef="#ctx0" brushRef="#br0" timeOffset="74028.23">9387 9940 16 0,'0'-3'9'0,"0"-5"175"0,0 2-131 16,0-2-14-16,0 1 28 0,0 1-26 0,0 0 1 15,0 4-12-15,-2-2-5 0,2 4-3 16,0-2-7-16,0-1 0 0,-2 3 0 15,2 0-1-15,-2-2-3 0,0 1 1 16,-1 1 1-16,1 0-2 16,0 0-4-16,2 3-4 0,0 8 1 0,-4 7-5 15,2 3 2-15,2 4 2 0,0 3 0 16,0 8-3-16,2 2-1 0,4 9 2 15,3 1 1-15,-1 4-3 0,0 3 0 16,-6 1 3-16,2-1 2 0,-4-5-3 16,2-7-1-16,-2-8-1 0,7-5 3 0,-5-5-2 15,4-8-2-15,-4-3 4 0,-2-6 0 16,2-3-3-16,-2-3 1 0,4-2 1 15,-4 0 2-15,0 0-1 0,2 0 1 16,-2 0-1-16,2-3 0 0,-2-5-3 16,2 1-2-16,5-3-6 0,-1 0-11 15,2-2-16-15,2 2-22 0,-1-2-41 16,-7-2-148-16</inkml:trace>
  <inkml:trace contextRef="#ctx0" brushRef="#br0" timeOffset="76104.35">11127 4661 19 0,'2'0'117'0,"-2"2"-59"0,0-2-26 16,2 1 16-16,-2 1-11 0,0 2-14 15,0 2-14-15,0 2 9 0,0 0-5 0,-2 1 4 16,0 0-3-16,2 3 5 0,-4 1-1 15,2 3-1-15,0 1-6 16,-6 3-1-16,2 1 1 0,-1 0-1 16,-1 3-2-16,-2-2-1 0,-1-3 18 0,1-1-8 15,0-7-10-15,4-4-2 0,-3-1 0 16,7-5 2-16,0 1 1 0,0-2 0 15,0 0 4-15,2-5-1 0,0-9-8 16,0-3 1-16,10-6-2 0,5-1 3 16,-1-4-3-16,3-1 1 0,1-4 1 15,1-1 0-15,6-3-1 0,0-1 0 0,2-1-2 16,1 3 4-16,3 2-4 0,-2 6-2 15,4 6 5-15,-4 3-1 16,-4 9-2-16,-4 7 0 0,-5 3 0 16,-3 2 0-16,-3 12-2 0,1 5 0 0,-5 4 4 15,-2 6-1-15,-4 3-2 0,0 3 0 16,-6-1-1-16,-7 0 2 0,-3-3-2 15,-7 1 2-15,0-1-1 0,-4-4 0 16,-2-2-2-16,5-7 2 0,5-4 0 16,2-4 1-16,7-6-4 0,6 1 0 0,-4-5 2 15,6 0 0-15,2 0-1 0,0 0-1 16,0-4-3-16,8-2 1 0,2 1 3 15,3 0-4-15,-3 4 6 16,0 1-2-16,5 0 0 0,-1 3-1 0,3 7 3 16,-1 0 1-16,3 0-2 0,2 1 2 15,-3-1-2-15,1 0 2 0,-3-1 0 16,3-2-2-16,-7-1 2 0,1-2 0 15,-5 3-2-15,0-5 0 0,5 2-18 16,-1-1-13-16,1-2-26 0,1-1-31 0,3 0-60 16,-5-6-91-16</inkml:trace>
  <inkml:trace contextRef="#ctx0" brushRef="#br0" timeOffset="76385.36">11927 4565 261 0,'2'-14'77'16,"-2"5"-7"-16,0 1-4 0,2 4-15 15,-2 3-12-15,0 1-7 0,0 4-11 16,0 10-13-16,-4 8 5 0,-8 4 1 15,4 7-3-15,-3 4 0 0,1 1-5 16,-2 1 7-16,-1 0 1 0,3-1-11 16,2-4-1-16,3-1 2 0,1-4-3 15,4-2-1-15,0-2-1 0,13-4-4 16,1-1-18-16,9-3-16 0,6-4-33 0,2-5-43 15,0-8-172-15</inkml:trace>
  <inkml:trace contextRef="#ctx0" brushRef="#br0" timeOffset="77481.42">12814 4903 20 0,'0'-7'42'15,"0"-3"128"-15,0 2-134 0,0-3 16 16,-8 1-9-16,6 0-7 0,-4 1-3 0,-5 1-8 15,5 1-1-15,-6 2-5 16,-1 1-1-16,3 4-1 0,-5 0-1 16,3 0-2-16,4 4-6 0,-3 3 2 15,3 4-1-15,-2 0-5 0,6 4 1 0,-5 3-2 16,7 2 3-16,2 0-6 0,0 1 0 15,0 0 1-15,0-3 1 0,4-1-1 16,5-4-1-16,3-4 1 0,3-5 0 16,3-4 1-16,3 0-1 0,2-8 2 15,-1-5-4-15,1-3 2 0,-2-1-1 16,-7 0-1-16,1 3 2 0,-11 2-2 0,2 0-9 15,-4 3 2-15,-2 4 1 16,0 3-1-16,0 2-1 0,-4 0-2 16,-2 8 1-16,4 5-3 0,0 0-4 0,2 2-6 15,0-1-9-15,0 0-5 0,6-1-10 16,6-1-9-16,3-3 29 0,1-4-35 15,7-3-10-15,-2 0 33 0,1-2 24 16,5 0 13-16,-2 0 84 0,0-8-87 16,-9 1-3-16,-5 0 12 0,-5 1 7 0,-4 0 40 15,0 0-15-15,-2 0-10 0,0 0-5 16,0-3 3-16,-4 5-7 0,-2-1 0 15,0 0-8-15,1 3-5 16,1-1-1-16,4 3-2 0,-2-1-2 0,2 1 0 16,0 0-1-16,0 0 1 0,0 0-1 15,2 0 2-15,0 0 2 0,-2 0 0 16,2 0-3-16,-2 0 3 0,0 0 7 15,0 0 7-15,0 0-6 0,0-2-4 16,0-3 4-16,0 4-1 0,0-2-5 0,0 2-2 16,0 1 5-16,0 0-4 0,0 0-2 15,0 0-3-15,0 0 5 0,0 0-2 16,0 5 0-16,0 0-1 0,0 3 3 15,0 1 0-15,0 2-3 16,0 0 2-16,0-1-4 0,0 1 4 0,0-3-5 16,0-1 3-16,0-2 3 0,0 0-3 15,0-3 0-15,2 0-9 0,7-2-1 16,1 0-4-16,5 0-2 0,-3-5 3 15,4-1-7-15,-1-1 3 0,1 1 2 16,-1 1 9-16,1-1 5 0,1 3-1 0,-2-1 0 16,3 2 2-16,-1-1 4 0,7 1-2 15,1-6 3-15,2 3 36 16,0-5-29-16,-4 1-10 0,-5 3 8 0,-5-2-5 15,-5 3 6-15,-4 0-1 0,-4 4-1 16,0-1 5-16,-2 2-1 0,-6 0-6 16,-5 0-4-16,5 0-1 0,0 3-2 15,0 7-1-15,1-1 2 0,3 2-1 16,0 2-2-16,2 1 4 0,2 1-4 15,0-2 1-15,0-1 2 0,4-4-2 0,4-2-1 16,3-4 3-16,1-2 1 0,5-2 0 16,-1-10-2-16,5-6-2 0,0-5 4 15,1-2-1-15,-3-1-3 0,0 0 3 16,-5 2 4-16,-4-1-1 0,-1 3 1 15,-5 0 5-15,0 3 1 0,-4 2-4 16,0 1 0-16,0 5-2 0,0 5 3 16,0 6-4-16,0 0-1 0,0 9-8 15,-6 11 5-15,6 8 0 0,2 5 0 16,18 3 0-16,7 2-1 0,15 0-16 0,11 1-27 15,9-7-32-15,13-8-73 0</inkml:trace>
  <inkml:trace contextRef="#ctx0" brushRef="#br0" timeOffset="78137.45">14530 4723 89 0,'0'-4'198'0,"0"3"-142"15,0 1-5-15,0 0-8 16,0 0-15-16,2 12-11 0,0 8 4 16,0 5-2-16,0 1-1 0,0 2-9 15,0 2 6-15,-2-1-9 0,0-3-1 0,0-2 0 16,0-6-2-16,-6-2 4 0,-2-5-1 15,4-3-1-15,-3-4-2 0,3-3 2 16,2-1 4-16,0 0-3 0,2-5 1 16,0-7-1-16,0-5 0 0,10-6-4 15,7-2 2-15,0-4-1 0,1-1 2 0,7-4-2 16,-4-2-3-16,8-2 1 0,-3-3-2 15,3 6 2-15,0 1-2 16,0 8 1-16,-4 8 1 0,2 5-2 16,-2 8-1-16,-7 3 1 0,-1 2 2 0,-5 2-2 15,1 10 1-15,-9 6 3 0,-2 3-3 16,-2 7 1-16,-2 0 0 0,-11 4 2 15,-1-2-1-15,-5 1-1 0,1-4-1 16,-1-3 1-16,1-2-2 0,-1-3-3 16,4-4-4-16,1-2 2 0,2-3 2 0,-1-6-7 15,9 0 4-15,4-4 1 16,0 0 3-16,0 0-6 0,0 0-3 0,6-4 4 15,3-2 1-15,3 0 1 16,-2 1 1-16,-1 3 2 0,-1 0 3 0,0 0-2 16,-4 2 0-16,2 0 3 0,1 4 0 15,-3 2 3-15,2 3-3 0,0 0 9 16,0 1 0-16,3 2-6 0,3-5-2 15,0 2 0-15,1-4 0 0,1 2-2 16,3-2-1-16,-1-1-3 0,5-3-17 0,2-1-25 16,-3 0-29-16,1-12-98 0</inkml:trace>
  <inkml:trace contextRef="#ctx0" brushRef="#br0" timeOffset="78489.48">15235 4575 103 0,'8'-4'241'15,"2"-3"-204"-15,1 4 5 0,1 2 2 0,-2 1-12 16,5 0-1-16,1 1-10 0,3 9-1 16,2 4-7-16,-1 2-3 0,-1 2-6 15,-3 2 4-15,1-1 2 0,-7 3 2 16,-10 1-6-16,0 1-2 0,-16-1 1 15,-7-1 0-15,-6 0-4 0,0-4 2 16,-6 0-5-16,2-4 1 0,2-1-3 16,6-5 0-16,4-2 0 0,11-4 4 15,2-2 1-15,2 0 0 0,6 0-2 16,0 0 2-16,0 0 1 0,0 0-3 15,0 0-4-15,4 0 4 0,2 0 1 0,4 3-1 16,3 6 0-16,-1 1 0 0,7 0 3 16,1-1-2-16,7 1-1 0,6-1-1 15,5 2-6-15,7 1-16 16,9-2 14-16,4 0-39 0,0 0-39 0,-1-1-38 15,1-3-139-15</inkml:trace>
  <inkml:trace contextRef="#ctx0" brushRef="#br0" timeOffset="80788.62">5829 8807 6 0,'6'-1'-6'0,"-3"-4"110"0,1 1-15 15,0 0-69-15,-2 1 27 0,2 1-10 0,-2-2-14 16,4 1-5-16,-4-1-1 0,5 1 1 15,-3-1-2-15,-2 2 4 0,4 0-6 16,0-1-1-16,-2-1 2 0,0 1 0 16,1 1 0-16,-1 0-9 0,0 2 2 15,6-1-6-15,3 1 3 0,1 0-3 0,5 0 3 16,1 0 3-16,5 0-6 0,2 0-1 15,6 0-2-15,2 0 4 16,7 1-3-16,11-1 0 0,7 0 7 16,11-5 12-16,5-3-16 0,-4 0-3 0,3 0 1 15,-1 0 2-15,-1 0-1 0,3-2-3 16,3 0 2-16,3-2 0 0,5-3 0 15,8 2-1-15,-2-5 0 0,4 3 0 16,-4-2 2-16,0 1-4 0,0 1 2 16,5 1 2-16,3 0-1 0,6-2-2 15,5 1 1-15,4-1 1 0,-1-1-1 0,-1 1-1 16,0 1 1-16,-3 1 1 15,-3 0-1-15,-1 1 0 0,-5 0-1 16,-1 2 3-16,-6 1-2 0,-4 3 0 0,0-1 0 16,2 3 2-16,2-2-3 0,2 1 0 15,7 0 2-15,1-2 0 0,3 1-1 16,1-2-1-16,1-1 1 0,-1-2 1 15,1 0-1-15,-5 1-1 0,-1 1 1 16,-3 3 1-16,-4-3-1 0,-6 3 0 0,2 0-1 16,-6-1 2-16,0 1-1 0,-1-1 0 15,7 2 0-15,-2-2 0 16,9 2 0-16,-3 0 0 0,2-1 0 15,-2 0 0-15,0 0 0 0,3 0 0 0,-5 0 0 16,2 1 1-16,-2 1-1 0,-2 3-1 16,-4 0 1-16,-2 2 2 0,-7 0-2 15,-1 0-1-15,-5 4 1 0,-1 1 1 16,1 4-1-16,-2-3-1 0,5 2 1 15,3 0 2-15,3-4-3 0,0 0 0 16,-1-1 2-16,3-1 0 0,0-2-1 0,-6 0-1 16,-1 0 2-16,1 1 1 15,1 1-2-15,1-1-1 0,-1 3 2 0,3-1 1 16,2-1-3-16,-7 1 0 15,1-1 2-15,-9 2 0 0,-1-3-1 0,1 1-1 16,-2-1 1-16,2 1-1 0,-1 0 1 16,3 1 2-16,2-1-2 0,1-1-2 15,1 4 3-15,-3-2-2 0,-5 2 1 16,-4 1 2-16,-2 2-4 0,-2 2 4 15,-4 2-2-15,1 0-1 0,-1 1 1 0,0 0 1 16,0-1-3-16,2 1 4 0,2-3-3 16,4 1 0-16,2-3 2 0,0-2 0 15,0 0-1-15,-2-5-1 16,0 1 1-16,-2-2 2 0,3 0-3 0,-1 0 0 15,2 0 2-15,-2 0 1 0,4-2-3 16,0 1-1-16,0 0 4 0,3 1-1 16,-5 0-2-16,0 0 0 0,0 0 2 15,-8 0 0-15,-2 1-4 0,-4 3 3 16,-1 1 2-16,-5-3-2 0,-3 1 0 0,-6-3-1 15,-2 3 2-15,-1-1 0 0,-3 0-1 16,0 1-1-16,0-2 2 0,-2 3 0 16,-5-2-2-16,3 0 0 15,-8-2 2-15,-3 0 0 0,-5 0-2 0,-5 0 1 16,-2 0 1-16,-2 0 2 0,-2 0 3 15,0-5-6-15,0 3 3 0,0 0 2 16,0 1-2-16,0 1-1 0,0-1-2 16,0 1 1-16,0 0-1 0,0-1-2 15,0-2 3-15,2 0 0 0,0 2-2 0,0-1 0 16,-2 0 3-16,0 2 0 0,0-1 0 15,0 1-2-15,0 0 0 0,0 0-1 16,0 1-4-16,-2 6-14 0,-2 2-25 16,-2-5-44-16,-2-1-120 0</inkml:trace>
  <inkml:trace contextRef="#ctx0" brushRef="#br0" timeOffset="81681.67">17587 8140 29 0,'0'-2'-18'0,"0"-5"213"0,0 2-130 16,0 2-18-16,0-2-1 0,-2 4 4 15,0-1-11-15,2 1-5 0,0 1-11 16,-2 0-8-16,2 0-8 0,0 4 3 0,-2 9 6 15,-4 3-4-15,4 3 1 0,-5 5 1 16,3 3-7-16,0 3 3 0,0 4-2 16,2 3-3-16,0-1-3 15,0 0 23-15,2-4-18 0,0-5-6 16,0-3 2-16,0-3-1 0,4-4-1 0,-2-3 1 15,0 0-2-15,-2-6 1 0,2 0 1 16,-2-1-1-16,0-3-2 0,2 0-1 16,0-3-2-16,2 1-8 0,3-2-8 15,-1 0-6-15,0-1-7 0,4-8-12 16,-1 0-22-16,-1-4-24 0,-2-2-77 0</inkml:trace>
  <inkml:trace contextRef="#ctx0" brushRef="#br0" timeOffset="82558.72">17604 8150 16 0,'-5'0'19'0,"5"0"199"15,-2 0-168-15,2 0-3 0,0 0 0 16,0-3-10-16,0 2-4 0,9-1-17 16,9 2-3-16,7 0 2 0,4 0-4 0,6 0-1 15,4 0 2-15,9 0-7 0,0 3-2 16,5 1 3-16,5-4-6 0,-2 1 0 15,0 0 3-15,2-1-2 0,-5 0-1 16,-1 0 1-16,0-2 1 0,-7-5-1 16,-1 1 1-16,-3-2 2 0,-4-2 6 15,-6 0-2-15,-4-1 1 0,-6 2 3 16,-7 3 0-16,-6 2-7 0,-5 0 1 15,-1 1 4-15,-2 1-5 0,0-1 0 16,0 1-1-16,0-1-1 0,0 0 5 0,0 3-5 16,0 0 1-16,0 0-2 0,0 0-1 15,0 0 0-15,0 0-2 0,0 0 0 16,0 0 2-16,0 0-1 0,0 0 0 15,0 0 0-15,0 1 1 0,0 4 0 16,0 1 0-16,0 2-1 0,0 3 1 0,0 2 0 16,0 1-1-16,0 5 0 15,-2 4 1-15,-3 2 0 0,3 7-2 16,-2 2 2-16,2 5-1 0,2 0 0 15,0-1 0-15,13 1 1 0,3-8 0 16,3-5 0-16,1-3-1 0,1-5 1 0,0-5 0 16,-1-3 1-16,-3-5-2 0,-3-3 0 15,-3 1 0-15,-3-3 2 0,-2 0-3 16,-2 0 2-16,-4 0 2 0,4 0-4 15,-4 0 4-15,5 0-1 0,-5-2 2 16,0-1-1-16,0 0-1 0,0 1-2 0,-7-1 2 16,5 1 0-16,-4 2-3 15,0 0 1-15,0 0 0 0,-3 0 1 16,-1 0-1-16,-2 0 0 0,-5 0 1 15,1 0 0-15,-7 2-2 0,-6 2 0 0,-6-2 2 16,-7 3 0-16,-11 2-2 0,-7 1 1 16,-13 2 0-16,-11-2 0 0,-11 4-4 15,-5-1-3-15,-1 2 3 0,0 1 4 16,4-1-2-16,14-5 0 0,27-3 4 15,25-5 3-15,25 0 1 0,6 0-5 0,0 0-3 16,0 0 3-16,0 0 0 0,6 0-1 16,4-4 0-16,5 1 0 15,-1 1 0-15,1 1-1 0,-3 1 2 16,1 0-1-16,-3 0-7 0,2 2-14 0,3 3-15 15,1 2-21-15,-1-4-44 0,-9-3-113 16</inkml:trace>
  <inkml:trace contextRef="#ctx0" brushRef="#br0" timeOffset="87492">18730 8257 9 0,'-6'5'17'15,"4"0"-14"-15,2-3-3 0,-2-2 86 16,0 0-83-16,0 0-5 0,2-1 3 0,-2-3-2 16,2-1 1-16,-4 1 0 0,1-3 1 15,3 2 0-15,-2-1 11 0,0 0 20 16,0 0 4-16,2 2-5 0,0 1-2 15,0 2-2-15,0-2-10 0,-2 3-9 16,2 0-11-16,-2 3-22 0,-2 5-31 16,-6-5-97-16</inkml:trace>
  <inkml:trace contextRef="#ctx0" brushRef="#br0" timeOffset="88388.05">18668 8369 12 0,'0'2'25'15,"0"-2"79"-15,0 0-75 0,0 0-6 16,0 0 8-16,0 0-2 16,-2 0 3-16,0 0-7 0,2 0-3 0,0-2-3 15,-2 0 0-15,0-2 3 0,2 3 4 16,0-1 0-16,0-2-2 0,0 3-10 15,0-2 1-15,0 0-3 0,4 1-8 16,13-2-2-16,7-2 1 0,7-1 5 16,9 1-1-16,7 0-5 0,9 1 2 0,8 0-2 15,11 2 2-15,3-1-3 0,7 0-2 16,6-1 4-16,4 1-1 0,-2-3 0 15,4-1 5-15,-2 1 3 0,-2-2-7 16,-4 1-1-16,-8 0-1 0,-3 1 1 16,-10 0-1-16,-8 0 0 0,-6 2 0 15,-8 1 0-15,-17 1 0 0,-11 3-1 16,-12 0 0-16,-6 0-1 0,0 1 4 15,-8 4 0-15,-2 4-1 0,1 1-1 16,1 0-1-16,2 0 0 0,2 1-1 0,2 1 2 16,0 1-1-16,2-1-1 0,0 1-1 15,6 0-9-15,6 2-20 0,5 2-29 16,4-5-65-16,-3-11-165 15</inkml:trace>
  <inkml:trace contextRef="#ctx0" brushRef="#br0" timeOffset="89072.09">20843 7840 10 0,'0'0'-2'0,"0"0"9"15,0 0 79-15,-6 0-47 0,-3 0-35 16,-1 0 10-16,4 0-10 0,-2 0-1 16,3 1 2-16,3 2-4 0,2 0-3 0,0 1-2 15,0-2-32-15,2-1-30 0</inkml:trace>
  <inkml:trace contextRef="#ctx0" brushRef="#br0" timeOffset="90106.15">20925 7867 0 0,'0'-3'42'0,"0"-2"49"0,0 1-58 15,0 0 6-15,0-1-8 0,-2 1-5 16,0 0 2-16,-2-2-1 0,0 2-1 16,0-1-5-16,0 0 1 0,0 1-7 15,0-2 0-15,1 2-2 0,-1-2-1 16,-2 2 0-16,0-1 2 0,-2 0-8 0,-3 2 4 15,-1-1-3-15,-3 1-2 0,-1 0-4 16,-3 2 3-16,-3 0 0 0,1 1-2 16,-4 0 0-16,-4 0 1 0,0 0-1 15,0 0 1-15,-4 7-2 0,-2 4-1 16,2 5 1-16,-2-1-1 0,0 3 1 15,0 1-2-15,1 0 1 0,6 1 1 16,-1 2 0-16,4 3-2 0,2 2 1 16,4 4 0-16,1 4 1 0,1 6-3 15,5 2 4-15,4 6 3 0,8 3-2 0,0 5 0 16,0 0 1-16,14 3 1 0,5 2 0 15,1-4-5-15,9-3 5 0,0 1 2 16,2-5 0-16,6-2 14 0,7-6-9 16,8-8-6-16,8-9-1 0,6-7-2 15,6-9 2-15,4-9 1 0,11-1-5 0,6-16 1 16,4-8 0-16,1-10 0 15,-3-2 0-15,-4-6-2 0,-7-3 1 16,-3-2 2-16,-7-3-4 0,-9 1 1 16,-12-4 1-16,-11 2 1 0,-18-4-2 15,-13 0 0-15,-11-1 2 0,-6-2 0 0,-19-1-2 16,-8 2-1-16,-5 4 1 0,-11 1 0 15,-5 8-2-15,-12 5-2 0,-4 10 2 16,-9 8-1-16,-12 10-1 0,-8 7-3 16,-4 4-3-16,-1 5-1 0,13 13 0 15,23 3 2-15,25 4 4 0,24 2-15 16,17 4-41-16,2-3-66 0,0-2-222 15</inkml:trace>
  <inkml:trace contextRef="#ctx0" brushRef="#br0" timeOffset="91131.21">20998 8134 94 0,'-2'-6'71'15,"0"0"-34"-15,2-2 7 0,-2 0-19 16,-3-1 15-16,5 0 2 0,-4-1-17 16,2 0 6-16,0 1-8 0,2 2-5 15,-2-1 4-15,2 5-5 0,-2 1-1 0,2 2-2 16,0 0-10-16,0 0-5 0,0 5-3 15,0 10 8-15,-2 6 0 0,0 4 0 16,-2 7 1-16,0-1 1 0,-5 3 2 16,5 0 15-16,-4-2-15 0,2 2-2 15,0-1 3-15,-1 1-3 0,1-2 3 16,2-2-1-16,0-4-4 0,2-3 1 15,2-5-1-15,0-2 0 0,0-5-4 16,0-4 1-16,0-2 0 0,0-3 1 16,0-2-2-16,0 0 0 0,0 0 1 0,4 0-1 15,4 0-7-15,1-1-6 0,5-5-11 16,-2 3-13-16,5 2-15 0,-9 0-14 15,9 1-26-15,-9-3-75 0</inkml:trace>
  <inkml:trace contextRef="#ctx0" brushRef="#br0" timeOffset="101193.78">21052 8357 0 0,'-5'0'0'0</inkml:trace>
  <inkml:trace contextRef="#ctx0" brushRef="#br0" timeOffset="101825.82">21052 8357 2 0,'-15'0'8'0,"15"2"-1"0,0-2 22 15,-2 0-11-15,2 0-1 0,0 0-8 0,0 0-2 16,-2 0 3-16,2 1 10 0,0-1-1 16,0 0 7-16,0 0-5 15,0 0-11-15,-2 0-5 0,2 0 1 16,0 0-1-16,-2-1 0 0,0 1-5 0,2-2 8 15,-4 2 4-15,4 0 0 0,-2 0 4 16,-1 0-6-16,-1 0-1 0,0 0 0 16,0 0-2-16,2 0-4 0,-2 0 1 15,2 0-1-15,0 0 0 0,2 0 0 16,-2 0 0-16,2 0 2 0,0 0 0 0,-2 0 6 15,2 0 1-15,-2-2 1 0,2 0 0 16,0 2-4-16,-3 0 0 0,1 0 1 16,0-1-2-16,-2 1 0 15,4-2-6-15,0 1 5 0,-4 0-5 0,4 0 1 16,0 1 0-16,0-2 0 0,0 2 3 15,0 0 1-15,0 0-2 0,-2 0 8 16,0 0-3-16,2 0-1 0,0 0 1 16,0 0 2-16,0 0 0 0,-2 0 0 15,0 0-2-15,2-1 3 0,0 1-4 0,0-1 0 16,0 1 0-16,0-1-3 0,0 1-2 15,-2 0-4-15,2 0 0 0,0 0-1 16,0 1 1-16,6 7 1 0,4-2-1 16,5 5 1-16,-1-2 0 0,3 2-1 15,1 0 0-15,-1 0 2 0,1 0-2 16,1-2-1-16,0 4 0 0,-3-3 2 15,1 1 0-15,-1-3 0 0,-1 0-1 16,1-2-1-16,-3 1 1 0,1 1 1 16,-3-4-2-16,-1 1 2 0,-4 1 0 0,0-2-2 15,0 2 1-15,3 1 1 0,-3 0-1 16,0-1 1-16,-2-2-1 0,-2-2 1 15,2-1-1-15,-1 0 0 0,1-1 0 16,0 0 1-16,0 0 1 0,-2 0-2 16,-2 0 2-16,0 0 2 0,0-1-4 15,0 0 0-15,0-1 0 0,0 0 1 16,0 2-2-16,0-1-1 0,0 1-2 15,-2 0-2-15,2 0 1 0,0 0-2 16,0 0-8-16,0 0 0 0,0 0-11 0,0 0-13 16,0 0-15-16,-2 0-32 0,-2 0-94 15</inkml:trace>
  <inkml:trace contextRef="#ctx0" brushRef="#br0" timeOffset="102253.84">21277 8568 3 0,'0'0'81'0,"0"-5"52"0,0-4-96 16,0 0 18-16,0-2-8 0,0-1-5 15,0 0-2-15,0-2-11 0,0 1-3 16,0 1-8-16,0-4-3 0,0 1-6 15,0-1 0-15,0-2-7 0,0 3 3 0,0 5-4 16,0 2 0-16,0 3-1 16,0 4 2-16,0 1-5 0,2 0-5 15,0 0-4-15,-2 4-14 0,2 1-11 16,0 2-5-16,-2 0-4 0,0-2-25 0,0 0-28 15,0-4-34-15</inkml:trace>
  <inkml:trace contextRef="#ctx0" brushRef="#br0" timeOffset="102608.86">21295 8545 0 0,'0'0'9'16,"0"0"214"-16,0 0-174 0,-8 0 0 0,0 4-3 15,-2 1-11-15,-1 3 0 0,-1 0-11 16,-1 2-6-16,-1 1-5 0,-3 2-4 15,1 1-2-15,-1-1-3 0,1 0 1 16,3-4-3-16,-1-1-2 0,6-1 1 16,2-5-8-16,1 0-12 0,1-2-19 15,0 0-39-15,-2-11-129 0</inkml:trace>
  <inkml:trace contextRef="#ctx0" brushRef="#br0" timeOffset="103226.9">20925 8380 6 0,'0'1'176'0,"0"-1"-115"0,0 0-18 15,0 0 5-15,5-3-8 0,3-4-6 16,0-4-8-16,9 0-4 0,-5-1 3 15,9-3-9-15,4-3 0 0,1-5-6 0,10-3 4 16,-1-5-5-16,4 2 1 16,-2-4-4-16,2 3 1 0,-5 1-5 15,-3 3 0-15,-7 2 0 0,-1 5 0 16,-6 3-1-16,-5 5-2 0,-2 5 1 15,-6 2 1-15,-4 4-1 0,0 0-2 0,0 2-6 16,-2 12-2-16,-6 2-16 0,-2 2-18 16,-1 1-29-16,1-2-50 0,-2-1-122 15</inkml:trace>
  <inkml:trace contextRef="#ctx0" brushRef="#br0" timeOffset="104236.96">21409 8784 0 0,'0'3'8'0,"-4"0"114"0,2-1-95 15,0 0-4-15,2 3 8 0,0-3 4 16,0 0-6-16,0 0-5 0,-2-1-6 16,2 3 7-16,0-3 1 0,0 1-1 15,-4 1 0-15,2-2-2 0,2 1 1 16,-5 0-7-16,3 2-4 0,2 0-3 15,0 3-2-15,0 2-1 0,0 5-2 16,0 2 2-16,0 8 0 0,0 7-2 0,0 6-3 16,0 7-3-16,0 5 4 0,0 11-4 15,0 4-1-15,-2 7 1 0,2 9 2 16,0-2-3-16,0-1-3 0,0-5 29 15,-4-11-14-15,2-5-9 0,2-7 0 16,0-3 13-16,0-3 4 0,-2-7-12 16,2-4-2-16,0-3 7 0,0-8-2 15,0-4-4-15,0-6-5 0,2 0 2 16,4-4 0-16,-2-1 0 0,1-2-2 15,-1 0 1-15,0-3-1 0,-4 0 1 0,2 0 1 16,-2-1-1-16,0 0 2 0,0 1 2 16,0-1-4-16,0 0 5 0,0 0 0 15,0 0-7-15,0 0 2 0,0 0-1 16,0 0 2-16,-2 0-2 0,2 0-1 15,0 0 1-15,0 0 1 0,0 0-3 0,0 0-11 16,0 0-12-16,0 0-15 16,0 0-30-16,0-3-44 0,0-1-179 15</inkml:trace>
  <inkml:trace contextRef="#ctx0" brushRef="#br0" timeOffset="105271.02">20948 10029 13 0,'-4'2'270'16,"0"-1"-225"-16,2-1 1 0,2 0 14 15,0 0-20-15,0 0-12 0,6 0-16 16,13 0 2-16,12 0 3 0,4-8-4 15,10-1-8-15,7 2-1 0,2-3-1 16,6 1-1-16,4 1-2 0,2 0 4 16,-2 0 12-16,4 3-12 0,-6-3-3 15,-4 4-2-15,-4 0 3 0,-7 1-1 16,1 2-2-16,-9-1 2 0,-8 2 1 15,-6-1-4-15,-11 1-1 0,-9 0 4 0,-5 0-11 16,0 0 5-16,-2 0 1 0,-11 6 1 16,-1 0-5-16,-3 3-11 0,1 0-16 15,-1 0-25-15,3-3-49 0,-5-2-138 16</inkml:trace>
  <inkml:trace contextRef="#ctx0" brushRef="#br0" timeOffset="105604.04">21258 10087 36 0,'0'0'300'0,"0"-1"-255"0,-2 1-7 0,-8 0 11 16,-5 5-22-16,-3 7-2 0,1 3-1 15,1 5-9-15,-5 3-4 0,5 4-7 16,-3-2 0-16,2 1 1 0,5-2-5 16,2-5 1-16,5-1 0 0,3-7 0 15,2-1-2-15,0-2-6 0,7-6-15 0,7-2-21 16,3-1-26-16,1-17-49 0,5-7-146 15</inkml:trace>
  <inkml:trace contextRef="#ctx0" brushRef="#br0" timeOffset="105802.05">21513 10086 19 0,'0'9'334'0,"-9"1"-300"0,-3 4-1 15,-3 1 14-15,-3 1-8 16,-1 2-6-16,1 1-9 0,-1 2-10 0,2-4-3 15,5-3-3-15,6-4-8 0,4-3 0 16,2-4-4-16,0-3-20 16,10 0-12-16,9-10-34 0,3-11-72 0,1-3-178 15</inkml:trace>
  <inkml:trace contextRef="#ctx0" brushRef="#br0" timeOffset="105962.06">21723 10036 62 0,'-12'14'153'0,"-3"2"-73"0,-1 3-61 15,1 2 30-15,1 1-23 0,0-1-2 16,1-2-8-16,5 1-16 0,4-3 3 16,2-1-6-16,2-7 0 0,8-8-68 15,13-1-118-15</inkml:trace>
  <inkml:trace contextRef="#ctx0" brushRef="#br0" timeOffset="106089.06">22017 10063 47 0,'-15'13'267'0,"-5"3"-222"0,-3 2-36 15,-2 9 3-15,-2-1-11 0,3 4-2 16,1-3-25-16,2-8-125 0</inkml:trace>
  <inkml:trace contextRef="#ctx0" brushRef="#br0" timeOffset="122379.99">21473 7918 3 0,'0'0'57'16,"0"0"-46"-16,0 0-5 0,0 0-3 15,0 0 4-15,0 0 0 0,0 0 3 16,0 0 2-16,0 0 4 0,0 0 6 0,0 0 2 15,0 0 0-15,0 0-3 0,0 0-6 16,0 0-10-16,0 0-5 0,0 0 0 16,0 0 1-16,0 0-2 0,0-1 0 15,0 1 0-15,0 0 0 0,0 0-7 16,0 0 7-16,0 0 2 0,0 0 1 15,0 0-2-15,0 0 0 0,0 0 2 16,0 0 2-16,0 0 5 0,0 0 4 16,0 0 3-16,-2 0-5 0,2 0-3 15,-2 0-3-15,0 0 0 0,0 0-2 0,0 0 1 16,0 0 0-16,2 0 2 0,-2 4-2 15,0-3 0-15,2 0 2 0,0-1 4 16,-2 0 0-16,2 0-7 0,0 0 4 16,0 0 1-16,0 0 3 0,0 0 1 15,0 0 4-15,0 0 1 0,0 0-2 0,-2 0-3 16,0 0-4-16,-1 0 5 15,1 0-4-15,0 0-1 0,2 0 3 16,-2 0 1-16,-2 0-3 0,4 0-2 16,-2 0 1-16,0 0-1 0,2 0 0 0,0 0-4 15,-2-2 4-15,0-3-1 0,2 1 1 16,-4-4-5-16,4 3-1 0,0-4 3 15,0-1-2-15,0-3-3 0,0-3 1 16,0-3 3-16,0-2-1 0,0-3-2 16,0-2 0-16,2-2 3 0,-2-3-3 0,4-3-1 15,-4-3 3-15,0-7-3 0,0-1 2 16,0-3-2-16,-6 3 0 15,2 4 3-15,-1 5-1 0,5 8-3 16,-2 6 1-16,0 7 3 0,2 7-1 16,0 3-3-16,0 2 1 0,0 2 3 0,0 0-2 15,0 0-2-15,0 1 4 0,0 0-4 16,0 0 3-16,0 0 0 0,0 0-3 15,0 0 4-15,0-1-3 0,0 1 0 16,0 0 1-16,0 0 3 0,0 0-2 16,0 0-3-16,0 0 2 0,-2 0-1 15,2 5 2-15,0 1-3 0,0 3 0 0,0-3-6 16,0 2-9-16,0-1-20 15,2 0-28-15,0-5-27 0,-2-2-133 16</inkml:trace>
  <inkml:trace contextRef="#ctx0" brushRef="#br0" timeOffset="124149.1">21310 7259 1 0,'-2'0'101'16,"0"0"-71"-16,0 0-7 0,0 0 6 16,-2 0-6-16,4 0-3 0,-3 0 4 15,1 0-6-15,-2 0 1 0,4 0-1 16,-4 0-3-16,0 0-1 0,0 0 5 15,0 0-1-15,0 0-3 0,-1 0 0 16,3 0-3-16,0 0 0 0,0 0-1 16,-2 1-2-16,4 0 0 0,-4 1 3 15,0 1-1-15,0 0-2 0,0 1 0 0,-5-1 3 16,3-1-1-16,-2 2 0 0,2-2-2 15,-1 0 1-15,3-1 2 0,0 0-3 16,2-1-2-16,0 0 2 0,2 0 0 16,0 0-8-16,0 0 2 0,0 0 1 15,0 0-3-15,0 0-1 0,0 0-1 0,4 0 4 16,4 0 0-16,5 0-2 15,-3-3-2-15,3-3 5 0,-3 1-2 16,4 0-2-16,1 1 1 0,1 2 1 16,3 0 0-16,2 1-3 0,3 1 1 0,-1-1 3 15,4 1-2-15,0 0-2 0,2 0 1 16,2 0-1-16,-4-4 2 0,2 3-2 15,-4-3 1-15,-3 1 2 0,-1-3-1 16,-2 3-2-16,-5 0 1 0,-4-2 2 16,-3 4 0-16,-7-3-4 0,2 3 4 0,-2-3 2 15,2 3 0-15,-2-2-5 0,0 1 3 16,0 1 0-16,0-1 0 15,0 2-2-15,0 0 0 0,0 0 1 16,0-3-1-16,0 2-2 0,0 1 2 0,0 0 1 16,0 0 0-16,0 0-2 0,0 0 2 15,-2 0 3-15,0 0-4 0,-5 0-1 16,5 0 0-16,-2 0 3 0,2 0-2 15,0 0-1-15,0 0 0 0,2 0 2 16,-4 0 0-16,4 0-3 0,-4 0 0 0,4 0 5 16,-2 0-2-16,-3 0-2 0,3 0 1 15,0 0 2-15,0 0-2 0,0 0 0 16,0 0-1-16,2 0 3 15,0 0-1-15,0 0-3 0,-2 0 2 16,2 0 2-16,0 0-1 0,0-1-2 0,-2-3 0 16,0-3 2-16,0-1 0 0,2-2-2 15,-4-3 0-15,0-2 2 0,4-1 0 16,-2-2-2-16,-1-2 0 0,-1-5 2 15,4-4 0-15,-4-1-3 0,2-6 0 16,0-2 4-16,0-5-3 0,2-3-1 0,-2-4 2 16,2 2 1-16,0 1-1 15,-2 5-2-15,0 10 0 0,0 7 5 0,-2 10-2 16,-1 7-2-16,5 5 0 15,0 1 3-15,0 2-2 0,0 0-6 0,0 0 1 16,0 2 5-16,0 5 1 0,0 0-3 16,3-1 1-16,1 0 3 0,-2-1-1 15,0-1-3-15,0 1 1 0,0-1 3 16,0 0-1-16,0 1-2 0,0 0 0 15,0-3 2-15,-2-1 0 0,2 2-2 0,-2-3 0 16,0 1 2-16,0-1 0 16,0 1-2-16,2-1-1 0,-2 1 4 0,0 2-2 15,0-3 0-15,0 2-1 16,2-1 3-16,-2-1-3 0,0 0 1 0,0 0 1 15,0 0 4-15,0 0 0 0,0 0-6 16,-6 0 0-16,-4 0 2 0,-3 0 0 16,-3 0-3-16,-1 0 0 0,-1 0 4 15,1 0-1-15,-3 0-4 0,-1 5 3 16,2-1 2-16,-3 3-2 0,1-2-2 0,0 2 1 15,1-1 2-15,1 0 1 0,4-2-4 16,3 0 1-16,2-1 4 0,1 0-2 16,3-1-4-16,2-1 3 0,0 1 2 15,2 0-2-15,2-2-2 0,0 0 1 16,0 0 4-16,0 0-2 0,0 0-4 15,0 0 3-15,0 0 4 0,0 0-1 16,0 0-3-16,0 0 0 0,0 0 6 16,0 0-2-16,0 0-2 0,0 0-2 15,0 0 7-15,0 0-7 0,-2 0 0 0,2 0-1 16,0 0 2-16,0 3-5 0,0 4-2 15,0 9 7-15,0 1 1 0,0 6-1 16,0 3-2-16,0 3 2 0,0 2 3 16,0 2-3-16,0 4-4 0,0 0 4 15,0 4 2-15,0-2-1 0,0 0-4 0,-4 0 4 16,2-5 3-16,-2 0-6 15,-1-4 0-15,3-4 3 0,-2-6-1 16,4-4-1-16,-2-3-3 0,2-4 4 16,0-4-1-16,0-4-6 0,8-1-14 15,3-3-8-15,3-10-24 0,-3-4-35 0,-3-6-65 16</inkml:trace>
  <inkml:trace contextRef="#ctx0" brushRef="#br0" timeOffset="125173.15">21417 6627 3 0,'0'2'25'0,"0"0"23"0,0-2-25 0,0 0 7 16,0 1 16-16,0-1 6 0,0 0-14 15,0 1-10-15,0-1-2 0,0 0 3 16,0 0 1-16,0 0-6 0,0 0-5 16,-2 0 3-16,-2 0 1 0,2 1-1 15,2-1-2-15,-4 0 4 0,2 0-6 16,0 0-1-16,2 0-2 0,0-2 1 0,0-6-5 15,-2-4-2-15,2 0 1 0,0-7 3 16,0-3-5-16,4-3 0 16,0-5 0-16,-2-1 1 0,2-2 2 15,-2-3-5-15,-2-3-1 0,2-1-1 0,-2-5-1 16,3-2-4-16,-3 1 3 0,2-2 0 15,0 7-3-15,2 6 0 0,0 11 1 16,-2 10 1-16,0 6-2 0,-2 6 1 16,0 1-1-16,2 1-2 0,0 0 2 15,0 3-4-15,0 7 4 0,-2-3-3 0,0 1-6 16,0 1 0-16,0-4 2 0,2-2 0 15,0 1-2-15,1-2 1 0,-1 0 2 16,-2 2-1-16,4 0-4 16,0 0-9-16,-2-1 1 0,2 1-1 0,-2-1-11 15,0 0-8-15,2-1 1 0,-2 1-4 16,0-2-17-16,-2-1-44 0,0 0-51 15</inkml:trace>
  <inkml:trace contextRef="#ctx0" brushRef="#br0" timeOffset="125904.2">21233 6070 0 0,'0'-4'8'0,"0"2"78"0,0-4-68 16,0 4-10-16,-2 0 11 0,-4-2-5 16,0 4-6-16,-2 0-7 0,-1 0-1 15,3 0 3-15,2 0-7 0,-2 0 0 16,2 0-4-16,0 0 7 0,-3 1 1 15,3-1-2-15,0 0 5 0,2 0 5 16,0 0 6-16,2 0 15 0,-4 0-3 0,0 0-7 16,-2 0-4-16,1-4-1 0,-1 0 5 15,-2 0 6-15,0-2-15 0,-5 2 3 16,-3 1-1-16,-1 2-9 15,1 1 11-15,1 0 7 0,3 0-10 0,-3 0-9 16,1 0 2-16,1 2-1 0,5 2 1 16,-2-2 8-16,4 1 1 0,-1-1-1 15,3 0-2-15,0-1 2 0,0 2 5 16,0-1-2-16,0-2 1 0,0 3 1 15,0-1-5-15,-1-2-1 0,3 1 1 0,0 0 1 16,0-1-4-16,0 1-2 0,2-1-1 16,0 0-1-16,0 0-6 0,2 2-1 15,11 0 7-15,5 0 0 0,9-2 2 16,8 0-2-16,7 0 0 0,7 0 0 15,5 0-4-15,2 0-1 0,4 0 4 0,0-4-5 16,-3-1 1-16,6 0 2 16,-1-1-2-16,-5 0 2 0,-3 2-3 15,-4 1 1-15,-7 3 1 0,-8-2 1 16,-8 2-3-16,-6 0 0 0,-7 0 3 0,-5 0-2 15,-9 0-1-15,0 0 1 0,0 0 1 16,0 0 0-16,0 0-1 0,0 0 0 16,0 2 2-16,0-1 2 0,0 2-6 15,-2-2 2-15,-1 0 0 0,-1-1-3 16,0 0-4-16,0 2-7 0,0-1 0 0,-2 1-10 15,-3 0-20-15,3-1-13 0,-4-1-23 16,0 0-68-16,-5 0-83 16</inkml:trace>
  <inkml:trace contextRef="#ctx0" brushRef="#br0" timeOffset="127057.26">21384 5996 7 0,'0'0'56'0,"0"0"40"16,0 0-63-16,0 0 16 16,0 0-11-16,0 0-5 0,0 0 0 0,0 0-4 15,0 0-6-15,0 0-5 0,0 0-6 16,0 0 4-16,0-1 7 0,0-1-5 15,0-2-2-15,0 1 2 0,0-2 2 16,0-2-7-16,-6 2-1 0,2-2-3 16,-4 2-2-16,-1-3-3 0,1 1 0 0,-2-3 3 15,0 0-3-15,-1 0-2 0,-1-1 3 16,-1-2 4-16,-3-3-5 0,-3-2-4 15,1-2 3-15,-1-1-2 0,0-2 2 16,7 1-4-16,-2 2 0 0,5 6 5 16,1 6-3-16,2 3-1 0,4 3 3 15,0 1 0-15,0 0-3 0,-2 1 0 16,-1 0-1-16,1 0 2 0,2 5-1 15,-2-1-2-15,2 2 1 0,0-2 3 16,0 1-1-16,-2-1-3 0,2-3 2 0,2 0 2 16,0 0-1-16,0-1-2 0,0 0 1 15,0 0 0-15,0 0 2 0,0 3-4 16,0-3 3-16,0 0 0 0,0 0 1 15,0 0-3-15,0 0 1 0,0 0 3 16,0 0-2-16,0 0-1 0,0 0 0 16,0 0 5-16,0 0-3 0,0 0-4 15,0 0 2-15,0 0 2 0,0 0-1 16,0 0-4-16,0 0 2 0,0-1 3 15,0 1-1-15,0-3-2 0,4 1 1 0,0 1 2 16,0-2-4-16,2 2 3 0,-4 0-1 16,7-1-1-16,-1 2 1 0,4-1 2 15,5 1-3-15,3-1 0 0,3-1 2 16,0 2-2-16,4 0 2 0,0 0-2 15,4 0 2-15,-2 0 0 0,2 0-1 0,0 0-1 16,0 0 2-16,0 0-3 16,2 0 3-16,-2 0-1 0,-2-3 1 15,-5-1-3-15,-1 2 4 0,-6-1-2 16,-1 2 1-16,-1-2-3 0,-3 0 1 15,1 1 3-15,-5 0-1 0,-2 2-3 0,0-2 2 16,-4 2 1-16,0 0 1 0,-2 0-5 16,2 0 2-16,1 0 3 0,-3 0 0 15,0 0-4-15,0 0 0 0,0 0 4 16,0 0-2-16,0 0-2 0,0 0 4 15,0 0-4-15,0 0 3 0,0 0-2 0,0 0 3 16,0 0-2-16,0 0 1 16,0 0-2-16,0 0 1 0,0 0 3 15,0 0-1-15,0 0-2 0,0 1 0 16,0 2 4-16,-5-2-2 0,-1 4-4 0,-2-1 1 15,-2 3 4-15,-1 1-3 0,1 3 0 16,0-1-2-16,-1 3 4 0,-5-1-2 16,1 3 0-16,-3 1-2 0,-1 1 4 15,0 2-1-15,-3 2-2 0,3 1 1 16,-6 0 1-16,0 3-2 0,1 0 2 0,1 1-1 15,0 0-1-15,5-1 2 0,1-3-2 16,3-6 2-16,5-2-1 16,3-5 1-16,4-1-3 0,2-3 3 15,0-4-2-15,0 0 1 0,0-1-10 0,0 0-7 16,4 0-7-16,4-5-15 0,3-6-26 15,-3-2-46-15,-2-6-150 0</inkml:trace>
  <inkml:trace contextRef="#ctx0" brushRef="#br0" timeOffset="127746.3">21382 5707 9 0,'-2'3'68'0,"0"-1"-21"0,2 1-32 15,-4 1 14-15,4-2 7 0,0 1 3 16,-2-1-8-16,0-1-8 0,2 1 7 15,0-2 0-15,0 0-6 0,0 2 0 16,0-2 1-16,0 1 2 0,0-1-1 16,0 0 1-16,0 0 0 0,0 0-12 15,0-6-6-15,0-2-3 0,0-5 1 16,0-4-1-16,4-3-2 0,2-3-1 15,2-4 4-15,1-1-3 0,-3-3 3 16,2 0-2-16,-2-2 3 0,-1-2-4 0,-1 0-1 16,-4 0 0-16,2 1 1 0,0 5-2 15,0 4-4-15,0 4 2 0,-2 3 3 16,2 3-4-16,0 1 1 0,-2 3 0 15,0 2 1-15,2 5-1 0,-2 3 0 16,0 1-1-16,0 0 2 0,0 0-3 16,0 0-3-16,0 0 5 0,0 2 3 15,0 4-3-15,0 2-3 0,0 0 3 16,0-1 3-16,0 0-2 0,0-1-4 15,0 0 2-15,0-2 3 0,0 0-3 0,0-2-1 16,-2 1 2-16,0-1 0 0,2 0-3 16,0-1-4-16,-2-1-4 0,2 3-5 15,0-1-11-15,0-1-17 0,6-1-13 16,-2 0-26-16,-2 0-102 0</inkml:trace>
  <inkml:trace contextRef="#ctx0" brushRef="#br0" timeOffset="128766.36">20849 4618 33 0,'2'-2'185'15,"-2"-1"-144"-15,0 0 11 0,0 2-3 16,0 0-6-16,0 1-5 0,0-1-9 16,0 1-4-16,0 0-6 0,0 0-7 15,0 0-6-15,0 2 1 0,0 7 0 16,0 4 8-16,-2 1-3 0,2 0-1 15,0 2-3-15,0 0 0 0,-2 2 2 0,2 2-2 16,-2 1-5-16,2 0 4 0,-2 1-1 16,0-2-4-16,0 1-2 0,0 1 3 15,0 1 1-15,-1 0-6 0,-3 0 2 16,4-3 2-16,-2-3 2 0,4-4-5 15,0-4-1-15,0-2 3 0,0-3 2 16,0 0-8-16,0-3-4 0,0-1 2 16,0 1-3-16,0-1-9 0,0 0-3 15,0 0-2-15,0 0-3 0,0-1-17 16,4-4-13-16,-2-3-19 0,-2-3-52 15,0-1-59-15</inkml:trace>
  <inkml:trace contextRef="#ctx0" brushRef="#br0" timeOffset="129242.39">20661 4795 16 0,'0'0'145'0,"0"0"-101"0,0 0 7 16,0 0 5-16,0 0-19 0,0 0-5 15,0 0-11-15,0 0-15 0,0 0 1 16,0 0 11-16,8 2 2 0,2-2-4 16,7 0 2-16,0 0 0 0,1 0-3 15,7 0-5-15,2-1-3 0,4-1 1 0,-2-3 2 16,-2 1-7-16,0 4 0 0,-5-2 0 15,-5 2-1-15,-3 0-3 0,-5 0 1 16,-3 0 1-16,-2 1 0 16,-2 1-2-16,-2 2-2 0,0 1-2 0,0 0-5 15,0 2-8-15,-2-5-5 0,2-1-3 16,-2-1-8-16,2 0-17 0,0 0-26 15,0 0-41-15,0-1-29 0</inkml:trace>
  <inkml:trace contextRef="#ctx0" brushRef="#br0" timeOffset="130671.47">21221 4608 22 0,'4'0'162'0,"-4"1"-108"0,0-1-15 0,0 3 5 16,0 0-2-16,0 2-9 0,0 3 1 15,0 3 0-15,2 3-6 0,-2 2-7 16,0 3-1-16,0 0-1 0,0 3 1 16,0-1-8-16,0 2-6 15,-2-2 7-15,-4-1-2 0,0 1-3 0,2-3-6 16,-3-1 2-16,1-4 1 0,4-1-4 15,-4-2-1-15,4-2 0 0,-2-1 4 16,2-2-2-16,0-1-3 0,2-4-1 16,0 1-4-16,0-1-11 0,4 0-16 15,2 0-16-15,0-6-34 0,2-7-60 0,-3-3-151 16</inkml:trace>
  <inkml:trace contextRef="#ctx0" brushRef="#br0" timeOffset="131130.5">21374 4610 16 0,'8'-2'226'0,"3"-2"-185"0,1-1 11 16,5 3-1-16,-1-1-14 0,1 2 2 15,3 1-9-15,1 0-11 0,0 0-5 16,-1 6-2-16,-1 3-5 0,2 2-3 16,-3 1-1-16,-5 1 2 0,-3 1-3 15,-4 5-2-15,-6-1 3 0,0 3 1 16,0 1 1-16,0 1-4 0,-10 1-1 15,-1-1 5-15,-3-1 3 0,-3-2-6 16,1 0 0-16,-5-1 4 0,-1-3-6 0,5-3-6 16,-2-3 2-16,5-3 4 0,2-3-9 15,1-1-4-15,3-3 1 0,2 0 5 16,6 0-3-16,0-6-1 0,0-4 2 15,0-2 5-15,4 0 1 0,4-1-3 16,2 2 5-16,3 1 2 0,-1 2-2 0,1 4-3 16,-3 1 2-16,0 3 4 15,-1 0-2-15,1 0 0 0,-2 1 5 16,3 6 1-16,1 0 0 0,0-1-5 15,5 1 4-15,-1-2 3 0,1 0-6 0,-1-1-4 16,1 1 11-16,-9-1-4 0,3-1-5 16,-3 1-7-16,0-1-18 0,-2 1-24 15,1-4-67-15,-3 0-175 0</inkml:trace>
  <inkml:trace contextRef="#ctx0" brushRef="#br0" timeOffset="131450.51">21986 4731 64 0,'2'3'155'0,"0"4"-145"0,2 2 29 15,-2 2-4-15,0 3-10 0,0 1-12 16,0 0-5-16,0 3 3 0,3-3 2 15,-1 0 0-15,2-1-1 0,2-3 4 0,-2-3 37 16,1-3-41-16,3-3-3 0,-4-2 13 16,5 0 0-16,1-9-3 15,0-6 0-15,3-3-5 0,-3-1-2 16,1-4-5-16,-3-1-1 0,0 1 2 0,-1-1-3 15,-1 0-5-15,-2 0-1 0,2 1 4 16,-4 2-3-16,3-1-3 0,-5 4 4 16,-2-3-10-16,6 2-9 0,-4 3-14 15,4 1-18-15,2 5-21 0,-6 3-16 16,1 4-182-16</inkml:trace>
  <inkml:trace contextRef="#ctx0" brushRef="#br0" timeOffset="133454.63">22166 5939 10 0,'-2'2'141'0,"-5"-2"-81"16,3 1-7-16,-2 1-11 15,0-1-13-15,2 0 16 0,-2-1-12 16,1 1-7-16,1 0-9 0,0 0-2 15,0 0 2-15,0 1 1 0,2 1-4 0,0-2-1 16,0 1-5-16,-2-1 2 0,4 0 0 16,-2-1-1-16,2 0 0 0,-3 1 0 15,-1-1-2-15,4 0-3 0,0 0 5 16,0 0-5-16,0 0-3 0,7 0-2 15,7-10 2-15,7-3 0 0,1-2-3 0,3-3 2 16,4 1 2-16,-2 0-2 0,6 0-1 16,-6 2 0-16,0 2 3 15,-2 2-2-15,-9 0-2 0,-1 2 2 16,-7 2 2-16,-4 3-2 0,-2 4-2 0,0 0 1 15,-2 0 0-15,0 0-12 0,0 0-10 16,0 7 0-16,0-1-11 0,-6-1-30 16,0 0-46-16,-2-3-96 0</inkml:trace>
  <inkml:trace contextRef="#ctx0" brushRef="#br0" timeOffset="133758.65">22195 5687 46 0,'6'0'255'0,"2"1"-232"0,7-1 1 0,1 0 17 16,5 0-16-16,-1 0 2 0,5 0-8 15,6 0-7-15,-4 0 2 0,2 0-8 16,-4 6-3-16,-2 2-1 0,-9 2 2 16,-4 5-1-16,-5 3-3 0,-5 5 1 15,-2 0 1-15,-13 1 2 0,1 2-4 16,-9-1-4-16,4 1 3 0,1 0-5 15,-3-1-7-15,11-1-3 0,-1-2 1 16,3 1-12-16,2-1-23 0,4-1-32 16,-2-6-76-16</inkml:trace>
  <inkml:trace contextRef="#ctx0" brushRef="#br0" timeOffset="134070.66">22418 6205 40 0,'0'0'220'0,"0"0"-174"0,4-6-24 0,8-5 13 16,5-2-8-16,4-2-4 0,1-1-6 16,5 1-6-16,0 0 3 0,4 3-6 15,-2 0-6-15,2-1 1 0,-2 3 7 16,0 1-5-16,-6 2-1 0,-3 2-3 15,-5 4 3-15,-7 0-4 0,-2 1-9 16,1 0-31-16,-5 0-16 0,-2 0-43 0,0 0-100 16</inkml:trace>
  <inkml:trace contextRef="#ctx0" brushRef="#br0" timeOffset="134338.68">22687 5910 11 0,'14'-2'154'0,"3"1"-121"0,-1-1 11 16,3 2-25-16,4 0-6 0,-3 0 0 15,3 0-3-15,0 2-3 0,-3 3-1 16,-1 3 9-16,-3 1-2 0,-11 4-6 15,-5 4-3-15,0 3 10 0,-11 1-5 16,-1 6-2-16,-7 2 2 0,-1 4-4 16,-3 4-4-16,0-1-1 0,7 1 15 15,3-4-12-15,7 0-23 0,6 0-52 16,0-1-64-16,10-8 134 0</inkml:trace>
  <inkml:trace contextRef="#ctx0" brushRef="#br0" timeOffset="136235.79">23898 5446 19 0,'2'-2'191'0,"-2"-1"-133"0,0 2-12 16,0 1 10-16,0 0-11 0,0 0-3 15,2 0-12-15,-2 0-11 0,0 9-8 16,0 5 11-16,0 5-3 15,0 4-6-15,0 3-1 0,0 2 0 0,0 4-5 16,-4-2-2-16,4 0-3 0,0-3-1 16,0 0 0-16,0-6 1 0,0-2-3 15,0-5 1-15,0-2-1 0,0-3-6 16,0-5-10-16,2-2-12 0,2-2-19 15,0 0-13-15,0-3-29 0,1-9-95 0</inkml:trace>
  <inkml:trace contextRef="#ctx0" brushRef="#br0" timeOffset="136510.79">23826 5394 181 0,'-11'-27'108'16,"5"7"-40"-16,2 7-7 0,4 9-13 16,0 3-21-16,2 1-13 0,8 0-3 15,7 9 3-15,2 3-2 0,-1 4-5 16,7 0-2-16,-2 1-3 0,1 3-1 15,-1-1 2-15,0 2 0 0,-4 2-3 0,-3 1 0 16,-6 0 4-16,-1 3-1 0,-7 1-5 16,-2 3 1-16,0 0 1 0,0 0 1 15,-2 3-2-15,-5-1 1 0,-3-4 2 16,0-1 0-16,-1-8-1 0,-3-1 0 15,2-4 2-15,-1-2 2 0,3-2-5 16,4-3 1-16,4-5 1 0,2-1-1 16,0-2-8-16,0 0-29 0,10-5-22 15,4-12-56-15,9-5-209 0</inkml:trace>
  <inkml:trace contextRef="#ctx0" brushRef="#br0" timeOffset="136695.81">24396 5611 331 0,'-14'15'72'16,"-5"4"-57"-16,7 1 12 0,-5 0-9 16,3 2-7-16,3 1 1 0,1-4 2 15,8 0-3-15,2-6-10 0,2-6-8 0,8-2-22 16,9-5-24-16,2 0-29 0,-1-4-69 15,5-9-39-15</inkml:trace>
  <inkml:trace contextRef="#ctx0" brushRef="#br0" timeOffset="137350.84">24644 5631 15 0,'0'-1'196'16,"0"-1"-120"-16,-8 0-35 0,-2 1 3 0,-1 1-23 15,1 0 7-15,4 0-6 0,0 0-6 16,-3 2-3-16,3 3-5 0,2 2-3 15,0-2-5-15,0 0 1 0,0-2 0 16,1 0 0-16,3 1-2 0,0-3 2 16,0 0 2-16,0-1-4 0,0 0-2 0,0 0 4 15,0 0 6-15,0 0-10 0,0 0 2 16,0 0 2-16,0 0 0 15,0 0 1-15,3 0-2 0,-1-2-3 16,0 2-2-16,0-3-1 0,0 1-1 0,0 2 4 16,0-2 3-16,0 0-2 0,-2 0 0 15,2 0 4-15,-2-2 1 0,2 2-3 16,-2 2-2-16,0-1 3 0,4 1 4 15,-4-1-4-15,2 1-4 0,-2 0 3 16,0-1 3-16,0 0-3 0,0 1-3 16,0 0 5-16,0 0 1 0,0 0-2 0,0 0-4 15,0 0 4-15,0 0 1 0,-2 0-2 16,-2 0-3-16,2 0 4 15,2 0 2-15,0 0-4 0,0 0 2 16,0 0 2-16,0 0 6 0,0 0-5 0,0 0-1 16,-2-1 2-16,0-2 3 0,-2 2-1 15,0 1 5-15,-3 0-5 0,1 0 2 16,-2 0-4-16,2 4-1 0,-2 3-2 15,1 4 3-15,1 3-4 0,2 3-4 16,4 2 3-16,0 3 3 0,0-2-4 0,4-1-2 16,6-2 3-16,3-3-5 0,3-4-5 15,1-3 1-15,2-2 2 0,-3-5 2 16,3 0-4-16,-1 0 6 15,-3-4 3-15,-1-7 3 0,-3-1-2 0,-1-4-2 16,-4 1 4-16,-4 1 4 0,0 0 2 16,0-1 1-16,-2 1 1 0,0 1 1 15,-4 2-4-15,-6 2-3 0,-3-1-1 16,1 1 1-16,2-1-5 0,3 5-1 15,3 1 0-15,4 4 2 0,0 0-15 0,0 5-19 16,7 8-3-16,5-1-14 0,0-2-41 16,1-1-113-16</inkml:trace>
  <inkml:trace contextRef="#ctx0" brushRef="#br0" timeOffset="137882.87">24952 5702 10 0,'0'-6'184'16,"0"-2"-87"-16,0 0-62 0,-10 2 14 15,2 1-17-15,-5 0 2 0,3 3-11 16,-5 0-4-16,3 2-1 0,-2 0-6 0,1 0-7 15,1 8-3-15,3 4-3 0,3 1 0 16,0 1 1-16,4 0 0 0,2 0 1 16,0 1-1-16,0 1-3 0,0-3 1 15,6-2 3-15,0-3-3 0,7-6-2 16,-3-2 1-16,3 0 5 0,1-3-2 15,3-11-1-15,1-4 2 0,-1-3 0 16,-1-4 1-16,-3-2-3 0,-1 0 4 16,-2 2 4-16,-3 0 4 0,-1-1-5 15,-2 0 4-15,-2-2 1 0,0 0-10 0,-2 2 5 16,0-1-1-16,0 3-5 0,0 3 0 15,-2 4 2-15,0 9-3 0,-4 7 8 16,6 1-4-16,-4 9-12 0,-3 10 9 16,5 3 3-16,-4 4-4 0,2 5-1 15,0 2 2-15,4 2-2 0,0 1-4 16,0-1-7-16,0-2 5 0,0-3-2 15,10-3-3-15,5-7 2 0,3-4 11 16,5-8 2-16,2-7-4 0,4-1 0 16,2-5 3-16,-2-10 2 0,6-8-5 15,-8-1 0-15,0-2 3 0,-5 1-1 0,-11 2-2 16,-3 2 0-16,-8 3 5 0,0 3-2 15,-8 1 1-15,-7 4 4 0,1 5 9 16,-5 5-1-16,0 0 0 0,-1 9-7 16,3 9 4-16,-1 7 2 0,5 2-3 15,5 5-5-15,4 2-2 0,4-2-2 0,0-2 0 16,14-5-3-16,9-4-8 15,14-2-22-15,11-2-11 0,14-7 37 16,8-6-11-16,2-4-156 0</inkml:trace>
  <inkml:trace contextRef="#ctx0" brushRef="#br0" timeOffset="138579.91">25742 5507 309 0,'2'0'70'0,"0"0"-61"0,-2 4 11 15,2 8 12-15,2 5-2 0,-2 2-4 16,-2 6-12-16,0 6-2 0,0 4 4 15,0 0-10-15,4 2-4 0,-2 0 0 0,3-3 1 16,-3-6 8-16,2-6-5 0,4-8-4 16,0-4 0-16,5-4-2 0,5-6 1 15,3 0 3-15,4-8 1 0,0-7-3 16,-1-4-2-16,-1-5 5 0,-2-3 0 15,-3-3-2-15,-5 3 9 0,-3-1 2 16,-6 3-3-16,0 2 0 0,-1 2-6 16,-3 1 3-16,0 1-5 0,-3-1-4 15,-3-1 1-15,4 5 1 0,0 2-1 16,2 5-5-16,0 8-4 0,0 1-23 0,4 3-18 15,2 10-12-15,-1 0-47 0,-5-2-221 16</inkml:trace>
  <inkml:trace contextRef="#ctx0" brushRef="#br0" timeOffset="138760.93">26201 5785 443 0,'0'0'79'0,"0"4"-59"0,0-2 9 16,0-1-23-16,2-1 26 0,-2 0-3 15,0 0-27-15,4 0-6 0,-2 0 3 16,8 0-17-16,7-3-26 0,-5-7-29 16,3-3-64-16,1-4-223 0</inkml:trace>
  <inkml:trace contextRef="#ctx0" brushRef="#br0" timeOffset="138938.94">26480 5450 286 0,'-4'12'140'0,"-3"9"-137"16,-3 5 23-16,0 3-12 0,-5 3 29 15,5 2 1-15,-4 1-22 0,3 2-6 16,-1 1-9-16,4-2-2 0,1-6-2 16,7-6-5-16,0-3-5 0,7-7-10 15,5-3-2-15,0-4-42 0,3-4-19 0,-1-3-107 16</inkml:trace>
  <inkml:trace contextRef="#ctx0" brushRef="#br0" timeOffset="139239.96">26372 5306 271 0,'-6'-10'161'0,"4"7"-149"16,2 3 11-16,0 0-23 0,8 7 6 16,7 8 16-16,-3 0-10 0,7 6-4 0,6 2-5 15,-3 2 1-15,3 4-1 0,4 2 0 16,-2 2-2-16,-2-1 1 15,0 1-5-15,-7-2 3 0,3 1 2 16,-5 0 0-16,-1-1-2 0,-9-2 1 0,-6-3 2 16,0-3 1-16,-8-1 0 0,-9-2 19 15,-3-2-1-15,-5-1-8 0,-4 0-8 16,2-3 3-16,0 0-3 0,2-5-2 15,7-3 0-15,9-1-3 0,3-3 0 16,4 0-4-16,2-2-17 0,6 0-14 0,7 0 3 16,7-9-9-16,5-5-18 15,0-7-65-15,4-6-99 0</inkml:trace>
  <inkml:trace contextRef="#ctx0" brushRef="#br0" timeOffset="140092.01">26881 5614 34 0,'8'-1'237'0,"-4"-3"-192"15,0 3-4-15,-4 1-12 0,2 0 3 16,-2 0 17-16,0 0-21 0,-2 3-15 15,-6 6-14-15,0 6 2 0,-5 0 3 0,1 2 4 16,2 1-5-16,8-4-3 0,-5 1-1 16,7 1 5-16,-2-2-4 0,-2 1-1 15,4-2 1-15,0-2 1 0,0-1 7 16,0-1-6-16,0-5-1 0,0-3 1 15,0-1 0-15,0 0-4 0,2 0 2 16,7-5-2-16,1-5-2 0,2-4-16 16,3-2-1-16,-3-1 5 0,5-1-2 15,1 2 0-15,3 2 0 0,0 2 5 16,-5 1 5-16,1 4 3 0,-3 2 5 0,-3 1 1 15,-5 4 4-15,-6 0 4 0,0 0 4 16,0 0 6-16,0 0 0 0,-2 1-11 16,-5 4-2-16,-1-3-1 0,0 3 1 15,0-2-4-15,-3 3 0 0,1 2 0 16,2 1 0-16,-1 1-4 0,5 2 4 15,0 1-4-15,4 3 1 0,0-2 1 16,0 3-1-16,4-3 3 0,7 0-4 16,3-2 1-16,1-5 18 0,-3-2-19 15,-2-5 1-15,-1 0-2 0,-1 0 5 16,0-6 2-16,2-5-3 0,1-3-2 0,-3-2 1 15,-2 1 3-15,3-1-1 0,-9 0-3 16,4 3 3-16,0 2 1 0,-4 1 1 16,2 1-6-16,2 0 2 0,-2 0 0 15,2 1 2-15,0 2-5 0,3 3 0 16,-1 0 3-16,2 3-4 0,0 0-6 15,3 0 7-15,-1 2-5 0,0 4 3 16,1 4 2-16,-3 0 4 0,2 3 1 16,1 2-2-16,-3 0 2 0,-4 3 4 15,2 1 1-15,-2 0-1 0,-4 5-1 0,2 0-3 16,0 5 2-16,1 2 14 0,-3 5-15 15,0 4 0-15,0 2 3 0,0 3-8 16,0 1 4-16,-11 0-2 0,1-3 4 16,-3-3-3-16,-1-7-1 0,0-6 4 15,-1-6 3-15,-2-6 3 0,1-3 0 16,4-7 6-16,-3-4-2 0,5-1-2 15,1 0-4-15,3-8 0 0,0-9 1 16,4-2-9-16,2-8-1 0,0-2 2 16,2-3 4-16,8-2-4 0,7-2-1 0,2-4 2 15,7-4 1-15,8-5-6 0,3-9 0 16,8-5-6-16,5-8-16 0,1-3-11 15,1 8-16-15,-2 14 23 0,-5 16 14 16,-5 14 10-16,-7 10 1 0,-11 4 1 16,-11 7 4-16,-7 1 3 0,-2 0 15 0,-2 4 9 15,-2 8 9-15,-15 6-14 0,-8 5-10 16,-3 5-2-16,-8 2-1 15,-1 2-4-15,0-1-6 0,0 1 2 16,4-5 0-16,8-4-6 0,8-3-12 0,9-6-16 16,8-3-25-16,0-6-23 0,6-5-131 15</inkml:trace>
  <inkml:trace contextRef="#ctx0" brushRef="#br0" timeOffset="140368.01">27943 5495 178 0,'-6'0'290'0,"2"0"-280"0,4 2 42 16,0-1-49-16,0 1 8 0,6 0 20 0,11 0-12 16,1 0-6-16,7 2-4 0,4-1-7 15,2 2-4-15,4 0 2 0,-6 2-6 16,0-1-34-16,-6 3-1 15,-7 1-7-15,-5-1-47 0,-11-3-155 0</inkml:trace>
  <inkml:trace contextRef="#ctx0" brushRef="#br0" timeOffset="140521.03">27850 5784 300 0,'-10'13'207'0,"6"-4"-188"16,4-3 18-16,6-1-26 0,6-2 19 0,7-3 11 15,8 0-26-15,6 0-8 0,8-7-3 16,5-2-3-16,1-2-19 0,1 0-33 15,-5-1-22-15,3-1-132 0</inkml:trace>
  <inkml:trace contextRef="#ctx0" brushRef="#br0" timeOffset="141712.1">28694 5170 49 0,'0'-2'89'0,"0"1"50"0,0-1-83 0,0 0 0 16,-4-3-18-16,-3 2 15 0,3 0-12 16,-2 0-6-16,4 1-6 0,-4 1 2 15,6 1-9-15,-2-1-3 0,2 1-2 16,0 0-9-16,0 0-5 0,8 0-5 15,8 0 4-15,9 4 9 0,10 1-6 0,7 1-2 16,1 1-3-16,3 2 3 16,-3 0-1-16,0 2-3 0,-5-1 1 0,-11 4 3 15,-7 0-4-15,-14 0 2 16,-6-1-2-16,0 1 1 0,-18 2 3 15,-5 2-4-15,-8 0 0 0,-2 0 3 0,-6-1-1 16,4-2-4-16,-3-2 3 0,7-2 1 16,-2-1 1-16,9-3-4 0,7 0 2 15,7-4 2-15,6 0-1 0,4 0-5 16,0 1-3-16,4 2 7 0,12-1 0 15,9 4-3-15,6-4 2 0,4 3 4 0,2-1-3 16,-2 2-2-16,1 1-1 0,-3-1 1 16,-2 1 1-16,-6-1-1 0,-5 0 2 15,-5 1 1-15,-9 0-1 16,-2-3-1-16,-4 3-1 0,0 0 4 0,-8 1 1 15,-7 4-4-15,-7 1 3 0,-5 1-2 16,-2 2 3-16,-4 0-4 0,2 0 0 16,4-2 4-16,0 1 0 0,6-3-1 15,3-2 1-15,3-2 0 0,3-1 0 16,3-3-5-16,7 0 1 0,2-2 2 0,0-3-3 15,0 1-5-15,7-3-19 0,3 0-14 16,4 0-21-16,5-3-65 0,-7-12-215 16</inkml:trace>
  <inkml:trace contextRef="#ctx0" brushRef="#br0" timeOffset="142181.13">29401 5564 23 0,'2'0'196'0,"0"0"-96"0,-2-5-56 15,2 0 18-15,0 2-7 0,-2-2-2 16,0 4-19-16,0 1-17 0,0 0-3 15,2 0-9-15,-2 1-5 0,2 11 0 16,2 7 4-16,-2 4 0 0,0 3 1 16,5 2-5-16,-5 2 0 0,6 1 2 0,-2-1 0 15,2-2-2-15,3-4 2 16,-1-5-3-16,2-7 4 0,-1-4 4 15,5-6 3-15,1-2 1 0,1 0 4 16,3-10-3-16,2-6-3 0,2-4 0 16,-5-5 4-16,1-1-4 0,-4-2-1 0,-5 2 0 15,-2 0-1-15,-4 2-5 0,1 0-1 16,-5 1 2-16,2 0-1 0,-2-1-5 15,4 0-18-15,4-1-12 0,3 2-16 16,1 1-12-16,-1 3-39 0,1 7-127 16</inkml:trace>
  <inkml:trace contextRef="#ctx0" brushRef="#br0" timeOffset="144492.26">24425 6740 6 0,'0'0'143'15,"0"0"-57"-15,0 0-50 0,-2 0 12 16,0-2-12-16,-4-3-3 0,4 1-5 15,-5-3 4-15,3 3 0 0,0 1-10 16,-2-2 1-16,0 2-4 0,-2 0 2 16,-1 2-9-16,-3 1 1 0,-3 0 0 15,-1 4-3-15,-1 7-3 0,-1 4 1 16,-1 4 0-16,3 6 2 0,-1 1-7 15,5 5 5-15,3 3 0 0,5-1-4 0,4 0-2 16,0 0-3-16,0-3 3 0,11-3 0 16,5-5-3-16,3-3 0 0,3-3-1 15,1-5-14-15,4-6-10 0,-2-5-6 16,2 0-15-16,-2 0-24 0,-5 0-32 15,-3-7-89-15</inkml:trace>
  <inkml:trace contextRef="#ctx0" brushRef="#br0" timeOffset="146360.37">24671 6861 2 0,'4'-1'6'16,"-2"0"24"-16,0 0 0 0,-2 1-22 0,0 0 19 15,2 0 0-15,-2 0-3 0,2 0 1 16,-2 0 9-16,0 0 13 16,0 0 0-16,-4 0-26 0,-2 0-2 15,2 0 8-15,-2 0 2 0,4 1-7 16,-4 0-7-16,3 1-4 0,1-2 5 0,0 1 0 15,2-1-8-15,0 1-7 0,0-1 4 16,0 0-1-16,-2 0-1 0,2 0 5 16,-2 0 6-16,2 0-4 0,0 3-5 15,-2-3 0-15,-2 0 8 0,2 0-5 16,2 0-4-16,0 0 1 0,0 0-2 0,0 0-2 15,0 0-3-15,0 0 1 0,0 0 2 16,0 0-2-16,0 0 0 16,0 0 0-16,0 0 4 0,0 0 1 15,0 0-2-15,0 0 6 0,0 0 2 0,0 0-1 16,0 0-4-16,0 0-4 0,-2 0 4 15,0 0-6-15,-2 0 2 0,4 0-2 16,-2 0 3-16,-3 0-2 0,1 0-2 16,2 1 4-16,0 1-3 0,-2 1 2 15,4 1-2-15,-4 0 0 0,-2 0 3 0,2-2 0 16,-3-1-4-16,5 2 2 0,0-3 2 15,-2 3 0-15,2-1-2 0,0 4-2 16,-4-2 4-16,4 0-1 16,0 2-2-16,0-2 1 0,2 5 0 0,0 0 1 15,0-1-2-15,0 1 1 0,0 0 0 16,0-1 1-16,0 0-2 0,0 1 1 15,2-2 1-15,0 1-1 0,0-2 0 16,2-1-1-16,-2 0 2 0,2 0 0 16,0 0-2-16,5-1 1 0,1-3 1 0,2-1 0 15,3 0-2-15,3 0 1 0,1-7 2 16,0-5 0-16,-3-1-3 0,-4-1 0 15,1 0 3-15,-7 0 0 16,0-2-2-16,-6 3 0 0,2 0 1 0,-2 0 0 16,0 3-2-16,0 4 1 0,-2 2 2 15,-2 4-1-15,0 0-3 0,-2 5-1 16,2 4 3-16,2 1 1 0,2 1-3 15,0 2-1-15,6-3-2 0,4 1-2 16,3-3-7-16,3-3 4 0,5 0-1 0,2-1 7 16,-1-2-2-16,1-2 8 0,0 0 0 15,-3 0-2-15,-1-3 0 0,-7-4 0 16,1 3 2-16,-5 2-1 0,-2 0-1 15,-6 2 2-15,0 0 0 0,0 0 2 16,0 0 0-16,0 0-2 0,0 1-1 16,0 8 0-16,0 2-2 0,-4 1 1 15,0 0 1-15,2-3 0 0,0 2-2 16,-2-3 1-16,2-2 1 0,0-2 0 15,0-2-1-15,-1-2 0 0,3 0 1 16,-2 0 3-16,0 0-4 0,0-7 0 0,2-2 0 16,0-2 0-16,0-2-2 0,0-2 0 15,4-1 3-15,5-2-1 0,1 1-2 16,-2-3 0-16,3 1 4 0,1 1-2 15,-2 2 0-15,1 3-2 0,1 2 3 16,-2 5-2-16,-1 0-1 0,1 3 0 16,-6 1 4-16,2 1-2 0,3 0-4 15,-3 1 4-15,-2 0 2 0,2 0 0 16,-2 0-6-16,0 0 4 0,1 0 2 15,1 0 0-15,0 0-4 0,-2 0 0 0,2 0 4 16,-4 1 0-16,-2 3-6 0,2 3 4 16,-2 0 4-16,0 2-4 0,0 1 0 15,0 1 0-15,0 2 1 0,0-1 1 16,0 2-4-16,0-2 1 0,0 2 3 15,0-3-1-15,0-1-2 0,3-1 1 16,-1-3 1-16,-2-3 0 0,0-2-2 16,0-1 0-16,0 0 7 0,0 0-3 15,0-5-3-15,0-5-1 0,0-2 3 16,0-4-2-16,0 0-2 0,2-2 2 0,4 1 1 15,-4 0 0-15,2 2-3 0,-2 2 2 16,2 4 1-16,0 3-1 0,1 2-2 16,-1 4-3-16,2 0 4 0,2 0 0 15,0 5 1-15,5 3-2 0,-3-2-2 16,7 0-2-16,-1 1 0 0,7-3 5 0,6-2 0 15,4-2 1-15,6 0-4 16,1-2 4-16,-5-7 2 0,-2 0-1 16,-4-2-4-16,-7 1 4 0,-5-2 3 15,-7 3 0-15,-6-1-1 0,-2 1 3 0,-2 0 4 16,-4 3-2-16,-6-1-6 0,-2 2 2 15,-3 3 2-15,-3-1-5 0,-5 3-1 16,-2 0 1-16,0 9 2 0,-2 5-3 16,5 3-2-16,3 3 2 0,7 1 2 15,3 4-3-15,7 0 0 0,2-3 1 0,0 0 0 16,11-4-1-16,5-5 0 0,7-2 2 15,6-3-2-15,2-5 1 16,4-1 1-16,2-2-1 0,-2 0 1 16,2-10 0-16,-3-4-4 0,-1-3 4 0,-9-2 4 15,1 0-5-15,-8-1-3 0,-7 2 6 16,-2 3-1-16,-6 3-1 0,-2 5-2 15,0 3 5-15,0 3 1 0,-2 1 1 16,-4 0-6-16,0 3 1 0,0 9 0 16,2 2-2-16,2 5-3 0,2 0 4 15,0 1 2-15,0 2-4 0,0-5-8 0,8 1 0 16,-4-4 3-16,2-4-1 0,2 1-2 15,-1-5 8-15,3 0 2 16,-4-4-4-16,0-2 1 0,1 0 2 16,3 0-1-16,0-7-5 0,1-2 1 0,-1 0-4 15,0-2-6-15,3 0 4 0,-3-2 4 16,2-1 3-16,3-2 6 0,1 0-3 15,1 1 1-15,-3-4 1 0,3 2 0 16,-5-2-1-16,-1-2-1 0,1-4 1 16,-2-3 4-16,-1-4-2 0,-3-5 1 0,-2-6-1 15,2-9 4-15,-2-7-3 0,1-4-2 16,-1-1 3-16,-2 7-1 0,2 12 0 15,-2 15 2-15,-2 13 1 16,0 11 10-16,0 6-6 0,0 2-6 0,0 19-2 16,-6 9 2-16,4 8 0 0,-2 4-2 15,4 4 0-15,0 0 0 0,2 3-10 16,2 1-4-16,2 2-2 0,0 1 12 15,-2-5 3-15,2-2-7 0,1-11-5 16,-5-3 13-16,0-8-1 0,0-7-2 0,0-3 4 16,0-6 1-16,-2-2-1 0,2-5-4 15,4 0 2-15,-2-1 0 0,7 0-18 16,1-2-44-16,-4-6-56 0,-1-1-157 15</inkml:trace>
  <inkml:trace contextRef="#ctx0" brushRef="#br0" timeOffset="146638.37">26620 6772 253 0,'-2'3'94'0,"2"1"-49"15,0-2-8-15,0 3 8 0,13-1 7 16,3-2-15-16,3 2-17 0,8-4-6 0,2 0-9 15,0 0-1-15,-3 1-3 0,-1 1-1 16,-4 1-1-16,-7 3-11 0,-1 0-24 16,-9 0-42-16,-4-4-69 0</inkml:trace>
  <inkml:trace contextRef="#ctx0" brushRef="#br0" timeOffset="146792.37">26567 7070 416 0,'18'0'52'16,"5"0"-30"-16,8 0 24 0,4-11-37 0,4-1-3 15,7-3 2-15,3-2-5 0,11 2-2 16,5-2-3-16,11 4-17 0,3-1 3 16,-5 2-22-16,-12-2-199 0</inkml:trace>
  <inkml:trace contextRef="#ctx0" brushRef="#br0" timeOffset="150866.62">24661 6817 33 0,'0'0'35'0,"0"0"-16"0,-2 0-7 16,0 0 7-16,0 0-7 0,2 0 3 15,-3 0 1-15,3 0-3 0,0 0-5 16,-4 0-3-16,2 0 6 0,0 0 1 0,2 0-5 16,-2-1-3-16,0 1 1 0,-2 0 5 15,4 0-5-15,-6 0-1 0,4 0 6 16,0 0 3-16,-3 0-4 0,5 0 1 15,-2 0 2-15,2-1-4 0,-2 1 0 16,2 0-6-16,0 0-1 0,-2 0 2 16,2 0-4-16,-2 0 0 0,0 0 3 15,2 0 7-15,0-2 1 0,-2 2 3 16,2-2 0-16,0 1 2 0,-2-1-6 15,2-1 0-15,-4 3 2 0,2-2 2 0,-2 2-6 16,2-2 0-16,0 1-1 0,2-1 0 16,-3 0-3-16,3 2 4 0,0 0 2 15,0 0-6-15,0 0-2 0,0 0-3 16,0 0 5-16,0 0 2 0,0 0-2 15,0 0-1-15,0 0 2 0,0 0 1 16,0 0-4-16,0 0 1 0,0 0 0 16,0 0 3-16,0 4 0 0,0 5 0 15,0-1-1-15,0 2-2 0,0 0 0 16,3 1 0-16,-3 3 1 0,4-2 0 0,-2-2-3 15,-2-1-2-15,2-3 4 0,-2 2-1 16,0 1-1-16,0-2-1 0,0 0-6 16,0 0-8-16,0-1-25 15,0 0-24-15,0-2-69 0,0-4-136 0</inkml:trace>
  <inkml:trace contextRef="#ctx0" brushRef="#br0" timeOffset="152761.73">25748 6841 10 0,'2'0'96'0,"-2"0"-57"0,0 0-26 16,0 0 27-16,0 0-7 0,2 0-8 15,0 0-9-15,-2 0 7 0,0 0-4 16,0 0-6-16,2 0-4 0,0 4 15 15,0 0-6-15,1 2-2 0,-3 0 0 16,0 3-2-16,0 2-2 0,0 1-2 0,-5 1 4 16,1 1-6-16,0-2 0 15,0 0-5-15,4-2 0 0,-4-2 6 16,4-3 2-16,-4-3-3 0,4 0 0 15,0-2 3-15,0 0-2 0,0 0-1 0,4 0-6 16,6-8 5-16,5-6-4 0,3-1-3 16,1-3 0-16,2 1 3 0,1 0-2 15,-1 1-2-15,-2 0 1 0,-1 4 1 16,-3 6 0-16,-3 0-3 0,-2 5-1 15,-1 1 4-15,-3 0-2 0,-4 3 1 0,-2 8-1 16,0 4 3-16,0 1 0 0,-2 4-2 16,-2-2 0-16,-7 1 1 15,7 0 0-15,-2 0-3 0,0-3-8 16,4-3-3-16,0-2-20 0,2-5-17 0,0-3-39 15,2-3-109-15</inkml:trace>
  <inkml:trace contextRef="#ctx0" brushRef="#br0" timeOffset="153133.75">26019 6610 45 0,'-8'5'179'0,"1"4"-121"16,3-5-14-16,4 1 4 0,0 0-11 15,0-1-6-15,13-3-7 0,9-1 0 16,9 0-9-16,7-4-10 0,7-5-2 16,-2-3 2-16,5-1-5 0,0-2-2 0,-7 4-1 15,-6 0-30-15,-4 1-45 0,-10 1-109 16</inkml:trace>
  <inkml:trace contextRef="#ctx0" brushRef="#br0" timeOffset="155178.87">27792 6639 150 0,'3'-1'117'0,"-3"1"-63"15,0 0-4-15,0 0-29 0,0 0 3 16,0 3 13-16,6 5-3 0,-4 2-8 16,4 3-4-16,-4 5 1 15,2-1-6-15,0 3-2 0,-2 1 1 0,0 0-1 16,1 1-2-16,-3 2-2 0,0-2-7 15,0 0 4-15,-7-2-4 0,-1-1-2 16,0 2 1-16,0-5 0 0,-1 2 0 16,3-3-3-16,2-4-1 0,2-3 2 15,2-3-8-15,0-1-9 0,4-4-12 0,13 0-9 16,1-2-29-16,5-10-37 0,0-6-143 15</inkml:trace>
  <inkml:trace contextRef="#ctx0" brushRef="#br0" timeOffset="155542.87">28295 6622 247 0,'-6'-9'95'15,"-3"2"-56"-15,-1 1 7 0,-2 2-20 16,-5 2 11-16,0 0-7 0,-1 2-11 15,-1 2 0-15,1 11-2 0,-5 4-7 16,-2 6 1-16,0 4-4 0,0 4 1 16,7 2-3-16,3 1-4 0,11 1-1 15,4-3 2-15,2-2-1 0,13-3-2 16,1-3-3-16,9-5-5 0,2-6-2 15,6-6-7-15,2-4 2 0,0-3 4 16,3 0 7-16,1-9 2 0,-4-5 2 0,-2-8 3 16,-4-2-1-16,-8-2-2 0,-1 0 4 15,-9 1 9-15,-3 1 2 0,-6 2 0 16,-2 0-3-16,0 2-1 0,-10-1-6 15,-3 1 0-15,-1 3-2 0,-3 2 0 16,5 4-1-16,4 5-3 0,3 6-2 0,5 0-11 16,0 5-24-16,11 9-16 15,5 1-41-15,5-4-107 0</inkml:trace>
  <inkml:trace contextRef="#ctx0" brushRef="#br0" timeOffset="155874.91">28803 6744 293 0,'-18'-10'83'0,"-3"1"-45"0,-2 2 25 15,-6 2-31-15,0 5 5 0,-4 0-5 16,2 0-10-16,2 8-4 0,7 5-7 0,3 4-2 16,11 2 0-16,4 5-8 15,4 3-2-15,0 2 1 0,8 0 2 16,13-2 0-16,3-4-2 0,7-1-1 15,7-6 3-15,5-6-7 0,2-4-9 0,5-3 0 16,0-3 3-16,-1 0 11 0,1-11-2 16,-7-8 2-16,-5-3 2 0,-10-2-1 15,-9 0-1-15,-4 2 8 0,-11-1 5 16,-4-1 3-16,0 0-6 0,-11 1-1 15,-5 2 1-15,-9 1 1 0,-2 5-8 0,-6-1 1 16,0 4-1-16,-2-1-1 0,4 3-3 16,2 4 0-16,4 3 1 15,4 3-11-15,11 1-14 0,4 11-15 16,6 4-23-16,0 3-37 0,0-4-90 0</inkml:trace>
  <inkml:trace contextRef="#ctx0" brushRef="#br0" timeOffset="156966.97">29428 6792 27 0,'4'0'50'0,"-4"-1"105"16,2 1-108-16,-2 0 2 0,0 0-12 0,0 0 6 16,0 0-6-16,0 5-18 0,0 7 4 15,0 4 0-15,-2-1-5 0,-2 4-7 16,-3-2-3-16,3 1 3 0,-2-2 4 15,2-1 2-15,-2-1-2 0,4-6-4 16,0-1-2-16,2-5 1 0,0-2 0 0,0 0-7 16,2 0 5-16,10-8 2 15,7-5-5-15,5-6-4 0,5-2 0 16,2 0-1-16,-4-3 1 0,6 2-3 15,-6-1 3-15,0 3 2 0,-2 1-3 0,-2 5-2 16,-5 4 2-16,-3 3 2 0,-5 5-2 16,-6 2-1-16,0 0 2 0,-2 2 1 15,-2 8 0-15,0 7 1 0,0 0 1 16,-4 5 2-16,-2-1-4 0,4-1-2 15,-2 1 1-15,2-4 2 0,0-3-5 0,2-3 4 16,0-4-4-16,0-3 4 0,2-2-1 16,8-2-1-16,5 0 4 15,-1-7 0-15,7-4-2 0,-3-3-3 16,5-2 2-16,2 0-1 0,0-2 0 0,-1 2 0 15,-1-3-1-15,2 2 0 0,-6 1-2 16,-3 5 0-16,-1 3 0 0,-7 3 3 16,-4 5-1-16,-2 0 0 0,-2 0-1 15,0 6 2-15,0 6 0 0,-6 4 0 16,0 3 2-16,-3 0 1 0,-1 2-1 15,2 1-1-15,-3 0 0 0,3-3 4 0,0 2-3 16,2-4-1-16,0-1 0 0,3-3 1 16,3-2-2-16,0-3-2 15,0-4 1-15,5-1-9 0,7-3-23 16,2 0-28-16,1-2-50 0,-3-11-128 0</inkml:trace>
  <inkml:trace contextRef="#ctx0" brushRef="#br0" timeOffset="157651.01">30248 7005 8 0,'-2'6'142'0,"0"-5"3"16,2-1-99-16,0 0 7 0,0 0-11 15,8-6 12-15,3-5-21 0,5-2-8 16,3-5-3-16,8-2-7 0,0-4-2 15,1 0-3-15,-1-1 2 0,0-1-5 16,-2 1-2-16,0-2 3 0,0 1 1 0,2-3-7 16,-1-3 0-16,1-2 3 0,0 5-2 15,-4 5-3-15,-9 6 0 0,-1 12 1 16,-7 0 1-16,0 6-3 0,0 0-1 15,-4 1 3-15,0 10 1 0,-2 4-2 16,0 6 1-16,0 2 1 0,0 4-1 16,0 1 0-16,0 2-2 0,0 0 3 15,0 0 0-15,0 2-3 0,0-2-1 16,5-2 3-16,-3-2-1 0,2 0-2 15,-2-3 1-15,4-2 0 0,-4-3-5 16,4-4-1-16,-2-2-5 0,1-2-8 0,3-3-3 16,-4-5-25-16,2-2-15 0,-2 0-33 15,3-2-114-15,-7-6 29 0</inkml:trace>
  <inkml:trace contextRef="#ctx0" brushRef="#br0" timeOffset="157828.01">30500 6933 375 0,'25'0'66'16,"4"0"-22"-16,15 0 8 0,-3 0-37 16,4 0 10-16,7-5-12 0,8-2-9 15,4-2-2-15,8 3-2 0,7 0-31 16,-1 2-9-16,5-2-43 0,-6-2-181 15</inkml:trace>
  <inkml:trace contextRef="#ctx0" brushRef="#br0" timeOffset="167843.6">20188 6822 30 0,'0'-2'166'0,"0"-3"-121"16,0 1-4-16,0 2 1 0,0-2-3 15,0-1-3-15,-3 2-11 0,1 0-1 16,0 1 4-16,0 1-9 0,0 1 0 15,0 0-1-15,2-1 1 0,-2 1-2 16,0-1-3-16,2 1 2 0,-4 0-7 16,4 0-4-16,-4 3-5 0,-3 10 2 15,3 2 0-15,0 4 2 0,0 4-5 16,2 2 1-16,-2 6 3 0,2-1-4 15,0 2 3-15,-2-2-2 0,2-1 0 0,-3 1 1 16,1 0-1-16,-4 0-1 0,-2-8 6 16,3-6-3-16,3-8-3 0,2-5 1 15,0-1 3-15,2-2 0 0,-2 0 3 16,0 0 9-16,0-1-3 0,0-6-6 15,0-5-2-15,2-3-2 0,0-1 2 16,0-7-2-16,2 0 0 0,4-1 0 16,2-2 1-16,1-1 0 0,-3-2-2 15,4-2 1-15,1-3-2 0,5 0 3 16,3 2-4-16,-3 2 1 0,5 6 2 0,-5 6-1 15,5 4-2-15,-2 3 0 0,-1 3 2 16,3 4-1-16,-4 1-3 0,-3 3 1 16,-2 0 3-16,1 6-1 0,-5 4-2 15,0 2 4-15,-1-1-3 0,-3 2 1 16,-2 1-1-16,-2 1 1 0,2 4 3 0,-2 2-2 15,0 1-1-15,0 0 1 16,-2-1 1-16,-4-2-1 0,-5-1-2 16,-1-1 1-16,-3-2 2 0,5-2-2 15,-4-3-2-15,1-1 1 0,1-5 0 0,1-1-1 16,3-1-2-16,0-2-3 0,2 0 1 15,-1 0-3-15,5 0-5 0,0-3 1 16,2-5 0-16,0 0 0 0,2 1 2 16,9 2 3-16,-3 2 2 0,2 3 2 15,-1 0-4-15,3 0 6 0,-4 7 2 16,1 3-1-16,-3 2-1 0,2-2 2 0,-2 1 2 15,0-1 0-15,3-1-2 16,-5-1 0-16,6 1 3 0,-4-3-2 16,3-1-2-16,1-1 1 0,-2-4-3 15,7 0-34-15,-5 0-47 0,0-2-66 0,-6-9-162 16</inkml:trace>
  <inkml:trace contextRef="#ctx0" brushRef="#br0" timeOffset="168268.62">20653 6791 113 0,'0'-3'196'15,"6"0"-139"-15,0-2 0 0,4 2-12 16,3 1-12-16,1 2 0 0,5 0-8 16,-3 0-8-16,3 3-10 0,-3 7 0 0,1 0-1 15,-2 5-3-15,-5 1-2 0,-4 3 1 16,-4 3 3-16,-2 0-3 15,-4 1 0-15,-10-1 2 0,-7-1-1 16,-2-1 1-16,0 1-5 0,-1-3 1 0,-3 1 0 16,2-4 1-16,6-3 0 0,-1-1-1 15,5-3 0-15,1-3 1 0,3-2-4 16,7-3 4-16,0 0 2 0,4 0-1 15,0 0-5-15,0 0 2 0,0-2 2 16,8-1-2-16,1 3 0 0,1 0 0 0,2 0 3 16,1 1-2-16,1 6-3 0,-1-1 4 15,3-1 1-15,3 0-2 0,1-3-2 16,5 3 1-16,0-4-13 0,4 0 5 15,0 0-25-15,-4-1-41 0,-5 0-134 16,-5 0-70-16</inkml:trace>
  <inkml:trace contextRef="#ctx0" brushRef="#br0" timeOffset="169800.71">17688 9164 50 0,'2'0'124'0,"-2"0"-44"15,0 0-59-15,0 0 11 16,0 0 22-16,0 0-8 0,0 0-26 15,0 5-3-15,2 5 9 0,-2 4-8 0,0 2-4 16,0 3-1-16,0 1-5 0,-4 1-2 16,0 3 1-16,-2 5 1 0,-2-2 5 15,-3 0 24-15,1-1-31 0,-4-6 1 16,1-2-1-16,-1-2-2 0,3-7 13 15,3-1-11-15,0-2 1 0,6-6-4 0,-4 0 4 16,4 0 3-16,-1-4-1 0,3-9-5 16,0-4 0-16,0-6-1 15,9-2-11-15,1-2 15 0,0-2-3 16,9 0 2-16,-5 0-5 0,5-3 0 0,6 0-2 15,0 1 3-15,4 2-1 0,-3 6-3 16,-1 4 1-16,-2 4 2 0,-4 8-1 16,-1 2 1-16,1 4-3 0,-1 1 3 15,-3 0-1-15,-1 0-2 0,-3 10 1 16,-3 3 1-16,-2 4 2 0,-2-1-3 0,-4 2 1 15,0 0 2-15,0 2-3 0,-8-2 1 16,-4 1 0-16,-3-1 1 0,3 0 0 16,-3-4-6-16,1 1 1 15,-1-3 0-15,3-1-3 0,0-1-5 0,3-5 2 16,3-1-3-16,2-3-3 0,2-1-3 15,0 0 0-15,2 0 1 0,0 0-7 16,4 0 10-16,0 0 11 0,2-4 1 16,-2 1 0-16,3 1 0 0,-3 2 2 15,2 0 3-15,2 0 4 0,-4 0-2 0,3 2 7 16,1 7 1-16,2 1 6 0,1 1-4 15,1 0 1-15,4-2-4 0,1 2 5 16,2-1-11-16,-3-1-4 0,1-1 0 16,-5-3 1-16,0 0 8 15,1-3-27-15,1-2-7 0,-1 0-19 0,1 0-36 16,-6-8-59-16,5-6-178 0</inkml:trace>
  <inkml:trace contextRef="#ctx0" brushRef="#br0" timeOffset="170252.73">18246 9019 228 0,'-4'-4'178'0,"-2"0"-152"0,6 2 34 15,0 2-19-15,0 0-13 0,0 0-13 16,8 0-11-16,9 0 4 0,8 6-2 16,2 1-4-16,-1 1-1 0,3 2 1 0,-8 3-2 15,0 1-1-15,-9 2 2 0,-4 2-3 16,-8 0-5-16,0 0 2 0,-4 2 3 15,-8-3 0-15,-7 2-2 0,-1-2 2 16,1 0 1-16,0 1 0 0,7-2-1 16,0-2 2-16,3-2 1 0,5-3-1 15,4-2-1-15,0 0-2 0,2-3 2 0,11-1 0 16,1-1 0-16,9-2 0 15,0 3 2-15,6 0-1 0,-3 0-2 16,1 3 1-16,0-3 2 0,-6 1 0 0,-7 0-2 16,-3 0 0-16,-9 1 3 0,-2 1-1 15,0 1 3-15,-11 0 5 0,-7 2 2 16,-1 1 0-16,-8 0 0 0,0 3 1 15,-6 2 0-15,0 4-3 0,2 1 2 16,0 3-14-16,6-1 3 0,5-2-2 0,5 2-7 16,7 1-26-16,0-2-34 15,4 1-90-15,2-3-210 0</inkml:trace>
  <inkml:trace contextRef="#ctx0" brushRef="#br0" timeOffset="171464.8">17054 14271 101 0,'0'-7'148'0,"0"2"-91"0,0-3 8 0,0 2 0 15,0 3-20-15,0 1-9 0,0 2-5 16,0 0-9-16,0 0-8 0,0 15-11 15,0 6 7-15,0 9 1 0,0 3-6 16,0 6 2-16,0 2 1 0,0 4 5 16,-6-1 12-16,-3-5-14 0,7-7-4 15,-4-11-6-15,4-4 0 0,-2-10 2 16,0-2 2-16,4-5-2 0,-2 0 7 15,-3 0 3-15,3-12-5 0,2-10-7 16,0-7-2-16,0-8 1 0,0-4 1 16,0-4-1-16,5-1 0 0,1-1 1 0,0-2 2 15,2-3-1-15,3-4-4 0,5-6 4 16,5-5-2-16,4 5 1 0,1 6-4 15,5 11 2-15,0 14 2 0,0 9-2 16,3 8-2-16,-8 10 2 0,-3 4 2 16,-4 11-4-16,-7 11 0 0,-6 4 3 15,-2 5 3-15,-4 3-2 0,-2 3-2 16,-10 1 2-16,0 1 1 0,-7-1-2 15,2-3-2-15,1 1 3 0,-3-3 0 16,5-1-1-16,-3-3-3 0,3-5 3 0,1-2 3 16,1 0-5-16,6-2-3 0,6-7 7 15,0-6-2-15,8-7 0 0,15 0-2 16,-5-11 1-16,11-2-3 0,0-2-3 15,4 1-4-15,5 2 10 0,-5 1 1 16,4 4-13-16,-2-1 6 0,-2 4 5 0,-4 3 3 16,-4 1-2-16,-4 0-3 15,-11 0 5-15,-2 9 0 0,-8 1-2 16,0 2 1-16,-6 2 3 0,-4 3 0 15,-9 3-3-15,0 2-2 0,-3 2 4 0,-3 2 0 16,4 0 0-16,-4 0-1 0,3 0 0 16,-3 0 4-16,2 3-4 0,0-3-2 15,9-4 4-15,4-4-3 0,5-6 0 16,5-2-5-16,0-3-10 0,5-2-20 15,5-5-19-15,4 0-30 0,3-3-29 0,4-14-159 16</inkml:trace>
  <inkml:trace contextRef="#ctx0" brushRef="#br0" timeOffset="171788.81">17899 14236 378 0,'0'-10'47'0,"-8"1"-17"0,-9 8 21 15,-3 1-20-15,-5 3-3 0,-6 15 1 16,0 6-10-16,0 6-4 0,4 5-5 0,6 2 1 15,13-2-8-15,8-2-2 0,4-4 0 16,13-5 1-16,8-5-2 0,1-5-1 16,5-6 4-16,0-6 0 15,3-2-4-15,-3 0 1 0,0-13 1 0,0-6 1 16,-3-9-1-16,1-5-1 0,-2-3 3 15,-4-2-1-15,-11 4-1 0,-5 4 1 16,-7 1 5-16,-2 3 3 0,-13 1-4 16,-6 2-3-16,-5 3-3 0,-5 5 3 15,-3 5-4-15,1 5 0 0,0 5 3 16,9 0-2-16,5 11-2 0,9 7 1 0,3 2-6 15,7 2-10-15,0 0-18 0,11 4-10 16,-1 1-42-16,0-1-57 0,3-6-104 16</inkml:trace>
  <inkml:trace contextRef="#ctx0" brushRef="#br0" timeOffset="172158.84">18294 14150 159 0,'0'-2'198'0,"0"2"-179"16,0 0 4-16,-4 6 12 0,-4 6-7 15,-3 5 16-15,5 6-7 0,-2 2-15 16,4 4-1-16,0 0 0 0,-1 1-7 16,3-4 1-16,-2-2 0 0,4-3-2 15,0-7-3-15,6-3-11 0,5-7 3 16,3-4 2-16,3 0 1 0,1-7-3 15,3-10-1-15,0-5 0 0,1-1-4 16,-1-2-7-16,2-1 1 0,-7 5 4 16,1 3 4-16,-5 7-10 0,-8 5 11 0,-1 5-1 15,-3 1 3-15,0 0-3 0,0 0 0 16,0 9 0-16,0 6 1 0,-7 4 4 15,3 5-1-15,0 1 3 0,2 1-4 16,0 3-2-16,2-3 1 0,0 0 2 16,0-2-2-16,6-4-2 0,0-2 0 15,5-2 3-15,-1-8-11 0,4-1-15 16,1-7-5-16,1 0-50 0,-1-2-27 15,1-13-38-15,3-6-70 0</inkml:trace>
  <inkml:trace contextRef="#ctx0" brushRef="#br0" timeOffset="172840.87">18767 14188 9 0,'2'0'20'15,"1"0"109"-15,-1 0-107 0,-2 0-9 16,2 0 18-16,-2 0-1 0,2 0 2 15,-2 0-9-15,0 0 2 0,0 3 9 0,-2 1-4 16,-7 3-7-16,3-2 3 0,0 3 3 16,0-2-5-16,0 1-4 0,1 1-2 15,1-3-5-15,4 3 1 0,-4-4-4 16,4 3-3-16,-2 0 0 0,2 1 1 15,0 0 3-15,-4-1-5 0,4 1 2 16,-4-4 0-16,2 5 0 0,0-3 0 0,2 3-5 16,0 1 4-16,0-1-3 15,0 2 0-15,0-4-1 0,6-1 4 16,0-1-7-16,2-1 1 0,7-3 1 15,-5-1 1-15,5 0 0 0,3-10-1 0,-1-3-1 16,3-5 0-16,1-1 0 0,-4-3-2 16,-1 1 0-16,-3 0 1 0,-3 2-1 15,-2 1-1-15,-6 4-1 0,-2 4 2 16,0 5 1-16,0 5-2 0,-12 0-1 15,4 3 2-15,-5 8-4 0,3 3 0 0,4 4 2 16,-1-3-3-16,7 3-7 0,0-2-6 16,0 0-3-16,7-5 4 15,5-2 2-15,11-5-2 0,4-4-9 16,6 0 25-16,0-5 3 0,0-6-3 0,-8-1 4 15,-3-1-3-15,-7-1 2 0,-5 1 0 16,-4 2 3-16,-6 2 3 0,0 0 7 16,0 1-2-16,0 3-4 0,0 0 3 15,0 4-4-15,0 1-3 0,0 0-4 16,0 7-4-16,0 6 4 0,5 6-1 0,3-2 2 15,0 4-2-15,0 1 1 0,5 1 0 16,1 0-2-16,7-2 4 16,0 0-2-16,-5-1-1 0,-6-4 0 15,-7 1 3-15,-3 0-2 0,0-1 2 0,-9 1 7 16,-5-1 9-16,-5-3 0 0,-4 0 0 15,-1-4 5-15,-3 0-5 0,2-2-8 16,0-2-4-16,7 0-1 0,1-3-4 16,3-2 1-16,3 0-4 0,9 0-5 15,-2 0-12-15,4 0-18 0,6-2-44 0,7-10-35 16,5-7-168-16</inkml:trace>
  <inkml:trace contextRef="#ctx0" brushRef="#br0" timeOffset="173212.9">19927 14197 137 0,'-19'10'248'0,"3"-2"-220"16,8-3 33-16,1-1-1 0,7-2-32 16,0-1 11-16,0 1-16 0,13-1-10 0,8-1 10 15,7 0-3-15,6-1-7 0,7-8-9 16,-4-4-2-16,4 2-3 0,-3-1 5 15,-3 0-3-15,0 2-4 0,-6 1 3 16,-4 2-15-16,-9 3-16 0,-3 3-17 16,-5 1-23-16,-4 0-40 0,0 0-168 15</inkml:trace>
  <inkml:trace contextRef="#ctx0" brushRef="#br0" timeOffset="174902">21366 14006 133 0,'0'-4'115'0,"0"-3"-75"15,0 5 6-15,0 1 0 0,-4 1-14 16,-1 0-4-16,1 4-12 0,0 12-5 15,-2 6 6-15,2 3-2 0,0 3 2 0,2 1-2 16,2-2-7-16,0-3-2 16,0-3-2-16,10-5 0 0,0-4-1 15,3-7-1-15,1 0 1 0,1-5 1 16,1 0-4-16,1-8 3 0,3-5-1 0,-1-3 1 15,0-4-3-15,-1 4 0 0,3-4 3 16,-2 3-2-16,-5 3-2 0,-2 3 0 16,-3 5 3-16,-3 3-2 0,-2 3-1 15,2 0-2-15,0 0 3 0,3 7 1 16,-3 6-3-16,2 4 1 0,0-1-1 0,3 2-4 15,-1-2 4-15,5 1-4 0,-1-3 8 16,0-4-2-16,-1-2-2 16,-3-3 0-16,-1-3 5 0,-5-2-3 15,2 0 0-15,0-4 2 0,0-5 5 0,0-3 1 16,1-4-3-16,-3 1 5 0,0-5 5 15,-2 1-1-15,-2-3-6 0,0 2 1 16,0 0 4-16,-2 1-6 0,-4 0-1 16,0 1-3-16,-3 1 1 0,1 1-4 15,2 4 0-15,0-1 0 0,6 3 0 0,0 6-5 16,0 0-9-16,6 4-12 0,6 0-8 15,1 7-15-15,-7-2-28 0,-2 1-55 16,-2-5-182-16</inkml:trace>
  <inkml:trace contextRef="#ctx0" brushRef="#br0" timeOffset="175725.05">21982 13541 19 0,'8'-3'-6'16,"0"3"54"-16,-4 0 9 16,5 5-14-16,-5 8 28 0,2 6-10 0,-4 3-13 15,0 5-8-15,2 5-7 0,-4 0-6 16,0 8 1-16,0 1 3 0,0 5-10 15,0 2 3-15,0 1 14 0,-6-1-10 16,-2-3-14-16,2-6 2 0,-1-5 1 16,5-5-5-16,0-6-7 0,2-8 0 0,0-6 1 15,0-4-6-15,6-5-1 0,5 0 4 16,3-10 4-16,1-9-3 0,5-4-6 15,1-3 2-15,2-1 0 0,-2 3-4 16,-3 7-5-16,-3 0 2 0,-3 4 2 16,-2 7-2-16,-1 0-4 0,-3 6 3 15,2 0-1-15,-4 8 1 0,2 5 3 16,1-3-8-16,1 2 5 0,0-1-1 15,5-4-2-15,1 0-28 0,3-2 24 16,3-2 3-16,5-3-38 0,0 0 15 0,2 0-1 16,0-2 12-16,-3-3 15 0,-3-1-1 15,-4-1 7-15,-3-2 1 0,-4 2 1 16,-1-2 1-16,-7 1 11 0,-2 0 2 15,0 1 3-15,0 1 8 0,0 0-2 16,-4 2-2-16,-5-2-1 0,5 3 1 16,-4 0 6-16,0 3-5 0,-5 0-2 15,1 0 2-15,-3 2 4 0,1 8-7 16,2 5-2-16,-3 5-2 0,3 3 1 15,-3 2-7-15,7-1-4 0,6-1 2 0,2-5-4 16,0-1-1-16,10-8-4 0,7-1 4 16,-1-7 3-16,7-1-4 0,0-1-5 15,4-13-7-15,-1-3 2 0,1-1-6 16,-4 1-6-16,-6 1 4 0,-1 2 0 15,-8 4 4-15,-1 1-3 0,-5 5 2 16,0 1 5-16,0 3 2 0,-2 0-8 16,2 0-7-16,0 0 3 0,0 0 9 15,-2 1 4-15,0 4 6 0,2 2 2 16,-2-2-2-16,0 1-2 0,0-4 1 15,0 2 4-15,0-4-2 0,0 1-3 0,0-1 3 16,0 0 1-16,0 0-1 0,0 0 0 16,0 0-2-16,4 0 2 0,-2 0-4 15,7 0-13-15,-7-1-1 0,4-2-1 16,0-1-3-16,2 1-3 0,-4 0-1 15,3 1 10-15,-3-2 9 0,0-2-10 0,-2 2-8 16,2 0 10-16,-2 3 12 16,-2-1-7-16,2 2 0 0,-2-1 4 15,0 0-6-15,0 0-11 0,0-5-36 16,0 4-9-16,0-4 45 0</inkml:trace>
  <inkml:trace contextRef="#ctx0" brushRef="#br0" timeOffset="176098.07">22747 13427 90 0,'0'-1'271'0,"0"1"-241"0,4 0-10 15,0 0 10-15,0 4 6 0,0 9 5 16,2 6-15-16,-4 10-5 0,-2 5-1 16,0 7-7-16,0 3-2 0,0 5 0 15,-4 0-3-15,-2 1-3 0,4 1-4 0,-4-6 3 16,4-3 1-16,-2-6-5 0,2-5-2 15,-1-7 4-15,3-6 1 0,-2-7-8 16,2-5-3-16,0-3-1 16,0-3 1-16,2 0 2 0,11-12 3 0,1-2 1 15,1-2 3-15,1 3-4 0,-3 3 2 16,-1 3 2-16,1 2 0 0,-5 2-2 15,2 3-3-15,5 0 4 0,1 0 1 16,3 4-3-16,4 4-12 0,1 1-26 16,9 2-30-16,7 2-17 0,1-8-21 0,11-3-105 15</inkml:trace>
  <inkml:trace contextRef="#ctx0" brushRef="#br0" timeOffset="177253.13">23807 13957 0 0,'0'-3'123'16,"0"-3"-42"-16,0 3-51 0,0 1 17 0,0 2-10 15,-2-1-13-15,2-1 0 0,0 2-9 16,0 0-14-16,0 0-1 0,0 0 4 16,0 0-2-16,0 0 11 0,0 0 6 15,-2 0 6-15,0-1-4 0,2 1-5 16,-2-2 6-16,0 2 2 0,0 0-4 0,2 0-4 15,0 0-7-15,0 3-2 0,0 11-4 16,0 5 6-16,0 4-2 16,4 0-2-16,2 2-1 0,-2-4-3 15,4 0 0-15,3-4-1 0,-1-2 2 0,2-3-3 16,-1-6 1-16,3 0 2 0,-1-6-1 15,3 0-1-15,1-2 1 0,1-9 0 16,1-1 0-16,-5 0-2 0,3-1-1 16,-5 0 2-16,3 4-2 0,-5-2 0 15,-4 4 1-15,1 3 2 0,-5 1-1 0,0 3 0 16,-2 0-3-16,2 0 3 0,0 0-3 15,2 5 2-15,-2 5 1 0,4 0 2 16,2 3-2-16,7-2-1 16,-1-2 0-16,3-2 2 0,2-4-2 0,-3-1-5 15,3-2 3-15,-3 0 3 0,-3-2 0 16,1-6-2-16,-4-2 2 0,-1 1 2 15,-5-4 0-15,0-1-1 0,-2-2-1 16,-2 0 7-16,0 2-1 0,0 1 0 16,0 1-3-16,-8 0-1 0,0 2 1 0,-1 0-4 15,1 2 1-15,6 1 1 0,-4 2-1 16,6 4-1-16,0 1-15 15,6 0-11-15,4 0-2 0,5 11-13 0,-3-1-20 16,1 2-22-16,1-3-63 0,0-4-40 16,3 1 158-16</inkml:trace>
  <inkml:trace contextRef="#ctx0" brushRef="#br0" timeOffset="177566.15">24535 13921 37 0,'0'-5'209'0,"0"-2"-130"0,-11-1-36 16,1 2 10-16,-4 1-15 0,-1 4-10 15,-1 1 3-15,1 0-6 0,-1 0-1 16,-1 12-7-16,5 4-4 0,-1 3-7 15,11 4 3-15,0 0-4 0,2 1-5 16,0 0 0-16,8 0 3 0,5-3-1 16,1-3-4-16,5-4 1 0,-1-5 3 15,7-4-5-15,-6-5-3 0,1 0 4 16,-3 0 2-16,-5-7 0 0,1-4-2 15,-3-4 2-15,-4 0 1 0,-2-4 2 16,-4 3 0-16,0-4 3 0,-4 2 5 0,-6 1-3 16,-2 1-3-16,-3 2-1 0,-1 0-2 15,1 0 1-15,-1 1-5 0,1 2 1 16,3 5 4-16,3 0-3 0,9 4-7 15,0 2-13-15,5 0-11 0,5 6-6 16,6 7-27-16,-3 0-29 0,1-4-103 16,3-1-10-16</inkml:trace>
  <inkml:trace contextRef="#ctx0" brushRef="#br0" timeOffset="178279.19">24803 13862 306 0,'0'-4'84'0,"0"4"-60"16,0 0 19-16,-2 3-24 0,-2 8-2 0,0 1 7 15,0 3-13-15,2 2 0 0,2 3-1 0,0 0-8 16,0-1-2-16,6-5 0 16,6-5 4-16,5-3-4 0,-3-5-6 15,3 0 3-15,0-1 1 0,-3 0-13 16,0 0-2-16,-1-3-2 0,-5 1 16 0,0 2-9 15,-6 0-14-15,3 0 14 0,-3 0 2 16,0 0-4-16,0 0-1 0,-2 0 7 16,2 0 8-16,2 0-1 0,0 0 0 15,0-3 4-15,2-4 4 0,3-1-5 16,-1-2 3-16,4-4 0 0,1-1-3 0,1-5 1 15,3-1-2-15,-3-5 3 16,3 2 2-16,-7-4 5 0,-2 3-9 16,-3 0 3-16,-5-1 1 0,0 6 1 15,0 1-5-15,0 7-1 0,-5 6 6 0,-1 6 6 16,2 0-7-16,0 6-6 0,0 10 2 15,0 3-2-15,2 3-2 0,2 2 0 16,0 3-4-16,0-1-10 0,6 0 6 16,6-1 7-16,5-2-26 0,1-4 2 15,3-3-1-15,2-3-6 0,0-8 14 0,3 0-6 16,1-5-11-16,-2 0 22 15,-2-5 13-15,-5-8-3 0,-3 2 2 16,-7-3 4-16,-4 4 0 0,-4-2 18 16,0 5 3-16,-8-1 6 0,-6 5 0 0,-3 3 3 15,0 0-1-15,1 7-4 0,1 6-9 16,7 7-6-16,0 3-4 0,4 1 3 15,0 4-2-15,4-1-5 0,0-4-4 16,0-3 0-16,10-4 3 0,0-6-2 16,5-5-2-16,3-5 2 0,1-1 5 15,6-17-4-15,4-6-2 0,0-5 8 16,0-7-3-16,-2 0-1 0,-7-4 3 0,-3 3 8 15,-3 0 6-15,-6-1-3 0,-3 2 0 16,-3-1-4-16,-2 2 0 16,0 1-6-16,0 1-4 0,-4 3-2 0,-1 2 3 15,3 11-3-15,0 9 1 0,2 8 8 16,-4 14-7-16,0 16-4 0,-2 9 0 15,2 6 3-15,-3 3-1 0,1 1-8 16,4 3-13-16,2 3-15 0,0 5 12 16,21-8-42-16,12-11 50 0,14-15-211 0</inkml:trace>
  <inkml:trace contextRef="#ctx0" brushRef="#br0" timeOffset="179017.23">26567 13557 20 0,'-2'0'242'16,"-1"0"-211"-16,3-4-3 0,0 0 11 15,0 3-11-15,0-2 7 0,0 2-3 0,0 1-13 16,0 0 2-16,0 0 0 0,0 0-3 16,0 0-1-16,0 0-4 0,0 9 0 15,0 4 13-15,0 7-8 16,0 5-11-16,0 3-2 0,-2 4-2 0,-4 1 2 15,-2 1-3-15,-4-3 2 0,1-1 2 0,-1-5-1 16,4-7-2-16,-1-4-2 16,3-7 7-16,4-2-2 0,-2-5 0 15,4 0 5-15,0-6 0 0,0-12-5 16,8-9-7-16,9-3 1 0,1-5 1 0,3-5 1 15,-2 3-2-15,1-4 0 0,3-1 3 16,2-1-2-16,4-6-2 0,0-1 1 16,4 2 1-16,-2 8-1 0,-2 9-2 15,-5 12 0-15,-3 8 3 0,-4 9-1 16,-5 2-2-16,-2 0 0 0,-1 5 3 15,-5 9-1-15,-4 6-2 0,0 4 4 16,-2 3-2-16,-11 2 2 0,-1 1-3 16,-5 1 1-16,-1 0 3 0,-5 1-1 15,4-1-3-15,0-3 1 0,5-4 2 16,4-4-1-16,3-7-2 0,3-7-2 0,2-1 2 15,2-4-2-15,0 1-7 0,2-2 1 16,0 0-3-16,0 0-3 0,2-5 0 16,8-2-1-16,-2 1 7 0,3 4 1 15,-3 1-1-15,0 1 5 0,-1 0 4 16,-1 6 0-16,0 4-2 0,0 4 3 15,2-1 4-15,-1 0 2 0,3 0 1 16,2-2-1-16,5-2 2 0,-1-2 1 16,7-5-10-16,2-2 1 0,-2 0 2 15,6-1-3-15,-2-8-9 0,1-2-13 0,1 0-15 16,-2-2-27-16,-2-3-67 0,-4 0-156 15,-3-2 185-15</inkml:trace>
  <inkml:trace contextRef="#ctx0" brushRef="#br0" timeOffset="179518.26">27207 13361 163 0,'-4'-4'239'0,"4"1"-197"0,0 1 4 16,4 2-26-16,7 0-11 0,5 0 22 16,1 0-9-16,6 3-14 0,-1 5-4 0,1 0-2 15,2 2 1-15,-7-1-4 0,-1 1 2 16,-7 0 0-16,-8 4 3 15,-2-3-4-15,-2 4 3 0,-8 1 0 16,-7-1 0-16,-3 3-2 0,-1-1 1 0,3 3 2 16,-7-1-4-16,0 3 0 0,0 0 0 15,4 0 2-15,5 0 0 0,8-4-4 16,1-4 1-16,7-2 2 0,0-2-1 15,9-2-2-15,5-3 2 0,7-1 1 16,2-3-3-16,8 2-8 0,2-2 5 16,2 0-6-16,2 1 5 0,4 1-1 0,-1 1-4 15,1-1 8-15,-8 0 2 16,-4-1-2-16,-6-1 2 0,-11 0 1 15,-6 0 19-15,-6 2-17 0,0 2 10 16,-10 3 8-16,-7 2-4 0,-7 4-3 0,-1 0-5 16,-2 3 5-16,0 2-2 0,-4 0-2 15,2 3-4-15,2-1 3 0,2 0 0 16,1-1-4-16,7-4-5 0,5-5 4 15,1-3 0-15,3-3-4 0,4 0 1 16,0-1-10-16,-2 0-23 0,4 1-24 0,-7-5-50 16,3 0-163-16</inkml:trace>
  <inkml:trace contextRef="#ctx0" brushRef="#br0" timeOffset="180398.31">28621 13561 66 0,'4'0'179'0,"-1"1"-86"16,-3 4-70-16,0 2 18 0,2 3-1 15,0 2-3-15,0 6-9 0,-2 1-7 16,0 2-4-16,0 1 0 0,0-2 1 15,-2 1-4-15,-5-6-6 0,1-2 6 16,4-5-2-16,0-4-3 0,0-3-2 16,2-1-2-16,0 0-3 0,12-11 2 0,7-6-1 15,4-7-1-15,4 0-2 0,0-1 1 16,2 1-1-16,-3 1-1 0,1 2 2 15,0 4-1-15,-6 2 0 0,-5 8-1 16,-1 2 2-16,-5 5-2 0,-8 0 1 16,0 1-3-16,-2 11 6 0,0 5-3 0,0 1 0 15,0-1 4-15,-2 4 0 16,-2-4-2-16,0 2-2 0,-2 0 2 15,2-2-2-15,-3-2 1 0,5-2 0 16,2-3-1-16,0-4-2 0,0-2-2 0,11-4-12 16,5 0-9-16,1 0-12 0,5-9-23 15,1-3-36-15,-4-4-112 0,-1-1-18 16</inkml:trace>
  <inkml:trace contextRef="#ctx0" brushRef="#br0" timeOffset="181150.36">29105 13644 30 0,'4'2'204'15,"-2"-2"-171"-15,4 0 9 0,5 0 9 0,1 0-7 16,1-7-2-16,3-3-8 0,1 1-6 16,3-6-2-16,3 0-9 0,-2-1-3 15,1-2 1-15,-5 1-8 0,-7 0 0 16,1 1-2-16,-9 1 0 0,-2 3 0 15,0-2 4-15,-4 3-2 0,-5 1-2 0,-7 4-1 16,3 4 3-16,-5 2-1 0,-3 0-3 16,3 11-1-16,1 4 0 0,3 4 4 15,1 0-6-15,5 3-2 16,0 2 4-16,8 2-2 0,0-1 1 0,0-1-2 15,2-2 2-15,10-2-1 0,5-2 0 16,3-3-1-16,5-2 1 0,6-4 0 16,4-4 0-16,2-5 1 0,1 0-1 15,-1-5 2-15,0-8-4 0,2-6 2 16,-1 0-1-16,-3-4 3 0,0-1-4 15,-10 3 3-15,-11-1-1 0,-10 2 2 0,-4 4-2 16,0 0 0-16,-8 3 2 0,-4 2 0 16,-7 5-3-16,-2 6 0 0,-1 0 1 15,1 2 1-15,0 11-3 16,7 5-1-16,5 0 3 0,9 3 0 0,0 1-13 15,0 0-11-15,3 1 6 0,7 0-5 16,6-1-1-16,1-2 3 0,10 0-6 16,4-5 25-16,4-2-1 0,0-7 3 15,4-5 1-15,-1-1-1 0,-3-2-3 16,-2-12 2-16,-2-5 1 0,-6-3 1 0,-3-1-1 15,-5 3-1-15,-9 0 5 0,-6 5 2 16,-2 0-1-16,0 2 2 0,-10 6 2 16,-7 2 0-16,-3 5-2 0,-3 0 2 15,2 4-3-15,5 9-1 0,1 3-3 16,5 3-2-16,4-1 1 0,4 4 0 15,2-3-3-15,0 1 1 0,14-3 2 16,3-4-1-16,3-6-1 0,3-7 0 16,2 0 2-16,2-9 0 0,2-12-2 15,0-5 0-15,0-7 2 0,-3-1 0 0,-7-3-2 16,0 0 1-16,-7 0 4 0,-2-2 5 15,-3 0-3-15,-3 1 3 0,-4-2 1 16,2 2-4-16,-2 2-3 0,0 7 1 16,0 13 1-16,0 8 6 0,-2 8 3 15,-7 10-12-15,5 13-1 0,-6 8 1 16,6 3-3-16,0 3 1 0,2 0 4 15,2 4-9-15,0 0-10 0,0-2-1 16,4-5-19-16,6-6-54 0,3-13-114 16,1-8-93-16</inkml:trace>
  <inkml:trace contextRef="#ctx0" brushRef="#br0" timeOffset="181830.4">30701 13075 103 0,'0'0'261'0,"0"0"-223"0,0 5 1 15,0 10 0-15,0 6 7 0,-2 8 0 16,-2 2-21-16,2 7-10 0,-5 7 0 0,1 2 2 16,-2 4-6-16,-2-1-6 0,1-2-3 15,-1-2 1-15,2-3-2 0,-5-4-2 16,9-3-2-16,-2-8-6 0,4-8-4 15,0-8-3-15,2-8 2 0,6-4-6 16,11-1 1-16,5-10-2 0,5-6-11 0,2 0-10 16,2 1-7-16,-2 0 14 0,4 4 6 15,-4 2 1-15,4 2 14 16,-2-1-9-16,-2 1-6 0,-2 2 14 15,-4-2 12-15,-5 3 11 0,-1-1 26 0,-7 2 6 16,-4-1 8-16,-6 1-11 0,0 2 13 16,0 1-16-16,-6 1-10 0,-4 0-12 15,-3 0 0-15,1 1 1 0,4 7-4 16,0 2 0-16,-1 2-2 0,3 1-1 15,6 2-6-15,0-1 0 0,2 0 2 0,13-2 0 16,1 0-3-16,11 1 1 0,8-2-1 16,6-3 10-16,1-4-6 0,-3-4-2 15,-10 0 0-15,-6-7 1 16,-7-4 0-16,-5-1 0 0,-5-1 10 0,-2-3 7 15,-4 1-2-15,0 0 2 0,-6 2-1 16,-5 1-1-16,-5 1-6 0,-7 4-4 16,0 0 0-16,-5 1-7 0,3 2 0 15,0-1-2-15,6 2-4 0,9 1-7 16,8 0-8-16,0 0-13 0,2 2-26 0,0 0-34 15,2-1-72-15,4 0-175 0</inkml:trace>
  <inkml:trace contextRef="#ctx0" brushRef="#br0" timeOffset="182797.45">31914 13166 310 0,'2'-5'59'0,"2"5"-13"0,1 0-15 15,-1 10-9-15,-2 14 17 0,0 7-5 16,-2 13-17-16,0 4-4 0,0 5-3 16,-2 1-6-16,-9 2 1 0,-1-3 3 0,-4-6-3 15,3-4 2-15,-1-9-4 16,3-9 3-16,3-9 2 0,4-7-3 15,0-5-2-15,2-4 10 0,2 0-1 16,0-5-6-16,0-9-5 0,0-8-1 0,18-4 1 16,1-4-1-16,8 0-1 0,0 1 1 15,2 0 1-15,0 3-2 0,4 4 0 16,-4 3 0-16,2 7 3 0,-7 7-3 15,3 4-3-15,-4 1 3 0,-4 1 3 16,-3 9-3-16,-6 4 0 0,-1 2 1 0,-7 2-1 16,0 2 1-16,-2 1 0 0,0-1 1 15,-13-2 2-15,-3 0-2 16,-3-4-2-16,-1-2 2 0,-1-1 2 15,0-2-2-15,1-1-2 0,-1-4 2 0,4 1 1 16,3-5-2-16,4 0-1 0,8 0 2 16,-3 0 1-16,5 0-2 0,0 0-8 15,7 0-5-15,9 0 8 0,5 0 2 16,6 0-6-16,2 0-4 0,6-1-1 15,2-1-6-15,4-1 2 0,7-3 6 0,-1 0 7 16,3-3 2-16,-2-4 0 0,-7-1 3 16,-2-2 3-16,-8-2 2 0,-2 1 5 15,-10 0 9-15,-7-1 6 16,-6 3-1-16,-6-2-10 0,-2 2 0 15,-12 2-4-15,-9 4-1 0,-8 5 8 0,0 4-17 16,-4 0 7-16,4 10-1 0,0 7-4 16,4 3 6-16,6 5 1 0,9 4-3 15,4 1 2-15,8 2-5 0,14-4 0 16,7 0-3-16,12-7-2 0,2-3-7 15,15-4-6-15,5-10-1 0,10-4 6 0,-1 0-8 16,-2-12-15-16,0-4-19 0,-11-7-55 16,3-4-145-16,-8-3 23 0</inkml:trace>
  <inkml:trace contextRef="#ctx0" brushRef="#br0" timeOffset="184859.57">17676 15736 306 0,'0'-5'62'0,"0"4"-28"16,0 1 26-16,0 0-14 0,0-1-7 16,0 1-9-16,0 0-12 0,0 6-11 15,-2 12 10-15,-2 7-2 0,2 2-3 16,-5 0-3-16,3 2 2 0,2-4-4 15,0 0 2-15,0-3-4 0,2-4 1 0,0-3-5 16,0-3-2-16,0-3 2 0,4-4 1 16,7-3-3-16,-1-2-8 15,6 0-10-15,7-8-13 0,4-9-24 16,0-6-30-16,0-2-44 0,-2-3-193 15</inkml:trace>
  <inkml:trace contextRef="#ctx0" brushRef="#br0" timeOffset="185402.6">18031 15888 159 0,'0'0'45'15,"0"0"13"-15,3-3-3 0,-1-7-19 16,4-3-3-16,2-7-4 0,4-1-2 16,3-7-2-16,4-1-1 0,-3-5-8 15,3-2-4-15,-5-1 2 0,-1-4-4 16,-3 1-4-16,-4-2 6 0,-6-1-3 0,0-3 0 15,-8-2-5-15,-5-2-2 0,-1-2 0 16,-3 5 1-16,1 4-3 0,4 10-1 16,-3 10 4-16,5 11 2 15,-1 6 3-15,7 6-3 0,0 0-1 0,0 17-4 16,4 9-2-16,0 10 1 0,0 9 2 15,0 10 1-15,8 9-2 0,9 9-1 16,-1 9 3-16,5 8 0 0,4 9-1 16,4 9-3-16,0 2 3 0,0-1 2 15,2-5-2-15,-9-9-2 0,-1-10 3 0,-9-10-2 16,-3-9-2-16,-7-11 1 0,-2-11 1 15,0-14 2-15,-4-11-3 0,-9-11 1 16,-1-8 1-16,1 0 5 0,-3-15-4 16,-1-9 1-16,-1-8 1 0,3-7 1 15,-1-3 3-15,1-7-4 0,3 1 3 16,6-2-5-16,1 2 0 0,5 3-1 15,3 3 1-15,9 2-2 0,7 10-2 16,3 11-1-16,1 9 2 0,6 10 0 16,0 0 1-16,6 11-6 0,4 7 2 0,7 0-3 15,1 3-8-15,5-3-10 0,6-3-19 16,0-7-41-16,6-8-101 0</inkml:trace>
  <inkml:trace contextRef="#ctx0" brushRef="#br0" timeOffset="186536.66">22321 8220 19 0,'-9'0'30'0,"1"0"-27"0,-4 1 103 15,1 0-61-15,-1 0-2 0,4 1 4 0,0-1-10 16,-1 0-8-16,3 1-3 0,0-2-3 15,0 3 7-15,-1-1-2 16,1 0-1-16,2 0-2 0,-4 0-4 0,4 1 1 16,0-2-6-16,-3 2 2 0,5-2-4 15,-2 0 4-15,0-1 0 0,4 0-10 16,0 0-4-16,0 0-1 0,12 0-3 15,9 0 6-15,6-3-1 0,8-10-2 16,4-1 0-16,-1-1-4 0,3 1 2 16,0 2 1-16,-3 0-2 0,-3 5 0 0,-11-1 0 15,-5 4 0-15,-7-1 2 0,-7 4-3 16,-1 1 0-16,-4 0 1 0,0 0 1 15,-4 6-8-15,-5 4-6 0,-3 4-9 16,-3-2-13-16,5 1-24 0,-4-1-37 16,-1-5-50-16</inkml:trace>
  <inkml:trace contextRef="#ctx0" brushRef="#br0" timeOffset="186776.68">22395 8203 175 0,'0'-3'165'0,"2"3"-120"0,-2 0 10 15,0 0-16-15,0 0 2 0,0 14-2 16,0 5-12-16,0 5-3 0,-2 2-4 16,-2 0-3-16,2 6-1 0,-2 0-5 15,0 0-2-15,2 1-4 0,0 0 0 16,0-5-3-16,2 2-2 0,0-6 0 15,0-3 3-15,6-3-2 0,4-7-15 16,5 0-9-16,-1-7-9 0,7-4-17 0,1 0-31 16,5-6-35-16,-2-8-136 0</inkml:trace>
  <inkml:trace contextRef="#ctx0" brushRef="#br0" timeOffset="187307.71">22786 8350 87 0,'0'-2'247'15,"0"2"-218"-15,0 0-2 0,0 7 4 0,0 6 15 16,0 5-4-16,-2-2-20 0,0 1-10 16,0-3-4-16,0-4 0 0,-5 1-1 15,3-4 4-15,-4 0 4 0,4-4-3 16,-2-2 5-16,-1-1-5 0,5 0-4 15,-2-5 0-15,4-8-3 0,0-5-3 0,13-5-2 16,5-2 1-16,3-4 2 16,4-2-3-16,0-2 1 0,3-2-1 15,3 1 0-15,3-1 1 0,-1 4-3 16,2 3 2-16,-2 8 2 0,-6 7-1 0,-5 10-3 15,-3 3 2-15,-7 1 3 0,-1 13-3 16,-5 3-1-16,-6 7 1 0,0 2 4 16,0 4-2-16,-8 0-3 0,-5 3 3 15,-3 0 2-15,-3-2-5 0,-1 0 2 16,-5-4-3-16,4-1 6 0,-2-5-3 0,1-3-3 15,1-4 1-15,0-5 2 0,7-5-2 16,3-3 0-16,5-1 0 0,2 0 3 16,4 0-3-16,0-5-5 15,2-5-1-15,13-2 7 0,3 1-3 0,3 2-1 16,-5 3 2-16,1 5 4 0,-5 1-4 15,3 0-1-15,-3 2 4 0,3 7-2 16,-1 5 1-16,1-2 0 0,1 2 0 16,1-1 0-16,-1 1 0 0,-1-1 0 15,-1-2 1-15,-3-2 3 0,-3-3-3 0,-2-1-4 16,-2-1 3-16,0 0 2 0,0-3-11 15,1-1-22-15,1 0-12 0,2 0-14 16,0-5-35-16,-2-6-116 0</inkml:trace>
  <inkml:trace contextRef="#ctx0" brushRef="#br0" timeOffset="187540.72">23439 8153 390 0,'0'0'58'15,"0"0"-10"-15,0 7-6 0,0 9-3 16,0 6 2-16,-4 6-15 16,-2 7-10-16,-5 2-3 0,-1 2 1 0,6 1-4 15,-2-2-6-15,3-1 3 0,5-4-4 16,0-7-3-16,0-2-1 0,2-4 1 15,7 0-17-15,3-6-23 0,-2-1-30 16,1-3-58-16,-3-2-243 0</inkml:trace>
  <inkml:trace contextRef="#ctx0" brushRef="#br0" timeOffset="188656.79">19696 15544 35 0,'-9'0'72'16,"-1"0"-64"-16,0 3 90 0,-3-1-52 15,5 0-15-15,-4 0 13 0,3 0-8 16,-1-1-2-16,4 2-5 0,0 1-7 16,1-3-4-16,3 1 4 0,0-2-7 0,2 1-7 15,0-1-3-15,0 0 0 0,0 0 8 16,9 0 5-16,1-3-4 15,6-7-4-15,5-1 1 0,6-6-7 16,6-3-1-16,4-4 1 0,7 1 1 0,-1 1 1 16,5 3-3-16,-3 4-1 0,1 2 2 15,-9 4-1-15,0 3-3 0,-8 2 0 16,-11 4 1-16,-1 0 0 0,-13 0-2 15,0 0 0-15,-4 2 1 0,0 3-1 16,0 3-6-16,-10 2-6 0,-2 3-8 16,-1-2-14-16,3 3-29 0,-3-1-34 0,-3-2-103 15</inkml:trace>
  <inkml:trace contextRef="#ctx0" brushRef="#br0" timeOffset="188913.8">19911 15484 420 0,'-11'-12'57'0,"5"9"-19"0,4 3 30 0,0 0-23 16,0 0-12-16,0 8-9 0,-5 10-10 15,-1 7 3-15,2 6-2 0,2 1-8 16,-4 4-2-16,8 2 2 15,0-2-5-15,0-1-2 0,0 0 1 0,0-1 2 16,0 0 0-16,8 1-3 0,0-4 0 16,5-5-7-16,3-7-4 0,5-4-10 15,2-6-12-15,3-3-8 0,3-4-21 16,4-2-49-16,-4 0-112 0</inkml:trace>
  <inkml:trace contextRef="#ctx0" brushRef="#br0" timeOffset="189507.83">20392 15551 221 0,'0'-10'112'15,"2"3"-86"-15,-2 3 25 0,0 4-4 16,0 0-18-16,0 0-8 0,0 9-9 0,0 5 13 15,0 3-4-15,0 3-10 0,0 1-2 16,-8-2 4-16,2 3 0 0,-7-3-3 16,3-1 2-16,-4 0 1 0,5-6-6 15,-1-3 0-15,2-5-4 0,1-3 5 16,5-1-3-16,0 0 0 0,0-6-1 15,2-9 0-15,0-4-3 0,4-5-3 16,11-4 2-16,-1-2 2 0,5-1-1 16,2-1-2-16,-1-1 0 0,5 0 2 15,2 0-1-15,4 4-1 0,0 5-1 0,0 5 3 16,-2 3-1-16,0 7-2 0,-4 4 1 15,-5 5 4-15,1 0-1 0,-4 7-3 16,-3 8 3-16,-6 2 1 0,1 3-1 16,-5 3-2-16,-4 3 2 0,0 1-2 15,0 2 3-15,-9 0-2 0,-3-3 1 16,-5 0 0-16,-1-3 0 0,-5 1-1 15,0-2-1-15,-6-1 1 0,5-2 1 16,-1-2-3-16,4-3 1 0,3-4-1 16,1-3-2-16,9-4-5 0,4-3 4 15,4 0-2-15,0-4-8 0,2-6-1 0,8-3 4 16,5 2-3-16,1-1 0 0,3 6 3 15,-1-1 4-15,-1 5 4 0,-1 2 1 16,-1 0 2-16,-3 3-2 0,-1 4 4 16,-1 2-2-16,0-2-1 0,1 2 7 15,-1 0 2-15,2 0 2 0,1-3 0 0,3 1-4 16,1-1 1-16,-5-4-3 15,5 1-5-15,-9-2 1 0,6 0-4 16,-3-1-10-16,1 1-5 0,1 0-15 16,-7-1-35-16,2 1-34 0,-4-1-92 0</inkml:trace>
  <inkml:trace contextRef="#ctx0" brushRef="#br0" timeOffset="189808.84">21134 15382 244 0,'0'0'68'0,"0"0"-17"16,0 0 13-16,0 3-18 0,0 8 12 15,0 3-15-15,0 3-12 0,0 4-4 16,-4 3-4-16,0 2-6 0,-4 5-6 0,2-1 4 16,1 2 0-16,-3 1-5 0,2-3-6 15,2 2-1-15,-2-4 3 0,3-2-6 16,1-5 0-16,2-4 2 15,0-2 0-15,0-2-8 0,9-3-16 0,3-1-15 16,1-2-17-16,1-2-47 0,0-2-73 16</inkml:trace>
  <inkml:trace contextRef="#ctx0" brushRef="#br0" timeOffset="190468.89">22575 15538 77 0,'4'-4'97'0,"-4"1"17"16,4 2-41-16,-2 1-15 0,0 0-8 16,0 0-10-16,1 0-10 0,-1 4 1 15,-2 11-2-15,0 5-5 0,0 6-6 0,-7 4-6 16,-1-1-2-16,-4 3-1 15,3-1-4-15,3-3-3 0,0-4-1 16,4-4 2-16,2-3-3 0,0-7-2 16,0-2 0-16,10-6-10 0,7-2-10 0,10-2-16 15,4-15-17-15,6-3-29 0,4-8-51 16,-3-1-160-16</inkml:trace>
  <inkml:trace contextRef="#ctx0" brushRef="#br0" timeOffset="190731.9">22972 15459 2 0,'-19'-8'322'0,"-3"3"-282"16,-3 5 17-16,4 0-6 15,-2 5-20-15,7 7-5 0,8 0-11 16,1 4-3-16,7-1-7 0,4 4-5 0,11-2-2 16,8 0 4-16,4-1 0 0,4-2-3 15,0-1 0-15,0 0-2 0,-5 0 0 16,-1-1-5-16,-4 5 3 0,-5-3 4 15,-5 1 3-15,-7-2-3 0,-4-2 1 16,-4 2 2-16,-11-1 3 0,-1-1-1 16,-7 2 4-16,-2 0 0 0,-2-2 0 0,-2-1-2 15,3-1-3-15,-1-5 0 0,4 2-2 16,11-2-1-16,3-4-2 15,9 0-5-15,0 0-24 0,11 0-38 16,5-5-40-16,5-6-166 0</inkml:trace>
  <inkml:trace contextRef="#ctx0" brushRef="#br0" timeOffset="191131.93">23714 15462 222 0,'0'-3'51'0,"-6"1"23"15,-5 0-13-15,3 2-18 0,-8 0 8 16,-3 0-9-16,-2 6-9 0,-1 6-6 15,1 4-3-15,0 4-3 0,5 1-5 0,5 1-9 16,5 0-2-16,4-3-3 0,2-2-1 16,2-5-2-16,13-5 1 0,3-2 1 15,7-5 1-15,2 0-2 0,6-11-3 16,0-6-3-16,-2 0 1 0,-4-2-2 15,-4 3 6-15,-7 2 1 0,-1 4 1 16,-13 3-2-16,2 5 1 0,-4 2 3 16,0 0 5-16,0 0-4 0,-8 11-4 15,-1 7 4-15,-3 1-1 0,4 5-1 16,6 1-1-16,0 0-1 0,2 0 0 0,8-1-2 15,10 0-14-15,9 3-4 0,11-2-22 16,11-5 23-16,11-6-90 0,0-14-240 16</inkml:trace>
  <inkml:trace contextRef="#ctx0" brushRef="#br0" timeOffset="192092.98">25155 15257 102 0,'2'-3'160'15,"-2"2"-95"-15,0 0-7 0,2 1-9 16,-2 0-9-16,2 0-8 0,2 2-15 16,0 8 10-16,5 7-3 0,-7 5-4 0,2 4-11 15,0 3-2-15,2 4-3 0,-2 0 2 16,2-1-3-16,1-2-3 15,-5-5 2-15,4-3 1 0,-4-5-1 16,-2-4-2-16,0-7 1 0,0-2 2 0,0-4 1 16,0 0 2-16,0 0 4 0,0-6-3 15,0-7-7-15,0-7-1 0,0-5 2 16,0-5-1-16,8-1 0 0,0-5-1 15,3 0 2-15,1-1-2 0,1-4 2 16,-1 1-1-16,0 1 0 0,3 1 0 0,-1 5-1 16,5 6 1-16,-2 11-3 0,1 5 1 15,1 7 2-15,-1 4-3 0,-3 0 1 16,-3 1 3-16,1 9-1 15,-9 1-1-15,2 2 0 0,-6 2 3 0,0 2 0 16,0 3-2-16,-8 0-1 0,-5 1 3 16,-1-1-1-16,-1 1-2 0,5-1 1 15,2-3 1-15,4-3 0 0,2-1-3 16,2-2 1-16,0-3 2 0,6-2-1 15,-2-1-2-15,2-3 2 0,2-2 2 16,3 0-2-16,1 0 0 0,-2-2 0 0,1-4 0 16,3 2 1-16,-1 0-2 0,3 4 0 15,-3 0 2-15,-1 0-1 0,-2 0-1 16,3 8 0-16,-3 3 2 15,-4 1 0-15,-2 0-4 0,-4 4 1 0,0 0 4 16,-4-1-1-16,-2 1-1 0,-2-3 0 16,-1 0 2-16,-1-2-2 0,-2 1 0 15,1-2 1-15,-5-2 4 0,-1 1-3 16,1-2 1-16,-1 1 0 0,-1-2 2 15,3-2-6-15,1 1 1 0,-1-4 2 0,5-1-4 16,2 0 1-16,1 0-12 0,5 0-9 16,2 0-16-16,0-2-37 0,0-2-47 15,11 1-120-15</inkml:trace>
  <inkml:trace contextRef="#ctx0" brushRef="#br0" timeOffset="192461">26205 15124 220 0,'0'-6'73'0,"0"2"-8"15,0-2 3-15,0 1-27 0,-6-2 0 0,-7 1-6 16,-1 2-13-16,-3 0 2 0,-5 4-4 15,-3 0-4-15,-6 4 3 0,-6 13-8 16,-5 6 3-16,-3 7 1 0,1 7-3 16,3 4-5-16,6 0 2 0,14 0 2 15,11-5-7-15,10-4-5 0,4-4 2 0,12-3 1 16,11-4-1-16,4-6-5 16,9-4-6-16,9-6-12 0,5-3-15 15,6-2-10-15,2 0-23 0,-4-10-40 16,-9-7-257-16</inkml:trace>
  <inkml:trace contextRef="#ctx0" brushRef="#br0" timeOffset="192849.03">26649 15148 321 0,'0'0'50'0,"0"0"12"16,0 0-17-16,0 0-5 0,0 7 11 15,0 6-13-15,-4 5-9 0,0 2-1 0,0 4-6 16,-2 3-10-16,0 0 0 0,-3 2-5 15,3-2 0-15,-2-1-5 0,2-4 1 16,4 0-3-16,2-6 0 0,0-2 1 16,2-5-7-16,10-6-21 0,5-3-3 15,3 0-27-15,3-7-40 0,0-6-75 16</inkml:trace>
  <inkml:trace contextRef="#ctx0" brushRef="#br0" timeOffset="193189.04">27059 15200 363 0,'-11'-5'41'0,"-1"0"10"16,-1 3-13-16,-1 2-11 0,-3 0 14 16,1 0-12-16,-3 1-10 0,3 10 0 0,-1 3-1 15,5 3-10-15,2 2-2 0,3 1-6 16,5 1 1-16,2-2-1 0,0 1 0 15,13-1 0-15,3-4-1 0,5-2 2 16,6-3-2-16,2-6-7 0,0-3-1 16,0-1 6-16,-1-5-2 0,-1-8 2 15,0-5 3-15,-2-1 1 0,-4-3-1 16,-3-1-1-16,-3 1 2 0,-5 0 1 15,-4 0 4-15,1 4 1 0,-7 1 5 16,-5 3-1-16,-7 2-5 0,-7 2-3 0,-1 0 2 16,-3 3-1-16,-2 1-3 0,-4 3-3 15,-2-1 3-15,0 4-1 0,6 0-12 16,7 0-5-16,14 4 6 0,4 8-19 15,0 3-55-15,0 1-140 16</inkml:trace>
  <inkml:trace contextRef="#ctx0" brushRef="#br0" timeOffset="196617.24">27780 15054 19 0,'0'0'31'0,"2"0"-2"15,0 0-16-15,-2 0 72 0,0-1-9 16,0 0-45-16,0-2 6 0,0 1-4 15,0-1-6-15,0-1 4 0,0 0-3 16,0 1 1-16,-4-2-5 0,0-1 1 0,0-1-4 16,0-1-1-16,-5-2-5 0,-1 3 3 15,-2-1-2-15,-3 2-3 16,-1 3 0-16,-3 2-4 0,-4 1-4 15,5 0 1-15,-7 9-5 0,4 7 0 0,1 5 1 16,1-1 0-16,4 2-2 0,7 0-2 16,8 2 2-16,0-1 2 0,4-2-5 15,15-5 3-15,2-5 1 0,1-3 1 16,3-7-2-16,0-1-2 0,2 0 4 15,0-9-1-15,-5-5-1 0,-3-1 0 16,4-4 0-16,-9 1 3 0,1-1-2 0,-3 1 0 16,-2 1 3-16,-3 3 1 0,-5 1 5 15,0 2-1-15,-2 4 1 0,0 3 0 16,-4 4-4-16,-3 0-4 15,-3 6-2-15,0 13 0 0,-1 5 2 0,-1 5-2 16,4 1-2-16,-3 3 3 0,9 2 0 16,-4 0-1-16,6 1-2 0,-4-1 2 15,4-2 0-15,0-2-1 0,-4 1 2 16,0-4 0-16,-5-4-2 0,1-4 2 15,0-6-1-15,4-3 1 0,0-3-2 0,-3-1 0 16,3-2 3-16,2-2 0 0,2-3-2 16,0 0 0-16,0 1 0 0,0-1-3 15,0 0-9-15,0 0-6 16,0 0-8-16,0 0-8 0,0 0-12 0,2 0-21 15,2 0-19-15,3 0-131 0</inkml:trace>
  <inkml:trace contextRef="#ctx0" brushRef="#br0" timeOffset="197647.3">28942 15052 29 0,'-4'-2'55'16,"-5"-1"61"-16,5 3-65 0,-4 0-19 15,4 0 3-15,-2 0-10 0,-1 0-2 16,1 0-3-16,0 3-4 0,4 3 0 15,-4-3 5-15,4 0 2 0,-5 1-2 0,3-2 1 16,2 0-1-16,-2-1-1 0,4-1-3 16,0 0-10-16,0 0-3 0,2 1-5 15,13 3 5-15,5-4 0 16,7 0-2-16,6 0 3 0,7-7-3 0,-1-3-2 15,2 0 0-15,-2 1 2 0,-1-1 0 16,-1 0-2-16,-8-1-2 0,-4 1 4 16,-3-1 0-16,-7 1-2 0,-5 3 0 15,-6 2 2-15,-4 0-1 0,0 3 3 16,-4 0-4-16,-4 2-2 0,-2 0-7 15,-3 2-11-15,-1 8-11 0,1 1-19 0,-5 2-33 16,-3-4-69-16</inkml:trace>
  <inkml:trace contextRef="#ctx0" brushRef="#br0" timeOffset="197885.31">29101 15057 310 0,'0'0'78'0,"0"0"-36"0,0 0-4 15,-6 12 0-15,2 5 5 0,-7 9-10 16,-1 2-14-16,-3 5-9 0,-3 1 3 16,-1 2-2-16,5-1 0 0,-3-3-10 15,11-2 1-15,0-4 1 0,6-5-2 16,0-4-3-16,6-6-3 0,4-4-12 15,9-7-5-15,4 0-13 0,1-6-9 16,7-8-32-16,0-3-51 0,-2-5-128 16</inkml:trace>
  <inkml:trace contextRef="#ctx0" brushRef="#br0" timeOffset="199309.39">29415 15162 39 0,'4'0'41'0,"-4"0"22"16,0 0-51-16,2 3 7 0,-2 1 12 15,0 3-5-15,0 0 3 0,0 0-8 16,0 1-9-16,0 2 4 0,0 0 2 16,0 3 2-16,0 0-2 0,-2 0 4 0,2-1-6 15,-4-2-3-15,0 2 5 0,2-5 0 16,-2 0-7-16,0-4 0 0,0-2 3 15,-1-1 4-15,1 0-6 0,4 0-4 16,-2-5-2-16,2-5-1 0,0-2-4 16,4 0-3-16,7-1 2 0,1 1 1 0,3 1-2 15,1 1-2-15,3 2 3 16,-3 0-7-16,3 1-6 0,-1 1-3 15,3 0 2-15,-2 3 4 0,3 0 2 16,-1-1-7-16,-2 1 14 0,-1-1 2 0,1-1-2 16,-5 0 1-16,3-1 3 0,-9 0 1 15,0-1 5-15,-3 0 3 0,-3 0 4 16,-2 2 0-16,0-2-3 0,0 2 0 15,-7-1-1-15,1 2 0 0,0 2-1 16,0 0-6-16,-2 2 1 0,-1 0-1 16,1 0-1-16,2 0 0 0,2 0 0 0,-2 0 0 15,-1 3 0-15,5 1-2 16,-2 0 0-16,0 1-1 0,4 0 0 15,-4 1-2-15,0-1 2 0,2 1 1 16,0-2-2-16,0 1-2 0,-1 0 3 0,1 1 1 16,2 1-2-16,-4-1 0 0,2 1 1 15,0 1 1-15,0-1-1 0,-2 0-2 16,2 1 3-16,0-1-1 0,2 1 0 15,-2 0-2-15,0 1 1 0,2 0 3 16,0 0-2-16,0 2-3 0,0-2 4 0,0 0 0 16,6-2-2-16,2 0 0 0,-2-4 0 15,5-1 1-15,-1-2 1 16,7 0-2-16,-3-2 3 0,3-9-2 15,3-2 0-15,-3-3-2 0,1 2 2 0,-3-2 2 16,-5-1-3-16,-4 2-1 0,-4-1 3 16,0 4 0-16,-2 2 0 0,0 3-1 15,0 3 1-15,-2 2 1 0,-6 2-5 16,0 0 2-16,2 1-2 0,-1 8 3 15,3 3-2-15,-2-1-3 0,2 2 4 0,4-3 0 16,0 0-1-16,0-1-4 0,0 0-1 16,10-3 0-16,1 0-2 0,1-3 4 15,3-3 2-15,1 0 2 16,1 0 0-16,-3-5-1 0,5-4 1 0,-9-1 2 15,2 1-2-15,-1 0-1 0,-1 0 2 16,0-1-1-16,-3 0 0 0,-1 2-1 16,-2 1 3-16,-2 2 3 0,-2 3 1 15,2 0-4-15,-2 1 6 0,0 1-1 16,0 0-5-16,0-1-2 0,0 1 0 0,0 0 0 15,0 0-2-15,0 0-1 0,2 1 5 16,-2 4 1-16,0 1-3 0,2 2-1 16,-2-3 2-16,2 4 2 0,-2-3-3 15,0 3-1-15,0 1 3 0,0-1 0 16,0 1-3-16,0 0 1 0,0 3 2 15,0-3 1-15,0 0-3 0,-2-1-1 16,2-4 2-16,0 1 0 0,0-3-2 16,0-1-1-16,4-2 3 0,5 0 2 15,1-5-2-15,0-5-2 0,1-1 2 0,1-1 1 16,0 0-3-16,1-1-1 0,-1 0 2 15,-1 1-1-15,1 1-2 0,-4 2 1 16,3 1 0-16,-5 3 1 0,0 1-3 16,-2-1 1-16,-2 5 3 0,-2 0-3 15,0 0 2-15,0 0 0 0,0 5 3 16,0 1-1-16,0 1-2 0,0-1-1 15,2 1 3-15,4 1 0 0,-1 0-3 16,3 0 1-16,0 0 2 0,2 0 0 16,-1-2-3-16,-3-1-2 0,0-3-6 15,2-1 8-15,1-1-3 0,1 0 3 0,0 0-3 16,3-2-1-16,1-4 4 0,1-2-8 15,1-3 2-15,1 0 6 0,3 0-8 16,-3-2 3-16,0 2-3 0,-5 0 7 16,-4 0-2-16,-4 2 4 0,-4-1 2 15,0 2 1-15,0 0 0 0,0 4-2 16,-8 0 9-16,0 2 2 0,0 2-5 15,-3 0 5-15,3 0-3 0,2 0 0 16,2 0-2-16,-1 0-4 0,3 3 0 16,2 4-2-16,0 1-2 0,0 1 0 0,7 2 2 15,1 0 0-15,2-1-2 0,1 1-2 16,-3-2 2-16,4 2 1 0,-6-1-9 15,1-2 9-15,-5 1 1 0,-2-1 0 16,0 0 1-16,0-2-1 0,0 3 5 16,-7-1 4-16,-3 1-2 0,0-1 4 0,-1 0 4 15,-3 2-5-15,2-3-1 16,-5 3 1-16,3-2-1 0,1-2-5 15,3 0-2-15,4-3-2 0,4-2 1 16,2-1-4-16,0 0-14 0,4 0-8 0,10 0-6 16,5-6-25-16,4-10-45 0,1-3-99 15</inkml:trace>
  <inkml:trace contextRef="#ctx0" brushRef="#br0" timeOffset="199750.42">30513 15120 333 0,'0'-1'55'0,"-6"1"0"15,-1 0-3-15,-1 0-31 16,-2 9 8-16,4 2-8 0,-5 2-13 15,3 4-2-15,2 0-4 0,-3 0-2 0,5-1 2 16,0 0-3-16,4-1-3 0,0-3-5 16,11 0-3-16,3-1-15 0,5-1 1 15,3-5 18-15,3-5 15 0,4 0-73 16,-2-3 37-16,0-7 21 0,-2-1 14 15,-7-1-21-15,-7 1 5 0,-3 1 12 0,-6 1 10 16,-2-1 6-16,0 1 0 0,-6 1 18 16,-5 1-5-16,1 0-10 0,2 4 3 15,0 0-1-15,-3 2-5 16,7 1-1-16,0 0-6 0,4 0-8 15,0 1-4-15,0 8 0 0,4 2-1 0,4 0 1 16,5 0 2-16,-5-1 0 0,6 2-5 16,-7-1-5-16,1 3 6 0,-4-4 1 15,0 4 1-15,-2 3 1 0,-2-5 2 16,0 2 0-16,0-4-1 0,-6-3 2 15,-2 0 3-15,0 2 9 0,-3-1-4 0,-1-1 0 16,-3 1 5-16,1-2-5 0,1 0-4 16,-1-1-4-16,4 1 0 0,1-3-1 15,7-2-3-15,2 0 0 16,0-1-11-16,0 0-8 0,9 0-5 0,7 0-9 15,3-10-27-15,1-2-34 0,5-2-52 16,-6-6-121-16</inkml:trace>
  <inkml:trace contextRef="#ctx0" brushRef="#br0" timeOffset="200522.46">30897 14871 200 0,'2'-15'110'16,"-2"2"-81"-16,0 3 17 0,0 6-13 16,0-1 18-16,0 3-10 0,0 1-18 15,0 1-10-15,0 0-12 0,0 16 0 16,0 8 8-16,0 8-4 0,-6 3-3 15,2 4 0-15,0 3 1 0,-2-3-2 16,-5 1 0-16,-1-3 0 0,0-2 2 16,-3-4-1-16,1-3-2 0,3-5 0 15,7-6 2-15,0-4-1 0,4-4-2 0,0-5 0 16,0-4 1-16,10 0 0 0,5-1-3 15,10-7 0-15,1-1-4 0,3-1 3 16,0 1 2-16,0-1-7 0,-8 4 10 16,-5-1-1-16,-1 3-2 0,-7-2 1 15,3 3 3-15,-5-1 0 0,2-2 1 16,-2 3 0-16,-2-1 9 0,-2 0 2 15,3 1-8-15,-3 1 0 0,-2 1 4 16,0-1-4-16,0 0 0 0,0 1-1 16,0 0 2-16,0 1-3 0,-5 0-4 0,1 0 3 15,-4 0 1-15,0 2-1 0,0 4-1 16,-3 3 0-16,3 2 0 0,0 2 1 15,-3 1-2-15,5 2-1 0,2 1 1 16,0 0 0-16,4 0-3 0,0 2 2 16,10 3 1-16,9-2 0 0,4-3-2 0,5-5 1 15,1-6 2-15,2-6 1 16,-2 0-3-16,-4-1 0 0,-6-11 1 15,-5 2-1-15,-5-1 1 0,-5-2 1 16,-2 1 1-16,-2-2 0 0,0 0-3 16,-2 0 2-16,-7 2-2 0,1 0 3 0,0 1-3 15,0-2 0-15,3 2 4 0,1-2-3 16,2 1-2-16,2 4-1 0,0 1 2 15,9 5-2-15,-1 2 0 0,0 0-2 16,0 0 2-16,5 0-2 0,1 5-5 16,1-4 2-16,1-1 1 0,-1 0 3 15,-1 0-1-15,-4 0 4 0,-1 0 1 16,1 2-1-16,-2 1-2 0,1 2 1 15,-3 2 2-15,-4 0-1 0,-2 3-1 16,0-1 2-16,0-1 1 0,0-1-2 0,0 0 0 16,0-3 0-16,0-1 1 0,0-1-2 15,4-1 0-15,4-1 2 0,7 0-1 16,7-6 0-16,7-8-3 0,7 1 1 15,3-2 1-15,-2 2 1 0,-4 4-1 16,-2 1 0-16,-4 1 2 0,0 5-1 0,-2-1-1 16,-1 2 1-16,-5 0 0 15,2 1 0-15,-3 0-2 0,1 0-1 16,0 0 1-16,-1 0-2 0,5 0-25 15,0 0-11-15,-1 0-24 0,-3 0-93 0</inkml:trace>
  <inkml:trace contextRef="#ctx0" brushRef="#br0" timeOffset="201247.51">30653 14717 492 0,'-12'-1'56'0,"4"1"-57"16,1 5 1-16,3 1-29 0,-6-4-66 16,2-2-159-16</inkml:trace>
  <inkml:trace contextRef="#ctx0" brushRef="#br0" timeOffset="204365.68">20454 16575 42 0,'8'-12'50'0,"-3"2"-32"0,-1 4-17 0,0-2 133 16,-4 1-105-16,0 2-2 0,2-1 6 15,-2 1-9-15,0 0-4 0,0-1-2 16,0 3-2-16,0 0 1 0,0 0-4 16,-4 2-2-16,2 1 1 0,-5 0-8 15,3 0-1-15,-2 4-1 0,2 3 4 16,0 2-4-16,-4 0 0 0,-1 0 3 15,-5 3 1-15,-1 2-1 0,-5 6 1 16,-3 7 1-16,-6 7 5 0,-2 8-2 16,-4 10-1-16,-2 8 3 0,0 4 0 0,5 5 9 15,4 0-12-15,7 2-4 0,6-3 1 16,9-1-5-16,6-4-2 0,4-6 1 15,17-6 2-15,12-7-6 16,11-4-16-16,3-8-16 0,9-3-22 0,0-9-6 16,-1-8-73-16</inkml:trace>
  <inkml:trace contextRef="#ctx0" brushRef="#br0" timeOffset="204876.71">20824 17163 143 0,'0'-7'48'0,"0"5"-5"0,0 2 9 16,0 0-29-16,0 5-2 0,0 9 4 15,0 2-1-15,0 3-2 0,-4 3-8 16,2 2 3-16,0 2 0 0,0-2-1 15,-2 0-2-15,2-5 2 0,0 0-4 0,0-5-1 16,-1-5-1-16,3-4-4 16,-2-2 1-16,2-3-4 0,0 0-2 15,0 0 6-15,7-15-2 0,7-8-5 16,5-5-2-16,5-2 4 0,1 0 0 15,0 1-4-15,-2 5-2 0,0 5 2 0,-5 5 0 16,-1 4-2-16,-5 6 4 0,-4 4 0 16,1 0 1-16,-5 9-3 0,0 9 0 15,-4 2 4-15,0 4-2 0,0 2 2 16,0 2-3-16,6 0 1 0,-4 1 4 15,2 0-3-15,0 0-1 0,-4 0 3 16,7-2 3-16,-5-4-7 0,6-1 4 0,-2-6 0 16,2-3-2-16,3-5-1 15,-1-5-4-15,5-3-9 0,3 0-21 16,3-11-28-16,2-7-22 0,-3-2-119 0</inkml:trace>
  <inkml:trace contextRef="#ctx0" brushRef="#br0" timeOffset="205482.75">21362 17423 71 0,'-5'0'77'0,"-1"0"-54"0,4 0 32 0,0 0-11 16,2 0-19-16,0 0 1 0,0 0-13 15,0 0-6-15,0 0-1 0,2-3 2 16,6 0 3-16,-1 1 4 0,1-1 0 16,-2 2 1-16,2-4 3 0,1 1-2 15,1-1-3-15,5-3-5 0,-1-2 4 0,5-3-2 16,-3-1-9-16,3-4 4 0,1 0-3 15,-3-3 1-15,-3 2-3 0,-3 1 0 16,-5 1 0-16,-6 2 3 16,0 0-3-16,-2 2 1 0,-8 2-2 0,-5 0 3 15,-1 3-3-15,-1 4-1 0,-2 3 4 16,3 1-2-16,-3 0-2 0,1 7-1 15,-1 9 4-15,2 0-1 0,3 6-1 16,0 0-1-16,3 2 2 0,5 3 1 16,2-1-2-16,4 4 0 0,0-1 0 0,0 1 1 15,10-2-1-15,5 1-1 0,-1-4 2 16,5-3 0-16,1-3-1 15,3-4 0-15,2-1 2 0,4-7-1 16,2-2 0-16,6-5 1 0,4-4 1 0,3-14-3 16,1-6 0-16,5-5 0 0,-2-4-1 15,1 0-3-15,-8-1 0 0,-7 1-1 16,-12 5-1-16,-7 5 0 0,-15 4-7 15,0 4 6-15,-6 5 7 0,-11 1-1 16,-4 8-1-16,-1 1 1 0,-3 0 1 16,-4 11 0-16,6 4-1 0,-2 3 1 0,7 3 4 15,5 1-4-15,1 0 0 0,8 4 0 16,4 1 1-16,0 0 1 0,10 3-5 15,5-5 6-15,3-1-6 0,5-5 4 16,4-2-13-16,6-6-2 0,4-5-8 16,0-2-9-16,5-4-7 0,-7 0-5 15,0-5-23-15,-2-6-25 0,-2-2-33 16</inkml:trace>
  <inkml:trace contextRef="#ctx0" brushRef="#br0" timeOffset="206058.78">22178 17376 80 0,'-12'-11'27'15,"1"2"33"-15,-3 3-10 0,2 1-14 16,1 5 6-16,-1 0-7 15,1 0-9-15,1 8-2 0,0 3-12 0,2 3-2 16,1 0 1-16,3 1 0 0,2 3-1 16,2 1 3-16,0 1-2 0,0 3 1 15,4 0 5-15,5-1-8 0,1 0-2 16,0-4-3-16,1-2 1 0,1-7-1 15,0-4-2-15,1-4 0 0,1-1 4 0,5-4 0 16,4-15-3-16,-1-6 1 0,1-7-2 16,6-3 1-16,-2-4-3 0,0-2 2 15,-2-2-1-15,-7-3 3 0,-3-1 3 16,-5-3 2-16,-2 1-5 0,-8-2 2 15,0 1-4-15,-6 0-2 0,-11 3 1 0,1 8 3 16,-5 13-4-16,1 12 2 16,-3 14 10-16,2 3-6 0,3 17 0 15,-1 10-6-15,7 6 0 0,3 7 0 16,7 10 1-16,2 3-2 0,0 4 0 0,8 2 3 15,9-1-1-15,0-1-3 0,1-4 2 16,7-8 0-16,0-11-3 0,2-12-6 16,2-12 5-16,2-7 4 0,-5-6 1 15,1-3-2-15,-2-14-1 0,0-4 2 16,-6-4-2-16,-3-1-6 0,1 3 4 0,-7 1 6 15,2 4-2-15,-8 2-1 16,3 6 0-16,-5 5 3 0,0 4-2 16,2 1-3-16,0 0-4 0,2 9 9 15,3 6-2-15,1 3-2 0,0 2 1 0,3 0 3 16,1 3-2-16,-1 0-1 0,1 1-1 15,-8-2 5-15,-2 0-2 0,-4-1-1 16,0 0-2-16,-6-1 10 0,-8-1 4 16,-5 2-5-16,-4 0 2 0,1-1-3 15,-5 0-2-15,2 0-4 0,8-3 0 16,-1-3 0-16,5-1-7 0,5-5-19 0,4 0-24 15,2-3-31-15,2 0-62 16</inkml:trace>
  <inkml:trace contextRef="#ctx0" brushRef="#br0" timeOffset="207870.87">23706 17306 41 0,'0'0'30'0,"0"0"-13"0,0 0 40 0,0 0 44 16,0 0-59-16,0 0-9 15,0 0-1-15,0-1-7 0,0-3 0 16,0 1 1-16,0 2-4 0,0 0 3 16,0 1 0-16,0 0 0 0,0 0-8 0,0 0-10 15,0 8-2-15,-6 10-1 0,-1 7 0 16,5 4-2-16,2 1-1 0,0 1 3 15,0-1-2-15,2-3-4 0,2-3 3 16,5-6-1-16,-3-4 1 0,-2-3-2 16,2-4 3-16,-4-3 2 0,-2-4-4 0,2 0-1 15,-2 0 7-15,0-7 4 0,0-9-8 16,0-4-2-16,2-6 0 15,1-1 4-15,-3-1-4 0,0-4-2 16,2 3 3-16,0-2-2 0,2 0 1 16,-2 5 1-16,4 0-1 0,-2 6-1 0,2 4 2 15,-1 4-6-15,-1 8 3 0,2 2 2 16,-2 2-4-16,2 0 1 0,0 4 2 15,-1 6 3-15,3 1-2 0,0 2-2 16,0 1 2-16,3-1 1 0,3 0-1 16,1-2-1-16,3-2 2 0,1-2-1 0,2-1 0 15,3-3 0-15,5-3 0 0,2 0 1 16,2 0-1-16,2-9-1 15,1-2 2-15,-3-3-1 0,-2 0 0 16,-4-3 0-16,-7 1-1 0,-5 2 4 0,-7 1-3 16,-6-1-1-16,-2 3 4 0,-2-1 1 15,-12 1-4-15,-1 4-2 0,-4 3 4 16,1 4 0-16,-5 0-2 0,0 3-4 15,1 11 4-15,-5 4 4 0,6 3-6 16,7 2 0-16,1 3 2 0,9 1 0 0,2 2 0 16,2 1-2-16,10-3 1 0,9-1 3 15,6-6-4-15,6-6 0 0,0-4 2 16,8-6 2-16,-2-4-2 15,3 0-2-15,-3-11 3 0,0-7 1 0,-2-1-2 16,-4-5-2-16,-2-1 3 0,-6 1 1 16,-7 2-2-16,-5 1-1 0,-5 3 2 15,-2 2 0-15,-4 5 1 0,0 1-4 16,0 3 6-16,-6 4-1 0,0 2-3 15,-1 1-2-15,5 0 1 0,2 8 1 0,0 4-4 16,0 1 2-16,9 2 2 0,3 1 1 16,2 2-1-16,-1 1-3 0,1-1 3 15,1 2 2-15,-3-4-2 0,1 3-2 16,-7-3 2-16,0 1 3 0,-6-1-4 15,0 0 1-15,-6-1 1 0,-7-1 4 16,-3-1-4-16,-3-2 2 0,-1 0 1 16,-5-4 4-16,0 1-2 0,-2-1-1 15,0-4-3-15,4-3 3 0,1 0-4 16,7 0-2-16,5 0 2 0,8-6 0 0,2-5-10 15,0 0-12-15,16-4-9 0,7-1-8 16,6 0-32-16,6-1-47 0,-2 0-142 16</inkml:trace>
  <inkml:trace contextRef="#ctx0" brushRef="#br0" timeOffset="209415.97">24712 17357 177 0,'0'0'51'0,"0"0"-44"0,0 0 41 0,0-2-21 15,0 0-3-15,0-2 11 0,2-1-15 16,3 3-7-16,1-1 4 0,2 0-11 16,5 0 2-16,1-2 6 0,3-2-6 15,-1-3-3-15,5-1-2 0,-3-2 3 16,5-3 3-16,-4-1-7 0,-1-1 13 15,-5-2-10-15,-3 1-2 0,-6 1 1 16,-4 2-2-16,0 3 5 0,-6 3-3 16,-4 4-6-16,-9 3 7 0,2 3 1 15,-3 0-3-15,-5 9 0 0,0 7 2 0,0 5 1 16,5 4-5-16,5 2 1 0,3 1 2 15,8 2 2-15,0 0-3 0,4 5-3 16,0-4 3-16,12 1-2 0,5-6-1 16,3-3-1-16,5-5 1 0,6-8 2 15,0-4-2-15,0-6-2 0,4 0 3 0,0-2-3 16,-4-11-3-16,-2-1-3 15,0-4-4-15,-6 1 7 0,2-3-3 16,-5 1-7-16,1 0 14 0,-2 0-3 16,-7-1 0-16,0 3 2 0,-5 3 3 0,-3 0 1 15,-4 6-2-15,0 0 1 0,0 3 2 16,0 0-1-16,-6 2 0 0,1 1 0 15,-1 1 3-15,2 1-3 0,-2-1 4 16,2 1-4-16,0 0 3 0,4 0-3 16,-2 0-2-16,-3 0-1 0,3 0 5 0,-4 0 0 15,2 5 0-15,-2 1-5 0,-2 0 7 16,-1 1 0-16,3 2-5 15,-2-2 2-15,2 1 0 0,-1 1 1 16,1-2-1-16,2 0-3 0,-2 2 6 0,2-3 0 16,0 1-4-16,2 1-1 0,0 1 3 15,-1 2 0-15,3-1-4 0,0 0 0 16,0 1 2-16,0-2-1 0,5 1 1 15,-3-1-1-15,4-2 2 0,-2 0-1 16,2-3-1-16,0 0-1 0,1-4 3 0,1 0 2 16,4 0-3-16,-1 0-2 0,3-2 3 15,-2-7 0-15,1 0-3 0,-1-2-2 16,3 1 3-16,-7 1-2 15,0 1-3-15,-6 1-3 0,-2 3 8 0,0 0-2 16,0 3 2-16,0 1-2 0,0 0 1 16,-6 0-2-16,0 8-2 0,2 2 0 15,2-1 2-15,2-2 1 0,0 0-8 16,2-4-2-16,10 1 0 0,3-4 5 15,-1 0 6-15,1-3-4 0,1-6 4 16,1 1 1-16,-1-5-2 0,-1 2-2 0,1-1 3 16,-3-1 3-16,1-1-5 0,-1-2 1 15,-1 1 2-15,-2 0 2 0,1 1-4 16,-5 3 1-16,-2 0 1 15,-4 2 2-15,0 4-4 0,0 0 4 0,0 4 1 16,0 1 1-16,0 0-5 0,0 0 0 16,0 0 2-16,0 8-2 0,0 2-1 15,0 3-1-15,2 2 3 0,2 0 1 16,2 4-3-16,-6-2 1 0,0 3-1 15,0-3 4-15,2 1-3 0,-2-5 1 0,0-3 2 16,0-5-1-16,0 0-1 0,0-4 0 16,-2-1 3-16,2 0 3 0,0-5-9 15,0-5 2-15,0-5 0 0,7-2-1 16,5-1-2-16,2 1 1 0,1-1-5 15,-1 5 1-15,-1 2-3 0,-1 4-2 16,5-1 6-16,-5 3-4 0,7 0 4 16,-3 1 1-16,1 0 4 0,-1-2 0 15,-3-1-2-15,-1 1 2 0,-2 0 3 16,1 1 4-16,-3 0-4 0,-4-1 2 0,-2 1 7 15,-2-3-9-15,0 3 1 0,0-1-2 16,-4 2 0-16,-6-1 0 0,1 2-3 16,-1 2 1-16,4 1 2 0,0 0-1 15,-3 0-2-15,5 10-1 0,2 1 2 16,0 5-1-16,2 3-1 0,0 1 2 15,0 1 0-15,0 1 1 0,0-1-2 16,4-3 0-16,7 0 2 0,1-7-1 16,3-2-1-16,3-5 0 0,-1-4 2 15,1 0 0-15,3-13-1 0,2-4 0 0,4-7 1 16,-1-4 0-16,-3-1 3 0,-2-3-4 15,-7 1-1-15,-3 0 4 0,1 1-3 16,-6-3 3-16,-2 0 1 0,-2-1-1 16,-2-6-3-16,3-1 0 0,-1-5 1 15,0-2-1-15,4 0-1 0,0 9 0 0,0 11-7 16,-2 15 17-16,1 12-5 15,-1 1-4-15,0 5 2 0,2 16-1 16,-4 7 1-16,-2 7 0 0,0 4 10 16,0 0-13-16,0 2 0 0,0 2 1 0,0 2 3 15,-8 2-1-15,2-3-2 0,1-2 3 16,-1-4 1-16,6-7-1 0,-2-6-2 15,2-9-1-15,0-5 3 0,0-6-5 16,4-5 3-16,5 0-1 0,5-9 1 16,5-11 1-16,6-4-5 0,6-3-9 15,0-2 7-15,0 3 3 0,-7 6-1 0,-3 5-7 16,-11 7 10-16,-1 8-1 15,-3 0-2-15,-6 0 0 0,0 5 4 16,0 7 2-16,0 6 0 0,0 1 2 16,0 5 0-16,0 3-1 0,0 0-1 0,12 1 12 15,3-3-15-15,1-6 1 0,1-5-3 16,5-4-7-16,1-7-8 0,4-2-13 15,4-1-19-15,-2 0-33 0,0-4-123 16</inkml:trace>
  <inkml:trace contextRef="#ctx0" brushRef="#br0" timeOffset="210068.01">26897 16433 128 0,'2'0'240'0,"-2"8"-216"16,0 20-20-16,0 15 32 0,-4 16-4 15,-2 12-7-15,0 12-4 0,-2 6-5 16,-3 7 4-16,-7 4 18 0,1-4-20 16,-4 1-6-16,-1-3-3 0,-3-3 0 15,4-6 0-15,3-12-3 0,5-12-5 16,5-15-1-16,8-12 4 0,0-13-4 0,0-9-1 15,2-10-4-15,13-2-14 0,3-15-2 16,7-13-14-16,4-6-17 0,4-6-33 16,0-4-52-16,-4-3-144 0</inkml:trace>
  <inkml:trace contextRef="#ctx0" brushRef="#br0" timeOffset="210607.04">27331 17068 261 0,'-4'-6'49'0,"-4"2"-18"0,0 0 27 15,-3 2-23-15,-3 1-3 0,-5 1 1 0,-3 0-12 16,1 4 4-16,-4 9 1 15,-2 5-11-15,2 4-1 0,-1 7 1 16,3 5-1-16,4 5 0 0,7 2-6 16,4 0-2-16,3-3-3 0,5-3-1 0,13-8-3 15,8-6 1-15,5-9 3 0,10-9-2 16,-1-3-1-16,4-5-1 0,0-14 0 15,1-7-2-15,-7 0-1 0,-2-5 1 16,-5 2 0-16,-7-1 3 0,-7 2-3 16,-5 0 5-16,-7 4-4 0,0 5 2 0,-9 5 2 15,-1 7-3-15,-4 3 0 0,3 4 1 16,3 0 1-16,0 0-4 15,6 10 2-15,2 3-2 0,0 3-1 16,0 5 2-16,10 5 1 0,2 2-5 0,3 3-2 16,1 2-1-16,3 1 8 0,0 4 0 15,-3-1-5-15,-1 2 3 0,-5-1 4 16,-8 1 0-16,-2 0-3 0,0 0 3 15,-10 1 1-15,-9-3 0 0,0 0-2 16,-7-3 3-16,-3 0 2 0,0-6 6 16,4-7-1-16,0-8-6 0,4-10 4 0,1-3-5 15,-1 0-1-15,9-1-1 0,-1-11 1 16,9-5-2-16,4-3-4 15,0-3-6-15,15-4-7 0,5-3-4 16,9-2-23-16,2-3-11 0,6-1-16 0,3-3-26 16,-1-1-96-16</inkml:trace>
  <inkml:trace contextRef="#ctx0" brushRef="#br0" timeOffset="211180.07">27836 17122 327 0,'0'-17'37'0,"0"3"20"16,-13 3-16-16,-5 2-23 0,-7 2 12 15,-2 6-8-15,-2 1-9 0,2 1 8 16,0 14-4-16,3 5-6 15,3 5-9-15,9 4 5 0,3 1-2 0,9 4-4 16,0 1-1-16,9 0 2 0,7 1 2 16,1-5-3-16,7-5-2 0,3-6 1 15,0-9 1-15,2-6 1 0,-2-5-4 16,2-4 3-16,-2-14 2 0,-2-2-1 15,-5-4-5-15,-3-4 3 0,-3-1 4 0,-3-1-6 16,-7 1 4-16,-4 0-4 0,0 3 6 16,0 0-2-16,-11 2-5 0,1 3 3 15,2 0 3-15,2 4-7 0,6 5-3 16,0 3-5-16,4 8-2 0,8 1-5 15,7 0-1-15,1 5-3 0,5 4-9 16,2 0-2-16,6-1-12 0,0-4 11 16,2-2 15-16,-1-2-8 0,-3 0 8 15,-3-1 14-15,-7-8 9 0,-4 1 2 16,-9-2 7-16,-6 1 22 0,-2 2-1 0,-4 2 10 15,-9 1-15-15,-3 1-5 0,-3 3-3 16,-5 0 4-16,-3 0-6 0,-6 7 1 16,2 8-5-16,4 4-1 0,6 4-1 15,7 4-4-15,7 3-2 0,7 1-1 16,0 0-5-16,11 1 0 0,5-8 1 15,9-3 0-15,2-5-2 0,2-8 2 16,2-5 2-16,-4-3-3 0,0-3-1 16,-5-12 2-16,-1-3 1 0,-4-4-1 15,-3 1-1-15,-4-2 2 0,-6 0 2 0,3 0-2 16,-7-3-4-16,0 3 4 0,-7-1 2 15,-1 1-4-15,-4 0-1 0,-1 3 1 16,1 3-3-16,2 5-7 0,1 7-7 16,7 1-4-16,2 4-13 0,0 0-40 15,11 11-11-15,-1 2-32 0,7-2-154 16</inkml:trace>
  <inkml:trace contextRef="#ctx0" brushRef="#br0" timeOffset="211656.1">28650 17020 281 0,'-16'-12'21'0,"1"2"18"16,-3 0 10-16,3 2-26 0,-1 4 12 15,-5 3-2-15,4 1-14 0,1 3 3 0,-1 11-4 16,5 4-10-16,2 2 0 15,1 3-3-15,1 3 0 0,4 4 1 16,-6 2-1-16,6 3 4 0,4 0 1 16,0-4-9-16,0 0 0 0,10-6 0 0,2-3 2 15,1-7-2-15,3-6-2 0,1-5 1 16,5-4 2-16,1-6-1 0,4-13-1 15,2-7 0-15,0-5 1 0,0-3-2 16,-4-7-1-16,-5 2 3 0,1-2 2 16,-2 2-2-16,-5-2-2 0,-4-1 4 0,-1-2 3 15,-5-2-2-15,-2 0-4 0,-2-5 1 16,0 3-10-16,0 6 14 15,0 8-6-15,0 9 2 0,0 10 0 16,0 13-2-16,0 2-6 0,2 8 7 0,-2 14 0 16,0 4 1-16,0 8-1 0,-6 5 1 15,-5 10 1-15,-3 3-1 0,2 1 5 16,-3 1-4-16,3-2-3 0,-1 1 3 15,5-2-3-15,2-5 2 0,4-8 2 16,2-10-3-16,6-9-3 0,8-5 3 0,7-7 0 16,6-7-1-16,6 0-13 0,8-10 1 15,5-10-18-15,-1-5 4 0,5-3-124 16,-11-2-236-16</inkml:trace>
  <inkml:trace contextRef="#ctx0" brushRef="#br0" timeOffset="212707.16">28630 17085 53 0,'0'-7'121'16,"0"1"-18"-16,0 1-57 0,0 1-6 16,0 0-6-16,0 3-10 0,0-2-3 15,-2 1 0-15,-3-1-4 0,3 1-2 16,-2-2 1-16,-4 0 4 0,0 0-5 15,-1-1 4-15,1 0 1 0,-2 3 0 16,-3 0-8-16,-1 2-5 0,-3 0 0 16,-5 5-2-16,1 9-1 0,-2 6-3 0,1 4 5 15,1 6-5-15,-2 5 1 0,9 5 0 16,5 4 1-16,9-1 0 0,0 2-4 15,13-3 0-15,12-5 2 0,1-8 2 16,12-10-3-16,1-10-3 0,4-9 3 16,5-4 0-16,-3-15-2 0,-1-4 0 0,-5-6 2 15,-4 0 1-15,-8-4-2 16,-8 2 0-16,-5 1 3 0,-10 2 0 15,-4 4-1-15,0-3-2 0,-6 4 5 16,-8 5-3-16,-1 0-2 0,-1 6 1 16,-1 5 3-16,7 3 0 0,1 4-2 0,9 0-3 15,0 7-2-15,0 8 5 0,0 5-3 16,5 2 2-16,3 4 0 0,0 4 1 15,2 4-1-15,3 2-1 0,-3 4 1 16,-2-1-2-16,3 4-2 0,-5 0-1 16,0 0 5-16,-4 0 0 0,-2-4-2 0,0-1-2 15,-4-5 5-15,-2 0 0 16,-4-6-1-16,-3 0-1 0,-1 0 4 15,-9-5 0-15,2-2 3 0,-6-7 0 16,3-5 6-16,-3-4 3 0,-2-2-3 0,4-2-1 16,-2 0-2-16,2 0-4 0,5-7-5 15,5-2 1-15,5-3 1 0,8 0 1 16,2-3-6-16,0-3-2 0,12-2-3 15,7-1-9-15,6 1-9 0,6-1-13 16,4-1-18-16,2-3-37 0,4-4-64 0</inkml:trace>
  <inkml:trace contextRef="#ctx0" brushRef="#br0" timeOffset="213187.19">29064 17340 223 0,'-4'0'74'16,"2"0"-53"-16,2 0 26 0,0 0-18 16,0-5-14-16,0-7 0 0,8-4-8 15,8-7-2-15,5-5 4 0,2-7 8 16,6-4-3-16,2-6 6 0,2-5-1 0,0-2-4 15,-2-5-1-15,2-7-2 0,-6-8-10 16,-2-5 1-16,-7-3-9 0,-3 4 13 16,-5 5-7-16,-8 4 1 0,0 7 0 15,-2 8 0-15,0 14-1 16,-4 15 3-16,-4 17 13 0,-3 8 4 0,-1 22-16 15,-5 15 1-15,-5 13 7 0,1 14 1 16,-2 9-3-16,-2 8-3 0,-1 8 5 16,-3-2-3-16,0 0-2 0,4-7 8 15,6-12-15-15,7-8 2 0,8-11-4 16,4-12 2-16,2-8 2 0,12-11-4 0,7-9-7 15,6-7-7-15,2-4 0 0,6-2-6 16,-2-11-27-16,2-3-2 0,-4-1-24 16,-2-1-35-16,-2 2-70 0</inkml:trace>
  <inkml:trace contextRef="#ctx0" brushRef="#br0" timeOffset="214040.24">29616 17200 25 0,'2'0'18'0,"-2"0"119"16,0 0-20-16,0 0-81 0,0 0 18 0,-2 0-10 16,0 0-9-16,-3 0 2 0,3 0-10 15,2 1-20-15,5 4-4 16,9 0 8-16,9-4 3 0,6-1-3 15,4 0-5-15,4-3-4 0,4-12 1 0,1-2 0 16,-7-3-3-16,0-3 0 0,-6-2 4 16,-6 0-3-16,-7 1-1 0,-8 1 0 15,-6 2 1-15,-2 2 3 0,0 3-3 16,-12 3 1-16,-7 5 3 0,-3 5-3 15,-11 3-3-15,-3 4 0 0,-1 10 2 0,0 3 5 16,6 3 2-16,4 5-1 16,9 5 0-16,3 2 2 0,9 4-5 0,6 1 1 15,0 0-2-15,14-2-1 16,13-7-2-16,10-5 0 0,7-10-2 0,3-4-12 15,-1-6-12-15,-1-3-6 0,5 0-10 16,0-14-2-16,1-4-14 0,1-6-16 16,-9-1-142-16</inkml:trace>
  <inkml:trace contextRef="#ctx0" brushRef="#br0" timeOffset="214369.26">30515 16438 420 0,'-13'14'46'0,"-1"12"-7"0,-3 9 15 15,1 4-15-15,-1 2-2 0,5-1-3 16,2-2-17-16,1-1-5 0,1 2-3 15,0-2-1-15,0-2-3 0,3-3-4 16,3-3 7-16,0-6-11 0,2-2-1 16,0-3-23-16,11-4-15 0,1-1-13 15,-2-3-48-15,3-1-111 0</inkml:trace>
  <inkml:trace contextRef="#ctx0" brushRef="#br0" timeOffset="214541.27">30513 17179 479 0,'-6'4'30'0,"1"4"-13"0,3-1 5 16,2-3-13-16,-2-1-5 0,2-2-2 0,0-1-14 15,4 0-13-15,7 0-8 0,5-7-51 16,-3-4-84-16</inkml:trace>
  <inkml:trace contextRef="#ctx0" brushRef="#br0" timeOffset="-214720.45">30939 16330 399 0,'-5'11'50'0,"-1"6"-49"0,0 9 35 16,-4 8-5-16,-3 2 11 0,-1 4-5 15,-1 6-15-15,-5 3 0 0,-1 9 4 16,-4 4-6-16,-2 5-7 0,7 0-4 16,1-7-4-16,7-8 5 0,3-10-16 15,5-8-10-15,4-8-19 0,0-4-33 16,9-7-27-16,5-6-165 0</inkml:trace>
  <inkml:trace contextRef="#ctx0" brushRef="#br0" timeOffset="-214563.44">31003 17099 445 0,'-7'0'106'0,"1"0"-96"0,0 0 26 0,-2 9-24 16,0 0 6-16,3-1 2 16,1-2-19-16,4 2 2 0,0-5-2 15,0 0-19-15,2-2-29 0,11-1-27 16,1 0-55-16,1-4-193 0</inkml:trace>
  <inkml:trace contextRef="#ctx0" brushRef="#br0" timeOffset="-214159.42">31563 15873 408 0,'-21'-12'33'15,"1"11"8"-15,7 4-16 0,-1 16-13 16,5 5 8-16,7 5-10 0,2 5-8 0,0 7 3 15,15 7 0-15,3 12-4 0,1 6 0 16,0 5 1-16,-1 2 1 16,-3 3-1-16,-3 2-3 0,-4 3 3 15,-4 3 0-15,-4 2-2 0,0-5 1 0,-6-3 2 16,-4-8 5-16,-9-8-3 0,-5-2 2 15,-5-7 6-15,-7-3 0 0,1-5-6 16,-4-5-2-16,4-4-3 0,0-7 2 16,2-3-1-16,2-8-3 0,10-6 2 15,9-3 1-15,5-6-3 0,7-1-5 0,0 1-16 16,7 1-26-16,1 0-15 0,2 3-47 15,-6-1-256-15</inkml:trace>
  <inkml:trace contextRef="#ctx0" brushRef="#br0" timeOffset="-205609.93">17118 14809 2 0,'-21'9'1'0,"3"1"-1"0</inkml:trace>
  <inkml:trace contextRef="#ctx0" brushRef="#br0" timeOffset="-205126.9">16952 14925 6 0,'0'0'2'0,"0"0"0"16,7 0-3-16,-5 0 7 0,0-1 2 15,4 0 8-15,-6-2 13 0,6 0 4 16,-4-3-4-16,2 1-2 0,-2 3 1 16,-2 0 5-16,0 2-4 0,0 0-9 0,0 0-6 15,0 0 11-15,0-3 29 0,0-1-45 16,0 1-2-16,0-3 5 15,0 0-4-15,0-1 1 0,5-1-1 16,-1-1-2-16,2 1 0 0,6 1-4 0,3-2 3 16,8-1 0-16,8 1-1 0,6 3-4 15,14-2 2-15,9 2 1 0,13-2-2 16,9-2 0-16,16 1 0 0,3 1 0 15,0 2 0-15,-8 4-1 0,-4 2 1 16,2-1 0-16,10-4-1 0,17-2 6 0,10-3 1 16,3 1-7-16,-3 3 2 0,-8-3 1 15,-13 0 0-15,-12 0 1 0,-6 1-2 16,-8 0-1-16,-7 2 1 15,-4 0 7-15,-1 4-4 0,-7 2-2 0,-7 0 0 16,-9 3-1-16,-9 6-1 0,-10 3-1 16</inkml:trace>
  <inkml:trace contextRef="#ctx0" brushRef="#br0" timeOffset="-205058.9">19493 14679 506 0,'16'11'0'0,"-9"1"0"0,-7 0 0 0,0-2 0 0,-7 1 2 0,-5-4 1 16,-4 0-2-16,-3-4-1 0,0 0 1 15,-1-2-1-15,3-1-4 0,-4 2-3 0</inkml:trace>
  <inkml:trace contextRef="#ctx0" brushRef="#br0" timeOffset="109367.59">10772 8889 99 0,'0'-1'33'0,"0"0"-11"0,0 1 1 16,0 0-2-16,0 0-3 0,0 0 3 16,0-1-5-16,0 1-7 0,0-2 3 15,0 2-3-15,-2 0 1 0,0 0 4 0,2 0 4 16,-2-1-2-16,2 1 3 0,0 0-5 15,0-1 2-15,0 1-2 16,0-1-2-16,0 1 3 0,0 0-6 16,-3 0-2-16,3 0-1 0,0 0-3 0,0 0-2 15,0 0-2-15,0 0 0 0,0 9 1 16,0 3 4-16,0 5-1 0,0 0-3 15,0 3 2-15,0 1 0 0,7 0-2 16,-1 5 1-16,-2-1-1 0,2-2 2 16,0-2 8-16,3-4-4 0,1-3-4 0,0-2 0 15,1-1 0-15,-3-3 0 0,2-4-3 16,-3-1 4-16,1-3 1 0,0 0 0 15,0-3 4-15,3-9-1 16,-1-4 1-16,-4-1-3 0,5-4 0 0,-3-1 0 16,-2-1-1-16,0-1-3 0,2 2 2 15,-3-2-1-15,-1 2-2 0,-4 0 1 16,0 0 2-16,0-1-2 0,0 0-2 15,0 2-1-15,0 4-3 0,0 5-3 16,0 5-6-16,0 4-4 0,0 3-7 0,0 0-35 16,0 8-16-16,0 6-7 0,0-1-77 15</inkml:trace>
  <inkml:trace contextRef="#ctx0" brushRef="#br0" timeOffset="109721.61">11268 8894 15 0,'0'1'150'15,"0"-1"-56"-15,0 0-46 0,0 0 13 16,0 0-16-16,0 0-12 0,4-2-15 15,4-4-9-15,5 0 3 0,1 0-1 0,1 0 0 16,-1 1-6-16,3 2-1 0,-5-1-1 16,0 1-3-16,3 0 2 0,-3 2-3 15,1 1 1-15,-3 0 1 0,-2 0-5 16,-1 0-14-16,1 0-12 0,-2 0-16 15,0 7-29-15,-6-1-11 0,0 0-46 16</inkml:trace>
  <inkml:trace contextRef="#ctx0" brushRef="#br0" timeOffset="109894.62">11309 9039 37 0,'4'3'120'0,"0"-3"-50"0,-1 0-38 15,3 0 29-15,2 0-13 0,2 0-14 16,1 0-11-16,3-2-12 0,1-3-7 0,-1 1 0 15,3-1-3-15,1-2-3 16,3 2-4-16,0-3-25 0,-1 0-43 16,-5-6-75-16</inkml:trace>
  <inkml:trace contextRef="#ctx0" brushRef="#br0" timeOffset="110130.64">11820 8786 303 0,'0'1'29'16,"0"4"2"-16,0 2 19 0,-4 3-13 16,-3 1-7-16,3 5-6 0,-2 2-8 0,-2 3-6 15,2 2 3-15,2-3-7 0,1-3-4 16,3-1-1-16,0-2-1 0,0-1-1 15,0-3-5-15,7 1-17 0,1-3-15 16,2-1-1-16,3-4-20 0,-1-3-48 16,-2 0-118-16</inkml:trace>
  <inkml:trace contextRef="#ctx0" brushRef="#br0" timeOffset="110697.67">12126 8730 38 0,'2'13'-1'0,"-2"2"144"0,0 1-118 16,0 3 12-16,-8 3 2 0,-1 1 13 0,1 0-10 15,0-2-15-15,-1-1-15 0,3-1 4 16,-2-4-4-16,2-2 1 0,4-3-3 15,-2-3-4-15,-1-2 4 16,3-3 1-16,2-2 4 0,-2 0 0 0,2 0 2 16,0-10-9-16,0-7-6 0,11-4 0 15,1-3 3-15,5-4-2 0,-1-1-1 16,3-1-2-16,1-2 4 0,3 1-2 15,2-2-1-15,2 2-2 0,-4 4 2 16,-1 4-1-16,1 3 1 0,-2 3 0 0,4 3 0 16,-1 1 2-16,-5 4 5 0,-3 2-7 15,-3 6 10-15,-5 1-5 0,0 0-5 16,-3 4 0-16,-1 3 3 0,-2 7-1 15,-2 1-1-15,0 4 1 0,-6 1-1 16,-9 2 2-16,1 1-2 0,-5 1-2 16,-2 1-1-16,1-1 4 0,-1 0-3 15,2-3 0-15,3-3 1 0,1-3 1 16,5-3-2-16,2-3-2 0,4-3 2 15,-3-3 0-15,5-1-3 0,0-2 2 0,0 0-1 16,2 1 2-16,0-1-1 0,0 0-3 16,0 2-2-16,0 1 3 0,6 3 3 15,5 1 0-15,1 0 1 0,-2 0 0 16,5-1 0-16,2 3 0 0,-1-2 1 15,1 0 0-15,1 2-3 0,3-3 1 16,6-1 1-16,2-1-1 0,2-1 0 16,-2-1-13-16,6-2-16 0,0 0-4 15,-6 0-69-15,-2 0-120 0</inkml:trace>
  <inkml:trace contextRef="#ctx0" brushRef="#br0" timeOffset="111935.74">10821 9632 156 0,'0'0'67'0,"0"0"-41"0,0 0 9 16,0 0-4-16,0 3-15 0,0 4-6 15,0 2 5-15,0 2 0 0,0 1-1 16,-2-2-3-16,2 0 2 0,-2 1 1 15,-2 2 5-15,4-2-3 0,-4 1-1 16,-2-3 1-16,4-1-1 0,-2-2-4 0,2-1-3 16,2-3 1-16,-3 0 2 0,3-1-3 15,0-1 2-15,0 0 0 0,0 0-3 16,-2-1-2-16,2-9-5 0,0-2 0 15,0-4 1-15,9-3-1 0,1-1-1 16,0-1 1-16,5-2 1 0,-3-1 0 16,3 0-1-16,-3-1-1 0,3-1 2 15,-1 3 0-15,-2 3-2 0,5 2 0 16,-3 4 2-16,1 1-1 0,-1 5-1 15,-3 3 0-15,1 4 3 0,-2 1-1 0,-1 0-1 16,1 1 1-16,-2 10 0 0,-2 1 0 16,-1 2-1-16,-3 1 1 0,-2 3 1 15,0 1 0-15,-2 1-1 0,-7 2 0 16,1 0 1-16,-4 1-4 0,-1-1 2 15,-1-2 1-15,-3 0 0 0,1-2 0 16,-1 0-1-16,5-2 0 0,-1-1 1 16,5-3-2-16,2-5-2 0,2-3 2 15,2-2-4-15,0-2 0 0,2 0-3 16,0 0 2-16,0 0-2 0,0 0 0 0,0 0-2 15,2-2 3-15,4-3 5 0,0 4 1 16,0 0-2-16,3 1 3 0,-3 0 1 16,6 0-1-16,-4 5-1 0,3 2 1 15,1-2 1-15,-1 3 1 0,-1-1-1 16,2 0 0-16,1 2 1 0,-1-2-2 0,3-2 0 15,-1-1 0-15,0-3 1 16,3-1-6-16,2 0-15 0,1 0-28 16,-1-4-23-16,-3-4-87 0,1-4-78 15</inkml:trace>
  <inkml:trace contextRef="#ctx0" brushRef="#br0" timeOffset="112318.76">11444 9554 130 0,'0'0'130'15,"0"0"-87"-15,0 0 15 16,0 0-11-16,0 0-13 0,2 0-12 16,4 0-16-16,-2 0-2 0,6 0 8 0,1-1-6 15,1-1-1-15,-2 2-2 0,5 0 0 16,-3 0-2-16,1 0-1 0,-1 0 0 15,-4 0 1-15,1 0-11 0,-1 0-9 16,-4 3-16-16,0 2-19 0,0-1-12 16,-4 0-15-16,0-1-78 0</inkml:trace>
  <inkml:trace contextRef="#ctx0" brushRef="#br0" timeOffset="112527.77">11421 9737 27 0,'0'5'64'0,"0"-1"101"15,4-3-152-15,0 0 39 0,2 0-3 16,1-1-15-16,7 0-1 0,-2 0-15 0,5 0-6 16,2 0-9-16,1-2-1 0,1-3 2 15,2-1-3-15,3-1-1 0,3 0-3 16,-2 0-9-16,0 1-25 0,0 1-27 15,-6-3-56-15,-3 1-105 0</inkml:trace>
  <inkml:trace contextRef="#ctx0" brushRef="#br0" timeOffset="113530.83">12053 9450 127 0,'2'-1'91'16,"-2"-1"-62"-16,0 2 14 0,0-1-3 0,3 1-22 16,-3 0-12-16,4 7 1 0,0 7 11 15,0 4-8-15,-2 3-5 0,2 0-2 16,0 3 2-16,-2 1-5 0,5 3 0 15,-3 0 0-15,0-4 3 0,0-5 0 16,2-6-3-16,2-3-1 0,1-4 2 16,-1-1 0-16,2-2-1 0,1-3 4 0,3 0 9 15,1-7 5-15,5-8 0 0,-1-4-7 16,-3-1 0-16,3-4 0 15,0 1 1-15,-7-1-1 0,0 3-1 16,-1-1 1-16,-5 2-6 0,2-1-4 0,-8-1 2 16,4-2 0-16,-2-1-3 0,3-1-2 15,-3 5-12-15,0 4 1 0,0 6-13 16,-2 7-19-16,2 4-27 0,-2 0-72 15,0 0-58-15</inkml:trace>
  <inkml:trace contextRef="#ctx0" brushRef="#br0" timeOffset="114137.87">12029 9888 151 0,'-7'0'39'15,"-1"0"-3"-15,4 0 17 0,-2 0-25 16,0 0 3-16,-3 0-6 0,5 1-3 16,-4 0-5-16,2 3-6 0,-1-3 3 15,1 4-1-15,2-3 2 0,-2-1-2 0,4 1 0 16,-2-1 1-16,4-1-6 0,0 0 2 15,0 0-4-15,0 0 0 0,0 1-6 16,6-1-3-16,10 0 10 0,9 0-1 16,0-3-4-16,10-4 0 15,0-1-1-15,3-1 0 0,3-1-2 0,4-2 1 16,-1 1 3-16,1 0-3 0,-3 1-1 15,-7 3 2-15,-4 2-1 0,-4 0 1 16,-9 1-3-16,-3 0 1 0,-5 2-6 16,-4 2-11-16,-2 0-12 0,-2 0-4 15,-2 0-10-15,0 6-13 0,-2-2-53 0,-8 1-98 16</inkml:trace>
  <inkml:trace contextRef="#ctx0" brushRef="#br0" timeOffset="114951.9">12190 10055 89 0,'-4'0'26'15,"0"0"-3"-15,1 0 18 0,1 0-7 0,-4 0 8 16,4 0 0-16,-2 0-5 0,0 0-2 16,0 0 0-16,0 0-7 15,2 0 3-15,-1-1-3 0,3 0-6 16,0 1-4-16,0-1-9 0,0 1-5 0,0 0-4 15,11 0 3-15,1 0 5 0,5-2-2 16,3 0-4-16,1-1 0 0,0-3-1 16,1 2 1-16,1 0-3 0,-2 1 1 15,-5 0 1-15,1 2-2 0,-5-1-8 16,-1 0-3-16,-3 1-11 0,-4 1-10 0,0 0-15 15,-4 0-25-15,0 0-56 0,0 0-76 16</inkml:trace>
  <inkml:trace contextRef="#ctx0" brushRef="#br0" timeOffset="115210.93">12299 10063 288 0,'0'8'40'15,"0"1"0"-15,0 3 6 0,0 1 2 16,0 3-15-16,0 2-14 0,0 0-1 16,5 2-4-16,-5-3 5 0,0 1-15 15,2-2-1-15,0 4-3 0,-2-4 2 16,2 1-2-16,2-3 0 0,-2-3-2 15,0 2-8-15,2-3-11 0,0-1-3 16,-2-1 11-16,0-1-29 0,0-2-13 16,-2 0 11-16,0-2-50 0,0-2-61 0</inkml:trace>
  <inkml:trace contextRef="#ctx0" brushRef="#br0" timeOffset="115409.93">12146 10320 48 0,'0'0'-25'0,"0"0"303"15,0 0-220-15,0-1-20 0,0-2 3 16,7-1-20-16,7-1-2 0,3-2 2 16,3 1-9-16,5-2-3 0,4 1-3 0,2-1-2 15,6-2-3-15,5-1 0 0,-3 0-1 16,0 1 1-16,2 2-27 0,-7-1-47 15,-6 2-64-15</inkml:trace>
  <inkml:trace contextRef="#ctx0" brushRef="#br0" timeOffset="119900.2">13436 9198 41 0,'0'0'138'0,"0"0"-106"15,0-2 17-15,0-1-7 0,-2 1-6 0,2-2-6 16,-4 2-10-16,0 0 0 0,0 2-1 16,-2-1-1-16,-3 1-4 0,3 0-6 15,0 0 5-15,-4 0-2 0,-1 0-2 16,3 5 0-16,-4 1 2 0,-3-1-2 15,3 3-1-15,-3 1-1 0,-1 3 5 0,-1 4-2 16,1 6-5-16,-5 2 3 16,2 7-2-16,3-1-1 0,1 3 0 15,7-1-4-15,0-1 3 0,4-2 8 16,4-2-14-16,0-2-1 0,6-2 3 15,6-3 1-15,7-5-3 0,2-2-1 0,3-4-4 16,5-2-7-16,0-4-7 0,2-2-7 16,0-1-19-16,-4 0-23 0,0 0-25 15,-6-8-85-15</inkml:trace>
  <inkml:trace contextRef="#ctx0" brushRef="#br0" timeOffset="120536.23">13686 9271 23 0,'-4'0'66'16,"0"1"-51"-16,0 0 13 0,0 0 18 15,0-1-11-15,2 0 2 0,2 0-6 16,-7 0-9-16,7 1 1 0,-4 1-1 16,0-2-7-16,2 1 0 0,-4-1 0 0,4 1 2 15,-2 0 2-15,4 0-5 0,-2-1 1 16,2 0 0-16,0 0 0 0,0 0-4 15,0 0-4-15,0 0-3 0,0 0-2 16,0 0-3-16,6 0 3 16,4 0 4-16,7 0 1 0,1-1-4 0,1-4 0 15,2-1-2-15,-1 2 2 0,5-1-1 16,-2 0-1-16,0 2 2 0,-3 0-3 15,-3 1 0-15,-5-1 0 0,-4 3 1 16,-3 0-2-16,-1 0 0 0,-4 0-3 16,4 0-8-16,-2 0-11 0,-2 0-12 0,0 0-6 15,0 0-22-15,0 1-59 0,-8-1-97 16</inkml:trace>
  <inkml:trace contextRef="#ctx0" brushRef="#br0" timeOffset="120867.25">13660 9370 53 0,'0'4'154'0,"0"-4"-78"0,0 2-54 0,0 1 13 16,0-1 0-16,0 2-8 0,6 3-8 15,6-1-6-15,3-1-6 0,3 2-1 16,1 0-6-16,-1 1 2 15,1-1-1-15,0 2 11 0,-7 0-19 0,2 1 7 16,-5-1-6-16,-3 1 4 0,0-2 0 16,-4-1 1-16,-2 1 1 0,0-1 2 15,0 1-3-15,-4 1 2 0,-4 0 0 16,-3 1 1-16,-3-1-3 0,2-1 2 15,-5 0 1-15,1 2 2 0,-5-2-6 0,-2 1 4 16,5 1 2-16,-5-3-1 0,4 0 0 16,5-1-1-16,1-1-2 0,1-3 2 15,6 2-3-15,0-3 0 0,6 0 1 16,0 1-10-16,0-1-29 0,0 1-19 15,0-2-59-15,6 0-118 0</inkml:trace>
  <inkml:trace contextRef="#ctx0" brushRef="#br0" timeOffset="121682.3">14079 9462 52 0,'-4'1'157'0,"2"-1"-111"0,2 0 6 16,0 0-5-16,0 0-11 0,0 0-5 15,0-2-9-15,0-2-3 0,0 0-9 16,8 0 1-16,3-3-2 0,1 2 5 15,0 0-5-15,-1 3-14 0,1 1 23 16,1-1-28-16,1 2 17 0,-4 0-4 0,3 0-5 16,-1 0 4-16,-4 0-2 0,3 0 1 15,-3 0 8-15,-2 0-24 0,2 0 30 16,1 0-30-16,-1 0 25 0,-4-5-27 15,2 5 14-15,-2-2-6 0,1 1-8 16,-3-1-7-16,2 2-10 0,-2 0-20 16,-2 0-45-16,0-2-65 0</inkml:trace>
  <inkml:trace contextRef="#ctx0" brushRef="#br0" timeOffset="123384.4">14480 9278 59 0,'4'-4'133'0,"0"-1"-106"0,3 4 24 16,-1-3-4-16,2 3-16 16,2-2-4-16,3 3-1 0,-1-2-7 15,3 2-5-15,-3 0-3 0,3 0 3 16,-5 6-6-16,0 3-2 0,-4 2 0 0,3 2-3 15,-3 2 1-15,-4 0-3 0,2 4 2 16,-4-1 0-16,0 2-4 0,0 4 4 16,-8 0-2-16,-5 0 2 0,1-3 9 15,-2-2-15-15,-3-2 2 0,-2-2 1 16,-1 3 0-16,-1-3-1 0,0-2 2 0,7-3 1 15,4-5-1-15,1-2-1 0,3-1-2 16,2-1 0-16,0-1-3 16,4 0-3-16,0 0 1 0,0 0-5 15,0-6 0-15,0 1 0 0,6-3 4 0,2 2 6 16,-1 1-1-16,1 2 0 0,2 1 3 15,1 0 0-15,-1 1 0 0,-2 1 0 16,2 0 0-16,1 0 8 0,-1 0-4 16,3 5 2-16,-3 1 2 0,0-1 0 15,5-2 0-15,-7 3 1 0,2-3-7 16,-1 1 1-16,-3-1-1 0,2-1-3 0,0-1-1 15,-2 1-10-15,3-1-16 0,1-1-23 16,-2 0-52-16,-6-1-120 16</inkml:trace>
  <inkml:trace contextRef="#ctx0" brushRef="#br0" timeOffset="123624.4">14908 9467 139 0,'2'0'248'15,"-2"0"-224"-15,0 0 16 0,0 1 2 16,-4-1-22-16,0 0-5 0,4 1-12 15,0 0-5-15,0 4-1 0,0-3-9 16,0 1-25-16,0-3-27 0,0 0-52 0,0 0-119 16</inkml:trace>
  <inkml:trace contextRef="#ctx0" brushRef="#br0" timeOffset="124128.43">15076 9253 56 0,'2'-3'56'0,"2"-2"127"15,-4 1-147-15,2 1 13 0,0-2-3 16,2 3-14-16,0-2-10 0,4 3-7 15,1 0-3-15,1 1-8 0,-4 0 0 16,2 0-1-16,1 0-3 0,-3 6 0 16,0 2 2-16,-4 0 0 0,-2 0-1 15,0 2-1-15,0 1 3 0,-4 1 0 16,-6 1-2-16,-3-1 0 0,-1 0 0 15,1-1 0-15,1 1-1 0,0 0 0 0,1 1 0 16,1-2 1-16,6-3 0 0,0-5-2 16,4 0-1-16,0 2 2 0,0-2 1 15,0 1-3-15,0-1 0 0,8 0 3 16,2 0-1-16,1 0 8 0,1 2-25 15,5-1 28-15,-5 0-17 0,5 2-1 0,-5-1 8 16,2 0-2-16,-3 0-1 16,-3 0 0-16,-2 0 0 0,0-1 4 15,-4 1-3-15,-2-1 0 0,0-1 1 16,0 1 1-16,0 1 1 0,0 1 0 0,-8 0-2 15,0 0 3-15,-2 0-1 0,1 1-2 16,-3 1 2-16,4 3-2 0,-5-1 0 16,3 0-2-16,2-1 2 0,-1-4-3 15,9 1-25-15,-2-3-22 0,2-1-17 16,0-2-76-16,0 0-87 0</inkml:trace>
  <inkml:trace contextRef="#ctx0" brushRef="#br0" timeOffset="124475.46">15377 8969 84 0,'0'-2'184'16,"-2"0"-161"-16,2 1 14 0,0 1 0 15,0 0-8-15,0 0-20 0,0 1-8 0,6 12 7 16,1 4-4-16,-1 4 3 0,0 5-4 15,2 4-2-15,-4 1 6 0,5 4 15 16,-5 1-12-16,-2 2-6 0,0 0 6 16,-2 1-1-16,-2-1-3 0,-8 0-1 15,-3-3 2-15,-3 0-3 0,-3-1 8 16,3-3-15-16,-5-2 2 0,4 2 1 15,-1-2 1-15,5 0-4 0,5-4-2 16,-2-5-55-16,6-5-31 0,-3-3-160 16</inkml:trace>
  <inkml:trace contextRef="#ctx0" brushRef="#br0" timeOffset="125349.51">13455 9998 6 0,'-2'2'61'15,"0"-2"106"-15,2 0-119 0,0 0 1 16,0 0-4-16,0 0-8 0,0 0-8 16,0 0-14-16,0 0-10 0,8 0-1 15,4 0 10-15,3 0-1 0,3 0-5 16,3 0-1-16,8 0 3 0,2 0-3 0,6 0 0 15,7 0 3-15,7 0-3 0,5 0 5 16,8-1-6-16,2 1-2 0,1 0-2 16,3 0 0-16,2 0-2 0,1 0 1 15,-1 0 0-15,0 0 0 0,-4-3-1 16,-1-3-1-16,5-2 0 0,0-4-2 15,5-4 1-15,8-1 1 0,-1-4 4 16,-1 4-4-16,-13-1 0 0,-10 4 0 16,-16 1 2-16,-9 4 0 0,-15 0-2 15,-7 3 1-15,-7 1 2 0,-4 3 0 0,-2 1-1 16,0-1 1-16,0 0 3 0,-4 2-4 15,-6 0-4-15,-1 0-3 0,-3 4-2 16,1 4-13-16,-1 2-12 0,2 0-13 16,-7-1-40-16,2-1-149 0</inkml:trace>
  <inkml:trace contextRef="#ctx0" brushRef="#br0" timeOffset="127078.61">13887 10298 159 0,'0'-2'46'0,"0"0"-11"0,0 0 13 0,0 0-15 16,0-1-4-16,0 1-9 0,-2-1-2 15,-2 3-7-15,2-1-3 16,-2 1-2-16,-1 0-4 0,-1 0 4 15,-2 0-1-15,-2 0-1 0,1 0 7 0,1 0-2 16,2 3 1-16,0-1-4 0,-3 4 1 16,-1 0 0-16,0 2-2 0,-1 1-1 15,-1-1-1-15,4 2 0 0,-3 0-1 16,3 3 1-16,0 0-1 0,4 5 2 15,-3 0-4-15,7 1 1 0,0-2 1 16,0 0 0-16,0-2-4 0,11-5 1 0,3 0 3 16,-1-4-1-16,3 0-2 0,3-4 1 15,1-2 2-15,1 0-1 16,2-1-1-16,2-9 0 0,2-3 0 15,-3 0 2-15,1-4-3 0,-4 2 1 0,-7-2 2 16,-1 1 0-16,-5 2-1 0,-4-1 0 16,-2 2 0-16,-2 0 3 0,0 1-1 15,-4-1-1-15,-4 2 1 0,-3-1-2 16,-1 0-1-16,-2-1 0 0,3-1 0 15,-1 3 0-15,-1 4 0 0,7 2-2 0,0 5 2 16,0 0-1-16,0 1-11 0,2 11-8 16,-1 2-15-16,3-3-26 0,2-1-53 15,-2-2-99-15</inkml:trace>
  <inkml:trace contextRef="#ctx0" brushRef="#br0" timeOffset="127727.64">14331 10448 14 0,'0'0'79'16,"0"0"85"-16,2 0-143 0,3 0 4 16,-3 0 19-16,4-1-6 0,-2-2-14 0,2-2-4 15,0 3 1-15,1-1-4 0,-3 2 0 16,-2 1-1-16,0-1 2 0,0 1-4 15,-2 0 0-15,0 0 1 0,0 0 0 16,0 0-2-16,-2 0-10 0,-2 0-5 16,0 0 4-16,-3 0-4 0,1 0 0 0,2 0-2 15,-2 0-11-15,6 1-10 16,0 0-12-16,0 2-23 0,0-3-29 15,0 0-115-15</inkml:trace>
  <inkml:trace contextRef="#ctx0" brushRef="#br0" timeOffset="131180.84">14685 10303 3 0,'2'0'127'0,"-2"-1"-82"0,2-1-22 15,0 0 8-15,-2 0 0 0,0 0 0 16,0-1-5-16,0 2-7 0,0-2 2 15,2 2-3-15,0 0-3 0,-2-2 0 16,0 3-6-16,0-1 2 0,0-1-2 16,0 0-1-16,0 0-3 0,0 0 1 15,0 1 3-15,0 1-4 0,0-2-5 0,0 0 4 16,0 1-1-16,0-2 1 0,0 1-1 15,-4-1-3-15,2 2 4 0,-4-2-2 16,2 1-2-16,-3-1 1 0,-1 3 3 16,2 0-3-16,-2 0-2 0,-3 0 1 15,1 0 3-15,2 2-3 0,-1 4-2 0,-3 3 2 16,2-1-1-16,-1 4 2 15,3 0 1-15,2 0 3 0,2 3 2 16,4 0-3-16,0 2-3 0,0-1 0 16,2 0 0-16,8-3-1 0,3-1-1 0,-1-2 2 15,2-2 1-15,5-4-1 0,4-3-2 16,-5-1 2-16,5 0 2 0,-2 0-5 15,-3-8 4-15,3-1-3 0,-2-4 3 16,-3-3-2-16,3 2 0 0,-7-1 2 16,1 2 1-16,-5 1-1 0,-4 0-1 0,2 1 3 15,-4 2 4-15,-2-3-5 0,0 2-1 16,0-1 0-16,-6 1 0 15,-2 1-1-15,0 0-3 0,-1 2 0 16,1 1-1-16,4 2 0 0,-4 1-5 0,6 3-8 16,-5 0-9-16,5 1-10 0,-2 9-24 15,0-5-65-15,0 0-117 0</inkml:trace>
  <inkml:trace contextRef="#ctx0" brushRef="#br0" timeOffset="131570.84">15094 10245 1 0,'4'0'91'0,"-2"0"73"0,-2 0-139 0,0 0 14 16,0 0 20-16,2 3-16 0,-2 2-20 16,0 5 8-16,0 2-10 0,0 3-10 15,-4 1-5-15,0 0 2 0,2 0-1 16,-2-2-1-16,2-2 0 0,2-1-1 15,-2 0-4-15,-2-2 2 0,2-1-3 0,2 0 0 16,0-4 0-16,0 1-3 0,0-2-16 16,0-1-22-16,0 1-17 15,4-3-43-15,0 0-130 0</inkml:trace>
  <inkml:trace contextRef="#ctx0" brushRef="#br0" timeOffset="132187.9">15328 10177 64 0,'0'0'110'15,"-4"0"-88"-15,-1 0 6 0,3 0 6 16,-4 1-5-16,4 0 11 0,2 0-13 15,-4-1-8-15,4 0 1 0,-2 0 2 16,2 0-1-16,0 0-1 0,-2 0 0 16,2 0-1-16,0 0-1 0,0 0-2 15,0 0-3-15,0 0 2 0,0 0-2 0,0 0-6 16,0 0-1-16,0 0-1 15,0 0-4-15,8-1 0 0,4-2 3 16,5-1-2-16,2-1-1 0,1 3-1 16,-1-1 1-16,2 1-3 0,-1-1 4 0,-1 2-3 15,-5 1 0-15,3 0 2 0,-5 0 0 16,-6 0-2-16,3 0 1 0,-5-2 1 15,2 1-3-15,-4 0-7 0,2 1-8 16,-4-2-8-16,2 1-4 0,-2 1-10 16,0 0-13-16,0 0-30 0,-10 0-100 0</inkml:trace>
  <inkml:trace contextRef="#ctx0" brushRef="#br0" timeOffset="132477.91">15386 10190 10 0,'-9'8'26'0,"3"-6"182"0,2 1-157 15,2 2-4-15,2-3-11 0,-2 2-6 16,2 2-8-16,0-1-6 0,0 3-5 15,8-1-4-15,0 1-3 0,3 1-5 16,-1 0 1-16,0 1 3 0,1 1-3 16,1 1 0-16,3 0 0 0,-7-1 1 15,6 1-1-15,-3-2 0 0,-1 0 1 0,-2-1 0 16,-4-4-1-16,-2 2 0 15,-2-4 1-15,3 1 3 0,-3-3 4 0,0 2 1 16,0-2 15-16,0 2-4 0,-9 0-3 16,-1-1-9-16,0 1-1 0,-7 0 1 15,3 0-5-15,-1 3-2 0,-1-1-1 16,3 2 1-16,-1 0-1 0,1-1-2 15,1 1-7-15,2 1-5 0,-1 0-15 0,3 0-10 16,2-2-27-16,2-4-92 0</inkml:trace>
  <inkml:trace contextRef="#ctx0" brushRef="#br0" timeOffset="176330.42">11404 11676 28 0,'0'0'285'0,"0"0"-230"15,2 0-29-15,9 0 12 0,-1-3 0 16,7-2-9-16,1 1-13 0,1 0-5 16,1 1-5-16,1-1-5 0,-2 1-2 15,1-1 3-15,3 3-10 0,0-1-23 0,2 2-25 16,-3-1-35-16,-5-4-76 0</inkml:trace>
  <inkml:trace contextRef="#ctx0" brushRef="#br0" timeOffset="176626.44">12080 11488 73 0,'0'0'253'0,"0"0"-204"0,0 0-5 16,-4 2-3-16,-4 7-6 0,0 1-9 0,-1 3-1 15,3 3-12-15,0 1-5 16,-2 4-5-16,-1 0 15 0,1-1-6 15,6-4-9-15,0-1-2 0,2 3-1 16,0-5 2-16,0 3-1 0,0-6-6 0,0-1-15 16,4-4-13-16,4 0-16 0,1-4-17 15,1-1-62-15,-2 0-128 0</inkml:trace>
  <inkml:trace contextRef="#ctx0" brushRef="#br0" timeOffset="177197.47">12442 11390 22 0,'-4'-6'239'0,"-9"-1"-179"0,-1 2-11 16,-5 2 8-16,3 2-19 0,-7 1-6 16,2 0-3-16,-1 0-9 0,3 6-3 0,5 3-2 15,1 1-5-15,5 1-1 16,2 2-7-16,6 1-1 0,0 2-2 15,0 3 1-15,6-2 0 0,4 1 0 0,5-1-3 16,3 1-3-16,-1 1-3 0,-1 2 0 16,1 3 7-16,2 3 2 0,-3 1 3 15,1-1-4-15,-3-1 2 0,-1-1-2 16,-5 2 2-16,-4-1 0 0,-2-2-1 15,-2 0 1-15,0-6 0 0,-6-3 0 0,-2-3-1 16,-1-2 1-16,-3-2 1 16,-3 0-1-16,-1-3-1 0,-1 0 0 0,1-4 2 15,-1-1-1-15,1 0-1 16,-1 0 0-16,5-6 2 0,1-5 1 0,3-2-3 15,4-1 0-15,4-5 0 0,0 0-1 16,8-2-2-16,7-1 1 0,8-2 2 16,-3 0-1-16,3 1-3 0,0-1 1 15,-1 2-2-15,3 0-6 0,-2 1 3 16,-4-1 4-16,-1 3 3 0,-3-1 2 0,-1 2-1 15,-4 4-1-15,-3 1 3 0,-3 4 1 16,-2-1-3-16,0 4 1 0,-2 1 0 16,0 2 1-16,0 1-2 0,0 1-2 15,0 0 2-15,0 1-11 0,0 0-25 16,0 0-17-16,0 3-13 0,0 5-40 15,0-1-83-15</inkml:trace>
  <inkml:trace contextRef="#ctx0" brushRef="#br0" timeOffset="177557.49">12911 11527 33 0,'0'-4'167'16,"-6"-4"-61"-16,-4 4-65 0,-1-1 11 15,-5 3-10-15,3 2-17 0,-1 0 1 16,-3 0-9-16,-1 2-6 0,3 9-2 16,3 2-2-16,-5 4 2 0,9 0-3 0,2 2-5 15,4 1 0-15,2 0 2 0,0 2-4 16,10-1-3-16,5-1 4 0,1-5 0 15,3-4-1-15,1-5-8 16,3-5 2-16,0-1 4 0,2 0 2 0,-2-5 1 16,-3-8 1-16,-1-2 1 0,-1-1 1 15,-3-4 3-15,-3 3 5 0,-3-2 4 16,-3 1-5-16,-6 3 0 0,0 0 2 15,0 1-3-15,-6 0-8 0,-3 0-2 16,-1 4 2-16,-2-1-1 0,-7 2-5 16,0 3-16-16,-1 0-20 0,-3 6-23 0,2 0-27 15,-2 0-92-15</inkml:trace>
  <inkml:trace contextRef="#ctx0" brushRef="#br0" timeOffset="179586.61">13538 11538 12 0,'0'0'168'0,"0"0"-113"15,0 0-28-15,0 0 12 0,0 0-6 16,0 0-7-16,0 0-7 0,0 0-5 16,0 0 0-16,0 0-2 0,0 0-4 15,0 1-1-15,0 2 1 0,0 4 5 16,0 3 3-16,0 1-4 0,-2 3-2 0,-5 2-1 15,-3-1-2-15,2 3 12 16,-1-4-11-16,5-2-5 0,-2-1-2 16,0-2 0-16,4-2 1 0,-4-2 0 15,4-1-2-15,-1-3 1 0,3 1 1 0,-2-2 2 16,2 2 3-16,0-2-1 0,0 0 0 15,0-5 0-15,0-8-6 0,11-2-1 16,-1-1 0-16,2-1 2 0,3 0 0 16,-1-3-2-16,1-1 2 0,-1-1 0 15,5-1 0-15,2 1-2 0,-3 0 1 0,3 1 0 16,2 1 0-16,1 2-1 0,1 3 0 15,-2 2 1-15,2 5 1 16,-7 1-2-16,3 0 0 0,0 3 3 16,-5 0-1-16,-1 4 0 0,-3 0-1 0,-4 0 1 15,-8 3-1-15,0 4-1 0,0 3 2 16,0 1 2-16,-8 3-2 0,0 1 0 15,-7 0 1-15,-1-1 1 0,-3 2-3 16,1-3 0-16,-1 2 0 0,5-2 2 16,-3 0-2-16,5 0-2 0,1-5 2 15,5-2-1-15,2-1-5 0,2 0-4 0,0 0 5 16,0-1 1-16,2-3-5 0,0 2-4 15,0 0 4-15,0 0 7 16,0 2-1-16,4 0 1 0,2 0-1 16,2 0 5-16,-1 1-1 0,-1 2-1 0,2 0 0 15,-2 3 3-15,3-2 1 0,1 1 21 16,-2-3-20-16,2-2-3 0,-1-1 0 15,1 0 1-15,2 0-2 0,-1-2-2 16,1 1 2-16,-3 1 0 0,-3-1-14 16,0 0-11-16,0 4-12 0,-4-1-23 0,-2-1-22 15,0 0-245-15</inkml:trace>
  <inkml:trace contextRef="#ctx0" brushRef="#br0" timeOffset="180730.68">11425 11857 91 0,'-4'0'162'15,"2"0"-109"-15,0 0 4 0,2 0 1 16,-2 0-15-16,2 0-6 0,0 0-19 0,0 0-7 16,2 0-7-16,6 0 10 0,0 0 0 15,5 0-8-15,-1 0-2 0,0 0-3 16,3 0 0-16,-3 0-1 0,7 0 0 15,2 0-6-15,1 0-23 16,1 1-18-16,0-1-25 0,0 0-88 0</inkml:trace>
  <inkml:trace contextRef="#ctx0" brushRef="#br0" timeOffset="191324.28">14278 13190 306 0,'-5'0'139'0,"3"0"-116"0,2 0-5 15,-2 0 17-15,2 0-17 0,0 0-13 16,0 0-5-16,0 0-2 0,0 0-14 0,0 2-24 16,9 1-40-16,-9-3-111 0</inkml:trace>
  <inkml:trace contextRef="#ctx0" brushRef="#br0" timeOffset="199169.73">14236 13854 149 0,'0'-3'228'0,"0"-2"-203"15,-2 3-13-15,0-2 5 0,-2 1-3 0,4 1-6 16,0 1-3-16,0 1-10 0,0 0-32 15,0 0-26-15,0 0-84 16</inkml:trace>
  <inkml:trace contextRef="#ctx0" brushRef="#br0" timeOffset="-48620.61">30037 8157 8 0,'2'-5'75'0,"3"0"20"0,-1 0-60 16,-4-1 11-16,0 1-4 0,2-2-11 15,-2 2 0-15,2 1-7 0,-2 1 1 16,2 0-1-16,-2-1-3 0,0 1-2 15,0 1-2-15,0 1-3 0,0-3 0 16,0 4 1-16,0-1-5 0,0 0 2 16,0 1-5-16,0 0-1 0,0 0-4 0,0 0-1 15,0 0 0-15,0 0 0 0,0 0-1 16,0 8 1-16,0 3 0 0,0 2 1 15,0 0 0-15,0 5-1 0,-6-1 0 16,-3 4 1-16,1 0 2 0,0 2-2 16,0 1 0-16,-1-1 0 0,3-2 0 0,0-1-4 15,0-1 3-15,2-3 0 16,4-2 0-16,0-3-2 0,0-2 1 15,0-2 1-15,4-1-1 0,8-1 1 16,1-4 0-16,5-1 0 0,7 0 0 16,0 0-1-16,8-1 1 0,0-4 0 0,2-1-1 15,0 2 0-15,-4-1-1 0,0 2 2 16,-6-1-1-16,6-2 0 0,-2 2 0 15,-4-1 0-15,2 1 1 0,-9 0-2 16,-1 2 1-16,-5 0 0 0,-4-1 0 16,-1 2-5-16,-3-2-1 0,-2 2-4 0,-2-1 3 15,0 0-8-15,0 0-11 16,-6 0-8-16,-3 2-11 0,-1 0-25 15,-4-2-35-15,-1-4-73 0</inkml:trace>
  <inkml:trace contextRef="#ctx0" brushRef="#br0" timeOffset="-48352.59">30339 8153 174 0,'4'-1'140'0,"-2"1"-76"0,-2 0-27 16,0 3-1-16,0 8 10 0,0 6-7 16,0 5-11-16,-4-1-11 0,0 5-4 15,-4-2-4-15,2 0 0 0,-3 1-5 16,5-2-1-16,-2-2 0 0,6-1-4 15,0-3 3-15,0-2-5 0,8-2-7 0,3-4-16 16,5 1-14-16,5-3-5 0,2-3-24 16,1-1-41-16,1-3-77 0</inkml:trace>
  <inkml:trace contextRef="#ctx0" brushRef="#br0" timeOffset="-47981.57">30786 8257 116 0,'6'-13'163'16,"-6"-1"-116"-16,2 2-2 0,-2-2 4 0,0 4-5 15,-2-1-8-15,-6 1-10 0,-3 3-6 16,-1 2-7-16,1 5-2 0,-3 0 2 16,-5 0 0-16,3 6-6 0,-1 7-1 15,1 3 0-15,5 3-2 0,1 2-1 16,4 2-2-16,4 2-3 0,2-2 5 15,0 2-3-15,12-1-1 0,11-2 2 16,0-1 0-16,4-5-2 0,2-1-1 16,4-3 1-16,2-4 1 0,0-4-5 15,-2-4 2-15,2 0 0 0,-4 0 3 16,-4-9 1-16,-4-2-2 0,-7-4 2 0,-3-2 1 15,-5 1 0-15,-6-3-2 0,-2 2 1 16,0-4 2-16,-6 1-1 0,-9-3-3 16,-3 1 2-16,-1 1-1 0,1 1 0 15,-1 5-2-15,0 2 1 0,5 6 1 16,1 4-2-16,3 3-5 0,2 0-13 15,2 5-10-15,-1 7-21 0,7 4-28 16,0-4-52-16,0-4-83 0</inkml:trace>
  <inkml:trace contextRef="#ctx0" brushRef="#br0" timeOffset="-47216.53">31466 8185 40 0,'2'-2'167'0,"2"1"-133"0,-4-1 20 0,2 2-8 16,-2-1-2-16,0 1-13 0,0 0-21 15,0 11-2-15,0 4 6 0,-6 4 5 16,0 3-6-16,-3-1-4 0,1 2 1 15,0-2-1-15,-3-2 2 0,3 0 2 16,0-1-4-16,-2-5-2 0,1-2 3 0,3-2-3 16,2-5 0-16,0 0-2 0,0-4 4 15,4 0 1-15,-2 0-1 16,2 0-3-16,0-8-1 0,0-5-3 15,10-2-1-15,6-2-1 0,5-2 0 0,2-3 0 16,4 2 0-16,4-4-1 0,0 0 1 16,0-2 0-16,0 2-1 0,-2 1 0 15,-2 4 1-15,-5 4 0 0,-1 4-1 16,-4 6 0-16,-1 0 1 0,-1 4 0 15,-3 1-1-15,0 0 1 0,-3 5 0 0,-5 6 1 16,-2 4 0-16,-2 0 0 0,0 4-1 16,-6-2 3-16,-7 2-3 0,-5-2 2 15,1 0-1-15,-2-2-2 16,3-2 1-16,-3 0 1 0,3-1 0 15,-3-3 0-15,3 1-1 0,-1-2-1 0,3-1 2 16,-3-2-3-16,7 1-4 0,2-4-5 16,5-1 0-16,1 1-7 0,2-2-2 15,0 1-3-15,0 3 6 0,2-2 7 16,7 0 7-16,-1 1 1 0,-2-2 1 15,0 3 1-15,-1 1-1 0,-1 4 2 0,0 0 1 16,0 2 2-16,2-2 3 0,-2 0-5 16,2 0 2-16,1-3-3 0,-1 2 1 15,0-2-2-15,2 0 3 16,1-2-5-16,-1 2-2 0,2-4-13 0,5-1-27 15,3-1-51-15,-3 0-124 0</inkml:trace>
  <inkml:trace contextRef="#ctx0" brushRef="#br0" timeOffset="-46785.5">32361 7982 158 0,'-2'-4'77'0,"-2"1"-41"16,4 2 5-16,0 1-5 0,0 0 6 0,10 0-17 15,4 1-13-15,5 8 1 0,4 3 0 16,-1 4-4-16,-1 2-8 0,0 1 1 15,-3 2-1-15,-1-2-1 0,-5 0 2 16,1 1-1-16,-7-2 3 0,0-4 3 16,-6 1 5-16,0-1-2 0,-4-2 3 0,-6 2 3 15,-9-2 0-15,3-1 2 0,-1-1-3 16,-2 1-1-16,3-2-6 0,-7 2 3 15,0 0-1-15,-3 1-5 0,-1 4 0 16,6-2-4-16,2 2-1 0,9-2-5 16,-2 3-28-16,7 1-31 0,-1-6-53 0,2-3-169 15</inkml:trace>
  <inkml:trace contextRef="#ctx0" brushRef="#br0" timeOffset="-46631.49">32439 8635 425 0,'0'0'40'15,"0"0"2"-15,0 0-20 0,0-1-10 16,0-1 6-16,0 1-16 0,2 1-6 16,7 0-18-16,1 0-32 0,2 0-113 0</inkml:trace>
  <inkml:trace contextRef="#ctx0" brushRef="#br0" timeOffset="-37615.99">20283 8271 63 0,'0'0'20'0,"-2"0"-1"16,2 0 11-16,-3 0 0 0,1 0 1 15,0 0-8-15,2 0 1 0,-2-4 0 16,2 3-7-16,-4-3-1 0,2 1-3 15,0 1 5-15,2 0-5 0,-2 0 1 16,0 0-4-16,0 1 1 0,0-1-2 16,0 1-5-16,-5 1-3 0,7 0 2 15,-4 0-2-15,0 0-1 0,4 0 2 16,-6 0 0-16,2 0 1 0,-2 0-3 0,6 0 6 15,-4 0 0-15,-1 0-5 0,3 0 5 16,2 0-1-16,0 0-1 0,-2 0 0 16,2 0-1-16,-2 0 2 0,2 0-2 15,0 0 0-15,0 0-1 0,0 0 2 16,0 0-2-16,0 0 0 0,-2 0-1 15,2 2 1-15,0-1 0 0,0 2-2 16,0-2 0-16,0 2 2 0,0 2 0 16,6-1-1-16,5 0-1 0,3-1 5 15,3 0-3-15,-1-1 1 0,3 1-1 0,-1-3 0 16,1 1-2-16,0 0 0 0,3-1 0 15,-3 0 2-15,0 0-1 0,3 0 0 16,-3 0-1-16,6 0 0 0,-5 0 2 16,3 0-2-16,0 0 0 0,-2-1 3 15,3-2 2-15,-3-3-5 0,2 3 5 16,-7-2-3-16,1 2 0 0,-7 2-1 0,-2 0-1 15,-1 0 1-15,-5-1-1 16,2 2-1-16,-2 0 0 0,2 0 2 16,-4 0-1-16,4 0-1 0,0 0 0 15,-4 0 2-15,4 0-1 0,1 0-1 0,-5 1 0 16,0 2 2-16,0 0-1 0,0-2-2 15,0 3 1-15,0-2 2 0,0 3-1 16,0 0-1-16,0 0 1 0,0-1-1 16,-3 1-2-16,1-2-1 0,2-1 0 15,0 2 0-15,0-3 1 0,0 0-5 0,0 2 5 16,0-1-1-16,-2 2-14 0,0 0-14 15,2 1-21-15,-4-2-41 16,0-3-68-16</inkml:trace>
  <inkml:trace contextRef="#ctx0" brushRef="#br0" timeOffset="-144663.26">19778 8392 53 0,'0'0'36'0,"0"0"-13"0,0 0 8 16,0 0 1-16,-2 0-5 0,2 0-5 15,-2 0 1-15,2 0-6 0,0 0 1 16,-2-2-5-16,-2 0 3 0,2-1-2 0,0 1-3 15,0-1-1-15,-2 0-1 0,1 2-1 16,-1-3 2-16,0 0-2 0,4 1-1 16,-2 1-2-16,-2 0 4 0,4 2-3 15,-2-1-1-15,2 0 4 0,-2-2-2 16,0 0 4-16,0 1 0 0,2 0-2 15,0 1-2-15,0 1 4 0,-2 0-4 16,2 0 1-16,0 0-2 0,0 0-1 16,0 0-3-16,0 0-2 0,0 0 1 15,0 7 0-15,0 5 2 0,0 4-2 0,0 0 1 16,0 4-1-16,0-2-1 0,0 2 0 15,0 1 2-15,0-1 0 0,0 3-2 16,0-1 0-16,0 0-1 0,0-3 1 16,-2-2 0-16,0-4 2 0,2-1-3 15,-3-1 2-15,1-4-2 0,2-1 1 16,0-3 2-16,-2-1 0 0,0-2 1 15,0 0 0-15,0 0 0 0,0 0-1 16,-2-6 0-16,2-2-2 0,2 0 2 16,-2-3-1-16,2-1-1 0,0-2 0 15,0 0 0-15,0 2 0 0,2 2 0 0,4 1-1 16,2 1 2-16,-1 3-2 0,3 0 0 15,0 3-1-15,1 0 2 0,3 2-1 16,-4 0 0-16,3 0 0 0,1 4-3 16,-3 2-6-16,3-1 4 0,-4 2 1 15,-3-1-3-15,-3 0-4 0,-2-2 5 0,-2 1 4 16,0 0 4-16,0-2 1 15,-4 1-1-15,-9 0-1 0,-1-1 6 16,1 4 2-16,-5-4-2 0,1 5-1 16,1-3-2-16,1 1 0 0,3-1-2 0,1 1-1 15,5 0 0-15,2-1 0 0,0 1-4 16,0-1-10-16,4 3-13 0,0-1-28 15,0-3-34-15,0 1-102 0</inkml:trace>
  <inkml:trace contextRef="#ctx0" brushRef="#br0" timeOffset="-143555.22">21831 9126 76 0,'0'0'54'15,"0"-3"-35"-15,0 1 3 0,0-1 3 16,0-2 1-16,4 2-4 0,0-2-5 15,-2-1 9-15,2 0 4 0,0 1 1 16,-1-3-3-16,1 1-2 0,-4-1-1 16,0 1-5-16,0 0-2 0,0 2-5 0,-9 1-4 15,1 2-1-15,-4 0-8 16,-1 2 4-16,-1 0-2 0,-3 0 2 15,-1 5-2-15,-3 5-2 0,0 1 4 16,3 5 3-16,1 1 1 0,5 3-2 0,4 1 0 16,1 0-1-16,7 1-3 0,0-1-1 15,7-1-1-15,9 1-2 0,3-2 2 16,6-2 0-16,8-3 1 0,2-3-7 15,2-1-14-15,6 0-28 0,1-5-7 16,-5 0-47-16,-4-5-136 0</inkml:trace>
  <inkml:trace contextRef="#ctx0" brushRef="#br0" timeOffset="-142395.13">20022 9059 166 0,'-2'-5'60'0,"0"0"-12"0,0-1 8 16,2 1-12-16,-2 2-8 0,2 0-10 0,0 2-5 15,-2 1 0-15,2-1-4 0,0 1-2 16,0 0 3-16,-2 0-3 0,2 0-3 15,0 0-5-15,0 0-2 0,0 0-1 16,0 0-3-16,2 6-1 0,6 4 2 16,2 2-1-16,1 2 1 0,5 3-1 15,-1 3 0-15,5 2-1 0,5 1 1 16,2 2 0-16,0 2-1 0,8 1 0 15,0 3 1-15,0-3 0 0,5 3-2 16,-5-1 0-16,4-1 2 0,0-4-1 0,1 0-3 16,-1-1 13-16,0-3-15 0,-4 0 2 15,0-2-1-15,-4-5 4 0,-2 0 0 16,-6-6 0-16,0 0-1 0,-9-1 0 15,-3-2 2-15,-7 0-1 0,-2-2-1 16,-2-1 0-16,0 2 1 0,0 0 0 16,0-2-1-16,0 1 1 0,0 0 0 0,-2 1-2 15,-2-2-1-15,2 1-4 16,0-1-6-16,-1-1-2 0,-1-1-8 15,4 0-8-15,-2 0-11 0,-2 0-27 0,2 0-70 16</inkml:trace>
  <inkml:trace contextRef="#ctx0" brushRef="#br0" timeOffset="-141772.12">20642 9303 112 0,'-2'-5'82'15,"-4"3"-40"-15,4-1 7 0,-4 0-4 16,4 2-12-16,-2 0-9 16,4 1-3-16,0 0-11 0,0 1-7 15,0 9 5-15,2 3-3 0,10 2 2 0,-2 2-6 16,5 2 0-16,1 2 1 0,3-2 0 15,2 0-1-15,1 1 8 0,3-1-11 16,0 0 0-16,0-2 2 0,0-5 2 16,-1-3-4-16,-1 1 5 0,-2 0-3 15,-5-1 0-15,-3 0 2 0,-7-1-1 0,-2 0 0 16,-4 1-1-16,0-1 2 0,-2 1 0 15,-6 0 0-15,-1 1 0 0,-5-2-3 16,0 2 4-16,-5-1-2 0,0 1-1 16,-1 0 1-16,-5 0 0 0,0-1-1 15,0 1-1-15,2-1 1 0,3-2 1 16,3 0-3-16,5-2-3 0,2-2-14 15,1 1-7-15,1-3-14 0,0-1-52 16,-3 0-114-16</inkml:trace>
  <inkml:trace contextRef="#ctx0" brushRef="#br0" timeOffset="-140897.05">19956 9004 36 0,'0'0'82'15,"0"1"-44"-15,0-1 9 0,0 0 3 16,0 0-6-16,0 0-9 0,0-1-12 0,4-6-7 15,6 0 2-15,5-1 1 0,1-3-5 16,1 3 4-16,6-3-2 0,-5 2-4 16,3 0 0-16,-2 3 1 0,-5 1-6 15,1 4-4-15,-5 0-1 0,0 1-1 16,-4 0 0-16,1 0-3 0,-5 1-2 0,2 4-9 15,0 1-8-15,0 2-4 0,-2 0-23 16,-2 0-7-16,0-1-39 16,0-4-60-16</inkml:trace>
  <inkml:trace contextRef="#ctx0" brushRef="#br0" timeOffset="-140702.04">19869 9040 12 0,'0'14'263'0,"0"0"-243"0,0 4 19 16,0-1 8-16,10 2-13 16,3 2-9-16,-1 0-17 0,5 2-5 0,-3 0 3 15,5 3-4-15,0 1-10 0,-3-1-41 16,-1 1 15-16,-9-6-173 0</inkml:trace>
  <inkml:trace contextRef="#ctx0" brushRef="#br0" timeOffset="-140035">19303 9777 80 0,'0'-6'124'0,"2"-3"-69"0,-2 0 12 16,0 3-19-16,0-3-13 0,0 2-5 15,0 1-7-15,-2 0-6 0,-2 1-4 16,-5 2 1-16,-1 0-2 0,-2 2-4 16,-3 1-2-16,1 0 1 0,-3 0 0 15,1 8-3-15,-1 4 5 0,1 2-3 16,1 5-1-16,3 2-5 0,3 2 4 15,9 2-2-15,0-1-2 0,0 2-1 0,2-1 2 16,11-1 0-16,3-1-1 0,3-4-1 16,2-5-1-16,3-4-2 0,1-4 1 15,-2-6-1-15,0 0 2 0,-3 0 2 16,-1-9-2-16,-2-5 2 0,-5-3 2 15,2-5 1-15,-1-1 0 0,-3 1 3 0,-2 0 4 16,-3 0 1-16,-5 2-5 16,0 0 1-16,0 1-2 0,-11 0-1 15,-1-1-4-15,-1-2 0 0,3 3 1 16,-2 3-1-16,6 6-1 0,1 6 1 0,-1 4-2 15,4 0-8-15,2 6-10 0,0 8-3 16,0 4-13-16,6 1-27 0,1-2-41 16,-3 0-137-16</inkml:trace>
  <inkml:trace contextRef="#ctx0" brushRef="#br0" timeOffset="-139779.99">19675 9935 141 0,'0'-6'220'0,"0"3"-165"0,-4-2 13 16,2 3-23-16,0 1-19 0,2 1-9 15,0 0-7-15,0 0-9 16,0 0-3-16,0 0 1 0,0 0 1 16,2 0-10-16,4 1-14 0,2 0-16 0,-2-1-21 15,3 0-43-15,-7 0-123 0</inkml:trace>
  <inkml:trace contextRef="#ctx0" brushRef="#br0" timeOffset="-139410.96">19846 9742 46 0,'0'0'86'15,"0"0"22"-15,0 0-84 0,0 3 5 16,7-2 11-16,1 0-13 0,4 1-6 15,5-2-12-15,4 1-2 0,-3-1-1 16,9 0 1-16,-4 0-3 0,2 0 3 16,-5 0 11-16,3 0-11 0,-4 2-5 0,-5 0 1 15,-2 3-1-15,-3-3 1 0,1 3-4 16,-8 0 1-16,0-1 3 0,-2 3-1 15,0 1-2-15,0 2 2 16,-10 2 2-16,-3 2-2 0,3 1-3 0,-2 1 2 16,-3-1-1-16,1 6 1 0,-3 1-1 15,3 1 10-15,1-2 3 0,5-3-10 16,0 0-3-16,-3 1 0 0,3 10 0 15,2-2-4-15,6 0 6 0,0-6-5 16,0-6-43-16,0 0-16 0,0 3-73 0,0 0-77 16,0-8 186-16</inkml:trace>
  <inkml:trace contextRef="#ctx0" brushRef="#br0" timeOffset="-137557.86">20020 9032 141 0,'0'-4'34'15,"0"0"5"-15,0 0 5 16,0 2-14-16,0 0-9 0,0 1 1 16,0-1-6-16,0 0-3 0,-2 2 2 15,2-2-3-15,0 2-3 0,0 0 1 0,-2 0-3 16,0 0-1-16,2 0 1 0,-4 0-6 15,2 0 1-15,-2 5-2 0,-3 4 3 16,5 0-3-16,-2 3 0 0,2 2 1 16,0 1 0-16,2 1-1 0,-2 3 0 15,2 3 0-15,-2-1 3 0,2 2-3 16,-2 1 0-16,2-3 1 0,0-1 1 0,0-3-3 15,0-1 1-15,-4 0 2 16,-3 0-1-16,1-2 0 0,2-4 5 16,0-5-5-16,4-2-1 0,0-3 0 15,0 0 1-15,0 0 1 0,0 0 3 0,0 0 1 16,-2-2-4-16,0-7 0 0,2-1-4 16,-2-1 4-16,2-2-1 0,-2-1 1 15,0-3 0-15,2-3-2 0,0-2 0 16,-2-2 1-16,2-2 1 0,0-2-2 15,0-5 3-15,0-1-5 0,0-2 1 0,2 5-2 16,-2 3 3-16,0 7 1 0,0 4 1 16,2 2-4-16,0 6 2 15,-2 1 2-15,2 5-2 0,-2 0 0 16,0 3 0-16,0 0-3 0,0 0 0 0,0 2 0 15,0 5 0-15,0 2-3 0,0 1-7 16,0-3-3-16,0 1-3 0,0 1-10 16,0-2-6-16,0 1-14 0,0 1-27 15,0-6-32-15</inkml:trace>
  <inkml:trace contextRef="#ctx0" brushRef="#br0" timeOffset="-137033.84">19985 9046 117 0,'0'0'61'15,"0"0"-34"-15,0 0 19 0,0 0-13 16,0 0-2-16,0-2-8 0,4-3-5 15,2 1-6-15,3-5-3 0,3 1 0 16,4 1-3-16,3-2 0 0,2-1 0 16,4 1-3-16,-3 1-2 0,3 2 1 0,-4 2-1 15,-1 3-1-15,-3-2 0 0,-5 2 0 16,3 1-1-16,-7 0-8 0,2 0-3 15,-5 0-9-15,1 0-5 0,0 0-28 16,-6 0-23-16,0 0-38 0</inkml:trace>
  <inkml:trace contextRef="#ctx0" brushRef="#br0" timeOffset="-122776.01">24047 9486 6 0,'0'0'-2'0,"0"0"77"15,0 0 47-15,0 0-77 16,0 0-5-16,0 0-7 0,0 0-9 16,0 0-4-16,-2 0-11 0,-2 8-4 15,-3 4 5-15,5 3 5 0,-6 1-6 0,4 3 0 16,-2 0 2-16,-3 1-1 0,1 3 1 15,0-1-3-15,-7 1-2 0,1 1 4 16,0-3 1-16,-1-2-3 0,5-5-1 16,1-4-3-16,5-4 0 0,0-1-2 15,2-1 3-15,-2-4 1 0,2 0 2 0,2 0-1 16,0-5-1-16,0-9-2 0,6-5-2 15,4-4-3-15,9-2 3 16,2-3-1-16,1 0 0 0,3-1-2 16,0-1 2-16,2 0 1 0,0-5-1 15,6-1-2-15,-2-1 1 0,0 3 1 0,0 5-15 16,-4 8 19-16,-2 6-1 0,-5 8-3 15,-1 7-1-15,-5 0-1 0,-7 6 1 16,-5 13 0-16,-2 5 1 0,0 4-1 16,-9 4 1-16,-5 2 12 0,-3-2-17 15,-1-1 1-15,-5-4-1 0,0 0 0 0,-4-2-1 16,3-1 1-16,-3-3-3 0,2-1 4 15,0-1-4-15,4-5-4 16,7 0-2-16,-1-4 0 0,9-3-4 16,4-3-1-16,2-1-8 0,0-3-4 0,0 4 2 15,11-4 9-15,1 0 5 0,2 0 6 16,1 0 0-16,-1 0 6 0,3 0 2 15,-5 1 3-15,1 3 1 0,-3 3 4 16,2 1 0-16,1-1 12 0,1 1-6 16,-1-1 5-16,5 0 0 0,-1-2-10 0,-3 1-2 15,5-3-3-15,-5 2 0 0,1-2-1 16,-1-2-5-16,3 0-13 0,-1-1-22 15,7 0-39-15,-6-7-141 16</inkml:trace>
  <inkml:trace contextRef="#ctx0" brushRef="#br0" timeOffset="-122555">24657 9562 120 0,'2'0'186'0,"4"-6"-145"16,4-2 6-16,3 1-1 0,1 1-8 15,1 0-4-15,3 3-13 0,3 1-9 16,-3 2-8-16,1 0-1 0,-4 0 0 16,-1 0-1-16,-4 6-3 0,1 2-4 15,-3 3-10-15,-2-1-21 0,2 1-13 16,-6-2-14-16,-2-4-53 0,0 0-114 15</inkml:trace>
  <inkml:trace contextRef="#ctx0" brushRef="#br0" timeOffset="-122403.99">24686 9747 24 0,'0'6'236'0,"0"-5"-206"0,2 3 1 16,2 0 8-16,2-1-8 0,4 1-3 16,5-2-13-16,1-1-8 0,3 1-8 15,2 0 2-15,-1 1-5 0,5-2-32 16,-2-1-51-16,-3 0-98 0</inkml:trace>
  <inkml:trace contextRef="#ctx0" brushRef="#br0" timeOffset="-122103.97">25206 9550 78 0,'3'0'186'16,"-3"0"-141"-16,0 0-18 0,0 0-7 15,0 8 13-15,0 6-11 0,0 3-11 16,0 5-4-16,0 1-6 0,0 2 3 0,0-2-1 15,4 0 3-15,2-1 14 0,4-6-11 16,1 0-2-16,1-5 1 0,4-4 7 16,-3-3-2-16,3-3-8 0,-3-1 5 15,3-3 0-15,3-10-1 0,2-5 0 16,-1 0-4-16,1-3 0 0,-7 1-3 0,-1-2 3 15,-3 2-5-15,-2-3 1 16,1 3 0-16,-3-1-1 0,2 0-2 16,0 0-8-16,-1 1-14 0,-1 0-22 15,2 0-20-15,-4 4-43 0,-4 3-105 0</inkml:trace>
  <inkml:trace contextRef="#ctx0" brushRef="#br0" timeOffset="-121617.95">24979 10114 16 0,'0'1'215'0,"-2"-1"-160"0,2 0 3 15,0 0-14-15,0 0-18 0,10 0 6 16,9 0-5-16,8 0-8 0,4 0-11 15,4 0-2-15,4 0 1 16,9-3-2-16,-1-1-3 0,1 2 4 0,-3 0-3 16,-3 2-1-16,-5 0-3 0,-6 0 1 15,-8 0 0-15,-7 0-11 0,-5 0-16 16,-9 4-18-16,-2 2-27 0,0-6-71 15</inkml:trace>
  <inkml:trace contextRef="#ctx0" brushRef="#br0" timeOffset="-120786.9">25180 10381 105 0,'0'0'87'0,"0"0"-52"0,0 0-7 16,0 0-9-16,4-3 2 0,0 1-7 0,2 1-9 15,-4 1-3-15,0-1-1 16,0 1 0-16,-2 0 0 0,2 0 0 16,-2 0-1-16,0 0 0 0,0 0 1 15,0 0 2-15,0 0-3 0,0 0 0 0,0 0 2 16,0 0-1-16,0 0-3 0,0 0-2 15,0 0 3-15,0 0 4 0,0 0-2 16,0 0 0-16,0 0 7 0,0 0 14 16,0-1-3-16,0-1-1 0,0-1 0 15,0 0-4-15,0 1-2 0,0-3-3 0,0 4 1 16,0-2 0-16,0 2-4 0,0 1 2 15,0 0 0-15,0 0-2 16,0 0 1-16,-2 0-1 0,2-1 0 16,0 1-5-16,0 0-1 0,0 0-2 0,6 0 3 15,5 0 0-15,5 0-1 0,3 0 0 16,2 0 1-16,3 0 0 0,-3 0-4 15,4 0-4-15,-2 0-2 0,-3 0 4 16,-3 0-12-16,-5 0-6 0,-3 0-5 16,-1 0-16-16,-2 0-15 0,-4 0-27 0,-2 0-49 15</inkml:trace>
  <inkml:trace contextRef="#ctx0" brushRef="#br0" timeOffset="-120542.88">25297 10389 67 0,'0'3'131'0,"0"-1"-32"0,0 4-68 16,0-1 17-16,0 3 3 0,-2 0-9 15,2 3-12-15,0 1-13 0,0 2-7 16,0 1-3-16,0 4 0 0,0-1-2 15,0 0-2-15,2 1-2 0,3-1 1 16,1-1-1-16,0 0-2 0,-2-1-2 16,0-1-10-16,-4 0-8 0,0 0-30 15,0-1-35-15,0-3-76 0,-8-4-18 16</inkml:trace>
  <inkml:trace contextRef="#ctx0" brushRef="#br0" timeOffset="-120369.88">25103 10702 70 0,'0'1'159'15,"8"-1"-64"-15,7 0-64 0,1 0 22 16,7-1-19-16,0-3-4 0,4 1-12 16,8-2-16-16,6 0 5 0,7-1-3 15,-1 0-3-15,3 1-1 0,-7 2-15 16,-1 1-44-16,-9-1-53 0,-4-2-171 15</inkml:trace>
  <inkml:trace contextRef="#ctx0" brushRef="#br0" timeOffset="-117958.74">26064 9651 1 0,'11'0'126'15,"1"0"-52"-15,0-4-34 0,3-1-2 0,1 0-2 16,-1 0-13-16,4 0-3 0,1 1-3 15,-1 1-6-15,-1 1-4 0,-3 0-1 16,-3 2-2-16,-1 0-2 0,-5 0-1 16,0 0-1-16,-2 0 0 0,2 0-13 15,1 2-17-15,1 2-16 0,-4-1-22 0,0 1-19 16,-2-2-48-16</inkml:trace>
  <inkml:trace contextRef="#ctx0" brushRef="#br0" timeOffset="-117759.73">25949 9823 90 0,'0'0'197'0,"4"1"-178"0,6 1 9 16,5-2 13-16,-1 2-13 0,5-2-12 0,5 0-6 15,3 0-7-15,4 0-1 16,0 0-2-16,2 2 0 0,-2 1-20 16,0-3-38-16,-2 0-83 0</inkml:trace>
  <inkml:trace contextRef="#ctx0" brushRef="#br0" timeOffset="-116842.68">26881 9407 33 0,'0'0'14'16,"0"0"23"-16,-2 0-6 0,2 0 73 15,-2 0-55-15,0 0-31 0,0 0 10 16,2 0-4-16,0 0-4 0,0 0-3 15,0 0 0-15,0 0 0 0,0 0 3 16,-3 0-4-16,1-1-12 0,2-2 32 16,0 0-38-16,0 3 32 0,0-2-33 15,0 2 21-15,0-2-1 0,9-1-32 0,5 1 24 16,7-2-3-16,4 1-5 0,4 1 3 15,0-1 2-15,4-1-3 0,0 1-4 16,2 1 4-16,-8 0-2 0,-3 2 0 16,-5 0-2-16,-4 0 1 0,-5 0 0 15,-4 0-4-15,-4 0-10 0,-2 0-8 0,0 0-5 16,-10 3-1-16,-9 4-12 0,-4-2-34 15,-1 3-26-15,-3-5-21 16,0 1-11-16</inkml:trace>
  <inkml:trace contextRef="#ctx0" brushRef="#br0" timeOffset="-116598.66">26823 9483 60 0,'-6'8'81'0,"2"-1"-24"15,4 2-12-15,0 0-7 0,6 0 0 16,6 0-10-16,7 2-1 0,1 0-10 16,1 2-6-16,4 1-7 0,0-1 1 0,0 1 18 15,-5-1-16-15,1 0-7 0,-9-2 6 16,-1 0-1-16,-7 0-4 0,-4-2 1 15,-2 2 2-15,-11-1 1 16,-5 3-2-16,-5-1-4 0,-2-1 3 0,-4 1 1 16,-4 1-1-16,-2 1-1 0,0-1 16 15,0-1-8-15,6-1-5 0,6-2-3 16,0 0-1-16,5 1-2 0,3-3-8 15,7 1-16-15,4-2-5 0,4-1-28 16,0-2-60-16,2-3-106 0</inkml:trace>
  <inkml:trace contextRef="#ctx0" brushRef="#br0" timeOffset="-116010.63">27414 9638 23 0,'-8'2'26'15,"0"-1"-24"-15,1-1 187 0,-1 0-147 16,2 0 9-16,0 0 5 0,4 0-23 16,0 0-2-16,2-1-3 0,0 1-6 15,0-1-6-15,0 1-1 0,0-1-4 16,4-2-6-16,10 0 2 0,7 2-2 0,-3 0 0 15,7 1 0-15,2-1-5 0,2-1 1 16,0 0 2-16,-2 0-2 0,-4 2-1 16,-3-2 0-16,-5 1 1 0,-7 0 1 15,-6 0-2-15,0 1 0 0,-2-2 3 16,0 1 2-16,0-2-4 0,0 2 0 15,-6-1-1-15,2 2 0 0,-4 0 0 16,-3 0-1-16,1 0 1 0,2 0-1 16,-1 4-5-16,3 0-6 0,0 2-10 15,4-1-6-15,0 2-18 0,0 0-9 0,2-2-36 16,0 0-107-16</inkml:trace>
  <inkml:trace contextRef="#ctx0" brushRef="#br0" timeOffset="-114986.57">28051 9529 8 0,'4'-4'6'0,"-2"0"0"0,0-3 146 15,-2 0-114-15,0-1 11 0,0-2-7 0,0 0-11 16,0 1-4-16,0 0-2 0,-4 1-6 16,-2 1-3-16,0 2-2 0,-3 1-1 15,1 1-4-15,-2 1-1 0,1 1 1 16,-1 1 2-16,0 0-4 0,-3 0-5 15,-1 4 3-15,-3 7 3 0,1 2-6 0,-3 4 1 16,-1 1 0-16,3 3 2 0,3 1-5 16,3 2 0-16,7 1 1 15,2 3 1-15,2-1-2 0,2-2-1 0,10-3 0 16,9-2 1-16,2-1-6 0,2-7 2 15,2-1 3-15,-1-8 2 0,3-3-1 16,0 0-1-16,-4-3 2 0,2-10 1 16,-2-1 0-16,-5-5 3 0,-5-1 10 15,-3 1 7-15,-5 0-5 0,-5 0 1 16,0 0-1-16,-2 2-1 0,0-1-4 0,-7 2-4 15,-5-2-4-15,0 2 2 0,-1-3-4 16,-1 0-3-16,6 2 1 0,-1 2 2 16,7 7-2-16,2 5-2 0,0 3-2 15,0 2-16-15,0 12-1 0,2 4-18 16,2 3-19-16,1-3-38 0,-3-3-79 15</inkml:trace>
  <inkml:trace contextRef="#ctx0" brushRef="#br0" timeOffset="-114722.55">28429 9641 201 0,'0'-9'191'0,"0"0"-125"0,0 4-11 16,0-3-18-16,-2 2 5 0,0 1-13 0,2 1-16 15,0 3-7-15,-2 1-1 0,2-1-5 16,0 1-4-16,0 0 2 0,8 0-2 15,3 0-18-15,1 0-17 0,0 3-23 16,1 0-31-16,-3-3-115 0</inkml:trace>
  <inkml:trace contextRef="#ctx0" brushRef="#br0" timeOffset="-114386.53">28625 9440 45 0,'0'0'202'0,"9"-1"-168"0,3-3-18 16,3 1 17-16,-1 1 3 0,3-1-5 15,3 3-16-15,7 0-12 0,-2 0 3 0,2 0-3 16,-2 0-2-16,2 0-1 15,-3 0 4-15,-3 6 1 0,-2 0-1 16,-5 1 3-16,-6 0 1 0,-1 2 3 0,-5 0-3 16,-2 2 1-16,-2 4 3 0,-13-1-1 15,1 2 1-15,-3 4-9 0,-2-2 6 16,-1 2-5-16,-1 3-2 0,-2-1 1 15,3-1-1-15,1 2-1 0,1-3-2 16,5 2 1-16,1-3 1 0,1 0-2 0,5-2-13 16,4 0-23-16,2-2-22 15,0-4-35-15,0-4-151 0</inkml:trace>
  <inkml:trace contextRef="#ctx0" brushRef="#br0" timeOffset="-113902.5">29111 8897 8 0,'-2'2'7'0,"2"8"-2"0,-2 2-3 0,2-2 3 15,0 0 4-15,0-2 33 0,0 1-15 16,0 0 17-16,2 5 1 0,6 5 9 16,3 6 7-16,3 4 26 0,3 5-59 15,1 4-5-15,1 6 11 0,0 5-9 16,-3 5-9-16,-1 6-4 0,-7 2 2 0,-4 1-3 15,-4-1 2-15,-4-1-14 0,-19 0 2 16,-2 1 0-16,-8 0 0 0,-8-2-1 16,2-3-3-16,-3-8-3 15,7-6-6-15,4-8-4 0,2-4-4 0,2-5-16 16,7-2-32-16,-3-9-74 0</inkml:trace>
  <inkml:trace contextRef="#ctx0" brushRef="#br0" timeOffset="-113126.46">26718 9035 35 0,'0'-4'14'16,"0"1"48"-16,0 0 51 0,-3-1-77 16,-3 1 10-16,-6 3-11 0,2 0-4 15,-5 0-1-15,1 13-5 0,-9 7-4 16,-2 7-3-16,-6 10 1 0,-2 7-4 15,-4 9-5-15,-3 7 10 0,1 6-4 0,4 2-7 16,8-1-6-16,9-2 9 0,11 1-13 16,7-3 0-16,9 3-1 15,15 2-6-15,12-1-12 0,7 3-31 16,7-1-40-16,5-2-133 0</inkml:trace>
  <inkml:trace contextRef="#ctx0" brushRef="#br0" timeOffset="-112270.41">26957 10250 37 0,'-4'-3'50'0,"-2"0"-37"0,0 2 127 0,2-2-102 16,0 2 4-16,1 0-2 0,3-2-13 15,-2 2-2-15,2 1-6 0,0-1-3 16,0 0-3-16,2 0-4 0,9-1 3 15,5 2-5-15,7 0 0 0,6 0-1 16,14 0-1-16,9 0-2 0,18 0-2 0,15 0 1 16,18 0-1-16,13 0-1 15,10 3 0-15,5 0 0 0,1 1 1 16,-6 0-4-16,-4-2-5 0,-10 1-5 15,-11-3-9-15,-6 0-6 0,-2 0 0 0,-8 0 12 16,-5-5 14-16,-5-2-17 0,-17 0 3 16,-7-1 7-16,-11 1-1 0,-9-2 2 15,-9 5-15-15,-7-1 6 0,-7 0-48 16,-6 0-71-16</inkml:trace>
  <inkml:trace contextRef="#ctx0" brushRef="#br0" timeOffset="-111286.36">27606 10489 23 0,'-4'0'45'0,"2"0"17"0,-2 0-9 15,2 0-14-15,0 0 6 0,-2-1-9 16,4 1-9-16,-2-1-4 0,0 1-2 15,0 0-1-15,2 0 1 0,-2-2-4 16,-1 1 1-16,3 1-1 0,0 0-4 16,-2 0 0-16,2 0 1 0,0-1-3 15,0 0-4-15,2 1-4 0,9-1-1 16,5 0 0-16,9-2-1 0,2 2 0 15,8-1 1-15,6 0-2 0,3 0 0 16,6-3 2-16,-1 2-1 0,-1 0-2 0,-11-2 1 16,-6 3 1-16,-6 0-1 0,-9 1 0 15,-5 1 0-15,-5 0 0 0,-4 0 0 16,-2 0 0-16,0 0 1 0,-8 0-3 15,-3 0-5-15,-1 5-12 0,-1 2-12 16,1 1-9-16,0 0-27 0,-3-2-43 16,3 1-65-16</inkml:trace>
  <inkml:trace contextRef="#ctx0" brushRef="#br0" timeOffset="-111018.34">27782 10498 161 0,'0'3'79'0,"0"2"-45"0,0 4 17 16,0-2-16-16,0 3 8 0,0 3-13 0,0 2-15 15,0 3-1-15,0 1-9 0,0 1-5 16,0 1 1-16,0 2 2 0,0-2-2 16,0 0-5-16,0 0-8 0,0-1-10 15,0 0-16-15,0-2 1 0,0-3-2 16,0 0 20-16,0-6-136 0</inkml:trace>
  <inkml:trace contextRef="#ctx0" brushRef="#br0" timeOffset="-110776.34">27598 10804 219 0,'0'0'55'0,"0"0"1"15,2 0-23-15,11 0-2 0,1 0 4 16,5 0-17-16,3 0-3 16,5 0-10-16,2 0-3 0,6 0-2 15,5 0 1-15,5 0 1 0,3 0-1 0,-1 0-2 16,1 0-16-16,-7 0-52 0,-6 0-104 15</inkml:trace>
  <inkml:trace contextRef="#ctx0" brushRef="#br0" timeOffset="-108069.18">19115 8089 6 0,'-2'1'54'0,"2"-1"-35"0,-2 0 18 15,-1 0-8-15,1 0 2 0,0 0 3 16,0 0-4-16,0-3-2 0,0-1-3 16,0 1 2-16,0 1-6 0,0-1 1 0,-2 0-6 15,2 2-2-15,2-1-2 0,-6-1 2 16,3 3-3-16,1-2 0 0,0 1-5 15,2-1 2-15,-2 2 4 0,2-1-2 16,-2-1 0-16,2 0-1 0,-4 0 2 16,2 1-5-16,0 0 0 0,2 1 4 15,0 0-3-15,0 0-1 0,0 0-2 16,0 0-4-16,0 0 4 0,0 0-3 15,0 0-1-15,0 0 0 0,0 0 0 16,0 0 0-16,0 0 0 0,4 0 0 0,2 6 2 16,5 1 0-16,1-1-2 0,0 3 1 15,1-1 0-15,3 0-1 0,-1 0-1 16,-1 2 2-16,3 0 0 0,-1 0-1 15,3-2-1-15,-3 2 0 0,1-1 2 16,-3 0-2-16,-1 0 1 0,-1-1 0 16,1 1 1-16,-5-3-1 0,0 0-1 15,-2-3 1-15,-1 0 1 0,-1 3-1 16,0-3-1-16,-2 2 1 0,2-1 1 15,-4-1-1-15,0 0-1 0,0 2 1 16,0-2 2-16,0-1-2 0,0 2-1 0,0 1 2 16,0-2 0-16,0 2-2 0,-2 0 1 15,0-2 0-15,0 2 1 16,-4 0-1-16,2-2-1 0,-3 5 2 0,1-2-2 15,0-1 2-15,-2 2-2 0,-1-1 1 16,-1 3-1-16,0 1-1 0,-3 4-2 16,-3 1 2-16,-1 1 4 0,5-2 0 15,1-2-2-15,-1-2 0 0,4-1 2 16,-3 0-2-16,-1 3-2 0,2 1 2 15,-1 1 0-15,1 2 2 0,2-6-4 0,2-1 1 16,-1-1-7-16,1 0-10 0,2 0-5 16,2-1-10-16,2 2-15 0,0-4-36 15,0-2-72-15</inkml:trace>
  <inkml:trace contextRef="#ctx0" brushRef="#br0" timeOffset="-87489.99">16609 5523 27 0,'0'0'-14'0,"0"-1"126"16,-2-7-41-16,2 0-23 0,-2 1-3 16,-2 0 1-16,2-2-6 0,-4 3-10 15,4 0-3-15,-7-2 0 0,3 4-6 0,0-1-1 16,0 1 0-16,0 3-2 0,-3-1-4 15,3 1 1-15,0 1-5 16,0 0 0-16,2 0 3 0,2 0-3 16,-1 0-7-16,3 0-2 0,-2 3 1 0,2 5 0 15,0 3-1-15,0 2 2 0,0 3-3 16,0 7 5-16,-2 1-4 0,-2 5 5 15,4 4 5-15,-2 1-8 0,0 6 2 16,-2 5 3-16,4-1-2 0,-4 2 0 16,0-4-3-16,0-1 2 0,-3-3-1 0,1-4 1 15,0-1-2-15,2-6-2 16,0-6 2-16,0-4-1 0,1-5-4 15,1-3 3-15,2-1 1 0,-2-5 0 16,2-1-3-16,0-2 1 0,2 0 2 16,11-1 0-16,7-11-1 0,7-1-1 0,2-4 2 15,0-1-1-15,4-1-3 0,2 0 0 16,-1 0-1-16,1-1-2 0,-2 2 1 15,-2 4-3-15,-4 4 2 0,-7 1 2 16,-3 7-1-16,-9 0 4 0,0 2-2 16,-8 0 4-16,0 3-4 0,0 7 2 0,0 2 2 15,-8 3-4-15,0 2 4 16,-3 1-4-16,1 0 5 0,0-2-1 15,-1-1-2-15,3-3 1 0,4-1 1 16,2-3-3-16,2-2 0 0,0 1 1 0,0-1 0 16,0-1-2-16,4 0-10 0,6-1-22 15,3-2-6-15,-1-2-7 0,3 0-15 16,1 0-55-16,-5-2-137 0</inkml:trace>
  <inkml:trace contextRef="#ctx0" brushRef="#br0" timeOffset="-87180.98">17151 5861 70 0,'0'-1'49'15,"0"-3"101"-15,0 3-100 0,0 1 4 0,-6 0-6 16,-3 0-11-16,-1 5-13 0,-2 9-1 16,-5 3-2-16,3 4-5 0,-1 1-5 15,1 1 1-15,-1-1-1 16,3-1-2-16,2 1-2 0,1-3-1 0,5 0-4 15,2-2-1-15,0-2-1 0,2-3 1 16,0-3-1-16,0-2-1 0,2-4-4 16,8-1-7-16,-1-2-6 0,1 0-3 15,4-2-16-15,1-7-7 0,-1-2-22 16,-1-3-55-16,-5-6-100 0</inkml:trace>
  <inkml:trace contextRef="#ctx0" brushRef="#br0" timeOffset="-86957.96">17079 5810 29 0,'0'0'24'15,"0"0"137"-15,4 0-131 0,2 0 3 16,4-3 15-16,1 1-18 0,3-1-14 0,3-1-5 15,1 4-6-15,-1-2-2 0,1 2-2 16,1 0 0-16,-5 0 0 0,-1 0-2 16,-3 0-4-16,-2 0-9 0,1 1-26 15,-3 0-29-15,0 2-76 0</inkml:trace>
  <inkml:trace contextRef="#ctx0" brushRef="#br0" timeOffset="-86777.95">17103 5938 105 0,'-2'3'155'0,"2"1"-141"0,0-2 18 16,2 2-3-16,7 0 7 0,3 0-9 15,5-1-13-15,1 2-13 0,1-1 0 16,1-1-1-16,1 2-15 0,-2-3-56 15,-3-1-112-15</inkml:trace>
  <inkml:trace contextRef="#ctx0" brushRef="#br0" timeOffset="-86553.94">17465 5901 226 0,'-4'4'41'15,"-2"3"-9"-15,-3 3 10 16,1 0 5-16,-2 3-9 0,2 2-9 15,-1 0-14-15,1 2 0 0,2-1-8 16,0-1 1-16,-3 0-5 0,3-2-2 0,2-3 1 16,2-1-1-16,2-2-3 0,0-2-7 15,0-2-11-15,2-2-15 0,6-1-15 16,1 0-28-16,1-3-76 0</inkml:trace>
  <inkml:trace contextRef="#ctx0" brushRef="#br0" timeOffset="-86309.93">17469 5815 278 0,'0'0'17'15,"4"0"22"-15,7 0 0 0,-1-2-8 16,9-1 4-16,-1 0-12 0,5 1-11 0,2 1-3 16,0 1-5-16,-7 0-1 0,-1 0-2 15,-3 0-2-15,-6 2 1 16,-1 4-18-16,-1-1-20 0,-6 3-26 15,0-2-55-15,0-1-104 0</inkml:trace>
  <inkml:trace contextRef="#ctx0" brushRef="#br0" timeOffset="-86141.92">17451 5994 115 0,'14'0'9'0,"3"0"22"15,1 0 1-15,3 0-21 16,0 0-4-16,1 0 1 0,1 0-6 0,-2 0 2 15,1 0-12-15,-7 0-19 0,-7 0-14 16</inkml:trace>
  <inkml:trace contextRef="#ctx0" brushRef="#br0" timeOffset="-85981.91">17426 6168 335 0,'0'2'15'0,"2"0"34"0,10-1-7 15,7-1 6-15,4 0-7 0,6 0-20 16,4 1-9-16,4 0-7 0,6-1-4 15,9 4-1-15,-2 0-10 0,-1 2-43 16,-3 1-72-16</inkml:trace>
  <inkml:trace contextRef="#ctx0" brushRef="#br0" timeOffset="-62457.57">15429 6769 24 0,'0'0'6'0,"0"0"-1"16,0 0 38-16,0 0 18 0,0 0-41 16,0 0 5-16,0-2-3 0,0-1-10 0,-2 0 5 15,2-1 5-15,0 1-7 0,0 1-2 16,0-2-1-16,0 1 2 0,0 1 5 15,-2 0-5-15,0-1-3 0,0-1-2 16,-2 2 1-16,-1 0-4 0,5 1 2 16,0 1-3-16,0-1 1 0,0 0 1 15,0 1 0-15,0-1-1 0,0-1-2 16,0 1-2-16,0-1 2 0,5 0-2 15,1 0 1-15,2 0 3 0,2-4-3 16,5 0 5-16,-1-2-1 0,1 0 0 0,3 1-1 16,1-4 4-16,0-1-5 0,-3-2-1 15,1 0-2-15,-5-1 3 0,0 1-2 16,-3 0 1-16,-5-1-2 0,0 3 2 15,-4 0-2-15,0 0-1 16,-4 1 0-16,-4 2 2 0,-9 2-3 0,3 2 0 16,-3 4 0-16,-6 1 0 0,3 0 0 15,-3 2-2-15,-2 8 2 0,2 4 1 16,3 1-1-16,-1 2-1 0,7 2 1 15,-3 2 1-15,3 1-2 0,3 2 0 16,3-1 2-16,8 1 0 0,-2-2-1 0,2 1-2 16,0-4 3-16,6 1 1 0,4-5-2 15,1 1 0-15,3-3 0 0,5-3-1 16,-1-1-9-16,-1-1-11 0,10-1-8 15,-4 0 0-15,3-3 6 0,-3-3-110 16,0-1-109-16</inkml:trace>
  <inkml:trace contextRef="#ctx0" brushRef="#br0" timeOffset="-62243.55">15768 6856 86 0,'0'-8'181'0,"0"-4"-101"0,0 2-25 15,0 3-5-15,-2-1-15 0,0 2-8 0,-2 3-8 16,4 1-9-16,-2 2-8 0,0 0-1 16,2 0-3-16,0 0 0 15,0 5-1-15,0 3-17 0,8-1-15 16,2-1-17-16,5 0-36 0,-3-6-81 0</inkml:trace>
  <inkml:trace contextRef="#ctx0" brushRef="#br0" timeOffset="-61741.52">16086 6701 36 0,'-10'-7'14'16,"-2"0"131"-16,-7 2-93 0,-2 4-4 15,-6 1-9-15,-1 0-10 0,-4 9-6 0,-1 3-6 16,4 5 0-16,1 2-5 0,5-1-3 15,8 2-7-15,7-3 1 0,8 2-2 16,0-2-2-16,12-1 2 0,3-3-1 16,6-3 0-16,3-4-4 0,3-4 0 15,2-2 2-15,2 0-2 0,-2-5 1 16,0-6 4-16,-6-1 0 0,-5-1-1 0,-1 2 0 15,-9-2 0-15,1 1 2 0,-3 0 0 16,-4 2-1-16,-2 2 2 0,0 3 0 16,0 3 2-16,-2 1-1 15,-4 1-3-15,-1 1 1 0,3 10-1 0,-2 6-4 16,4 4 3-16,-2 6 0 0,0 2 0 15,4 3-6-15,-4-2-14 0,4 2-6 16,0-4-24-16,2 0 43 0,6 1 9 16,0-2-2-16,-2 1 1 0,-2-2-3 15,1-2 0-15,-5-1 1 0,0-4-1 0,0-2-5 16,0-6 7-16,0-2 0 0,-5-3 1 15,-3-2-1-15,0-1 13 16,-4-3 6-16,-5 0 4 0,0 0-1 0,-1 0-2 16,-3-3-4-16,5-1-1 0,-5-2-6 15,-2 1 1-15,7-4-5 0,-3 4-2 16,3-1-2-16,5 1-1 0,-1 0 2 15,6 0-2-15,1 1-4 0,5-1-14 16,0 0-19-16,11-3-33 0,5-2-40 16,3-6-118-16</inkml:trace>
  <inkml:trace contextRef="#ctx0" brushRef="#br0" timeOffset="-61401.5">16558 6675 37 0,'2'0'128'0,"-2"0"-16"0,0 0-68 15,0 3-5-15,-2 4-8 0,-2 3-4 16,-7 4-2-16,3 3-6 0,-5 5-9 15,-3 0-1-15,1 0 21 0,3-3-20 0,8-2-8 16,2-4-2-16,2 2 3 0,0-2-7 16,0-2-9-16,6 0-16 0,6-6-13 15,3 0-23-15,4-5-49 0,3 0-89 16</inkml:trace>
  <inkml:trace contextRef="#ctx0" brushRef="#br0" timeOffset="-61073.48">16791 6700 64 0,'0'-13'97'0,"0"3"-24"0,0 1-19 15,-8 2-8-15,0 2-4 0,-3 1-8 0,-1 4-10 16,-3 0-6-16,3 0-3 0,0 10-4 16,-5 3-2-16,7 3-1 0,2 0-6 15,-1 5 2-15,7-1-2 0,2 1-1 16,0 1 0-16,2-3 0 0,7-1 0 15,3-2-2-15,2-2 1 0,5-5 0 0,0-3 2 16,-1-6-1-16,1 0 1 0,-3 0 0 16,-3-9 0-16,3-2-2 15,-5-4 2-15,-1 1 1 0,0-3-2 16,-1 0 4-16,-7 0 1 0,-2 0-1 0,0 3-2 15,0 0-2-15,-2 2 2 0,-7 0-1 16,-1 1-4-16,0 2 3 0,5 3 0 16,1 2-1-16,4 4-6 0,0 0-16 15,0 7-1-15,0 7-9 0,7 1-12 16,7 3-28-16,-4-3-54 0,7 0-43 0</inkml:trace>
  <inkml:trace contextRef="#ctx0" brushRef="#br0" timeOffset="-60769.47">17174 6811 20 0,'8'-6'56'0,"-4"-1"36"16,-2-1-11-16,-2-1-13 0,0 1-22 15,-2 1-8-15,-6-1-14 0,-3 4-4 16,3 0 2-16,-6 2-9 0,3-1 2 16,-5 3-5-16,-1 0 0 0,5 5-6 15,-5 7 2-15,7 3-2 0,0 2-1 0,6 2-2 16,-1 2-1-16,5-1 0 15,0 1 0-15,5-2 0 0,5-3 0 16,4-3 0-16,3-4 2 0,-1-4-2 16,3-5 1-16,2 0 1 0,-1-3-1 0,-1-7 0 15,0-4-1-15,-3-3 1 0,-6-2 1 16,3 0 1-16,-7-1 2 0,-2 0 2 15,-4 2-1-15,0 1-2 0,-2 3-1 16,-8 1-2-16,-3 3 1 0,-1 3-3 16,-1 0 1-16,1 2-1 0,-3 1-10 0,3 4-16 15,4 0-14-15,3 2-18 0,5 10-35 16,2 2-114-16</inkml:trace>
  <inkml:trace contextRef="#ctx0" brushRef="#br0" timeOffset="-41313.36">28683 10618 0 0,'0'-2'0'15,"0"-2"51"-15,-2-2 41 0,0 2-50 0,-2-1-7 16,2 1-12-16,0 3-10 0,2 1-1 16,0 0-7-16,-2 0-3 0,2 0 2 15,0-2-2-15,-2 2 2 0,0 0-1 16,0 0 0-16,2 0 4 0,-2-2 1 15,-5 1 4-15,3 0-2 0,0-1 1 16,-2 0 0-16,2 2-1 0,0 0-2 16,2-1 0-16,0 1 3 0,-1-1-7 15,1 1 7-15,0 0 2 0,0 0-3 16,2 0 1-16,0 0-1 0,0 0 3 15,0 0-1-15,0 0 0 0,0-1 0 0,0 1-8 16,4-1-3-16,9-2 0 0,3-1 3 16,5 3-3-16,2-1 0 0,2 2-2 15,-3 0 2-15,-1 0 1 16,0 0-2-16,-7 0-1 0,1 0 0 0,-7 0 1 15,0 0-10-15,-2 4-5 0,-2 1-3 16,-1 0-4-16,1 0-6 0,-2 0-9 16,-2 0-6-16,0 3-16 0,0-3-22 15,0 1-10-15,-4-4-11 0</inkml:trace>
  <inkml:trace contextRef="#ctx0" brushRef="#br0" timeOffset="-41126.36">28584 10765 29 0,'2'1'52'0,"11"-1"88"0,-3 0-114 15,9-1 6-15,-1-5-6 0,7 1-18 0,0 1-4 16,4 1-3-16,2 2-2 0,0 1-6 15,-2 0-32-15,0 0-32 0</inkml:trace>
  <inkml:trace contextRef="#ctx0" brushRef="#br0" timeOffset="-40081.28">29454 10594 10 0,'0'0'16'0,"2"-1"39"16,1-3 33-16,-3 1-70 0,2-2 22 15,-2 2-11-15,0 3-3 16,0-3-2-16,0 0-2 0,0-1-7 0,0 1 3 15,0-1-4-15,0 1-1 0,0-1-2 16,0 0 1-16,0-2-2 0,0 3-2 16,0-2 0-16,0 2-4 0,0 0 1 15,-7 0-3-15,3 0 0 0,-4-1 3 16,2 1-5-16,-2-2 3 0,-3 3 1 0,1-2 0 15,-3-1-1-15,3 3 1 0,-6-1 2 16,-3 3-1-16,-2-1 1 0,1 1-1 16,-1 0 0-16,0 0 0 0,1 8-1 15,1 0 0-15,2 4-2 0,3 4 2 16,8 2-3-16,0 3-2 0,6 3 1 15,0-1 1-15,0-1-1 0,8 0 0 16,8-2-1-16,5 0 2 0,6-4-3 16,0-3 2-16,6-3 2 0,0-4-3 15,0-5 0-15,-4-1-1 0,0 0 1 16,-2-9 3-16,-4-3-1 0,-3-4-1 0,-1 0 1 15,-7-1-1-15,-1 1 7 0,-3 0-1 16,-4-1-1-16,-4 0 4 0,0-1-4 16,-4-1 1-16,-7 2-5 0,-1-1 2 15,-2 1-1-15,-1-1-2 0,3 1-1 16,1 3 3-16,5 3-3 0,4 4 1 15,-2 7-2-15,2 0-2 0,2 0-18 16,0 11 4-16,0 5-10 0,0 2-18 16,0 2-36-16,8-4-86 0</inkml:trace>
  <inkml:trace contextRef="#ctx0" brushRef="#br0" timeOffset="-39733.26">29944 10876 115 0,'0'0'172'16,"-2"-1"-101"-16,2-3-15 0,0 1-23 0,0 0-7 16,0 3 6-16,0 0-21 0,0 0-14 15,0 0 2-15,0 0-1 0,4 2-21 16,3 5-23-16,-3-2-36 0,0-5-93 15</inkml:trace>
  <inkml:trace contextRef="#ctx0" brushRef="#br0" timeOffset="-39305.24">30250 10560 35 0,'0'-4'163'16,"0"-2"-117"-16,0 3 5 0,0 0 2 15,0 1-13-15,0 0-2 0,0 2-7 0,-6 0-9 16,-2 3-9-16,0 10 6 0,-1 5-2 16,1 4-4-16,0 2 1 0,-3 5-4 15,3 4-2-15,0 2-2 16,-3 3 2-16,-3 2-1 0,2 1-7 0,-3 1 1 15,1 0-1-15,3-2-11 0,1 3-10 16,8-5-20-16,2 0-12 0,0-4-52 16,0-7-141-16</inkml:trace>
  <inkml:trace contextRef="#ctx0" brushRef="#br0" timeOffset="-36301.07">30285 10695 10 0,'0'-5'2'0,"0"4"74"16,0-3-7-16,0 1-28 0,0-1-7 15,0-1-4-15,0 1 5 0,0-2-2 16,0 2-8-16,-2-1 1 0,0 0-1 0,0 0-6 16,2 1 2-16,0-1-1 0,0 1-5 15,-2 1-1-15,2 1 0 0,0 2-4 16,0-1 3-16,0 1-3 0,0 0-4 15,0-3-1-15,-2 2 1 0,2-1-1 16,-2-1-2-16,2 0-2 0,-2 1 1 0,-2-3-2 16,0 1 1-16,-5-1-1 0,3 0 2 15,-2 0 0-15,-2 0-1 16,-1 2-1-16,-3 0 1 0,-1 3 4 15,1 0-4-15,-5 0 2 0,-4 3 1 0,3 10 1 16,-5 3-2-16,2 4-5 0,5 1 5 16,3 3 1-16,9 0-2 0,6 1-3 15,0 0 1-15,8 0 2 0,7 0-3 16,5-3 2-16,3 0 0 0,4-3 2 15,4-4-3-15,2-3-1 0,6-9 4 0,1-1-1 16,-3-2-2-16,2-2 0 0,-4-9 1 16,-2-6 0-16,-4-2 0 15,-6-3-1-15,-4-2 1 0,-3 0 2 16,-6 0-3-16,-3-2 1 0,-5 1-1 0,-2-1 5 15,0 0-5-15,-9 1 0 0,-1-1 1 16,-6 1-1-16,-3 1 0 0,2 6-1 16,1 3 1-16,8 9 1 0,-3 6-2 15,7 0-8-15,0 8-14 0,0 9-10 16,0 5-16-16,4 2-23 0,0-2-68 15</inkml:trace>
  <inkml:trace contextRef="#ctx0" brushRef="#br0" timeOffset="-35913.04">30916 10690 48 0,'0'-17'219'16,"0"-4"-186"-16,-2 0 7 0,-13 1-15 0,-3 1-3 15,-1 2 13-15,-6 2-7 0,0 6-5 16,-1 3-3-16,-1 5-2 0,-4 1-4 16,4 1-6-16,0 14 0 15,0 5-5-15,6 5 0 0,5 2-3 0,6 5 2 16,8 1-1-16,2-1-2 0,0 0 0 15,14-1 2-15,7-6 1 0,3-3-4 16,3-7 3-16,4-5 0 0,-2-5 1 16,0-5-2-16,0 0 2 0,-2-6 0 15,0-12-1-15,-2-1 0 0,2-5-1 0,-11-2 0 16,-1-2 2-16,-1 1 0 0,-8-2 1 15,-6 2 3-15,0 3-1 0,-4-1-1 16,-14 3-4-16,-1 2 0 16,0 0 0-16,1 3-1 0,7 5-1 0,5 5 2 15,6 6-7-15,0 1-20 0,0 3-25 16,0 12 3-16,2 2-36 0,4-4-115 15</inkml:trace>
  <inkml:trace contextRef="#ctx0" brushRef="#br0" timeOffset="-35677.03">31366 10584 115 0,'5'-4'206'0,"-3"-3"-156"16,-2 7 6-16,0 0-15 0,0 2-8 15,-11 13 3-15,-3 6-3 0,-5 6-13 16,-3 7-1-16,-3 5 7 0,0 5-12 0,2 3-6 16,7 2-4-16,1 3-5 0,1 3 2 15,3 0 0-15,5 1-14 0,2 1-26 16,4 2-25-16,0-7-33 0,0-9-146 15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4:12:31.54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6098 9680 2 0,'0'0'0'0,"0"0"-1"0,0 0 0 16,0 0 1-16,0 0 2 0,0 0 42 15,0 0-30-15,0 0-3 0,0-2 8 0,0 1-5 16,0-1 6-16,0 1-6 0,0-2-8 16,-2 2 4-16,2 0-3 0,-4 1-1 15,0 0 5-15,-3 0 1 0,3 0-4 16,0-2-5-16,4 2 7 0,-4-1-5 15,4 1-2-15,-6 0 5 0,2 0 0 16,-2 0 2-16,6 0 0 0,-3 0 2 16,3 0 2-16,-2 0-10 0,2 0 1 15,-4-1 2-15,4 1 1 0,0 0-4 16,0 0-1-16,0 0-2 0,0 0-1 0,0 0-2 15,0 0-2-15,0 0 3 0,0 0 2 16,0 1-1-16,4 5 3 0,-2 1-2 16,1 0 0-16,-1 1-2 0,0-1 2 15,2 2 0-15,-4-2-1 0,4 0 0 16,-2-1 0-16,0 1 1 0,0-2-1 0,2 0 0 15,-4 0 0-15,2 0 0 16,-2 0 1-16,0 2-2 0,2-2 1 0,-2 1 0 16,5 0 1-16,-3-2-3 15,0 1-4-15,0-1 3 0,0 1-8 0,0 0-1 16,-2 0-7-16,2-2-2 0,0 0-4 15,2 2-13-15,-4 1-16 0,0 0-17 16</inkml:trace>
  <inkml:trace contextRef="#ctx0" brushRef="#br0" timeOffset="557.03">5976 9759 59 0,'0'0'30'16,"2"-1"-4"-16,2-4 3 0,0-1-2 15,3 1 0-15,-1 0 1 0,0 2-10 16,2-1-3-16,3 2 0 0,-1-2-2 0,-2 2-3 16,3 1-8-16,1-2 2 0,0 3-2 15,1 0-1-15,1 0-1 0,-1 0 1 16,1 0-2-16,-4 0 4 0,1 1-10 15,1 2-9-15,-4-2-13 0,9 0-18 16,-3-1-15-16,5 0-11 0</inkml:trace>
  <inkml:trace contextRef="#ctx0" brushRef="#br0" timeOffset="1185.06">6294 9614 37 0,'0'0'19'16,"-2"0"0"-16,2 0 3 0,0 0-3 15,0 0 3-15,0 0-2 0,0 0 0 0,0 0-2 16,0-1-6-16,0-2-3 0,7 0 1 15,3-1 4-15,0-1-2 0,5 1 2 16,1-1 1-16,1 1-7 0,1-1 0 16,1 0-1-16,0 0-2 0,1-1 1 15,-3 3-3-15,1 0-2 0,-5 2 0 0,1 1 2 16,-1-1-3-16,-5 1-3 15,4 0 1-15,-5 0-15 0,-1 0-18 16,-2 0-26-16,-2 0-25 0,-2 0-19 16</inkml:trace>
  <inkml:trace contextRef="#ctx0" brushRef="#br0" timeOffset="1489.08">6311 9675 66 0,'0'3'13'15,"4"-1"13"-15,4 3 12 0,5 0-18 16,-1-1-13-16,7 1-1 0,-1-1-4 0,1 1 1 16,-3 1-4-16,-3-1 1 0,-1 3 2 15,-3-1-2-15,-5 1 0 0,2-1 2 16,-4 1-2-16,-2 0 3 0,0 0-2 15,0 2 1-15,-8-3 0 0,-3 2-1 16,-1-1-1-16,0-3 1 0,-5 1 1 0,5 1 0 16,-3-1-2-16,3 0 2 0,-1-1 6 15,3-2-3-15,0 0-7 0,1-2 5 16,3 2 0-16,4-3-3 15,2 0-1-15,0 1-1 0,0 0-17 0,0 1-49 16,4-2 5-16</inkml:trace>
  <inkml:trace contextRef="#ctx0" brushRef="#br0" timeOffset="1901.1">6747 9718 8 0,'0'-3'109'0,"0"1"-81"16,0 0 11-16,0 1-3 0,0 1-10 16,-2 0-13-16,0 0-12 0,0 9-1 15,2 4 1-15,0 1 0 0,0-2-1 16,4-1-1-16,4-2 1 0,3 0 1 15,-1-2-1-15,0-2-1 0,1-5 7 16,-1 0-5-16,2 0 5 0,-1-2 5 16,-1-6 4-16,2-5-1 0,-1 3 0 15,1-4-6-15,-1 1 3 0,-5 0 0 16,0 0-6-16,-2 1 1 0,-2 0 0 0,-2 1-2 15,0 2-3-15,0 1-2 0,0 1 1 16,0 4-4-16,0-1-20 0,0 2-22 16,0-3-61-16,0-2-68 0</inkml:trace>
  <inkml:trace contextRef="#ctx0" brushRef="#br0" timeOffset="93627.35">26625 9869 103 0,'0'0'42'15,"-3"0"-16"-15,-3 0 14 0,2 0 0 16,-4-2-6-16,4 1-8 0,0 1-6 16,-3 0-4-16,5 0-3 0,-4 0 0 0,4 0 0 15,-4 0-1-15,4 0-2 0,2 0 0 16,-2 0 1-16,-2 0-3 15,1 0 0-15,1 3 2 0,-2-2-3 16,2 0-2-16,-2 0 0 0,2 1 0 16,0 1 0-16,-4-1 1 0,0 0 1 0,-1 1-7 15,-1 0 5-15,0 0 0 0,2 2-3 16,-1-3-2-16,3 1 3 0,0-1 0 15,0 0-3-15,4-1 1 0,0 1 3 16,0-2-4-16,0 0 2 0,0 0 0 16,0 0 4-16,8 0-1 0,9-8 0 0,10-8-2 15,8-6 2-15,8-2-5 0,5-4 1 16,1-1 0-16,3 1 2 15,2-1 1-15,0 4-2 0,-7-2-1 16,3 3 0-16,-7 1 2 0,1 3 0 0,-5 1 1 16,0 3 2-16,-2 0-1 0,-2 2-1 15,-6 2-2-15,-2 2 2 0,-4 3 2 16,-2 1-5-16,-3 3-2 0,-5 0 4 15,-3 3-1-15,-2 0-3 0,-2 0 1 16,-3 0 1-16,-1 0 0 0,-2 0-3 0,0 0 2 16,0 0 1-16,0 0 1 0,0 1-2 15,0 1 0-15,-5 0 4 0,-1 2-1 16,-2 0-4-16,-2 1 0 15,-1 1 1-15,5-1-2 0,0-2-5 0,2 3-2 16,0-3-3-16,0 2-1 0,-3 0-10 16,3-1-12-16,-2 2-14 0,0-1-16 15,0 0-41-15,-7-5-68 0</inkml:trace>
  <inkml:trace contextRef="#ctx0" brushRef="#br0" timeOffset="95623.46">26420 9545 70 0,'-6'1'43'0,"-1"-1"-4"0,5 0 4 16,-2 0 2-16,4 0-11 0,0 0-5 15,0 0-7-15,11 0-15 0,9-5-5 16,9-3 5-16,13-3-2 0,9-5-5 16,7-2 1-16,10-3-1 0,1-3 2 15,3 2-2-15,-2-1 0 0,-2-1 2 0,-4 4-11 16,-2-2 17-16,-2 1 0 15,-2 3-2-15,-2 0 4 0,-4 4-4 16,-9 3 1-16,-10 1 7 0,-14 3-7 16,-7 3-1-16,-8 1-4 0,-4 2 12 0,0-2-3 15,-8 3-12-15,-6 0 3 0,-3 0-2 16,-6 4 0-16,-3 6-1 0,-5 2 1 15,-5 1 0-15,1 5-2 0,-2 1-1 16,-2 5 1-16,-1 2 4 0,3 4-1 16,-2-1-2-16,0 2 1 0,-1 1 11 0,3-3-14 15,2 0 1-15,2-4 2 0,6-2 2 16,2-2 0-16,5-3-2 15,3-4 1-15,7-2 0 0,6-3 0 16,2-4-2-16,2-2 0 0,0 0 0 0,4-2 0 16,8-1 2-16,1 0 0 0,3 0 0 15,7-7-2-15,0-1-6 0,3 1-1 16,1-1-1-16,2-1 1 0,0 2 1 15,-2-1 1-15,2-2 2 0,2 1 0 16,0 1 0-16,4-3 2 0,2 2 1 16,-4-1 3-16,1 2-7 0,-8 0 1 0,-5 0 2 15,-11 3 0-15,-3 0 1 16,-7 1 0-16,0 2-1 0,-7-1-13 15,-7 1-10-15,-3 1-12 0,-1 1-20 0,1 0-3 16,-1 0-16-16,-1 0-24 0</inkml:trace>
  <inkml:trace contextRef="#ctx0" brushRef="#br0" timeOffset="99836.71">26538 9393 42 0,'66'-30'31'0,"-2"3"-27"16,2-2 26-16,-6-1 8 0,2 1-3 15,-8-1-2-15,2 4-5 0,-9 3-4 16,-6 3-5-16,-5 2-6 0,-14 6 7 16,-11 4-1-16,-11 2-2 0,-9 6 11 0,-17 0-20 15,-14 9-9-15,-13 14 2 0,-16 9-1 16,-5 6 0-16,-9 6 2 0,1 6-1 15,-3 4-2-15,2 4 2 0,7-1 0 16,3-2 9-16,13-5-12 0,19-3 2 16,18-6 5-16,23-6-1 0,15-5-2 15,28-6 0-15,17-5 6 0,19-8-1 16,14-8-6-16,10-3 1 0,19-1 0 15,4-12-3-15,0 0-6 0,-4-3-5 16,-8 1 5-16,-15 0-1 0,-8-5-2 0,-12 3 7 16,-13-5 2-16,-11 2 0 0,-11 4 1 15,-13 3 0-15,-15 4 3 0,-14 6-3 16,-2 0 9-16,-16 3 6 0,-13 0-16 15,-21 0-3-15,-10 16 3 0,-10 2 2 16,-13 4 1-16,-1 3-3 0,3 0-1 16,1 4 3-16,11-1 1 0,18 1 0 0,18-1 3 15,22 1 1-15,11 0-4 16,25-3-2-16,18-4 1 0,17-5 1 15,17-2 1-15,14-7-3 0,8-1-2 0,9-4 2 16,-3-2 2-16,-4-1-4 0,-12 0-9 16,-12 0 4-16,-13-3 6 0,-13-8 1 15,-9-3 0-15,-7-1 1 0,-8-3 0 16,-9 4-1-16,-7 1 0 0,-11 3 2 15,-4 2 0-15,-23 3-3 0,-15 2 1 0,-14 3-1 16,-10 0 2-16,-10 8-3 0,-7 6-1 16,-8 4 1-16,-4 7-2 15,-10 1-9-15,-3 5 4 0,1 3 8 16,8 0 3-16,16 1 8 0,29 0 15 0,31 1-4 15,23-3-15-15,40 1-4 0,28-6-1 16,29-8 2-16,23-5-1 0,20-8 0 16,15-5-2-16,15-2 0 0,4 0 0 15,-3-3 2-15,-12-8-5 0,-16-3 2 16,-13-1 0-16,-18-3-2 0,-13-3 1 15,-18-3-2-15,-19 0 3 0,-21 0-2 0,-18 4 3 16,-19 2 3-16,-6 5-1 0,-27 5-2 16,-19 2 0-16,-20 6-1 15,-19 0-2-15,-14 1 1 0,-11 13-1 16,-5 3 3-16,-7 6 0 0,-9 5-1 0,5 7 0 16,0 2 4-16,20 3 7 0,24 1 14 15,34-3 8-15,34 2-13 0,18 1-12 16,35-1-3-16,19-4-1 0,20-4-1 15,19-7 2-15,13-5-3 0,16-7 1 16,10-4 1-16,9-4-4 0,10-5 1 0,-2 0 0 16,-9 0 1-16,-9-6 1 0,-20-4-3 15,-14 1 1-15,-16-1 1 16,-19-1 0-16,-22 3-3 0,-24 3 1 0,-18 1 2 15,-14 4-3-15,-21 0 2 0,-15 0-1 16,-10 1 2-16,-10 9-1 0,-13 5-1 16,-8 1 0-16,-6 6 1 0,-2 2 0 15,6 5-2-15,14 2 3 0,21 1 2 16,23 3 9-16,23 2-6 0,16 2-1 15,37 1 0-15,29-3-1 0,26-5 0 0,21-3-1 16,18-10-2-16,14-4 1 0,10-4-2 16,2-8 0-16,2-2 1 0,-8-1-2 15,-8-3-1-15,-8-10 2 0,-11-4 0 16,-10-2 0-16,-9-4-2 0,-12-3 2 15,-12-3 2-15,-15 2-2 0,-18 1-2 16,-17 3 0-16,-18 2 2 0,-13 3-2 16,-4 5 1-16,-17 2 0 0,-16 7-3 15,-14 2 0-15,-15 2-6 0,-15 0 3 16,-6 11 2-16,9-1 2 0,8 5 2 0,20 1 5 15,17 5 0-15,19 3 1 0,10 2-5 16,2 1 2-16,19-2-1 0,4-3-1 16,10-7 1-16,4-3-1 0,4-7 2 15,1-3-1-15,-3-2-1 0,-6 0 0 16,-6-6 3-16,-2-4-3 0,-2 1 0 15,2-2 0-15,2 1 1 0,-6-1-1 16,-1-2-1-16,-9-2 1 0,-9 0 1 16,-4-6-2-16,-8-1-3 0,-26 0-1 15,-11 1-4-15,-17 2 3 0,-14 0 1 16,-13 3 2-16,-11 0 4 0,-5 3-1 0,-5 1-1 15,-1 2-1-15,-9 2 2 0,-8 4-1 16,2 3 1-16,4 1 0 0,22 0 8 16,34 0 5-16,39 3-2 0,27 7-8 15,52 4-5-15,23-2 4 0,18-4-3 16,6-5-4-16,2-3-4 0,-14 0 0 0,-17 0 2 15,-24 0 5-15,-22 0 3 16,-17 1 0-16,-18 9-2 0,-30 3 2 16,-33 4 1-16,-34 2-4 0,-35 0-20 15,-24-2-14-15,-23-1 17 0,-17 1 12 0,-12 3-3 16,-19 3-32-16,-14 7-10 0,-17 2 26 15,-14 1 13-15,-12 5 12 0,3-5 4 16,17 1-5-16,19-3 6 0,33-5 4 16,34-5 12-16,41-7 1 0,42-6-6 15,40-8-9-15,25 0-1 0,24-13-4 16,17-10-1-16,2-6 1 0,21-5 0 15,4-8-1-15,8-2 0 0,2-2 0 16,5-2 12-16,-1-1 0 0,2-3 2 16,5-1 0-16,-1 1-4 0,5-1-5 0,6 2-3 15,0 2 0-15,4 1 0 0,-2 4 0 16,6 2-3-16,0 5 2 0,0 3 1 15,-4 5-3-15,-6 5 0 0,-13 0 1 16,-11 8 2-16,-10 0-1 0,-13 7-2 16,-5 1 1-16,-4 2 7 0,-4 4-3 0,-7 1-4 15,-12 1 2-15,-6 0 0 16,-8 5-3-16,-10 6 2 0,-7 3-2 15,-10 4 2-15,-13 3-1 0,-11 1 0 16,-18 2-3-16,-16-4-6 0,-12 0 2 0,-13 0-2 16,-12 0 5-16,-9 0 4 0,-11 0-1 15,-3 4 0-15,4 0 1 0,13 0 2 16,16 0 0-16,23-1 2 0,28-4 0 15,30-5 0-15,29-5-1 0,29-5-5 16,16-4 0-16,29 0 0 0,21-11 4 0,10-9-2 16,6-4 0-16,3-4 0 0,-3-2 0 15,-2-1-2-15,-8 0 2 0,-6 1 2 16,-8-2-2-16,-7-1 0 15,-8 1 2-15,-10 2 2 0,-9 0-6 0,-5 2 4 16,-9-2-3-16,-2-2 3 0,-13 0-2 16,-8 1-3-16,-8 1 3 0,-10 2 0 15,-2 5-4-15,-13 0 1 0,-2 5 2 16,-2 2 2-16,-4 3-3 0,-4 5 0 15,-3 4 2-15,-1 4 1 0,-7 0-1 0,3 11-3 16,2 1 5-16,7 2 0 0,12-2-2 16,15-1 3-16,16-3 1 0,13-3 2 15,9-1-4-15,2-2-8 16,0 1 8-16,0-2 0 0,2-1-1 15,2 0 1-15,5-5 4 0,3-5-4 0,0-3-2 16,3-2 0-16,-1 0 0 0,1-4 2 16,-3 0-2-16,-4-4-1 0,1 0 3 15,-5 1-1-15,0-4-1 0,0 1-1 16,-4-2 2-16,0 2 0 0,-8 0-2 15,-9 1 0-15,-7 2 1 0,-14 4-1 0,-7 6-4 16,-13 5-2-16,-6 7 5 0,-11 0 2 16,5 4-2-16,0 8 3 0,6-1-3 15,8 1 3-15,13-2-2 16,14-1 1-16,12-3 1 0,17-1 0 0,4-2-3 15,25-2 1-15,15-1 3 0,18 0-2 16,14-7 1-16,21-9-1 0,11-3 2 16,8-4-1-16,5 0-1 0,-3-2-1 15,-2 0 2-15,-11-3 0 0,-7 1-1 16,-16-3-1-16,-9 2 3 0,-18 1-2 0,-13 0 0 15,-19 6-1-15,-21 2 2 0,-11 2-10 16,-26 6 15-16,-14 5-3 0,-18 6-3 16,-5 5 1-16,-9 12-1 15,-7 6 0-15,-5 2 4 0,2 3-2 0,0 3 13 16,6 0-17-16,4 1 2 0,5-2 3 15,14-1 0-15,4 0-2 0,21-3 0 16,14-2 1-16,21-1-3 0,8-4-1 16,27-4 3-16,19-3 2 0,12-6-3 15,12-2 2-15,5-4-2 0,2 0 2 0,-5-2-3 16,-3-3 1-16,-11 4 1 0,-6 1 1 15,-11 1-4-15,-5 11 2 0,-7 3 2 16,-6 5-1-16,-9 1-2 0,-5 2 1 16,-9 3 1-16,-4 2 1 0,-2 7-2 15,-21 3 1-15,-10 4 2 0,-6 2-1 16,-4 2-3-16,2 1 1 0,-1-1 1 15,5 0 0-15,6-2-3 0,9-2 0 16,11-4 1-16,9-4-1 0,35-6-1 16,27-4-1-16,27-4 4 0,25-5-5 0,20-2-12 15,11-3-11-15,14-3-9 0,2-2 7 16,-8-3 16-16,-20 3 7 0,-32 0 8 15,-33 4-1-15,-33 2-1 0,-28 0-1 16,-22-2 2-16,-30 2 10 0,-26 4 16 16,-18 4-1-16,-12 5-1 0,-6 7-4 15,1 0-4-15,1 3 0 0,6 1 0 16,1 3-9-16,5 3 0 0,7 2 1 15,9-3-1-15,17-3 1 0,25-7-5 16,33-4 0-16,14-7-3 0,40-5 2 16,16-11-1-16,13-3-4 0,14-12-16 0,12-12-31 15,7-9-35-15,6-9-70 0</inkml:trace>
  <inkml:trace contextRef="#ctx0" brushRef="#br0" timeOffset="101288.79">29996 8497 45 0,'0'0'214'0,"0"-2"-204"16,14-6-3-16,13-1-6 0,11-3 3 16,11-2 4-16,15-4 4 0,13 3-4 15,10-4-8-15,10 0 1 0,0 2 1 16,-2 1-4-16,-8-3 2 0,-3 3-1 0,-11-2 1 15,-7 2 0-15,-10 1 0 0,-7 0 1 16,-7 4 0-16,-7-1 0 0,-8 6 0 16,-11 0 1-16,-7 4 3 15,-9 2 5-15,0-1 7 0,-11 1-1 0,-11 0-15 16,-7 2 3-16,-5 7-3 0,1 2 2 15,2 2 0-15,-2 0-1 0,4 0 0 16,3 1 0-16,-1 0 1 0,4-3-2 16,2-1 0-16,11 0 1 0,4 0 6 15,6-2-7-15,18 2-1 0,22-4 7 0,13 0-1 16,22-4-5-16,18-2 0 0,12 0 0 15,7 0 0-15,6 0-1 0,-7 0-1 16,-9-4 0-16,-16-3-1 0,-13-3-2 16,-13-2 0-16,-13-3 4 0,-8-1 2 15,-12-1-2-15,-10 4 1 0,-5-1 2 16,-10 3 1-16,-2 0-1 0,-20 3 1 15,-13 3-3-15,-11 2 1 0,-10 2-1 16,-1 1 3-16,-7 0-2 0,-2 6 1 16,2 4-2-16,2 0 0 0,10 4 2 0,11-1 1 15,12 3 10-15,14 0-7 0,13 0-6 16,0 0-1-16,17 0 1 0,18 0 0 15,11-3 2-15,11-1-1 0,12-2-1 16,9-1-1-16,3-2 1 0,-3-2 0 16,1-2-1-16,-3-3 0 0,-5 0 0 15,-11 0 1-15,-13-4-1 0,-14-4 0 16,-16 0 3-16,-17-4 0 0,0-1 1 15,-15-2-1-15,-18 0-2 0,-14 3 0 16,-17 0-2-16,-15 4 0 0,-10 0 1 0,0 3 0 16,-4 0 0-16,0 5 0 0,-10-1 0 15,-11 1-2-15,-8 0 1 0,4 0 0 16,7 1 2-16,24 4 0 0,29 0-1 15,29 2 1-15,25 4-1 0,4-4-7 16,12 2 6-16,3-5 2 0,-3 1 0 0,1-5 0 16,-3 0-2-16,0 0 1 15,3 0 1-15,-1-5 0 0,-4-5-1 16,-3 0 1-16,-5-3 2 0,-5 0 1 15,-19-3-5-15,-11 0-1 0,-15-2-5 16,-10 0 3-16,-8 2-3 0,-7 0 4 0,1 2 5 16,-5 0-2-16,3 1-1 0,6 1-2 15,8 1 1-15,18 2 3 0,24 4-1 16,20 4 1-16,16 1-3 0,32 0 2 15,22 0 0-15,21 0-2 0,6 0-1 16,8 3 5-16,-5 2-6 0,-9 1-5 0,-11 1 6 16,-12 1 2-16,-8 1 0 15,-8-3 2-15,-6-1 1 0,-9-1 1 16,-12 1 2-16,-11-2 5 0,-6-1-1 15,-8-1 3-15,0 0-2 0,0-1 9 0,-14 0 1 16,-9 0-18-16,-10 0-1 0,-10 0 0 16,-7 1 1-16,-4 4-1 0,0 2-2 15,11 3 1-15,12 1 1 0,15 2-1 16,16 5-2-16,6 2-2 0,16 6 3 15,9 1 1-15,9 0-4 0,-1 1-10 0,2 0-26 16,1-4-33-16,-13-8-109 0</inkml:trace>
  <inkml:trace contextRef="#ctx0" brushRef="#br0" timeOffset="112251.42">27212 809 66 0,'2'-2'14'0,"-2"2"8"16,2 0 5-16,-2-2-5 0,0 2 12 15,0 0-6-15,0 0-13 0,0 0-5 16,0 0-6-16,0 0-1 0,0 0 2 16,0 0 1-16,0 0 3 0,0 6 7 15,0 2 0-15,0 3-7 0,0 0 2 0,-6 5-3 16,-1 4-5-16,1 3 3 0,-2 3-1 15,2 0-3-15,-3 2 0 0,-1-2 1 16,2-2-3-16,-1-3 2 0,1-3-1 16,2-3-1-16,2-1 1 0,-2-5 2 15,4-2 0-15,-5-3 1 0,5-4-1 16,2 0 8-16,-4 0 9 0,2 0 1 15,0-5-7-15,2-5-2 0,0-5-6 16,0-3 2-16,0-5-8 0,0-1 2 16,8-1 1-16,1-3 0 0,-1 2-1 15,2-5-1-15,7 0 0 0,-3-1-2 0,5-5 3 16,-1-1-2-16,3 1 0 0,8 5 0 15,0 0-3-15,2 7 1 0,0 2 3 16,0 4 0-16,-2 5-1 0,-2 4 1 16,0 3 0-16,-2 3 3 0,-5 4-3 15,-1 0-1-15,-3 1 1 0,-5 9-1 16,1 3 0-16,-4 3 0 0,-1 0 3 15,-5 1 0-15,0 2-1 0,-2 0-2 16,-2-1 3-16,-9 1 0 0,-3-2-1 16,-3 1 0-16,-5-1 2 0,-3 0-6 0,0-1 2 15,0-1 2-15,0-2-4 0,5-1-1 16,1-3-1-16,9-2-1 0,1-3-4 15,3 0 0-15,4 0-5 0,0-3-1 16,2 2-3-16,0-2 4 0,0 1 3 16,8 2 7-16,3 0 2 0,-1 4 2 0,0-1-1 15,-1 5-1-15,3-1 4 16,0 4-1-16,-3 0-1 0,5 0 1 15,-4-1 1-15,1 0-1 0,-3-2-3 16,2-1 2-16,-1-1 1 0,-1-5 0 0,0-1-2 16,-2-1 1-16,5-2 0 0,-3-1-22 15,2 0-14-15,5 0-13 0,-3-8-27 16,3-3-30-16</inkml:trace>
  <inkml:trace contextRef="#ctx0" brushRef="#br0" timeOffset="112519.43">27869 728 21 0,'2'3'134'0,"-2"-3"-80"0,8 0-29 16,-2 0-5-16,5 0 11 0,5 0 4 16,1 0-15-16,4-5-4 0,3 2-2 15,1-1-6-15,2 0-5 16,-2 1 0-16,-5-1-1 0,1 3 0 0,-2 1-3 15,-5 0 0-15,-1 0-14 0,-7 0-26 16,-4 5-39-16,-2-5-41 0</inkml:trace>
  <inkml:trace contextRef="#ctx0" brushRef="#br0" timeOffset="112691.43">27896 959 28 0,'4'4'219'16,"-4"0"-215"-16,4-3 2 0,0 0 20 0,9-1 10 15,3 0 0-15,5 0-20 0,4-2-8 16,4-5-8-16,2 3 0 0,0-1-15 16,0 0-43-16,2-5-76 0</inkml:trace>
  <inkml:trace contextRef="#ctx0" brushRef="#br0" timeOffset="113387.48">28907 617 63 0,'2'-5'67'16,"-2"0"-34"-16,0 1 17 0,0 3-6 15,0-1-4-15,0 2-11 0,0 0-14 16,0 0-14-16,0 9-7 0,0 9 12 15,0 6 0-15,0 6 1 0,0 4-4 16,0 5-1-16,0 0-1 0,0 1 2 16,4-3-3-16,0-5 0 0,6-8 1 0,3-6 2 15,1-6-2-15,3-2 3 16,-1-6 5-16,3-4 7 0,6 0 0 15,-1-5 2-15,1-11-3 0,0-4 0 16,0-3-9-16,2-4 2 0,-5 0-1 0,1-1-2 16,-6 0-1-16,-5 1-1 0,3 2 1 15,-9 0 0-15,0 3-1 0,-2-1-1 16,-2 2-1-16,-2-1 0 0,0 1-3 15,2 1-1-15,-2 1-11 0,2 5-15 16,0 5-18-16,0 7-22 0,5 2-50 0,-5 0-35 16</inkml:trace>
  <inkml:trace contextRef="#ctx0" brushRef="#br0" timeOffset="113880.51">28832 1184 117 0,'2'1'37'0,"0"-1"-30"16,5 0 30-16,5 0 16 0,4 0-6 16,9 0-13-16,8-9-3 0,9-1-6 15,3-3-5-15,9-1-8 0,2-1-2 0,4 2 1 16,-5-1-8-16,1 2 2 0,-8 3-1 15,-9 1-4-15,-10 4 2 0,-8 2-4 16,-9 1-1-16,-6 1-5 0,1 0-13 16,-7 0-10-16,0 0-15 0,0 0-15 15,-3 2-8-15,-9 2-43 0</inkml:trace>
  <inkml:trace contextRef="#ctx0" brushRef="#br0" timeOffset="114547.55">29012 1342 132 0,'0'0'37'0,"0"0"5"0,0 0 1 15,2 0-9-15,4 0-7 0,5-1-10 16,3-2-7-16,5-1 2 0,1 0-6 0,3-1 4 16,4-1 0-16,0 2-2 0,4 0 2 15,-4-2-1-15,-2 4-3 16,-7-2-6-16,-5 4 0 0,-5 0 0 15,-2 0-5-15,-2 0-13 0,-2 0-13 0,0 0-27 16,-2 0-32-16,0 0-22 0</inkml:trace>
  <inkml:trace contextRef="#ctx0" brushRef="#br0" timeOffset="114804.56">29204 1319 206 0,'0'4'20'0,"0"1"-19"0,0 3 25 0,0 0 20 16,0 4-6-16,0 3-11 0,-2 2-13 16,2 1-4-16,-2 0 0 0,2 2-6 15,0 0-2-15,0-1-2 0,0 1 1 16,0-2 1-16,0 2-2 0,0-1-2 0,0-1 0 15,0-1 0-15,0-2 0 0,0-2-13 16,2-2-1-16,0-1-9 0,-2-2-8 16,0-1-16-16,0-3-27 0,0-3-40 15</inkml:trace>
  <inkml:trace contextRef="#ctx0" brushRef="#br0" timeOffset="114995.57">29074 1635 36 0,'10'0'234'0,"5"0"-217"15,-1-1 16-15,7-5 1 0,4-1 4 16,2-1-4-16,8 0-15 0,2 1-2 16,6 0-13-16,1 1-2 0,1 1 3 15,-1 1-1-15,1 4-5 0,-1 0-9 16,-3 0-10-16,-4 0-36 0,-4 1-79 15,-10 2-79-15</inkml:trace>
  <inkml:trace contextRef="#ctx0" brushRef="#br0" timeOffset="115808.62">30087 815 1 0,'-4'0'117'0,"2"0"-83"0,-2-1 22 16,-1-1-11-16,5 0-7 0,-2 0 2 0,0 0-8 15,-2 1 1-15,4 0 0 0,0 1-7 16,-2 0-3-16,2 0-6 16,0 0-6-16,0 0-6 0,13 0 4 15,5-1 0-15,5-3-3 0,4 1-2 0,0 2-2 16,-3 0-1-16,3 1-1 0,-4 0-2 15,2 0-6-15,-4 0-17 0,-1 1-26 16,-5 5-16-16,-3-2-21 0,-10-1-32 16,-2 0-26-16</inkml:trace>
  <inkml:trace contextRef="#ctx0" brushRef="#br0" timeOffset="115967.63">30081 990 29 0,'8'4'146'0,"2"-3"-121"16,7-1 6-16,-1 0 12 0,3 0-8 15,6 0-11-15,2-1-7 0,2-1-10 16,2-1-6-16,2 2-3 0,0 1-31 16,-6-4-82-16,-9 0-93 0</inkml:trace>
  <inkml:trace contextRef="#ctx0" brushRef="#br0" timeOffset="118242.76">31003 661 128 0,'2'-6'62'0,"-2"3"-10"0,0-2 1 15,2-1-14-15,-2 3 4 16,0 0-7-16,0-1-8 0,0 4-2 16,0 0-9-16,0 0-8 0,0 0-5 0,0 0 2 15,0 0-4-15,0 5 2 0,2 0 5 16,-2 4-1-16,0 1-1 0,0 2-1 15,0 1 0-15,0 2 0 0,0 4-4 16,-2-1 2-16,-2 4-2 0,0 2 0 16,-1-2-2-16,-1 3 1 0,2-1 2 0,0 0-3 15,0 1 0-15,2-2 0 0,-2-3 3 16,2-2-3-16,2-3-1 0,0-4 1 15,-3-2 1-15,3 0-7 16,0-2-7-16,0-4-4 0,0 0-7 0,0-2-6 16,5-1-12-16,3 0-5 0,4-2-28 15,-3-12-54-15,-1-5-46 0</inkml:trace>
  <inkml:trace contextRef="#ctx0" brushRef="#br0" timeOffset="118651.78">31296 621 140 0,'15'-4'74'0,"-1"0"-31"16,5 3-5-16,1-4-3 0,5 5 3 15,0 0-10-15,2 0-13 0,-6 8-6 16,-1 1-2-16,-3-1-2 0,-5 2-3 15,-1 3 1-15,-3 2 0 0,-6 1-2 16,-2 0 5-16,0 3-1 0,-6-3 2 0,-5 2-1 16,-7 4-2-16,-5-3 0 0,-4 3 1 15,-4-1-3-15,4 0-1 0,-2-5-2 16,7 0 1-16,1-2-1 0,6-4-10 15,7-2-5-15,0-3-2 0,8-1-2 16,0-3 0-16,0 0 6 0,0-1 4 16,0 0 1-16,0 0 3 0,0 0-2 15,8 0 8-15,0 0 0 0,5 0 0 16,-1 0 0-16,-1 0 3 0,-1 0 5 15,4 3-3-15,1 0 7 0,1 4 0 0,1-2 0 16,1 1-8-16,-1 0 0 0,-2-1-3 16,-1 0 2-16,-2-1-3 0,3 1-1 15,-1-3-5-15,1 3-14 0,1-2-22 16,1-3-54-16,-3 0-62 0</inkml:trace>
  <inkml:trace contextRef="#ctx0" brushRef="#br0" timeOffset="119240.82">31914 797 42 0,'0'0'84'0,"-2"0"-38"16,2 0-2-16,-2 0-12 0,2 0 3 0,-2 0 0 15,0 0-10-15,2 0 0 0,0 0-6 16,0 0-1-16,0 0-5 0,0 0-4 15,0 0-2-15,0 0-4 0,0 0-6 16,8 0 0-16,5 0 8 0,7 0-1 16,7 1 2-16,4-1-3 0,2 0 3 15,2 0 1-15,1 0-2 0,-5 0-3 0,2 0 2 16,-6 0 0-16,-3-2-3 0,-1 0 0 15,-6 1 0-15,-5 1 0 16,-6-2 0-16,-4 1 2 0,-2-1 5 16,0 0 0-16,0 0-3 0,0 2-3 0,0-1 1 15,0-1-1-15,-2 1-2 0,-4 0-1 16,4 1 2-16,-4 0-1 0,0 0-2 15,1 0 0-15,-1 0 0 0,4 0-6 16,-6 3-15-16,8 0-11 0,-6 1-20 16,2-1-31-16,-3-3-67 0</inkml:trace>
  <inkml:trace contextRef="#ctx0" brushRef="#br0" timeOffset="121444.93">32627 590 92 0,'-6'0'66'15,"2"0"-19"-15,0 0-4 0,2 0-6 0,-2-2-2 16,2-1-9-16,2 1-1 0,0 0-6 15,0 2-3-15,0-1-6 0,0 1 3 16,0 0-5-16,0 0-1 0,0 0 2 16,0 0 0-16,0 0-9 0,6 0 0 15,4 0 0-15,11 0 4 0,6 3 4 0,4 2-2 16,0 1-2-16,2 2 2 0,-2 2-1 15,-6 1-8-15,-3 2 3 16,-5-1 4-16,-5 0 2 0,-5 1-6 16,-5 0 0-16,-2-2 1 0,0 0 1 0,-13 0-2 15,-3-2 2-15,-7 2 2 0,0-1-2 16,-4-1-2-16,0 0 0 0,1-2 1 15,1 1-2-15,4 0 0 0,9-4 2 16,3 3-1-16,7-2-2 0,2 0-2 16,0 3 3-16,0 0-1 0,0 3-1 0,7 0 2 15,5 3 0-15,0-3 1 0,1 4 0 16,1-3-2-16,-3 0 4 0,3 1-1 15,-2-3-1-15,1 2 0 16,-7-2 0-16,0-1 1 0,-4-1 0 0,-2-1-3 16,0-1 3-16,0 3 1 0,0-1 0 15,-4 0 0-15,-4 1 0 0,-7-3 3 16,-1 1-3-16,-1-2-1 0,1 1 2 15,-1-2-4-15,3 1 1 0,1-2-1 16,1 0 3-16,6 1-4 0,0-4-5 0,4 2-22 16,-3-2-6-16,5 3-8 0,0-2-26 15,0-1-31-15,0 0-49 0</inkml:trace>
  <inkml:trace contextRef="#ctx0" brushRef="#br0" timeOffset="121900.97">33227 299 97 0,'-2'-2'38'15,"2"2"3"-15,0 0 0 0,-2 0-7 16,2 0-7-16,0 0-14 0,0 0-13 15,0 4-5-15,0 12 7 0,0 4 5 16,8 7 5-16,-4 6-4 0,0 5 4 16,0 5-6-16,-4 8 1 0,0 5 0 15,0 8 1-15,-12 2-3 0,-7 3-4 16,-3 1 3-16,-5-2-1 0,-2-3 0 0,0-6 0 15,0-2-3-15,2-8 1 0,4-2-2 16,1-3-2-16,-1-3-8 0,2-3-5 16,-1-3-25-16,1-4-38 0,-2-7-51 15</inkml:trace>
  <inkml:trace contextRef="#ctx0" brushRef="#br0" timeOffset="122633.01">31063 263 91 0,'-7'-3'22'0,"-3"1"1"0,0 2-2 15,-5 0-7-15,1 5 7 0,-3 8-2 16,1 7-2-16,-3 3 1 0,1 7 4 15,-5 10 7-15,-2 7 4 0,0 9 3 16,-2 8-13-16,2 6-4 0,7 6-8 16,1 8-7-16,5 3-3 0,8 0 2 15,4-2 3-15,0-4-6 0,12-3-18 16,13-6-12-16,8-4-46 0,8-8-58 15</inkml:trace>
  <inkml:trace contextRef="#ctx0" brushRef="#br0" timeOffset="123312.05">31094 1571 100 0,'-5'0'63'0,"3"0"-21"16,2 0 9-16,0 0-7 0,0 0-6 15,0 0-12-15,0 0-14 0,0 0-8 0,19 0 1 16,6 0 8-16,12 0 2 0,17 0 1 15,12-7-3-15,17-3 2 0,12-4 2 16,10-2 0-16,13-1-5 0,2 1-7 16,2 3-2-16,4-1-1 0,0 2 4 15,-4 1-5-15,-6 0 7 0,-9 1-6 0,-10 0 1 16,-10 1-2-16,-17 2 0 15,-18 0 1-15,-11 1 0 0,-7 0 0 16,-8-1 0-16,-3 2-1 0,-2 2-1 16,-5 1 1-16,-5 0-2 0,-1 2 2 0,-2-2-1 15,-6 2 0-15,3 0 1 0,-5 0-2 16,0 0 1-16,0 0-3 0,0 0 0 15,0 2 3-15,0 3 0 0,0-3-4 16,0 1 1-16,0 2-7 0,-5 0 1 16,-3 3-12-16,0-2-3 0,-5 4-15 0,-3-3-24 15,-3-5-87-15</inkml:trace>
  <inkml:trace contextRef="#ctx0" brushRef="#br0" timeOffset="125737.19">31542 2190 10 0,'2'0'86'15,"-2"0"-56"-15,2-2 9 0,2-1-8 16,-1 2 11-16,-3 0 2 0,2-1-14 16,-2 2-4-16,0-1-4 0,0 0-1 0,0 0-3 15,2 0 3-15,-2-1 0 0,0 0-9 16,0-1 3-16,0 1-4 15,0 2-2-15,0-3-4 0,0 2 3 16,0 0-2-16,0-1-1 0,0 0-3 0,0 2 0 16,0-3 1-16,0 1-3 0,-2 0 0 15,0-1 1-15,-3-2 5 0,1-1-4 16,-4 1-1-16,-2-1 0 0,1 1 2 15,-1-1-3-15,0 0-1 0,-3 2 1 16,1-1 2-16,-3 3-1 0,-1 2-3 16,-5 0-2-16,-2 2 3 0,-1 8 1 0,-1 1-3 15,4 3 1-15,-2 3 2 0,5 0-2 16,1 3 1-16,1 2-1 15,5 1 1-15,7 3-1 0,4 2-3 16,0 0 3-16,0 0 2 0,13-2-1 0,5-4-2 16,9-3 2-16,6-5 4 0,7-3-3 15,3-5 1-15,2-4-2 0,5-2 1 16,-2-2 1-16,-5-10-2 0,-4-3 2 15,-4-4 2-15,-8 1-1 0,-2-4-2 16,-4 1 2-16,-7 0 2 0,-1 0 4 0,-9 0-2 16,-2 1 0-16,-2-1 0 0,0 1 1 15,-4 0-1-15,-9-1-5 16,-3 1 2-16,-5-1-2 0,-2-1-2 15,-1 1-1-15,-3-1 1 0,0 6 1 0,6 5-7 16,5 6 2-16,1 5-2 0,7 0-12 16,4 4-20-16,-2 14-6 0,6 5-6 15,0 4-30-15,0-3-56 0,0-5-30 16</inkml:trace>
  <inkml:trace contextRef="#ctx0" brushRef="#br0" timeOffset="126225.21">32078 2466 63 0,'-5'0'102'0,"5"0"-41"16,-2-3-3-16,0 0-9 0,2 0-4 15,0 1-8-15,0 0-10 0,0 0-7 16,7 1-14-16,3-2 0 0,4 1 4 16,1-2-2-16,1 4 2 15,1-1-5-15,-7 0 1 0,1 0-3 0,-7 1-1 16,0 0-1-16,-2-1-2 0,-2 1 8 15,0 0-1-15,0 0 0 0,0-1 2 16,0-3-6-16,-6 3-2 0,-5-2 0 16,3 1 0-16,-2 2 1 0,1-2-3 15,3 0 0-15,-2 2 3 0,0 0-15 0,4 0-18 16,-3 5-24-16,1 0-39 0,4-3-114 15</inkml:trace>
  <inkml:trace contextRef="#ctx0" brushRef="#br0" timeOffset="126969.26">32474 2078 89 0,'0'0'46'15,"-2"0"4"-15,0 0-4 0,-2 0-9 16,2 0 4-16,-2 0-12 0,2 0-4 15,0 0 0-15,0 0-2 0,0 0-2 0,0 0-4 16,2 0-2-16,0 0-6 0,0 0-1 16,0 2-3-16,0 4-5 0,0 1 1 15,0 7 3-15,0 3-3 0,0 5 7 16,0 4-3-16,0 3-1 0,0 2 0 15,0 2-3-15,0 1 2 0,0 1 0 0,0 0-3 16,0-1 1-16,0-1 0 0,0-4 2 16,0-2-2-16,0-5-1 15,2-3 0-15,-2-3 0 0,2-5 2 16,0-3-4-16,-2-3 4 0,0-3-1 0,0-1 3 15,0 1-4-15,0-2 1 0,0 0 2 16,0 0-3-16,0 0-8 0,2 0-13 16,2 0-21-16,-2 0-33 0,2-12-123 15</inkml:trace>
  <inkml:trace contextRef="#ctx0" brushRef="#br0" timeOffset="-145289.48">6092 8247 12 0,'0'-2'9'0,"0"1"5"16,0 1-1-16,0 0-2 0,-2-1-6 15,2 1 2-15,-2-2-1 0,2-1 2 0,-2 2-3 16,0-1 6-16,2 1 2 0,-3 1-1 15,3-1 3-15,0-2-3 0,-2-1 2 16,0 1 2-16,2-1-1 0,-2 3 0 16,0-3-2-16,2 2-1 0,0 2-3 15,0 0-1-15,0 0-5 0,-2 0 3 16,2 0-2-16,0 0-3 0,0 0 2 15,0 0-1-15,0 0 1 0,0 0-2 16,0 0-1-16,-2 0-1 0,2 0 0 16,0 1 2-16,0 6-1 0,0 2 1 0,-2 2 2 15,0 2-3-15,2 0 0 0,0 2-2 16,0-1 5-16,0 0-3 0,0 1 1 15,0 0 2-15,0-2-2 0,0-1 0 16,0 0-1-16,0-1 2 0,0 0-1 16,0-2 0-16,0 0 0 0,0-1 1 15,0 0-2-15,0-2 0 0,0-1-2 16,0-1 4-16,0-3 0 0,0 4-6 15,0-3 0-15,0 0-12 0,0-1-11 16,0-1-17-16,0 0-5 0,2 0-4 0,-2 0-6 16</inkml:trace>
  <inkml:trace contextRef="#ctx0" brushRef="#br0" timeOffset="-144913.46">5949 8366 68 0,'0'-1'31'0,"0"-5"5"15,0 0-6-15,4 1-8 0,3-2-1 16,-1 2-3-16,4-2 1 0,5-1-4 15,-1 2-3-15,0-2 0 0,3 2-1 0,-5 2-3 16,1 1-2-16,-5 3-9 0,0 0 4 16,1 0 1-16,-3 0-1 0,0 1-1 15,2 4-1-15,-2-1-3 0,3 1-15 16,-1-2-3-16,2 2-11 0,-1-3-13 15,3 3-1-15,0-5-15 0,1 0 6 0</inkml:trace>
  <inkml:trace contextRef="#ctx0" brushRef="#br0" timeOffset="-144477.43">6330 8197 42 0,'-3'0'21'16,"-1"0"7"-16,2 0-1 0,0 0-1 15,2 0 0-15,0 0-5 0,0 0-11 16,0 0 0-16,8-2 5 16,3-2-5-16,1 0 0 0,1 0-3 0,3-1 4 15,-1-1-5-15,-1 0-2 0,3-2 1 16,3 1 0-16,1-2-3 0,-2 2-1 15,3 0 2-15,-3 1-1 0,-3 1-1 16,-3 1-1-16,-5 1 0 0,-2 3 0 16,-2 0-2-16,-1 0-7 0,-1 0-14 0,-2 0-8 15,0 2-13-15,0 2-13 0,0 2-7 16</inkml:trace>
  <inkml:trace contextRef="#ctx0" brushRef="#br0" timeOffset="-144240.42">6420 8213 49 0,'0'4'6'0,"0"1"15"15,3 1 6-15,5 1-12 0,0 1 4 16,4 0-8-16,-1 1-2 0,1 0-1 16,-4 2-1-16,1-2-3 0,-1 3 5 0,-2-1 0 15,-2 1-5-15,-4 2-1 0,0 0 1 16,-4 1 0-16,-4-3-2 16,0 1 4-16,-3-2-4 0,1 1 1 0,0-3 1 15,1 2-4-15,1-3 0 0,4-2 1 16,-2-1-1-16,6-2-5 0,0-1-13 15,0 0-14-15,0-2-11 0,6 0-2 16,4 0-17-16</inkml:trace>
  <inkml:trace contextRef="#ctx0" brushRef="#br0" timeOffset="-143974.4">6693 8247 21 0,'2'-4'69'0,"-2"3"-27"15,0 1-3-15,0 0-8 0,0 0-20 16,0 0-7-16,2 7 10 0,1 6-5 15,1 1 0-15,0 0-2 0,-2 1-1 16,2-6 1-16,0 1 5 0,2-4-8 16,-2-3 1-16,1 2 0 0,3-5 0 0,0 0 7 15,0 0 2-15,1-7-4 0,1-5-2 16,2-4-3-16,1-1 1 0,-3 2-5 15,3 0 0-15,-7 1 1 0,0 3-1 16,-2 0-1-16,-2 2-1 0,0 0-3 16,-2 2-16-16,2 1-20 0,-2 1-15 0,0-3-37 15,0-1-54-15</inkml:trace>
  <inkml:trace contextRef="#ctx0" brushRef="#br0" timeOffset="-135167.9">10871 7297 43 0,'-2'0'13'0,"0"0"7"15,0 0 7-15,-2 0-6 0,4 0-3 16,0 0 1-16,-4 0-1 0,4 0-2 16,-3 0 0-16,1 0-3 0,0 0-1 15,-2 0 2-15,4 0-4 0,-2 0 0 16,2 0-3-16,0 0-2 0,0 0 1 15,-2 0 1-15,0 0-5 0,-2-1-1 0,4 1-1 16,-2 0 1-16,0 0 1 0,-2 0-2 16,4 0 2-16,-5 0 0 0,1 0 2 15,4 0-3-15,-2 0 5 16,2-2 4-16,-2 2-2 0,2-1-3 0,0 0 2 15,0 1 1-15,0-1-1 0,0 1-2 16,0-1 0-16,0 0-2 0,8-2-2 16,7-1-1-16,4-2-1 0,1 1 2 15,3-1 0-15,2 1-1 0,4-1 1 16,-2 1 0-16,-1 0 0 0,-3 1-2 0,-2 4 0 15,-5 0 0-15,-1 0-6 0,-3 0-9 16,-3 0-12-16,-1 0-11 0,-2 0-19 16,0 0-5-16,-2 0-21 0,-4 0 3 15</inkml:trace>
  <inkml:trace contextRef="#ctx0" brushRef="#br0" timeOffset="-134849.89">10823 7353 84 0,'0'1'18'0,"0"1"-4"0,0 3 13 16,5 1-8-16,3 0 3 0,0 3-8 16,2 1-1-16,3-1-5 0,-1 2 1 15,1 0 4-15,1 1-6 0,1 1-2 0,-1 2 3 16,-2 1-1-16,3 1-2 0,-7 0-3 15,-2-2 1-15,-1-1 1 16,-3 0-4-16,-2-2 4 0,0-1 1 16,-9 0 1-16,-3-3 0 0,0 0-2 0,-1 0 3 15,-1 0 0-15,-5 0 0 0,0 1-4 16,-5-2-2-16,3 1 2 0,0-1-4 15,3-2 0-15,1-1 1 0,7 0 1 16,-3-4-1-16,3 2-2 0,6-2-12 16,2 1-7-16,2 0-15 0,0 0-37 15,2 0 3-15,6-1 2 0</inkml:trace>
  <inkml:trace contextRef="#ctx0" brushRef="#br0" timeOffset="-134272.85">11388 7449 25 0,'-4'0'24'15,"-3"0"3"-15,3 0 8 0,-2 0-10 0,0-2-7 16,0-1 5-16,-1 2 0 0,3 1-5 16,-2 0 1-16,2 0-3 0,4 0 8 15,-2 0-6-15,2 0-7 0,0 0-6 16,-2 0 5-16,2 0-3 0,0 0-1 15,0 0-6-15,0 0 1 0,8 0 4 0,7 0-4 16,1 0-2-16,9 0 7 0,2 0-4 16,4-2-2-16,6-3 0 0,2-2 3 15,3 1-1-15,-5-1-2 0,-6 0 1 16,-6 5 0-16,-7-3-1 0,-3 3 0 15,-7-1 0-15,-4 1 1 0,-2 2 0 16,-2-1-1-16,0 0 2 0,0 1 0 16,0 0 1-16,0 0-3 0,-6 0-4 15,-2 0 4-15,0 0-7 0,-3 4-12 16,3 3-5-16,2-3-17 0,4 3-14 0,2-3-27 15,-2-4-30-15</inkml:trace>
  <inkml:trace contextRef="#ctx0" brushRef="#br0" timeOffset="-133058.78">12217 7251 49 0,'0'-5'31'0,"0"0"-10"0,0 0 15 15,0 1-1-15,0 0-9 0,0 1-8 16,-2-3-8-16,-3 1-2 0,-1 2 2 15,2-2 1-15,-4 3-2 0,0 0 1 0,-3-2 0 16,1 1-2-16,0 3-1 0,-5 0 0 16,3 0 1-16,-3 0-3 15,1 1-3-15,-5 5 3 0,-1 3-3 16,-1 0-2-16,-2 2 2 0,2 4-1 0,3 0 0 15,1 2-1-15,7 1 0 0,4 3 2 16,2 1-2-16,4 3 0 0,0 0 0 16,6-2 1-16,6 2-1 0,9-5 0 15,0-1 0-15,3-5-1 0,7-3 2 16,-2-5-1-16,0-2 0 0,0-4 3 0,-6 0-6 15,0-4 4-15,-1-9 3 0,-1-4-3 16,4-5-1-16,-2 0 0 0,-9-2 2 16,3 0 3-16,-9 0 2 15,0 1-1-15,-4 2 1 0,-2 0 6 0,-2 2-8 16,0 1-6-16,-8 1 5 0,-6 1-6 15,1 0 4-15,-1-2-3 0,-1 3-5 16,3 1-1-16,4 5-5 0,-1 2-4 16,9 4-10-16,0 3-21 0,0 0-64 15,0 0 8-15</inkml:trace>
  <inkml:trace contextRef="#ctx0" brushRef="#br0" timeOffset="-132770.78">12552 7429 211 0,'-5'-3'40'0,"3"0"-2"15,0-1-21-15,2 1 0 0,0 2 1 16,-2-2-6-16,2 3-9 0,0 0-5 15,0 0-5-15,0 0-5 0,6 3-24 16,1-1-42-16,1-2-52 0</inkml:trace>
  <inkml:trace contextRef="#ctx0" brushRef="#br0" timeOffset="-132427.75">12789 7184 136 0,'9'-6'21'0,"3"-2"-1"0,2 3 4 15,3-1 13-15,-1 1-20 0,5 5-4 16,2-1-5-16,-2 1-3 0,1 0-2 15,-5 0-3-15,-5 0 2 0,1 6-1 16,-9 0-1-16,0 2 0 0,-4 1 0 0,0 2 3 16,0 0-1-16,-8 1 1 15,-5 1-3-15,3 0 3 0,-2 2-1 16,1 0-2-16,-1 1 1 0,1 2 0 15,-3 0-1-15,2 1 1 0,-1-1-1 0,3-1 2 16,4-1-2-16,-1 0-2 0,3-1-1 16,2-2-13-16,2-1-17 0,0-1-17 15,0-4-18-15,8-5-6 0</inkml:trace>
  <inkml:trace contextRef="#ctx0" brushRef="#br0" timeOffset="-132027.72">13159 6616 45 0,'0'-2'22'0,"0"2"-3"0,0 0-15 16,0 4 9-16,0 8 20 0,6 6-3 16,5 6-1-16,-3 7-19 0,7 7 1 15,-3 6-3-15,-4 8 0 0,5 5 9 16,-7 6-5-16,0 5-4 0,-6 4-3 0,0 2-1 15,0 2-1-15,-6-3-2 0,4-5 1 16,2-1-1-16,0-8 0 0,-4-4-2 16,-3-9-2-16,-3-10-11 15,-2-7-9-15,-5-6-17 0,7-4 4 0,-7-2-32 16,-8-6-31-16</inkml:trace>
  <inkml:trace contextRef="#ctx0" brushRef="#br0" timeOffset="-131409.72">10631 6976 29 0,'-31'43'24'0,"0"4"-1"15,2 5 17-15,-2 2-12 0,6 3-4 16,3 1 0-16,7 2-7 0,7 0 0 15,6 5-7-15,2-2-5 0,12-5-1 16,13-5-2-16,8-7 1 0,11-5-2 0,9-4 1 16,16-3 0-16,7-5-4 15,9-7-11-15,4-6-26 0,6-6-59 16</inkml:trace>
  <inkml:trace contextRef="#ctx0" brushRef="#br0" timeOffset="-130022.61">13992 7490 7 0,'0'-5'56'16,"0"-1"-22"-16,0 1 2 0,0 0-1 0,7 1-14 15,-1 3-8-15,2-1-6 0,6 1 1 16,3 1-1-16,2 0 1 0,-1 0-3 15,5 2 1-15,4 2 10 0,0 2-7 0,6-1-1 16,-2 1 0-16,2 3-1 16,2 0-1-16,0 3-3 0,2 0 0 15,3-1 0-15,1 3 0 0,7 1-3 16,5-2-2-16,11 3 5 0,11 0-2 0,7 0-1 15,7 0 0-15,4-1 2 0,5-1-2 16,-1-1-1-16,0 0 2 0,-4-2-1 16,-4-1 0-16,-2-2 0 0,-5-1 0 15,-1-1 0-15,-5 0 1 0,3-2-1 16,-3-3 1-16,-5 3 0 0,-3-3-1 15,-4 0 1-15,-4 0 1 0,-4-1-1 16,-5 1 2-16,-1 0-3 0,-5 1 2 0,1 2 1 16,-3-1-1-16,3 0-2 15,-1 2 6-15,1 0-1 0,3-1-5 16,-5 2 1-16,-1-1 0 0,-1 0 1 0,-11 0-1 15,-5-2-2-15,-5 1 2 0,-4 0 0 16,-5-2-1-16,-4 0-1 0,-1-1 2 16,-3 0 0-16,0-1-1 0,0 0 1 15,0 0 1-15,-4 0 2 0,0-4-2 16,0-1-1-16,0-2 0 0,-6 1 0 0,-4 1-1 15,-3 2-3-15,-1 2-3 0,3 1-5 16,3 0-9-16,4 0-21 0,2 4-20 16,2 2-22-16,0-2-14 15</inkml:trace>
  <inkml:trace contextRef="#ctx0" brushRef="#br0" timeOffset="-129210.56">17401 7788 10 0,'-6'0'24'15,"0"0"-2"-15,-1 0 13 0,-1 0-15 0,2 0 4 16,2 0 0-16,0 0 4 0,2 0-7 0,0-2 0 16,-1 0 4-16,1 0-7 15,0 0 1-15,2 1-3 0,0-1-3 16,0 0-3-16,0 1-6 0,11-1 1 15,3 1-4-15,13 0 0 0,4 1 2 0,10-1-2 16,7-1 0-16,12 1-1 0,0-2 2 16,2 1-3-16,0 1 1 0,-6-1 0 15,-9 0 1-15,-3 2-1 0,-7-1-1 16,-4-1 2-16,-4 2-2 0,-2-1 0 15,-5 1 1-15,1-1-1 0,-2 1 1 0,-3 0 0 16,-1 0-2-16,-3-3-1 0,-1 1-4 16,-3 1-6-16,-2-1-7 15,-1 2-10-15,-5 0-11 0,-2 0-6 16,0 0 10-16,0 0-9 0,0-2-18 0</inkml:trace>
  <inkml:trace contextRef="#ctx0" brushRef="#br0" timeOffset="-128853.54">17783 7641 101 0,'5'0'17'0,"11"3"8"0,7-1 3 16,4 1 1-16,8-1-12 0,4 1 0 15,9-1-5-15,3 3-2 0,1-1-2 16,-2 0-5-16,-5-1 0 0,-1-2 1 0,-9 0 1 15,-11 1 1-15,1 0 0 0,-10-1 0 16,-5 2 3-16,-2-1-3 16,-6 1-1-16,-2 0-2 0,-2 2 7 15,-16 2-4-15,-7 2-2 0,-6 2-3 0,2 3 2 16,-2 5-2-16,4 1-1 0,2 2 0 15,1 4 1-15,1 2-3 0,2 1-8 16,0-2-9-16,7 1-14 0,2 0-18 16,-1-5-29-16,5-5-31 0</inkml:trace>
  <inkml:trace contextRef="#ctx0" brushRef="#br0" timeOffset="-128017.49">17294 7727 29 0,'-7'0'30'16,"3"-2"2"-16,0 1 9 0,2-2-11 15,-2 1 0-15,0 0 0 0,2-1 1 16,-2 2-7-16,4-2-2 0,0 1-2 0,0 0-6 15,0-1 0-15,8 0-8 0,4-1-2 16,5-1 0-16,-1 0-2 0,9-1-1 16,2 0 0-16,6 1 2 0,2-2-3 15,4 0 0-15,-1 2 0 0,-5 0-5 16,-4 0-3-16,-7 1-11 0,-3 1-8 0,-7 1-25 15,-5 2-17-15,-3-2-19 0,-4-2-12 16</inkml:trace>
  <inkml:trace contextRef="#ctx0" brushRef="#br0" timeOffset="-127754.48">17215 7747 64 0,'12'6'40'15,"3"3"22"-15,-1 2-9 0,1 1-19 16,1 2-6-16,3 2-8 0,6 0-4 15,0 3-5-15,1 1-6 0,3 1 0 16,0 2-4-16,0 1 1 0,-2 1-1 16,2 1-4-16,2-2-32 0,0-5-66 0,-6-7-73 15</inkml:trace>
  <inkml:trace contextRef="#ctx0" brushRef="#br0" timeOffset="-125302.34">11634 6748 10 0,'-6'0'2'0,"-3"0"1"0,1 0 1 0,0 0 0 16,-3 0-4-16,-5 0-1 0,1 4 4 16,1-3 0-16,4 1-3 0,1-1 1 15,5-1-1-15,-2 0 0 0,4 0 0 16,-2 0 0-16,2 0 0 0,0 0 0 15,-2 0-9-15,-3 0-11 0</inkml:trace>
  <inkml:trace contextRef="#ctx0" brushRef="#br0" timeOffset="-124806.31">11547 6744 51 0,'0'-10'25'0,"2"2"17"0,2-2-7 15,-2 2-1-15,-2-1-5 0,4 2-4 0,-4 1-2 16,0 1-5-16,0 4-3 16,0-1-6-16,0 2 2 0,0 0-3 15,0 0-5-15,0 0-4 0,0 0-1 16,2 3 1-16,3 7 1 0,-3 5 1 0,6 2 0 15,0 4 0-15,0 4-1 0,3 3 1 16,-3 1 1-16,4 3-2 0,1-3 0 16,-1-1 0-16,3-3 2 0,-3-7-3 15,3-1 2-15,-3-4 0 0,0-6-1 16,1-4 1-16,1-3 0 0,1 0-2 0,3-12 3 15,-1-5-2-15,-1-2 0 16,1-2 2-16,-5-3-1 0,-1 1-2 16,-5-2 1-16,0 1 0 0,-6 1 1 15,0 0-2-15,0 3-1 0,0-1 4 0,-8 4-2 16,0-2-3-16,-5 4 2 0,3-1 2 15,-1-1-13-15,3 1-8 0,4-1-9 16,2 1-14-16,2 3-18 0,0 3-9 16,0 4-7-16</inkml:trace>
  <inkml:trace contextRef="#ctx0" brushRef="#br0" timeOffset="-116672.84">17300 7278 52 0,'0'-5'21'16,"0"0"6"-16,0 1-1 0,0 0-2 15,-2 2-2-15,2-2-4 0,-4 2-3 16,1 1-3-16,1-1 0 0,2 1 5 0,0 1-3 15,0-2-2-15,0 2 0 0,0-1 1 16,0 0-3-16,0 0-3 0,0 1 3 16,-2 0-1-16,2 0-3 0,0 0-4 15,0 0-2-15,-4 0 1 0,0 8 0 16,2 2 0-16,-2 2 0 0,2 0 1 0,0 0-2 15,0 1 0-15,-2 2 1 0,-5 2-1 16,-1 0 1-16,2 1 1 0,-1-4 1 16,7-1-2-16,0-1-2 15,0-3 1-15,2-2 1 0,0 0-1 0,0-3 0 16,0-2 0-16,6 0 0 0,3-2 2 15,1 0-1-15,0 0-1 0,7-2 1 16,-3-5 0-16,5 0-1 0,-3 0 0 16,1-1 1-16,2 0 1 0,-3 1-4 15,1-1 2-15,1 1 0 0,1 2 2 16,2 0-2-16,-3 0-2 0,-7 3 2 0,1-1-2 15,-4 3-7-15,-2 0-3 0,1 0-6 16,-3 0-1-16,0 0-6 0,-2 3-7 16,2 1-8-16,-4 1-6 15,2-4-15-15,-2 0-20 0</inkml:trace>
  <inkml:trace contextRef="#ctx0" brushRef="#br0" timeOffset="-116344.83">17391 7307 56 0,'0'-4'69'0,"0"3"-16"16,0 1-7-16,0 0-26 0,0 0 1 0,0 9 7 15,2 4-9-15,-2 3-6 0,0 0-4 16,0 1-4-16,0-1-2 0,0 1 0 15,0 0-1-15,0-1-1 0,0-1-1 16,0-1 1-16,2-1 1 0,2 0-2 16,0-3 0-16,2-2-2 0,0-1-4 15,3-3-14-15,-1-1-10 0,2-1-17 16,1 1-42-16,-1-3-28 0</inkml:trace>
  <inkml:trace contextRef="#ctx0" brushRef="#br0" timeOffset="-116120.81">17697 7406 105 0,'0'-2'60'15,"-2"1"-14"-15,-3 0-6 0,-1 1-17 0,2 0-11 16,2 0-6-16,0 0-5 0,2 1 1 16,-2 4-4-16,2 2 4 0,0-1-11 15,0 0-23-15,0-1-32 0,2-5-34 16</inkml:trace>
  <inkml:trace contextRef="#ctx0" brushRef="#br0" timeOffset="-115601.78">17804 7219 54 0,'8'0'17'0,"3"-4"8"0,-1 0 6 15,5-2-7-15,-3 2-5 0,4 0 5 16,1 3-5-16,0 0-6 0,-3 1 5 0,0 0-8 15,-3 0-4-15,-7 4-2 0,2 3-3 16,-4 0 1-16,-2 1 1 0,0-1-1 16,-2 0 0-16,-6 1 1 0,0 0-2 15,-3 1-1-15,-1 1 1 0,2-2 2 16,-1 1-3-16,3-2-1 0,4 1 1 0,0-3 1 15,2 1-1-15,2-2-1 0,0-1-1 16,0 0 5-16,2-1-4 0,6-1 1 16,0-1 0-16,5 0-2 15,-1 0 4-15,0 0-4 0,3 0 2 0,-3 3 3 16,1-1-3-16,-3-1 0 0,-4 1 1 15,-2-1 1-15,-2-1 0 0,3 1-1 16,-5 0 3-16,0 1 2 0,0 1-1 16,0 1 2-16,-9 3 0 0,1 0-4 15,0 2 0-15,-5 1-2 0,-1 2 0 0,-1 1 1 16,-1 2-1-16,1 2-2 0,1 0 2 15,2 1-1-15,1-1 0 0,1 3-16 16,2-2-21-16,3 1 13 0,1-2-26 16,2-1-88-16</inkml:trace>
  <inkml:trace contextRef="#ctx0" brushRef="#br0" timeOffset="-114371.71">18211 7336 25 0,'0'-5'38'16,"0"-2"-5"-16,0-1-2 0,0 0-6 16,0 1 10-16,0-1-7 0,0 2 0 15,0 1-7-15,0 0 0 0,0 3-2 0,0 2-7 16,0-1 0-16,0 1-7 0,0 0-6 15,0 0 0-15,0 9 4 16,0 5-4-16,0 1 2 0,0 4-1 16,0-1 2-16,0 0 0 0,7-2-2 0,-5 0 0 15,4-2 1-15,2-1 0 0,-2-3-2 16,3-4 2-16,-1-3 0 0,0-3-1 15,4 0 1-15,-1 0 1 0,5-6-1 16,-3-5 0-16,3-1 0 0,-1 0-1 16,-1-2 1-16,-3 2-2 0,-1 0 1 0,-4 0 0 15,-2 1 1-15,0 2 0 0,-4 1-2 16,0 3 1-16,0 1-2 0,0 2-17 15,0 2-31-15,0 0-62 16,-8 0-47-16</inkml:trace>
  <inkml:trace contextRef="#ctx0" brushRef="#br0" timeOffset="-105615.21">16334 6634 42 0,'-2'-5'14'15,"-2"0"1"-15,0 2 8 0,2 0-1 16,-4 0-2-16,0 1-7 0,4-1 1 15,-3 1-2-15,1 0-2 0,4 1 1 0,-4 0-1 16,0 1 1-16,4-1-7 16,-2 1 1-16,-4 0-4 0,4 0 3 15,2 0-3-15,-4 0 2 0,4 0 2 16,0 0 5-16,0 0-1 0,-3 0 3 0,3 0 2 15,-2-2 1-15,2 1-2 0,-2-1-5 16,0 2 3-16,2-2-2 0,0 1-1 16,0 1 0-16,0-3-2 0,-2 3 1 15,2 0-2-15,0 0-5 0,0 0 1 16,0-1 2-16,0 1-1 0,0-1 1 15,0-1 1-15,6 0-1 0,-1-2 2 16,1 0 0-16,2 2-2 0,-2-3 1 16,5 4 0-16,-3-3-1 0,4 2-3 15,3-1 5-15,-5-1-2 0,4 1-1 0,3 1 0 16,2 1 0-16,-3 0 0 0,1 0 0 15,-3 1-1-15,-1 0 4 0,1 0-2 16,-2 0-5-16,-3 2 4 0,-1 3 1 16,-2 1-3-16,-2-2 1 0,0 4 0 15,-2 1 1-15,1-2 0 0,1 2-2 16,-2 1 2-16,0-1-2 0,2 1 3 15,-2 0-3-15,0-2 1 0,0 2 2 0,0 0-1 16,-2 0-2-16,0 0 0 16,0 1 4-16,0 1-2 0,-6 0-3 0,-2 1 4 15,-1 1 0-15,-1 0-2 0,-2-2 1 16,-1-1 0-16,-3 0 0 0,3 1-1 15,-3-1-1-15,-3 2-1 0,-1-1 3 16,1 0-1-16,0-2-1 0,3-4 1 16,3 3 0-16,1-4 0 0,2 1-2 0,1-2 2 15,1-1 0-15,2-2-1 16,0 0 0-16,2-1 1 0,4 0 1 0,-4 0-2 15,4 0 0-15,0 0 1 16,-3-6-1-16,3 1 0 0,0-2-2 16,0 0 2-16,7 2 0 0,3 0-1 0,-2-1 0 15,3 2 1-15,1-1 1 0,-2 2-2 16,1-1 1-16,1 3 0 0,0-1 0 15,-1 1 0-15,1 1 0 0,1 0 0 16,-3 0 0-16,0 5-1 0,3-1 1 16,1 3 1-16,-1-2 1 0,1 2-1 0,-4-1-1 15,1 2 1-15,-3-2 0 16,0 2-1-16,0-3 0 0,3 1 1 15,-3-1-1-15,0 3 0 0,1 0-1 16,-3-3 2-16,2 3 1 0,-4-3-6 0,7 2 0 16,-1-2-3-16,2 1-9 0,3 1-12 15,-3-1-16-15,5 2-25 0,-1-2-39 16,1-1-54-16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4:23:33.89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3909 706 7 0,'0'-4'0'0,"0"1"95"0,0 1-60 16,0-1-1-16,0 1-10 0,-2-1-6 16,0 2 0-16,-2-1 1 0,4 0 2 15,-2 1-4-15,2-2-1 0,-2 2 0 16,-1 0-5-16,1 1-2 0,0 0 1 0,2 0 1 15,-2 0-6-15,2 0 2 16,0 0-3-16,0 0-1 0,0 0-4 16,0 1 2-16,0 3 1 0,0 2 1 15,0 3-2-15,0 0 0 0,0 3 1 0,0 1 3 16,2 4-2-16,0 3 2 0,0 0 2 15,3 5-3-15,-3 2 3 0,0 5 0 16,2 1 5-16,-2 2-7 0,2 3 1 16,0-2-1-16,-2-3 0 0,0-1-2 15,0-4-2-15,0-3 0 0,1 0 1 0,-1-8-1 16,2-2-1-16,-2-5 0 0,0-4-2 15,2-2 2-15,-2-4-3 16,2 0-13-16,4-6-5 0,-1-10-20 16,-1-3-32-16,0-3-39 0,-6-6-59 0</inkml:trace>
  <inkml:trace contextRef="#ctx0" brushRef="#br0" timeOffset="349.02">3845 544 20 0,'-2'-2'197'16,"0"-1"-160"-16,2 3 12 0,0 0-7 15,-2 0-24-15,2 0-8 16,0 2-5-16,8 9 4 0,6 3 8 0,1 2-8 16,6 1-3-16,-1 1-4 0,-1 4 1 15,-1 2-1-15,1 3 1 0,0 2-3 16,-1-1 2-16,-1 4 0 0,-1-3-2 15,1 2 1-15,-1-1 1 0,-1 0-1 16,-1-2-1-16,-3 1 0 0,-1-2 2 16,-6-5-1-16,0 0-2 0,-4-5 1 0,0-1 2 15,0-1-2-15,-10-4 1 0,-5 1 1 16,3-3 2-16,-2 2-1 15,-3-2 1-15,3 1 0 0,-1-2 5 16,3-2-4-16,3-2-2 0,3 0-2 0,-2 0 1 16,2-1-1-16,4 2-3 0,-2-2 1 15,4 0-3-15,0 1-7 0,0-1-22 16,6-2-16-16,0-1-22 0,6 0-33 15,-3-1-40-15</inkml:trace>
  <inkml:trace contextRef="#ctx0" brushRef="#br0" timeOffset="560.03">4310 906 3 0,'6'-3'195'0,"-6"0"-152"16,0 2 9-16,0 1-4 0,0 0-16 15,0 0-4-15,0 7-4 0,0 4-7 16,0 4-7-16,-2-1-5 0,2 4 0 15,0-3-2-15,0 3-3 0,0-2 0 0,0-2 2 16,0-1-2-16,4-2-5 0,4-2-21 16,5-3-14-16,-3 1 4 15,5-6-43-15,-1 0-21 0,1-1-39 0</inkml:trace>
  <inkml:trace contextRef="#ctx0" brushRef="#br0" timeOffset="1080.06">4620 885 52 0,'0'-1'111'0,"-8"1"-53"0,4 0-6 0,-5 0-20 15,-1 9-5-15,0 6-8 0,1 3-5 16,1 3-3-16,2 2-2 0,0 2-5 16,4 0-5-16,2 1 3 0,0-2 1 15,0-3-3-15,6-4-2 0,4-3 3 16,7-4 0-16,-1-3-2 0,3-4 1 15,-1-3 2-15,7 0 0 0,-8-10-1 16,-1-4-1-16,-5-1 2 0,-3-1 0 16,0 2-2-16,-4-3 0 0,-4 2 4 15,0 0-2-15,0-1-1 0,0 4 1 0,0 0 4 16,-4 1 7-16,4 5-3 0,-4 0-2 15,0 4 2-15,4 2 1 0,0 0-6 16,0 0-1-16,0 0-5 0,0 8-2 16,0 6 3-16,0 3-1 0,8 4 2 15,-4 0-1-15,5 3 0 0,-3 1 0 16,0 5 0-16,2 0 0 0,3 6-2 15,-3 0-1-15,0 1 4 0,0 0-2 16,1-2 0-16,-5-1 1 0,0-1 1 16,-4-4-1-16,0-2 0 0,0-3 0 15,0-3 2-15,-2-6 0 0,-6-1 0 0,-3-3 4 16,1 0 7-16,-4-3 5 0,1-2-4 15,-1-4 0-15,1 0 2 0,1-2-4 16,-1 0-7-16,3 0 2 0,0-2-2 16,-1-3 1-16,1-3-2 0,2 2-3 15,2-4 2-15,-1 1-4 0,1-1 0 0,4 0 3 16,2-2-3-16,0-1-6 15,4-1-6-15,9-2-6 0,1 0-13 16,1-2-13-16,5-1-29 0,-3 0-31 16,-1-2-52-16</inkml:trace>
  <inkml:trace contextRef="#ctx0" brushRef="#br0" timeOffset="1305.07">5011 924 12 0,'2'0'176'0,"-2"0"-140"15,0 5-14-15,2 6 32 0,0 5-14 16,-2 0 1-16,0 4-9 0,0-1-9 0,0 2-6 16,0 1-2-16,0-1-9 0,0-2-1 15,0-2-4-15,0-1 1 0,0-4 0 16,0-2-3-16,2-4 0 0,2 0-3 15,2-6-25-15,1 0-17 0,3 0-17 16,-2-11-27-16,2-4-59 0</inkml:trace>
  <inkml:trace contextRef="#ctx0" brushRef="#br0" timeOffset="2076.11">5228 610 76 0,'4'-6'65'0,"-2"1"-35"0,0-1 20 15,2 3-17-15,0 1-13 0,2 2-5 0,1 0-5 16,-1 0-2-16,0 6-1 0,0 7-5 16,0 6 1-16,3 0-1 0,-3 6 2 15,0 2-4-15,0 1 3 0,-2 2 2 16,-1 0-4-16,-1 0 1 15,0-3 2-15,-2-2-1 0,0-4-1 0,0-5-3 16,0-3 1-16,0-2 3 0,0-4-4 16,2-3-1-16,-2-3 2 0,4-1-1 15,2 0-7-15,2 0 1 0,3-3-3 16,5-5-6-16,-1 1-1 0,7-4 2 15,5 0 5-15,-2 0 12 0,4 2-4 0,-2 1-2 16,-2 1 2-16,2 0 1 0,-3 0 1 16,3 0 2-16,-6 0-2 0,-2 0 0 15,-5 1 2-15,-4 1 3 0,-3 2 10 16,-1 0 0-16,-6 1-1 0,0 0 10 15,0 1 7-15,0 1-7 0,-2 0-2 16,-7 0-6-16,-1 2-2 0,-4 10 0 16,1 4-3-16,1 6-7 0,-5 2 6 15,5 1 0-15,2 1-1 0,3-2-5 16,5-3-1-16,2-3 0 0,0-4-4 0,4-2 0 15,13-4 0-15,2-2 3 0,3-6-2 16,7 0 0-16,-4-9 2 0,4-10 0 16,0 1-2-16,-2-3-3 0,-2 3-10 15,-7 1 8-15,-1 4-8 0,-7 3 2 16,-6 2 1-16,0 6 4 0,-4 1 3 15,0 1 0-15,0 0 3 0,0 8-3 16,0 5 2-16,0 5-2 0,0-2 3 16,0 1 0-16,0-2 0 0,0-1-3 15,0-2 3-15,0-3 1 0,7-1-2 0,-1-4-1 16,2-1 2-16,4-3 1 0,-1-4 0 15,5-11 0-15,-1-7 0 0,5-3 0 16,-1-3 1-16,2-4-2 0,-5-3 0 16,-3 1 2-16,-3-2-1 0,-2 2-2 15,-2-4 3-15,-3-1-2 0,-3-5 0 0,0-3 2 16,0 0-3-16,-3 2 2 15,-1 8-2-15,2 9 1 0,0 13 1 16,-2 9 4-16,2 6 10 0,-6 6-11 16,4 14 0-16,-7 14 7 0,5 10-2 0,0 10-7 15,-2 5 7-15,8 5-1 0,0-1-6 16,0 0-3-16,18-1 1 0,11-4-3 15,10-4-21-15,11-7-43 0,6-11-82 16</inkml:trace>
  <inkml:trace contextRef="#ctx0" brushRef="#br0" timeOffset="3092.17">7334 822 114 0,'0'0'79'0,"-4"0"-26"15,0 0 10-15,4 0-16 0,0 0-7 0,0 0-3 16,0-2-8-16,0 0-10 0,0 1-7 15,2 0-1-15,8-1-6 0,3 0 0 16,3-3 0-16,-1 2 4 0,1 1-7 16,-1-1-1-16,1 3 0 0,-3 0 1 15,1 0-2-15,1 0-1 0,-5 2 1 16,0 3-4-16,1-1-14 0,-1 3-11 15,-2 0-21-15,-2 2-22 0,-6-1-42 16,0 2-66-16</inkml:trace>
  <inkml:trace contextRef="#ctx0" brushRef="#br0" timeOffset="3252.18">7386 1075 41 0,'4'5'169'16,"0"-5"-134"-16,4 1-12 0,3-1 34 15,3 0-27-15,1 0-10 0,7 0-3 16,7-2-7-16,4-6-4 0,7 1-2 15,3-5-2-15,3 0-7 0,3-1-40 16,-3-3-72-16,1-1-126 0</inkml:trace>
  <inkml:trace contextRef="#ctx0" brushRef="#br0" timeOffset="4372.25">9596 650 84 0,'0'-2'62'0,"0"-1"-37"0,0 0 23 16,2 1-13-16,-2-2-3 0,0 1-8 15,0 0-4-15,0 1-2 0,0 0-3 16,0 2-4-16,0-3 3 0,0 1-4 16,0-1 0-16,-7 1 0 0,5 1-1 15,0-1 2-15,-4 2-3 0,2-1-1 0,-2-1-1 16,-3 2 2-16,1 0-4 0,0 0 2 15,-7 0-3-15,3 0 6 0,-4 0-3 16,-3 7 0-16,0 2 0 0,-3 4 3 16,-1 1-4-16,0 4 4 0,-2 1-3 15,9 3 2-15,-1 4-5 0,3 0 0 16,10 3-1-16,4 0 1 15,0-1-1-15,4 0-4 0,10-3 0 0,7-1 4 16,4-4-1-16,6-5-1 0,2-5-3 16,8-6 5-16,3-4 1 0,3 0-4 0,3-16 0 15,-3-9 3-15,-1-2-2 0,-5-7 1 16,-4 1-1-16,-4-4 0 0,-6 2 2 15,-8-3-1-15,-5 5 0 0,-5 1 2 16,-7 1 1-16,-2 1-4 0,0-1 4 16,-17 5-1-16,-4-1 1 0,-5 3-3 15,-8 4 0-15,-1 3-1 0,-2 6 1 16,-2 6-2-16,-2 5 2 0,-5 4-1 15,7 11-1-15,4 5-2 0,10 2 1 16,12-1 1-16,9 3-8 0,4 0-21 0,0 1-16 16,9-1-17-16,3-2-35 0,2-3-88 15</inkml:trace>
  <inkml:trace contextRef="#ctx0" brushRef="#br0" timeOffset="5453.31">10943 779 139 0,'0'-10'53'0,"0"0"-10"16,0-1 13-16,0 0-15 0,0 1-12 15,-4 2-1-15,-2 1-6 0,0 2-4 16,-5 0-7-16,1 2-1 16,0 2-2-16,-5 1-2 0,5 0-4 0,0 4 2 15,-3 8-1-15,1 2 3 0,-1 5-5 16,3 3-1-16,2 4 2 0,4 3 1 15,4 1-3-15,0 0-1 0,6 1 1 16,8-2 2-16,9-4-2 0,-2-4-2 16,2-6 1-16,1-2 3 0,3-8-2 0,-2-2-1 15,-4-3 2-15,-3-4 1 0,-3-8 0 16,-3-2-2-16,-2-3 3 0,-5-2-2 15,1 0 3-15,-6-2 3 0,0 0-2 16,0-1 0-16,0 0-3 0,0 2-1 16,-2 0 0-16,-2 2-1 0,-1 1 0 15,1 5 2-15,4 2-3 0,0 5 1 16,4 1-5-16,7 3 1 0,-1 1 0 15,7 0 2-15,-3 2-2 0,3 6-1 16,-3 1-1-16,3-1 3 0,-3 2-2 0,-1 2-3 16,-1 1 3-16,-4-2 5 0,-4 1-3 15,-2-1 0-15,-2-3 3 0,0 0 0 16,0-3 0-16,0-2 0 0,-4-2 0 15,4-1 4-15,-4 0-2 0,4 0-4 16,0-6 4-16,0-3 0 0,0 0 0 16,2-2-1-16,4 2 4 0,1 0-1 15,1 1 0-15,2 3-1 0,1 1 1 16,1 1-5-16,2 2 2 0,3 0 1 15,-3 1-2-15,9 0-3 0,0 0 2 16,6 0-17-16,4 0-19 0,6 1-18 0,5 1-25 16,-3-2-75-16</inkml:trace>
  <inkml:trace contextRef="#ctx0" brushRef="#br0" timeOffset="5897.33">12971 340 11 0,'2'-4'55'0,"-2"3"103"0,0 1-100 16,0 0 1-16,0 4-28 0,0 10-9 15,0 9 18-15,0 6-8 0,0 7-3 16,-2 6-5-16,-6 5 2 0,2 1-6 0,0 2-6 15,-3-1-5-15,1-4 1 0,4-3-5 16,-2-7-2-16,2-3-1 16,1-3 0-16,3-7-1 0,0-2 0 15,0-6-2-15,0-2 1 0,0-3-1 0,3 0-10 16,7-3-11-16,-2 0-8 0,5 1-5 15,1-2-32-15,-2-4-64 0,1-1-111 16</inkml:trace>
  <inkml:trace contextRef="#ctx0" brushRef="#br0" timeOffset="7856.44">9306 1964 48 0,'0'-5'95'15,"0"1"-63"-15,0-1 20 0,0-3-8 16,0 0-8-16,0 0-4 0,0 1-5 16,0-1-4-16,0 3-4 0,0-1-2 15,-4 0-6-15,-4-1-3 0,0 2 3 16,-5 0 0-16,1 3-7 0,-5 2 4 15,-6 0-3-15,3 10 2 0,-7 7-4 0,0 3-4 16,-4 4 5-16,4 3 1 0,0 4-3 16,2 5 0-16,7 4 0 0,5 0 9 15,5 0-16-15,6 2 2 0,2 0 3 16,4-2 3-16,11-3-4 0,5-7 1 15,3-5 1-15,6-7-1 0,0-5 0 0,-2-5 0 16,4-6 1-16,-2-2 1 16,2-5-1-16,-2-10-2 0,-2-6 5 15,-3-4-5-15,1-1 1 0,-8-4 2 16,-1-2 2-16,-5 0-1 0,-3 2-1 0,-4-1 0 15,-2 3 3-15,-2-2-2 0,0 1-2 16,0 0 0-16,-6-1 2 0,-6 4-11 16,-3 1 14-16,-1 3-4 0,1 5-1 15,3 3-2-15,-1 5-3 0,7 8-3 16,0 1 2-16,4 9-9 0,2 11-9 0,0 7-1 15,0 3-13-15,4 4-12 0,6-1-34 16,-1 0-55-16</inkml:trace>
  <inkml:trace contextRef="#ctx0" brushRef="#br0" timeOffset="8216.44">9734 2255 51 0,'0'-2'120'0,"0"-1"-64"15,0 3-22-15,0 0 16 0,0 0-22 0,0 14-22 16,0 5 0-16,0 5 1 0,0 3-4 15,0-2-1-15,8 1-5 0,1-2 6 16,1-2-1-16,-2-3 1 0,3-5 0 16,1-4 5-16,0-5 2 0,-1-5-3 15,-1 0 8-15,2 0 3 0,-5-12 8 0,5-3-9 16,-4-5-2-16,1 0-2 0,-1-4-2 15,-2 1-6-15,-2-1-3 0,2 1 1 16,1 2 1-16,-5-1-6 16,2 2 2-16,0 1 2 0,-2 1-7 0,-2 2-9 15,2-1-11-15,2 2-26 0,0 4-24 16,3 1-40-16,-3 5-59 0</inkml:trace>
  <inkml:trace contextRef="#ctx0" brushRef="#br0" timeOffset="9129.52">10861 2142 15 0,'0'-5'69'0,"0"2"-48"15,0 0 19-15,-4 0-1 0,1 0-5 16,1 1 1-16,-2 1-12 0,0 1-2 15,0 0-4-15,0 0 2 0,-4 0-3 0,-1 0-4 16,1 3-3-16,0 5-1 16,0 3 1-16,1 2 1 0,1 3-5 15,0 2-2-15,6 0 0 0,0 2-2 16,2-1-2-16,12-2 1 0,3 0 2 0,2-4-1 15,1-2-2-15,1-3 2 0,-2-4 1 16,-1-3-2-16,1-1 0 0,-5 0 2 16,-1-4-1-16,-3-4 4 0,-6-4-2 15,4-3 3-15,-4-1 4 0,-1 0-1 16,-1-1 0-16,-2 0 1 0,0 1-1 0,0 1-5 15,-2 0 1-15,-5 2-3 0,1 0 2 16,2 2-3-16,2 1-2 16,2 3 1-16,0 3 1 0,0 2-5 15,0 2 0-15,6 0 0 0,4 0 4 0,3 1-8 16,-3 7 1-16,1 2-3 0,1 3 2 15,-2-2-10-15,1 1 1 0,-1-2 8 16,-4-1-5-16,0-2 4 0,-6-3 3 16,0 0 5-16,0-3 3 0,0 0 1 15,2-1-1-15,-2 0 5 0,0 0 1 0,7-7-6 16,-5-1 6-16,4 1-1 0,0 0-4 15,2 2-1-15,5 1-2 0,-3 2 1 16,7 1 0-16,-3 1-2 16,5 0-19-16,3 0-30 0,-1 0-44 0,6 0-47 15</inkml:trace>
  <inkml:trace contextRef="#ctx0" brushRef="#br0" timeOffset="9628.54">12413 1922 0 0,'6'0'19'0,"-4"0"131"0,0 0-112 15,3 0 26-15,-5 0-2 0,0 0-16 16,0 0-1-16,2 0-11 0,0 0-9 0,0 0-1 16,0 8-2-16,0 1-5 0,4 6-5 15,-6 1-1-15,4 4-6 0,0 0 0 16,3 0-2-16,-1 4 9 0,0 0-17 15,0 2 1-15,-2-2 6 0,2-3-1 16,-1 2-2-16,-1-2-2 0,0 0 2 16,4 0-1-16,-2-6-8 0,1 1-2 15,-3-4-7-15,-2-2-12 0,-2-2-6 16,0-3-14-16,0-3-16 0,0 0-30 15,-4-2-33-15</inkml:trace>
  <inkml:trace contextRef="#ctx0" brushRef="#br0" timeOffset="9837.56">12237 2116 74 0,'13'-3'167'0,"-5"-1"-122"15,9 1 3-15,-3-1 16 0,7 0-24 16,-1 4-11-16,3 0-1 0,6-1-11 0,0 0-4 15,6-2-5-15,2 2-6 0,-2 1 2 16,-1 0-1-16,-1 0-3 0,-4 0-9 16,-3 0-20-16,-1 0-31 0,-4 0-70 15,-5 0-122-15</inkml:trace>
  <inkml:trace contextRef="#ctx0" brushRef="#br0" timeOffset="10257.58">12984 1763 15 0,'-7'0'136'15,"1"1"-83"-15,4-1 10 0,2 0-14 16,0 0-10-16,0 0-17 0,4 0-3 0,9 0 4 15,1 1-1-15,7-1-13 0,4 0-2 16,1 0-1-16,3 0 0 16,4 0-2-16,3-2-4 0,1-4 0 0,-4 0 3 15,-2 3-2-15,-8 0-5 0,-5 2-16 16,-5 0-18-16,-5-1-20 0,-4 0-32 15,-4-3-47-15</inkml:trace>
  <inkml:trace contextRef="#ctx0" brushRef="#br0" timeOffset="10497.6">13037 1891 20 0,'4'14'69'0,"9"0"-52"0,3 0 26 0,5 0-17 16,4 1-8-16,2 0-13 0,2 0-1 15,-5 3-1-15,-1-3-2 0,-2 0-1 16,-9-1 7-16,1 0-9 0,-7 0 2 15,-4-1 3-15,-2 0 14 0,-2-2 6 16,-13 1 5-16,-3 0-4 0,1-1 4 0,-5 1-7 16,1 0-10-16,2-2 0 0,1 1-3 15,5-3-5-15,5-4-1 16,2 1-4-16,2-1 3 0,4 1-16 0,0 0-27 15,0-3-46-15,2-2-62 0</inkml:trace>
  <inkml:trace contextRef="#ctx0" brushRef="#br0" timeOffset="10766.61">13802 1921 28 0,'0'15'216'0,"-6"2"-210"15,-2 5 12-15,-3 0 9 0,5 0 1 0,4 0 8 16,2-2-14-16,0-1-9 0,2-3 3 16,4-5-4-16,5-2-7 0,-5-5 6 15,2-4-1-15,0 0 5 0,3 0 7 16,1-11-1-16,1-9-11 0,3-5-7 15,-3-5-2-15,1-3 2 0,-6 1-12 0,-2 2 13 16,-1 2-10-16,-5 4-17 0,2 4-23 16,-2-1-15-16,2 3-31 0,-2-2-22 15</inkml:trace>
  <inkml:trace contextRef="#ctx0" brushRef="#br0" timeOffset="11765.67">8849 3404 49 0,'0'0'109'0,"0"0"-47"16,0 0-15-16,0 6-7 0,-4 4-26 15,0 9 7-15,2 3 8 0,0 7-9 0,-2 2-7 16,4 5-4-16,-2 2 1 0,2 1 1 16,-2 0-5-16,0-3 1 0,2 0 1 15,0 0-3-15,-2-2-3 16,2-3-1-16,-3-4 3 0,3-3-5 0,0-4 2 15,0-3-2-15,0-5-8 0,0-4-18 16,0-3-22-16,0-5-31 0,0 0-56 16</inkml:trace>
  <inkml:trace contextRef="#ctx0" brushRef="#br0" timeOffset="11986.68">8798 3461 36 0,'16'-4'100'15,"1"-3"-59"-15,-1 2 9 0,5-2 5 0,0 0-16 16,1 0-7-16,1 0-9 16,-2 1-6-16,2 0-11 0,-1 3-4 15,-1 2-1-15,-5 1 0 0,1 0-1 16,0 0-1-16,-5 3-5 0,2 3-10 0,-5 3-21 15,-5-2-28-15,-4 1-50 0,0-1-36 16</inkml:trace>
  <inkml:trace contextRef="#ctx0" brushRef="#br0" timeOffset="12170.69">8946 3634 34 0,'9'1'109'15,"1"-1"-60"-15,0 0-10 0,5 0 23 0,1-1-24 16,3-4-12-16,4 3 4 0,2-2-13 15,-1 0-1-15,3 2-12 0,-2 0-2 16,-4 2 1-16,-3 0-7 0,1 4-13 16,-3 5-28-16,-1-1-33 0,-7 1-50 15</inkml:trace>
  <inkml:trace contextRef="#ctx0" brushRef="#br0" timeOffset="13038.74">9304 3658 133 0,'-6'-4'50'16,"-4"4"10"-16,1 0-6 0,-1 0-18 16,2 3-6-16,-1 8-7 0,3 0-15 0,0 4 2 15,2 1-4-15,0-1 0 16,2 1 1-16,2-3-5 0,0-4-4 15,0-2 2-15,6 0 2 0,2-4-2 16,0-1-1-16,5-2 3 0,1 0-1 16,3-3 1-16,-1-4-2 0,-3 1 0 0,1 3-5 15,-8 1-6-15,3 2 2 0,-5 0-3 16,-2 0 2-16,2 0 2 0,-4 2-3 15,4-1 7-15,-2 2 4 0,0-2-1 16,-2 0-1-16,0-1 2 0,2 0 2 16,0 0-1-16,5 0 0 0,-3-1 7 0,4-10 1 15,4-3 1-15,1-5-6 16,1-1 2-16,1-5 5 0,-1-2-5 15,-1-1 4-15,-3-2 0 0,0 0 3 16,1-2 0-16,-3-1-6 0,-2-3 3 0,-2 5-4 16,-2 3-3-16,-2 10-2 0,0 8 3 15,0 6 1-15,0 4 3 0,0 0-7 16,0 1-6-16,0 12 2 0,0 6 2 15,-4 7 0-15,2 2 2 0,0 5 2 16,2 0-5-16,0-3 0 0,8 0 2 0,7-5 0 16,-3-3 0-16,5-4-9 0,-1-5-4 15,-3-4 6-15,-1-8 3 16,-2 0 1-16,-1-1 3 0,-3 0 3 15,-2 0-3-15,4 0 1 0,1-6 2 0,-1-1-3 16,0 3 1-16,0-1-2 0,1 3 3 16,-3 1-1-16,4 1-3 0,-4 0 2 15,3 0 0-15,-1 1 0 0,2 8-3 16,-1 3-6-16,-3 1-5 0,2 1 7 15,-2 3 0-15,5-1 1 0,-5-1 6 0,0-1 1 16,-6-1 0-16,0-3 0 0,0 0 4 16,-8-1-5-16,-1 0 2 0,-3-4-1 15,2 0 0-15,-1-1 0 16,5-4 1-16,2 0-4 0,2 2 5 0,2 0-1 15,0 0-4-15,0-2-1 0,0 0-2 16,0 0-5-16,8 0 3 0,7 0 3 16,3-9-1-16,5-3 0 0,4-4-7 15,0-1-3-15,6-3 8 0,2-2 6 16,-2-2 1-16,-4 1 0 0,-4 0-3 0,-5 0 6 15,-7 2-3-15,-7 0 5 0,-2 2 14 16,-4 1-1-16,0 3-2 0,0 5 6 16,-10 2 5-16,0 4-5 0,-5 4-5 15,-1 0-7-15,1 3 3 0,-1 10-6 16,-1 3-1-16,3 7-5 0,3 4 4 15,-1 1-1-15,8 2-3 0,4 0-4 16,0-3 3-16,4 2 0 0,10-2-2 16,15-1-10-16,8-3-22 0,9-4 3 15,10-6-9-15,-1-9-185 0</inkml:trace>
  <inkml:trace contextRef="#ctx0" brushRef="#br0" timeOffset="13705.78">11111 3637 168 0,'0'-11'45'0,"0"0"13"0,0 1 4 16,0-2-17-16,-4 2-2 0,-5 0-9 16,1 0-12-16,-2 4-7 0,-3 0 0 0,1 3-4 15,0 2 5-15,-3 1-6 0,5 0-1 16,1 4-1-16,1 7-4 0,2 3-4 15,2 5 0-15,-2 3 1 0,4 5 0 16,2-2-2-16,0 3 0 0,2-3 2 16,12-3-1-16,1-1-1 0,1-6 0 0,5-3 2 15,-3-2-1-15,3-7-1 16,0-3 1-16,-5 0 1 0,-3-3 0 15,-1-9-1-15,-2-1 1 0,-3-1 3 16,-5-4-5-16,2 1 2 0,-4-1 1 0,0-2-1 16,0 3 1-16,0-2-3 0,0 3 0 15,-4 2 1-15,4 1-1 0,-2 4 0 16,2 3-3-16,0 3 1 0,0 2-5 15,2 1-4-15,10 0 7 0,1 0 0 16,-1 8 1-16,4 0-4 0,1 2 3 0,0-1 0 16,-3 2-1-16,-2-1-6 0,-1 0 8 15,-5-3-6-15,-2 0-8 16,-4-4 10-16,0-2 5 0,0-1 4 15,0 0 8-15,0 0-9 0,0 0 2 0,0 0 7 16,0 0 5-16,0 0-6 0,0-1 1 16,0-1-4-16,2 0-1 0,6-1-6 15,3 1 2-15,1 0 1 0,7 2 0 16,1 0-2-16,3 0-2 0,2 0-13 15,6 0-15-15,2 0-37 0,13-1-17 16,3-3-71-16,7-5 88 0</inkml:trace>
  <inkml:trace contextRef="#ctx0" brushRef="#br0" timeOffset="14122.8">12394 3314 158 0,'-2'0'61'15,"2"-5"-2"-15,0 0-5 0,2-3-23 16,13-2 0-16,6-1 2 0,10-4-8 16,0 0-7-16,8-1-1 0,2 0-4 15,1 2-2-15,-1 0-2 0,2 0-3 16,1 2-1-16,-3 1 0 0,-2 1-2 15,-4 4 1-15,-6 2-2 0,-6 4-1 16,-8 0-2-16,-5 0-2 0,-4 0-13 16,-2 1-17-16,-4 8-31 0,0-7-41 15,-2 2-122-15</inkml:trace>
  <inkml:trace contextRef="#ctx0" brushRef="#br0" timeOffset="14313.81">12705 3383 33 0,'-7'19'234'15,"1"3"-217"-15,-4 2 33 0,2 2 26 16,-1 0-31-16,3-3-16 0,6-2-7 16,0-3-12-16,0-2-7 0,8 1-1 0,-1-1-1 15,5-4 2-15,0-1-10 0,3-4-16 16,1-3-36-16,5-3-27 0,-2-1-59 15,1-7-57-15</inkml:trace>
  <inkml:trace contextRef="#ctx0" brushRef="#br0" timeOffset="15013.84">13029 3404 188 0,'0'-1'35'0,"0"1"0"16,0-1 9-16,0 1-12 0,0 0-8 0,0 2-16 15,0 9 3-15,0 4 2 0,0 3-2 16,-8 1-1-16,4 2-6 0,0 0 4 15,-5-2 0-15,1-3 3 0,2-2-3 16,2-3-2-16,-5-4 0 0,9-5-6 16,0-2 4-16,0 0 1 0,0 0 4 0,0-3-8 15,0-6-2-15,0-4 1 16,0-5-3-16,11 0-1 0,1-1-7 15,1 2-1-15,3 2 0 0,-4 0-3 16,3 4 6-16,-1 5-2 0,-1 1 2 0,3 4 1 16,1 1-3-16,-3 0 5 0,3 0 3 15,-3 0 1-15,1 0 1 0,-1 0 3 16,-1 0 1-16,-5 0 1 0,4 0 5 15,-5 0 6-15,-1 0 4 0,-2-4 0 16,0 0 5-16,-4-1 0 0,0 0-2 0,0 2-8 16,0-1 4-16,0 4-3 0,0-1-5 15,-2 1-5-15,0 0 0 16,-2 2-6-16,2 9 1 0,-4 3 0 15,3 2 1-15,-1-1 3 0,4-1-2 0,0-2-4 16,2-2 1-16,5-4 2 0,3 1-1 16,2-4-1-16,7-1 1 0,-3-2 3 15,5 0-3-15,2 0-3 0,-7-6-6 16,5 1-7-16,-6-1 1 0,-3 4-2 15,-4 2 5-15,-2 0 0 0,3 0 3 0,-3 0-1 16,4 1 7-16,-2 5 1 16,9 1-1-16,6-1-1 0,2-1 4 0,4-3 1 15,4-2-1-15,0 0-1 16,2 0 1-16,2-8 3 0,-6-4-3 0,0-2-1 15,-6-2 1-15,-7 0 3 0,-5-3-3 16,-9 2 0-16,-4 0 0 0,0 0 3 16,-8 3-5-16,-9 2 2 0,-1 3-2 15,-3 6 5-15,0 3-2 0,3 0 1 16,1 5 6-16,3 6-1 0,3 2-1 0,1 3 1 15,2 4 4-15,8 1 0 0,0 1-4 16,0 0-5-16,16-1 0 0,9 1 2 16,12-1-2-16,17-2-2 0,16-5 12 15,15-4-5-15,10-5-6 16,6-5-4-16,1 0-25 0,-7 0-20 0,-11-13-71 15,-9-1-233-15</inkml:trace>
  <inkml:trace contextRef="#ctx0" brushRef="#br0" timeOffset="16902.96">10999 4752 148 0,'0'1'41'15,"-4"0"10"-15,0 1 4 0,4 0-22 16,-2-2-6-16,2 1-2 0,0 0-11 16,0 0-6-16,0 2-3 0,0-1 1 15,4-1 6-15,8-1-3 0,-1 0 6 16,5 0 1-16,3-3-4 0,-3-9-2 15,5 0-2-15,0-2 2 0,-3-2-6 16,1 0-1-16,-3-2 0 0,1 0 1 16,-7 0-3-16,1 1-2 0,-5 1 5 15,-6 1-1-15,0 1-1 0,0 2-4 0,-2 2 2 16,-13 1-7-16,-3 4-6 0,-1 4-3 15,-4 1-1-15,3 0 0 0,-3 5 0 16,4 6 7-16,3 4 3 0,-1 3 0 16,5 4 4-16,-1 3-1 0,3 2 2 15,2 4 1-15,6 3 0 0,2 2-1 16,0-1 1-16,2-2 2 0,10 2-1 15,1-5-1-15,7-3 1 0,3-9 1 16,4-5-1-16,4-7 0 0,-2-5-1 16,0-1 3-16,2-1-1 0,2-11 1 0,-2-6 1 15,0-2 3-15,-6-6 1 0,0 0-2 16,-7-3 0-16,-1-3 1 0,-5-1-2 15,1-2-6-15,-3 1 5 16,-6 0-2-16,0 2-2 0,-2-3 3 0,0 2 0 16,-2 0 2-16,0 2-3 0,0-4 0 15,0 1 4-15,0-1-1 0,0 1-4 16,0 8 1-16,-4 4 4 0,4 8-2 15,0 8 5-15,0 4-1 0,0 2-3 16,0 0-7-16,0 5-4 0,0 11 4 0,0 10 5 16,2 9-1-16,2 9 0 0,-2 2-1 15,3 5-4-15,-5 4-5 0,2 1-6 16,-2 4-1-16,0-6-6 0,0-5 3 15,0-14-19-15,-2-8 18 0,2-9 12 16,0-7 6-16,0-6 2 0,4-3-2 0,6-2 0 16,-2 0 1-16,9 0 3 15,-1-5 1-15,5-5 0 0,6-2 0 16,4-1-1-16,-2-3 5 0,4 0 10 15,0 0-13-15,-6-1 0 0,2-1 4 0,-6-2 5 16,-1 4 0-16,-7-3-1 0,-3 5-4 16,-6 1 1-16,-4 3 2 0,-2 0-5 15,0 1 6-15,-8 2-1 0,-4 4 1 16,-3 3-5-16,-3 0-2 0,-1 0-5 15,-2 12 0-15,7 1 0 0,-1 1 0 0,1 4 5 16,6-2-4-16,-7 4 0 0,9 5 1 16,2-1 1-16,4 3-3 15,4-4-1-15,10-3 2 0,9-2-1 16,2-1 0-16,12-3-1 0,5-3 1 0,5-3 0 15,1-5-27-15,-3-3-33 0,-1 0-29 16,-9 0-111-16</inkml:trace>
  <inkml:trace contextRef="#ctx0" brushRef="#br0" timeOffset="18639.06">21250 1070 8 0,'0'0'112'0,"0"0"-66"16,0 0-3-16,0 0-10 0,0 0-5 16,0-5-1-16,0-2-4 0,4 0-9 15,-2-5-1-15,2 1 1 0,0 0 1 0,3-3 0 16,1 0 0-16,0-5-1 0,0-1 2 15,1-3-4-15,1-2 2 0,2-3-4 16,3-5 4-16,1-3-5 0,1-6-7 16,0-4 5-16,-3-4-2 0,5 0-3 15,-3-1-2-15,1 2 1 0,-1 3 1 16,3 2-2-16,-3 5-1 0,-1 5 1 15,-3 9 1-15,-3 6-2 0,-1 7 1 16,-4 4 1-16,0 3 3 0,-2 2-2 16,-2 3-3-16,2 0 0 0,-2 0 0 0,2 0-2 15,2 6 1-15,-2 11 3 0,5 5 1 16,-1 6 0-16,-2 6-2 0,2 3 2 15,0 2-2-15,-1 3 2 0,3 0-2 16,-4 1 1-16,4 1 3 0,3-1-4 16,-3 1-1-16,0-1 2 0,2-1 1 15,-1 0-2-15,-1-3-2 0,0-1 2 16,-2-6 0-16,3-1-3 0,-1-5 0 15,0-4-8-15,-4-4-3 0,1-6-7 16,-1-3-6-16,-4-4-5 0,0-2-12 0,0-1-17 16,-4-2-30-16,-9 0-52 0</inkml:trace>
  <inkml:trace contextRef="#ctx0" brushRef="#br0" timeOffset="19196.09">21486 825 50 0,'14'0'171'0,"1"-3"-147"15,1 1 5-15,7 1 10 0,0-1-11 0,1-1-4 16,5-1 1-16,2-1-2 0,0-2-11 16,0 3-8-16,-4-1-2 0,-2 3 1 15,-4-1-1-15,-3 1-8 0,-1-1-9 16,-1-1-11-16,-3 1-13 0,-3-2-11 15,-2-2-4-15,-3 2 14 0,-1-2 18 16,0-1-6-16,4 1-1 0,0-1 9 0,1 0 5 16,-1 2 1-16,-4-2 3 15,4 5 10-15,-2 1 2 0,1 2 0 16,-3 0 10-16,2 0 9 0,-4 0 5 15,0 0 5-15,0 0 8 0,-2 0 1 0,4 6-3 16,0 2 0-16,1 1-7 0,-3 1-1 16,2 2-3-16,-2 1-3 0,0 3 2 15,0 2-5-15,0-1 2 0,0 4 0 16,2-3-9-16,0 2-2 0,1-5-1 15,-1-1-2-15,2-6-4 0,-2-2-3 0,4-3 3 16,-1-3-1-16,3 0 0 0,4-9 3 16,3-6-3-16,-1-7-2 15,5 2 0-15,-4-2 1 0,1 0-1 16,1 3-2-16,-1 1 0 0,-1 6 2 0,-3 2 0 15,-1 4-2-15,-5 5 0 0,-2 1 2 16,-6 0 0-16,2 0-1 0,-2 2 1 16,0 8 1-16,0 4 1 0,0 2-2 15,0 1 0-15,0 1 1 0,0 0 0 16,2 0-2-16,-2-1 1 0,5 1 1 0,-3-4 0 15,2 1-2-15,2-4-1 0,-2-2-1 16,4-2-11-16,3-3-16 0,-3-2-6 16,4-2-9-16,1 0-12 15,1-10-30-15,3-6-43 0</inkml:trace>
  <inkml:trace contextRef="#ctx0" brushRef="#br0" timeOffset="20983.2">22598 688 204 0,'-9'-4'64'0,"-1"3"-2"16,-2 1-11-16,-3 0-9 0,-1 5-3 15,1 9-14-15,1 3-9 0,-1 7 0 16,1 1-2-16,1 1-4 16,3-2-3-16,6-1-2 0,4-4-2 0,0-6-2 15,2-1-2-15,6-4 0 0,7-1 3 16,-1-4-3-16,5-2 1 0,-1-1-7 15,-1 0-1-15,-3 0-7 0,-1 0-4 16,3 0 5-16,-3 0 7 0,1 0 6 16,-3 4-3-16,-1 4-12 0,-2-2 11 0,1-1 2 15,1-1 0-15,0-4 2 0,-2 0 2 16,1 0 0-16,-1-6-1 0,2-6 1 15,3-8 3-15,1-4-4 16,-1-4 0-16,-1-2 1 0,-2-1 3 16,1-3 0-16,1-3 4 0,0-1-3 0,-1-4 0 15,1-1-1-15,-1-2-2 0,-5 0-2 16,0 2-3-16,0 6 4 0,0 11-2 15,-4 9 4-15,0 10-6 0,-2 5 4 16,0 2-1-16,0 0 2 0,0 8-9 16,-2 9 8-16,0 6-1 0,-4 5 1 0,2 6 1 15,2 3-2-15,2 5 0 0,0 2 0 16,0 2 1-16,4 3 1 0,6 0-4 15,3-1 0-15,-1-6 2 0,5-5-1 16,-1-7-2-16,3-9 2 0,-5-4 1 16,1-7 0-16,-1-5-2 0,-3-5 1 15,-1 0 4-15,-2-5-1 0,1-8 1 16,-1-4 1-16,-2-3-4 0,2-1 1 15,-2-2 2-15,-3 2-2 0,-3 1 3 16,0 2-1-16,0 2-2 0,0-1 2 0,0 4 2 16,0 2-2-16,-9 1-1 0,5 6 5 15,-2 2-2-15,-2 0 1 0,6 2-3 16,-5 0-2-16,7 6-2 0,-4 6 0 15,0 2-1-15,2 5 2 0,-2 2 0 16,2 1 0-16,0 1 0 0,2 4-1 0,0-1 1 16,0 0 0-16,2 0-1 15,8-4 1-15,1-1-1 0,3-4 0 16,3-1-1-16,3-5 1 0,7-4 2 15,0-5 2-15,0-2-4 0,-4-1 1 0,-3-11 2 16,-3-3 0-16,-7-2-4 0,0-2 1 16,-5-2 3-16,-3 1-1 0,-2-2-1 15,0 2 0-15,0 3 0 0,0 1 2 16,-4 4-4-16,-1 2 1 0,5 4 1 15,0 3-3-15,0 2-6 0,0 1-12 0,7 0-1 16,3 0 5-16,2 0 2 0,3 3-2 16,1 1 2-16,1 0-1 15,6-4 6-15,3 0 5 0,3 0 8 16,7-1-1-16,-10-4-2 0,-1 0 1 0,-6-2 1 15,-7 3 3-15,-6 1-5 0,-6 1 0 16,0 2 13-16,-2 0 6 0,-10 0-12 16,-3 1 0-16,-1 9-1 0,-3 2 3 15,3 3-4-15,-3 1-1 0,3 2-1 16,3 2 0-16,3 0-4 0,4 0 2 0,4-3-1 15,2-2 0-15,0-3-3 0,4-3 2 16,6-3 1-16,3-2 0 16,3-3-1-16,7-1 2 0,0 0-1 15,3-10 4-15,1-2-5 0,-6 0 1 16,-2 0 2-16,-5 2 0 0,-2-2-2 0,-3 3 1 15,-3-2 0-15,-2 3 1 0,-2 1 0 16,-2 3 1-16,0 3 8 0,2 1-1 16,-2 0-5-16,0 2-6 0,2 11-1 15,-2 7 3-15,0 6-1 0,0 5 0 16,0 4 1-16,0 6-1 0,4 4-1 0,3 2 1 15,1 3-1-15,0 0-2 16,-4-1-1-16,5 2 3 0,-5-4 0 0,0-1 1 16,-4-3-1-16,0-2 1 15,0-3 2-15,-4-4 1 0,-9-3-1 0,1-5 7 16,-3-4-1-16,-1-6 3 0,3-6-2 15,-1-4 4-15,6-4-3 0,-5-2-2 16,1 0-2-16,4-3-1 0,-1-6-1 16,1-2-2-16,6-3-2 0,-2-1-4 15,4-5 4-15,0-2-6 0,4-4-4 0,6-3-3 16,7-1-4-16,2-1-6 15,5 3-3-15,1-4-2 0,2 3 0 16,-2-4 1-16,4 1-4 0,-2 1-11 16,-5-1 10-16,1 2 13 0,-4 2-1 0,-1-1-1 15,-3 1 15-15,-1 2-4 0,1 0 8 16,-3 2 1-16,3 0 4 0,-3 1-2 15,-2-1 5-15,1 0 2 0,-3 2 1 16,-2-1 3-16,0 3-1 0,-2 0 3 16,3 2-1-16,-5 1-1 0,4 2-2 0,-4 2 1 15,-2 2 6-15,0 4 1 0,0 0 2 16,0 4 2-16,0 1-4 0,0 1-7 15,0 0-2-15,0 1 6 16,0-1-2-16,0-1-3 0,0 2-2 0,0 0-2 16,0-1-1-16,0-1 0 0,0 2-4 15,0-2 1-15,0 2-1 0,0 0 1 16,0 0-3-16,0 0 2 0,0 0 1 15,0 0 0-15,0-1-4 0,0 1 5 16,0 0 0-16,-4 0 0 0,0 3-5 16,0 10 1-16,-1 5 4 0,-1 4-2 0,4 4-2 15,2-2 1-15,0 2 1 0,0 0-1 16,0-1 0-16,6-2 0 15,5-2-1-15,3-5 2 0,3-6-2 0,3-4 0 16,7-6 1-16,4 0 0 0,4-5-3 0,3-9-5 16,-3-1 2-16,-2-4 1 15,0 1 3-15,-6 1-5 0,-2-1 2 16,-7 0 5-16,1 5-2 0,-9-1 2 15,3 3 2-15,-3 0 7 0,0-1-2 16,1 1 2-16,-1 1-3 0,-4 2 0 0,0 1-1 16,-2 3 3-16,1-4-5 0,3 1 0 15,-2-1-3-15,2-1 0 0,-4 1 2 16,1 1-2-16,-1 0 2 15,-4-1 2-15,0 2 0 0,0 1-1 0,-11 2-1 16,1 2 1-16,-4 1-1 0,-3 0 2 16,-2 6-1-16,3 7 1 0,-7 1 2 15,5 7 0-15,-1 2 3 0,4 6 2 16,9 1-6-16,6 2-3 0,11-2-3 15,24-3 2-15,16-3 1 0,28-8 0 0,16-7-1 16,15-8-1-16,10-1-6 0,1-7-20 16,10-12-14-16,-3-5-31 0,2-5-84 15</inkml:trace>
  <inkml:trace contextRef="#ctx0" brushRef="#br0" timeOffset="22047.26">24072 945 90 0,'4'0'45'16,"-4"-2"-9"-16,4-2 3 0,0-1-8 15,0-2-5-15,2-3-9 0,3 1-2 16,-1-6-5-16,2 3 1 0,-2-3-1 15,1 0 1-15,-1 0 6 0,-6 0-2 16,-2 0 3-16,0 1 5 0,-2 2-10 16,-8 1 0-16,-5 3-6 0,-3 2-4 15,-7 2 2-15,-6 3-7 0,-8 1 0 16,-5 0-29-16,1 6 10 0,-1 5 0 15,5 1-22-15,8 2-39 0,2-3-16 0,8 4-30 16</inkml:trace>
  <inkml:trace contextRef="#ctx0" brushRef="#br0" timeOffset="27732.58">4298 6199 62 0,'0'0'31'0,"0"0"0"16,0 0-2-16,0 0-4 0,0 0 1 15,0 0 1-15,0 0-3 0,0 0-10 16,0 0 4-16,0 0 1 15,0 0-1-15,0 0-7 0,0 0 3 0,0 0 0 16,0 0-3-16,0 0-1 0,0 0-3 16,-3 0 1-16,1 0-4 0,0 2-1 15,0 5 2-15,-2 3 0 0,0 0 1 16,0 3 9-16,0-3-6 0,4 2-4 15,0 0-5-15,0 1-1 0,-2 6 3 0,2 0-1 16,0 3 4-16,-2-3-4 0,2 2 0 16,0 0 1-16,0 0-1 0,0 1 0 15,0 0 1-15,0 1 1 0,0 0 0 16,0 0-1-16,-2 0 2 0,2 0-2 15,-3-2 0-15,3 2-2 0,0-2 1 16,0-2 2-16,0 3-2 0,0-2-1 16,0 2 0-16,0-3 2 0,0 2-1 15,3 0-2-15,-1 1 1 0,0-2 3 16,-2 1-2-16,2-2-2 0,-2-1 2 0,2 3-2 15,-2-2 4-15,0 2-3 0,0 1 0 16,0 0 5-16,-4-1-4 0,2-1-2 16,0 4 1-16,-3-2 2 0,3 6-2 15,-2-2 0-15,2-3 0 0,2-3 2 16,0-1-3-16,0 4 0 0,-2 2 1 15,0 8 2-15,-2-4-1 0,2 0-1 16,-2-5 0-16,2-2 2 0,2-1-3 16,0 2 0-16,-2 3 1 0,-1 2 2 15,-1 2-3-15,4-4 1 0,0-7 1 0,0-4-1 16,0-1-1-16,0 0-1 0,0 5 3 15,0-6 0-15,0-3 0 0,0-1-2 16,0 1 0-16,0 3 3 0,0 5-2 16,0 5 0-16,0 1-1 0,0-5 3 15,0-5-2-15,0-1-2 0,2 2 3 0,0 5-1 16,1 3 0-16,-1-2 1 15,-2-1 0-15,4-5 0 0,0-3-1 16,-4 7-2-16,4 3 4 0,-4 3-1 16,2-2 0-16,0-6-2 0,0-2 1 0,2 0 1 15,-2 2-1-15,-2 7 0 0,2-1-1 16,-2-1 5-16,3-5-4 0,-3-2-1 15,0 1 2-15,0 3 1 0,0 7-1 16,0 2-3-16,0-1 4 0,0-4-2 16,-5-4 1-16,5-2 0 0,0 1-3 15,-2 8 3-15,0 2 0 0,0 1-3 0,0-5 3 16,2-7 1-16,0-5-2 15,0 2-2-15,0 8 3 0,0 4 0 16,0 2 0-16,0-5 5 0,0-5-6 16,0-4 2-16,0 2-2 0,0 6-1 0,0 3 2 15,0-2 2-15,0-5-3 0,0-3 0 16,0-3-1-16,0 6 3 0,0 5-3 15,0 0 0-15,0-1 3 0,0-3 1 16,0-5-3-16,0 0-1 0,0 6 2 16,0 3 0-16,2 0 0 0,-2-4-1 15,0-3 1-15,0 0 1 0,2 5-3 16,-2 5 1-16,0 1 1 0,0-4 2 15,0-6-3-15,0-3 0 0,0-1 1 16,0 4-2-16,0 3 0 0,0-3 3 0,0-2-3 16,-2-7 3-16,2-1-3 0,-2 1 0 15,2 1 2-15,0 1 1 0,0-1-3 16,0-1 0-16,0-3 2 0,0 6 0 15,0 10-2-15,0 3 1 0,0 1 2 16,-4-5 4-16,4-8-5 0,0 1-4 0,0 7 5 16,0 7-1-16,0 0 4 0,0-2-7 15,2-5 1-15,0-1 2 0,0 0-2 16,0-2 1-16,0 1 1 15,-2 0 1-15,0 1-1 0,0 0-1 0,0-2 2 16,0-3 0-16,0-6-1 0,0 0-1 16,0-4 2-16,0 1 0 0,0 0-2 15,0 1-1-15,0-1 2 0,0-2-2 16,0 1 1-16,0 0 0 0,0 2 3 15,0 4-2-15,0 5 0 0,-2 3 0 0,0-1 6 16,0-1 0-16,2-8-2 0,0 0-3 16,0-3-3-16,0 3 4 0,-2-1-3 15,2-2 1-15,0 1 2 0,0-2-2 16,0 1 1-16,0 2 0 0,0-1-1 15,-2 4 2-15,-2 4-1 0,2 2 0 16,-2 1 5-16,2-5-3 0,2-4 1 16,0-3-3-16,0 0-1 0,0 1-1 15,0 0 0-15,0 1-1 0,0 0 3 16,0 1 1-16,0 0-4 0,0 0 1 0,0 4 3 15,0 1-3-15,0 1 4 0,0-3-2 16,0-2 5-16,0-4-3 0,0-1-5 16,0-2 2-16,0 0 2 0,0 0-2 15,0 1-1-15,0-1 0 0,0 1 2 16,0-2 0-16,-2 1-3 0,2 1 1 15,0 0 2-15,0 0-2 0,0 0 0 16,0 0 0-16,-3 1 2 0,3-1 1 16,-2 0-3-16,0-2 1 0,0 5 0 15,0-2 3-15,0 2-3 0,-2 0 0 16,4 5 1-16,-4 3 1 0,2-1-5 0,0 2 3 15,0-6 0-15,0 0 1 0,-3-1-3 16,5 4 1-16,-2 3 2 0,-2 2-2 16,2-2 0-16,0-6 0 0,2-4 2 15,-2-4-2-15,2 4-2 0,0-1 3 16,-2 3 0-16,2-1-1 0,0 2 0 15,0 3-2-15,0 5 4 0,0 3-2 16,0-5 0-16,0-3 0 0,0-9 0 16,0-2-2-16,0 0 0 0,0 0 2 15,0 0 2-15,2 0-2 0,-2 0-1 0,0 0 0 16,0 0 3-16,0 0-1 0,0 0-2 15,0 0 1-15,0 0 1 0,0 0-1 16,0 0-2-16,0 0 1 0,0 0 3 16,0 0-1-16,0 0-2 0,0 1 0 15,0-1 3-15,0 2-1 0,0 0-3 0,0 2 2 16,0 0 2-16,0-3-2 15,2 4-1-15,0-1 0 0,0 1 2 16,2 0 0-16,-2 1-3 0,1 1 1 16,-1 0 3-16,0 2-2 0,0-1-1 0,-2-2 0 15,0-2 2-15,0-1 0 0,0-1-2 16,2 1 0-16,-2 2 2 0,0-3 0 15,0 2-3-15,0-2 1 0,0-1 1 16,0-1-1-16,0 2-1 0,0-2-1 16,0 0 2-16,0 0-3 0,0 0-4 0,0 0-5 15,0 0-1-15,0 0-3 0,2 0-14 16,2-7-8-16,6-6-18 15,-3-6-45-15,-3-5-154 0</inkml:trace>
  <inkml:trace contextRef="#ctx0" brushRef="#br0" timeOffset="29776.7">4312 10531 151 0,'0'-1'36'0,"0"1"-5"15,0-2 11-15,2-1-10 0,-2 3-8 16,0-1-6-16,0 0-8 0,0-2-7 15,2 0 5-15,2 1-3 0,-2-1 4 16,2 2 2-16,-1 1 1 0,1-1 1 16,-4-1-4-16,6 2 3 0,-2-1-6 15,2 0 2-15,2 1-3 0,1-1-3 16,1 1-2-16,0 0 1 0,5 0 2 0,1 0 2 15,1 0-4-15,2 4 1 0,3-1 1 16,1 0-2-16,0-2-2 16,2-1 4-16,-5 0-2 0,3 0 2 0,0 0 0 15,-1 0 2-15,1 0-2 0,-4 0 2 16,-1 0-4-16,-1 0 1 0,6 0 3 0,-3 0-3 15,5 0-4-15,0 0 5 16,6-4 2-16,0-2 6 0,2 0-3 16,-2-2-6-16,-2 2 4 0,-2 2-6 15,0-1 0-15,0 3 1 0,0-2 1 0,-3 1-2 16,1-1-2-16,2 1 2 0,-2 0 0 15,0-1-1-15,-1-1-1 0,1 2-3 16,0 1 4-16,0-3 1 0,2 3-3 16,0-3 4-16,2-1-1 0,-1 2-1 15,1-1 1-15,4 3 0 0,1-1 2 16,-1 2-2-16,4-1-1 0,0 1 0 0,2-1 3 15,1 1-1-15,1 0-3 16,0-2 3-16,1 0-2 0,3-1 1 16,-2-1 1-16,3-1-1 0,-1 0-1 0,3 0 1 15,2-1 2-15,-1-1-2 0,3 0-1 16,2-1 1-16,-3-1 1 0,5 1-3 15,-2-2 3-15,2 1-1 0,-5-2 1 16,1 2-3-16,2 0 3 0,-3-4-1 16,3 1 1-16,-2 1-1 0,2-1-1 0,-5 1 1 15,3 3 1-15,-5 0-3 0,3 1 3 16,-4 1-2-16,-1 2 2 0,1 2 0 15,-1-2-2-15,-4 3 1 16,5 0 1-16,-5 2-1 0,-4-1 0 16,1 1-1-16,-1 0 2 0,0 0-3 0,4-1 4 15,-1-4-3-15,1 1 0 0,0-1 1 16,3 0 2-16,-1 0-2 0,3 0-2 15,-3 0 3-15,2 0 0 0,1 0-1 16,-1 2-2-16,3 0 3 0,-5 1 1 16,3 0-3-16,-3 0 0 0,-1 2 1 0,-3-2 2 15,-4 1-2-15,2 0-2 0,0-1 3 16,-3-1 1-16,-1 3-3 15,-2 0-1-15,-2 0 3 0,2 0 1 16,-3 0-3-16,3 0-1 0,-4 1 3 0,2 2 1 16,2-1-3-16,0-2-1 0,2 2 3 15,0-2 1-15,3 1-3 0,-1-1 1 16,-2 1 1-16,2 0 2 0,-2-1-3 15,4 0-2-15,-2 0 4 0,3 0-1 16,-5 0-1-16,0 0 0 0,-2 0 0 0,0 1 2 16,-2-1-4-16,4 0 2 0,-2 1 2 15,0-1-2-15,2 0 1 0,-2 0-1 16,2 1 3-16,0 1-1 15,4 0 1-15,0-1-2 0,3 1 1 0,-1 1 2 16,0 0-3-16,1-1 0 0,1-1-1 16,-4 1 3-16,2-1-2 0,3 2-1 15,-5 0 3-15,2 0 2 0,-2 0 0 16,5-1-2-16,-3-1 2 0,2 2-1 15,1 1-2-15,-1-2-1 0,2 3 1 0,-1-3 2 16,1 0-4-16,1-1 0 0,-3 0-1 16,2 1 4-16,-1-1-3 0,3 0 0 15,-1-1 1-15,1 3 1 0,-2-3-2 16,1 0-1-16,-3 0 3 0,-2 0-2 15,1 0 0-15,-5 0 0 0,0 0 0 16,-2 0 4-16,-4 1-6 0,-4-1 0 16,-2 0 4-16,-5 0 0 0,-3 0-2 15,-5 1-2-15,0 0 4 0,-6 2-2 16,1-3 0-16,-5 2-2 0,0-2 4 0,0 0-1 15,0 0-2-15,0 0 1 0,0 1 0 16,0-1 2-16,2 0-2 0,-2 0 1 16,0 0 1-16,0 0 3 0,0 0 0 15,0 0-4-15,0 0 1 0,0 0 0 16,0 0-1-16,0 0-2 0,0-3 3 15,0 2 0-15,0-1-2 0,0 1 0 16,-2 1 1-16,2 0-1 0,0 0-8 16,0 0-14-16,0-1-23 0,2 0-18 15,6-7-32-15,-2 0-141 0</inkml:trace>
  <inkml:trace contextRef="#ctx0" brushRef="#br0" timeOffset="30425.74">10861 9990 58 0,'-9'4'144'0,"1"-2"-84"0,2-1 11 15,6-1-12-15,0 0-29 0,0 0-23 16,4 1 3-16,6 2 10 0,9-1-5 15,2-1-3-15,3-1-7 0,5 0-1 16,2 0 1-16,2 0-1 0,5 0 9 0,-5-4-1 16,-2 3-1-16,-4-1 0 0,-5 2-3 15,-7 0 0-15,-3 0-4 16,-8 5-5-16,-2 4 4 0,-2 6 2 15,-2 4 1-15,-10 10-5 0,-9 6 2 0,-3 8-1 16,-3 4 2-16,-2 1-4 0,2 1 0 16,-2-1 1-16,6 2-2 0,2 0-4 15,5-2-2-15,6-5 6 0,5-8-29 16,5-7-31-16,3-7-21 0,11-1-39 15,5-10-117-15</inkml:trace>
  <inkml:trace contextRef="#ctx0" brushRef="#br0" timeOffset="30885.76">11022 10897 60 0,'-13'3'121'15,"3"-1"-80"-15,2-1 16 0,2 0 5 16,4-1-21-16,2 3-5 0,0-3-7 0,0 0-11 15,0 0-13-15,0 0-3 0,12 0 4 16,9 0 1-16,6-7 3 0,4-2-8 16,6-3 6-16,6-3-1 0,3 0-3 15,3-3-2-15,1 4 6 0,2 3-1 16,-1 0 7-16,1 2 17 0,-2-3-22 15,-7 2-6-15,-6 0 1 0,-10 3 0 16,-6 2-4-16,-9-1 0 0,-8 5 0 16,-4 1-8-16,0-2-9 0,0 2-5 15,0 0-10-15,-6 0-8 0,-4 5-21 0,-1 7-26 16,-1-3-46-16,-3 1-3 0</inkml:trace>
  <inkml:trace contextRef="#ctx0" brushRef="#br0" timeOffset="31121.78">11421 10818 66 0,'0'0'221'0,"0"0"-163"16,0 1-24-16,0 10 20 0,0 8 0 15,-4 5-23-15,-2 7-3 0,-1 5-6 16,1 5-13-16,-2 7-6 0,0 2 0 16,1-1 9-16,3-4-11 0,2-8 0 15,2-6-2-15,0-1-1 0,10-2-27 16,5-10-29-16,-1-8-27 0,1-10-124 15</inkml:trace>
  <inkml:trace contextRef="#ctx0" brushRef="#br0" timeOffset="33198.89">2784 6228 60 0,'0'-1'79'0,"0"-1"-40"0,0 1 7 15,0 1-6-15,0 0-9 0,-2 0-3 0,2-1-5 16,0 1-6-16,-4-1-2 0,2 1 4 15,0-3-2-15,2 3-6 0,-2 0 3 16,2 0 2-16,0 0-4 0,0 0 2 16,0 0-7-16,0 0 0 15,-2 9-6-15,0 9 0 0,2 6 5 0,0 4-2 16,0 2-2-16,4 1-2 0,6 4 2 15,1 3 1-15,1 0-2 0,0 1 2 16,1-4-3-16,1-2 3 0,1-6 1 16,-3-5-6-16,3-5 2 0,-7-6 2 15,2-3-1-15,-3-4 1 0,1-3-2 0,-2-1 5 16,4 0 4-16,1-14 5 0,5-7 1 15,-3-10-4-15,3-4-3 0,-1-4-2 16,-5-3 2-16,4 0-3 0,-3-2-2 16,3 1-1-16,-3 1-2 0,-5 4 2 15,-4 2 0-15,0 2-2 0,-2 1 0 16,0 1 1-16,-6 7-2 0,-5 1-5 15,3 7-3-15,0 4-2 0,4 5-2 16,-3 5-8-16,7 3-9 0,0 0-31 16,0 5-22-16,0 10-13 0,0 2-47 0</inkml:trace>
  <inkml:trace contextRef="#ctx0" brushRef="#br0" timeOffset="34616.98">4018 6404 130 0,'0'0'40'15,"0"0"-8"-15,0 0 13 0,0 0-9 16,-2 0 0-16,0 0-7 0,2 0-9 15,0 0 1-15,0 0-3 0,0 0-1 16,0-4-2-16,0 2-5 0,0-1-2 0,0-3-2 16,0-1-1-16,0-1 1 0,9-4 0 15,-1-3-5-15,0-3 3 0,7-4 1 16,-3-4 0-16,5-1-7 0,-1 0 6 15,1-4 2-15,1 5-5 0,-3 0 0 16,-1 0 0-16,1 2 3 0,-1 5-4 0,-4 1-2 16,1 5 4-16,-3 5-1 15,-2 2-2-15,0 4-2 0,-1 2 3 16,3 0 0-16,-2 0-1 0,0 6-1 15,-2 7 4-15,3 5-1 0,1 7 1 0,0 6-1 16,0 5 2-16,1 4 0 0,3 1-2 16,0 1 0-16,5-1-8 0,0-2-18 15,3 0-20-15,1-3-26 0,2-7-84 16</inkml:trace>
  <inkml:trace contextRef="#ctx0" brushRef="#br0" timeOffset="39142.21">4252 10482 58 0,'0'0'16'0,"0"0"-2"0,0 0 7 16,0 0-7-16,0 0-2 0,0 0-3 16,0 0-7-16,0 0 1 0,0 0-1 15,0 0 3-15,0 0 2 0,0 0 0 16,0 0 5-16,0 0-1 0,0 0 0 15,0 0 2-15,0 0-3 0,0 0 3 16,0 0-2-16,0 0-4 0,0 0 3 0,0-1-1 16,0 1 1-16,0-1 0 0,0 0-3 15,0-1 1-15,0 2 0 0,0 0-2 16,0 0 0-16,0 0 2 0,0 0 0 15,0 0-3-15,0 0-2 16,0 0 4-16,0 0-7 0,0 0 2 0,0 0-1 16,0 0-1-16,0 0 0 0,0 0-3 15,0 0 1-15,0 0 4 0,2 0-1 16,0 0-1-16,4 0-1 0,-1 0 2 15,-1 0 1-15,0 0-2 0,2 0-1 16,-2 0 4-16,0 0-3 0,5 0 0 0,-7 0 0 16,4 0 1-16,0-4 0 0,-2 3 0 15,2-1-2-15,1-2 2 0,-1 4 0 16,2-3-2-16,0 2 0 15,-2-2 2-15,3 2 0 0,-3-1-2 0,0 0-1 16,0 2 3-16,1-1-1 0,-3 0 0 0,2 0-1 16,-4 0 1-16,2 0 2 15,-2 1-3-15,0 0 0 0,4 0 1 16,-6 0 2-16,7-1-2 0,-5-1-1 15,2 0 3-15,0-1-1 0,2 0-1 0,-2 0 1 16,3 2 0-16,-5-3 0 0,4 3-1 16,-2-1 2-16,0-1 1 0,-2 2-2 15,2 1-1-15,-4-1 2 0,4 1-1 16,-2-1 0-16,3 1-1 0,-1 0 0 15,0 0 2-15,0 0-1 0,0-1-1 0,0 1-1 16,2 0 0-16,1 0 3 16,-3 0-3-16,4 0 7 0,-6 0-3 15,2 1-1-15,-2-1-2 0,0 3-1 16,3-1 4-16,-1 1-2 0,2 1-2 0,-2-3 1 15,2 2 0-15,-4-2 1 0,4 0-2 16,-3-1 1-16,1 0 1 0,-2 0 1 16,2 0-3-16,0 0 1 0,-4 0 2 15,4 0-1-15,-2 0-2 0,2 0 1 16,-4 0 1-16,2 0 0 0,0 0-2 0,3 0 1 15,-3 0 2-15,0 0-2 16,6 0 0-16,-4 0-1 0,2 0 5 0,-4 0-3 16,3-1-2-16,-1 1 1 15,0-2 1-15,0 2 0 0,-2-1-2 0,4 0 1 16,-4 1 1-16,2 0 0 0,1 0-3 15,-1-1 1-15,-4 1 3 0,4 0-1 16,2 0-2-16,-4 0 0 0,6 0 3 16,-4-1-2-16,-1 1-2 0,1 0 2 15,-2 0 2-15,0 0-2 0,0 0-1 0,0 0 1 16,-2 0 1-16,4 0-1 15,-2 0-1-15,2 0 1 0,3 0 2 0,-5 0-4 16,4 0 3-16,-2 0-1 16,0 0 1-16,4 0-2 0,-1 0 2 15,-3 0-1-15,0 0-1 0,-2 0 1 0,2 0-1 16,2 0 3-16,-6 0-3 0,4 0 2 15,0 0-2-15,-4 0 0 0,0 0 2 16,5 0 0-16,-1 0-3 0,-4 0 2 16,6 0 2-16,0 0-2 0,0 0-1 15,3 0 1-15,1 0 1 0,-4 0 0 0,2 0-3 16,-6 0 1-16,5 0 2 0,-3 0 0 15,-2 0-2-15,2 0 0 0,-4 0 2 16,2 0 0-16,0 0-1 16,0 0-1-16,0 0 1 0,-2 0 2 0,4 0-2 15,1 0-1-15,1-2 2 0,0 1-1 16,0 0 0-16,0-1-1 0,3 1 2 15,-5 1-1-15,2-1-1 0,-2-1 1 16,2 0 1-16,0-1-1 0,1 1 0 16,-3 2 0-16,-2 0 0 0,2 0 2 0,-4-1-4 15,2 0 1-15,2 1 2 0,0-1 1 16,0 1-5-16,5-1 3 0,1-2 1 15,-2-1-1-15,1 3 0 16,-1-1-1-16,-2 2 1 0,2 0-1 0,1-3 0 16,-3 3 3-16,-4 0-4 0,4 0 2 15,-6 0 1-15,6 0-2 0,-4 0 2 16,7 0-2-16,-3 0-2 0,4 0 2 15,1 2 3-15,1-1-1 0,0 1-2 16,-5 1 1-16,-3-3 0 0,2 0-1 0,-4 0-1 16,2 0-1-16,0 2 2 0,-2-1 1 15,0 0-1-15,2 0-1 0,-1-1 2 16,-1 0 0-16,2 0 1 15,-2 0-2-15,2 0 1 0,4 0 0 0,3 0 0 16,3 0 7-16,0 0 1 0,-3 0-6 16,-3 0-2-16,-2-1-2 0,0 1 5 15,-3-1-2-15,-1 0-2 0,0 1 1 16,0 0 1-16,0 0-1 0,-2-2-1 15,4 2 1-15,0 0 1 0,0 0 0 0,4 0-2 16,5 0 2-16,-1 0 5 0,3-2 15 16,-1-1-16-16,-3 1-3 0,-3 1 0 15,-4-1-1-15,2 2-1 0,-2 0 0 16,-2 0 1-16,-2 0 0 0,0 0-1 15,0 0 0-15,0 0 2 0,0 0-2 16,2 0-2-16,1 0 1 0,-1-1 2 16,2 1 1-16,-2-1-2 0,4 0-2 15,-2-1 4-15,4 1-2 0,3-2 1 16,3-2-1-16,3 4 6 0,-3-2-3 15,1 2-4-15,-3 0 1 0,-2-2 2 0,-1 2-2 16,-3-1 0-16,-4 2 0 0,-2-1 0 16,2 0 0-16,0 1 0 0,-2 0 0 15,2 0 3-15,-2 0-1 0,0 0-3 16,2-1 1-16,0 1 2 0,2-3 0 15,1 2-4-15,1-1 1 0,-2 0 2 0,0 2 1 16,-4 0-4-16,0 0 2 16,0 0 1-16,2 0-1 0,-2 0-2 15,4 0 2-15,-4 0 2 0,0 0-2 16,0 0-1-16,2 0 0 0,-2 0 2 0,2 0 0 15,2 0-2-15,3 0 0 0,1 0 3 16,6 2-2-16,-1 1 1 0,1 0 1 16,1 0 0-16,-3-1-1 0,3 0-2 15,-3-1 1-15,3-1 2 0,-7 0-1 16,0 0-1-16,-4 1 0 0,-2-1 2 15,0 0-1-15,-2 0-3 0,0 0 2 16,0 0 2-16,2 0 0 0,-2 0-2 16,2 0 2-16,1 0-2 0,-3 0 1 15,0 0-2-15,2 0 2 0,0 0 2 0,0 0-2 16,0 0-4-16,2 0 2 0,-2 0 4 15,2 0-5-15,-2 0 1 0,-2 0 1 16,0 0 1-16,0 0-3 0,0 0-6 16,2 0-2-16,-2 3-9 0,0 1-9 15,0 2-14-15,0-4-44 0,-2 0-97 0</inkml:trace>
  <inkml:trace contextRef="#ctx0" brushRef="#br0" timeOffset="40982.33">5773 10282 116 0,'0'0'41'0,"0"0"-14"16,0 0 15-16,0 0-18 15,-4 0 0-15,4 0-1 0,0-2-8 0,0-2-1 16,0 0-7-16,0-1-1 0,-2 0 2 16,2-2 1-16,0-2-1 0,-2-2 1 15,2 0-2-15,-2-1 0 0,2-1 7 16,-2-3-7-16,2 0-3 0,-2-2 5 15,-4-1-1-15,4 1 1 0,0-3-4 0,-2-3 1 16,1 0-5-16,3 0-1 0,-2-1 0 16,0 1 3-16,0-2-1 0,0 1-4 15,0 1 4-15,0-1-4 0,0 2 4 16,0 0-4-16,2 3 2 0,0-1 4 15,0-1-5-15,-2-2 0 0,0-3 3 16,2 2-1-16,0 0-3 0,-2 5 2 16,0 2 1-16,2-1 1 0,0 0-4 15,0 0 1-15,0 1 2 0,0 1 0 16,0 0-1-16,0-2-2 0,0-5 3 0,0 0 1 15,0 4-4-15,0 1-8 0,0 5 18 16,0 1-6-16,0-5-2 0,0 1-1 16,0-2 1-16,-2 2 1 0,-3 0-1 15,3 1-1-15,0 0 2 0,2-3 0 16,0 2-2-16,0-1 0 0,-2-1 1 15,0 1 2-15,0-2-3 0,0 0 0 16,0-4 2-16,-2-3 0 0,2 4-16 16,-2 2 8-16,2 1 11 0,0 1-3 15,-3-3-1-15,1 0-2 0,0 1 3 0,2 2 1 16,0 2-3-16,-2 0 1 0,-2-1 1 15,4-3 0-15,-5 2-2 0,5 1-1 16,-2 3 7-16,0-1 2 0,2 3-8 16,0-4 5-16,0 2-4 0,2 1 1 15,-2 0-2-15,0 1 1 0,2 1 2 16,0-1-2-16,0 0 0 0,0 0-2 15,0-4 4-15,0 2-2 0,0-2-1 16,2 0 0-16,0 1 2 0,0 2 0 16,0-1-2-16,0 2 0 0,-2-1 2 15,2-2 1-15,-2 0-3 0,0 1 1 0,0 0 0 16,0-2 2-16,0 1-3 0,0 0 0 15,0-1 1-15,0 1 0 0,0-2-1 16,0 6 0-16,0-3 2 0,0 3 0 16,2-1-2-16,0 0 1 0,0 1 0 15,-2-1 1-15,2 0-2 0,-2 1 1 0,0-1 0 16,2 2 1-16,1-1-2 15,-1 1 0-15,0 1 2 0,-2-1-1 16,2-1 0-16,-2 0-1 0,0 0 2 16,0 1 0-16,0 0-2 0,0 1 1 0,0-2 1 15,0 2-1-15,-2 1 0 0,0-2-1 16,0 1 2-16,2 1-1 0,0-2-1 15,0 1 0-15,0 0 2 0,0 0 0 16,0-1-2-16,0-4 1 0,0 1 1 16,2 1 0-16,0-1-2 0,-2 1 0 0,0 0 3 15,0-3-1-15,0 2-2 0,-7-2 1 16,5-1 1-16,-2 2-2 15,0 0 1-15,2 2 0 0,-4-2 0 16,4 0 1-16,-4 0-2 0,4 2 0 0,-3 2 3 16,1 0-2-16,2 0-1 0,2 0 0 15,0 2 2-15,0 0 0 0,0 1-3 16,0-1 2-16,0-2 1 0,0 2 0 15,0-2-1-15,0 2 0 0,0 0 3 16,0 0-2-16,0 1-1 0,0-1 0 0,0-1 0 16,2 0 0-16,0 1-1 0,0 0 1 15,-2-1 1-15,2-4 0 0,3 0-2 16,-5-1 0-16,2 0 2 15,0 2 0-15,-2 1-2 0,0 2 2 0,0 1-1 16,2 2 1-16,-2-1-2 0,0 1 1 16,2 1 1-16,-2-2 0 0,0 2-2 15,2-3 1-15,0-1 1 0,0-2-1 16,0 1-1-16,-2-1 1 0,2 0 2 15,-2 1-1-15,0-1-2 0,0 1 1 16,0-2 1-16,0 1-3 0,0 0 4 0,0-2-2 16,0 0-2-16,0-1 2 0,0-1 2 15,0 2-3-15,0-3 0 0,0 0 1 16,0 2 0-16,0 0 0 15,0 2 2-15,0 0-4 0,0 2 4 0,0 2-3 16,0 1 2-16,0-1-3 0,0 1 4 16,0-1-2-16,0-1 0 0,0 2-2 15,0-1 3-15,0 2-1 0,0-1 1 16,0 2-3-16,0-1 4 0,0 1-3 15,0 2 0-15,0-1 1 0,0 4 0 0,0 0 2 16,0 1-3-16,0-1 2 0,0 1-1 16,0-1 2-16,0-1 1 0,0 1 2 15,0-2-4-15,0-1 1 0,-2-2-2 16,2 2 2-16,-2-2-3 0,2 1 1 15,0-1 1-15,0 0 1 0,0-1-2 16,0 0-1-16,-2 2 4 0,-2 3 2 16,0 2-5-16,2 0 3 0,2 0-2 15,0 0 0-15,0 0-3 0,0 0 2 16,0 0-4-16,0 0 0 0,0 5-10 0,0 1-4 15,0-1-10-15,6 0-5 0,2-1-17 16,0 2-30-16,1-5-35 0,-7-1-34 16</inkml:trace>
  <inkml:trace contextRef="#ctx0" brushRef="#br0" timeOffset="42819.44">5641 6980 49 0,'0'0'44'0,"4"0"-31"16,-2 0-7-16,7 0 4 0,-5 0 6 16,2 0-2-16,0 0-3 0,0-2 0 0,1 1-1 15,-1 0-2-15,-4-1 0 0,4 1 1 16,2-1 2-16,-1 1 0 0,1 1 0 15,-2 0-4-15,4 0-1 0,1 0-3 16,-1 0 8-16,4 0-1 0,-1 0-2 16,-1 0 0-16,1 0-2 0,-3 0 0 0,0 0-4 15,1 0 0-15,-3 0 1 0,0 0-1 16,5 3-2-16,-3-2 0 15,-2 1 1-15,3-2 2 0,1 0-3 16,-4 1 0-16,1-1 0 0,-3 1 1 0,0 0-1 16,2 1 0-16,-2-1 2 0,1-1-1 15,1 1-2-15,0-1 2 0,0 0 0 16,1 0 2-16,3 0-1 0,-2 0-1 15,3 0 1-15,-3 0 4 0,3 0-4 16,-5 0 3-16,2 0 5 0,-4 0-5 0,3 0-3 16,-5 0-2-16,-2 0 3 0,0 0-1 15,0 0-2-15,4 0 0 0,-4 0 3 16,6 0-2-16,-3 0-1 15,1-1 0-15,2-1 3 0,0-1-4 0,1 2 2 16,-1-2-1-16,0 1 0 0,2 0 1 16,1-1-2-16,-1 0 1 0,3-2 2 15,-5 4-2-15,0-2-1 0,2 1 1 16,-1-2 2-16,3 0-2 0,-2 1-1 15,1 1 1-15,-3-2 2 0,0 0-2 0,3 2-1 16,-3-2 1-16,0 2 2 0,-4 0-2 16,5 2-2-16,-1-1 2 0,0 1 2 15,0-1-2-15,3-1-1 0,-1 2 1 16,-2 0 2-16,1 0-2 0,-5 0-2 15,4 0 2-15,0 0 2 0,1 0-2 16,1 0-1-16,0 0 1 0,1-2 1 16,1 1-1-16,0-3 0 0,5 0 0 15,1 0 1-15,-3-2 1 0,-1 3-4 16,-5 0 4-16,-1-1 0 0,-6 3-1 0,2-2 0 15,0 3 0-15,-4-2 3 0,4 2-1 16,-4-1-3-16,3 1 1 0,-1 0 1 16,0 0-3-16,2 0 0 0,0 0 1 15,-2 0 2-15,2 0-2 0,0 0-1 16,5-1 2-16,-1 0 2 0,4 0-3 15,-1 0 0-15,-5 0 0 0,-2 1 0 16,2 0 0-16,-4 0-1 0,4 0 1 16,-6 0 2-16,7 0-2 0,-3 0-1 15,0 0 3-15,2 0 0 0,0 1-2 16,2 2 1-16,1-2 0 0,1 1 0 0,2-1 0 15,3-1 0-15,-5 0 0 0,3 0 2 16,-3 0-5-16,-2 0 4 0,1 0-4 16,-1 0 4-16,0 0-2 0,-2 0-1 15,-2 0 1-15,1 0 2 0,-1 0-2 16,2 0-1-16,0 0 2 0,-2 0 1 15,5 0-2-15,-5 0-2 0,2 1 2 16,2 1 3-16,-2-1-2 0,5-1-2 16,-3 0 1-16,0 1 2 0,5-1-2 15,-5 0 0-15,0 0 0 0,0 0 1 0,-1 0 0 16,-3 0-2-16,-2 0 1 0,0 0 2 15,0 0-2-15,2 0-1 0,0 0 1 16,2 0 1-16,1 0-1 0,1 0-1 16,0 0 1-16,7 0 1 0,-1 0-1 15,5 0 0-15,-1 0 0 0,1 0 1 0,-1 0-1 16,-3 0-1-16,1 0 2 15,1 0-1-15,-2 0 0 0,-1 0-1 16,-2 0 2-16,-1 0 1 0,-3 0-2 16,-2 0-2-16,-4 0 2 0,0 0 2 0,2 0-2 15,-1 0 0-15,-3 0 0 0,4-1 3 16,-2-3-1-16,0 1-2 0,2 0 2 15,0-1-2-15,2 4 0 0,-2-4-1 16,5 3 2-16,-5 0 1 0,2-1-4 16,2 2 1-16,1-1 2 0,1 1 1 0,0-1-2 15,3-2-2-15,3 0 4 0,5-3-1 16,2-1-1-16,-1 0-1 15,-3 0 3-15,-9 3-1 0,-4 3-2 16,-4 0 1-16,1 1 1 0,-3 0 0 0,0 0-2 16,0 0 0-16,0 0 3 0,0 0-2 15,0 0 1-15,0 0-2 0,0 0 3 16,0 0-2-16,0 0-1 0,2 0 0 15,0 0 1-15,2 0 2 0,0 0-2 16,0 0 0-16,0 0-1 0,0 0 4 0,3 0-3 16,-5-1 0-16,2 1 0 0,-4-2 1 15,4 2 0-15,-4-1-1 0,2-2 1 16,0 2 1-16,2 0-1 15,-4 1 1-15,2-1 1 0,0 0-3 0,0 0 0 16,3 1 0-16,1-2 0 0,2-2 1 16,4 2-1-16,7-5-1 0,4 1 2 15,2 0 1-15,-1-1-3 0,-7 2 0 16,-7 5 3-16,-2-2-2 0,-8 2 0 15,0 0-1-15,0 0 2 0,0 0 0 16,3 0-1-16,-1 0-1 0,-2 0 3 0,0 0 0 16,0 0-4-16,0 3 2 0,0 0 2 15,0-1-1-15,0 1-1 0,0-1 0 16,0 1 2-16,0-2-1 15,0 1-2-15,0-1 0 0,0 0 1 0,0 0 1 16,0 0-3-16,0 0 1 0,0 1-1 16,0 0-5-16,0 0 0 0,0 1-5 15,0 2-2-15,0 0-12 0,0 1-34 16,-5-3-57-16,-3-1-97 0</inkml:trace>
  <inkml:trace contextRef="#ctx0" brushRef="#br0" timeOffset="45215.58">7739 6870 8 0,'0'-3'58'15,"2"-1"-40"-15,0 1 10 0,1 1 1 16,-3 1 2-16,0 1 3 0,0-2 1 16,0 2-12-16,0 0-6 0,0 0-3 15,0 0-3-15,2 0-5 0,-2 0 2 0,0 0 7 16,0 7-1-16,0 1-2 15,0 4 2-15,0 0-1 0,0 4-5 16,0 0-2-16,0 2 0 0,0 2-2 16,0 3-2-16,0 1-1 0,0 0 2 0,0 3 0 15,0 0-2-15,0 4 0 0,-2 0 10 16,-3-1-3-16,5 0-4 0,0-2-3 15,0-1 2-15,0 3 0 0,0-2 1 16,0 1-4-16,-2 0 2 0,0-1 1 16,0 0-3-16,0-3 0 0,2 0 0 0,0-2 2 15,0-1-1-15,0 1-2 0,0-4 1 16,0 2 2-16,0-1-1 15,-2-4-1-15,2 2 0 0,-2-4 1 16,2 0-3-16,-4 1 4 0,2-2-2 0,0 1-2 16,2-2 3-16,0 0-2 0,0 2 3 15,0 0-3-15,0 0 1 0,0 3-1 16,0-1 1-16,0 1 1 0,0 1 0 15,0 2-2-15,0-2 1 0,0 2 1 16,0-1-1-16,0 2-1 0,0 2 1 0,0-3 0 16,0 1 1-16,0-2-2 0,0 1 0 15,0 0 2-15,0-1-1 16,0 0 1-16,0-2-3 0,0 0 1 15,0-3 1-15,-2 1-1 0,0-3 1 0,2 1 0 16,-3 0 1-16,3 1-2 0,-2 1 1 16,2-1 1-16,0 0-1 0,0 3 0 15,-2 0-1-15,0-1 2 0,0 2-1 16,0-2 0-16,0 2 0 0,-2-1 1 15,2 1-1-15,0-2-1 0,-2 0 1 0,2 3 1 16,0 2 0-16,-3 5-2 0,1 1 2 16,2-2 5-16,2-7-5 0,0-4-2 15,0 0 1-15,0 0 0 16,0 2 1-16,0-3-2 0,0 0 1 0,2-2 1 15,-2 1 1-15,0 1-5 0,0-2 3 16,0-1 1-16,0 1 1 0,0 6-4 16,0 6 1-16,0 3 4 0,0-1 3 15,0-6-7-15,0-5 1 0,2 0-1 16,0 2 3-16,0 0-3 0,1 6 1 15,-3 0 0-15,0 1 0 0,0 1-1 0,0-5 1 16,0-3 1-16,0-1-1 0,0-1-1 16,0 1 0-16,0 5 2 0,2-1 0 15,0-1 0-15,-2-4-3 16,2-4 2-16,0-2 1 0,0 0-1 0,-2-1-1 15,2 1 3-15,-2-1-2 0,0 0 0 16,0 1-1-16,0-2 3 0,0 3-1 16,0-4-2-16,0 2 1 0,0-2 1 15,0 2-1-15,0 2-1 0,0 3 1 16,-2 6 1-16,2 0 2 0,0-3 1 0,0-2-6 15,0-5 3-15,0 2-1 0,0 0-1 16,0 1 1-16,4 3 1 0,-2 5-1 16,-2 1-1-16,0 3 4 0,0-7 5 15,2-4-12-15,-2-2 0 0,0 0 4 16,0-1 1-16,0 1-1 0,2-4 2 15,-2 0-4-15,2-2 1 0,-2-1 1 16,0 2 1-16,0 0-1 0,0 1-1 16,0 4 1-16,0 6 1 0,0-1-2 15,0 0 12-15,0-5-11 0,-2-1-3 0,2 0 4 16,-2 0 2-16,2 3-3 0,0 2-1 15,0 4 0-15,0 4 3 0,0 4 1 16,4-3-4-16,-2-7 1 0,0 1 1 16,-2-2-1-16,0 7-2 0,0-1 4 15,0-6-3-15,0-4 1 0,0-5-1 16,0-1 1-16,0-2 1 0,0 0-1 15,0 0-1-15,0-1 1 0,0 1 2 16,0-1-2-16,0-2-1 0,0 0 1 16,0 0 0-16,0 0 0 0,0 0 1 0,0 0-2 15,0 2 3-15,0 1-2 0,0-2-1 16,0 2 2-16,0 0 0 0,0-1-1 15,0 2-2-15,0-2 2 0,0 1 2 16,0 2-2-16,0-3-2 0,0 1 2 16,0 0 1-16,0-1-2 0,0 1 1 0,0-3-1 15,0 0 1-15,0 1-2 16,0-1-1-16,0 0 2 0,0 1 3 15,0-1-3-15,0 1 0 0,0 3 1 16,0-3 1-16,0 5 0 0,0-2-2 0,0 2 1 16,0-2 1-16,0 2-1 0,0-1-1 15,0-1 1-15,0 2 1 0,0-3-1 16,0-1-2-16,0-2 2 0,0 2 2 15,0-2-2-15,0 3-2 0,0-3 3 16,0 0 1-16,0 1-2 0,0-1-1 16,0 0 1-16,0 0 1 0,0 0 0 0,0 0-2 15,0 0 2-15,0 0 2 16,0 0-4-16,0 0 2 0,0 0-2 15,0 0 5-15,0 0-4 0,0 0-1 16,0 0 2-16,0 0 0 0,0 0-2 0,0 0-2 16,0 2 3-16,0 0-1 0,0 3 2 15,0-1-3-15,0 1 2 0,0-1 2 16,0-3-3-16,-2 1-1 0,2-2 2 15,0 0 2-15,0 0-3 0,0 0 0 16,0 0 3-16,0 0-1 0,0 0-1 0,0-6-4 16,0 0 4-16,4 0 0 0,3 3-2 15,-3-1-2-15,2 3 0 16,-2-4 2-16,2 3-3 0,1 0-1 15,-1 1 6-15,0-1-1 0,0 2-9 0,0-1 6 16,3 1 3-16,-3 0-1 0,0-2 2 16,2 0-2-16,-1 0 2 0,1 1 2 15,0 0-2-15,0 0-2 0,3-1 4 16,-3 1-2-16,2-1 0 0,1 1 0 15,1 0 0-15,-2-1 1 0,7 1 14 0,-7-1-13 16,1 2-4-16,-5 0 4 16,0 0-2-16,2 0-2 0,3 0 3 15,5 0 0-15,-1 0-1 0,1 0 0 16,-1 0 1-16,-1 0-2 0,1 0 1 0,-1 0 1 15,3 1-1-15,-1-1 0 0,1 0 1 16,-9 0-2-16,0 0 0 0,-4 0 2 16,0 0-1-16,-2 0-1 0,3 0 2 15,-3 0 1-15,-2 0-2 0,2 0-1 16,4 0 3-16,-4 0 0 0,4-3-3 0,0 1 0 15,1 1 1-15,5-1 1 0,2-1-1 16,9-4-1-16,2 2 12 0,0-1-14 16,-2 3 3-16,-1 0 0 0,-1-1 0 15,-2 2 4-15,1 0-4 0,-3 2-1 16,-7 0 2-16,-2 0 0 0,-3 0-2 15,-3 0 0-15,-2 0 1 0,2 0 1 16,-2 0-1-16,4 0-1 0,0 0 2 16,-2 0 0-16,6 2-1 0,5-2 4 15,1 2 10-15,3-2-11 0,3 0-1 0,-5 0 0 16,1 0-1-16,-3 0 2 0,-7 0-3 15,-2 0-1-15,-4 0 2 0,0 0 1 16,0 0-5-16,0 0-4 0,-6 0-11 16,-2 5-9-16,-1 1-16 15,-1-3-52-15,0-2-146 0</inkml:trace>
  <inkml:trace contextRef="#ctx0" brushRef="#br0" timeOffset="48152.75">4370 6974 68 0,'0'-5'77'16,"-2"0"-33"-16,2 2 16 0,-2-3-19 0,0 4 3 15,-2-3-6-15,4 2-8 0,-3 1-3 16,3-1-7-16,0 3-2 0,0 0-1 16,0 0-6-16,0 0-1 0,0 0-3 15,0 0-6-15,0 0-1 0,0 0 0 16,5 0 3-16,-1 5-2 0,2 1-2 0,0 1-6 15,0 1-21-15,5 1-26 16,-5-3-34-16,2-2-67 0</inkml:trace>
  <inkml:trace contextRef="#ctx0" brushRef="#br0" timeOffset="48424.75">4651 7032 120 0,'0'0'72'15,"0"0"-24"-15,0 0 15 0,0 0-22 16,0 0-15-16,0 0-7 0,0 0-9 15,0 0-8-15,0 0-1 0,0 0-1 16,0 0-3-16,0 0-8 0,0 0-3 16,0 0-6-16,4 0-17 0,2 1-12 15,1 0-14-15,-3-1-23 0,0 0-33 0</inkml:trace>
  <inkml:trace contextRef="#ctx0" brushRef="#br0" timeOffset="48652.78">4942 6990 180 0,'0'0'46'0,"0"0"1"16,0 0 4-16,0 0-14 0,0 0-2 15,0-3-11-15,0 1-15 16,0 0-5-16,0 1-3 0,3 1-1 0,-1 0-4 16,2 0-4-16,0 0-13 0,0 0-25 15,6 0-45-15,-8 0-49 0</inkml:trace>
  <inkml:trace contextRef="#ctx0" brushRef="#br0" timeOffset="48847.78">5240 6969 35 0,'0'0'108'0,"0"0"-86"0,0 1 36 16,0-1-11-16,2 0 0 0,-2 0-17 15,0 0-23-15,2 2-8 0,-2 0-2 16,4 1 6-16,1 0-3 0,-1 4-12 15,2-3-30-15,2 3-14 0,0-4-33 0,5 0-2 16</inkml:trace>
  <inkml:trace contextRef="#ctx0" brushRef="#br0" timeOffset="48972.8">5443 7000 84 0,'6'-5'15'15,"0"0"23"-15,2 1 4 0,-1-1-12 16,-3 2 7-16,-2 0-9 0,-2 2-5 16,0 0-8-16,0 1-7 0,0 0-4 15,0 0-10-15,0 0-51 0,0 0-33 16,-2 0-51-16</inkml:trace>
  <inkml:trace contextRef="#ctx0" brushRef="#br0" timeOffset="50104.86">3291 6926 29 0,'0'0'77'0,"0"0"-48"0,0 0 13 15,0 0-14-15,-4 0-6 0,2 0-1 0,0 0-2 16,2 0-2-16,0 0 3 0,0 0-3 16,0 0 2-16,0 0-4 0,0 0 2 15,0 0-2-15,0 0-1 0,0 0-10 16,0 0-2-16,0 0-1 0,8 0 4 15,6 0-5-15,5-2 5 0,0-3-2 16,3-2 1-16,3 2-4 0,4-4 2 16,0 3 0-16,0-3-1 0,0 2 0 15,-6 2-1-15,-3 1 2 0,-3 0-1 16,-9 3-2-16,2 0-8 0,-3 1-8 0,-5 0-9 15,0 0-10-15,-2 0-16 0,0 1-7 16,0 1-8-16,-15 2-41 0</inkml:trace>
  <inkml:trace contextRef="#ctx0" brushRef="#br0" timeOffset="50375.88">3353 6982 132 0,'0'3'21'0,"0"-1"24"15,0 0-3-15,8 2-14 0,2 1 1 0,5-1-12 16,-1 4-8-16,1-3-2 0,6 4-3 15,-5 1 9-15,1-2-10 0,1 2 0 16,-3 1-1-16,-1 1 0 0,-6-1-1 16,1 0 1-16,-7-1 1 0,0-1-3 15,-2 2 2-15,-4-1 2 0,-7 2 1 16,-1 2-4-16,-2 0-1 0,-5-1 0 0,2 0 2 15,1-1 0-15,1-1-2 16,-1 0 0-16,5-1 1 0,3-3 0 16,0 0-2-16,6-2-3 0,2-2-6 15,0 1-21-15,0-2-19 0,6-2-22 0,2 0-40 16</inkml:trace>
  <inkml:trace contextRef="#ctx0" brushRef="#br0" timeOffset="50632.89">3756 7045 141 0,'0'0'17'0,"0"0"0"16,0 9 23-16,0 8-8 0,0 2-11 0,0 3 1 15,0 2-5-15,6-3-10 0,2-2-3 16,1-6 3-16,-1-1 2 0,-4-7 1 15,2 0-3-15,-2-5 5 0,3 0 9 16,-5 0 5-16,2-7 4 0,0-4-10 16,-2-3-10-16,2 0-4 0,0-1-4 0,-2 0 0 15,3-1-1-15,1 0-5 0,0 0-24 16,0 2-7-16,0 3-44 0,-2-2-32 15,1 0-63-15</inkml:trace>
  <inkml:trace contextRef="#ctx0" brushRef="#br0" timeOffset="51752.96">3452 10285 117 0,'0'-5'54'16,"0"-2"-14"-16,2 1 4 0,-2-3-11 16,0 3 9-16,0 0-7 0,0 0-14 0,0 0-2 15,0 1 3-15,0-1-7 0,0 0-4 16,0 1 3-16,0 1-1 0,0 0-2 15,0 0-9-15,-2 2 2 0,-4 0 2 16,2-1-2-16,-2 3-4 0,-5 0-1 16,1 0 4-16,-3 0 0 0,1 0-5 0,-2 6 3 15,-1 4 2-15,3 2 0 0,1 1-2 16,1 4-1-16,2 3 2 0,4 2-4 15,2 0 4-15,2 4-3 16,0-3 2-16,4-1-3 0,10-4 2 0,1-5-2 16,5-2 5-16,7-6-2 0,-2-5-2 15,4 0 0-15,4-5 2 0,0-11-1 16,0-2-4-16,-4-4 2 0,0-3 1 15,-2-2-1-15,-6-1 0 0,-5-2 2 16,-3 1 2-16,-5 1 0 0,-6 3-2 16,-2 3 1-16,0 3 1 0,-10 2-1 0,-5 3 0 15,-4 2-1-15,-1 2 2 0,-5 1-3 16,-2 2-1-16,0 3-1 0,-2 4-9 15,7 0-9-15,1 0 0 16,6 8 5-16,5 7-17 0,2 3-29 0,2 3-38 16,-5 0-51-16</inkml:trace>
  <inkml:trace contextRef="#ctx0" brushRef="#br0" timeOffset="52291.99">3868 10452 89 0,'0'-7'83'16,"-2"0"-41"-16,-5 1 0 0,3 0-5 0,-2 4-11 15,4 0 11-15,0 2-11 0,0 0-6 16,2 0-8-16,0 0-12 0,0 4 5 16,-2 9 2-16,2 1 0 0,0 4 3 15,0-2 2-15,6 2-9 0,2 0 1 16,3-2-4-16,-1-2 8 0,0-6-4 0,1-1-1 15,-1-7 0-15,-2 0 2 16,-2 0 2-16,5-3 5 0,-1-10-1 16,2-5-5-16,3-3 1 0,-5 0-5 15,1 1 1-15,-5-1-1 0,0 2-1 16,-4 0-1-16,2 3 0 0,-2 4-1 0,-2 1-6 15,2 2-4-15,0-1-11 0,5 2-11 16,-3 0-17-16,4 1-32 0,-6-1-74 16</inkml:trace>
  <inkml:trace contextRef="#ctx0" brushRef="#br0" timeOffset="63121.61">20696 5893 50 0,'0'0'88'0,"0"0"-59"16,0 0 10-16,0 0-4 0,0 0-12 15,-2-1-5-15,0 0-2 0,2 1-4 16,-2 0-2-16,2 0-2 0,-2 0-1 16,2 0-1-16,0-1 2 0,0 1-1 15,0 0 0-15,0 0-2 0,0 0 2 16,-2 0-3-16,2 0-2 0,-4 6 1 15,-1 1 1-15,5 0-5 0,-2 0 3 16,2 2-4-16,0 1 4 0,0 3-1 16,0 2-2-16,0 3 8 0,0 2 3 0,0-1-8 15,0 3-2-15,0 3 3 0,0 3 0 16,0 0-4-16,0 5 2 0,0-1 1 15,0 4 3-15,0 1-3 0,0 0-1 16,0 1 1-16,0 0 1 0,0 0-5 16,-2-2 2-16,2 2 2 0,0 1 0 0,0 1-1 15,-2 5-2-15,0 0 6 16,0-2 9-16,-4-5-8 0,6-1-6 15,-2-2 2-15,0 3 0 0,-2 1 3 16,-1-5 1-16,3 2-3 0,0-3 1 0,0-1-1 16,-2 1-3-16,2 1 3 0,0 0 2 15,2 1-1-15,-2 0-5 0,0 1 5 16,2 0 3-16,-4 2-3 0,4 0-4 15,0-1 3-15,-2 0 0 0,0-2-2 16,0 1-1-16,-1 0 2 0,3 1 1 0,0-1-2 16,-2-2-1-16,2-2 0 0,0-3 3 15,0 1-1-15,0 0-1 16,-2 0 1-16,-2 1 0 0,0 0 0 15,0-2-2-15,4 2 0 0,-2-2 5 0,-4 0-3 16,6 0 0-16,-2 1 1 0,-3 0-2 16,5 2 0-16,-2 1 0 0,0 1 0 15,2-3 2-15,-2 3-3 0,0-3 0 16,2 2 1-16,-2 0 3 0,0-2-3 15,2 1-1-15,-2-2 2 0,0 0-2 16,0-1 0-16,2 1 0 0,-2-1 2 0,0 2 1 16,0-2-2-16,0 1-1 15,0-2 2-15,-1-2 1 0,1 2-3 16,0-2 0-16,2 0 1 0,0 1-2 15,0-2 3-15,0 1-3 0,0-1 2 0,0 1-3 16,0-2 2-16,0 1 0 0,0-1 0 16,0 1 2-16,0-2-3 0,0-1 1 15,0 2 1-15,0-4 1 0,0 0-3 16,0 0 1-16,0 0 1 0,0-1 1 15,2 1-2-15,0-1-1 0,1 1 3 0,-1 1-1 16,0 0 0-16,-2 2-1 0,2-2 4 16,-2 0-4-16,0-1 1 0,2-1-1 15,-2-2 4-15,0 2-2 16,0 1 0-16,0 0 0 0,0 0-1 0,2-4 1 15,0 3 4-15,0-1-10 0,0 1 3 16,-2 1 2-16,2-4-3 0,-2 0 1 16,2 0 2-16,0 0 1 0,0 1-3 15,0 1 0-15,-2 1 2 0,2 1 1 16,1-3-2-16,-3 0-1 0,0-3 1 0,2 3 1 15,0 0-1-15,-2 1-2 0,0 0 4 16,0-3 0-16,0 2-3 0,0-1 1 16,0-3 2-16,0-1-1 0,0-4-1 15,0-1 0-15,0 2 0 0,0 3 2 16,-4 7-3-16,1 3 0 0,1 2 3 15,0-5 0-15,0-5-3 0,0-7 0 16,2 1 2-16,-2 1 0 0,2 1-2 16,-2 0 1-16,2 8 1 0,-2-2 0 15,0 0 3-15,0-5 3 0,0-5-4 0,2 0-5 16,0-2 4-16,0 3-2 0,0-1-2 15,0 1 4-15,0-3-2 0,0-1 0 16,0 0 2-16,0-1 0 0,0-2-1 16,0 0-1-16,0 1 3 0,0-1-1 15,0 0-2-15,0 0 1 0,0 0-1 16,0 0 1-16,0 0-2 0,0 0 2 15,0 0-1-15,0 0 0 0,0 0-7 16,0 0-5-16,0-8-7 0,0-4-4 16,2-4-9-16,2-8-25 0,4-4-17 0,-4-10-68 15</inkml:trace>
  <inkml:trace contextRef="#ctx0" brushRef="#br0" timeOffset="64321.67">20584 5998 39 0,'0'0'17'0,"0"2"-1"0,0 1 6 16,0-3 8-16,0 0 4 0,0 0-3 15,0 0-1-15,0 0-2 0,0 0-2 0,0 0-2 16,0 0 0-16,0 0-5 0,0 0-2 15,0 0-1-15,0 0-1 16,0 0 2-16,0 0-4 0,0-1-2 0,0-2 1 16,0 1 2-16,0-1-7 0,0 0 0 15,0-5 1-15,0-1-3 0,2-5-2 16,7 0 1-16,3-3 0 0,-2-3 2 15,9-1-5-15,0-3 0 0,3-2 1 16,-1-2-1-16,0 0-1 0,-1-1 0 16,1 0 1-16,4 4-1 0,-2 3-1 15,-1 6 1-15,-3 6 0 0,-5 6-1 0,-1 4-1 16,-7 0 1-16,2 7-2 0,-1 4 3 15,-3 6-1-15,4 1 2 16,-4 5 1-16,2 4-2 0,-2 1 0 0,1 2 0 16,-5 3 1-16,0 0-1 0,4 2-1 15,2 3-3-15,0 1-6 0,6 1-15 16,3-1-5-16,6-2-22 0,1-3-77 15,1-5-69-15</inkml:trace>
  <inkml:trace contextRef="#ctx0" brushRef="#br0" timeOffset="66594.8">20731 10160 54 0,'0'0'34'0,"2"0"-12"16,2 0 7-16,-4 0-1 0,7-2 3 15,-3 1-3-15,0-1-4 0,0-1 0 16,2 2 3-16,0-4-1 0,1 2-5 15,-1-1 4-15,2-1-4 0,-2 0-2 16,-2-1-5-16,5 3-3 0,-3-2-2 0,2 3-3 16,0-1-6-16,3 2 3 15,1 0-1-15,3-1-1 0,3 2-2 16,1 0 1-16,4 0 4 0,1 0-4 15,3 0-2-15,4 4 2 0,-2 1 2 0,2 0-2 16,-2 3 0-16,-2 0 0 0,2-1 2 16,2 1-3-16,0-3 0 0,0 1 2 15,2-1 1-15,0-3-1 0,0 4-2 16,0-2 1-16,0 2 1 0,0-1-5 15,-2 3-1-15,2-4 3 0,5-1-2 16,-1 0 2-16,2-3 1 0,2 0 0 16,-5 0 3-16,-7 0-3 0,2 1 0 15,-7 0 1-15,3-1 1 0,0 0-1 16,-2 0-1-16,2 0 1 0,-2 0 3 15,-3-3-4-15,3-3 0 0,-2 1 2 0,2-1 1 16,-3-1-2-16,3 1 0 0,2 1 2 16,2-2 0-16,-2 2 0 0,2-1-3 15,2 3 5-15,4-2 0 0,-2 2 0 16,2-1-5-16,5 3 6 0,-5-3 0 15,2 4-4-15,0-1 0 0,2 0 1 0,5 1-2 16,-5 0 0-16,4 0 0 16,-1 0 1-16,-1 0 0 0,-2-1 0 0,-1 1-2 15,-5 0 2-15,2 0 0 16,0 0-2-16,0 0 0 0,0 0 2 0,-2-2 1 15,0-2-2-15,-2-1-1 0,-2 0 2 16,0-3 0-16,4-1-1 0,-2 1 0 16,4-1 1-16,1 1 0 0,-3 1-1 15,0 0-1-15,0 2 2 0,-2-1 0 16,2 2-1-16,-4-2-1 0,4 1 2 0,0 2 1 15,0-2-3-15,4 0 0 16,3-1 3-16,-3 1-2 0,6-3 0 16,-6 2 0-16,3 0 3 0,-1-2-2 15,-2 2-1-15,2 2 0 0,-1-1 1 0,-1 2 1 16,-2 0-2-16,-2-2-2 0,-6 1 4 15,-2-2 0-15,0 2-2 0,-3-1 0 16,1 0 4-16,-4-1-1 0,8 0-1 16,1-2 1-16,3 1 5 0,7-1 0 15,-1 0-7-15,2 0 0 0,2-1 0 0,1 2 1 16,-3 0-1-16,0 2-2 0,1 0 3 15,-3 0-1-15,0 1-1 16,-2 1 0-16,-4 0 1 0,2-1 0 16,-2 0-1-16,0 0-1 0,2 1 3 0,3-3 0 15,1 3-3-15,-4-3 2 0,4 2 0 16,-4 2 1-16,0 0-2 0,2 1 0 15,-2 0 0-15,7 1-1 0,-3 0 3 16,-2-2-3-16,-2 2 0 0,0 0 2 16,-2 0-2-16,-4 0 1 0,-4 0 1 0,-5 0 0 15,-1 0-1-15,2-2 0 0,1 2 5 16,1-1 1-16,4 0-6 0,-1 0 1 15,3 1-1-15,2 0 4 16,0 0-4-16,-2 0-1 0,4 0 3 0,0 0 0 16,0 0-3-16,4 2 1 0,-2 0 1 15,2-1 0-15,-1 4-2 0,-1-4 1 16,-4 2 1-16,2 1 0 0,-2 1-2 15,-5-1 0-15,5 2 2 0,2-1 1 16,0 0-2-16,6 0-1 0,-1 0 2 16,1 0 0-16,0-1-1 0,-2 1-1 0,0 0 3 15,3-3-1-15,-1 0 0 0,2-2-1 16,4 0-1-16,-1 0 4 0,3 0-4 15,-1 0 2-15,-1 0 0 16,-2 0 0-16,-1 0-1 0,-5 0-1 0,-6 0 3 16,-7 0-2-16,-7 0 0 0,-3 0 0 15,-3 0 0-15,-3 0 1 0,0 0-2 16,2 0 1-16,-2 0 1 0,-1 0 1 15,1 0-2-15,-6 0 0 0,2-1 3 16,-2 0-3-16,2 0 1 0,-2 0-2 0,2 1 5 16,-2 0-1-16,0 0-3 0,0 0 0 15,-6-1 0-15,-2 1-8 0,-1 0-8 16,1 2-7-16,4 5-15 0,2-1-17 15,0-1-37-15,0-5-107 0</inkml:trace>
  <inkml:trace contextRef="#ctx0" brushRef="#br0" timeOffset="67294.84">26761 9693 183 0,'4'1'23'0,"11"-1"15"0,1 1 16 15,9 3-17-15,0-1 2 0,8 1-17 16,0 0 7-16,0 0-1 0,0 0-12 16,-8 1-4-16,0-2-1 0,-5 0 5 15,-3 1-3-15,-3 2-2 0,-5 1-4 0,-3-1 0 16,-4 3-3-16,-2 2 1 0,-4 2-2 15,-11 4 2-15,-5 4-1 16,-1 6-1-16,-6 4-3 0,2 4 1 16,0 1-2-16,3 2 2 0,-5 4-2 0,4-1 1 15,0 3 2-15,3-3-2 0,3 1-4 16,1-4-16-16,1-1-17 0,5-2-32 15,-3-4-45-15,-3-7-137 0</inkml:trace>
  <inkml:trace contextRef="#ctx0" brushRef="#br0" timeOffset="69657.98">20919 9855 15 0,'4'-3'26'0,"-4"1"-15"16,2-1 5-16,-2 1 5 0,0-1 7 16,0 1-1-16,3-2-14 0,-3 3-4 15,0 0-1-15,0 1 1 0,0 0-4 16,0 0-2-16,0 0-3 0,0 0-1 15,0 0-5-15,0 0-13 0,0 0-14 16,0 0 3-16,0 0-6 0,0 0-3 0</inkml:trace>
  <inkml:trace contextRef="#ctx0" brushRef="#br0" timeOffset="69883.98">20919 9855 47 0</inkml:trace>
  <inkml:trace contextRef="#ctx0" brushRef="#br0" timeOffset="69930.98">20919 9855 47 0,'-51'64'16'0,"51"-60"-15"0,0-1 3 0,-2 0-4 0,-1 1-1 0,1 0-4 16,0-2-21-16,2 1-2 0</inkml:trace>
  <inkml:trace contextRef="#ctx0" brushRef="#br0" timeOffset="75533.32">20853 9948 17 0,'-2'0'21'16,"0"0"0"-16,2 1-8 0,-2 0-8 15,2 1-3-15,-2-2-2 0,2 2 0 16,0-2-1-16,0 1-4 0,-2 0-2 0,2 0 7 15,0 0 2-15,-2 1 0 16,2-2-1-16,-2 0 6 0,2 0 4 16,-2 0-3-16,2 0 2 0,0 0 0 15,0 0 2-15,0 0-5 0,0 0-4 0,0 0-1 16,0 0-2-16,0 0-3 0,0 0 1 15,0-3 4-15,4-1-1 0,-4 1 2 16,0 0 6-16,4-1 7 0,-4-1 1 16,2 1-3-16,0-1 2 0,-2 1-2 15,2 2-5-15,0-3-5 0,2 2-4 0,-2 0 2 16,0-2-1-16,3 2-2 0,-3-2 1 15,4 0 1-15,-2 1 0 16,2-1-2-16,-2 1 1 0,0 0 1 16,5-1 0-16,-7 1-1 0,4-1-1 0,-2-2 3 15,2-1-2-15,0 2 0 0,3-1 1 16,-5 0 1-16,2 2 1 0,0 0-1 15,-2-3-1-15,3 1 5 0,-3 0 0 16,4 1-3-16,-2-1 2 0,-2 2 0 16,3 0-4-16,-3 2-1 0,0-1 1 15,2 0 1-15,-2 1 0 0,2-3-2 0,1 1 0 16,-3-1 2-16,2 1 1 0,2-2 0 15,-2 2 0-15,-2-1 3 16,3 2 0-16,-1 1-1 0,-2-2-1 16,2 2-3-16,-2-1 2 0,3 0-3 0,-1 0 0 15,0 1 3-15,-2 0-2 0,0 1-1 16,0-1-1-16,-2 2 3 0,3-1-2 15,-3-1-1-15,2 2 1 0,0-3 1 16,-2 3 1-16,4-1-4 0,-2 0 2 16,5-1 2-16,-3-3-2 0,2 3 0 0,-2-3 0 15,0 3 0-15,1 0 1 0,1-2-1 16,0 1-1-16,0-1 3 0,-1 1-1 15,-1 2-2-15,-2-1 1 16,0 0 1-16,0 1 0 0,-2-1-1 0,0 1 0 16,0 0 1-16,3-1-2 0,-5-1 0 15,4 0 2-15,-2 0 1 0,0-1 0 16,2 2-4-16,0-1 2 0,2-1 3 15,1 1-1-15,-3-3-3 0,2 5 0 16,-2-1 2-16,0 1-1 0,0 0-1 0,-2 0 1 16,2 1 1-16,-1-1-1 0,-1-1 0 15,2 1 0-15,-2-1 1 0,2-1 0 16,0 0 0-16,0-2 4 0,0 1 2 15,3 1-6-15,-3 0 0 0,-4 1 1 16,4-1 2-16,-2 1-6 0,2-1 4 16,-2 0-2-16,2-3 2 0,0-3 1 15,0 4-2-15,1-1 1 0,-1 4 1 16,-4 2-3-16,2-2 0 0,0 1 0 15,-2 0 2-15,0-1-2 0,2 2-1 0,-2 0 1 16,2 1-4-16,-2-1 14 0,0-2-18 16,2 2 16-16,0 0-14 0,0 0 15 15,0-3-18-15,0 2 9 0,2-3 2 16,1 0-1-16,3-1-1 0,0 1 1 15,0 0 0-15,-1 1 0 0,-1 0-1 16,-2 1-1-16,0 1 2 0,0 2-1 16,-2-1 0-16,0 0 0 0,0 0 0 15,1 0 1-15,-3 0-1 0,0-1 2 16,2-1 1-16,0-1-1 0,2 0-4 0,2-2 2 15,2-2 2-15,5-1 0 0,-3 2-3 16,-2 2 4-16,1 1-2 0,-3 0-1 16,-4 3 0-16,4-1 0 0,-4 0 0 15,2 1 0-15,0 1 0 0,-2-2 0 16,3 0 2-16,-1 2-2 0,0-2 0 15,2 0 0-15,0 1 1 0,2-3 0 16,1 1 2-16,-1 0-3 0,-4 1 2 16,2-1-1-16,-2 0-1 0,1 1-1 15,-1-1 4-15,0 1-2 0,0-2-2 16,0-1 0-16,2 1 4 0,-2-1-3 0,3 1-1 15,-5 1 2-15,4-1 0 0,-4 1 0 16,2 0-3-16,-2 1 4 0,0-1 2 16,-2 1-5-16,2 1 3 0,-2 0 2 15,2-1 0-15,0 1-3 0,1-2 2 16,-3 0-3-16,2 0 2 0,0 1-2 15,2-1 0-15,2-2 0 0,-2 0 0 16,4-1 0-16,1 0 0 0,-3 0 0 16,2 2 1-16,-2 0-2 0,3-1 1 15,-1 1 0-15,2-1 2 0,1 2-3 0,-5 1 0 16,-2 0 1-16,2 2 1 0,-4-1-2 15,0 1-1-15,0 0 4 0,0 0-2 16,0-1 0-16,-2 1 0 0,0-3 1 16,0 2 1-16,3-2-1 0,-1 2-2 15,2-1 2-15,-2 0 0 0,4-1-1 0,-2 0-1 16,2-1 1-16,3 0 1 15,-1 2-1-15,0-2-1 0,-2 2 0 16,3 0 3-16,-3 0-2 0,2 0-2 16,0 0 2-16,1-2 2 0,-3 2-2 0,0-2-1 15,-2 3 2-15,0-2-1 0,-2 0 2 16,2-1-4-16,1 1 4 0,-3-1 0 15,2 2-1-15,0-1-3 0,-4-2 3 16,2 3 1-16,4-3-2 0,-4 1-1 16,4-2 1-16,3-1 2 0,5-4-2 0,1-1-1 15,1-1 9-15,-1 1-6 0,-3 5-2 16,-2 0-1-16,1 2 1 15,-5 1 2-15,2-3-2 0,1 2-1 16,-1-2 2-16,-2 2 1 0,2 0-2 0,3 0-1 16,-5 0 2-16,2 0-1 0,-6 2 0 15,2 0 2-15,-2-1-4 0,2 0 6 16,-1-2-4-16,1 1-1 0,2 1 1 15,-6-2 2-15,4 4-2 0,-4-2-2 16,4 0 3-16,-2 1 0 0,0-1 0 16,2-1-3-16,-2 0 4 0,5-1 1 0,-1-2-3 15,6-2-2-15,1-3 1 0,3-2 4 16,-1 1-3-16,1 1-3 15,-1 5 3-15,-1-3 1 0,1 2-1 16,-5-1-1-16,2 4 1 0,-3 0 1 0,-5 2-1 16,0 1-1-16,-2 0 4 0,-2 0-1 15,0 1-1-15,0-1-2 0,0-2 3 16,2 3 0-16,-2-5-2 0,4 2-2 15,0-3 2-15,5-1 1 0,-1 1-1 16,-2-3-1-16,4 0 1 0,-1-2 1 0,-1 2-1 16,2 0-1-16,-4 1 1 0,-1 3 2 15,1 0-2-15,-4 0-1 0,0 0 2 16,2 2-3-16,-2-1 2 15,2 3 2-15,0-2-2 0,-2 1-1 0,1-1 1 16,1 0 0-16,-4 2 1 0,4-3 1 16,2 1-2-16,-4 0-1 0,4-2 1 15,3-1 2-15,-1-2-2 0,4-3-2 16,3 1 2-16,-3 0 1 0,0 0-1 15,5 1-1-15,-5 2 1 0,3 1 1 0,-5-2-2 16,3 2 1-16,-5 1 0 0,-4 1 2 16,-2 5-2-16,0-2-1 15,-2 3 2-15,0-2 0 0,4 2-2 0,-4-4 0 16,4 3 1-16,1-3 1 0,-3 2-1 15,4-3-1-15,0-1 1 0,2 0 2 16,-1-1-3-16,5-1 0 0,0-3 2 16,7-2 1-16,0 0-3 0,-3 2 0 15,1 0 1-15,-5-1 2 0,-2 2-3 16,1 0 0-16,-1 2 2 0,-6 2 0 0,2 3-1 15,-4 1-1-15,-2-3 2 0,2 1 0 16,5-3-1-16,-3 3-1 0,2-2 1 16,2 1 1-16,-2 0-2 0,-1-2 1 15,1-1 0-15,2 0 4 0,4-4-4 16,3-4 1-16,6 0 2 0,-3-1 2 15,-1 2-4-15,-1 2-1 0,-3 2 2 16,-1 1 0-16,1 3-2 0,-7-1 0 16,2 2 1-16,-4 1 2 0,-4 1-3 15,2 3 0-15,-2 0 0 0,0 1 1 0,0-2 0 16,2-1-2-16,2-1 1 0,1 0 3 15,-1-1-5-15,0-1 0 0,2 0 3 16,-2-1 0-16,4 0-2 0,1-1 1 16,3-1 1-16,3-2 1 0,1-1-4 15,-1 0 1-15,-1 1 1 0,-4 3 1 16,-1 0-1-16,-1 4-1 0,-2-2 2 15,0 1 2-15,-2 1-3 0,-2-1 0 16,1 1 1-16,-1 0 0 0,2-2-2 16,0 1 0-16,0-1 1 0,2 0 1 15,-2 0-1-15,5 0-1 0,-3-1 2 0,4-3 0 16,5-2-2-16,1-2 0 0,1 1 2 15,-3 2 0-15,-1 5-2 0,-3-2 0 16,-4 3 2-16,0 2 0 0,-4 0-2 16,0 0 1-16,-2 0 2 0,0-1 1 15,3 0-4-15,1 1-1 0,-2-1 3 0,2 1 0 16,0 0-2-16,0-3 0 15,2 1 2-15,-2-1-1 0,3 1 0 16,-1-2-1-16,2 1 2 0,2-3 0 16,7-3-2-16,2 1 0 0,-1 1 1 0,-3 1 0 15,-3 3 0-15,-2-1-1 0,-1 2 1 16,-1 1 0-16,-4-1-1 0,0 2 0 15,0 1 2-15,-2-2 0 0,-2 2-1 16,5-2-1-16,-5 0 2 0,2 0-1 16,0-1-1-16,0 1 1 0,2 0 0 0,2-2 1 15,-2 0-2-15,2-1 0 16,-1 0 2-16,-1-2 0 0,2 2-2 15,-4-1 0-15,2 1 2 0,0 1 0 16,0-2-2-16,3 3 0 0,-7-1 2 0,4 2 0 16,-2 0-1-16,0 1-1 0,0 0 1 15,2 0 1-15,-2-1-2 0,-2-1 1 16,4 1 0-16,0-3 1 0,1 2-2 15,-1-1 0-15,6-1 2 0,0-4 0 16,9-4-2-16,4 0 0 0,-1-1 1 0,-3 0 0 16,0 3 0-16,-3 2-1 15,-6 2 2-15,1 0-1 0,-3 1 0 0,-4 3-1 16,-2-2 2-16,0 3 0 15,-2 2 0-15,0-2-2 0,0 3 2 0,0-2 0 16,2 1-2-16,-2-1 0 0,2-1 1 16,1 1 0-16,3-1-1 0,-2-1-2 15,0 0 2-15,0 0 1 0,0 1-1 16,-2 0 1-16,5-3 0 0,-3 3 1 15,0-3-2-15,0 1 1 0,2-3 1 0,2 0-1 16,-3 1-1-16,-1 2 1 0,-2 3 1 16,-2-3 0-16,4 3-2 0,0-1 0 15,-2-1 1-15,2 1 0 0,-2-1 0 16,5 1-2-16,-3-1 4 15,0-1-2-15,0-1-3 0,8-3 3 0,-1-1 1 16,5-1-1-16,-3 1-1 0,-1 0 4 16,0-1-6-16,-3 1 4 0,3 0 1 15,0 0-2-15,-3 3-3 0,-3 1 4 16,-2 2 1-16,0 1-2 0,0 1 0 15,-4-2 0-15,0 2-2 0,2 1 1 0,-2-1 2 16,5 2 1-16,-3-4-4 0,2 2 1 16,0-3 1-16,0 1 1 0,0 0-6 15,0-1 3-15,2 2 1 16,1-2 0-16,1 0-1 0,4-2 1 0,3-2 2 15,3-1 0-15,5-2-3 0,-2 0 2 16,-5 2-1-16,-1 2 1 0,-3 0 0 16,-1 2-3-16,-1-1-1 0,-4 3 1 15,0 0 1-15,-4 1 1 0,3 0 3 16,-5 0-1-16,2 1-2 0,-2 0 0 0,0 1 2 15,2 0 0-15,0-1-3 0,-2-1 0 16,6 3 3-16,-2-3-2 0,0-1 2 16,4 0-3-16,1-4 1 15,1 1 0-15,2 0 0 0,5-2-4 0,4-3 6 16,1-1-1-16,5-4-1 0,-4 2-1 15,-4 0 3-15,-7 4-2 0,-4 4 1 16,1 1-2-16,-7 3 5 0,-2-3-2 16,6 1-2-16,-4-1 0 0,-2-1 3 15,0 3-1-15,0 1-2 0,0-1 1 0,2 0 0 16,2 2 0-16,0-4-2 0,2 2 0 15,3 0 4-15,-3-4-2 0,-2 2-2 16,2-1 4-16,-2 3-4 0,3-1 1 16,-3 2-2-16,0-1 2 0,-2 1 2 15,4 0-1-15,-4 0-1 0,2 1 0 16,-2-1 3-16,0 0-2 0,3-1-1 15,-3 2 0-15,2-2 2 0,0 1-1 16,-2 0-1-16,2-3 1 0,2 1 0 16,1 1 1-16,-5-1-2 0,4 1 1 0,-4 0 0 15,4-1 0-15,-4 2 0 0,2-3 0 16,0 0 0-16,3-2 0 0,-1-1 0 15,0 1 0-15,0 1 0 0,-4-1 2 16,2 1-4-16,-2 3 2 0,-2-1 2 16,0 3-2-16,3 0-1 0,-1 0 0 15,0-1 1-15,0 2 0 0,0-1-1 0,2 2 0 16,-2 0 1-16,0-3 0 15,2 4-1-15,-4-1 0 0,0 0 2 16,4 1 0-16,-4-3-2 0,4 2 1 16,1-2 1-16,-5 0 1 0,0 0-2 0,0 1 0 15,0 0 0-15,0 1 1 0,0 1-1 16,0-1 1-16,0 1 0 0,0 0-1 15,0 0-2-15,0 0 1 0,0 0 1 16,0 0-1-16,2 0-2 0,0 0 1 16,0-2 4-16,0 0-1 0,-2-2-2 0,2 3 1 15,-2-4 2-15,2 3-1 0,0 1-2 16,0-1 2-16,-2 1 0 15,0 0 0-15,0 1-1 0,0-1 1 16,0 1 0-16,0 0 0 0,0 0-3 0,0 0 1 16,0 0 0-16,0 0-1 0,0 0-3 15,0 0 5-15,0 0 1 0,0 1-2 16,0 3 1-16,0-1 0 0,0 2 1 15,2 1 0-15,-2-1-1 0,0 0 1 16,0 1 2-16,0 0-2 0,0 3 0 0,0 0 0 16,0 2 5-16,0 1-4 0,0 1-1 15,0-2-1-15,0 1 2 16,6-1 0-16,-1 0-2 0,1 2 0 15,2-2 2-15,0 1 0 0,1-3-1 0,1 1 0 16,4-1 4-16,-3 0-4 0,-1-1-2 16,0 2 1-16,-3-1 3 0,-3 1-2 15,-2 1-1-15,0 0 1 0,-2-2 1 16,0 0-2-16,0-3 0 0,2-1 0 15,-2-1 1-15,2 1 0 0,0-2-3 0,-2 2 2 16,0-2 1-16,2 1 0 0,-2-2-1 16,2 1-1-16,-2 1 3 15,4-1-1-15,-2 0-2 0,0 1 1 0,5 0 2 16,-3-2-1-16,2 2 0 0,2-1 2 15,1 0-1-15,1 0-2 0,0 1 5 16,-2-1-1-16,-3 0-1 0,-1 3-1 16,-4-3-3-16,4 2 1 0,-2 0 2 15,4 0-3-15,-4 1 2 0,4-1-2 16,1 1 2-16,-3-1 0 0,2 1-2 0,-2-1 1 15,2 2 1-15,-4-1 1 0,2 0-2 16,-1-3 1-16,-3-1 1 0,0 1 0 16,0 0-2-16,0 0 0 15,0 1 3-15,0 2-1 0,0-2-3 0,0 3 1 16,0-1-1-16,2 0 1 0,4 2 1 15,-4 1 0-15,4-1-2 0,2 0 4 16,1-1-4-16,-1-3 2 0,2 4 3 16,3-2 2-16,-1-1-2 0,-4 4-3 15,1-4 1-15,-3 1-1 0,-2 0-2 16,-2 0 1-16,0-2 3 0,0 1-2 0,0 0-2 15,-2-2 2-15,0 1 2 0,0 0-5 16,0 1 2-16,0-1 1 0,0 1 0 16,2-2-1-16,0 0-2 0,0 3 2 15,0 0 2-15,5 1-2 0,-5 0-2 16,2-1 2-16,-2-3 2 0,0 3-2 15,-2-3-1-15,2 0 2 0,-2 1 1 16,2-1-3-16,-2 0 0 0,0 1 1 16,4 0 2-16,-4 0-2 0,2 1-2 15,-2-1 2-15,2 1 2 0,-2-2-2 0,2 3-1 16,-2 0 1-16,5 0 2 0,-3 1-2 15,2-2-2-15,-2 1 2 0,2-4 2 16,-2 2-2-16,0-2-2 16,0 2 3-16,0 0 0 0,2 0-1 0,-2 3-1 15,5-2 0-15,-3 2 4 0,2-2-3 16,-2-1-1-16,-2-1 1 0,0 0 2 15,-2 1-2-15,2 1-1 0,0 0 1 16,3-2 1-16,-5 1-1 0,4-2-1 16,-2 3 1-16,0 0 1 0,4 1-1 0,0 0-1 15,5 1 2-15,-1-2-1 0,-2 2 0 16,-4-1 0-16,0 0 0 0,-2-1 0 15,3 0 1-15,-1 0-2 0,-4-1 1 16,2 1 1-16,0 0-1 0,2-1-1 16,-4 1 1-16,2-3 1 0,-2 1-1 0,0 0-1 15,2-2 1-15,-2 0 1 16,2 0-1-16,-2-1-1 0,0 1 1 15,0 0 1-15,0-1-1 0,0 0-1 16,0 0 1-16,0 0 1 0,0 0-1 0,2 2-2 16,-2-2 2-16,2 1 1 0,-2 0-1 15,0 0-2-15,0 0 2 0,0-1 1 16,0 1-1-16,0-1-1 0,0 0 1 15,0 0 1-15,0 1 0 0,0-1-1 16,0 0 0-16,0 1 0 0,0-1 0 0,0 0-4 16,0 1 3-16,0 0 2 15,0-1-1-15,2 2-2 0,-2-2 2 16,0 0 0-16,2 0-1 0,1 1 2 15,-3 1-2-15,2-2 0 0,-2 1-3 16,0-1 0-16,0 0 2 0,0 0-1 0,0 2-1 16,0-1-4-16,0-1 1 0,0 0 5 15,0 1 0-15,4-1 1 0,-2 0 1 16,2 0 1-16,4 1 0 0,5-1-2 15,1 0 2-15,5 0 11 0,-1 0-13 16,-3 0-1-16,-5-1 2 0,-2 1 2 0,-3 0-3 16,-1 0-2-16,0 0 2 15,-4 0 2-15,2 0-2 0,-2 0 0 16,4 0 1-16,-2 0 1 0,0 0-2 15,4 0 1-15,-4 0 0 0,7 1-1 0,-1 1-1 16,4 0-2-16,5 1 5 0,1-3 2 16,1 1-5-16,-2-1 1 0,-5 3 2 15,5-1-1-15,-7 3-1 0,0-1 0 16,3 1 1-16,-7-2-6 0,2 1 2 15,0-1 3-15,-1-1 1 0,-1 0-3 0,-4 1-1 16,0-1 2-16,0-2 2 0,2 0 1 16,2 0-2-16,0 0 2 15,1 0 1-15,-1 0-1 0,0 0-2 16,-2 0 1-16,2 0 1 0,3 0 0 0,-1 0-1 15,6 0-3-15,3 0 8 0,-5 0-6 16,3 0 2-16,-7 0-2 0,-2 0 2 16,1 0 1-16,-5 0-4 0,2 0 2 15,0 0 0-15,0 0-1 0,-2 0 4 16,2 0-3-16,0 0 4 0,-2 0-3 0,3 0-1 15,-1 0-3-15,2 0 5 0,2 0-1 16,2 0-2-16,5 0 2 16,4 0 0-16,-3 0 0 0,3 0-2 15,-3-2 0-15,1-1 2 0,-1 0 0 0,-3 1-2 16,1 1 0-16,-3-1 2 0,-3 2 1 15,-6 0-4-15,0 0 1 0,0 0 1 16,0 0 0-16,0 0 0 0,0 0-1 16,2 0 2-16,-2 0-1 0,5 0 0 15,-5 0 0-15,4 0 0 0,0 0 1 0,0 0-2 16,9-2 1-16,3-3 1 0,5 1 4 15,0-1-6-15,0 4 0 0,-7-2 2 16,1 3 0-16,-5-1-2 16,0 1 0-16,-1 0 2 0,-5 0 0 0,-4 0-3 15,-2 0 1-15,0 0 2 0,2 0 0 16,2 0-3-16,-2 0 1 0,0 0 2 15,-2 0 1-15,2 0-2 0,0 0-1 16,-2 0 3-16,0 0-2 0,3 0 0 16,-1 0 1-16,-2 0-1 0,0 0 0 15,0 0 2-15,0 0 0 0,0 0 0 0,2 0-2 16,0 0 0-16,-2 0 0 0,2 0 3 15,0 0-1-15,0 0-1 0,2 0 0 16,-2-1-2-16,0 0 3 16,2 0-1-16,-4-1 0 0,2 2 2 0,-2-2 0 15,0 1-1-15,2 0 4 0,-2-1 3 16,0 1-4-16,0-1-1 0,3 1-1 15,-3-1 0-15,0 0 0 0,0 1-2 16,0 1-1-16,0-1 0 0,0 1 1 16,0 0-2-16,0 0-5 0,0 0-15 0,0 0-25 15,-5 4-24-15,-5 2-78 0</inkml:trace>
  <inkml:trace contextRef="#ctx0" brushRef="#br0" timeOffset="78052.45">26331 7329 0 0,'0'0'21'16,"0"2"90"-16,0-2-47 0,0 0-18 16,0 0-7-16,0 0-17 0,0 0 11 15,0 0-6-15,0 0-14 0,0 1-2 16,0 0-4-16,2 1 8 0,4 0 5 15,-2 2-4-15,1 1-5 0,1 1-1 0,-4 1 1 16,4 2-5-16,-2 2 4 16,2 1-3-16,-2 1-1 0,3 1-2 15,-1 1-1-15,-4 4 0 0,4-3-1 16,-2 3-3-16,2-2 2 0,1 0-1 0,-1 0 2 15,2 1-2-15,2 0 0 0,5-1 2 16,-1-1 2-16,1-1-4 0,-3-3 0 16,-3-1 3-16,1-2-1 0,-4-2-3 15,0-1 2-15,0 3 1 0,1-1-3 16,1 0 2-16,0 2 4 0,0-2-3 15,-5-2 0-15,1 2-2 0,0 0 0 0,4-1 3 16,2 4-3-16,3-1 1 16,-1 0-1-16,3 0 2 0,1 2 3 15,-1-2-3-15,-3 0-1 0,3 1 1 16,-3 1-1-16,0-1-1 0,1 1-1 0,-5 0 1 15,0-2 3-15,1 1-5 0,-3 1 2 16,0-1 2-16,2 0-1 0,1 1-2 16,-3-2 1-16,2 0 1 0,2-1 0 15,-1 0-2-15,-3-1 1 0,-2-3 0 16,-2 1 1-16,0-2-1 0,0 2-1 0,0-1 2 15,2-1 0-15,0 1-2 0,1 0 1 16,-1 3 1-16,4 0 0 16,-2 0-2-16,-2 0 1 0,5 0 1 15,-1-1-1-15,-2 0 0 0,2 0 0 0,1-1 1 16,-5 3 0-16,2-1-2 0,2 3 1 15,1-1 5-15,-3 1-6 0,-2 0 2 16,4 1-1-16,-2 0 3 0,3 0-2 16,-3 1-2-16,0 0 1 0,4 1 2 15,-1-2-1-15,1 3-2 0,-4-3 1 0,0 1 1 16,1-1 0-16,-3 1-1 0,2 1-1 15,-2-2 3-15,0 2-1 0,2-2-2 16,-4 1 1-16,3 0 1 16,1 1 0-16,-2 0-2 0,2 0 0 0,0-1 3 15,3 0-1-15,-1 0-1 0,0-2-1 16,-2 1 2-16,5 0 0 0,-1 1-1 15,0-1 0-15,1 1 0 0,-1 1 1 16,-4 0-2-16,0 0 1 0,3-2 1 16,-5 0-1-16,0 0 0 0,2 0-1 0,-2 0 1 15,2-1 0-15,1 0 0 0,-3-1 0 16,2-2 0-16,-2 1 1 0,2 0-2 15,3-2 1-15,-1 0 1 0,-4 0 0 16,2-1-2-16,-2-2 0 0,3 3 3 16,-3-4-1-16,0 1-2 0,0 0 0 15,-2-4 2-15,-2 1 0 0,0 0-2 16,4 3 1-16,-4-2 1 0,2 0-1 15,-2-1 0-15,0-1-1 0,0 0 2 16,0 0-1-16,2 0 0 0,-2 2-1 0,2 1 2 16,2 0 0-16,-1 0-2 0,1-1 0 15,0 1 3-15,4 3-2 0,0 1-1 16,5 5 2-16,3-3 0 0,1 2-1 15,-1 0-1-15,1-1 1 0,-3-1 2 16,1-1-2-16,-5 1-1 0,5 1 1 16,-1-1 0-16,1-2 1 0,-1 4-2 15,1-3 1-15,-1 4 1 0,-4-2 0 16,9 1-2-16,-7 1 0 0,1-2 2 15,3 0 0-15,-3 2-2 0,3 2 0 16,1 0 3-16,1-1-2 0,1 1 0 0,-3 0-1 16,3 1 2-16,-2-1-1 0,-1 1 0 15,3-1 0-15,-1-1 0 0,1-1 2 16,0-1-4-16,1 0 2 0,1 1 0 15,0-1 2-15,-1-2-4 0,1 0 2 16,-2-2 2-16,-1 2-2 0,1-1-2 16,-1 0 2-16,-1-1 4 0,-3 1-4 15,1-2-2-15,-1-1 0 0,-1 3 6 16,1 0-4-16,-1-1-2 0,-1 0 0 15,0-2 6-15,5-1-4 0,-7 1-2 0,5-2 4 16,-5 2 0-16,5-3-1 0,-1 0-2 16,-2 1 3-16,3-3-4 0,-1 2 3 15,1-1-2-15,1 1 2 0,-3-1 1 16,1 1-1-16,3 0-1 0,-5-1-1 15,-2 2 3-15,-1-3-2 0,-3 1-1 0,-2 0 0 16,-2 1 3-16,-2-1-2 16,4 0-2-16,-2 0 2 0,0 1 2 15,0 0-2-15,3-2-1 0,-1 0 2 16,4 0 0-16,-2 0 0 0,5 0-1 0,-1 0 0 15,4 0 1-15,5-2 0 0,0 0-2 16,1 0 1-16,-1 2 1 0,-3 0-1 16,1 0-1-16,-1 0 1 0,1 0 1 15,2 0-1-15,1 0-1 0,1 1 1 16,2 3 2-16,-1-1-3 0,-1 0 0 0,4 4 1 15,0-1 2-15,2 2-2 0,-3-1-2 16,3 2 3-16,0-1 0 16,0 0-1-16,-2 0-1 0,0 1 0 15,-1 0 13-15,-1-3-16 0,-2 3 2 0,0-3 1 16,1 1 2-16,-1-1-1 0,2 0-2 15,-1 2 2-15,-3-3 2 0,2 1-2 16,-5-1-1-16,1-2 0 0,-1 0 3 16,-3 0-2-16,-1-1-1 0,-4 0 0 15,1-1 3-15,-1 0-2 0,-6 1-1 0,2 0 0 16,0 0 3-16,-2-2-2 0,2 1-1 15,1-1 1-15,3 0 0 0,0 0 1 16,7 0-1-16,-3 0 0 16,7 0 0-16,3 0 1 0,5 0-3 15,-2 0 2-15,0 0 1 0,-5 0 0 0,-1 0-3 16,-7 0 2-16,-1 0 1 0,-3 0-1 15,0 0 0-15,1 0 0 0,1 1 0 16,-2 2 0-16,3-1 0 0,-1 0-1 16,-2 0 3-16,0 0-3 0,3 0 1 15,-1 0 0-15,7 0 0 0,-1 0 1 0,3-1-3 16,-3-1 3-16,3 1 0 0,-3-1-1 15,1 1-2-15,-3-1 3 0,-3 0 0 16,-1 2-1-16,-2-2-1 16,1 3 0-16,-5-2 1 0,2-1 0 0,-2 0-1 15,-2 0 1-15,2 0 1 0,3 0-1 16,1 0-2-16,2 0 2 0,7 0 2 15,-1 0-2-15,7 0-2 0,0 0 3 16,-1 0 0-16,-5 0-2 0,0 0-1 16,-1 0 2-16,-4 0 1 0,7 4-1 0,-2-3-2 15,-1 2 3-15,1-1 0 0,-1 1-1 16,-3 1-1-16,-1-2 0 0,0 0 3 15,-1 1-2-15,1 0-2 0,-4-1 2 16,5 1 2-16,-1-1-3 0,1 3 0 16,1-2 1-16,-2-1 2 0,5 2-3 15,-2-1 0-15,3-1 1 0,-1-2 2 16,-1 2-3-16,1-1-1 0,-7 1 2 15,5 0 1-15,-5 1-1 0,-2-2-1 16,-2 0 1-16,1 0 2 0,-3 0-3 0,-2-1 0 16,2 0 2-16,0 0 0 0,4 0-1 15,-2 0-2-15,5 0 3 0,-3 0 0 16,11 0-1-16,1 0-2 0,5 0 3 15,4 0 0-15,-4 0-2 0,0 0 0 16,-3 0 2-16,-1 0 0 0,0 3-2 16,-5 2 0-16,3-1 1 0,2 3 2 15,-3-2-3-15,-1 0 0 0,-3 0 1 16,1-3 2-16,-1 1-3 0,-1 1 0 15,1-1 1-15,-4-1 2 0,1 0-3 0,-1 0 0 16,2 2 1-16,1-2 2 0,1 0-3 16,-1 0 0-16,1-2 2 0,1 2 0 15,-5-2-2-15,2 2 0 0,-3-2 2 16,-3 1 0-16,-2-1-1 0,0 0-2 15,0 1 3-15,-4 0 0 0,4 0-2 16,-4-1 0-16,5 0 2 0,-5 0 1 16,4 0-3-16,-2 0 0 0,2 0 2 15,-2 0 0-15,0 0-2 0,0 0 0 16,2 0 2-16,-2 0 1 0,-2 0-3 15,4 0 0-15,-4 0 3 0,0 0-1 0,0 0 0 16,0 0-1-16,0 0-1 0,0 0 3 16,0 0-2-16,0 0 0 0,0 0 1 15,0 0 0-15,0 0-2 0,0 0-8 16,-4 0-22-16,-4 4-30 0,0-2-47 15,-3-2-188-15</inkml:trace>
  <inkml:trace contextRef="#ctx0" brushRef="#br0" timeOffset="79868.56">27257 9857 110 0,'6'0'41'0,"7"0"-26"15,-1-1 15-15,3-2 0 0,1 0 0 0,3 0-8 16,3 2-7-16,3-1 2 16,2 2 8-16,0 0 6 0,0 0-16 15,0 0 1-15,0 0-2 0,2 0-4 16,-1 0 1-16,6 0-2 0,1 0 1 0,0 3-4 15,0 2-1-15,2 0-2 0,2 1-2 16,9-3 1-16,8 0 0 0,2-1-1 16,6 0 1-16,0 1 1 0,-4-1-3 15,-4 1 0-15,-5-2 1 0,-1 1 0 16,-3 1-1-16,-1-1 0 0,-1 0 2 0,-3 1-1 15,-5-2-2-15,-4 1 1 0,-4-2 1 16,0 0-2-16,-4 0 1 16,-1 0 0-16,3 0 2 0,2 2-1 15,2 0 1-15,4 0 2 0,3-1 2 0,5 0-1 16,0 2-2-16,-5-2 1 0,5 3 0 15,-4-2-1-15,-1 1-2 0,-1-1 1 16,-2 2-1-16,2 0-1 0,-4-1 0 16,2 3 0-16,-4-4 1 0,2 2 0 15,1 1-1-15,-1-1 0 0,4-3 2 16,-2 0-1-16,4-1-2 0,-2 0 2 0,5 0 1 15,-1 0-1-15,3 0-2 0,-3-1-1 16,-2 0 4-16,0 1-1 16,-1-1-1-16,-3 1-1 0,-4-2 2 15,2 1-1-15,-6 0 0 0,-5-1-1 0,-1 0 2 16,2 2-1-16,-2-3 0 0,1 1 0 15,1-1 0-15,4-1 0 0,0 1 0 16,2 1-1-16,0-1 2 0,0-1-1 16,2 2-1-16,0-1-1 0,-5 3 4 15,3-1-1-15,2 1-5 0,-4 0 4 0,4 0 0 16,2 0-2-16,-2 0 1 0,2 0 1 15,-2 0-3-15,3 0 3 0,-1 3-2 16,2 2 1-16,4 1 2 16,4-3 0-16,5 2-2 0,2-2 1 0,5 0 1 15,-1 1-1-15,2 1-1 0,-4-2 1 16,1 2 1-16,-3-1-1 0,2-1-1 15,-5 2 0-15,5-2 2 0,-3 3 0 16,-3 0-3-16,4-1 2 0,-9 1 0 16,0-2 1-16,-4 1-2 0,-1-1 1 0,-7 1 0 15,-5 0 0-15,-1-2 0 0,-6 0 0 16,-1-1 0-16,-3 1 0 0,-5 0 0 15,-2-2 0-15,-4 1 0 0,4-1 1 16,-4-1-2-16,7 0 1 0,-5 0 1 16,4 1 1-16,-2-1-3 0,3 0 0 15,-1 0 3-15,8 0 0 0,9 3 0 16,8-2-3-16,6-1 4 0,9 0-3 15,-3 0-1-15,1 0 1 0,2 0 1 16,-3 0 0-16,-2 1-3 0,-1 2 3 0,1 0 2 16,3 4-2-16,-1-1-1 0,1 1 0 15,-3-1 2-15,0 1-2 0,-5 0 0 16,1-1 0-16,-6 0 1 0,-4 1-1 15,-2 0-1-15,-7-4 1 0,-3 3 1 16,0-2 0-16,-3 1-3 0,0 1 2 16,-3-1 1-16,1 1 0 0,-4-2-2 15,-1-2 0-15,-1-1 2 0,-6 3-1 16,0-3-3-16,2 1 0 0,-2 0 0 15,0 1-9-15,0 2-14 0,0 0-15 0,-2-1-13 16,-11-4-68-16,-3 0-143 0</inkml:trace>
  <inkml:trace contextRef="#ctx0" brushRef="#br0" timeOffset="82946.73">20799 6353 139 0,'0'0'44'0,"0"-1"-1"0,0 0 10 0,0-1-12 16,0 0-7-16,0 2-12 0,0-1-2 15,0-2-1-15,0 2-5 0,0 0-7 16,7 0 4-16,-3-1 5 15,0 1-6-15,-2 1-2 0,0 0-3 0,2 0-2 16,-2 0-2-16,0 3-1 0,2 3 1 16,1 0-7-16,1 0-17 0,2 0-19 15,0 1-18-15,3-3-32 0,-5-4-54 16</inkml:trace>
  <inkml:trace contextRef="#ctx0" brushRef="#br0" timeOffset="83142.75">21176 6372 132 0,'0'0'44'15,"0"0"-10"-15,0 0 1 0,0 0-13 16,0 0-5-16,0 0-12 0,0 0-9 15,0 6 4-15,0 1-15 0,2 1-35 0,0-5-32 16,2-3-21-16</inkml:trace>
  <inkml:trace contextRef="#ctx0" brushRef="#br0" timeOffset="83342.75">21504 6349 112 0,'0'-3'56'0,"0"-1"-26"0,0 2 20 16,0 1-20-16,0-1-7 0,0 2-10 16,0 0-11-16,0 0-4 0,4 0-6 15,-4 0-1-15,5 5-28 0,1-2-23 16,-4-1-37-16</inkml:trace>
  <inkml:trace contextRef="#ctx0" brushRef="#br0" timeOffset="83526.77">21880 6271 39 0,'3'0'140'15,"-3"0"-101"-15,0 0-2 0,0 0-10 16,0 0-6-16,2 0-15 0,2 0-6 15,2 0-11-15,4 0-15 0,1 0-33 16,-1 0-53-16</inkml:trace>
  <inkml:trace contextRef="#ctx0" brushRef="#br0" timeOffset="83705.78">22445 6228 141 0,'0'0'42'0,"0"-4"2"15,0 2-4-15,0-1-22 0,4 2-10 16,0 0-9-16,2 1-3 0,0 0-2 0,5 0-21 16,-3 0-39-16,2-4-51 0</inkml:trace>
  <inkml:trace contextRef="#ctx0" brushRef="#br0" timeOffset="83876.78">22960 6222 180 0,'0'0'36'16,"0"-4"7"-16,0-1-15 0,2 0-6 0,0 3 0 16,2 1-19-16,2 0-7 0,4 1-19 15,-1 0-52-15,1-5-64 0</inkml:trace>
  <inkml:trace contextRef="#ctx0" brushRef="#br0" timeOffset="84038.8">23371 6175 153 0,'4'-4'32'0,"-2"-2"-12"0,2 3 11 16,2 1-5-16,3-1-13 0,1 2-14 15,9-1-13-15,3-1-48 0,3 0-35 16</inkml:trace>
  <inkml:trace contextRef="#ctx0" brushRef="#br0" timeOffset="84190.81">23857 6158 6 0,'4'1'106'0,"-4"0"-78"16,0-1 66-16,0 0-41 0,0 0-26 0,0-1 0 15,0-4-8-15,0 4 5 0,0-1-9 16,0 2-10-16,4 0-5 0,0 0-2 16,4 0-1-16,5 0-7 0,7 5-38 15,3-2-36-15,14-1-58 0</inkml:trace>
  <inkml:trace contextRef="#ctx0" brushRef="#br0" timeOffset="84368.82">24351 6229 116 0,'0'0'110'0,"0"0"-69"16,0 0 17-16,0-2-22 0,0-2-7 15,-2 1-1-15,2 2-13 0,0 0-10 16,0 1-9-16,2 0-3 0,8 0 1 16,7 0-8-16,7 0-19 0,12 2-16 15,1 1-4-15,4 4-8 0,-4-1 52 16,-6 2-77-16,-6 0 12 0,-4 1 53 0</inkml:trace>
  <inkml:trace contextRef="#ctx0" brushRef="#br0" timeOffset="84474.83">24686 6277 8 0,'16'3'25'0,"-1"2"-17"0,-3-4 29 0,-2 0 28 16,-6-1-24-16,-1 0-20 0,-1 0 35 15,-2 0 13-15,2 0-44 0,0 0-19 16,2 0-3-16,0-5 1 0,6 3-6 15,3-1-1-15,9 3-19 0,1 0-30 16,14 0-54-16,5 0 49 0,5-2 48 16</inkml:trace>
  <inkml:trace contextRef="#ctx0" brushRef="#br0" timeOffset="84613.83">25190 6308 133 0,'0'0'89'16,"4"0"-33"-16,-2 0-8 0,4-3-25 16,5 0 14-16,1 0-10 0,0-2-25 15,3 3-4-15,-1-1 5 0,-1-2-1 16,-1 1-10-16,1 2-20 0,5 1-7 15,5 0-38-15,8 0 34 0,-6-2-95 16</inkml:trace>
  <inkml:trace contextRef="#ctx0" brushRef="#br0" timeOffset="85700.9">18827 6172 107 0,'0'0'31'0,"0"0"-6"15,2 0 10-15,7 0-4 0,-1 0 4 16,6 0-12-16,3 0-5 0,4-2-3 15,-1-3 3-15,5 0-3 0,6 1-2 16,4-2 9-16,2 1 5 0,1-1-12 16,-7 3-3-16,-2 0-7 0,-5 2 0 15,-3-1-2-15,-4 2-5 0,-5-1-6 16,-4 1-21-16,3 0-26 0,-9 0-53 15,-2-1-52-15</inkml:trace>
  <inkml:trace contextRef="#ctx0" brushRef="#br0" timeOffset="85945.9">18846 6282 56 0,'0'6'115'0,"0"0"-91"16,12 4 19-16,7-1-6 0,2 1 9 0,5-2-20 15,1 1-12-15,4 3-7 16,-4 1 4-16,2 4-1 0,-6-1-5 15,-4 2-3-15,-5-1 1 0,-10-1 0 16,-4 1 0-16,0-1-1 0,-10 2 3 0,-9 2-3 16,-4 4 0-16,-5-2 0 0,-1 1 0 15,-2-2-1-15,4-3 0 0,0-1-2 16,12-4-5-16,5-4-6 0,8-2-5 15,2-1-34-15,6-5-27 0,9-1-36 16,-1 0-29-16</inkml:trace>
  <inkml:trace contextRef="#ctx0" brushRef="#br0" timeOffset="86189.92">19402 6338 47 0,'2'-1'111'0,"-2"1"-87"15,0 0-17-15,0 4 20 0,0 9 6 16,0 4-18-16,0 5-10 0,0-1-1 15,0 0-3-15,0-2-1 0,0-2 1 0,0-4 2 16,8-1-2-16,3-2 10 0,-1-5 19 16,7-3 25-16,-3-2-36 0,3-7-16 15,-1-8 8-15,3-5 2 16,-1-4-4-16,3-1-3 0,-2-2-3 0,-5-2 0 15,-4 3-3-15,-3 0-10 0,-1 5-12 16,-4 0-16-16,0 3-41 0,-2-2-40 16</inkml:trace>
  <inkml:trace contextRef="#ctx0" brushRef="#br0" timeOffset="101076.78">19404 10184 91 0,'0'-10'33'0,"-4"-1"4"16,0 2-4-16,4-1-5 0,-4 0-4 15,0 0-3-15,-1 0-4 0,1-1 1 16,4 0-1-16,-4 2-3 0,0-2-2 15,0 2 3-15,-2-1 0 0,-1 0-1 0,1 2-1 16,-2 0-1-16,0 1 1 0,-3 1-3 16,3 4-6-16,-4 1 2 0,1 1 0 15,-1 0-6-15,-5 8 2 0,1 6-1 16,-5 2 1-16,5 4-2 0,-7 2-1 15,2 3 3-15,5 5-1 0,1 3-1 16,3 2-1-16,8 2 2 0,0-4 1 16,4-1-4-16,6-4 0 0,8-5 3 15,7-3-1-15,2-6-2 0,4-5 0 16,1-8 0-16,3-1-1 0,3-1 0 0,-3-14 2 15,0-3 1-15,-5-3 1 0,-1-1-1 16,-6-4 0-16,-3-1 0 0,-5-4 1 16,-3 3-1-16,-2 0 0 0,-4 6 4 15,-2 2 0-15,0 1-3 0,-6 5 0 16,-4 0 1-16,-5 4 0 0,3 1-2 15,-5 5 0-15,1 1 0 0,-1 3 0 16,5 0-6-16,-3 0-10 0,7 7-21 16,6 7-17-16,2 5-18 0,0 3-21 15,0-1-29-15</inkml:trace>
  <inkml:trace contextRef="#ctx0" brushRef="#br0" timeOffset="101404.8">19741 10341 55 0,'0'0'56'0,"0"0"-37"15,-4 12-6-15,-2 2 2 16,4 5 2-16,0 1-1 0,2 1-6 0,0 1-1 16,0-3 5-16,0-4 3 0,0-2-4 15,4-3 5-15,2-7 1 0,0-3 2 0,2 0 6 16,3-3 2-16,-1-10-3 15,4-7-8-15,1-2-8 0,1-5-2 16,3-1 0-16,-2-2-6 0,1-2-2 16,-1 2 1-16,-1-1-1 0,1 2 1 0,1 1-22 15,-1 3-26-15,-7-4-50 0,-1-1-73 16</inkml:trace>
  <inkml:trace contextRef="#ctx0" brushRef="#br0" timeOffset="103097.89">19656 10202 15 0,'0'-5'62'16,"0"0"-36"-16,0 1 1 0,0 2-3 0,0-1-3 15,0 1-2-15,0-2-4 0,-2 3 2 16,2 0-3-16,-4 1-4 0,0 0-3 16,4-2 3-16,-2 2 0 0,0-1 0 15,0 1 1-15,0 0-2 0,2-2 4 16,0 2 1-16,0-2-2 0,0 1 3 15,0-1-2-15,0-1 2 0,0-1-6 0,0 0 2 16,0 1 2-16,0 0 5 0,0 3-5 16,0 0 3-16,0 0-4 15,0 0-10-15,0 1-1 0,4 8 6 16,0 5 2-16,10 24 0 0,-7-16-5 15,-1 3-1-15,0 2-1 0,2 0-4 16,3 4-10-16,-3-2-26 0,6 1-32 16,-3-2 7-16,-3-3-80 0</inkml:trace>
  <inkml:trace contextRef="#ctx0" brushRef="#br0" timeOffset="106157.07">20878 12158 50 0,'0'-4'50'0,"0"1"-25"16,0-2 7-16,0 3-6 0,-2-2-3 0,-4-1 0 16,4 3-3-16,0-1-5 15,-3 1 2-15,3-1-3 0,0 1 0 16,0-1 3-16,0-1 1 0,-2-1 1 15,4 2-5-15,-2 1-3 0,0 1 2 0,0-1 1 16,0 0-4-16,0 2-4 0,2-1 1 16,0 1-5-16,0 0 0 0,0 0-6 15,2 0 4-15,4 0 1 0,6 0 1 16,3 0-2-16,1-7 0 0,5-4 0 15,2-1 1-15,-3-5-1 0,5-1-1 0,0-3 3 16,-6-2-1-16,1 0-1 0,-7-1 1 16,-3 2 1-16,-6 0-2 15,0 3 1-15,-4-2-1 0,0 4 2 16,-8-1 0-16,-11 3-1 0,1 5 1 0,-7 1-4 15,0 4 4-15,0 5-2 0,3 0-2 16,-3 5 4-16,4 8 0 0,3 4 0 16,-1 2 2-16,2 8 2 0,3 4 3 15,4 6-5-15,-5 5 2 0,5 1-2 16,8-2 3-16,2-1-4 0,0-6-1 0,2-1 0 15,10-4-1-15,1-4-1 0,5 0 1 16,1-1 0-16,4-3-4 0,1-3 2 16,12-5-9-16,-1-4-40 15,2-6-26-15,4-3 35 0,-4 0-118 0</inkml:trace>
  <inkml:trace contextRef="#ctx0" brushRef="#br0" timeOffset="106814.1">21459 12174 25 0,'0'-11'190'0,"-8"0"-118"16,-5 2 17-16,1 5-32 0,-1 3-21 16,1 1-10-16,2 0-10 15,1 1-4-15,5 4-3 0,2 0-8 0,2 2-1 16,0 0-1-16,0 2 2 0,6-2-1 15,7 1-8-15,3-6-10 0,5-2-11 16,2 0-19-16,1-1-13 0,1-8-10 16,2-2-12-16,0-3-2 0,0-1 67 15,-4-1-28-15,-1-1 15 0,-3 2 26 0,-9-1-2 16,-1 1 11-16,-5 3 7 0,-4 1 13 15,0 3 11-15,-2 3-2 0,-9 4-6 16,1 0 1-16,-5 1-6 0,1 0-1 16,0 6-1-16,-3 6-8 0,3 3-1 15,-1 2-1-15,1 2-2 0,1 3-2 16,3-1 0-16,6-1-2 0,2-3-3 15,2-1-2-15,0-2 0 0,4-3 2 16,4 1-1-16,4-6-6 0,1-1 4 16,-1-5 5-16,3 0-2 0,-7-1-1 0,2-8 1 15,-3-1 2-15,-5-2 4 0,0 1 7 16,-2-1 8-16,0 2 0 0,0 0-4 15,0 6 0-15,0-1 0 0,0 3-1 16,0 2-5-16,0 0-5 0,0 5-10 16,0 9 6-16,0 6-1 0,0 4-4 15,8 5 2-15,-2 5 2 0,2 5-2 16,1 3-9-16,5 4 3 0,-1 5 1 15,3-1-15-15,-4 3 6 0,-1-2-15 16,-1-3 8-16,-6-5 18 0,-2-7 1 0,-2-6-13 16,0-8 1-16,-8-3 11 0,-2-7 2 15,-1-4 1-15,1-6 6 0,-6-1 3 16,-1-1 4-16,-2-1 14 0,-3-9 1 15,1 0-4-15,0-2-6 0,-1 1-4 16,-1-1-5-16,4 0 0 0,1 4-6 0,-1 1-2 16,7 2 2-16,1 2-2 15,9 1-3-15,-2 2 2 0,4 0 0 16,0 5-2-16,0 9 0 0,0 2-10 15,13-2-26-15,-1-4-43 0,2-2-100 0</inkml:trace>
  <inkml:trace contextRef="#ctx0" brushRef="#br0" timeOffset="107673.15">22527 11901 86 0,'0'-11'29'0,"0"-1"10"0,0 0 9 16,0-1-2-16,0-1-7 0,-2 4 0 16,-2 1 1-16,2 3 2 0,0 2-9 15,0 4-3-15,2 0-6 0,0 1-16 16,0 13-3-16,0 4 7 0,0 5-1 15,0 2 0-15,2 3-5 0,-2 1 2 16,0 1 0-16,0 1 0 0,0-2-5 16,0-3-1-16,0 1 0 0,0-3 2 0,-4-1-3 15,4-1-1-15,-2-2 0 0,2-2 3 16,0-1-7-16,0-5-12 0,0-1-19 15,8-6-30-15,3-4-44 0,-1-1-122 16</inkml:trace>
  <inkml:trace contextRef="#ctx0" brushRef="#br0" timeOffset="107874.17">22873 12204 21 0,'0'0'263'15,"0"0"-202"-15,0 0 2 0,0 0-20 0,-2 0-13 16,0 0-18-16,-1 0-5 0,1 0-6 0,2 0-2 16,0 6-2-16,0 0-11 15,0-2-29-15,7-1-42 0,-1-3-57 16</inkml:trace>
  <inkml:trace contextRef="#ctx0" brushRef="#br0" timeOffset="108269.19">23160 11824 109 0,'0'-5'107'0,"0"2"-44"15,0 3 4-15,-2 0-23 0,-2 3-19 16,-4 12-4-16,-3 7-4 0,-1 6-3 0,-1 4-2 15,-1 4 5-15,2 0-4 0,1 1-3 16,3 3-3-16,4-1-2 0,0-1 0 16,4-3-2-16,0-1-1 0,0-5-2 15,4-4 2-15,8-3 0 0,3-3-2 16,5-4 0-16,1-6 1 0,6-3-3 0,-2-6 2 15,2 0-4-15,-3-6 1 0,-3-7 3 16,-2-2-2-16,-5-1 2 0,-1-2 1 16,-9-1 1-16,0 0-3 15,-4 0 1-15,0 0 2 0,0 2-1 16,-8 0-2-16,-7 3 1 0,-1-1 1 0,-3 2 0 15,-4 3-2-15,2 1 0 0,-1 4 2 16,3 5 0-16,-4 0-3 0,7 3-5 16,1 9-5-16,5 1-6 0,6 1-16 15,4-2-26-15,0 0-17 0,0-6-41 16,4-2-67-16</inkml:trace>
  <inkml:trace contextRef="#ctx0" brushRef="#br0" timeOffset="108610.21">23458 11815 84 0,'-2'-7'140'0,"2"-2"-99"15,0 0 7-15,6 2-20 0,6 0-12 16,9 0 5-16,4 2-7 0,6 3-9 16,0 2-1-16,0 0-3 0,0 0 1 15,-4 6-2-15,-5 4 0 0,-3 3 2 16,-3 4-1-16,-3 1-1 0,-7 6 5 15,-4 3-1-15,-2 4 4 0,-10 1-2 16,-9 3 6-16,-4 1-6 0,3 1-1 16,-3 2 0-16,-2-2-1 0,5-3-1 0,-1-4 0 15,9-4-3-15,5-5 0 0,7-2-2 16,0 0 4-16,0-2-21 0,7 1-1 15,3-4-34-15,0-3 43 0,-2-6-188 16</inkml:trace>
  <inkml:trace contextRef="#ctx0" brushRef="#br0" timeOffset="108942.23">24088 12117 2 0,'2'-5'182'0,"-2"3"-113"0,0 2-32 15,0 2-26-15,0 13 15 0,0 6 6 16,-2 5-9-16,-2 5 0 0,-2 1-9 15,4 0-6-15,0-4-3 0,2-4 3 16,0-3-3-16,2-7 0 0,6-6 2 0,2-5 2 16,3-3 2-16,5-1 4 0,5-16 0 15,6-11 0-15,4-6-5 0,4-7-4 16,-2-4-5-16,1-1 3 0,-7-1-2 15,2 0-3-15,-5 1-1 0,1 4-1 16,-6 3-22-16,-4 6-32 0,-13 0-29 0,-2 2-80 16</inkml:trace>
  <inkml:trace contextRef="#ctx0" brushRef="#br0" timeOffset="110502.32">25686 11980 133 0,'0'-14'67'0,"0"1"-5"0,0-1-13 16,0 0-5-16,-2-1-7 0,0 1-4 16,-2 4-12-16,2 2 0 0,0 2-3 15,-2 0-3-15,1 0-5 0,-5 1 0 16,2 4-2-16,0 0-2 0,-5 1-1 15,1 0-2-15,0 0 0 0,-3 8-3 16,-1 4 1-16,4 6 0 0,-3 4 1 0,7 4 0 16,2 1-2-16,0 1 0 15,4 0 1-15,0-1 2 0,4-3-5 16,10-3 1-16,5-5 4 0,-1-5-3 0,7-2 0 15,0-7 0-15,2-2 3 0,-2 0-3 16,-2-12-1-16,-3-6 1 0,-1-2 2 16,-5-3-2-16,-3-1-1 0,-3 0 2 15,-4-1 1-15,-2 2 0 0,-2-1-2 16,0 4 1-16,0 0 0 0,-4 2 1 15,-2 1-3-15,-3 2 1 0,5 3 2 16,2 4-2-16,2 4-1 0,0 4 0 16,0 0-2-16,9 5 2 0,3 8-2 15,2 5 3-15,3 3-4 0,-3 3-4 0,3 1-4 16,-3 0 0-16,-1-3 3 0,1-2 2 15,-3-3 3-15,-1-7 2 0,-2-4 1 16,-4-5-2-16,3-1 1 0,-3 0 6 16,4-11 0-16,-2-2-1 0,2-2-2 15,3 0 4-15,-3 3 2 0,-2 0-7 0,5 3-1 16,-1 4 1-16,4 0 2 0,5 5-4 15,6-1 3-15,4 1-7 16,6 0-12-16,6 0-30 0,5 0-24 16,1 0-24-16,1 0-53 0</inkml:trace>
  <inkml:trace contextRef="#ctx0" brushRef="#br0" timeOffset="111286.36">27272 11612 52 0,'0'-1'113'0,"4"1"-73"0,0 0 1 16,0 0 6-16,2 10-7 0,0 5 4 15,-2 4-12-15,-1 0-9 0,-3 7-2 16,0 0-6-16,0 3 0 0,-9 3-3 16,-7 3 5-16,1 3-8 0,-3-2 6 15,3-1-2-15,5-8-4 0,6-6-2 16,4-7-4-16,0-2-1 0,0-3-1 0,2-3 1 15,8-1-2-15,7-5 2 0,3 0 3 16,3-3-2-16,8-8-2 0,0-1-2 16,6 1 4-16,-2 2-3 0,1 0-1 15,-3 3 1-15,-2-1 2 0,0 2-3 16,-7 0-2-16,1 1 3 0,-6 1-4 15,-5 2-5-15,-3-1-3 0,-3 2-7 16,-2 0-12-16,0 0-15 0,1 0-25 16,-1-3-27-16,-4-3-71 0</inkml:trace>
  <inkml:trace contextRef="#ctx0" brushRef="#br0" timeOffset="111524.37">27604 11702 72 0,'0'11'221'0,"0"0"-190"0,-2 3 23 16,-6 3 4-16,-2 4 1 0,-3 2-1 15,3 2-21-15,2-1-18 0,4 1-5 0,-3 5-5 16,5-3-6-16,-2 5 0 0,2-5 2 15,2-3-2-15,2-1-3 0,11-1-8 16,-1-3-13-16,7-3-6 0,3-6-54 16,-1-10-65-16,2 0-143 0</inkml:trace>
  <inkml:trace contextRef="#ctx0" brushRef="#br0" timeOffset="111709.38">27954 11904 51 0,'0'0'269'15,"0"0"-199"-15,-4 0 7 0,1 0-28 16,3 0-17-16,-2 0 4 0,2 0-20 16,0 0-14-16,0 4-4 0,0 1 2 0,2 0-1 15,7 0-16-15,3-1-29 0,3-2-43 16,-5-2-96-16</inkml:trace>
  <inkml:trace contextRef="#ctx0" brushRef="#br0" timeOffset="111903.4">28375 11632 39 0,'-6'0'8'0,"4"0"4"16,2 0-11-16,-2 3-6 0,0 0-21 16</inkml:trace>
  <inkml:trace contextRef="#ctx0" brushRef="#br0" timeOffset="112342.42">28375 11632 42 0</inkml:trace>
  <inkml:trace contextRef="#ctx0" brushRef="#br0" timeOffset="112758.43">28375 11632 42 0,'15'-53'132'0,"-13"45"-79"0,-2-2 6 0,0 2-7 16,0-1-11-16,-8 2-7 0,-3 0-7 15,-1 2-5-15,-5 2-8 0,-1 1-3 0,-5 2-3 16,-4 0 1-16,4 7-2 0,-1 1 3 15,1 4 5-15,6-1-6 0,9 2-1 16,4 1-2-16,2 0-4 0,2 6-1 16,0-1-1-16,6 3 0 0,9 2 2 15,1 1-1-15,3 3-1 0,1 2 0 0,3-1 1 16,-2 0 0-16,1 4-2 15,-1 0 0-15,2 2 2 0,-2 0 0 16,-1-3-2-16,-5-2 1 0,-3-5 1 16,-6-3 0-16,-6-5-2 0,0-1 1 0,-8-3 1 15,-6-2 0-15,-3-4-1 0,-2-2 0 16,3-3 2-16,-7-2-3 0,2 0 1 15,5 0 0-15,-5-6 2 0,7-3-1 16,3-2-1-16,3-4 1 0,4-2 2 16,4-4-1-16,0-3-3 0,4-4 0 15,11-2 2-15,3-3 0 0,3-3-3 0,4 3 2 16,2-2 0-16,-3 1 0 15,1 1 0-15,0 0-2 0,-4 3 4 16,4 0-2-16,-11 4-1 0,-2 2 0 16,1 4 3-16,-9 3-2 0,2 4 0 0,-4 2-1 15,-2 4 3-15,0 2 0 0,-4 3-2 16,-8 2-2-16,-3 0 1 0,1 2-1 15,-5 8-14-15,5 2-10 0,1 1-14 16,9 0-37-16,0-3-39 0,4-3-109 16</inkml:trace>
  <inkml:trace contextRef="#ctx0" brushRef="#br0" timeOffset="113099.46">28828 11515 299 0,'0'-4'56'0,"0"2"16"15,6 1-56-15,11-1-2 0,8 2 18 16,1 0-8-16,8 0-12 15,-1 0-4-15,-2 4-5 0,0 3 0 0,0 1-3 16,-4 2 3-16,-7 2 0 0,-3 2-2 16,-7 1 3-16,-6 4 1 0,-4 0-1 15,-4 2-5-15,-8 4 5 0,-11 4 1 16,-4 1-2-16,-6 2 1 0,0 2-2 15,2 0 1-15,2 0-1 0,6-1-2 0,3 1-1 16,7 1 2-16,1 1-2 0,8 8-8 16,-3-2-18-16,7 3 23 0,0-1-76 15,5-8-112-15,5-3-14 0</inkml:trace>
  <inkml:trace contextRef="#ctx0" brushRef="#br0" timeOffset="115135.58">23458 13285 36 0,'0'-4'100'0,"0"-1"-66"16,0 0-11-16,0 2 3 0,0 1-1 15,0-3-12-15,0 5-1 0,0-1-4 16,0 1-3-16,0-1 8 0,0 0 1 16,0 0 4-16,0-2-4 0,-4 1 3 0,-3-1-2 15,5 1 0-15,-4-2-9 16,6 1 7-16,-6-2-4 0,4 2-2 15,-4-1-4-15,-1-2 0 0,1 1 0 16,-4-1-1-16,-3 2-2 0,1 2 3 0,0 2 0 16,-3 0-3-16,1 0 0 0,-3 3 2 15,5 5 3-15,-1 1-3 0,3 4 0 16,-2 4 2-16,1 2 3 0,5 3-5 15,2 0 0-15,4-1 0 0,0-4-3 16,0-2 2-16,10-4-2 0,5-3 3 0,1-4 0 16,3-4-1-16,6 0 0 0,-5-5 0 15,7-9 4-15,-2-5-4 16,2-3-2-16,-4 0 3 0,-3 0-2 15,-3 0 0-15,-3 1 0 0,-5 4 1 0,-5 3 1 16,0 5-2-16,-4 3 0 0,0 4 3 16,0 2 1-16,0 0 0 0,0 0-9 15,-6 15 5-15,2 5 3 0,-3 3-3 16,5 3 0-16,0 0 2 0,2 3-2 15,-4 3 0-15,2-2-2 0,2 1 4 0,0-5 0 16,0-2-2-16,0-4-2 0,8-6 2 16,3-2-4-16,5-6-22 0,1-3-3 15,1-3-1-15,3 0-55 16,-2-14-33-16,-7-3-76 0</inkml:trace>
  <inkml:trace contextRef="#ctx0" brushRef="#br0" timeOffset="115451.6">23776 13300 10 0,'0'0'56'0,"0"0"49"16,2 3-78-16,0-2 20 0,2 0 8 16,-2 1-9-16,0 0-10 0,0-2-7 15,1 2-8-15,-1 0-3 16,2-2-4-16,0 0-8 0,2 0 2 0,4-2 0 15,1-6-3-15,3-2-3 0,-3 0 0 16,-1 3-4-16,2-2 4 0,-5 3-2 16,-1 2 0-16,0 3 0 0,-4 1 1 15,2 0-2-15,-2 0-1 0,0 7 2 16,2 3 2-16,-2 4-2 0,3 3 0 0,1 2 1 15,0 2 3-15,2 2-3 0,-2 1 0 16,1-1 1-16,3-4 1 0,-2-1-4 16,5-2 1-16,-3-2 0 0,2-4 0 15,1-4-11-15,-3-2-17 0,3-4-26 16,-1 0-27-16,-2-8-73 0</inkml:trace>
  <inkml:trace contextRef="#ctx0" brushRef="#br0" timeOffset="115631.61">24150 13296 30 0,'4'6'140'0,"-4"1"-97"0,0 2-24 16,0 1 33-16,0 2-18 0,0 1-2 16,0 0-3-16,0 0 5 0,0-2-25 15,0-1-2-15,9 0-7 0,-1-4 0 16,2-2 2-16,3-2-4 0,1-2-14 15,3 0-21-15,3-1-25 0,1-10-41 16,-2-4-79-16</inkml:trace>
  <inkml:trace contextRef="#ctx0" brushRef="#br0" timeOffset="115819.62">24452 13292 105 0,'-14'17'60'0,"-3"7"-27"0,-2 4 33 16,1 3-23-16,-3 3-6 0,0 5 0 0,-3 1-5 15,1 5 2-15,-2 5-11 16,0 4-6-16,3 2-7 0,5-7 18 15,9-6-13-15,6-15-14 0,2-9-3 16,10-10-7-16,7-6-8 0,7-3-25 0,1-5-14 16,4-14-32-16,-2-8-25 0,-2-2-101 15</inkml:trace>
  <inkml:trace contextRef="#ctx0" brushRef="#br0" timeOffset="116239.64">24609 13382 118 0,'0'5'47'16,"0"3"-9"-16,-2-1 18 0,-2-1-14 15,2-4-8-15,2 0-3 0,0-2-9 16,0 0 2-16,0 0 2 0,0 0-2 15,0 0-2-15,6-6-2 0,4-8-13 16,3-5 1-16,3-4 5 0,5-4-5 0,0-3-2 16,-5-2 1-16,3-6-2 0,-3-1-1 15,-1-8-1-15,-5-3 1 16,-2-5-3-16,1-5-1 0,-5 0 0 15,0-3 2-15,-4-1-2 0,0 1-1 0,0 1 2 16,-4 8-1-16,0 10-2 0,-3 13 0 16,3 13 2-16,0 11 1 0,2 4 0 15,0 3-3-15,-2 3-2 0,0 12 3 16,0 5 2-16,2 5-3 0,-3 2 1 15,3 5 3-15,0-2-1 0,-2 3-2 0,0-2 1 16,-4-2 1-16,4 2 0 0,-3-3-3 16,-1-4 0-16,8-5-1 15,-2-5-6-15,2-3-8 0,0-2-9 16,0 1-16-16,0-1-29 0,0-6-48 0,0-3-78 15</inkml:trace>
  <inkml:trace contextRef="#ctx0" brushRef="#br0" timeOffset="116859.68">24843 12768 105 0,'0'-3'60'0,"0"1"-21"0,0-1 12 15,0 3-9-15,-4-1-6 0,1 1-6 16,-1 0-9-16,4 11-9 0,-6 12 7 15,4 4 12-15,-4 5-8 0,4 4-7 16,2 2 2-16,-2 1-2 0,2 4-5 16,0-1-3-16,0-2-2 0,0-2 1 0,0-5-3 15,0-4-3-15,0-2 1 0,0-3 2 16,0-2-5-16,0 0 2 0,0 1 2 15,0-1 1-15,0 0-4 0,0-1 1 16,-2-2-1-16,0-1 1 0,2-2-2 16,0-4 0-16,0-1-9 0,0-4-8 0,0-2-13 15,2 1-13-15,2-5-16 16,-2 1-12-16,4-2-22 0,-6 0-34 15</inkml:trace>
  <inkml:trace contextRef="#ctx0" brushRef="#br0" timeOffset="117083.69">24851 13129 109 0,'0'-7'195'16,"0"-1"-139"-16,0 7 7 0,0 1-28 15,0-1-8-15,8 1-2 16,0-1 2-16,5-1-11 0,1 2-5 15,1 0-4-15,-3 0-4 0,3 0 0 0,-1 0-2 16,-1 0 0-16,3 0 1 0,-6 0-3 16,5 0-7-16,-1 0-20 0,-1 0-13 15,-5-1-23-15,0-3-28 0,-1-4-40 16,-7-1-81-16</inkml:trace>
  <inkml:trace contextRef="#ctx0" brushRef="#br0" timeOffset="117487.71">25184 12693 56 0,'0'7'154'16,"0"4"-126"-16,-6 5-1 0,1 6 17 16,1 3-12-16,0 4 2 0,0 4-7 15,0 6-3-15,-4 7-1 0,-1 2-3 16,3 1-2-16,-2 0-4 0,4-2 0 15,4-5-10-15,0-6 3 0,4-9-2 0,6-5 2 16,1-7-5-16,-5-6-1 0,4-2 1 16,2-3-2-16,5-4-1 0,0 0 2 15,-1-2-18-15,-1-8 7 16,-1-1-11-16,0-1 8 0,-1 0-1 0,-1 0-12 15,1 0 7-15,-3 4 11 0,0 1 6 16,-3 4-2-16,-5 3 2 0,0 0 0 16,-2 0 1-16,0 1 8 0,0 6 2 15,0 0 7-15,2 7 3 0,0 1-2 16,4 1 1-16,0 1 26 0,-2-2-33 0,1-1-5 15,-1 1-4-15,6 0 1 0,-2-3 12 16,7-2-9-16,-5-3-5 0,2 1 0 16,-3-5 2-16,1-1-4 15,0-2-9-15,1 0-5 0,5-4-18 0,3-8-22 16,4-3-19-16,1-4 18 0,-5-1-47 15</inkml:trace>
  <inkml:trace contextRef="#ctx0" brushRef="#br0" timeOffset="117679.73">25694 13131 3 0,'0'6'130'0,"0"-1"-16"0,-2 4-80 16,-6 3 25-16,0 2-3 0,-1 2-12 16,-3 0-10-16,0 1-4 0,3 1-8 15,-1-1-6-15,2 2-7 0,-1-5-1 16,7-2-6-16,0-3-4 0,2-1 4 15,0-3 0-15,0-2-6 0,0 1-14 16,4-4-18-16,5 0-19 0,1 0-27 16,-2-6-45-16,-4-7-74 0</inkml:trace>
  <inkml:trace contextRef="#ctx0" brushRef="#br0" timeOffset="118399.77">25882 13152 8 0,'0'0'73'0,"0"0"64"16,0 0-74-16,0 0-9 0,0 0-4 15,0 0-6-15,0 5-11 0,0 4-19 16,-2 2 1-16,-2 1 2 0,2-2-3 16,0-1-3-16,0 0-5 0,2-3 1 0,0 0 3 15,0-1-7-15,0-1-1 0,0-1-1 16,0-1 2-16,0-2-3 0,6 0 0 15,5 0 2-15,3-2 1 0,7-7-5 16,1-2-5-16,9-1-3 0,-2-2 0 16,2-2 6-16,-2-1-20 0,-6 2 6 0,-4 1-4 15,-9 4 11-15,-2 5 1 16,-4 3-5-16,-4 2 9 0,0 0 6 15,0 2-2-15,-4 6 3 0,-2 4 5 16,-2 2-3-16,0 0-2 0,1 3 2 0,1-2 1 16,4 0-4-16,2-2 0 0,0 3 0 15,4-4 1-15,11 0 4 0,1-2-2 16,3-1-2-16,1-2 2 0,3-2-4 15,2-1 1-15,4-4 0 0,0 0 0 16,0 0-4-16,-4 0-10 0,-5 0-4 0,-5-2 2 16,-7-1-17-16,-6 3 7 0,-2 0 18 15,0 0 10-15,0 0 0 16,-6 0 0-16,-2 0 6 0,1 0 1 15,-1 0 1-15,4 0-4 0,2 0 1 0,0 0-4 16,2 0-1-16,0 0-2 0,0 0 3 16,0 0 7-16,0 0-6 0,0-1-4 15,0-5 0-15,0-1 0 0,2 1 1 16,0 1-1-16,0 1 3 0,0-2 1 15,0 5 1-15,-2-2-4 0,0 3 4 0,2 0-3 16,-2 0-4-16,4 1 1 0,-1 9 4 16,-1 3-3-16,-2 6 0 15,0 1 1-15,0 7-2 0,6 4 3 16,4 4-3-16,9 4 1 0,1 5 1 0,-7 4 0 15,-1 6-1-15,-8 0-1 0,-2 2 2 16,-2-1 0-16,0-3 0 0,0-2-1 16,-10-6 8-16,-2-8-1 0,-7-7 12 15,0-7 2-15,1-6 2 0,-1-3 0 16,1-3-6-16,-1-5-3 0,3-2-4 0,-3-3-2 15,4 0-3-15,-1-2-4 16,-1-9 3-16,5-4-2 0,-3-6-4 0,-1-2-9 16,4-4-14-16,-3-1-26 15,-1-6-48-15,-9-10-158 0</inkml:trace>
  <inkml:trace contextRef="#ctx0" brushRef="#br0" timeOffset="118571.78">25920 13011 205 0,'0'-13'138'0,"0"2"-66"0,0 5-30 0,6 1-32 16,6 4-5-16,5 1-3 0,3 0 2 15,3 0-8-15,6 1-17 0,6 6-45 16,0-6-47-16,1-1-118 0</inkml:trace>
  <inkml:trace contextRef="#ctx0" brushRef="#br0" timeOffset="118840.79">26918 12524 283 0,'0'-3'42'0,"0"3"2"0,-4 8-25 16,-4 10 20-16,-3 6 13 0,1 5-14 16,0 3-11-16,1 3-5 0,1 3-4 0,0 2-2 15,2-1-2-15,-1 3-5 0,5-2-5 16,0 2-2-16,2-3 2 0,0-2-4 15,0-2-4-15,4-2-10 16,9-4-30-16,-1-2-38 0,-4-8-74 0</inkml:trace>
  <inkml:trace contextRef="#ctx0" brushRef="#br0" timeOffset="118991.8">27094 13439 355 0,'-13'0'107'0,"3"0"-74"15,0 0 20-15,-3 2-16 0,1 0-14 16,2-1-9-16,3 0-8 0,7 0-5 15,0-1-3-15,0 2-29 0,2 2-19 16,3-1-34-16,-5-3-137 0</inkml:trace>
  <inkml:trace contextRef="#ctx0" brushRef="#br0" timeOffset="152673.73">4482 13108 48 0,'4'-8'61'0,"-2"-2"-40"15,2 0 14-15,-4 0-2 0,2-1-8 16,-2 2-2-16,0-2-1 0,0 1-3 15,0 1 1-15,0 0 0 0,0-1-3 0,0 2-1 16,0-1-3-16,-2 0 3 16,-2 2-6-16,2-2 1 0,-2 0-3 15,-1 0-1-15,1 2 0 0,-2-2-2 16,-2 2-1-16,-3 0-3 0,-1 1 2 0,-2 3-1 15,-3 1-2-15,-2 2 0 0,-1 0 1 16,-3 0-1-16,0 7-1 0,1 7 1 16,-3 1 0-16,2 2 1 0,2 3-2 15,3 5 1-15,-1 2 0 0,7 4 0 16,-1 4 0-16,5 2 0 0,4-2 0 0,4-2 1 15,2-3-2-15,10-4 1 16,9-2 1-16,0-3 0 0,8-3-2 16,0-4 1-16,4-5 3 0,6-5-2 15,-4-4 0-15,6 0 1 0,-3-2-2 0,1-10 2 16,-4-2-3-16,0-4 2 0,-8 1 0 15,-6-2 1-15,-7 1-2 0,-6-1 0 16,1-2 2-16,-7 0-1 0,-2 0-1 16,0-1 0-16,-6 2 2 0,-7 5-1 15,1 1-1-15,-5 1-1 0,-1 2 1 16,-1 2-1-16,-4-3-6 0,7 2-7 0,-1 3 0 15,5 0 0-15,6 4-12 0,-3 3 1 16,9 0-5-16,-4 0-37 16,4 12-5-16,0 1-14 0</inkml:trace>
  <inkml:trace contextRef="#ctx0" brushRef="#br0" timeOffset="153085.75">5104 13027 60 0,'0'-14'29'0,"-6"-1"33"0,-9 1-29 0,3 3 4 15,-7 3-3-15,0 1-11 0,-3 2-6 16,-1 3 2-16,-4 2-5 0,0 0-9 15,0 7 4-15,0 5 5 0,3 3 2 16,1 4-3-16,4 0 0 0,3 4 1 16,5 1-11-16,5 5-2 0,4 0 2 0,2 1-1 15,0-3 0-15,8-5-3 0,9-4 1 16,4-2 1-16,1-5 1 15,7-2-2-15,0-5 0 0,0-4 2 0,2 0 0 16,-4-4-5-16,0-5 4 0,-4-7 1 16,-3 0-1-16,-1-3-1 0,-7-1 1 15,-3-2 2-15,-5 0 0 0,-4-1-2 16,0 4 2-16,0 4 0 0,-8 0-1 15,-1 5-3-15,-3 2 3 0,2 1-2 16,-3 2 0-16,-1-1-4 0,1 2-3 0,3 2-8 16,4 2-5-16,6 0-13 0,0 0-15 15,0 9-19-15,2 5 5 0,8 0-20 16</inkml:trace>
  <inkml:trace contextRef="#ctx0" brushRef="#br0" timeOffset="153433.76">5656 13018 29 0,'0'-15'154'16,"0"-1"-124"-16,-9 4-1 0,-7 1-3 15,-3 4 3-15,-6 3 2 0,1 4-11 16,-3 0-8-16,-6 7-1 0,2 7-3 15,0 4-1-15,-2 3-2 0,4 4 9 16,2 3-1-16,4 4-2 0,6 0-7 16,9 0 0-16,8-2 0 0,0-4-4 15,8 0 0-15,7-4 1 0,6-1-1 16,-1-6 1-16,7-5-1 0,4-5 1 16,2-5 2-16,4 0-1 0,-6-12-2 0,0-3 2 15,-4-4 0-15,-4 0 1 0,-4-5-3 16,-5-2 2-16,-6-2 3 0,-8 1 0 15,0-2-5-15,-8 3 3 0,-10 4 0 16,-7 2-3-16,-4 3-1 0,-4 5-5 16,0 4-12-16,0 3-22 0,-5 0-37 0,-3-1-89 15</inkml:trace>
  <inkml:trace contextRef="#ctx0" brushRef="#br0" timeOffset="154225.81">4442 13783 12 0,'0'0'0'15,"0"0"7"-15,0-3 125 0,0-3-106 16,0 0 7-16,0-1 10 0,2-1-9 0,-2-1-5 15,0-1 1-15,2-2-1 0,-2 0-1 16,0 2-6-16,0 1-7 0,0 0 0 16,-6 2-3-16,0 1-7 0,-4 0 4 15,-3 3-1-15,1 1-5 0,-3 2 0 16,-3 0-5-16,1 6 4 0,1 7-2 0,-3 1 0 15,3 5 0-15,3 2 2 0,3 5-2 16,2 4-1-16,3 1 2 0,3 3 1 16,2 0-2-16,4 0-3 15,11-2 4-15,4-4 2 0,3-4-4 0,3-7-1 16,4-7 2-16,2-4 0 0,4-6-2 15,-2 0 0-15,2-5 4 0,-2-9-2 16,1-3 0-16,-8-5 0 0,-1-3 0 16,-4-1 2-16,-5-2-2 0,-3 1 0 15,-7 1 3-15,-4 3-1 0,-2 1 1 16,0 5-2-16,-8 0 0 0,-3 2 2 0,-1 1-4 15,-2 1 0-15,-3 2 2 0,-2 2-1 16,3 3-2-16,-1 3-12 16,7 3 1-16,2 0-12 0,4 9-11 0,2 5-9 15,2 4-9-15,2 1-26 0,6 1-36 16</inkml:trace>
  <inkml:trace contextRef="#ctx0" brushRef="#br0" timeOffset="154589.84">5067 13728 75 0,'-3'-13'109'16,"-7"-2"-72"-16,-4 3-7 0,-1 5-7 15,-3-2-6-15,-1 7 9 0,0 2-5 16,1 0-6-16,-1 2-2 0,3 9 1 15,-1 3 0-15,1 5-1 0,7 4 1 16,1 1-6-16,6 3-1 0,2-2-5 0,0 0-1 16,8-2 0-16,7-3-1 0,3-2 0 15,3-1 2-15,4-4-4 0,2-4 1 16,-3-5-1-16,3-4-2 0,2 0 3 15,-4-8 3-15,0-5-3 0,-4-4 2 16,-5-4 1-16,-1-1 0 0,-7-1-1 16,0 1-1-16,-4 1 1 0,-4 2 3 15,0 4-2-15,-6 0 0 0,-8 1 0 16,1 2-1-16,-1 2-1 0,-9 1-2 15,4 2 0-15,-1 1-4 0,3 2-16 16,9 4-6-16,2 0 0 0,4 2-19 0,2 12-31 16,0 1-37-16</inkml:trace>
  <inkml:trace contextRef="#ctx0" brushRef="#br0" timeOffset="154842.84">5614 13685 118 0,'-2'-2'146'16,"-10"2"-112"-16,-1 2-2 0,-1 11 6 15,-1 6-3-15,-3 4 5 0,1 5-10 16,3 2-3-16,-3 6-7 0,5-2-8 15,2 3-2-15,-1-3-5 0,11-2-2 0,-4-1-2 16,4-3 0-16,0 1-1 0,4-5-9 16,11 0-28-16,-3-5-39 15,5 0-57-15,-9-6-149 0</inkml:trace>
  <inkml:trace contextRef="#ctx0" brushRef="#br0" timeOffset="155638.9">4368 14546 28 0,'0'-7'10'0,"0"1"-2"0,0-2 109 15,0-3-74-15,0 2 11 0,0-3-13 16,0 0-3-16,0 1-4 0,0-1-4 16,0 3-4-16,0 0-8 0,-2 0-3 0,-4 2 3 15,1 1-10-15,-3 0 1 0,0 2 1 16,-5 3-4-16,1 1-4 0,-4 0 1 15,1 7-1-15,-1 6-3 16,-1 1 1-16,3 8 0 0,-3 0 2 0,9 6-1 16,-1 2-1-16,9 2 0 0,0 2 1 15,3 1 2-15,11 1-4 0,5-3 1 16,3-1 1-16,5-8-1 0,2-7-1 15,4-4-5-15,2-7 7 0,3-4-7 16,-1-2 5-16,-6-5-1 0,0-7 2 0,-6-3 1 16,-7-2-2-16,1-2 1 0,-7-1 2 15,-4 0-1-15,-3 1-1 0,-3-2 0 16,-2 3 3-16,0 1-2 0,-2 1 1 15,-7 1 0-15,1 1 1 0,-4 1-2 16,-1 0-1-16,-1 1-3 0,-1 2 5 16,5 1-8-16,2 2-8 0,2 5-10 15,6 2 2-15,0 0-32 0,0 4-10 16,10 6-10-16,2 4-49 0</inkml:trace>
  <inkml:trace contextRef="#ctx0" brushRef="#br0" timeOffset="156159.93">5029 14472 39 0,'0'0'122'0,"0"0"-54"16,0 2-16-16,0 1-8 0,0 2-5 16,0 3 10-16,0 5-12 0,0 3-7 15,0 3-3-15,0 5-9 0,0 3-5 0,-2 2 4 16,-2-2-7-16,0-2-7 0,4 0-2 15,0-2 1-15,0 0-3 0,0-2 3 16,0-3-13-16,8-2-18 0,3-2-27 16,5-3-39-16,-1-2-14 0,-3-7-126 15</inkml:trace>
  <inkml:trace contextRef="#ctx0" brushRef="#br0" timeOffset="156537.94">5550 14563 23 0,'0'-12'161'0,"0"-1"-142"0,0 2 16 0,-4 1-5 15,-6 1 7-15,-3 4-10 0,1 3-6 16,-7 2-1-16,3 0-5 0,-5 3-7 15,0 10 0-15,3 2 8 16,-3 3 5-16,1 2-7 0,1 6-6 0,0 5 0 16,7 0 2-16,4 2-3 0,6-2 0 15,2-2-7-15,8-4 0 0,10-1 1 16,5-4 2-16,4-7-2 0,2-5 0 15,2-7 1-15,4-1-1 0,6 0 1 16,3-11-2-16,-3-8 6 0,-4-6-3 16,-8-3-1-16,-8-1 1 0,-2 0-5 0,-7-2 4 15,-2 2 3-15,-8 2-2 0,-2 2 1 16,0 3-3-16,-8 1 3 0,-6 3-2 15,-5 5-2-15,-6 2-2 16,-4 7-4-16,-2 4-13 0,-6 0-20 0,0 6-32 16,-2 9-67-16</inkml:trace>
  <inkml:trace contextRef="#ctx0" brushRef="#br0" timeOffset="157313.99">4295 15323 28 0,'0'-4'0'0,"0"-4"128"0,0 1-77 16,0-1-11-16,0-2 8 0,-4 4-11 15,2-1-1-15,-2 1-3 0,0-1-13 0,-2 3-1 16,0-3-6-16,1 4 2 0,1 0-2 15,-4 2-3-15,2 1 0 0,-2 0-3 16,-1 0-4-16,-1 0 4 0,2 2-3 16,-1 6 2-16,-1 2-2 0,4 4-1 15,2 3 1-15,4 0-1 0,0 3-3 16,0 2 0-16,10-1 3 0,5 0-3 0,3 0 0 15,3-2 1-15,6-5-2 16,4 0 3-16,0-5-4 0,2-5 3 16,4-2 0-16,0-2-1 0,-2 0-1 15,3-12 1-15,-5-2 1 0,-2-3 0 0,-2-4-3 16,-9-1 3-16,-3-2 2 0,-3 1-2 15,-8 0-2-15,-3 3 2 0,-3 0 3 16,0 2-1-16,0 3-2 0,-11 1-2 16,-3 2 4-16,-5-1-1 0,-2 1-4 15,-3 1 2-15,1 2 2 0,-4 4-4 0,8 4-2 16,1 1-4-16,3 0 5 0,7 1-9 15,4 9-5-15,4 4-13 16,0 2-15-16,0 3-22 0,8-1-37 16,-4-1-68-16</inkml:trace>
  <inkml:trace contextRef="#ctx0" brushRef="#br0" timeOffset="157655.01">5129 15185 238 0,'0'0'96'16,"0"0"-55"-16,-5 6-10 0,-3 9 4 15,2 4 6-15,0 5-6 0,0 1-13 16,1 3-13-16,3 2 1 0,0 1-3 15,-4 0-2-15,6 1-5 0,0-2 1 16,0-2 0-16,0-3 1 0,4-2-3 16,7-1-3-16,-3-7-13 0,4-1-9 15,3-3-24-15,1-6-44 0,-1-5-57 16</inkml:trace>
  <inkml:trace contextRef="#ctx0" brushRef="#br0" timeOffset="157895.03">5596 15178 102 0,'2'0'212'0,"-2"0"-195"16,0 4 13-16,-2 7 31 0,-9 7-18 15,-1 5-8-15,-5 1-7 0,5 4-10 0,-5 3-9 16,1 2-6-16,4-1-2 0,3 3 1 16,5-3-1-16,4 1-5 0,0 0-8 15,4 2-32-15,9 5-39 0,3-5-37 16,-1-3 77-16</inkml:trace>
  <inkml:trace contextRef="#ctx0" brushRef="#br0" timeOffset="158568.06">4531 15829 64 0,'2'0'147'0,"-2"0"-77"0,4 7-48 16,-4 4 28-16,7 5-5 0,-3 4-5 16,-2 4-12-16,0 4-5 0,-2 6-5 0,0 2-5 15,0-2 15-15,-2 3-17 0,0-2-6 16,2-1-3-16,0-3 0 15,0-2-2-15,0-5 0 0,4-2-7 16,6 0-14-16,3-5-20 0,3-2 5 0,1-6-72 16,3-6-138-16</inkml:trace>
  <inkml:trace contextRef="#ctx0" brushRef="#br0" timeOffset="159006.09">5044 15969 107 0,'-8'-8'39'0,"1"1"18"0,1 0 1 16,-2-1-15-16,0 5 1 0,-3-2-5 15,1 3 3-15,0 2-21 0,-1 0-1 0,-1 0-2 16,1 6-6-16,3 6-2 0,-4 1-1 16,6 6-2-16,-1 4-3 0,3 2-3 15,2 5 0-15,0 2 2 0,2 1-3 16,0 0 1-16,6-4 0 0,7-4 1 15,3-2-2-15,3-5-1 0,4-4 2 16,1-4 0-16,3-6-2 0,4-3-1 16,0-1-2-16,0-6 4 0,-4-10-7 15,0-1 2-15,-6-6 6 0,-1 0 2 16,-3-2-3-16,-7-2 0 0,-1 1 1 0,-7-1 3 15,-2 3-2-15,0 0-2 0,-5 2 2 16,-9 1 0-16,-3 4-2 0,-1 1-2 16,-7 5 2-16,2 2-1 0,1 5-6 15,1 4-3-15,2 0-3 0,7 10-4 16,4 6-6-16,4 4-15 0,-1 2-17 15,5 1-28-15,0 0-59 0</inkml:trace>
  <inkml:trace contextRef="#ctx0" brushRef="#br0" timeOffset="159367.1">5668 16026 85 0,'0'-14'168'0,"0"-1"-129"15,0 3-14-15,-12 3 13 0,-3 0-15 16,-3 4 0-16,-5 2 3 0,0 3-6 16,-2 0-5-16,0 6-7 0,3 5 5 15,1 0-1-15,5 5-1 0,-1 3-3 0,7 4-1 16,1 5 0-16,3 1-4 0,6 1-2 15,0-2-1-15,6 1 1 0,9-1-1 16,6-4 0-16,1-3 1 0,7-4 0 16,2-5-2-16,-2-3-1 0,6-7-2 15,-4-2-1-15,-2-2 1 0,-4-14 0 0,-2-3 4 16,-5-4 2-16,-5-2-1 15,-3-1-1-15,-4 1 0 0,-6-1 3 16,0 2-2-16,0 3-1 0,-8 1 1 16,-6 5 1-16,-3 0-5 0,-4 8-6 0,-1 0-26 15,-5 5-38-15,-6 1-59 0</inkml:trace>
  <inkml:trace contextRef="#ctx0" brushRef="#br0" timeOffset="160200.16">4486 16665 48 0,'0'-1'53'0,"0"1"99"15,0 0-85-15,0 0-40 0,0 2 1 16,0 12 18-16,0 2-14 0,4 4-4 16,2 2-12-16,0 1 0 0,-4 2-3 15,4 2-1-15,-3 1-5 0,3-2 6 0,-2-2-13 16,2-5 1-16,0 0-2 0,-2-2 1 15,5-1-7-15,1-2-7 0,2-1-21 16,3-2-34-16,-1-1-34 0,3-5-91 16</inkml:trace>
  <inkml:trace contextRef="#ctx0" brushRef="#br0" timeOffset="160648.18">5048 16701 103 0,'0'-7'110'0,"-2"1"-74"15,-4 0 21-15,2 2-19 0,-7-1-8 0,5 2 4 16,-6 1-10-16,3 1-1 15,-3 1-7-15,-3 0-2 0,3 0-4 16,-5 6 1-16,5 2 1 0,0 3-4 16,-3 1 0-16,3 1 3 0,4 4-6 0,-1 1 0 15,3 3-1-15,6 5-4 0,0 0 3 16,0 1-3-16,12-1 9 0,5-6-12 15,6-1 3-15,8-4-2 0,2-4 2 16,4-2 1-16,4-8-2 0,3-1-3 16,1 0 0-16,-3-10-3 0,-3-3 3 0,-6-3 0 15,-2-3 2-15,-6-1 3 0,-9-2 1 16,-3-2-2-16,-7 1 1 15,-6 1-9-15,0 1 17 0,0 2-4 16,-15 1 1-16,1 3-2 0,-3-1-2 0,-5 3-1 16,-3 2-2-16,-2 1 2 0,0 2 0 15,2 2-4-15,7 5-1 0,1 1-7 16,9 0-4-16,6 6-13 0,2 8-31 15,0 2-27-15,2 2-69 0</inkml:trace>
  <inkml:trace contextRef="#ctx0" brushRef="#br0" timeOffset="160916.2">5730 16633 316 0,'0'-1'40'16,"0"1"-33"-16,-4 1 54 0,0 13-20 15,-4 5-4-15,-3 4-6 0,-1 3-7 16,1 3-11-16,1 3-7 0,2 2-5 15,0 1 1-15,1 0 8 0,5-3-15 16,-2-2 2-16,4 0-11 0,0 2-14 16,4 7-31-16,0-3 21 0,1-3-2 15</inkml:trace>
  <inkml:trace contextRef="#ctx0" brushRef="#br0" timeOffset="161687.24">4634 17399 20 0,'0'-4'230'15,"0"4"-183"-15,0 0-6 0,0 0-13 16,7 11 5-16,-3 7 10 0,2 3-12 16,-2 4-9-16,2 2-11 0,-2 0-3 0,3 4-3 15,-3-4 1-15,0-2-5 0,0-1-1 16,-2-5 2-16,4 0-2 15,-4-3-2-15,5 0-10 0,-3-3-11 16,2-2-23-16,0-5-35 0,5-4-48 0,-7-2-100 16</inkml:trace>
  <inkml:trace contextRef="#ctx0" brushRef="#br0" timeOffset="161991.26">5112 17369 324 0,'0'13'11'16,"0"7"23"-16,0 5 24 0,-2 2-18 16,-6 5-2-16,1 0-15 0,3-2-9 15,2 2-4-15,2-3-3 0,0 0-4 16,0-3-3-16,2-3 0 0,9-6-3 15,1-2-7-15,7-6-18 0,-3-3-14 16,9-5-34-16,-2-1-43 0,-3-1-105 16</inkml:trace>
  <inkml:trace contextRef="#ctx0" brushRef="#br0" timeOffset="162406.28">5755 17495 161 0,'0'-7'107'0,"0"3"-77"0,-2 1 42 15,-2-1-31-15,-3-2-9 0,-1-1 7 0,0 3-8 16,0 2-11-16,-3 2-5 0,-3 0 0 15,4 0-4-15,-5 1-1 0,1 7-2 16,-5 3-1-16,0 3 2 0,1 5-1 16,-1 3-1-16,3 3-3 0,5 1 2 15,-1 2-3-15,8 0-1 0,4-1-1 16,0 1 1-16,4-3-2 0,12-1-1 15,5-6 1-15,2-2 1 0,4-8-1 16,2-5-1-16,0-3-3 0,0-2 2 16,-3-13-1-16,-1-7 0 0,-4 0 2 15,-5-4 1-15,3-2 1 0,-9-1-2 0,1 0 2 16,-7 2 1-16,-4-2 0 0,0 3-2 15,-2-1 2-15,-11 3-1 0,-1 1 0 16,-5 2-2-16,-3 1 0 0,-3 3 1 16,-4 4-5-16,0 2-15 0,-4 7-27 15,-4 4-35-15,-5 1-89 0</inkml:trace>
  <inkml:trace contextRef="#ctx0" brushRef="#br0" timeOffset="163591.34">4672 17963 163 0,'0'0'77'16,"0"0"-34"-16,0 0 37 0,0 0-17 15,0 0-26-15,0 7-7 0,-4 6-9 0,4 7-6 16,-5 0-7-16,5 3 4 15,0 0-4-15,0-1-7 0,0 0-1 16,0-2 1-16,0-2 2 0,2-1-1 16,1-1-3-16,3-1-1 0,-4-1 2 0,6-3-20 15,0-3-24-15,3-1-14 0,-1-2-36 16,0-5-80-16</inkml:trace>
  <inkml:trace contextRef="#ctx0" brushRef="#br0" timeOffset="163976.37">5178 17865 127 0,'0'-2'84'0,"0"0"-45"16,0 2 34-16,0 0-12 0,0 0-12 16,0 0 0-16,0 0-13 0,0 0-10 15,-4 9-11-15,-2 6-2 0,0 1 5 16,-1 3-2-16,-1-2 0 0,2 6-6 15,-2-3-4-15,1 3 1 0,1-4-5 0,2-3-1 16,2 0 0-16,2-4-1 0,0 0-3 16,0-1-11-16,8 0-12 15,3-1-13-15,1-5-13 0,5-3-50 16,-1-2-82-16</inkml:trace>
  <inkml:trace contextRef="#ctx0" brushRef="#br0" timeOffset="164548.41">5670 17927 224 0,'0'8'27'0,"0"2"-4"0,0 4 44 16,0 3-30-16,-2 5 1 0,-4 3-4 16,0 2-13-16,-1-1-4 0,-1 1-6 0,4-3-4 15,0-1-6-15,2-3-2 0,2-4 2 16,0-2 1-16,0-3-9 0,0-2-26 15,2-3-32-15,4-4-62 0</inkml:trace>
  <inkml:trace contextRef="#ctx0" brushRef="#br0" timeOffset="186460.66">20460 8152 41 0,'0'0'23'16,"-2"0"0"-16,0 0 3 0,0-2-3 15,0-1-1-15,0 0-2 0,0 2-4 16,2 0-1-16,-2 0 2 0,2 1-6 16,0-1-2-16,0 1 0 0,0 0 1 15,-2-1-2-15,2 0 0 0,-2 1-4 0,2-1 3 16,0 1-2-16,0-1-1 0,-2 0 1 15,2 1-4-15,0 0 3 16,-2 0-1-16,2 0 0 0,0 0 0 16,0 0 1-16,0 0 0 0,0 0 0 0,0 0 0 15,0 0 1-15,0 0-4 0,0 0 1 16,0 0-1-16,0-1-2 0,0 1 0 15,6 0 6-15,8 0 4 0,3 0-5 16,4 0 1-16,1 0 1 0,-1 0-2 16,2 0 1-16,-3 0 0 0,1 0-4 0,-2 0 2 15,-1 0-2-15,-5 0-2 0,1 0 3 16,-4 0 0-16,1 0-2 0,-3 0-2 15,0 0 0-15,1 1-4 16,-3 1-18-16,-4-1-13 0,2 3-22 0,-2-3-34 16,-2-1-41-16</inkml:trace>
  <inkml:trace contextRef="#ctx0" brushRef="#br0" timeOffset="188306.77">20574 6443 43 0,'0'0'13'0,"-2"0"1"0,-2 0-4 15,4 0 6-15,0 0 1 0,0 0-2 16,0 0 0-16,0 0 1 0,-2 0-5 15,2 0 2-15,0 0-5 0,0 0-3 0,-2 0-1 16,0 0-6-16,2-1 7 0,-2-3-2 16,0 4 0-16,2-2-1 0,-3-1 5 15,1 3-2-15,0-3 0 0,2 2 2 16,0 0 2-16,0 1 0 0,0-2-6 15,0 1 1-15,0 0 0 0,0-1 0 16,0 1-1-16,0 0 0 0,0 1 1 16,0 0-1-16,0 0 1 0,0-1-1 15,0 1 4-15,0 0-4 0,-2-1 0 16,2 1 1-16,-2 0 0 0,2-2 3 0,0-2-2 15,0 1 2-15,0 0 0 0,0-1-3 16,0 2-2-16,0-2 1 0,0 2 0 16,0-2-1-16,0 3 2 0,0-3-2 15,0 2 1-15,0-1 0 0,0 0-1 16,0 1-5-16,0 1 6 0,0 1-2 0,0-1 0 15,0 1 0-15,0 0 1 16,0-1-1-16,0 1-1 0,0-1 0 16,0 1 1-16,0 0 0 0,0 0-1 15,2 0-1-15,4 0 3 0,3 0-1 0,3-2 1 16,3-1-3-16,3 1 4 0,-1-1 0 15,3-1-3-15,3 0 1 0,0 1 0 16,-2 0 2-16,-3 3-3 0,-1 0 0 16,-3 0 1-16,-4 0 0 0,-1 0-1 15,-5 2-1-15,0 6 2 0,-4 1-6 0,0 4-17 16,-4 2-21-16,-11-4-56 0,-5-4-83 15</inkml:trace>
  <inkml:trace contextRef="#ctx0" brushRef="#br0" timeOffset="189620.84">20599 10085 26 0,'0'0'15'0,"-2"0"-1"16,0 0 19-16,0 0-4 0,0 0-3 0,-3-4 3 15,3-1 2-15,2 1-8 0,-2-2-2 16,0 0 0-16,0 0 1 0,0 0-2 15,0 1 2-15,0-2-4 0,-2 3 3 16,2-1-3-16,0 2-4 0,-2-1 2 16,4 3-5-16,-2-2 1 0,2 3-5 0,0-1 4 15,0 0-4-15,0 1-6 0,0 0 1 16,0 0 0-16,0 0-4 0,10 0 2 15,4 0 2-15,5 0 0 16,2 0 0-16,1 0-2 0,3 1 0 0,-2-1 2 16,4 3-1-16,0-3-2 0,-3 1-1 15,-1 2-7-15,-2 0-18 0,-7 3-11 16,-1-3-30-16,-9 0-39 0,-4-3-47 15</inkml:trace>
  <inkml:trace contextRef="#ctx0" brushRef="#br0" timeOffset="190475.89">20533 9136 27 0,'-2'-3'53'0,"2"1"-39"16,-2-2 6-16,0 2-4 0,-3 0 4 16,5 0-4-16,-8 2-4 0,4 0-3 15,-2 0-3-15,-2 0 1 0,1 0-4 0,-1 0 4 16,4 0 3-16,-4 0 2 0,1 0 3 15,1 0 2-15,2-1-2 16,0 0 4-16,0-2-4 0,-2 0 2 16,1 1-3-16,3 0-3 0,0 0-3 0,-2 2 2 15,2-2-1-15,2 0 1 0,0 1 0 16,0 1-3-16,0 0-3 0,6-2 2 15,7-1-4-15,-1 0 3 0,9-2-1 16,0 3 3-16,3 0-2 0,3 0-5 16,0 1 4-16,0-1-3 0,-2 1-1 15,2 1-1-15,-3 0 0 0,-1 0-17 0,-2 4-25 16,-5 2-43-16,-5-1-58 15</inkml:trace>
  <inkml:trace contextRef="#ctx0" brushRef="#br0" timeOffset="191440.94">20595 7335 52 0,'0'-4'41'0,"0"-1"-2"0,0 2-1 16,0 1-7-16,0 0-8 0,0 1 3 15,0 1-11-15,0-2-4 0,2 1-6 16,2 0 2-16,4-1 5 0,0 1-3 16,1 0 1-16,-1 0 1 0,2-2-3 15,5-1-2-15,1 0-3 0,3 0-1 16,2 1-1-16,1 0 0 0,5 3-1 15,2 0 0-15,2 0-6 0,-2 0-25 16,-4 0-36-16,0 0-56 0</inkml:trace>
  <inkml:trace contextRef="#ctx0" brushRef="#br0" timeOffset="192004.98">20500 6855 89 0,'0'0'48'0,"6"0"-14"0,0 0 2 16,6 0 1-16,5-3-9 0,4 0-5 15,6 1-9-15,4 1-9 0,4 1-1 0,4 0-2 16,0 0-1-16,-4 0-1 0,-2 3-18 16,-10 3-59-16,-6-1-93 15</inkml:trace>
  <inkml:trace contextRef="#ctx0" brushRef="#br0" timeOffset="192537.01">20382 7797 66 0,'0'-4'53'0,"2"-1"-1"16,0 1 8-16,-2 1-18 0,4-1-9 16,2 2-6-16,3 2-7 0,5-2 3 15,3 2-5-15,3 0-6 0,5 0-3 16,8 0 0-16,0 1-4 0,4 2-2 15,3 1-2-15,-3 0 0 0,2 3-1 16,-2-1-19-16,-4 2-55 0,-10-6-97 16</inkml:trace>
  <inkml:trace contextRef="#ctx0" brushRef="#br0" timeOffset="193073.04">20376 8663 115 0,'-9'-3'52'16,"5"-2"9"-16,2 2-1 0,0 1-13 16,2 2-16-16,0 0-16 0,12 0-7 15,7 0 4-15,4 3-5 0,2 4-4 16,8 1 1-16,0 1-5 0,2 1 1 0,8 1-6 15,-3-1-13-15,-1 1-44 0,-8-5-81 16</inkml:trace>
  <inkml:trace contextRef="#ctx0" brushRef="#br0" timeOffset="193589.07">20394 9680 99 0,'2'-1'73'0,"0"-6"-19"16,5 1 9-16,-1 0-13 0,2-1-10 15,6 1-5-15,-1 1-7 0,10 3-10 16,1-2-5-16,7 3-1 0,5-1-6 16,7 1-5-16,2 1 2 0,3 0-2 15,4 0-18-15,-5 0-42 0,1 0-68 16,-7 0-133-16</inkml:trace>
  <inkml:trace contextRef="#ctx0" brushRef="#br0" timeOffset="211867.11">6251 12926 94 0,'0'-8'34'15,"0"3"0"-15,-2-1 2 0,-2 1-10 16,0 1 1-16,0 0-14 0,-1 1 2 16,5 2-1-16,-6 0-3 0,4-1-3 15,-2 2-3-15,0-1 5 0,-2 1-3 16,1-1 4-16,3 0-1 0,-2 0-2 0,4 0 3 15,0 0-4-15,0 1 1 0,-2-1 2 16,2 1-1-16,0 0-4 0,0-1 5 16,0 1-1-16,0-2 1 0,0 0-7 15,0-4-1-15,6-1 0 0,7 0 1 16,-5-2 0-16,7 2-1 0,-3 0 3 0,5-2-2 15,-5 3 0-15,4-1-4 16,1 3 5-16,0 2-1 0,-3 2-3 16,-2 0 0-16,5 0 3 0,-5 2-2 15,5 4-1-15,-5 3 0 0,-1 2 2 0,-1 2-2 16,0 2 0-16,3 3 0 0,-3 0 2 15,2 1 0-15,1 1-3 0,-1 1 1 16,-1-1 2-16,-1 4 0 0,-2 3-2 16,3-1 0-16,-3 3 2 0,-2 0 0 15,2 0-1-15,-6 2-2 0,5-4 3 0,-3 0-3 16,2 1 1-16,-4 0 0 0,2 2 1 15,-2 0 1-15,-2 0-1 16,0 3-1-16,0 2 3 0,0 6-2 16,0 0-1-16,-4 0 0 0,2-2 2 0,0-1-1 15,-2 1-1-15,0 3 0 0,2 4 1 16,-7 8 1-16,-1 6-3 0,0-5 1 15,-1-2 1-15,7-10 0 0,4-7-2 16,0 3 1-16,0-1 1 0,0 3 0 16,0 0 0-16,0-7 0 0,0-3 0 0,6-2 0 15,1 2-1-15,-1 5-1 0,0 1 11 16,-4-5-2-16,4 1-7 0,-2 0 0 15,0 5 0-15,-4 5 1 16,0 0 3-16,0-2-4 0,0-1 1 0,0 4 0 16,0 5-1-16,0 3 0 0,-4 0-3 15,4-4 4-15,0-6-3 0,0-4 1 16,0-4 2-16,0-1-1 0,0-1-2 15,0 0 1-15,7-2 2 0,-5 1 0 16,6 0 0-16,-8-2 3 0,4-1-4 0,0 0 1 16,-4 1-1-16,4 2 0 0,0-2 6 15,-2-1-4-15,5-4-3 0,1 3-1 16,-2-2 3-16,4 2-1 0,1-1-1 15,-1-7 0-15,5-3 0 16,-5-5 1-16,4-1-1 0,-3-5 0 0,-1-1 1 16,0-4 0-16,1 0 1 0,-3 0-1 15,-2-3 1-15,0-3 0 0,1-2-1 16,-3 0 1-16,-2 0 0 0,0 0 0 15,-2 2 0-15,0 0-2 0,0 0 2 16,0 0 0-16,0-1-2 0,0 1-1 0,0 2 0 16,0-1 4-16,0 4-3 0,0-1 0 15,0 1 2-15,0 0 0 0,-4-1-2 16,2 2 0-16,-5 0 0 0,5 0 1 15,-4 0-2-15,4 2 1 0,-2 1 0 16,0 2 0-16,0 0 0 0,-2 0-1 16,-1 0 2-16,3-1-1 0,-2 0 0 15,0-1 0-15,2 2 0 0,-5 1 1 16,3-1-2-16,2 1 1 0,0-2 0 15,-2 0 1-15,4-1-2 0,0 0 1 0,0 2 0 16,-1 2 0-16,-1 0 0 0,4 3-1 16,-4 1 1-16,2 2 1 0,0 1-2 15,-2 3 0-15,2 2 2 0,0-1 0 16,0 4-2-16,2-3 0 0,0-1 1 15,0 1 1-15,0-1-2 0,0 7 0 16,0 4 2-16,0 4 0 0,0-4-2 16,0-2 1-16,2 0 1 0,4 2-1 15,0 2 0-15,-2-1 0 0,3 2 1 16,-3-1-1-16,4 2-1 0,-6 1 1 0,4-1 1 15,0 0-1-15,3-3 0 0,-5 3 0 16,2 0 0-16,2 0 0 0,-2 2 0 16,1 1 0-16,-1 0 1 0,2 1 1 15,0-1-4-15,1 2 3 0,-1 1 1 16,0-2-1-16,0 3-2 0,3-3 2 0,-3 1 0 15,0-2 8-15,-1-3-13 16,1 0 2-16,0-2 3 0,2 1-1 16,1 1-1-16,-3 0 3 0,0-2 0 15,5 3 1-15,-1-1-3 0,-2 4 1 0,3 0 2 16,-3 0-4-16,3 2 1 0,-5-3 1 15,2 1 1-15,-2 0 0 0,3-2-4 16,-5-2 1-16,-4 0 4 0,-2-3-2 16,0-3-1-16,0-2 0 0,-2-2 3 15,-8 1-1-15,1-2-2 0,-1 2 1 16,-2 0-1-16,-1 0 3 0,-3-2-3 0,1-1 0 15,-1-2 2-15,-1 0 0 16,-3 1-2-16,-1-1 2 0,-2 2 1 16,-6 0-1-16,2 2 1 0,0-2 1 15,1-2 2-15,1 2-2 0,2-5-2 0,0-1-1 16,5-5 3-16,1-2-4 0,1-3 0 15,5-1 0-15,-1-1 2 0,-1 1-1 16,3 1-2-16,0-1-1 0,1 6 4 16,5 2-5-16,0 5-1 0,-2 0 2 15,6 0-1-15,0 2-5 0,0-3-8 0,0 1-3 16,0-3-6-16,6-1-18 0,0-2-15 15,5-2-34-15,-3-3-60 16,0-4-97-16</inkml:trace>
  <inkml:trace contextRef="#ctx0" brushRef="#br0" timeOffset="213180.19">7669 15139 27 0,'0'-1'56'0,"0"-1"-36"15,0-1 2-15,2 0 2 0,-2-1-1 16,4 0 3-16,-2-1 3 0,0 0-1 16,0-2-4-16,3-1 4 0,-3 1-1 15,2-2-1-15,-4 0 2 0,0 3-5 0,0 1-5 16,0 0-6-16,-2 2 2 0,-9 0-9 15,1 2-2-15,-9 1-1 16,-3 0 0-16,1 0-1 0,-6 6 0 16,2 4 2-16,1 1 4 0,1 2-3 0,4-1 0 15,7 1 4-15,1 1-4 0,9 0-1 16,2 1-3-16,0 4-1 0,5 5 3 15,9-1 1-15,9 4-2 0,4-2-2 16,6 2 5-16,0 2-2 0,4 0-1 16,0 0-1-16,-2 2 2 0,3-2-2 0,-5 4 0 15,-2 0 0-15,-2 4 2 0,-7 0 0 16,-1-1-1-16,-11-2-2 15,-1-6 3-15,-9-4 3 0,0 0-3 16,-15-4 2-16,3 0-2 0,-5-3 2 16,-4-2-3-16,3-1 1 0,-1-5 2 0,1-2-3 15,3-7 2-15,3 0 0 0,-1 0 4 16,3-6-4-16,4-9-2 0,2-7 0 15,2-4 0-15,2-8-1 0,0-5-1 16,10-7 0-16,4-2 2 0,1-5-4 16,8 0-6-16,-1-2 2 0,1 3-5 0,0 4 7 15,-5 5-4-15,-1 6 8 0,-7 3 1 16,-1 5 0-16,-7 0-2 15,-2 4 2-15,-2 4 2 0,-9 4-1 16,-5 2-2-16,-9 4 1 0,2 3 1 0,-6 6-1 16,2 2-2-16,-4 0 1 0,2 13-1 15,3 3-6-15,3 1-18 0,8 3-14 16,5-3-6-16,8 2-28 0,2-4-48 15,0-1-34-15</inkml:trace>
  <inkml:trace contextRef="#ctx0" brushRef="#br0" timeOffset="-212300.31">8612 15439 27 0,'0'-2'41'0,"0"-2"-10"0,2-3 2 15,-2 1 5-15,2-2-8 0,-2-1-1 16,0 2 1-16,0-1-3 0,0-1-4 15,0 0-2-15,0 0-4 0,-4-1 0 16,-1 1-3-16,-3 1-5 0,0 2 0 16,0-1-2-16,-3 1-1 0,-1 1-1 15,-3 0-4-15,1 1 3 0,-5 0-2 16,3 3 1-16,-3 1 0 0,3 0-3 0,-5 9 0 15,5 3 2-15,-1 3-4 0,3 3 2 16,1 2 2-16,1 1-4 0,8 6 4 16,-1 2-4-16,5 3 2 0,0 1 2 15,0 1-2-15,13-4 0 0,3-6 0 16,5-6 1-16,2-6 0 0,2-4 0 15,-1-7 1-15,7-1 5 0,0-9-1 16,-2-10 0-16,6-9 1 0,-6-5-1 16,2-2-3-16,-4-3 1 0,-2 0 0 15,-6 2 0-15,-3 2-4 0,-3 4 1 0,-5 1-1 16,-4 2 2-16,-4 0 0 0,0 4-2 15,-2-2 0-15,-4 2 1 0,-5-1 0 16,3-1-2-16,-4 1 1 0,-1 1 0 16,5 1 0-16,-2 4-1 0,4 4 0 15,-1 5 1-15,5 4 0 0,0 3-1 0,2 2 1 16,0 0-2-16,0 0-1 15,0 6 1-15,0 7 1 0,0-1 2 16,0 5 0-16,0 2-2 0,0 4 1 16,0 0 1-16,0-2 0 0,2 1-2 0,7-2 0 15,-5 0 2-15,4-1 0 0,-2 2-1 16,5-1-1-16,-3 1 2 0,0 2 0 15,0-1-1-15,3 1 0 0,-1 1 1 16,0-1-1-16,1 1-1 0,1-1 2 16,0 0-2-16,3-5 2 0,-3-1-2 15,5-3 1-15,-5-5 0 0,3-4 1 0,-1-4-1 16,1-1 0-16,-1 0 1 15,3 0 0-15,1-6-1 0,1-3-2 16,-3-1 1-16,1-1-5 0,2-2 1 16,-3 2-4-16,-3 1 2 0,-5 0-1 0,-2 7 3 15,-2 0 4-15,-2 2-1 0,-2 1 1 16,0 0-1-16,0 0 2 0,0 0 0 15,0 1-3-15,0 8 2 0,-2 4 0 16,2 0 1-16,0 2 1 0,0-1-2 16,0 2 1-16,0-2 0 0,10-1 0 0,3-1-2 15,-1-2 2-15,-1-3 2 0,5-3-2 16,-1-2 0-16,-1-2 0 15,1 0 0-15,-1-4 2 0,-2-9-2 16,3-2-1-16,-3-4 3 0,1-2-1 0,-5-5-2 16,0-2 1-16,-4-2 1 0,3-1 0 15,-7-1-2-15,0-1 1 0,0 0 1 16,0 0-1-16,-5 0 0 0,-5 1-1 15,0-1 2-15,-3-1-1 0,-1 0-2 16,-3 2 0-16,5 1-1 0,-3 0 5 0,7 5-7 16,-2 3 3-16,2 5 2 0,-1 9 1 15,5 3-2-15,2 5 1 0,0 1 0 16,2 2-6-16,0 14 3 15,-2 5 5-15,-2 2-2 0,2 1 0 0,2 2-2 16,0 1 3-16,0 3-1 0,0 4 1 16,0 4-2-16,0 2 1 0,4 3 1 15,0 3-3-15,2 5 3 0,3 3 1 16,1 4 3-16,0 3-1 0,3 4 0 15,-1 1-2-15,-2 4 4 0,1-2-1 0,-1-2-5 16,-4-3 2-16,0-4 1 0,-1-8-2 16,-1-5-1-16,-4-10 1 0,0-8 1 15,0-6 0-15,0-9 0 0,0-4-4 16,0-7 6-16,0-2 2 0,0 0 4 15,-4-8-4-15,-1-8-4 0,-1-6-3 16,2-4 2-16,0-7-3 0,2 0 3 16,-4-5-1-16,4-1-1 0,-3-2-1 15,5-3-2-15,0 2-2 0,0 2 2 16,7 2 1-16,7 3 0 0,3-1-1 15,1 2-2-15,7-2-1 0,-4 0-4 0,-1-1 3 16,-1-1 2-16,0-3-1 0,-9 0 2 16,-2-2 4-16,-2 0 1 0,-3 3-1 15,-3 0 1-15,0 0 0 0,0 1-4 16,0-1 1-16,-5-2-2 0,-1 2-2 15,-2-3-5-15,2 2-2 0,0 1 6 16,-1 6 4-16,1 8 2 0,2 5 1 16,-2 7 2-16,4 3 0 0,-4 3-1 15,3 2 3-15,-1 4-1 0,2 1 5 16,2 1-3-16,0 0-4 0,0 0-3 0,0 0 2 15,0 6 1-15,0 6 0 0,0 6 1 16,0 5 2-16,0 4-2 0,-2 4-1 16,0-1 3-16,2 0 0 0,0-2-1 15,0 3-1-15,0 1 3 0,0 3-1 16,0 1 2-16,4 2 0 0,5 3-2 16,1-2 2-16,0 4-3 0,3 1 3 15,-1 0 4-15,0 1-3 0,1-1-1 16,-1 3 1-16,-1-1-2 0,-1 2 1 15,-2-2-2-15,0-3-1 0,-1 0-2 0,-3-7 2 16,2-3-1-16,-4-5 0 0,-2-8 1 16,0-8-1-16,2-5 1 0,-2-7-2 15,2 0 2-15,-2 0 3 0,0-8 6 16,2-12-13-16,0-9 2 0,0-6-1 15,0-6-2-15,-2-1 1 0,5 0-1 0,-3 3 1 16,2 1-8-16,4 5-1 16,0 3 4-16,-2 7 2 0,7 7 2 15,-7 3-1-15,4 8 2 0,3 0 4 16,1 3-5-16,1-1 1 0,1 0 2 0,3 1 1 15,0-3-3-15,3-1 2 0,-1-3 2 16,0-3-1-16,-3-2 2 0,-1 2 0 16,-3-3 2-16,3-2 1 0,-5 0-2 15,-2 1-1-15,-3 3 2 0,-7 1-4 16,0 3 1-16,-2 0-1 0,-9 5 1 15,-3 2-2-15,-5 2-2 0,3 0 0 0,-7 7 1 16,2 6 2-16,1 5-3 16,5 3 3-16,1 3-3 0,7 5 2 15,3 1 1-15,4 2-1 0,0 0 0 0,2-3 1 16,13-2-3-16,-1-7 1 0,3-2 3 15,4-7-1-15,-1-2-1 0,7-9 0 16,6 0 0-16,6-8 20 0,-3-9-20 16,1-2 1-16,-6 0 2 0,0 1-2 15,-4 0-1-15,-7 2 0 0,-1 2-1 16,-5 3 1-16,-7 2 0 0,-5 0 1 0,0 5 3 15,-2-1-2-15,0 1-2 0,0 2 0 16,0-1 3-16,0 2-1 16,0-1-1-16,0-1-1 0,-2 2 1 15,2 1 0-15,0 0-5 0,0 0-1 0,0 0 4 16,0 0 2-16,4 0-2 0,0 0 0 15,-2 3 2-15,-2-1 0 0,2 1-2 16,0 0 0-16,-2 2 3 0,0-1-1 16,0 1-2-16,0 0 0 0,0 1 3 15,0 2-2-15,0 0 0 0,0 3-1 0,0-3 2 16,0 2-1-16,0 0-1 0,4-1 1 15,-4-1 1-15,0-1-1 0,2-4-2 16,-2-2 2-16,2-1 2 16,-2 0-2-16,2 0 0 0,-2 0 7 0,0-7-7 15,0-5 1-15,0-5-3 0,3 2 1 16,-3-1 1-16,0-1-2 0,0 2-4 15,0 1 4-15,0 0-2 0,0 4 0 16,0 0-1-16,0 2 1 0,0 5 2 16,0 0 0-16,0 3-3 0,0 0 3 0,0 0-2 15,6 0 2-15,0 2-1 0,-2 2 2 16,4 0 1-16,3 0 0 0,-3-1-1 15,6 1-1-15,-3-1 4 0,7-1-2 16,5-2-2-16,4 0 4 0,8-8 1 16,-2-3-3-16,-2 0-1 0,-2-1 1 15,-2 0 2-15,0-2-1 0,-2 2-2 16,-7-3 2-16,-5 1 3 0,-7 1-1 15,-4 0-4-15,-2 2 1 0,0-3 3 16,-8 2-2-16,-3 2-2 0,1 3 1 0,-7 3 2 16,3 0-1-16,-3 4-1 0,-1 0 1 15,3 0 0-15,1 8 1 0,-1 2-2 16,7 1 1-16,2 4 0 15,0 1 0-15,4 4-1 0,0 3 0 0,2 1 6 16,0 0-3-16,2-3-1 0,8 0 1 16,-2-5-4-16,3 0 4 0,1-3-4 15,0-4 3-15,-1-3 1 0,3-2-3 16,5-4 3-16,6 0 0 0,2-9 13 15,4-6-14-15,-9 3-2 0,-3 2 3 0,-7 2-2 16,-1 2 1-16,-7 3-3 0,0-1 0 16,-2 2 5-16,2 0-2 0,-2-1-2 15,0 1-1-15,-2-2 4 0,0 3-1 16,0 1-3-16,4-2 1 0,3 0 0 15,-3 1-1-15,4 1-1 0,-4 0 1 16,2 0 2-16,-6 5-1 0,4 5 0 16,-1 1-1-16,-1 1 3 0,2 3-3 15,0-1 0-15,2 3 2 0,4-4-2 16,3-1-3-16,3-3 2 0,1-3-3 15,-3-1 2-15,5 0 1 0,-3-5-2 0,3 0 4 16,0 0 1-16,1-5-1 0,-1-6-3 16,-5-2 3-16,-1-1 1 0,-3-2-2 15,-4-5-1-15,-1-2 2 16,-1-5 1-16,-2-3-1 0,-2-1-1 0,2-1 1 15,-2-1 2-15,0-1-1 0,0-1-4 0,0-3 3 16,0-2 1-16,4-2-2 16,0-4-1-16,2-4-12 0,9 2 3 15,-1 4 2-15,7 11-3 0,-9 14 0 16,-1 13 9-16,-7 7-3 0,0 0-4 0,-4 16 8 15,0 7 4-15,0 9-2 0,-4 9-1 16,4 4 2-16,-6 3 2 0,3 0-3 16,3-4 2-16,0 1 1 0,0-4 1 15,0-5 2-15,9-7-1 0,-1-8 1 16,2-5 13-16,-3-8-11 0,-3-3-5 0,2-4 7 15,0-1 7-15,2 0-4 0,5-4-8 16,5-5-3-16,3 2 0 16,0 2-1-16,10 0-4 0,6 1 0 15,6 2 1-15,5 1-25 0,-1 1-19 0,3 3-14 16,2 7-63-16,-7 0-21 0</inkml:trace>
  <inkml:trace contextRef="#ctx0" brushRef="#br0" timeOffset="-211356.26">11704 15242 67 0,'0'-16'8'0,"0"1"14"16,2 0 24-16,0 1-12 0,2 0-2 16,-2-1 3-16,0 3-7 0,1 0 4 15,-1 3 3-15,-2 5-6 16,0 1-3-16,0 1-5 0,0 2-3 0,0 0-11 15,0 0-5-15,0 11 2 0,2 8-1 16,4 5 1-16,2 7 2 0,2 5-1 16,3 4-3-16,1 3 8 0,3-2-3 15,-1-1-3-15,3-2 2 0,4-7-6 16,-3-4 4-16,3-8 0 0,0-6-1 0,-5-6 0 15,3-4-3-15,-4-3 5 0,-1-1-1 16,1-13-2-16,-3-6 3 0,1-4 0 16,-5-4-5-16,0-1 0 0,-3 0 2 15,-3 2 1-15,-2-1-3 0,-2 3 0 16,0 0-1-16,0 2 2 0,0 0-2 15,0 1-1-15,0 4-9 0,2 0 2 16,4 5-6-16,-2 6 4 0,4 1-5 16,3 5-5-16,1 1-2 0,1 0 0 15,-1 4 0-15,0 6 0 0,1 1-11 16,1 2-5-16,1 2-25 0,1-2-34 0,-3-3-11 15</inkml:trace>
  <inkml:trace contextRef="#ctx0" brushRef="#br0" timeOffset="-209907.18">12409 15200 114 0,'-6'-9'30'0,"-5"1"6"0,1 2 16 16,-4 2-24-16,-5 3-1 0,-2 1 2 15,1 0-9-15,-1 10 7 0,-2 8-5 0,7 6-3 16,-3 7-2-16,3 3 3 0,3 4-3 15,3-1-3-15,6-1-3 0,4-5-4 16,10-5-5-16,7-6-1 0,5-1 1 16,1-7-1-16,6-5 3 0,2-7-3 15,0 0 0-15,4-8 1 0,-4-8-2 16,0-1-4-16,-6 1-6 0,-4 0 1 15,-7 2-6-15,-4 1 2 0,-3 3-2 16,-1 1 0-16,-2 2 2 0,-4 0-1 16,0 6 6-16,0 0 2 0,0 1 5 0,0 0-6 15,0 0 2-15,0 5 4 0,0-1-1 16,2 0-4-16,2-1-4 0,0-2 3 15,5-1 6-15,-1 0-1 0,4 0 0 16,-1-10 2-16,-1-3 1 0,2-7-1 16,-1-2-1-16,-1-4 2 0,-2-3 1 0,1-3-2 15,-1-3 1-15,0-1 1 16,0-3 1-16,-1-2-3 0,-3-4 0 15,-4-4-1-15,0-4 1 0,2-2-2 16,-2 3-6-16,0 6 0 0,0 7 0 0,0 10 7 16,0 11 0-16,0 10 4 0,0 7 4 15,0 1 4-15,-2 8-7 0,-7 12 1 16,7 9 6-16,-4 8-2 0,4 2-2 15,0 9-1-15,0 3 2 0,0 2 4 16,2-2-3-16,-2 0 7 0,2-4-2 0,0 0-6 16,0-4 0-16,8-6-2 0,2-6-2 15,7-7-1-15,-1-5 0 16,1-4 1-16,2-4 0 0,-3-4-4 15,5-6 1-15,-1-1 1 0,-1 0 1 0,0 0-2 16,-1-1-1-16,-3-3 2 0,-3-2 0 16,-2 1-2-16,-1-1 0 0,-3 1 2 15,-2 1-3-15,-2-2 4 0,0 2-3 16,-2-1 1-16,0 1 3 0,2 1-4 15,0-2-1-15,0 0 2 0,1-2-1 16,3 0-1-16,0-3-1 0,-2 1 4 0,0-1-1 16,0 4-2-16,-4-1-1 0,0 3 4 15,0-1-1-15,0 3-1 16,0-1 0-16,0 2 1 0,0 1 2 15,0-1-3-15,0 1-1 0,-4 0 1 0,2 0 1 16,0 0-2-16,0 0-1 0,2 0 3 16,0 0 0-16,0 0-3 0,0 0 1 15,0 0 1-15,0 1 0 0,0 3 0 16,0-2-1-16,0 3 2 0,-2-2-1 15,2-1 0-15,0 0 0 0,0-2 0 0,0 0 1 16,0 1-1-16,0-1 0 0,-2 0 1 16,2 2 0-16,0 0-2 0,0 1 1 15,0 0 0-15,0 1 1 16,0-1-1-16,2 1 0 0,0 1 2 0,0 2 0 15,2 1-2-15,0 2 0 0,-2 0 3 16,5 0 0-16,-5 0 0 0,2 0-2 16,-2-1 2-16,4-2-4 0,-2-3 2 15,4-1-1-15,3-3 3 0,3 0 0 16,-1-1 0-16,-1-12-2 0,5-1 2 0,-5-2-3 15,0-1 0-15,-3 1 0 0,1 0 1 16,-2 0 1-16,1 2-2 0,-7 1 0 16,0 2 1-16,-2 3 1 0,0 4-2 15,0 2 0-15,0 1 1 0,0 1 1 16,0 0-3-16,0 0-1 0,0 4 2 15,0 6 0-15,0 1-1 0,0 2 0 16,2 0 2-16,4 1-1 0,6-1-1 16,3 0 0-16,8-4 1 0,1-3 1 15,5-2-1-15,2-1 0 0,0-3 0 0,7 0 1 16,-3 0-1-16,2-10-1 0,0-5 3 15,2-3-2-15,-1-1 0 0,-3 0 0 16,-8 1 0-16,-9 1 1 0,-7 4-2 16,-9 1 1-16,-2 2 2 0,0 3-1 15,-2 0-1-15,-11 4-2 0,-1 1 3 16,-3 2-1-16,3 0-1 0,-3 2 0 15,1 8 1-15,3 3 0 0,1 0 0 16,3 1-2-16,5 1 2 0,2 1 1 16,2 0-4-16,0-1 1 0,0 0 2 0,6-3 1 15,7-2-3-15,-1-2 2 0,9-4 0 16,0-4 1-16,8 0-2 0,0 0 1 15,-3-2 0-15,-1-3 1 0,-8-1-1 16,1 4-1-16,-3 0 2 0,-3 1-1 16,3 1 0-16,-5 0-1 0,-2 0 1 15,1 2 1-15,-1 5-2 0,0 1 2 16,2 2-2-16,3 4 1 0,-1 1 0 15,5 2 1-15,-7 1-2 0,3 0 1 16,-1 0 0-16,-6 1 1 0,-4-1-2 16,-2-1 3-16,0 0-1 0,-6 0 0 0,-4-3 2 15,-5 0 2-15,-1-2-4 0,1-2 5 16,1-1 4-16,-5-2-5 0,3 1-1 15,-1 1-3-15,0-1-2 0,3-1 1 16,2-2 1-16,-1 1-13 0,5 2-19 16,2-2-32-16,4 0-42 0,2-5-139 0</inkml:trace>
  <inkml:trace contextRef="#ctx0" brushRef="#br0" timeOffset="-207876.06">7597 13307 85 0,'-7'-4'32'0,"3"1"2"0,-2-2 8 16,-2 2-7-16,2-1-3 0,-1 0-2 15,3 1-4-15,-2-1-1 0,4 1 0 0,-2 0-3 16,2 0-3-16,2 2 3 0,-2 0-7 15,2 1 0-15,0 0-10 0,2 0-6 16,10 0 4-16,9 0 0 0,8 3 6 16,4 0 0-16,6 1 0 0,3 3-4 15,-3 3-1-15,2 3-2 0,-8 4 2 16,-4 1-3-16,-4 2 0 0,-6-1 1 15,-9 1-1-15,-4 1 0 0,-6 1 1 16,0 2 0-16,-10 0 3 0,-9 1-5 16,1 0 2-16,-5-3-1 0,-2 1 1 15,2-2-3-15,1-3 2 0,1 2 0 0,9-5 0 16,3-2-1-16,3-3-1 0,6-2 2 15,0-3-2-15,0 2-1 0,8-1 1 16,7 2 1-16,3-3 1 0,7-1-2 16,2-1 1-16,4 0 1 0,0 0 0 15,2 1-1-15,-4 1-1 0,2-2 2 16,-2 3 0-16,-2 2-2 0,-8-2 1 15,-3 3 1-15,-10 0-1 0,0-1-1 16,-6 3 1-16,0 0 2 0,0 3 1 16,-14 1-3-16,-5 0 1 0,-1 2 1 0,-3-1-1 15,-2-1-2-15,7-1 1 0,-5 1 2 16,2 1-1-16,0-1-2 0,-1-4 1 15,5 2 1-15,1-5 0 0,3-3-3 16,3 1-2-16,6-3-12 0,4 1-20 16,0-2-29-16,8 2-19 0,7-4-42 0,5-6-62 15</inkml:trace>
  <inkml:trace contextRef="#ctx0" brushRef="#br0" timeOffset="-207238.02">8674 13224 109 0,'-7'-5'46'0,"5"0"-8"15,-4 5 19-15,4 0-23 0,-4 0-7 0,6 6-8 16,-4 10-5-16,2 7 5 0,2 6 3 16,0 3-1-16,2 5-3 0,4 2 0 15,0 4-2-15,-4 4-3 16,4 3 3-16,-3 0-7 0,1-4 2 0,-2-4-5 15,-2-5-2-15,0-6-1 0,0-8-2 16,0-6 1-16,0-6 1 0,0-2-1 16,0-5 1-16,0-4-2 0,0 0 2 15,0 0 2-15,0-6 0 0,0-9-5 16,2-3-1-16,4-3 0 0,2 3 1 15,3-1-1-15,3 3-3 0,3 2-1 0,1 2 3 16,1 2-3-16,-1 1-2 0,3 2 5 16,-2 4-1-16,-1 2 2 0,1 1-2 15,-3 0 0-15,-1 0 3 16,-3 3-1-16,1 4 2 0,-3 1-2 0,-2 0 2 15,-4 1-1-15,1 1-1 0,-5-2 1 16,0 0 0-16,0 1 3 0,-11-1-2 16,-1 3 0-16,-5-3 1 0,1 3-2 15,-1-1 0-15,1-1 0 0,-1 0 2 16,1-3-1-16,1 2 0 0,1-3-1 0,3 1 2 15,-1-1-2-15,4-2 0 0,1 2 0 16,1-3 1-16,4 0-1 0,2 0-2 16,0 0-3-16,0 0-18 0,4 0-24 15,11-2-6-15,-1 0-31 0,3-1-54 16</inkml:trace>
  <inkml:trace contextRef="#ctx0" brushRef="#br0" timeOffset="-206982.01">9192 13544 54 0,'3'-3'140'0,"-3"-1"-96"16,0 4 8-16,0 0-12 0,0 0-7 15,0 0-11-15,-3 11-4 0,-5 5-1 16,4 3-3-16,0 3-2 0,2 3-3 15,0 3-2-15,0 0-1 0,2 1-1 16,0-2-5-16,0-3 3 0,6-1-1 16,0-3 1-16,0-3-3 0,-2-2 0 0,3 0 0 15,-3-6 0-15,2-1-8 0,0-5-14 16,2-3-15-16,3 0-12 0,-1-3-29 15,0-12-51-15</inkml:trace>
  <inkml:trace contextRef="#ctx0" brushRef="#br0" timeOffset="-206399.97">9345 13223 66 0,'3'-5'52'0,"-3"1"-35"15,4 3-4-15,-4 0 10 0,2 1 2 16,-2 0 6-16,0 0-12 0,0 0-10 16,2 0 3-16,-2 6 8 0,0 7 0 0,0 3-4 15,0 2 0-15,0 4 0 16,0 3-3-16,0 4 3 0,0 5-3 15,4 3 0-15,0 4-7 0,0 1-1 16,0 1 0-16,3-1-2 0,1-2-5 0,-2-5 4 16,2-4-1-16,5-5 0 0,-3-5-1 15,2-7-1-15,-1-7 1 0,1-5-3 16,1-2-8-16,1-3-1 0,0-11-3 15,3-6-6-15,-3-2-4 0,1-1 2 16,-1 1 3-16,-3-1 4 0,-3 4 5 0,0 0 2 16,-4 4 7-16,-1 3 4 0,-3 3 1 15,0 5 2-15,0 1 4 16,-3 3-3-16,-1 0 4 0,0 0 0 15,4 0 0-15,-2 0-4 0,2 0-8 0,0 2 2 16,0 5-1-16,0 0 2 0,0 2-2 16,2-1 1-16,6 3 3 0,3-2-2 15,5 1-1-15,5 1 22 0,-4-1-18 16,1 1-1-16,-3 1-3 0,-3 1 1 15,5 1 0-15,-1 2 1 0,-1 2 2 0,-3 0-2 16,-6-2 7-16,-4 0 0 16,-2 0-1-16,0-3 4 0,-4 3 0 0,-8-2 6 15,-3 0-6-15,-3-1 3 16,-1-2-2-16,-4 0-2 0,1 0-5 0,-3 0-2 15,0 0-4-15,2 2 1 0,2-4-2 16,7 1 2-16,2-4-13 0,3 1-23 16,9 0-25-16,-2-1-56 0,0-3-98 15</inkml:trace>
  <inkml:trace contextRef="#ctx0" brushRef="#br0" timeOffset="-205937.95">10185 14017 183 0,'0'-2'58'16,"2"2"-14"-16,0 0-11 0,0 0-2 15,-2 1 6-15,2 10-5 0,-2 3-6 16,0 5-7-16,-10 3-9 0,-5 3-1 15,-1 2-6-15,-5 1-2 0,2 4 0 16,-1 0-1-16,3 3-19 0,3 0-35 16,-3-5-61-16,3-6-144 0</inkml:trace>
  <inkml:trace contextRef="#ctx0" brushRef="#br0" timeOffset="-204966.89">10939 13604 15 0,'4'-8'30'16,"0"-1"0"-16,-1 1 0 0,1 1 6 16,-2 0 3-16,-2-1 2 0,0 0-6 15,0 2-7-15,0-1-1 0,0 0-4 16,0 1-6-16,-2 1 4 0,-7 2-6 15,1 0-4-15,0 0-3 0,-5 3-1 0,1 0-2 16,-4 0-2-16,-1 7 1 0,-4 5-2 16,-1 4 0-16,1 5-2 0,0 3 2 15,1 3 3-15,3 3-1 16,9 1 2-16,2 0-2 0,6-1-1 0,4-5 2 15,10-1-4-15,7-7 0 0,-3-3 1 16,9-6 1-16,-2-5-2 0,0-3-1 16,0 0 2-16,0-14 0 0,-3-5 0 15,-1-2-1-15,0-2 2 0,-5 0-1 16,-8 0-3-16,1 2 2 0,-7 0 2 0,-2 2-3 15,0 3 0-15,0 1 1 0,-2 4 2 16,-7 3-2-16,3 1-1 16,2 4 1-16,0 1 0 0,0 2 0 0,0 0-3 15,2 5 1-15,0 9 1 0,-1 6-1 16,3 3-1-16,0 4 2 0,0 3 1 15,7 2-2-15,1 5 0 0,0 2 1 16,5 0 1-16,-1 0-1 0,-2 3-1 16,1-1 1-16,-1 2 1 0,-4 2-1 15,0 1-1-15,1 3 2 0,-5-1 3 0,0-5-2 16,-2-5-3-16,0-9 2 0,0-5 1 15,-2-5 0-15,-7-6-2 0,1-4 4 16,-2-3 9-16,-3-5-1 0,-1-1-2 16,-3 0-3-16,3-1-1 0,-1-10-4 15,-1-1-2-15,1 0 2 0,1-2 0 16,0 2-2-16,-1-1 0 0,1 2 0 15,1 1 2-15,1 0-2 0,4 1-1 16,1 3 0-16,1 0 1 0,4 4-6 16,0-1-4-16,2 1-8 0,0 2-17 0,0-1-6 15,10 0 2-15,5-6-7 0,5 1-23 16,-1-8-53-16,2-4-28 0</inkml:trace>
  <inkml:trace contextRef="#ctx0" brushRef="#br0" timeOffset="-204694.88">11320 13584 37 0,'0'-11'52'0,"0"4"-25"16,0 1 22-16,0 0 4 0,-3 5-12 15,1 0-1-15,0 1-5 0,-2 0-6 16,0 1-12-16,0 13-3 0,-4 6 11 16,-3 6-4-16,3 1 1 0,2 5-8 15,4-2-4-15,0 1-4 0,2-2-6 16,0-1 3-16,8-3-2 0,4-1 0 15,3-3-2-15,3-4 1 0,1-2-7 16,6-7-19-16,4-4-23 0,2-4-30 0,0-3-58 16</inkml:trace>
  <inkml:trace contextRef="#ctx0" brushRef="#br0" timeOffset="-204418.86">11636 13640 56 0,'0'0'146'15,"-4"0"-105"-15,0 3-10 0,-1 9-10 16,-3 3 2-16,4 3 1 0,4 0-7 15,-2 3-7-15,2-3-2 0,2 1 1 0,2-3-2 16,9-3-1-16,-5-1 1 0,4-6 1 16,3-2-2-16,-5-4 0 0,5 0-3 15,-3-4 2-15,4-10 2 0,-3-1-8 16,-3-2 2-16,-4-3 2 0,-4-1 0 15,5 0-2-15,-7 0-2 0,0 2 4 0,0-1-1 16,-7 3-1-16,-1 1-2 0,0 4 2 16,0 2-2-16,-3 3-9 15,3 1-16-15,6 3-9 0,2 3-15 16,0 0-34-16,0 3-22 0,0 6-7 0</inkml:trace>
  <inkml:trace contextRef="#ctx0" brushRef="#br0" timeOffset="-204182.85">11989 13583 70 0,'0'0'115'15,"0"0"-64"-15,0 0 12 0,0 0-21 16,0 0-24-16,0 3-4 0,0 7 15 0,-6 3-2 15,0 3-9-15,0 3-7 0,2 1-7 16,1 0 0-16,1 1-2 0,2-2-3 16,0-1 1-16,0-2 1 0,5 1-2 15,-1-1-8-15,6-2-15 0,0-3-16 16,1-3-22-16,1-6-35 0,-4-2-38 0</inkml:trace>
  <inkml:trace contextRef="#ctx0" brushRef="#br0" timeOffset="-203482.81">12248 13529 10 0,'0'0'102'0,"0"0"-68"0,0 3-9 15,0 7 18-15,0 2-7 0,0 3-3 0,0 1-1 16,0-1-6-16,0 4-7 0,0-2 5 15,0 0 0-15,0-3-1 16,0-2 12-16,0-4-25 0,0-1-6 16,2-3 1-16,2-2-3 0,0-2 0 0,2 0 2 15,7 0-1-15,-1-6 0 0,3-5-5 16,-1-1 1-16,-2-1 0 0,-1-1-12 15,-1 0-1-15,-2-1 1 0,1 2-1 16,-1 1-3-16,-2 1 0 0,-2 4 6 16,0 2 5-16,-4 4 3 0,0 1-3 0,2 0 2 15,-2 0 4-15,0 6 1 0,0 3-2 16,0 3 3-16,0 2-1 0,2-2-3 15,7 0 1-15,3-2 4 0,3 1-2 16,1-2-2-16,1-2 0 0,1 0 2 16,-1 0-1-16,1-3 0 0,1 2-1 15,0-3 1-15,-1-2 2 0,1 0-3 16,-5-1-1-16,1 0 4 0,-3 0-7 15,-4 0 4-15,1 0-15 0,-3 0 6 16,-2-1 9-16,0-4-4 0,-4 0-3 0,0-1 10 16,0-2 2-16,0 0-3 0,0 0 0 15,0-1 4-15,0 0-2 0,0-1 0 16,0 2-1-16,4-2 6 0,3 0-5 15,-1-1 1-15,2 1 1 0,-2 1-2 16,-2 4 3-16,-2 1 4 0,0 0 0 16,-2 4-1-16,0 0-9 0,5 0 0 15,-1 10 0-15,-2 4 2 0,4 6-2 16,4 3 1-16,1 2-1 0,5 6 2 15,1 1 0-15,-1 6-3 0,1 4 1 16,-7 3 1-16,3 3 0 0,-7-1-1 0,0 2 0 16,-4-2 8-16,-2-2 4 0,-2-1 3 15,-8-3 1-15,-5-2 3 0,1-4-8 16,-1-4 6-16,-5-5-7 0,1-3 5 15,0-4-3-15,-3-4-3 0,3-3-4 16,2-5 2-16,-1-3-4 0,1-3-2 0,1-1-1 16,1 0 2-16,1 0-2 15,3-6-1-15,1-4-10 0,4-3-12 16,0-1-22-16,2-2-29 0,-3-7-58 15</inkml:trace>
  <inkml:trace contextRef="#ctx0" brushRef="#br0" timeOffset="-203257.79">12306 13318 240 0,'-9'0'86'16,"3"-2"-57"-16,6 2-11 0,0 0-17 16,0 0-1-16,0 3 0 0,2 4-2 15,4-1-11-15,1 2-25 0,-3-1-28 16,-4-2-86-16</inkml:trace>
  <inkml:trace contextRef="#ctx0" brushRef="#br0" timeOffset="-203058.78">11375 13265 240 0,'-8'-19'173'0,"8"2"-152"0,2 10-5 15,15 5 3-15,8 0-14 0,-3 2-5 16,5 0-26-16,-2 1-56 0,-2 0-109 16</inkml:trace>
  <inkml:trace contextRef="#ctx0" brushRef="#br0" timeOffset="-197205.45">7832 17064 76 0,'0'-1'27'0,"-2"1"-1"16,0 0-3-16,0 0-10 0,2 0-4 16,-2 0 1-16,2 0-4 0,0 0-5 0,0 0 1 15,0 0 5-15,0 0-2 0,0 0 4 16,0 0 1-16,-2 0-3 15,0 0-4-15,-2 0 1 0,-2 0 4 16,4 0 5-16,-1 0 2 0,-1 1 0 0,2 2 3 16,0-2 7-16,2-1-3 0,0 0-5 15,0 0-6-15,0 0 3 0,0 0 3 16,0 0-11-16,4-7-5 0,5 1 2 15,-3-1 1-15,2 2-2 0,-2 1 0 16,0 0 1-16,1 1 0 0,1-1-2 0,4 1 2 16,1 2-2-16,5 0 2 0,3-1-1 15,4 2 3-15,2 0 3 0,-5 0-3 16,3 2-3-16,-4 8-1 15,0 2 0-15,-3 2 0 0,-1 2 1 0,-5 1-1 16,-2 2 3-16,-1 1-1 0,-5 0-2 16,-4 0-1-16,0 2 2 0,-2 1 2 15,-13 1-4-15,1 0 1 0,-7 0 3 16,3 3-1-16,-7-5-3 0,-2 1 0 15,2-2 0-15,0-3 1 0,0-3 0 0,5-4-1 16,1-1 3-16,3-8-3 0,5-2 0 16,5 0 0-16,0-3 0 0,-2-8-3 15,4-2-2-15,4-1 4 0,0-1-1 16,0 2 0-16,4-1-5 0,4 2-1 15,6 2 4-15,-1 3 1 0,1 4 0 16,-1 2-2-16,1 1 1 0,-1 0 4 16,3 8-1-16,-1 3 0 0,5 2 2 15,1-1 0-15,0-2-2 0,3-2 0 16,1 0 3-16,0-2 0 0,2-2-4 15,-2-3 1-15,-1-1-8 0,-1 0-12 0,4 0-25 16,-2-7-24-16,-2-8-45 0,-7-2-68 16</inkml:trace>
  <inkml:trace contextRef="#ctx0" brushRef="#br0" timeOffset="-196497.41">8225 16648 63 0,'-4'-5'21'0,"0"0"19"16,0 1 8-16,2 1-12 0,0 1 3 16,2 1-8-16,0 1-8 0,0 0-17 0,6 0-4 15,8 0 5-15,3 0 5 0,1 5-5 16,5-1-1-16,-4 4-2 0,1 1-2 15,-3 3 2-15,-3 1-2 0,-3 3-1 16,-3 0 0-16,-6 0 2 0,0 0-2 16,-2-2 1-16,0 0-2 0,0-4 2 0,0-3-2 15,0 0 1-15,-4 0 11 0,0 0-14 16,-4 2 3-16,3-3-1 15,1-3 0-15,0-1-1 0,2 0-1 16,2-1 0-16,0-1 1 0,0 1-5 0,0-1 0 16,8 1 3-16,1 0 2 0,1-1-3 15,2 0-2-15,-3 0-2 0,3 1 6 16,-6 0 0-16,0 4 1 0,1-3-1 15,-1 3 2-15,-4 0 0 0,0-1-1 16,-2-1 1-16,0 1 1 0,0 1-1 16,0 0 2-16,0 4 0 0,-10-1-1 0,-1 1 4 15,1 0-3-15,-7 0-1 0,1 1 4 16,-1-1-3-16,-1 4-3 15,-5-1 1-15,6 2 1 0,1-2 1 16,6-2-3-16,3-2-1 0,3 0-5 0,4-1-36 16,0-3-41-16,0-1-39 0</inkml:trace>
  <inkml:trace contextRef="#ctx0" brushRef="#br0" timeOffset="-196156.39">8725 17139 89 0,'-2'0'111'16,"0"0"-57"-16,2 0-21 0,2 0-21 15,11 0 2-15,3 0 1 0,5-5-7 16,4-2-1-16,4-1-5 0,0-1 0 16,-3 3-2-16,1 0 1 0,-2 4-1 15,-6 0-8-15,1 2-23 0,-5 0-18 16,-3 0-26-16,-8 0-32 0</inkml:trace>
  <inkml:trace contextRef="#ctx0" brushRef="#br0" timeOffset="-195954.38">8754 17344 16 0,'0'0'203'16,"0"0"-147"-16,0 0-38 0,0 0 14 15,4 0 3-15,9 0-5 0,3-5-12 0,5-4-10 16,2-1-3-16,4 0-3 0,-3-1 2 15,3-1-2-15,6-1-6 0,-2 3-13 16,-2 4-17-16,0 0-28 0,-6 2-30 16,-2-5-41-16</inkml:trace>
  <inkml:trace contextRef="#ctx0" brushRef="#br0" timeOffset="-195429.35">9412 16808 138 0,'-27'4'56'0,"4"3"14"0,2 2-27 16,7 2-10-16,8 0-10 0,2 2-8 16,4 1-6-16,0-2-3 0,8 3 3 0,6-2 2 15,5 1-9-15,-1 1 4 0,5 2-5 16,-2 0 6-16,2 2-7 0,-3-1 1 15,-5 2 1-15,1 1 0 0,-7 2 1 16,-3 1-2-16,-2 0 0 0,-4 0 2 16,0 2-1-16,-4-1 2 0,-9 3-2 0,-5-3 1 15,1 1 0-15,-1-3-3 0,-1 0 2 16,0-6 2-16,5-4-4 15,-1-3 0-15,3-5 0 0,4-3 2 16,-3-2 1-16,5 0-4 0,4-3 2 0,0-7-1 16,2-5 2-16,0-3-5 0,4-3 4 15,9-1-2-15,1-3 3 0,7-1-5 16,4-4 0-16,-1-3-8 0,5-1 0 15,-2-1-4-15,-6-1 10 0,0 2 5 16,-7 0 0-16,-2 1-1 0,-5 4 1 0,-7-2 4 16,0 3 0-16,-7-1 2 15,-13 3 1-15,-1 7-6 0,-6 6 2 16,-4 7-16-16,4 6 22 0,-2 0-8 15,7 9-2-15,3 6-3 0,3 4-57 0,-7-2-95 16</inkml:trace>
  <inkml:trace contextRef="#ctx0" brushRef="#br0" timeOffset="-164357.58">20640 14194 4 0,'0'0'33'0,"0"0"-20"0,0 0 13 0,-4-3-1 16,2 0 1-16,0-2 0 0,-2 1-1 15,2 3-2-15,0-3 2 0,0 3-4 16,0 0-3-16,-1 0-1 15,3-1-7-15,-2 0 1 0,-2 1 1 0,2-1 0 16,2 2-4-16,-2 0-4 0,2 0 2 16,-2 0-3-16,0 0-1 0,0 0 1 15,2 0 0-15,-2 4 0 0,-2 1 1 16,2 3-4-16,2 0 5 0,-2 5 0 15,-3 0-1-15,5 3 24 0,-4 3-19 0,4 1-7 16,-2 1 5-16,-2 2-1 0,4 1-2 16,-2 0-1-16,2 3-1 0,0 1 0 15,0-1-2-15,0 3 2 0,0-1-1 16,0 2 0-16,0 0 2 0,0 1-2 15,2-1-1-15,2 1 1 0,-2 2 5 16,-2 0-8-16,0 0 5 0,0 2-1 16,0 0 2-16,0 1-4 0,0 3 0 15,0-1 1-15,0-3 1 0,0-3 0 16,0-2-3-16,0-1 1 0,0-2 2 0,0 2-4 15,0-1 2-15,0-1 0 0,0 1 2 16,0 0-1-16,0-2-1 0,0 1 0 16,0-1 2-16,0 1-1 15,0 0-2-15,0 2 1 0,0 1 1 0,0 0 0 16,0 4-1-16,0-3-1 0,0 0 2 15,0 2 0-15,0-2-2 0,0-2 1 16,0 2 1-16,0 0 2 0,0-4-4 16,0 4 1-16,-2-5 1 0,-2-1 0 15,2 2-1-15,-2-4 0 0,4-1 1 16,0-3-1-16,0 3-1 0,0-3 1 0,0 0 1 15,0-2 0-15,0 1-2 0,0 0 1 16,0-1 1-16,0-1-1 0,0 1 0 16,0-2 0-16,4 0 0 0,-2 0 1 15,2-1-2-15,-2 3 1 0,0 1 1 16,0-1-2-16,1-1 1 0,1-1 1 15,2 0-2-15,-4 5 2 0,0 4-2 16,-2 1 7-16,0-1 7 0,0-2-11 16,0 0-3-16,0 1 2 0,0 3 2 15,0-2 3-15,0 0-7 0,0-1 2 0,0 1 0 16,-2-2 4-16,0-4-4 0,2 0-2 15,0 4 2-15,0-1 0 0,0 2 0 16,0-3-1-16,0 2 1 0,0 3-2 16,0 2 3-16,0 0-2 0,0-6 11 15,0 1-12-15,0 1-2 0,0 1 3 0,0-1 2 16,0-1-1-16,0 0-3 15,0 3 1-15,-4 0 3 0,4-1 0 16,0-4-3-16,0 0-1 0,0 2 4 16,0 2-1-16,4-1-1 0,-2-3-1 0,2 1 2 15,0 1-1-15,-2 2 1 0,2 0-1 16,-2-1-1-16,-2 2 2 0,0 2-2 15,0 0 2-15,0-3 0 0,0 1 0 16,0 3-3-16,0-1 3 0,0-1 1 16,0-7-2-16,3 1-1 0,-1 0 0 0,0 3 4 15,-2-3-2-15,2 1-3 0,0 0 1 16,-2 3 3-16,0 2 0 15,0-6-3-15,0 1 0 0,0 0 2 16,0 1 0-16,0-2-1 0,0-6-1 0,0-6 1 16,0-5 1-16,4 1-2 0,-4-1 0 15,2 0 2-15,-2-2 0 0,0 2-2 16,0 0 1-16,2 0 1 0,-2 2-1 15,0-1 0-15,0 0 0 0,0-2 1 16,0 0-1-16,0-2-1 0,0 0 2 16,0 1 1-16,0 1 0 0,0 1-1 0,0 2-1 15,-4 1 1-15,-2 0-3 0,4 3 4 16,-5-2-3-16,7 1 2 15,-2-2-1-15,2 0-1 0,0 1 0 16,0-1 2-16,0-1 0 0,0-3-3 0,0 1 1 16,0-3 2-16,0 0-2 0,0 0-2 15,0 1-5-15,2-1-6 0,13-1-17 16,1 0-14-16,5-13-54 0,4-9-140 15</inkml:trace>
  <inkml:trace contextRef="#ctx0" brushRef="#br0" timeOffset="-162153.45">20760 18136 10 0,'0'0'5'16,"0"0"-1"-16,0 0-2 0,0 0 61 0,0 0-57 16,0 0 0-16,-2 1 5 0,0 1 0 15,0 1-3-15,0-1 2 0,2 0-4 16,0-2-2-16,-2 0 11 0,2 0 16 15,0 0 1-15,0 0-10 0,0 0-9 16,0 0-5-16,0 0-1 0,0 0-6 0,0 0-1 16,0 0-1-16,6 0 8 0,4 0-1 15,5 0 2-15,1 0-1 0,1-1 0 16,4-2-5-16,1 0 1 15,1 1 3-15,4-1 4 0,2 0-6 0,-2 0 3 16,2 2 0-16,2 1-2 0,-5 0-2 16,1 0-2-16,2 1 1 0,-2 8 2 15,0-1-7-15,0 0 4 0,-2 2 1 16,2-2-2-16,-3-1 1 0,3-1-2 15,6-3 2-15,0 2 1 0,5-2 0 0,-1-2-4 16,4 3 4-16,1-3-1 0,-5 5-1 16,2-1-1-16,-4 0 1 0,0 1 3 15,-4-1-3-15,-2 0-1 0,-2 2 1 16,0-1 2-16,-2-1-2 15,0-1 0-15,1-2 3 0,1 2-1 0,0 0 2 16,-2-1 3-16,2 2-6 0,-2 0-1 16,4-3 1-16,-5 0-1 0,7-2 1 15,-2 0 0-15,0 0 0 0,-4 0-1 16,2 0 0-16,-4 0 1 0,-3 0-1 15,1 0 0-15,-2 0 0 0,-1 0 2 0,-1 0 0 16,3 0 7-16,-1 0-6 0,4 0 1 16,4-2 5-16,2-1-8 0,4-2 2 15,4-1 1-15,2 1-2 0,-2-1-2 16,5 2 1-16,1-1 3 0,1-2-4 15,3 2 0-15,-3 0 0 0,-3-1 2 16,-4 0-2-16,-2-1-2 0,-4 1 2 16,-2-1 2-16,-2 2-3 0,0-2 0 15,4 2 2-15,2-4 0 0,4 1-1 16,9 0-2-16,3 0 3 0,3-2 1 0,4 1-3 15,0 2 0-15,4-2 2 0,-3 1 0 16,1 2-1-16,-2 0-1 0,-2 2 1 16,-2 0 2-16,-3 0-2 0,-1 1-1 15,-1 1 1-15,-3-2 1 0,3 4-3 16,-1-1 3-16,-3 1-1 0,0-2-1 15,5 0 1-15,-2 1 1 0,1-2 0 16,3 1-3-16,-1-1 2 0,3 2 1 16,-2-2 0-16,3 2-2 0,-1-3 0 15,0 2 3-15,-1-1-2 0,-1-1-1 0,-3-1 1 16,-1 0 1-16,-1 0-3 0,-3 2 3 15,3 0-1-15,-3 0-1 0,1 2 1 16,-2 0 1-16,1 1-1 0,1 0-1 16,1-1 1-16,-1 1 2 0,4-1-3 15,-1 1 0-15,1 0 2 0,5-2 0 0,-6 0-2 16,5-1 0-16,-3 1 1 15,-3-2 2-15,1 2-3 0,-1 0 0 16,3 1 2-16,-3-2 1 0,5 3-3 16,0 0-1-16,1 0 3 0,-1 0 1 0,-1 0-3 15,5-1 0-15,-2 0 1 0,2 0 2 16,-1-1-3-16,-1 2-1 0,-2 0 4 15,-3-1-1-15,1 1-2 0,-3-2 0 16,-1 1 1-16,1-1 2 0,3 0-3 16,-3 0 1-16,5 1 0 0,1-1 2 0,1 1-4 15,4-1 1-15,-2 0 2 0,4-1 1 16,-3-1-3-16,3 3 0 15,-4-2 2-15,0 3 0 0,-5-1-2 16,3 1 0-16,0 0 1 0,-1 0 2 16,1 0-3-16,-2 0 0 0,-1 0 2 0,1 0 0 15,-1 0-2-15,1 0-1 0,0 0 4 16,-5 0-1-16,3 0-2 0,-1 0 0 15,3 0 2-15,-3 0 0 0,3-3-2 16,2 2 0-16,-9-2 2 0,1 2 0 16,-1-1-1-16,-2 0-1 0,3 0 1 0,-3-1 2 15,2 2-3-15,1 0 0 0,-1 1 2 16,1 0 0-16,-1 0-2 15,0 0 0-15,3 0 2 0,-3 0 0 16,1 0-2-16,-3 0 0 0,0 0 2 0,3 2 0 16,-3 3-2-16,3 0 0 0,-1 2 2 15,0-2 0-15,1 2-1 0,-3-2-1 16,1 0 2-16,-3 0 0 0,0-1-2 15,4-1 1-15,1 1 1 0,-1-2 0 16,9 1-1-16,-4 1 0 0,3-1 1 0,-1 0 0 16,6-3-2-16,-5 3 1 0,1-3 1 15,0 0 0-15,-5 0-1 0,-5 0-1 16,-5 0 1-16,-8 0 2 15,-4 0-3-15,-7 0 1 0,-3 0 1 0,-5 0 0 16,-6 0-2-16,-2 0 0 0,0 0 3 16,-2 0 2-16,0 0-1 0,0 0-3 15,0 0-1-15,0 3 0 0,0 0 0 16,-2 1-3-16,-2-2-7 0,4 1-15 15,0-3-18-15,0 0-34 0,0 0-41 0,0-8-40 16</inkml:trace>
  <inkml:trace contextRef="#ctx0" brushRef="#br0" timeOffset="-161687.42">29928 17712 7 0,'-8'2'2'0,"5"2"134"0,-3-1-96 15,6 2-24-15,0 3 4 0,2 0 5 16,11 1-4-16,3 0 1 0,9 0-2 16,4-3-14-16,4 1 4 0,-2-2-2 15,0-2-5-15,-2-1 6 0,-8 0 2 16,-3 2 2-16,-9-1 0 0,-5 3-8 15,-4 1 2-15,0 5 0 0,-13 3 7 16,-5 5-6-16,-7 4-4 0,-4 0 0 16,0 3-2-16,0 5 1 0,-2 3 0 15,2 3-1-15,-2 1-2 0,4-2 0 0,2 0-1 16,5 3 3-16,-1-2-10 0,7-1-16 15,-1-2-23-15,5-1-34 0,4-8-75 16</inkml:trace>
  <inkml:trace contextRef="#ctx0" brushRef="#br0" timeOffset="-156760.15">20684 18077 29 0,'-2'0'42'0,"-1"0"-8"15,1 0-21-15,2 0 4 0,-2 0-4 16,2 0-4-16,-2 0 1 0,2 0-3 0,0 0 4 15,-2 0-1-15,2 0-3 0,0 0-3 16,-2 0 3-16,2 0 0 0,-4 0-3 16,4 0 3-16,-2 0-1 0,0 0-1 15,2 0 0-15,0 0 1 0,-4-1-4 16,4 0 2-16,-4 1-2 0,4-2-2 0,-2 2 1 15,-3-2 4-15,3 2-4 16,0-1 2-16,0 1 0 0,-2-1 4 0,2 1-5 16,2 0 0-16,-2-1-1 15,0 1 0-15,0 0 1 0,0-1-2 0,2 0 0 16,-2 0 3-16,2 0 0 0,0 0 3 15,0 1 2-15,-2 0-3 0,2 0 2 16,0 0 3-16,0 0-2 0,0 0 0 16,0 0 2-16,0 0-6 0,0 0 3 15,0 0-4-15,0-1-1 0,8-2-1 0,4 0 2 16,1 2 0-16,1-3-2 0,1 3-1 15,1-3 0-15,3 1 1 0,-1 1 1 16,5-4-4-16,2 2 2 16,0-4 2-16,0 3 0 0,1-3-3 0,-3 4 1 15,0-2 1-15,-5 3 0 0,-3 2-2 0,-3-1 0 16,1 2 3-16,-3 0-2 15,-2 0-2-15,1 0-1 0,-1 0 2 16,-2 0-2-16,2 0-2 0,-1 0 1 16,-5 0 0-16,6 0 0 0,-8 0 3 0,2 0-1 15,2 0 3-15,-4 0-1 0,0 0-2 16,0 0 1-16,0 0 2 0,2 0 0 15,-2 0-2-15,0 0 0 0,0 0 2 16,0 0 0-16,0 0-2 0,0 0 1 16,0 0 2-16,0 0-1 0,0 0-1 15,-2 0 0-15,0-3 1 0,0 0 1 16,2-1-2-16,-2 1-2 0,0-1 4 15,0 2-2-15,-2-2 0 0,2-1-2 16,-3-1 4-16,1-2-2 0,0 2 0 16,0-5 0-16,-2 2 0 0,2-2 0 0,0-1 0 15,-1-2 0-15,1-1 2 0,2-1 1 16,-2 2-3-16,2 1 2 0,0 0 1 15,2 3 0-15,-2 1 0 0,0 3-1 16,0 0 3-16,0 3-2 0,2 1-5 16,0 0 5-16,0 2 0 0,0-1-2 15,0 1-1-15,0 0-1 0,0-1 0 16,0 0 0-16,0 1-1 0,0 0 1 15,0 0 2-15,0 0 0 0,0 0-2 16,0 0 0-16,0 0 2 0,0 0-1 0,0 0-1 16,0 0 0-16,0 0 2 0,0 0-1 15,0 0 0-15,0 0 1 0,0 0 1 16,0 0 1-16,0 0-4 0,0 0 0 15,0 0 2-15,0 0-1 0,0 0-1 16,0 0-1-16,0 0 2 0,0 0-2 16,2 0 1-16,2 0 3 0,-2 0-4 0,0 1 3 15,-2 1 0-15,2 0-2 16,-2 0 1-16,2 0-2 0,0 1-4 15,-2-1 0-15,0 0 7 0,0-2-2 0,0 0-1 16,2 0 2-16,0 1 1 0,-2 2-1 16,0-3-1-16,2 1 1 0,-2-1 1 15,2 0-1-15,1 1-1 0,-1 2 1 16,0-2 1-16,0-1-1 0,0 0 0 15,0 0-1-15,2 0 2 0,-4 1 0 16,4-1-1-16,0 0 0 0,0 0 1 16,3 0 3-16,1 0-4 0,0 0 2 15,2-1 1-15,5-1-1 0,-3-1-2 16,7 1 0-16,0-1 2 0,1 1-1 0,1-1-2 15,2-1 1-15,-1 1 1 0,-1-1-1 16,0 0-1-16,-3 0 1 0,-1 1 1 16,-3 0-1-16,1 0-1 0,-3 1 1 15,1 0-1-15,-3 1 0 0,2 1-4 16,1 0 2-16,-5 0-1 0,2 0-1 0,-3 0-9 15,-1 0 1-15,0 0 10 0,-2 1-9 16,-2 2-4-16,0-1 9 16,2 1 0-16,-4-3 2 0,2 3-2 15,-2-1-6-15,0-1 1 0,0 3 6 0,0-1 0 16,0-1-1-16,0 0-7 0,0 1-8 15,0-1 4-15,-2 3 2 0,0-2-10 16,0 1-15-16,0 0-1 0,2-3-5 16</inkml:trace>
  <inkml:trace contextRef="#ctx0" brushRef="#br0" timeOffset="-155787.08">21403 17746 77 0,'0'-3'22'0,"0"-3"4"16,-2 0 12-16,0-1-12 16,-2 0-7-16,2 1 0 0,2-3 1 0,0 3-7 15,-2-4-1-15,-1-1-2 0,-1 0 6 16,4-2-1-16,-2 0-7 0,-2-1 2 15,0 2-5-15,2 0 3 0,-2 1-5 16,0 1-3-16,0 1 4 0,1 0 0 16,-1 4-2-16,2-1-1 0,2 1 4 0,0 1-5 15,0-1 0-15,0 4 0 0,0-3 0 16,0 3 0-16,0-3-2 0,0 3 4 15,0 1-2-15,0 0 0 0,0 0-3 16,2 0 3-16,0 0 0 0,-2 0 0 16,2 0 3-16,-2 0-3 0,3 0-3 15,1 0 4-15,-2-1-2 0,2 0 1 16,0-2 1-16,0 0 1 0,0-2-4 15,-2 4 2-15,-2-2 2 0,0 2 0 16,0-1-1-16,0-1 1 0,0 3-1 0,0-1 1 16,0 0-1-16,0 0 0 0,0 1 1 15,0 0-3-15,0 0 0 0,0 0-2 16,0 0 4-16,0 0-2 0,0 0 0 15,0 2 0-15,0-1 1 0,0 2-3 16,0-2 1-16,0 0-1 0,0-1 4 16,0 0-1-16,0 0-1 0,0 0 4 15,0 0-6-15,0 0 4 0,0 2-2 16,0 0 4-16,0-2-6 0,0 3 4 15,0-1-2-15,0 0 4 0,0 1-5 0,0-3 4 16,0 1-4-16,0 1 2 0,0-2 3 16,0 0-2-16,0 0 0 0,0 0-1 15,0 0 2-15,0 0-1 0,0 0-2 16,0 0-1-16,0 0 2 0,0 0 0 15,0 0-3-15,0 0 0 0,0 0 3 16,2 0 0-16,3 0 0 0,-3 0 1 16,-2-2 1-16,2 0 0 0,0-1-2 15,0 1 1-15,0 0 1 0,-2 0-2 16,2 1 0-16,4-2-2 0,0 1 2 15,3-3 2-15,1 2-4 0,2 0 1 0,3-1 2 16,1 2 1-16,3-1-4 0,2 2 1 16,-1-1 2-16,3-2-1 0,2 2-1 15,0 0 1-15,-1-1 1 0,3 0-1 16,0 0-1-16,-2 0 1 0,-2 0 1 15,0-2 1-15,-3 4-5 0,-1-3 3 0,-3 4 1 16,-1 0-1-16,1 0-1 16,-3 0 0-16,1 0 2 0,3 0 0 15,-5 0-2-15,1 0 0 0,-5 0 3 16,-2 0-2-16,-6 0-2 0,4 0 2 0,-4 0 0 15,0 0 1-15,0 0-1 0,0 0 1 16,0 0 2-16,0 0-4 0,-4 0-4 16,-2 0-3-16,2 5-6 0,0 0-13 15,-1 0-12-15,3 1-17 0,2-2-19 16,0-1-13-16</inkml:trace>
  <inkml:trace contextRef="#ctx0" brushRef="#br0" timeOffset="-154900.03">22042 17389 22 0,'4'-3'11'15,"0"-3"-1"-15,-2 1 13 0,0-2-5 16,-2 0-1-16,0 0-2 0,0-5-1 16,2 0 0-16,0-6 1 0,2 2 2 0,-4-4-1 15,0 0 1-15,0-4-7 0,0-3-2 16,0-2 5-16,0-3-4 0,0 3-4 15,0-2 0-15,0 2 1 0,0 1 0 16,0 3-1-16,0 4 0 0,0 5 5 16,-2 4 1-16,0 2-2 0,2 5-1 15,-4 0-4-15,4 3 0 0,0 1-3 16,0 1-1-16,0 0-2 0,-2 0 0 15,0 2 2-15,0 5-1 0,0 2 2 16,-2-1 0-16,4 2-1 0,-4-1-1 0,4 2 1 16,0-4 2-16,0 1-2 0,0-1-2 15,0-3 2-15,0-1 2 0,0 1-2 16,0-3-1-16,0-1 0 0,0 1 3 15,0-1 0-15,0 0-2 0,0 0 4 16,0-1-2-16,4-6-1 0,-2-1-1 16,4 3-1-16,0-2 2 0,2 1 0 15,5-1-2-15,1 1 2 0,3 0 1 16,-1 0-2-16,3 4-3 0,-2-1 3 15,3 3 1-15,-1 0-1 0,1 0-1 0,3 0 1 16,-4 0 1-16,4 0 1 0,-1 0-5 16,3 0 4-16,-2 0 1 0,4 0-2 15,-5 0-2-15,1 0 2 0,0-1 2 16,0-2-2-16,-1-2-2 0,-3 0 2 15,-5 1 4-15,-3-1-5 0,-5 5 1 0,-6-1 2 16,2 0-1-16,-2 0 0 16,0 1 1-16,0-1 0 0,0 1-1 15,-6 0-2-15,-4 0 0 0,1 0-1 16,-1 0 2-16,4 3-4 0,0 2-8 0,-1 1-12 15,1 1-21-15,2-3-36 0,-2-2-49 16</inkml:trace>
  <inkml:trace contextRef="#ctx0" brushRef="#br0" timeOffset="-153486.95">22558 16910 61 0,'0'0'42'16,"0"0"-17"-16,3-5 3 16,-1 0-6-16,-2-2-2 0,4-2-3 0,-4-3-1 15,4-3-1-15,-2-4 3 0,2 0-6 16,-2-4-4-16,4-2 3 0,-4-4-15 15,3 0 13-15,-3-2-5 0,-2 1-2 16,0 0 3-16,0-2-1 0,0 3 1 16,0-3-1-16,2 2-2 0,-2-1-1 0,0 1-2 15,0 2 2-15,2 4 0 0,-2 5-1 16,0 3 0-16,0 8 2 0,0 1 0 15,0 4 1-15,0 2-4 0,0 1 0 16,0 0 2-16,2 3-1 0,-2 8 0 16,0 0 1-16,4 4-2 0,-4-2 1 15,4 1-1-15,0-3 2 0,2-2 0 16,1 0-1-16,-1-3-1 0,0 2 1 15,0-3 2-15,-2-2-2 0,5-2 0 16,-1-1 3-16,2 0-1 0,-1 0-1 0,3 0 1 16,0-5 1-16,1-2-3 0,5-1 2 15,3-1-2-15,2 0 2 0,4 1 0 16,-3 0-2-16,1 0-2 0,2 2 4 15,-2-2-1-15,2 3-1 0,0 0-1 16,-5 1 1-16,-1-3 1 0,-2 2-1 16,-3-3-1-16,-3 4 2 0,1 0 0 15,-6 0-1-15,3 2-1 0,-5-2 2 16,-4 3 2-16,-2-1 2 0,2 2 4 15,-2 0 0-15,0 0-2 0,0 0-2 16,0 0-4-16,2 0 3 0,-2 0 1 0,0-2 1 16,0 2-1-16,0 0-5 0,0-1 5 15,0 1-2-15,0 0 1 0,-2-1-1 16,0 1 2-16,2 0-2 0,0 0-1 15,-2 0 1-15,0 0-3 0,2-1 1 16,-2 0-1-16,2 1 1 0,-2-1 0 16,2 1-1-16,0-1 0 0,0 1 0 15,-2-1 1-15,2 1-1 0,0 0 0 16,0 0 1-16,0 0-1 0,0-3 1 15,0-2-1-15,0 0 0 0,0-3 1 0,0-1-2 16,0-1 0-16,0-3 2 0,0-4 0 16,0-2-2-16,0 0 0 0,0-4 2 15,0 0 0-15,-2-3-2 0,-1-1 0 16,3 1 2-16,0-1 0 0,0 3-2 15,0 0 0-15,0 2 2 0,0 0-1 0,0 2-1 16,0 2 0-16,3 4 1 16,1 2 0-16,-2 0 0 0,0 5-2 15,2 1 2-15,-4 3 0 0,0 3-1 16,2 0 0-16,0 0 1 0,-2 0-1 0,2 0 0 15,-2 0 0-15,2 0 2 0,-2 3 0 16,0 0-2-16,2-1 0 0,-2 0 1 16,0-2 1-16,0 1-2 0,0 1 1 15,0 0 0-15,2-1 0 0,0 0-2 16,0-1 1-16,3 0 1 0,-1 0 2 0,2 0-2 15,0-1-1-15,0 1 2 0,3-3 0 16,3 3-2-16,-2 0 0 16,3 0 1-16,1 0 1 0,5 0-2 15,-1 0 1-15,3 0 0 0,2 0 1 0,2 0-2 16,-1 0 0-16,3 0 2 0,2 0 0 15,-4 2-2-15,-2-2-2 0,-7 0-1 16,-1 0 4-16,-3 0-1 0,-4 0 1 16,1 0 0-16,-5 0 1 0,0 0-1 15,0 0-1-15,2 0 2 0,1 0-1 0,-1-4-1 16,4 3 1-16,-2-1 0 0,3 1 0 15,-3 0 0-15,-2 1 0 16,-4-2-2-16,-2 2 2 0,0 0-1 16,0 0 0-16,0 0-3 0,0 0 2 15,0 0 1-15,2 0-3 0,-2 0 3 0,0 0-4 16,0 1-1-16,0 2-7 0,0 1-8 15,-4 2-8-15,0-3-3 0,2 3-8 16,-2-3-20-16,2-3-30 0</inkml:trace>
  <inkml:trace contextRef="#ctx0" brushRef="#br0" timeOffset="-152186.87">23534 15854 27 0,'6'-7'43'0,"-6"-5"-37"0,2 3 30 0,3-3-15 16,-1-2-3-16,0-2 11 0,0-2-11 0,-4 0 3 15,2-3-2-15,0 0-2 0,-2 0-4 16,0-3 1-16,0 0 1 0,0-1-6 15,0 0-1-15,0-2-1 16,0 5-5-16,0-4 2 0,0 6-1 0,0 0 1 16,2 4 1-16,0 1 3 0,0 3-4 15,0 7 0-15,0-2-1 0,-2 5-1 16,0 2 1-16,0 0-3 0,0 0 0 15,3 0-2-15,-3 0 2 0,2 0 2 16,-2 0-5-16,0 0 3 0,4 0 1 0,-2 0 1 16,0 5-4-16,0-4 2 0,2 1 2 15,0-1-5-15,2-1 3 0,-4 0 0 16,3 0 3-16,-1 0-2 15,2 0 0-15,2 0-1 0,0-1 1 0,3-2 1 16,-1-1 0-16,-2 1 0 0,3 1 1 16,1 0-2-16,1-1-1 0,1 2 1 15,5 0 0-15,1 0 0 0,5 1-2 16,2 0 1-16,4 0 1 0,2 0 0 15,-2 0-1-15,-2 0-1 0,-4 0 2 0,-2 0 0 16,-1 0-2-16,3 0 1 0,-4 0 1 16,-1 0-1-16,-1 0 0 0,-9 0 0 15,-1 0 0-15,-1-1 1 0,0 0-1 16,-2-1-1-16,3 0 2 0,3-2 1 15,-4 1-4-15,9 0 8 0,-9 1-5 16,-2 1 0-16,-4-1 2 0,3-1 2 16,-3 1 1-16,0-1-3 0,-2 0 0 15,0 1 0-15,0 0 2 0,0-2-3 16,0 4-2-16,-7-3 0 0,5 1 0 15,-2 2 1-15,0 0-2 0,0 0 0 0,0 0 2 16,4 0-1-16,-2 0-1 0,2 0 0 16,0 0 2-16,0-1 0 0,0-1-2 15,0 0 0-15,0-1-1 0,0-2 1 16,0-1 0-16,0-3 0 0,0-1 2 15,0-2-1-15,0 0-1 0,0-3 3 16,0 0-3-16,0-3 1 0,-4 1-1 16,2-4 1-16,-3 1 0 0,5 1 0 15,-2-4 2-15,2 3-3 0,0-1 1 16,7 2 0-16,-1 2-1 0,0 2 0 0,-2 3 2 15,0 3-1-15,0 4-1 0,-4 1 0 16,2 2 3-16,-2 1-2 0,0 1 0 16,0 0-1-16,0 0 0 0,0 0-2 15,0 0 0-15,3 0 3 0,-3 0 1 16,2 2-2-16,0 0 1 0,0 0 0 0,2-1 1 15,-2-1-1-15,0 0-1 16,-2 0 1-16,2 0 1 0,2 0 0 16,2 0-1-16,3 0 1 0,-1 0-1 15,2-2 1-15,1-3-2 0,1 0 1 0,2-1 0 16,3 1 1-16,2 0-2 0,-1 3 1 15,3 2 0-15,2 0 0 0,1 0 0 16,3-2 0-16,2-1 0 0,-2 2 0 16,0-2 0-16,0 2 0 0,2 1 0 15,-2-1 1-15,-3-3-2 0,-1 0 1 0,0-1 1 16,-2 0-1-16,3-1 0 0,-1-1 5 15,-2-1 1-15,-3-1-5 16,-3 1-1-16,-7 3 1 0,-2-1 1 16,-4 1 0-16,-2 2 1 0,0-1-3 0,0 3 2 15,0-1-1-15,-4 1-2 0,0 0 1 16,2 1 0-16,0 0 0 0,2 0-2 15,0 0 0-15,0 0 2 0,0 0 2 16,0 0-4-16,0 0 2 0,0 0 0 16,0 0 2-16,-2-1 1 0,2-3-3 0,-2-1 1 15,0-4 0-15,0-2-2 0,2-3 0 16,0-2 2-16,0-1-1 15,0-2-1-15,-2-4 1 0,2 1 1 16,0-2-1-16,0 0-1 0,0 2 0 0,4 1 2 16,2 2-1-16,0-1-1 0,3 3 0 15,-1-1 2-15,0 3-1 0,-4 2-1 16,2 2 1-16,1 2 1 0,-5 2-1 15,0 2-1-15,-2 2 2 0,0 3 0 16,0-2-1-16,0 2-1 0,2 0 0 16,-2 0 2-16,0 0-1 0,0 0-2 0,0 0 0 15,0 0 2-15,0 2-11 0,0 5-16 16,0 1-28-16,0-1-42 0,0-5-64 15</inkml:trace>
  <inkml:trace contextRef="#ctx0" brushRef="#br0" timeOffset="-150773.79">24960 14587 81 0,'0'-3'21'0,"0"0"9"0,3-1 3 16,-3 2-5-16,2-1 5 0,2 1-5 0,-2-1-8 15,-2 0-1-15,2-1-1 0,2 3-2 16,-4 0-7-16,2-1 3 0,-2 2-4 16,0-3-4-16,2 1 2 0,2 1-1 15,0 1-1-15,3-1-4 0,1 0 2 16,4 1 0-16,3-1 0 0,1 1 2 0,5 0-3 15,2 0 0-15,8-1-1 0,6-1 2 16,2-4-2-16,5 1 0 0,-1 0 2 16,-2 1-2-16,-1 2 0 15,-3-4 0-15,-4 3 1 0,-8 0 0 0,-3 1-1 16,-7 0 0-16,-7 0 0 0,-2 1 1 15,-4 1-1-15,-2 0 0 0,0 0 5 16,0 0-2-16,-2 0-2 0,2 0-2 16,-4 0 2-16,4 0-1 0,-2 0-2 15,0 0 3-15,2 0-1 0,-2 0 0 0,2 2-1 16,0-2 1-16,0 0 0 0,0 1 1 15,0-1-2-15,0 2 1 0,0-1 1 16,0-1-1-16,0 0 1 16,0 0 0-16,0 0-1 0,0 0 1 0,0 0 0 15,0 0 1-15,0 0 0 0,0 0-1 16,0-1-1-16,0-2 1 0,0 3 0 15,0-1-1-15,0 1-1 0,0-2 0 16,2 0 1-16,4 0 1 0,1 0-2 16,-3 1 0-16,0-2 2 0,0 1 0 15,-4 1-2-15,0 1 1 0,0 0 2 0,0 0-1 16,0-2-1-16,0-1 1 0,0 1-3 15,0 1 3-15,0 0-1 0,0 0 0 16,0-1 1-16,0-2-1 0,0 1 0 16,0-1-1-16,-2 0 2 0,2 0 0 15,0-1-2-15,0 2 0 0,0-2 2 16,0 4 0-16,0-1-2 0,0 2 0 15,0 0 1-15,0-1-1 0,0 1 2 16,0 0-2-16,0 0 2 0,-2 0-1 16,2 0-1-16,-2 0 0 0,2 0 2 0,0 0-1 15,-2 0-1-15,2 3-1 0,0-1 0 16,0 3-4-16,0-1-3 0,0-1 0 15,0 1-2-15,0 0-5 0,0 0-10 16,0 0-8-16,2 0-8 0,2-1-12 16,-2 1-17-16,0-2-3 0</inkml:trace>
  <inkml:trace contextRef="#ctx0" brushRef="#br0" timeOffset="-149017.72">25523 14477 66 0,'0'0'30'0,"2"0"-3"16,0-2 9-16,-2 0-10 0,2-1 2 0,0 2-9 15,2-2-3-15,4 3-3 0,1-1-1 16,3 1-4-16,3 0 0 0,1 0-2 16,5 0-1-16,-3 0-2 15,5 0-2-15,-4 5-1 0,6 1 1 0,-3-1 1 16,1 1-2-16,-4 0 0 0,-1 0 0 15,-1 0 2-15,3-1-5 0,-1 0 6 16,6-3-3-16,2 0-2 0,-3-1 4 16,3-1-2-16,0 0 0 0,-8 0 1 15,-1 0 0-15,-3 0-2 0,-3 0 2 0,-5 0 3 16,-1 0 1-16,-6-3 5 0,0-1 2 15,0-1 0-15,0 0-6 0,0 3 0 16,-2-1 0-16,0 3-2 0,2 0 1 16,0 0 0-16,0 0-2 0,0 0-5 15,0 0 3-15,0 0-2 0,0 3 2 16,0 4 0-16,-2 4-3 0,-1 1 3 15,1 2 0-15,-2-1 1 0,2 2-1 16,-4 2-1-16,4 1 4 0,-2 1 2 16,2-1-5-16,2 0 1 0,0-1 0 0,0 1 1 15,0-3 0-15,0 2-3 0,0-1 2 16,6-1-3-16,-4-1 2 0,2-1-1 15,0-1 1-15,0 0 1 0,-2-5-1 16,1-2-1-16,-1-1 0 0,0-4 1 16,-2 1-1-16,0-1 1 0,0 0 2 15,0 0 0-15,0 1 1 0,0-1-2 16,0 0 1-16,0 0-1 0,0 0-1 15,0 0-2-15,0 0 1 0,0 0 1 16,0 0-2-16,0-1 0 0,2 0 1 0,-2-1 1 16,0 0 0-16,0-2-2 0,2 1 2 15,-2-1 0-15,4 0-2 0,-2 2 0 16,0-3 0-16,4 2 2 0,-2 0-1 15,7-1-1-15,1-1 1 0,3-1 0 16,3-1-3-16,3-1 1 0,2 2-3 16,-1-2 2-16,-1 3 0 0,4-3-2 15,-2 1 2-15,-3 1 3 0,-1 2-3 16,-7-2 1-16,1 3 1 0,-7 2 1 15,-2-1 0-15,4 2-1 0,-4 0 0 16,1 0 2-16,3-1-1 0,-4 1-2 0,0 0 2 16,4 0 1-16,-4 0-2 0,7 0 1 15,-5 0 0-15,2 0 1 0,-2 0-1 16,1 0-1-16,-5 0 1 0,2 0 1 15,-2 0-2-15,-2 0 1 0,2 0 0 16,-2 0 1-16,0 0-1 0,0 0 0 0,0 0 1 16,0 0 0-16,0 0-2 15,0 0 0-15,0 0 1 0,0 0 1 16,0 2 0-16,0 1-1 0,0 1 0 15,0 0 1-15,0-2-1 0,0 0-1 0,0 1 2 16,0 1 0-16,0-1 1 0,0 1-2 16,0 1 2-16,-6 1 0 0,2 3-4 15,-3 1 3-15,1 4 0 0,4 2 2 16,-2 7-2-16,2 2-1 0,0 6 2 15,0 3 0-15,0-1 0 0,-2 0-3 16,2-3 3-16,2-4-1 0,-2-1-1 0,-1-4-1 16,3-2 2-16,0-3-1 15,0 0 2-15,0-1-2 0,0-3 0 16,0-2-2-16,7-1 2 0,-5-1 2 0,2-4-2 15,0-1-2-15,0-1 4 0,-2-2-2 16,2 0 2-16,0 0 3 0,-1 0-2 16,1 0-3-16,-2-4 2 0,0 0-3 15,0 3 2-15,-2 0-1 0,0 0 2 16,0 1 0-16,0 0 0 0,0 0-2 0,0 0-1 15,0 0 1-15,0 0-2 0,0 0 1 16,0 0 1-16,0 0 1 16,0 0 0-16,0 0-2 0,0 0 2 15,0 0 0-15,0 0-2 0,0 0-1 0,0 0 1 16,0 0 3-16,6 0-1 0,2 0-1 15,1-4 0-15,3 0 1 0,0-1-1 16,3 0-1-16,3 1 1 0,1 1 2 16,4-1-3-16,2 1 1 0,-3 1 1 15,3 0-1-15,-2-1 0 0,0 1 0 16,-1 2 0-16,-3-1 1 0,-2 1-1 0,-5-1-1 15,0 1 2-15,-3-2 0 16,-3 1 0-16,-2 0-1 0,-2 0 1 16,-2 1 1-16,0-1 0 0,0 1-2 15,0 0 0-15,2 0-6 0,0 0-11 0,0 3-4 16,0 4-29-16,2-1-64 0,-2-2-63 15</inkml:trace>
  <inkml:trace contextRef="#ctx0" brushRef="#br0" timeOffset="-147969.65">26765 15249 76 0,'0'0'27'0,"0"-1"2"0,0-1 4 15,0-1-6-15,0 0 1 0,0 1-1 0,0 2-6 16,0-1-3-16,0 1 1 0,0 0-10 16,0 0-6-16,0 0-2 0,2 0 2 15,4 0 9-15,1 2-6 0,1 2-1 16,0-1-1-16,7 1-2 0,1-3 3 15,3 2-2-15,8-3-1 0,-1 0 3 16,5 0 0-16,3 0-1 0,-3 0 2 16,2 0 0-16,0 0-5 0,-4 0 0 15,0 0 3-15,-7 0-2 0,1 0-2 16,-2 0 0-16,1 0 2 0,1 0-1 0,2 0-1 15,0 0 0-15,-2 0 1 0,-1 0 0 16,-1 0-1-16,0 0 0 0,-1 0 3 16,-1-2-4-16,-3-1 1 0,1 0 1 15,-5 1-2-15,3 1 2 0,-1-3-1 16,-3 2 0-16,3-1 1 0,-1-3 0 15,3 2-1-15,-1-1 0 0,-1 0 1 16,0 1-1-16,1-1 0 0,-3 1-1 16,1 1 2-16,-1 0 0 0,-2 0-2 15,5 0 1-15,-3 0 0 0,3 1 1 0,-1 0-1 16,-1-1-1-16,-3 1 2 0,-2 0 0 15,1-1-2-15,-3 0 1 0,-2 1 1 16,0 1 0-16,2 0-3 0,0 1 2 16,-1 0 0-16,-1 0 0 0,2 0-1 15,-2 0 1-15,2 0 1 0,0 0-1 0,1 0 0 16,-3 0-1-16,0 0 1 15,-2 0 0-15,-2 2 0 0,2 3-1 16,-2-3-4-16,0 3-19 0,0 3-24 16,-4-2-43-16,-4-3-67 0</inkml:trace>
  <inkml:trace contextRef="#ctx0" brushRef="#br0" timeOffset="-144352.43">27712 15285 63 0,'2'-3'40'15,"-2"2"-19"-15,0 0 10 0,0 1-7 16,0-1-2-16,0 1-4 0,0-1-8 16,0 1 2-16,0 0-2 0,0 0-8 15,0 0-2-15,0 0 1 0,0 0 0 16,2 0 6-16,-2 0 3 0,0 4 0 0,0 1-5 15,0 4 1-15,0 0 2 0,0 2-2 16,0 2-1-16,0 0-2 0,0 0 1 16,0 2 25-16,0-1-17 0,0 1-9 15,0-3-2-15,0 2 1 0,0 0 4 16,0-3-5-16,0 1 0 0,0-3 0 15,0 4 0-15,0 1-1 0,-2 5 1 16,-2-1 9-16,2 4-6 0,-2-2-3 16,-1 0-1-16,3 0 7 0,2-3-2 15,0-1-5-15,0-3 0 0,0 0 2 0,4-2 0 16,-1-4-2-16,1-1 0 0,-2-2 3 15,2-2-1-15,-2-1-3 0,0 1 3 16,0-1-1-16,2 0-2 0,-2 1 0 16,0 1 1-16,0-2 1 0,-2 0 0 15,2 2-2-15,1-3 1 0,-1 2 1 16,2 0 0-16,-2 3-2 0,0-1 1 15,2 0 1-15,2-1-1 0,-2-2-1 16,0 1 1-16,1-2 1 0,-3 1 1 16,2-1-2-16,-2 2-2 0,-2-2 5 15,4 0-2-15,-4 0-1 0,2 0 1 0,0 0 1 16,-2 0-1-16,2-4-1 0,4-2 0 15,1 1 1-15,-1 0-2 0,4 1 1 16,-4 1-1-16,3 0 2 0,-1 2-1 16,-2-1-1-16,4 1 1 0,1-1 0 15,3 2 1-15,3-3-2 0,3 2 0 0,-1 0 3 16,2-1-2-16,-1 0-1 15,1-1 1-15,2 1 1 0,0-1 0 16,-3 1-2-16,-1-3 0 0,2 2 2 16,-5 0 0-16,1-1-2 0,-5 0 0 0,-2 1 2 15,-1 0 0-15,-5-1-1 0,-4 3 2 16,0-1 1-16,2 2 4 0,-2 0-5 15,0 0 1-15,2 0-2 0,0-1 1 16,0 1-1-16,-2-2-2 0,2 2 3 16,-2 0-2-16,0 0-1 0,0 0 0 0,2 0 2 15,-2 0-1-15,2 0-1 0,0 0 1 16,-2 0 1-16,0 3-1 15,0 1 0-15,0-1 0 0,0-1 1 16,0 1-1-16,0-2-1 0,2 2 1 0,-2 1 1 16,0-2-1-16,0 3-1 0,2 0 1 15,0-1 1-15,3 0-1 0,-5 0 0 16,2 0-1-16,0 0 2 0,0 3-1 15,0-1 0-15,-2 5 0 0,0 2 0 16,0 4 2-16,0 1-2 0,-2 0 1 0,-4 2 2 16,1-1-3-16,-1 3 0 0,0 1 0 15,4-2 3-15,0-1-3 0,-2-1-1 16,4-1 1-16,0-2 1 15,0-3-1-15,0-2 0 0,0-2-1 0,0-3 2 16,2 1-1-16,0-5-1 0,0-1 1 16,0 1 2-16,-2-2-1 0,0 0 0 15,2 0-1-15,-2 1 3 0,0-1-3 16,0 0 0-16,0 0 0 0,0 0 0 15,0 1 0-15,2-1 0 0,0 3 0 16,-2-2 0-16,0 0 0 0,0-1 0 0,0 1 0 16,0-1 0-16,2 0 0 0,-2 0 0 15,0 0-2-15,0 2 4 0,0-2-2 16,4 3-2-16,1-2 2 15,-3 1 2-15,2-1-2 0,2-1 0 0,0 0 0 16,5 0 0-16,-3 0 0 0,6 0 0 16,-1 0 0-16,3 0 0 0,5 0 0 15,2 0 0-15,3 0-2 0,3 0 2 16,7 0-9-16,-7 0 6 0,2 0 2 15,-3 0 1-15,-3 0 0 0,0 0-2 0,-4 0 0 16,-1 0 5-16,-1 0-4 0,-2 0 1 16,-1 0 0-16,1 1 1 0,-7 0-1 15,0-1 0-15,-4 0 0 0,-3 0 1 16,-1 0 0-16,0 0-2 0,-2 0 1 15,2 0 0-15,-2 0 0 0,0 0 1 16,0 0-2-16,0 0 2 0,0 0 3 16,0 0 1-16,0 0-2 0,0 0-1 15,2 0-2-15,-2 0-2 0,2 0-1 16,2 0 6-16,-4 0-3 0,2 0-1 0,-2 0 0 15,2 0 2-15,-2 0-2 0,0 3 0 16,0-1 1-16,0 6 5 0,0 1-4 16,2 2 1-16,0 3 2 0,-2 0 3 15,4 2-4-15,-1 2-2 0,1 0 0 16,0 3-2-16,0-1 2 0,-2 2 0 15,0 4-1-15,-2 2 2 0,0 1 1 16,0 3-4-16,-2-3 2 0,-2-2 0 16,-2-1-1-16,4-3 0 0,-3 0 0 15,3-2 1-15,2 2 0 0,0-3-2 0,0-1 1 16,0 0 1-16,0-1 0 0,0-4-2 15,0 1 1-15,0-5 0 0,0-3 1 16,0 2-2-16,0-1 0 0,0-2 3 16,0-1-1-16,0-2-2 0,0-2 1 15,0-1 1-15,0 0-2 0,0 0 1 0,0 0 1 16,0 0 0-16,0 0 1 15,0 0-5-15,0 0 6 0,0 0-3 16,9 0 0-16,-3 0-2 0,4 0 4 16,-2 0-2-16,3 0-2 0,5 0-3 0,-1 0-1 15,3 0 2-15,9 0-1 0,2 0 4 16,2 0-14-16,0 0 10 0,0 2 5 15,0 0-11-15,0 1 11 0,-2-1 0 16,0 0 0-16,-8-1 0 0,-7 0 0 16,-5 0 0-16,-3-1-1 0,-2 0 1 15,-2 0 1-15,2 0 3 0,-2 0-3 0,2 0 1 16,-2 0 6-16,5 0-4 15,-5-2-4-15,4-1 2 0,-2-2 0 16,2 0 0-16,4 0-2 0,7-1 0 16,-3-1 0-16,-1 3 4 0,-1 0-3 0,-8 2-1 15,-2 1 2-15,3 0-1 0,-5 0 3 16,2 1-4-16,-2 0-1 0,0 0 3 15,0 0-2-15,0 0-2 0,0 0-1 16,0 0 3-16,0 0 3 0,0 0-2 16,0 5 1-16,0 1-1 0,0 2 1 0,0 2-1 15,0 0 0-15,0 4 9 0,8 0-8 16,-2 3 0-16,0 2-1 15,1 1 1-15,-5 0-1 0,2 2 0 16,-4 2 8-16,0 1-11 0,0 0 2 0,-2-3-1 16,-2-2 1-16,1-2 2 0,1-1-1 15,2 0-2-15,0 1 1 0,0-2 1 16,5 1-1-16,1-4 1 0,2-1-1 15,0-2 4-15,-1-2-3 0,-3-2-1 16,2-2 2-16,-4 2 0 0,0-3-2 0,0-1 3 16,-2-2-1-16,0 0-1 0,0 0 2 15,0 0-4-15,0 0 2 0,0 0-1 16,2 1 2-16,-2-1-1 15,2 0-1-15,0 0 0 0,4 0 1 0,3 0-1 16,1 0 0-16,7 0 2 0,-5 0-2 16,9-2-1-16,1-5-1 0,5 3-1 15,2 0 4-15,2-2-17 0,-4 3 14 16,0-1 2-16,2 0-1 0,0 3 0 15,0 0 1-15,-6 1 0 0,-3 0 0 0,-3 0 0 16,1 0 0-16,1 0 1 0,0 0 0 16,5 0-1-16,-1 0 0 0,4 0 0 15,-6 0 1-15,1 0-1 0,1 0 0 16,-4-1 1-16,6-1 0 0,-7 0 0 15,1 2 0-15,-3 0-1 0,-1 0 2 16,-7 0-2-16,-4 0 0 0,-2 0 4 16,-2 0-2-16,0 0 2 0,0 0-2 15,0 0 0-15,0 0-2 0,0 0-1 16,0 0 0-16,0 0 4 0,0 4-1 0,0-2-3 15,0 0 2-15,0 2 0 0,-2 0 1 16,-2-1-2-16,-2 1 0 0,0-1 3 16,1 0-2-16,-1 1-1 0,2 0-1 15,0 1 2-15,0 1-3 0,-2 2 4 16,-1 2-2-16,-1 2-2 0,2 2 3 15,0 4-1-15,0 1 1 0,1 1 3 16,1 2-3-16,2-2-1 0,-2 0 0 16,2-1 0-16,0-2 1 0,2 0-2 15,0 0 1-15,0-2 1 0,8 0 0 16,1-3-1-16,1-1 2 0,-2-1 0 0,2-1 0 15,-1-1-3-15,1-2 2 0,-4-4-2 16,-2-1 4-16,-2-1-3 0,1 0 0 16,1 0 4-16,0 0-2 0,2 0-3 15,-4 0 1-15,2-2 1 0,0 2 0 16,-2-1-2-16,5-1 0 0,-3 2 2 15,2-2 0-15,0-2-2 0,0-1 1 16,3-1 1-16,-1-2 0 0,6 2-3 16,-1-2 1-16,1 2 2 0,3 0-2 15,8 0 0-15,6 2-1 0,2 0 3 0,2 4-1 16,-4-1-1-16,4 1 0 0,0 0 2 15,2 0 0-15,0 0-2 0,1 0 0 16,-5 0 2-16,0 0 0 0,0 0-2 16,-6 0 0-16,-2 0 3 0,-1 1-2 15,-5 2-1-15,0 4 0 0,-5-2 2 0,-4 3 0 16,-1 0-3-16,1 0 1 15,-6 2 1-15,-2-2 1 0,-2-2-2 16,0 2 1-16,0-2 0 0,-4 0 2 16,0 3-3-16,-6-3 1 0,3 4 2 0,-1 0-1 15,0 0-2-15,0 0 0 0,-1 0 2 16,5 2 0-16,-2 0-3 0,4 2 2 15,0 0 1-15,2 2-1 0,0-1-2 16,0 3 1-16,6-2 2 0,2 0 0 16,1 0-2-16,-1-2 0 0,0 0 2 0,-2-3 0 15,5 4-2-15,-1-2 0 0,7 0 2 16,-1-1 0-16,3-2-2 15,1-1 1-15,1-1 2 0,2 1-2 16,2-3-1-16,6 0 1 0,0-1 2 0,6 0-2 16,0-2-1-16,4-3 1 0,3 1 1 15,1-1-1-15,3 0-1 0,-1 0 1 16,1 0 1-16,-5 0-1 0,3-1 0 15,-3 0-1-15,-4-1 2 0,5 1-1 16,-1 0 0-16,1 1-1 0,-1 0 2 0,3 0-1 16,-3 0 0-16,-2 3-1 0,1 2 2 15,-7-2-1-15,-2 3-1 0,0 0 1 16,-4 1 1-16,-2 1-1 15,-5 0-1-15,-5 0 1 0,2 1 1 0,-3 0-1 16,1-1-1-16,1 2 1 0,-5-2 1 16,-1 1-1-16,-6-4-2 0,-2 1 2 15,1-1 2-15,-5-2-3 0,0 0-1 16,0-1 1-16,2 1-2 0,-2-3 1 15,0 2-2-15,0 0 3 0,0-1 1 16,0 4-1-16,0-2-2 0,0 1 1 0,0 1 3 16,0 0-6-16,-9-1 1 0,5 2 3 15,-2-1 1-15,0 0-4 0,2-2-2 16,0 0-1-16,-1 1 7 15,1-3 0-15,0 1-1 0,0 0 3 0,2-1-4 16,2-1 3-16,0 1-7 0,0 0 1 16,0 2 4-16,0 1 0 0,-4-1-13 15,4 3-8-15,-2 0-10 0,-2 3-37 16,-3-1-85-16</inkml:trace>
  <inkml:trace contextRef="#ctx0" brushRef="#br0" timeOffset="-114139.7">21250 10157 9 0,'-4'0'42'0,"2"0"-18"0,-2 0 7 15,2 0 2-15,2 0-9 0,-2-1 1 16,2-2 0-16,-3 1-6 0,3-1 0 15,0-2-5-15,-2 4-2 0,0-2-1 0,2 1 1 16,0-1-5-16,-2 0 5 0,0 2-3 16,0-1-3-16,0 1-2 0,0-1 0 15,2 2 0-15,-2 0-2 0,0 0 0 16,2 0 3-16,0 0-5 15,-2 0 0-15,2-1 0 0,0 1 2 0,0 0-2 16,0 0-1-16,0 0 3 0,0 0 0 16,0 0-1-16,0 0-1 0,0 0 2 15,0 0 4-15,0 0 2 0,0 0 1 16,2 0-4-16,2 0 2 0,-4-2-1 15,4-1 0-15,-2-1-2 0,0-1 5 0,-2 0 0 16,0 3 0-16,0-2-1 0,0 1 3 16,0 1-3-16,-6 0-5 15,2 1 5-15,-2 0-3 0,0 1-1 16,-1 0-1-16,3 0 1 0,2 0-4 0,-2 0 0 15,2 0-2-15,0 3 1 0,2 2 2 16,0 2 1-16,0 1-14 0,2 0-16 16,10 2-19-16,1-1-29 0,1-4-89 15</inkml:trace>
  <inkml:trace contextRef="#ctx0" brushRef="#br0" timeOffset="-113237.65">21765 10204 19 0,'-2'-4'107'0,"-5"0"-71"15,3 0 6-15,-2 3 0 0,2-1-13 0,-2 2-1 16,-2 0-3-16,1 0-7 15,5 0-1-15,-2 0-6 0,2 0-3 0,2 0-2 16,0 0-7-16,0 2 3 0,4-2 5 16,7 2 2-16,-3-2-3 0,6 0-4 15,-1 0 6-15,1-4-3 0,-4-4-2 16,5 2 2-16,-5-2 2 0,-4 1-2 15,-1 1 0-15,-1 1-1 0,-2 1 3 0,-2 2-3 16,0 0 1-16,0 0 0 0,0 1 0 16,-4 1-4-16,-5 0-2 15,1 0 0-15,-2 0 1 0,2 6 0 0,-1 4-7 16,5 1-14-16,2 1-10 0,2 2-17 15,0 0-49-15,4-5-76 0</inkml:trace>
  <inkml:trace contextRef="#ctx0" brushRef="#br0" timeOffset="-112315.59">22441 10166 7 0,'-2'0'12'16,"2"0"157"-16,0 0-123 0,0-2-6 15,0 0-4-15,0-2-12 0,0 0-10 0,4 0-2 16,4-1-1-16,0 0-7 0,1 3-1 16,-1-2 0-16,0 4 2 0,-4-3-4 15,0 1 1-15,0 0-3 0,-1 0 4 16,-1 1 0-16,-2-2 0 0,0 2 3 15,2-1-1-15,-2 0-3 0,0-1 0 16,0 2-1-16,-7-1 1 0,3 2-3 0,2 0 2 16,-4 0-1-16,0 0-1 15,4 5-9-15,-6 3-10 0,5 1-17 0,1 0-22 16,2 0-35-16,0-2-44 15</inkml:trace>
  <inkml:trace contextRef="#ctx0" brushRef="#br0" timeOffset="-111435.54">23024 10157 63 0,'-2'0'63'0,"2"0"3"15,-3 0-17-15,1 0-2 0,2 0-1 16,-2-2-11-16,0 1-11 0,2 0-2 15,0 1-8-15,-2-1-3 0,2-1-2 16,0 2-5-16,0-1-1 0,0 1-2 0,0 0-3 16,0 0 0-16,0 0 4 0,0 0-2 15,2 0 0-15,-2 0-6 0,2 0-3 16,0 0-2-16,-2 0-11 0,0 4-4 15,0 3-12-15,0-1-23 0,0 0-45 16,0-2-34-16</inkml:trace>
  <inkml:trace contextRef="#ctx0" brushRef="#br0" timeOffset="-110686.5">23588 10046 42 0,'0'0'76'16,"0"-3"-3"-16,-2-1 6 0,-2-1-22 15,0 0-9-15,-5 1-7 0,5 1-13 16,-2 0-2-16,4 3-6 0,2-1-7 15,-4 1-4-15,4 0-5 0,0 0-4 16,0 0-2-16,0 0 1 0,2 2 1 16,4 4-10-16,2 1-14 0,5 1-14 0,-3-2-7 15,2 2-23-15,3-3-43 0,-1 0-36 16</inkml:trace>
  <inkml:trace contextRef="#ctx0" brushRef="#br0" timeOffset="-109927.46">24212 9989 151 0,'-6'0'55'16,"-2"0"12"-16,2 0 3 0,-1-3-32 15,1 0 13-15,-2-2-9 0,4 3-14 0,0 0-9 16,4 2-3-16,0-1-13 0,0 1-1 15,0 0 1-15,0-2-3 0,8 2-3 16,2 0 0-16,5 0-16 0,1 2-19 16,1 2-21-16,-1 1-36 0,1-3-71 15</inkml:trace>
  <inkml:trace contextRef="#ctx0" brushRef="#br0" timeOffset="-109239.42">24797 9904 170 0,'0'0'36'16,"0"-4"46"-16,0-1-36 0,0 0-3 15,0 0 1-15,-4 2-10 0,4 2-20 16,-2 1-3-16,2 0-10 0,0 0 1 15,0 0-2-15,0 0-4 0,0 0-13 0,0 9-23 16,6 1-27-16,-4-2-77 16</inkml:trace>
  <inkml:trace contextRef="#ctx0" brushRef="#br0" timeOffset="-108570.39">25455 9841 172 0,'-7'-3'69'0,"1"-2"-3"0,0 0 2 15,-2-3-32-15,-3 2 6 0,1 1-6 16,4 2-19-16,2 1-9 0,4 1-2 16,0 1-7-16,0 0-2 0,0 0 1 15,4 4-9-15,6 5-15 0,5 0-14 16,3 3-29-16,-1-2-49 0,1 0-55 15</inkml:trace>
  <inkml:trace contextRef="#ctx0" brushRef="#br0" timeOffset="-108090.35">26172 9885 278 0,'0'-9'56'0,"-2"0"23"16,0 2-45-16,0-1 12 16,-3 1-6-16,3 0-11 0,0 5-14 15,2 0-7-15,0 2-3 0,0 0-5 16,0 0-3-16,0 0 0 0,0 7-11 0,9 5-33 15,-7 0-43-15,0-6-114 0</inkml:trace>
  <inkml:trace contextRef="#ctx0" brushRef="#br0" timeOffset="-106759.28">32059 10459 27 0,'-4'0'32'0,"0"0"12"16,-5 0-4-16,3 0 7 0,-2 0 3 0,2 0-13 15,2 0-5-15,2 0 0 0,-3 0-5 16,5 0-5-16,0-1 0 16,0-1 0-16,0-2-7 0,7 1-4 15,5-2-5-15,7 0 1 0,1 0 0 0,5-3 2 16,8 3-2-16,2-1 2 0,5 2-4 15,3-2 0-15,5 3-2 0,3-2 0 16,-5 2-2-16,-3 0 2 0,-12 1-2 16,-4 2-1-16,-8 0 0 0,-9 0 0 15,-4 0-7-15,0 0-5 0,-6 0-5 0,0 2-7 16,0 2-2-16,0 2-10 0,0-1-13 15,0 1-27-15,0-1-38 0,-8-1-42 16</inkml:trace>
  <inkml:trace contextRef="#ctx0" brushRef="#br0" timeOffset="-106503.27">32402 10465 198 0,'-2'5'26'16,"-4"4"32"-16,-4 4-12 16,-5 1-5-16,-1 4 17 0,3 2-22 0,3 3-25 15,-1 1-1-15,3 1-2 0,4 0-5 16,-2 0-5-16,6-1 4 0,0 0 0 15,0 0-2-15,0-1-2 0,0 0-8 16,0-2-13-16,10-1-16 0,5-4-20 16,-1 0-29-16,3-5-70 0</inkml:trace>
  <inkml:trace contextRef="#ctx0" brushRef="#br0" timeOffset="-105507.2">32720 9890 40 0,'0'-6'36'0,"0"-1"31"0,5 3-16 16,3 0-17-16,2 1 8 16,5 2-6-16,-1-1-7 0,1 2-7 0,1 0-5 15,1 0-2-15,-3 1-3 0,3 6-5 16,-5 2 5-16,-2 0-5 0,1 1 0 15,-7 0-1-15,-2 2-6 0,-2 2 6 16,0 2 3-16,-4 3-2 0,-13 3-5 16,-1 4 0-16,-11 1 4 0,0 5-2 0,0-1-4 15,2 3 1-15,4-2 1 16,5 1-1-16,3 0-2 0,5 1-4 0,4 1-4 15,4-1-24-15,2 0-11 0,6-5-47 16,4 0-63-16</inkml:trace>
  <inkml:trace contextRef="#ctx0" brushRef="#br0" timeOffset="-86671.13">20359 14405 70 0,'0'0'26'0,"0"0"-10"15,0 0 4-15,0 1 2 0,0-1 2 16,0 0-4-16,0 0-8 16,0 0 2-16,0 1-7 0,0-1-3 0,-2 2-1 15,-4 0-1-15,4 0 2 0,0-1 1 16,0 0 0-16,0 0-5 0,2 0 4 15,-3 1 0-15,1 1 1 0,2-1-4 16,-2-1 4-16,0-1 3 0,2 1 0 16,-2 0 7-16,-2 0 0 0,2 0-1 0,2-1-1 15,-2 0-2-15,-2 0 0 16,4 0-1-16,-2 0 1 0,0 0 1 15,2 0-2-15,0 0 3 0,0 0-3 16,0 0-2-16,0 0 0 0,0-5-2 16,0-6-4-16,12-1-4 0,3-5 3 0,7-1 2 15,-1-3-1-15,4-2-2 0,2-1 3 16,-3 0 0-16,5 2-4 0,-2 1 2 15,2 3 0-15,-4-1 3 0,0 5-3 16,-2-1-1-16,-1 5 2 0,-7 4 1 16,3 2-3-16,-3 3-1 0,-1 1 1 0,3 0 2 15,-1 0-2-15,-3 0-1 0,-1 6 2 16,-2 6 0-16,-1 2-2 15,-1 3 2-15,0 4-2 0,-1 2 4 0,-3 2-3 16,0-2 0-16,2 1 1 0,0-2 1 16,0-3-2-16,3-2-2 0,-1-3 0 15,4-2-4-15,1 0-7 0,1-1-13 16,1-2-12-16,1 0-15 0,-3 0-26 15,-1-1-30-15,-6-3-42 0</inkml:trace>
  <inkml:trace contextRef="#ctx0" brushRef="#br0" timeOffset="20525">13387 17043 61 0,'-7'0'31'16,"-1"0"4"-16,0-4 5 0,0 2-9 16,-3-1-5-16,3 1 4 0,-2 0-10 15,1-1-1-15,-1 0-1 0,0 1-1 16,-1 0 2-16,-1 1-6 0,2-2 2 15,-1 1-1-15,5 0 2 0,2 0-6 16,0 2 0-16,4-1 3 0,0-3-3 0,0-1-3 16,12-5-9-16,13-2 7 0,0-3-1 15,4 0-4-15,4 0 4 16,-2 1 3-16,2 2 1 0,0 4-2 0,-4 4-2 15,-2 4-2-15,-6 0 1 0,-5 4-3 16,1 9 0-16,-7 3 4 0,-2 1-3 16,1 4-1-16,-9 2 2 0,0 2 0 15,0 0-1-15,-9 3-1 0,-1-1 1 16,-2-1 0-16,-5 2 1 0,-4 1-3 15,-1-2-1-15,-5-1 2 0,0 0 0 0,2-6 0 16,4-3-2-16,3-3 2 0,3-5 1 16,7-5-3-16,0-1 2 15,4-3 1-15,-1-3-1 0,5-8-2 16,0-6-1-16,0 0 3 0,7 0 0 0,3 1-3 15,2 3 2-15,1 4 1 0,3 3 0 16,-1 3-1-16,3 3-2 0,-3 0 4 16,3 2-1-16,3 8 2 0,-4 1-2 15,1-1-3-15,-1 0 3 0,-3-1-3 16,3-2-9-16,-3-2-3 0,1-3-4 0,1 3 5 15,1-5-6-15,-3 0 7 0,1 0-2 16,1-3-12-16,-1-4-13 0,1-3 2 16,-1-2-3-16,-1-1-42 0,1-3 1 15,-9-3 12-15</inkml:trace>
  <inkml:trace contextRef="#ctx0" brushRef="#br0" timeOffset="20907.03">13974 16452 80 0,'-6'-1'52'0,"-3"1"-12"16,-3 0-6-16,-1 7-4 0,3 9-8 0,2 2-7 15,-5 5-1-15,1 4-3 0,2 3 0 16,1 1-7-16,5 0 2 0,0-4 1 15,4 3-3-15,0-7-2 0,6-2 0 16,3-4-2-16,5-6 1 0,1-3 0 16,5-6 2-16,3-2 0 0,0 0-2 0,2-7 0 15,-1-4 0-15,1-2 1 16,0-1-1-16,-2 2-2 0,-3 0 1 15,-5 2 1-15,-1 1-8 0,-3 4-6 16,-1-1-9-16,-4 2-12 0,0 0-18 0,-1 1-9 16,-1-1-12-16,-4-1-13 0</inkml:trace>
  <inkml:trace contextRef="#ctx0" brushRef="#br0" timeOffset="21098.04">14145 16543 119 0,'-14'17'31'0,"6"5"13"0,-9 3-6 0,5 1-5 16,1 4-14-16,3-1-8 0,4-1-8 15,4 1 0-15,0 0-3 0,4 1-1 16,4 0-32-16,5-3-53 0,-3-3-81 15</inkml:trace>
  <inkml:trace contextRef="#ctx0" brushRef="#br0" timeOffset="21379.05">14460 16978 125 0,'6'-1'46'0,"2"-6"-15"16,11 0-2-16,-3-2-3 0,3 3-4 0,3-2-8 15,-3 5-8-15,2 0-4 0,-7 3 1 16,1 0-4-16,-3-1-9 0,3 1-1 16,-5 0-40-16,-2 0-11 0,-8 0 2 15</inkml:trace>
  <inkml:trace contextRef="#ctx0" brushRef="#br0" timeOffset="21570.06">14464 17187 10 0,'10'0'143'0,"4"0"-93"15,5-8 2-15,2-1-17 0,4-4 7 16,3-1-23-16,3-3 4 0,5 1-8 16,-3 2-8-16,-4 0-2 0,0 2-5 15,0 0 1-15,-1-1-14 0,3 1-15 0,-4 0-10 16,-2 2-17-16,-2 2-34 0,-11 1-6 15</inkml:trace>
  <inkml:trace contextRef="#ctx0" brushRef="#br0" timeOffset="21990.09">15189 16700 66 0,'0'-6'99'0,"0"1"-45"0,0 1 1 0,0 2-14 15,0 1 5-15,0 1-8 0,0 0-25 16,0 9-6-16,0 8 12 0,-2 5-4 15,-4 5 0-15,2 1-2 16,0 5-4-16,0-1 8 0,-1 1-15 0,5 2 2 16,-2-4-3-16,0 0 0 0,0 0 2 15,0 1-3-15,2-3 0 0,0 3 0 16,0-2 3-16,2-2-4 0,4-2-6 15,3-4-6-15,3-3-13 0,0-4-15 16,11-6-26-16,2-5-1 0,0-4-11 0,4-8-37 16</inkml:trace>
  <inkml:trace contextRef="#ctx0" brushRef="#br0" timeOffset="22294.1">15723 16690 41 0,'0'-7'113'0,"-13"5"-78"0,-5 2 8 16,-3 2-7-16,-2 15-9 0,-2 6 1 15,0 6-4-15,1 8-11 0,1 2 3 0,4 2 9 16,5-2-23-16,6-1 2 0,3 0 1 16,5-3-4-16,0-1 0 0,11-3 0 15,5-5 2-15,5-3-1 0,4-7-2 16,4-4 1-16,2-7 1 0,2-5-1 15,-6 0 1-15,-5-4 1 0,-9-7-2 16,-3-2 3-16,-2-3-2 0,-1 0 1 0,-5-2 2 16,-2 2 3-16,0 0-4 15,-13 0 0-15,-1 5-2 0,-5 2 0 16,-3 3-3-16,-5 2 1 0,-2 2 0 15,4 2-8-15,-4 0-14 0,6 2-24 0,-2 11-18 16,7 0-31-16,-1 1-72 0</inkml:trace>
  <inkml:trace contextRef="#ctx0" brushRef="#br0" timeOffset="29098.5">13323 17946 17 0,'0'0'7'0,"0"0"2"0,0 0 6 15,-2 0-8-15,-3 0-11 0,3 0 56 16,0 0-31-16,-4 0-4 0,4 0 4 15,-4 0-1-15,4 0-4 0,-2-1 0 16,-1 0 1-16,3 0 2 0,0-1-2 16,-2 2 0-16,0 0-3 0,0 0-3 0,-2-1 1 15,4 1 0-15,-2-2 1 0,-1 0 1 16,3 1 0-16,2-1-1 15,0-2-4-15,0 0 3 0,0-1-7 16,11-3-4-16,1-1 1 0,5-2 4 0,3 3 2 16,-1-3 4-16,-1 2-6 0,3 1 3 15,2 1-1-15,0 2-3 0,-1 2 2 16,-1 3-3-16,-2 0-1 0,-3 5 0 15,-6 5-3-15,-1 4 1 0,-3 4 2 16,-4-1 1-16,2 5-7 0,-4 0 6 0,0 0-1 16,0 4 1-16,0-1-3 0,-6 1 0 15,-2 3 3-15,-3-1-2 0,-1 0-1 16,-3 0 0-16,-3 0 3 15,-1 1-3-15,1-5-1 0,-1-1 2 0,3-6-1 16,1-3 0-16,3-1-5 0,3-6-1 16,1-3 3-16,6-4 0 0,2 0-3 15,-2 0 2-15,2-7-3 0,0-7 2 16,0-3-1-16,8-2 2 0,5-2 3 15,-1 2 1-15,3 4-2 0,1 3 2 0,-6 2-2 16,7 4 2-16,-5 1-1 0,3 5-1 16,1 0 4-16,1 0-2 15,-1 5-2-15,1 0 2 0,2 3 1 0,-3-3 1 16,1-1 3-16,1 0-4 15,-1 0 0-15,-1-1 1 0,-1 1-4 0,-3-2 2 16,3-2 0-16,-1 0-9 0,3 0-13 16,3 0-64-16,1-1 26 0,-2-4-85 15</inkml:trace>
  <inkml:trace contextRef="#ctx0" brushRef="#br0" timeOffset="29923.54">14114 17586 33 0,'0'-10'35'16,"0"-1"14"-16,2 1 1 0,-2 0-14 16,0 2-2-16,-2 2-7 0,-6 0-8 15,-2 1-3-15,1 0-1 0,-7 2-2 0,1 2-4 16,-1 1 4-16,-5 0-2 15,1 0 1-15,-3 2-2 0,-2 8 1 16,6 1-3-16,3-1 0 0,3 2-3 16,3-3 2-16,6 3-7 0,0-1 0 0,4 3 1 15,0 1 0-15,0 3-2 0,12 0 0 16,1-2 2-16,1 0 1 0,3 0-2 15,1-1-1-15,-1 0 3 0,3 1-1 16,-3-1-2-16,-3-2 0 0,-1 1 3 16,1-2-1-16,-5-1-1 0,-3 1-1 15,-2 1 1-15,-2 0 0 0,-2 0-2 0,0-2 1 16,0 0 0-16,-2-1 0 15,-4-2-2-15,-5 2-2 0,-1-4 6 16,0 2-5-16,-1-3 1 0,-3-2-2 16,3-1 5-16,1-2-1 0,2 0-3 0,-1 0 1 15,3 0 2-15,0-4-1 0,4-5-2 16,1-2 5-16,3-2-2 0,0-1 0 15,13-2-3-15,1 1 3 0,5-1 0 16,6-1 0-16,0 0 0 0,6-1 0 16,-5-2 2-16,5-1 0 0,-2-3-2 0,-2 0 0 15,0-3 2-15,-2 0 3 0,-9-1 1 16,-5 0 10-16,-3 2-3 15,-6-1 3-15,-2 4-3 0,-2 1 3 16,-10 1-3-16,-7 2-7 0,-4 1 3 0,1 5-7 16,-5 5 1-16,0 3 1 0,4 5-3 15,-2 0 0-15,5 0 0 0,3 12-2 16,3 5-13-16,7 2-13 0,1 6-25 15,6 2-39-15,0-1-61 0</inkml:trace>
  <inkml:trace contextRef="#ctx0" brushRef="#br0" timeOffset="30976.6">14509 18041 21 0,'0'-1'1'15,"-2"-1"26"-15,-2-1 81 0,2 0-71 16,0 0-3-16,0 0 12 0,0 0-14 15,2 1 3-15,0 0-6 0,0 0-12 16,2-2-2-16,8 1-3 0,2 1-1 0,5-1-2 16,0 1 0-16,-1 1 0 0,3-2-2 15,-3 3-4-15,1 0 1 0,-1 0-4 16,-5 0 1-16,1 0-1 15,-2 0 1-15,1 0 0 0,-3 0-3 16,0 0-14-16,0 7-8 0,-1 0-15 0,-3 0-8 16,2 2-15-16,-4 0-9 0,-2 0-24 15</inkml:trace>
  <inkml:trace contextRef="#ctx0" brushRef="#br0" timeOffset="31155.6">14540 18273 43 0,'0'0'124'15,"0"2"-106"-15,2 0 29 0,6-2 4 0,5 0-11 16,1 0-10-16,7 0-9 0,2-5-10 16,4-1-9-16,4-4 0 0,0-3 0 15,0 2-3-15,4 0-14 0,2 1-32 16,-4 3-20-16,2-2-36 0</inkml:trace>
  <inkml:trace contextRef="#ctx0" brushRef="#br0" timeOffset="31939.66">15253 17919 9 0,'-4'-4'41'0,"2"1"15"15,-4-1-11-15,4 0-7 0,0 1 2 0,-2-3 1 16,4 2-4-16,0-2-10 0,0 1-1 15,6 0-8-15,4 0 0 0,3-1-1 16,3-1 1-16,5 2-3 16,-3 1-4-16,1 1-2 0,0 1 3 0,-3 2-4 15,1 0-1-15,-1 0-5 0,-3 9 4 16,-1 2 0-16,-6 4-6 0,-2 3 3 15,-4 1 0-15,0 2 0 0,0 2 0 16,-6-1-2-16,-4 2-1 0,-1 0 2 16,-3 0-4-16,0 2 1 0,-3-3-2 0,-4 2-3 15,-6-1-4-15,5 0 3 0,-1-5 9 16,4-4-4-16,5-6-4 0,6-3 0 15,-1-1-8-15,3-4 9 0,2 0 0 16,0-1-1-16,4 0 3 0,0-1-1 16,0-8 2-16,0 0-1 0,8-1 2 15,2 2 1-15,1 0-2 0,1 2 2 16,1 1 1-16,-1 5 1 0,0-2-2 15,3 2 3-15,1 0-1 0,1 0 3 16,4 0-2-16,-1 0 3 0,3 0 1 0,2 0-5 16,0 0 1-16,-1 0-3 0,1-2 2 15,-6 2-1-15,6-1-5 0,-3 1-23 16,-3-1-21-16,4-2-61 0,-7-2-87 15</inkml:trace>
  <inkml:trace contextRef="#ctx0" brushRef="#br0" timeOffset="32676.7">15828 17818 2 0,'-2'-1'25'15,"0"0"14"-15,-2 0 2 0,2-2-5 16,-5 2-2-16,5-1 4 0,-2 0 2 16,-2 1-13-16,2-2-4 0,0 3-1 15,-2-2 0-15,3 2 1 0,1 0-2 0,2 0 0 16,0 0-4-16,0 0-6 0,0 0-6 15,0 0-4-15,13 0 4 0,3 0 4 16,9 0-3-16,2 0-3 16,0-3-1-16,4-2-2 0,0 0 1 0,0 0 3 15,-4-3-3-15,0 1-2 0,-5-1 2 16,-5 3 1-16,-7-1-7 0,-1 2-5 15,-3 2-3-15,-4 2-8 0,-2 0-13 16,0 0-16-16,0 0-16 0,0 0-18 16,-15 0-37-16</inkml:trace>
  <inkml:trace contextRef="#ctx0" brushRef="#br0" timeOffset="32944.71">15791 17923 74 0,'0'6'12'0,"8"2"34"15,9-2 9-15,-1 0-25 0,1-3 1 16,3 1-10-16,1-1-3 0,-2 0-2 15,-3-1 5-15,-1 1-6 0,-1-1 5 16,1-1 6-16,-3 3-14 0,0-1 5 0,-3 2 2 16,-5 0-7-16,-2 1-2 0,-2 0-1 15,0 3 0-15,0 3 0 0,-11 0-3 16,-1 3-2-16,-4 3 1 0,-7 2-2 15,-2 2-3-15,-2 3 0 0,0 0 2 16,0 0-4-16,5-1-5 0,5-2-1 16,7-3 4-16,1-3-28 0,7 0-11 15,2-5-16-15,-2 3-9 0,0-6-13 16,2-4 55-16</inkml:trace>
  <inkml:trace contextRef="#ctx0" brushRef="#br0" timeOffset="33960.75">16446 17665 37 0,'0'-5'41'0,"0"0"5"0,0 2 8 16,0 0-1-16,0 1-10 0,-6 2-4 15,0 0-12-15,-5 1-6 0,1 12-3 16,0 5 1-16,-5 5-4 0,3 6 4 16,-5 3-4-16,1 8 0 0,-3 5-5 0,0 3 1 15,5 4-1-15,6-1-6 0,6 1-1 16,2-4-3-16,2-7 3 0,12-5-1 15,3-3-4-15,1-10 1 0,9-2 3 16,-2-8-3-16,4-4-2 0,0-6-1 16,0-3 1-16,4 0 2 0,-6-13-3 15,2-5 3-15,0-5 4 0,-5-1-2 16,-3-1-1-16,-4 1 4 0,-7 2 1 15,-2 1 2-15,-8 1-1 0,0-1-2 16,-10 5 0-16,-11-1 1 0,-8 9-6 0,-4 4 2 16,-4 4-1-16,0 4 0 0,-2 10-8 15,-1 6-10-15,3 5-33 0,8 3-59 16,4-4-84-16</inkml:trace>
  <inkml:trace contextRef="#ctx0" brushRef="#br0" timeOffset="40385.14">14393 17373 62 0,'-6'-8'29'0,"0"0"-13"16,0 2 6-16,0-4 1 0,-1 0-3 0,1 1-1 15,-2-1 0-15,2 4-1 16,-3-1 1-16,-1 2-6 0,0 0-2 16,-1 2-1-16,1 1 4 0,-4 0-6 15,-3 2-5-15,-2 0 4 0,-1 0-1 0,-5 0-2 16,0 0 0-16,-6 3-1 0,4 2 1 15,-8 2-4-15,4 0 2 0,-4 0-2 16,0 3 3-16,-2 1-1 0,2 1-1 16,-7 3 0-16,3 1 4 0,2 4-2 15,-3 2 1-15,5 3-1 0,4 6 0 0,2 2 2 16,9 6-1-16,-1 4 0 0,11 4 2 15,6 0-2-15,4 2-3 16,8 1-1-16,8 0 0 0,11-2 4 16,-2-2-4-16,8-3-1 0,2-4 1 0,4-3-2 15,5-3-12-15,3-5-2 0,5-4-5 16,6-3 20-16,4-8-3 0,0-4-20 15,4-5 23-15,-6-4 1 0,-6-5-1 16,-2-13 0-16,-9-4 1 0,0-3 3 16,1-3-2-16,-5-1 17 0,-6-2 1 0,-4-2-10 15,-8-3 6-15,-5 0 5 0,-10-3-3 16,-1-3-3-16,-5 0-6 0,-9-4-1 15,-9 1-2-15,-11 0-2 16,-6 4-3-16,-7 5-1 0,-3 9 1 0,-9 9-10 16,-2 12-19-16,-6 6-24 0,-6 1-46 15,-4 12-124-15</inkml:trace>
  <inkml:trace contextRef="#ctx0" brushRef="#br0" timeOffset="44539.38">20574 18041 56 0,'-4'-1'25'0,"0"0"-5"0,0 0 5 16,0 1-6-16,1-1-5 0,1 1 4 0,0-1-5 15,0 1-3-15,0 0 1 0,-2-1 1 16,2 1 0-16,0-1-4 15,0 1 0-15,0 0-1 0,-2 0 3 16,4 0-4-16,-4 0 2 0,1 0 5 16,3 0-7-16,0 0-1 0,0 0-5 0,0 0 1 15,0 0 1-15,5 0-2 0,7 0 5 16,2-1-2-16,3 0-1 0,2 0-2 15,-1 1 0-15,1-2 2 0,1 1-2 16,-3 0 0-16,4 1-1 0,-9 0 1 16,0 0 1-16,-1 0-6 0,-7 0-9 0,2 0-11 15,0 1-6-15,-2 2-20 0,-1-3-22 16,-1 0-14-16</inkml:trace>
  <inkml:trace contextRef="#ctx0" brushRef="#br0" timeOffset="44745.39">20595 18012 26 0,'14'-6'32'0,"1"2"-23"16,1-2 9-16,-1 3-6 0,-1 0-8 16,-4 2-2-16,-1 1-15 0,-1 0-35 15</inkml:trace>
  <inkml:trace contextRef="#ctx0" brushRef="#br0" timeOffset="44978.4">20558 17934 76 0,'16'-2'38'0,"-4"-3"-8"0,3 0 14 16,1-1-15-16,1 1-8 0,2-1-5 0,-7 2-5 15,0 3-7-15,-1 1-4 0,-3 0 0 16,-2 0-7-16,-2 0-37 0,-2 0-37 16,-2 0-34-16</inkml:trace>
  <inkml:trace contextRef="#ctx0" brushRef="#br0" timeOffset="45179.41">20593 17919 0 0,'16'-7'49'0,"1"-4"41"0,-1 0-46 16,-1 1-10-16,3 0-6 0,-1 3-14 15,-1-1-9-15,-1 3-4 0,-3 1 2 16,1 3-3-16,-7 1-14 0,-4 0-33 15,2 0-16-15,-4 0-19 0</inkml:trace>
  <inkml:trace contextRef="#ctx0" brushRef="#br0" timeOffset="45382.43">20634 17818 70 0,'8'-5'42'16,"3"1"-28"-16,1 2-3 0,0 0-6 16,3 2-2-16,-3-2-4 0,5 1-11 0,-3 0-19 15,-1-1-15-15</inkml:trace>
  <inkml:trace contextRef="#ctx0" brushRef="#br0" timeOffset="45602.44">20580 17758 2 0,'9'0'87'15,"3"0"-38"-15,0 0-16 0,1-2 9 16,3-1-12-16,-1-3-18 0,3 1-3 15,-1-1-6-15,4 1-2 0,-1 0 0 16,-1 0 0-16,-1 0-4 0,-5 1-11 0,-3 2-19 16,-4 2-20-16,-6-1-30 0</inkml:trace>
  <inkml:trace contextRef="#ctx0" brushRef="#br0" timeOffset="45790.45">20646 17708 1 0,'13'-9'63'0,"1"0"-51"0,-1 2-8 15,1-2 3-15,1 1-6 0,-3 2 0 16,-4 2-9-16,-4 1-33 15</inkml:trace>
  <inkml:trace contextRef="#ctx0" brushRef="#br0" timeOffset="46006.46">20582 17649 1 0,'15'-6'69'0,"-3"0"-48"0,1 0-8 16,-1 1-5-16,2 0-4 0,-1 0-2 16,1 1-2-16,-3 2-1 0,-1 2-3 15,-4 0-34-15,-4 0-37 0</inkml:trace>
  <inkml:trace contextRef="#ctx0" brushRef="#br0" timeOffset="46232.48">20630 17616 64 0,'12'-9'30'0,"1"3"-14"0,1-2 0 15,3 3-6-15,-3-1-5 0,5-2-2 16,-1 2-2-16,1-1-1 0,-3 4 0 16,-5-1-19-16,-3 4-28 0,-2-2-10 15</inkml:trace>
  <inkml:trace contextRef="#ctx0" brushRef="#br0" timeOffset="46446.49">20644 17521 63 0,'15'0'33'15,"-1"-6"-19"-15,3 2 1 0,-3 0-3 0,3 0-7 16,-5 0-2-16,3 0-3 15,-7 0 3-15,0 1-5 0,-2 1 0 16,-1 2-19-16,-1 0-30 0,-4 0-21 16</inkml:trace>
  <inkml:trace contextRef="#ctx0" brushRef="#br0" timeOffset="46650.5">20630 17444 2 0,'4'0'117'0,"0"-5"-73"0,4 0-9 16,-1-4-6-16,7 4-7 0,-4-1-10 0,7 2-4 16,-3-1-4-16,3 0 0 0,2-2-3 15,1 1-1-15,-1 1-1 0,4 0-5 16,-5 3-29-16,-5 0-38 0,-3 1-39 15</inkml:trace>
  <inkml:trace contextRef="#ctx0" brushRef="#br0" timeOffset="46866.51">20665 17352 37 0,'4'-1'85'0,"2"-4"-50"16,-2 3 6-16,3 0-15 0,3-1-7 15,-2-1-7-15,5 2-8 0,1 0-3 0,3 0-1 16,-3 1 1-16,1-2 2 0,1 3-5 16,-1 0-6-16,1 0-9 0,-3 0-18 15,-5 0-24-15,-2 0-14 0</inkml:trace>
  <inkml:trace contextRef="#ctx0" brushRef="#br0" timeOffset="47062.52">20671 17345 2 0,'11'-1'77'0,"-3"-6"-46"0,2 3-15 16,0-1-3-16,1-1-8 0,1 2-5 0,1-2 1 15,-3 3-1-15,0-2-13 0,-4 2-16 16,1 0-16-16</inkml:trace>
  <inkml:trace contextRef="#ctx0" brushRef="#br0" timeOffset="47245.53">20651 17264 13 0,'10'-4'28'16,"6"-2"-15"-16,-3 0-12 0,1 0-2 16,3 0 1-16,-5 2-4 0,1-1-17 15,-3 2-8-15</inkml:trace>
  <inkml:trace contextRef="#ctx0" brushRef="#br0" timeOffset="47466.55">20651 17264 9 0,'10'-53'33'15,"-2"47"6"-15,5 1 0 0,1-1-16 16,-2 1-5-16,1-1-8 0,1 0-2 15,-1 2-4-15,-1-1-3 0,0 1-1 16,-1 3 0-16,-3-1-12 0,-2 2-28 16,-6-2-29-16</inkml:trace>
  <inkml:trace contextRef="#ctx0" brushRef="#br0" timeOffset="47680.56">20648 17153 25 0,'9'-4'29'16,"-1"-1"-6"-16,4 0-16 0,-3-1-4 0,5 0-2 15,-1 0-1-15,1 0-1 0,-2 1-2 16,-1 1-4-16,1-1-8 15,-4 2-1-15,3-2-4 0,-3 0-6 16</inkml:trace>
  <inkml:trace contextRef="#ctx0" brushRef="#br0" timeOffset="47883.57">20737 17118 7 0,'19'-4'15'0,"-3"-2"-7"0,3 0-2 16,0-2-7-16,-1 0 1 0,-1-1 0 15,-3 1 1-15,-5 2-1 0,-1 3-9 16</inkml:trace>
  <inkml:trace contextRef="#ctx0" brushRef="#br0" timeOffset="48102.58">20593 17060 21 0,'8'-6'21'0,"2"1"5"15,3 0-8-15,-3 1-13 0,4 3 0 16,-1-1-4-16,1 1-1 16,1 1-1-16,-1 0-8 0,3-1-22 0,-5 1-4 15</inkml:trace>
  <inkml:trace contextRef="#ctx0" brushRef="#br0" timeOffset="48338.6">20601 16981 0 0,'14'0'36'16,"-3"-1"-2"-16,7-2-5 0,-1-2-14 15,4 0-5-15,1-1-2 0,-1 0-8 16,-2 1 0-16,-5 1 3 0,0 1-2 16,-3 0-2-16,-3 1-6 0,-2 2-29 15,-4 0-14-15</inkml:trace>
  <inkml:trace contextRef="#ctx0" brushRef="#br0" timeOffset="48534.61">20663 16941 20 0,'14'-4'32'15,"1"-1"-18"-15,-3 0-10 0,5 0-2 16,-1 0 0-16,-1 2-2 0,-3-1-4 15,3 2-14-15,-5 2-14 0</inkml:trace>
  <inkml:trace contextRef="#ctx0" brushRef="#br0" timeOffset="48762.62">20615 16796 19 0,'11'0'27'16,"-3"0"7"-16,6 0-21 0,1 0 3 0,4 0-2 16,1 0-8-16,1-2-5 0,0 0 2 15,-3 1 0-15,-1 0-3 16,-1-1 0-16,-3 0-1 0,-3 2-6 15,-2 0-25-15,-4 0-18 0</inkml:trace>
  <inkml:trace contextRef="#ctx0" brushRef="#br0" timeOffset="48978.63">20667 16771 26 0,'15'-6'34'16,"-1"0"-3"-16,-2 0-10 0,5 0-10 16,-5 1-4-16,3 1-5 0,-3 0-2 15,-1 0 0-15,-3 4-2 0,-2 0-11 16,-6 0-38-16</inkml:trace>
  <inkml:trace contextRef="#ctx0" brushRef="#br0" timeOffset="49174.64">20684 16721 13 0,'10'-10'37'0,"0"0"1"16,3-1-11-16,-1 2-15 0,3-1-1 0,-1 0-7 15,0 1-2-15,3 2-1 0,-7 0-7 16,3 3-22-16,-5 0-29 16</inkml:trace>
  <inkml:trace contextRef="#ctx0" brushRef="#br0" timeOffset="49380.66">20688 16610 4 0,'12'-1'16'15,"-2"-3"-7"-15,1 2-9 0,1 1 0 16,3-1 0-16,-7 2-5 0,0 0-17 15</inkml:trace>
  <inkml:trace contextRef="#ctx0" brushRef="#br0" timeOffset="49606.67">20605 16630 41 0,'15'0'29'15,"-1"-4"12"-15,5-1-9 0,-5-2-6 16,5 2-3-16,-1-4-8 0,-1-1-7 16,6 1-2-16,-3-1-4 0,1-2-1 0,2 3-1 15,-11 1-2-15,0 2-27 0,-5 1-37 16,-7 1-22-16</inkml:trace>
  <inkml:trace contextRef="#ctx0" brushRef="#br0" timeOffset="49806.68">20735 16435 22 0,'6'-3'14'0,"1"-4"-7"0,1 3-4 16,0 1-3-16,0 0-3 0,1 1-3 16,-3 0-14-16</inkml:trace>
  <inkml:trace contextRef="#ctx0" brushRef="#br0" timeOffset="50022.68">20677 16444 4 0,'9'-9'38'0,"1"1"-1"15,0 0-4-15,5 2-22 0,-5-1-5 16,5 0-3-16,-3 2-3 0,2 0 0 0,1 0-7 15,-3 5-15-15,-1 0-17 0,-3-1-15 16</inkml:trace>
  <inkml:trace contextRef="#ctx0" brushRef="#br0" timeOffset="50239.7">20644 16371 4 0,'4'-2'24'0,"1"-3"2"16,1 1-1-16,0 0-5 0,0 2-8 15,2-1-5-15,3 2-7 0,-1-1 0 16,3 0-3-16,-1 0-21 0,2-1-24 0</inkml:trace>
  <inkml:trace contextRef="#ctx0" brushRef="#br0" timeOffset="50478.71">20601 16277 15 0,'21'-2'26'0,"3"-4"-4"15,3-1-14-15,4 1-4 0,-4 0-2 16,4-1-3-16,-8 1-8 0,0 0-17 15,-7 0-15-15</inkml:trace>
  <inkml:trace contextRef="#ctx0" brushRef="#br0" timeOffset="50687.73">20684 16237 12 0,'8'-4'23'0,"2"1"-8"16,1 0-9-16,-1 2-3 0,2-2-2 15,1 2-7-15,-5 0-23 0</inkml:trace>
  <inkml:trace contextRef="#ctx0" brushRef="#br0" timeOffset="51126.75">20628 16133 14 0,'16'-2'19'0,"1"-1"-11"15,1 3-6-15,-1-1 0 0,2 1-1 16,-3-3-4-16,1 1-10 0,-3 0-17 16</inkml:trace>
  <inkml:trace contextRef="#ctx0" brushRef="#br0" timeOffset="51335.77">20648 16095 10 0,'13'-7'5'0,"3"3"2"0,-1-3-7 16,1-1 0-16,3 4 0 0,-2-1-14 15</inkml:trace>
  <inkml:trace contextRef="#ctx0" brushRef="#br0" timeOffset="51551.78">20630 16043 6 0,'4'-7'28'16,"4"2"-12"-16,-2-1-8 0,7 0-4 0,1 3-2 15,1 0-3-15,1 0-11 0,3 0-27 16</inkml:trace>
  <inkml:trace contextRef="#ctx0" brushRef="#br0" timeOffset="51770.78">20653 15976 3 0,'20'-2'20'15,"-1"-2"8"-15,2-2-11 0,-1-1-4 16,1 0-4-16,0 2-7 0,3-1 0 0,1 0-2 16,-4-1-3-16,-3-1-18 0,-3 2-13 15</inkml:trace>
  <inkml:trace contextRef="#ctx0" brushRef="#br0" timeOffset="51962.8">20657 15954 9 0,'8'-5'24'0,"0"1"-11"0,5 0-7 16,-3 1-3-16,7-1-2 0,-1 1-2 15,3 1-19-15,-3-3-15 0</inkml:trace>
  <inkml:trace contextRef="#ctx0" brushRef="#br0" timeOffset="52173.82">20669 15850 36 0,'6'-3'35'0,"1"0"-2"0,1 2-8 16,2 1-9-16,3-3-12 16,-1 1-1-16,7-1 0 0,-3-1-2 15,3 2-5-15,-5 0-15 0,1 2-25 16,-5-3-33-16</inkml:trace>
  <inkml:trace contextRef="#ctx0" brushRef="#br0" timeOffset="52386.83">20642 15759 15 0,'0'0'24'0,"2"0"8"16,0 0-12-16,5-1-5 0,-1-1 2 15,4 2-8-15,5-2-9 0,1 2 0 16,3-5 0-16,-1 1-6 0,7-3-19 16,-4 0-16-16,4 1-12 0</inkml:trace>
  <inkml:trace contextRef="#ctx0" brushRef="#br0" timeOffset="52611.84">20673 15674 43 0,'13'0'10'0,"-1"0"25"0,3-1-3 15,1-4 1-15,1-1-8 0,1-3-9 16,3-1-12-16,2 2-1 0,-5-3-2 15,1 4 0-15,-1 1 0 0,-3 1-5 16,-1 2-15-16,-5 1-27 0,-5 0-28 16</inkml:trace>
  <inkml:trace contextRef="#ctx0" brushRef="#br0" timeOffset="52807.85">20706 15630 3 0,'19'-8'32'16,"-5"-1"-11"-16,3 1-4 0,2 0-10 15,1 1-3-15,-1 0-4 0,-3 2-5 16,-1 2-18-16,-7-2-25 0</inkml:trace>
  <inkml:trace contextRef="#ctx0" brushRef="#br0" timeOffset="53022.86">20651 15563 10 0,'16'-12'25'15,"1"2"12"-15,-3 1-16 0,3 2-8 0,-3-1-3 16,3 1-8-16,-1 0-2 0,1 1 0 16,-1 2 1-16,-3 2-4 0,-3 2-13 15,-4-2-31-15</inkml:trace>
  <inkml:trace contextRef="#ctx0" brushRef="#br0" timeOffset="53232.88">20651 15464 52 0,'2'-5'39'0,"2"-1"-10"15,0 1-3-15,4 1-7 0,0-1-12 16,5 3-4-16,-3-1-3 0,3 2 1 0,1-1 0 15,0 0-3-15,5 2-12 0,-4-1-14 16,1 1-16-16,-3 0-12 16</inkml:trace>
  <inkml:trace contextRef="#ctx0" brushRef="#br0" timeOffset="53431.89">20653 15449 29 0,'12'-7'35'0,"5"-1"-7"0,-3 2 2 16,0-1-9-16,1 0-5 16,-1-2-9-16,3 2-5 0,-3-1-2 0,3 0 1 15,-5 4 0-15,3 1-6 0,-5-1-17 16,-4 2-29-16,-4-1-33 0</inkml:trace>
  <inkml:trace contextRef="#ctx0" brushRef="#br0" timeOffset="53622.9">20673 15364 23 0,'13'-9'33'16,"-3"1"-13"-16,2 1-7 0,1-2-3 15,-1 2-6-15,3 0-3 0,-1 0 0 16,-4 2-1-16,7 0-12 0,-11 1-29 16</inkml:trace>
  <inkml:trace contextRef="#ctx0" brushRef="#br0" timeOffset="72010.95">28239 626 70 0,'0'-5'60'16,"-4"0"-29"-16,0 1 8 0,-3-1-12 0,3 0 2 16,-2 0-6-16,4 1 1 0,0 2-6 15,-2 0-5-15,4-1 1 0,0 1-5 16,-2 1-3-16,2 0 0 0,0-1-1 15,0 2 0-15,0-1 2 16,-2 1-5-16,0-1 2 0,2 1 1 0,-2 0 1 16,2 0-1-16,-5 0-2 0,1-1-1 15,-2-2 4-15,2 2-2 0,-2 0 2 16,2-1-2-16,-3 1 1 0,1 1-1 15,-2 0-2-15,-2 0 3 0,-5 0-1 16,-1 0-2-16,-3 3 0 0,-2 6 1 0,-1 1-1 16,-1 1-2-16,0 1 2 0,2 0 2 15,7 1-4-15,6-2 0 0,2 4-2 16,3 0 4-16,3 3-4 0,0-2-2 15,7 2 4-15,3 0 0 0,4 1 0 16,5-1 0-16,0 2 0 0,5 0 2 16,3 1 0-16,0 1-3 0,2 0 1 15,0 0 2-15,-4 0-3 0,-2-2 1 16,-1 1 0-16,-3-1 2 0,-2-1-1 15,-5-3-1-15,-4 2-1 0,-4-3 2 0,-2 1-2 16,-2 0 1-16,0-3-1 0,0-1 2 16,-8-1-2-16,-4 0 2 0,-3-4 0 15,-3 3 0-15,1-5-1 0,-1 1-1 16,-3-1 1-16,0-2 2 0,3-3-1 15,-3 0 0-15,6 0-1 0,1 0 1 16,6 0 1-16,-3-9 0 0,9-2 0 16,2-1-1-16,0-2-3 0,13-4-5 15,7-4 3-15,7-2 2 0,2-3 4 16,-2 0-4-16,6-2 0 0,0-2 2 0,2-3-2 15,0-2 0-15,1 0 0 0,-3 0 2 16,-4 2 1-16,-5 1-1 0,-3 4 3 16,-8 2 1-16,-5 3 1 0,-6 2 5 15,-2 3-6-15,0 2 6 0,0 4-6 16,-8 3 0-16,-3 4-2 0,-5 4-2 0,1 1-5 15,-1 1-2-15,-1 0-8 16,5 9-4-16,6 7-15 0,1-2-23 16,5 2-44-16,0-4-61 0</inkml:trace>
  <inkml:trace contextRef="#ctx0" brushRef="#br0" timeOffset="72598.98">28923 590 224 0,'0'-5'46'0,"0"3"5"0,-2 2-12 0,2 0-5 16,-2 0-12-16,2 3-24 0,0 13-2 15,-2 7 8-15,2 9-3 16,0 5 4-16,0 6-1 0,0 4 1 16,-4 0 0-16,2-1 0 0,0-2-4 0,0-7 2 15,-3-4 0-15,5-6-2 0,-4-8 2 16,4-3 2-16,-2-5-1 0,0-7 0 15,2-2 1-15,0-2 7 0,0 0 3 16,0 0 12-16,0-3 1 0,0-9-19 16,0-2-7-16,2-5-5 0,9 0 3 0,-1 0 1 15,2 1-3-15,5 4-3 0,-3 2 4 16,5 5-1-16,0 1-1 15,1 6 2-15,1 0-3 0,0 0 0 16,-1 0-8-16,-3 6-7 0,-3 5 0 0,-3 0 0 16,-3 0-2-16,-4 2 4 0,-4-1 6 15,0 0 4-15,0-1 3 0,0-3 3 16,-8-1 3-16,-1-1 2 0,-7-3 2 15,1 2 8-15,-5-2 4 0,1 2 1 16,-4-1-4-16,1 0-5 0,-1-1 0 0,2 0-2 16,5-2-4-16,1 0-3 0,7 1 0 15,2-2 0-15,6 1-3 0,0 0-13 16,0 3-21-16,8-1-10 0,4-3-25 15,7 0-81-15</inkml:trace>
  <inkml:trace contextRef="#ctx0" brushRef="#br0" timeOffset="72847">29423 850 245 0,'0'1'55'0,"0"3"-19"0,0-1-11 0,-2 3-14 15,-4 3 5-15,0 2 0 0,2 5-7 16,0 1-4-16,-3 2 6 0,3-2-6 16,-2 1 0-16,2 1-3 0,-2-1-2 15,2 3 1-15,2-4 0 0,-5 1 1 16,5-4-3-16,0 1-2 0,2-1-16 15,0-3-10-15,0 0-22 0,4-5-37 0,5-4-42 16</inkml:trace>
  <inkml:trace contextRef="#ctx0" brushRef="#br0" timeOffset="73215.02">29698 430 88 0,'2'17'28'0,"0"5"-12"0,3 5 5 16,-1 3 1-16,0 5-6 0,2 5-2 15,0 2 3-15,-4 4-5 0,-2 3 1 16,0 1-2-16,0-2-2 0,-10-4-2 0,2-5-2 15,-1-8-3-15,3-7 0 16,2-6 1-16,0-6 0 0,2-5-2 16,2-4-2-16,0-3-1 0,0 0 7 15,0 0 9-15,4-9-7 0,8-3-8 0,5-4 1 16,0 0 1-16,3 1 0 0,5 1-1 15,0 2 1-15,-2 5-1 0,-1 2-1 16,1 5-1-16,4 0 0 0,-2 0 3 16,4 0-5-16,0 4 3 0,-3 1 2 15,1 4 1-15,-2-1-13 0,-2-1-22 0,-2 3-11 16,-7-5-26-16,-2-1-23 0</inkml:trace>
  <inkml:trace contextRef="#ctx0" brushRef="#br0" timeOffset="73427.03">29376 517 23 0,'-2'0'357'16,"0"0"-330"-16,2-1 2 0,0 1-28 0,0 0-7 16,10 0 2-16,9 8 1 0,-1 2-39 15,5-1-83-15</inkml:trace>
  <inkml:trace contextRef="#ctx0" brushRef="#br0" timeOffset="74508.09">27681 1861 176 0,'0'0'72'0,"0"0"-17"15,0 0-5-15,0 0-16 0,0 0-7 16,0 0-11-16,0 2-7 0,0 6-7 15,6 3 10-15,-2 4 3 0,2 4 1 16,-2-1 3-16,3 4-7 0,-3 1-2 16,0 1 0-16,0 1 10 0,-2 1-18 0,0-2-2 15,0-2 5-15,-2-1-1 0,0-6-2 16,0 3-1-16,0-4 1 0,0 1-2 15,0 0-1-15,0-4-10 16,0 0-17-16,0-1-13 0,6-3-15 0,3-1-18 16,-1-4-52-16,2-2-54 0</inkml:trace>
  <inkml:trace contextRef="#ctx0" brushRef="#br0" timeOffset="74895.11">28171 1944 70 0,'0'-11'130'16,"0"2"-76"-16,-6 0 4 0,-3 2-20 16,1 0-4-16,-2 2-6 0,-1 1-6 15,1 3-1-15,2-1-8 0,-1 2-8 16,-1 0 2-16,-2 8-7 0,1 7 0 15,-3 6 1-15,4 5 1 0,-3 5-3 16,7 2-1-16,2 1 13 0,4 1-15 0,0-4 1 16,4 0 0-16,8-4-5 0,5-4 3 15,8-2 3-15,0-7-9 16,1-3 0-16,3-5 8 0,0-3-6 0,-2-3 3 15,2 0 0-15,-2-6 0 0,-2-7 7 16,-5-3-3-16,-3-3 2 0,-5-1 0 16,-5 0 2-16,-5 0 4 0,-2 0 2 15,0-1 5-15,0-1-7 0,0-1 1 16,-9 1-3-16,-3 1-1 0,-3 3-3 15,3-1-3-15,-2 4-14 0,3 4 11 0,5 5-12 16,4 6-12-16,2 0-34 0,0 6-68 16,2 4 17-16</inkml:trace>
  <inkml:trace contextRef="#ctx0" brushRef="#br0" timeOffset="75408.14">28929 1790 0 0,'0'20'101'16,"0"7"-70"-16,0 5-8 0,0 5 20 15,-4 5-18-15,-2 1-4 0,-2 2 2 0,2 1-1 16,-5-5-12-16,3-3-3 0,0-6-4 15,1-8-2-15,3-4 2 0,0-8 3 16,2-5 0-16,2-4 2 0,0-3 4 16,0 0 14-16,2 0 19 0,4-9-21 15,3-6-23-15,7-4 3 0,-1-1 0 0,5-3-1 16,3 1-2-16,2-1 3 0,4 0-3 15,0 2-2-15,0 3 0 16,-4 6 1-16,-3 3 1 0,-5 4-2 16,-1 5 0-16,-7 0 1 0,-1 0-2 0,-4 7 1 15,-2 4-2-15,-2 2 3 0,0 1 1 16,-2 0 0-16,-8 1 3 0,-1-1-2 15,-7-1 1-15,1 0-1 16,-1 1 1-16,-3-3 3 0,0 0 4 0,5-1-3 16,5-3-3-16,1 1 0 0,4-3-3 15,2 1-2-15,2-2 0 0,2-2-5 0,0 1-24 16,0-1-22-16,8-2-31 15,6 0-56-15</inkml:trace>
  <inkml:trace contextRef="#ctx0" brushRef="#br0" timeOffset="75608.16">29335 2063 198 0,'0'0'55'0,"0"4"-27"15,0 1-3-15,0 5 2 0,0 0 19 16,0 0-29-16,-3 4-11 0,1-5-5 15,-2 6 1-15,2-3 1 0,0 1-2 16,0-1-2-16,2-1-3 0,0-2-13 0,0-1-13 16,10-1-34-16,1-5-29 0,3-2-35 15</inkml:trace>
  <inkml:trace contextRef="#ctx0" brushRef="#br0" timeOffset="75954.18">29655 1693 227 0,'0'-1'48'0,"0"1"-13"0,0 5-34 16,-2 12 14-16,-2 7 3 0,0 3-4 16,-3 4-6-16,-1 6 0 0,0 2 3 15,-5 1 0-15,5 2-4 0,0 0-2 16,2-2-2-16,2-2 7 0,-1-6-11 15,5-7 0-15,0-7 0 0,0-7 3 0,9-3-1 16,1-3-1-16,0-5 2 0,5 0 2 16,-3 0-1-16,3 0-3 15,-1-4 0-15,5-4 1 0,1 1 0 16,-1 0-2-16,8-2 0 0,0 3 1 0,4 1 0 15,4 2-1-15,-10 0 1 0,6 3 0 16,-8 0 0-16,-1 0-2 0,-5 0 1 16,-5 4 0-16,1 2-10 0,-7-1-14 15,-2-1-4-15,-2 1-7 0,-2 1 9 16,0-3-2-16,0 2-1 0,0 0-10 0,-2-4-8 15,0 0-15-15</inkml:trace>
  <inkml:trace contextRef="#ctx0" brushRef="#br0" timeOffset="76147.19">29421 1781 81 0,'-2'0'247'0,"2"-4"-214"15,0-1 22-15,0 2-37 0,0 1-14 16,9 2-4-16,-1 0-4 0,6 0-5 16,1 8-39-16,-1 1-89 15</inkml:trace>
  <inkml:trace contextRef="#ctx0" brushRef="#br0" timeOffset="77992.28">31058 655 13 0,'9'0'180'16,"-5"0"-116"-16,4-3-12 0,2-1-21 0,1-1-2 15,1 2 13-15,-1 0-12 0,5 2-9 16,-3 1-9-16,-1 0-2 0,-2 0-7 16,-1 0-2-16,-1 0 1 0,-2 2 0 15,0 2-1-15,-2-1-1 0,-2 4 0 16,3-2-3-16,-1 4-10 0,-4 0-16 15,2 4-17-15,-2-3-31 0,0-1-76 0</inkml:trace>
  <inkml:trace contextRef="#ctx0" brushRef="#br0" timeOffset="78138.3">31065 908 17 0,'8'6'148'16,"6"-5"-102"-16,5 0 5 0,2-1-16 15,4 0-13-15,1 0-7 0,3-1-8 16,2-5-5-16,2 1 1 0,3-1-15 0,1-2-43 15,0-5-81-15</inkml:trace>
  <inkml:trace contextRef="#ctx0" brushRef="#br0" timeOffset="78519.32">31658 635 153 0,'10'-5'119'16,"1"-1"-72"-16,3 3-11 0,1 0-9 15,1 3 4-15,-3 0-8 0,1 0-11 16,0 8-5-16,-3 6-5 0,-3 5 1 16,-2 0 0-16,-4 4 1 0,-2-1-3 15,0 3 4-15,-6 0-1 0,-6 0-5 16,-9-2-2-16,-2-2-2 0,-2-2-1 15,-1-2-3-15,3-2 2 0,-2-5 1 16,6-2 7-16,5-4-8 0,4-2 0 16,3-2 0-16,-1 0 3 0,6 0 3 0,0 0 2 15,2-4 3-15,0-4-3 0,2 4-3 16,6-1-4-16,1 2 0 0,1 0 2 15,-2 3 2-15,3 0 3 0,1 0-2 16,2 2 3-16,-1 3 0 0,3 1-1 16,3-1 1-16,-2 0 1 0,3-1-1 15,-1 1-4-15,2-2 3 0,-1-1-14 16,5-1-45-16,-2-1-38 0,-5 0-69 15</inkml:trace>
  <inkml:trace contextRef="#ctx0" brushRef="#br0" timeOffset="78868.34">32096 620 101 0,'-4'-4'45'16,"-2"0"16"-16,0-1-12 0,2 1-5 15,-1 1-9-15,3-1-9 0,0 1 0 16,2 1 6-16,-2 1-5 0,2 1-7 15,0 0 0-15,0 0-10 0,0 0-5 16,11 0-5-16,1 0 6 0,9 0-2 0,-1 0-1 16,5 3-2-16,2 1 1 15,2 0 0-15,-2 2-1 0,-5-1-2 16,-3-1-6-16,-4 1-10 0,-9-2-12 15,-2 1-8-15,-2-1-4 0,-2-1-17 0,0 1-1 16,-6-2-1-16,-9 0-15 0,-3 0-9 16</inkml:trace>
  <inkml:trace contextRef="#ctx0" brushRef="#br0" timeOffset="79108.36">32102 669 45 0,'-6'5'54'0,"6"-1"-33"0,-2 1-2 16,2 3-9-16,0 0 12 0,0 1 5 16,8 1-9-16,3 0-3 15,3 2-2-15,-3-1-4 0,1 3 14 16,-2-2-11-16,3 0 0 0,-5 0 1 0,0 0-6 15,-2-1 1-15,-4 1 2 0,1 0-4 16,-3-2-2-16,0 2-3 0,0-3 5 16,0 1-1-16,-9-4 4 0,-1 2-2 15,-2-1 5-15,-5 0 1 0,0 1-2 16,-1-2-1-16,3-1 0 0,1-2-1 0,4-1-9 15,1 1 0-15,1-1 1 0,4 1-2 16,-2-1-19-16,6-1-22 0,0-1-38 16,0 0-49-16</inkml:trace>
  <inkml:trace contextRef="#ctx0" brushRef="#br0" timeOffset="79248.36">32617 564 17 0</inkml:trace>
  <inkml:trace contextRef="#ctx0" brushRef="#br0" timeOffset="79450.38">32617 564 188 0,'0'-9'48'0,"0"7"11"0,-6 2-24 15,-4 0-10-15,-5 1-6 0,1 12-6 16,-5 5-2-16,2 6 2 0,1 3-3 15,4 1-2-15,1 3 0 0,5 0-4 16,4 3-4-16,2-1 2 0,0-4-3 16,2 1 2-16,15-5 1 0,-3-4-1 15,7-4-2-15,-3-8-3 0,3-5 4 0,-2-4 3 16,-1 0 0-16,-1-3 1 0,-3-8 1 15,-3 0-1-15,-5-2-2 0,-4 0 2 16,-2-2 4-16,0 2-1 0,0-2-2 16,-6 3-2-16,-5 1 0 0,-5 3-4 15,-1 1-6-15,-1 4-14 0,-7 3-21 16,0 0-24-16,-6 0-96 0</inkml:trace>
  <inkml:trace contextRef="#ctx0" brushRef="#br0" timeOffset="80460.42">31123 1867 97 0,'4'0'119'0,"0"0"-97"0,0 0-3 16,6 0 6-16,1 0-1 0,3 0 3 15,3 0-12-15,1 1-2 0,1 1-2 16,-1 0-7-16,-1 0 1 0,2 1 8 16,-7 3-6-16,0 0-7 0,-1 1-2 0,-5 2-4 15,-2-1-33-15,-4 1-48 0,0-2-58 16</inkml:trace>
  <inkml:trace contextRef="#ctx0" brushRef="#br0" timeOffset="80623.42">31058 2171 61 0,'9'2'206'16,"-3"-2"-180"-16,4 0-15 0,5 0 19 16,5 0-1-16,3 0-3 0,4-4-13 0,2-1-10 15,4 1 0-15,2 2-2 0,0 1-21 16,3-1-60-16,-7-4-94 0</inkml:trace>
  <inkml:trace contextRef="#ctx0" brushRef="#br0" timeOffset="82092.53">31703 1820 73 0,'2'0'71'15,"1"0"-26"-15,-3-2 6 0,2 0-16 16,-2 1 3-16,0-1-4 0,0 1-12 15,0 1-4-15,0 0-8 0,0 0-1 0,0 0-4 16,0 0-3-16,2 5 8 0,-2 6 4 16,2 2-1-16,-2 4 3 0,0 0-3 15,0 4 0-15,0 0-5 0,0 2-1 16,0 1-1-16,0 2 0 0,-2 1-4 15,0 1 8-15,0 0-9 0,-3-4-1 0,3-5 1 16,2-3-4-16,0-3 4 0,0 0-4 16,2-2-19-16,5-1-14 15,3-1-18-15,2-6-29 0,3-3-61 16</inkml:trace>
  <inkml:trace contextRef="#ctx0" brushRef="#br0" timeOffset="82455.55">32096 1884 198 0,'0'-12'51'0,"0"4"-3"0,0 2-1 15,-2 0-16-15,-4 3 5 0,-4 1-13 0,1 2-10 16,-5 0-9-16,1 11 0 0,-3 3-4 15,-1 6 0-15,3 3-2 0,4 1 4 16,3 2-4-16,5 1-1 0,2-1 0 16,0 3 7-16,6-3-8 0,5-4-1 15,7-3-6-15,5-5-2 0,2-5-2 0,4-1 8 16,-2-7-1-16,2-1 5 0,0 0 2 15,-5-6 1-15,1-5 1 16,-6-2 2-16,-3-4-2 0,-5 0 3 0,-3-2 4 16,-4 2 3-16,-2 0-1 0,-2 1-3 15,0 2 3-15,-12-2-12 0,-5 2 12 16,-1 1-12-16,-7 3 2 0,4 3-4 15,-6 1-1-15,3 4-15 0,3 2 0 16,4 0-16-16,5 3-42 0,2 5-34 16,3-2-43-16</inkml:trace>
  <inkml:trace contextRef="#ctx0" brushRef="#br0" timeOffset="82912.57">32462 1825 15 0,'6'-2'209'0,"-2"-1"-152"15,3 0-12-15,3 2-23 0,0 1-4 16,5 0 10-16,1 0-12 0,5 6-2 15,0 6-1-15,1 4-8 0,-3 4 4 16,-3-1-4-16,3 3 1 0,-6 0-5 16,-3 0 3-16,-4 1-3 0,-4 0 3 15,-2 1 0-15,0-1 1 0,-16 1-3 16,-3-3 4-16,-12-2-3 0,2-1 0 15,-6-4-9-15,-2-2 3 0,8-4-3 16,2-2-1-16,8-3 2 0,3 0-6 0,7-2 2 16,3-1 1-16,4 0 7 0,0 0-1 15,0-4-1-15,2-1 0 0,0 0 1 16,0 0 0-16,6 2-7 0,3 2 2 15,3-1 2-15,0 2 3 0,1 0-1 16,-1 0 3-16,5 1 0 0,1 3 1 16,-1 0 4-16,1 2-2 0,5-4 2 15,-2 2-1-15,2-1 3 0,-3-1-6 16,1 0 1-16,-2 0 0 0,-5-1-4 15,3-1-13-15,-3 0-17 0,-2 0-38 0,1-2-41 16,-5-8-69-16</inkml:trace>
  <inkml:trace contextRef="#ctx0" brushRef="#br0" timeOffset="83206.59">32981 1891 84 0,'-8'15'44'0,"-5"3"-20"16,-1 2 16-16,3-1-8 0,-3 0 4 16,2 3-9-16,1-1-7 0,3 0-8 15,2 1-7-15,4-3 1 0,0-4-4 16,2-1-1-16,0-5 1 0,0 1-2 0,8 0 3 15,4-3-2-15,3 0 3 0,3-2 1 16,-1-1-4-16,2-2-2 16,-1 1 1-16,1-1-2 0,-1 0-3 15,3-1 0-15,-4-1 2 0,-3 1-9 16,0-1-12-16,-7 1-24 0,-3 0-23 0,0-1-19 15</inkml:trace>
  <inkml:trace contextRef="#ctx0" brushRef="#br0" timeOffset="83421.6">32985 2087 238 0,'-12'23'48'0,"1"2"0"0,1 1-8 16,0-2-8-16,6 2-14 0,-3-2-11 16,5 2-4-16,2 0 3 0,0 1-4 15,6 1-28-15,5-4-55 0,-3-3-109 0</inkml:trace>
  <inkml:trace contextRef="#ctx0" brushRef="#br0" timeOffset="85469.72">27836 3007 153 0,'0'0'47'16,"0"0"0"-16,0 0-5 0,0 0-11 15,0 0-11-15,2 0-2 0,-2 0-4 16,2 0 2-16,0 0 1 0,-2 0-1 15,2 0 0-15,-2 0-3 0,0 0 0 16,0 2-7-16,4 1 1 0,-2 4-1 16,0 2 3-16,0 4-3 0,3 0-1 15,-1 4-1-15,2 2 2 0,-4 2-5 0,2 1 4 16,-4-2-2-16,2 3 2 0,-2 1-5 15,2 0 0-15,-2 0 3 0,0-4 0 16,0-3-3-16,0 0 1 0,0-2-2 16,0-1-3-16,0-1 4 0,-2-4-17 15,2-4-7-15,0 0-10 0,2-4-11 0,4-1-18 16,5 0-12-16,-1-8-39 15,0-7-42-15</inkml:trace>
  <inkml:trace contextRef="#ctx0" brushRef="#br0" timeOffset="85856.74">28322 2950 84 0,'0'9'31'0,"0"3"11"0,-5 3-10 16,-3 3-1-16,0 1-1 0,0 2-9 15,-5 1-5-15,3 0 1 0,-2 1-1 16,3 1-2-16,1-2 17 0,-2 0-19 15,6-1-5-15,-1-2 3 0,5-1-2 16,0-3-7-16,0-2 2 0,0-2-1 16,9-2 0-16,3-2 1 0,3-2-1 0,5-3 4 15,3-2-3-15,2 0 2 0,6 0-5 16,-2-2 1-16,4-2-1 15,-4-3 2-15,2 2-1 0,-2 0-1 16,-2-1-1-16,-3 3 2 0,-1-3 0 0,-4 2-2 16,-1-1-1-16,-3 2-2 0,-5 2-5 15,0 1-7-15,-1 0-9 0,-5 0-14 16,0 0-14-16,-4 0-21 0,0 1-21 15,0-1-21-15</inkml:trace>
  <inkml:trace contextRef="#ctx0" brushRef="#br0" timeOffset="86125.76">28576 3128 204 0,'0'15'42'15,"0"4"9"-15,-8 3-4 0,-1 3-4 16,-1 3-4-16,2 2-10 0,-1 0-11 15,5 2-13-15,0 0-2 0,4-2-2 16,0 3-6-16,0 1-21 0,11-1-37 16,-1-4-89-16</inkml:trace>
  <inkml:trace contextRef="#ctx0" brushRef="#br0" timeOffset="87043.81">27811 4069 92 0,'2'-6'82'16,"0"0"-25"-16,0 4 3 0,-2-1-11 16,2 1-1-16,-2 2-12 0,0-1-7 15,4 1-3-15,1 0-19 0,1 6 3 16,0 8 7-16,2 3 1 0,-2 5-5 15,5 2-6-15,-5 5 3 0,-2 4-3 0,0 1 2 16,-4 4-3-16,0-1-3 0,0 1 1 16,0 3 0-16,0-3-6 0,0 2 4 15,0-5-2-15,0-3 0 16,0-5-10-16,0-8-9 0,0-2-12 15,6-5-8-15,5-4-14 0,3-5 1 0,1-3-111 16,-1-5-64-16</inkml:trace>
  <inkml:trace contextRef="#ctx0" brushRef="#br0" timeOffset="87424.83">28388 4054 171 0,'0'0'52'0,"0"0"-17"16,-2 1-11-16,-7 12-5 0,-1 5 8 16,-4 4-9-16,-1 7 11 0,-3 3-11 15,-1 3-5-15,0 3 7 0,9 1-2 16,-2 2-5-16,3-3-5 0,7 0-5 0,0-3 2 15,2-2-2-15,0-5-1 0,11-3-1 16,5-3 0-16,11-6 0 0,2-4-2 16,4-6 3-16,4-1 1 0,0-5-3 15,3 0-2-15,-3-6 6 0,-2-10-4 16,-6-3 0-16,-6-1 0 0,-5 0 2 15,-7-1 4-15,-3 1-6 0,-4 1 1 16,-4-1 3-16,-2 1 0 0,-10 3-3 16,-9 1-4-16,-2 4-4 0,-8 4-1 15,0 5-2-15,-6 2-4 0,-2 2-2 0,-3 15-6 16,-1 2-16-16,-1 5-13 0,9 1-15 15,8-5-33-15,7-1-65 0</inkml:trace>
  <inkml:trace contextRef="#ctx0" brushRef="#br0" timeOffset="88968.92">31036 3081 118 0,'0'0'49'0,"0"0"0"0,0 0 3 15,0 0-10-15,0 0 3 16,0 0-12-16,0 0-14 0,0 0-7 15,8 0-2-15,6 0 2 0,3 0-3 16,2 0 3-16,-1 1-7 0,3 4 0 0,2-3-4 16,-1 2 2-16,-1-1 0 0,0 5-3 15,-5-1-6-15,1 1-23 0,-1 2-26 16,-5-1-55-16,-5-5-78 0</inkml:trace>
  <inkml:trace contextRef="#ctx0" brushRef="#br0" timeOffset="89148.93">31085 3345 171 0,'2'0'90'0,"7"0"-72"16,-1-1-10-16,4 0-7 0,3-1-1 15,1 2-1-15,7 0-1 0,0 0-40 0,-2 0-98 16</inkml:trace>
  <inkml:trace contextRef="#ctx0" brushRef="#br0" timeOffset="89655.96">30949 4231 265 0,'0'0'42'0,"0"1"-28"15,2 0-15-15,6 2 7 0,9 1 4 16,3 1 2-16,7 2-12 0,4 1 0 16,0 0 1-16,0 2-3 0,-2 1-24 15,-4-2-72-15,-12-2-99 0</inkml:trace>
  <inkml:trace contextRef="#ctx0" brushRef="#br0" timeOffset="89812.97">31054 4640 103 0,'15'-3'144'0,"1"-5"-132"16,5-1 6-16,4 0-14 0,-4 2-1 0,3-3-12 15,1-4-68-15,-4-3-119 16</inkml:trace>
  <inkml:trace contextRef="#ctx0" brushRef="#br0" timeOffset="91703.08">27195 828 45 0,'2'3'46'16,"0"-2"-12"-16,0 3 15 15,0-1-6-15,0-1-4 0,0 1-4 0,3 2-6 16,-3 0-5-16,0 1-5 0,-2 2 9 15,2-1-13-15,0 2-5 0,-2 0 3 16,0 4-2-16,0 2-2 0,0 2 8 16,0 5-14-16,0 4 4 0,0 6-2 15,-2 4-3-15,0 8 1 0,0 3 1 16,0 7-1-16,2 4-1 0,0 3 0 0,0 5 1 15,6-3 0-15,4 4-2 0,-4 0-1 16,1 0 3-16,-5 3-2 0,-2-3 2 16,0-2-2-16,0-2 1 0,0-2 0 15,-2-2-1-15,-3-6 10 0,3-7-14 16,2-7 3-16,0-7-3 0,0-4 2 15,0-5 2-15,-2-4 2 0,0-5-6 16,2-3 2-16,0-2 1 0,0-1 2 16,2 0-4-16,0-4 1 0,-2 1 3 15,2-1-1-15,-2-4-1 0,0 2 0 0,0-2 3 16,0 1-1-16,0-1-1 0,5 1 1 15,-5-1 1-15,0 0 2 16,0 0 0-16,0 0-3 0,0 0-4 0,0 0 2 16,0 0-6-16,0 0-6 0,0 0-1 15,0-1-4-15,0 1-8 0,0 0-13 16,0 0-17-16,0-2-37 0,2-3-46 15</inkml:trace>
  <inkml:trace contextRef="#ctx0" brushRef="#br0" timeOffset="92066.1">27079 2106 111 0,'0'-5'81'0,"0"1"-26"0,0 1-10 16,2 3-17-16,0 0-7 0,3 3-17 15,-3 10-1-15,4 7 10 0,-2 4 0 16,0 5-6-16,2 2-1 0,0 2-3 15,1 0 9-15,1 0-7 0,2-1-2 16,1-4 0-16,3-4-3 0,1-7 1 0,-1-5-1 16,1-7 7-16,-1-5 1 0,5 0-3 15,-1-5 7-15,7-9-1 16,-2-5-5-16,2-1-2 0,-1-5-2 15,-1 0 2-15,-4 0-4 0,-1 0 1 0,-1-3 2 16,-3-1-9-16,3-3-10 0,-5-1-14 16,3-4-11-16,-1-5-41 0,-8-8-72 15</inkml:trace>
  <inkml:trace contextRef="#ctx0" brushRef="#br0" timeOffset="92730.13">27069 931 120 0,'4'0'59'0,"2"-8"-29"0,3-2 19 0,-1-2-9 16,8-2-11-16,1-7-13 0,6 1-4 15,-1-2 1-15,3-3 0 0,0 1-6 16,2 0-1-16,-2 1 2 0,-1 2-4 15,-1 2-2-15,-6 3 1 0,-3 3-2 16,-3 5 0-16,-5 4-2 0,0 2-1 16,-4 2 1-16,6 0-2 0,-6 3-1 0,5 10 4 15,-5 6-1-15,-2 8 2 0,0 6-6 16,0 6-11-16,0 4-19 0,6 2-20 15,2 2-5-15,2-4-80 0</inkml:trace>
  <inkml:trace contextRef="#ctx0" brushRef="#br0" timeOffset="105875.89">32024 2990 40 0,'0'0'57'16,"0"0"-38"-16,0 0 10 0,0 0 10 16,0 0 4-16,0 0-10 0,0 0-6 15,0 0-8-15,0 0 5 0,0-2-8 16,0 2 1-16,0-2-4 0,0 2 0 15,0 0-3-15,0 0 1 0,0 0 4 16,0 0-8-16,0 0 0 0,0 0-4 16,0 0 4-16,0 0-1 0,0 0 1 0,0 0-1 15,0 0-1-15,0 0 2 0,0 0-4 16,0 0 2-16,0 0 2 0,0 0 5 15,0 0-4-15,0-1-3 0,0-2 3 16,0 2-4-16,0-2 1 0,0 2-2 16,0-2 1-16,0 0 1 0,-2-2-2 0,-2 0 1 15,-1-2-2-15,1 1 2 16,-2-1-2-16,-2-2-1 0,0 3 1 15,-1-2 1-15,-3 3-3 0,0-1 0 16,-3 0 0-16,-1 4 1 0,-3-1-3 0,0 3 0 16,1 0 2-16,-1 3 0 0,-2 4-2 15,-1 6 1-15,1 4 1 0,5 2 0 16,3 3-3-16,3 4 0 0,4 2 3 15,4-2-2-15,2 2-3 0,0-4 2 16,6-1 2-16,6-5 2 0,1-4-3 0,5-3 4 16,5-6-1-16,2-1 1 0,-1-4-2 15,1 0 2-15,4-3 3 16,-2-6-5-16,-4-2 1 0,-3 1 1 15,-3-3 1-15,-3 0-1 0,-1 2 1 16,-5-1-1-16,0 4-2 0,-1-1 4 0,-5 3-2 16,-2 0-1-16,2 5 3 0,-2 0-2 15,0 1-3-15,0 0-3 0,0 0-1 16,0 2-2-16,0 10 3 0,0 7 2 15,-2 1 3-15,-4 8 0 0,1 3-2 16,-1 0 0-16,0 6 1 0,-2-2 1 0,-3 1-1 16,1-2 1-16,2-3 1 0,-3-4-2 15,3-5-1-15,2-2 1 16,-2-4 1-16,6-2-1 0,-3-4 0 15,1-1-1-15,4-6 2 0,0 0 0 0,0 0-2 16,0-2 1-16,0 0 2 0,-2 0-2 16,2 0-2-16,0 1-1 0,0 2 0 15,0 1-9-15,0 0-4 0,0 0-9 16,0 2 0-16,0 0-14 0,2 1-14 15,0-1-34-15,3-1-54 0</inkml:trace>
  <inkml:trace contextRef="#ctx0" brushRef="#br0" timeOffset="107076.95">32367 3042 120 0,'0'-8'35'16,"0"2"8"-16,0 0-4 0,2 2-11 15,0-1 6-15,0 2-12 0,0 2-2 16,-2 1-3-16,0 0-7 0,0 0-5 15,0 0-5-15,0 0-1 0,2 5 0 0,5 9 4 16,-3 8 3-16,0 6 2 16,0 7 0-16,-4 4-3 0,0 4-2 0,-4 1 7 15,-11 0 17-15,-1 0-17 16,1-5-1-16,-1-3-1 0,1-5 1 0,5-8-6 15,4-7-2-15,0-4-1 0,6-5 2 16,0-4-2-16,0-2-3 0,0-1 5 16,6 0 3-16,6-1 0 0,11-8 0 15,0-2-2-15,-3 0-2 0,1 2-1 16,-7-1 0-16,3 4 2 0,-5 1-2 15,1 3-2-15,-1 1-2 0,-4 1 2 0,1 0 2 16,1 0-7-16,-4 6 3 0,3 2 2 16,-1 2 1-16,-4-1-4 0,8 3-4 15,-1-2 4-15,-3 1-4 16,6-1-10-16,-3-2 0 0,5-2 0 0,-5-2-2 15,3 0 1-15,-4-2-7 0,3-1-14 16,1 0 3-16,3-1-6 0,-7 0-23 16,3 0-34-16</inkml:trace>
  <inkml:trace contextRef="#ctx0" brushRef="#br0" timeOffset="107288.96">32446 3204 110 0,'8'-17'220'0,"4"0"-189"15,9-1 11-15,8 2-27 0,4 0-2 0,6-1 0 16,7 4-9-16,7-1-3 0,7 5-1 15,2 3-27-15,-2 1-69 0,-8 1-142 16</inkml:trace>
  <inkml:trace contextRef="#ctx0" brushRef="#br0" timeOffset="110885.17">31889 4121 71 0,'0'-3'81'0,"-2"0"-41"0,-2 3-8 16,0 0 1-16,-2 0-9 0,0 0-5 15,-3 0 0-15,3 6-4 0,-2 0-4 16,0 5 1-16,2-2 0 0,-3 5-1 0,5 3-3 16,-4 3 2-16,0 7 0 0,-3 3 2 15,-1 4 15-15,4 2-19 0,1-1-3 16,3 0-1-16,4 2-2 0,0-1-1 15,0-1-1-15,6-3 2 0,5-5-2 16,7-3 1-16,5-4 1 0,0-5 0 16,2-4 1-16,-3-6 0 0,5-2-2 15,-6-3 2-15,2 0 0 0,-7-8-1 16,-3-3 4-16,-1-3-2 0,-2 0-2 15,-6-3 4-15,1 3-1 0,-5-2 0 0,0-1-1 16,0 0 1-16,-7-1 2 0,-5 1-3 16,0 0-2-16,-7 3-3 0,0 3 2 15,1 4-2-15,-5 2-3 0,2 5-1 16,3 0-2-16,-1 9-2 0,5 6-9 15,3 2-10-15,5 1-16 0,4 1-25 16,2-5-62-16,0-4-64 0</inkml:trace>
  <inkml:trace contextRef="#ctx0" brushRef="#br0" timeOffset="112357.26">32842 4147 78 0,'2'-2'25'15,"-2"2"1"-15,0 0-10 0,0 0 10 16,0 0 1-16,0 0-6 0,0 0-4 16,0 0-3-16,0 0 4 0,3 5 4 15,-1 5 9-15,-2 1-5 0,0 2-3 16,0 5 9-16,0 0-5 0,0 5-9 15,0 1 1-15,-2 4 2 0,-3 1-6 16,-3 2 2-16,6-1-3 0,-4 1-3 16,2-1-4-16,0-5-1 0,2-2-2 15,2-5-4-15,0-5 1 0,0-4 1 16,0-2-1-16,0-2-1 0,2-4 1 0,6-1 2 15,2 0-1-15,7 0 1 0,1-3-6 16,3-5-1-16,0-1-6 0,-5 0-5 16,1 5 2-16,-1 1-4 0,-1 3 0 15,-5 0-7-15,-2 0 9 0,-3 0 3 16,1 6 2-16,0 0 5 0,-2 4-2 0,2 1 3 15,-4-1 0-15,0 2 5 16,3-3-3-16,-3 3 3 0,6-2-1 16,-4 1-2-16,4-3 1 0,3-1 0 15,-3 0-2-15,2-1-8 0,1 1-4 0,1-3-3 16,0-2-9-16,-1-2-3 0,-1 0-3 15,2 0-29-15,-1-3-14 0,-3-7-13 16</inkml:trace>
  <inkml:trace contextRef="#ctx0" brushRef="#br0" timeOffset="112609.27">33016 4360 148 0,'12'-9'121'0,"1"-4"-71"15,8-1-16-15,3-2-8 0,5-3 15 16,2 2-19-16,-2 0-17 0,-2 6-6 15,-6-1 1-15,-3 5-7 16,3-1-25-16,-2 2-29 0,-1-2-68 0</inkml:trace>
  <inkml:trace contextRef="#ctx0" brushRef="#br0" timeOffset="122486.83">32301 4225 59 0,'-2'0'58'0,"-2"0"-25"16,2 0 6-16,2 0-7 0,0 0 7 0,0 0-4 16,0 0-13-16,-3 0 0 0,1 0 2 15,2 0-10-15,0-3 3 0,-2 2-3 16,0-1-1-16,0 2 0 0,-2-2-2 15,2 1 0-15,2 0-2 0,-2-1-1 16,-2 1 4-16,2 0-4 0,0 0 4 16,0 1-4-16,0-2 0 0,-3 2 1 15,5-1-3-15,0 1 0 0,-2 0-2 16,0-1 2-16,-2 0 0 0,2 1-2 15,-4 0 2-15,4 0-4 0,-4 0 2 0,4 0-1 16,-1 0 2-16,3 0-1 0,-2 0-1 16,2 0-2-16,0 0-1 0,0 0 0 15,7 0-1-15,5 0 1 0,9 0 1 16,-1 0 3-16,5 0-4 0,4-2 0 15,0 1 0-15,-2 0 0 0,0 1 0 0,-2-2 0 16,-1 1 1-16,-5 0-1 16,0-1-1-16,-5 0-1 0,1-1 4 15,-3-1-2-15,-8 2-2 0,0 1 2 16,-4 0 2-16,0 1-1 0,0 0-2 0,0 0 1 15,0 0 0-15,0 0-4 0,0 0-2 16,-4 0-3-16,-2 0 3 0,0 0-4 16,4 0-6-16,0 2-7 0,2 3 0 15,0-1-4-15,0 1-9 0,0-1-10 16,0-2-25-16,0 1-3 0,0-3-31 0,-3 1-33 15</inkml:trace>
  <inkml:trace contextRef="#ctx0" brushRef="#br0" timeOffset="123082.87">32224 4203 36 0,'-2'0'146'16,"-2"0"-41"-16,0 0-59 0,-2 4-5 15,4 4-12-15,-7 2 8 0,5 3-15 0,0-1-12 16,0 3-1-16,2 0-2 0,0 4-3 15,2-1-3-15,0 2 1 0,0-1 3 16,0-5-5-16,0-2 0 16,0-2 0-16,6-2 2 0,4 0-2 0,-1-2 0 15,3-2 3-15,3-3-1 0,-3 1 0 16,2-1-1-16,1-1 0 0,-3 2 1 15,3 3-3-15,-1-1 0 0,-1 4 1 16,3 1-1-16,-1 0 1 0,1 2-1 16,-1-1 1-16,1 3 0 0,-1-2-3 0,-3 3-2 15,3-2 0-15,-5 4 4 0,0-2-7 16,-1 0 1-16,-3 0-1 0,0-2 2 15,-4 1 2-15,-2-3 1 0,0 0 3 16,0-2 0-16,0-2 1 0,-10-1 1 16,1-2 2-16,-1-2 6 0,-4-1 4 15,-1 0 1-15,-3 0-1 0,-3 0 6 16,-6 0-3-16,-2 0-3 0,-2-3-5 15,0 3-1-15,6 0 0 0,2 0-6 16,1 0 2-16,5 3-3 0,3 2-1 0,1 1-1 16,5 3-5-16,6 1-28 0,0-2-45 15,2-3-117-15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4:36:30.8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4556 2299 76 0,'0'2'11'0,"0"0"1"16,0 2 12-16,-2-2-9 0,0 1-8 16,0 0 4-16,0 2-5 0,2-2 0 15,-2 0 0-15,2 1 4 0,0-2-1 16,0 1 3-16,-2-1 0 0,-3 1 0 15,3-1 4-15,0 1-4 0,2-2 1 16,0 0-1-16,0 0-7 0,0 0-3 0,0 0 1 16,-2 0-2-16,2 1 4 0,0-1-2 15,-2 1 2-15,2-1 6 0,0 1-1 16,0-1-3-16,-2 1 5 0,2 2-1 15,0-2 6-15,0 0 5 0,0-1-12 16,0 0-4-16,0 0-3 0,-2 0 3 16,0 3 0-16,0-3-1 0,0 1-1 15,2 0-1-15,0 0 0 0,-2-1 3 16,2 3-4-16,-2-1-1 0,0 2 1 15,0 4 0-15,2 0-4 0,-3 4 4 16,3 3-4-16,0 4 7 0,-4 0-1 0,4 2-3 16,0-2-1-16,0 5 3 0,0 3-3 15,0 3-1-15,0 2 2 0,0 2-1 16,4 2 0-16,-1 0 2 0,3 1-4 15,-2-4 6-15,2-2-4 0,0-1-1 16,-4-2 3-16,7 3 0 0,-7-2-2 16,4 5-1-16,-4 0 2 0,2-1 2 15,0 1-3-15,-2-1-2 0,4 3 4 16,-6-2 0-16,5 4-2 0,-1-1-2 15,-2 1 4-15,2 1 0 0,-2 0-3 0,2 2 1 16,0 1 1-16,-2 2-1 0,0-1 1 16,0 2-2-16,1-1 1 0,1 0 1 15,-4 0-2-15,2 2 1 0,0 2 2 16,0-3-1-16,-2-1-1 0,2-1-1 15,2 0 2-15,-2-1 1 0,0 3-2 0,0 0 1 16,-2 1 0-16,2 0 2 16,-2 1-2-16,2-2 0 0,-2-1 0 15,0 2 1-15,0-4-2 0,2 1 2 16,1 3 1-16,-1-4-1 0,0 3-1 0,-2-1 0 15,0 2 1-15,0-2-1 0,0 3-1 16,0 0 1-16,0 2 1 0,0-2 0 16,0 0-2-16,0 0 1 0,0 3-1 15,0-2 2-15,0-1-2 0,0 2 0 16,0-4 1-16,0 2 2 0,0-1-3 0,0-1 1 15,0 0-1-15,0-2 3 0,0 1-1 16,0-2-1-16,0 2 3 16,-2-4-1-16,2-1-4 0,0-3 2 15,0-4 1-15,0 2 1 0,-2-2-3 0,2 0 1 16,-3 0 1-16,1-2 1 0,2-1-1 15,0-1-3-15,0-1 6 0,0 2-2 16,0-2 0-16,0 2-1 0,0-1 4 16,-4 0-4-16,4 2-1 0,-4 1 2 15,4-1 0-15,-4 2 0 0,4-1-2 0,-4-3 0 16,4 1 3-16,0-1-2 0,0 0-2 15,0 3 0-15,0-1 4 0,0 1-2 16,0-3 2-16,0-1-3 16,0 0 1-16,0-3 3 0,6-2-4 0,-4-3 1 15,4 1 1-15,-4 1-1 0,3 2-1 16,-3-1 3-16,2-1 1 0,-4-1-3 15,4 0 1-15,-2-1-1 0,0-2 3 16,-2 0-2-16,2-5-1 0,0 0 0 16,0-5 0-16,0-2 0 0,-2-3-2 15,0-2 1-15,0 0 1 0,0-1 0 0,0 0-2 16,0 0-1-16,0-2-6 0,0-17-10 15,0-9-14-15,4-16-17 0,5-11-27 16,-3-15-50-16,-4-17-157 16</inkml:trace>
  <inkml:trace contextRef="#ctx0" brushRef="#br0" timeOffset="1053.06">4620 2300 94 0,'2'0'39'0,"-2"0"-7"16,0 0 5-16,0 0-12 0,0 0-3 15,0 0-3-15,0 0-5 16,2 0-3-16,-2 0 3 0,2 0-2 15,2 0-4-15,-2 0 0 0,7-1-1 0,-5-2-1 16,2 0-1-16,2 1-2 0,1-1 4 16,5 1-9-16,-2-1 4 0,5-2 0 15,0 3 1-15,3 0-2 0,1 2-2 16,2 0 1-16,1 0 2 0,5 0-2 15,2 0-2-15,4 0 5 0,3-1 0 0,-1 1-4 16,6 0 0-16,1-2 2 0,5 1 0 16,3-3-2-16,4 0 0 0,2-4 3 15,2 2-2-15,-5-2 1 16,-3 3-3-16,-4 0 2 0,-7-1 0 0,-6 0-2 15,-2 2-4-15,-6 1 4 0,-4 1 0 16,-2 1 1-16,-3 0-2 0,-1 0 4 16,-3-2 0-16,1 2-2 0,-3-3 1 15,-2 1 1-15,-1 2 0 0,-5-1-2 16,0 1 0-16,-4 1-4 0,0 0-13 0,0 0-18 15,2 0-19-15,-2 0-15 0,0 0-19 16</inkml:trace>
  <inkml:trace contextRef="#ctx0" brushRef="#br0" timeOffset="1949.11">5846 2197 96 0,'0'0'44'16,"0"0"-12"-16,0 0 20 0,0-1-14 0,0 0-5 16,0 0-9-16,0 1-8 0,0 0-2 15,0 0-3-15,0 0-11 16,0 0 1-16,0 0-2 0,8 7 9 15,-2 5-4-15,0 2 3 0,3 2 0 0,1 3-4 16,2 1-3-16,3 0-1 0,2-2 4 16,-3-1-1-16,3-3-4 0,3-2-2 15,-3-2 2-15,3-3-2 0,-3-4-3 16,2-1 7-16,-7-2 0 0,-2 0 0 15,1-3 1-15,-5-6 0 0,0-3 3 16,2-2-3-16,-2 1 2 0,-3-3 1 0,1 1 2 16,-4 0 1-16,2 0-6 0,-2-2 0 15,2 1 2-15,0 2-2 16,-2-1-3-16,0 4 2 0,0 1 1 15,0 3 0-15,0 2-3 0,0 2 1 0,0 1 1 16,0 2-1-16,0 0-10 0,0 0-13 16,2 0-12-16,0 0-3 0,2 3-20 15,-2 0-32-15,0-1-25 0</inkml:trace>
  <inkml:trace contextRef="#ctx0" brushRef="#br0" timeOffset="3965.22">6224 2164 33 0,'8'0'57'0,"1"-4"-43"16,1 3 12-16,7-1-4 0,-1-1-3 16,3 3-7-16,5-3 3 0,3 1-8 15,4-1 16-15,0 2-11 0,0-1-4 16,-2 1-2-16,0 1-5 0,0 0 1 15,-2 0 6-15,6 0 9 0,2 0-9 16,-2 0-3-16,2 0-3 0,1 0 4 16,3 0-3-16,4 0 6 0,3 0 0 15,1 0-6-15,3 0-2 0,0 0 1 0,3-1 3 16,1-2-2-16,-2 0 0 0,-3 2 3 15,-3-1-4-15,-5 2 2 0,0 0-2 16,-3 0 2-16,1 0 3 0,-2 0-3 16,-4 2-2-16,0 2 0 0,2 0 2 15,-4-1-3-15,-2 0-2 0,2 0 4 16,-2-2-2-16,0 1 1 0,-2-1-4 15,2 1 4-15,-6 0 0 0,0-1-1 16,-1 2-3-16,-3-2 2 0,-3 0 3 16,-5 1-4-16,1-1 0 0,-4 0 1 0,-1 1 2 15,-1-1-2-15,-6-1-1 0,0 1 2 16,0-1-2-16,0 0 2 0,0 0 0 15,0 0 3-15,0 0 2 0,0 0-2 16,0 0 0-16,0 0 0 0,0 0-2 16,0 0 0-16,0 0-1 0,0 0 4 15,0 0 0-15,0 0-4 0,-2 0 1 16,0 0 3-16,-2 0-1 0,4 0-4 15,-2 0-1-15,-1 0 1 0,3 0 0 16,-2 0-3-16,0 0 0 0,2 3 2 16,0-1 1-16,0 1-3 0,-2 0 2 0,2 3-1 15,0-1 0-15,-2 1 0 0,2 0-2 16,0 3 3-16,0 1 0 0,0 3 2 15,-2 0-2-15,2 2 1 0,-2 2 1 16,2 2-2-16,0 4 0 0,0 4 2 16,4 2 1-16,0 2 0 0,5 1-1 0,-1 7 1 15,0 0 0-15,0 4 0 16,1 3 2-16,1 1-2 0,0 3 1 15,3 2 0-15,-3 2 1 0,0 1 0 16,-1 0 1-16,-3 0-2 0,-2-1 0 0,2 2 3 16,-2-1 0-16,0 2-5 0,1 1 3 15,-1 1 3-15,2 0-2 0,-2 2 1 16,2 1-4-16,-4 0 5 0,3 2-2 15,-1 1-4-15,0-2 0 0,-2 3 4 16,2 0-2-16,-2-3-3 0,0-1 4 0,-2-3-2 16,0 1 5-16,0 2-4 0,-6 2-1 15,0 5 4-15,-3 0 0 16,1 5-4-16,0-1 1 0,2 2 3 15,-3-1-3-15,3-1 0 0,-2-2 0 0,4-2 2 16,2 0-3-16,-2-3 1 0,2 0-1 16,-1-3 0-16,1-2 1 0,0 1-4 15,2-1 1-15,0 1 3 0,0-3-3 16,-4 1 0-16,0-4 0 0,2-1 3 15,-2-2-1-15,2-2-1 0,-2-4 3 0,0-3-1 16,-1-6-3-16,1-4 1 0,4-5 0 16,0-1 2-16,0-3-2 0,0 1-1 15,0 1 0-15,0-2 4 16,0 3-2-16,0-1-1 0,0-1-2 0,-2 1 5 15,2-3-2-15,0 0-2 0,0-1 0 16,0-3 1-16,0 2 2 0,0-1-2 16,0-2 0-16,0 0 0 0,0-3 0 15,0 0-1-15,0 1 0 0,0 1 4 16,2 5-3-16,0 0-1 0,5 3 0 0,-3 0 3 15,0 0-2-15,0 0-1 0,0-3 0 16,0 2 2-16,-2 0-2 0,0-1 1 16,0-3 0-16,0-2 2 0,1-1-2 15,1-2-1-15,-4 0 1 16,2-1 2-16,0 1-1 0,0-1-3 0,0 0 2 15,-2 2 1-15,0-2-3 0,0-2 1 16,2 2 1-16,-2 0 1 0,2-3 0 16,-2 2-1-16,0-3-1 0,2 2 1 15,-2-1 1-15,0-2-3 0,0 0 1 16,0-3 2-16,0 0-1 0,0-2-2 0,0 0 1 15,0-2 1-15,0-1 1 0,0-1-4 16,0 0 1-16,0-1 2 0,0 0 1 16,0 0-4-16,0 0 2 0,0 0 2 15,0 0-1-15,0 0-1 0,0 0 3 16,0 0 1-16,0-3-2 0,-4-1-3 15,2 0 2-15,-4 1 0 0,4 0-1 16,-7-1-1-16,3 1 0 0,0 0 0 16,-2-1 0-16,-5 0-2 0,3 1 0 15,0 0 3-15,-3 1-3 0,3-1-1 0,0-2 2 16,-3 3 1-16,-1-5-2 0,-1 5 3 15,-3-1-2-15,3-1 1 0,-3 3 1 16,-1-1-1-16,0 2 1 0,-3-2 1 16,-1 2-1-16,-4-1-2 0,0 0 0 15,-2-1 2-15,-2-1-3 0,-4 1-1 16,0 1-2-16,-2 1 0 0,-3 0 2 15,3 0 0-15,-6 0-1 0,4 0 3 16,-1 2 2-16,3 3-2 0,0-4 1 16,2 0 3-16,0-1-2 0,-3 0-1 0,1 0 1 15,-4 0 1-15,2 1-1 0,-5-1-1 16,1 1 0-16,-5-1 2 0,3 1-3 15,-3 0-3-15,5 0 5 0,1 0-1 16,-1 1 0-16,4 0-5 0,-3-2 2 16,5 3 5-16,-4-2-3 0,6 1 0 15,-3-1 2-15,1 0 2 0,0 2-2 16,0-2-2-16,0 3 3 0,-1-1 0 15,3 2-1-15,-2-2-1 0,4 0 1 16,-2-1 2-16,4 0-2 0,2 0-1 0,-2-1 1 16,2 1 2-16,0 1-2 0,0-2-2 15,2 2 3-15,-2-1 1 0,0-2-3 16,0 1-1-16,5 2 2 0,-3-3 2 15,2 2-2-15,4 1-2 0,-1 1 2 16,-3-2 2-16,2 1-2 0,2-2-2 0,-1 2 2 16,1-2 2-16,4 0-3 0,-3-1 0 15,-3 1 2-15,2 2 0 16,-6 0-2-16,1 2 0 0,-3-2 0 15,-2 0 3-15,2 0-3 0,-4-2 0 16,6 0 1-16,0-1 0 0,2 0-1 0,2 0 0 16,3 0 1-16,1 0 1 0,2 0 0 15,1 0-2-15,-3 0 2 0,7 0 0 16,-7 0 0-16,5-2-1 0,-3 0 1 15,-3 0 2-15,1 1-3 0,0 0-2 16,-1 0 3-16,3 1 0 0,1-1-1 0,1 0-1 16,3 1 1-16,-1 0 1 0,3 0-1 15,-4 0-2-15,3 0 3 16,-1 0 0-16,-1 0-1 0,3 0-2 15,0 0 2-15,-1 0 2 0,1 0-3 0,-2 0-1 16,3 0-1-16,-1 0-6 0,2-2-20 16,4-4-25-16,2-3-29 0,-2-9-97 15</inkml:trace>
  <inkml:trace contextRef="#ctx0" brushRef="#br0" timeOffset="4849.26">5734 4012 74 0,'0'0'58'0,"-4"2"-36"16,0-2 18-16,0 0 2 0,0 1-6 15,0 0 3-15,-1-1-4 0,3 0-7 0,2 0-1 16,-2 0-8-16,2 0-1 0,-2 0-3 15,0 3 0-15,0 4-5 0,0 3-2 16,-4 4-1-16,4 3 0 0,0 4-1 16,2 2 0-16,0 2-4 0,0 0-1 15,0 4-1-15,4-2 2 0,-2 0 0 16,2-3-2-16,-2-2 0 0,2-2-1 15,-2-4 3-15,-2-3-2 0,0-2 1 16,0-4 4-16,0-3-2 0,0-1 1 16,0-3 2-16,-6 0 1 0,0 0-4 0,0-8-1 15,-1-7 3-15,1-5-3 0,-2-5 4 16,2-6-5-16,2-2 0 0,2-1 3 15,2-4-4-15,0-2 0 16,0-4 2-16,0 1-3 0,2-2 1 0,8-2 1 16,-2 5-2-16,9 4 1 0,-3 7-1 0,3 8-2 15,1 6 0-15,1 3 2 16,6 4-1-16,-7 3 0 0,7 5-1 15,-6 2 3-15,-1 0-3 0,-5 6 1 16,-3 7-2-16,-4 1 2 0,-4 2 2 0,-2 2-1 16,0 0 2-16,-4 4 2 0,-6 0 0 15,-2 1-3-15,-3 1 2 0,-1-2 3 16,-1 0-2-16,3-6 0 0,1-1-2 15,3-2 3-15,4-3-3 0,1-1-2 16,3-1-1-16,2-1 1 0,0-2 0 0,0 1-5 16,5-1-10-16,3-2-11 0,2-3-16 15,3 0-7-15,1 0-23 16,3 0-51-16,-5-1-8 0</inkml:trace>
  <inkml:trace contextRef="#ctx0" brushRef="#br0" timeOffset="5079.29">6168 3914 67 0,'0'6'215'0,"0"4"-202"16,0 1 16-16,-6 4 16 0,-6 3-6 15,1 1-2-15,1 0-8 16,0 1-8-16,3 2-3 0,-1-2-10 15,2-1-1-15,4-1-6 0,2-1 2 0,0 1-3 16,0-1 1-16,0-2-1 0,0-1-1 16,6-3-11-16,0-3-15 0,5-1-11 15,-1-4-23-15,2-2-27 0,3-1-36 16,-3 0-12-16</inkml:trace>
  <inkml:trace contextRef="#ctx0" brushRef="#br0" timeOffset="5317.3">6594 3901 23 0,'0'-8'121'0,"0"1"-47"0,-12 2-32 16,-1 2 4-16,-5 3-14 0,-1 0 12 15,-4 6-4-15,-1 8-5 0,3 5-6 16,-4 6-9-16,2 4 2 0,3 3-4 0,1 1-6 15,5-1 0-15,7 0-5 16,7-1-2-16,0-1-6 0,15-1-1 16,10-1 2-16,8-2 1 0,12-4-2 15,15-4-1-15,10-4-8 0,15-6-31 0,10-3-26 16,-2-5-47-16,2-3-218 0</inkml:trace>
  <inkml:trace contextRef="#ctx0" brushRef="#br0" timeOffset="10534.6">11692 4747 117 0,'2'0'48'16,"-2"0"-13"-16,0 0 18 0,0 0-17 16,0 0-5-16,0 0-4 0,0 0-5 15,0 0-2-15,0 0-1 0,0 0-5 16,0 0 2-16,0 0-2 0,0 0-6 15,0 0-6-15,0 0 0 0,0 0 1 16,2 6-3-16,2 4 4 0,0 5 4 16,-4 5 0-16,4 5 7 0,0 4-7 15,0 7-2-15,3 5-1 0,-3 7 2 16,2 7-4-16,0 4-1 0,0 8 4 15,1 4-3-15,-3 11-2 0,4 8 1 0,-6 7 0 16,-2 9 2-16,0-1 0 0,0-7 0 16,0-3-2-16,6-10 1 0,-4-5-3 15,7-2 1-15,-5-7 1 16,0-7 0-16,0-2-1 0,-4-8 1 0,4-3-2 15,-2-4 1-15,2-2 0 0,-2-3 1 16,0-3-1-16,-2-4 1 0,5-9-2 16,-3-5 0-16,-2-8 2 0,4-4-2 15,-2-5-2-15,0-3 3 0,-2-1 2 16,0 0-1-16,0 0 3 0,2 0 3 0,-2 0 0 15,0-4-6-15,0 1-1 0,0 2 2 16,0 1 0-16,0 0-3 0,0 0-1 16,0 0 0-16,0 0 3 0,0 0-3 15,0 0-1-15,0 0 2 0,0 0 1 16,0 0-2-16,0 0 0 0,0 0 2 0,0 0 1 15,0 0-2-15,0 0-1 16,0 0 2-16,0 0 1 0,0-1-2 16,0 0 0-16,0 1 0 0,0 0 0 15,0 0-1-15,0 0-2 0,0 0 3 0,0 0 1 16,0 0-2-16,0 0-1 0,0 0 3 15,0 0 1-15,0 0-3 0,0 0-1 16,0 0 2-16,0 0 1 0,0 0-4 16,0 0-8-16,0 0-15 0,0 0-13 15,6-6-31-15,0-11-39 0,3-7-145 0</inkml:trace>
  <inkml:trace contextRef="#ctx0" brushRef="#br0" timeOffset="12046.68">11708 4430 14 0,'0'0'103'0,"0"0"-65"0,0 0-1 15,0 0 2-15,2 0-12 0,-2 0-1 16,0 0-3-16,0 0-6 0,2 0 0 0,-2 0 3 16,0 0 0-16,0 0 1 0,0 0-1 15,0 0-2-15,2 0 1 0,-2 0-5 16,0 0-2-16,0 0-2 0,0 0-8 15,0 2-2-15,2 7-2 0,3 6 7 16,-3 5 0-16,0 4-3 0,0 3 0 0,0 0 1 16,0 4-1-16,-2 2 0 0,0 1-2 15,0 2 4-15,-4-4-3 0,0-2 0 16,2-4-2-16,-3 0 3 15,1-3 1-15,2-1-3 0,0-5-1 0,2-5 2 16,-4-2 1-16,4-1-2 0,0-3-2 16,0-2 4-16,0-1-2 0,0 0-2 15,-2 1-4-15,-2-1 2 0,2 0-7 16,0-2-9-16,2 1-15 0,0-2-9 15,0 0-21-15,0 0-21 0,0 0-53 0</inkml:trace>
  <inkml:trace contextRef="#ctx0" brushRef="#br0" timeOffset="14690.84">11760 4427 70 0,'0'0'37'15,"0"0"-14"-15,0 0 9 0,0 0-5 16,0 0-2-16,0 0-4 0,2 0-9 16,-2 0-4-16,4 0-5 0,0 0 3 0,2 0 1 15,5 0 3-15,1 0 4 0,3 0-4 16,5-4-1-16,3 2 1 15,2-1 0-15,4-1 1 0,6-1-7 16,2-1 2-16,2 1-3 0,7-1 0 0,1 1-1 16,3-1-4-16,-2 0 4 0,1 2-1 15,-1-2-1-15,-5 3-1 0,-2-2 2 16,1 0-2-16,-7 3-1 0,-6-2-1 15,-6 3-1-15,-7 0-1 0,-8 0 2 16,-1-1-1-16,-3 2 4 0,2 0-1 0,-4-1 2 16,-2-1-1-16,2 0 2 0,-2 2-1 15,0 0-2-15,0 0 1 0,2 0 1 16,0 0-1-16,-2-1-1 15,0 0 0-15,0 1 1 0,2 0 1 0,-2 0-3 16,0 0 3-16,0 0 1 0,0 0 0 16,0 0-1-16,-2 0-2 0,-2 0 5 15,2 0-1-15,-2 2-3 0,0-1 0 16,2 0 1-16,2-1-1 0,0 1 0 15,-2-1-1-15,2 1 2 0,0 0-1 0,0 1 0 16,0-1 0-16,-2-1 0 0,2 0 2 16,0 0-3-16,0 0 3 15,0 0 0-15,0 0 3 0,-3 0-2 0,1 0-1 16,2 0 3-16,-2 0-4 0,0 0 1 15,2 2 0-15,0-2-1 0,0 2 0 16,0 1-3-16,-2 2 1 0,2-1 3 16,0 3-3-16,0 1-1 0,0 3 2 15,0 1 2-15,6 2-2 0,1 1-2 16,1 0 2-16,0 2 2 0,0-1-2 0,3-1-1 15,-3-2 1-15,2-2 2 0,7-1-1 16,-5-2-2-16,5-3 1 0,-3-2 4 16,1-2-2-16,-1-1-3 0,1 0 3 15,-1 0-2-15,-1-7 2 0,3-4-2 16,-6 0 2-16,5-1 0 0,-5-1 0 15,1 0-4-15,-5-3 4 0,2 4 1 16,-8-2-3-16,4 4 0 0,-2-1 2 16,-2 2-2-16,0-2 1 0,0 1-2 15,0 3 1-15,0 1 1 0,0 2-2 16,-6 0 2-16,6 1-2 0,-2-1 2 0,0 3 0 15,-2 0-3-15,4 1 2 0,-2 0 0 16,-4 0-2-16,3 0 0 0,-1 4 1 16,0-1 1-16,2-1-2 0,2 2-1 15,-2-2 1-15,2 0-3 0,0 0-3 16,0-1 0-16,0 1 0 0,0-2 5 15,0 0-3-15,0 0 3 0,0 1 0 16,0-1 4-16,4 0-1 0,-2 0-1 16,0 0 2-16,0 0 0 0,0 0 0 15,1 0-2-15,-3 0 1 0,0 0 0 0,0 0 0 16,2 0 1-16,-2 0-2 0,4 0 3 15,-4 0-1-15,2 0 2 0,-2 0 1 16,0 0 2-16,4 0-8 0,0-2 1 16,2 1 4-16,3 1-1 0,3 0-1 15,-2 0-1-15,5 0 2 0,3 0 1 0,-1 0-3 16,4 0-2-16,1 1 3 15,3 2 0-15,2-3 0 0,6 0-3 16,2 0 2-16,2 0 2 0,1 0-2 16,1 0-2-16,2-5 4 0,1-3 0 0,-3 3-2 15,-2-1 0-15,-6 1 0 0,-6 3 2 16,-7-1-2-16,-3 2-1 0,-7 0 2 15,-4 1 1-15,-2-2-2 0,0 2 0 16,-2 0 2-16,3 0 2 0,-3 0 0 16,0 0 1-16,0 0 4 0,0-1-3 0,0 1-1 15,0 0-5-15,0 0 6 0,0-1-1 16,0 1 0-16,0 0-5 15,0 0 2-15,0 0 1 0,0 0-1 16,0 0-1-16,0 0 1 0,0 0-1 0,0 0-1 16,0 0 0-16,0 0 0 0,0 0 2 15,0 0-3-15,0 0 0 0,0 0 3 16,0 0-4-16,0 0 4 0,0 1-3 15,-3 1 2-15,3 1-3 0,0 1 2 16,-2-3 2-16,0 2-4 0,2 1 2 0,-2 0 2 16,2 4-3-16,-2-3 0 15,2 4 1-15,-2-1 0 0,2 2 2 0,0 1-4 16,-2 1 2-16,2 3 0 15,-4 1 2-15,4 2-4 0,0 2 4 16,0 6-3-16,0 1 0 0,0 1 2 0,0 3 1 16,0 2-3-16,0 5 2 0,0 2 2 15,0 4-1-15,0 0-1 0,0 4 0 16,0 4 4-16,-2-1-5 0,-2 3 1 15,2 1 0-15,-2 1 0 0,-3-2 0 16,5 3 0-16,-4-1-2 0,0 0 4 0,0 2-2 16,2-1 2-16,-5-2-2 0,3-3 0 15,2-1 3-15,-2-3-3 0,6-1 2 16,-2-3 0-16,2-2 0 15,-2-3-2-15,2-2 3 0,0 1 0 0,0-4-2 16,0 1 4-16,0-1-1 0,0 1-2 16,-5-1 1-16,5 4-2 0,-2-2-1 15,2 3 4-15,-2-2-3 0,0 0 0 16,0 0-2-16,0-2 6 0,2 2-3 15,-2-1-1-15,2 1 0 0,0-2 1 0,0 0 1 16,0-1-4-16,2-1 2 0,2 2-1 16,0-3 2-16,-2 2-2 0,3-2 0 15,-3-2 1-15,0-1 2 16,4-1-5-16,-4-2 3 0,4-3-2 0,-4-4 1 15,2-5-1-15,1-3 0 0,-3-3 0 16,0 0 2-16,0-4-4 0,-2 1 2 16,2-2 2-16,0 0-1 0,0 3-1 15,0 0 0-15,0 0 1 0,0-1 1 16,2 0-3-16,-2-4 0 0,-2 3 3 0,0-3-2 15,0-1-1-15,0 1 1 0,0 0 1 16,0-1-1-16,0 0 0 0,0 0 1 16,0 0 2-16,0 0-2 15,0 0 0-15,0 0 0 0,0 0 1 0,0-2-1 16,0-3-2-16,0 1 1 0,0 2 2 15,0-3-2-15,0 1-1 0,0 0 1 16,-4-1 2-16,0 1-2 0,0 0 0 16,-2-1 0-16,-3 2 2 0,-3 0-2 15,0-4-1-15,-5 3 1 0,1-4 1 0,-7 0 0 16,-6 2-3-16,-2-2 1 0,-6 4 1 15,-3-2-2-15,-5 1-4 0,-5 1-4 16,-1 2 0-16,-9 1-7 0,-4 1 1 16,-3 0 5-16,-1 0 1 0,4 0 0 15,-2 0 6-15,6 0 2 0,4 0 4 16,7-1 0-16,5-3 2 0,7 0 4 15,4-2 3-15,2 0-6 0,4 0-2 16,6 1 3-16,3-1 0 0,7 1 3 16,7 1-3-16,2 3-4 0,2 0-1 15,0 0-1-15,-2 0-5 0,2 0-5 0,0 0-14 16,0 1-16-16,0 0-18 15,0 0-48-15,2 0-79 0</inkml:trace>
  <inkml:trace contextRef="#ctx0" brushRef="#br0" timeOffset="16759.95">8142 6586 64 0,'7'-3'47'0,"-3"-2"-26"16,4 3 12-16,0-1-11 0,1 1-6 15,-1-1-3-15,6 1-5 0,1 0 3 16,3 0 1-16,5 1-3 0,2-3 10 16,2 1 7-16,-2 0-11 0,-3 0 2 15,-1-1-6-15,4 2 2 0,-2-2-2 16,-1 2-3-16,3-2 0 0,0 0 2 15,4 1-1-15,2-1-4 0,2 1-3 16,0 0 1-16,2 0-3 0,-2-1 1 0,0 1-1 16,2 1 2-16,-2 0 0 0,5 1-2 15,-1-2 0-15,4 1 2 0,-2-1 3 16,5 1-1-16,-5-1-4 0,0 1 3 15,-1-2 1-15,-5 1-1 0,-4-1 0 16,4 1-3-16,-6 3 4 0,6-4-3 16,-4 3 0-16,2-1 3 0,0-1-1 15,0 1-5-15,-2 0 4 0,0-2 0 16,-1 0-1-16,1 2 0 0,2-3-2 15,2 1 5-15,1 0-4 0,-1 0 0 0,-2 0 0 16,4-1 0-16,-4 1 1 0,4-1 0 16,-4 2-2-16,-2-2 3 0,-2 2-2 15,0 0 0-15,-3 0 1 0,1 0 1 16,0-1-1-16,2 1 0 0,2 1 5 15,2 0-1-15,-4-1-2 0,2 3 1 0,-5-3-1 16,7 1-2-16,-4 2 6 16,4-2-6-16,-2 2 1 0,4-1 6 15,-2-2-3-15,2 2-5 0,1 1 4 16,-3-1-3-16,2 1 0 0,-7 0 3 0,1 0-3 15,-2-1 1-15,-4 0 2 0,2 1-4 16,-5-1 1-16,3 1 5 0,0 0 0 16,1 0-5-16,1 0-2 0,2 0 6 15,0 0-3-15,1 0-2 0,3 0 3 16,2 0 0-16,-2 0-2 0,2-1-1 0,-4 1 2 15,2 0 0-15,-4 0 1 0,0-1-4 16,-2 1 1-16,-5 0 3 16,-3 0-3-16,-1 0-1 0,1 0 1 15,3 0 2-15,1 0 0 0,1 0-4 0,-1 0 2 16,0 0 3-16,1 0-3 0,-1 1-2 15,0-1 2-15,-1 1 0 0,5 0 0 16,-2 0 1-16,-1 0 0 0,3-1-2 16,-4 0 1-16,1 0 1 0,1 0-3 15,-3 0 4-15,1 0-2 0,-4 0-1 0,-1 0 1 16,-4 0 2-16,-1 0-2 0,1-1-1 15,-2-1 2-15,1-1 1 0,1-1-1 16,0 0-3-16,5 0 3 16,-3-1 1-16,5 0-2 0,3 1-1 15,5-1 0-15,4 0 3 0,0 0-2 0,-2 0-1 16,-9 2 2-16,-1-1-1 0,-3 1 1 15,1 1-2-15,1 0 1 0,-1-1 2 16,-1 1-2-16,1 0-1 0,-7 0 3 16,-2 1 0-16,-6 1-3 0,0-1 0 15,0 1 3-15,0 0 0 0,0 0-3 0,0 0 0 16,0 0 1-16,0 0 2 0,0 0-3 15,0 0 1-15,0 0 1 0,0 0-1 16,0 1-1-16,0 3-7 16,-6 1-16-16,-4-2-23 0,-7-3-50 0,-16 0-159 15</inkml:trace>
  <inkml:trace contextRef="#ctx0" brushRef="#br0" timeOffset="18160.03">8095 6196 51 0,'8'0'35'16,"7"0"-20"-16,-5 0 25 0,4 0-7 15,3-2-7-15,-3-1 5 0,5 1-6 16,-2 2 12-16,1-1-24 0,-1-1-9 15,3 0 7-15,-1 0 3 0,4-1 5 0,1-1-8 16,1 1 1-16,2 0-1 16,0-1-3-16,4 0-2 0,2-1 2 15,2 0-3-15,2 0 0 0,-1 2-2 16,-1-1-1-16,2-1 2 0,0-1 0 0,0 3 0 15,3 0 2-15,1-1 8 0,0 1-6 16,1 0-7-16,-3 0 6 0,-2-1 0 16,0 2-1-16,3-3-3 0,-5 1 0 15,2 0 0-15,-4 1-1 0,-4 0-2 16,0 0 2-16,0 2-1 0,-2-1 0 0,2-1 0 15,0-1 0-15,4 1 1 0,0 0 0 16,-4 0-2-16,6-1-1 16,-6 2 5-16,4 0-1 0,0-1-3 15,-2 2 1-15,4-2 2 0,0 2 0 0,0-1-4 16,5-1 0-16,-3 1 2 0,2-3 1 15,0 2-1-15,3-1-1 0,-5-2 3 16,-2 0 0-16,-2-1-3 0,-6 2 0 16,4 0 5-16,-2 2-5 0,-2 0 1 15,2 0 4-15,0 0 1 0,-2 1-5 0,0 2 4 16,1-1 0-16,1-2-2 0,7 2 3 15,-1 0-3-15,0-2-2 0,4 3 1 16,-2-1 0-16,-4-1-3 16,3 2 2-16,-1-2 1 0,0 2-1 0,0 0-2 15,0-1 1-15,-2 0 2 0,2 0-1 16,-4 1-2-16,-2 0 1 0,0 0 1 15,-6 0 0-15,0 0-1 0,-3 0-1 16,3 0 4-16,-4 0-3 0,5 0 0 16,-5-1 0-16,6 1 1 0,-2 0 0 0,1 0-1 15,-1 0 0-15,6 0 0 0,-2-1 2 16,2-1-3-16,0 0 0 0,0 1 3 15,-2 0-1-15,0-1-2 0,-5 2 2 16,-1 0-1-16,-5 0 1 0,-1 0-2 16,-5 0 1-16,1 0 1 0,-7 0-1 15,2 0 0-15,2 0-1 0,0 0 3 16,3 0-1-16,-1 0-2 0,1 0 0 15,-1-2 3-15,0 1-1 0,3-3-2 16,3 2 1-16,5-1 1 0,6-1 1 16,6 0-4-16,0 2 2 0,-4-1 0 0,-7 2 4 15,-1-2-8-15,-4 2 4 0,-3 1 2 16,-3-1-2-16,-3 1-2 0,-4 0 2 15,0-1 4-15,-4 1-4 0,0 0-2 16,0 0 4-16,0 0 0 0,0 0-1 16,0 0-1-16,0 0 1 0,0 0 1 15,0 0-2-15,0 0-3 0,0 0 4 16,0 0-2-16,4 0 1 0,0 0 1 15,-4-1-1-15,2 1-1 0,0-1 2 16,1 1-3-16,-3 0 2 0,0 0 3 0,0 0-3 16,0 0-2-16,4 0 1 0,-4 0 3 15,6 0-2-15,0-1-2 0,2 1 2 16,-4 0 2-16,5 0-2 0,-7 0 0 15,0 0-1-15,-2 0 1 0,0 0-5 16,0 0-4-16,0 0-4 0,0 0-12 16,-4 0-16-16,-13 0-39 0,-18 0-160 15</inkml:trace>
  <inkml:trace contextRef="#ctx0" brushRef="#br0" timeOffset="19583.12">8031 5820 73 0,'0'0'72'0,"0"0"-64"0,2 0 5 0,2 0 5 15,6 0-1-15,1 0 8 0,5 0-8 16,3 0-5-16,-1 0-2 0,5 0 0 15,0 0 0-15,2-1 0 0,2-1 4 16,1 1 9-16,1 0-8 0,2-1-7 16,0 2-2-16,0 0-3 0,7 0 3 0,-3 0 2 15,4 0-2-15,2-1-1 0,1 1-2 16,-1 0-1-16,-2 0 0 0,5 0-1 15,-3 0 1-15,5 0 1 0,3-3-3 16,5 1 3-16,2-3 0 0,-2 4 2 16,5-4 0-16,-9 1 1 0,-4 0 1 15,-3-1 1-15,-6 4-5 0,2-2 4 16,-3 3 1-16,1-5-2 0,6 1-1 15,-1 2-4-15,-1-2 4 0,2 2 1 16,-1-1-6-16,-1-1 4 0,0-1-1 0,1 2 0 16,1 1-1-16,3 0-1 0,-5 0-1 15,4-1 4-15,-1 1-4 0,1 1 2 16,3-1 1-16,-1 0-1 0,5 1 0 15,-4-3-2-15,-3 3 0 0,1 0 1 16,-5-2 0-16,0 1-1 0,-2-1 2 16,1 0 0-16,-3 2-2 0,-2 1 1 15,-4-1 2-15,-2 0 1 0,-6 0-6 16,-3 1 2-16,-1 0 3 0,-2 0-1 15,3 0-3-15,3 1 2 0,6 0 2 0,2 0-1 16,2 0-2-16,0 1 0 0,4 0 2 16,-2-2-1-16,-6 1-1 0,4-1 0 15,-6 0 1-15,2 0-1 0,0 0 0 16,-2 0 0-16,-2 0 1 0,0 0-1 15,-5 0 0-15,-1-2 0 0,-7 0 1 0,-3 0 0 16,-1 1-2-16,0-3 2 16,0-1 1-16,3 1-1 0,-1 0-2 15,-2 0 1-15,3 1 2 0,3 0-2 16,-1-2-1-16,3 2 1 0,11-2 1 15,4-3-1-15,6 1 0 0,-2 2-1 0,-4 0 2 16,-8 3-1-16,0 0 0 0,-2 0-1 16,-3 1 2-16,1-2-1 0,-3 2 0 15,-1-3 0-15,1 1 1 0,-3 1-1 16,-5-1-1-16,-2 2 1 0,-2-1 1 15,0 1 1-15,3 0-3 0,-1-1 1 0,0 0 0 16,0 0 1-16,0 1-2 16,3-2 1-16,-5 2 1 0,6-1 0 15,-4-1-1-15,5-1-1 0,1-1 3 16,0 1 0-16,9 0-4 0,0 0 3 0,4-2 2 15,4-1 2-15,-7 2-5 0,-1 1 0 16,-7 3 3-16,-3 1-1 0,-3 0-3 16,-2-1 1-16,-2 1 2 0,1-1-3 15,-5 1 1-15,0 0 0 0,0 0 5 16,0 0 0-16,0 0-3 0,0 0 5 0,0 0-2 15,-5 0-4-15,1 0-3 0,2 0 1 16,0 0 2-16,0 0-5 16,2 0-9-16,0 0-12 0,0 0-8 15,0 0-20-15,0 2-21 0,0-2-58 0,0 0-59 16</inkml:trace>
  <inkml:trace contextRef="#ctx0" brushRef="#br0" timeOffset="21315.21">8116 5451 106 0,'2'0'39'15,"4"0"0"-15,-4 0 14 0,2 0-16 0,0-1-7 16,4 0-6-16,-1 1-6 0,-1-2-1 16,6 0-6-16,-1 0 5 0,3 0-4 15,3 1-4-15,3 0 0 0,-3 1-1 16,3-2-5-16,5 1 2 0,0 0 2 15,2 1-3-15,6 0 1 0,0 0-1 0,4 0 1 16,7 0 7-16,-1-2-7 16,3-1-3-16,-1 2 4 0,3-1-1 15,-1 1-2-15,-1 0-1 0,-1 0 1 16,-2-1 0-16,-1 1-1 0,-1 1 0 0,1-1 1 15,5-1 0-15,1 0 2 0,-5 1 3 16,5 0-3-16,-9 0-2 0,-2 0-1 16,0 1 2-16,-6 0-1 0,2 0-1 15,-2 0 0-15,4 0 1 0,1 0 1 16,-3-1-4-16,0 1 2 0,-2 0 0 15,2 0 4-15,0 0-4 0,-2 0-1 0,2 0 0 16,0 0 2-16,4 0-1 16,-2 0-1-16,1 0 0 0,-5 1 2 15,2 2-2-15,-4-3 0 0,2 1-1 16,-2 1 4-16,-1 0-3 0,3 1 0 0,-2-2-1 15,2 0 3-15,-2-1 0 0,0 0-2 16,-2 0-1-16,-2 0 4 0,-2 1-2 16,4 0-1-16,-1 1 1 0,8-1 2 15,-1-1-1-15,-2 0-1 0,0 0-3 16,-5 0 4-16,1 1-1 0,-4 3-1 0,4-3 0 15,-2 2 2-15,-2-2 0 0,3 2-3 16,-3 0 1-16,0 0 2 16,-2 0-1-16,1-1-2 0,1-1 2 15,-2 2 2-15,3-2-1 0,1 0-3 0,0 1 1 16,0-1 1-16,-4 1 0 0,1 0-1 15,1-1-1-15,-2-1 1 0,-3 0 1 16,7 0-1-16,-4 0-1 0,2 0 4 16,-3 0-3-16,1-1 0 0,-5-1 0 15,-1 0 1-15,-3 1 0 0,-1 1-2 0,-3 0 0 16,-4 0 2-16,2 0 0 0,3 0-2 15,-1 0 1-15,-2 0 1 0,0 0 0 16,5 0-2-16,-1 0 1 16,0 0 1-16,3 0 0 0,7-3-2 0,7-2 1 15,6 2 1-15,0 0-1 0,-2 1 0 16,-6 0-1-16,-4 1 2 0,-3 0-1 15,-3-1 0-15,-1 1 0 0,3-3 0 16,-7 3 1-16,-4-3-1 0,-6 4 0 16,2-2 3-16,1 0 0 0,-1 1-3 0,0-2-1 15,0 1 2-15,4 1-1 0,-4 1-1 16,6-1 0-16,1 1 3 0,-1-1-1 15,4 0-3-15,-1-1 2 0,-1-1 1 16,-6 1 0-16,2 0-2 0,-2 2 1 16,-2 0 1-16,0 0 0 0,1-1-2 15,1 1 0-15,-2-1 3 0,0-1-2 16,4 0-1-16,4 2 0 0,-3 0 2 15,1 0 0-15,-2 0-3 0,2 0 2 16,-2 0 1-16,1 0 0 0,3-2-3 0,-6 1 2 16,4-2 2-16,1 1-1 0,-5 1-3 15,2 0 2-15,0-2 2 0,-2 2-2 16,0 0-1-16,3-3 1 0,-5 2 3 15,4-1-3-15,0 0-2 0,2 1 3 16,-1 0 0-16,-1 1-1 0,0 0-1 16,-6 0 2-16,6 1 1 0,-4-1-2 15,5 0-1-15,-3 0 2 0,2 0 2 16,-2 1-2-16,0 0-2 0,-2 0 2 15,-2 0 0-15,0 0-1 0,2 0-1 16,0 0 2-16,2-1 1 0,-1-2-1 0,1 2-1 16,-2 0 2-16,-2 0 3 0,2 1-5 15,2 0 0-15,-2-1 1 0,0 1 2 16,-2 0-3-16,0 0-1 0,0 0 1 15,0-1 0-15,0 1 0 0,0 0-1 16,0 0 2-16,0 0 2 0,0 0-1 16,0 0-3-16,0-1 2 0,0 1 2 15,0-1-3-15,0 1-2 0,0 0-2 16,0 0-18-16,0 4-27 0,-4 2-43 15,-6-4-181-15</inkml:trace>
  <inkml:trace contextRef="#ctx0" brushRef="#br0" timeOffset="23399.33">6863 5305 8 0,'0'1'143'0,"0"-1"-109"15,2 0-5-15,0 0 19 0,-2 0-10 16,0 2-13-16,0 0-15 0,0 3 0 15,2 1 8-15,-2 3-3 0,0 3-3 16,0 1-4-16,0 1 2 0,0 0-3 16,0 0-6-16,0 0 2 0,0-2-1 0,0 0 2 15,0-1-4-15,0-3 0 16,0 1 2-16,0 1 0 0,0-3 0 0,0 0 1 15,0 0 3-15,0-3-2 16,-6 0-1-16,4-1 1 0,-6-2 1 0,3 1-1 16,-1-2-2-16,0 0-2 0,-2 0 3 15,4-2 0-15,-3-5-5 0,1-3 4 16,4-1 2-16,-2-2 2 0,0-1-3 15,0-2-2-15,2-2 4 0,0 1 3 16,2-4-3-16,0 0 1 0,0-4-1 0,0 0-1 16,6-1-2-16,2-1-2 0,0 0 3 15,3 4-4-15,-1 3 0 16,2 1 3-16,1 6-2 0,1-1-2 15,1 6 3-15,-1 1-3 0,3 3 2 0,-1 3 0 16,-1 1-2-16,-1 0 0 0,1 0 2 16,-1 0 0-16,-1 3 0 0,-5 4-1 15,0-2 2-15,-2 4-2 0,-4-2-2 16,-2 0 1-16,0 3 2 0,0-1 1 15,0 1-2-15,-8 1 1 0,0 1 0 0,-5-1 0 16,1 2-2-16,2-4-6 0,-5 2-2 16,5 0-9-16,0-1-19 0,3 2-12 15,-3-3-31-15,2-3-42 0</inkml:trace>
  <inkml:trace contextRef="#ctx0" brushRef="#br0" timeOffset="24221.38">7187 5253 136 0,'2'-1'36'15,"-2"-1"-1"-15,0 2 18 0,3 0-15 16,-3 0-12-16,0 0-15 0,0 0-13 0,0 5 4 15,2 5 5-15,0 2-2 16,0 2-5-16,2-1 4 0,0 0 0 16,-4 0-4-16,2-3 0 0,-2-1 5 15,2 0-4-15,-2 0 1 0,0 0 1 0,0-3 2 16,0-1 0-16,0-1 4 0,-4-3-1 15,-4 0 1-15,2-1 1 0,1 0-8 16,1 0 4-16,2 0 1 0,-2-4 0 16,2-5-2-16,-2-3-2 0,2-1 3 15,0 1 1-15,0-1 1 0,2-1-1 0,0 0 4 16,0-1-5-16,0 2 0 15,2-3-3-15,4-1 2 0,4 1-2 16,1-3-3-16,1 5-1 0,5 4 1 16,-1 1 0-16,1 3-3 0,1 0 3 0,-3 3 0 15,-3-1 1-15,3 3-2 0,-5 1 1 16,-2 0 0-16,0 0 0 0,-8 2-3 15,2 4 3-15,-2 0 2 0,0 4-1 16,0-1-2-16,0 1 2 0,-2 0-1 16,-2 0 0-16,0 1-1 0,0-1-1 0,-4 0 2 15,-1-1 0-15,5-2-5 16,-4 1 6-16,6-4-2 0,2 0-1 0,0-2-2 15,0-1 0-15,0 0 2 16,0 2 0-16,2-3-2 0,2 1 2 0,4-1 2 16,1 0 0-16,-1 2-4 0,2 1 4 15,-1 1-1-15,-1 1-2 0,-2 0-1 16,0-1 2-16,0 1 4 0,-3 0-2 15,1 0-2-15,0 1 3 0,-4 2 0 16,0-1-2-16,0 1-1 0,0 0 3 0,-4-1 1 16,-5 3-2-16,-3-1-1 0,4 0 4 15,-1-4-1-15,-1 0-2 16,4 3-1-16,0-2 0 0,0 0 1 15,3-3-16-15,1-2-16 0,2-1-14 0,0 0-33 16,0 0-53-16</inkml:trace>
  <inkml:trace contextRef="#ctx0" brushRef="#br0" timeOffset="24628.4">7619 5270 40 0,'0'-2'111'16,"-2"-2"-82"-16,-4 2 19 0,0 2-12 15,-4 0-9-15,-1 0-4 0,-1 0-5 0,-1 7-6 16,1 1 1-16,0 2-6 0,3 3 0 16,1-1-4-16,4 5 0 0,4-2-2 15,0 3-2-15,0-3 1 16,0 1 2-16,4-4 0 0,6-2-3 0,3-5 2 15,1-2 0-15,3-1-3 0,-1-2-1 16,1 0 4-16,-3-5 2 0,3-5-3 16,-7-1 0-16,1-1 5 0,-5 0-2 15,0 0 4-15,-6 0 5 0,0 0 1 16,0 2 4-16,0 0-8 0,-6 1-1 0,-5 1-1 15,1 2-7-15,-4 2 0 0,3-1-9 16,-5 5-15-16,3 0-26 0,1 0-50 16,-5-1-65-16</inkml:trace>
  <inkml:trace contextRef="#ctx0" brushRef="#br0" timeOffset="25674.46">6801 5905 79 0,'2'-4'18'0,"-2"1"5"16,0 0 0-16,0 0-9 0,0-1-3 15,0 3 0-15,0-2-1 16,0 2-1-16,0-2 8 0,2 2-1 15,-2 0 8-15,0 0 3 0,0-1-5 0,0 1 2 16,0 1-4-16,0-1 4 0,0 0-3 16,0 1-4-16,0 0-6 0,0 0-5 15,0 2-4-15,0 8 0 0,2-1 4 16,0 1-2-16,2 3-4 0,0 0 4 15,-4 1-1-15,4 0 2 0,-1-1-5 0,-1-2 4 16,-2-2 1-16,0-2-4 0,0-2 0 16,0-3 0-16,2 0 0 0,-2-2 5 15,0 0 3-15,0 0 5 16,0 0-4-16,-2 0-3 0,-5-8-4 0,3-1 1 15,0-4-2-15,2 0 5 0,0-1-7 16,2 1 2-16,0-3 0 0,0 0 0 16,0 0-2-16,0-1 0 0,6 0 2 15,2-1-2-15,5-3-2 0,-1 0 0 16,3 3 3-16,1 3-1 0,3 7-5 0,-5 3 3 15,-3 4 2-15,5 0-1 0,-5 0-3 16,3 1 3-16,-4 0 3 0,-1 1-3 16,-1 8-2-16,-4-1 5 0,2 1-4 15,-6 0 2-15,0-1 1 16,0 1-1-16,0 0-1 0,0-1 2 0,-4 2-2 15,-4-3 1-15,2 2 3 0,-3 0-3 16,1-3-1-16,0 2 0 0,6-3 1 16,0 0-4-16,0 0-12 0,2-1-10 15,0-2-10-15,0 2-24 0,8-2-22 16,-2-2-31-16,0 0-47 0</inkml:trace>
  <inkml:trace contextRef="#ctx0" brushRef="#br0" timeOffset="26307.5">7206 5793 117 0,'0'5'33'0,"0"2"2"0,0 2 11 15,0 1-15-15,0 2-7 0,0 1-3 0,0 0-7 16,0 0 0-16,-6 0 5 0,2-3 1 15,0-1-7-15,-3-1-6 0,-1-2 3 16,2 0 1-16,-2-2-5 0,3-3 0 16,1 0 0-16,0-1 0 0,0 0-5 15,2 0 4-15,0-5-2 0,-2-2-1 16,4-3-1-16,0-1 1 0,0-1 1 15,0 0-1-15,0 0-2 0,8-1 2 16,0 0 0-16,3 1-2 0,1-1-2 16,-2 2 2-16,3 2 0 0,1 2-1 0,-5 4-2 15,-1 1 2-15,0 2 1 0,0 0 0 16,-1 0-2-16,-3 0 2 0,0 0 2 15,0 3-4-15,-2 3-1 0,0-3 4 16,-2 2 1-16,0 1-3 0,0-2 1 16,-4 4 3-16,-2-2-2 0,2 2-2 0,-5 0 1 15,1-1-2-15,4 0 4 16,2-1-4-16,2-1-4 0,0-1 2 15,0 0 0-15,0-1-2 0,2-1-1 16,0 0 2-16,2-1 2 0,2-1-2 0,-4 1 5 16,5 0-2-16,-5 1 1 0,2-2-1 15,4 1-1-15,0-1 1 0,1 2 1 16,3 0 0-16,-2 0-3 0,5 0 4 15,-5-1 1-15,-2 1-3 0,-1 0 0 16,-5 0-4-16,-2 2 6 0,0-2-2 0,0 3-2 16,0-2 4-16,0 3 2 0,0-3-2 15,0 1-2-15,0-2 6 16,0 1-1-16,-7 2-3 0,-1-3 5 15,0 1 0-15,-2 0 2 0,1-1 2 16,-3 1-3-16,2 0 2 0,-3 0-3 0,1 1 0 16,-1 0-5-16,3-1 2 0,2 1-2 15,0-2-4-15,5 2-10 0,-1 2-16 16,2-3-30-16,2 0-51 0,0-2-43 15</inkml:trace>
  <inkml:trace contextRef="#ctx0" brushRef="#br0" timeOffset="26557.51">7584 5765 43 0,'0'4'135'0,"0"1"-76"0,-8 4-39 16,0 3 18-16,-3 5-8 0,-3 1 8 16,2 1-3-16,-1 1-18 0,5-1-10 15,2 2-3-15,2-1-4 16,1-2 0-16,3 2 1 0,0-4-4 0,0-1-14 15,0 1-20-15,0-3-43 0,5-3-61 16</inkml:trace>
  <inkml:trace contextRef="#ctx0" brushRef="#br0" timeOffset="27509.57">7524 6204 43 0,'2'-5'93'0,"3"1"-74"0,-1 0 27 16,2 0-7-16,0 1-11 15,2 1-1-15,1 0-5 0,3 2-3 16,-2 0 0-16,5 0-6 0,-3 0-1 15,3 0 0-15,-3 0 3 0,0 6-3 0,-3 3-6 16,-1 1-2-16,-4 3-4 0,-4-1 5 16,0 3-1-16,0 1-2 0,-12 1-2 15,-5 0-2-15,-3 2-2 0,-3 1 1 16,-2-4 1-16,6-1 2 0,-3-4-4 15,3-1-5-15,3-2 8 0,3-4-3 0,3-1 3 16,6-3-2-16,-3 0 2 0,7 0 1 16,-2 0-1-16,2 0-2 15,0 0 2-15,0 0-13 0,9 0 7 16,-1 0 0-16,6 0-5 0,-3 0-4 0,5 0-5 15,-1 0 3-15,1 2-28 0,1 2 8 16,1-2-14-16,-3-1-3 0,-3 0-52 16</inkml:trace>
  <inkml:trace contextRef="#ctx0" brushRef="#br0" timeOffset="28145.6">7506 6553 126 0,'4'-2'54'0,"0"-1"-36"0,6-1 31 15,-1 3-19-15,1-2-7 0,4 3 1 16,5-1-8-16,4 0-7 0,-3 1 3 16,5 0-4-16,-8 0-3 0,-3 2-1 15,-3 8-4-15,-7-2 0 0,0 5 2 16,-4-5-1-16,0 3-2 0,-4 1-4 15,-5 0 2-15,-1 1-6 0,0-1 1 16,1 3-2-16,-3-3 6 0,6-1 4 16,0-3 0-16,4-3 0 0,2-2-1 0,0-2 1 15,0 0-1-15,0 1 3 0,8 0 3 16,0-2 0-16,2 2-1 0,5-1-1 15,-1 1-1-15,3-1-2 0,2 1 5 16,-3 1-2-16,-1 1-1 0,-3 1 1 16,0 0-4-16,-3 0 10 0,-3 0 11 15,-2-2-17-15,-4 0-2 0,0 1 2 16,0 3 4-16,-10-2-4 0,-3 3 0 15,-1 2-3-15,-7 2 2 0,2-1-2 16,1 1 0-16,1-2-2 0,5-3-11 0,6 2-15 16,0-3-33-16,1 1-67 0</inkml:trace>
  <inkml:trace contextRef="#ctx0" brushRef="#br0" timeOffset="31317.79">8134 5454 85 0,'0'-4'18'15,"0"1"7"-15,0-1 12 0,0 1-25 16,0 3 3-16,0-2 0 0,0 1-7 16,0 0 1-16,-4 0 7 0,0 1-5 0,2 0-8 15,0 0 10-15,-2 0 1 0,4 0-4 16,-5 0 3-16,3-4-1 0,0 4 0 15,-2 0-2-15,0 0-1 0,0 0-1 16,-2 0-3-16,0 0 1 0,1 0-3 16,-1 3-1-16,4 0 2 0,-4 0-4 15,4-1 0-15,-4 1 2 0,4-3 2 16,2 1 3-16,-2-1-2 0,2 0 4 15,0 0 4-15,0 0-2 0,0 0-4 16,0 0 1-16,0 0-7 0,4 0-1 0,4 0-2 16,4 0 2-16,3 0 2 0,1 0-2 15,1 0 0-15,-1 0-1 0,1 0 0 16,-5 0 3-16,-1 0-13 0,1 1-15 15,-6 1-16-15,3 3-20 0,-5-4-60 16,-4-1-51-16</inkml:trace>
  <inkml:trace contextRef="#ctx0" brushRef="#br0" timeOffset="36726.1">12041 5402 163 0,'0'0'45'16,"0"-1"-2"-16,0-1-3 0,0-3-12 15,0 2-1-15,0-1-5 0,0 0-3 16,0 1-1-16,0 1-2 0,0-1-6 16,0 1 1-16,0 0-6 0,0-1 3 15,0 3-1-15,0-1-1 0,0-1-1 0,0 1 3 16,0 0-2-16,-2 1 0 0,2 0-3 15,0-1 5-15,0-2-5 0,0 3-2 16,0 0-1-16,-2 1-1 16,2 10 2-16,0 2-1 0,0 2 1 0,0 2 1 15,0 1 0-15,2 0-2 0,0 2 1 16,-2 0 3-16,0 0-4 0,0 0 1 15,2-3 9-15,0-1-7 0,2-4-2 16,-2-2-1-16,0-3 0 0,0 1 3 16,1-3-2-16,-3-1-3 0,2 0 0 0,0-2-3 15,2-2-13-15,0 0-13 0,0 0-14 16,2 0-16-16,-2-8-58 0,-4-5-73 15</inkml:trace>
  <inkml:trace contextRef="#ctx0" brushRef="#br0" timeOffset="37026.11">11952 5301 11 0,'0'0'172'0,"2"-2"-107"16,2 2-35-16,0 0-1 0,9 0 5 15,1 0-5-15,7 0-2 0,4 3-10 16,2 2-10-16,2 3-1 0,0 0-3 15,4 3-2-15,-4 1 0 0,2 1 3 16,-3 5-3-16,-5 0-1 0,-8 3 2 16,-7 0-1-16,-6-3-1 0,-2 0 2 15,0-4-4-15,0-1 7 0,-8 1-3 16,-5 1-2-16,-1-2 3 0,-3-1 0 15,1 0 3-15,-1-2-1 0,3-3 2 0,1 3 1 16,1-1-6-16,4-2-1 0,4-1 0 16,-1-3 0-16,5 2-4 0,0-2-10 15,0 1-21-15,5 0-24 0,3-4-50 16,0 0-104-16</inkml:trace>
  <inkml:trace contextRef="#ctx0" brushRef="#br0" timeOffset="37419.14">12430 5608 11 0,'6'-13'100'0,"2"-5"-26"0,0-2-31 0,3-2 15 16,3-4-16-16,-1-1-14 16,1-4-7-16,3-2-2 0,1-1-3 15,1 2-9-15,1 3-4 0,-1 6 2 16,-7 7 0-16,-3 6 1 0,-1 6-2 0,-2 1-2 15,-2 3 1-15,3 0-2 0,-3 0-1 16,0 10 3-16,-2 5 2 0,4 3-2 16,-6 2 0-16,2 1-3 0,-2 0 3 15,6 3-3-15,-6 2-1 0,4 1 3 16,1 1 0-16,-3-3-3 0,6 0-1 0,0-6 2 15,-2-1 1-15,1-4-1 0,1-2-2 16,0 0 3-16,-2-3-2 16,1 0-12-16,-5-3-8 0,4-1-3 15,-2 0-5-15,0-1-16 0,0-2-20 0,-2 0-19 16,0-2-32-16</inkml:trace>
  <inkml:trace contextRef="#ctx0" brushRef="#br0" timeOffset="37623.15">12521 5482 35 0,'16'0'169'15,"1"0"-128"-15,1 0 2 0,5 0-1 16,-2-1-28-16,3 1-3 0,3-1-3 15,4-2 0-15,2 1-3 0,-2 0-3 16,0 2-5-16,-6 0-9 0,-2 0-35 16,-7 0-62-16,-1 0-62 0</inkml:trace>
  <inkml:trace contextRef="#ctx0" brushRef="#br0" timeOffset="37855.15">13050 5369 34 0,'-11'-5'187'0,"-3"1"-127"0,2 2 2 0,-3 2-13 16,1 0-11-16,-3 0-5 0,1 9-11 15,-1 2-4-15,3 3-4 0,7 1-10 16,5 3-3-16,2 0-1 0,0 2 1 15,0-1-3-15,11 1-1 0,1 3-19 16,7-3-23-16,5 3 9 0,5-2-56 16,6 3-126-16</inkml:trace>
  <inkml:trace contextRef="#ctx0" brushRef="#br0" timeOffset="39326.24">13442 4819 81 0,'0'0'54'0,"0"0"-24"0,3 0 16 0,-3 1-6 16,0 0-12-16,4 0 0 0,-2-1 0 16,-2 0-9-16,2 0-1 0,4 0-1 15,0 0 2-15,0-3-2 0,1 1-2 16,-1-3 0-16,0 3-5 0,-2 1-4 15,4-2 3-15,3 2 0 0,3-3-3 16,5 3 0-16,2-3 0 0,5 2 0 16,3 1-3-16,6 1-1 0,9 0 0 15,8 0 6-15,7 0-7 0,16 0 3 16,8 0-1-16,8 0 0 0,4 0-3 15,2 0 2-15,8 0 0 0,7 0 1 0,6-3-4 16,-3-5 1-16,1 0 1 0,-12 1-3 16,-18 0 3-16,-13 1-4 0,-15 1 3 15,-9-1 1-15,-12 1-2 0,-6-1 0 16,-8 2 3-16,-10-1-1 0,-5 1 0 15,-4 1-2-15,0 0 7 0,-4-1 0 16,0 2-4-16,0-1 2 0,0 3 2 16,0-2-4-16,0 1 1 0,0-1-2 15,0 2 2-15,-4 0-3 0,0 0-3 16,4 0 1-16,-6 4-3 0,4 4-3 0,-3-1-5 15,1 1-14-15,4 0-7 0,-2 0-17 16,2 0-25-16,-2-6-71 0</inkml:trace>
  <inkml:trace contextRef="#ctx0" brushRef="#br0" timeOffset="39770.25">15102 4517 51 0,'27'7'73'0,"4"5"-44"0,4 0-10 0,5 4 10 15,1 2 5-15,-4-2-21 0,0 3-6 16,-6-4 3-16,-8 1-1 0,-2 0-4 15,-7-1 3-15,-5-2 0 16,-9 0 1-16,0 5 6 0,-9 0 1 16,-15 6-5-16,-10 2 6 0,-5 6-3 0,-8 0-9 15,-1 3-2-15,-2 3-4 0,5 0-8 16,6 2-20-16,6-2-45 0,10-3-60 15</inkml:trace>
  <inkml:trace contextRef="#ctx0" brushRef="#br0" timeOffset="40719.32">15700 4079 117 0,'0'7'19'0,"0"5"-4"16,4 6 19-16,0 2-9 0,2 4 2 15,0 2-4-15,-1 5-7 0,1 2-4 0,2-3 21 16,-4 1-19-16,4-7-5 0,-1-4 12 15,1-6 2-15,-2-4-12 0,-2-5-4 16,2-5 1-16,3 0 5 0,-1 0 7 16,6-14 1-16,5-8-10 0,0-4-4 15,-1-7-4-15,5-1 1 0,-2-2-1 16,-3-1 3-16,5-2-2 0,-4-2-4 0,-3 1 1 15,1-1-2-15,-9 3 1 16,2-5 1-16,-6 0-1 0,-1-1 0 16,-1 3-4-16,0 4-7 0,2 6 4 0,-2 9-4 15,0 9-5-15,2 8-6 0,-2 5-6 16,2 5-12-16,0 15 13 0,3 7-2 15,-3 6-25-15,-2-1-43 0,-2 2-48 16</inkml:trace>
  <inkml:trace contextRef="#ctx0" brushRef="#br0" timeOffset="41258.35">16353 4335 143 0,'-2'-9'41'0,"-4"0"10"15,-3 1-2-15,-3 2-16 0,2 1-3 16,-5 2-3-16,5 3-9 0,-2 0-1 0,1 0-5 16,1 0-2-16,0 7-3 0,-1 3-5 15,3 2 2-15,2 5-1 0,4 0-3 16,2 2-3-16,0 0 4 0,2-1-1 15,6-2-1-15,2-4 0 0,5-2 2 16,1-4 1-16,1 0-2 0,1-5 1 16,5-1-1-16,-2 0 4 0,0-3-2 15,1-8 0-15,-3-2-1 0,-7-3 3 16,-3 1-2-16,-3-1 4 0,-4-2 10 15,0 2-5-15,-2-2-1 0,0 1-2 0,-4-1-3 16,-5 0 0-16,-1 0-5 0,-4 2-2 16,-1 1 3-16,1 2-2 0,-3 3-7 15,7 3-6-15,2 4 1 16,1 3-3-16,5 0-13 0,2 10-25 0,0 5-15 15,0 0-45-15,0-2-57 0</inkml:trace>
  <inkml:trace contextRef="#ctx0" brushRef="#br0" timeOffset="41733.37">16675 4319 210 0,'-2'-6'43'0,"-2"1"10"15,-2 5 9-15,0 0-16 0,0 0-18 0,-3 0-13 16,3 7-5-16,0 6-4 0,2 2 2 15,2-1-1-15,0-1 0 0,2 0-7 16,0-2 0-16,6 1 0 0,4-2 0 16,3-3 2-16,5-2 1 0,5-5 3 15,2 0 1-15,4-4-4 0,-2-7-1 16,-3-4-2-16,1 0 2 0,-6-3 3 0,-1-1-2 15,-1 0-1-15,-9 2 0 16,1 4-2-16,-7 3 1 0,2 2 3 16,-2 4-1-16,-2 3 3 0,0 1 0 0,0 0 5 15,0 0-5-15,0 0-6 0,0 1-3 16,-4 9 2-16,2 3 2 0,-3 2-2 15,1 0 1-15,2 2 1 0,0-1 1 16,0 2-3-16,2-3 0 0,0-1 2 16,4-2-1-16,5 0-2 0,1-1 2 15,2-1-1-15,3 0-7 0,-1-3-10 0,3 1-17 16,3-4-6-16,3 1 13 0,2-4-76 15,-6-1-28-15,-1 0-32 16</inkml:trace>
  <inkml:trace contextRef="#ctx0" brushRef="#br0" timeOffset="42204.41">17145 4273 165 0,'0'-3'92'15,"0"-1"-51"-15,0 1-1 0,2 0-14 0,10-2-3 16,1 0-4-16,7 1-10 0,3 0-11 16,4 1 2-16,2 0 5 0,4 0-5 15,-2 3-2-15,-2 0 1 16,-2 0 1-16,-5 0-9 0,-1 0-9 0,-9 0-24 15,-3 1-22-15,-3-1-33 0,-6 0-46 16</inkml:trace>
  <inkml:trace contextRef="#ctx0" brushRef="#br0" timeOffset="42379.42">17413 4216 142 0,'-8'12'179'0,"2"3"-177"0,0 2 21 0,0 2-1 15,1 1 11-15,5 1-21 0,0 0-11 16,0 1-2-16,7 3-8 0,1 1-52 16,0 0-87-16</inkml:trace>
  <inkml:trace contextRef="#ctx0" brushRef="#br0" timeOffset="78282.47">18819 1992 27 0,'0'0'37'0,"0"0"-5"16,0 0-8-16,0 0-1 0,0 0 5 15,0 0-14-15,0 1-10 16,-2-1 7-16,0 0-2 0,2 1 4 0,-2-1-3 16,2 0 11-16,0 0-7 0,0 0 4 0,0 0 6 15,0 0-7-15,0 0 0 16,0 0-1-16,0 0-3 0,-2 0 0 15,2 0 1-15,0 0-2 0,0 0 0 16,0 0 1-16,0 0-2 0,0 0-2 0,0 0-3 16,0 0-5-16,0 0 0 0,0 0-2 15,0 4 0-15,0 9 1 0,0 1 2 16,0 1 0-16,0 6 3 0,0 2-8 15,0 2 2-15,0 1 3 0,0 0-1 16,0 0 0-16,0 0 1 0,0 1-2 0,0 1 0 16,0 1 0-16,2 0 0 0,-2 2 1 15,2-1-1-15,0 0-1 16,0 0 2-16,0-1 1 0,2 0-4 15,-2 2 4-15,0-2-1 0,0 0 0 16,1 0-1-16,-1 4 0 0,-2 2 1 0,0 2 1 16,2 2 2-16,-2-3-3 0,0 2 1 15,0-2 1-15,0 2-2 0,0-1 0 16,0 1 1-16,0 0 0 0,0-5-2 15,0 2 2-15,0-2-1 0,0 2 0 16,-2 1 0-16,-3 1 0 0,1 1 3 16,2 2-3-16,-2-3 1 0,2 1 0 15,0-2 0-15,0 1 0 0,0-1-1 16,2-1-1-16,0 1 3 0,0-1-5 15,0-1 2-15,0 0 0 0,0-2 2 0,0-1-1 16,0 1-1-16,0 2 0 0,0-1 2 16,2 0-2-16,0-1-2 0,0-1 3 15,-2-3 2-15,0-3-2 0,0 0-2 16,0-2 1-16,0 2 3 0,0-1-3 15,0 2-2-15,0-1 2 0,0 0 2 16,0 1-1-16,0-1-2 0,0 1 1 16,0 0 1-16,0 0-1 0,0 0-1 15,0-2 1-15,0 2 2 0,0-3-1 16,0 0-3-16,0 2 3 0,0-2 1 0,2 1-2 15,-2-1-1-15,0-2 1 0,0 2 2 16,0 0-3-16,2-1 1 0,-2 1 0 16,0 1 1-16,0 1-1 0,0 2-1 15,0-1 1-15,0 1 3 0,0 0-3 16,0-2-1-16,0 0 2 0,0-1 3 0,4 1-4 15,-4-2 0-15,0 3 2 0,0-2 2 16,0 1-3-16,0-1-2 16,0-1 2-16,0-1-2 0,0-1 1 15,0 2-1-15,0 1 1 0,2 0 2 0,-2 0-1 16,2-2-3-16,1-1 3 0,-1-4 1 15,-2 3-2-15,0-4 0 0,2 3 3 16,-2 0 5-16,0 3-4 0,0 0-2 16,0 2 0-16,0 1 2 0,-4 1-3 15,-3 3-1-15,-1 0-1 0,2 4 3 0,2-1-2 16,2 0-1-16,-2-1 2 0,1-1 0 15,-1 0-1-15,2 0 0 0,0-1 1 16,0 0 1-16,0-3-1 16,0-2-1-16,2-2 2 0,-2-2 1 0,0 3-3 15,0-1 0-15,0 1 2 0,0-1 1 16,0 0-1-16,2 0-3 0,-2 0 2 15,2 1 4-15,0-2-5 0,0 3-1 16,0-1 3-16,0 3-1 0,0 4 2 16,0-2-3-16,0 2 3 0,0-1 0 15,0 0-1-15,0-1-3 0,0-1 3 0,0-1-2 16,0-2 0-16,0-2 1 0,0 1-2 15,0 0 3-15,0-1-2 0,4 1-1 16,-4-1 2-16,2 1 1 16,-2-1-3-16,2 2 1 0,-2 1 3 0,0-1-1 15,0-1-1-15,0-1-1 0,0-2 3 16,0-1-3-16,0 0 0 0,0-1 2 15,0 2-3-15,-2 2 4 0,0-1-3 16,2 3-1-16,0 0 4 0,-2 2-1 16,0-2 0-16,2 4-1 0,-3-3 1 0,3 3 0 15,0-4-1-15,0-2 0 0,0-2 2 16,0-4-1-16,5 2-4 0,-3-4 2 15,0-2 2-15,0-3 0 16,0-1-3-16,-2-5 1 0,2 0 0 0,-2-1 2 16,0 0-2-16,0 1 0 0,0-3 2 15,0 0-3-15,0 0 2 0,2 0 0 16,-2 0 3-16,0 0 1 0,0 0-2 15,0 0-1-15,0-4-1 0,0 2 0 16,-4 0 0-16,2 0-1 0,0 1 1 0,0-1 1 16,2 2-2-16,0 0-1 0,-2-2 1 15,2 2-1-15,0-3-12 0,0-1-16 16,0-3-12-16,2 2 12 0,6-2-26 15,0 0-30-15,3-2-79 0</inkml:trace>
  <inkml:trace contextRef="#ctx0" brushRef="#br0" timeOffset="79969.57">18914 7011 24 0,'0'0'72'0,"0"0"38"0,0 0-76 0,0 0 0 16,0 0 6-16,0 0-8 0,0 0-7 15,2 0-6-15,0-2-4 0,2-1-7 16,5 0-5-16,1 1 2 0,4-1-1 16,-1 0-3-16,3 0-1 0,3 1 3 15,4-1-5-15,4-1 2 0,-3-1 2 0,5 0-1 16,-2-1 0-16,2 0-2 0,-2-2 1 15,2 2 1-15,0-1 0 16,0-2-2-16,2-1 0 0,2-2 3 16,0-1-1-16,2 1-2 0,4 1 0 0,-1-1 3 15,5-1-1-15,3-1-1 0,-3 0 2 16,0 1 2-16,1 2 2 0,-3-2-2 15,-2 2-2-15,1 3-1 0,-3 0 3 16,0 4-5-16,0-3 2 0,1 2 1 16,3 2 1-16,2-2-6 0,3 2 3 0,3-2 3 15,3 1-3-15,0-1 0 0,-1 3 0 16,1-2 1-16,0 1 0 0,-1 2-3 15,1-1 2-15,-2 1 2 16,-1 0-1-16,-1 1-3 0,-1 0 3 0,1 0 0 16,4 0 0-16,-3 0-2 0,1 0 1 15,-3 0 2-15,5 0-2 0,-2 0 0 16,1 0-1-16,1 0 3 0,-6 0-4 15,3 0 3-15,-3 1-1 0,3 0 0 16,-1 0 2-16,-1 0-1 0,1 0-1 0,-5 3 3 16,1 0-3-16,-1-2-1 0,-6 1 2 15,7 0-1-15,-7 1 0 0,2 1-1 16,-4 2 2-16,3-2 0 0,-1 2-2 15,-2 0 1-15,0 1 0 16,0 1 1-16,0-2-1 0,0 1-1 0,3-1 2 16,-1 0 2-16,2 0-3 0,2-1 1 15,3-2 3-15,1 0 1 0,1-3-2 16,3-1-2-16,1 0 3 0,0 0-4 15,1 0 2-15,1 2-2 0,0 0 3 16,1-1-3-16,1 1 1 0,0-2-1 0,-2 1 1 16,-3 0 1-16,3 0-2 0,-7 2 2 15,1-2-2-15,-1 1 5 0,3 0-2 16,-5 2-1-16,7-2 0 0,-5 3 2 15,5-1-1-15,-2-2-3 0,1 0 3 16,3-1-2-16,0-1 1 0,5 0-2 16,-3 0 0-16,4 0 2 0,0 0-3 15,-2 0 2-15,0 0-1 0,1 0 1 16,1 0-1-16,2-1-1 0,-2 0 1 15,-2-1 2-15,2 1-2 0,2 1-1 0,-4-2 1 16,1 2 1-16,1 0-1 0,-2-2-1 16,0 0 1-16,-2-1 2 0,-3 2-2 15,-1-1-2-15,-2 0 2 0,-1 1 2 16,1 1-2-16,-1-4-1 0,1 3 1 15,-1-3 1-15,5 3-1 0,0-1-1 16,-1-1 1-16,1 0 2 0,2 0-1 16,4 0-4-16,-3-2 4 0,5 2 1 15,-2-1-2-15,0 0-2 0,-2 1 3 16,-2 1 1-16,-3 1-3 0,-1 1 0 0,0 0 2 15,-3 0 0-15,3 0-1 0,-3 0 0 16,3 0 0-16,-1 0 1 0,-1 0-1 16,2 0-1-16,-3 2 4 0,3-1-1 15,-1 1 0-15,1 1-2 0,-2-1 0 16,-3-1 2-16,3-1-2 0,-3 0 0 0,3 0 3 15,-1 0-2-15,1-4 0 16,3 0-2-16,-3 1 5 0,-1-3-2 16,1 3-1-16,0-2-1 0,-5-1 0 15,2 3 2-15,-1-1-1 0,-1 1-1 0,-1 1 1 16,-1 0 2-16,-6 0-2 0,4-1-1 15,-1 2 2-15,-7 1-1 0,0-1 0 16,-3 0-2-16,-3 1 2 0,-2 0 0 16,0 0-2-16,-11 0 1 0,1 0 1 15,-9 0-3-15,-2 0 4 0,-2 0-4 16,0 0 6-16,0 0 1 0,0 0 0 0,0 3 3 15,0-1-2-15,0 0 0 16,0 0-3-16,0-1-3 0,0 1 2 16,0-2-2-16,0 0-2 0,0 0 0 15,0 0 2-15,0 0-1 0,0 0 0 0,0 0 1 16,0 0 0-16,0 0 3 0,0 0-2 15,0-2-2-15,0-1 0 0,0 1 1 16,0-3-2-16,0 3-5 0,0-3-3 16,6-1-7-16,2-2-17 0,1-3-17 15,3 0-26-15,0-4-69 0,1 1-87 0</inkml:trace>
  <inkml:trace contextRef="#ctx0" brushRef="#br0" timeOffset="80777.62">27418 6519 15 0,'-4'0'27'0,"2"0"19"0,-2 0 37 15,2 0-43-15,2 0 6 0,-2 0-6 16,2 0-11-16,-2 0-8 0,2 0-9 15,-2 0-2-15,2 0 1 0,0 0-4 16,0 0-1-16,0 0 0 0,0 0 3 16,0 0-2-16,0 0 7 0,0 0-3 15,0 0 4-15,0 0-4 0,0 0 2 16,0 0-4-16,0 0-1 0,0 0 0 15,0 0-3-15,0 0-2 0,0 0-4 0,0 0-1 16,10 0 3-16,2 2 2 0,7 3-2 16,2-1-1-16,1 2-1 0,5 1 2 15,2 1 0-15,6 3-2 0,3-2 1 16,3 1 1-16,2 3 1 0,9 1-3 15,6 2 3-15,2 1 11 0,6-1-2 16,-2-4-9-16,-6 0 0 0,-6-2-3 16,-11-4 1-16,-8 2 0 0,-6 0 0 15,-13-2 2-15,-5 4-2 0,-9-1-1 16,0-1-3-16,-9 6 5 0,-7-2 1 0,-9 6-1 15,0 2-2-15,-4 0 7 0,-6 6 0 16,-2 0-2-16,4 3 3 0,-4 7-1 16,4 4-1-16,-5 5-5 0,3 4 4 15,-2-3-3-15,8-6-1 0,11-5 0 16,7-7-1-16,9-3-10 0,2 3-19 0,0-4-24 15,2-5-20-15,6-1-89 16</inkml:trace>
  <inkml:trace contextRef="#ctx0" brushRef="#br0" timeOffset="95280.43">18995 6461 46 0,'0'0'-1'0,"0"0"-3"16,0 0 155-16,0-3-116 0,0 0-4 15,0-2 0-15,0 3-6 0,0 0 0 16,0 0-6-16,0 0-2 0,0-2-1 15,-2 2 3-15,0-1-3 0,0 1 0 16,0 1-3-16,2-1-1 0,-5 0 1 16,5 2-1-16,-2 0-2 0,-2 0 1 15,2 0-6-15,2 0 0 0,-2 0 1 0,2 0-3 16,0 0-6-16,0 0-3 0,4 0 6 15,11 0 3-15,3 0-3 0,5 0-1 16,4 0 2-16,4 0 1 0,2 0-2 16,6 0 0-16,-4-5 1 0,7 1 0 15,-5-3-1-15,-4 2-1 0,-2 0 2 0,-8 1 1 16,-5 2-3-16,-5-2 0 15,-7 4 2-15,-2-1 0 0,-4 1-2 16,0 0 3-16,0 0 1 0,0 0 3 16,0 0-5-16,0-1-2 0,-8 0 2 0,4 0 0 15,0 1-2-15,-1 0 0 0,5 0 1 16,-4 0 1-16,0 0-2 15,2 0 0-15,0 0 1 0,-4 2 1 0,4 0-2 16,0 0 0-16,2 0 2 0,0-2 0 16,0 0-2-16,0 0 2 0,0 0 1 15,-4 0 0-15,-1-4-3 0,3-4 0 0,-2-3 1 16,2-2 0-16,-2-2-1 15,0 0 0-15,0-2 2 0,0-1 0 16,-5-3-2-16,3 0 0 0,2 1 3 16,-2-2-1-16,4 6-2 0,-4 0 1 0,3 2 1 15,1 2-2-15,0 2 3 0,0 1-2 16,0 2 0-16,2 3 3 0,0 1-2 15,0 3 0-15,0 0 3 0,0 0-3 16,0 0-6-16,0 0 2 0,0 0 3 16,0 4 1-16,0 1-2 0,2 2 0 0,2-2 2 15,-2 0 0-15,1-1-2 0,1-2 0 16,0 0 2-16,-2-1 0 15,0 0-2-15,0-1 0 0,2 0 4 16,2 0-2-16,1 0-1 0,3 0 1 0,0-2 4 16,7 0-4-16,3-1-1 0,1 2 0 15,2 1 1-15,-3 0-1 0,7 0 0 16,-2 0 0-16,-4 0 0 0,-3 0-1 15,1 0 1-15,-2 0 0 0,-3 4 0 16,1-3 1-16,1 1-1 0,-6 1 0 0,3-2-1 16,-1-1 2-16,1 1-2 0,-3-1 2 15,-4 0-1-15,0 0 2 0,-6 0-4 16,4 0 2-16,-4 0 2 15,3 0-1-15,-3 0-1 0,0 0 2 0,0 0 0 16,0 0 0-16,0 0-3 0,0 0 1 16,0 0 2-16,0 0-1 0,0 0-2 15,0 0 1-15,2-1 2 0,-2-3-1 16,0-1-2-16,0 1 2 0,0 0-2 15,0 0 3-15,0-2-3 0,0 1 1 0,-5-2 2 16,1 2-1-16,-4-3-2 0,4 1 0 16,-2-3 2-16,-3-1 0 0,3-1-3 15,-2-1 2-15,2 0 1 0,-2 0 0 16,1 0-2-16,-1 0 0 0,0 2 3 15,0 1-2-15,-1 0-1 0,5 2 1 16,0 2 1-16,4 1-1 0,-2 2 0 16,0 1-1-16,0-1 2 0,2 1-1 15,0 0-1-15,0 0 0 0,0 2 2 16,0 0-1-16,0 0-2 0,0 0 0 0,0 0 3 15,0 0-1-15,0 0-1 0,0 0 1 16,-2 0 2-16,2 0-2 0,0 0-1 16,0 0 0-16,0 0 2 0,0-1 0 15,0-1-3-15,0 0 2 16,0 2 1-16,4-2-1 0,0 2-1 0,0 0 3 15,0 0-2-15,7 0-2 0,-3 2 4 16,6 3-3-16,-1-1 2 0,3 2-1 16,3-3-1-16,4-2 1 0,1-1 1 15,3 0-3-15,-2 0 4 0,2 0-4 16,0 0 4-16,0 0-2 0,-3-4-1 0,1-2 1 15,-2 1 1-15,-4-1-3 0,-3 3 3 16,-3-1-1-16,-3 3 1 0,-6 1-3 16,-4-1 3-16,0 1-1 0,0-1 1 15,0 1-3-15,0 0 3 0,0 0-2 16,0 0 3-16,0 0-4 0,0 0 4 15,0 0-2-15,0 0 0 0,0 0 1 16,0 0-2-16,0 0 3 0,0 0 1 16,0-1-2-16,0 0-2 0,0-1 1 15,0 0 1-15,0 1 0 0,0-3-3 0,0 3 2 16,-4-4 3-16,0 1-3 0,0-1-2 15,0-1 2-15,-5-1 2 0,5 0-2 16,-2-1-2-16,-2-2 3 0,-1-1 0 16,-1-1-1-16,-2-1-2 0,1-2 2 15,1 0 2-15,-2-1-2 0,1 2-2 0,1 0 3 16,4 0 0-16,2 4-1 15,-3 0-2-15,3 1 3 0,0 4 0 16,2-1-1-16,2 1-2 0,-2 1 3 16,0 0 1-16,2 2-3 0,0 2 0 0,-2 0 1 15,2 0 2-15,0 0-3 0,0 0-2 16,0 0 3-16,0 0-1 0,0 0-2 15,0-2 0-15,0 2 4 0,4-1 1 16,-2 1-2-16,-2 0-1 0,2 0 1 16,-2 0 3-16,4-2-3 0,-2-1-2 0,0 1 3 15,2 0 2-15,1 1-3 0,1 1 0 16,0 0 2-16,4 0 1 15,-1 0-3-15,1 0-1 0,2-1 1 16,5 0 2-16,2 0-2 0,1-1 0 0,3 0 0 16,-2 2 1-16,1 0-1 0,-1 0-1 15,-2 0 1-15,-3 0 1 0,1 3-1 16,-3-3-1-16,-1 0 1 0,1 0 0 15,-2 0 0-15,1 0 1 0,-1 0-1 16,1 0 0-16,-3-3 0 0,2-2-1 0,3 1 2 16,-3-2 1-16,3 3-2 0,-7 0-1 15,-2-1 1-15,-2 2 1 0,-2 1-1 16,0 0-1-16,-2 1 1 15,0 0 2-15,0 0-2 0,0 0-2 16,3 0 3-16,-3 0 1 0,0 0-3 0,0 0 0 16,0 0 2-16,0 0 0 0,0 0-1 15,0 0 0-15,0 0 2 0,2-3 3 16,-2 0-4-16,0-2-1 0,0 1 2 15,0-1-3-15,0 0 1 0,-2-2 0 16,-3 0 1-16,3-2 0 0,-2-1-2 0,0-1 0 16,0-2 1-16,-2-3 1 15,-3-4-3-15,1-1 4 0,-8-2-2 0,5-2-1 16,-1 1-2-16,0 1-1 15,-1 4 4-15,3 2 0 0,1 5 0 0,5 1-2 16,2 6 3-16,0 0 0 0,2 1-3 16,0 1 0-16,0 1 3 0,0-1-1 15,0 1-2-15,0 1 1 0,0-1 1 16,0 2 0-16,0 0-2 0,0 0 1 15,0 0 1-15,0 0 0 0,0 0-1 0,0 0-2 16,0 0 3-16,0 0 1 0,2 0-2 16,-2 0 1-16,2 0 0 0,0 0 1 15,3 0-2-15,-1 0 1 0,-4 0 0 16,2 0 2-16,0 0-2 0,0 0 0 15,0 0 2-15,0 0 0 0,0-1-2 16,2-1-1-16,5-1 2 0,-1-2 0 16,6 5-2-16,1-4 0 0,5 0 2 15,3 1 0-15,0-3-2 0,2-1 1 16,2 2 1-16,-3-2-1 0,-1 2-1 0,4-1 0 15,2-2 2-15,0 1 0 0,0-3-2 16,-2 1 1-16,-11 2 1 0,-3 3-2 16,-7 1 2-16,-4 3-2 0,-2 0 1 15,0 0 4-15,0 0-4 0,0 0 2 16,0 0-1-16,0 0 3 0,0 0-4 15,0 0-2-15,0 0 4 0,0 0-2 16,0 0-4-16,0 0 4 0,0 0 0 16,0 0 0-16,0 0-2 0,0 0 0 15,0 0 2-15,0 0 0 0,0 0-1 0,0 0 0 16,0 0 2-16,2 0-1 0,-2 0-1 15,0 0 1-15,0 0 2 0,0 0 0 16,0 0-2-16,0 0 0 0,0 0 2 16,0 0 2-16,0 0-3 0,0 0 0 15,0 0 1-15,0 0-2 0,0 0-1 0,0-2 1 16,0 0 1-16,0-1-3 15,0-2 3-15,0 0-2 0,0-2 3 16,0-3-2-16,0 1-1 0,0-2 0 16,0-2 3-16,0-4-4 0,0 0 3 15,0-4-1-15,-2-1 1 0,-2-1-3 0,0-3 4 16,2 0-3-16,-1-2 2 0,1 0-1 15,0-1-2-15,2 2 2 0,0-1 2 16,0 0-2-16,0 3-2 0,2 1 1 16,3 2 1-16,-3 4 1 0,2 4-1 15,-2 2 0-15,0 3 2 0,0 0-4 0,0 4 2 16,0 0 1-16,-2 3 1 15,0 0-1-15,0 2-1 0,0 0-1 16,0 0 2-16,0 0 0 0,0 0-3 16,0 0 1-16,0 0 1 0,0 0-1 0,0 3 0 15,0 2 1-15,2 0 1 0,0 2 0 16,0 0-3-16,0-2 2 0,-2 0 2 15,2-1-2-15,0 0-1 0,3-2 0 16,-3 0 3-16,-2 0-2 0,2 2-1 16,2-3 1-16,-2-1 1 0,0 1 0 15,4 0-2-15,-2 1 1 0,3-1 1 0,5 2-1 16,2 0-1-16,5 1 0 15,2 0 3-15,1 0-2 0,5 1-1 16,-2-4 1-16,6 0 1 0,2-1 0 0,4 0-2 16,3-3 1-16,-5-4 1 0,-2 1 0 15,-6-1-2-15,-5 4 1 0,-7-2 1 16,-3 2-1-16,-5 2-1 0,-5 0 1 15,-2 1 2-15,0 0 0 0,0 0-1 16,0-1 0-16,0 0 3 0,0 0-5 0,0-1 1 16,0-1 0-16,-2 2 1 0,-1 0 0 15,1-1-2-15,-2 2 0 0,2 0 2 16,0-1 0-16,0 0-2 15,2 0 0-15,-2 0 2 0,0 1 0 0,2 0-2 16,-2 0 0-16,2 0 3 0,0-1-1 16,-2 0-2-16,0-3 0 0,2 1 3 15,-4-3-2-15,4 0-1 0,0 1 0 16,-2-1 3-16,-5-2-2 0,5-1-1 15,0-4 1-15,-4-3 0 0,6 2 1 0,-4-5-3 16,0 2 1-16,2-4 2 0,-2 0 0 16,1 0-3-16,1-1 3 0,0 1-1 15,2 0 0-15,0 3 0 16,0 2-1-16,0 3 1 0,0 3 0 15,-2 3 0-15,0 0 0 0,2 3 0 0,0 3 0 16,0-1 1-16,0 0-1 0,0 0 0 16,0 0-1-16,0 1 1 0,0 1 0 15,0 0 1-15,0 0-3 0,0 0-1 16,0 0 3-16,0 0 0 0,0 0 0 15,0 0-2-15,0 0 2 0,0 0 1 0,0 0-1 16,0 0-1-16,0 0 1 0,0 0 0 16,4 0 0-16,0 0-1 15,3 0 1-15,-3-1 1 0,2-1 0 16,2-1-2-16,1-1 1 0,1 1 1 0,2 1-1 15,5 1-1-15,1-1 1 0,3 0 0 16,-2 0 0-16,6 0 0 0,-5 1 0 16,5 0 0-16,4-2 0 0,2-2-1 15,2-1 1-15,0-1 1 0,-8 1-1 16,-4 0 0-16,-5 2-1 0,-4 1 2 0,-5 1-1 15,-1 2 0-15,-4-1 0 0,-2 1 1 16,0 0 0-16,0-1-2 0,0 1 2 16,0 0 2-16,0-1-3 0,0 1-2 15,0 0 2-15,0 0 0 0,0 0-2 16,0 0 0-16,2 0 1 0,2 0 2 15,-4 0 0-15,2 0-2 0,2 0 1 16,-4 0 1-16,0 0-1 0,2 0 0 16,-2 0 0-16,0 0 1 0,0 0 0 15,0 0-2-15,0 0 3 0,0 0 1 0,0-1-2 16,0 1-2-16,0-2 1 0,0-1 0 15,0-2 0-15,0 0 0 0,0-2 1 16,0 0-2-16,0-4 2 0,0-2-2 16,5-1 1-16,-1-2 1 0,-2-2-1 15,0-1-1-15,0-1 1 0,0-3 0 0,-2-1 1 16,2 1-3-16,2-1 3 15,-2 1-1-15,0 0 1 0,-2 2-3 16,0-2 3-16,0 2 0 0,0-1-1 16,0 5-1-16,0 3 1 0,0 4 0 0,0 2 1 15,0 4-1-15,0 0-1 0,0 4 2 16,0 0-2-16,0 0 1 0,-2 0-1 15,2 0 0-15,0 0-2 0,0 0 0 16,0 0 3-16,0 0 1 0,0 0-2 16,0 0-1-16,0 0 3 0,0 0 1 15,0 0-3-15,0 0 0 0,0 0 2 0,0 0 0 16,0 0-3-16,0 0 0 15,2 0 2-15,5 1 2 0,1 1-3 16,2 0 0-16,-2-1 2 0,9 1 0 0,2 0-1 16,1 0-1-16,3 0 2 0,4 1 0 15,0-1-2-15,4-2 1 0,4 0 1 16,-4 0 0-16,2 0-2 0,-6 1 0 15,4-1 2-15,-6 0 1 0,-1 0-2 16,1-6-1-16,-6 0 2 0,-3 3 0 16,-7-1-2-16,-5 3 1 0,-4 0 1 15,0 1 2-15,0 0-3 0,0 0-1 16,2 0 2-16,-2 0 1 0,0 0-2 15,0 0 0-15,0 0 1 0,0 0-1 16,0 0-1-16,0 0 1 0,0 0 1 0,0 0 0 16,0-2-1-16,0 2-1 0,0 0 1 15,0 0 0-15,0 0 0 0,0 0-2 16,0 0 3-16,0 0-1 0,0 0-1 15,0 0 0-15,0 0 3 0,0 0-2 16,0 0 1-16,0 0-2 0,0 0 2 0,0 0-2 16,0 0 0-16,0 0-1 15,0 0 2-15,0 0 0 0,0 0-1 0,0 0 0 16,0 0 3-16,0 0-1 15,0 0 0-15,0 0 0 0,0 0-1 0,0 0 1 16,0 0-2-16,0 0 1 0,0 0 2 16,0-1-2-16,0-1-2 0,2-2 3 15,0 2-1-15,4-1-1 0,-4 2 1 16,0-1-1-16,0 1 2 0,2 0-2 15,-4 1 0-15,0 0 0 0,3 0 0 0,1 0 2 16,-2 0-3-16,-2 0 2 16,2 0 2-16,-2 0-2 0,0 0-1 0,0 0 1 15,0 0 2-15,0 0 0 16,0 0-4-16,0 0 2 0,0 0 2 0,2 0-1 15,-2 0-2-15,0 0 0 0,0 0 3 16,0 0-3-16,0-3 1 0,8-2 0 16,-2-2 1-16,7-2-1 0,-1 1-2 15,-4-1 1-15,1 3 2 0,1 0 0 16,2-3-2-16,-1 2 0 0,3-2 2 0,-1-2 0 15,1 1-2-15,-4-1 1 0,1 0 1 16,-1-2 0-16,-4 0-2 0,5 0 0 16,-5 0 3-16,-2 1-3 15,2 2 2-15,-4 2-1 0,0 2-1 0,0-1 1 16,0 0 1-16,-2 0-2 0,5 5 2 15,-3 0-1-15,0 2-3 0,0-1 1 16,0 0 2-16,0 0-1 0,0 1 0 16,-2 0 1-16,0 0 0 0,0 0 1 15,0 0-2-15,0 0 0 0,0 0 2 16,0 0-1-16,0 0 0 0,0 0-1 0,0 0 1 15,0 0 0-15,4 3-1 0,-4 2 0 16,4 3 2-16,-2 1 0 0,0 0-2 16,3 3 1-16,1-3 1 15,2 4-1-15,2-2-1 0,5-1 0 0,3-1 3 16,11 0-1-16,-2-3-2 0,8 2 1 15,3-2 1-15,1 1-1 0,-2-1 0 16,0 0 0-16,-2-3 0 0,-6-1 1 16,-2 0-2-16,-2 0 1 0,-6-2 1 15,-5 0 0-15,-6 0-2 0,-6 0 2 0,3 0 1 16,-5 0 1-16,0 0-2 0,0-2-1 15,0 0 2-15,0 2-1 0,0 0-3 16,0-1 2-16,0 1 1 16,0 0-1-16,0 0-1 0,0 0 0 0,0 0 1 15,0-1-1-15,0 0 0 0,0 1-1 16,0-1 3-16,0 1 0 0,0 0-3 15,0 0 2-15,0 0 2 0,0 0-1 16,0 0-2-16,0 0 0 0,0 0 2 16,0 0-1-16,0 0-2 0,0 0 1 0,0 0 2 15,0 0-1-15,0 0-1 0,0 0 0 16,0 0 3-16,0 0-1 0,0 1-3 15,0 2 2-15,-2 1 2 0,-1-1-2 16,1 0-1-16,2 0 0 0,-2 2 3 16,2-1-2-16,-2-2-1 0,0 3 1 15,0-2 2-15,0 0-2 0,0 3-2 16,-2-4 2-16,4 2 2 0,-2 0-2 15,0 0-2-15,0 0 2 0,0-1 2 16,2 0-3-16,0-3-1 0,0 1 2 0,0-1 3 16,0 1-3-16,0 0-1 0,-3-1 3 15,1 1-1-15,0-1 0 0,0 2-4 16,0-2 3-16,2 0 2 0,0 0-2 15,0 0-2-15,0 0 2 0,0 1 3 16,0-1-3-16,0 0 0 0,0 0 1 16,0 0 2-16,0 0-3 0,0 0 0 15,0 0 0-15,0 0 2 0,0 0-2 16,0 0-2-16,0 0 2 0,-2 0 2 15,0 0-2-15,2 0-2 0,-2 0 0 0,2 0 1 16,0 0 1-16,0 0-1 0,0 0 1 16,0 0 1-16,0 0-1 0,0 0-2 15,0 0 2-15,0 1-1 0,0 4 2 16,0 1-3-16,0 2 2 0,0 1 2 15,0 3-1-15,-2 1-3 0,-2 0 2 16,0 2 2-16,2 3-2 0,0-4-2 16,-1 0 2-16,3-2 2 0,0-3-3 0,0-1-1 15,0-1 2-15,0 1 2 16,0-3-2-16,0 1-2 0,0-1 2 15,0-3 2-15,0 2-2 0,0-3-2 0,0-1 2 16,0 0 2-16,0 0-2 0,0 0 0 16,0 0 0-16,0 0 3 0,0 0-3 15,3 0-1-15,1 0 1 0,-2-1 2 16,4-3-3-16,-2 2-1 0,2 0 3 15,-2-1-1-15,1 1 0 0,1 0-2 0,0 1 2 16,2 1 1-16,5 0-2 16,-1-1-1-16,5 1 2 0,1 0 2 15,5 0-2-15,2-1-2 0,4-1 3 16,6-2 0-16,-2 0-2 0,0 2 1 0,0-1 0 15,-4 2-1-15,0-1 2 0,-6-1-3 16,-1 1 3-16,-3 0 0 0,-9 1-1 16,-3-1-1-16,-5 2 2 0,-2 0 1 15,0 0 2-15,0 0-4 0,0 0 2 16,0 0 0-16,0 0-2 0,0-1-1 0,0 1 2 15,0-1 0-15,0 0-2 0,0 1-1 16,0 0 2-16,0 0 1 16,0 0-2-16,0 0-1 0,0 0 3 15,0 0 1-15,0 0-3 0,0 0 1 0,0 0 1 16,0 0 0-16,0 0-1 0,0 0-1 15,0 0 2-15,0 0 0 0,0 0-3 16,0 0-1-16,0 0 3 0,0 0-3 16,0 0-1-16,0 1 5 0,0 5-2 15,0 1 2-15,0 3-1 0,-2 2-1 0,2 2 1 16,0-1 2-16,-3 2-3 0,3-2 0 15,0 3 2-15,0-1 0 0,0 1-2 16,0 1 0-16,0-3 2 16,0 1 0-16,0-2-2 0,0-1 1 0,0-1 1 15,0-2 0-15,0-3-2 0,0 0 0 16,0-2 2-16,0-1 0 0,0 0-2 15,0-3 1-15,0 0 1 0,0 0 0 16,3 0-2-16,-3 0 1 0,2 0 2 16,-2 0-1-16,0 0-1 0,0 0 0 0,0 0 1 15,0 0 1-15,0 0-2 0,0 0 0 16,0 0 2-16,0 0-1 0,0 0-1 15,0 0-1-15,0 0 2 0,0 0 0 16,0 0-2-16,0 0 0 16,0 0 3-16,0 0-2 0,0 0-1 0,0 0-1 15,2 0 2-15,2 0-2 0,0 0 0 0,8 0 1 16,7 0 2-16,6 0 0 15,4 0-2-15,4-2 0 0,0-1 1 16,-4 1-1-16,0 0 0 0,-7 1 1 16,1 1 1-16,0 0-1 0,-4 0-2 0,-1-1 2 15,-3 1 1-15,-5 0 0 0,-2 0-3 16,-6 0 2-16,-2 0 2 0,0 0-1 15,0 0-2-15,0 0 1 0,0 0 3 16,0 0-1-16,0 0-1 0,0 0 0 16,0 0 2-16,0 0-5 0,0 0 4 15,0 0-3-15,0 0 2 0,0 0-1 16,0 0-3-16,0 0 2 0,0 0 2 15,0 0-1-15,0 0-2 0,0 0 0 16,0 0 2-16,0 1 0 0,0 3-1 0,0 2 1 16,-4 3 1-16,0 3-1 0,0 1 0 15,-2 3-1-15,-1 2 2 0,1 1-1 16,0 3-1-16,0 1 1 0,2 2 1 15,0 2-1-15,-1 2-1 0,3-1 1 16,2-2 0-16,0-2 1 0,0-4-3 16,0-2 3-16,-2-4 0 0,-2 1-1 15,2-6 0-15,0 1 0 0,0-3 1 16,0-3 0-16,0-1-2 0,2-3 1 15,0 1 2-15,0-1 0 0,0 0-1 0,0 0-1 16,0 0 5-16,0 0-4 0,0 0-1 16,0 0 0-16,0 0 2 0,0 0-1 15,0 0-3-15,0 0 1 0,0 0 3 16,0 0-2-16,0 0-1 0,0 0 1 15,0 0 1-15,0 0-1 0,0 0 0 0,0 0-1 16,0 0 3-16,0-1-2 16,0 1-1-16,0-1 0 0,0 1 2 15,0 0-2-15,0 0 0 0,0 0 0 16,0 0 1-16,0 0 0 0,0 0-3 0,0 0 0 15,2 0 4-15,6 0-1 0,3 0 1 16,-1 0-1-16,6 0-2 0,3 0 2 16,2 0 2-16,3 0-3 0,7 0 0 15,3 0 1-15,-1 0 2 0,0 0-3 16,0 0 2-16,-4 1-3 0,-7-1 2 0,1 0 2 15,-8 2-3-15,-5-1 1 0,-4 0 0 16,-4-1 0-16,-2 0 2 16,0 0 2-16,0 0 2 0,0 0-3 15,0 0 4-15,0 0-2 0,0 0-4 16,0 1 3-16,0-1 0 0,0 0-2 0,0 0-5 15,2 0 1-15,-2 0 2 0,2 0-1 16,-2 0 1-16,5 0 0 0,-5 0 1 16,2 0 0-16,-2 0-1 0,0 0 0 15,0 0 2-15,0 0 0 0,0 0-4 16,0 0 4-16,0 0-2 0,0 0 0 0,0 0 1 15,0 1-2-15,0-1 2 0,0 0-1 16,0 0-3-16,0 4 1 16,0 0 4-16,0 4-2 0,0 0-2 15,0 3 2-15,-2 2 4 0,-3 2-4 0,3 4-3 16,2 2 3-16,0 3 3 0,2 1-3 15,5 2-2-15,-3-1 4 0,0 1-1 16,-2-2-2-16,2-1 1 0,-2-1 0 16,2-2 0-16,0-2 1 0,-2-1-1 15,3-4 0-15,-3-2 1 0,-2-2-1 0,2-2-2 16,-2-4 3-16,0 0 2 0,0-2-3 15,0 1-1-15,0-3 1 0,0 0 2 16,0 1-1-16,2 1-2 16,-2-2 2-16,0 2 1 0,0-2 0 0,0 0-3 15,0 0 1-15,0 0 2 0,0 0-1 16,0 0-2-16,0 0 2 0,0 0 1 15,0 0-4-15,0 0 2 0,0 0 1 16,0 0 0-16,0 0-1 0,2 0-1 16,-2 0 1-16,2 0 0 0,0 0 1 0,0 0-3 15,4 0 2-15,0 0 2 0,5 0-3 16,3-5 0-16,7 2 1 0,4 0 2 15,6-1-4-15,4-1 1 0,2-1 1 16,-4 3 1-16,-4-1-1 0,0 3-1 16,-2-1 1-16,-6 2 1 0,-1-2-1 15,-5 1-1-15,-7 1 1 0,-4 0 1 16,-4 0-1-16,0 0-1 0,2 0 2 15,0 0 1-15,-2 0-3 0,0 0 1 16,0 0 1-16,0 0-1 0,0 0 0 0,0 0-2 16,0 0 3-16,0 0 1 0,0 0-2 15,0 0-2-15,0 0 3 0,0 0 1 16,0 0-1-16,0 0-1 0,0 0 2 15,0 0 0-15,0 0-1 0,0 0-2 16,0 0 1-16,0 0 1 0,0 0-3 16,0 0 1-16,0 5 2 0,0 4 1 15,0-2-3-15,-4 3 0 0,0 1 2 16,2 1 1-16,-2 4-1 0,2 1-3 15,2 3 5-15,0 2-2 0,0-2-1 16,0 3 0-16,0-1 1 0,2-1 2 0,2-1-4 16,-2-4 0-16,-2-1 3 0,0-2-1 15,0-2-1-15,0-2-1 0,0-2 4 16,0 0-3-16,0 0 0 0,0-1 0 15,0 0 2-15,0-1 0 0,-2-1-2 16,2-3-1-16,-2 1 2 0,2-1-1 16,0-1 1-16,-2 2-1 0,2 0 1 15,0-2 1-15,0 0-2 0,0 0-1 16,0 0 2-16,0 0 0 0,0 0-1 15,0 0-1-15,0 0 3 0,0 0-1 0,0 0-1 16,0 0 0-16,0 0 1 0,0 0 0 16,0 0-2-16,0 0 0 0,0 0 3 15,0 0-1-15,0 0-1 0,0 0-1 16,0 0 2-16,0 0-1 0,0 0-2 15,6 0 1-15,2 0 1 0,1-2 0 0,3 0 0 16,7 2-1-16,1-2 2 16,7 1-1-16,4 1-1 0,0 0 1 15,0 0 0-15,-4 0 1 0,-2 0-2 16,-2 0 0-16,1 0 2 0,-1 4 0 0,0-1-2 15,2 1 0-15,-5-2 2 0,-1 1-1 16,-3-2 0-16,-1 1-1 0,-9-2 2 16,-2 0 0-16,-4 0-1 0,0 0 0 15,0 0 3-15,0 1 0 0,0-1-3 16,0 0 3-16,0 0 0 0,0 0-2 0,0 0-1 15,0 0-1-15,0 0 3 0,0 0-2 16,0 0-1-16,0 0 1 16,0 0 0-16,0 0 1 0,0 0-2 15,0 0 0-15,0 0 1 0,0 4 0 0,-4 0-2 16,2 0 1-16,-6 5 2 0,4-1-1 15,-5 3-2-15,3 3 2 0,2 0 1 16,-2 2-1-16,0 4-2 0,4 3 2 16,-3 4 0-16,3 0 0 0,0 2-1 15,0-1 1-15,0 0 1 0,2-2-1 0,-2-1-1 16,2-3 2-16,0-1-1 0,0-2 0 15,-2-1-1-15,0-5 1 0,2-1 1 16,0-4 0-16,-2-2-2 16,0-1 0-16,0-1 3 0,0-1-1 0,2 0-2 15,0 0 0-15,0 0 3 0,0 0-2 16,-2-2-1-16,2 0 0 0,0 0 2 15,0-1-1-15,0 0 0 0,0 0 0 16,0 0 2-16,0 0-1 0,0 0-1 16,0 0 0-16,0 0 2 0,-2 0-2 15,2 0-1-15,0 0 1 0,0 0 1 0,0 0-1 16,0 0-2-16,2 0 0 0,2 0 3 15,4 0-1-15,0 0-2 0,1-2 1 16,3 1 2-16,0 1-1 16,5 0-1-16,4 0 1 0,3 0-1 0,7 0 2 15,-2 0-2-15,-2 0 2 0,2 0-2 16,-4 1 2-16,0 1-2 0,4-2 2 15,0 0-1-15,-5 2 0 0,5-2-1 16,-6 0 1-16,0 0 1 0,-7 0-1 16,-3 0 0-16,-7 0-1 0,-4 0 3 0,-2 0 0 15,0 0 0-15,0 0-1 0,0 0 0 16,0-3 0-16,0 3-1 0,0-1 0 15,0 1 1-15,0-1-1 0,0 1-2 16,0 0 1-16,0 0 1 0,0 0 0 16,0 0-3-16,0 0 1 0,0 0 3 15,0 0 0-15,0 0-2 0,0 0 0 16,0 0 3-16,0 0-1 0,0 0-2 15,0 0 1-15,0 0 2 0,0 0-1 16,0 0-2-16,0 0 0 0,0 0 1 0,0 0 1 16,0 0-2-16,0 2 0 0,0 1 1 15,0-1 1-15,0 0-3 0,0-1 2 16,0 1 1-16,0-1 0 0,0 0-2 15,0 3 1-15,-2 0 2 0,-2 1-1 16,2 1-2-16,-4 1 1 0,1 1 1 16,-1 3-1-16,4 1-1 0,-2 0 0 15,4 2 2-15,0 3 0 0,0 1-4 16,2 3 3-16,8-1 2 0,1 1-1 15,1-6-2-15,-1 1 1 0,-5-6 1 0,0-1-1 16,2-3-1-16,-4-1 1 0,0-2 1 16,-4-1-1-16,0-1 0 0,0-1 0 15,0 0 1-15,0 0-1 0,0 0-1 16,0 0 1-16,0 0 2 0,3 0-2 15,-1 0-2-15,-2 0 3 0,2 0 2 0,-2 0-3 16,2 0-1-16,-2 0 2 16,0 0 1-16,2 0-1 0,-2 0-2 15,2 0 1-15,-2-2-1 0,2 1 1 16,0 0 1-16,-2-2-1 0,0 2-1 0,2 0 1 15,0 0 1-15,0-1-1 0,4 1 1 16,1-3-1-16,3 0-2 0,0 1 2 16,5 0 1-16,3-1-1 0,5 1-3 15,6 1 4-15,2 0 0 0,4 1-1 16,-2-1-2-16,0 1 2 0,2 1 2 15,1-1-3-15,1 1 0 0,0-2 1 0,0 1 1 16,-2 0-1-16,-4 1-1 16,-2 0 1-16,-6 0 2 0,-4 0-3 15,-5 0 0-15,-6 0 1 0,1 0 2 16,-5 0-3-16,-2 0 0 0,-2 0 2 0,2 0 0 15,-2 0-1-15,0 0-1 0,2 0 1 16,-2 0 3-16,2 0-3 0,0 0-1 16,0-3 2-16,4 2-3 0,-6 1 2 15,0-1 2-15,3 1-2 0,-1-1-2 16,2 0 2-16,-4 1 1 0,4-1-1 0,-2 0-1 15,0 1 3-15,-2 0-3 0,0 0 2 16,0 0-2-16,0 0 1 16,0 0 0-16,0 0 1 0,0 0 1 15,0 0-1-15,0 0-2 0,0 0 2 0,0 0 0 16,0 0-2-16,0 0 0 0,0 0 1 15,0 0 1-15,0 0-2 0,-2 0 1 16,2 0 0-16,0 0 1 0,0 0-1 16,-2 0-1-16,2 0 1 0,0 0 2 15,-2 0-3-15,2 0 0 0,-2 0 1 0,2 0 2 16,0 0-3-16,0 0 0 0,0 0 2 15,0 0 0-15,0 0-2 0,0 0 0 16,0 0 1-16,-2 0 1 16,2 0-2-16,0 0 1 0,0 0 0 0,0 0 2 15,0 0-3-15,-2 0 0 0,2 0 2 16,-2 0 0-16,2 0-2 0,0 0 0 15,0 0 1-15,0 0 1 0,0 0-2 16,0 0 1-16,0 0 0 0,0 0 1 16,0 0-2-16,0 0 1 0,-3 0 0 0,3 0 1 15,0 0-2-15,-2 0 1 0,2 0 0 16,0 0 0-16,0 2-2 0,0-1 0 15,0-1 2-15,0 0 0 0,0 0 2 16,0 0-2-16,0 1 0 0,0-1-1 16,0 1 0-16,0-1 1 0,0 0 1 15,0 0 2-15,0 0-5 0,0 0 1 16,0 0 2-16,0 0 1 0,0 0-2 15,0 0-2-15,0 0 4 0,0 0-2 16,0 0 0-16,0 0-2 0,0 0 4 16,0 0-2-16,0 0-2 0,0 0 1 0,0 0 2 15,0 0 1-15,0 0-2 0,0 0 0 16,0-4 2-16,0 0-1 0,0 3-1 15,0 0 0-15,0 0 0 0,0 1 0 16,0 0 0-16,0-1-1 0,0 0 2 16,0 0-1-16,0 0 0 0,0 0 0 15,0-2 0-15,0 0 1 0,-6 0-2 16,6-2 1-16,-4 1 1 0,2-4 0 15,2 1-3-15,0-3 2 0,0-1 1 16,0 0-1-16,0 1-2 0,2 0 1 0,0 1 2 16,0 3 0-16,0 1-3 0,0-1 1 15,2 1 2-15,1-1-1 16,-1-1-1-16,0 0 1 0,-2 2 1 0,0-2 0 15,-2 1-2-15,0 1 0 0,0 1 3 16,0-1-1-16,0 2-2 0,0 0 0 16,2 2 2-16,-2 1 0 0,0 0-2 15,0 0-1-15,0 0 3 0,0 0-2 16,0 0-1-16,0 0 0 0,0 0 3 15,0 0 0-15,0 0-2 0,0 0 0 0,0 0 3 16,0 0 0-16,0 0-4 0,0 0 1 16,0 0 2-16,0 0 1 0,0 0-5 15,0 0 3-15,0 0 1 0,0 0-1 16,0 0-2-16,0 0 4 0,0 0-2 15,0 0-2-15,0 0-2 0,0 0 1 0,0 0 2 16,0 0 0-16,4 0-1 16,2 0 2-16,-1 2 0 0,1 1-1 15,-2-1-1-15,4 2 1 0,2 0 2 16,3 2 0-16,3 1-3 0,7-1 2 0,8-1 1 15,4 1 1-15,2-1-4 0,-1 0 1 16,-3-1 2-16,-6-1 0 0,-1 1-3 16,1-1 2-16,-4-1 1 0,6 0-1 15,-4 0 0-15,0 0-1 0,-3 0 2 16,-7 0-1-16,-3-1-1 0,-6-1 1 0,-4 0 1 15,-2 0 0-15,0 0-1 0,0 0-1 16,0 0 2-16,3 0-1 16,-3 0 0-16,2 0 1 0,2 0 0 15,-2 0-1-15,0 0-1 0,2 0 1 0,-4 0 1 16,0-1-2-16,0-2 1 0,0 2 0 15,0-2 2-15,0 1-1 0,0-1-1 16,0-1 0-16,0 1 1 0,0 0-1 16,0 1-1-16,0-3 0 0,0 1 2 15,-2-1 0-15,0-1-2 0,-2-2 0 16,4-2 1-16,-2-2 0 0,-2 0-1 0,1-2-3 15,-1-2 4-15,0-3-2 16,2-1 1-16,-2-2 0 0,2-1 1 16,2-1 0-16,0 4-2 0,-4-2 1 15,4 3 3-15,0 0-2 0,0 0-2 0,0 3 2 16,0 2 1-16,0 2 0 0,0 0-3 15,0 5 1-15,0 0 3 0,0 2-2 16,0 1-1-16,0 2 0 0,0 0 2 16,0 0-1-16,0 2-3 0,0 0 5 15,0 0-4-15,0 0 3 0,0 0-6 0,4 0 2 16,-4 0 3-16,4 0 0 0,0 0-2 15,-4 0 1-15,6 0 3 0,-4 4-2 16,1-2-1-16,1-1 0 16,-2 0 3-16,2 0-2 0,0-1-1 0,0 1 1 15,-2-1 2-15,2 0-2 0,0 1-2 16,1-1 3-16,3 0 1 0,2 0-3 15,1 0-1-15,-1 0 2 0,0 2 1 16,3-2-2-16,1 2 0 0,11-1 0 16,2-1 3-16,0 0-2 0,4 0-3 0,-4 0 3 15,-3 0 2-15,-1 0-3 16,0 0 0-16,-5 0 1 0,1-1 2 0,0-1-2 15,-5-1-2-15,3-2 2 0,-7 3 2 16,-4-3-2-16,-2 3 0 0,-2 0 1 16,0-1 2-16,-2 1-1 0,0 0-4 15,0 2 4-15,0 0-1 0,0 0 1 16,0 0-3-16,0-1 1 0,0 1 2 15,0-2-2-15,-2 1-1 0,-2 0 1 16,2 0 1-16,0 1-1 0,0-2-1 0,0 0 1 16,0 2 2-16,-2-2-3 0,4-1 0 15,-2 2 2-15,0-2 0 0,2 0 0 16,-2 0-3-16,-5-3 3 0,5-3 0 15,-4-1-3-15,4-3 4 0,-2-1-2 16,2-1-2-16,0-2 2 0,0 0 1 16,0-4-1-16,0 0-1 0,-1-1 3 15,3-1-4-15,0 1 2 0,0 0 1 16,0-1-1-16,0 1-2 0,0 3 1 15,5 1 2-15,-1 3-1 0,-4 1-2 0,4 4 2 16,-2-1 2-16,0 4-3 0,0 1-1 16,-2 2 3-16,0 3 0 0,2 0-1 15,-2 0-2-15,0 1 3 0,0 0-1 16,2 0-1-16,0 0-4 0,-2 0 2 15,2 0 3-15,-2 0 1 0,5 0-3 16,-3 0 3-16,-2 0-1 0,2 0 0 16,-2 0 1-16,0 0-2 0,0 0 2 15,0 0-1-15,0 0 0 0,0 0-1 16,2 0 2-16,0 0-1 0,2 2-2 15,-4-1 3-15,4 1 0 0,0 1-2 0,2 1 0 16,1-1 1-16,3-1 2 0,0-1-3 16,1-1 0-16,3 0 2 0,-2 0-1 15,3 0 1-15,-1 0-2 0,1 0 2 16,-1 0-2-16,-1 0 2 0,1 0-2 15,-1 0 2-15,-1 0-2 0,5 0 1 0,-5 0 1 16,0-2-2-16,-1-1 2 16,-1-2-1-16,2 1-1 0,-1-3 3 15,-1 1-2-15,-4-1 0 0,-2 2-1 16,-1 1 3-16,1 0 0 0,-4 2-3 0,0 1 1 15,0 1 1-15,0 0 0 0,0 0-1 16,0 0-3-16,0 0 2 0,2 0 0 16,-2 0 0-16,0 0 2 0,0 0-2 15,0 0 2-15,0 0-2 0,0 0 1 16,0 0 2-16,0 0 0 0,0 0-1 0,-2 0-2 15,0 0 3-15,-5 0 0 0,5-1-2 16,-4-2 0-16,4-1 0 16,-4 0 0-16,-2-3 0 0,3-2 0 15,1-1 0-15,-2-3 0 0,2-1 0 0,0 0 0 16,2-2 0-16,0-3 0 0,2 0 0 15,0-4 0-15,0 0 0 0,0 1 0 16,6 1-2-16,-2 2 1 0,0 2 2 16,0 1-1-16,2 4-1 0,-3 0 0 15,1 5 3-15,-2 0 0 0,0 1-4 0,-2 4 2 16,0-2 2-16,0 4-2 0,0 0-2 15,0 0 2-15,0 0 2 0,0 0-2 16,0 0-4-16,0 0 2 16,0 0 2-16,0 0 0 0,4 0-2 0,-4 0 2 15,2 0 2-15,-2 0-2 0,0 0 0 16,0 0 0-16,0 0 2 0,0 0-1 15,2 0-1-15,-2-3-1 0,0 1 3 16,4 1 0-16,-4-2-5 0,4 2 2 16,-4 1 2-16,2-1-1 0,1 1-1 0,-3-1 0 15,0 0 2-15,4 0-1 0,0 1-1 16,0 0-1-16,4 0 3 0,-2 0 0 15,5 0-3-15,-1 0 2 16,2 0 1-16,3 0 0 0,1 0-3 16,5 0 2-16,0 0 1 0,2 0-1 0,5 0-1 15,1 0 0-15,0-1 2 0,-2-2 0 16,-4 1-2-16,2-2 0 0,4-1 3 15,0 2-2-15,-2-2-1 0,-7-1 0 16,-5 2 3-16,-11-3-1 0,2 3-1 16,-2-2 1-16,-2 1 0 0,-2 0 0 0,2 2-3 15,4 0 2-15,-6 1 1 0,5 1-1 16,-5-2-1-16,2 3 1 0,-2 0 2 15,0 0 0-15,0 0-2 0,0-1 0 16,0 1 0-16,0 0 0 0,0 0-3 16,-2 0 1-16,0 0 3 0,-1 0-1 15,1 1-1-15,-2 1 0 0,2-2 2 16,2 0 0-16,0 0-1 0,0 0 0 15,-2 0 2-15,0 0 0 0,0-3-2 16,0-5 0-16,0-3 0 0,-2-6 0 0,2 1 0 16,-2-4-2-16,-1-2 4 0,1-2-5 15,-2 0-2-15,0-2 1 0,2 3 2 16,2 2 1-16,2 4-1 0,0 4 1 15,0 0 2-15,0 5-1 0,0 2-1 16,0 0 0-16,4 4 1 0,-4 1 0 16,2 1-1-16,-2-1 0 0,0 1 2 15,0-1-1-15,0 0-1 0,0 1 1 16,0 0 1-16,2 0-1 0,2-2-1 15,-4 0 1-15,4 1 0 0,0-2 1 0,-2 2 0 16,5 0-3-16,-5-1 3 0,2 2 0 16,0-1-3-16,0 1 0 0,-2-1 4 15,0 1-2-15,-2-1 0 0,0 0 0 16,0 1 1-16,0-3 1 0,0 2-2 15,0-1 0-15,2 2 1 0,-2-1-1 16,0 1-1-16,0 0 0 0,2 0 2 16,0 0 0-16,-2 0-3 0,2 0 2 15,-2-1 1-15,7 1-1 0,-3-2-2 16,6 2 2-16,5 0 1 0,-1 0-1 0,5 0-2 15,-1 0 3-15,5-1 0 0,0 0-1 16,0 0-2-16,1-1 2 0,1 0 2 16,-2 0-2-16,2-1-2 0,-3 0 2 15,5 1 2-15,-10-1-2 0,-1 1-2 16,-5-2 3-16,-1 2 1 0,-2-1-2 0,-2 1-2 15,3-1 2-15,-5 2 2 16,0 0-1-16,2 1-2 0,-2-1 2 16,0 0 1-16,1 1-1 0,-3-1-3 15,-2 1 2-15,0 0 2 0,0 0-1 16,0 0 0-16,0 0 1 0,0 0 1 0,0 0 0 15,0-2-1-15,0 0 0 0,0-3-2 16,0 4 1-16,0-2-2 0,0 1 1 16,-2 0 1-16,-5-2-1 0,1 0-1 15,0-2 1-15,0-1 0 0,2 0 0 16,-3-2-2-16,3 0 2 0,0-2 2 0,4-1-4 16,0-3 0-16,0 1 1 15,0-4 2-15,0 1-2 0,0 0 0 16,0-2 1-16,0 2 2 0,0 1-2 15,0 2-2-15,0 3 2 0,0 2 2 0,0 0-2 16,0 3-1-16,0 0 1 0,0 4 1 16,0-1-1-16,0 1-1 0,0 2 2 15,0 0 0-15,0 0-3 0,0 0 0 16,0 0 2-16,0 0-1 0,2 0 0 15,2 0 0-15,1 0 2 0,1 1 0 0,-2 2-1 16,0-3-1-16,4 1 2 0,-4-1 0 16,3 0 0-16,-5 0 0 15,-2 0 4-15,2 0 0 0,-2 0-5 16,0 0 0-16,0-4 2 0,0 2 2 0,0-1-4 15,0 2 0-15,4-2 0 0,2 0 0 16,2-1 0-16,1 2-2 0,-3 0 3 16,-2-1 0-16,2 2-1 0,-2-1-1 15,-4 0 2-15,7 0 0 0,-5 1-2 16,6-1 0-16,2-1 1 0,3 1 1 0,3 0-1 15,1-1-2-15,3 2 3 0,-1-2 0 16,6 1-3-16,-3 0 1 0,3-1 2 16,0 2 0-16,-4 0-2 15,-5-2-1-15,-3 2 3 0,-3-2 1 0,0 2-3 16,-1-5 0-16,-3 1 3 0,0 0-1 15,-2-2-1-15,-2 2 1 0,-2 0 0 16,0 1 1-16,0 2-2 0,0 1-1 16,0-1 2-16,0 2 1 0,0 0-3 15,0-1 0-15,0 0 2 0,0 1 0 0,0 0-2 16,0 0 0-16,0 0 1 0,0 0 1 15,0 0-3-15,0 0 0 0,-2 0 2 16,2 0 0-16,0 0-2 0,0 0 1 16,0 0 1-16,0 0 0 0,0 0-2 15,0 0 1-15,0 0 2 0,0 0-1 16,0-2-2-16,-2-4 0 0,0-1-1 15,2-2-3-15,-2 0 4 0,2-1-4 16,-2-2 3-16,0 0 1 0,0-2 1 16,2 0-2-16,0-1 2 0,0 0 1 0,0-1-2 15,0 1 2-15,0 0 0 0,6-1 0 16,-2 3 0-16,0 1-1 0,-2 6 2 15,0 0-1-15,0 3 0 16,1-1-1-16,-1 1 2 0,0 1 0 0,0 1-2 16,2 1 1-16,-2-1 1 0,2 1 0 15,0-1-3-15,4-1 1 0,1 0 2 16,1 0-1-16,5-1 0 0,-7 0-1 15,0 3 2-15,0-4-1 0,-1 4 0 16,-1-1-1-16,2-1 2 0,-4 1-1 16,0 0-2-16,0 0 1 0,1 1 2 0,-1 0-1 15,-2 0-1-15,0 0-1 0,0 0 2 16,4 0-1-16,-4 0 0 0,6 0 1 15,1 0 1-15,-1 0-2 16,0 3 1-16,0 0 0 0,1 1 0 0,1-2 1 16,0 2-2-16,1-1-2 0,-3-1 1 15,-2 2 1-15,0 2-3 0,3 1 1 16,1 1 3-16,7-1 0 0,-1 1 1 15,5 0-1-15,-3-1 1 0,-1-2-1 16,2 1-1-16,1-2 1 0,-3 0 1 0,1-3-2 16,-1-1 0-16,-7 0 3 0,3 0-3 15,-1 0 2-15,2-1-2 0,-3-3 0 16,-3 1 2-16,-2-2 0 0,-4 0 0 15,-2 4 1-15,0-3 0 0,0 4-2 16,0 0 0-16,0 0-1 0,0 0 2 0,0-1-1 16,0 1 0-16,0-1-2 15,0 1 3-15,0 0-2 0,0 0-2 16,0 0 2-16,0 0 2 0,0 0-1 15,0 0-2-15,0 0 3 0,2 0-1 0,-2 0 1 16,0 0-3-16,0 0 1 0,0 0 2 16,0 0-1-16,0 0-1 0,0 0-1 15,0 0 2-15,2 0 0 0,1 0-1 16,-3 1-1-16,2 3 2 0,-2-2-1 15,0 2-5-15,0 1-1 0,0 0 2 16,0 3-3-16,0-2-4 0,0 2 4 16,0-2 4-16,0 2 2 0,0-2-1 15,0 0 2-15,0-1 2 0,2 0-1 16,-2-2-1-16,2 0 0 0,0 0 2 15,0-1 0-15,0 0-1 0,-2-1-1 0,4 1-6 16,-2-2-32-16,0 0-32 0,-2 0-63 16,0 0-184-16</inkml:trace>
  <inkml:trace contextRef="#ctx0" brushRef="#br0" timeOffset="95741.47">28729 3950 55 0,'-2'0'301'15,"2"-3"-256"-15,0 1 12 0,0 0-20 16,0 1-6-16,0 1-11 0,0-1-20 15,10 1-4-15,7 0 3 0,12 3-6 16,4 7-25-16,10 0-30 0,0-5-89 16</inkml:trace>
  <inkml:trace contextRef="#ctx0" brushRef="#br0" timeOffset="95900.48">29198 4195 153 0,'-2'1'240'0,"0"-1"-228"0,2 0 42 16,-4 0-32-16,0 0 7 0,0 0-7 15,-1-2-21-15,3 1 1 0,0 0-1 16,2 1-7-16,0 0-51 0,13 2-42 16,3 2-67-16</inkml:trace>
  <inkml:trace contextRef="#ctx0" brushRef="#br0" timeOffset="96035.49">29297 4462 119 0,'-2'1'43'0,"-2"0"-46"15,2 0-36-15,0-1-48 0</inkml:trace>
  <inkml:trace contextRef="#ctx0" brushRef="#br0" timeOffset="96175.5">29330 4797 46 0,'-6'7'105'15,"0"-3"-52"-15,2-2-50 0,0 3-2 16,0 1-1-16,-3-1-7 0,-1-2-110 15</inkml:trace>
  <inkml:trace contextRef="#ctx0" brushRef="#br0" timeOffset="96313.5">29487 5203 84 0,'0'3'23'0,"0"1"-6"16,0-2-9-16,0 0-8 0,0-2 0 15,5 0-21-15,-1 0-36 0</inkml:trace>
  <inkml:trace contextRef="#ctx0" brushRef="#br0" timeOffset="96480.51">29711 5354 3 0,'2'9'107'0,"0"-1"-66"16,-2-1-12-16,0-2 9 0,-4 0 1 0,-2-3 16 15,1 0-13-15,1-1-28 16,2 2-12-16,-2 0 2 0,4 1-3 16,-2 2-3-16,2 1-3 0,0 4-12 15,6 1-22-15,11 1-19 0,5 1 2 0,7 1 42 16,-2 0-135-16</inkml:trace>
  <inkml:trace contextRef="#ctx0" brushRef="#br0" timeOffset="96609.52">29899 5673 9 0,'0'15'149'0,"0"-3"-119"15,0-1 11-15,-2-2 27 0,2 1-31 16,0-1-11-16,2 2 3 0,6 2-16 0,2 1-7 15,7-3-2-15,0 1-2 16,-1-3-13-16,5 0-33 0,1 3-33 16,3-1-5-16,-2 3-37 0</inkml:trace>
  <inkml:trace contextRef="#ctx0" brushRef="#br0" timeOffset="96733.53">30168 5963 9 0,'0'4'129'16,"0"-4"-63"-16,0 0-23 0,0 0 13 16,0 0-29-16,0 0 4 0,0 0-4 15,0 0-10-15,0 0-10 0,0 0-6 0,0 0-4 16,0 0-11-16,0 3-23 0,8 0-41 15,6-1-80-15</inkml:trace>
  <inkml:trace contextRef="#ctx0" brushRef="#br0" timeOffset="96882.54">30316 6063 251 0,'-2'0'69'16,"2"-3"-42"-16,0-3-1 0,0 1-22 16,0-1 18-16,0 1-6 0,4 1-18 0,3 2 3 15,3 2-4-15,4 0-7 0,3 0-16 16,0 1-28-16,3 6-20 0,1-2-43 15</inkml:trace>
  <inkml:trace contextRef="#ctx0" brushRef="#br0" timeOffset="97008.54">30618 6082 27 0,'4'0'76'0,"3"0"6"0,-1-3-64 15,0-5 10-15,4 3 0 0,-4-2 10 16,5 2-15-16,-3 0-17 0,0 1-6 0,1 1-5 16,-1 2-27-16,-4-1-64 0,0-2-81 15</inkml:trace>
  <inkml:trace contextRef="#ctx0" brushRef="#br0" timeOffset="97156.55">30910 6065 12 0,'0'-9'255'0,"4"-1"-227"15,-2 2 7-15,6-1-24 0,-4-1-4 0,0 1 1 16,-2 3-5-16,5 0-4 0,3 3-24 16,0 1-54-16,5-2-90 0</inkml:trace>
  <inkml:trace contextRef="#ctx0" brushRef="#br0" timeOffset="97284.56">31183 5943 7 0,'8'-8'89'0,"0"0"-94"15,-2 1-7-15,3-1 12 0,-3 0-36 0</inkml:trace>
  <inkml:trace contextRef="#ctx0" brushRef="#br0" timeOffset="97453.57">31338 5855 76 0,'0'-5'68'0,"0"-7"12"15,6 0-54-15,-2 0-7 0,2-1-12 16,-2 0 17-16,0-1-6 0,5 3-16 0,-3 1-2 15,2 1-14-15,0 1-24 0,1 2-25 16,1-1-15-16,-2 0-40 0</inkml:trace>
  <inkml:trace contextRef="#ctx0" brushRef="#br0" timeOffset="97571.58">31503 5655 8 0,'2'-4'97'0,"2"-1"-85"0,-4 0-7 0,2 0-16 16,2 0-72-16</inkml:trace>
  <inkml:trace contextRef="#ctx0" brushRef="#br0" timeOffset="97729.58">31503 5655 39 0,'78'-111'61'0,"-78"97"65"0,0 0-92 16,0-1-1-16,7 0-16 0,3 1 3 0,-2-4-11 15,1 4-7-15,1 3-3 0,2-2-36 16,-1 0-68-16</inkml:trace>
  <inkml:trace contextRef="#ctx0" brushRef="#br0" timeOffset="97888.59">31803 5255 48 0,'6'-14'105'0,"4"-2"-39"0,-2-1-48 15,3 0 7-15,1 3-22 0,1 1-4 16,3 0-65-16,1-4-76 0</inkml:trace>
  <inkml:trace contextRef="#ctx0" brushRef="#br0" timeOffset="98029.6">32034 4979 47 0,'4'-12'102'0,"0"0"-89"16,3-1 5-16,-3 0-14 0,4 3 5 15,0-2-10-15,3 0-72 0</inkml:trace>
  <inkml:trace contextRef="#ctx0" brushRef="#br0" timeOffset="98313.62">32446 4494 28 0,'10'-9'-28'15,"-4"0"117"-15,2 0-53 0,1 1-17 16,-3 0-20-16,4 0-12 0,3 1-40 16</inkml:trace>
  <inkml:trace contextRef="#ctx0" brushRef="#br0" timeOffset="98449.63">32685 4289 16 0,'9'-8'8'0</inkml:trace>
  <inkml:trace contextRef="#ctx0" brushRef="#br0" timeOffset="98608.64">32834 4148 0 0,'0'-8'105'0,"4"-2"-78"16,0 2-11-16,5-2-12 0,-5 4-5 15,2 1-5-15,2 1-11 0,1 0-72 16</inkml:trace>
  <inkml:trace contextRef="#ctx0" brushRef="#br0" timeOffset="98760.64">32834 4148 1 0,'110'-119'197'16,"-110"106"-161"-16,0 0 31 0,4-2-27 16,2-3-16-16,0 0-1 0,-2-2 0 15,3 2-5-15,-1 3-9 0,2 3-11 0,4 3-5 16,-1 4-33-16,5 2-43 15,1-1-49-15,-5-3-42 0</inkml:trace>
  <inkml:trace contextRef="#ctx0" brushRef="#br0" timeOffset="98897.65">33093 3822 118 0,'0'-8'116'0,"-5"-2"-65"0,5 1 9 16,0 1-32-16,0 0-5 0,0 1-4 16,0 2-7-16,2 1-2 0,-2 2-7 0,3 2-11 15,5 0-49-15,0 0-31 0,0 2-46 16</inkml:trace>
  <inkml:trace contextRef="#ctx0" brushRef="#br0" timeOffset="99024.66">33093 3822 29 0,'26'-36'134'0,"-28"33"-43"0,2-2-55 15,0 3-9-15,0-1-16 0,0 0-6 16,0 1-5-16,0 1-12 0,7 0-41 0,1-1-30 16,0-3-48-16</inkml:trace>
  <inkml:trace contextRef="#ctx0" brushRef="#br0" timeOffset="173476.92">18619 2154 11 0,'0'0'5'0,"0"0"-4"16,-3-3 41-16,1 0 3 0,0 0-30 16,0 1 5-16,0-1-4 0,-2-1 0 15,2 2-3-15,0-1 3 0,-2 1 1 0,2 1 3 16,0-2-6-16,-2 0-1 0,1 2 2 15,1 0 7-15,-2 0-9 0,4 1-3 16,-4-1-3-16,2 1-5 16,0 0-1-16,-2 0-1 0,0 0 2 0,2 0 1 15,-5 0-2-15,5 0 0 0,-4 2 3 16,4-1-2-16,2 0 2 0,0-1 1 15,0 1 0-15,0-1-1 0,0 0 6 16,0 0 4-16,2 0 0 0,13-9-1 16,12-6-5-16,8-8-2 0,6-4 2 0,7-6-5 15,5-1 0-15,-1 1-1 0,-4 2-14 16,-7 2 22-16,-6 5-4 0,-10 4-6 15,-2 6 2-15,-9 3-1 0,-4 6-1 16,-3 3 0-16,-3 2 0 0,-4 0-1 16,0 2-1-16,0 16 3 0,-6 4 1 15,-3 6 2-15,1 4-3 0,-2 2 3 16,6 0-2-16,4 3 0 0,0-3 9 15,2-1-15-15,8-3 3 0,2-7 1 16,5-2-1-16,-1-4 2 0,5-2 0 0,-2-1-2 16,1-3-9-16,3-2-18 0,0-2-21 15,0-4-33-15,1-3-33 0,-7 0-54 16</inkml:trace>
  <inkml:trace contextRef="#ctx0" brushRef="#br0" timeOffset="174064.95">17564 1786 26 0,'-2'-8'41'16,"-2"4"3"-16,0 1 6 0,2 0-18 15,-2 3 2-15,2 0-7 0,2 0-8 16,-4 5-15-16,2 11 0 0,-1 5 8 0,-3 6 1 15,4 5-2-15,-4 5 0 0,4 1 1 16,-2 0 9-16,2-4-8 0,2-4 4 16,0-6-14-16,6-7 0 0,2-5 3 15,5-5-1-15,-1-7 0 0,5 0 11 16,1-2 0-16,7-15 1 0,0-7-6 15,2-4 1-15,-1-8-4 0,-1-5 3 0,-2 0-15 16,-2-2 23-16,-5 2-5 16,-3-1-8-16,-1 0-3 0,-6 0-1 15,-2 2 0-15,1-2-4 0,-5 4 4 0,0 0-2 16,0 3-4-16,0 4-13 0,0 10-11 15,0 9-12-15,0 12-2 0,0 11-32 16,0 17-17-16,0 7-37 0</inkml:trace>
  <inkml:trace contextRef="#ctx0" brushRef="#br0" timeOffset="175213.02">27439 7901 2 0,'2'-2'10'0,"0"0"-7"0,-2-2 86 15,0-1-74-15,0-1 10 0,0 3 1 0,0-2-4 16,0 1-6-16,-4 2 0 0,-2-1 2 15,0 0-1-15,-1-1 3 0,-1-1-2 16,0 2 6-16,0-1-3 0,-1 0-3 16,1 2 0-16,-2-1 1 0,1 3-6 15,1-1-2-15,-2 1-3 0,2 0-5 0,-3 0 4 16,1 0-2-16,0 0-1 15,5 1 3-15,1 2-3 0,4 2-1 0,0-2-5 16,13 1 2-16,9-3 3 16,18-1 0-16,11 0 0 0,7 0 1 15,13 0-3-15,-1 0 1 0,0-1-2 0,-2 0 1 16,-6 1 0-16,-6 0 1 0,-8 0-2 15,-9 0-1-15,-10 0 2 0,-6 0 0 16,-11 0-1-16,-4 0 0 0,-8 0 0 16,2 1 0-16,-2 1-7 0,0 0-1 15,-2 5-6-15,-8-1-4 0,-7 3-22 0,1 0-19 16,-5 1-23-16,1-3-26 0,-1-4-22 15</inkml:trace>
  <inkml:trace contextRef="#ctx0" brushRef="#br0" timeOffset="175394.03">27737 7918 52 0,'0'9'92'0,"-9"5"-51"16,-5 6 8-16,-5 5-2 0,-3 7 30 0,-5 4-39 15,4 6-5-15,0 9-10 0,3 4-7 16,5 8-11-16,1 4 0 0,5 2-3 15,7 2-2-15,2-1-13 0,9-3-25 16,9-4-47-16,5-8-89 0</inkml:trace>
  <inkml:trace contextRef="#ctx0" brushRef="#br0" timeOffset="7081.07">8256 11093 54 0,'0'-3'14'16,"0"1"-5"-16,0-2 101 0,-4 1-66 15,-2 1-22-15,-3 1 18 0,5-1-1 0,-2 1-12 16,2 0-2-16,0 0-1 0,0 0-6 16,2-1-2-16,-5 1 4 15,3 0-4-15,0-1-4 0,0 1-2 16,2 1 2-16,0 0-1 0,-2 0-2 0,0 0-6 15,0 0 3-15,-1 0-2 0,3 0 0 16,0 0-2-16,2 1 2 0,-2-1-1 16,2 0-2-16,0 0-2 0,0 0 4 15,0 1-2-15,0-1-1 0,0 2-3 16,0-1 2-16,6 1 5 0,7-1-2 0,3 0-1 15,7-1 1-15,2 0 2 0,4 0-3 16,4-1-2-16,4-3 0 16,7 0 3-16,7 0-2 0,1-1 0 15,6 2 0-15,4 0 3 0,-2 1-3 0,4 0-2 16,2 0 3-16,2 1 1 0,-4 0-3 15,0 1 0-15,-2 0 0 0,-10 0 2 16,0 0-2-16,-1 0-1 0,3 0 3 16,4 0 1-16,0 0-3 0,0 0 0 15,4 0 1-15,0 0 2 0,6 0-2 0,0-3-1 16,2-2 1-16,-3 1 2 0,-5 0-2 15,0 0-1-15,-4 0 1 0,-5 3 2 16,1-3-3-16,-2 1 0 0,-9 0 2 16,-4 1 1-16,-8 1-3 0,-6 0 0 15,-6 1 1-15,-9 0 2 0,-2 0-3 16,-6 0 0-16,1 0 1 0,-3 0 2 15,0 0 0-15,0 0-2 0,0 0 3 16,0 0 0-16,-3 0-2 0,-1 0-3 16,-2 0 1-16,0 4 1 0,0 1-9 0,4 1-4 15,0 1-7-15,-3-2-8 0,5 1-23 16,0 0-38-16,0 1-63 0,7-5-69 15</inkml:trace>
  <inkml:trace contextRef="#ctx0" brushRef="#br0" timeOffset="8341.14">10400 10812 0 0,'-2'0'130'16,"-5"0"-76"-16,-1 0-10 0,2 0 4 15,0 0-6-15,0 0 0 0,-1 0-9 16,3 0-6-16,-4 0-2 0,6 0 2 16,-2 0-4-16,2 0-5 0,0 0-2 0,2 0-1 15,0 0-4-15,0 0-4 0,0 0-2 16,0 0-1-16,0 5-5 0,-5 9 2 15,1 5-1-15,2 1 3 16,0 5-2-16,2 4-2 0,-2 2 1 0,2 7 3 16,0 2-3-16,0 1-1 0,0 1 2 15,0-2-1-15,0-2 1 0,0-5-2 16,2-3 1-16,0-4 2 0,0-6-1 15,-2-5-3-15,2-7 2 0,-2-4 2 16,0-1-2-16,2-3-2 0,-2 0 3 0,0 0 1 16,5 0-6-16,-3-3-4 0,0-6-8 15,2-3-3-15,-2-2-7 0,4 3-9 16,-4 0-5-16,2 0-16 0,0 0-37 15,-1-3-32-15,-1-5-30 0</inkml:trace>
  <inkml:trace contextRef="#ctx0" brushRef="#br0" timeOffset="9104.19">10420 10789 2 0,'0'0'97'0,"-4"0"6"16,4 0-58-16,0 0 0 0,0-1-4 15,0-4-14-15,8 0-1 0,5-1-10 0,-1 1-3 16,5 2 6-16,4-2-5 0,5 1 0 16,5 2-4-16,7 2 3 0,3-3-6 15,9 3-4-15,3 0 8 0,5 0 0 16,-2 0-6-16,0 0-1 0,-2 0 0 15,-1 2 0-15,-1 3-1 0,-2-3-2 16,-1 0 0-16,3-1 1 0,-5-1 0 16,1 0-4-16,-5 0 4 0,-1 0 0 15,-7 0-1-15,-6-3-1 0,-9-1 0 16,-7 2 0-16,-7-1 1 0,-6 3-3 0,0 0 8 15,0-1 2-15,0 1-6 0,0 0 1 16,0 0 3-16,0 0-1 0,0 0-1 16,-2 0-1-16,2 0-2 0,-2 0 0 15,2 3 0-15,-2 2-2 0,0 2 2 16,2 2 2-16,0 2-1 0,0 5-3 0,0 1 2 15,0 5 3-15,-2 2-4 0,0 2-2 16,0 5 4-16,2 0-1 16,0 8-1-16,0 0-1 0,4 2 1 15,-2 1 2-15,6-2-1 0,-2-1-3 0,0-3 2 16,3-5 2-16,-1-3-2 0,0-2-2 15,1-6 2-15,-1-3 2 0,0-5-2 16,2-5-2-16,-1-3 2 0,-3-2 2 16,-4-1-1-16,2-1-2 0,-4 0 0 15,0 0 7-15,2-2-4 0,-2-3-1 0,0-1 1 16,0 2 1-16,0-3-1 0,-2 2-2 15,-6-1 1-15,-3 0 2 16,-1 0-3-16,-4 3-1 0,-5-3 1 16,-4 1 1-16,-6 1-1 0,-4-1 0 0,-11 2-1 15,-7 2 2-15,-9 1-1 0,-11 0-2 16,-5 0 1-16,1 3 2 0,3 4-1 15,10-2-2-15,12 2 3 0,7-3 2 16,9 3-2-16,10-2-1 0,7-2 1 16,11 2 2-16,4-3-3 0,4 0-4 15,0 3-1-15,8 2-3 0,6 0-22 0,7 3-28 16,6-7-56-16,-2-1-212 0</inkml:trace>
  <inkml:trace contextRef="#ctx0" brushRef="#br0" timeOffset="10658.28">8227 12555 90 0,'2'0'35'15,"6"0"-10"-15,-3 0 10 16,-1 0-1-16,2-4-3 0,-2 3-2 0,4 1-6 16,-4-2-5-16,5 0 3 0,-1 1 1 15,-2-1-4-15,0 1-3 0,3 0-3 16,1-1 1-16,0 2-1 0,5 0-4 15,-1 0-2-15,5 0 0 0,4 0 1 16,1 0-5-16,5 0 2 0,7 0-2 16,-1 0 2-16,10 0-3 0,5 0 19 0,1 1-10 15,7-1-5-15,2 2 1 0,4 0 0 16,0-1-4-16,3-1 2 15,-1 0-4-15,-6 0 0 0,-7 0 3 16,-3-2-1-16,0 0-3 0,-5 0 1 0,-1 1 2 16,1 0-1-16,-4 1-1 0,-1 0 0 15,-1 0 3-15,0 0-1 0,3 0-1 16,1 0 1-16,2 0 1 0,1 0 0 15,3 0-2-15,-1 0 0 0,2 0 2 16,-1 0 0-16,-3-1-3 0,1 1 0 0,-5 0 3 16,-5 0-2-16,-2 0-1 0,-6 0-1 15,-4 0 1-15,-3 0 1 0,-3 0-2 16,-2 0 1-16,-5 0 3 15,-6 0-1-15,0 0-3 0,1 0 2 0,-3 0 2 16,2-2-2-16,-4 0-2 0,0 1 1 16,0 0 2-16,0 1-1 0,-2 0-2 15,2 0 0-15,-2 0 3 0,0 0-1 16,0-1-2-16,0 1 1 0,0 0 1 15,0 0 2-15,0 0-1 0,-6 0-3 0,0 0 1 16,-2 2 1-16,3 3-4 0,1-3 3 16,0 3-9-16,4 0-11 0,-2 1-17 15,2-1-13-15,0-2-24 0,0 0-44 16,0-3-73-16</inkml:trace>
  <inkml:trace contextRef="#ctx0" brushRef="#br0" timeOffset="11054.3">10207 12211 88 0,'0'0'117'0,"0"0"-68"0,0 0 11 0,0 0-11 16,0 4-23-16,0 6-4 0,0 6 4 15,0 5-10-15,0 0 1 0,0 4-1 16,0 4-6-16,0 6 5 0,-6 4 5 16,4 0 2-16,0-1-11 0,-2 1-6 15,4 0 0-15,0-3-2 0,0-1-2 16,0-6 2-16,0-2 0 0,0-3-3 15,4-7 0-15,0-2-1 0,2-4 2 16,-1-1-1-16,-1-5-5 0,2-1-3 16,-2-3-5-16,2-1-9 0,3 0-6 15,-1-1-7-15,2-8-11 0,-2-2-13 0,1-1-30 16,-5-2-25-16,0-3-41 0</inkml:trace>
  <inkml:trace contextRef="#ctx0" brushRef="#br0" timeOffset="11809.34">10238 12216 154 0,'-4'0'48'0,"4"0"1"0,0 0 6 0,0 0-13 15,0 0-16-15,0 0-15 0,11 0 2 16,5 0 4-16,1 0-6 15,8 0 2-15,3 3-2 0,6 0-4 16,5 0 2-16,4-2 6 0,1 3-10 0,9 0-1 16,11-3 1-16,9-1 25 0,1 0-27 15,-1 0-1-15,-3 0 1 0,-4 0-3 16,-2 0-1-16,-2 0 2 0,-2-2 0 15,-4-1 1-15,-4-1-3 0,-7 0 0 16,-4 0 3-16,-10 1-1 0,-6 0-1 0,-6 1 0 16,-5 1 2-16,-3-2-1 0,-3 3 1 15,-2 0 2-15,0 0 3 0,-6 0 2 16,2 0-2-16,-2 0-4 15,0 0 7-15,0 0-2 0,0 0-1 0,0 0-2 16,0 0 2-16,0 0-3 0,0 0-1 16,0 0 0-16,0 0-1 0,0 0-1 15,0 6-3-15,-6 2 3 0,2 2 0 16,0 4 0-16,0 2-2 0,0 1 1 15,-3 3 1-15,-1 4-3 0,2 1 2 0,2 4 2 16,0 4-4-16,4 4 3 0,0 2-2 16,6 3 2-16,2-5 1 0,5 2-1 15,1-3-2-15,0 0 1 0,1-2 1 16,-3-2-1-16,7-4-1 0,-5-6 1 15,-1-4 1-15,1-7 1 0,-5-3-4 16,-7-5 2-16,0-3 2 0,-2 0-1 16,0 0 4-16,0 0-1 0,0 0-1 15,0-7 0-15,-4-1-3 0,-5 1 1 16,-5-3 0-16,-5 2 0 0,-4 0-3 15,-5 0 1-15,-8 2-1 0,-1-1-3 0,0 2 2 16,0-1 2-16,4 4 2 0,-11 0 0 16,1 2-3-16,-9 0 2 0,-6 0 1 15,-2 0-2-15,-2 4 1 0,0 5-1 16,7 0 2-16,7 1 1 0,13-3-3 15,10 1 1-15,13-3 2 0,3 0-3 16,5 0-2-16,2 1-1 0,0 2-13 16,2 1-16-16,0 1-25 0,2-2-39 15,2-4-151-15</inkml:trace>
  <inkml:trace contextRef="#ctx0" brushRef="#br0" timeOffset="12797.4">8393 14097 144 0,'-3'0'54'0,"3"1"-20"16,0-1 9-16,-2 0 1 0,2 0-8 15,0 0-16-15,0 1-11 0,0 1 9 16,7-1 7-16,1 0-8 15,6 1 1-15,-3-2 1 0,7 0-3 0,-1 0-3 16,8 0-1-16,-5 0 1 0,7 0-4 16,10 0-1-16,3-4-1 0,7 3 13 15,3 0-14-15,4 1-4 0,1 0-1 16,9 4-1-16,7 5 2 0,3 2 2 15,3 0-6-15,-5-1 0 0,0 0 4 0,1-2 0 16,-3 1-2-16,2-4-2 0,3-1 4 16,-7-2-2-16,-4-2 0 0,-8 0 0 15,-9 0 1-15,-9 0 0 0,-12-5-1 16,-7 0 1-16,-11-1-1 0,-6 0 3 15,-2 2 3-15,0-2-4 0,0 0 0 16,0-1 0-16,-2 2-2 0,0 3 1 16,2-2 0-16,-2 4 0 0,2 0-3 15,0-1-2-15,0 1 0 0,2 0-2 16,2 0-3-16,1 0-6 0,-5 0-3 0,0 5-6 15,0-2-13-15,0 2-18 0,0-1-39 16,0-3-78-16</inkml:trace>
  <inkml:trace contextRef="#ctx0" brushRef="#br0" timeOffset="13441.44">10224 13811 102 0,'0'0'30'0,"-2"0"9"0,-4 0-1 15,4 0 6-15,-5 0 8 0,7 0-13 16,-2 1-9-16,0-1-2 0,2 2-1 16,-2 1-12-16,0 5 3 0,2 1 2 0,-4 4 3 15,0 3-7-15,4 7-3 0,-2 1 11 16,0 3 5-16,2 3-20 15,0-3-6-15,0 4 5 0,2-2-2 16,2 1-2-16,2 2-2 0,2 5-1 0,-3 0 0 16,1-3 18-16,-2-4-13 0,-4-10-5 15,2-4-1-15,-2-6 2 0,0-2-2 16,0-4-2-16,0-4 0 0,0 0-8 15,0 0-3-15,0 0 0 0,0 0-6 16,2-8-12-16,0-1-13 0,4-1-15 0,-2-5-17 16,3-5-33-16,-1-4-100 0</inkml:trace>
  <inkml:trace contextRef="#ctx0" brushRef="#br0" timeOffset="14185.48">10294 13742 67 0,'0'-2'144'0,"-2"1"-88"0,0 1-3 16,-2-1 2-16,4 1-15 15,0-1-8-15,0 1-12 0,0 0-16 0,10 0 2 16,5 0 10-16,10 0-2 0,1 2-2 16,10 1 13-16,3 1-8 0,6 1-1 15,15-2-7-15,6-2 4 0,13-1 8 16,4 0-14-16,-1 0-6 0,-5-2 4 15,-5-5-3-15,-2 2 3 0,-3-4-4 0,-3 2 3 16,-8-1-1-16,-5 0-3 0,-14 2-1 16,-12-1 2-16,-10 3 1 0,-7 0 2 15,-8 1 3-15,0-1-1 0,0-2-1 16,-4 1-5-16,0 2 0 0,-5-1 1 15,7 4 1-15,0 0 0 0,0 0-3 16,2 0 1-16,0 0 0 0,0 0-1 16,0 0-1-16,0 0 2 0,0 1 0 15,0 5 1-15,0-2-2 0,0 2 1 16,0 0 2-16,0 1-1 0,0 2-1 0,-2 4 0 15,2 2 2-15,-4 6-1 0,0 5-2 16,0 1 1-16,0 6 1 0,2 0 0 16,2 3-2-16,0 6 1 0,0 2 1 15,2 3-1-15,6-2 2 0,2-4-3 16,3-7 3-16,-1 0-1 0,3-6-2 15,-1 1 0-15,0-5 2 0,3-1 0 16,-7-5-1-16,1-5 0 0,-7-2 1 16,-2-6 0-16,0-4-2 0,-2-1 2 15,0 1 2-15,0-1 2 0,0 0 1 0,0 0 4 16,0 0-2-16,-8 0-5 0,1 0-3 15,-3 0 0-15,0-1 3 0,2 0-4 16,-1-3 0-16,1 2 1 0,-2-1 1 16,-1-1 2-16,-3 0-5 0,-5 0 2 15,-4 0 2-15,-5-2-1 0,-8 1-2 0,-9-1 1 16,-9-1 0-16,-12 0 1 15,-4 4-2-15,-9 3-2 0,-3 0 3 16,9 6 0-16,15 4-1 0,23 0 3 16,21-2-4-16,3 1 4 0,3-1-10 0,0 1-5 15,-5 1 3-15,7-5-11 0,4 4-5 16,2-1-17-16,0-1-16 0,4 2-42 15,0-3-154-15</inkml:trace>
  <inkml:trace contextRef="#ctx0" brushRef="#br0" timeOffset="15218.54">8488 15781 165 0,'0'0'76'0,"0"0"-30"0,0 0-7 16,0 0-2-16,4 0-11 0,4 0-19 15,2 0 10-15,5 0 3 0,8 0-6 16,1-1-5-16,3-1 2 0,8-3 18 0,7 2-12 15,1-2-10-15,9 0 12 0,-1 0 0 16,3-1-6-16,4 1 0 0,2-3-3 16,0 4-6-16,0-1 2 0,0 3-2 15,2 0-3-15,6-1 2 0,0-1 6 16,7-4-9-16,-7 0 1 0,-2-2 0 15,-8 3 3-15,-4-2-4 0,-7 4 0 16,-10 0 1-16,-10 3-1 0,-6-1 0 16,-2 3 0-16,-5-3 1 0,3 0 1 15,5 0-2-15,1-2 0 0,6 0 1 0,-2 0 2 16,0-1-4-16,-11 2 2 0,-3 3-1 15,-9-1 1-15,2 1-1 0,-4 0 0 16,-2-1 0-16,2 2 0 16,-2 0-2-16,0 0 2 0,0 0-3 0,0 0-1 15,0 0-9-15,0 3-4 0,0 1 1 0,-2-2 0 16,2 2-8-16,0 0-11 15,0 1-3-15,2-2-6 0,9-1-32 16,1-2 4-16,7 0-134 0</inkml:trace>
  <inkml:trace contextRef="#ctx0" brushRef="#br0" timeOffset="15754.57">10160 15350 15 0,'-4'-6'150'16,"4"1"-84"-16,-4 0-10 0,-1 3 2 16,5 1-14-16,-4-1-4 0,4 2-3 15,-2 0-11-15,2 0-6 0,0 3-11 0,0 10 12 16,0 9 1-16,0 2-9 0,0 5-4 15,-2 3 3-15,-2 5-6 0,-2 6-1 16,0 3 7-16,-3 1 2 16,7-1-9-16,2-5-4 0,0-4-1 0,0-4 2 15,0-8 0-15,0-2-2 0,4-4-1 16,5-7 2-16,-3-3-1 0,0-5-4 15,2-2-6-15,1-2 0 0,1 0-8 16,0-6-8-16,3-4-7 0,-1-4-15 16,1-1-14-16,-1-2-33 0,-2-4-67 0</inkml:trace>
  <inkml:trace contextRef="#ctx0" brushRef="#br0" timeOffset="16440.59">10311 15299 224 0,'-2'-3'40'15,"-2"3"-6"-15,4 0 13 0,0 0-15 16,0 0-7-16,0 0-3 0,6 0-4 15,6 0 6-15,9 0-8 0,4 0-3 16,4 0-1-16,10 2-3 0,8-1 9 16,5-1-1-16,6 2-6 0,4 1-2 15,-2-2 0-15,2 3 7 0,-2-3-9 16,2-1-5-16,4 0 6 0,6 0 4 15,1-1-8-15,-5-5-3 0,-8 0-2 0,-6 0 2 16,-3-2 1-16,-9 2-1 0,-5 1-2 16,-4 0 3-16,-8 1-2 0,-9 2 0 15,-7 1 1-15,-9 0-2 0,0 1 8 16,-9 0-5-16,-7 0-4 0,-1 0 4 15,3 0 0-15,-1 0-2 0,5 3 0 16,4 2 2-16,0 0 0 0,1-1-3 16,1 1-1-16,4 1 3 0,-2 3 0 15,2 3-2-15,0 2-1 0,0 3 4 16,0 0-1-16,2 4-1 0,2 0-1 15,-1 4 2-15,-3 0-2 0,2 3 1 0,-2 2 2 16,2 8-4-16,-2 2 3 0,4 1 7 16,0-3-3-16,2-4-5 0,2-3 1 15,1-2-2-15,1 1 1 16,2-3 1-16,3-4 0 0,-3-5-3 0,1 0 2 15,-5-8-1-15,-4-2 1 0,-2-2 0 0,0-4-2 16,-2-1 2-16,0-1 2 16,0 0-2-16,0 0 1 0,-4 0 0 15,-6 0 0-15,-5-2-2 0,-1-4 0 16,-7-2 2-16,-8 0 0 0,-8-3-2 0,-13 1-1 15,-10-2-5-15,-12 0-10 0,-11 0-2 16,-8 0-8-16,-13 5-12 0,-7 7-8 16,1 0-6-16,13 8 53 0,22 6 37 15,30-4-3-15,16 1-24 0,10 0-9 16,11 0-1-16,-1-1-1 0,1 1 1 0,6-2-4 15,0-3-7-15,4 3-14 0,0-6-22 16,4-2-70-16,4-1-181 16</inkml:trace>
  <inkml:trace contextRef="#ctx0" brushRef="#br0" timeOffset="17473.66">11747 10968 43 0,'0'0'-2'0,"0"0"0"16,0 0 31-16,0 0 59 0,3 0-42 15,3 0-24-15,4 0 0 0,7-1 0 16,7-2 2-16,9-1-1 0,5 2 2 0,7-1-2 15,9 1-10-15,10-2-1 16,12 1 3-16,15 0 22 0,11-1-20 16,3-1-7-16,-4 1 1 0,-3-1-8 15,-12 2-2-15,-5 3 1 0,-2 0 1 16,-1 0-3-16,-1 3 0 0,-5 4 1 0,-8 0 0 15,-8 2-3-15,-11 0-11 0,-10 0 1 16,-10 0 1-16,-14 0-10 0,-9 1-28 16,-2 0-12-16,-2 0-18 0,-9-2-99 15</inkml:trace>
  <inkml:trace contextRef="#ctx0" brushRef="#br0" timeOffset="18126.7">11611 12500 53 0,'-10'0'49'15,"-1"0"3"-15,3 0 21 16,-2 0-19-16,4 0-5 0,-1 0-8 15,3 0-3-15,0-1-6 0,4 0 0 0,0 0-6 16,0 1-19-16,6 0-6 0,13 0 5 16,14 0 7-16,6 0-5 0,11 0-1 15,8 0-4-15,8 0 4 0,10 0-2 16,13 0-3-16,10 0 5 0,9 0 0 15,-3 0-7-15,-1 0 0 0,-7 0 2 16,-2 0-1-16,-8 0 1 0,-7 2-3 0,-3 2-3 16,-13 2 0-16,-6 0-16 0,-9 1-9 15,-9 0 2-15,-3 0 8 16,-10 1-25-16,-9 1-24 0,-7-1-33 15,-7 2-69-15</inkml:trace>
  <inkml:trace contextRef="#ctx0" brushRef="#br0" timeOffset="18782.74">11419 14099 4 0,'0'-2'82'0,"0"-1"-38"15,0 0 21-15,0 0 1 0,0 0-20 16,-2 0-4-16,-4-1-5 0,1 1-5 16,1 1 2-16,0-1-5 0,2 2-10 0,0 0-1 15,2 1-4-15,0 0-11 0,0 0-5 16,10 0 1-16,9 8 10 0,6-1-4 15,16 2-2-15,11 0 0 0,16-4 2 16,17-4-3-16,12-1 0 0,10 0-1 16,7-2 2-16,0-5-1 0,8 0-2 15,2 0 1-15,-9 1 2 0,-5 1-2 16,-13 1-3-16,-16 2 1 0,-11 1-9 15,-10 0-4-15,-12 1-14 0,-11-1 6 16,-8 1-5-16,-13 0-22 0,-10 0-51 16,-6 3-120-16</inkml:trace>
  <inkml:trace contextRef="#ctx0" brushRef="#br0" timeOffset="19603.79">11671 15532 6 0,'-6'2'4'15,"2"2"61"-15,-5-2-22 0,5-1-6 0,0 2 4 16,-4-3-2-16,6 0-2 0,-4 0 5 16,1 0-8-16,1 0-5 0,0 0-3 15,2 0 0-15,0 0 0 16,2 0-9-16,0 0 1 0,0 0-3 0,0 0-2 15,0 0-3-15,8 0-4 0,11-5 4 16,10-5 1-16,8-2 0 0,11 0-2 16,9-1-1-16,18 0-1 0,8-1-1 15,18 2 3-15,8 0 6 0,5 4-10 16,4 1-3-16,-11 3 0 0,-5 2 2 0,-5 2-2 15,-6 0 4-15,2 0 2 0,-6 0-3 16,-5 3-3-16,-9-1-2 0,-9-1 1 16,-15-1 2-16,-7 1-2 0,-15-1-2 15,-13 2 1-15,-6-2 0 0,-6 3 0 16,-2 0-3-16,5 2 1 0,-3 2 1 15,0 1-2-15,-2-2 1 0,0 1-1 16,0-4 0-16,0-2-2 0,2 1 2 16,-2-2-4-16,0 1 0 0,0 0 0 15,0-1-9-15,0 0-6 0,0 0-15 0,0 0-25 16,4 0-40-16,0 0-108 0</inkml:trace>
  <inkml:trace contextRef="#ctx0" brushRef="#br0" timeOffset="21166.88">17560 11461 184 0,'0'0'43'16,"0"0"-6"-16,0 0-19 0,2 2-7 15,0 6 22-15,0 6-8 0,3 5-3 16,-3 9-3-16,4 6-2 0,0 10 16 0,4 7-13 16,1 7-1-16,-1 10 2 0,2 8-3 15,-1 9-5-15,-1 5 0 0,-2 2-8 16,5 4 1-16,-3 6-4 0,-4 5 3 15,5 4 16-15,-5 3-10 0,2-6-10 16,4-6 3-16,-1-7-2 0,-1-6-1 0,0-10 1 16,-3-8 2-16,-1-8-4 0,-6-6 1 15,0-4 0-15,0-2-4 16,-6-3 10-16,-3-5-7 0,-1-4 0 15,0-7 3-15,-1-7-2 0,3-6-1 0,0-5 0 16,4-3 1-16,0-2 0 0,2-4-2 16,2-2-3-16,0 1-3 0,0-4-6 15,0 0-7-15,0 0-6 0,10-5 3 16,6-10-26-16,3-8-29 0,2-7-112 15</inkml:trace>
  <inkml:trace contextRef="#ctx0" brushRef="#br0" timeOffset="22475.95">17657 11459 49 0,'-2'0'97'15,"-4"0"-45"-15,6 0-6 0,0-1 5 16,-2-2-12-16,2 0-4 0,0-1-2 16,0 3-6-16,0-1-4 0,0 2-10 0,10 0-6 15,9 0 7-15,4 0 6 16,6 4 0-16,2 11-5 0,0 5 3 15,6 10-4-15,0 6 3 0,6 11 3 16,-1 6-8-16,3 10-3 0,5 4 4 16,2 4-7-16,3 3-2 0,5-2 2 0,9 1-5 15,3-4 0-15,6-2 0 0,1-3 1 16,0-3 0-16,3-2-3 0,-5-4 0 15,-5-3 2-15,-10-7-4 0,-10-6 3 16,-11-4-1-16,-8-8 1 0,-12-5 0 16,-7-4-1-16,-5-9-6 0,-7-3 7 0,-2-3 1 15,0-3-2-15,0 0 4 16,0 0 1-16,-4 0-3 0,-3 0-2 15,3-5 0-15,0 0 4 0,4 2-2 16,-4-1-2-16,2-1 0 0,0 4 3 0,2-1-2 16,0 1-1-16,-2 1 0 0,2 0 2 15,-2-1 0-15,2 1-3 0,-4 0 0 16,4 0 3-16,0 0-1 0,-5 0-1 15,3 0-2-15,0 0 3 0,2 0-2 16,0 0-2-16,0 0 1 0,0 0 4 0,0 0-3 16,0 0-4-16,0 0 2 0,-2 0 2 15,2 0 1-15,0 0-4 16,0 0 3-16,0 0 2 0,0 0 1 15,0 0-1-15,0 0 0 0,-2 0 4 0,-2 0-2 16,0 0-3-16,-4 0-1 0,-5 0 3 16,1 4-1-16,-9 7-2 0,-4 3 1 15,-6 6 2-15,-6 7-1 0,-2 7-2 16,-11 5 2-16,-6 13 0 0,-10 9 0 15,-14 19 0-15,-11 8 0 0,-9 3 2 0,5-3 2 16,17-10 3-16,14-5 2 0,10-3-4 16,11-7-2-16,7-7-3 15,12-9 2-15,5-9-1 0,9-9-1 16,8-8 0-16,0-4-1 0,2-6 2 0,0-3-2 15,0-3 1-15,0-2-2 0,0 1 4 16,2 1-2-16,-2-1 0 0,0 0-2 16,0-2 4-16,0 0-1 0,0 0-2 15,0-2 1-15,0 0 0 0,0 0 0 16,0 0 0-16,0 0-6 0,0 0 1 0,0 0-7 15,0 0-1-15,0 0-6 0,0-2-2 16,0-1-4-16,2 0 1 0,2 1-6 16,-2 2-7-16,2-2-10 15,0 0-19-15,2-3-44 0,-4 0-46 0</inkml:trace>
  <inkml:trace contextRef="#ctx0" brushRef="#br0" timeOffset="39665.94">17769 13193 104 0,'-6'0'42'0,"4"0"4"0,-5-1 8 0,3-2-25 15,-2 3-7-15,4-1-4 0,-2 1 1 16,2 0-8-16,0 0-1 0,-2 0-4 15,2 0 8-15,-3 0-1 16,1 0 1-16,4 0-2 0,0 0 0 0,0 0-1 16,0 0-3-16,-2 0-1 0,2 0 1 15,-2 0-3-15,2 0-4 0,0 0 5 16,0 0 2-16,0 0-1 0,0 0-1 15,0 0 5-15,-4 0 3 0,0 0-4 16,-4 0-10-16,-5 0 1 0,1 0 1 16,-7 0 0-16,-3 0-2 0,-7 0 0 0,-7 0-1 15,-3 0 3-15,-4 0-2 0,-3 0 0 16,3 0 2-16,2 0-1 0,1 0-2 15,7 0 2-15,4 0 1 16,2 0 0-16,3 2-2 0,7 0 1 0,5-1 3 16,1-1-3-16,7 0-1 0,4 0 2 15,-2 0 1-15,2 0 1 0,0 0-4 16,0 1-1-16,0-1 1 0,0 0 0 15,0 0-4-15,0 0 3 0,0 0 2 16,0 1 0-16,0-1-1 0,0 0 0 0,0 1 3 16,0 2-2-16,0-1-1 0,0 1 0 15,0 0 2-15,0-1-1 0,0-1-2 16,0 1 1-16,0 0 1 0,0 1-2 15,0-2 1-15,0-1 1 0,0 0 1 16,0 0 1-16,0 0-2 0,0 0 4 16,0 0-3-16,0 0 3 0,0 2-3 15,0 1 2-15,0 2 0 0,0 0-1 16,0 0-3-16,-2 4 4 0,0 4-2 15,0 6-2-15,0 4 1 0,0 8 0 0,-2 7 1 16,-3 7 0-16,1 11-1 0,-4 8-1 16,0 7 2-16,-3 5 0 0,1 6-2 15,-1 1 0-15,3 1 2 0,-2-2-1 16,1-2 1-16,7-5 2 0,-2-4 2 15,0-8-3-15,4-5-1 0,0-5 3 16,2-7 1-16,0-7 3 0,0-6-8 16,0-9 4-16,0-10 0 0,0-4-2 15,2-4-1-15,-2-4-2 0,0 0 2 16,0-2 0-16,2 0-2 0,-2 0 1 0,2 0 4 15,0 0-4-15,0 0 0 16,2 0 0-16,0-2 2 0,-2 0-3 0,-2 0 0 16,4 0-1-16,-4 0 2 0,2 1-2 15,1-1-5-15,-3 1-6 0,4 1-1 16,0 0-12-16,2 0-15 0,0 0-19 0,5 0-22 15,-3 0-73-15,-4 0-117 16</inkml:trace>
  <inkml:trace contextRef="#ctx0" brushRef="#br0" timeOffset="40990.01">16802 15154 189 0,'0'0'64'0,"0"-1"-27"0,0-3 14 16,-3-2-4-16,1 1-21 0,-4 0-8 15,2 1 0-15,-4 0-1 0,-3 0-8 16,-1 2 2-16,2 1-1 0,-5-1 5 0,3 1-2 15,-5 1 1-15,1 0 0 16,1 0 3-16,-5 3-7 0,3 7 0 16,-4 0 0-16,1 5 0 0,3 3-3 15,3 0-1-15,3 3 2 0,9 0-3 0,2-2-4 16,0 1-2-16,11-3 2 0,3 1 1 15,7-3-3-15,4-3 0 0,4-4 1 16,2-5-5-16,2-3-5 0,0 0 8 16,-2-8 1-16,-2-4-3 0,-5-6 1 15,-1 0 2-15,-4-2 2 0,-5 0 0 0,-3 0 0 16,-5 2-1-16,-4-1 2 15,-2 2 2-15,0 0-3 0,-8 0-1 16,-3 2 2-16,-1 0 0 0,-5 1-3 16,-5 0 0-16,3 3 1 0,-4 3-2 0,7 5-3 15,3 2-1-15,1 1-1 0,8 0-6 16,2 11-14-16,2 3-18 0,0 4-28 15,8-2-58-15,6-4-109 0</inkml:trace>
  <inkml:trace contextRef="#ctx0" brushRef="#br0" timeOffset="41343.03">17339 15177 150 0,'0'0'132'0,"-4"0"-105"0,2 0-3 15,0 4 0-15,-2 5 3 0,2 4-1 16,-3 4-7-16,5 2-6 0,0 4-11 15,0 0 1-15,0-2-1 16,0-1 12-16,11-6-8 0,-3-3-2 0,2-5 0 16,1-5 1-16,3-1-2 0,-4 0 5 15,7-7 6-15,0-7-3 0,-3-3-3 16,-2-2-1-16,1-2-2 0,-3-2-3 15,-4 1-1-15,-1 0 1 0,-3 0-1 16,0 4-3-16,-2-2-8 0,0 3-13 0,0-2-24 16,0 0-35-16,0-1-55 0,0-6-57 15</inkml:trace>
  <inkml:trace contextRef="#ctx0" brushRef="#br0" timeOffset="42247.08">18180 13005 7 0,'2'-7'213'16,"-2"-2"-141"-16,0 4-26 0,0 2 17 16,0-1-16-16,0 2-11 0,0 0-10 0,0 1-6 15,0 1-8-15,0 0-10 0,0 8 1 16,-4 4 2-16,0 0 2 0,4 2-5 15,-4 1 1-15,2-1-1 16,0 3 2-16,2 0-4 0,-2 5 0 0,2 1 0 16,0-2 4-16,0 2-1 0,0-6-5 15,0 0 2-15,0-2 1 0,0-2-6 16,2-3-14-16,2 0-2 0,0-5-22 15,2-2-18-15,-2 0-19 0,3-3-43 16,-3 0-39-16</inkml:trace>
  <inkml:trace contextRef="#ctx0" brushRef="#br0" timeOffset="42434.09">18098 13113 172 0,'12'0'81'0,"5"0"-49"15,1 0 21-15,1 0-17 0,4 0-23 0,1 0-4 16,5 0-1-16,0 0-5 0,4 0-6 16,-6-3-27-16,0-3-57 0,-8-4-136 15</inkml:trace>
  <inkml:trace contextRef="#ctx0" brushRef="#br0" timeOffset="42991.13">18046 12335 54 0,'-2'0'164'16,"-2"0"-92"-16,4 0-8 0,0-2-4 0,0-1-21 15,2 1-22-15,10-1-5 16,5 2-3-16,1 0-7 0,5 1-2 16,0 0 2-16,0 0-2 0,1 0-16 15,3 1-37-15,-4 0-67 0,-4-1-147 0</inkml:trace>
  <inkml:trace contextRef="#ctx0" brushRef="#br0" timeOffset="44915.24">16787 12025 13 0,'-6'3'64'0,"4"-3"4"0,-4 0-41 0,1 0 12 15,1 0 8-15,-4 0-6 0,4 0-8 16,-2 0-5-16,2-3 1 0,-1 2-3 16,3-1-1-16,2 0 1 0,-2 0-4 15,2 1-2-15,0-1-8 0,0 2 1 16,0-2-4-16,0-1-3 0,0 2-2 0,4-2-1 15,7 0 0-15,3 1 0 0,5 1-2 16,2-2 0-16,3 2 2 0,5-2-1 16,2 1-3-16,11 1 2 15,-1 0 1-15,13 0 0 0,6 1-4 0,6 0 3 16,2 0-2-16,0 0 2 0,-2 0-1 15,-2 0 0-15,-1 2 2 0,-6 0-2 16,-1 2 0-16,-4-3-1 0,-5 1 3 16,-7 0 0-16,-9-1-4 0,-9 1 2 15,-9-1 1-15,-5 0 0 0,-6-1-3 0,0 2 1 16,-2-2 2-16,0 2-2 0,0 0 0 15,0 1-4-15,-6 3-1 0,-4-1-13 16,1 2-16-16,-1-1-21 0,0 1-41 16,-3-4-114-16</inkml:trace>
  <inkml:trace contextRef="#ctx0" brushRef="#br0" timeOffset="45983.3">16768 12035 97 0,'0'0'88'0,"-4"0"-54"0,4-4 12 16,0-1 0-16,-2 1-10 0,2-2-10 15,0-1-3-15,-2-2-5 0,2-1-3 16,0 0-2-16,0 0-2 0,0-3-1 0,0-3-2 16,2-2 0-16,4-1-3 15,1-4 1-15,-1 0-3 0,0-2 1 16,-4-2-1-16,2-3 0 0,0-3 1 15,1-5-5-15,1-2 1 0,0-6 2 0,-4-2-2 16,2-5-1-16,-4 1 1 0,0-2-5 16,0 3 2-16,-2 4 0 0,0 4 2 15,-2 9-1-15,0 6 4 0,2 8-4 16,-2 7 1-16,-1 6 4 0,-1 1-1 15,2 3 0-15,-2 2-4 0,4-2 5 0,0 2-1 16,0-2-1-16,2 2 0 0,-2 1 0 16,2 0-1-16,0 0-1 15,0 0-1-15,0 0 2 0,0 0 0 16,0 0-1-16,0 0 0 0,0 0 3 0,-2 0 2 15,-1 0-4-15,3 0 3 0,-2 0 1 16,2 0 1-16,0 0 2 0,0 0-2 16,0 0 1-16,0 0 2 0,0 0-7 15,0 0-1-15,7 0 0 0,3 0 0 16,13 0-1-16,-1 0 1 0,12 0 1 0,5 0-2 15,12 0 3-15,7 0-3 0,13-1 2 16,1 1-2-16,4 0 1 0,5 0 1 16,-2 0-2-16,-1 5 3 15,-1 1-2-15,-1 0-1 0,-4-1 3 0,-3 0 0 16,-7 1-2-16,-9 1-1 0,-5 0 2 15,-9 0 0-15,-8-1-2 0,-8 1 0 16,-9-2 0-16,-7 0-2 0,-7 1-3 16,0 1 0-16,0-1 4 0,-7 4-3 15,-3-1-4-15,2-1-1 0,0-1-7 0,3 0-10 16,-1-2-17-16,6 1-14 0,0-2-18 15,-2 1-31-15,2-4-54 0</inkml:trace>
  <inkml:trace contextRef="#ctx0" brushRef="#br0" timeOffset="46364.32">17945 11042 0 0,'0'-5'90'0,"0"-3"8"15,0 1-54-15,4 3 9 0,-2 2-5 16,-2 1-10-16,0 1-12 0,0 0-12 16,2 3-6-16,-2 11 14 0,0 6 1 0,0 4-6 15,0 3-3-15,2 6 2 0,-2 1-2 16,0 5-1-16,0 0 8 0,0 0-10 15,0-4-10-15,-2-6 3 0,0-2-2 16,2-4-1-16,0-3-1 0,0-4 1 16,0-2 1-16,0-5-5 0,0-2-5 15,0-3-3-15,2 0-16 0,4-4-10 16,2 0-9-16,1 0-26 0,1 0-62 15,-2-14-80-15</inkml:trace>
  <inkml:trace contextRef="#ctx0" brushRef="#br0" timeOffset="46940.35">17959 10964 14 0,'6'-2'140'0,"5"0"-109"0,3 2 26 0,3 0-6 15,3 2-9-15,7 5-14 0,6 3-5 16,5-2-1-16,5-1 14 0,7 0-18 15,1-4-7-15,1 0 2 0,6-3-7 16,6 0 2-16,6 0 7 0,5-8 0 16,-1 0-12-16,-8-1-4 0,-6 1 2 15,-10-1 2-15,-7 2 0 0,-8-1-3 0,-6 4 0 16,-10 1 0-16,-9 1 3 15,-10 0-2-15,0 1 5 0,0-1 3 16,0 2-6-16,0 0-3 0,0 0-2 0,-6 0 4 16,-2 5-1-16,-1 4 1 0,5 3-3 15,2 0 3-15,2 4-2 0,0 1 1 16,-2 5-2-16,2 2 2 0,0 5 2 15,-2 2-3-15,2 2 0 0,0 1 1 16,0-2 1-16,10 0-4 0,7-1 3 0,-3-2 0 16,5-5-3-16,-5-1 3 0,-1-4 0 15,1-4-3-15,-3-4 4 0,-5-2-2 16,-4-4-2-16,2-2 3 15,-4-1 1-15,0-2-2 0,0 0 2 16,0 0 6-16,-4 0-2 0,-8-2-6 0,-9-3-1 16,-6-2 1-16,-8 2 1 0,-13-1-2 15,-1 2-1-15,-11 1 0 0,-6-2-1 16,-3 1-5-16,-1 2 5 0,-2 1 5 15,8 1-4-15,2 0 2 0,12 0 2 16,11 4-3-16,8 2 0 0,14-2 1 0,9 1 0 16,0 3-14-16,8 2-23 0,0 0-9 15,0 0-24-15,6-4-66 0,8-3-131 16</inkml:trace>
  <inkml:trace contextRef="#ctx0" brushRef="#br0" timeOffset="47964.41">19042 11228 1 0,'0'-1'144'0,"0"-2"-72"0,0-1-34 16,0 2 12-16,0 0-13 0,11-1-13 15,1 3-2-15,5 0 2 0,3 0-6 16,7 0 0-16,2 0-6 0,6 0-2 16,7 5 5-16,3 0-5 0,9 4 2 15,2 0 1-15,1-2-3 0,1 1-2 0,-6 0-2 16,0 1-4-16,-3-2-1 15,-1 2 3-15,-5-4-2 0,-3 0-2 16,-5-4 3-16,-6 1 0 0,-5 0-3 16,-1-2-1-16,-8 1 2 0,-1 1 1 0,-1 0 0 15,-7 0-2-15,2 0 3 0,-2-1 2 16,-2 1 3-16,3 3-3 0,1-1 0 15,-2 2 2-15,-2 0-5 0,2-1 0 16,-4 4 1-16,0 0 2 0,3 2-3 16,-5 3 0-16,0 2 1 0,0 6 3 0,-9 2-5 15,1 7 1-15,-6 3 2 0,1 6 0 16,1 7-2-16,-1 6 1 15,5 7 11-15,0 3-5 0,-5 5-9 16,5 3 1-16,0 2 1 0,2 1 2 0,2-1-2 16,1-1-1-16,3-5 0 0,0-7 2 15,0-8-5-15,3-8 2 0,1-9 0 16,0-8 3-16,-2-11-1 0,-2-4-2 15,0-6 0-15,0-5 2 0,2 2 0 16,-2-3-1-16,0 0 1 0,0 0 3 0,0 0 0 16,0 0 0-16,0 0-3 0,0 0 3 15,0 0-5-15,-4 0-1 0,2-3 2 16,2 3 1-16,-2-4 0 15,2 1-4-15,-2-2 2 0,2 0 1 0,0 3-2 16,0-3-3-16,-2 5-2 0,2-2-7 16,-3 2-11-16,3 0-9 0,-2 0-11 15,2 0-8-15,-2 1 2 0,0 7-8 16,0-1-45-16,2-2-73 0</inkml:trace>
  <inkml:trace contextRef="#ctx0" brushRef="#br0" timeOffset="48687.45">18893 12595 90 0,'0'-6'111'0,"0"0"-58"0,-2 1 8 16,0-1-8-16,2 0-12 0,0-1-8 15,0 3-1-15,0-1-10 0,0 1-5 16,0 2-2-16,7-2-5 0,3 0-3 16,8 4-4-16,5-1 4 0,4 1 0 15,8 0-3-15,9 0-1 0,7 0-1 0,9 0-1 16,17 3 2-16,10 3-3 15,1 0 0-15,12 3 2 0,1 2-1 16,6 1-1-16,22 3 2 0,9-2 0 16,23 3 10-16,19-1-11 0,8-3 1 0,7 0-3 15,-3-3 2-15,-8-3-1 0,-13 1 0 16,-7-3 2-16,-18 1 1 0,-9-1-2 15,-9 3 6-15,-6 1 3 0,-4 1 1 16,-7 1-3-16,-3 0-1 0,-9-4-3 16,-6-1 0-16,-10-3-2 0,-5 0-1 0,-11-2 2 15,-14 0-2-15,-18 0-2 0,-14 0-5 16,-8 0-7-16,-13 0-7 15,-3 0-11-15,-11 0-23 0,-5 1-12 16,3 3-89-16</inkml:trace>
  <inkml:trace contextRef="#ctx0" brushRef="#br0" timeOffset="50136.53">16806 12034 3 0,'2'0'116'0,"2"0"-52"16,0 0-21-16,-4 0 9 0,2 0-10 15,-2 0-7-15,2-1-6 0,-2-1-3 16,0 0-2-16,2 2 0 0,-2-2-4 15,0 0-3-15,0 0 3 0,0 0-3 16,0-1-5-16,0 2 2 0,-2-1-4 0,-6 2-8 16,-2 0 0-16,-3 0 0 15,-3 0 0-15,-3 0-3 0,-6 0 1 16,-4 3 1-16,-8 2 0 0,-8-1-1 15,-5 1-2-15,-4-2 3 0,-2 1-1 0,1 1-6 16,1-3 4-16,-2 4 2 0,4-1 1 16,-6 2-2-16,-8 1 0 0,-6 0 1 15,-4-4 3-15,1 0-2 0,7-1-1 16,6 0 1-16,4-2-3 0,-4 0 2 15,8-1 0-15,-4 0 1 0,11 0 0 16,10-2-1-16,10-4 0 0,10 2 2 0,9 0 3 16,6 1-2-16,-4-2-3 0,6 2 1 15,-7-2 1-15,3 4 0 16,2 0-3-16,-4 1 3 0,2 0 0 15,0 0-3-15,0 0-2 0,2 0 4 0,0 3-1 16,2 2-4-16,-3 2 2 0,3 0-5 16,0 1-6-16,0 1-15 0,3 0-16 15,1 2-16-15,4-3-60 0,-4-4-131 16</inkml:trace>
  <inkml:trace contextRef="#ctx0" brushRef="#br0" timeOffset="52004.64">13248 11064 35 0,'2'1'82'0,"0"-1"-51"0,-2 0 9 0,2 2 8 16,-2 1-16-16,0 1-1 0,0 1-4 15,0 2-5-15,0 0 1 16,-2 3-6-16,0 0-8 0,-2 0 3 15,2 1-1-15,2 2-4 0,0 1 2 0,0 5-2 16,-2 5 2-16,0 2-3 0,-2 0 15 16,4 4-11-16,0-3-4 0,0 5-8 15,-2 0 2-15,-2 2 10 0,-3 1-1 16,1-1-6-16,0 2-3 0,6 0 3 15,-4 2-2-15,2 2 1 0,2-1-2 0,-2 0 4 16,0 1 0-16,0-3-2 16,2-2-2-16,0 0 2 0,0-4-1 0,-3 1 0 15,3-3-1-15,-2 2 1 16,0 6 2-16,-2 6-3 0,0-1 6 0,-2-3 10 15,4-5-10-15,2-6-6 0,0 5-1 16,2 6 2-16,-2 2 3 0,0-1 14 16,0-4-12-16,0-4-5 0,0 0 0 15,-2 11 0-15,-9 7-2 0,-1 1 6 16,2-5-1-16,1-7-3 0,5-7-2 0,4 5 2 15,-6 6 1-15,2 3-1 0,0-2-1 16,2-8 1-16,2-6 1 0,0 0-3 16,2 7 0-16,0 8 2 0,2 2 3 15,-4-2-2-15,2-5-3 16,-2-2 2-16,0-2 2 0,0-1-1 0,0 2-3 15,-2 0 1-15,-2-1 1 0,2 3 0 16,-2-2-2-16,4-1 2 0,-2 0 2 16,2-1-2-16,0-2-1 0,0 0 0 15,0 1 3-15,4 0-1 0,0 2-3 16,0-1 3-16,-2 2-1 0,0-1 0 0,-2 1-1 15,0 0 1-15,0-2 2 0,0 2-2 16,0-5-1-16,0-1 0 0,0-3 4 16,0 0-3-16,0 1-1 0,0-4 1 15,0 1 1-15,0-1-2 0,0-1-1 16,0 1 3-16,2 1 2 0,-2 0-2 15,0 1-1-15,0-2 0 0,0 2 2 16,2-2-3-16,-2 1-1 0,2 2 2 16,3-1 2-16,1-2-2 0,-2-4-3 15,0 0 2-15,0 2 2 0,0-3-1 0,0 1-2 16,1-2 2-16,-3 2 1 0,-2-1-1 15,0 0-2-15,0 1 1 0,0 1 4 16,0 0-3-16,0-3-1 16,0 2-1-16,0-1 5 0,0-2-2 0,0-2-3 15,0-2 1-15,0-4 2 0,0 1-2 16,0-1-1-16,4-1 1 0,-2 0 1 15,-2-1 0-15,2-1-2 0,-2 2 1 16,2 2 2-16,-2-1-1 0,0 0-2 16,0 0 1-16,0 4 3 0,0 5-2 0,0 5-1 15,-2-2 13-15,0-6-9 0,2-5-3 16,0-3-2-16,0 2 1 0,0 4 2 15,0 4-1-15,0-2 2 0,2-2-2 16,2-1 0-16,-2-2 0 0,0 3-2 16,0 0 1-16,0-4 2 0,0-2-2 0,-2-2-1 15,0-1 1-15,0 0 3 16,0-1-1-16,0-1-2 0,0 2 1 15,0-3 0-15,0 3 0 0,0-2-2 16,0 2 1-16,0-1 2 0,-2 1-1 0,2 0-3 16,-2 0 1-16,0 1 3 0,2-1-2 15,0 2-1-15,0-4 0 0,0 3 2 16,0-2 0-16,0 4-2 0,0 7 1 15,-2 1 1-15,2 1 3 0,-4-3-5 16,2-5 0-16,0-3 3 0,2 2-3 0,0-2 0 16,0 2 1-16,-2-4 1 0,0-1 0 15,2-1-2-15,-2-2 1 16,2 0 1-16,0 0 1 0,0 0-4 15,0 0 2-15,0 0 2 0,0 1-1 16,0-1-2-16,0 0 1 0,0 0 0 0,0-4-7 16,2-6-14-16,10-7-22 0,3-6-22 15,-1-9-61-15,1-11-292 0</inkml:trace>
  <inkml:trace contextRef="#ctx0" brushRef="#br0" timeOffset="53228.71">13267 12067 19 0,'0'-4'82'0,"0"0"-50"16,0-2-3-16,0 2 1 0,0 1 9 15,0-1-8-15,0 0-2 0,0 0-5 16,0-1-4-16,0 0 1 0,0 2-2 15,0-2-3-15,0 1 1 0,-4-2-3 16,0 1 2-16,-3 1-7 0,1 0-1 16,-2 1 3-16,-2 1-5 0,1 0 0 15,-3 1-4-15,4 1 4 0,-5 0-4 16,5 0-1-16,-2 1 1 0,1 6-1 15,1 2 2-15,-4 1-2 0,5 1 3 0,1 0-2 16,4 1-1-16,2-1-3 0,0 0 1 16,6-2 1-16,7-2 0 0,1 0 0 15,5-5 0-15,-5-2 3 0,1 0-1 16,-1 0-2-16,-1-6 0 0,-1 0 1 15,-4-3 1-15,-6-1-1 0,3 0 0 0,-3 0 2 16,-2 0 0-16,0 0-3 0,-2 2 2 16,-7-1-2-16,-1 5 2 0,2-1-3 15,-5 0 1-15,3 4 2 16,2-2-2-16,-3 3-2 0,5 0 3 0,4 0-3 15,-2 0-11-15,4 2-15 0,0 7-15 16,6 3-17-16,2-5-67 0,3 1-98 16</inkml:trace>
  <inkml:trace contextRef="#ctx0" brushRef="#br0" timeOffset="53483.73">13318 12031 4 0</inkml:trace>
  <inkml:trace contextRef="#ctx0" brushRef="#br0" timeOffset="54104.75">13318 12031 140 0,'-6'0'44'0,"2"0"-4"0,4-2 12 15,0 0-18-15,0 0-10 0,6 0-15 16,5-1-2-16,3 1 6 0,-1 0-3 16,3 1-1-16,5-1-2 0,4 1 2 15,-1 0 3-15,5 1-1 0,-2 0-5 0,4 0-4 16,-2 0 2-16,0 0 0 0,4 0-1 15,4 2-1-15,3 2 15 0,-3-1-14 16,4-1-2-16,-4 0 0 16,5-1 1-16,1 0-2 0,-2 0 0 0,5 1 0 15,-5 0 1-15,1 1 1 0,-5-3-2 16,-2 3 0-16,-2-2 1 0,-4 0 1 15,-2 1-2-15,0 1-1 0,-5 0 2 16,-1-1 0-16,0 2-1 0,-3-1 0 16,-5-1 4-16,5 0-1 0,1 0-2 0,2-2 1 15,1 1 1-15,3-1 1 0,8 0-2 16,2 0 1-16,5 0 7 0,-3 0-9 15,0 0 0-15,-2 0-1 16,-4 0 2-16,-4 0 0 0,-2 0-3 0,-8 0 1 16,-7 5 0-16,-4-4 1 0,0 3-2 0,-4-2 0 15,2 0 2-15,-1 3 0 16,1-3-1-16,-2 3-1 0,6-2 1 15,6 1 2-15,3-1-2 0,8 0-1 16,2-1 2-16,6 0 0 0,4-1 0 0,0 0-2 16,-4 1 2-16,-6-1 0 0,-2-1-2 15,-2 1 0-15,-5 2 2 0,-1 0 1 16,-3-1-3-16,-8-1 0 0,-1-1 1 15,-5 0 1-15,0 0-2 16,2 0 0-16,0 0 2 0,4 1 1 0,0-1-2 16,2 0-1-16,1 0 3 0,3 0 0 15,0 0-2-15,1-1-1 0,1 0 2 16,-3 0-2-16,3-1 3 0,-1 0-3 15,-3-2 2-15,0 4-3 0,13-2 2 16,2 0 1-16,4 0 15 0,2-2-14 0,-13 1-1 16,-5 2-1-16,-9-1 1 0,2 2 1 15,0-1-1-15,0 1-3 0,-1 0 3 16,-3 0 1-16,-2 0-2 0,0 0 1 15,0 0 0-15,0 0 1 0,0 0-4 16,0 0 3-16,-7 7 2 0,-1 0-2 16,4 3-5-16,-4 1-25 0,-3-2-31 15,-1-4-81-15</inkml:trace>
  <inkml:trace contextRef="#ctx0" brushRef="#br0" timeOffset="55936.87">21477 11752 2 0</inkml:trace>
  <inkml:trace contextRef="#ctx0" brushRef="#br0" timeOffset="56204.88">21477 11752 125 0,'5'-38'40'0,"-5"24"8"16,4 0 6-16,-4 1-11 0,0 0-5 15,0 0-11-15,0 4-1 0,2 2 3 16,-2 3-1-16,0 1-5 0,0 2-8 15,0 1-2-15,0 0-9 0,0 2-4 16,2 16 5-16,-2 8 6 0,2 7-4 0,-2 7-3 16,0 3-1-16,0 2-2 0,2-3 1 15,4 0-2-15,0-8 1 0,7-5 1 16,-1-6 0-16,7-9-2 0,3-10 1 15,3-4 4-15,4-3-1 0,6-18 0 16,5-3 1-16,-1-6-3 0,0-3 1 16,-4-3-2-16,-4-1 0 0,-4 1 0 15,-2 2 0-15,-6 2-1 0,-9 4 0 16,-2 2 2-16,-8 3-1 0,0 5-2 15,0 2-2-15,-8 4-1 0,-2 0-3 0,3 2-9 16,5 2-2-16,2 3-6 0,0 3-17 16,0 2-28-16,11 0-46 0,-3 3-8 15</inkml:trace>
  <inkml:trace contextRef="#ctx0" brushRef="#br0" timeOffset="56569.9">22207 11837 14 0,'-23'-3'138'0,"-6"-2"-101"15,3 5 14-15,-1 0 7 0,4 0-20 16,0 7-8-16,5 5-5 0,5 2-11 0,9 6-6 15,2 5-7-15,2-2 3 16,2 3-2-16,6-5-1 0,9-2-1 16,-1-2 1-16,3-5 1 0,6-2-2 15,-2-4 1-15,1-3 3 0,-1-3-4 16,2 0 0-16,-4-7 0 0,-3-6 3 0,-5-3-1 15,1-2 0-15,-8-1-1 0,-2 1 3 16,-4-1 5-16,0 1 0 0,0 3-1 16,-8-2-1-16,-2 3 0 0,-5-1-4 15,-3 0-3-15,-3 3 1 0,0-1-1 16,7 5-4-16,4 2-9 0,7 5 0 0,3 1-10 15,0 1-62-15,7 8-11 16,1 0-59-16</inkml:trace>
  <inkml:trace contextRef="#ctx0" brushRef="#br0" timeOffset="56952.92">22554 11872 155 0,'-2'-1'134'0,"-10"1"-95"16,-5 0-7-16,3 10 10 0,-3 4 0 15,1 0-2-15,3 1-14 16,7 0-8-16,2 0-8 0,4 0-7 16,0 0-2-16,8-3 0 0,7-2 2 0,3-4-3 15,5-3 2-15,0-3 0 0,0 0 1 16,1-5 1-16,-5-4-5 0,-2-1-2 15,-5 4 3-15,-4-2 2 0,-4 1-5 16,1 4 2-16,-3 0 2 0,0 2-1 16,-2 1-1-16,0 0 1 0,0 0 0 0,0 0-4 15,0 0 0-15,0 6 4 0,0 2 1 16,0 0 0-16,0 0-2 0,4 0-1 15,0-1 1-15,8 0-8 16,3-2-3-16,1 0 7 0,5-2 3 0,2-3-4 16,2 0-1-16,1 0-1 0,1 0 4 15,-4-7-29-15,-9 0 5 0,1-5-24 16,-7 0 1-16,5-6 9 0,-5-1-21 15,-2-2-7-15,2-1 2 0,-3-2-1 16</inkml:trace>
  <inkml:trace contextRef="#ctx0" brushRef="#br0" timeOffset="57145.94">23046 11908 23 0,'15'7'78'0,"-9"-3"-51"0,-2-2 37 16,4-1-1-16,5 0-26 0,-3-1-15 0,5 0-13 16,-3 0-8-16,2-3-43 0,3-7-135 15</inkml:trace>
  <inkml:trace contextRef="#ctx0" brushRef="#br0" timeOffset="69991.67">10664 16149 0 0,'0'-2'46'16,"0"1"57"-16,-4-1-75 0,2 1 9 15,0-2 2-15,0 1-15 0,0 0-4 0,0-2 6 16,0 1-7-16,2 0 2 16,-2 0-4-16,2 0-3 0,0-1-1 15,0 1-6-15,0-1 0 0,-2 3 5 0,2 1-4 16,-2 0 1-16,2 0 0 0,0 0-2 15,0 0 5-15,0 0-7 0,0 0-1 16,0-1 1-16,0 1-2 0,0 0-5 16,0 0 2-16,0 4 0 0,0 7 9 15,0 3 0-15,0 5 0 0,0-1-1 16,0 2-4-16,0-1-1 0,2 1 1 0,0 3 1 15,-2 1-4-15,0 6 3 0,0-2 4 16,0-2 19-16,-4-4-17 16,4-6-10-16,0 0 1 0,0-1 1 15,0-3-3-15,0-2 3 0,0 1-2 0,0-5-1 16,0 2 1-16,0-3-12 0,0-2-8 15,4-1-12-15,2-1-16 0,6-1-22 16,-1 0-38-16,-1-9-81 0</inkml:trace>
  <inkml:trace contextRef="#ctx0" brushRef="#br0" timeOffset="70531.7">10972 16192 128 0,'0'-3'75'0,"0"-1"-23"16,2 2-1-16,-2-1-2 0,0 1-17 15,0-1-5-15,0 2-3 0,0 1 0 16,0 0-4-16,0 0-6 0,2 0-3 0,-2 5-8 16,0 9 10-16,2 4-1 0,-2 5-3 15,0 2-2-15,0 3 3 16,0-1-6-16,-2 2 0 0,-2-1-1 15,-2-3 12-15,4-3-12 0,0-7-1 0,2-1 0 16,-2-5 0-16,2-3-4 0,0-3 2 16,0-2-4-16,6-1 1 0,6 0-1 15,5-7-7-15,-3-5 0 0,3 0-6 16,-5 1 4-16,1 4 0 0,-3-2 2 15,5 5-3-15,-5-1 1 0,-2 2 0 0,3 2 1 16,-1 1-2-16,2 0 7 0,-1 0 5 16,1 5 2-16,0 2-11 0,1 0 6 15,1-1 3-15,3 1 1 16,-3-2-3-16,5-1-13 0,-3-1 0 0,-1-1 1 15,-1-2-29-15,-1 0-13 0,-5 0-49 16,-2 0-5-16</inkml:trace>
  <inkml:trace contextRef="#ctx0" brushRef="#br0" timeOffset="70751.7">11090 16259 138 0,'13'-13'116'0,"3"0"-65"16,3 0-3-16,5 0-16 0,1-1-14 15,4-4-6-15,6-1-7 0,9 1-4 16,-1 1 1-16,5 0-17 0,-5 5-38 0,-4-1-64 15,-10-1-72-15</inkml:trace>
  <inkml:trace contextRef="#ctx0" brushRef="#br0" timeOffset="71995.78">10515 14559 153 0,'-2'0'58'16,"2"0"-14"-16,0-3 6 0,0-2-15 15,5 0-15-15,5-2 1 0,4 2 0 16,1-1-2-16,1 4 1 0,1 1-5 15,1 1-5-15,-1 0 3 0,-5 0-3 16,5 3-4-16,-7 7-2 0,-1 3-2 16,-1-1 3-16,-8 4-4 0,0 1 2 15,0 1-1-15,-8 4 2 0,-9-1-2 0,0 2-1 16,1-2-2-16,-3-3 2 0,1 0-2 15,1-4 1-15,1 1-5 0,3-4 2 16,1 0 2-16,4-4-2 0,3-2-1 16,-1-1 3-16,6-4 0 0,-2 0-2 15,2 0 2-15,0 0 0 0,0-7-2 16,4 0-2-16,7 1 1 0,1 0 2 15,3 1 1-15,-1 3 2 0,3 1-3 16,-1-1 2-16,1 2 0 0,5 0-2 16,-1 0 1-16,2 0 2 0,-5 0 0 15,5 0-3-15,-2 0-1 0,-7 0-21 0,1 0-17 16,-1 0-25-16,-3 0-39 0,1 0-47 15</inkml:trace>
  <inkml:trace contextRef="#ctx0" brushRef="#br0" timeOffset="72343.8">10991 14525 8 0,'4'0'135'0,"-2"0"-47"15,-2 0-61-15,0 3-8 0,0 10 24 16,-2 4-13-16,-4 2-8 0,-2 2-7 16,-1 3-4-16,-1-4-2 0,0 3-1 0,3-3-5 15,1-3-3-15,2-4 9 16,2-3-7-16,2-1-1 0,0-4-2 15,0 1-1-15,2-4 4 0,4 0-1 16,3-2-4-16,3 0 1 0,0 0 0 0,5 0-1 16,1 0-3-16,1 0 5 0,-2 0 3 15,-3-1-4-15,3 0-1 0,-5 1-6 16,3 0-5-16,-3 0-2 0,-2 0 6 15,1 0 12-15,-1 0-17 0,-2 0-8 16,0 0-5-16,1 1-15 0,1 2 11 0,0 2-35 16,-5-3-59-16</inkml:trace>
  <inkml:trace contextRef="#ctx0" brushRef="#br0" timeOffset="72540.82">11074 14598 2 0,'8'-9'244'16,"0"-1"-200"-16,5-1 10 0,-1 0-14 16,4-1-15-16,5-1-7 0,2 3-12 15,6 1-3-15,-2 4-1 16,2-1-16-16,-3 3-38 0,1-3-52 15,-2-2-111-15</inkml:trace>
  <inkml:trace contextRef="#ctx0" brushRef="#br0" timeOffset="73639.88">10567 13016 4 0,'2'-2'-4'16,"-2"1"133"-16,0 0-60 0,0 1-20 15,-2 0-9-15,-2 4-21 16,-2 7-9-16,0 5-1 0,-1 1-3 15,-1 3-3-15,4 2 6 0,-2 0-5 0,0 1 2 16,1-5 0-16,3-3 1 0,2-2 2 16,0-4 1-16,0-2-2 0,0 1 0 15,5-4-1-15,1-1-2 0,2-1 2 16,2 0 3-16,5-2-4 0,-1 0-3 15,5 0-1-15,4 0 0 0,-5 0-1 0,5 0-2 16,-2 0 2-16,1-5 1 0,-1 1-1 16,2-1-4-16,2 0 0 0,-7 2 2 15,-1-1-7-15,-1 2-5 16,-5 1-4-16,3 1-1 0,-6 0-22 0,-4 0-27 15,1 0-12-15,-3 0-31 0</inkml:trace>
  <inkml:trace contextRef="#ctx0" brushRef="#br0" timeOffset="73924.89">10735 13135 24 0,'0'-3'95'0,"0"-2"1"16,0 3-24-16,0 2-13 0,0 0-28 15,0 0-18-15,-5 11 0 0,-1 5-1 16,4 2-6-16,-2-1-3 0,2 0 0 0,2-3-3 15,0-1 2-15,0 0-2 0,2 0 0 16,4 1-2-16,2-2-4 0,3-1-13 16,-3-1-19-16,4-1-29 0,1-1-46 15,-1-4-7-15,1-4 132 0</inkml:trace>
  <inkml:trace contextRef="#ctx0" brushRef="#br0" timeOffset="74296.92">11115 13008 50 0,'4'0'134'15,"-4"0"-65"-15,0 0-32 0,0 10-14 16,-8 9 4-16,0 6-9 0,-3 3-3 16,1 5-7-16,-3 3 0 0,3-1 6 0,-2-4 17 15,1-6-24-15,7-3-2 0,2-4 0 16,2-4-1-16,0-1-4 0,0-5 0 15,2-3 2-15,2-3 0 0,5-2 1 16,-1 0-2-16,6 0 2 0,1-7-5 16,-1-2-10-16,5 1-2 0,-5 0-4 0,1 3 0 15,-1 0-9-15,3 2 6 16,-3 1 14-16,-1 2 7 0,-3 0-9 15,-2 0-1-15,1 0-4 0,1 0-5 16,0 0-12-16,3 0 9 0,-3 4 20 0,0-3-73 16,-1 2-3-16,1-2 13 0</inkml:trace>
  <inkml:trace contextRef="#ctx0" brushRef="#br0" timeOffset="74501.92">11094 13158 75 0,'17'-19'121'0,"-7"3"-79"15,7 2-6-15,-1-1-11 0,5 3-17 16,4-2-1-16,4 2-5 0,2 4-3 15,0 1-39-15,-7-3-96 0</inkml:trace>
  <inkml:trace contextRef="#ctx0" brushRef="#br0" timeOffset="75832">10763 11477 12 0,'0'-6'101'0,"-2"3"-82"0,-4-1 17 16,-2 1-11-16,-2-1-7 0,-1 2 11 0,1 0-4 16,-2 1 0-16,-3 0-2 0,7 1-2 15,-5 0 4-15,1 0 0 16,-2 0-4-16,1 0-5 0,3 3-1 15,-1 3-2-15,5 1 0 0,2 2-8 0,4 2-6 16,0 2 3-16,8-1 1 0,5-1-1 16,5 2-1-16,1 0 3 0,6-1-2 15,2 3-1-15,0-1-1 0,1 1 3 16,-3 2 0-16,-2-1-3 0,-4 3 0 15,-5-2 0-15,-1 1 2 0,-7-1-2 0,-2 0-1 16,-4 0 2-16,0-3-1 0,0 2-2 16,-10-3-4-16,-3-3 2 0,-3 1-2 15,1-3 0-15,-1 1-4 16,-1-2 5-16,3-1 0 0,-1-4 0 0,5 2-1 15,4-4 5-15,1 0 1 0,3 0-2 16,0 0 0-16,2-9-6 0,0-2 0 16,4-2 3-16,7-2-2 0,1-1 5 15,5-1 0-15,-3-2-1 0,3 0 0 16,-3 0 3-16,-1-1 1 0,1-3-3 15,-2 2 0-15,-3-2 3 0,-1 0 0 0,-4 1-2 16,-2 2-1-16,-2 4 3 0,0 2 2 16,0 4-3-16,-6 3 2 0,-4 5 1 15,-1 2-1-15,1 0-4 16,-2 2 0-16,3 7 1 0,5 4-6 0,4 0-34 15,0 0-29-15,0-1-36 0,4-2-40 16</inkml:trace>
  <inkml:trace contextRef="#ctx0" brushRef="#br0" timeOffset="76276.03">11158 11570 112 0,'2'-4'39'0,"-2"2"12"0,0 1 1 16,0 1-8-16,0 0-15 0,0 3-22 15,0 11 9-15,0 5-2 0,0 2-3 16,0 4-9-16,0 1 2 0,-2 1 1 15,-2 0 25-15,0-1-16 0,0-3-7 16,4-6-1-16,0-2-2 0,0-6-2 16,0-3-3-16,0-2 2 0,0-1 2 0,8-2-2 15,0-1 1-15,3 0 2 0,3-5-1 16,1-4-9-16,-1 3-6 0,3-1 1 15,-1 2-1-15,1 0-2 0,-1 4 0 16,-3-1 8-16,1 2 0 0,-6 0-3 16,5 0-8-16,-1 1 3 0,1 1 1 0,-1 1-6 15,0-1-22-15,-1 1-17 16,-3 0-3-16,-2 0-11 0</inkml:trace>
  <inkml:trace contextRef="#ctx0" brushRef="#br0" timeOffset="76472.03">11243 11637 8 0,'15'-9'173'0,"1"0"-134"0,5 0-2 15,6 0-11-15,2-1-14 0,8 1-9 16,6-2-2-16,3 1-5 0,-1-1-59 0,-6-2-107 16</inkml:trace>
  <inkml:trace contextRef="#ctx0" brushRef="#br0" timeOffset="212966.68">4205 12097 158 0,'0'-5'33'0,"0"4"8"0,0-2 8 16,0 2-16-16,0 1-6 15,0 0-17-15,0 6-12 0,0 13 6 16,0 9 6-16,0 6 2 0,0 5-6 0,0 4 0 16,-3 2 9-16,-5 0 2 0,0 3-5 15,2-4 1-15,-3 1 3 0,1-6-7 16,-2-4 3-16,2-4-9 0,-3-9 0 15,5-4 3-15,2-7-4 0,-4-5 3 16,4-3 6-16,-1-2 6 0,-3-1-6 0,2-13-5 16,0-10 1-16,6-13-1 0,0-9-1 15,0-10-3-15,0-7 3 0,10-6-4 16,0-4 0-16,3-4-2 15,1-7 2-15,7-5 1 0,2-1-2 0,1 2-2 16,5 10 1-16,2 15 3 0,2 13-4 16,1 14 3-16,-3 14-2 0,2 8 0 15,-4 9 0-15,0 4-2 0,-7 4 3 16,-1 14 0-16,-5 5 0 0,-5 7-1 15,-9 6 2-15,-2 5 1 0,-2 7 0 0,-13 3-2 16,-5 3 1-16,-3 2-2 0,0-2 2 16,0 1-1-16,1-5 1 0,3-7 2 15,3-6-3-15,9-8-1 0,3-7 1 16,4-5 0-16,0-5-4 0,11-3-16 15,5-5-17-15,5-4-30 0,8 0-44 16,-2-18-82-16</inkml:trace>
  <inkml:trace contextRef="#ctx0" brushRef="#br0" timeOffset="213157.69">4885 12011 389 0,'-9'6'8'0,"3"9"-3"16,-6 3 27-16,-3 4 7 0,1 2-6 0,-1 0-13 15,7 0-12-15,6-2-5 0,2 1-2 16,0-1-2-16,8 0-4 0,5-2-20 16,5-1-14-16,5-4-30 0,0-3-21 15,6-4-43-15,0-5-34 0</inkml:trace>
  <inkml:trace contextRef="#ctx0" brushRef="#br0" timeOffset="213365.71">5637 12013 88 0,'0'-23'171'0,"-6"7"-129"0,-15 5 20 15,-8 6-12-15,-12 5-22 0,-9 5 1 16,-8 16 4-16,1 8-3 0,3 8-11 16,4 6 1-16,11 3-5 0,10 2-6 15,14-1-1-15,11-4-3 0,4 1-5 0,17-5 0 16,16-1 0-16,12-5 0 0,17 0-2 15,15-7-16-15,16-4 7 0,4-8-26 16,4-11-42-16,3-3-50 0,-9-8-48 16</inkml:trace>
  <inkml:trace contextRef="#ctx0" brushRef="#br0" timeOffset="-213432.87">2344 9966 0 0,'0'0'15'0,"2"0"0"0,2 0 30 15,0 5-27-15,3-4-5 0,-7 1 4 0,4 0 4 16,0-1 0-16,-4 0-2 0,0 0 2 16,0-1 5-16,0 0-1 15,0 0-3-15,0 1-5 0,0-1 2 16,0 1-6-16,2 1-8 0,-2-1 1 0,0 3 4 15,2-1-5-15,2 1 0 0,-2 0-3 16,4-2 6-16,-1 0-4 0,1 1 1 16,0-1 5-16,4-1-1 0,1 2-1 15,3-1 2-15,3-1-3 0,3-1 5 16,9 1-1-16,2-1-4 0,6 0 1 0,5 0-1 15,5 0 0-15,7 0 1 0,2-5-2 16,4 1 0-16,0-1-6 0,6 2 4 16,4 0-1-16,7 1-1 0,10-3 2 15,6-1-3-15,6-1-1 0,6-3 0 16,1 2 1-16,3-2-1 0,-5 0 1 15,-7 0 2-15,-4-1-3 0,-2 0 0 16,2 0 0-16,4 3 2 0,2-2-1 16,7 2-3-16,1-1 2 0,0 2 3 15,-1 1-2-15,-5-1-1 0,0 1-1 0,-5 0 4 16,1 1-3-16,-2 2-1 0,-2 1 2 15,-2 0 0-15,-2-1-1 0,-7-1-1 16,1 0 2-16,-2-1-3 0,-3 3 3 16,7-1 0-16,2-2-1 0,0 3 0 15,6-1 0-15,2 3-2 0,-6-2 3 16,-1 1 1-16,-7 0-2 0,-2 1-2 15,-3 0 3-15,-1 0 0 0,-1 0-1 16,-4 0-1-16,1 0 2 0,-1 0-1 16,-4 0 0-16,-4 0-1 0,-6 0 2 15,-9 0 1-15,-9 0-3 0,-12 0 0 0,-9 0 0 16,-9 0 3-16,-4 0-4 0,-4 0 0 15,0 0 2-15,0 0 2 0,0 0-3 16,2 4 2-16,0-1-1 0,-2 1-2 16,0-1 3-16,0-1-6 0,0 0 2 15,0-2 0-15,3 0 2 0,-3 1 0 0,0-1 1 16,0 0 6-16,0 0-5 15,0 0-5-15,-3-1 3 0,-3 0 2 16,2-2-3-16,0 3 1 0,2 0 1 16,2 0 2-16,0 0-3 0,0 0 1 0,0-1-4 15,0 1 1-15,0 0-2 0,0 0 2 16,0 0 3-16,2 0 1 0,2 0-1 15,-2 0 2-15,0 0-5 0,-2 0 6 16,0 0 1-16,0 0-4 0,0 0 1 16,0 0 1-16,0 0-1 0,0 0-1 15,0 5 3-15,-2 5-2 0,2 0-1 16,-2 1-1-16,-2 1 2 0,4 1 0 15,-2 2-1-15,0 0 0 0,2 3 3 16,-2-1-1-16,2 3-1 0,-2 2-1 0,2 3 3 16,-2 6-2-16,0 5 2 0,-3 5 1 15,3 5 5-15,2 3-3 0,0 0-4 16,0 5-2-16,0-1 3 0,0 1-2 15,0-1 1-15,0 0-1 0,5-2 1 16,-3-1 3-16,0 3-2 0,-2-3-3 16,0 1 6-16,0 3-1 0,0-1-3 15,0 1 3-15,2-1-2 0,-2 3 0 0,0 1 0 16,0 1-1-16,0 2 0 15,0 1 4-15,0-1-6 0,-2-2 1 0,-5-6 2 16,3-1 0-16,2-1-3 0,0 1 0 16,2 3 1-16,-2-1 2 0,0 3-1 15,2 1-2-15,-2 1 0 0,2 0 3 16,0 1-3-16,0-1 0 0,0-1 2 15,0 1-1-15,-2-1 0 0,-2-1-2 0,0 1 2 16,-3 0 1-16,3 1-2 0,2 1-1 16,2-4 3-16,0 1 1 0,0-1-2 15,0-2-1-15,0 1-2 16,9-1 4-16,-1-2-1 0,0 1-2 0,0 0 2 15,1 0 0-15,1 3-1 0,-2-3-1 16,0-1 4-16,-1-5-2 0,-1-1-1 16,-2 0-1-16,4-2 2 0,-1 2-1 15,-3 0 0-15,0 4 0 0,0 1 0 16,-4 0 2-16,2 3-3 0,-2 4 0 15,0 1 3-15,0 2 0 0,0 3-2 0,-2 0-1 16,0 0 2-16,0-2 0 16,2-2-2-16,0-1 0 0,0-3 2 0,0 1 1 15,0-2-3-15,4 3 0 16,-2 0 2-16,0 2 1 0,0 1-3 0,0 0 1 15,-2 0 1-15,6-2-2 0,-4 2 2 16,5 0-2-16,-1-1 2 0,-2-4 1 16,6-1-3-16,-1-4 0 0,-1-1 2 15,0 1 0-15,0-4-1 0,3 0-1 16,-3-3 1-16,2 1 1 0,-1-2-1 0,1 1-1 15,-2-1 2-15,0 0 0 0,1-2-2 16,-1 0 1-16,2-2 0 16,1-3 2-16,-1 0-3 0,2-1-1 15,-1-1 4-15,1 0-1 0,-4-3-2 0,5-2-1 16,-1-1 4-16,-1-2-1 0,-1 0-2 15,2-2 0-15,-3-4 2 0,-1 0 0 16,-4-4-2-16,2-1 0 0,-4-4 2 16,0-1 0-16,0-3-1 0,3-1-2 15,-3-2 2-15,-2 0 1 0,4 0-2 0,-4-1 1 16,2 1 0-16,-2-1 1 0,0 0-1 15,0-2-2-15,0 1 2 0,0-1 1 16,0 0-2-16,2 0 0 16,-2 0 1-16,0 0 2 0,0 0-3 0,0 0-1 15,0 0 3-15,0 0 0 0,0-1-2 16,0-1 1-16,0-1 0 0,-2 1-1 15,0 0 2-15,-2-2-3 0,2 2 1 16,-1-1 1-16,-1 1-1 0,0 0-2 16,-2 0 3-16,2-2-1 0,-2 1-1 0,-1-1 0 15,-3 0 2-15,0 0 0 0,-5-1-1 16,3 1 1-16,-5 1-1 0,1 0 1 15,-3 0-2-15,1 1 0 0,-3-2 1 16,-4 1 0-16,0 1-2 0,-4 2-2 16,-2 0 1-16,0 0 5 0,-2 0-2 15,-4 0 0-15,-2 0 1 0,-5 0 0 16,-7 0-2-16,-3 0 0 0,-4 0 1 15,-2 0 1-15,-2 0 0 0,-4 0-2 16,2 0 2-16,-2 0 1 0,-2 3-2 16,-1 0 0-16,-3 1 1 0,-2-2 0 0,1 0 0 15,-1-2 0-15,-3 0 0 0,-3 0 0 16,-1 0 0-16,0 0-2 0,-1 0 4 15,1 0-2-15,5 0 0 0,-3 0-2 16,1 0 4-16,-5 0-2 0,-4-5 0 16,0-1-2-16,0-1 2 0,3 1-2 15,-3-1-2-15,0-2 3 0,2 2 1 16,-2-2 1-16,3 1-2 0,-1 0-1 15,0-1 2-15,-4 0 2 0,5-1-3 16,-3-1 1-16,4 2-1 0,0-1 2 0,1 1-2 16,1 0 2-16,5 0-2 0,-5 0 2 15,-2 1-2-15,1 1 2 0,-9-1-1 16,6 3-1-16,-2 0 1 0,2 0 1 15,-1 2-2-15,3-1 2 0,-2 0-2 16,2 2 1-16,1-1 1 0,1 0 0 16,5-1-2-16,-3-2 0 0,5-1 2 15,1-4-1-15,7 0 0 0,4 1-1 16,2 0 3-16,4 0-1 0,1-1-1 15,5 1-1-15,0 0 2 0,-1 0 1 0,1-1-2 16,5 2-1-16,1-5 2 0,7 2 0 16,2 0 0-16,4 0 3 0,4 4-2 15,8-1 0-15,3 2 1 0,3 0-1 16,3 1-2-16,0 1 2 0,6-1-2 15,-1 4-1-15,5 1 2 0,0 1-1 0,0 0-2 16,0 0-2-16,0 0 1 16,0 0-3-16,5 2 3 0,3 5 0 15,2 2-3-15,5-2-16 0,1 2-26 16,3-4-28-16,-1-2-57 0,3-3-61 0</inkml:trace>
  <inkml:trace contextRef="#ctx0" brushRef="#br0" timeOffset="-211165.75">5201 13681 93 0,'0'-9'73'0,"0"3"-22"0,0-1 8 16,0 0-11-16,0 3-9 0,0-1-3 16,-2 1-8-16,0 3-8 0,-2 0-1 15,4 1-4-15,0 0-8 0,0 0-3 16,0 15 0-16,0 7 7 0,0 9-4 15,0 4-3-15,0 6 0 0,0 3 0 0,0 1 2 16,0-4 1-16,0-5-4 16,0-5-2-16,0-7 1 0,-5-8-2 15,1-4 4-15,4-4-2 0,-4-4 2 16,4-1 0-16,-4-3 5 0,2 0-1 0,-2-2-1 15,0-15-4-15,2-10-2 0,-2-9-2 16,4-10 4-16,0-6 0 0,0-5 1 16,8-7-2-16,4-1-3 0,1-5 2 15,1 1-3-15,1 1 4 0,5 4-3 16,3 7 1-16,4 6 0 0,2 8-3 0,4 9 1 15,-4 6 0-15,4 8 2 0,-8 7-1 16,-3 7-2-16,-5 6 4 16,-5 0-2-16,-5 10 0 0,-3 8-1 15,-4 0 4-15,0 6 0 0,-7 3-2 16,-9 5 0-16,-5 4 1 0,-6 3 1 0,-2 1-2 15,-2-1-1-15,-2 1 2 0,6-4 1 16,7-2-4-16,5-6 1 0,11-5-2 16,4-3-11-16,0-4-8 0,11-4-12 15,3 0-11-15,9-5-18 0,4-1-24 16,2-3 17-16,4 0-29 0,-2-1-14 0</inkml:trace>
  <inkml:trace contextRef="#ctx0" brushRef="#br0" timeOffset="-210349.69">5656 13677 40 0,'0'-3'40'0,"2"1"3"0,-2 0-4 15,0 0 8-15,0 0-3 0,0-1-10 16,0 0-2-16,-2 1-17 0,-7 1-2 16,1 0-2-16,0 1 3 0,-2 0 0 15,-1 0 2-15,-1 2-4 0,1 7 3 0,1 2-1 16,-2 3-1-16,1 5 1 0,1 3-4 15,2 3-3-15,2 2-1 0,1-1-4 16,5-1 3-16,0 1-5 16,0-3 0-16,7 0 0 0,5-6 1 0,-2-2-1 15,1-4 0-15,3-8 0 0,-1-1 2 16,-1-2-2-16,-2 0 1 0,1-1 1 15,-5-9 2-15,0 0-1 0,-6-5-2 16,0 1 3-16,0-3-4 0,0 1 2 16,0-1-1-16,-4 0 0 0,0 1 2 0,-2 1-3 15,4 0 0-15,-3 2 1 0,5 3-2 16,0 3-1-16,0 3-1 0,5 1 3 15,5 1-1-15,0 1-1 0,5 1 0 16,-1 0 3-16,3 0-2 0,-3 0 0 16,3 0 0-16,-3 0 1 0,3 5 1 15,-3 2-2-15,1-3 1 0,1 1 0 16,-1 0 1-16,-3-2-2 0,-6 3 1 15,2-3 1-15,-5 3 0 0,-1-1-3 16,-2-1 5-16,0 2 1 0,0 0-3 0,-2-1 1 16,-5 0 0-16,1-1-1 0,0-2 1 15,0 1-2-15,0-2 0 0,1 0 1 16,5-1 0-16,0 0-3 0,0 0-3 15,0 0-2-15,0 0-1 0,7-4 0 16,3-1-4-16,-2 1-3 0,3 2 5 16,-3-2-2-16,0 3 5 0,2 0 5 15,-1 1-4-15,-3 0 2 0,0 0 2 16,0 0 3-16,3 0-1 0,-3-3 0 15,2 0 1-15,0-1 0 0,-1-3 0 16,1-3-1-16,2-4 0 0,0-5 3 0,1-5-1 16,1-5 0-16,1-4 0 0,-5-5 8 15,0-4 1-15,0-1 2 0,-1-1-3 16,-5-2-2-16,2 0 1 0,-2-3-6 15,2 1-4-15,0 2 3 0,0 5-3 16,0 11 1-16,1 11-1 0,-5 11 2 16,0 8-1-16,4 0-4 0,-2 10-2 15,2 10 9-15,0 7 0 0,-2 5-2 16,2 8 0-16,-2 2 1 0,0 1-3 15,-2-2 2-15,2 2-2 0,5-5 2 0,-5-1-1 16,2-5-1-16,-2-4 1 0,-2-2 1 16,0-10-2-16,0-4 1 0,0-7 1 15,0 0-2-15,2-2 1 0,-2-1 1 16,2 0-2-16,4 0 2 0,-2 1-1 15,0-2-2-15,3 3-3 0,1 0-9 16,2 1-9-16,1-2-8 0,3 3-26 16,-2-2-39-16,3-2-32 0</inkml:trace>
  <inkml:trace contextRef="#ctx0" brushRef="#br0" timeOffset="-209753.66">6485 13327 93 0,'0'-6'126'0,"0"3"-91"16,6 3-11-16,2 0 12 0,2 0-3 16,-1 11 0-16,-1 7-11 0,0 3-5 15,-4 9-7-15,-4 4-2 0,0 5-3 0,0 5 4 16,-4 3 6-16,-4 1-10 0,0-4 6 15,-1-2 0-15,1-5-5 0,2-7-5 16,2-7 6-16,2-11-5 0,0-6 1 16,0-5-1-16,-1-1 3 0,1 0 5 15,0-5-7-15,0-13-3 0,2-7 1 0,0-9 1 16,9-6-4-16,5-4 1 0,0 1 3 15,3-3-3-15,2 0 1 16,1 2-1-16,1 4 2 0,2 7-2 16,-1 8-3-16,-3 6 2 0,-2 7-2 15,-3 5 1-15,5 3 4 0,-1 3-3 0,5 1 2 16,-4 0 0-16,1 12-3 0,-5 5 2 15,-3 2 2-15,1 4 0 0,-9 1-2 16,4 0 0-16,-8-1 3 0,4 0-1 16,-2-2-2-16,-2-1 1 0,0-3 2 15,0-2-1-15,0-4-1 0,0-2-1 0,0 0 2 16,0-3-1-16,0 2-2 0,2-3 2 15,9 0-2-15,5 0 0 16,9 0 1-16,2-1 0 0,2 0 2 16,-4 0-14-16,-3-2 3 0,-5 3 4 0,-9-1 3 15,0 3 3-15,-6 2-3 0,-2 2 0 16,0 1 8-16,-2 4-4 0,-8 1 2 15,-4 1 2-15,1-2 2 0,-1 1 3 16,-1-1-5-16,-3 2-1 0,-1-2 2 16,0 2-4-16,-1-3 1 0,-1 0-2 0,5-2 1 15,-3 0-2-15,4-4-2 0,3-1-3 16,2-2-3-16,1-1-12 0,5-3-21 15,4 0-58-15,0-2-70 16</inkml:trace>
  <inkml:trace contextRef="#ctx0" brushRef="#br0" timeOffset="-208732.6">7553 11076 13 0,'-4'-6'36'15,"0"1"17"-15,0 0-2 0,0 0-8 16,-2 0-1-16,1-1-1 0,1 2-3 16,-2-1 3-16,4 1-11 0,0 2-3 0,-2-1-5 15,2 1-1-15,2 0-2 0,-2 2-4 16,0 0 2-16,2-1-7 0,0 1-4 15,2 0-11-15,16 0 5 16,7 0 5-16,10 0-4 0,11 0-1 0,5 0 0 16,9 1 0-16,9 2 2 0,5-1-4 15,4-2 4-15,1 1-4 0,-5 2 1 16,-5 0-10-16,-11 5-10 0,-9 0-6 15,-10 3-18-15,-10 0-32 0,-10 1-31 16,-11 0 0-16</inkml:trace>
  <inkml:trace contextRef="#ctx0" brushRef="#br0" timeOffset="-208121.57">7437 12563 63 0,'-4'0'26'0,"0"-2"23"0,-4 0 7 16,2 0-9-16,0 0-2 0,-1 1-1 16,1-3-3-16,0 3-4 0,4 0-11 15,0-1 0-15,2 2-5 0,0 0-14 16,2 0-6-16,12-1 5 0,7 1 5 0,12-3-3 15,13 1-2-15,7-2 4 16,11-1-6-16,13-4-2 0,4-1 0 16,1 0-1-16,1 4 0 0,-3 2-2 15,-3 1 1-15,-3 3-1 0,-3 0-9 0,-11 0-25 16,-11 6-3-16,-9 2-44 0,-7 1-59 15,-11-3 6-15</inkml:trace>
  <inkml:trace contextRef="#ctx0" brushRef="#br0" timeOffset="-207412.53">7353 14271 87 0,'0'-7'70'16,"0"0"-25"-16,0 2 21 0,-2-2-14 15,2 1-1-15,0-1-7 0,0 1-4 16,0 1-11-16,8 0-11 0,8 1-7 15,11-5 2-15,11 5 3 0,11-1-3 0,11 3-7 16,15 2-2-16,9-4-3 0,3 0 2 16,2 3-2-16,6-1 0 0,-4 0-2 15,2 0 3-15,-4-2-12 0,-8 0-7 16,-9 3-23-16,-8-1-2 0,-8-2-100 15,-13-1 25-15,-6 0-68 0</inkml:trace>
  <inkml:trace contextRef="#ctx0" brushRef="#br0" timeOffset="-206668.48">7580 15761 6 0,'0'3'60'16,"0"-2"-23"-16,0 1 4 0,-2-1 7 15,0 0-8-15,2-1-3 0,0 1-2 0,0-1 9 16,0 0-7-16,0 0-8 0,0 0-2 15,0 0-3-15,0 0-10 16,0 0-4-16,8 1-2 0,11-1 16 16,12 0 1-16,10 0-12 0,13-3-2 0,14-10-4 15,9-4 0-15,9-2-3 0,8-3-2 16,3 5 2-16,-2 3-3 0,-6 5 2 15,-7 3-4-15,-11 2-4 0,-18 2-2 16,-7 2-17-16,-13 0 4 0,-10 0 4 16,-13 0-27-16,-4 2-10 0,-6 3-35 0,-10 2-34 15,-11-5-97-15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1-26T15:04:56.64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16101 1864 28 0,'0'0'89'16,"0"0"-16"-16,0 0-50 0,0 0 11 15,0 0-4-15,0 0-14 0,0 0-3 0,0 0 1 16,0 0-4-16,-2 0-5 0,0 0-2 15,0 0 5-15,2 0 4 16,0 0 1-16,-2 0 2 0,-1 0-3 16,-1 0 0-16,2 3-6 0,0 2 2 0,-4 2-2 15,6 1 2-15,-4 1 3 0,2 5-5 16,0 1-2-16,0 4-1 0,2 5-2 15,0 0 4-15,0 2-5 0,0 4 2 16,0 0 9-16,0 2-15 0,4 1 4 16,-2 1 0-16,0 0-1 0,0 3 1 0,-2 2 2 15,4-2 0-15,0 2-4 0,-2 1 2 16,2-1 3-16,1 3-3 0,1 0 0 15,-2 2 0-15,2 1 0 16,0 0 0-16,3 2-1 0,-1 2 1 0,2 0 1 16,-2 5 1-16,-3 2-4 0,3 0 9 15,-4-4 0-15,4-1-2 0,-2 1-6 16,1-2 4-16,-1 1 3 0,-2 1-1 15,0-2-5-15,2 1 4 0,-2 1-1 16,1-2 2-16,-1 2-4 0,-2 1 1 0,2-1 2 16,-2 2-2-16,2-2-1 15,0 4 2-15,5-2-2 0,-3 1 1 0,0-4-1 16,0-3-1-16,0-1 3 0,-4-1-4 15,1 2 1-15,1 0 2 0,-4 2-1 16,0-1 0-16,0 2-2 0,0-1 1 16,0 3 1-16,0 1 0 0,0 2-1 15,0 2 0-15,0 0 2 0,0 0-2 16,0-4 0-16,0 0 0 0,0-3 0 15,0 2 1-15,0-1-2 0,0 1 1 0,4 0 2 16,0 2 0-16,-2-2-2 0,0 2 1 16,-2 1 1-16,0 0-1 0,2 2-1 15,-2 0 2-15,0 0 0 0,0 2 0 16,0-2-2-16,0-1 0 0,0-5 1 15,2-4 0-15,0-3-1 0,2-4 1 16,-2-1 1-16,1 0-1 0,-3-1 0 16,2 0-2-16,-2 1 1 0,4-1 1 15,-4 3-2-15,2-1 1 0,0 2 2 16,0-2-1-16,0 4-1 0,-2 0 0 15,0 2 2-15,0 0-1 0,2-1-1 0,-2 0 0 16,0 0 1-16,0-1 2 0,0 0-3 16,0-1 2-16,0-3-2 0,0 1 1 15,0-2-2-15,4 1 1 0,-2-2 1 16,0 2 1-16,2 0-2 0,-1 0 1 15,1 4 1-15,-4 1-1 0,0 1-1 16,0-2 4-16,0 0-3 0,0-3 1 16,0 0-2-16,0 0 1 0,0 3-3 15,0 0 5-15,-2 0-3 0,-3-4 1 16,1-2 1-16,0-1-1 0,0-5-1 0,0 2 0 15,0-2 2-15,2 0-1 0,-2-2-1 16,4-2 0-16,0 0 1 0,0 1 1 16,0-3-3-16,0-2 2 0,0-2 0 15,0-2-2-15,0 0 1 0,0-4 0 16,0-1 1-16,-2-5 0 0,2-3-2 0,0-2 1 15,0-4 0-15,0 0 0 16,0-2-1-16,0 0 1 0,0 0 3 16,0 0 0-16,0 0-1 0,0 0 3 15,0 0 0-15,0 0-2 0,0 0-1 0,0-2-1 16,0-2 0-16,0 0 0 0,0 2-2 15,-3-1 1-15,3 1 1 0,0 1-2 16,0-1 1-16,0 1-2 0,0 1 0 16,0-1-7-16,0 1-2 0,0 0-1 15,0 0-3-15,0-1-1 0,0-1-12 0,0 0-9 16,9-1-18-16,1-3-61 0,-4-1-118 15</inkml:trace>
  <inkml:trace contextRef="#ctx0" brushRef="#br0" timeOffset="1064.06">16376 8064 4 0,'0'1'210'0,"0"-1"-169"0,0 0-32 15,0 0 16-15,0 0 5 0,2 1-13 16,0-1-10-16,6 0-5 0,0 0 2 15,3 0 0-15,3 0 1 0,3 0-4 16,-1 0 3-16,1-2 1 0,1 2-4 16,1-1 3-16,2 1 1 0,-1 0-2 0,-1 0-2 15,2 0 2-15,1 0-1 0,3 1 0 16,4 3 23-16,0-1-2 0,-2-2-20 15,6 2-1-15,-6-2-2 16,4 3 2-16,0-3-1 0,4 2 1 0,0-1-1 16,0 0 2-16,3 1-1 0,-3 0-2 15,0-2 3-15,2 3-2 0,0-4 1 16,0 0-2-16,3 1 0 0,1-1 0 15,5 0 3-15,-1 0-2 0,0 0 1 16,5 0 0-16,-2-3-1 0,-1 1 0 0,1-1-1 16,-1 1 0-16,-1 2 2 0,-1-1 0 15,1-1-3-15,-5 2 1 0,0 0 1 16,1 0 0-16,-1 0-2 0,2 0 1 15,3 0 1-15,1 0 1 0,3 1-2 16,2-1 1-16,2 0-1 0,1 0 1 16,3 0-1-16,0 0 1 0,4 0 2 15,2 0 2-15,0 0-5 0,2 0 3 16,-1 0 0-16,3 0-1 0,0 0-1 15,0 0 2-15,0 0 0 0,5 0-1 0,-1 0 0 16,2 0-1-16,3 0 0 0,2 0 0 16,-5 0 0-16,2 0-1 0,-1 0 3 15,-3 0-3-15,3 0 0 0,1 0 0 16,5 0 1-16,-3 0 0 0,7 0-1 15,0 1-1-15,-5 0 3 0,3 2-2 16,-4-1 0-16,-1 3-1 0,3-1 4 16,-3 0-2-16,3 1 0 0,-3 0-1 15,-1 0 3-15,2-1 0 0,-3 2 1 16,0-1-1-16,-3 0-2 0,-1 2 3 0,-2-3-3 15,-1 0-1-15,1-1 3 0,2 0-2 16,5-1-1-16,-1-1 0 0,1-1 3 16,1 0-4-16,1 0 2 0,1 0-2 15,1 0 0-15,2 0 2 0,-3 0-1 16,3 0-1-16,0 0 3 0,-1-2-1 15,-1 1-2-15,4-2 1 0,-2 1 1 16,-3 1 0-16,3 0-1 0,-7 1 0 16,-1 0 1-16,-3 0-1 0,0 0-1 15,1 0 0-15,3 0 2 0,-1 0 1 16,1 0-3-16,-3 1 0 0,1 0 3 0,-2 0-2 15,-1 1 0-15,-1 1 0 0,-6 0 1 16,4 0-1-16,-4 0 0 0,2 1-1 16,-2 1 2-16,3 0-1 0,-1 1 0 15,4-2 0-15,-4-1 0 0,2 0 1 16,3 1-1-16,-7-3 0 0,0-1 5 0,-2 0-3 15,-6 0-2-15,-1 0 2 16,3 0 1-16,-6 0-1 0,0-2-1 16,-7-1-1-16,1 0 2 0,-5 2-1 15,-8 1 0-15,0 0-1 0,-8 0 1 0,-4 0-2 16,-7 0 1-16,-6 0-1 0,-6 0 2 15,-2 0 0-15,0 0 4 0,0 0-1 16,0 0-1-16,0 0 1 0,0 0-7 16,-4 0-12-16,4 0-16 0,-2 0-15 15,2 0-53-15,-2 0-117 0</inkml:trace>
  <inkml:trace contextRef="#ctx0" brushRef="#br0" timeOffset="9125.52">16394 8028 50 0,'2'0'65'0,"-2"0"-42"0,0 0-3 15,0 0 9-15,0 0-2 0,0-2 2 0,0 2-7 16,0 0-5-16,0 0-4 15,0 0-1-15,0-1 6 0,0 1-4 16,0-1 0-16,0 1 1 0,0 0-2 16,0-1-3-16,0 1-2 0,0 0 1 0,0 0-2 15,0 0-1-15,0 0 2 0,0 0-5 16,0 0 3-16,0 0-4 0,0 0 1 15,0 0 0-15,0 0-2 0,0 0-1 16,0-2 0-16,2 1-1 0,3-1 1 16,3 0-1-16,-2-1 1 0,4-1 2 0,3 2-2 15,1-3 0-15,-1 1 0 0,3 0 1 16,-1-1-1-16,1 1-1 15,1 2 0-15,-1-1 2 0,1-1 0 16,-1 3-2-16,1-1 1 0,-1 2 0 0,-1-1 1 16,-1 1-2-16,-5 0 1 0,-1 0 1 15,-4-1 0-15,2 1-2 0,-4 0 0 16,5 0 2-16,-5 0 0 0,2 0-2 15,-2 0 0-15,2 0 3 0,0 0-2 16,-2 0-1-16,4 0 0 0,1 0 2 16,-3 0 0-16,4 0-3 0,-2 0 3 0,-2 0 0 15,2 1-1-15,-1 1 0 16,-1-2-1-16,-2 1 2 0,0-1-1 15,0 0 0-15,-2 0-1 0,0 0 3 16,0 0 0-16,0 0-2 0,0 0 1 0,0 0 1 16,0 0 0-16,0 0-2 0,0 0 0 15,0 0 1-15,0 0 0 0,0 0-1 16,0 0 0-16,0 0 1 0,0 0 1 15,0 0-2-15,0 0 0 0,0 0 1 16,0 0-1-16,-4 0-1 0,2 0 1 0,2 0 0 16,-4 0 2-16,-1 0-3 15,5 0 1-15,0 0 1 0,-4 0 0 0,4-1-2 16,-2-2 1-16,0 2 1 15,0-3 0-15,-2-1-2 0,2 1 1 0,2-2 1 16,-4 1 0-16,2-3-2 0,0 2 2 16,-2-3 0-16,1 0-3 0,-1 0 4 15,2-1-4-15,0 0 4 0,-2 0 0 16,4 0 0-16,-2 1-1 0,0 3 4 15,0-2-2-15,0 2-2 0,2 0 0 0,0 2 3 16,0 0-2-16,-4 0 0 0,4 1 2 16,-4-1-4-16,4 2 4 0,0 1-3 15,0 1 0-15,0-1 1 16,0 1-1-16,-3-1-1 0,3 0 0 0,0 0 1 15,-2 0 0-15,2 0-2 0,0-2 2 16,-2 2-1-16,0-1 1 0,2 1 0 16,0 1 1-16,0 0 1 0,-2 0 0 15,2-1-2-15,0 1 1 0,0-1-2 16,0 0 2-16,0 0-1 0,0 1 0 0,0 0 2 15,0 0-1-15,-2 0-2 0,2 0 2 16,0 0 2-16,0 0-1 0,0 0-1 16,0 0-1-16,0 0 2 15,0 0-3-15,0 0-1 0,0 0 1 0,0 0-1 16,0 0 1-16,0 0-3 0,0 0 0 15,0 0 2-15,0 0 2 0,4 0-3 16,0 0 1-16,1 0 2 0,3 0 0 16,0 1-2-16,0 0 1 0,1-1 1 15,-1 1 0-15,0-1-2 0,2 1 0 0,1 0 2 16,1 0 0-16,1-1-1 0,-1 1-1 15,0-1 2-15,5 0-1 0,-1 0-1 16,3 0 1-16,-2 0 1 0,-3 0-1 16,-1 0-1-16,1 0 0 15,-2 0 2-15,1 0-1 0,-3 0-2 0,-2 0 0 16,-1 0 0-16,-3 0-1 0,2 0-2 15,-4 0 3-15,2 0 4 0,-2 0-2 16,2 0-2-16,-2 0 1 0,3 0 3 16,-3 0-2-16,0 0 0 0,0 0-1 15,-2 0 2-15,2-1 0 0,0 1-1 0,-2 0-1 16,0 0 2-16,0 0-3 0,0 0 3 15,0 0-2-15,0-1 3 0,0 1-3 16,0 0 0-16,0 0 1 0,0 0 2 16,0 0-1-16,0 0-2 0,0 0 1 15,0 0 1-15,0 0 0 0,0 0-2 16,0 0 1-16,0 0 1 0,0 0 0 15,0 0-2-15,0 0 1 0,0 0 1 16,0 0 1-16,0 0-2 0,0 0 1 16,0 0 1-16,0 0 0 0,0-1-1 0,0 0 1 15,0-1-2-15,0 1-1 0,0-3 1 16,0 1-1-16,0-1 2 0,-2-1 0 15,0 2-2-15,2-2 0 0,0-2 2 16,-2 3-1-16,2-4 0 0,-2 1-1 16,2 2 2-16,-5-2 0 0,5 1-2 15,-2-1 0-15,0 1 3 0,0-1-3 16,0 1 1-16,0 0-1 0,2 1 2 15,0-1 0-15,-2 1-2 0,0 0 0 16,2 1 3-16,0 0-2 0,-2-2-1 0,2 2 1 16,-4 0 0-16,4 0 1 0,-2 1-2 15,0 0 2-15,2 0-1 0,-2 0 0 16,2 2-1-16,0 0 2 0,0 1-2 15,0 0 1-15,0 0 0 0,0 0-1 16,0 0 1-16,0 0 0 0,0 0-1 0,0 0 1 16,0 0 1-16,0 0 0 15,0 0-2-15,0 0 2 0,0 0 0 16,0 0-2-16,0 0 2 0,0 0-1 15,0 0-1-15,0 0 2 0,0 0-2 0,0 0 2 16,0 0-2-16,0 0 2 0,0 0-1 16,0 0-1-16,0 0 3 0,0 0-2 15,0 0-1-15,0 0 0 0,0 0 1 16,0 0 0-16,0 0-4 0,0 0-2 15,0 0 3-15,0 0 3 0,0 0-3 0,4 0 1 16,-2 0 3-16,0 0 0 0,2 0-3 16,-4 0 2-16,2 1 1 0,2-1 0 15,0 0-2-15,0 0 0 16,3 0 3-16,-1 1-1 0,2-1-2 15,0 0 0-15,3 0 2 0,1 0 1 0,-4 0-3 16,3 0 0-16,-1 0 2 0,-2 0 0 16,3 0-2-16,-3-1 1 0,2 1 0 15,-1 0 1-15,5-2-2 0,-4 0 0 16,1 0 2-16,1-1-1 0,-2 3-1 15,-1 0 0-15,1 0 2 0,-2 0-1 0,-4 0-1 16,1 0 0-16,-5 0 2 0,4 0-1 16,-2 0-1-16,0 0 0 15,0 0 2-15,0 0 0 0,2 0-2 16,-4 0 0-16,6 0 2 0,-4 0 0 0,5 0-2 15,-3 0 0-15,-2 0 3 0,0 0-2 16,-2 0 1-16,0 0 2 0,0 0-2 16,0 0 2-16,0 0 0 0,0 0 0 15,0 0-1-15,0 0-1 0,0 0 0 16,0 0-2-16,0 0 1 0,0 0 0 0,0 0-2 15,0 0 2-15,0 0 0 0,0 0 0 16,0 0 0-16,0 0 0 0,0-1 2 16,0-3-2-16,0 1-2 15,0-3 3-15,0 3-1 0,0 0 2 0,0-2-3 16,0 1 0-16,0 0 2 0,2-1 0 15,-2 0-2-15,0-1 0 0,0-2 2 16,0 0-1-16,0-1-1 0,0 0 1 16,0 0-1-16,0 0 2 0,0-1-1 15,0-1 0-15,0 1 1 0,0-1-1 0,0 5-1 16,0-3 1-16,0 2 1 0,0 0 0 15,0 2-1-15,0 0-1 0,0 1 1 16,0 1 1-16,0 1-1 0,0 2 0 16,0 0 0-16,0 0 1 0,0 0-1 15,0 0 0-15,0 0 0 0,0 0 1 16,0-1-2-16,0 0 0 0,0 1 2 15,0-2 0-15,0 1-1 0,0 0-1 16,0-3 2-16,-2 3 0 0,2-3-3 16,0 2 2-16,0 0 1 0,0-1-1 0,0 2 0 15,0 0-1-15,0 1 2 0,-2 0-1 16,2 0-1-16,0 0-1 0,0 0 3 15,0 0-2-15,0 0-2 0,0 0 0 16,0 0-1-16,0 0 1 0,0 0 2 16,0 0-1-16,2 0 3 0,2 0-1 15,-2 0-1-15,2 2 0 0,0 1 1 16,3-1 1-16,-3 1-2 0,0-1 0 15,4 0 2-15,-2 2 0 0,-2-3-1 16,3 1-1-16,-1 0 1 0,-2 0 1 16,4 1-1-16,3-2-1 0,-5-1 2 0,8 0 0 15,-3 0-1-15,-1 0-1 0,4 0 2 16,-3 0 1-16,-3 0-3 0,0 0-1 15,-2 0 3-15,-1 0-1 0,3 0 0 16,-6 0-1-16,0 0 2 0,2 0-1 16,-4 0-1-16,0 0 0 0,2 0 1 15,0 0 1-15,0 0-2 0,0 0 0 16,-2 0 2-16,4 0 0 0,1 0-2 15,-3 0 0-15,0 0 2 0,2 0 0 16,-2 0-1-16,-2 0-2 0,2 0 3 0,-2 0 0 16,2 0-1-16,-2 0-2 0,0 0 2 15,2 0 0-15,-2 0-1 0,0 0 1 16,0 0 0-16,2 0 1 0,-2 0-2 15,0 0 1-15,0 0 0 0,0 0 2 16,0 0-2-16,0 0 0 0,0 0 3 0,0 0-2 16,0 0 1-16,0 0-1 15,0 0 3-15,0 0-1 0,0 0-1 16,0 0-2-16,0 0 1 0,0-1 0 15,0-3-2-15,0-1 0 0,0 0 2 0,0 2-1 16,0-1 1-16,-2-1-2 0,0 1 1 16,0-1 0-16,0-1 1 0,2 0-2 15,0-2 1-15,-2 1 0 0,2-1-1 16,-2 1 0-16,2-1 1 0,0 0 2 15,0 0-3-15,0 2-1 0,0-3 3 0,0 1 0 16,0-1-2-16,0-1 0 0,0 1 2 16,0-1 1-16,0 0-4 15,0 0 2-15,0 0 1 0,0 2 0 16,0-2-2-16,0 3 0 0,0 1 2 0,0 0 1 15,0 2-3-15,0-1-1 0,0 1 3 16,0 2 1-16,0 0-3 0,0 0 0 16,0-1 1-16,0 1 1 0,0 2-2 15,0-1 0-15,0 1 1 0,0 0 2 16,0-1-3-16,0 1 0 0,0 0 1 0,0 0 0 15,0 0-1-15,0 0 0 16,0 0-1-16,0 0 4 0,0 0-4 0,0 0-2 16,0 0 3-16,0 0 1 15,0 0-2-15,0 0 3 0,0 0-3 16,0 0 2-16,0 0 0 0,0 0 1 0,0 0 0 15,0 0-3-15,0 0 4 0,0 0-4 16,0 0 0-16,0 0 2 0,0 0-3 16,0 0 0-16,4 0 3 0,0 0 2 15,0 0-2-15,0 0-2 0,1 0 3 16,-1 0 0-16,2 1-2 0,0 0 0 0,0 0 1 15,-2 2 2-15,3-2-2 0,-3 0-2 16,2 1 2-16,-2-1 2 0,4-1-2 16,-1 0-2-16,-1 0 2 15,2 0 2-15,-2 0-2 0,2 0-1 0,-3 0 1 16,5 0 1-16,2 0-1 0,1 0-1 15,5-7 1-15,5 2 2 0,4-1-2 16,-4 1-3-16,-5 4 3 0,-7 0 1 16,-1-1-2-16,-4 1 0 0,-2 1 1 15,0 0 0-15,-4 0 0 0,2 0-2 0,-2 0 2 16,0 0 2-16,0 0-2 0,0 0-2 15,0 0 2-15,0 0 0 0,0 0 0 16,0 0 0-16,0 0-1 0,0 0 2 16,0 0-2-16,0 0 0 0,0 0 2 15,0 0 0-15,0 0-2 0,0 0 2 16,0 0-2-16,0 0 3 0,0 0-2 15,0 0-1-15,0 0 1 0,0 0 1 16,0 0-1-16,0 0-1 0,0 0 0 16,0 0 3-16,0 0-2 0,0 0-1 0,0 0 1 15,0 0 1-15,0 0 0 0,0 0-2 16,0 0 3-16,0 0 1 0,0 0-2 15,0 0 0-15,0 0 1 0,0 0-1 16,0-2 1-16,0 1 0 0,0 0-2 16,3-4 1-16,-1 4-1 0,-2-5-1 15,0 3 1-15,0-1 3 0,0-1-3 16,0-1-2-16,0-1 2 0,0 2 2 15,0-3-2-15,0 0-2 0,0 0 2 16,0-1 3-16,0-1-4 0,0 0-1 0,0 0 2 16,0 0 3-16,0 0-3 0,0 1-3 15,0 0 3-15,0 3 3 0,0-3-3 16,0 3-1-16,0 0 1 0,0-1 1 15,0 3-1-15,0-2-1 0,0 2 1 16,0-1 3-16,0-1-3 0,0 2-2 16,0 1 4-16,0 1-1 0,0-2-1 15,0 3-1-15,0-3 1 0,0 2 2 16,0-1-2-16,0 2-2 0,0-1 3 15,0 0 0-15,0 1-1 0,0-1-1 16,0 1 1-16,0-2 1 0,0 1-1 0,0 0-1 16,0 0 1-16,0 1 1 0,0 1 0 15,0-3-1-15,0 2 1 0,0 0 0 16,0 1 0-16,0 0-2 0,0 0 1 15,0 0 1-15,0 0-3 0,0 0-1 16,0 0 2-16,0 0-1 0,0 0-2 16,0 0 0-16,2 0 6 0,0 0-3 15,2 0 1-15,-2 0-1 0,0 4 3 16,0-3-2-16,2 2-1 0,-2-1 0 15,5 0 1-15,-3 1 1 0,2 0-1 0,0-2 1 16,0 3-1-16,0 0 0 0,1-3 0 16,1 0-2-16,-2-1 2 0,2 0 1 15,-3 0-1-15,5 0-1 0,-4 0 3 16,0 0-3-16,-2 0 2 0,1 0-3 15,-1 0 2-15,2 0 2 0,-2 0-2 0,0-2-1 16,6-2 0-16,7 2 2 16,4-3 0-16,1 0-2 0,-3 2 0 15,-7 0 3-15,-3 2-3 0,-3 1-1 16,-2 0 1-16,-2 0-2 0,-2 0 1 0,2 0-3 15,-2 0 6-15,0 0-2 0,0 0 2 16,0 0-5-16,0 0 4 0,0 0 2 16,2 0-2-16,-2 0-1 0,0 0 2 15,0 0 1-15,0 0-2 0,0 0 0 16,0 0 2-16,0 0 2 0,0 0-3 0,0 0-1 15,0 0 0-15,0 0 2 0,0 0-1 16,0 0-3-16,0 0 2 16,0 0 1-16,0 0 0 0,0 0-1 15,0 0 0-15,0 0 3 0,0 0-4 0,0 0 0 16,0 0 2-16,0 0 2 0,0 0-2 15,0 0-1-15,0 0 2 0,0 0 1 16,0 0-3-16,0 0-2 0,0-5 2 16,0 2 2-16,0-3-2 0,0 2-2 15,0-4 2-15,-2 2 2 0,2 0-2 0,0-1 0 16,0 0-2-16,0-1 4 0,0 0-1 15,0-4-2-15,0 2 1 0,0-1 1 16,0-1-1-16,0 0 0 16,0 0-1-16,0-3 2 0,0 1 0 0,0 0-2 15,2 1 1-15,0 2 1 0,-2 0 0 16,0 3-1-16,0-2-1 0,0 2 4 15,0 3-4-15,0 3 2 0,0-1-2 16,0 2 3-16,0 1 0 0,0 0-3 16,0 0 0-16,0 0 1 0,0 0-1 15,0 0 0-15,0 0-2 0,0 0 3 0,0 0 0 16,0 0-1-16,0 0-1 0,0 0 2 15,0 0 0-15,0 0 0 0,0 0-1 16,0 0 2-16,0 0-1 16,0 0 0-16,0 0-1 0,0 0 2 0,0 0-2 15,0 0-2-15,0 0 1 0,0 0 2 16,0 0-1-16,0 0 2 0,0 0-2 15,0 0 2-15,0 0-1 0,0 1-1 16,2 4 1-16,0-1 1 0,3-1-1 16,-1 2-1-16,0-2 0 0,0 1 2 0,0 0-1 15,0 0-1-15,-2-1 0 0,2 0 2 16,-2 1-1-16,5 0-1 0,-5-3 1 15,6 4 0-15,-4-3 1 0,0 0-3 16,5 1 2-16,-3-1 1 0,2 0-1 16,-4-1-1-16,4 1 1 0,1-1 1 15,-3 2-1-15,2-2-1 0,0-1 1 16,1 2 1-16,1-2-1 0,0 0 0 15,1 0-1-15,5 0 2 0,3 0-1 16,4 0 0-16,-5 0-1 0,1 0 2 0,-9-2 0 16,-2 1-2-16,-6 1 1 0,1 0-1 15,-1 0 1-15,-2 0-1 0,0 0 1 16,0 0 2-16,0 0 1 0,0-1-5 15,0 1 2-15,0 0 1 0,0 0 0 16,0 0-2-16,0 0 0 0,0 0 2 16,0 0-1-16,0 0-1 0,0 0 3 15,0 0-4-15,0 0 2 0,0 0 2 16,0 0-2-16,0 0-2 0,0 0 3 15,0 0-2-15,0 0 3 0,0 0-3 0,0 0 1 16,0 0 1-16,0 0-2 0,0 0 2 16,0 0-3-16,0-1 4 0,0 1-2 15,0 0-2-15,0 0 3 0,0 0 0 16,0 0 1-16,0 0 2 0,0 0-2 15,0 0 0-15,0 0 0 0,0-2-2 0,0-1 0 16,0-3 0-16,0 2-1 16,0-2 2-16,0 1 0 0,0-1-2 15,0 1 1-15,-2-2 0 0,2 2 1 16,0-3-1-16,0 2-1 0,0 0 0 0,0-1 3 15,-3-1-2-15,3-1-2 0,0-1 4 16,0 0-2-16,0-1-1 0,0 0 0 16,0 0 3-16,0 0-3 0,0 0 0 15,0 0 0-15,0 2 2 0,0 3 0 16,0-1-2-16,0 4 1 0,0 0 1 15,0 2-1-15,0 1-1 0,0 0 0 0,0 0 2 16,0 0-1-16,0 0-2 16,0 0 1-16,0 0 1 0,0 0 0 15,0 0-2-15,0 0-2 0,0 0 3 16,0 0-1-16,0 0 1 0,0 0-2 0,0 0 1 15,0 0 2-15,0 0-1 0,3 0 0 16,-3 0 2-16,0 0-1 0,0 0-1 16,0 0 1-16,0 0 2 0,0 0-2 15,0 0 0-15,0 0 1 0,0 0 1 16,0 0-1-16,0 0-3 0,0 0 2 0,0 0 0 15,0 0-1-15,0 0-1 0,0 0 0 16,0 0 2-16,2 0 0 16,0 1-1-16,0 1 1 0,2-2 1 15,-4 2 0-15,0-2-3 0,2 2 1 0,-2 0 3 16,4 1-3-16,-2-3 0 0,2 2 1 15,0-2 1-15,-2 0-1 0,5 1-1 16,-1-1 1-16,0 1 1 0,0 0 0 16,0-1-3-16,-1 0 1 0,1 0 2 15,2 0-1-15,0 0-5 0,-1 1-2 0,-1-1 6 16,-2 1-10-16,0 0 8 0,0 0-4 15,-2 2 2-15,4-1 2 0,-1-1 0 16,1 1 0-16,-2 0 1 16,0-1 1-16,4 2-3 0,-4-2 4 0,3 2-1 15,-1-1 0-15,-4 0-1 0,2 0 0 16,0-2 2-16,-2 2 0 0,4-1 0 15,-6-1-1-15,5 1 2 0,-1-1 1 16,0 0-3-16,-2 0 0 0,0 0 3 16,-2 0-1-16,0 0-2 0,0 0 0 0,0 0 2 15,0 0 0-15,0 0-2 0,0 0 1 16,0 0 1-16,0 0 0 0,0 0-2 15,0 0 1-15,0 0 1 0,0 0-1 16,0 0-1-16,0 0 2 0,0 0 1 16,0 0-2-16,0 0 0 0,0 0 0 15,0 0 2-15,0 0-1 0,0 0-4 16,0 0 3-16,0 0 2 0,0 0 0 15,0 0-2-15,0 0 2 0,0 0 1 16,0 0 1-16,0 0-4 0,0 0 4 0,0 0 3 16,0 0-4-16,0 0 1 0,0 0-1 15,0 0 0-15,0 0-2 0,0 0-1 16,0 0 0-16,0 0 2 0,0-4-2 15,0 0-1-15,-4 0 2 0,4-3-2 16,0-1 2-16,-2 1 1 0,0-2-2 16,0 0 2-16,2 3 0 0,-7-4-2 15,7-1 1-15,-2-1 2 0,2-1-3 16,0 1-1-16,0-2 1 0,0 2 1 15,0-2 0-15,0 0-3 0,0 0 1 16,0 0 4-16,0 0-2 0,0 1-2 0,0 3 1 16,0 1 3-16,0 3-4 0,0 0 3 15,0 2 2-15,0 2 0 0,0 1-3 16,0 0-1-16,0 1-1 0,0 0 1 15,0 0-1-15,0 0-2 0,0 0-1 16,0 0 3-16,0 0-1 0,0 0-1 16,0 0 1-16,0 0 3 0,0 0-1 15,0 0-1-15,0 0 1 0,2 0 0 16,-2 0 1-16,0 0-2 0,0 0 1 15,0 0 2-15,3 0-1 0,-3 0-2 0,0 0 0 16,0 0 2-16,2 2-1 0,2-1 0 16,-4 1 0-16,0-2 0 0,4 0 2 15,-2 3-3-15,0-2 0 0,6 1 2 16,-4 1 0-16,3-2-1 0,1 0 0 15,0 0 1-15,2 1-1 0,3-2-1 0,-1 0 1 16,-3 0 1-16,3 0-1 16,0 0-2-16,-1 0 0 0,-3-2 3 15,4 0-1-15,-5 0-2 0,3-1 2 16,-2 0 0-16,3 1 1 0,-3 1-2 0,-4-2 1 15,-2 1 0-15,0 1 0 0,0 0 0 16,-2 1-1-16,2 0 1 0,-2 0-2 16,0 0 1-16,0 0 0 0,2 0 1 15,0 0 0-15,-2 0 0 0,2 0-2 16,-2 0 2-16,2 0 0 0,-2 0-1 0,0 0 4 15,0 0-6-15,3 0 4 0,-3 0-2 16,0 0 2-16,0 0 1 16,0 0 0-16,0 0-2 0,0 0 2 15,0 0 0-15,0 0 2 0,2 0-2 0,-2 0-1 16,0 0 3-16,0 0 0 0,0 0-2 15,0 0-1-15,0 0 6 0,0 0-3 16,0 0-1-16,0 0-3 0,0 0 2 16,0 0 1-16,0 0-3 0,0 0-1 15,0 0 2-15,0 0-1 0,-5 0-5 0,-1 5-16 16,-2 3-35-16,-6-1-61 0,-1-2-150 15</inkml:trace>
  <inkml:trace contextRef="#ctx0" brushRef="#br0" timeOffset="9655.54">18848 6230 223 0,'-2'0'77'15,"2"-3"-29"-15,-2-3-3 0,0-2-19 16,2 1-11-16,0 0-2 0,0 2-8 16,0-2-6-16,4 0-3 0,4-3-12 15,7 1-19-15,3-2-29 0,3-2-50 16,2-4-37-16</inkml:trace>
  <inkml:trace contextRef="#ctx0" brushRef="#br0" timeOffset="9809.56">19137 5900 0 0,'0'-9'240'15,"0"-1"-178"-15,0 3-21 0,0-2-6 16,0 0-1-16,2 3-9 0,3-3-7 16,-3 4-13-16,0-2-6 0,6 3-5 15,0 1-10-15,1-2-32 0,11 1-36 16,-3-7-64-16</inkml:trace>
  <inkml:trace contextRef="#ctx0" brushRef="#br0" timeOffset="9949.56">19406 5635 20 0,'6'-9'-20'0,"3"-2"164"0,-1-2-131 16,-4 1-12-16,4-1-1 16,1 0 0-16,-1 2 0 0,4-4-20 15,1-1-52-15</inkml:trace>
  <inkml:trace contextRef="#ctx0" brushRef="#br0" timeOffset="10084.57">19625 5381 99 0,'4'-10'49'0,"1"2"-32"0,-1-2 6 0,-2 1 0 15,2 1-7-15,2 1-11 0,0-2-5 16,9-3-30-16,-3-4-73 16</inkml:trace>
  <inkml:trace contextRef="#ctx0" brushRef="#br0" timeOffset="10246.58">19939 5089 42 0,'5'-7'-41'0,"1"-2"201"15,0-2-155-15,2 2-9 0,5-2 3 16,-1 0-3-16,7-2-4 16,1-6-61-16</inkml:trace>
  <inkml:trace contextRef="#ctx0" brushRef="#br0" timeOffset="10420.59">20394 4746 25 0,'2'-10'207'0,"0"0"-186"0,0 1 8 16,-2 0 22-16,2 3-29 0,1-2-12 15,3 0-7-15,0 1-6 0,4-1-7 16,5 0-31-16,5 1-17 0,1-2-2 16,2 4-18-16,-7 0-2 0,1 1 58 15,-7 3 14-15</inkml:trace>
  <inkml:trace contextRef="#ctx0" brushRef="#br0" timeOffset="10514.6">20566 4624 4 0,'8'-3'23'0,"4"-1"-17"0,3-4 19 15,1-2-7-15,1 1-16 0,-3-1 13 16,3 3-7-16,0-4 17 0,-3 0-2 16,5-3-18-16,-3 0-3 0,3-2-18 0,-3 1 14 15,3 2-9-15,-5-1-16 0,3-3-38 16</inkml:trace>
  <inkml:trace contextRef="#ctx0" brushRef="#br0" timeOffset="10656.6">21126 4263 12 0,'4'-7'17'0,"2"1"21"16,1-4 6-16,-5 0-25 0,4 0 1 0,0 0-8 16,2 1-9-16,5-1-20 0,-1-2-27 15,7-5-33-15</inkml:trace>
  <inkml:trace contextRef="#ctx0" brushRef="#br0" timeOffset="10793.61">21376 4047 22 0,'4'-7'11'0,"2"2"113"16,1-4-88-16,-1 0-31 0,-2 1 10 15,2 0 3-15,2-2 11 0,3-1-25 0,3 0-11 16,3-3-22-16,1 0-42 0,5-1-30 16</inkml:trace>
  <inkml:trace contextRef="#ctx0" brushRef="#br0" timeOffset="10913.62">21699 3811 28 0,'4'-6'22'0,"2"-1"8"16,-2-1 19-16,2 0-25 0,5-2-5 15,1 1-2-15,0-3-15 0,7 1-2 16,-2-1-7-16,1 0-40 0,1-1-1 0</inkml:trace>
  <inkml:trace contextRef="#ctx0" brushRef="#br0" timeOffset="11046.63">21936 3630 80 0,'2'-5'50'0,"2"3"-19"0,-4-2 6 16,3 0 12-16,1 1-14 0,-2-1-11 0,2-1-9 15,0 0-3-15,-2-1-4 0,2 1-5 16,2-4-1-16,1 1 0 16,3 0-7-16,2-3-12 0,3-1-30 15,3 1-37-15,3-5-56 0</inkml:trace>
  <inkml:trace contextRef="#ctx0" brushRef="#br0" timeOffset="11180.63">22279 3321 48 0,'5'-11'18'0,"1"-1"2"0,2 1 1 0,0-1-16 15,7-1-6-15,1-1-13 16,5-1-35-16</inkml:trace>
  <inkml:trace contextRef="#ctx0" brushRef="#br0" timeOffset="11594.66">23024 2576 3 0,'0'-7'18'15,"4"-3"53"-15,2-1-43 0,-2 0-5 0,2 1-17 16,5 1-12-16,1-2-9 0,2 2-14 15,1-1-14-15</inkml:trace>
  <inkml:trace contextRef="#ctx0" brushRef="#br0" timeOffset="13760.78">23164 2567 12 0,'0'5'81'16,"0"2"-54"-16,0 0 14 0,0 3-17 15,0 1-4-15,2 3 1 0,-2 1-6 16,0 4 23-16,0 0 1 0,0 1-27 0,2 1-7 15,-2 1 5-15,0 1 1 0,0 2-4 16,0 3 3-16,0 0 2 16,0 1-3-16,0-4 1 0,-4 4-3 15,2-1-3-15,0 3 2 0,-2 2 2 0,-2-1-6 16,-1 3 1-16,1 0-1 0,-2 2-1 15,0 3 1-15,-1-2 0 0,1 1-2 16,2 3-1-16,2-1 3 0,-2 1-2 16,4 1-1-16,-3 1 1 0,3 0 0 15,2-1 1-15,0 0-1 0,0-1-1 0,0-1 1 16,0-2 1-16,0 6-1 0,0 1-2 15,2 2 2-15,1-2 1 0,-1-6-1 16,0-4 0-16,-2 0 0 16,0 2 1-16,0 2-2 0,0-1 3 0,0-4-1 15,-2 1 1-15,-3 1-2 0,1 3-1 16,-2 1 3-16,2-4 0 0,2-1-3 15,2-4 0-15,-2 4 1 0,0 0 1 16,-2 1-1-16,0-2 2 0,-1-5-2 16,5-1 1-16,-2 2-3 0,0 0 2 0,0 2 1 15,-4-1 4-15,6-3-8 0,0 0 3 16,-2 1 1-16,0 6 1 0,0-1-5 15,0 4 11-15,0-2-6 0,2-3-1 16,-2 3-2-16,-3 1 2 0,3 1 7 16,0-3 2-16,2-1-10 0,0 0 0 15,-4 3 1-15,2 1 1 0,2 0 7 16,-2-3-7-16,2-2 0 0,-2 0 1 15,0 3-3-15,2-2 4 0,-2-1-2 16,2-1-1-16,-4 0-2 0,2 2 2 0,0 1 1 16,0-3 2-16,-1 0-4 0,-1-3 0 15,2-1 0-15,-2-1 5 0,0 2-3 16,4-2-3-16,0 3 4 0,0 1-3 15,0 1 6-15,0 2-3 0,0-1-1 16,0 1-1-16,4 0-1 0,-2 1 1 16,2-1 1-16,-2 2 0 0,3-1-2 15,-3 1 2-15,4 0 2 0,-2-1-3 16,0 1 3-16,-2-3-3 0,-2 2 1 15,0-3 2-15,0 1-4 0,0-2 1 16,0-1 2-16,-6 1-2 0,2 2 0 0,0-3-1 16,2 0 3-16,-3 1 0 0,3-2-2 15,0 0-1-15,2-1 4 0,0-1-1 16,0-2-2-16,0-1 1 0,0-1 1 15,0-1 2-15,-2-1-3 0,0-1 2 16,2-2-2-16,0-2-2 0,0 2 2 0,0 0-2 16,0 6 5-16,-6 1 0 0,4-2-3 15,-2 0 11-15,2-5-13 16,2-1 2-16,-4 2-2 0,2 2 2 15,-1 3-2-15,-1 0 6 0,0-1-7 0,4 2 2 16,-2 1 0-16,-2 0-1 0,2 0 1 16,0-4-1-16,2-2 1 0,0 0-1 15,0-2 0-15,-2 0 0 0,0-2 3 16,2-2-3-16,0-4 0 0,-2 3-1 15,2-2 2-15,0-1 1 0,-2-2-2 16,2-1-1-16,0 1 2 0,0 0-1 16,0 0 0-16,0-2 0 0,0 1 2 15,0-2-2-15,0 1 0 0,0-2 0 16,0 0 0-16,0 0 1 0,0 1-1 0,0-2-1 15,0 0 2-15,0 0 0 0,0-2-1 16,0-1-1-16,0 1 3 0,0-1-2 16,0-1-1-16,0 1 1 0,0 0 1 15,0 1 0-15,0 1-2 0,2 0 2 16,-2 0 1-16,0-1-3 0,0-1 1 0,0 2 0 15,0-1 1-15,0 1 1 0,0-1-2 16,0 2 0-16,0-1 2 0,0 1-1 16,0-2-1-16,0 2 0 15,0 0 2-15,0 0 2 0,0 2-4 0,0-1 0 16,0 0 1-16,0 1 0 0,0 2-2 15,0-4 1-15,0 1 2 0,0-3-2 16,0 0-1-16,0 0 1 0,0-2 2 16,0 1 0-16,0 0-2 0,0 2 0 15,0 0 2-15,0 0 2 0,0 0-3 0,0-2 0 16,0-1 0-16,-2 0 3 0,2 2-2 15,0-2 1-15,0 1-2 16,0-1 1-16,-2 0-2 0,2 1 0 16,0-1 2-16,-3 2-1 0,1 2 0 0,2 1 1 15,-4-1 4-15,2 0-5 0,-2-2 1 16,4 1-1-16,0-1 0 0,-2 0 0 15,0 2-2-15,0 2 1 0,0 1 0 16,0 2 0-16,2 3 0 0,-2-1-1 16,2 4 2-16,0-2-2 0,2 5-2 15,6 4-4-15,9 2-8 0,3 0 11 0,5-2-97 16,6-5-71-16</inkml:trace>
  <inkml:trace contextRef="#ctx0" brushRef="#br0" timeOffset="21510.23">16289 9423 24 0,'0'0'12'16,"0"3"19"-16,0-2-27 0,0 1 15 15,2-2 76-15,-2 1-76 0,0-1 4 16,0 0 0-16,0 0 22 15,0 0-23-15,0 0-7 0,0 0 12 0,0 0-15 16,0 0-4-16,0 0 19 0,0 0-18 16,0 0 3-16,0 0 3 0,0 0-4 15,0 2-2-15,0 2-5 0,-2 3-4 16,-4 4 0-16,2 3 0 0,-3 2 2 15,3 1-1-15,0 3 6 0,0-4-5 0,2 3-1 16,2 4 0-16,0-2 0 0,0 6-1 16,0-2 1-16,0 3-1 0,0 1 0 15,0 0 0-15,0 3 2 0,0-2-1 16,0 2-2-16,0 1 1 0,0 1 2 15,0-1-1-15,0 1-3 0,0-1 2 16,4-1 2-16,-4-2-2 0,2 0 0 16,-2-1 0-16,0 1 0 0,0-1 1 15,0-3-2-15,0 2 1 0,0 6 2 16,0 8-1-16,-8 4 4 0,0-1 13 0,-1-11-13 15,9-8-4-15,0-4 0 0,0 1-1 16,0 2-1-16,-4 3 2 0,4 7-1 16,-4 8-1-16,-6 3 12 0,3-6-2 15,1-7-9-15,2-6 0 0,4-2 0 16,0 4 1-16,0 9-2 0,0 12 1 15,0 3 4-15,0-6 3 0,-4-9-7 16,4-10-2-16,0-5 2 0,0 3 1 16,2 10-1-16,0 7-1 0,-2 7 4 15,0-5-1-15,0-9-2 0,0-9-1 0,0 2 2 16,0 6 1-16,0 5-2 0,0-2 2 15,0-3-1-15,0-2-1 0,0-1 0 16,0 1 1-16,0 1-2 0,0 1 2 16,0 1-2-16,0 0 1 15,-2 2 3-15,2 0-3 0,-2 2 0 0,2 1 0 16,0 0 1-16,0 1 2 0,0 0-3 15,0-1 2-15,0 2 1 0,0-1-1 16,0 0-4-16,0 0 2 0,0-1 2 16,0 0 2-16,0-1-4 0,0-2 0 15,0-2 1-15,0 0 5 0,0-2-5 0,0 0-1 16,-4 1 6-16,2-1-1 0,-2 0-4 15,2-1 1-15,-3 1 3 0,1-2-3 16,0 3 1-16,-2 1-2 0,2 1 2 16,0 1 0-16,-5 0-1 0,5 1 0 15,-2 2 2-15,0 1-3 0,2 1-1 0,0-4 1 16,-3 0 2-16,1-2-2 15,0 1-1-15,-2 2 1 0,0 0 2 16,1 5-1-16,1 0-2 0,0 2 0 16,-2 1 1-16,-1 1 2 0,5 1-3 0,0-1 1 15,-2 1 2-15,2-2-1 0,-2 2-2 16,1 0 2-16,1 2-2 0,-2-1 1 15,2-3 1-15,0 1-1 0,0-2 2 16,0-1-2-16,2-1-1 0,-1 1 1 16,-1-2 3-16,-2 3-4 0,0-3 1 0,2 0 1 15,0-1 0-15,2 0 0 0,-3 4-2 16,1-1 2-16,0 0 1 15,0 1-3-15,-4-1 1 0,4 0 1 16,-1 1 1-16,-1 3 0 0,4-4-2 0,-2-2 0 16,0-5 1-16,4-2 0 0,0-1-1 15,0-2 0-15,0-2 1 0,0 1 0 16,0 0-2-16,0 1 0 0,0-3 0 15,0 1 2-15,-2-1-3 0,-2-3 1 16,2-2 2-16,-2-1-1 0,-1 0-1 0,3-3 0 16,2 1 1-16,-2-4 0 0,0 0-2 15,2-1 0-15,0 2 3 0,-2 0-4 16,2 1 3-16,-2 1-1 15,2 1-1-15,0 0 1 0,0-2 2 0,0 2-3 16,0-3 0-16,0-2 1 0,0-4 0 16,0-1 2-16,0-5-4 0,0 0 2 15,0-1 2-15,0-2-3 0,2 2 0 16,-2-4 1-16,2 2 2 0,2-4-4 15,-4 1 3-15,0-1 0 0,0 0-3 16,0 1 2-16,0-2 1 0,0 0 0 0,0 0-1 16,0 0-2-16,0 0 6 15,0 0-1-15,0 0-1 0,0 0 1 0,0 0 0 16,0 0 0-16,0 0-3 15,0 0 1-15,0 0 0 0,0 0 1 0,0 0-1 16,0 0 0-16,0 1 0 0,0-1-1 16,0 0-1-16,0 0 0 0,0 0 2 15,0 0-1-15,0 0-4 0,2 0-8 16,7 1-13-16,1-1-1 0,9 0-9 15,1-5-23-15,7-8-26 0,4 0-80 0,-2-4-96 16</inkml:trace>
  <inkml:trace contextRef="#ctx0" brushRef="#br0" timeOffset="23192.32">16043 15950 38 0,'0'0'12'16,"0"0"136"-16,0-2-87 0,0 1-30 15,0 1-7-15,0 0 8 0,0 0-15 16,0 0-12-16,0 0 1 0,4 0-5 16,0 0 3-16,4 0 5 0,1-2 4 0,-1 0-7 15,2-2 0-15,5 4-4 16,-1-1 5-16,7 1-2 0,2-1 12 15,4 1-9-15,-1 0-4 0,5 0 0 16,3 0-4-16,1 0 2 0,4 0-2 0,-2 0 1 16,2 0-1-16,1 0 0 0,1 0 0 15,-2 0 0-15,-1 0-1 0,3 0 1 16,-2-1 0-16,2-2 1 0,3 0-2 15,3-1 1-15,1-1 2 0,8 1-1 16,-2-2-1-16,5 0 1 0,6 0 3 16,-1 0 6-16,4 1-2 0,4 1 4 15,3 0-1-15,1 0-3 0,3-1-6 16,1-2 3-16,3-2-2 0,-5 1 1 15,1-3-3-15,0 2 3 0,-1-2 1 0,3 1-4 16,-3-1 2-16,7 0 0 0,2 0 3 16,4 1-3-16,-2-2-1 0,6 2 6 15,-6 0-4-15,4 1-3 0,0 0 1 16,-4 1-1-16,4 0 0 0,-7 1 1 15,-1 3-3-15,0 0 1 0,-9 2 1 0,-3 0 0 16,-5 2-2-16,-6 0 1 16,-4 0 1-16,4 0 0 0,-4 4-1 15,4 0 0-15,0 0 2 0,4 1-2 16,-4-2 0-16,4 1-1 0,2-2 3 0,-1 0-2 15,-1-1 1-15,-4 0-1 0,2 1 1 16,-4-1 0-16,2-1-2 0,-4 1 1 16,-1 0 1-16,-1 2-1 0,-2-2-1 15,0-1 1-15,0 3 2 0,-3 0-2 16,-3 2-1-16,1-1 1 0,-1 0 1 0,-1 4 0 15,1-3-1-15,-3 3 0 0,-1-1 2 16,-1-1-2-16,1 0-2 16,-1-1 2-16,1 1 4 0,1-2-4 15,-2 0-2-15,5-1 2 0,-5-1 2 16,1 0-2-16,1-1 0 0,1 1-2 0,-1 0 4 15,-1 0-1-15,5 1-1 0,-3 2-1 16,-1 1 2-16,1 2 0 0,-3 1-2 16,3-3 0-16,-3 2 3 0,0-1 0 15,5-2-3-15,-3 3 2 0,-1-5-3 16,-1 0 3-16,1 2-1 0,-1-3-1 0,2 2 3 15,-1-2-2-15,-1 0-1 0,1 1 2 16,1 0 1-16,3-2 0 16,1 4-1-16,-1-3 1 0,4 0 0 15,-1 0-1-15,-3-2 0 0,1 0-2 0,-1 0 3 16,-1 0-3-16,1 0 2 0,-3 0-2 15,3 0 2-15,0 0-1 0,-1 0 0 16,5 0 0-16,-1 0-1 0,7 0 3 16,-2 0-3-16,2 0 0 0,2 0 3 15,-2 0-1-15,2 0-2 0,-2 0 1 0,0 0 1 16,-3 0 0-16,1 0-3 0,0 1 3 15,-4-1 0-15,1 1-1 0,1 0-1 16,0 1 1-16,0-1 2 16,1 1-2-16,3-2 0 0,2 0 0 0,4 0 2 15,-6 0-3-15,0 0 1 0,0 0 0 16,-4 0 1-16,2 0-1 0,-1-4-1 15,5 1 2-15,0 1-1 0,0-1 0 16,-2 1 0-16,0-2 0 0,-2 3 1 16,-2 1 0-16,-3-2-2 0,-3 2 0 0,-3-1 3 15,-1 1-1-15,-1 0-2 0,-2 0 1 16,-3-1 3-16,1 0-3 0,-2 1 0 15,-6-2 1-15,-2 2-2 0,-2-1 1 16,-6 0 2-16,-7 1-2 0,-6 0-1 16,-6 0 1-16,-2 0 1 0,0 0 11 15,0 0-1-15,0 0-7 0,-2 0-3 16,-4-1-1-16,0 1 0 0,0-1-1 15,0 1-1-15,3 0 2 0,-1 0-4 16,0 0-5-16,4 0-3 0,-2 0-1 0,0-3-3 16,0 1-7-16,2-2-1 0,-2-2-4 15,2 0-18-15,0-3-51 0,0-2-68 16</inkml:trace>
  <inkml:trace contextRef="#ctx0" brushRef="#br0" timeOffset="23716.35">25723 15583 191 0,'0'3'36'0,"11"1"-42"16,5 3 25-16,5 1 33 16,6 0-11-16,6-2-11 0,6 0-18 15,2-2 0-15,3 2 11 0,-3-1-6 16,-2-1 3-16,-3 2 2 0,-5 1-4 0,-7-1 0 15,-7 4-5-15,-7-2-12 0,-6 3 2 16,-4-2 1-16,0 2 2 0,-4 6 8 16,-8 1-4-16,-5 3-1 0,-1 6 0 15,-5 0 0-15,0 6-7 0,0 4 3 16,-1 2-1-16,-3 4-3 0,-2 1-1 0,2 3 2 15,0 4-1-15,0-1-2 0,7-5-6 16,3-5-19-16,7-10-32 16,8-7-37-16,2-5-66 0</inkml:trace>
  <inkml:trace contextRef="#ctx0" brushRef="#br0" timeOffset="25012.43">16080 9560 76 0,'0'0'28'15,"0"0"-16"-15,0 0-11 0,0 0 53 0,0 0 33 16,2-6-64-16,0 1-9 0,7-4 16 15,-3-3-5-15,4-1-6 0,2-6 1 16,3-1 5-16,-1-4-6 0,3-1 3 16,-1 1-10-16,1 2 6 0,-3 2-6 15,3 5-1-15,-2 5 0 0,-3 1-4 0,0 4-2 16,-1 5-3-16,1 0 0 0,0 0 2 15,1 9-4-15,1 4 0 0,1 2 2 16,-1 0 0-16,3 3-1 16,1-2-2-16,1 1 2 0,-5 1 0 0,7 3 6 15,-4 2-15-15,-1 0-5 0,5 1 2 16,-3 0-14-16,7 0-21 0,0 1-31 15,2-2-59-15,2-2-90 0</inkml:trace>
  <inkml:trace contextRef="#ctx0" brushRef="#br0" timeOffset="35614.03">16405 9954 54 0,'0'0'55'0,"0"0"-23"0,0 0-6 16,0 0-10-16,-2-2-5 0,2 2 5 15,-2-2 0-15,2 1-4 0,-3 1 0 16,1 0-4-16,0 0 2 0,-2-1-1 16,0 0-1-16,2 1-2 0,2 0 0 0,-2 0-2 15,0 0 2-15,0 0-1 0,0 0-1 16,2 0 1-16,0 0 2 0,-2 0 0 15,-2 0 0-15,4 0 2 0,-3 0-1 16,3 0-6-16,-2 0 5 0,2 0-1 16,0 0-2-16,0 0-1 0,0 0 1 15,0 0-1-15,0 0-3 0,0-3 2 16,0 3-3-16,0 0 0 0,0 0 1 15,-2 0 1-15,2 0-3 0,0 0 2 16,0 0 1-16,0 0-1 0,0 0-1 0,0 0 3 16,0 0-2-16,0 0 0 0,0 0-1 15,0 0 1-15,0 0-1 0,0 0 4 16,0 0-3-16,0 0 1 0,0 0 2 15,0 0-1-15,0 0-4 0,0 0 2 16,0 0 0-16,0 0 0 0,0 0-2 16,0 0 2-16,0 0 2 0,2 0 0 15,0 0-2-15,-2 0 0 0,0 0 0 16,0 0 1-16,0 0-2 0,0 0 1 15,0 0 1-15,0 0 1 0,0 0 0 16,0 0-1-16,0 0-1 0,0 0 3 0,0 0-2 16,0 0-1-16,0 0 2 0,0 0-2 15,0 0 0-15,0 3-4 0,0 1-19 16,0 2-8-16,0-1-31 0,0-1-32 15,0-2-26-15</inkml:trace>
  <inkml:trace contextRef="#ctx0" brushRef="#br0" timeOffset="38231.18">16376 9995 104 0,'10'0'14'0,"7"-5"8"0,-3 2 15 16,3 0-19-16,-1 3-11 0,1-2-1 16,1 0 2-16,1-1-4 0,-1 0 2 15,5 0 3-15,-2 0-2 0,0 2-3 16,-3-1-2-16,-5 2 4 0,-1-2-6 0,-4 1 0 15,-2 1 2-15,1-1 2 0,-7 0 0 16,4 1 0-16,-2 0 6 0,0 0 1 16,0 0 2-16,-2 0 3 15,0 0 0-15,0 0 5 0,0 0-8 0,0-2-5 16,0 2 3-16,0 0-4 0,0 0 0 15,0 0-6-15,0 0-2 0,0 0 2 16,0 0-1-16,0 0-4 0,0 0 0 16,0 6 12-16,0 1-8 0,4 3 1 15,-4 0 1-15,2 2 1 0,-2 1-2 0,0 0-2 16,0 0 2-16,0-1 1 0,2 0-1 15,-2-2-3-15,2 0 2 0,0-2 2 16,-2-3-1-16,0 0-2 0,2-2 1 16,1 0 2-16,-3 0-2 0,0-2-1 15,0-1 1-15,0 1 0 0,0-1 0 16,0 0 2-16,0 1-2 0,0 1 0 15,0-1 1-15,0-1-2 0,0 0 1 16,0 0 3-16,0 0-3 0,0 0-3 16,0 0 4-16,0 0 3 0,0 0-3 15,0 0 0-15,0 0 1 0,0 0 3 0,0 0-5 16,0 0-2-16,0 0 2 0,0 0 2 15,0 0-1-15,0 0-2 0,0 0 1 16,0 0 3-16,0 0-3 0,0 0-1 16,0 0 0-16,0 0 1 0,4 0-3 15,4 0-5-15,4 0 10 0,1 0 1 16,5 0-3-16,-1 0-2 0,6 1 1 15,-1 4 3-15,3-1-2 0,2 1-2 16,-2-2 2-16,-4-2 3 0,-1-1-4 16,1 0-1-16,-3 2 3 0,-1-1 1 0,-3-1-2 15,-5 2-2-15,-3-2 3 0,-2 1 0 16,-2-1-1-16,-2 0-2 0,0 1 2 15,0-1 2-15,0 0-1 0,0 0-2 16,0 1 2-16,0-1 0 0,0 2 0 16,0-2-2-16,0 0 2 0,0 0 1 15,0 0-2-15,0 0 1 0,0 0 2 16,0 0 3-16,0 0-4 0,0 0-1 15,0 0 1-15,0 5 0 0,0-1-1 16,-4 5-3-16,0 0 3 0,0-1 0 0,0 1-1 16,4 1-1-16,-2 3 1 0,-3 0 1 15,3 3-1-15,-4-2-1 0,2 1 2 16,2-2-1-16,0 2 0 0,0-5 0 15,2-1 0-15,-2 3 0 0,0-2 0 16,2 1-1-16,0-1 10 0,0-4-2 0,0-3-7 16,0 2 0-16,0-3 0 15,0 1 0-15,0 0 0 0,0-2 0 16,0 1 0-16,0-2 1 0,0 2-1 15,0-2-1-15,0 0 1 0,0 0 1 0,0 0 0 16,0 0-2-16,0 0 2 0,0 0 2 16,0 0-4-16,0 0 3 0,0 0-3 15,2 0 4-15,-2 0-2 0,2-2-2 16,2 1 1-16,-2-1 3 0,-2-1-3 15,2 3-2-15,-2-2 2 0,2 1 2 0,0-1-2 16,2 1-3-16,-2 0 3 0,5-1 2 16,-3 2-2-16,2 0-2 15,0-1 2-15,4 0 2 0,3 1-3 16,-3 0-2-16,1 0 1 0,5-2 2 15,3 2-3-15,-1 0 2 0,5 0 1 0,-2 1 0 16,-3 2 0-16,3 0 0 0,-2-2 0 16,-3-1 0-16,1 1 0 0,-7 0 0 15,-4 0 0-15,-2 0 0 0,-2 0 0 16,-2-1-2-16,2 3 1 0,-2-3 4 15,3 0-3-15,-3 0-2 0,0 0 4 16,0 0-1-16,0 0 0 0,0 0-3 0,0 0 2 16,0 0 2-16,0 0-3 15,0 0 0-15,0 0 1 0,0 1 0 16,0-1 0-16,0 0-3 0,0 0 3 0,4 0 3 15,-4 1-3-15,0-1-4 0,2 3 4 16,-2-2 2-16,2 5-2 0,-2-1-2 16,2 3 3-16,-2-1 2 0,0 1-3 15,2 3-2-15,0 0 2 0,0 1 2 16,-2 3 4-16,6-2-7 0,-2 1 2 0,3 3-2 15,-3-5 1-15,2 2 1 0,-2-4-3 16,0-1 4-16,2-1-2 0,-4-1-2 16,3-2 2-16,-5-1 2 15,2-2-2-15,-2-1-2 0,0-1 3 0,0 0 1 16,0 0 0-16,0 0 0 0,0 0 1 15,0 0 2-15,0 0 0 0,0 0-6 16,0 0 2-16,2 0 1 0,-2-1-2 16,0 1 0-16,0 0 1 0,0 0 1 15,0 0-2-15,0 0-2 0,0 0 1 0,0 0 2 16,0 0-3-16,4 0-2 0,0 0 3 15,4 0 4-15,3 0-3 0,-3 0-2 16,6-1 2-16,1 0 1 0,5-2-2 16,1 1-1-16,4 2 2 0,-2 0 2 15,-5 0-3-15,1 0-1 0,-3 0 3 16,3 0-1-16,-2 0-2 0,-3 0 0 15,-2 0 2-15,1 0 1 0,-5 0-1 16,-4 0-1-16,2 0 0 0,-3 0 3 16,-1 0-2-16,-2 0-2 0,0 0 2 0,0 0 2 15,0 0-1-15,0 0-2 0,0 0 2 16,0 0 1-16,0 0-2 0,0 0-2 15,0 0 1-15,0 0 0 0,0 0-2 16,0 1 5-16,0 3-2 0,0 0 3 16,0 0-3-16,0 1-1 0,0 1 2 15,-5 1 0-15,3 3-1 0,-4 2 1 16,0 1-1-16,-2 1 0 0,2-1 0 15,1 0 0-15,-1 1 0 0,2-1-1 16,2 2 2-16,0-3-1 0,2 0-1 16,0-2 1-16,-2-2 0 0,2 2 1 0,0-4-1 15,0-1-1-15,0 1 1 0,0-4 0 16,0-1 0-16,0-1 0 0,0 0 0 15,0 0 1-15,0 0-1 0,0 0 1 16,0 0-1-16,0 0-1 0,0 0 2 16,0 0 1-16,0 0-2 0,0 0-1 15,0 0 0-15,0 0 2 0,0 0-1 16,0 0-2-16,0 0 2 0,0 0 0 15,0 0-1-15,0 0 1 0,0 0-1 16,6 0 3-16,-4 0-1 0,2 0-2 0,-2 0 2 16,0 0 1-16,-2 0-1 0,0 0-2 15,2 0 2-15,3 0 0 0,-1-1-1 16,2-3-2-16,0 3 2 0,2-1 1 15,3 2-1-15,-1 0-3 0,5 0 4 16,-1 0 0-16,3 0-1 0,1 3-2 0,5 5 2 16,0 2 5-16,-3 1-3 15,-3-2-7-15,-1-2 5 0,3 1 3 16,-2-3-3-16,-3 2-3 0,-2 1 3 15,-1-1 3-15,-5-1-4 0,-4-2-3 0,2-2 4 16,-4-2 1-16,0 3-2 0,0-3 0 16,0 1 1-16,2-1 3 0,-2 0-3 15,0 0 0-15,0 0 3 0,0 0 2 16,0 0-2-16,0 0 2 0,2 0 1 15,2 0-4-15,-2-5 1 0,1 3-1 0,-1-1-1 16,0 2 5-16,0-1-4 0,-2 1-2 16,0 1 3-16,0 0 0 15,0 0-3-15,0 0-2 0,0 0 2 16,0 0 0-16,0 0-3 0,0 0-2 0,0 4 6 15,0 2 2-15,0 2-2 0,0 1-2 16,0-1 1-16,0 3 3 0,0 0-2 16,0-2-4-16,0 1 5 0,0 0-1 15,0 4-1-15,0 0-1 0,0 2 1 16,0 0 9-16,0-6-10 0,0-3 0 0,0 0 1 15,0-3 2-15,0-1-2 0,0 1-1 16,0-3 1-16,0 1 2 0,0-1-2 16,0 0-2-16,0-1 3 15,0 0 0-15,0 0-1 0,0 0-1 0,0 0 1 16,0 0 2-16,0 0-2 0,0 0-1 15,0 0 2-15,0 0 1 0,0 0-2 16,4 0-2-16,0 0 2 0,-4 0 1 16,6 0-2-16,-2 0-1 0,0 0 2 15,3-1 1-15,3 0-2 0,2 0 0 16,7 1 1-16,0 0 1 0,5 0-2 0,1 0 1 15,0 3 0-15,2 4 0 0,-6 0-1 16,1 1 1-16,-1 0 0 0,-4 0 0 16,-5 0 0-16,-8-2-2 15,2-1-2-15,-6-1-3 0,0-3 5 0,0 0-1 16,0 2 4-16,0-1 2 0,0 0-2 15,-6-2-1-15,4 0 1 0,-2 0-1 16,2 0 0-16,-2 1 0 0,2 3-16 16,-3 2-24-16,3-2-37 0,-4-3-75 15</inkml:trace>
  <inkml:trace contextRef="#ctx0" brushRef="#br0" timeOffset="38723.21">18156 11255 226 0,'0'1'134'0,"2"-1"-93"16,-2 0-15-16,0 0-6 0,0 0 3 15,2 0-3-15,4 2-13 0,-4-1-1 0,6 3-4 16,-2-1 2-16,5 0 0 0,-1-1-5 16,5 3-11-16,1 1-17 0,1 2-29 15,1 6-54-15,3 1-75 0,4 0 73 16,-3 0 151-16</inkml:trace>
  <inkml:trace contextRef="#ctx0" brushRef="#br0" timeOffset="38853.21">18517 11666 50 0,'2'10'50'15,"-2"-2"20"-15,7 2-55 0,-3 2 24 0,2 2-5 16,2-1-10-16,0-1-36 0,1 0-36 16,1-1-56-16,-2 0 80 0,3 1-20 15</inkml:trace>
  <inkml:trace contextRef="#ctx0" brushRef="#br0" timeOffset="39015.21">18798 12103 30 0,'9'17'-7'0,"1"2"62"16,0 0-1-16,5 1-14 0,-3 1-28 0,5 0-86 15,-7-2 80-15,5 0 2 0,-5-4-8 16,2-1-48-16,1 0 48 0,-1-1-1 16,0 1-47-16,3-2 93 0,2 2-114 15,-1-2 66-15</inkml:trace>
  <inkml:trace contextRef="#ctx0" brushRef="#br0" timeOffset="39165.24">19181 12490 45 0,'8'12'5'0,"0"1"72"16,1-2-49-16,-3 1-2 15,-2 0 6-15,-4 1-29 0,0 2 1 0,0-2-1 16,0 0 2-16,2 1 46 0,2 0-45 15,4 2-12-15,1 0-17 0,1-1 35 16,9 1-16-16,-1-3-24 0,5 1-39 16,4 0 57-16,4-1-106 0,0 0 73 15</inkml:trace>
  <inkml:trace contextRef="#ctx0" brushRef="#br0" timeOffset="39421.25">19590 12868 48 0,'15'15'63'0,"-1"-1"4"16,3 2-17-16,-3-2 4 16,5 5-13-16,-1-2-1 0,1 2-15 0,-3 2-8 15,7-1-12-15,-2-1-1 0,8 1-4 16,0-3-11-16,4-5-31 0,6-1-28 15,2-2 3-15,5-3 6 0,-5 0 7 16,5 0 29-16,-5 0 18 0,-2 1 9 16,-4 5 6-16,1 0 7 0,-7 4 2 0,-3 1 7 15,1 0-9-15,-4 1-7 0,-2 0 2 16,-1 1 2-16,-1 0 5 15,-3 2 18-15,1-1-7 0,-3 1-1 0,-1 1-8 16,1-1-5-16,1 0-6 0,3 1-3 16,3 0-5-16,4-1 2 0,2 0-6 15,4-1-29-15,6-2-30 0,4-1-40 16,3-4-12-16</inkml:trace>
  <inkml:trace contextRef="#ctx0" brushRef="#br0" timeOffset="39552.25">21039 13770 55 0,'10'25'61'15,"-1"-1"-6"-15,-1 4-20 0,0-2 0 16,-2 1-9-16,-1 2-9 0,3-3-2 15,0 1-7-15,3-2-6 16,-1 0-2-16,2 0-5 0,9-4-31 0,2 1-11 16,4-3-29-16,4-3 4 0</inkml:trace>
  <inkml:trace contextRef="#ctx0" brushRef="#br0" timeOffset="39686.25">21403 14241 26 0,'14'16'51'0,"1"1"2"0,-3 3-8 16,-3-1-16-16,1 1-10 0,-4 0-1 0,0-2-6 16,-2 4-1-16,-1-3 7 0,-1 3-7 15,0 0 3-15,2 1-5 0,2 0-5 16,2 1-4-16,9-1 1 15,-1-1-12-15,5 0-31 0,6-6-35 0,2-1-17 16,2 0 12-16</inkml:trace>
  <inkml:trace contextRef="#ctx0" brushRef="#br0" timeOffset="40274.3">21771 14703 25 0,'14'12'64'0,"1"2"-13"0,-1 4-9 16,-5-1 3-16,1 5-18 0,2-1-9 15,-1 3-7-15,-3 0-7 0,0 1 1 0,-2-1 0 16,5 2-3-16,-5 0-1 0,2-2 0 16,3 0 2-16,-1-3-3 0,2-1-1 15,7-3 1-15,4 0-3 0,3-2-23 16,8-2-14-16,-1 0-9 0,0 0-6 15,0 1 11-15,-4-1 21 0,-4 1 24 0,-3 0 5 16,-5 1 18-16,-1 2 8 0,-3-1 1 16,-3 2 6-16,0 0-9 15,-1-1-7-15,-3 3-1 0,-2-1-5 16,2 3-6-16,-2-2-9 0,0 0 1 0,1 0 19 15,-1-1-20-15,0 0-1 0,0-2 0 16,4 1 0-16,3-3-24 0,3-2 15 16,-1-1-32-16,3-2 21 0,-1-1-52 15,-3 0 60-15,0-2-45 0,-3 0 63 16,-1 0-9-16,-4-2 2 0,-4 0 27 15,2 0-7-15,2-1 12 0,-2 0 3 0,-2 1-16 16,0-1-2-16,0 1 4 16,0 0 0-16,0 1-10 0,0 0 4 15,0-1-9-15,0 2-5 0,0-4 6 16,0 2-4-16,0-2-1 0,0-1-2 0,0 3 0 15,0-2 0-15,0 4 0 0,0 0-6 16,0 0 3-16,4-1 5 0,3 2-17 16,-1-1-9-16,-2 1 18 0,0-3 8 15,-2-1-4-15,0 0 0 0,-2-1 11 16,2 2 8-16,-2-2-1 0,2 4-3 15,0-1-2-15,5 5 0 0,-5 0-7 16,-2-1 12-16,2 0 8 0,0-6-25 0,0 0 3 16,0-2-2-16,-2 0-2 15,0-2 2-15,0 0 1 0,0 0-1 0,0 0 4 16,0 0-1-16,0 0-3 0,0 1 0 15,0-1 0-15,2 1-5 0,-2 0 3 16,2 1 3-16,0 0-7 0,-2-1-1 16,2-1-7-16,0 0-8 0,2 0-17 15,5 0-18-15,-1 0-42 0,4-6-37 16</inkml:trace>
  <inkml:trace contextRef="#ctx0" brushRef="#br0" timeOffset="41566.37">22596 15721 109 0,'-4'-14'61'0,"1"0"-39"0,1 1 20 0,2-2-16 16,-4 0-7-16,0-2 7 15,2-2-5-15,0-2 3 0,0-3-4 16,2-1-9-16,0-2-2 0,0-1 11 0,0-1-14 16,0-2 12-16,-2 0-5 0,2 0-1 15,0-2-3-15,0 2-4 0,-4-3-1 16,4-1-5-16,0-4 4 0,0-3-2 15,4 0 0-15,0-4-2 0,0-1 2 16,-2-5 0-16,2-1 0 0,-2-2-2 0,0 2 4 16,5 1 0-16,-3 0-2 0,2-1-2 15,2 2 2-15,1-3 1 0,-3 0-3 16,2 0 0-16,-2-2 3 15,0 3-2-15,1-2 0 0,-1 1-1 16,2 1 2-16,0-3 1 0,1 2-3 0,1 0 0 16,0 0 2-16,1 2 2 0,1-1-5 15,0 1 0-15,-1 1 3 0,3-1 0 16,-3 0-2-16,3 3 1 0,-4-2 1 15,1 3 1-15,-1 0-2 0,2 2-3 16,-1 1 4-16,-3 1-2 0,0 1 4 0,1-1-5 16,-3-2 4-16,-2-2-5 0,-4-2 4 15,6 5-3-15,-4 1 3 0,0 1-1 16,2 1 0-16,-4 0-1 15,2 3 2-15,-2 0 2 0,0 0-6 0,0 2 3 16,0 0 1-16,0 2 1 0,0-2-4 16,5 3 1-16,-1-2 1 0,0 0 3 15,-2-1-5-15,0 0 1 0,-2-3 2 16,0 2-2-16,0 0 4 0,0-2-5 15,0 1 2-15,0 0 0 0,-4-1-1 0,0 1 2 16,0-1 1-16,-1 0-4 0,1 1 4 16,0 1-4-16,-4 0 4 0,4 2-4 15,-2-1 4-15,-3 1-2 0,1 1 0 16,2 2-2-16,0 0 2 0,-1 3-1 15,-3-1 2-15,2 1 1 0,-5 1-2 16,1 1-2-16,-2-1 4 0,1 2-2 16,-1 1 0-16,-1-2-2 0,3 2 4 15,-3 0-1-15,5 0-2 0,0-3 1 16,1 1 0-16,-1-4 1 0,2 1-2 0,-2 1-1 15,3 0 4-15,-1 2-1 0,2 0-2 16,-2 2 1-16,1 2 0 0,1-1 1 16,0 1-1-16,-2-1-1 0,1 0 2 15,-3 4 0-15,4-1-1 0,0 0-2 16,0 1 4-16,-1 0 0 0,3-1-4 15,0 3 1-15,2-3 4 0,2 1-2 16,-2-1-2-16,0 1-1 0,0-1 2 16,0 1 3-16,0-1-4 0,0 1-1 15,-3-1 4-15,5 1-1 0,-4-1-1 0,2 1-3 16,0-2 6-16,0 2-3 0,0 0 0 15,0-1 0-15,0 1 0 0,-2 0 1 16,0 1-1-16,2 0-1 0,0 0 1 16,-3-2 2-16,3 2-3 0,-2-2 0 15,2-1 2-15,0 0 0 0,0-1-2 0,2 0 0 16,-2-1 1-16,0-2 1 15,0 1-2-15,2 2 1 0,-4-1 1 16,2 3 0-16,-3 1-1 0,1 0-1 16,2 2 2-16,0-1 0 0,-2 5-1 15,2-2 0-15,2 3 1 0,-4 2 1 0,2 2-2 16,0 2 1-16,0 1 0 0,2 1 2 15,-2 0-2-15,0 1-1 0,2 1 2 16,0 1 4-16,0 0-6 0,-3 2 1 16,3-1 1-16,0 2 0 0,0-1-4 15,0 1 1-15,0 0 2 0,0-4 1 0,0 2-5 16,0-2 2-16,0 1 3 15,0 0 1-15,0 0-4 0,0 1-1 16,0 0 2-16,0-2 2 0,0 3-5 16,0-1 0-16,0 2 4 0,0 0-1 0,5 0 0 15,-3-2-1-15,-2-1 3 0,0-1 0 16,0 0-2-16,0 2 0 0,0-1 3 15,0 2-1-15,0-1-2 0,0 2 0 16,0 0 0-16,0 0 2 0,0 0-4 16,0 0 0-16,0 0-3 0,0 0 2 0,0 0-2 15,0 0 1-15,0 5-2 0,0-3 0 16,0 3-1-16,0-1-5 15,0 2-3-15,0 0-8 0,0-1-23 16,0 0-29-16,0-3-43 0,0-1-72 0</inkml:trace>
  <inkml:trace contextRef="#ctx0" brushRef="#br0" timeOffset="41927.39">22685 9939 365 0,'-2'0'29'0,"2"3"-2"0,0 2-6 16,-3 3-23-16,3 1 5 0,0 1-1 16,0-2-18-16,0-2-40 0,11 0 11 15,-1-5-28-15,7 2-10 0,1-1 37 16,5 1 6-16,-4 2-10 0,-1 2 14 15</inkml:trace>
  <inkml:trace contextRef="#ctx0" brushRef="#br0" timeOffset="42174.41">22846 10067 15 0,'4'14'-15'0,"-2"5"31"0,-2 2 31 16,0 4-31-16,0 2-11 0,0-1 30 15,0 0 39-15,0 0-61 0,0 0-13 16,0-1 22-16,0-1 59 0,4 2-76 15,2-3-5-15,5 1 0 0,-1-2 1 16,4-4-42-16,-3 0 9 0,3-3-8 16,1 0 43-16,1-1-6 0,3 1-42 15,0 0 17-15,-1 1 16 0,-1 1-15 16,1 1 12-16,-1 2 11 0,1 2 7 0,-1-2-1 15,-1 0 1-15,1-1 8 0,2-3 16 16,-3 1 8-16,1 0 5 0,-1 0 0 16,1 0-5-16,-1 1-7 0,-1-1-12 15,1 2-6-15,1 0-3 0,-1 1-1 16,3-1-5-16,2-1-22 0,-3-1-25 15,5-3-19-15,-2 2-19 0,3-5-18 16</inkml:trace>
  <inkml:trace contextRef="#ctx0" brushRef="#br0" timeOffset="42306.41">23625 11098 9 0,'4'17'54'0,"0"-1"-11"16,-2-1-22-16,-2 1 10 0,0 1-23 15,0-2 10-15,0 1 26 0,0 1 7 16,0-2-49-16,3 4-4 0,7-2 5 15,2 2-11-15,1-3-60 0,5-2-27 0,-1 0-9 16</inkml:trace>
  <inkml:trace contextRef="#ctx0" brushRef="#br0" timeOffset="42436.42">23977 11548 59 0,'2'15'24'0,"0"3"-20"0,-2 1 36 16,4 2 4-16,-4 1-17 0,4 1-29 15,-2 0 4-15,0 2 2 0,2 0-12 16,-2 2-83-16,7-2 15 0</inkml:trace>
  <inkml:trace contextRef="#ctx0" brushRef="#br0" timeOffset="42583.43">24245 12144 152 0,'11'26'19'0,"-1"-2"34"0,2 4 29 15,1 2-55-15,5 0-20 0,-5-1-3 16,1 2 0-16,1-1-2 0,1 0-2 16,3 2 0-16,1-2 0 0,5 1-15 15,6-4-46-15,4-2-24 0,3-4-29 16</inkml:trace>
  <inkml:trace contextRef="#ctx0" brushRef="#br0" timeOffset="42722.44">24834 12746 67 0,'21'18'33'0,"-2"1"52"0,-1 1-25 15,1-1-31-15,-3 3-2 0,3-1-11 0,-2-1-5 16,-3 4 2-16,-2-1-1 0,1 1-8 15,-3 1 3-15,0-1-3 0,3 2-3 16,6 1-1-16,-1 0-8 0,5-1-37 16,6 0-28-16,-2-3-33 0,0-3-31 15</inkml:trace>
  <inkml:trace contextRef="#ctx0" brushRef="#br0" timeOffset="42846.45">25328 13304 74 0,'13'15'58'0,"1"1"21"0,-3 1 1 16,3 2-38-16,-1 0-12 16,3 4-12-16,-1 1-9 0,-1 1-1 0,0-1-4 15,3 4 1-15,-3-4-5 0,3 4 0 16,0-1 1-16,-1 0 0 0,7-1-11 15,0-3-28-15,3-1-51 0,3-4-45 16</inkml:trace>
  <inkml:trace contextRef="#ctx0" brushRef="#br0" timeOffset="42987.45">25858 13844 34 0,'10'12'105'16,"0"0"-70"-16,3 4 45 0,-3 1-7 15,2 3-52-15,-1 3-8 0,-1-2-11 16,-2 1 0-16,3-1 1 0,-3-1-2 16,0 0 0-16,1 0-2 0,5-1 0 15,0 1-1-15,3 1 2 0,6-2-27 16,2-1-58-16,1 0-11 0,5-4-34 15</inkml:trace>
  <inkml:trace contextRef="#ctx0" brushRef="#br0" timeOffset="43122.46">26356 14341 51 0,'16'18'40'0,"3"2"12"15,-5 0 24-15,1 3-38 0,-1 3-19 16,-1 0-2-16,-3 1-11 0,-2 0-3 15,1 3-2-15,-1-2-1 0,0 1 1 16,2-3 1-16,1 1-2 0,3 2 0 16,1-1 3-16,3 0-3 0,3 0-23 15,4-1-46-15,2-4-59 0</inkml:trace>
  <inkml:trace contextRef="#ctx0" brushRef="#br0" timeOffset="43616.49">26856 15003 85 0,'17'20'32'0,"-3"2"35"0,-4-2-14 16,1 1-36-16,-3 0 11 0,-2 2-11 15,-4 2-10-15,2 0 2 0,1 1-3 16,-1-1 0-16,0 1-5 0,0-1 1 15,2 1-1-15,0-2-1 0,5 1-1 16,1-3-8-16,3 0-29 0,-1-3-34 16,7-3-7-16,1 0 22 0,-3 0 21 15,4 0 26-15,-5-1 15 0,1 1 10 16,-5-1 23-16,-1 1-5 0,-1 0 9 15,-1-1-6-15,-1 0-3 0,-2 0-13 0,0 2-6 16,1-2 36-16,-1 2-42 0,-2-3 5 16,0 0-6-16,1 0 6 0,3 0-6 15,-4-1-5-15,4 3-1 0,1-3 1 16,-1 3-1-16,3 1-4 0,-1-2 0 15,0 0-24-15,1-1-16 0,1 2-13 0,-6-2 2 16,5 3 3-16,-5-3 22 16,0 0 19-16,-1-4 11 0,-1 1 22 15,-2 0 17-15,2 0 5 0,-2-1-3 16,2-1-5-16,1 2-2 0,3 0-19 0,0 2-2 15,3 1-1-15,3 1-9 0,-3 1 1 16,3-1-3-16,1 1 1 0,-1 0-1 16,3-1-2-16,-3 0-1 0,5-2-3 15,-4-1-3-15,3-3 7 0,-5-4-2 16,1 1 4-16,-3-2-2 0,-5-4 0 0,-4 4 0 15,-2-4-3-15,-2 0 8 0,0 0 7 16,0-4-8-16,-4-3 6 16,0 1 3-16,0 3 1 0,0 2-7 15,2 1-5-15,0-1 0 0,2 1-5 0,0 0-27 16,0 0-38-16,0 0-52 0,0 0-87 15</inkml:trace>
  <inkml:trace contextRef="#ctx0" brushRef="#br0" timeOffset="44020.51">27755 16029 208 0,'0'-22'151'15,"-2"2"-136"-15,-2-1 38 0,2 0-35 16,-2 0-14-16,0-4-4 0,0-3-30 15,1-3-50-15,1-5-12 0,2-1-26 16</inkml:trace>
  <inkml:trace contextRef="#ctx0" brushRef="#br0" timeOffset="44091.52">27776 15350 19 0,'2'-23'23'0,"0"0"-65"0</inkml:trace>
  <inkml:trace contextRef="#ctx0" brushRef="#br0" timeOffset="44162.52">27780 15152 45 0,'0'-27'4'0,"0"0"34"15,0 0 2-15,0-2-26 0,0-4-1 16,0 0-8-16,0-2-5 0,4-2-18 15,0 3-57-15</inkml:trace>
  <inkml:trace contextRef="#ctx0" brushRef="#br0" timeOffset="44539.54">27828 14560 15 0,'0'-32'23'0,"0"2"-8"16,4-3-8-16,0 2-4 0,-2 0 0 15,2-2-6-15,0-1-6 0,0 0-9 0,0-1 8 16,1 1 11-16,-1 0 13 0,0-1 8 16,0-1 1-16,-4-3-3 0,6 3 6 15,-6-4-15-15,2 2-3 0,-2-2-5 16,0 0-1-16,0-1-2 0,0-2-3 15,0 1-8-15,0 0-1 0,0-1 6 0,4 0 5 16,3 2 2-16,-1-3-2 16,2 3 2-16,0-1-2 0,-1 2 1 15,-1 1 1-15,0 1 4 0,-2 0-2 16,0 0 3-16,-4-1 0 0,0-3-1 0,0 0-5 15,0-2 2-15,0 0 10 0,0 2-10 16,0 0 0-16,0 2 3 0,0-1-7 16,2 2 3-16,2-1-2 0,1-1 1 15,-1 2 2-15,2 1 4 0,-2-2-4 16,2 4 2-16,-2-1 0 0,-2 1-3 15,-2 0-2-15,2 1 1 0,3 1 1 0,-3-2-5 16,2 1-19-16,-2 0-19 16,2 1 13-16,0 2 25 0,-2 1 1 15,2 0-15-15,-2-1-12 0,3-1 5 16,-3-2 20-16,-2 2-1 0</inkml:trace>
  <inkml:trace contextRef="#ctx0" brushRef="#br0" timeOffset="45170.58">28020 11986 0 0,'6'-33'8'0,"2"-2"8"16,-2 2-1-16,3 0-8 0,-5 0-6 16,2 0 1-16,-2 0 12 0,0 0-5 15,-2 3-2-15,3 0-2 0,-1 1-5 16,0 2-3-16,0-1 3 0,4 3-1 0,1-1 1 15,-1 0-1-15,0 0 2 0,0 1 5 16,-1 0 1-16,-3 1 3 16,2-3-6-16,-4 1 1 0,0-3 0 15,0-1-3-15,-2 1-2 0,0-1-1 0,0 1-2 16,0 1-5-16,0 2-9 0,0 1 11 15,0 1 6-15,0 1 2 0,2 0-1 16,0 0 1-16,0 2-1 0,0-2 6 16,0 0-2-16,0 2-3 0,-2 0-3 15,3-1 2-15,-3 0-1 0,0-2 1 0,0 2 5 16,2 0 1-16,-2 0-1 0,0 0-1 15,2 1-2-15,0 0-3 0,0-1 9 16,0 0 7-16,2 0-1 16,-4-1-9-16,0-1 1 0,0 0-4 0,0-2-1 15,0-1-2-15,0 3 4 0,0-1 0 16,0 1-4-16,0-1 2 0,0-1-2 15,0 1 4-15,0 1-2 0,0-1 2 16,0 0 9-16,0 0-7 0,0 1-1 16,4-3-3-16,0 0-2 0,2 0 2 0,-1 0-2 15,-1 0-1-15,0-1 0 0,2 1 2 16,-4 1 0-16,0 0 1 0,0 2-2 15,-2 3 0-15,0-1 1 0,0 1-2 16,2 2 2-16,-2 2 1 0,0-1 2 16,0 1 2-16,0-2 0 0,0 3-3 15,0 0 0-15,0-1-1 0,-4 3 0 16,2-1 3-16,0 2 2 0,-4 2-4 15,6-1 3-15,-4 2 4 0,2 0-3 16,0 0 0-16,0 0-5 0,-1 1 3 0,-1-2 1 16,4 1 2-16,-2 0-2 0,2-1 4 15,0 1-1-15,0 1-9 0,0 0 3 16,0 3-2-16,0 1 1 0,0-1 0 15,0 3 5-15,0 1 0 0,0 1-1 16,0 1-3-16,0 0-5 0,0 0 2 16,0 0-15-16,0 0-6 0,0 0 11 15,0 2 2-15,0 0-6 0,0 5-9 16,0-2-15-16,0 2-32 0,0-1-31 15</inkml:trace>
  <inkml:trace contextRef="#ctx0" brushRef="#br0" timeOffset="45356.59">28377 9853 264 0,'0'4'42'0,"2"4"-55"0,1 1 13 0,-1 2-11 16,0-1-63-16,2-1-79 0</inkml:trace>
  <inkml:trace contextRef="#ctx0" brushRef="#br0" timeOffset="45507.6">28601 10067 129 0,'2'13'13'16,"2"5"29"-16,0 2 18 0,-4 1-19 15,0 2-37-15,2 1 4 0,0 1-4 16,2 1-1-16,-2 0-1 0,2 1-1 0,5-2 1 15,-1 1-5-15,4-2-22 0,5-1-29 16,-1-2-69-16</inkml:trace>
  <inkml:trace contextRef="#ctx0" brushRef="#br0" timeOffset="45635.61">28816 10639 205 0,'4'14'24'0,"2"4"46"0,0 0-22 16,5 4-21-16,-3 2-19 16,6 0-3-16,-1 0-4 0,-1 1 0 15,0-1 1-15,-3 1-2 0,1 3-2 0,-2-1-12 16,-4-2-55-16,1-3-115 0</inkml:trace>
  <inkml:trace contextRef="#ctx0" brushRef="#br0" timeOffset="45780.61">29093 11401 451 0,'2'3'25'0,"6"6"-36"16,6 6 13-16,9 3 0 0,2 3-4 15,2 1-18-15,4 0-110 0,2-2-47 0</inkml:trace>
  <inkml:trace contextRef="#ctx0" brushRef="#br0" timeOffset="45911.62">29421 11943 338 0,'-2'10'34'0,"2"6"-31"0,0 5 21 15,9 5-14-15,1 3-8 16,2 5 2-16,1-1-20 0,3-1-37 16,-1 1-7-16,-1-5-85 0</inkml:trace>
  <inkml:trace contextRef="#ctx0" brushRef="#br0" timeOffset="46051.63">29756 12759 281 0,'8'9'40'0,"11"7"-35"0,6 7 2 15,8 2-4-15,0 2-8 16,2-2-57-16,0-3-144 0</inkml:trace>
  <inkml:trace contextRef="#ctx0" brushRef="#br0" timeOffset="46187.64">30314 13202 297 0,'4'5'12'0,"7"4"4"0,3 3 7 15,5 2-10-15,2 4-4 0,-1 2-7 16,3 0-32-16,-4-1-38 15,1-1-82-15</inkml:trace>
  <inkml:trace contextRef="#ctx0" brushRef="#br0" timeOffset="46327.64">30695 13639 306 0,'0'8'71'0,"0"4"-79"16,0 8 12-16,8 2-2 0,6 5-2 15,3 2-6-15,-1 2-99 0,3-6-79 16</inkml:trace>
  <inkml:trace contextRef="#ctx0" brushRef="#br0" timeOffset="46467.65">30899 14141 89 0,'0'4'305'0,"0"6"-303"0,0 6 17 15,0 6 2-15,4 6-13 0,7 1-3 0,-1 3-2 16,-2-2-2-16,1 5-5 0,1 0-7 16,-4 0-37-16,2 0-33 0,-1-3-66 15</inkml:trace>
  <inkml:trace contextRef="#ctx0" brushRef="#br0" timeOffset="46606.66">31141 14902 331 0,'0'14'59'16,"4"7"-50"-16,3 6 19 0,1 4-21 0,6 4-4 15,-1-1-2-15,1-1-25 0,3 0-10 16,-3-1-13-16,1-2-66 0,1 1-71 16</inkml:trace>
  <inkml:trace contextRef="#ctx0" brushRef="#br0" timeOffset="46735.67">31462 15584 128 0,'6'13'163'0,"4"2"-144"0,5 6 26 15,1 0-24-15,1 5-16 0,1 0-4 0,-1 2-20 16,-3-1-47-16,-1 0-10 0,-5-2-42 15</inkml:trace>
  <inkml:trace contextRef="#ctx0" brushRef="#br0" timeOffset="46895.68">31695 16031 15 0,'2'8'167'0,"0"3"-157"0,4 1 32 15,-1 1-21-15,1 0-9 16,-4 1-2-16,2-3-5 0,-2-1-6 16,-2-2 3-16,0-1 3 0,0 0-4 0,0-3-2 15,0 2 1-15,0-4-39 0,0 1 8 16,0-2-26-16,2 0 1 0,-2-1 11 15,0 0-15-15</inkml:trace>
  <inkml:trace contextRef="#ctx0" brushRef="#br0" timeOffset="56285.21">3254 3168 7 0,'0'0'16'0,"0"0"-11"15,0 0 0-15,0 0 11 0,0 0 76 0,-4 0-65 16,1 0 1-16,1 0 2 0,2 0-9 15,-2 0 0-15,2 0 0 0,-2 0-3 16,0 0 0-16,0 0-9 0,-2-1 1 16,2 0 1-16,0-1-2 0,0 1 0 15,0 0-3-15,2 0 3 0,-2 0-1 16,2 1 2-16,0 0-3 0,0-2-4 15,0 2 3-15,0 0-4 0,0 0-3 16,0 0 1-16,0 0 3 0,2 7 0 16,4 4 1-16,0 5 3 0,0 6-4 15,1 2 5-15,-1 6 3 0,2 0-7 0,-2 2-3 16,0 2 2-16,1-1-2 0,-3 0 1 15,-4-5 1-15,0-1 0 0,0-3-1 16,0-4 0-16,0-5 3 0,0-5-3 16,0-2-2-16,0-5 2 0,0-2-1 15,0-1 3-15,0 0 3 0,0 0 0 16,4-2-2-16,4-6-5 0,2-3-2 15,7 1 2-15,-3 1 2 0,5 2-3 16,0 3-1-16,-3 0 2 0,5 3 2 16,0 1-3-16,-1 0 0 0,3 0 2 0,-2 0 0 15,1 0 0-15,-1 0-2 0,-4 0 2 16,-1 0 1-16,1 4-3 0,-3 0-1 15,-1 2-10-15,1 0-11 0,-4 3-16 16,1-3-12-16,3 2-35 0,-4-5-47 16,-1-3-38-16</inkml:trace>
  <inkml:trace contextRef="#ctx0" brushRef="#br0" timeOffset="56665.24">3909 3360 58 0,'0'-10'96'0,"0"-2"-24"15,-8 2-13-15,-1 1-11 0,1 3-16 0,-4 0-6 16,-1 1-2-16,1 3-5 0,-3 2-6 0,1 0-2 16,0 0-6-16,-3 10-1 15,2 4-2-15,1 1 2 0,4 1 0 16,3 3-2-16,3-2-1 0,2 2 0 15,2 2-3-15,2 1-1 0,17 2 3 0,-3-4 1 16,9-1-1-16,4-5-3 0,2-4 3 16,2-4 0-16,-2-3-2 0,0-3 0 15,-4 0 3-15,-4-2 1 0,-4-7-3 16,-7-3 2-16,-4-3 2 0,-2 1 2 15,-1 1-4-15,-5 0 3 0,0-1 5 0,0 1 3 16,-7 0-3-16,-3 3-6 0,0 2 1 16,-1 0 1-16,-1 3-3 15,-3-2-2-15,1 2 1 0,4 1-1 16,1 1-2-16,7 1-1 0,0 1-3 0,2 1-14 15,0 0-28-15,13 0 7 0,3 7-22 16,1-1-32-16,8-4-45 0</inkml:trace>
  <inkml:trace contextRef="#ctx0" brushRef="#br0" timeOffset="57329.27">4411 3299 28 0,'-10'-4'179'0,"-5"-1"-145"15,3-1 18-15,-2 3 3 0,1 2-21 16,-3 0 7-16,-1 1-9 0,1 0-14 16,-1 7 0-16,3 8-2 0,1 3-8 15,5 2-1-15,0-1 3 0,6 0-4 16,2-2-2-16,0-1-4 0,2-2-1 0,10-3 3 15,5-2-1-15,1-4 1 0,3-3-4 16,-3-2 6-16,7 0-2 0,-6 0 0 16,1-4-3-16,-7-3-3 15,-1 1-4-15,-5 1-5 0,-3 0 1 0,-2 4 0 16,2-1-2-16,0 2-8 0,0 0-7 15,2 0-1-15,3 4-1 0,-1 4 2 16,6 0 6-16,5-1 3 0,2 0-2 16,1-3-7-16,7 0 25 0,0-4 8 15,0 0 7-15,0 0-6 0,-2 0-4 0,-4-5 6 16,-7-5 5-16,-3 5 4 0,-7-3 2 15,-4 1 0-15,-2 1 14 16,0-1-9-16,0-1-6 0,-2 3-3 16,-4 1-2-16,-3 0-4 0,1 4-2 0,0 0 0 15,0 0-3-15,-1 0-2 0,5 9-2 16,2 1-1-16,2 1-1 0,0 2-1 15,0-2 4-15,4 2 2 0,7-3-5 16,1-2 3-16,0-3-1 0,5-3 2 16,-5-2 2-16,7 0-5 0,-3-12 4 0,7-6 3 15,-2-8 0-15,-3-4-1 0,5-5 6 16,-2-3-3-16,0-3-1 15,-1-2-2-15,-3 0 4 0,-7 0-3 16,-2 0 1-16,-8 1-2 0,0 2 2 0,0-2-2 16,-10 6 3-16,-7 6 0 0,3 9 3 15,0 8 8-15,-1 10-1 0,-1 3-3 16,-1 4-7-16,0 20-5 0,-1 12 0 15,3 13-2-15,1 10 0 0,4 5 2 16,5 3 0-16,5 0-3 0,13 0 1 0,10-3-6 16,16-7-15-16,13-11-28 0,16-15 13 15,17-10-27-15,8-17-89 0,8-4-136 16</inkml:trace>
  <inkml:trace contextRef="#ctx0" brushRef="#br0" timeOffset="58037.31">6017 3222 6 0,'2'-8'118'0,"1"-2"-58"0,-3 1-17 16,0-1 25-16,0 0-18 0,0 1-10 15,-9 0-3-15,3 0 1 0,-2 4-16 16,-3 0-3-16,-1 4-1 0,2 1 2 16,-3 0-3-16,1 8-4 0,2 8-1 15,-3 4 1-15,3 5-4 0,2 3-1 0,3 3-1 16,3-1-2-16,2 1-6 15,2-2 1-15,9-3 0 0,5 0 2 0,3-2 1 16,4-1-9-16,1-1-6 16,5-4 9-16,4-5-13 0,3-5-19 15,-1-6 0-15,2-2-9 0,0 0-19 0,-6-5-20 16,-2-3-6-16,-2-4-41 0</inkml:trace>
  <inkml:trace contextRef="#ctx0" brushRef="#br0" timeOffset="58358.33">6344 3368 23 0,'0'-12'67'0,"-8"-1"9"15,-1 2-10-15,1 0-13 0,0 3 0 0,0 0-11 16,-5 1-8-16,3 3-6 15,0 2-10-15,-1 2-6 0,3 0-2 16,2 0-4-16,2 7-4 0,2 4-2 16,2 4-2-16,0-1 4 0,8 0-2 0,6-1-1 15,3 0 1-15,1-1 0 0,3-1 0 16,-2-2-4-16,6-3-1 0,-5-3 4 15,5-3 1-15,-4 0-1 0,-1 0 1 16,-3-9 1-16,-1-2 0 0,-1-4-1 16,-1-3 1-16,-1 0-1 0,-5-2 6 0,-2 3 2 15,-6-1-1-15,0 4 9 0,0 1-4 16,-6 3-2-16,-8 1-3 15,-3-1-2-15,-4 5 0 0,-1 0-4 16,-1 3-2-16,0 2 3 0,5 0-3 0,5 0 2 16,5 0-2-16,0 4 1 0,6 5-6 15,2 5-2-15,0 1-10 0,0 1-6 16,6 1-10-16,6-1-28 0,3-3-37 15,-1-2-36-15</inkml:trace>
  <inkml:trace contextRef="#ctx0" brushRef="#br0" timeOffset="58849.36">6776 3202 1 0,'0'-4'14'0,"0"-3"156"15,0 2-128-15,0-1 5 0,0 2 9 0,0-1-11 16,-2 1-10-16,-2 3-5 0,0-1-2 16,0 2-8-16,-1 0-3 0,1 0-4 15,0 0-3-15,-4 10-5 0,0 2 0 16,3 6 3-16,1 1-1 15,-2 3 1-15,2 1 2 0,2 0 2 0,2-1-8 16,0-4-1-16,0-1-3 0,2-5 5 16,8-5-4-16,3-1 0 0,5-2 0 15,3-4 0-15,0 0 3 0,3-5-2 16,-1-10 1-16,4-2-1 0,-2-2 1 15,0-1-3-15,-7 0 0 0,-1 2 3 0,-9 0-1 16,0 4 0-16,-3 1 0 0,-5 3-2 16,2 4 5-16,-2 1-4 0,0 3 1 15,0 1 3-15,0 1-3 0,0 0-2 16,0 0-1-16,0 0 0 0,0 4 1 15,-2 6-2-15,-3 4 2 0,3 2 2 16,-4 0 0-16,4 2-4 0,0-4 5 16,2 0-1-16,-2-1-1 0,2-3-3 15,0 0 2-15,0-1 2 0,0-3-3 16,0-1-4-16,4-2-5 0,4-3-7 0,1 0-13 15,3 0-8-15,5-3-6 0,1-8-23 16,1-3-53-16,-5-4-78 0</inkml:trace>
  <inkml:trace contextRef="#ctx0" brushRef="#br0" timeOffset="59384.39">7218 3176 13 0,'0'0'158'0,"0"0"-48"0,0 0-81 16,0 0 12-16,0 1 15 0,-4 8-15 15,-2 3-6-15,-2 2-4 0,2 2-4 0,-1-1-10 16,1-2-4-16,4-2-10 0,2-2 1 15,0-1-2-15,0 0-5 0,4-1 3 16,2 0 6-16,5-3-5 0,-1 0-2 16,3-4 1-16,-1 0-5 0,2 0-6 15,3-1-10-15,-3-2 1 0,1 3 10 0,-5 0 3 16,-4 0-47-16,1 5 32 15,-5 1 3-15,0 2 6 0,2 1 5 16,0-4 1-16,0 3 0 0,4-5 9 16,1 0-9-16,-5 0 2 0,2-2 4 0,0-1-6 15,2 0 7-15,-1-8 2 0,5-5 0 16,-4-2-4-16,5-4 2 0,-1-3 0 15,-4-2 1-15,1-3 0 0,-5-3-1 16,2 0 3-16,2-5 4 0,-4 0 0 16,3-7-3-16,-5-1-2 0,2-4-3 0,-2-6 1 15,-2 1 2-15,0-3-3 0,0 6 0 16,2 9-6-16,-2 12 1 15,0 14 6-15,0 12 7 0,0 2-7 16,0 8-8-16,0 15 9 0,0 9 5 16,0 12 0-16,-2 8-4 0,-2 6-2 0,-4 5 5 15,-1 3-1-15,-1 0 3 0,4-3 2 16,2-9 11-16,1-10 3 0,3-9-13 15,0-7 11-15,0-8 2 0,0-3-7 16,0-6-10-16,9-4-1 0,-1-1 0 16,0-3-2-16,5-1-2 0,3-2-1 0,3 0 5 15,6 0-5-15,6 0-12 0,8-4 1 16,8 0 6-16,5 2-39 15,0 2-15-15,0 0-36 0,-1 0-32 16,-3 5-42-16</inkml:trace>
  <inkml:trace contextRef="#ctx0" brushRef="#br0" timeOffset="60446.45">8264 3175 83 0,'0'-7'146'0,"0"2"-89"16,0 2 5-16,0 2-13 15,0 0-7-15,0 1-12 0,0 0-12 16,0 2-18-16,-2 11-1 0,2 3 2 16,0 2 1-16,0-2-2 0,4-1-2 0,5 2 2 15,3-2 2-15,3-4-3 0,-1-1 0 16,3-6 4-16,1-2-2 0,-1 0-3 15,-1-2 0-15,1 0-7 0,-9 0 3 16,0-1 1-16,-1-1-5 0,-3 2 6 16,-4-1-1-16,4 1-2 0,0 0-5 0,-2 0 9 15,2 0-2-15,2 1 0 0,-2 5 2 16,5-2 4-16,1 2-4 15,-2-4 0-15,3 1 3 0,-5-3 0 16,2 0 3-16,-2 0-2 0,1-1 2 0,-3-6 5 16,4-2 6-16,-4-1-5 0,2-1 1 15,-2-1 1-15,1 0 2 0,-1 0-3 16,-2 2-1-16,0 0 4 0,-2 1-4 15,0 1 1-15,0 2-4 0,-2 0-1 16,-2 0-2-16,2 1-2 0,-3 3-3 0,1 0 2 16,4 2 2-16,0 0-20 0,0 5-17 15,2 6 1-15,7-5-60 0,-1-5-114 16</inkml:trace>
  <inkml:trace contextRef="#ctx0" brushRef="#br0" timeOffset="60621.46">8740 3226 73 0,'4'8'70'0,"-2"-3"7"0,0 4-66 0,2-2 13 16,-2 1-2-16,2 1-2 0,1-2-5 15,3 0-12-15,-2-1 3 0,0 0-4 16,5-1-7-16,-1-3-46 15,2-2-45-15,3-2-45 0</inkml:trace>
  <inkml:trace contextRef="#ctx0" brushRef="#br0" timeOffset="60858.48">8961 2828 103 0,'0'-1'184'16,"0"1"-153"-16,0 0-28 0,0 16-1 15,0 7 22-15,0 6 10 0,2 5-10 16,0 1-6-16,2 3-8 0,-4 1-3 15,4 1-2-15,-4-4-2 0,0-1 0 16,0-5-2-16,0-7 0 0,0-4-5 16,0-6-2-16,0-6-3 0,0-3-3 15,0-3-2-15,0-1-2 0,0 0 5 16,0 0-6-16,0 0-15 0,0 0-10 0,5 0 0 15,-1-2-61-15</inkml:trace>
  <inkml:trace contextRef="#ctx0" brushRef="#br0" timeOffset="61507.51">9035 3116 267 0,'0'0'40'0,"2"-2"-33"16,-2 2 32-16,5-1-11 0,-1 1 0 15,4 0-7-15,2 0-6 0,7 0-8 16,-1 0-3-16,3 1-2 0,-2 2 0 15,-1-1 0-15,1 4-7 0,-1-4-20 16,-1 0-39-16,-3-2-43 0,0 0-64 0</inkml:trace>
  <inkml:trace contextRef="#ctx0" brushRef="#br0" timeOffset="62001.54">9352 2804 247 0,'0'14'0'0,"0"2"3"0,0 2 8 16,0 0-1-16,0 2 20 0,0 0 10 16,0 3-5-16,0 3-10 0,0 2-4 15,0 3-3-15,0-1-3 16,0 1-8-16,0-1-2 0,-2 0 2 0,0-3-2 15,-3-2-4-15,1-2-1 0,-2-3-4 16,4-6-7-16,-2-3-6 0,2-7-1 16,0 0 1-16,2-4 1 0,0 0 6 15,0 0 7-15,0 0-5 0,0-5-5 16,8-4 5-16,2 1 7 0,-1 1 3 0,1 1 5 15,-2 1 4-15,3 3 2 0,-1 1 1 16,2 0-4-16,5 1-7 0,-1 0-4 16,5 0 3-16,2 0-15 0,4 0-40 15,4 0-58-15,10 0-48 0</inkml:trace>
  <inkml:trace contextRef="#ctx0" brushRef="#br0" timeOffset="62461.57">9945 2980 227 0,'-6'-8'20'0,"4"3"57"0,2-1-26 16,0 1-30-16,6-4 5 0,10 1 3 0,9-1-9 15,0 2-2-15,6 2-4 0,2 1 0 16,0 4-3-16,0 0-6 0,-2 0-3 15,-4 5 2-15,-6 8-3 0,-3 0 0 16,-3 4-1-16,-7 3 3 0,-8 3-2 16,0 4 2-16,-6 2 0 0,-13 0 4 0,-3 0 0 15,-7 1-6-15,0-5 0 16,-2-3-3-16,4-3-2 0,4-3 1 15,9-5 1-15,3-5 3 0,7-3-1 16,4-3-2-16,0 1 0 0,0 0 4 0,0-1-1 16,0 0-6-16,0 0-2 0,2 0 2 15,6 2 4-15,5 0-1 0,-1 1 2 16,9 3 1-16,0-2 0 0,-1 0-2 15,3-1 0-15,0-2 3 0,0-1-2 16,5 0-13-16,1 0-15 0,2-2 2 16,5-5-37-16,-1-4-25 0,0-1-30 0,2-6-60 15</inkml:trace>
  <inkml:trace contextRef="#ctx0" brushRef="#br0" timeOffset="62726.58">10515 2840 228 0,'-4'0'27'0,"2"0"4"15,2 0-5-15,0 0-10 16,0 0 26-16,0 0-5 0,0 0-20 15,9 2-8-15,7 0 2 0,5 0 4 0,-1-1-4 16,3-1-2-16,2 0-7 0,2 1 0 16,-2-1 2-16,-3 0-3 0,-3 0-2 15,-3 0 1-15,-7 0-6 0,-3 0-10 16,-2 0-22-16,-4 0-15 0,0 0-21 15,-2 0-26-15</inkml:trace>
  <inkml:trace contextRef="#ctx0" brushRef="#br0" timeOffset="62965.6">10563 2957 101 0,'10'9'4'16,"7"0"65"-16,-1 1-35 0,3 1-21 16,-2 0 9-16,3 1-1 0,-1 1-8 15,-3 1 7-15,-1 0-11 0,-3 2 8 16,-4-2 2-16,-3 0-3 0,-3 1 11 0,-2 0 6 15,0 3-4-15,-9 1-2 0,-5 4-5 16,-7-2-1-16,-1 1-10 0,-1-2-7 16,2-5 2-16,0-1-3 0,3 0 0 15,3-4-5-15,5-2 1 0,6-4-5 16,4-1-16-16,0 0-33 0,0-3-37 15,12 0-37-15,7-14-79 0</inkml:trace>
  <inkml:trace contextRef="#ctx0" brushRef="#br0" timeOffset="63246.61">11059 2839 274 0,'-2'2'19'0,"2"-1"22"15,0 0-14-15,0-1-11 0,0 1 29 0,0 1-7 16,2 3-22-16,13-2-12 0,3 1 8 15,7 0 8-15,4-1-6 0,4-2-12 16,2 1-1-16,0-1 2 0,-4-1-2 16,-2 0-8-16,-4 0-18 0,-2 0-32 15,-3-3-30-15,-9-8-56 0</inkml:trace>
  <inkml:trace contextRef="#ctx0" brushRef="#br0" timeOffset="63457.62">11111 2888 111 0,'0'10'136'0,"6"5"-143"15,11 0 20-15,3 2-2 0,1-1 18 16,8-1 12-16,0 4-16 0,10 4 1 16,6 2 10-16,5 3-14 0,-4 1-14 0,-11-1-7 15,-10-2 3-15,-15 0 2 16,-10 1-1-16,-2 0 8 0,-17 2-1 15,-10 2-5-15,-2 0-4 0,-4 1-2 16,-4-1-12-16,2 3-19 0,-3-2-44 0,3-2-47 16</inkml:trace>
  <inkml:trace contextRef="#ctx0" brushRef="#br0" timeOffset="65165.71">3469 4830 81 0,'0'-11'117'0,"-2"-2"-61"0,-9 4 24 0,1 3-26 16,-7 2-15-16,-1 4-6 0,-7 0-6 15,2 10-8-15,-6 10-4 0,2 6 4 16,3 7-7-16,-1 0 0 0,6 8-4 15,3-1 0-15,5 1-6 0,9-3-1 16,2-3 4-16,6-5-4 0,13-1-1 16,8-5-1-16,4-1-3 0,8-5-11 0,5-6 7 15,3-6-12-15,11-6-5 16,2 0 4-16,2-7-12 0,-2-7-21 15,-6-1-4-15,-7-3-5 0,-5 1 0 16,-7-5 11-16,-8 1 29 0,-7-2 18 0,-7-1 11 16,-7-1 16-16,-6 1 21 0,0-1 2 15,-8 3-5-15,-5 2-10 0,-3 4 5 16,-5 4-3-16,0 6-3 0,-3 3-8 15,-1 3 0-15,2 0-2 0,0 7-6 16,9 9-1-16,-1 3-5 0,9 3 0 0,4 1-5 16,2 0-1-16,6-3 2 0,11-2-3 15,8-4 1-15,3-3-2 16,8-2 4-16,-1-5-1 0,-2-2-3 15,0-2 1-15,-6 0 3 0,-9-10-1 0,-3-1-1 16,-7-2 2-16,-4-1 0 0,0-1 8 16,-4-3 1-16,0 3-2 0,-4-1-1 15,-4 3-1-15,-2 1-9 0,-3 1 3 16,1 4 0-16,2-1-1 0,1 2-2 15,1 2 0-15,6 0-3 0,2 1-6 0,0 2-7 16,14 0-14-16,7 0 10 0,8 1 1 16,2 0-5-16,4 0-7 0,2 0 17 15,-4 7 5-15,3 5-4 16,-5-1 6-16,-5 1 6 0,-1 1 3 0,-6-1-3 15,-3 2 1-15,-5-1 3 0,-1 2 4 16,-2 1 4-16,-1 5-1 0,-5 3 4 16,-2 3-2-16,0 3-8 0,0 2 1 15,0 0-1-15,4 7 2 0,0 4-5 16,2 1-2-16,-2 3 46 0,-2-5-37 0,-2-5-4 15,0-5 0-15,-6-4 1 0,-2-8 2 16,-3-3 0-16,1-6 0 0,-2-4 6 16,1-3-4-16,-5-3 5 0,6-1-4 15,-5 0 1-15,3-8-4 0,-3-6-1 16,5-5-2-16,-5-3-3 0,5-4 1 15,2-1 0-15,0-5-2 0,-1-3 2 16,9-4-1-16,0-7-4 0,4-4 4 16,13-4-10-16,6 2-8 0,4 4-6 15,8 6-6-15,4 8 16 0,2 8 7 16,3 6 1-16,-3 5 1 0,-4 4 3 0,-6 3 3 15,-6 4-1-15,-10 4 0 0,-7 0 6 16,-2 4-2-16,-6 7 0 0,0 1 8 16,-4 7 1-16,-9 2 1 0,-1 1-4 15,-5 0-3-15,7-5-2 0,4-2-4 16,2-1-2-16,3-4-4 0,3-1-9 15,0-1-12-15,5-5-18 0,5-2-26 16,4-1-24-16,7-7-48 0</inkml:trace>
  <inkml:trace contextRef="#ctx0" brushRef="#br0" timeOffset="65323.73">4688 4947 36 0,'4'-3'105'0,"-4"3"-11"16,0 0-65-16,0 0 2 0,2 0 7 16,3 3-1-16,-1 6-8 0,2 4-4 15,0 4-12-15,-2 3 2 0,5 2-5 16,-3-2-8-16,0 1-1 0,0-3-1 15,4 0-2-15,3-3-22 0,1-2-31 16,5-7-53-16,2-5-72 0</inkml:trace>
  <inkml:trace contextRef="#ctx0" brushRef="#br0" timeOffset="65469.74">5081 5002 202 0,'-21'27'72'0,"-1"6"-51"0,3 6 12 0,-2 3-16 15,1 4 12-15,3 1-9 16,7 3-3-16,1 3-14 0,9 0-4 15,3 3 1-15,11-4-16 0,11-5-72 16,2-11-69-16</inkml:trace>
  <inkml:trace contextRef="#ctx0" brushRef="#br0" timeOffset="66086.78">6179 4831 37 0,'0'-8'62'16,"0"3"41"-16,-9-4-50 0,-1 2 7 15,-2 2-12-15,-3 1-2 0,-1 1-9 16,-3 3-5-16,5 0-7 0,-5 9-8 0,4 6-3 15,-1 5-3-15,-1 5-5 0,1 2 6 16,3 1-3-16,7 1-4 0,2-1-5 16,4 1 0-16,0 0 0 0,2-1 1 15,11 0-8-15,5-2-13 0,3 0-11 16,8-5 23-16,2-3-51 0,8-9-41 15,4-7 14-15,-1-2-111 0</inkml:trace>
  <inkml:trace contextRef="#ctx0" brushRef="#br0" timeOffset="66401.78">6447 4927 213 0,'-22'-12'65'0,"1"2"-30"0,0 6 24 16,1-2-23-16,1 6-8 0,5 0 4 0,3 0-5 15,3 1-15-15,6 11-10 0,2 5-4 16,0 3 3-16,8 3 0 0,7 0-4 15,7 1 5-15,3-1 1 0,8-2-2 16,0-4-2-16,4-1 2 0,-1-6 2 16,3-4-2-16,-6-5-2 0,0-1 2 0,-4-2 3 15,-6-9-5-15,-3-3 2 0,-5-5 4 16,-3 1-1-16,-8-3 0 0,-2-1-4 15,-2 3 5-15,-2 1-1 16,-10 1 0-16,-5 1-6 0,-1 3 2 0,-7 2 2 16,-2 3-2-16,2 0-2 0,1 2 4 15,3 0-4-15,6 2-1 0,7 2-8 16,2 2-6-16,6 0-15 0,0 12-34 15,6 3-7-15,7-1-35 0,1-1-50 16</inkml:trace>
  <inkml:trace contextRef="#ctx0" brushRef="#br0" timeOffset="67238.84">6861 4846 168 0,'0'-5'14'0,"0"0"59"16,0 4-30-16,-2 1-16 0,-2 0 8 15,-3 0-15-15,-1 9-9 0,2 1 3 16,-4 2 1-16,1 4 1 0,1-1-2 0,0 3 7 16,2-1-2-16,1 2-6 0,1-3 2 15,4 2-4-15,0-4 3 0,0-3-6 16,0 1-3-16,9-4 0 0,3-1 0 15,2-2 1-15,5-5-6 0,4 0 6 16,2-5 0-16,1-10-1 0,8-4-4 0,-3-1 3 16,0-3-2-16,-7-1 0 0,1-1-2 15,-6 2 3-15,-5 2 0 16,-6 5 0-16,-3 3-1 0,-5 5 1 15,0 1 6-15,-2 3-2 0,-5 2 0 0,-3 2-5 16,4 0 2-16,-5 0-4 0,3 8-2 16,0 7 2-16,0 0 0 0,-3 2 0 15,5 3-2-15,2-3 2 0,0 2 2 16,4-4-4-16,0-4 0 0,0 1 1 15,6-3 2-15,2-2-1 0,3-3-7 0,-3-3 0 16,4-1-5-16,1 0 0 0,3-5-2 16,1-6-4-16,-1-4-3 15,1 1-2-15,-3 0 2 0,-1 0 1 16,-3 0 6-16,-2-1-1 0,3 2 4 0,-1 1 5 15,-4 1 3-15,3 2 1 0,-3 2 2 16,-4 2 0-16,2 2-2 0,-2 2 2 16,0 0-4-16,-2 1 2 0,2 0 1 15,4 0 0-15,-6 1 1 0,0 5 1 16,2 0 2-16,-2 1 3 0,0 0-4 0,2 2 1 15,5 2 2-15,1-1-4 16,0 0 6-16,0 0-3 0,1 3-3 16,-3-1-1-16,0 2-4 0,4 1 3 15,-1 0 3-15,-3 0-2 0,0-4-3 16,0-4 0-16,-2-3 2 0,3-2 0 0,-1-2-1 15,0 0 2-15,4-11 1 0,3-7 0 16,-3-5-2-16,5-4 1 0,-3-5 0 16,0-4 1-16,-1-2-3 0,-3-2 2 15,0-1 2-15,-4-2-3 0,1 1 2 16,-3 0 0-16,-2 2 4 0,0 2-2 0,0 2-4 15,0 4 1-15,0 4 2 0,0 11-3 16,0 10-2-16,2 7 1 0,2 0-6 16,2 14 4-16,4 6 0 15,1 9 4-15,1 8 2 0,3 6-1 0,-7 6-1 16,2 0 1-16,-4 5 4 0,3-2-5 15,-7 1 1-15,0-5 0 0,4-5 1 16,-6-9-2-16,4-7 0 0,0-6 0 16,5-7-2-16,1-2 2 0,6-4 2 15,13-3-8-15,11-5-24 0,13 0 12 16,9-6-97-16,5-10-157 0</inkml:trace>
  <inkml:trace contextRef="#ctx0" brushRef="#br0" timeOffset="67878.88">8593 4344 62 0,'0'0'162'0,"0"0"-105"0,0 0-14 15,-2 3-19-15,-2 10-15 0,0 11 26 16,2 5-2-16,0 9-11 0,-1 5-7 0,3 5-8 16,0 4 1-16,0 1-5 0,0 3-1 15,0-4-1-15,0-5 1 0,0-4-1 16,0-9-8-16,0-8-10 0,0-7-3 15,7-11 5-15,-1-3 0 0,4-5 5 16,7 0 4-16,8-13-9 0,4-7-19 16,4-2 6-16,4-2-3 0,2 0 8 15,-2 2 18-15,5 1 4 0,-7 3-1 16,0 5 3-16,-6 0 0 0,-8 4 7 15,-5-1 6-15,-8 5 4 0,-1 0 0 16,-5 3 12-16,-2 2 10 0,0-1-12 0,-5 1-14 16,-7 0-11-16,-2 4 4 0,-3 7-1 15,0 3 1-15,5 1-2 0,-2 1 0 16,7 2-1-16,5-1-4 0,2 3 1 15,0-1-1-15,9 1 1 0,5-3 0 16,5-1-1-16,6-4 2 0,-3-2 0 16,3-5-1-16,-4-5-1 0,-7 0 5 15,-1 0-3-15,1-8 2 0,-6-5 10 16,1-2 3-16,-7-4 0 0,-2 0-1 15,-2-1 7-15,-13-1-9 0,-3 4 3 0,-9 1-10 16,-4 3 0-16,-4 3-2 0,-1 2-5 16,1-1-1-16,4 1 3 0,11-1-2 15,3 2 0-15,11-2-7 0,6 1-15 16,6 2-17-16,21-2-21 0,16 2-6 15,15 1 21-15,12-4-228 0</inkml:trace>
  <inkml:trace contextRef="#ctx0" brushRef="#br0" timeOffset="68449.89">10015 4527 25 0,'0'-1'235'0,"0"0"-180"16,0 1-10-16,0 0-37 0,0 9-3 16,0 7 23-16,0 5 1 0,0 4-12 15,4 3-5-15,-4 0 6 0,4-3-7 0,-4-5-6 16,0-3-3-16,0-7 7 0,0-3-3 15,0-2 1-15,0-5 4 16,-2 0 7-16,-6 0 0 0,0-7-12 16,-2-6 1-16,-1-4-3 0,1-7-1 0,0-5-4 15,-3-5 2-15,5-2 4 0,4-3 0 16,4-4-5-16,0-1-4 0,4-7 8 15,17 0-6-15,3-4 0 0,7 3 0 16,7 1 1-16,1 6-2 0,2 11-12 16,-2 8-1-16,1 11 8 0,-1 8-2 15,-6 6 4-15,-2 1 3 0,-6 3 3 0,-13 12 0 16,-3 7-3-16,-9 4 2 0,0 6 5 15,-13 0-4-15,-8 1 0 16,-3 0 2-16,-5 0-1 0,2 0 2 16,-6-2 0-16,2-2 8 0,0-2-2 0,2-3-1 15,6-2-4-15,4-3-1 0,7-5-2 16,8 0 0-16,4-5-1 0,0 0-3 15,2 0 3-15,8-3-11 0,9 2-15 16,4-5-19-16,8 0-34 0,4-3-61 16,0 0-102-16</inkml:trace>
  <inkml:trace contextRef="#ctx0" brushRef="#br0" timeOffset="69279.95">10625 4518 295 0,'-12'-9'23'0,"-3"1"33"0,-6 2-16 15,-1 3-23-15,-7 3 16 0,2 0 3 16,0 5-16-16,4 10-1 0,3 3-10 0,5 4-5 16,5 4-3-16,4 3-1 0,6-1 4 15,0 2-2-15,10-4-3 0,9-1 2 16,3-3 1-16,5-6-1 0,2-4-1 15,0-7 1-15,0-5 1 0,-2 0 2 16,-4-6-3-16,-5-7 1 0,-3-5-1 16,-3 0 2-16,-4-3-2 0,-4 1 1 15,-4-2 2-15,0-1-3 0,-4 0 0 16,-6 1-2-16,0 1 3 0,-1 3-2 15,5 0-2-15,4 2 2 0,2 3-3 0,2 2-4 16,15 2-3-16,7 4-2 0,5 4 8 16,4 1 1-16,3 0-1 0,-3 2 0 15,-4 6 2-15,-2 1 0 0,-3 1 0 16,3 0 1-16,-4-3 4 0,0 2 2 15,-11-3-6-15,-2 1 0 0,-5-1 4 16,-3-1 0-16,-2 4 1 0,0 3 2 16,-9 1 0-16,-3 1 0 0,0 1-4 15,-5-2 1-15,5-1 0 0,-1-3-5 16,3 1 2-16,6-3 1 0,4-3-2 15,0-1-5-15,0-1-7 0,0-1 4 0,2-1-3 16,8 0-5-16,5 0-3 0,1 0-3 16,-1-5-7-16,-1 0-9 0,3-1-11 15,-7 2 11-15,2-1 17 0,-1-3 13 16,1 2 5-16,3-5 0 0,1 0-1 15,-1-5 2-15,1-1-2 0,-1-4 5 16,3 0 0-16,-1-5 1 0,-1-1 0 16,-1-3 7-16,1-4 9 0,-3 1 3 15,-1-1 4-15,-2-2-4 0,-3 0 1 16,-3 0-3-16,2-1-4 0,-4 0-5 0,2-1-7 15,0 0 3-15,5 2-4 0,-5 6 0 16,0 6 1-16,0 10 1 0,-2 8-1 16,-2 6-2-16,2 0-7 0,2 8 5 15,-2 12 1-15,-2 9 1 0,0 9 2 16,0 7 0-16,-4 8-2 0,-4 7-3 0,-2 1-9 15,-5 6-2-15,1 0-9 16,-1 1-25-16,7-8-6 0,8-12 42 16,0-15 23-16,0-17-28 0,0-6 21 15,0-10 14-15,0 0 34 0,2 0-8 0,8-5-24 16,5-10 0-16,3-4-2 0,5-3 0 15,-2 4 4-15,-3-1-1 0,1 2-7 16,0 3-1-16,-1 0-2 0,3 4-5 16,-3 4-6-16,-1 0 0 0,-5 4 1 15,3 2-3-15,-3 0-17 0,1 9-20 0,-1 3-26 16,13 0-37-16,4-2-79 0,4-9 131 15</inkml:trace>
  <inkml:trace contextRef="#ctx0" brushRef="#br0" timeOffset="69862.98">12140 4169 306 0,'4'4'70'0,"-2"8"-82"15,3 6 23-15,-5 3 11 16,0 5 6-16,0 3 2 0,-5 5-5 0,-5 1-10 16,0 2-10-16,-7-1-3 0,3-2 1 15,1-6 0-15,3-9-1 0,4-3-2 16,-2-7 0-16,-1-4 3 0,3-1-2 15,2-4 0-15,0 0 0 0,0-9-1 16,2-7-1-16,2-6-2 0,0-2 0 16,2-6 5-16,14-2-4 0,-1-2 0 0,5-3 2 15,7-2-1-15,4-3 1 0,6-2-3 16,5 0 0-16,3 3-2 0,5 6-14 15,-1 5 5-15,-1 9 7 16,4 5-5-16,-3 5 10 0,-1 7-1 0,-3 2 2 16,-14 2 0-16,-14 2 1 0,-11 11-4 15,-6 5 6-15,-8 3 6 0,-11 5-1 16,-6 0-5-16,-6 1 0 0,-2 0 1 15,0 0 0-15,2-3 4 0,8-2 3 16,11-3 1-16,4 0-3 0,8-4 0 0,0-2-5 16,12-1-2-16,7-4 6 0,10 1-7 15,2-4 4-15,8 0-1 0,7 0 1 16,5 0-7-16,7 0 7 0,2-2-1 15,0 1-3-15,-10 2 0 0,-13 0 1 16,-12 3 1-16,-11-1-1 0,-14-1-4 16,-2 2 7-16,-19 1 6 0,-3 2-7 15,-10 2 1-15,-5 1 3 0,-6 2-3 16,-3 0 1-16,1 2-5 0,-1-2 2 15,11 5-1-15,8-3-1 0,10 1 0 0,9 2-1 16,2-3-3-16,6 2-18 0,2-1-19 16,2 3-34-16,8-5-81 0</inkml:trace>
  <inkml:trace contextRef="#ctx0" brushRef="#br0" timeOffset="71492.08">3444 6585 8 0,'0'-6'79'0,"0"0"-7"0,0 0-13 15,-2 4-20-15,-7 1-7 0,-5 1-10 16,0 0 2-16,-1 0-3 0,-1 7 4 15,-1 6 14-15,-2 4-11 0,-1 7-18 16,-1 7-1-16,-2 3 5 0,5 0 10 16,5 0-8-16,7 1-1 0,2-1-6 0,4-1-9 15,2-2 1-15,10-5 1 0,5-2-1 16,4-3-1-16,6-4 1 0,4-4-5 15,10-4-11-15,2-7-14 16,5-2-16-16,-1-2-11 0,5-11-44 16,-6-5-57-16</inkml:trace>
  <inkml:trace contextRef="#ctx0" brushRef="#br0" timeOffset="71803.1">3810 6703 42 0,'-13'-10'194'0,"1"2"-149"0,-7 2 8 0,3 4-17 15,-11 2-19-15,0 2 3 0,-2 11 2 16,2 4-5-16,4 2-3 0,11 1-5 15,6 0-4-15,6 2-5 16,0 1-1-16,10-2 1 0,9 2 1 0,4-3-1 16,1-1 0-16,5-5-1 0,2-4 4 15,0-7-2-15,2-2-1 0,-2-1 0 16,-2 0 1-16,-4-8 0 0,-4-4-1 15,-7-1 1-15,-8-2 0 0,3 0 3 16,-7-2-3-16,-2 1 1 0,0 2 5 0,0-1 5 16,-4 1-5-16,-5-1-3 0,-3 2 3 15,-5 4-4-15,-1 1-3 0,-1 2-2 16,3 5 2-16,-1 1 0 0,9 0-15 15,0 0-1-15,8 3-20 0,0 9-21 16,0 1-17-16,10 2-54 0,-2-7-57 16</inkml:trace>
  <inkml:trace contextRef="#ctx0" brushRef="#br0" timeOffset="72711.14">4140 6686 19 0,'-2'-2'80'0,"-2"0"34"0,-4 1-74 16,2 0 10-16,0 0-12 0,-1 1-9 15,1 0-5-15,2 0-5 0,0 6-11 16,0 4-2-16,0 5 0 0,2 2 1 0,-1 2 1 15,1 1-4-15,2-1 1 0,0 0 3 16,0 1-3-16,0-5-2 0,0-1 13 16,9-4-10-16,1-3-8 0,2-3 4 15,5-4 0-15,0 0 3 0,5-1 0 16,3-10-4-16,4-6 3 0,-2-2 0 15,-2 0-1-15,-5-2-2 0,-3 2-1 16,-5 0 6-16,-3 1-3 0,-5 2 2 16,-4 2 5-16,0 0-2 0,0 7 4 15,0 0-5-15,0 3 4 0,-7 4-3 16,1 0-1-16,0 0-8 0,2 2 3 0,0 9-4 15,-2 4 1-15,4 4 0 0,2 0-3 16,0 2 6-16,0-1-2 0,0-1-2 16,8 1 1-16,4-2 2 0,7-2-1 15,1-3-2-15,1-3 4 0,2-5 0 16,-2-2 0-16,3-3-8 0,3 0 6 0,0-11-4 15,-4-1-11-15,-7-1-1 16,1-5 8-16,-1-2 6 0,-5 1 1 16,1-2-3-16,-4 0-1 0,-1 6 5 15,-1 1 0-15,-6 2-1 0,4 4 1 0,-4 0 3 16,0 5 0-16,2 1 1 0,-2 1-2 15,2 1 1-15,-2 0-5 0,0 5 2 16,0 8 3-16,0 2 0 0,0 1-1 16,0 2 0-16,0 0-1 0,0 2 1 15,0-5-1-15,0 0-1 0,0-2-2 0,4-4 2 16,-2-3-6-16,0-2-4 0,5-3-6 15,-1-1-1-15,0 0 2 16,2-1-5-16,3-7-4 0,1-4-2 16,0-2-5-16,3-3 0 0,-5-1-15 0,-1-4 12 15,1 2 21-15,-4-4 9 0,2-3 4 16,1-1 3-16,-3-3-2 0,0-2 1 15,0-6-3-15,2 0 2 0,-3-6 2 16,1 0-4-16,0-2 0 0,4-1 0 16,1 5 1-16,-1 8-2 0,-4 12 2 0,-4 9 2 15,-2 9 7-15,0 5 2 16,0 0-8-16,0 6-7 0,-2 13 6 0,-2 9 0 15,-2 9 0-15,2 5 3 16,0 5-3-16,4 1-2 0,0 1-1 0,10-3 3 16,4 1-1-16,-3-2-2 0,-1-3-1 15,-2-5 0-15,-4-9 2 0,-1-7-1 16,1-7 0-16,-4-7 3 0,2-4 6 15,-2-3 12-15,0 0 14 0,0 0 7 16,0 0-22-16,2-1-15 0,-2-3-2 0,6-1-2 16,-4 2-1-16,6 2-2 0,-1 0 1 15,1 1 2-15,0 0-2 0,0 0-6 16,1 0-16-16,-1 5-13 0,-2-3-32 15,2 1-87-15</inkml:trace>
  <inkml:trace contextRef="#ctx0" brushRef="#br0" timeOffset="73143.17">5734 6633 292 0,'8'0'64'0,"9"0"-43"0,2-2 26 16,-1-2-16-16,7 2-6 0,0 1-12 0,4 0-6 15,2 1-2-15,0 0-3 0,0 0-3 16,-4 0 1-16,-5 4-14 0,-3 2-25 16,-2 0-46-16,-13 0-85 15</inkml:trace>
  <inkml:trace contextRef="#ctx0" brushRef="#br0" timeOffset="73295.19">5784 6930 217 0,'10'0'118'0,"5"1"-118"0,7-1 41 15,9 0-28-15,9-2 1 0,7-6-2 16,9-1 12-16,8 3-27 0,4-3-35 16,11-2-71-16,14-3 92 0</inkml:trace>
  <inkml:trace contextRef="#ctx0" brushRef="#br0" timeOffset="73743.2">6964 6454 124 0,'0'-12'54'0,"0"1"21"0,-2 0 2 0,0 0-35 15,-2 1 5-15,-2 1 1 0,2 4-15 16,-3 1-2-16,-1 4-6 16,-2 0-8-16,-1 5-6 0,-5 13 1 15,-5 6-2-15,1 5 0 0,-5 8-5 0,6 2-3 16,3-1 3-16,7-3 2 0,9-5-7 15,0 0-2-15,13-1 2 0,-1 0-11 16,7-1 3-16,6-6-12 0,-1-5-31 16,11-4 1-16,7-6 12 0,-1-4-72 15,-2-3-70-15</inkml:trace>
  <inkml:trace contextRef="#ctx0" brushRef="#br0" timeOffset="74048.23">7274 6587 224 0,'-20'-12'34'0,"-3"0"-1"0,0 4 29 16,0 4-36-16,-1 3 17 0,-3 1-9 15,4 0-10-15,6 9-5 0,5 6-10 16,6 2-4-16,6 4-5 0,0 0-1 16,8 1 2-16,11 1 0 0,5-2-2 0,5-1 1 15,7-2 1-15,1-5 1 0,-2-3-5 16,0-3-4-16,-4-5-3 0,-4-2 1 15,-6 0 2-15,-3-8 3 0,-5-5 5 16,-7-3 2-16,0-1-3 0,-4-2 5 16,-2 1 5-16,0-3 3 0,0 2-3 15,-2 2-3-15,-8 0 0 0,-5 3-1 16,-1 2-5-16,-3 4-1 0,-2 0 1 15,3 3 0-15,5 2-3 0,7 3 1 16,4 0-5-16,2 1-25 0,0 10-2 0,8 1-20 16,9 1-30-16,-3-2-51 0</inkml:trace>
  <inkml:trace contextRef="#ctx0" brushRef="#br0" timeOffset="74856.28">7593 6517 104 0,'0'-8'133'0,"0"1"-92"0,0 5 29 16,0 1-34-16,0 1 7 0,0 0-4 0,-5 0-24 16,-1 9-9-16,0 6 7 0,0 2 2 15,0 3-2-15,-1 2 2 0,1-1-2 16,4 0 3-16,0-1-5 0,2-3-7 15,0-2-1-15,2-4 2 0,8-3-5 16,5-3 1-16,1-3 0 0,5-2 4 16,6 0-4-16,2-8 2 0,0-6 1 15,0-4-3-15,0-3 1 0,-6-2-1 16,-1 0 1-16,-5-1 0 0,-5 0-1 15,-4 6 0-15,-5 3 2 0,-1 6-2 0,-2 4 2 16,0 2-1-16,-5 3 1 0,1 0-1 16,-4 0-4-16,2 7-1 0,-2 6 2 15,1 5 1-15,3 1-1 0,-2 1-1 16,4 1 2-16,2-3 0 0,0 0 0 15,0-1-1-15,6 1 1 0,11-1 1 0,8-2 2 16,3-1 10-16,8-7-9 16,1-1-4-16,-4-2 1 0,2-4-8 15,-2 0-9-15,-2 0 1 0,-4-2-12 16,-2-6 16-16,-11-1-36 0,-5-1 20 0,-3 1 27 15,-6-4-1-15,6 2 1 0,-4 0 0 16,-2-1 0-16,0 2 0 0,2 0 0 16,-2 4 5-16,4 0 1 0,-4 3-1 15,0 1 0-15,0 2-1 0,0 0-3 16,0 0-1-16,0 0-3 0,0 9 4 0,-6 6-2 15,6 0 0-15,-4 2 2 16,2 2-2-16,0-2 0 0,2 0-11 16,0-2-1-16,0-3-9 0,0 0-5 15,0-3-5-15,2-3-2 0,2-2 3 0,-2-4 3 16,6 0 12-16,1 0 13 0,5-9 0 15,3-5-14-15,3-1-23 0,-3-4-9 16,3-2 5-16,-1-3 22 0,-2-1 18 16,-1-3 11-16,-1-3 5 0,-5 0 15 15,-2-3 8-15,-2-1-3 0,-1-4-10 0,1 0-12 16,-2-5-1-16,0 1-3 15,-2-5-6-15,0 1-11 0,2 3-22 0,-2 4-17 16,2 8 6-16,-1 12 25 16,-1 15 20-16,-2 5 2 0,0 4-6 15,0 14 4-15,0 6 5 0,0 8 9 0,-5 7 8 16,-3 4-11-16,0 4 6 0,-2 5-11 15,1-1 2-15,1-1 3 0,0-4 9 16,2-3 2-16,1-7 13 0,5-4-10 16,0-5-17-16,0-4 13 0,7-3-22 15,11-3 2-15,11-3 1 0,10-2 36 0,17-5-30 16,0-6-99-16,6-1-55 0</inkml:trace>
  <inkml:trace contextRef="#ctx0" brushRef="#br0" timeOffset="75229.3">9370 6476 206 0,'-12'0'61'0,"8"-2"20"0,0 0-6 15,4 1-45-15,0-3 3 0,4-2 6 16,8 0-16-16,11-1-1 15,6 3-8-15,8 1-2 0,4-2-8 0,9 2 0 16,0 0-3-16,3 1-1 0,-5-1 0 16,-3 3-10-16,-7 0-33 0,-5 0-17 15,-11 0-64-15,-9 0-126 0</inkml:trace>
  <inkml:trace contextRef="#ctx0" brushRef="#br0" timeOffset="75472.31">10216 6050 499 0,'-15'16'9'0,"5"12"4"0,-5 5 33 15,3 5-25-15,-2 6 8 0,5 5-5 0,1 5-9 16,2 6-5-16,2 8-7 0,2 6-1 16,2 2-1-16,0 2 2 0,2 0-7 15,14 0-21-15,9 2-18 0,4-4-39 16,0-7-76-16</inkml:trace>
  <inkml:trace contextRef="#ctx0" brushRef="#br0" timeOffset="83723.78">4374 7876 9 0,'2'-2'44'0,"2"-1"47"15,-2 0-50-15,0 1-5 0,0 1 1 16,0-1-11-16,1 2-9 0,1 0-4 16,2 0 6-16,4 0-2 0,1 0 8 15,1 0 2-15,2 2-16 0,-1 7 5 16,-1 0-2-16,5 5 2 0,-3 3-7 0,1 6 4 15,-1 5-6-15,1 3-2 0,1 5-5 16,-1 4 6-16,3 4-5 0,1 1 0 16,-3 3-1-16,3 1 2 0,-2 1 0 15,-3 4-3-15,-4-2 2 0,3 1 0 16,-7-5 0-16,-2 0-1 0,-4 0 0 15,0-1-1-15,0 5 1 0,-4 2 0 16,0 4 0-16,-2-2 1 0,-7 0 2 16,1-7-4-16,-5-5 2 0,1 1 1 15,-1-2-1-15,-1 1-1 0,1 6 0 0,-4 9 0 16,-10 4 0-16,2 1 4 0,-4-9-2 15,9-16 8-15,-3-10-11 0,4-4-1 16,-2-4 2-16,-4-1 2 0,-2-3 1 16,2-3-3-16,0-4 2 0,0-3 2 15,3-4-2-15,-1-1-2 0,2-1 1 16,0-1 3-16,2 0-3 0,-2 0-1 15,3 0-1-15,-3-3 4 0,4-5-1 16,-4-1-3-16,-3 0 1 0,-3-3 3 16,-5-1-3-16,-1-1-2 0,-10 0 3 0,-3 3 0 15,-4-1-2-15,-2-1 1 0,3-7-3 16,-1-5 5-16,6-4-1 0,3 0-2 15,2-3-8-15,-1 1 15 0,5-4-5 16,-2-4-2-16,-1 0 3 0,3 0-2 16,-5-2 1-16,1 0-1 0,-2-1-1 0,-1-1 3 15,-3-1-3-15,-1-1 0 16,0-4 1-16,1 1 1 0,-3-3-2 15,0-2-2-15,1 2 4 0,1-3-1 16,0 0 0-16,3 0-5 0,-1 0 3 0,3-2 3 16,1 0-1-16,1-1-1 0,2 0 1 15,-1 2 1-15,1 0-2 0,0 0 1 16,-1 0 0-16,1 1 1 0,0 0 0 15,-1 1-3-15,1 1 2 0,4 1 1 16,2 0-1-16,2-1-1 0,4-4 1 0,2-3 6 16,2 1-9-16,2-3 2 0,3 3 1 15,-1 4 3-15,0-3-4 16,5 1 0-16,-3-1 0 0,2-2 3 15,5-1-3-15,0-1 0 0,-1 1 1 0,1 0 1 16,6 2-1-16,-5 0-2 0,3-1 2 16,2 3 2-16,0-1-2 0,-1 1-2 15,5 1 2-15,-4 2 1 0,2 3-1 16,-2-2-2-16,4 5 2 0,0 2 0 15,0 0 0-15,0 1-2 0,2 3 2 0,0 0 2 16,0 3-3-16,0 1 0 0,0 2 1 16,0 1 2-16,6-2-3 0,-2 2-1 15,2-3 1-15,2-1 2 16,-1-3-2-16,-3 3-1 0,4 0 1 15,-4 2 2-15,0 0-4 0,2 2-1 0,-3 0 3 16,3 0-3-16,-2 3 3 0,2 1 1 16,-4 3-2-16,2 2 3 0,-2 2-2 15,2 3-1-15,3 1 1 0,-5 1 1 16,4-1 0-16,-2 2-2 0,0-1 2 15,2 1 1-15,-1-1-2 0,3 1 0 0,-2-1 1 16,2 1 1-16,-1-2-2 0,3 1 0 16,-4-1-1-16,6 0 3 0,-3 0-2 15,1-1 0-15,2 3 0 16,-1 2 3-16,-1 2-4 0,-2 1 1 0,3-2 0 15,1 1 2-15,1 0-3 0,1 0 0 16,3-1 1-16,1-2 1 0,-1-1 0 16,-1-1-1-16,3-2 1 0,-1 0 3 15,1-4-3-15,2 1-1 0,-7 0 1 16,1 5 1-16,-9 2 0 0,0 0 0 0,0 3 0 15,-2-1 0-15,1 2-2 0,1 3-1 16,-2 0 2-16,0 3 2 0,-2-1-3 16,2 1-1-16,0-1 2 0,0 1 1 15,1 1-2-15,-1 0-2 0,0-2 4 16,0 2 1-16,2-2-2 0,-2 1-1 15,0 0 1-15,-1 1 2 0,-1 1-3 16,2-1 0-16,-2 2 0 0,2-1 1 16,-2 2-1-16,0-1 0 0,0 3 1 15,-2-1 1-15,0 1-2 0,0 0-2 0,0 0 4 16,0 0 2-16,0 0-3 0,0 0 0 15,0 0 1-15,0 0 2 0,0 0-3 16,0 0-1-16,0 0 2 0,0 0 1 16,0 0-2-16,0 0-2 0,0 0 3 15,0 0 1-15,0 0-2 0,0 0-1 16,0 0 2-16,0 0-1 0,0 0 0 15,0 0 0-15,0 0 1 0,0 0 2 16,0-1-4-16,0 1 0 0,0-1 1 16,0 1 1-16,0 0-2 0,0 0 0 0,0 0 2 15,0 0 0-15,0-1-2 0,0 1 0 16,0 0 2-16,0 0 0 0,0 0-2 15,0 0 0-15,0 0 1 0,0 0 1 16,0 0-3-16,0 0 2 16,0 0-1-16,0 0 1 0,0 0-2 0,0 0-1 15,0 0 2-15,0 0 0 0,0 0-3 16,0 0 1-16,0 0 0 0,0 0 2 15,2 0 0-15,2 0-1 0,0 0 2 16,1 0 0-16,-1 0 0 0,0 0-1 16,-2 0 2-16,0 0 0 0,0 0-1 0,0 0 0 15,0 0 1-15,0 0 1 0,0 0-1 16,-2 0 0-16,2 0 3 0,-2 0-4 15,0 0 1-15,0 0-1 0,0 0 0 16,0 0 1-16,2 0-3 0,5 0 0 16,3-2 2-16,2-2 0 0,1-1 0 0,1-3-1 15,-1 3 2-15,-3-1 1 16,0 2-1-16,-1-1-1 0,-3 3 1 15,0 1 1-15,0 1-4 0,-2 0 1 16,5 0 1-16,-1 0 1 0,0 3-2 0,5 3 1 16,-3-1 0-16,2 0 1 0,-3 1-2 15,7 1 1-15,-6-2 0 0,7 0 1 16,-5-1-1-16,1-3-1 0,3 0 2 15,-5 0 1-15,3 1-4 0,-4-1 1 16,3 2 2-16,-3-3-1 0,-2 0 0 16,-1 0-1-16,-1 0 2 0,-2 0 1 15,0 0-4-15,0 0 2 0,0 0 2 16,3 0-1-16,-3 0-2 0,4 0-1 15,-4 0 4-15,4 0-2 0,-3 0-2 0,3 0 1 16,-2 0 2-16,-4 0 1 0,2 0-5 16,-2 0 2-16,0 0 2 0,-2 0-1 15,4 0 0-15,-4 0-1 0,5 2 1 16,-5 2 0-16,2 2-2 0,0-2 1 15,2 0 2-15,-2 1 1 0,2-1-4 0,0 3 1 16,-2-1 2-16,5 0 1 0,-5-1-4 16,2 0 1-16,0-3 4 0,-2 0-3 15,-2 0 0-15,0-2 0 16,0 0 0-16,0 1 2 0,0 0-3 0,0 0 1 15,0 0 1-15,2 2-1 0,-2-2-1 16,2 2 0-16,0-1 2 0,-2 1 0 16,2 1-2-16,2-1 0 0,-4 0 1 15,0 0 0-15,0-2 0 0,4 1-6 16,-1-2 4-16,-3 0-3 0,0 0-4 15,0 0 1-15,0 0-1 0,0 0 0 0,0 4-6 16,0-3-7-16,0 4-7 0,-3-1-10 16,3-1-16-16,-4-2-40 15,0-1-72-15</inkml:trace>
  <inkml:trace contextRef="#ctx0" brushRef="#br0" timeOffset="84317.82">2514 4443 20 0,'-7'0'0'16,"1"0"181"-16,4 0-135 0,2 0 7 15,0 0-18-15,0 0-29 0,4 0-3 16,11 0 9-16,10 0 8 0,6 0-5 16,2 0-5-16,4 0 4 0,2 3-9 0,0 7-4 15,1 1-1-15,-1 2 3 16,-4 4 3-16,-2 0 2 0,-4 4-3 15,-8 3 1-15,-9 2-3 0,-6 5-2 16,-6 0 3-16,0 2 1 0,-6 1-4 0,-2-2 1 16,-4-1-1-16,-5 1 1 0,-8 2-3 15,4 3 1-15,1 0 0 0,1 2 1 16,3 3-3-16,-1-1-14 0,7 4-5 15,6 0-16-15,4 3-35 16,6 1-32-16,10-3-72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10:06:33.14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17279 923 22 0,'0'0'29'16,"0"0"-24"-16,0 0-3 0,0 0 16 15,0-4 69-15,0-3-69 0,0-2-1 16,0 2 11-16,0-1-7 0,0 1-4 15,0 0 2-15,0 2-4 0,-2-1 1 16,-2-1-5-16,2 2-2 0,-4 0 4 0,4 2-6 16,-3 0 0-16,1 2 2 0,4-2 0 15,-2 1 0-15,0 0-1 0,0 1 3 16,2 1 1-16,0-1-1 0,0 1 0 15,0 0-7-15,-2 0-2 16,2 0-2-16,0 0 0 0,0 6 4 0,0 6 2 16,0 4 0-16,0 2 1 0,0 5 3 15,0 3-4-15,0 2 1 0,0 2 4 16,2 0-4-16,0 4 0 0,2-1-2 15,-4-1 0-15,2 1 0 0,0-2-4 16,0 0 3-16,1-2-4 0,-3-2 1 0,0-5 0 16,4-2 1-16,-4-4-2 0,0-4 2 15,0-1-2-15,0-3-2 0,2-1-7 16,0-4-4-16,0 0-12 15,2-3-8-15,2 0-14 0,0-3-13 0,1-9-25 16,-5-5-55-16</inkml:trace>
  <inkml:trace contextRef="#ctx0" brushRef="#br0" timeOffset="321.01">17227 640 232 0,'0'-38'16'0,"0"7"33"0,0 10-3 16,0 7 2-16,2 4-13 0,5 3-10 15,1 3-7-15,2 4-4 0,3 0-2 16,5 8-8-16,3 13 1 0,4 8-1 15,0 8 0-15,-1 6-3 0,1 6 2 16,-2 9-1-16,2 4 0 0,0 4-3 16,-5-2 4-16,3-5 0 0,-7-7-6 15,1-7 1-15,0-6 0 0,-9-1 2 16,-6-5 1-16,-2-3-2 0,0-3 1 0,-4-6 1 15,-11-2-1-15,-7-3 1 0,-3 0-2 16,-8-4 2-16,0 0 0 0,-7-2 0 16,5-1 2-16,6 0-2 0,2-3 2 15,13-2 0-15,1-3-3 0,9 0 3 16,2-1-3-16,2 0 0 0,0 0-2 15,13-1-6-15,7-6-18 0,11-1-11 16,9-1-23-16,1-1-28 0,2-3-60 16</inkml:trace>
  <inkml:trace contextRef="#ctx0" brushRef="#br0" timeOffset="777.04">17903 1347 36 0,'-8'8'9'16,"2"-4"114"-16,2-2-93 0,2-2 0 16,2 0 10-16,0 0 5 0,0 0-8 15,4-6-19-15,6-6-2 0,7-5 7 0,3-6-4 16,5-5-4-16,6-5-1 0,4-5-3 15,0-5 3-15,3-5-1 0,3-1-5 16,-4-5 0-16,5-4-2 0,1-4-1 16,0 2-6-16,-1 4 2 0,1 8 2 15,-10 15-3-15,-10 9 2 0,-7 12-2 0,-7 7 1 16,-3 5-1-16,-4 0-3 15,-2 3 0-15,0 15 4 0,0 7 1 16,0 8 0-16,-8 8-1 0,-1 7 1 16,-3 5-1-16,0 1 0 0,1 3 0 0,3-3 0 15,4-3 0-15,0-5-2 0,0-3 1 16,4-1 0-16,-4-3 1 0,4-2-1 15,0-2 1-15,0-1 0 0,0-4-1 16,0-3 0-16,0-5 0 0,0-5 1 16,2-2-1-16,0-3-3 0,0-4-2 0,2-1-6 15,-2-4-6-15,0-2 0 0,0 0-4 16,-2-1-9-16,2 0 5 15,0-3-12-15,-2-7-24 0,0-4-50 16,-8-5-79-16</inkml:trace>
  <inkml:trace contextRef="#ctx0" brushRef="#br0" timeOffset="981.05">18098 1162 139 0,'8'-8'158'0,"8"2"-107"0,3 0-8 16,6 1 9-16,8-2-7 0,4 0-10 15,13-1-7-15,6 1-4 0,4 3-3 16,-1 3-8-16,-1 1 0 15,-8 0-10-15,-5 10-1 0,-5-1 0 0,-5-1 1 16,0 1-1-16,-2-1-5 0,0-2-5 16,-4 1-11-16,-2-1-5 0,-2-1-23 15,-7-1-23-15,-3 1-23 0,-1-5-18 16,-1 0-70-16</inkml:trace>
  <inkml:trace contextRef="#ctx0" brushRef="#br0" timeOffset="1333.07">19526 951 62 0,'8'-14'73'0,"1"-4"8"0,-9 0-50 0,0-1 6 16,0-1-1-16,0 2-5 0,-17 1 3 16,-6 3-10-16,-8 3-1 0,-10 4 0 15,-11 5-11-15,-8 2 1 0,-10 8 6 16,-9 12 3-16,-5 10 2 0,-3 7-2 15,2 8-1-15,7 3-4 0,14 1-4 16,16 1-7-16,21-2-1 0,15 2-3 16,12-4-2-16,6 1 2 0,23-2 0 15,16-7-3-15,19-5 2 0,21-8 3 16,19-5-2-16,13-8-2 0,16-2-1 0,-1-7-10 15,-4-2-12-15,-2-1-18 0,-12 0-25 16,0 0-54-16,-9-9-101 0</inkml:trace>
  <inkml:trace contextRef="#ctx0" brushRef="#br0" timeOffset="2153.12">20617 1197 15 0,'5'-4'26'16,"-1"0"-20"-16,-2-2 67 15,2-2-23-15,-4 2-15 0,0-2 5 16,0 1-9-16,0 0-10 0,0 1 1 0,0 0-7 16,0 0 5-16,0 1-2 0,-4 2-2 15,2-1 4-15,-4 0-7 0,-3 1-5 16,-1 1 0-16,-2 2-5 0,-5 0-3 15,0 0 2-15,-1 5-1 0,-1 5 0 16,1 3 0-16,-1 1 1 0,7 6-2 0,-3 0 0 16,7 6 0-16,6 0 0 0,2 1 0 15,0 0 0-15,10 0-1 0,7-2 1 16,10-3 0-16,4-6 0 15,2-6 1-15,6-5 2 0,4-4-1 0,-3-1 4 16,-3-1 2-16,-2-10 0 0,-8-2 5 16,-6-2-1-16,-5-1-1 0,-6-4-3 15,-5 1 2-15,-1 0-3 0,-4 0 0 16,0 2-3-16,-11 0 0 0,-3 1-3 15,-5 1 0-15,-4 1 0 0,7-1 1 0,-3 3-4 16,7 2 0-16,4 4-4 0,4 4-1 16,4 2-6-16,0 0-20 0,0 5 4 15,8 8-3-15,8 4-21 0,1-3-33 16,4-3-62-16</inkml:trace>
  <inkml:trace contextRef="#ctx0" brushRef="#br0" timeOffset="2997.17">21126 1176 64 0,'-10'0'103'0,"-5"0"-46"16,3 0-7-16,-3 4-5 0,-1 1-9 16,-3 6-4-16,1 2 2 0,1 1-9 15,0 2-8-15,9 0-9 0,8 0-3 16,0 0-1-16,0-1-3 0,4-2-1 15,9-2 1-15,5-5 2 0,7-1-1 16,8-4 2-16,2-1 0 0,9 0-4 16,-7 0 1-16,-6-8-1 0,-4 2-1 15,-11 0-2-15,-7 2-4 0,1 0 1 16,-8 2-2-16,0 0 2 0,-2 2-1 0,0 0 4 15,0 0 0-15,0 1 1 0,-4 6 0 16,2 2 1-16,-2-1 0 0,2 3 1 16,2-2-2-16,0-1 1 0,0 1-1 15,0-2 2-15,8-1-1 0,0-3 3 16,1-2-3-16,1-1 4 0,4 0-2 15,1-7 1-15,3-9 1 0,3-3 2 16,2-4 0-16,0-3-2 0,-1-2 0 16,-3-3 4-16,0 0 0 0,-5-4-1 15,3-2 1-15,-9-3-3 0,2-2 0 0,-4-6-1 16,1-6-1-16,-1-5 0 0,-2-3 0 15,0 0-4-15,0 6 4 0,-2 10-1 16,2 11-1-16,-2 14 0 0,-2 11 1 16,0 7 1-16,0 3-5 0,0 1-8 15,-2 14 8-15,-6 7 3 0,-2 6 0 0,-3 0 0 16,5 2 0-16,2-1 2 15,4-5-2-15,-2 0-2 0,2-4 2 16,2-3 2-16,-2 1-4 0,2-3 1 16,0-1 1-16,0-3 0 0,0 1 0 0,6-2-1 15,-4-1 1-15,4-3 1 0,-4 0-1 16,-2-1 0-16,2-2 0 0,0 2 1 15,0-3-1-15,-2 1 0 0,0 1 2 16,0-2-2-16,0 6 0 0,0 2 0 16,-2 4 0-16,-4 4 1 0,0 5-1 0,-2 2-1 15,1 4 2-15,1 4-1 0,-2 1-1 16,0 5 2-16,-1 0-1 15,3 1 1-15,4-2-1 0,2-3 0 16,0-3 1-16,0-6 1 0,0-6-3 0,2-7 1 16,0-3 1-16,2-6 0 0,-2-3-2 15,3-1 3-15,-1-2 1 0,6-11-1 16,-2-8-3-16,1-2 0 0,7-5 2 15,-1-4 0-15,1-2-2 0,3-2 0 16,-3 0 2-16,1-2-1 0,3 2-1 0,-1 5 0 16,-2 6 2-16,-1 9-1 0,-8 7-1 15,3 6 1-15,-7 3 0 0,0 0 0 16,2 9-1-16,-2 6 1 15,-2 6 2-15,3 3-1 0,1 2-1 0,0 0-3 16,6 0-9-16,3-1-17 0,8-1-15 16,8-3-6-16,4-2-21 0,8-5-58 15,-4-4 12-15</inkml:trace>
  <inkml:trace contextRef="#ctx0" brushRef="#br0" timeOffset="3417.19">22188 1328 36 0,'3'-1'48'0,"-3"-2"97"0,0 1-90 16,-5 2-11-16,-1 0-24 0,-2 1-8 15,-2 11-3-15,-3 5 1 0,3 4 0 16,0 6-6-16,-3 7-3 15,5 8 2-15,-2 8 2 0,-5 6-2 0,3 5-3 16,-5-4 2-16,1-4-1 0,1-5-1 16,1-9 1-16,-1-2 1 0,1-6 1 15,1-6 3-15,-1-7 1 0,1-5 2 16,1-8-2-16,4-4 2 0,-5-1 10 15,7-2-24-15,2-12 23 0,-2-6-7 0,6-5-11 16,0-7 4-16,0-5-2 0,8-3 2 16,7-6-4-16,-1-3 1 0,7-3 0 15,6-5-1-15,4-6 0 0,10-3-1 16,11-4 1-16,3-2 0 0,7 3-3 15,-4 7-5-15,-2 14 0 0,-6 11 7 16,-9 15 0-16,-6 8-1 0,-8 8 1 16,0 6-1-16,-11 0 2 0,-3 2-1 15,-7 9 0-15,-6 4 1 0,-2 4 0 16,-12 0 1-16,-7 0 0 0,-8 1 1 0,0 2-1 15,-8-3 1-15,0 5 4 0,1-5-4 16,3 2 1-16,2-2 1 0,11-2-3 16,5 2 0-16,7-4-3 0,8 1 1 15,0-1-1-15,0-2-8 0,12 1-10 16,9-4-8-16,8-3-30 0,4-7-56 16,4-2-116-16</inkml:trace>
  <inkml:trace contextRef="#ctx0" brushRef="#br0" timeOffset="4190.22">22815 1162 97 0,'0'-8'126'0,"-4"1"-75"16,-3 1-6-16,1 2-3 0,0-1-13 15,-4 2-4-15,-1 3 2 0,-1 0 1 0,4 0-8 16,-7 4-10-16,5 8-1 16,0 3 1-16,1-1-3 0,7 0-1 15,0 2-4-15,2-2 1 0,0 0-2 16,4 1 0-16,9-5 0 0,5 0 2 0,1-2-3 15,4-4 1-15,-1-2-7 0,1 0-9 16,0-2-2-16,-5 0-2 0,-1 0 4 16,-3-3 1-16,-1-1 1 0,-5 0 8 15,0 1-3-15,-3 2 5 0,-5 0 0 16,0 1 4-16,0 0 1 0,0 0-1 15,0 0-2-15,-7 4 1 0,-1 4 0 0,0 1 1 16,6 0-2-16,0-1 1 16,2 1 0-16,0-1 0 0,4-2 0 15,8-1 0-15,5-3 2 0,-1-2-1 16,1 0-1-16,-1 0 2 0,1-8 0 0,-1-3-1 15,3-2-1-15,2-6 1 0,-3 0 1 16,1-6-3-16,4-2 1 0,-3-1 0 16,1-5 3-16,-2-1-1 0,-1-6-1 15,1-6 1-15,-1-7-2 0,5-9 0 16,-2-3 0-16,4-3 0 0,-1 3 3 0,-1 5-3 15,-4 10 0-15,-7 10 2 0,-4 8 5 16,-1 8 0-16,-5 7 4 16,0 4-1-16,-2 3-2 0,0 6 0 15,0 1-3-15,0 3 1 0,0 0-3 0,0 0-6 16,0 1 0-16,0 8 3 0,-2 1 0 15,0 0-1-15,0 2 0 0,0 1 1 16,-1 2 2-16,1 2-3 0,-4-1 1 16,2 3 1-16,-4 0 0 0,2 5-1 15,-5 2 0-15,3 4 0 0,0 4 1 0,-1 2-2 16,-1 5 1-16,-2 7 1 0,-3 7-1 15,-3 0 2-15,-3 2-1 0,2-5 0 16,1-5 1-16,3-8-2 16,5-7-1-16,0-6 1 0,3-10 1 0,-1-2-1 15,6-9 1-15,2-3-2 0,0-2 3 16,0 0 3-16,2 0 2 0,13-10-8 15,7-6 7-15,7-5-5 0,6-2-1 16,-1 0 0-16,-1 1 1 0,-2 4-1 16,-2 0-1-16,-5 6 2 0,1-1-1 0,0 5-1 15,0 2 1-15,0 2 0 0,1 4-1 16,8 0-7-16,1 3-2 0,4 9-7 15,0 5-24-15,0 3-2 0,1-1-28 16,-1-2-50-16,-6-5-71 0</inkml:trace>
  <inkml:trace contextRef="#ctx0" brushRef="#br0" timeOffset="100234.73">15797 2001 50 0,'-2'0'54'0,"2"-4"-21"16,0 0-14-16,0 3-20 0,0-1 21 15,0 0-26-15,0 1 17 0,0 1-16 16,0-3 13-16,0 1 23 0,0 1-8 15,0-1-6-15,0 1-6 0,0 0-2 16,2 0-4-16,-2 1-3 0,0 0 6 0,2-1 0 16,-2 1-4-16,0-1-3 0,0 1 1 15,0 0 1-15,0 0-1 0,0 0-4 16,0 0 7-16,0 0-2 0,0 0 2 15,0 0 3-15,2 0-1 0,0 0 0 16,-2 0-5-16,2 0 1 0,-2 0-1 0,0 0 2 16,0 0-1-16,0 0 1 15,0 1-1-15,0-1 0 0,0 0 0 16,0 0 2-16,0 0-3 0,0 0 9 15,0 0-25-15,0 0 20 0,0 0-3 0,2 0 2 16,2 0 1-16,5 0 8 0,3-7-3 16,0-3-2-16,5 0 0 0,0-3 1 15,1 2-1-15,3-3-2 0,-1 0-3 16,3 2-4-16,-2-1 5 0,-5 1-2 15,1 1 2-15,-3 1-4 0,-1-1 3 16,3 2-1-16,-7 1-1 0,-1-1 2 16,-2 2-2-16,-2-1 3 0,0 3 0 15,1 1-3-15,-3 0 0 0,4 1-2 16,0 2-1-16,-2-1 1 0,2 2 1 15,3 0-2-15,-3 0 0 0,2 0 1 0,-2 0 1 16,0 0 0-16,3 0-2 0,-5 0 1 16,0 0 2-16,-4 0-3 0,2 0 1 15,-2 0 0-15,2 0 1 0,0 0-1 16,0 1 0-16,-2 0 0 0,2-1 0 15,0 1 0-15,0 1 0 0,3 0 0 0,-5 2 1 16,4 3-1-16,0 0 0 0,-2 5 0 16,0 4 2-16,2 3-2 15,2 5 0-15,3 0 0 0,-1 2 1 16,2 0-1-16,1-1-1 0,-3-1 2 0,4-1 0 15,3 2 10-15,-3 0-17 0,-2-3 3 16,3-3 3-16,-1-2-1 0,1-4-2 16,-5-2-6-16,6-1-2 0,-3-4 1 15,1 1-11-15,3-3-2 0,-3-1-14 16,7 2-17-16,-7-4-67 0</inkml:trace>
  <inkml:trace contextRef="#ctx0" brushRef="#br0" timeOffset="101974.83">14253 1816 10 0,'-2'0'15'16,"2"0"5"-16,0 0 2 0,0 0 4 16,-2 0-2-16,0 0-6 0,2 0 28 15,-2 0-16-15,2-1-3 0,-3 0-5 0,-3-1-7 16,4 0-3-16,-4 0-1 0,2 0 4 15,-2 1-7-15,2 1 3 0,-3-1-1 16,3 1 1-16,0 0-4 0,-2 0-1 16,2 0-1-16,-2 0-2 0,-1 0 3 15,1 0 2-15,-2-1-3 0,2 1 4 16,-3-1-3-16,7 1-1 0,-4 0 3 15,6 0-3-15,0 0-2 0,-2 0 1 16,2 0-3-16,0 0-2 0,0 0-1 16,2 0 1-16,8 0 3 0,7 0 0 0,4-3 2 15,8-3 0-15,4-1 0 0,6 0 0 16,4-3 2-16,1 2 1 0,-1 0-2 15,-4 1-1-15,1 4-2 0,-9 1 2 16,-6 2-4-16,-9 0 1 0,1 0-1 16,-9 0 1-16,-6 0-5 0,0 0-5 15,-2 0-5-15,0 0 3 0,-8 5-4 16,-5 1-11-16,-3-1-3 0,-3 1-8 15,-4 1-7-15,-1 1-6 0,-3 0-1 16,0 2 13-16,0-2-1 0,2 0 17 0,-2 0 22 16,7-1 0-16,-1 1 11 0,2 1 9 15,1-4 10-15,3 2 3 0,1-3 2 16,8 1-8-16,2 1-6 0,4-1-10 15,0 1-3-15,0 1 4 0,0 1 1 16,8-2-4-16,4 0 4 0,3 0-4 16,1 2-1-16,-1 3 1 0,-1 1-6 15,-1 2-1-15,-7 2 9 0,-2 0-3 16,-2 1 4-16,-2 1-12 0,0-1 0 15,-4 0 3-15,-11-3-1 0,1-2-1 16,-5-1 2-16,-1-2 0 0,-1 0-3 0,-2-1 0 16,3-2 1-16,3 0 3 0,5-2-2 15,5-1-2-15,3-1 0 0,2 0-2 16,0 0 3-16,2 2-9 0,0-3-26 15,10-1-24-15,3 0-41 0,8 0-55 16</inkml:trace>
  <inkml:trace contextRef="#ctx0" brushRef="#br0" timeOffset="102350.85">14743 1992 23 0,'-2'-2'35'16,"2"2"-9"-16,-4 0 18 15,-1 0-19-15,5 0 12 0,-4 4-32 16,4 6 20-16,0 2-14 0,0 6-2 0,0-1-4 15,2 1 38-15,5-2-29 0,1-3-9 16,4-2 0-16,-1-3 3 0,-1-3 2 16,2-2-7-16,-1-1 2 0,-1-2 4 15,-2 0 7-15,5-3 2 0,1-8 2 16,5-3-7-16,-3-3 2 0,5-2-7 0,-5-3 0 15,-3 2 2-15,3 0-3 0,-7 1-2 16,-3 1-3-16,-2 0-9 16,-2 2 16-16,0-3-2 0,-2 2-8 15,0 0-9-15,0 3-17 0,0 2-14 0,0 5-8 16,0 5-32-16,0 2-44 0,-2 0-19 15</inkml:trace>
  <inkml:trace contextRef="#ctx0" brushRef="#br0" timeOffset="103669.92">13287 1454 62 0,'-2'0'41'0,"-2"0"13"0,4 0 0 0,-2-2-18 16,2 1-7-16,0-1 1 16,0 1-4-16,0 0-9 0,0-2-5 15,4 2-3-15,5-5-1 0,5 2 1 0,5-5 5 16,1 3-2-16,1-3 4 0,4-1-5 15,2-1 4-15,0-3-6 0,8-2-2 16,-2-2-1-16,4 0-3 0,0-1 1 16,-8 0-1-16,-2 2-1 0,-8-1 1 15,-5 2-3-15,-6 1 0 0,-6-1 4 0,-2 3 0 16,-2 1-2-16,-14 3 2 15,-3 2-4-15,-6 4 0 0,-1 3-2 0,-5 0 2 16,2 0 1-16,-2 6-3 16,2 5 2-16,-7 2 1 0,8 7 0 0,-3 3-2 15,2 2 2-15,2 2 0 0,8 1 4 16,5-1-3-16,7 2-1 0,7 2 0 15,0-4 0-15,5 2 0 0,7-4-1 16,0-2 2-16,7-1-2 0,0-3 1 16,1 0-1-16,5-3-2 0,2 1 2 0,-2-3 0 15,6-3-13-15,0-1-19 0,2-2-14 16,2-2-36-16,-2-4-65 15</inkml:trace>
  <inkml:trace contextRef="#ctx0" brushRef="#br0" timeOffset="103886.93">13928 1498 200 0,'-10'-7'78'0,"2"2"7"0,-3 2-26 0,-1 1-8 15,-3 1-13-15,-1 1-10 0,6 0-6 16,-1 0-12-16,5 1-5 0,4 4-6 15,0 1 2-15,2 2 0 16,0 0-3-16,2 2-2 0,8-3-6 0,7-1-18 16,1-1-15-16,5-4-16 0,6-1-33 15,2 0-51-15,0 0-53 0</inkml:trace>
  <inkml:trace contextRef="#ctx0" brushRef="#br0" timeOffset="104342.96">14240 1296 124 0,'-29'-4'56'15,"-4"2"7"-15,-4 2-24 0,-6 0-14 0,-1 4 7 16,1 6-6-16,8 4-5 0,6 3-8 0,8 1-6 16,11 5-7-16,6-3 0 15,4 2 1-15,0-5-1 0,10 0-2 16,9-3-4-16,-1-3 0 0,7-2-1 15,4-5 5-15,2-3-2 0,2-1 0 0,-2 0 4 16,0-6 0-16,-4-3 0 0,-4 0 3 16,-7-1-3-16,-1 0 2 0,-3 0 3 15,-8 3-1-15,2 1 5 0,-6 3-1 16,0 2-2-16,0 1 7 0,0 0-10 15,-6 5-3-15,-2 8 0 0,4 3 0 0,-2 3 0 16,4 3-2-16,-3 0 1 16,3 3-4-16,2 1-8 0,0 2-1 15,0 0 11-15,0-1 3 0,2 2 0 16,-2-3-2-16,0-1 2 0,0 0 1 0,-10-4 0 15,-2-2-1-15,-3-3 0 0,-1-3 2 16,3-3-1-16,-1-1 1 0,-3-4 4 16,5-1 7-16,-3 1-1 0,1-4 2 15,4-1-3-15,-1 0-1 0,1 0-3 16,4 0 3-16,0 0-4 0,1-1-2 15,3-5-1-15,0 0-2 0,2-1-1 16,0-3-1-16,2 1-18 0,9-3-10 16,7-3-23-16,3-4-54 0,6-7-105 15</inkml:trace>
  <inkml:trace contextRef="#ctx0" brushRef="#br0" timeOffset="104518.97">14739 1302 371 0,'-21'0'38'0,"2"0"4"16,-1 0 0-16,5 4-22 16,5 1-13-16,4 2-8 0,6 3 0 15,0 4 0-15,0 0-21 0,0 1-40 0,6-1-66 16</inkml:trace>
  <inkml:trace contextRef="#ctx0" brushRef="#br0" timeOffset="105710.04">14679 7999 64 0,'-5'-14'26'0,"1"1"25"15,-4 1 21-15,0-1-37 0,-3 2 6 0,1 1-6 16,-2 1-8-16,-1 1-5 0,1 3-8 15,-7 1 2-15,5 4-5 0,-3 0-5 16,-3 0 1-16,-1 8-2 0,-2 7 3 16,-2 7-7-16,1 5 2 0,3 6-1 15,2 6-1-15,7 3 0 0,6 4-2 0,6-1 2 16,0 0-1-16,12-7-1 15,7-4 0-15,10-8 2 0,4-6-1 16,4-7 0-16,2-9 0 0,5-4 0 16,-9-4 3-16,2-13-3 0,-6-7 3 0,-6-4 11 15,0-2 7-15,-9-4 4 0,-3-1-3 16,-5 1-2-16,-2-1-5 0,-6 2-4 15,0 2-4-15,-6-3 0 0,-4 3-5 16,-3-1 0-16,-1 0 0 0,-1-2-1 16,5 2 0-16,6 5-1 0,2 5-1 15,2 10 1-15,0 8-4 0,2 4-13 0,10 2-13 16,3 14-8-16,5 7-22 15,-3 2-47-15,-1 1-120 0</inkml:trace>
  <inkml:trace contextRef="#ctx0" brushRef="#br0" timeOffset="105979.06">15166 8237 116 0,'-10'24'43'16,"0"1"-12"-16,8 3 15 15,0-9-11-15,2-2-15 0,0-10 1 16,4-5 13-16,4-2 7 0,2-3-5 0,5-8-6 16,-1-7 1-16,5-5-8 0,2-8-1 15,1-4-2-15,1-3 0 0,0-1-8 16,0 1-3-16,-5 0-5 0,1 4-2 15,-5-2-1-15,1 1-3 0,-1-3-12 16,3 2-10-16,1 0-18 0,-1 3-11 0,8 4-13 16,-1 3-45-16,-1 6-88 0</inkml:trace>
  <inkml:trace contextRef="#ctx0" brushRef="#br0" timeOffset="107252.13">15109 7951 42 0,'0'-9'30'15,"-5"3"44"-15,-1-1-25 0,2 4-7 0,4-1-1 16,-4 0-10-16,0 1 0 0,4 1-5 16,0 2-2-16,0 0-3 0,0 0-6 15,0 0 1-15,0 0-5 0,0 0 1 16,-2 0-6-16,0 6 1 0,0 9 10 15,0 5-4-15,2 3-3 0,0 5-5 0,0 4 0 16,2 3-5-16,10 5 3 0,0 0-2 16,7 3-1-16,2-4 1 0,-1-1-6 15,5-3-21-15,-4-4-25 0,2-2-26 16,-9-8-78-16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09:47:36.87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2034 2250 127 0,'0'0'30'0,"0"0"2"0,0 0 0 15,0 0-8-15,0 0-1 0,0 0 1 16,-2 0-2-16,0 0-2 0,0 0 2 15,2 0-4-15,-2 0-2 0,2 0 1 0,0-1-1 16,0 1 1-16,0-1-6 0,0 1 0 16,-2 0-6-16,2 0-1 15,0 0-3-15,0 0-1 0,0 2 1 0,0 8-1 16,0 3 0-16,0 2 0 0,0 7 1 15,2 4 1-15,6 7-4 0,-2 5 4 16,5 6 0-16,-1 5-2 0,0 5-1 16,7 6 1-16,-1 5 1 0,1 8 2 15,-1 7-5-15,3 3 4 0,-2 4-2 16,-5 2 0-16,0 2 0 0,-3 2 1 0,-5 0 2 15,2 2-1-15,-2-4-2 0,-2 2 1 16,0 0 2-16,-2 2-1 0,0-4 0 16,0-5-2-16,0-3 5 15,-4-6-2-15,0 3-2 0,-2 0 1 0,4 0 2 16,-5-3-2-16,5-7-1 0,0-4-1 15,0-5 1-15,2-5 0 0,-2-3-2 16,2-10 3-16,0-4 2 0,0-11-6 16,0-6 2-16,0-9 1 0,0-4 2 15,0-6 0-15,0-1-2 0,0-1 3 0,0-1-2 16,0 0 3-16,-2 0-2 0,0-7-7 15,-2-8-19-15,2-5-13 0,0-7-21 16,-4-8-58-16,-5-3-97 0</inkml:trace>
  <inkml:trace contextRef="#ctx0" brushRef="#br0" timeOffset="2572.14">2146 2247 20 0,'0'0'121'0,"0"0"-93"0,0 0 3 0,0 0 9 16,0 0-19-16,0 0-6 0,4 0-4 16,0-1 3-16,0-3 5 15,2 1 7-15,3 0-9 0,-3-1 0 16,0 2-1-16,2 0-4 0,-4 1-7 0,7 1-3 15,-3-1 3-15,0 1-5 0,7 0 0 16,3 0 0-16,3 0 1 0,8 0-1 16,2 0-2-16,6 0 3 0,0 0 0 15,7 0-1-15,5 0-3 0,1 0 4 16,4 4-4-16,-1 1-1 0,5 0-6 15,2 2 2-15,4-3 1 0,7-1 1 0,1-3 4 16,9 0 0-16,-1 0 0 0,9 0 1 16,4-4 1-16,0-5 1 15,8-1-4-15,5-1 1 0,1-1-7 16,-1 0 5-16,-1-1 1 0,1 2-3 0,-5-2 3 15,6 3 2-15,3-1-4 0,0 1 0 16,3-1 5-16,-1-1 0 0,4-1-1 16,-1 1 1-16,5-1-2 0,2 0 2 15,2-1-3-15,4-1 5 0,1 1-2 16,-3-1 1-16,0 1-4 0,4 0-5 0,4-1 1 15,7-2 1-15,4 1 0 0,1 1 4 16,-5-2 2-16,-1 3 0 0,1 1 2 16,0 0-2-16,-1 0 1 15,-5 1 4-15,-7-1-1 0,-2 4 0 0,-4-2 2 16,6 2-1-16,-6 1-1 0,0 0-4 15,-2 1 0-15,-2 2 2 0,-3-1 1 16,1 1-4-16,4-2 6 0,-2 3 1 16,-2-1-2-16,-5 0-3 0,-7 2 0 15,-7 0 3-15,-4-1-2 0,0 4-1 0,-6 0-2 16,-7 0 1-16,1 5 2 0,-9 2-3 15,-2 4 0-15,-5 0 1 0,-10 2 1 16,-5 1-1-16,-3-1-2 0,-5-1 2 16,-3-1 2-16,-6-2-3 0,-6-1-1 15,-2 1 2-15,-7-1 0 0,-5-2-4 16,-7 1 2-16,0-3 1 0,-4 0 2 15,-2-2-1-15,0 1 0 0,0-3 5 16,0 0-4-16,0 0 2 0,0 0-1 16,0 0 3-16,0 0-1 0,0-1-3 0,0-4-2 15,0 0 3-15,-2 0 0 0,0 1-1 16,0 0 0-16,-2-1 1 0,4 1 2 15,-4 1-4-15,0-2 0 0,2 2 0 16,-2-1 0-16,1 0 0 0,-1 3-3 16,0 0 2-16,4 0-2 0,0 1-5 15,0 0-3-15,-2 0-1 0,2 0-4 16,0 0-4-16,0 2 8 0,0 3 3 15,0-2-1-15,0 0 2 0,0 0 1 16,0 2 4-16,0-4 2 0,0 3 1 0,0-1 0 16,0 3 2-16,0 2 0 0,0-1 2 15,0 5-1-15,0 1 0 0,0 5 8 16,0 6-2-16,0 4-2 0,0 10-3 15,2 6 1-15,4 6-6 0,-1 7 7 16,3 3 24-16,0 6-11 0,0 4-12 16,1 5 5-16,-3 10 13 0,0 5-3 15,0 6-6-15,0 4-1 0,1 0-6 16,-1-2 2-16,2 0-7 0,-2-4 1 15,5 0 4-15,-1 0 2 0,-2 1-7 16,-2 1 0-16,3 0-1 0,-5 4 7 0,0-3-6 16,6-5 3-16,-1-7-2 0,1-10-2 15,4-7 0-15,-1-4-1 0,3-6 3 16,1-2-1-16,-1-2-4 0,-1-6 0 15,-3-1 2-15,-1-5 0 0,-1-1-2 16,0-2 0-16,-1-3 0 0,-1-2 2 0,-2-7-2 16,-2-5-1-16,4-6 2 15,-3-6 1-15,-1-2-3 0,-2-5-1 16,0-2 3-16,-2-1 0 0,2 0-2 15,-2 0 1-15,0 0 2 0,2 0-1 0,-2-4-1 16,0-1-1-16,0 0 3 0,0 3-1 16,0-1-1-16,0-1-1 0,0 2 1 15,-4-3 1-15,4 4-3 0,-2-3 1 16,0 2 1-16,2 0 1 0,-7-1-3 15,3 1 0-15,0 2 1 0,0 0 0 0,-4 0-2 16,0 0-3-16,-5 0 2 0,-1 0-2 16,1 3 3-16,-1 0-2 15,-3 1 2-15,-3 0 3 0,-5 2-2 16,-6 2 2-16,-2 2-2 0,-9 0 4 0,-1-1-2 15,-3 2-1-15,-1 1 2 0,-5 0 0 16,-4 1-2-16,-4 0 1 0,-4 2 1 16,-4-3-2-16,-4 0 2 0,-1 1-2 15,-3-1 2-15,4 2 0 0,-5-3-1 16,1 2 0-16,-1-1 2 0,1 0-1 0,-7 2-1 15,0-1-1-15,-6 2 1 0,-2-4 0 16,1 3-1-16,-1-3 0 0,4-2 2 16,0-1 0-16,0 1-3 15,0-4 1-15,0 3 3 0,1-1-2 0,-5-1-1 16,4 2 0-16,-2-3 3 0,2 1-1 15,5-1-1-15,1-1-1 0,2 2 2 16,5-3 0-16,2 2-2 0,-5-2 1 16,3-2 2-16,-1-1-2 0,1 0-1 15,1 0 0-15,5 0 3 0,2 0-2 0,2 0-1 16,2 0 1-16,0-2 1 0,2 0 0 15,2 1-2-15,0 0 0 0,5-1 3 16,-3 0-2-16,2-2-1 0,-2 3 2 16,2-3-1-16,3 2 2 15,-1 0-4-15,2 0 3 0,1-2 0 0,1 0 0 16,3 1-1-16,-1-3 3 0,5 4-2 15,0-3-2-15,3 0 0 0,3-1 2 16,2-2 0-16,4-1 0 0,2 0-1 16,1-1-1-16,1 1 3 0,0-1-1 15,-2-1-2-15,2 2 1 0,-4 0 1 0,-2 1 0 16,2 4-2-16,-4-1 0 0,0 2 3 15,2 0-1-15,2 0 1 0,-2 0 1 16,0 0 0-16,2 1-1 16,-2-1-4-16,-2 0 2 0,6 0 2 0,-6-1-2 15,2-1 0-15,0 0 0 0,0 2 0 16,-6-1 0-16,4 2 0 0,-6 0 0 15,-1 2 0-15,1-1 1 0,2-1-2 16,-4 2 1-16,3 0 1 0,-1 0 2 16,0 0-4-16,-2 0 0 0,1 0 3 0,-1 0-2 15,2 0 0-15,-5 0-1 0,3 0 2 16,-2 0-1-16,-1 0-1 0,1 0 1 15,-3 0 1-15,1 0-1 0,-3 2-2 16,5 1 1-16,-3-2 2 0,1 0 0 16,1 2-2-16,1-2 0 0,-5 2 2 15,-1-2 0-15,-7-1-4 0,0 4 3 16,2-4 0-16,-3 4 0 0,3-2-2 15,-2-1 1-15,2 1 4 0,3-1-3 16,-1 0 0-16,0-1-2 0,1 1 4 0,-1 1-1 16,2-1-2-16,-1 0-1 0,1 2 4 15,-2-1-2-15,3 1 0 0,-1 1 0 16,-2-3 0-16,3 3 0 0,-1-3 0 15,3 3 0-15,-3-3 1 0,7-1 0 16,-3 4-2-16,5-4 2 0,2 3 0 16,3 0 0-16,5-2-1 0,2 2-1 15,7 0 2-15,1 2-1 0,9-4-1 16,3-1 0-16,5 0 2 0,4 0-4 15,0 0-21-15,4 0-17 0,9-4-12 0,1-7-33 16,-3-2-52-16,-7 1-72 0</inkml:trace>
  <inkml:trace contextRef="#ctx0" brushRef="#br0" timeOffset="4918.28">4326 1196 0 0,'0'0'0'0,"0"0"4"0,0 0 150 15,0 0-91-15,0 0-16 0,0 0 4 16,0 0-4-16,0 0-6 0,0 0-4 16,0 0-4-16,0 0-7 0,0-2-3 0,0 2-4 15,0 0-5-15,0 0-4 0,0 0-6 16,0 0 0-16,-2 15-2 0,-2 5-3 15,0 9 3-15,-2 4 1 0,2 4-2 16,-2 0-1-16,4 1-1 0,-5 2 4 16,1-5-2-16,2-2 0 0,-4-6-1 15,4-4 2-15,-3-9 4 0,7-5-5 16,0-4-2-16,-2-5 5 0,2 0 2 15,-2 0 2-15,2-6 0 0,0-14-1 16,0-11-7-16,4-11-2 0,11-10 2 16,6-3 0-16,-3-5 0 0,3-2-2 0,2 1 1 15,-1 0 1-15,1 2 0 0,0 1-1 16,0 5 0-16,1 4 1 0,1 7 1 15,0 8-3-15,-2 9 3 0,-1 9-2 16,-3 8 0-16,0 6-2 0,-3 2 1 16,1 6 2-16,-7 12-1 0,-2 9 0 15,-4 7 1-15,-4 4 1 0,0 6 0 16,-4 2-3-16,-8 3 1 0,-9 1 0 15,1 0 0-15,-7-3-2 0,0-3 0 16,0-5 3-16,2-6 0 0,7-4-2 0,1-10-1 16,5-4-2-16,3-5-6 0,-1-1 0 15,2-4 0-15,4-5 1 0,2 0 3 16,-1 0 1-16,3-1-10 0,0-6 9 15,0-1 3-15,0 2 0 0,0-1 3 16,3 4 1-16,1 1 0 0,4 2-2 16,0 0 2-16,5 0 2 0,1 0 2 15,1 0-3-15,7 1 1 0,3 0 3 16,4-1-4-16,2 0 6 0,0-7-3 15,2-4-1-15,-2-5 0 0,2 1-1 0,-6-2-1 16,0 0 1-16,-4-1 1 0,-11 2-2 16,-2 3 0-16,-5 0-1 0,-3 4 3 15,-2 0-2-15,0 5 0 0,-7 2 5 16,-3 2-4-16,-4 0-4 0,-5 14 0 15,5 8 2-15,-1 2 0 0,1 5-3 0,3 3 2 16,3 1 2-16,0 1 0 16,8-2-3-16,0 0 2 0,0-2 2 15,14-5-2-15,5-6-2 0,4-7 2 16,5-4 0-16,-1-8 1 0,6 0-1 0,3-8 3 15,-1-10 0-15,-2-3 1 0,0-6-3 16,-6 2-1-16,-9-2 2 0,-1 2-1 16,-5 2-1-16,-3-1 1 0,-3 4 2 15,-2 1-2-15,0 4 0 0,-4 3-3 16,0 3 4-16,0 2 0 0,0 4-2 0,0 1 0 15,0 2 2-15,0 0-3 0,0 0-3 16,0 6 5-16,0 8 0 16,0 4 2-16,0 4-2 0,-6-1 1 15,2 2 1-15,0-3-2 0,-1-2 2 16,5-4 0-16,0-3 2 0,0-2-3 0,0-5-1 15,0-2-1-15,7-2-1 0,3 0 3 16,0-1 0-16,7-13 1 0,3-6 1 16,-1-1-2-16,2-1-3 0,-3 1 0 15,-1 4 2-15,-1 2-1 0,-3 1-1 16,-3 4 0-16,-4 1 1 0,1 4 0 0,-3 2-2 15,-2 3 1-15,0 0 1 0,-2 0-1 16,0 1-2-16,0 10 4 16,0 5 2-16,-8 4-2 0,-1 1-1 15,7-2 1-15,-2 0 1 0,4-3-1 0,0-2-2 16,6-4 7-16,5-4-5 0,7-6 1 15,1 0-2-15,1-1 0 0,5-8 2 16,-4-2-1-16,0-2-1 0,-3 2-1 16,-5-2-1-16,-3 3 0 0,-4 4-1 15,-2 1 2-15,-2 4 1 0,-2 1 0 0,0 0-1 16,0 0 1-16,0 0 0 0,0 6-2 15,0 4 2-15,0 2 0 0,0 0 1 16,0 1-1-16,0-1-2 16,0 0-6-16,9 1 0 0,5-6-12 0,3-2-3 15,3-5 1-15,5 0-11 0,2-5 8 16,2-10-19-16,0-3 9 0,-4 0 17 15,0-3-6-15,-9 1-2 0,-1 2 22 16,-9-1 5-16,-4 4 3 0,-2 0 9 16,0 2 12-16,0 3 9 0,-4 4 2 0,-9 3-6 15,3 3-3-15,-7 0 0 0,5 7-9 16,0 6-5-16,3 2-8 0,1 6 3 15,8 2-6-15,0 2-2 0,0-1 0 16,8-2 2-16,5-3-2 0,1-2 0 16,1-3 0-16,-1-3 0 0,7-2 1 15,-5-5-1-15,3-4 2 0,-5 0-1 16,-3-1 1-16,-5-7 0 0,-2-5 0 15,0 2 0-15,-2-3 0 0,-2 0-1 16,0 1 0-16,0 0 1 0,0 0-2 0,0-1-1 16,0 4 0-16,0 0-2 0,0-1-5 15,0 2-9-15,2-3-6 0,7-3-12 16,1-2-14-16,4 0-18 0,3-2 8 15,-5-1 0-15,5-1-11 0,-1-4 1 16,3-2 52-16,-2-1 48 0,-3 1-31 16,-6-3 12-16,3 2 22 0,-7-1 20 15,4 2-5-15,-4 4-15 0,0 3-2 16,-4 3 5-16,0 2-8 0,0 4-5 15,0 2-4-15,0 4-6 0,0 5 0 16,0 0-4-16,0 0-12 0,0 4 0 0,0 13-2 16,0 10 4-16,-2 4 0 0,0 8 0 15,0 1 0-15,-2 4-2 0,0-1 0 16,2 2 1-16,-2-4-1 0,4-4-5 15,-2-4-10-15,2-7 0 0,0-7 7 16,0-7 2-16,0-6-3 0,0-5 5 16,0-1 4-16,0 0 3 0,2 0 1 15,6-6 0-15,0-3-1 0,7-2-3 16,-3 1 1-16,7-1 1 0,3 0 0 15,9-1-1-15,9-3 2 0,3-3 1 0,7-4-2 16,3-3-1-16,5-2 0 0,2-1 1 16,-4-3 1-16,2 0-2 0,-11 0 2 15,-1-2 1-15,-15 7-2 0,-10 1 1 16,-13 6 2-16,-8 4 10 0,-6 4 14 15,-13 5 11-15,-10 6-10 0,-6 0 0 0,-4 8-4 16,-3 12-6-16,1 2-3 16,6 7 3-16,2 3-5 0,12 0 1 15,5 2-8-15,14-1 0 0,2-2-6 16,10-3 0-16,17-2-4 0,6-5 4 0,8-1-1 15,11-2-8-15,6-6-14 0,14-3-4 16,9-9-38-16,-5 0-103 0,-1-13-173 16</inkml:trace>
  <inkml:trace contextRef="#ctx0" brushRef="#br0" timeOffset="8505.48">9157 2083 8 0,'0'-1'-6'15,"0"1"181"-15,0-1-134 0,0 1-10 16,0-1 15-16,0-1-13 0,0 2-11 15,0 0-9-15,0 0-2 0,0 0-9 16,2 0 0-16,0 3 8 0,1 2-1 16,-1 3 10-16,0 2-1 0,-2 3 3 15,0 2-6-15,0 2-2 0,0 5-4 16,-7 2 2-16,-1 2-5 0,4 0 0 0,-4-3-2 15,2 0-5-15,4-3 3 0,-3-2 3 16,1-3-4-16,4-2-1 0,0-3 0 16,0-1 2-16,0-5-1 0,0-2-2 15,0 1 1-15,0-3 0 0,4 0 1 16,9 0 0-16,3-1 1 0,5-8 0 15,2-5-1-15,4 4-3 0,-3-2 2 0,5 2 0 16,-2 2-3-16,2-1-4 16,-2 2-2-16,0 1 3 0,-4 0 4 15,-3 2-1-15,-1 2 1 0,-5 1 2 0,-1 1 0 16,-3 0-1-16,-4 0 0 0,1 6 2 15,-5-2-1-15,0 0 0 0,-2 1 0 16,0-1 3-16,0-2 0 0,0 0-2 16,0-1-2-16,0 0 6 0,-4 0-1 15,-3 0-2-15,5 0 1 0,-4-1-2 0,2 0 4 16,2 0-3-16,-2 0-2 0,2-5 2 15,0-3-1-15,2-1-2 0,0-4-1 16,0-4 0-16,0-3 2 16,2-2-1-16,8-2-1 0,-2 0 4 0,1 0-2 15,-1 0-3-15,0 0 2 0,0 4 1 16,3 1 0-16,-1 1-2 0,-2 5 2 15,3 1-9-15,-5 2 13 0,0 3-5 16,-4 4 0-16,-2 0 0 0,2 3-4 16,-2 0 2-16,0 0-1 0,0 0-3 0,0 0-5 15,0 0 1-15,0 0 5 0,0 3-1 16,0 2 0-16,-6-2 0 0,-2 0-1 15,-7 0 7-15,5-1 1 16,-7-2-1-16,-3 0 2 0,-3 0 2 0,-4 0 2 16,-6 0 0-16,-4-1 4 0,0-1 0 15,-1 1 0-15,3 1 2 0,4 0-2 16,8 0-2-16,9 0-3 0,6 0-4 15,4 0-1-15,4 0-3 0,0 10-8 16,0 0-22-16,8 3-35 0,-2-3-69 16</inkml:trace>
  <inkml:trace contextRef="#ctx0" brushRef="#br0" timeOffset="9462.54">9228 2773 113 0,'0'3'49'16,"2"6"-2"-16,0 2 6 0,0 4-11 15,-2 5 0-15,2 3-14 0,-2 1 3 16,0 3-6-16,0 2-4 0,0-2-6 0,0 2 0 15,0-1-6-15,0-2-4 0,0 0-5 16,0-5 5-16,-2 1-5 0,-2-3 1 16,2-4 18-16,0-6-8 0,2-4-10 15,0-4-4-15,0-1 2 0,6 0 3 16,6-5 1-16,9-8-4 0,2-3 1 0,1 0 1 15,3-2-2-15,0 1-10 0,-2 3 9 16,0 0 1-16,0 6-2 16,-7 1 0-16,3 5-1 0,-3 0 3 15,-3 1 0-15,-1 1 1 0,-3 0-2 0,-3 0 3 16,0 0-2-16,-2 0-3 0,-4 0 0 15,1 0 3-15,-1 4-2 0,0-2 3 16,0 1-2-16,-2-3 4 0,0 2-1 16,0-2-1-16,0 0-1 0,0 0 8 15,0-2 1-15,0-1-3 0,0-4-4 16,0-3 4-16,-2-2-4 0,-9-2 3 15,1 0 3-15,-2-1 1 0,1 0 1 16,-3 0-5-16,6-1 2 0,-1 3-2 16,5-1 1-16,0 0 0 0,4 4-4 15,0-2-2-15,0 1 1 0,0 1 1 0,6 0-2 16,-4 2 1-16,4 1-1 0,-1 0-2 15,1 3-2-15,-2 1 0 0,0 3-3 16,0 0 0-16,0 0-1 0,0 0 2 16,1 0-3-16,-1 0-3 0,2 0-3 15,-4 0-4-15,2 0 0 0,-2 0-1 0,0 0-5 16,0 0 7-16,0 0 5 0,-2 0 7 15,0 0 9-15,0 0 5 16,-6 0-6-16,-4 0 1 0,-7-1 2 16,3 0 9-16,-5 1 0 0,-6 0 0 0,1 0 5 15,-5 0 2-15,-2 0-4 0,0 0-5 16,-2 0 3-16,2 0 4 0,10 2-8 15,2 1-3-15,9-1-3 0,4 4-4 16,2 2 1-16,4 1-6 0,0 2-5 16,2 2-18-16,6 0-35 0,0-2-63 0,3 2-172 15</inkml:trace>
  <inkml:trace contextRef="#ctx0" brushRef="#br0" timeOffset="10358.59">9314 3644 8 0,'0'-7'173'0,"0"0"-140"0,0 2-7 0,0 2 26 16,0 2-6-16,0 1-8 0,0 0-15 16,0 0-21-16,0 2-2 0,0 9 9 15,3 4 2-15,-3 4-3 0,0 2 3 16,0 6 5-16,0 0-5 0,0 0-7 15,0 1 2-15,-5-2-2 0,5-3-1 0,0-4-2 16,0-7-1-16,0-2 2 0,0-4-2 16,0-3-1-16,9 0 0 0,-3-3 1 15,8 0 1-15,3-1-1 16,4-11 1-16,1-3 1 0,3-2-1 0,2 2-3 15,-2-1 0-15,0 0 0 0,-1 4 2 16,-3 0-3-16,-2 6 3 0,-3 1-1 16,-1 1 1-16,-5 3-3 0,-2 0-1 15,1 1 2-15,-3 0 3 0,2 0-3 16,-2 2 1-16,0 1 2 0,1 1 0 0,-3-2-2 15,0-1 1-15,-4-1 2 0,0 0-1 16,0 0 2-16,0 0 4 0,0 0 3 16,0-8-8-16,-2-3 3 0,-6-4-2 15,-3 0 3-15,1 0 3 0,-5-3-6 16,1-2 4-16,-5 1-1 0,1-5-1 15,-1 3-1-15,0 1-2 0,5 4 4 16,0 5 4-16,3 3-4 0,3 3-1 16,6 1-3-16,-2 4 0 0,4 0-4 15,0-1 1-15,0 1-2 0,0 0 2 0,0 0-11 16,0 0 1-16,0 3-3 0,0 3-3 15,6 0-3-15,2-3 3 0,-2 0-3 16,7-1 2-16,-1-1-3 0,1-1 4 16,-3 0-12-16,-2 0 3 0,0 0 13 15,-5 0 4-15,-3-3 9 0,0 1 5 16,0-1-1-16,-5 0-2 0,-7 0 8 15,-5 1 1-15,1 2 0 0,-5 0 6 16,3 0 2-16,-3 0 1 0,0 0-7 16,5 7-3-16,3-2 9 0,3 3-7 0,4 1-7 15,4-2-7-15,-2 6 2 0,4 1-2 16,0 3-9-16,2 1-24 0,6 5-9 15,-2-3-54-15,0-1-107 0</inkml:trace>
  <inkml:trace contextRef="#ctx0" brushRef="#br0" timeOffset="11170.63">9486 4210 25 0,'4'0'-10'16,"-2"0"146"-16,-2 0-32 0,0 0-84 0,0 0 24 16,0 3-3-16,0 9-9 0,0 6-4 15,0 5-11-15,-8 2-1 16,0 1-4-16,-1 3-4 0,1-4 2 15,2-2-4-15,4-2-3 0,2-6 4 0,0-2-7 16,0-5-3-16,0-1 3 0,4-3 1 16,8-4-1-16,3 0-1 0,3-2 4 15,5-8-1-15,0-4-3 0,6 0-6 16,-2-2-2-16,2 1 4 0,0-1-8 15,0 2 3-15,-3 4 2 0,-5-1 6 0,4 4 3 16,-9 1-4-16,-3 1 3 0,-5 3 1 16,-2 1-2-16,1 1-2 0,-5 0 2 15,-2 0 1-15,0 0 1 16,0 0-3-16,0 0 2 0,0 0 3 0,0 0-1 15,0 0 5-15,0 0 4 0,0 0-6 16,-7-6 5-16,-1-2-4 0,0-1 2 16,-2-3-2-16,-1-2 3 0,-1 1-2 15,-1-2-2-15,3 0 6 0,0-1 2 16,4-2-6-16,-3 4-1 0,5 1 0 0,2 3-2 15,-2 4-4-15,4 1 0 0,0 3 0 16,0 0-1-16,0 1-5 0,0 1 0 16,0 0 0-16,2 0 1 0,4 0-7 15,-4 5-3-15,0 0 3 0,5 4-3 16,-1-3 1-16,0 1 5 0,-2 0-8 15,4-3-7-15,1 0 2 0,-7-2 2 16,6-1 12-16,-8 0 5 0,0-1 2 16,0 0 7-16,0 0 11 0,0 0-2 15,-15 0-3-15,-1 0 8 0,-5 0-3 16,-6 0-5-16,1 0 2 0,-1 5-3 0,2 0 0 15,4-1-6-15,7 1-5 0,3-2 2 16,7 1-2-16,0 1-6 0,4 4-22 16,0-5-45-16,0-4-83 0</inkml:trace>
  <inkml:trace contextRef="#ctx0" brushRef="#br0" timeOffset="12598.72">10269 2485 0 0,'0'0'2'0,"0"0"32"15,0 0 99-15,0 0-93 0,0 0 4 16,-2 0-6-16,2-2-3 0,-2-1-7 15,2 2-4-15,0 1-1 0,0 0-2 16,0 0-3-16,0 0-3 0,0-1-7 16,0 0 1-16,0 1-1 0,0 0-4 15,0 0-1-15,0 0 0 0,2 0 0 0,7 0 0 16,1 3 3-16,2 4-2 0,7 4-1 15,-2 2-3-15,3 3 2 0,1 4 0 16,0 1-3-16,-1 1 0 0,3 1 2 16,-2 1 0-16,-3-3-3 0,1 1-1 15,-1 1 3-15,-3-4 1 0,-3 0-3 16,-3-1-1-16,-7-4 2 0,-2-2 1 15,0 0-2-15,0-1 3 0,-9 1 1 16,-1 0 0-16,-4-2 0 0,-1 1-1 16,-3-1 3-16,-1-1 0 0,0 1-1 0,-3-2 9 15,1-2 2-15,0 2-2 0,3-2-4 16,-3-2 1-16,4-1-1 0,3-2 1 15,2 2-3-15,1-1-7 0,3 2 3 16,0 0 0-16,1 0-3 0,7 2-2 16,-2 0 2-16,2 2-3 0,0 3-17 0,11-2-17 15,5 0-35-15,-3-8-69 16,-3 0-170-16</inkml:trace>
  <inkml:trace contextRef="#ctx0" brushRef="#br0" timeOffset="13298.76">10381 3357 168 0,'-2'0'116'0,"2"0"-91"16,0 0 19-16,0 0-6 0,0 0-22 16,0 0-17-16,0 4-11 0,12 0 8 15,1 3 7-15,5 4-2 0,1 2-1 16,6 4 2-16,2 2 0 0,2 1-2 0,0 2 0 15,-3 1 3-15,1 2-1 0,-2-2 0 16,-8 0-3-16,-1-3 1 0,-5 0 1 16,-7-2 1-16,-4-2-1 0,0 0 0 15,-7-2 5-15,-3-1-2 0,-8 0 0 16,-5 0 2-16,-6 0 16 0,-4-1 8 15,0 1-12-15,-7-3 3 0,7 2-6 16,0-3-6-16,0 0-3 0,4 0-3 16,7-2-1-16,7 0-1 0,9-3-5 15,6-2-17-15,0-1-37 0,6-1-26 0,2-3-85 16</inkml:trace>
  <inkml:trace contextRef="#ctx0" brushRef="#br0" timeOffset="14574.83">10203 991 124 0,'0'0'48'0,"0"0"-1"0,0 0 7 16,0 0-10-16,0 0-8 0,0-2-8 15,0 1 0-15,0 0 0 0,0 0-7 16,0 1-1-16,0 0-5 0,0 0 2 16,0 0-2-16,-2 0-1 0,0 3-4 15,-4 7-3-15,-2 8-4 0,-3 2 2 16,5 4 1-16,-2 2-5 0,2 0 1 15,-3 3 0-15,1 4 0 0,2-3 2 16,2-1 0-16,2 0 0 0,2-7-3 16,0 2-1-16,0-1 0 0,0-5 2 0,0-2 0 15,0-6-2-15,0-4-5 0,2-3-8 16,2-1-7-16,2-2-16 0,4 0-13 15,3-4-6-15,1-14-43 0,-1-6-97 16</inkml:trace>
  <inkml:trace contextRef="#ctx0" brushRef="#br0" timeOffset="15075.85">10472 934 36 0,'6'9'54'0,"-2"0"54"0,-2 4-55 16,3 6 0-16,-1 2-12 0,-2 3-11 15,-2-1-3-15,0 3-10 0,0 0-3 16,-4-2-1-16,-3 0 14 0,-1-3-13 0,-2-2-4 16,-3-5 6-16,1-2-6 15,2-6-3-15,1-4 0 0,3-2 1 16,0 0-6-16,2-3 4 0,-2-8 0 15,6-6-6-15,0-7 0 0,2-2-1 0,10-6 1 16,5-2 0-16,1 1-2 0,5-4-1 16,4 3 5-16,2-2-2 0,0 2-3 15,2 8 2-15,-6 5 0 0,-3 12-1 16,-5 4 0-16,-1 5 1 0,-1 0 1 15,-1 6-1-15,-1 9-1 0,-5 7 1 16,-2 8 2-16,-6 3 0 0,0 5-1 0,-2-2 0 16,-12 2 2-16,-5-2-2 15,0-3-2-15,-3-1-1 0,-1-5 2 16,2 1 1-16,1-9-4 0,3 0-1 15,3-6-3-15,3-6 2 0,3-1 0 0,6-6 2 16,0 1 1-16,0-1 0 0,2 0-1 16,0 0-2-16,0-2-3 0,2 0 7 15,4 0-1-15,0 2 0 0,5 0 3 16,-1 0 1-16,4 2 1 0,3 2 0 15,2 3 1-15,3-2-1 0,1 0-2 0,0-1 0 16,4-1 1-16,-3 2-3 0,-1-3-14 16,2 1-47-16,-4-3-37 15,-7 0-71-15</inkml:trace>
  <inkml:trace contextRef="#ctx0" brushRef="#br0" timeOffset="15759.9">11249 917 62 0,'2'-3'55'0,"2"2"104"0,-4 1-131 16,3 0 11-16,-3 1 7 0,0 14-8 16,0 9 1-16,-7 7-16 0,-3 2-2 15,0 0 0-15,1 0-10 0,1-3-3 16,0-1 1-16,2-1-2 0,4-4-4 15,0 0-3-15,-1-3 2 0,3-5-3 16,-2-5 2-16,2-4-2 0,0 0 1 16,0-5 2-16,0 1-2 0,0-1-2 0,0-2 2 15,0 1 1-15,0-1-7 0,0 0-1 16,0 0 2-16,0 0 4 0,0 0-6 15,-2-2 0-15,2-2 5 0,-2 1 2 16,0 0-1-16,2 0-2 0,0 1 4 16,-4 0-1-16,4 1-1 0,0 0 1 15,0 1-2-15,0-1 2 0,0 1-4 16,0 0-1-16,0 0 3 0,0 0 4 15,0 0-2-15,0 0-1 0,0 0 4 16,0 0 3-16,0 0-2 0,0 0 0 16,0 0 1-16,0 0-3 0,0 0 0 0,0 0-2 15,0-1-4-15,4 0 1 0,2-2 3 16,3 3-2-16,1-2 2 0,2 0 1 15,3 1-2-15,1-2-1 0,7-1 1 16,2 0 0-16,2-2 1 0,2-1-5 16,0-1-6-16,0 2 7 0,-2-3 1 15,1 0-10-15,-9 1 2 0,0 1-4 16,-11 0-4-16,-2 4-3 0,-6 3 6 15,0-1 1-15,0 1 3 0,-6 0-43 16,-4 2-34-16,-7 5-10 0,1-4-36 0</inkml:trace>
  <inkml:trace contextRef="#ctx0" brushRef="#br0" timeOffset="16031.91">11776 951 99 0,'5'4'208'16,"-1"-3"-155"-16,-4 3-54 0,0 4 27 15,0 1 16-15,0 7-2 0,-11 5-6 16,-1 3-7-16,-3 3-9 0,-1 0-5 15,6-1-4-15,-3 2-3 0,5-5-3 16,4-2-3-16,-2-2 0 0,4-3 1 0,2-4-1 16,0-2-5-16,0-2-10 15,0-4-14-15,0-3-17 0,0-1-18 16,8-7-58-16,-8-14-125 0</inkml:trace>
  <inkml:trace contextRef="#ctx0" brushRef="#br0" timeOffset="16203.92">11816 891 42 0,'8'0'-9'0,"2"0"160"0,-1-2-132 16,3 2-3-16,2-3 19 0,3 3-8 16,-5 0 7-16,5 0-10 15,-1 1-15-15,-1 5-2 0,-1 4-7 0,-3 0-4 16,3 4-8-16,-1 2-20 0,-5-3-56 15,0 1-6-15</inkml:trace>
  <inkml:trace contextRef="#ctx0" brushRef="#br0" timeOffset="16386.93">11824 1108 11 0,'0'5'3'0,"0"0"6"0,4-5 85 0,6 0-72 16,5 0 11-16,1 0 0 0,1 0-25 16,6-2-6-16,-3-3-3 0,3-2-7 15,0 3-29-15,-2-1-27 0,-3 4 19 16,-5-1-7-16</inkml:trace>
  <inkml:trace contextRef="#ctx0" brushRef="#br0" timeOffset="16556.93">11826 1170 37 0,'-19'15'-8'0,"5"0"202"0,4-2-150 15,-1-2 10-15,7 1 0 0,0-2-23 16,4 0-3-16,0 0-6 0,0 0-7 16,12 0-6-16,3-3-2 0,3-1-1 15,7-5-2-15,4-1-1 0,4 0-24 16,9-10-28-16,-1-5-37 0,4-7-81 0</inkml:trace>
  <inkml:trace contextRef="#ctx0" brushRef="#br0" timeOffset="16735.95">12560 887 188 0,'-8'-1'232'0,"-5"-3"-213"0,5 4 10 16,-5 0-4-16,-3 2-10 0,-1 12 24 16,-3 1-10-16,3 8-11 0,-1 1-11 15,1 1-4-15,5 3 0 0,-3-1-1 0,9 2-2 16,0 0-2-16,4-1 0 0,2-2-13 15,0-1-42-15,0-6-26 0,10-10-28 16,0-7-177-16</inkml:trace>
  <inkml:trace contextRef="#ctx0" brushRef="#br0" timeOffset="17019.97">12440 890 14 0,'-12'-24'388'0,"3"2"-363"0,7 5-9 0,2 4 26 15,0 4-27-15,4 5 10 0,11-1-4 16,10 5-16-16,-1 0-1 0,7 1 2 15,0 11-2-15,0 5-2 0,0 5-2 16,-2 2 3-16,0 4-2 0,-4 1 0 16,-2 0-1-16,-2-1 0 0,-11 0-3 15,-6-3-2-15,-4-3 0 0,-4-3 4 0,-11-2 1 16,-1-4 1-16,-5-4-1 15,-6 0 2-15,0 0 1 0,-6-2-3 16,0-1 0-16,-2-1 1 0,2 1 0 16,6-1-1-16,4-1-1 0,11 0 2 0,4-1-1 15,4 4-7-15,2-1-22 0,0 5-14 16,2-2-23-16,-5-3-99 0</inkml:trace>
  <inkml:trace contextRef="#ctx0" brushRef="#br0" timeOffset="17936.02">8126 2405 347 0,'-8'0'96'0,"1"0"-71"16,5 0 29-16,-2 0-28 15,-2 0-10-15,2 0-1 0,-2 0-9 16,-1 8-8-16,1 4 1 0,2 0 0 16,-2 1-3-16,2 1-26 0,0-2-24 0,-3-4-31 15,-5-4-135-15</inkml:trace>
  <inkml:trace contextRef="#ctx0" brushRef="#br0" timeOffset="18128.03">7454 2467 138 0,'-2'0'228'0,"2"0"-193"0,0 0 4 16,0 0 0-16,0 0-23 0,0 0-4 15,0 0-11-15,0 0-4 0,0 0-6 16,2 6 3-16,0 0-28 0,4 3-28 15,-6-8-65-15,0-1-86 0</inkml:trace>
  <inkml:trace contextRef="#ctx0" brushRef="#br0" timeOffset="18324.04">6836 2565 84 0,'-2'0'277'15,"2"0"-262"-15,-2 0 3 0,2 0 3 16,0 0-13-16,-2 0-4 0,0 0-4 16,2 0-2-16,-2 0-32 0,-3 0-78 0,-3 0-83 15</inkml:trace>
  <inkml:trace contextRef="#ctx0" brushRef="#br0" timeOffset="18565.06">5811 2572 165 0,'0'0'179'0,"0"0"-157"0,0-2 8 15,0-2-13-15,0 2-1 0,0-1-2 16,0 2-2-16,0 1-11 0,0 0-2 16,0 0-13-16,2 0-22 0,0 0-23 15,-2 1-37-15,0-1-51 0</inkml:trace>
  <inkml:trace contextRef="#ctx0" brushRef="#br0" timeOffset="18760.07">5155 2546 245 0,'-2'-6'36'0,"0"2"4"15,0 0 2-15,2-1-28 0,0 2-2 0,0 1-2 16,0 1-7-16,-2 1-3 0,2 0-13 15,0 0-43-15,0 0-51 0,-6 2-89 16</inkml:trace>
  <inkml:trace contextRef="#ctx0" brushRef="#br0" timeOffset="18944.08">4178 2598 312 0,'-21'-6'69'15,"9"1"-54"-15,5 4 3 0,3 0-3 16,4 1-11-16,-2 0-4 16,2 4-10-16,0 11-21 0,0 3-31 0,0 0-93 15</inkml:trace>
  <inkml:trace contextRef="#ctx0" brushRef="#br0" timeOffset="19404.09">4012 3561 274 0,'2'0'107'0,"-2"0"-76"0,0 0 5 15,2 0-24-15,3 0-10 0,-1 0-2 0,4 0 0 16,6 0 0-16,5 6-15 16,6-4-38-16,0-2-93 0</inkml:trace>
  <inkml:trace contextRef="#ctx0" brushRef="#br0" timeOffset="19598.12">5048 3543 394 0,'-10'0'12'0,"-1"0"-4"0,5 0 9 15,4-1-16-15,0 0-1 0,2 1-10 16,0 0-51-16,2 0-55 0,6-8-93 0</inkml:trace>
  <inkml:trace contextRef="#ctx0" brushRef="#br0" timeOffset="19776.12">5716 3404 80 0,'0'0'346'0,"0"0"-330"16,0 0-18-16,2 0-1 0,0 0-3 15,4 0-4-15,4 1-17 0,3-1-36 16,-3 0-98-16</inkml:trace>
  <inkml:trace contextRef="#ctx0" brushRef="#br0" timeOffset="19957.14">6644 3270 92 0,'0'0'232'0,"0"0"-215"15,2 0-16-15,6 0-8 0,0 0-3 16,1 0 5-16,1 0 6 0,4 0-1 16,3 0-1-16,2 0-62 0,-1 0-119 0</inkml:trace>
  <inkml:trace contextRef="#ctx0" brushRef="#br0" timeOffset="20112.14">7471 3224 63 0,'10'0'122'0,"-2"0"-47"0,-4-6-29 15,3-3 14-15,-1-1-45 0,2-2-8 16,-2 3-7-16,0-1 2 0,1 3-1 16,-3 1-23-16,-2-1-65 0,-2 0-98 0</inkml:trace>
  <inkml:trace contextRef="#ctx0" brushRef="#br0" timeOffset="21444.22">11154 2646 150 0,'-4'0'118'0,"0"-1"-81"0,-2-5 18 16,2 1-23-16,-3 1 3 0,5 1 11 15,-2 1-19-15,0-1-7 0,4 2-7 16,0 1 0-16,0 0-3 0,0 0-5 16,0 0-4-16,0 0-2 0,0 0-4 15,0 0-5-15,8 1 9 0,9 10 0 16,8-3 4-16,10 2-2 0,10-4 2 15,5-4-3-15,8-1-2 0,6-1-4 16,4 0-5-16,0-4 1 0,-4-1-4 0,-6-3-1 16,-10 1 0-16,-9 2 4 0,-8-3 8 15,-12 7 2-15,-7-2 0 0,-10 2-6 16,-2 0 9-16,-4-1 4 0,-8 1-7 15,-3 1-4-15,-3 0-4 0,-1 0-7 16,4 3 8-16,3 2-3 0,4 0-6 16,0 0-22-16,1 0-37 0,3-2-20 15,0-3-28-15</inkml:trace>
  <inkml:trace contextRef="#ctx0" brushRef="#br0" timeOffset="21755.24">11640 2436 23 0,'0'1'267'16,"0"-1"-248"-16,6 1-21 0,9 0 29 15,5 1 0-15,7 1 3 0,8 1-7 16,7 0-14-16,3-1-2 0,1 3-4 0,-7 0-3 15,0 2 1-15,-6 1 2 0,-2 0-3 16,-6 1 12-16,-6 0 2 0,-9 2-10 16,-10 1-5-16,-4 5 12 0,-15 2 7 15,-10 7-4-15,-6-3-8 0,-6 2-2 16,-7 2 3-16,1-1-4 0,3 2-1 0,1-1 2 15,8-1 0-15,8-5-4 0,6-3-1 16,11 0-2-16,4-3 1 16,6 1-5-16,0-1-15 0,0-1-22 15,0-4-29-15,8-8-85 0</inkml:trace>
  <inkml:trace contextRef="#ctx0" brushRef="#br0" timeOffset="22588.29">11404 3526 0 0,'-4'3'9'0,"-2"-3"139"16,0 0-123-16,2 0 17 0,-1 1 2 15,-1-1-15-15,2 0 5 0,-4 0-5 16,4 0-2-16,0 0-6 0,2 0-2 15,-3 0-6-15,5 1 5 0,0 0-2 0,-2-1-6 16,2 0 1-16,0 0-1 0,0 0-6 16,2 2-7-16,7 2 3 0,9 0 2 15,9-1 1-15,10-1-1 0,15-2-2 16,6 0-9-16,6 0-24 0,-4 0-5 15,0 0-7-15,0 0-5 0,0 0 44 0,-6 0 4 16,-5 0-3-16,-14 0 0 16,-10 0 6-16,-8 0-4 0,-13 0-3 15,-2 1 7-15,-2-1 7 0,0 0 14 16,0 0-5-16,0 0-9 0,0 0-6 0,0 0-2 15,0 0-1-15,0 0-3 0,0 0-19 16,0 0-45-16,0-5-87 0</inkml:trace>
  <inkml:trace contextRef="#ctx0" brushRef="#br0" timeOffset="22877.3">11948 3249 21 0,'10'0'28'15,"3"0"132"-15,7 0-132 0,3 1 8 16,6 5 0-16,0 0-20 0,0 2-3 16,-2 2 3-16,-2 0-2 0,-3-1 5 15,-5 1-3-15,-5 0 4 0,-3 1-3 16,-5 0-1-16,-2 2 6 0,-2 1-1 0,-6 4 0 15,-11 4-4-15,-10 0-8 0,2 5-4 16,-6-1 0-16,0 2-4 16,2 4-1-16,-2-1 2 0,0 1-3 15,4 0 0-15,7 0-7 0,1-3-9 0,9 0-20 16,2-3-18-16,6-1-40 0,2-1-96 15</inkml:trace>
  <inkml:trace contextRef="#ctx0" brushRef="#br0" timeOffset="25488.45">15524 798 1 0,'0'0'143'0,"0"0"-84"16,0 0-36-16,0 0 6 0,0 0-10 0,0 1-10 15,0-1 15-15,0 3 5 0,0-2-7 16,0-1-17-16,0 3 4 16,0 0-1-16,0 7 6 0,0 3-4 15,0 6 4-15,0 2 5 0,0 4-14 0,0 5-6 16,0 3 4-16,4 7 0 0,0 2-1 15,0 5-2-15,3 2 2 0,1 2 2 16,0 4-2-16,3 4-3 0,1 4 2 16,-2 2 0-16,1 4 3 0,1 2-6 15,0 3 4-15,-1 7-2 0,-5 8 0 0,-2 9 4 16,-4 2 6-16,0-1 0 0,0-2 4 15,0-1-12-15,-2 2 2 0,0 4 0 16,-6 7 0-16,-1 6-2 16,3 7 1-16,-2 2 6 0,2 3-4 0,0-2-2 15,3 1 0-15,3 3 3 0,0 1-5 16,3 6 0-16,3-3 1 0,4-1 2 15,-2-3-1-15,3-4-1 0,-5 5-2 16,-2 0 3-16,2 3-3 0,-4 0 0 16,-2 0 3-16,0-1 3 0,0 0-1 0,0 2-3 15,-8 1 4-15,-2 2-1 0,-3-3 1 16,1-3-4-16,2-2 5 0,1-2-1 15,1 4 1-15,6 4-3 0,0 1-3 16,2-2 5-16,0-2-5 0,4-7-1 16,4-1 1-16,1-4 2 0,-3-1-3 15,0 1 0-15,-2-4 0 0,0-6 3 16,2-5-4-16,-1-5 2 0,-1-3-1 15,-2-5 2-15,0-1-2 0,-2-5-2 16,0-2 3-16,0-4 1 0,0-2-2 16,0-7-2-16,0-2 2 0,0-3 1 0,0-3-2 15,4 2-1-15,-4-1 2 0,2 3 0 16,0 0 0-16,2-1 0 15,-2 0-2-15,0-2 2 0,0 2-4 0,3-4 3 16,-5-2-2-16,0-4 2 0,0-7 0 16,0-8 2-16,0-6 3 0,0-8-8 15,0-7-3-15,0-2-4 0,0-8 3 16,0-3 7-16,-2-3-3 0,2-2-4 15,0 0 1-15,0 0 8 0,0 0 0 16,0-2-3-16,0 0 2 0,0 4 1 0,0 0 0 16,0 0-2-16,0 3 2 0,0-2 1 15,0-1-2-15,0 1 0 0,-5-2 2 16,3 0-2-16,2-2 2 0,0-1-4 15,0 0 3-15,0 0-1 0,0 0-3 16,0 0-28-16,9-6-20 0,3-6-35 16,-2-2-96-16,-3 1-35 0</inkml:trace>
  <inkml:trace contextRef="#ctx0" brushRef="#br0" timeOffset="26665.52">15747 9589 2 0,'0'0'140'0,"0"0"-50"0,0 0-49 16,0 0 1-16,0 0-10 0,-8 0-5 16,2 2 1-16,4 1-17 0,-2 3-6 15,0 1-2-15,4 2 1 0,0 3-2 16,0 6 0-16,0 10-2 0,0 8 9 15,0 9 17-15,0 4-11 0,0 1-12 0,4 5 3 16,0 9 1-16,4 11 5 0,-2 10 1 16,-2 7-8-16,3 5 1 0,-5 3 3 15,4-1 3-15,-2 0 4 16,2-2-3-16,0-1-4 0,-1-2 0 15,1-2 2-15,-2 1-8 0,0 3 1 0,0-3 0 16,2 0 4-16,-4-6-4 0,5-1-2 16,-3-1 0-16,0-3 0 0,-2 2-2 15,2-5-1-15,-4-3 3 0,0-4-1 16,0-3-1-16,-4-5-1 0,-6-1 4 15,1-6 0-15,-1-5-4 0,2-6-1 0,-3-11-1 16,5-7-13-16,2-13-11 0,4-8-19 16,0-7-24-16,8-19-31 0,3-16-136 15</inkml:trace>
  <inkml:trace contextRef="#ctx0" brushRef="#br0" timeOffset="28568.62">15650 783 184 0,'-6'-6'70'15,"2"1"-23"-15,0 3-10 16,4 1-9-16,-2 1-1 0,2 0-5 0,0 0-7 15,0 0-4-15,0-1 1 0,0 1 5 16,0 0-2-16,0 0-3 0,0 0 2 16,0 0-4-16,0 0-5 0,0 0-5 15,0 0 0-15,8 1 0 0,6 7 0 16,5-2 2-16,6 1-1 0,6-3-2 0,10 1 1 15,7 1 0-15,3-1-3 0,9 0-2 16,6-2 4-16,5 0 1 0,5-2-5 16,5-1-2-16,4 2 2 0,8-2-2 15,6 0 0-15,8-2 1 16,7-4 4-16,4-4 1 0,4-1 1 0,2 1-1 15,0-1 1-15,10 4 0 0,-1 1 1 16,3 2-2-16,-4 0 1 0,5-1 0 16,-1 1 0-16,5-2-1 0,12 2-3 15,4-3 1-15,6 2 4 0,7-3-3 16,1 1 0-16,7-2 3 0,-2-3-1 0,-5 0-2 15,5-2 1-15,2-1 1 0,-3 1-1 16,7-1-1-16,0 0-2 0,-2-2 4 16,0 1-1-16,-2 2 1 0,-5 1-1 15,-7 1 2-15,-5 1-1 0,-4 0-1 16,6 1 0-16,3 1-1 0,-3 0 4 15,2 3-4-15,-6 0 2 0,1 4 3 16,-3 1-4-16,-4 1-1 0,-9 0 4 16,3 0-4-16,-4 0 4 0,6 0-4 15,2 1 2-15,-1 4 2 0,1-2-2 0,0 1 0 16,-2 1-2-16,4 0 2 0,-6 0 2 15,-5 2-4-15,-7 1 4 0,-7-2-4 16,0 2 2-16,0 2-1 0,0-2 1 16,-6 2 0-16,2 0 1 0,-4-1-2 15,-2 0 0-15,2-3 1 0,0 0 2 16,0-2 0-16,0 0-2 0,-2 0-2 15,-5-3 2-15,-1 1 2 0,-5 0-4 16,1-1 0-16,-3 4 0 0,-3-1 0 16,-5 1 0-16,-4 0 0 0,-2 1 1 0,-9 0 0 15,-3-2 0-15,-5 4 1 0,-3-1 1 16,-7 3 0-16,0 0-1 0,-4 1 0 15,2-1-2-15,2-1 3 0,2 1 0 16,0-1-3-16,2 1 3 0,1 0 0 16,-3-1 0-16,0-1 0 0,2 2 2 0,6-2-3 15,-1-1 1-15,3 3 2 16,-1-3-1-16,-1 2 0 0,-2 1-2 15,-3 0 2-15,-3 2-1 0,0 2-2 16,-6 0 2-16,2 1 0 0,2 0-1 0,-2 2-1 16,6-4 2-16,3 1-2 0,3-2 5 15,4-1-7-15,3-2 3 0,4-3 1 16,-2-1 1-16,-3-2-4 0,-1 0 0 15,-3-2 1-15,3 0 1 0,-3-1-2 16,1 0 0-16,-7 0 1 0,-2 0-1 0,-8 0-1 16,-4 0-1-16,-6 0 5 0,-7-1-2 15,-2 1-1-15,-8 0 1 16,3 0 1-16,1 0-6 0,-2 0 1 15,4 0-6-15,3 0-6 0,1 0-7 16,-2 0 10-16,-1 0-8 0,1 0 2 0,-4-4 6 16,-2 3 8-16,-4-1 4 0,-6 1 3 15,-6-1 0-15,-9 1-2 0,-4 0 2 16,-2 0-1-16,0 1 0 0,1 0-1 15,3 0 1-15,2-1 1 0,3-2-1 16,-1 1-2-16,5-2-2 0,1 1-9 0,3-3 4 16,-1 0 6-16,-3 2-14 0,-3-1-12 15,-7 4 12-15,-5-3 12 16,-2 3 8-16,0-1-2 0,0 0-46 15,-9-1-48-15</inkml:trace>
  <inkml:trace contextRef="#ctx0" brushRef="#br0" timeOffset="30325.73">31278 1028 2 0,'-9'18'36'15,"1"1"70"-15,0 5-89 16,0 3 5-16,1 6 2 0,-1 4-4 0,2 6 21 15,0 3-12-15,4 7-7 0,2 5 9 16,0 6-2-16,0 7-5 0,0 8-6 16,2 7 1-16,2 7-6 0,0 7-4 15,-2 2-3-15,0 3 5 0,0 4 3 16,-2 2-15-16,-2 5 6 0,-10 8 0 0,-7 9-2 15,3 5-2-15,-5 1 0 0,-2 4 0 16,0-3 3-16,1 7-3 0,-1 4-3 16,-4 5 4-16,8-3-1 0,-3-3-2 15,3-2 1-15,3-5 1 0,1 9 1 16,3 2-2-16,8 0 2 0,-1 0-2 15,1-4 1-15,4 3 6 0,-4 1-7 16,2 2 3-16,-4-2-1 0,2-5-2 16,0-3 0-16,-3-1 1 0,3 6 0 15,-4 3-2-15,0 1 1 0,-3-2 0 0,-1-1 1 16,-5 0-1-16,-1-3 0 0,-1 3 1 15,3-3 1-15,3-5-3 0,-3-4 1 16,1-6 1-16,3 1 0 0,-1-2-2 16,7 2 1-16,0-3 1 0,4-2 0 15,-2 0-2-15,2-5 1 0,0 2 2 16,-2-3-2-16,2 1 0 0,-3 1 0 15,3-6 2-15,-2-4-1 0,0-4 4 16,2-4-6-16,-2 2-1 0,0 4 6 16,0 1-1-16,2 0-2 0,-5-1 5 15,1-5 1-15,-2-1-1 0,-2-1-1 0,3 0 2 16,-1-2-3-16,4 0-1 0,0-1 1 15,-2-4-2-15,4-5 0 0,2-8-4 16,0-6 3-16,0-9 2 0,2 0 0 16,4-1-4-16,2 4 0 0,4-2 2 15,1-2 0-15,-1 2-1 0,3 0 0 16,-1-1 0-16,3-2 1 0,-3-4-2 15,1-7 1-15,-3-5 0 0,3-3 0 16,-5-6 0-16,2-3-2 0,1-6 1 16,-1-2 2-16,0-2-3 0,5-1 2 0,4 3 1 15,1 0 0-15,3 3-2 0,2 2 1 16,0 4 1-16,0 3-2 0,2 0 2 15,-4 3-2-15,-1-1 2 0,-3 0-2 16,-4-1-3-16,-5-5 5 0,-2-3-2 16,-1-6 1-16,-1-3-1 0,0-3 0 0,5 2 2 15,-1-3 0-15,5 1-1 16,-1 1 0-16,1-3 1 0,-1 1 0 15,-3-2-3-15,1 0 2 0,-2-3 1 16,-1 2-1-16,-3-4-1 0,-2 1 1 0,-2-1 2 16,-2-4-2-16,-2 2-1 0,0-1 1 15,0-1 1-15,0-2-3 0,0 1 4 16,0-3-3-16,0-2 2 0,0 0-1 15,0-5-1-15,0 0 1 0,0-2-1 16,0 0 3-16,-8-2 0 0,-4 0 0 0,-3 0-2 16,-3 0 0-16,-1 0-2 0,-8 0-1 15,-2 0 1-15,-8 0-1 16,-4 0 1-16,-1-2 2 0,-1-3 0 15,-3 1 0-15,-3-1 0 0,-5 0 0 0,-4-1 0 16,-10-1 0-16,-2 1 0 0,-7 1-1 16,-3 0 2-16,-5 0-1 0,-2 1 0 15,-4-1 0-15,-2 2 0 0,-2 2 0 16,-2-3 0-16,-9 2 0 0,-3-2 0 15,-9 0 2-15,2-1-4 0,-2-1 2 0,3 0 2 16,-5-2 0-16,0 2-4 0,-2-1 0 16,2-2 6-16,-2 2-4 0,0-2-2 15,4 2 2-15,-2-1 2 16,-2-1-2-16,-4-1-2 0,0 1 2 0,-2-1 2 15,0 0-4-15,0 1 2 0,-5-2-2 16,3 1 4-16,-6-2 0 0,6 2-6 16,-1-2 4-16,3 0 2 0,8 2-2 15,-2-2 0-15,2 3-2 0,1 1 4 16,-8 1-2-16,6 0 0 0,-1 0-2 15,2 0 4-15,-2 0-4 0,-2 1 2 0,0 1-1 16,-2-1-3-16,2-1 3 0,4 1-1 16,2-2-4-16,4 1 0 15,-2-2 6-15,-1 0-7 0,-5-1 5 16,-2 1-1-16,6-2 3 0,0 1-3 0,4 1 1 15,-4 1 4-15,1 2-2 0,-1-2-2 16,0 1 1-16,-2 0 2 0,6-1-1 16,1-1 0-16,1 0-1 0,-6-1 2 15,0 1-1-15,-6-3-1 0,4 0 1 16,1-2 0-16,-3-4 3 0,0 4-5 0,2-4 2 15,0-2 2-15,0 0-2 0,2 0 0 16,6-1 0-16,3-1 1 0,4 1 0 16,-1-1-3-16,-6 2 2 15,1 0 1-15,-9-2 0 0,0 4-2 0,0-1 0 16,0 0 2-16,-2 3 1 0,0-2-3 15,-2 2 1-15,0 2 1 0,4 0 0 16,3-1-1-16,7 0 0 0,3-1 0 16,1 0 2-16,-1-1-2 0,-1-1 0 15,-4 0 0-15,1 0 1 0,3 1-2 0,1 1 1 16,-3 3 0-16,-1 1 0 0,-1 2 0 15,0 2-2-15,1 1 4 0,5 1-2 16,5-1 0-16,6 2 0 0,6 0 0 16,-4 0 2-16,2 4-3 0,-6-3 1 15,0 3 1-15,2-2 0 0,6 1-1 16,2 1 1-16,4-1-1 0,5 1 0 15,-3-2 0-15,9 2-1 0,-5-4 2 16,1 2-1-16,4-1 0 0,-3-1-1 16,5 2 2-16,2-1 0 0,-1 0-2 0,5 2 2 15,0 1 0-15,2 1 1 0,4-2-3 16,5 2 1-16,5-2 4 0,5 2-6 15,1-1 3-15,3-1-1 0,2 1 3 16,0-2 0-16,6 2-3 0,-2-1 2 16,4 0 2-16,0 1-1 0,2 1 3 15,0 0-3-15,0-2-2 0,2 2 2 16,3 0-5-16,1 0 2 0,6 0 1 15,3 0-1-15,6 2-1 0,4 1 1 16,2 5-7-16,0 1-1 0,4 3-19 0,10-2-33 16,-1-7-72-16,5-1-214 0</inkml:trace>
  <inkml:trace contextRef="#ctx0" brushRef="#br0" timeOffset="31770.81">21326 12879 14 0,'-2'1'60'0,"0"3"86"0,-2 3-117 15,-8 4-8-15,-5 5 14 0,-1 3-5 16,-7 5-1-16,-2 3-4 0,-6 5-9 0,-6 5 1 16,-3 5-3-16,-7 4-3 15,-1-1 5-15,-2-1 2 0,-1 3 1 16,-3 0-3-16,0 2-4 0,-12 7-5 15,-15 8-1-15,-12 7-2 0,-10 5-3 0,-7 1 4 16,2-4 1-16,13-7-4 0,15-8 0 16,20-12 1-16,20-8-2 0,17-12-3 15,17-6 1-15,8-4-5 0,0-1-28 16,0 4-18-16,4 0-26 0,5-1-72 15,-9-5-92-15</inkml:trace>
  <inkml:trace contextRef="#ctx0" brushRef="#br0" timeOffset="32704.87">28162 13622 4 0,'0'-2'210'16,"0"-3"-162"-16,0 2-5 0,-2 0 6 15,0 2-6-15,2 1-4 0,0 0-9 16,0 0-13-16,0 0-13 0,0 3 0 0,4 11 18 16,5 8 0-16,7 3-13 15,3 8-1-15,4 1 2 0,3 5-4 16,5 4-6-16,9 2 0 0,5 0 1 15,5 2-2-15,4-3-6 0,3-6 4 0,8-2-5 16,1-6-4-16,2-3-4 0,-4-3-3 16,0 1-3-16,-12-1-6 0,-9 1 0 15,-8 0-10-15,-10 1 0 0,-8 0-8 16,-5-2 3-16,-6-5-34 0,-6-2-34 15</inkml:trace>
  <inkml:trace contextRef="#ctx0" brushRef="#br0" timeOffset="33394.91">28913 14443 10 0,'-27'2'272'0,"-12"3"-270"15,-17 8 1-15,-16 0-4 0,-13 4-4 16,-12 0 3-16,-5 0 4 0,-3 2-2 16,-5-4 7-16,-3 1 10 0,-3-1 8 15,-6 1 0-15,0-2 0 0,0 0-11 16,-2-2 0-16,-2-2-6 0,0-1 3 0,-2-5-6 15,2 1-1-15,1-5-1 0,6 0-2 16,1 0-1-16,2-6 1 0,-2-1-2 16,-8-4 1-16,2 0 0 15,-4-2 1-15,2 0 1 0,2-2-1 0,-2 2-2 16,-2 1 3-16,-3 0 0 0,1 4-3 15,2-4 0-15,4 3 1 0,-2 2 2 16,-2 0-3-16,-5 2-1 0,-3 1 3 16,-5-2 0-16,5 0-2 0,-1 0 0 15,-1 1 2-15,2 1 0 0,-3-1-1 0,5 0-1 16,3 1 2-16,5-1 0 0,6 1-1 15,-1-1-1-15,1 1 2 0,2 1 1 16,0-4-1-16,6 4-1 0,7-5 2 16,4 4 1-16,-3-4-3 0,3-2-2 15,2-1 5-15,2-3 1 0,-1 2-2 16,5-3-1-16,7-2 2 0,1-1-3 15,6-5 4-15,5 0-1 0,4-3 2 16,-1-1-3-16,1-1-1 0,2 2 0 16,-5 2 8-16,5 4-1 0,0 4-1 0,4 3-7 15,4 4 3-15,0 0-1 0,4 6-3 16,0 2 0-16,7 1 2 0,-3 0 0 15,7 1-1-15,5 5-1 16,5-2 2-16,10 3 0 0,9-3-1 0,10 3-2 16,2 2-1-16,2 2-1 0,-1 4-15 15,3 1-23-15,0 3-16 0,0-3-33 16,-2-3-66-16</inkml:trace>
  <inkml:trace contextRef="#ctx0" brushRef="#br0" timeOffset="35350.01">22627 1030 30 0,'-15'0'183'0,"1"0"-142"0,3 0 9 16,-1 1-13-16,0-1-4 0,-3 1-5 16,3-1-3-16,1 4 3 0,-3 0-2 15,6 0-2-15,-1-2-9 0,7 0 2 0,0 0-4 16,0-1-4-16,2 2-5 0,0-1-4 15,11 6 3-15,11-2 1 16,18-1 3-16,17-5 0 0,16 0-2 16,16-2-4-16,2-10 1 0,-2 2-4 0,-5 0 6 15,-7 4-4-15,-7 0 0 0,-6 1 0 16,-8 5 0-16,-6 0 2 0,-15 0-4 15,-11 5 2-15,-9 1-4 0,-9-1-5 16,-4-3-2-16,-2 4 6 0,-2 1 5 16,-8 3-4-16,-7-1-12 0,-1-2-3 0,1 1-4 15,1-2-9-15,1 3-9 0,3-3-15 16,-1 0-45-16,-3-5-88 15</inkml:trace>
  <inkml:trace contextRef="#ctx0" brushRef="#br0" timeOffset="35571.03">22910 1190 333 0,'-8'0'81'0,"1"4"-54"0,1 6 9 16,-2 4-5-16,-4 8 6 0,-3 3-10 15,3 1-2-15,1 1-16 16,5 1-5-16,4-3-2 0,2-1-2 0,2 1 0 16,13-5-2-16,9-3-12 0,12-3-17 15,7-9-22-15,7-5-34 0,1-6-143 16</inkml:trace>
  <inkml:trace contextRef="#ctx0" brushRef="#br0" timeOffset="35827.04">23646 1198 275 0,'-11'18'11'0,"5"8"-10"0,-2 3 15 16,4 1-4-16,4 0-1 15,0-1 1-15,4-4 1 0,10 0 11 16,1-2-3-16,4-3-14 0,1-5-2 15,-1-6-1-15,4-5 3 0,1-4 0 0,3-2 6 16,0-15 0-16,6-4-3 0,-4-6-5 16,0-2-4-16,-4-4 4 0,-4-1-4 15,-5 0-1-15,-4 2-1 0,3 1-6 16,-7 4-6-16,-4 3-13 0,-2 5-26 15,-2 0-66-15</inkml:trace>
  <inkml:trace contextRef="#ctx0" brushRef="#br0" timeOffset="39167.24">15596 2420 9 0,'0'0'-1'0,"0"0"2"15,0 0-2-15,0 0 3 0,0 0 3 16,0 0 51-16,0 0-31 15,0 0-3-15,0 0 5 0,0 0-1 0,0 0 1 16,0 0-4-16,0 0 0 0,0 0-11 16,0 0-4-16,0 1 2 0,0 0 1 15,0-1-3-15,0 0 4 0,0 0 1 16,0 0 2-16,0 0 5 0,0 0-5 15,0 0-2-15,0 0-1 0,0 0-4 0,0 0 2 16,0 0 1-16,0 0 1 0,0 0-7 16,0 0-3-16,0 0-3 0,-2 0 5 15,2 0-3-15,0 0 0 0,0 0 1 16,0 0 3-16,0 0-3 0,-2 0 0 15,0 0 3-15,2 0-1 0,-4 0-1 16,2 0 1-16,2 0 3 0,-6 0-2 16,2 0-1-16,-3 0 0 0,1-1 3 15,2 1 3-15,-2 0-2 0,-2 0-4 16,1 0 6-16,-1 0-5 0,-2 0-2 0,0 6-2 15,-7 3 2-15,0 3-2 0,-1 3-1 16,1 3 0-16,-1 5 1 0,1 5 1 16,1 1-1-16,-1 4 0 0,7 0 1 15,2 0 3-15,5 1-3 0,1 0-3 16,2 2 6-16,0-4 1 0,7-1-4 15,5-3-2-15,0-3-1 0,7-1 4 16,2-5-3-16,3-5 0 0,5-4 4 16,4-5-2-16,3-5-2 0,-1 0-7 15,-4 0-8-15,-2 0-22 0,-2-1-19 0,-3-3-31 16,-3-4-72-16</inkml:trace>
  <inkml:trace contextRef="#ctx0" brushRef="#br0" timeOffset="39871.28">15493 3421 4 0,'0'-2'16'0,"0"-1"-7"15,0 2-5-15,2 0-3 0,4 0 1 16,-2-1 38-16,1 0-19 0,-3-2-14 15,0 3 25-15,0 0-3 0,-2 0 4 16,0 1 9-16,0-2-10 0,0 1-4 0,0-2 7 16,0 0-4-16,0 1-3 0,0 0-3 15,0 2-2-15,0-3-2 0,0 2 0 16,0-3-1-16,0 2-7 15,0 0 1-15,-6 0-1 0,-1 2-6 0,-1-1 0 16,2 1 1-16,-6 0-3 0,-1 0 1 16,3 10-2-16,-5 3-1 0,1 6 3 15,-3 4 0-15,3 5-5 0,1 4 2 16,3 2 0-16,8 1 1 0,2 3-4 15,0 0 0-15,8-3 1 0,11 2 1 0,2-1-2 16,8-5-1-16,-1-3 2 0,10-8-6 16,7-6-13-16,1-6-3 0,5-6-17 15,1-2-24-15,-4-6-49 0,-9-12-160 16</inkml:trace>
  <inkml:trace contextRef="#ctx0" brushRef="#br0" timeOffset="41587.37">15909 1502 19 0,'0'-4'6'16,"0"1"-9"-16,0 2 176 0,0-2-125 15,0 2 4-15,0 1-8 0,0-1-10 0,0 1-6 16,0 0-9-16,-5 0-2 15,3 0-7-15,-2 1 0 0,0 4 0 16,0 4 4-16,4 0-4 0,-4 2-2 16,4 3 6-16,-4 0-2 0,4 6-4 0,0 4 2 15,-2 1-2-15,0 1 9 0,-1-1-11 16,-1 0-4-16,2-2 1 0,-2 0 1 15,0-3-3-15,2-3-1 0,0-4 2 16,0-3 0-16,0-1-3 0,2-4 0 16,0 0 1-16,0-2-5 0,0-3-17 0,0 0-12 15,8 0-5-15,2 0-17 16,3-10-65-16,-3-6-139 0</inkml:trace>
  <inkml:trace contextRef="#ctx0" brushRef="#br0" timeOffset="42227.41">16225 1452 23 0,'0'-2'19'0,"2"2"49"0,-2-1 70 15,0 1-91-15,0 0 1 0,2 0-4 16,-2 0-15-16,0 0-8 0,0 0-11 15,0 8-4-15,-2 6 3 0,-2 4-6 0,2 2-1 16,-7 4-1-16,1 0 2 0,0 1 8 16,0-4-7-16,-3-1-1 0,1-4 3 15,4-2-6-15,-3-4 5 16,3-3 1-16,4-3-3 0,-4-4-1 0,4 0 3 15,0 0 0-15,2-1 2 0,0-5-6 16,0-7-2-16,0-3 1 0,8-3 0 16,2 0-2-16,7-4 4 0,0-2-2 15,1-1 1-15,7-4-2 0,0 3-1 16,2 1 2-16,0 2 0 0,-1 4-3 15,1 3 2-15,-2 6 1 0,0 1-1 0,-7 7-1 16,3 2 3-16,-4 1-1 0,-5 0 0 16,-2 7-3-16,-1 5 2 0,-5 1 2 15,-2 4 1-15,-2 1-2 16,0 3 0-16,-6 0 0 0,-9 1 1 0,1-2 0 15,-3-1 0-15,-3-2 2 0,-1-1-2 16,4-2-1-16,-1-3 0 0,7-5 0 16,3-1 2-16,4-3-2 0,2-2 1 15,0 0 2-15,0 0-3 0,2 0 1 16,0 0 0-16,0 0-1 0,0-2-1 0,0 1-3 15,4-1 3-15,0 2 1 0,0 0 0 16,4 2 0-16,-3 5 1 0,3 1 0 16,0 0 1-16,0-2-3 0,3 4 1 15,1-5 1-15,-2 3-1 0,7-3-4 16,-3 0-11-16,3 1-15 0,2 1-11 15,-1-2-33-15,1-2-84 0</inkml:trace>
  <inkml:trace contextRef="#ctx0" brushRef="#br0" timeOffset="43436.48">16002 2004 15 0,'2'0'7'16,"0"0"-2"-16,-2 0 152 0,0 0-101 15,0 0-41-15,2 0 0 0,-2 0-3 0,0 0 1 16,0 0-6-16,0 0 1 0,0 0 2 16,2 5 4-16,-2 1-6 0,4 0 4 15,-4 0-3-15,0 3-4 0,4-1 11 16,0 2-11-16,-2 0 2 0,-2 3 2 15,0 0-1-15,0 3-3 0,0-1-2 0,0 0 3 16,-4 1 6-16,0-4-11 0,0 0 2 16,0 0-1-16,2-3-1 0,-2 1 4 15,2-4 3-15,-1-3-5 16,3-2 0-16,0-1 1 0,0 0 8 0,-2 0 2 15,0 0-2-15,-2 0-3 0,4 0-4 16,-2 0 3-16,0-1-5 0,-2-1-3 16,2-1 3-16,-2-1-1 0,2 1 0 15,2 1-2-15,-2 0 1 0,2-1-1 16,-2-2 0-16,2-2-1 0,0 1 2 0,0-3 0 15,0-1-2-15,0-1 0 0,0-1 3 16,4-3-1-16,4-1-2 0,4-3 1 16,1-2 1-16,5 0-1 0,1-4-2 15,4 2-6-15,-3 0 13 0,3 3-3 16,2 5-3-16,-2 1 0 0,1 1 2 15,-1 5-1-15,-2 0-1 0,-5 4 0 16,-1 1 2-16,-5 3-2 0,1 0 0 16,-5 2 0-16,2 6 2 0,-4 2 0 15,0 1-2-15,-4 2 1 0,0 3 2 0,0 1-1 16,0 3 0-16,-4 0-1 0,-8 3 2 15,-3 0-1-15,1-2 6 0,-5-1-11 16,1-5 4-16,1-1 0 0,-4-3-1 16,7-2 1-16,-1-2 1 0,5-3-1 15,2-3-1-15,4-1 3 0,2 0-2 16,0 0-1-16,2 0-1 0,0 0-1 15,0 0-1-15,0 0-4 0,0 0 1 16,4 0 4-16,2 0 5 0,0 0-3 16,0 3-1-16,0 4 0 0,5-2 2 15,-3 2 0-15,2-1-1 0,-1 0 0 0,1 0 3 16,-2 1-1-16,3-2-1 0,-1-2 0 15,-2 0 1-15,-2 1 0 0,1-2-2 16,1 2 0-16,2-2-1 0,3-2-29 16,3 0-18-16,-3 0-20 0,1-6-108 15</inkml:trace>
  <inkml:trace contextRef="#ctx0" brushRef="#br0" timeOffset="43796.5">16419 2130 53 0,'0'0'181'0,"0"0"-100"16,0 0-61-16,0 0 10 0,0 0-1 16,0 0-15-16,10 0-1 0,3-2 8 0,1-3-3 15,1-1-7-15,-3 0 1 16,3-5 0-16,1-2 2 0,-1 0-1 15,-3-2-5-15,1 1-4 0,-7 0 2 16,-2 2 0-16,-4 2-12 0,0-1 13 0,0 2 1 16,-4 1-5-16,0 3 0 0,-5 2-2 15,1 3 2-15,0 0-3 0,-3 1-3 16,1 9 2-16,0 3 1 0,-1 1 0 15,1 0 0-15,2 3-3 0,4 3 13 16,0 0-14-16,4 0 1 0,-3-1 1 0,3-5 1 16,0 0 1-16,0 1-1 0,7-4 0 15,3-1 1-15,2-2-1 16,3-1-9-16,-1-2-6 0,3-2-17 15,4-2 0-15,-3-1-15 0,3 0-39 0,0-4-75 16</inkml:trace>
  <inkml:trace contextRef="#ctx0" brushRef="#br0" timeOffset="44017.51">16781 2012 66 0,'-6'-1'201'0,"2"-3"-136"0,-3 3-23 15,-1 1 7-15,2 0-15 16,0 0-1-16,-1 5-9 0,1 3-6 0,0 3-3 15,2 5-1-15,2 0 2 0,-2 0-13 16,4 3 0-16,-2-3-1 0,2 0-2 16,0-2 0-16,0-1 2 0,0-1-3 15,8-2-4-15,0-1-12 0,3-3-21 16,7 0-8-16,-1-4-28 0,-1-2-72 15,3 0-69-15</inkml:trace>
  <inkml:trace contextRef="#ctx0" brushRef="#br0" timeOffset="44656.55">16957 2074 219 0,'-5'-1'90'0,"1"1"-43"0,0 0-7 16,-2 0-14-16,2 0 2 0,-2 8-4 16,4 0-7-16,-5 0-11 0,5 0-1 15,-2-2-4-15,2 3-2 0,2 0 2 16,0-3 1-16,0 1-2 0,0-4-3 0,0 1 2 15,0 0 0-15,0-3-7 0,6 1 3 16,1 0-2-16,-1 0 3 16,4-1-2-16,-2 1 0 0,5-1-2 0,-5-1 4 15,6 0-7-15,3 0 0 0,2 0 10 16,1 0 1-16,-1-9 1 0,4-2-2 15,-7-3 2-15,3-2 2 0,-7-1-2 16,-2 0 5-16,-3-1-4 0,-3 2 4 16,-4-1-1-16,0 0 0 0,-4 1-4 15,-7 1 14-15,1 4-6 0,0 4 0 0,-3 2 3 16,3 5-3-16,2 0-6 0,-3 0-3 15,3 11-2-15,0 4 1 0,0 2 1 16,3 4-3-16,1 3 2 16,2 0 11-16,2 1-15 0,0-4 0 0,0-3 3 15,4-1-1-15,9-2-4 0,1-3 5 16,5-2 0-16,1-6 4 0,-1-4-4 15,2 0 1-15,-1-1 2 0,-3-7 1 16,0-5-1-16,-3 1-1 0,-2-1 3 16,1-4-1-16,-1 1 0 0,-6 2-2 0,-1 2 5 15,-1 3 7-15,-4 2-4 0,2 1-4 16,-2 5 3-16,0 0 0 0,0 1-7 15,0 0-1-15,0 4-5 0,0 8 6 16,0 3 0-16,0-1-1 16,0 1 1-16,0-3 1 0,0 3-2 0,4 0-2 15,6-3 3-15,3 0 0 0,-3-7-1 16,6 1-1-16,-1-5 3 0,-1-1 1 15,-1 0-1-15,-3 0-1 0,-2-10 3 16,-1-1 3-16,-1-2-6 0,0-1 1 16,0 0 2-16,-4-2 3 0,-2 1-3 0,2 1 3 15,-2-1-2-15,4 5-1 0,-1 2-4 16,-3 2-2-16,2 3 1 0,4 2-14 15,0 1-29-15,2 0 3 0,-2 4-63 16,1 3-133-16</inkml:trace>
  <inkml:trace contextRef="#ctx0" brushRef="#br0" timeOffset="45048.57">17579 2141 52 0,'2'-3'227'0,"4"-10"-179"15,2-1-33-15,-1-4 34 0,3-2-13 16,0-1-1-16,-4-2-12 0,3 3-13 15,-5 2 8-15,0 3-9 0,-4 3-3 16,2 3-1-16,-2 4 1 0,0 2 0 16,0 3-6-16,0 0 1 0,0 0-6 15,0 9-3-15,0 6 8 0,0 3-1 16,0-1-1-16,0 2-9 0,0 2-6 15,0 1 10-15,0 2-4 0,0 0 5 0,0-4-5 16,0-1-20-16,0-1 27 0,0-3-7 16,2-1-2-16,6-5 9 0,7-2 6 15,-1-5-2-15,3-2-1 0,-1 0 2 16,5-4 1-16,-4-9-5 0,-1-2-8 15,-1-2 4-15,-3 0-14 0,0-1 6 0,3 0 11 16,-1-1 3-16,5 0 2 0,-3-2 3 16,1 0 11-16,-3 3-10 0,-7 4-3 15,-5 6 21-15,2 4 8 16,-4 2-7-16,0 2-20 0,2 0-7 0,-2 0-9 15,2 9 1-15,0 3-16 0,0 2-30 16,-2 0-113-16</inkml:trace>
  <inkml:trace contextRef="#ctx0" brushRef="#br0" timeOffset="48620.78">18410 3754 23 0,'0'-4'54'0,"0"-1"9"0,0 1-14 16,0 0-6-16,0 2-5 0,-2-1-9 16,2 2 3-16,0 0-3 0,0-1-7 15,0 2-3-15,0-1 0 0,0 1-8 16,0 0-6-16,0 0-4 0,0 0 1 15,0 0 5-15,2 0 2 0,2 0 0 16,-2 1-4-16,0 6 7 0,0 3-2 0,-2 5-2 16,0 4 0-16,0 5-1 0,-6 3-1 15,-2 4-6-15,-1-1 3 0,1-4 12 16,0-3-8-16,2-7-4 0,-1-4 1 15,3-2 7-15,2-7-4 0,0-2 0 16,2-1 4-16,0 0 5 0,0 0-4 0,0-5-10 16,2-13-3-16,6-4 2 15,7-8-1-15,6-2-1 0,-3-3 1 16,7 0 0-16,2-2 1 0,-2-2-1 15,2 0-1-15,-5 1 1 0,3 3 0 0,-4 4-1 16,2 3 1-16,-7 7 0 0,3 7 0 16,-5 7-2-16,-1 6-2 0,-3 1 4 15,-2 1-1-15,0 12-1 0,1 2 0 16,-5 5 4-16,0 1 0 0,-4 3-3 15,0 1 1-15,0-1 2 0,0 0-3 16,0-3 2-16,0-3-1 0,0-3-1 0,-2-4 2 16,2-1-2-16,0-6 2 15,0-2-2-15,0-2 1 0,0 0-1 16,6-4 1-16,9-8 1 0,-1-4 0 15,5-4-1-15,3 1-4 0,3-4 1 0,2 1-3 16,0 0-1-16,0-1-1 0,-2 4-2 16,-7 2 5-16,1 5-1 0,-11 4 3 15,2 6 1-15,-5 2-1 0,-3 0-1 16,-2 0 2-16,0 9 3 0,0 6 1 15,0 4 0-15,0 4 4 0,-2 0 2 0,-5 3 1 16,1 2-3-16,2 1 0 0,0 0 4 16,2-3-5-16,0-1-2 15,2-3 2-15,0-2-2 0,0-3 0 16,0-2-3-16,0-3 0 0,4-5 0 0,2 0 0 15,2-4-2-15,3-3-8 0,3 0-9 16,1-4-8-16,5-10-24 0,1-6-27 16,0-6-84-16</inkml:trace>
  <inkml:trace contextRef="#ctx0" brushRef="#br0" timeOffset="48822.78">19270 3598 56 0,'0'11'312'0,"0"1"-296"16,-11 5 14-16,3 2 12 0,-2 0 8 15,-5 2-8-15,5 0-12 0,2 0-8 16,1-1-7-16,3-1-7 0,4-2-9 16,0-1 0-16,0-2 3 0,0-2-2 15,2-2-2-15,11-3-11 0,1-2-18 0,9-5-8 16,0 0-54-16,2-6-60 0,-3-9-139 15</inkml:trace>
  <inkml:trace contextRef="#ctx0" brushRef="#br0" timeOffset="49044.8">19689 3565 53 0,'-14'-1'273'16,"-3"-1"-212"-16,1 2-27 0,1 0 21 0,-1 1-24 15,3 10 5-15,1 5-5 0,4 4-7 16,-1 4-13-16,5 3-5 0,2 2-1 15,2 1-4-15,0-2 2 0,0 1-4 16,11-3 0-16,1-2 2 0,7 0-1 16,1-5-21-16,5-4-8 0,6-4-5 15,2-5 8-15,2-6-31 0,5 0-31 16,-3-7-38-16,2-12-54 0</inkml:trace>
  <inkml:trace contextRef="#ctx0" brushRef="#br0" timeOffset="49564.83">20092 3654 33 0,'9'-20'60'0,"-3"3"136"15,-2 2-155-15,-4 5 10 0,0 5-11 16,0 5-8-16,-8 0-3 0,2 0-18 15,-3 12-8-15,-1 4 1 0,0 7-2 16,-1 3-1-16,1 2 0 0,-2-1 1 16,1-1-2-16,1-3 0 0,2-2 1 15,-1-4 2-15,7-5-3 0,0-3 0 16,0-5-1-16,2 0 3 0,-2-4 0 15,2 0 3-15,0 0 0 0,0-9 1 16,4-3-13-16,7-3-4 0,3-2-5 0,5 3 2 16,1-1-8-16,1 2-8 0,2 3-3 15,4 0-2-15,6 5 22 0,2 1 7 16,2-1 5-16,2 0-5 0,-4 1-8 15,-4 0 10-15,-2-1 3 0,-2-1 3 16,-2 3 0-16,-6-4 5 0,-7 1 10 0,-6-1 0 16,0 0 3-16,-6 1 14 15,0-1 4-15,-8 1-11 0,-4-1-6 16,-1 6-5-16,-5-1 0 0,1 2-3 15,1 0-1-15,1 0-5 0,3 2 0 0,6 7-6 16,4 5-2-16,2 0 1 0,0 1-2 16,6 4 2-16,10-2-1 0,5 2-1 15,4-3 0-15,6-3-2 0,10-4 2 16,7-3 1-16,-1-5-6 0,-3-1 0 15,-9 0 5-15,-8-8-1 0,-3-3 3 0,-9-4 1 16,-3-3 2-16,-6 1 0 0,-6-3 2 16,0 1 9-16,-8-1 1 15,-6 1 2-15,-5 1-1 0,-4 2 2 16,-1 2-4-16,-3 3-8 0,0 3-1 0,0 0-1 15,2 4-3-15,2 0-2 0,9 2-2 16,4 2-7-16,6 0-12 0,4 0-26 16,0 6-29-16,0 2-54 0,-7 0-238 15</inkml:trace>
  <inkml:trace contextRef="#ctx0" brushRef="#br0" timeOffset="52469">18521 3170 2 0,'-6'-4'2'0,"-2"3"66"0,-2-1-37 0,-1 1-2 15,1 1 10-15,2-3 13 0,1 1-25 16,3-1 7-16,0 1 15 0,-2 1-22 16,2-1 3-16,0 1-5 15,-2-2 0-15,1 2-1 0,1-1 7 0,2 1-8 16,2 1-5-16,0-3-3 0,0 3-7 15,0 0-6-15,0 0-4 0,0 0 1 16,8 0 2-16,9 0-1 0,4 1 0 16,6 3 0-16,4-3 2 0,4 4-4 15,6-2 2-15,7 0 2 0,1 1-1 0,5-2-2 16,4 0-1-16,-4-2 1 0,5 0-6 15,-1 0 3-15,9 0 2 0,1 0 2 16,4-1-4-16,0-1 0 0,9-1-3 16,0 1 3-16,3-1 4 0,3 1-1 15,-6-1-2-15,2-1 4 0,-3 1 1 16,-1-1-4-16,1-1 1 0,-5-1 4 15,1 0-3-15,-5 0 0 0,-5 0-2 16,-4 0 2-16,-7 0 3 0,-5 2-4 16,-6 1 1-16,-7 2 1 0,-6-1-1 15,-2 1 0-15,-5 0-1 0,-1 1 4 0,-4 0 0 16,-3 0-4-16,-5 0 1 0,-1 0 3 15,2 0-3-15,1 0 2 0,-1 0-2 16,11 0 4-16,4 0 1 0,4 0 3 16,2 0-8-16,-4-1 4 0,-4-1-1 15,2-2-4-15,-1 2 1 0,-1 0 5 16,4 1-3-16,-6 1-2 0,-5-1 0 15,-5 1 2-15,-7-2 2 0,-4 2-5 16,-2-2 19-16,0 0 5 0,0-1-16 16,-6 2-3-16,-2-2-3 0,-1 3 4 0,1-1 0 15,4 0-3-15,0 1 3 0,4 0 0 16,-2 0-2-16,2 0-4 0,0 0-1 15,-2 0 1-15,2 0 0 0,0 2-2 16,0 5 1-16,0 0 3 0,0 4 0 16,0 2-3-16,-4 8 2 0,4 0 1 15,-5 3 1-15,1 0-3 0,2 1 0 16,-4 6 3-16,4 4-2 0,0 6 0 15,0 4-2-15,2 8 3 0,0 4 0 16,0 5-1-16,4 5 0 0,2 4 0 0,5 5 0 16,-1 1 0-16,4 1-1 0,-1-3 2 15,3-5 2-15,1-6-2 0,-3 1 0 16,3-3 2-16,-5-4 1 0,3-4-3 15,-3-8 0-15,1-3 1 0,-1-6-1 16,0-4-1-16,3-2 2 0,-1-6 0 0,-1-1 0 16,-3-6-2-16,0-3 0 15,-3-6 2-15,-1-2-1 0,-4-3-1 16,0-4 1-16,-2 0 4 0,0 0 4 15,0 0-4-15,0 0 1 0,0-3-3 0,-2-1 0 16,0 0-4-16,0 3 1 0,2-2-1 16,0 3 2-16,-2 0 0 0,0 0-2 15,-1-2 2-15,1 0-2 0,-2 2-3 16,-2-2 3-16,-2 2 1 0,-5-2 0 15,-1 0-5-15,-5-1 3 0,-5-2 2 0,-5 1 0 16,-9-2-6-16,-5 1 1 0,-13-2 2 16,-12 3-9-16,-13-3-11 15,-14 2 6-15,-12 2 6 0,-7-3 8 16,-2 2-4-16,-8 0-2 0,-2 1-2 0,-2 0 4 15,2 0-2-15,6-1-6 0,8 1 8 16,9 1 5-16,6 0 2 0,12 0 0 16,7-1 2-16,3 1-1 0,5 0-3 15,4-1 1-15,4-1 4 0,2-1-4 16,8 0 2-16,11 0 5 0,4-1 4 15,10 1-5-15,8 1-6 0,3 0 1 0,7 0 3 16,7 3 1-16,0-2-2 0,2 2-2 16,0 0 0-16,0 1-1 15,0 0-1-15,0 0 0 0,0 0 3 16,-2 0-1-16,0 0 1 0,2 0 1 0,-6 0 1 15,0 0-3-15,-5 0-2 0,1 0 2 16,0 0 1-16,-1 0-1 0,1 0-2 16,0 0 2-16,3 0 2 0,-3 0-2 15,4 0-1-15,-2 0 1 0,1 0 2 16,-5-2-1-16,0-1-3 0,-1 2 2 0,-1-1 2 15,-3 2-2-15,-1 0-3 0,-1 0 4 16,2 0 1-16,3 0-2 0,8 0-2 16,2 0 2-16,2 0 2 15,-1 0-4-15,3 0 2 0,0 0-1 0,0 0 0 16,0 0 2-16,-4 0-5 0,4 1 2 15,-2 2 4-15,0 1-2 0,2-1-2 16,-4-1 2-16,4-1 3 0,-2-1-2 16,2 3-2-16,0-3 1 0,0 0 2 15,0 1-1-15,0 0-3 0,-2-1 3 0,-2 2 0 16,0-1 1-16,-3 1-2 0,-1 1 2 15,-2-2 1-15,-5 2-3 0,1-2-1 16,-1-1 2-16,-1 0 1 0,-1 0-1 16,1 0-2-16,-1 0 2 0,-3-1 1 15,-5-7-2-15,-10-1-1 0,-5 1 0 16,3-1 3-16,0 1 4 0,6 3-1 15,4-1-3-15,2 2 1 0,0 1-2 16,7-2-1-16,-5 3 0 0,7 0 2 16,-1 0-2-16,7 1-2 0,1-1 3 0,5 1 1 15,2 1-2-15,0-1-3 0,2 1 4 16,0 0 1-16,0 0-2 0,-2 0-2 15,2 0 1-15,-4 0 3 0,2 0-3 16,0 0-1-16,-2 0 2 0,2 0 2 16,0 0-2-16,-3 0-2 0,1 0 3 15,2 0 1-15,2 0-1 0,0 0-2 16,0 0 2-16,0 0 1 0,-2 0-1 15,2-3-2-15,0-4 1 0,0-2 0 16,0-7-2-16,6-1 1 0,3-5 0 0,-1-2 2 16,2-4 0-16,3-8-1 0,3-5 0 15,-1-5 1-15,5-3-2 0,-3-1 0 16,-3-5 1-16,5-9 1 0,-5-7-1 15,3-3-1-15,-3-1 1 0,1 5 1 16,-3 6-1-16,3 3-2 0,1 7 2 16,-1 4 2-16,-1 5-3 0,-5 7 0 15,-1 2 2-15,-2 4 1 0,-4 4 0 16,2 2-1-16,-2 1 0 0,0 3 1 15,-2 1 0-15,0 3-2 0,0 4 3 16,0 3-1-16,0 5-2 0,0 1-1 0,0 3 1 16,0 1 1-16,0 1-1 0,0 0-1 15,0 0-2-15,0 0 1 0,0 0 1 16,0 9-2-16,-2 1 3 0,0 2 2 15,-2-2-2-15,2 1-2 0,-2-1 0 16,2-1 1-16,2 2-3 0,-4-3 1 0,2 0-2 16,0 0-3-16,2-1-11 15,-3 4-15-15,3 0-28 0,-4-4-66 16,-2-5-151-16</inkml:trace>
  <inkml:trace contextRef="#ctx0" brushRef="#br0" timeOffset="54578.12">15880 3615 6 0,'0'1'6'15,"0"0"40"-15,0 0 80 0,0-1-84 16,0 1-8-16,0-1 12 0,0 0-19 16,0 0 5-16,0 0-5 0,0 0-9 0,0 0 1 15,0 0-2-15,0 0 4 0,0 0-6 16,0 0-2-16,0 0-6 0,0 0 1 15,2 0-4-15,6 0 1 0,2 0 2 16,5 0 1-16,1 0 2 0,7 0-9 16,0 0 1-16,6 2 1 0,2 2 0 0,4 0-3 15,2 2 0-15,-2-1 2 0,2 1 1 16,3-1-3-16,-3 0 0 15,4 0 0-15,1-1 3 0,-1 1-3 16,-4-1 0-16,7-1 1 0,-3 2 1 16,-2-1-3-16,3 2 0 0,-1-2 1 0,-2 0 2 15,0-1-2-15,5 0-1 0,-3-1 3 16,-2 1-2-16,-1 1 0 0,-1-2 0 15,0 1 0-15,2-1 1 0,-1 0-1 16,-1 1-1-16,0-1 2 0,-4 1 1 16,-4 0-2-16,2 2-1 0,-4-3 2 0,4 0 0 15,-4 1-1-15,4 1-2 0,0 1 3 16,-2-1 0-16,2 2-1 15,0-3-1-15,0 2 1 0,-2-2 2 16,0-2-2-16,-3 1-1 0,1 0 2 0,2-2 1 16,-2 0-2-16,2 0-2 0,-4 0 4 15,0 0-3-15,-3 0 0 0,1 1 3 16,-4 0-4-16,-3 2 4 0,-3-2-3 15,-1 2 0-15,-6-1 1 0,-2 3 2 16,1-3-3-16,-3 0 1 0,-2 1 1 0,4-2 0 16,2 1-1-16,2-2-1 0,1 2 3 15,3-2 1-15,4 0-3 0,5 0 0 16,6 0 0-16,4 0 6 15,2 0-5-15,-2 0-1 0,0 0 0 0,-4 0 0 16,-6 0 0-16,-5 0 0 0,1 0 0 16,-9 3 0-16,0 1-1 0,-6-1 1 15,-2 2 1-15,0-4 5 0,0 3-2 16,-4 1-2-16,-2-1 2 0,-4 0 0 15,-1-2-2-15,3 2-2 0,-4-1 1 0,5 3 0 16,1-3-2-16,0 0-1 0,4 2 1 16,0-1-2-16,2 1-12 0,0 0-12 15,0-1-15-15,0-3-27 0,2-1-79 16,0-2-152-16</inkml:trace>
  <inkml:trace contextRef="#ctx0" brushRef="#br0" timeOffset="57458.28">15803 2765 0 0,'0'0'4'0,"0"0"0"15,0 0 0-15,0 0-1 0,0 2-1 16,0-2 93-16,0 0-37 0,-4 0-28 15,4 0 13-15,0 0-4 0,-2 0 5 16,2-2-15-16,0 1-2 0,0 0-1 16,0 1-7-16,0-1-4 0,0 1-4 15,0 0 3-15,0 0-11 0,0 0-3 16,0 0 2-16,2 0 0 0,8 7 3 0,1 1-4 15,3 4 2-15,1-1 0 0,5 5-2 16,-1-2 1-16,6 2-1 0,-5 1 2 16,3 0-1-16,2-2-5 0,0 1 3 15,-3 1 3-15,-1 1-3 0,4-1 0 16,-4 0 0-16,3-3 2 0,1 0 1 15,0 1-4-15,0 0 1 0,2 0 1 16,0 1 0-16,-3-2-1 0,5-1 0 16,-2 3 2-16,-2-4-1 0,0 1-1 15,0-3 0-15,-1 1 1 0,-5-3 0 16,4 2-1-16,-5 0 0 0,3-1 0 0,0 2 0 15,1-3 0-15,3 3 1 0,2-3 2 16,-2-2-1-16,0 2-3 0,2-2 2 16,-3 1 0-16,1-2 0 0,2 1-2 15,-2-2 1-15,2 0 1 0,-2 1 0 16,-3 1-1-16,-1-1 0 0,-4 0 2 15,3 3-1-15,1-1 2 0,-3 1 1 16,1-1-3-16,-2 1 1 0,-1 2-2 16,-6-2 0-16,5 3 1 0,-5-1-1 15,5 0 0-15,3 0 0 0,1-2 2 0,-3 1-2 16,7-2 0-16,2 1 0 0,2-2 2 15,0 2-2-15,0-2-1 0,0 2 1 16,-3-2 0-16,-1 3 1 0,0-3-2 16,-3 0 1-16,1 1 1 0,-4-1-1 15,1 2-1-15,-1 1 1 0,-1-3 1 0,-1 3 0 16,-3 0-2-16,3-1 0 15,-1 2 3-15,1-1-1 0,1 1-2 16,1 0 0-16,-1-1 3 0,1-1-2 16,1 0-1-16,-1-2 1 0,-3 1 1 0,1 0 0 15,-1-1-2-15,-1 0 1 0,-1-1 1 16,-2 0 0-16,5 0-2 0,-3 0 2 15,-1 1 0-15,-1-2 0 0,2 3-1 16,-1-2 0-16,1 1 0 0,-4 0 1 16,5-1-2-16,-1 2 1 0,3 1 1 0,1-3 0 15,-1 2-2-15,-3-2 1 16,5 2 1-16,-7-2 0 0,4 4-1 15,-3-3-1-15,-1 2 2 0,3-2-1 16,-7 2 0-16,0-2-1 0,0-2 2 0,-4 2 0 16,2-2-2-16,0 0 1 0,-1 0 1 15,-3-2 0-15,0-1-2 0,2 0 0 16,-2-1 3-16,2 0-1 0,2 1-2 15,2 1 0-15,0 1 2 0,0-2 1 16,1 1-3-16,-1-1 1 0,4 0 1 0,5 0-3 16,-5 0 4-16,2 0-2 0,-8 1 0 15,3-2-2-15,-5 0 3 16,-2 0-1-16,0 0-1 0,0 1 2 15,0-1 3-15,0 0 3 0,0 0-1 16,0 0-3-16,-4 0-5 0,-1 0 0 0,5 0 2 16,0 0-5-16,0 0-17 0,0 0-15 15,0 0-14-15,0-3-59 0,0-8-153 16</inkml:trace>
  <inkml:trace contextRef="#ctx0" brushRef="#br0" timeOffset="58622.35">16917 3185 4 0,'0'0'7'0,"0"0"-3"16,0 0 0-16,0 0 1 0,0 0 18 15,2-1 20-15,0 1-34 0,3-1 11 16,-3 0 1-16,-2 0 4 0,0 0 8 16,0-2-5-16,0 2-8 0,0-3 11 0,0 0 6 15,0 2-11-15,0 0-5 16,0 0-6-16,0-1 3 0,0 0-5 15,0 1-2-15,0 0 3 0,0 2-5 16,0 0 2-16,0 0-1 0,0 0-3 0,0 0 4 16,0 0 2-16,-2 0-3 0,-5 0-6 15,5 0 2-15,0 0 0 0,-4 0 6 16,6 4-13-16,0 0 2 0,-2 1 1 15,2 2-2-15,0 0-3 0,4 4 3 16,13 1 2-16,1 0-3 0,7 1 0 0,6-1 2 16,2 2 0-16,2 0-1 0,0 0-2 15,-2-1 0-15,-1 1 2 16,-4-2-2-16,-3-1 1 0,-2-2 1 15,-6-1 1-15,-5-3-1 0,-8-1-1 0,2 0 1 16,-6-3 1-16,0-1 1 0,0 1 2 16,-4 1 0-16,-8 0-1 0,-3 1-2 15,-3 0-1-15,-3 0 2 0,4 1 2 16,-3 2-3-16,-1-1 1 0,-2 4 2 15,-1-1 1-15,3 0-4 0,0 0-2 0,7 2 1 16,-1-1 0-16,7-2-1 0,6 1-11 16,0 1-14-16,2 1-26 0,0-1-31 15,0-1-98-15</inkml:trace>
  <inkml:trace contextRef="#ctx0" brushRef="#br0" timeOffset="59582.4">16961 3634 14 0,'0'1'5'15,"0"-1"52"-15,0 0 93 0,2 0-123 16,-2 0 10-16,0 0 4 0,0-2-8 0,0-2-3 16,0 0-3-16,0 0-8 0,0 2-2 15,0-1 3-15,0 3-1 0,-2-1 4 16,2 0-10-16,0 0 0 0,0-1 0 15,0 2 0-15,-2 0-8 0,2 0-2 16,0 0 0-16,0 0-1 0,0 0-7 16,0 0 0-16,4 4 4 0,10 4 2 0,1 1-2 15,5-2-1-15,7 1 1 16,4-1 1-16,2-1-6 0,5 2 0 15,-5-2-3-15,2 2 2 0,-6-2 4 16,-4 0-1-16,-1-3 5 0,-5 0 1 0,-5 1-2 16,-3-1-1-16,-3 0 2 0,-4-2 1 15,-2 1-1-15,-2 1 1 0,0 1 10 16,-6 1-3-16,-4 3-5 0,-3 3-2 15,1 2-2-15,-5 1 4 0,3 2-4 16,-1-1 0-16,1 2 3 0,-1 2 0 0,1 2-3 16,-3 1-2-16,3-2 4 0,2-1 0 15,-1-2-4-15,5 0-1 16,2-2-15-16,2-1-26 0,-1-4-42 15,1-3-124-15</inkml:trace>
  <inkml:trace contextRef="#ctx0" brushRef="#br0" timeOffset="70401.02">31131 2688 0 0,'0'1'0'0,"0"-1"19"15,0 0 66-15,0 0-15 0,0 0-20 0,0 0-19 16,0 0-12-16,0 0 8 0,0 0-4 16,0 0 0-16,0 0 2 0,0 0-4 15,0 0-6-15,0 0 1 0,0 0 1 16,0 0 1-16,0 0-3 0,0 0 1 15,0 0-7-15,0 0-1 0,0 0-2 16,0 0-2-16,0 0-3 0,0 0 6 16,0 0 0-16,-2 0-5 0,2 0 3 15,0 0 1-15,0 0 0 0,-2 0 0 16,0 0-4-16,0 0 2 0,2 0-2 15,0 0-5-15,0 3-3 0,10 3 3 0,11 0 5 16,16 1-1-16,8-1-2 0,17 2 1 16,11 1 1-16,9-2-4 0,7 4 2 15,-2-2-4-15,0 0 3 0,-4 0-5 16,-9-2 3-16,0 5 2 0,-5-2 3 15,-9 2-3-15,-7-1-1 0,-3-1 4 16,-5-1 1-16,-7-3-1 0,-7 3-3 16,-9-2 2-16,-3 1 0 0,-7-2-2 15,-3-2 2-15,1-1 0 0,-8-2 0 16,2 3 0-16,-4-3 0 0,2 2 0 0,0-1 1 15,-2 0-2-15,4 2 1 0,-2 0-2 16,5 0 2-16,-3 2 0 0,0 0 0 16,4-3 0-16,-6 4 2 0,7-1-2 15,-3-3 0-15,-4 1 1 0,4-4 1 16,-6 2-1-16,2-2-1 0,-2 0 0 15,0 0 5-15,0 0 0 0,0 0-2 16,0 0 4-16,0 0-3 0,-2 0-5 16,-2 0-1-16,0 0 1 0,0-2 1 15,4 2-1-15,-2 0-2 0,2 0 0 0,0 0 4 16,0 0-6-16,0 0 2 0,0 0 3 15,0 0-1-15,0 0 0 0,0 0 0 16,-3 0 2-16,3 0 2 0,0 0-3 16,0 0 2-16,0 0-2 0,0-1 1 15,0 1-2-15,0 0 1 0,0 0 1 0,0 0-1 16,0 0-1-16,0 0 0 15,0 0 1-15,0 0-1 0,0 0-2 16,-2 0 0-16,0 0-4 0,0 9 7 16,0 4-4-16,0 1 2 0,-2 6 1 0,-2 2 1 15,0 6 0-15,-5 4 0 0,-1 4-1 16,4 4 2-16,-3 3-1 0,9 4-1 15,-2 2 1-15,4 2 1 0,0-2 0 16,0 3 0-16,0-3-1 0,2 0-1 16,11 0 0-16,-5-1 0 0,0 1 2 0,-2 1 0 15,-4 3 0-15,-2 3-1 0,0 1 5 16,-6-1-5-16,-6 2 3 15,-1-3 0-15,3 1 0 0,2 5 1 16,1-1-4-16,1 4 0 0,4 0 0 0,-2 1 0 16,-2 2 0-16,2-1 0 0,-5 5 0 15,-1-2 2-15,0 2-1 0,-3-1-2 16,3-2 3-16,0 4-2 0,1-2 0 15,1 4-1-15,2 1 2 0,2 0 0 16,4 1-2-16,-4 1 1 0,2 1 1 0,-5 3 0 16,3 1-1-16,-4-1 0 0,0-3 1 15,2-1 0-15,-3-1 0 0,9 1-1 16,-2 1 1-16,0 0 0 15,2 2-2-15,-2 2 1 0,0-2 1 16,0 5 0-16,0-2-1 0,-4-2 0 0,0-1 0 16,-3-3 1-16,-1 0-1 0,0 1 0 15,-5 3 3-15,5 2-2 0,-5-2-1 16,1 5 0-16,1-3 1 0,-1 0-1 15,4-4-1-15,-3 1 1 0,5-3 1 16,0-1-1-16,1 4 0 0,3-2 0 0,0 4 1 16,4 1-1-16,0 1 0 0,0-3 0 15,0-2 0-15,4-4 0 0,0-5 0 16,5 0 4-16,-3-2 4 15,0-2-4-15,0 1-1 0,-6-3 2 0,4 2-1 16,-4-3 4-16,0 1-5 0,0-2-1 16,0 1 2-16,-4 2-2 0,-6-1 0 15,2 0 0-15,2-4-2 0,1-1 7 16,1-5-12-16,2 2 4 0,0 0 2 15,0-1-1-15,2 2 0 0,-2 2 0 0,0 0 1 16,0-1 0-16,-2 4-2 0,2-3 1 16,-5 2 2-16,5 2-1 15,-4-3-2-15,2 0 1 0,0-3 2 16,0-2-1-16,2-2-1 0,0-2 0 0,2 0 2 15,0-5 0-15,0 1-2 0,4-3-1 16,0-2 3-16,4-1-1 0,0-4-2 16,3 1 1-16,1-3 1 0,-1-3-3 15,1-3 4-15,0-2-2 0,3-2-2 16,-5-4 3-16,1-1-2 0,-3-3 1 0,0-3 1 15,-2-6-1-15,-4-2-1 0,0-4 1 16,-2-2 1-16,0 1 4 0,0-1-1 16,0 0 3-16,0 0 3 0,0 0-10 15,-2-4-1-15,-2-1 3 0,2 1-3 16,-2 0 2-16,4 0-2 0,0 1 1 15,-2-1 1-15,2-1 0 0,-2 3-2 16,-2-3 1-16,-2 0 1 0,1 2-1 16,-1-2-1-16,-2 1 1 0,0 0 1 15,-7 1-1-15,-1-3-2 0,-1 0 3 0,-2-1-1 16,-1-2-3-16,-1 1-4 0,-2-3 2 15,-6-1 4-15,-2-1-4 0,-6-3 0 16,-8 2-3-16,-5-1 4 0,-6 2 4 16,-6 0-2-16,0 1 3 0,-10-1-1 15,2 2 1-15,-3 2 0 0,5 3-1 16,2 2 4-16,0 2-4 0,4 0 3 15,6-2-2-15,2 3 0 0,9-2 5 16,3-1-3-16,5 0-2 0,2-1 1 16,2 1 0-16,6 0-2 0,9 2 6 15,1 0-1-15,9 1-4 0,4 1 1 0,-1 0-2 16,1 0-2-16,0 0 4 0,2 0-4 15,-4 0 0-15,6 3 0 0,0 1 0 16,0 2-1-16,0 2-1 0,0-2-14 16,6 2-14-16,2-4-24 0,3-2-23 15,-1-2-67-15,7-1-155 0</inkml:trace>
  <inkml:trace contextRef="#ctx0" brushRef="#br0" timeOffset="74109.23">15532 2040 4 0,'0'3'8'16,"0"-2"3"-16,0 0 77 0,-4-1-42 15,2 0-42-15,0 0 7 0,2 0 0 16,-2 0-7-16,-2 0 1 0,2 0-1 0,0 0-2 16,0 0-2-16,-2 0-3 0,4 0 6 15,-3 0-1-15,-1 0-4 0,4 0 4 16,-4 0-4-16,2 0 5 0,-2 0 1 15,-4 0 2-15,2 0 10 0,-7 1 0 16,3 2-5-16,-11 0-3 0,0 3 1 0,-5 0-3 16,-3 2-2-16,-4-2-3 15,-3 2-2-15,-1 0 5 0,-4 0-3 16,0 0-1-16,-7-1 1 0,3 0 1 15,-3 0-2-15,-6 0-1 0,-4 3 1 0,-4 1-6 16,0-1-12-16,11 0 16 0,3-2 4 16,11-2 1-16,8 0-3 0,6-2-3 15,7 0 1-15,3-2 4 0,5 0-2 16,4-1 0-16,2-1 0 0,2 1 3 15,0-1-6-15,0 0-5 0,0 1 5 16,0-1 1-16,2 2 1 0,0-1 0 0,2 0 1 16,-4 0-2-16,0-1-5 15,2 1-6-15,-2 0 6 0,2 0 6 16,-2 0 1-16,0-1 0 0,0 0-2 15,0 0 2-15,0 1 0 0,0 1-1 0,0 1 2 16,0 0 0-16,0 3-1 0,2 1-2 16,0 0 0-16,-2 2-1 0,2 2 0 15,-2 3 3-15,5 2 1 0,-3 3 9 16,0 4-9-16,-2 2-1 0,4 4 1 15,-2 5 2-15,0 3 0 0,-2 5-6 0,0 3 6 16,0 6-1-16,0 4 1 16,0 8-3-16,-10 8 3 0,-7 3 30 15,-2 3-20-15,-1-1 1 0,5 1 2 16,3 2 4-16,6 2-5 0,2 2-6 0,4 1-1 15,0 1 2-15,0-1-9 0,0 2 2 16,10 1 1-16,2 1 3 0,3-5 7 16,1-2-6-16,3-4 0 0,2-1 1 15,-5 4-6-15,1 2-2 0,-3 4 2 16,1 3 1-16,-5 0-3 0,-4 3 0 0,-2-1-1 15,-2 0 2-15,-2-2-4 0,0 2 0 16,0-1-2-16,0 2 4 16,-6 0 0-16,6-1 0 0,0 1-1 15,-2 1 1-15,2-1-2 0,0-6 0 0,0-1 3 16,0-6-1-16,0-2 0 0,2 1-1 15,6 1 1-15,7-2 1 0,-1 0-1 16,3 3-1-16,2-3 1 0,3-1 3 16,-3 0-3-16,-1-5-1 0,5 0 2 15,-6-3 1-15,1 1-3 0,-3-2-1 0,-1-2 3 16,-5 2 0-16,-3-1-1 0,2-2-1 15,-8-1 1-15,8 1 2 0,-6-2-3 16,2 2-1-16,-1-1 0 16,-3-4 2-16,0-3 0 0,2-4-2 0,2-2-2 15,-2 0 1-15,4 2-1 0,-4-1 1 16,6 0 5-16,3 2-1 0,-3-4-2 15,0 1 0-15,0-1 1 0,1-3 2 16,-3 0-3-16,-4 0 0 0,0 1 2 16,-2-2 0-16,2 0-1 0,-2 0 0 0,0-1 2 15,0 2-1-15,0-4 0 0,-4 4-1 16,-4 0 1-16,-1-1 0 0,1 2-1 15,0-2-1-15,0-1 1 0,-3 1 1 16,5-2-1-16,0-1-1 16,2 2 1-16,-4-2 2 0,8 1-4 0,-7 1 2 15,5 1 0-15,-2 2 1 0,-2-4-2 16,2 3 1-16,-2-3 0 0,-1-2 1 15,5-1 6-15,0-3-11 0,0 0 3 16,0 0 1-16,2 1-1 0,-6 2 0 16,4 1 2-16,-2 0 0 0,2-1-1 0,0 0-1 15,0-1 1-15,2 0 1 0,-3-1-1 16,3 1-2-16,-2 0 3 0,2-1 1 15,-2 2-3-15,0 1 2 0,0-2 1 16,-4 2 2-16,4-1-3 0,-4-1 0 16,2 2 2-16,-1-2 0 0,-3 0-2 15,4 3-2-15,0-6 3 0,2 0-2 16,0-3 0-16,-2-3 1 0,4-2-3 15,-4-4 4-15,1 0-3 0,-1-4 2 16,4 0-3-16,0 1 4 0,-2-2-1 0,2 3-2 16,0 0 3-16,0 3 1 0,0-3-3 15,0 0 1-15,0-2 1 0,0-5-1 16,0 1 0-16,0 0-2 0,0-2 2 15,0-2 2-15,0-2-3 0,0 1 0 16,0-3 0-16,0 2 0 0,0-1 0 16,0 0-2-16,-2-4 4 0,2 2-1 15,-2-4-1-15,0 1-1 0,2 2 3 16,-6-2 1-16,6 0-4 0,-2-1 0 15,2-2 1-15,0-1 0 0,0 0-1 0,0 0 1 16,0 0 3-16,0 0 1 0,0-2-2 16,0-5-2-16,0-1 2 0,0 2-4 15,0 0 3-15,0 2-1 0,0 0 2 16,0 0 1-16,0 2-2 0,0 0-1 15,0 0 1-15,0 2 2 0,0 0-6 0,0 0 0 16,2 0 0-16,12 0 3 16,5 0 0-16,6-1-1 0,8-2 2 15,6 1-2-15,11 0-2 0,10 1-1 16,4 0 7-16,4 0-2 0,4-1-2 0,1-1 1 15,1 0 4-15,3 0-2 0,-9 0 2 16,-4-1 3-16,-6 0 3 0,-11 2-3 16,-7-2-4-16,-12 0-1 0,-9 4 0 15,-11-1 1-15,-8 0-3 0,0 1 11 16,-12 0-6-16,-13 0-9 0,-2 0-22 0,0 10-11 15,3 0-5-15,5-3-46 0,-2-2-120 16</inkml:trace>
  <inkml:trace contextRef="#ctx0" brushRef="#br0" timeOffset="77507.42">31381 10606 16 0,'2'0'1'0,"0"0"23"16,0-3 110-16,-2-1-100 0,0-2 3 15,0 1-11-15,0 0-5 0,0 3 4 0,0-1-13 16,0-2-4-16,0-1 4 0,0-1-1 15,0 3 2-15,0 2 9 0,0 1-2 16,0-2 2-16,0 1-7 0,0-1-1 16,0 2 0-16,0 1-2 0,0-1-1 15,0 1-7-15,0 0 0 0,0 0-4 16,0 1-3-16,0 11 5 0,0 5 2 0,0 2-2 15,0 8-1-15,0 6 0 0,4 8 3 16,2 7-1-16,-1 10 13 16,1 9-12-16,0 5 0 0,4 6-3 15,3-4 0-15,3-5 0 0,1-8 2 0,6-6-3 16,-7-11 0-16,3-9 0 0,-3-6 1 15,-7-8 0-15,-1-6-1 0,-8-4 0 16,2-4 1-16,-2-3-2 0,0-3 2 16,-2 2-1-16,-6-3-12 0,1 2-17 15,-1-2-18-15,4 0-23 0,0 0-91 0</inkml:trace>
  <inkml:trace contextRef="#ctx0" brushRef="#br0" timeOffset="78185.47">31257 11595 49 0,'2'-4'15'0,"-2"1"183"0,0-3-149 16,0-1 1-16,0-1 1 0,-2 2-18 16,-6-2-2-16,-7 3-4 0,-1 0-11 15,-3 3-1-15,-6 0-3 0,-2 2-6 16,0 0 4-16,3 1-1 0,5 7 0 15,5 3-3-15,3 2 2 0,3 2-7 16,8 3-2-16,0 0 1 0,0 5-2 16,10 1 2-16,5 1-2 0,1-1 0 15,3 0 1-15,4-1-2 0,-3-4-8 16,3 1 3-16,-2-3-2 0,-5-3 1 15,-3-1 2-15,-5-4 2 0,-6 0 4 0,-2-3-1 16,-2 3 3-16,-12 0 0 0,-7 3 1 16,-6 0 2-16,-2-4 1 0,2 1 2 15,-2-2 3-15,6 1-2 0,1-2-4 16,7-1 0-16,5 0-1 0,4-1-3 15,4 1-3-15,2 0-1 0,0 0-4 0,8-1-16 16,11 0-14-16,5-4-24 16,7 0-72-16,2-3-113 0</inkml:trace>
  <inkml:trace contextRef="#ctx0" brushRef="#br0" timeOffset="78630.48">31530 11891 229 0,'0'8'39'0,"-4"7"-34"15,-11 5 17-15,1 2 8 0,-3 6 5 16,-1 2-6-16,3 2-11 16,1 5-1-16,-5 2-11 0,-2 6-2 15,-1-2 4-15,-3-3 37 0,4-8-29 0,5-8-9 16,3-6 3-16,3-5 7 0,2-2 1 15,-1-5-4-15,3-5-1 0,-2-1 1 16,2 0 2-16,-1-6-5 0,3-9-4 16,2-5-2-16,2-8-3 0,0-8-1 15,6-4-1-15,9-8-2 0,4-1 3 0,1-3-1 16,9 0-1-16,2-4-1 0,10 0 3 15,-1-2-7-15,3 1-13 0,3 3-11 16,-3 7-5-16,-2 11 6 16,-8 10 6-16,-4 11 2 0,-2 8-4 0,-6 7-6 15,0 0 14-15,-7 4 9 0,-1 8 6 16,-11 1 0-16,-2 6 2 0,0 1 2 15,-7 4 5-15,-5-1 5 0,-7 0-7 16,1 1 9-16,-3-4 0 0,0 1-4 16,-3-2 4-16,-1-4 1 0,-2-1 4 0,2-2-6 15,7-1-6-15,1-6 0 0,11 1-5 16,2-2-4-16,4 1-4 0,0 0-7 15,4-2-21-15,12-1-27 0,1-2-83 16</inkml:trace>
  <inkml:trace contextRef="#ctx0" brushRef="#br0" timeOffset="79002.5">31786 11881 66 0,'2'1'13'0,"2"2"17"0,3-2 30 16,-1-1-10-16,2 0 12 0,4 0-18 15,5 0-9-15,2-3 1 0,3-8-14 16,5-3-9-16,-4 0 9 0,4-4-7 16,-5 0-5-16,1-1-5 0,-4-1 1 15,-9 3 0-15,-4 0-6 0,-4 1 5 0,-2 3 1 16,-2 1-1-16,-10 3 5 0,-5 3 8 15,-3 6-7-15,1 0 2 0,-6 2 1 16,3 8 3-16,-1 4-1 16,0 2-1-16,2 5-5 0,1 4 2 0,1 1-5 15,3 4 0-15,3-4-7 0,5 2 1 16,4-2-1-16,4-2 0 0,0 1-2 15,12-5-19-15,7-1-11 0,2-4-12 16,5-6-27-16,3-4-33 0,0-5-119 16</inkml:trace>
  <inkml:trace contextRef="#ctx0" brushRef="#br0" timeOffset="79358.53">32218 11880 167 0,'-10'-8'109'0,"-1"0"-43"15,-7 5-1-15,-1 0-33 0,-1 2 21 16,3 1-6-16,5 0-15 0,1 4-13 0,3 6-8 16,2 3-8-16,4-1-1 0,2 2-2 15,0 0 0-15,8-4 0 0,11 1-1 16,1-3-9-16,7-3-9 0,4 0-13 15,-2-2-16-15,-2-3-1 0,-6 0-6 16,-5 0-11-16,-5 0-20 0,-3 1 13 16,-2-1 10-16,-4 2 0 0,-2 0 58 0,0 0 22 15,0 2 33-15,-8 1 9 16,0 2-4-16,-5 0 0 0,1 2-7 15,1 1-8-15,-1 1-14 0,4 1-4 16,2-2-7-16,3-1-4 0,1-3-4 0,2-1-7 16,0-1 2-16,0-2-2 0,2-2-2 15,7 0-2-15,5 0-15 0,3-3-21 16,3-10-51-16,3-6-67 0</inkml:trace>
  <inkml:trace contextRef="#ctx0" brushRef="#br0" timeOffset="79663.55">32615 11489 59 0,'4'-9'159'0,"-4"5"-85"0,0 4-32 16,0 0-17-16,0 9-21 0,0 10 26 16,-8 6 1-16,-2 9-13 0,-7 3-11 15,0 6-3-15,1 3-2 0,-7 3-1 16,3 2 1-16,-7 0-1 0,6 0 0 15,0-4 1-15,3-6-4 0,5-5 0 0,1-4-3 16,6-10 5-16,0-4 0 0,6-5-6 16,0-8 3-16,0-2 2 0,0-3 0 15,4 0 3-15,4 0 1 16,0-8 1-16,0-3-2 0,3 1-3 0,1 1 0 15,3 2 0-15,-1 3-2 0,-4 1-2 16,1 0-3-16,-3 2 5 0,-2-1 1 16,3 2 2-16,-3 0-2 0,0 0-6 15,2-2-12-15,-2 2-26 0,3-4-57 16,-5-2-147-16</inkml:trace>
  <inkml:trace contextRef="#ctx0" brushRef="#br0" timeOffset="79842.56">32479 11891 320 0,'12'0'45'0,"5"0"-14"0,-3 0 2 15,0 0-28-15,3 0 5 0,0 0 1 0,5 2-11 16,-3 4 1-16,-3 3-11 0,3 0-35 15,-7 3-95-15,-1-3-68 16</inkml:trace>
  <inkml:trace contextRef="#ctx0" brushRef="#br0" timeOffset="80350.59">32714 12070 79 0,'13'-11'130'0,"1"-1"-82"15,5-2-6-15,-1-4-5 0,3-1 6 16,-4-2 4-16,-1-1-18 16,-6-1-16-16,1 3-1 0,-5 2-8 0,-4 7-2 15,-2 2 2-15,0 4 1 0,0 5 0 16,0 0-5-16,-10 7-8 0,-3 10 6 15,-1 5 4-15,1 3-2 0,1 3-1 16,4 2 2-16,2 1-1 0,3 1-3 16,3-3 2-16,5 2 0 0,9-5-5 0,7-3 5 15,6-4-1-15,-1-7-6 0,3-5 1 16,-2-3-5-16,-2-2 5 0,-2-2 4 15,-7 0-9-15,-3 0 12 16,-7 0-3-16,-4-2 6 0,-2-6 1 0,-2 4 1 16,-6-2-2-16,-7 1-2 0,-1 0 4 15,-1 1 4-15,1 2-3 0,3 0 1 16,3 1 2-16,4 0-2 0,-1 1 3 15,3-2-5-15,4 2-1 0,0-1-2 16,0 0-5-16,2 1-4 0,15 0 6 0,0 0-1 16,-1 0-1-16,3 0-7 0,-7 0-2 15,3-1 9-15,-3 1 0 0,0 0-1 16,-3 0-4-16,-1 0 0 0,0 0 2 15,-2 0 4-15,1 0 2 0,-3 0 0 16,2 0 0-16,-2 0 0 0,2 2 0 16,0 5 0-16,3-1-1 0,1-1-64 15,-4-2-257-15</inkml:trace>
  <inkml:trace contextRef="#ctx0" brushRef="#br0" timeOffset="80518.6">33204 12533 496 0,'-10'-18'27'16,"4"4"-2"-16,-1 1-21 0,5 4-21 15,2 3 10-15,0 3-20 0,0 1-51 16,0 0-161-16</inkml:trace>
  <inkml:trace contextRef="#ctx0" brushRef="#br0" timeOffset="82774.73">25777 8438 28 0,'0'0'49'0,"0"1"108"15,0-1-112-15,0 1-11 0,0 1-16 16,0 2 2-16,0 4 4 0,0 5 2 15,-2 2-11-15,2 8-2 0,-4 4-1 16,-2 7 9-16,4 8 13 0,-5 3-13 16,5 6-10-16,-2 3 0 0,4 3 0 15,0 4-2-15,0 3-4 0,0 4 2 16,0 6-1-16,0 3-1 0,0 6-3 15,0 10 1-15,-4 2 4 0,-4 2 5 0,-3-2 4 16,3-8-16-16,6 1 1 0,-4-4-1 16,4-3 0-16,-6-5-1 0,1-4 6 15,-3-8-4-15,2-7 0 0,-1-6 5 16,-3-6-1-16,6-5 3 0,-7-6-2 15,9-5 0-15,-2 0 1 0,2-4-3 16,4-2-2-16,0-5-3 0,0-3 3 16,0-4-2-16,0-5-1 0,0-3 2 15,0-2 1-15,0-1-2 0,0 0 2 16,0 0 4-16,0 0 3 0,0-4-3 0,0-4-6 15,0-5 0-15,0 2-2 0,0-1-12 16,0 3-8-16,0-2-6 0,0 0-4 16,4 1-4-16,2-1-16 0,0-1-15 15,5-4-40-15,-3-4-128 0</inkml:trace>
  <inkml:trace contextRef="#ctx0" brushRef="#br0" timeOffset="84769.84">26027 8376 10 0,'-6'3'9'0,"0"1"66"0,0-3-20 16,-3 1-15-16,-1 0 9 0,0 0-14 0,3 0 5 15,1-2 7-15,0 1-13 0,6-1-8 16,-2 0-8-16,0 0-1 0,2 2 2 15,0-1 2-15,0-1-4 16,0 1-11-16,0 0-6 0,0 3 2 0,4 1-3 16,8 2 8-16,11 1 0 0,6-2-1 15,10 1-4-15,9-2 1 0,10 1-2 16,8-3 2-16,6 1-3 0,5-2 0 15,-3 0 2-15,5 0-1 0,-5 0-1 16,3 4 0-16,1-1 0 0,1 2 2 0,-1 0-3 16,7-1 1-16,8-2 3 0,0 1-2 15,4 0-2-15,-2-3 1 0,0 0 1 16,-2-2 0-16,-2 0-1 0,0 0 0 15,-4 0 2-15,0-2 3 0,-2-1 2 16,-9-1-4-16,-6 0 3 0,-1-2-3 16,-7 0 1-16,2-2-2 0,-4 1-1 15,0-1 3-15,0 3-6 0,0 0 4 16,-1 1-1-16,-3 1 1 0,0 1-1 15,-8-1-3-15,-3 2 6 0,-4 0-2 0,-7 1 0 16,-6 0 1-16,-3 0 0 0,0 0-1 16,-4 0 0-16,-1 0-2 0,1 1 2 15,2 4 0-15,0-1-2 0,1 0 0 16,3 2 1-16,0-1 1 0,2-1-2 15,2 1 0-15,-2-5 1 0,2 2-2 16,-6-1 3-16,2-1-2 0,2 2-2 16,-2-2 3-16,4 1-2 0,2-1 1 15,6 2 1-15,-2-1-1 0,7 0 0 16,1 1-1-16,-2 0 3 0,3 3-1 0,-3-5-3 15,-6 3 1-15,-3-1 4 0,-6-2-3 16,-7 0-1-16,-8 0 0 0,-7 0 3 16,-4 0-1-16,-2 0 1 0,0 0 3 15,0 0-2-15,0 0-4 0,2 0 1 16,-2 0-1-16,0 0 2 0,2 0-3 0,4 0-3 15,5 1 5-15,-1 1 0 16,0-2 0-16,3 3-2 0,-3-1 1 16,-4 0 2-16,-2-1-1 0,0 0-1 15,-2-1-1-15,-2 0 3 0,0 0 3 16,0 0-4-16,0 0 1 0,-4 0-1 0,-4 0-1 15,-2 0-2-15,4 0 1 0,-1 0 2 16,3 0 0-16,2 0-1 0,2 0 3 16,0 0-3-16,0 0-2 0,0 0-1 15,0 0 2-15,0 0 3 0,0 2-1 16,0 1-2-16,0 0 2 0,-2 1 2 0,0-2-1 15,-2 1-1-15,0 1 0 16,0 1 1-16,-3 2 0 0,1 2-2 16,0-1 1-16,-2 5 0 0,-3 2 1 15,-1 0-2-15,2 5 1 0,-3-1 0 0,1 8 0 16,1 0 0-16,-1 5 0 0,0 6 0 15,5 4 0-15,3 6 0 0,-2 2 0 16,2 5 0-16,-2 3 1 0,-2 3-2 16,-1 5 1-16,-1 0 1 0,2 3 0 15,-3 0 0-15,1 0 1 0,0-4-1 0,1 0 11 16,5-3-11-16,-4 3-1 0,0 1 2 15,-1-1 0-15,-1 3-1 16,2-1 0-16,0 2 7 0,-1 0-7 16,5-3 2-16,0 2-2 0,2-4 2 0,-2-1 0 15,2-5-2-15,2-4-1 0,0 0 3 16,0-4-2-16,0 1-1 0,0 2 0 15,-2-6 1-15,0-3 0 0,0-1-1 16,0-5 0-16,-1-4 0 0,3-1 1 16,0-5-2-16,0-1 1 0,0-3 1 0,0-4 0 15,0-1-2-15,0-3 1 0,0-4 2 16,0-4-2-16,0-2-1 0,0-4 0 15,0-1 2-15,0 0 0 16,0-1-1-16,0 0 0 0,0 0 3 0,0 0-3 16,0 0 3-16,0 0 1 0,0 0 2 15,0-6-5-15,0 1 0 0,0-1 1 16,0 1 1-16,-2-3-1 0,-2 3-3 15,-4 0 1-15,-2 0 1 0,-1 1-3 16,-3-1 2-16,1 2 0 0,-5 0 0 0,-3-1 0 16,0 0-3-16,-5-1 0 0,-3-1 1 15,-4-3 1-15,-5-1-4 0,-3-1 0 16,-4-2-4-16,-11-1 5 0,-6 2-3 15,-9 0 1-15,-5 0 5 0,-9 1 2 16,-4-1-10-16,-4 0 4 0,4 2-7 16,3 1 12-16,3 0-1 0,0 2 1 15,3-1 1-15,-3-1 0 0,2 0-1 16,-1-1 4-16,1 3 0 0,-2-2-1 15,1-1-3-15,1 2 0 0,-2-2 0 16,-1 2 0-16,-7-3 0 0,-7 2 0 0,-7-1 0 16,-4 3-3-16,-5 1-5 0,2 2-6 15,9 4 2-15,14 0 9 0,17 0-1 16,12 0 4-16,10 0 2 0,5 0-2 15,5 0-2-15,1 0 6 0,-4 0-3 16,-1-3 2-16,-3-4-5 0,1 1 8 16,3-2 2-16,-5 0-3 0,1 0-4 15,-11-2-1-15,0 0 0 0,-6-4 2 16,-2 2-2-16,-5 1-1 0,5 2 2 15,6 6 1-15,11-4 2 0,16 4 9 0,10-2-1 16,8 1-5-16,1 2-3 0,-1-1-3 16,3-1 4-16,0 1 0 0,-1 0-1 15,1 0 3-15,-3 0-2 0,3 1 1 16,-2 0-6-16,-3 1 0 0,0 0 1 15,1 1 0-15,-3 0-2 0,3 0 1 16,-3 0 0-16,-1 0 1 0,1 0-2 16,0 0 1-16,1 1 0 0,7 1 2 15,1 0-3-15,4-2 1 0,0 4 0 16,-3-1 0-16,3 0-2 0,4 3 2 0,2 0-6 15,0 3-5-15,2 2-17 0,13-1-21 16,7-3-28-16,5-7-55 0</inkml:trace>
  <inkml:trace contextRef="#ctx0" brushRef="#br0" timeOffset="85862.9">26296 8839 51 0,'0'0'12'0,"0"0"149"0,2-1-111 16,-2 1-32-16,0 0 23 0,0 0-13 15,2 1-8-15,-2 14 6 0,0 7-4 16,0 9-1-16,-2 2-13 0,0 3-4 15,-2 1 0-15,2 1 0 0,0-1-1 0,2-1 4 16,0-2 3-16,0-5-1 0,0-3 0 16,-5-8 1-16,3-1-2 0,-2-8 0 15,0-3-3-15,2-4 3 0,-6-2 3 16,4 0 3-16,-3-3-3 0,1-9 0 15,4-6-1-15,-2-4 0 0,4-4-6 16,0-5 0-16,0-4 2 0,4-3-2 16,4-2-5-16,1 1 1 0,3-3 3 15,3 2-3-15,1-4-2 0,9 0 2 16,2 0 0-16,0-1-1 0,2 4-3 0,0 8-4 15,-1 6 0-15,3 10 1 0,-4 9-1 16,2 5 0-16,-4 3 0 0,0 2 3 16,-4 9 0-16,-5 5 2 0,1 4 3 15,-7 3-1-15,-6 2-1 0,-4 0 2 16,0 2-1-16,-2-5 0 0,-12 0 1 15,-3-1 1-15,-2-1 1 0,-5-2-1 16,1 1 0-16,-6-2 2 0,4 0-2 16,-2-3 5-16,2-1-2 0,3-2 0 15,-1-3 3-15,9 0-5 0,3-3-2 16,3-1 0-16,8-2 0 0,0 4-7 0,0-1-8 15,8 3-11-15,9-3-28 0,5-5-52 16,-1 0-173-16</inkml:trace>
  <inkml:trace contextRef="#ctx0" brushRef="#br0" timeOffset="86218.93">26769 9014 80 0,'-14'0'168'0,"-3"-3"-127"0,1-2-4 15,-5 4 15-15,0 0-9 0,-1 1 1 16,3 1-17-16,2 10 2 0,7 2-9 16,0 4-11-16,2 4-6 0,1 3 1 15,7 4-3-15,0 2 3 0,0 0-4 0,11 0 0 16,5-1 1-16,1-4 1 15,5-2-3-15,-1 0 2 0,4-5-1 16,0-4 1-16,0-9 0 0,-1-5 0 16,-1 0 0-16,-2-10 0 0,-1-4 2 0,-5-3-2 15,-1-2 2-15,-3-3 3 0,-5-2 3 16,-2 0 0-16,-4 1 1 0,0 2 1 15,-4 2-6-15,-6 1-2 0,-5 2-1 16,3-1 1-16,-3 4-3 0,5 2-1 16,2 4 1-16,1 1 0 0,7 5-6 0,0 1-13 15,0 0-33-15,9 3-1 0,1 7-18 16,0 2-104-16</inkml:trace>
  <inkml:trace contextRef="#ctx0" brushRef="#br0" timeOffset="86680.95">27077 9120 394 0,'-2'0'40'0,"-2"0"-7"0,-6 3-12 0,1 10 16 15,-3 5-11-15,0 1-10 0,5 5-6 16,5 0-7-16,2 0-3 15,0-1 1-15,4 0 0 0,7-1 0 16,3-4-2-16,3-3 1 0,3-6 1 0,1-4-2 16,2-3-3-16,4-2-2 0,-7 0-9 15,1-4-2-15,-2-5-2 0,-7-1 6 16,3 3 4-16,-7-2 1 0,2 1 2 15,-2 0 2-15,-1-1 4 0,3 2 0 16,-4 1-1-16,0 1 1 0,-1 3 1 0,-1 1-2 16,-2 1-1-16,0 0 1 0,2 0 0 15,0 0-1-15,2 7 1 0,0 0 1 16,1 1 0-16,3 2 0 15,0-3-1-15,3-1 6 0,-3-1-2 0,0-5-2 16,-1 0-2-16,-3 0 8 0,-2-5 13 16,0-5-8-16,-2 0 1 0,0-3 0 15,0 1 7-15,-2-2-3 0,0-2-1 16,0 1-5-16,0 2 1 0,-4 2-5 15,2 1-2-15,-2 4-1 0,2-1-1 0,2 2-3 16,0 1-2-16,0 0-2 0,6 1 2 16,4 3-15-16,1 0-13 15,1 0-13-15,1 10-28 0,-5-5-74 0,-2 0-181 16</inkml:trace>
  <inkml:trace contextRef="#ctx0" brushRef="#br0" timeOffset="87299.99">27668 9303 39 0,'7'0'15'15,"1"0"-7"-15,-2-1 89 0,0-5-11 16,0-2-41-16,1-2 4 0,1-1-24 16,0-1 4-16,0-2 0 0,1 0-8 15,-1 0 1-15,-2-1-5 0,-2 0 8 0,-2 2-6 16,-2-1-2-16,0 3-2 0,-2 0-6 15,-8 3-4-15,0 2 3 0,-5 3-4 16,-1 3 1-16,1 0-4 0,1 5-1 16,-3 9 0-16,1 3 2 15,-1 2-4-15,1 6 2 0,-1 4 2 0,5 1 0 16,3 3-6-16,3-1 4 0,6-4 0 15,0-3-1-15,0-2 0 0,8-5-1 16,9-2-1-16,4-6 17 0,3-5-21 16,10 0 3-16,-1-5 3 0,2 0 1 15,0-4 0-15,2-8-1 0,-2-1-2 0,-4-2 0 16,0 1-9-16,-8 1 17 0,-4 2-1 15,-9 2-2-15,-4 4-2 0,-2 4 3 16,-2 1-1-16,-2 0-3 0,0 0-3 16,0 3 4-16,0 9 1 0,-2 2 2 15,-6 2-3-15,0 0 0 0,-1-5 0 0,3-5 11 16,4-2-17-16,2-3 3 15,0 0 3-15,0-1 3 0,0-1 3 16,0-11-8-16,4-6 2 0,7 0 2 16,1-4-16-16,5-1 19 0,-1-2-1 0,7-1-2 15,0 5-3-15,-3 1 0 0,-1 5 2 16,0 4-1-16,-3 1 0 0,3 3-1 15,-3 3 1-15,1 3-2 0,-7 1 0 16,5 0 1-16,-5 4 0 0,8 5-3 16,7 1-3-16,6 1 0 0,4 1-30 0,-2 2-9 15,-2 1-29-15,-6-4-106 0</inkml:trace>
  <inkml:trace contextRef="#ctx0" brushRef="#br0" timeOffset="88148.04">26215 10427 56 0,'0'3'202'16,"0"-3"-145"-16,2 0-25 0,-2 0 22 15,0 0-2-15,2 0-5 0,-2 0-19 16,2 0-13-16,5-3-7 0,1-7-4 0,6-3 0 15,3-3-1-15,4-2 0 0,-1-6-1 16,5-5 2-16,4-3 1 0,0-5-1 16,-2 2-2-16,-2 1 1 0,-1-2 2 15,-5 2-3-15,-2-1 1 0,1 2 0 16,-1 2 0-16,-3 5-1 0,-4 7-1 15,-1 3 5-15,-1 7-2 0,-6 3 0 16,2 1 1-16,-2 5-3 0,-2 0 0 16,0 0-7-16,0 0 4 0,0 13 5 15,0 2-1-15,0 4-2 0,0 6 0 0,-2 1 2 16,-4 3-2-16,6-2-1 0,0 2-1 15,0-2 3-15,0 2-3 0,0 3 2 16,0-1-1-16,2-1-1 0,4-1 2 16,-4-5-1-16,5-4-1 0,-1-1 3 15,-4-2-2-15,0-2-1 0,0-3 1 0,-2-3-4 16,0 0-4-16,0-3-1 15,2-2 2-15,-2-2 1 0,0-1-5 16,2 0-3-16,-2-1-3 0,0 0-3 16,0-4-18-16,0-6-27 0,0-1-36 0,-8-3-90 15</inkml:trace>
  <inkml:trace contextRef="#ctx0" brushRef="#br0" timeOffset="88309.05">26503 10270 46 0,'-15'-11'186'0,"3"-1"-97"16,3 6-26-16,7 3-5 0,2 2-15 16,0 1-14-16,0 0-7 0,0 0-10 15,4 0 2-15,9 2 4 0,1 2-4 0,9 1-12 16,-2 1 4-16,4-1-4 15,-1 2-1-15,1-3-1 0,2 1 0 16,0-1-5-16,-4-4-13 0,4 0-14 16,-3 0-17-16,1 0-16 0,-2-7-36 0,0-5-42 15,-7-4-15-15</inkml:trace>
  <inkml:trace contextRef="#ctx0" brushRef="#br0" timeOffset="88781.07">26895 10165 40 0,'11'-14'145'0,"-5"-1"-58"0,2 2-18 16,-4 0-5-16,0 3-22 0,1 3 6 16,-5 3-2-16,0 2-15 0,0 2-13 0,0 0-6 15,0 2-5-15,0 11-4 16,0 8 9-16,-5 2 0 0,-1 3-2 15,0-2-3-15,0 1 0 0,2-3 1 16,0-2-2-16,4-3-3 0,0-6-3 0,0-1 0 16,0-5 2-16,0-2-2 0,2-3-2 15,6 0 3-15,6-9 2 0,7-6 1 16,4-3-5-16,2-3-1 0,2 0-1 15,-3-1-4-15,8-2-3 0,-3 2-3 16,-3 1 0-16,-1 3 2 0,-2 5 4 0,-4 3 2 16,0 5 4-16,-7 1 2 15,-4 4-3-15,-3 0 1 0,-5 0 2 0,-2 7 0 16,0 5 2-16,-2 4 2 15,-9 3 0-15,1-1 0 0,-5-1-2 0,9-4-2 16,0-2 2-16,6-3-1 0,0-2-3 16,0-3-3-16,0 0 5 0,19-3 1 15,5 0 0-15,5-6-1 0,9-4-1 16,-1-3-2-16,-2 0-9 0,0 2 0 15,-2-2 9-15,-6 3-9 0,-2 1 6 0,-11 4 3 16,-3 2 2-16,-9 1 2 0,-2 2-2 16,0 0 19-16,0 0 1 0,-11 2-9 15,1 11-5-15,-4 1 9 16,3 1-2-16,-1 3-7 0,4 0-1 0,-3 0-5 15,5-1 5-15,2-2-6 0,2-2 3 16,2-1-4-16,0-1 2 0,4-2-7 16,10-2-13-16,9-3-11 0,8-2-2 15,6-2-73-15,5-4-64 0</inkml:trace>
  <inkml:trace contextRef="#ctx0" brushRef="#br0" timeOffset="89156.09">28009 10141 254 0,'-8'12'172'0,"2"1"-169"15,-2 5 30-15,-5 1-12 0,-1 2 28 16,1 5-20-16,1-1-6 0,4 5-10 16,4-1 6-16,0 0-7 0,4-3-9 15,-3-2 1-15,3-7-1 0,-2-8-3 16,2-2 2-16,0-6-1 0,0-1 6 0,-2 0-1 15,0-3 7-15,0-7-10 0,2-9-2 16,0 0-2-16,0-3 0 0,6-4 1 16,7-1-1-16,3-1 0 15,5-2-1-15,0-2 1 0,6 1 0 0,1-1-2 16,6 2-9-16,-1-1-2 0,2 4-6 15,2 3-8-15,-2 6 3 0,-2 12 11 16,-6 3 2-16,-8 3 0 0,-7 0 8 16,-4 6 5-16,-8 4-3 0,0 1 12 15,-4 0 1-15,-16 1 9 0,-3 4-9 0,-8-1 2 16,-6 6 2-16,-5 1 2 0,-5-2-4 15,-3 3-12-15,7-4-1 0,10 1 2 16,6-1-5-16,10-1-20 16,9-2-30-16,6-4-32 0,2-7-150 0</inkml:trace>
  <inkml:trace contextRef="#ctx0" brushRef="#br0" timeOffset="90588.18">29833 9436 35 0,'-4'2'7'0,"-3"-2"-1"0,-3 0 116 16,2 0-77-16,-1 0 19 0,3 0-25 15,-2 0-4-15,2 0-2 0,2 0-10 16,-3 0-5-16,5 0 1 0,-2 0 2 16,0 0-3-16,4 0 2 0,-2 0-4 0,0-1 3 15,0 1-2-15,2 0-7 0,0 0-6 16,0 0-1-16,10 0-6 0,13 0 4 15,6 0 2-15,10 0-1 0,9 0-2 16,1 0 0-16,7 0-1 0,2 0 2 16,2 0-6-16,2 0 2 0,-4 0 1 15,-2 0 3-15,-9-3-2 0,-1-1 0 16,-11 1 3-16,-4 3-1 0,-6-1 1 15,-7 1-2-15,-3-1 6 0,-7 1 0 16,0-3 3-16,-8 3-5 0,0 0 5 0,0 0 8 16,0 0-10-16,0 0-1 0,0 0-2 15,0 0 2-15,0 0-1 0,0 0 2 16,0 0-2-16,0 0 3 0,0 0-5 15,-12 0-2-15,-1 0-2 0,3 0 2 16,2 5-1-16,0-1-2 0,1 2 0 16,5 0-3-16,-4 2-12 0,4-3-12 15,2 0-1-15,0 1-9 0,0 1-16 16,0-3-18-16,4-4-89 0</inkml:trace>
  <inkml:trace contextRef="#ctx0" brushRef="#br0" timeOffset="90912.19">30366 9207 262 0,'-4'-5'71'0,"4"4"-5"15,2 1-45-15,8 0-15 0,7 0 20 16,3 2-1-16,11 8-11 0,3 4-10 16,3 2 0-16,0 1-1 0,-2-3-2 15,-2 0-1-15,-4 0 2 0,-8 0-1 16,-3 1 0-16,-7-1-2 0,-5-2 8 15,-4 0 3-15,-2-2 0 0,-4 2 1 0,-11 0 6 16,-7 2-8-16,-7 2 3 16,0 3-16-16,-4 4 5 0,0-1 0 15,-3 2-1-15,8-4-3 0,-1 3-3 16,2 1-7-16,8 1-13 0,5-1-17 0,1 0-31 15,7-2-103-15</inkml:trace>
  <inkml:trace contextRef="#ctx0" brushRef="#br0" timeOffset="93472.34">25754 9314 16 0,'0'0'47'0,"0"0"155"0,-2 0-166 15,-4 0 10-15,-2 0-6 0,-3 0-14 0,3 0 1 16,0 0-5-16,-2 0-11 0,1 0 3 16,-3 0-5-16,-1 0 4 0,1 0-3 15,-5 0 2-15,1 0 0 0,-3 0-5 16,-1 0 1-16,-1 0-3 0,0 2-4 15,-1 0 0-15,-1 2 0 0,2-1-1 0,-2 1-1 16,-5 1 2-16,-12 0-1 16,-3 2-4-16,-9-3 0 0,5 3 8 15,7-2-4-15,7 0 0 0,0-1-1 16,0 0 1-16,-4 1 1 0,-2-1-2 0,-3-1 1 15,1-1 2-15,4 0-1 0,4 0-1 16,2-2 1-16,0 0-1 0,2 0 1 16,0 0-1-16,-4 0 2 0,0 0 1 15,-5-1-4-15,-3 1 3 0,-4 0-3 16,-5 0 3-16,-4 0-2 0,-2 1-1 0,3 1 1 15,-1-1 1-15,0-1 0 0,5 0-1 16,1 0 1-16,-2-3 0 16,3-4 0-16,1 1-3 0,-1-1 3 15,6-2 0-15,-3 1-1 0,3-2 0 0,1 0 0 16,-1 0 2-16,0 0 0 0,-3-1-1 15,3 1-2-15,0 0 3 0,-3 0-1 16,3 1-2-16,-2 0 1 0,1 2 1 16,-1-1-2-16,-3 2 2 0,-1-1-2 15,-1 3 2-15,1 1-1 0,-5-1 0 0,0 3-1 16,1-2 2-16,-1-1-2 0,0 1 1 15,-6 1 0-15,3 0 1 0,-3 1-1 16,0 1 0-16,4-2-1 16,0-1 2-16,3 0-2 0,1 1 1 0,-2 1 0 15,1 0 1-15,-1 1-1 0,-6 0-1 16,4 0 1-16,-6 0 1 0,5 0-1 15,-3 0 0-15,0 0-1 0,-2 0 3 16,-4 0-2-16,4 0-1 0,-4 1 0 16,2 0 3-16,2 0-1 0,-2 1-2 15,0 0 0-15,2 1 2 0,0-1 0 0,-2-1-2 16,0 1 0-16,-2 0 3 0,-4 0-1 15,-1 1-2-15,1 0 1 0,6-1 2 16,-2 0-2-16,2 1-1 16,4-1 1-16,2-1 1 0,1 0-1 0,-1-1 0 15,4 0-1-15,0 0 2 0,-1 0 0 16,-1 0-2-16,2 0 1 0,1 0 1 15,-1 0-1-15,0 0-1 0,-2 0 1 16,5 0 0-16,-3-1 1 0,5-2-2 16,-3 2 1-16,5-1 1 0,-1 0-1 0,3 1-1 15,-1 0 1-15,1-1 0 0,2 1 1 16,-3-1-2-16,3 0 0 0,-3 2 3 15,-3-1-2-15,1 1-1 0,-5 0 1 16,3 0 1-16,1 0-1 0,-3 0 0 16,4 0-2-16,1 0 4 0,0 0-2 15,1 0-1-15,1 0 1 0,-1-2 1 16,1-1-1-16,2 1 0 0,-3-1-1 15,3 2 2-15,-3-2-1 0,3 2-1 16,0 1 0-16,-1 0 3 0,1 0-3 0,-2 0 0 16,1 0 1-16,3-2 1 0,0 1-1 15,1 1-1-15,-1-1 0 0,4 1 2 16,-2-1-1-16,-2 1-1 0,1 0 0 15,3 0 2-15,0 0 0 0,2 0-2 16,4 0 0-16,-2 0 2 0,2 0 0 16,2 1-2-16,0-1 1 0,3 1 1 15,-3-1-1-15,0 0-1 0,0 1 1 16,0-1 0-16,2 0 1 0,-4 0-3 15,-2 0 0-15,0 0 2 0,0 0 1 0,0 0-2 16,2 0 0-16,-4 0 1 0,0-1 0 16,4 1-2-16,-4 0 1 0,0 0 2 15,0 0-1-15,-2 0-1 0,-2 0 0 16,0 0 0-16,-3 3-2 0,-3-2 1 15,2 0 0-15,-3 1 3 0,3-1-4 0,-5 0 0 16,3-1 3-16,-1 2 0 16,1 0 0-16,4 0-4 0,2 0 2 15,6 0 1-15,2-2 2 0,8 0-2 16,4 0 1-16,7 0 1 0,6 0 1 0,0 0-2 15,2 0 0-15,0 0 1 0,0 0-1 16,-3 0-1-16,-1 0 1 0,-2 0 0 16,-6 0-2-16,3 1 1 0,-1 5 0 15,-1-2 2-15,5 1-1 0,0-2-1 16,0 1 1-16,1-2 0 0,3 1 1 15,-2-2-2-15,6 0 0 0,-2 0 1 0,2-1-1 16,0 1-1-16,0-1 2 16,0 0 4-16,0 0-3 0,-4 0 0 15,0 0-2-15,-5 0 1 0,3 0 1 16,0 1-2-16,-6-1 2 0,1 1-2 0,-5 1 1 15,3-1 1-15,-3 1-2 0,-5 1 2 16,-4-1-1-16,-2 1-6 0,5-3 10 16,9 0-2-16,5 0-2 0,6 0 2 15,0 0-4-15,-4 0 2 0,0 0 2 16,1 0-4-16,-1 0 1 0,-2 0 2 0,2-2 1 15,0 2-4-15,-3 0 2 0,1-1 0 16,2 1 2-16,-2 0-4 16,3 0 2-16,1 0 2 0,-4 0-2 15,4 0-2-15,-4 0 1 0,1 0 2 0,-1 0-1 16,-2 0 0-16,-1 1-1 0,-1 3 2 15,0 0-1-15,-1 0 0 0,3-2-1 16,0 0 2-16,1 1-1 0,-1-2-1 16,4 1 1-16,-3-1 0 0,1 0 0 15,4-1 0-15,0 0 0 0,0 0 3 0,0 0-3 16,0 0-2-16,-3 0 2 0,1 0 2 15,-2 0-2-15,2 0-2 0,-1 0 4 16,1 0-2-16,0 0 2 16,2 0-1-16,-4 0 0 0,1-1 2 0,-1-2 0 15,-2-3-2-15,0 2-3 0,-1-1 6 16,-1 0-3-16,1 2-2 0,3-2 2 15,0 3 1-15,6 0 1 0,0-2-1 16,0 3 0-16,0-2 1 0,2 2 0 16,0 1 1-16,0 0 0 0,0-1 0 0,-4 0 1 15,1 0-3-15,1 0-2 0,0 1 3 16,2-1 0-16,-2 1-3 0,0-1 1 15,-2 1 0-15,2 0 0 0,-4 0-2 16,4 0 0-16,0 0 2 0,-3 0 0 16,5 0-2-16,0 0 0 0,-2 0 1 15,0 0-1-15,0 0 0 0,0 0 0 16,2 0 1-16,-2 2-1 0,-2 1 0 15,2-1 1-15,-6 1 0 0,1-1-2 16,1 0 1-16,2-1-4 0,2 0 4 16,2 0-1-16,0 0-9 0,0 2-8 0,0 0 2 15,0 1-16-15,2 2-21 0,6-5-40 16,1-1-89-16</inkml:trace>
  <inkml:trace contextRef="#ctx0" brushRef="#br0" timeOffset="93881.36">15921 9279 39 0,'-8'1'215'0,"-1"-1"-150"0,3 0-21 15,0 0 15-15,4 0-13 0,2-1-9 16,0-6-8-16,6-1-19 0,15-6-10 15,4-3 4-15,8-1-4 0,2-2 0 0,2-1 2 16,0 2-1-16,-4 3-2 16,2 1 0-16,-4 5 1 0,-2 3-2 15,-4 3-4-15,-6 3-7 0,-7 1-10 16,-3 0-9-16,-5 0-10 0,-2 5-14 0,0 0-22 15,-2 1-30-15,0-4-78 0</inkml:trace>
  <inkml:trace contextRef="#ctx0" brushRef="#br0" timeOffset="94089.38">16084 9293 162 0,'-6'22'234'16,"4"7"-203"-16,0 7 6 0,2 4 32 15,0 2-26-15,4-1-6 0,11-3-19 16,5 2-5-16,5-3-9 0,6-4-1 16,4-3-3-16,7-5-1 0,-1-5-21 15,0-5-23-15,-2-9-37 0,-3-6-85 16</inkml:trace>
  <inkml:trace contextRef="#ctx0" brushRef="#br0" timeOffset="94784.42">16157 8443 36 0,'0'0'47'0,"0"0"131"0,0-1-135 16,0-3 13-16,0 2-2 0,0 1-12 15,0 1-3-15,0 0-11 16,0 0-15-16,0 8-4 0,0 8 8 0,-5 8-1 15,1 4-6-15,0 6-2 0,-4 1 5 16,4 1 1-16,0-1-10 0,-3-2-3 16,3-2 4-16,0-6-3 0,2-5 1 15,0-4-3-15,2-5 2 0,0-7-1 16,0-3 1-16,0-1-1 0,0 0 2 15,2-4 8-15,15-9-3 0,7-5-4 0,5-1 0 16,7-3-2-16,1 2 1 0,2-3-3 16,4 5 5-16,-1 1-4 0,-1 4 0 15,-2 3-1-15,-6 3 0 0,-2 3 2 16,-8 2-2-16,-4 2-1 0,-3 0 0 15,-3 0 2-15,-1 4-1 0,-1 4-2 16,-5 1-4-16,-2 1-11 0,4 1-11 16,0 0-10-16,1 1-22 0,5-3-10 15,1-2-66-15,-1-3-144 0</inkml:trace>
  <inkml:trace contextRef="#ctx0" brushRef="#br0" timeOffset="96617.52">30598 8672 4 0,'-7'1'3'0,"1"0"-1"0,-2-1-5 16,2 0 4-16,-5 0 0 0,3-4 1 15,-2-4-4-15,-3-2 6 0,1 0 19 16,-3 0 1-16,1 0-12 0,-1-1-7 0,1 1-3 16,2 0-1-16,-1 0 6 0,5 3 8 15,0 0-5-15,-1 0-10 0,3-1 0 16,-2 0-1-16,-2 3-9 0,-1-3-16 15,3 2 5-15,-2-2 5 16,1 1-19-16</inkml:trace>
  <inkml:trace contextRef="#ctx0" brushRef="#br0" timeOffset="96716.53">30285 8415 2 0,'-4'-7'6'16,"4"0"1"-16,0 2 69 0,0 0-63 15,0 1 1-15,0 2-3 0,0-2-8 16,0 2-5-16,0-1 2 0,0 1-1 0,-2 1-17 16,0-3-37-16</inkml:trace>
  <inkml:trace contextRef="#ctx0" brushRef="#br0" timeOffset="97448.57">30223 8165 9 0,'0'-1'-1'16,"0"0"27"-16,0-1 110 0,-2 1-106 16,2-2 5-16,0 2-10 0,-2-2 3 15,2 2 8-15,0 0-5 0,0-1 3 16,0 2-10-16,0-2 3 0,0 1-5 0,-2-1 9 15,2 1-3-15,0 1-3 0,-2 0-12 16,0 0-7-16,0 12-1 0,-2 4 9 16,-4 4-1-16,1 3-8 0,-1-1 0 15,0 0-3-15,0 4-2 0,-5-4 3 16,3 2-1-16,-1-4-1 0,3-4 0 0,2-2 0 15,2-4-1-15,-2-2 0 16,4-6 1-16,0-1 1 0,-1-1-1 16,3 0 2-16,0 0 2 0,0-6 0 15,0-6-4-15,0-5-2 0,5-1 0 0,3-5 1 16,2-2 1-16,5-5-2 0,1-2 0 15,3 0 2-15,-1-3-1 0,7 1-2 16,4 0 1-16,4 0 1 0,0 4 0 16,0 1-2-16,3 8 2 0,-10 5 0 15,1 9 0-15,-4 3-1 0,2 4-3 0,-7 0 3 16,1 4 1-16,-4 8-1 0,-5 2 0 15,-2 2 2-15,-6 1-1 16,-2 6-1-16,-4 1 2 0,-12 3 0 16,-5-1-2-16,0-1 3 0,0 0-2 15,-1-4-2-15,3 2 3 0,-6-4-4 0,5 0 5 16,-1-4-1-16,0-3-1 0,1-3 1 15,5-4-2-15,3-1 0 0,4-1-3 16,3-3-1-16,-1 0 1 0,2 0 1 16,2 0 1-16,2-4-2 0,0 3 2 15,0-1-6-15,2 2 0 0,4 0 2 0,0 0 3 16,3 0 3-16,-1 7-1 0,0 6 2 15,3 0-3-15,1 1 3 16,0 3 0-16,1-2-2 0,1 4 0 16,-3-2 2-16,3 1-1 0,5-1 0 0,-3-3-2 15,5 2-23-15,-5-2-32 0,3-2-43 16,-2-6-144-16</inkml:trace>
  <inkml:trace contextRef="#ctx0" brushRef="#br0" timeOffset="100077.72">27563 8437 22 0,'0'1'17'0,"0"3"-10"16,0-3-10-16,0-1 163 0,0 0-112 15,0 0-17-15,0 0 0 0,0 0 3 16,0 0-2-16,0 0-5 0,0 0-18 16,0 0 1-16,0-1 2 0,0-1-5 15,-2 0 1-15,2 2 3 0,0-1-2 16,0 1 0-16,0-1 3 0,0 1 0 15,0-2 3-15,-2 0-2 0,-2 0 0 16,2 0 0-16,2 1-2 0,-4-2-5 16,-1 3 0-16,3-2-2 0,2 0 4 15,0 2-7-15,0 0 1 0,-2 0-3 0,0-1 4 16,2-3-2-16,0-1-2 0,-2-3 2 15,0 1 0-15,2-5 0 0,0 0-2 16,0-3 4-16,0-1 4 0,0-3 0 16,0-2-4-16,0-1 3 0,0-4 2 15,0 0 0-15,0-3-6 0,4-2-2 16,-2 3 3-16,0 0-2 0,0 2-3 15,-2 0 3-15,2 4 0 0,-2 1-3 16,0 3 2-16,0 2 0 0,0 1 2 16,-4 4-2-16,2-2-1 0,2 4 2 0,-2 0 0 15,2 0-1-15,0-1-2 0,0 0 1 16,4-1 2-16,3-3-1 0,-1-1-1 15,0-4 1-15,2 1 1 0,0-1-1 16,1 0-1-16,-1 0 1 0,-4-1 2 16,2 1-2-16,-2 0-1 0,-1 1 1 0,-1 1 2 15,-2-1-1-15,0-3-1 16,0 0 0-16,0 0 2 0,0 1-2 15,0 1-1-15,0 2 2 0,0-1 0 16,0 3-2-16,0-3 0 0,0 2 1 0,0-3 1 16,0 3-2-16,2-4 1 0,2 0 0 15,-2-2 2-15,0-3-3 0,0 1-1 16,0 0 2-16,0 2 2 0,-2 1-2 15,2 0-1-15,0 2 1 0,-2-1 2 16,0 1-3-16,0 1 0 0,0 3 2 0,0-2 0 16,0 1-1-16,0 0-2 0,0-1 2 15,0 2 2-15,-2-1-3 16,0 2 0-16,-2-2 2 0,0-1 0 15,4 2-2-15,-2 0 0 0,2 3 1 0,0-2 2 16,0 1-3-16,0-3 0 0,0 1 1 16,0-2 2-16,0 0-3 0,0 2 0 15,0 0 1-15,0 0 2 0,0 1-3 16,0 2 0-16,0-1 1 0,0 2 2 15,0 2-3-15,2-2-1 0,2 3 3 0,0-3 0 16,0 1-2-16,0-2 0 0,1-2 1 16,1 2 1-16,0-5-1 0,-4 2-1 15,4-3 1-15,-4-2 2 16,0 0-3-16,0-3 0 0,3 1 1 15,-3 1 1-15,2 1-1 0,-2 2-1 0,0 1 1 16,2 1 1-16,-2 1-1 0,0 1-1 16,0 1 1-16,-2 2 1 0,2-1 0 15,-2 1-2-15,0-1 1 0,0 0 2 16,0 2-2-16,0-1-1 0,0 4 1 15,0 1 1-15,-2 2-1 0,2 3 0 0,-2 0 0 16,2 1 1-16,0 0-1 0,0 0-1 16,-2-2 1-16,2 2 0 0,-2 0-2 15,2 0-2-15,-2 1 4 16,0 4 0-16,2 3 0 0,-2-2-2 0,2 4 1 15,0-1 1-15,-2 3-4 0,2 1-15 16,0 1-6-16,0 3-11 0,2 1-18 16,0 0-27-16,-2-5-63 0,0-1-109 15</inkml:trace>
  <inkml:trace contextRef="#ctx0" brushRef="#br0" timeOffset="100877.76">27396 8040 27 0,'0'0'10'16,"0"0"-11"-16,0 0 3 0,0-1 115 15,0-3-41-15,0 1-46 0,0-1 10 16,0-1-8-16,0 2 1 0,0-1 3 0,2 0-18 16,-2 1 2-16,2-2 5 0,0 1-8 15,0 3-3-15,-2 1 1 0,2 0-6 16,2 0-7-16,0 3 5 0,0 12 2 15,0 5 1-15,3 4-2 0,3 7-5 16,-2 2 1-16,5 3-2 0,1 5-2 0,1 0 0 16,3-2 3-16,1-4-1 15,-1-4-2-15,3-7-1 0,0-5 2 16,-1-6 1-16,3-8-3 0,-2-5 1 15,-1 0 0-15,-1-10 4 0,0-5-3 0,-3-3-1 16,-1-3 1-16,-3 0 1 0,0 0-4 16,-1-1-5-16,-1 3-4 0,-2 1-14 15,5 0-14-15,1-3-25 0,-3-6-61 16,-1-3-146-16</inkml:trace>
  <inkml:trace contextRef="#ctx0" brushRef="#br0" timeOffset="101909.82">27960 6701 53 0,'0'1'-13'15,"2"1"89"-15,-2-2 67 0,0 0-92 16,0 0 7-16,0 0-18 0,0 0-4 15,0 0 4-15,0-3-18 0,0-4-2 16,2-2-7-16,8-3-3 0,3-3 2 0,3-5-4 16,7-3-1-16,4-5 2 0,6-5 2 15,4-2-6-15,5-3-2 0,-5-2 1 16,0 0-3-16,-4-1-1 0,-6-2 0 15,-2 1 3-15,-3 0-1 0,-3 6-2 16,-7 4 0-16,-1 11 2 0,-7 5 0 0,-2 9-1 16,-2 4 1-16,0 3 5 15,2 0-4-15,-2 0-6 0,0 7-1 16,0 11 7-16,0 7-2 0,0 6 0 15,-2 7-1-15,-2 0 2 0,0 3 0 0,2 2-3 16,-3-3 1-16,3 2 2 0,2-7-1 16,0-2-2-16,0-3 0 0,7-3 3 15,-3-2-2-15,4-4 0 0,-2 0 0 16,0-5-1-16,1-2 2 0,-5-2-1 15,2-5 0-15,-4-2 1 0,0-1 0 16,0-4-2-16,0 0 1 0,0 0 5 0,0 0-2 16,0 0-6-16,0-1-3 15,-2-5-5-15,-4-1-3 0,-3-1-12 16,1 0-19-16,-4-4-13 0,-5 1-15 15,-4-2-52-15,-1-4-88 0</inkml:trace>
  <inkml:trace contextRef="#ctx0" brushRef="#br0" timeOffset="102409.85">28202 6487 103 0,'-2'-6'184'0,"2"6"-103"0,0 0-41 16,6 0 2-16,4 0 16 0,5 0-15 15,3 8-7-15,3-1-11 0,2 5-7 0,1-2-5 16,7 0-7-16,-2-2 2 0,7-3-2 16,-3 1-1-16,-2-5-3 15,-2 3-1-15,-5-4 1 0,-3 0-3 16,-2 0-4-16,-3 0-11 0,-1-4-4 0,-1-4-3 15,-1-1-5-15,-1-2 0 0,0 0 4 16,-1-1 1-16,-3-1 6 0,2 0 8 16,1 1 3-16,1 3 6 0,-8 2-1 15,7 6 2-15,-5-3 5 0,0 4 2 16,-2 0-3-16,-2 0 3 0,0 0 9 0,-2 3 0 15,0 6-1-15,0 4 1 0,-4 1-3 16,-4 0-1-16,-5-1-2 0,5-2 3 16,0-2-5-16,6-2 0 15,-2-2-5-15,4-3-2 0,0 1-1 0,0-3-2 16,6 0 1-16,8 0 1 0,5-5 4 15,2-7-6-15,1-1 0 0,-1-3 3 16,-2 2-2-16,3 0-2 0,-5 1-2 16,-1 6-2-16,-5 1 4 0,-5 3 0 15,2 3-2-15,-6 0 2 0,4 0 2 0,-3 2-2 16,1 6 1-16,-4 2 1 0,0 3 3 15,0 1-1-15,0 1 2 0,-4 3 0 16,-7-1 4-16,3 0-5 0,0 2 3 16,1-2 0-16,3 0 2 0,2-3-3 15,2 0-5-15,0-4 0 0,0 1 1 16,2-3-3-16,9-3 4 0,3-3-4 15,3-2-4-15,3 0-11 0,-1 0-10 16,4-7-15-16,-1-3-20 0,-1 1-16 16,2-2-59-16,-5-2-88 0</inkml:trace>
  <inkml:trace contextRef="#ctx0" brushRef="#br0" timeOffset="103274.9">29223 6476 33 0,'0'-7'180'0,"0"1"-123"15,0-2 15-15,0 1-32 0,0 1 5 16,-4 0 5-16,-5 3-8 0,-3 1-8 15,-2 2-7-15,-5 0-4 0,-2 12-4 16,-3 5 5-16,3 4-3 0,0 2-4 16,5 1-4-16,7 1-5 0,5-3-4 0,4-1-3 15,4-3-1-15,9-3 0 0,3-2 0 16,3-5 2-16,6 0-2 0,0-7-1 15,1-1-4-15,-1 0-8 0,-4-3-13 16,-5-6 3-16,-1 0 2 0,-5 2-3 16,-2 1 4-16,-3 3-1 0,-3 0 2 15,0 2 10-15,-2-1 7 0,0 1 2 16,0 1 3-16,0 0-1 0,0 0-3 15,0 4 2-15,-4 1 0 0,4-1 5 16,-2-2-3-16,2 0-3 0,0-2 1 0,0 1 0 16,6-1-1-16,6 0 3 0,3-8 0 15,3-6-2-15,-1-2 2 0,1-4-2 16,5-2 1-16,-4-4 5 0,3-1-2 15,-1-2 3-15,-2-4-3 0,-3 0 4 16,-1-5-5-16,1-1-1 0,1-2-2 16,-5-2 1-16,3 0-2 0,-7 3-1 15,2 3-2-15,-1 7 2 0,-1 10-2 16,-6 8-2-16,0 8 2 0,-2 4 2 15,0 1-4-15,-4 15 3 0,-7 3 2 0,-5 10 2 16,-1 6 0-16,-5 5-3 0,1 5 1 16,-4 3 1-16,0 3 1 0,5-1-3 15,1-4 1-15,5-3 1 0,5-6-1 16,5-7-1-16,4-4 0 0,0-3 2 15,9-6-1-15,7-2 0 0,1-3-1 0,3-6 2 16,1-3 0-16,0-3-2 0,1 0 1 16,-1-2 0-16,0-5 0 15,-3-7 1-15,-3 2-1 0,-5-1 0 16,-4 0 3-16,-2 1 0 0,-1-1 1 0,-1 1-2 15,-2-1 5-15,0 2 0 0,-2 1 3 16,-5 1 1-16,1 2 1 0,-4 1-6 16,-1 5 1-16,-1 1-3 0,2 0 1 15,-5 0-3-15,5 11-2 0,4 4 1 16,-1 4-1-16,3 3-1 0,0 0 1 15,4 3 0-15,0-2 0 0,0 1-2 0,0 0 0 16,4-4 4-16,9 2-3 0,3-5-2 16,1 0 2-16,3-5 1 15,1-4-3-15,0-4 0 0,0-4-1 16,-5 0 6-16,3-3-3 0,-7-8-1 0,0-3 3 15,-3-1 1-15,-1-2 0 0,-2-1-2 16,-6 2 2-16,0-2 3 0,0 2-1 16,-4-1-1-16,-4 1-1 0,-3 2-1 15,3-1 1-15,2 7-3 0,2 1 0 16,2 3 2-16,2 4-2 0,0 0-8 0,0 0-17 15,0 5 6-15,8 9-2 0,4-4-20 16,3 2-15-16,-1-3-26 0,7-2-26 16,2-2-51-16,8-5 26 15</inkml:trace>
  <inkml:trace contextRef="#ctx0" brushRef="#br0" timeOffset="103689.93">29977 6590 17 0,'7'-12'116'0,"-7"0"5"0,0 5-40 16,-7-3-27-16,-3 4-17 0,-6 1-3 16,-5 4-6-16,0 1-3 0,-4 0-8 15,-2 10-3-15,3 6-1 0,3 4-7 0,-2 3 0 16,5 2 1-16,5 1 0 0,5-1-7 15,4 0 1-15,4-3-1 0,0-5 0 16,8-2-1-16,7-7 2 0,5-1-1 16,1-6 0-16,8-1 0 0,-2 0-1 15,0-5 4-15,-3-5-2 0,-7-2-3 16,-9-1 3-16,1-2 2 0,-3 0-2 15,-4 2 1-15,0 2 0 0,-2 2 2 16,0 2 6-16,0 2-1 0,0 3-4 16,0 2 1-16,-4 0-5 0,0 7-7 0,2 8 6 15,-3 3-2-15,3 2 2 0,0 3 2 16,-2 2-4-16,0 3 2 0,0 1 1 15,0 5-5-15,0-1 2 0,-1 3 2 16,-1-3 0-16,0-2 0 0,-6-1 0 16,-7-3 3-16,2-3 1 0,-3-5-6 15,-3-3 6-15,2-3 6 0,1-4 3 16,1-4-1-16,3 0-5 0,-1-5 2 15,5 0 1-15,3 0-5 0,3 0 0 16,6-5-2-16,0-3-1 0,0 1-4 0,0-4-1 16,11 0-7-16,5 0-8 0,5-2-15 15,1 1-5-15,5-3-25 0,2-3-18 16,-2-3-86-16</inkml:trace>
  <inkml:trace contextRef="#ctx0" brushRef="#br0" timeOffset="104106.95">30137 6601 297 0,'0'-4'36'16,"-5"3"42"-16,1 1-48 0,-2 1-2 15,-4 9 4-15,1 5-12 0,-1 1-4 16,2 3-7-16,4 0-10 0,2 0 3 15,0 1 0-15,2-4-1 0,0 1-3 16,0-3 2-16,6-2 1 0,2-2-4 0,2-4-4 16,5 0 1-16,-3-6-5 15,3 0 8-15,1 0-6 0,-1 0 3 16,-5 0 2-16,7 0 3 0,-1-2 1 15,1-6 1-15,1-2 0 0,1-2 1 0,6 0-2 16,2-3 4-16,-1 0 6 0,-1-2-8 16,-4-2-3-16,-5 2 2 0,-5-3 5 15,-5 3-3-15,-6-1-1 0,0 3 3 16,-2 2 6-16,-15 4-1 0,3 6 1 15,-9 3 3-15,-2 0 2 0,1 6 6 0,1 9-1 16,2 4 4-16,1 5-3 0,5 4-5 16,3-1-10-16,10-1-6 15,2 0 1-15,10-3-3 0,15 2-1 16,6-2 1-16,18 0-18 0,13-4 0 0,11-2-32 15,3-4-13-15,-3-5-87 0,-16-3-240 16</inkml:trace>
  <inkml:trace contextRef="#ctx0" brushRef="#br0" timeOffset="105171.01">28628 7287 52 0,'0'-4'35'15,"0"2"182"-15,0-2-166 0,0 2 0 0,0 1-8 16,0 1 9-16,0 0-6 0,-3 0-22 16,-3 8-13-16,0 7 3 0,-2 4 6 15,0 2 1-15,-1 1-2 0,3 0-5 16,0-1-3-16,0 1 4 0,4-3-7 15,2 0-1-15,0-2-7 0,0 0 2 0,0-3 1 16,2-1-2-16,4-1-1 0,2-2 0 16,0-1-6-16,3-3-17 15,3-2-13-15,1 0-18 0,3-4-11 16,1 0-31-16,-1-11-112 0</inkml:trace>
  <inkml:trace contextRef="#ctx0" brushRef="#br0" timeOffset="105498.03">28948 7285 271 0,'2'1'130'0,"0"2"-102"16,0 5 5-16,-2 2 12 0,2 3 6 16,-2 1-11-16,4 2-10 15,-4 3-8-15,2 0-11 0,-2-2-5 0,0-1-1 16,7 0-3-16,-5-3-2 0,4-2-1 15,0-3 2-15,2-3-1 0,5-3 0 16,-3-2 0-16,7 0-2 0,1 0 0 16,7-9-7-16,-2-2 1 0,-3 0 2 15,3 1-1-15,-6 1 3 0,-1 0 4 0,-5 5 0 16,-5 3-1-16,-6 1 1 0,0 0-1 15,0 0 1-15,-2 13 0 0,-9 6 4 16,-7 3-1-16,5 4 1 0,1 0-5 16,10 0 0-16,2 1-1 0,0 0 2 15,2-3-1-15,8-2-7 0,7-2-8 16,4-5-10-16,3-1-46 0,-1-4-23 15,0-9-121-15</inkml:trace>
  <inkml:trace contextRef="#ctx0" brushRef="#br0" timeOffset="108306.19">27795 4632 16 0,'4'-9'10'0,"-2"-3"51"0,0 0 43 16,-2-1-53-16,2 2 2 0,0 2-14 15,0 1 8-15,-2 0-13 0,2 2-6 16,-2 0-1-16,2 1-1 0,2 2-3 15,-2 0-7-15,-2 3 0 0,0 0 4 16,0 0-11-16,0 3-7 0,0 15 3 16,0 8 6-16,-2 9-1 0,-6 5-7 15,2 4 0-15,4 1-1 0,2-2-1 16,0-3-2-16,0-5 1 0,8-6 1 0,4-5 0 15,3-6-2-15,1-7 1 0,-1-6 2 16,6-5 1-16,-5 0-2 0,9-14-1 16,2-6 4-16,0-5-2 0,2-4-1 15,-1-4-1-15,-1-4 3 0,2 1-1 16,-6 0-1-16,-4 3 1 0,-3 0 1 15,-8 4 1-15,1-1-2 0,-5 4 0 16,-2 2-2-16,-2 4 2 0,0 4-2 16,0 2-1-16,0 5 2 0,0 4-5 15,0 5-6-15,0 0-23 0,2 15 4 16,2 11 0-16,0 4-22 0,2 3-24 0,-3-1-80 15,-1-1-110-15</inkml:trace>
  <inkml:trace contextRef="#ctx0" brushRef="#br0" timeOffset="108662.21">28462 4762 111 0,'-4'-16'157'15,"-2"-4"-116"-15,-2 1 14 0,-1 2-18 0,-3-1 2 16,2 4 0-16,-5 0-10 0,3 3-2 15,-3 2-5-15,-1 3-7 0,1 6 1 16,-5 0-2-16,1 5-4 0,0 14-2 16,3 9-5-16,1 6-4 0,7 5 3 15,6 5-2-15,2-2-3 0,6 0 3 0,13-4 2 16,1-5-2-16,7-6 0 15,4-5-3-15,-2-5 0 0,0-9-1 16,0-4 0-16,-2-4 4 0,-2 0 1 16,-7-11-2-16,-1-7 1 0,-3-1 3 0,-5-3 1 15,-1-2-1-15,-6 1-1 0,-2-3 2 16,0 3 4-16,0-1-6 0,-4 3 1 15,-6 2 0-15,1 3-1 0,-1 2-2 16,6 3-2-16,2 4-1 0,2 1-11 16,0 4-21-16,12 2-34 0,5 0-10 0,3 7-73 15</inkml:trace>
  <inkml:trace contextRef="#ctx0" brushRef="#br0" timeOffset="108999.23">28762 4933 274 0,'0'-9'32'0,"10"-4"9"0,5-1-12 0,-1-2 2 16,5-3 14-16,4-2-18 0,1-3-3 15,3-4 3-15,0-3-9 0,4-3-1 16,-2-4-3-16,-2-2 3 15,-4-5-7-15,4-1-2 0,-9-1-1 16,1-2-3-16,-5 1-1 0,-6 4-2 0,-3 3 2 16,-5 8 0-16,0 10 1 0,-2 9-2 15,-9 8 3-15,1 6-4 0,-7 0 1 16,3 5-7-16,-5 16 2 0,1 12 7 15,1 9-3-15,3 10 2 0,1 6-3 16,-1 7 3-16,3 6-2 0,-1 1-2 0,8 1 2 16,4-6 0-16,4-6-14 0,25-11-19 15,8-8 12-15,17-9-2 0,4-9-32 16,2-6-18-16,-2-9-74 15</inkml:trace>
  <inkml:trace contextRef="#ctx0" brushRef="#br0" timeOffset="109774.27">27995 5389 130 0,'0'-10'68'16,"0"0"8"-16,0 0-31 15,0 2-5-15,-4-2 2 0,-2 1-7 16,-3 1-12-16,-1 3 4 0,0 2-6 16,-5 3-9-16,1 0 8 0,-3 3-3 0,1 9-5 15,-1 3 0-15,-1 7 2 0,3 5-7 16,-1 5-2-16,-1 4-2 0,5 3 2 15,-1 1-4-15,9-1 0 0,2 0 2 16,2-3-2-16,6-2-1 0,9-2-1 16,3-3-2-16,7-3-10 0,4-5-13 0,4-6-18 15,4-7-15-15,3-7-28 0,-3-1-104 16</inkml:trace>
  <inkml:trace contextRef="#ctx0" brushRef="#br0" timeOffset="110115.29">28305 5540 165 0,'-12'-15'79'0,"1"3"-22"16,3 1 2-16,-6 3-32 0,1 1 15 15,-3 3-4-15,3 4-10 0,1 0-3 0,2 0-8 16,1 9-7-16,1 5-2 0,0 3-4 15,6 3-5-15,0 4 4 0,2 1-2 16,0 0-1-16,4 1-1 16,6-4 1-16,7 1 1 0,1-5-1 0,5-4-1 15,0-3 2-15,1-6-1 0,3-5 1 16,-2 0-2-16,0-9 3 0,-4-5 0 15,-5-2 0-15,-1-3-1 0,-3 0 2 16,-4-2 9-16,-4-1 2 0,-4 2-2 16,0-1-1-16,0 1 2 0,-10 2-3 0,-2 1-6 15,-3 1 3-15,-1 1-2 0,-1 2-5 16,-1 1 1-16,-1 2-2 0,4 5 3 15,1 3-4-15,4 2 2 0,3 2-5 16,3 14-2-16,4 1-14 0,0 3-16 16,0-1-5-16,0 0-15 0,7-4-38 15,1-2-116-15</inkml:trace>
  <inkml:trace contextRef="#ctx0" brushRef="#br0" timeOffset="110475.31">28597 5462 310 0,'2'-3'45'15,"0"3"-6"-15,0 0-1 0,2 0-13 16,-4 4 17-16,0 11-4 0,-6 6-13 16,-5 4-7-16,-1 2-4 0,4 0-5 15,4-1-2-15,1-3-6 0,3-2 1 16,0-5-1-16,5-4 0 0,7-3-2 15,2-6 2-15,7-3 0 0,6 0 0 16,2-13-3-16,4-3-3 0,-2-3-8 0,-2-1-1 16,-2 0 3-16,-4 1 4 0,-3 1-5 15,-3 0 5-15,-5 3 0 0,-4 6 4 16,-5 2 4-16,-1 4 0 0,-2 3 2 15,0 0 2-15,0 0-3 0,-2 10-1 16,-5 4 5-16,-1 5 1 0,0 0-2 16,2 4-1-16,4 0-3 0,-1 1 2 15,3-1-1-15,0-2 0 0,3-5-3 16,5-3 1-16,2-3-7 0,5-4-5 15,1-3-12-15,1-3 3 0,3 0-72 0,-3-13-21 16,4-8-127-16</inkml:trace>
  <inkml:trace contextRef="#ctx0" brushRef="#br0" timeOffset="111211.36">29171 5147 221 0,'0'-1'83'0,"4"1"-66"16,-2 0 3-16,-2 12 2 0,0 12 18 0,0 6-2 15,-10 9-14-15,-2 5-10 0,1 1-5 16,-1 3-2-16,-3 1-5 0,5-2 4 16,-4-2-3-16,1-6-1 0,1-3-1 15,4-6 0-15,1-8 9 0,-1-5-2 16,4-7-4-16,0-6 0 0,2-4 3 0,2 0-1 15,0 0 1-15,0-9-6 0,0-2-8 16,12-2-1-16,-1-2-5 16,1 2-1-16,2 1-6 0,5 2 2 15,2 6-6-15,-5 1 0 0,5 3 3 0,-9 0 1 16,5 0 13-16,1 0 3 0,1 2 1 15,2-1 4-15,-3-1-1 0,-3 0 0 16,-1 0 3-16,-3 0 3 0,-3 0 2 16,-2-4 5-16,-4 0 8 0,0-3 0 15,-2 3-2-15,0 0 0 0,0 0 1 16,0 0-6-16,0 3-4 0,0 1-2 0,-6 0-4 15,2 0-6-15,-2 7-2 0,-1 6 4 16,-3 1 0-16,4 1-2 16,-2 4 1-16,-3-1 2 0,5 1-2 15,0-3-2-15,4-2 0 0,-2 0 3 0,4-5-3 16,0 0 0-16,2-2-11 0,6-4 8 15,0-2 5-15,7-1-24 0,-3 0 13 16,5-5-3-16,-3-5 8 0,-1-1-4 16,3-1-3-16,3 0 6 0,1 0 8 15,-1 0-1-15,-2 0 0 0,-1 0 3 0,-1 2-1 16,-1 0-2-16,-2 2 2 0,-3 3 2 15,-5-2 1-15,0 2 5 0,-4 0 6 16,0-1 1-16,-2 3-3 16,-8 2-8-16,1 1 3 0,-3 0-1 0,-3 0-2 15,3 2 1-15,-2 7-4 0,3 3 0 16,-1 3-1-16,4 2-3 0,1 4 1 15,1 0 1-15,4 1 1 0,0-3-3 16,2 0 1-16,0-3 1 0,4-3 0 16,4-4-3-16,1-2 3 0,3-4 4 0,-2-3-2 15,1 0 0-15,-1-2 0 0,-2-9 7 16,-4-3 5-16,5-1-6 0,-7 0-1 15,0 0 2-15,-2 0-1 0,0 0-5 16,0 3-1-16,0 4-1 0,0 1-2 16,4 1-4-16,2 0-22 0,2 4-14 15,3 2-29-15,-3 0-85 0</inkml:trace>
  <inkml:trace contextRef="#ctx0" brushRef="#br0" timeOffset="111547.38">29647 5751 235 0,'12'-13'14'0,"7"-1"23"0,1-3-2 16,-3-2-15-16,1-2 25 0,1-2-12 15,0-1-8-15,1-1-2 0,-5-2-2 16,-1 0-1-16,-1-1 4 0,-1 1-8 15,0-2-3-15,1-2-2 0,-5-2-4 0,0 0-3 16,-1 0-3-16,-1 2 0 0,-4 3 1 16,2 4 0-16,-2 7-3 0,0 10 1 15,-2 4 2-15,0 3 2 0,0 0-9 16,-4 10-1-16,-6 9 10 0,-3 6 4 15,-3 4-5-15,-3 6 3 0,1 5 0 0,-5 4-1 16,4 4 1-16,-1 1-5 16,7 0 2-16,3-2-1 0,4-3-2 15,6-1-2-15,0-4 2 0,14-3-9 16,7-5-9-16,10-8-57 0,2-9-34 15,2-8-191-15</inkml:trace>
  <inkml:trace contextRef="#ctx0" brushRef="#br0" timeOffset="111668.38">30252 5732 472 0,'-14'0'35'0,"4"0"-25"0,3 0 6 16,5 1-28-16,-4 8 11 16,6 3-26-16,0 1-22 0,0-1-74 15</inkml:trace>
  <inkml:trace contextRef="#ctx0" brushRef="#br0" timeOffset="153558.78">21052 3325 7 0,'0'3'8'15,"0"-3"19"-15,0 0 7 0,0 0-1 0,0 0-18 16,0 0 12-16,0 0 0 0,0 0-7 15,0 0-1-15,0 0-7 0,0 0 0 16,0 0-6-16,0 0 0 0,0 0 0 16,0 0-3-16,0 0 0 0,0 0-1 15,0 0-1-15,0 0 1 0,2 0 2 0,-2 0 3 16,0 0 2-16,0 0 2 0,0 0-3 15,0-1 3-15,0-2-3 16,0 3-4-16,0-1-2 0,0 1 4 16,0-1-3-16,0 1 0 0,0-1 0 0,0 0 3 15,0 1-2-15,0-2-3 0,0 1 4 16,0 0 0-16,0 0-2 0,0 1-2 15,0-1 5-15,0 0 2 0,0 0-4 16,0-1-2-16,0 0 5 0,0 0 2 16,-2 0-5-16,-1 0 3 0,3 1-1 15,-2 0-1-15,2 1 0 0,0 0-3 0,0 0 1 16,0 0-3-16,0-1 1 0,0 1-2 15,0 0 1-15,0 0 0 16,0 0-1-16,5 0 0 0,5 0 2 16,6 0-2-16,5 0 2 0,8 0-2 0,2 0 1 15,4 3 1-15,0 1-1 0,3 0 1 16,-1 0-1-16,0 0 0 0,0-1 0 15,-2 3-1-15,-4-2 2 0,2 3-3 16,-6-4 2-16,4 0 0 0,-6-2 1 16,-2-1 1-16,-3 0-2 0,-3 0 1 0,-3 0 0 15,-1 0 1-15,-3 0-2 0,-2-2 1 16,1 2 0-16,-3-3 0 0,-2 1-1 15,0 2-1-15,-2 0 0 16,0 0 2-16,0 0-2 0,-2 0 0 0,2 0 0 16,-2 0 2-16,0 0-1 0,0 2 0 15,-4 2 0-15,-2 0 0 0,0 0-6 16,0 1-10-16,2 0-18 0,-1-1-31 15,1-3-73-15</inkml:trace>
  <inkml:trace contextRef="#ctx0" brushRef="#br0" timeOffset="154331.81">21676 3042 0 0,'0'10'23'0,"0"1"-4"0,0-3 69 15,0 3-61-15,0 0 5 0,0 1-11 16,0 2 0-16,-2-3-5 0,-2 4 2 16,2 1-1-16,-5-1 0 0,5 1-5 15,2 3 0-15,-8 0-5 0,4-1-2 0,-4 0 41 16,1-3-28-16,3-2-12 0,0-3-4 15,2 0-1-15,-4-2 1 16,-2 0 3-16,3 2-7 0,-1-2 2 16,0-1 1-16,0-1-2 0,2-2-5 0,-2 0-14 15,3-1-4-15,3-1-16 0,0-2-26 16,0 0-35-16,0 0-48 0</inkml:trace>
  <inkml:trace contextRef="#ctx0" brushRef="#br0" timeOffset="155122.87">21694 3018 9 0,'2'6'50'0,"1"-4"54"0,-3 3-84 16,2 0 19-16,0 2-4 0,0 4-15 15,4 1 2-15,-2 4-6 0,2 2 0 0,1 2-6 16,1 3-3-16,0 1 0 0,0 4 10 16,3 1 7-16,3 3-15 0,1-1-1 15,5 3 3-15,1 2 2 0,6 3-2 16,4 3 4-16,0 2-9 0,0 3-3 15,4 1-1-15,6 3 4 0,1 3-4 16,3 0 0-16,1 2 1 0,-5-3 1 16,0-3-3-16,-8-7 2 0,-2-5-6 15,-4-6 6-15,-4-4-3 0,0-4 1 16,-7-4 0-16,1-2 2 0,-7-4-3 0,-4-4 0 15,-2-4 0-15,-4-1 2 0,0-2-1 16,0-2 0-16,0-1 0 0,0 0 1 16,0 0 3-16,0 0-2 0,0 0-4 15,0 0 2-15,0 0-1 0,0 0-2 16,0 0 1-16,0 0-1 0,0 0-1 0,0 0-3 15,0 0-3-15,0 0 1 16,0 0-5-16,0 1-5 0,0 1-1 16,0 0-6-16,0 1-6 0,0-2-11 15,0 1 3-15,0-1 2 0,0 0 4 0,0 0 0 16,0-1-9-16,0 0 4 0,3 0-1 15,-3 0-36-15</inkml:trace>
  <inkml:trace contextRef="#ctx0" brushRef="#br0" timeOffset="156338.94">22408 4124 6 0,'0'2'13'0,"0"2"15"15,0-3 90-15,0 2-82 16,0-1-5-16,-2 1-9 0,-5 3-2 16,-1-1-7-16,0 5-7 0,-3-1 1 0,-5 4-1 15,-1 3-5-15,-3 3-1 0,-3 2 26 16,-4 1-12-16,0 2-5 0,-4 3 3 15,-4 6-1-15,-2 8-1 0,-9 6 6 16,5 6 44-16,-2-1-51 0,1 4-3 16,5 0-5-16,-2 3-1 0,-3-1 2 0,1-5-1 15,4-2-1-15,0-5 1 0,6-3 0 16,2-3 0-16,2-6-1 0,4-4 0 15,5-2 2-15,1-3-2 16,5-3 0-16,-1-3 0 0,1-2 2 0,-1-3 0 16,3-1-3-16,2-4 1 0,4-1 0 15,0-1 1-15,-1-4-2 0,5-2 1 16,-4 1 1-16,4-1-1 0,0-1 0 15,0 0 3-15,0 0 2 0,0 0 1 16,0 0-4-16,0 0-1 0,0-3-1 0,0-1 1 16,0 0-1-16,0 3-1 0,0-4 2 15,0 5 1-15,0 0-3 0,0 0 0 16,0 0 1-16,0 0-2 0,0 0-1 15,0 0-3-15,0 0 3 0,0 0 1 16,0 0 0-16,0 0 1 0,0 0 4 16,0 0-3-16,0 0 1 0,0 0 0 15,0 0 4-15,0 0-2 0,0 0-4 16,0 0 1-16,0 0 2 0,0 0-2 15,0 0-2-15,0 0-1 0,0 0 2 0,0 0-3 16,0 0 0-16,0 0 3 0,0 0 1 16,0 0 0-16,0 0-1 0,0 0 0 15,0 0 3-15,0 0 0 0,0 0 0 16,0 0-5-16,0 0 6 0,0 0 1 15,0 0-3-15,0 0-1 0,-2-4 1 16,0-2 0-16,2-3-2 0,0-1 1 16,0-3 0-16,0-3 1 0,0-2-1 15,0-2 0-15,4-6 3 0,0-4-1 16,1-5-1-16,3-5-2 0,0-3 2 15,-2 0 0-15,0-1-2 0,3 0 0 0,-1 2 1 16,2-1 0-16,-1 4 0 0,-1 5-4 16,-2 4 3-16,-2 8-1 0,0 3 1 15,-2 7-1-15,0 1 4 0,1 5-1 16,-3 1-2-16,0 3-1 0,0 2 1 15,0 0-3-15,4 0 2 0,-2 0-1 16,0 0 3-16,0 2-2 0,-2 1-2 16,0 0 0-16,0-2 0 0,2 1 0 15,-2-1 1-15,0-1 5 0,0 0-3 16,0 0 2-16,0 0-2 0,0 0 1 0,0 0 1 15,0 0 0-15,0 0-2 0,0 2 1 16,0-2 1-16,0 1-2 0,0-1 0 16,0 1 0-16,-2-1 1 0,2 0 2 15,0 1-8-15,0-1 0 0,0 0 5 16,0 0 1-16,0 0 0 0,0 0-3 15,0 0 2-15,0 0 0 0,0 0-1 16,0 0 1-16,0 0 1 0,0 0 0 16,0 0 0-16,0 0 0 0,0 0 0 15,0 0 1-15,0 0-1 0,0-1 1 0,0 0 2 16,0-2 0-16,0 1-3 0,-6-1 1 15,6-1 2-15,-4 2 0 0,-3-1-2 16,-1-2 0-16,-2 0 2 0,-1 2-4 16,-3-3 3-16,-5 1 0 0,-5-1 1 15,-3-2 1-15,-6 1-4 0,-9-2 2 0,3 3 0 16,-2-2-1-16,1 0-2 15,9 3 4-15,4-1 1 0,11 5 0 16,1 0-5-16,7 1 1 0,6 0 0 16,0 0-3-16,2 4-3 0,0 2-19 0,0 3-30 15,0-5-79-15</inkml:trace>
  <inkml:trace contextRef="#ctx0" brushRef="#br0" timeOffset="159696.13">22527 3091 10 0,'5'1'41'0,"-3"0"96"0,-2-1-87 16,0 0 7-16,0 0-18 0,0 0-14 15,0 0-7-15,0 0-10 0,0 0-6 16,0 0-1-16,2 0 4 0,-2 0 0 16,0 2-1-16,0 2 5 0,0-2 1 15,0 2 1-15,0 0-1 0,0 1-3 0,-4-1 14 16,-1 1-3-16,3 0-11 0,-4 5 1 15,0 3 0-15,0 2 1 0,2 9-4 16,-5 5 2-16,5 8 3 0,0 5 6 16,2 8-12-16,-4 7-1 0,2 7 4 15,-2 7-1-15,3 5-2 0,1 2-2 16,0 5 0-16,0 1 2 0,-6-1 0 15,-6 1-4-15,-3-3 3 0,-4-3 2 16,7 0-3-16,1 1 2 0,3-1 0 16,2 1 2-16,0-2-3 0,3-2-3 0,1-5 4 15,4-6-2-15,-2-8-2 0,2-5 0 16,0-6 1-16,-2-4 0 0,2-3-2 15,-2-8 1-15,2-5 2 0,0-6-1 16,0-6-2-16,0-3 1 0,0-5 2 16,2-1-1-16,-2-4-1 0,0 2 0 0,0-2 1 15,0 0 2-15,0 1-2 0,0-1 1 16,2 0 2-16,-2 0-1 15,0 0-5-15,0 0 2 0,0 0 3 16,0 0-4-16,0 0-2 0,0 0-1 0,0 0 4 16,0 0-2-16,0 0-1 0,0 0-7 15,0 0-1-15,0 0-6 0,0 0-12 16,0 0-6-16,2 0 7 0,-2 0-3 15,0 5 10-15,0 2 9 0,0-2-2 16,0 2 0-16,0-2 9 0,0-1 4 0,0-2-1 16,0 0 0-16,0 0-12 0,0-2-49 15,0 0-79-15</inkml:trace>
  <inkml:trace contextRef="#ctx0" brushRef="#br0" timeOffset="161876.25">22598 3112 0 0,'0'1'104'15,"-2"-1"-29"-15,2 0-46 0,-4 0 11 16,1 0-11-16,1 0-1 0,2 0-2 15,0 0-10-15,0 0 0 0,0 0-11 16,0 0 0-16,0 0-2 0,0 0 5 16,-2 0-3-16,2 0 4 0,-2 0 1 15,2 0 1-15,-2 0-1 0,2 0 1 16,0 0-5-16,-2 0-1 0,2 0-3 15,0-1 3-15,0 1-1 0,0 0-4 16,0 0 0-16,0 0 0 0,0 0 0 0,2-3 0 16,4 3 0-16,3-2 3 0,1-1-2 15,4 2-1-15,3-1 1 0,2 1-2 16,5 0 2-16,10-1-1 0,3 1-1 15,6 1 3-15,5 0-2 0,1 0-1 16,3 0 1-16,-2 3 2 0,-1 1-1 16,-3 0-1-16,1-2 1 0,-1 3 1 15,-3-1 1-15,-2 1-5 0,-3-2 2 16,-3-1 0-16,-2-2 2 0,-2 1-4 15,-2-1 2-15,-6 0 3 0,-1 0-3 0,-5 0 0 16,-1 0-1-16,-5 0 3 0,1 0 1 16,-2 0-4-16,1 0 2 0,-1-1 4 15,-4-1-1-15,3 0-3 0,-7 1 0 16,2 1-1-16,-2 0 1 0,2-2-2 15,-2 2 2-15,0 0-2 0,0 0 0 0,-2 0-1 16,2 0 1-16,0 2 2 16,0 2-1-16,5 0-1 0,-5 0 1 15,4-1 1-15,-2-1 0 0,0 1-2 16,0-2 1-16,-4 0 2 0,4 1 0 0,-2-2-3 15,1 1 2-15,-3-1-1 0,0 0 3 16,0 0-2-16,0 0 2 0,0 0 0 16,0 0 0-16,0 0-3 0,0 0 2 15,0 0 1-15,0 0-3 0,0 0-2 16,0 0 0-16,4 0 1 0,2 0 2 15,0 0-4-15,11 0 2 0,-1-1 2 0,5-3 0 16,6 1-3-16,2 0 1 16,0 0 2-16,-5-2-1 0,3 4-2 15,-2-2 2-15,-4 1 1 0,-1-1-1 16,-1 2-2-16,0 1 2 0,-3 0 0 0,1 0 0 15,-7 0-4-15,-2 0 4 0,1 0 0 16,-7 0-9-16,2 2 0 0,-4 0 4 16,2 0 3-16,0 0-1 0,0 0 0 15,0 0 0-15,0 1 1 0,-2-1 0 16,0-1-1-16,0 2 1 0,0-3 5 0,0 3-4 15,2-1 1-15,-2-2 0 0,2 2-2 16,-2-2 2-16,0 0 2 16,0 1-4-16,2 0 4 0,-2 0-2 15,0-1-2-15,0 0 5 0,0 0 1 0,0 0-2 16,0 0 0-16,0 0 1 0,0 0-2 15,0 0-1-15,0 1 0 0,0 0-2 16,-2 4 1-16,-2 1-1 16,4 2 1-16,-6 4 1 0,4-1 0 0,-2 2-2 15,2 3 0-15,0 3 3 0,-5 2 2 0,5 7-3 16,-2 1-2-16,0 7 4 0,0 2-1 15,0 5-1-15,2 6-1 0,-5 2 3 16,7 3 1-16,-2 4-4 16,2 5 4-16,0 6 8 0,0 2-2 0,0-2-6 15,0-5 0-15,0-4 3 0,0-3-1 16,0 0-2-16,2-1-1 0,1-1 3 15,-3 3 0-15,0-2 0 0,0 1-3 16,-3-1 1-16,-5-2 0 0,0-1 2 16,-2-1 1-16,1-3-1 0,-1-3 4 0,4-1 3 15,0-4-9-15,1 0 5 0,3-4 6 16,0-2-10-16,2-5-2 0,0-1 0 15,0-3 2-15,0-4-3 0,0 2-2 16,0-6 2-16,0 1-1 0,0-3 0 16,2-1 1-16,0-2-2 0,-2-4 2 15,3-2 0-15,-3-3-2 0,0 1 1 16,0-1 2-16,0-1-1 0,0 3-3 15,0-5 2-15,2 3 3 0,-2-1-3 16,2-2-2-16,-2 0 3 0,0-1 1 0,0 0-2 16,0 0-1-16,0 0 3 0,0 0 1 15,0 0-1-15,0 0 0 0,-7 0 0 16,-1 0 0-16,0 0-2 0,-2 0 0 15,-3 0-2-15,3 0 4 0,-5 0-7 16,-1 0 4-16,-5 0-1 0,-4 0 2 16,-4-4-1-16,-2 0-1 0,-6 1-1 15,-6-2 0-15,-7 2-7 0,-6-2 2 16,-10-1-4-16,-2 1 3 0,-11-1-4 15,-3 2 4-15,-5 3-5 0,0 0 13 16,2 1 0-16,7 0 3 0,10-1 6 0,10-1 7 16,18 2-2-16,9-2-7 0,11 0 4 15,7 1-1-15,3-1-4 0,6 2-3 16,0-2 0-16,2 2 2 0,0-1-3 15,2-1-1-15,0 1 0 0,0 0-2 16,0 1-3-16,0 0-11 0,0 0-2 16,6 6-8-16,6 0-20 0,-1-1-29 15,-1-5-94-15</inkml:trace>
  <inkml:trace contextRef="#ctx0" brushRef="#br0" timeOffset="162652.29">22769 3894 4 0,'2'-1'11'16,"0"-3"140"-16,-2-1-85 16,0-1-25-16,0 2 6 0,0 1-6 0,0 0 0 15,0 1-12-15,0 0-5 0,0 2 0 16,0 0-3-16,0 0-3 0,-2 0-8 15,0 0-3-15,-4 9-1 0,-2 8 0 16,-2 5 0-16,-1 5-1 0,1-1-1 16,0-1 1-16,1-1-4 0,3-1-1 0,2-1 1 15,0-2 0-15,4-1-1 0,0-2-1 16,0-1 2-16,0-4 1 0,2-1-3 15,4-5-1-15,4 0-2 0,1-3-11 16,3-3-7-16,3 0-13 0,-5 0-9 16,3-3-18-16,-1-8-37 0,-4-3-72 15</inkml:trace>
  <inkml:trace contextRef="#ctx0" brushRef="#br0" timeOffset="162980.31">22804 3777 37 0,'-4'-14'191'15,"0"5"-137"-15,2 2 5 0,2 4-16 16,-2 2-9-16,2 1 1 0,0 0-7 15,0 0-27-15,0 9 0 0,2 5 8 16,6 3 2-16,3 3-5 0,3 1-2 16,-1 0 0-16,3 1-2 0,1 3-1 15,-1 2-1-15,-1 0 2 0,-3 1 1 16,3 0-3-16,-3 0 0 0,0 1 1 15,-3-2 1-15,-5-1-2 0,0-3-5 0,-4-3 0 16,0-6 7-16,-6-3-3 0,-5-1 1 16,-3-4 0-16,-3 1 6 0,-5-5-3 15,-1-1 1-15,-2-1 7 0,0 0 4 16,0 0-1-16,3 0-2 0,1 0-1 15,7-1-6-15,1-1-2 0,7-2-2 16,4 2 2-16,2 2-1 0,0-1-5 16,0 0-4-16,4 1-8 0,11 0-4 15,5 0-18-15,1 1-19 0,2 1-48 16,-7-2-119-16</inkml:trace>
  <inkml:trace contextRef="#ctx0" brushRef="#br0" timeOffset="163416.34">23053 4182 28 0,'0'0'164'0,"4"-1"-91"0,-2-7-37 0,0-3 16 15,0-2-7-15,4 0-7 0,2-5-9 16,3-2-5-16,1 1-2 0,0-4-7 16,5 3-4-16,0-4-3 0,1-3 2 15,7-3-7-15,0-2-3 0,-2 1 1 16,-3 2 1-16,-3 5-1 0,-7 3-1 0,-2 7 2 15,1 6-1-15,-7 4-1 0,0 4 1 16,-2 0 1-16,0 0 2 16,0 0-6-16,0 0-6 0,0 14 5 15,0 5 5-15,0 4-1 0,0 2 0 0,-2 4 0 16,-2 2 0-16,-1 0 0 0,3-3-1 15,-2-2 0-15,0-1 1 0,2-1-1 16,-2 1-1-16,2-2 1 0,0-2 1 16,-2 0 0-16,4-1-2 0,-2-4 1 15,2-2 0-15,0 0-2 0,0-4-2 0,0 0-1 16,0-3-5-16,0-1-6 0,0-3-6 15,0 0 1-15,0-2-4 0,-3-1-10 16,1 0-3-16,-4 0-41 16,0-3-75-16</inkml:trace>
  <inkml:trace contextRef="#ctx0" brushRef="#br0" timeOffset="163613.34">23127 4093 51 0,'0'0'7'0,"0"0"236"0,2 2-199 15,2 1-11-15,2 0 10 0,5 2-13 16,3 0-5-16,-1 0-6 0,3 1-7 15,1-1-3-15,-1 0-5 0,3-1 2 16,-3 0-1-16,1-1-4 16,-3-1-1-16,3 0 0 0,-3 0 1 0,-1 0-8 15,3 1-16-15,-1-2-16 0,3 0-24 16,1-1-59-16,-3 0-12 0</inkml:trace>
  <inkml:trace contextRef="#ctx0" brushRef="#br0" timeOffset="163876.37">23638 4018 27 0,'0'-6'37'16,"4"-3"180"-16,-4 1-178 0,0 1 28 15,-7-2-27-15,-5 3 1 0,0 0-7 16,-5 3-6-16,-4 0-7 0,-3 3-6 15,-3 0-3-15,-4 5 4 0,0 8-1 16,2 1 4-16,-2 5 0 0,8-1-12 0,4 1-3 16,5 1-2-16,6 0-1 0,6 3-2 15,2-1 1-15,2 1-2 0,12 0 2 16,13 0 0-16,8 1-8 0,15-3-8 15,8-1-2-15,8-2-6 0,4-2-42 16,-2-4-7-16,-2-6-102 0</inkml:trace>
  <inkml:trace contextRef="#ctx0" brushRef="#br0" timeOffset="167448.57">24173 4028 33 0,'2'0'-8'0,"-2"0"76"15,2 0 71-15,-2 0-118 0,0 0 11 16,0 0 0-16,0 0-1 0,0 0-5 15,0 0-13-15,2 0-6 0,0-1 0 16,4-1 1-16,1 0 1 0,3 0 2 0,0 2-2 16,5 0 1-16,-5-1 0 0,2-1-4 15,3 2-1-15,1-1 2 0,3 1-3 16,2 0-3-16,1 0 4 0,7 0-2 15,2 0-3-15,9 0 0 0,-3 2 2 16,6 3-3-16,-1 2-1 0,-1 1 2 16,2-2 1-16,-1 2-1 0,-3-2 0 15,0-1-1-15,-1-1 3 0,1 0-1 16,-2-2-2-16,0 0 1 0,0 1 2 15,1-1-1-15,-3 0-2 0,2 0 0 0,-2 0 3 16,4 0-3-16,-1 2 1 0,3-1 3 16,4 1-6-16,1-1 4 0,-1 3 1 15,1-2-5-15,-1 2 6 0,-1 0-5 16,-5 0 2-16,0-1-6 0,-2 0 6 15,-1 0-1-15,-3-1-1 0,2 1 1 0,-8 0 2 16,2-2 0-16,-2 0-3 16,-1 0 2-16,-3-1 1 0,2 0 0 15,-2 4-2-15,1-4 0 0,-3 1 3 16,4-1-2-16,0-1-1 0,2 2 1 0,-3-2 2 15,3 1-2-15,-2 0-1 0,0-1 0 16,0 1 3-16,-3-1-1 0,1 1-2 16,2-1 1-16,-2 1 2 0,-1 0 0 15,3 0-4-15,2 2 3 0,-2-2 2 16,2 0-2-16,-2-1-2 0,-1-1 2 0,3 0-1 15,-2 1 3-15,0-1-2 0,0 0 2 16,2 0-1-16,-1 0-1 16,3 0-1-16,2 2 1 0,-4-1 1 15,-2 0-2-15,-4-1-1 0,-5 2 1 0,-3-1 2 16,-3 0-2-16,-4 0-2 0,3-1 3 15,-1 0-1-15,4 0 0 0,-1 0 1 16,-1 0-2-16,0 0 2 0,3 0-1 16,-5 0-1-16,2 0 2 0,3 0 0 15,1 0-1-15,9 0-2 0,2 0 3 0,-1 0 0 16,-1 3-2-16,-4-1 1 0,-9 0 0 15,0 1 0-15,-5-1-1 0,-1 0 1 16,-2-1 1-16,2-1-2 16,-4 0 2-16,0 0-1 0,2 0-1 0,-2 0 4 15,4 0-2-15,0 0-2 0,2 0 1 16,3 0 2-16,-1 0-2 0,4 0-1 15,-1 0 0-15,5 0 3 0,5 0-2 16,6 0-2-16,4 0 3 0,2 0-1 16,-6 0 0-16,-2 0-1 0,-7 0 2 15,-1 0 0-15,-3 2-1 0,-3 0-1 0,-7-2 1 16,-2 0 2-16,-2 0 0 0,0 0 2 15,0 0 6-15,0 0 1 0,-2 0-7 16,-2 0-6-16,-3 0 3 16,5 0 1-16,2 0-3 0,0 0-3 0,0 0-2 15,0 0 6-15,0 0-1 0,0 3 1 16,0-2 0-16,0 1 0 0,0-1 0 15,2 0 1-15,-2-1-1 0,0 0 0 16,0 1 0-16,0-1 0 0,0 0 0 16,0 0-1-16,0 2 2 0,0 1-2 0,0-2 1 15,0 1 0-15,0-1 0 0,2 1 0 16,-2 1 1-16,0 0-2 0,0-1 1 15,0 2 1-15,0-2-1 0,0 2 0 16,-2 0 2-16,-4 0-2 0,0 2 0 16,-2-1 2-16,4 1-2 0,-3 2-1 15,-1 0 1-15,2 2 2 0,-2-1-3 16,1 3-1-16,-1-1 2 0,2 2 2 15,-2 1-2-15,-1-2-1 0,3 1 1 16,0-2 2-16,4 2-2 0,-6 0-2 0,4 0 3 16,-1 0 0-16,3-1-1 0,2 2-3 15,0-1 4-15,0 2 1 0,0-2-2 16,0-1 0-16,0 1 0 0,0-3 1 15,0 0-1-15,0-2 0 0,0 1 0 16,0 0 1-16,0-1 0 0,-4 1-2 16,0 1 2-16,4 0 1 0,-4 1-3 15,2 1 0-15,2-2 2 0,-2-1 1 16,2 0-2-16,-4 1-1 0,4 4 1 15,-5 0 2-15,5-1 3 0,-2-1-4 0,-2-2 1 16,2 3 1-16,2 0-2 0,0 2-3 16,0-2 4-16,0-1 2 0,0-2-4 15,0-1 0-15,0-1 1 0,0-1 1 16,0 2-1-16,0-1-1 0,0 3 0 15,0 0 1-15,0 2 0 0,0-1-2 0,0-1 2 16,0 0 2-16,0 0-2 16,0 1-2-16,0 0 1 0,0 1 2 15,0-2-2-15,2-1-1 0,-2-1 1 16,0-3-1-16,0 3 2 0,0-2-2 15,0 4 2-15,-2 1 1 0,2-2 0 0,-2 1-2 16,0-1 1-16,2 0 0 0,-2 1-1 16,0 1-1-16,2 1 1 0,0 2 1 15,0-1 3-15,0-1-3 0,0 2 0 16,0-2-1-16,0 2 2 0,0 1 2 15,0-2-3-15,0 1 3 0,0 0-3 0,0 0-2 16,0-3 2-16,0 1 1 16,0 0-2-16,0-1-1 0,0 1 2 15,0-1-2-15,0-1 2 0,0-2 0 16,0-1-3-16,0 2 5 0,0-1-4 0,-2 1 0 15,2 1 2-15,0-3 1 0,-2 0-2 16,2-1-1-16,0 1 1 0,0 1 2 16,0 2-3-16,-2-1 0 0,2 2 2 15,-2-2 0-15,2-2-1 0,-2 0-1 16,0 0 2-16,-5-2 1 0,1 0-2 0,4 0 0 15,-4 0 2-15,2-1-1 16,0 0-2-16,2 0 0 0,-1 2 2 16,1 1-1-16,2 1-1 0,-2-1 0 15,2-2 1-15,0 1 2 0,0-1-3 0,0 2 0 16,-2 0 1-16,2 4 2 0,-6 1-2 15,4 1-2-15,-4 2 4 0,4-1-2 16,-2 0 0-16,-1 1-2 0,3 1 4 16,-4-1 0-16,6-2-3 0,-2-2-1 15,-2 1 4-15,0 0-1 0,2-3-1 0,-2 0-2 16,2-3 3-16,2-1 0 0,0-1-1 15,0 0-1-15,0-2 1 0,-5 1 2 16,5-1-2-16,-2 0-1 16,2-1 1-16,0 2 2 0,0-1-3 0,0-1 0 15,-2 1 2-15,2-1 0 0,0-1-2 16,0 1 0-16,0 0 1 0,0 2 2 15,0 1-3-15,0-1 0 0,-2 0 2 16,-2 4 0-16,0 4 0 0,0 2-3 16,0 2 12-16,-2-2-7 0,3-1-4 0,-1 1 0 15,2 0 3-15,0 3 0 0,-2-2-4 16,2-2 1-16,0-2 2 0,-2-2 0 15,0-2 0-15,2-1-2 0,-3 4 2 16,3-3-2-16,2 1 1 0,-2-2 0 16,2-2-1-16,0 1 3 0,-4-2-3 15,4 4 0-15,0-3 2 0,0 0 0 16,-2 0-1-16,2-3-1 0,0 2 2 15,-2-1 1-15,2 2-3 0,-4-1 0 16,2 1 2-16,0 0 2 0,2-1-5 16,0-1 1-16,-4 1 2 0,4 4 1 0,-4-1-4 15,4 1 1-15,-5 2 2 0,1-4-1 16,4 3 0-16,-4-3-1 0,0 2 2 15,2-2 1-15,-2 2-2 0,2-2-2 16,0 0 2-16,2-1 2 0,0-2-4 16,0 2 0-16,-2-4 2 0,2 1 1 15,0-1-3-15,0 0 1 0,0 0 2 16,0 0 2-16,0 0-3 0,2-1-2 15,6-4 1-15,0 1 0 0,-2 0 3 16,1 0-4-16,-1 2 0 0,0 0 2 0,-2 1-2 16,0 1 0-16,0 0 1 0,5 0 1 15,-5 0-1-15,2 0-1 0,0 0 2 16,2 0 1-16,1 0-2 0,-1 0-1 15,4 0 2-15,3 3 1 0,-3-2-1 16,5 4-3-16,-3-3 2 0,3 1-3 16,-1-1 3-16,-3-1-1 0,1-1 1 15,-3 0 1-15,1 3-1 0,-4-2 1 16,3 0 0-16,-5-1 1 0,0 0-2 15,2 0 1-15,3 0 0 0,7 0 1 0,1 0-2 16,1 0 0-16,3 1 2 0,-4-1-1 16,-1 0-1-16,3 1 2 0,0-1-2 15,-3 1 2-15,-1 1-2 16,-7-2 3-16,-4 1-2 0,-4-1-2 0,-2 0 3 15,0 0-1-15,0 0 0 0,7 3 1 0,-5-3-3 16,6 1 2-16,0 3 2 16,5-2 1-16,1 5-4 0,3-1 3 15,5 2 5-15,-3-2-6 0,-4 2-1 16,-1-3-1-16,-4 1 1 0,-1-1 1 0,-5-3-2 15,-2 0 1-15,-2-2 2 0,0 0 2 16,0 0-2-16,0 0 2 0,0 0-4 16,0 0 0-16,0 0 2 0,0 0-3 15,4 0 0-15,-2 0 0 0,6 0 2 16,-2 0-1-16,3 0 2 0,3 1-4 0,3-1 2 15,-1 1 1-15,1-1 6 0,-7 0-6 16,-4 0-2-16,-2 0 3 16,0 0 5-16,-2 0-4 0,0 0-3 15,0 0 0-15,0 0 3 0,0 0-3 0,0 0-3 16,0 0 2-16,0 0 1 0,2 0 0 15,0 0-1-15,-2 0 0 0,0 2 2 16,0-2 0-16,0 0-3 0,0 0 2 16,0 0 2-16,0 0-1 0,0 0-1 15,0 0 2-15,0 0 0 0,0 0-1 16,0 0-4-16,0 2-20 0,-8 1-39 0,-7-3-49 15,-1-1-295-15</inkml:trace>
  <inkml:trace contextRef="#ctx0" brushRef="#br0" timeOffset="168229.62">27133 6170 9 0,'0'0'12'15,"2"2"-10"-15,2 0 0 0,2-1 7 16,-1 0-3-16,-1 0 0 0,-2-1 6 15,0 2 45-15,0-2-26 0,2 0 18 0,-4 0-3 16,2 0-5-16,2 0 0 0,0 0-9 16,3 0-8-16,-1 0-7 0,2 0-5 15,0 0-4-15,3 0 1 0,-1 0-5 16,2 0-1-16,5 0 4 15,-3 0-6-15,1 3 2 0,-3 1 0 0,1 3 0 16,-1-2 3-16,-2 0-3 0,3 1 1 16,-3-1 0-16,0 1 7 0,-1 1 4 15,-3-3-11-15,0 2 7 0,-2-1-5 16,0 3-1-16,-4-2-1 0,0 3 6 15,0 0 4-15,0 1-3 0,-10 1-4 0,-2 2 1 16,-7 2 0-16,-4 1-4 0,-1 1-3 16,-3 1 2-16,-4 2-1 0,2-1-2 15,2 1 0-15,2 2 2 0,4-3-2 16,7 2-5-16,4-2-13 0,5-2-23 15,5-1-35-15,0-11-126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09:54:45.12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2671 838 33 0,'0'-4'177'0,"0"2"-141"16,0-2 15-16,0 2-1 0,0-2-7 15,-2 0-6-15,-2 2-6 0,1-1-4 16,-3-1-2-16,4 2-4 0,0 0-7 0,0 1 0 15,2 0-1-15,-2 1-1 0,0-1-4 16,2 1-3-16,0 0-2 0,0 0-4 16,-2 2 0-16,2 9 2 0,-4 4 1 15,2 4-2-15,2 2 1 0,-4 7 1 16,1 3 1-16,-1 5-1 0,4 7 0 0,0 5 3 15,0 4 1-15,0 6-3 16,-4 1 2-16,4 5-1 0,-2-3 2 16,2-1-5-16,0-1-1 0,0-4 3 15,0-3-1-15,0-5-1 0,0-4-1 0,0-8 0 16,0-7 3-16,0-4-2 0,0-10 1 15,0-3 1-15,0-7-1 0,0-1 0 16,0-3 3-16,0 0 7 0,0-8-5 16,-2-12-6-16,2-8-1 0,-2-8 3 15,2-9-2-15,0-5-2 0,0-8 3 16,2-8-1-16,-2-10 1 0,0-8-4 0,0-9 2 15,0-5 2-15,0-2-4 16,0 4 1-16,4 7 0 0,2 11 2 16,5 14-2-16,1 13-1 0,3 15 1 15,1 9 1-15,5 9-1 0,-1 2 0 0,7 6 0 16,2 5 1-16,4 5-2 0,2 0 0 15,-1 8 0-15,-1 10-4 0,-2 6-5 16,-2 6-5-16,0 4 2 0,-5 2 7 16,-3 7-5-16,-2 0 4 0,-5-1 0 15,-6 2 1-15,-6-6 2 0,-2 1 5 0,-2-6 0 16,-8-3 0-16,-4-4 2 0,-3-4-1 15,-2-4 5-15,1-3 4 16,-5-2 3-16,0-3-3 0,3-2-1 16,-3-4-2-16,6-3 0 0,1-1-8 0,3 0 4 15,-1-3 1-15,4-6-4 0,3 3-1 16,-1-2-1-16,8 2-3 0,-2 2-14 15,2 1-10-15,0 1-11 0,6 2-30 16,5 0-21-16,-3 0-57 0,2 3-97 16</inkml:trace>
  <inkml:trace contextRef="#ctx0" brushRef="#br0" timeOffset="704.04">3446 923 23 0,'0'-8'249'16,"0"3"-191"-16,0 3 6 0,0-1-5 0,0 2-19 16,0 1-14-16,0 0-10 0,0 15-12 15,0 12 4-15,0 9 8 0,-2 6-2 16,-4 7-5-16,-1 1 3 0,5 2-3 15,2 1 7-15,0-4-5 0,9-4-7 16,11-6 2-16,7-5-2 0,2-9-3 16,6-4-1-16,0-8-1 0,5-6 5 15,-3-6-3-15,-2-1-1 0,-2-5 1 16,-4-9 1-16,-2-2-2 0,-6-3-2 15,-9-1 1-15,0-1 4 0,-1 2-3 0,-5 1 0 16,2 0 2-16,-4 5 0 0,5 2-2 16,-7 4 0-16,0 3 0 0,2 4 0 15,2 0-4-15,0 0 1 0,3 3 2 16,-1 7 2-16,4 4-1 0,-1 0-1 15,7 1 2-15,1-1 0 0,3-3-2 16,3-3 0-16,-2-2 2 0,8-4 0 16,-2-2-1-16,2 0 0 0,0-8 0 15,-2-6 2-15,0-4-2 0,-4-5 0 16,-3-2 2-16,-5-5 0 0,-7 2-1 0,1-5 2 15,-7-1 3-15,-2-2 2 0,-2-2 0 16,-4-2-1-16,-9-1-2 0,-1-2-2 16,-3 0-1-16,-3-1-1 0,-1 6-1 15,0 4 3-15,5 11-4 0,1 9 0 16,7 7 2-16,4 7-1 0,2 0-3 0,2 13-10 15,0 6-3-15,6 6-18 16,4 1-16-16,5 5-12 0,-1-2-24 16,-3-1-96-16</inkml:trace>
  <inkml:trace contextRef="#ctx0" brushRef="#br0" timeOffset="1380.07">4725 850 291 0,'3'-11'50'0,"-1"3"2"16,0 3-5-16,-2 1-8 0,0 4-4 16,4 0-14-16,-4 0-15 0,4 15 1 15,0 8 11-15,-4 9-5 0,0 9 8 0,0 5-5 16,-4 5 0-16,-4-1 2 0,1 2-1 15,1-6-8-15,6-5 0 16,0-6-4-16,0-10 0 0,6-8 2 16,5-8-1-16,5-6-4 0,1-3 2 0,6-9-1 15,10-12 1-15,2-11-3 0,4-6 1 16,-2-8 0-16,5 0-2 0,-7-4 2 15,0 1-1-15,2 1-1 0,0-1 0 16,-2 4 0-16,-1 6 2 0,-3 7-3 16,-9 8 1-16,-3 9 1 0,-9 8 0 0,-6 6-1 15,-4 1-1-15,0 10 3 0,0 15 1 16,0 8 1-16,-8 9-2 0,-2 4 2 15,-3 0-2-15,9 0 2 16,2-5-1-16,2-5 3 0,4-6-3 0,13-7-2 16,6-7 1-16,5-7 0 0,6-9-2 15,5 0 2-15,6-16 1 0,5-10-1 16,2-6-4-16,3-7 3 0,-5 0-2 15,-2-4 3-15,-7 0-1 0,-2 0-3 16,-6 1 2-16,-4 6 1 0,-8 4-1 0,-3 8-2 16,-7 10 4-16,-7 6-2 0,-2 7-2 15,-2 1 4-15,0 11-6 0,-2 12 4 16,-8 13 2-16,-7 7-1 0,3 7-1 15,-1 5 0-15,1 3 3 0,3 2-3 16,5-2 2-16,6-1-1 0,0-4 1 16,8-3-4-16,11-3 1 0,4-2-2 15,4-1-10-15,-1-5-9 0,8-1-20 16,-3-3-9-16,4-4-20 0,-4-1-28 15,-4-6-74-15,-5-2-118 0</inkml:trace>
  <inkml:trace contextRef="#ctx0" brushRef="#br0" timeOffset="2252.12">2671 2154 81 0,'2'1'-9'16,"0"-1"172"-16,2 0-130 0,-2 0 1 15,6 0 12-15,3 0-12 0,3-1-2 16,1-4-8-16,5 0-9 0,5 1-2 16,4-1-1-16,10 0-3 0,3 0-4 0,9 1-2 15,9-4-6-15,13 0 23 0,18-4-10 16,8-3 0-16,14 0-5 0,12-2-2 15,9 1-2-15,6 3 7 16,3 2-4-16,8 4 4 0,4 0-5 0,10 2 1 16,7 0-1-16,0 4-1 0,-3 1 4 15,-8 0 1-15,-4 6 2 0,-10 6-7 16,-15 5 4-16,-14 0 0 0,-19 1-1 15,-16 2 4-15,-15-3-10 0,-12-1 2 16,-14-6-2-16,-9-2 1 0,-17-2-1 0,-6-4 2 16,-10-2-2-16,0 0 13 0,-6 0 1 15,-6 0-10-15,-7-1-3 0,1-3-1 16,3 3-6-16,3-1 1 0,8 0-9 15,2 0-13-15,2 1-16 16,0-5-47-16,-5-1-155 0</inkml:trace>
  <inkml:trace contextRef="#ctx0" brushRef="#br0" timeOffset="3737.21">7867 1334 14 0,'-4'0'205'0,"-2"0"-156"16,0 0 1-16,2 0 6 0,0 0-15 16,4 0-12-16,-4-2 3 0,4 1-11 15,0 1-12-15,4-1-9 0,8 1 14 16,7-5 6-16,3-2 1 0,7 0-4 15,2-2 3-15,7 1-2 0,1 1-4 16,2 1-3-16,-2 0-4 0,-3 4-7 16,-5 1 1-16,0 1 1 0,-9 0 1 15,-1 0-3-15,-2 0-2 0,-9 5-3 16,-2 2-8-16,-2-1-2 0,3 0-10 0,-1 1-8 15,-2-1-9-15,7-1-32 0,-11-5-50 16,2 0-197-16</inkml:trace>
  <inkml:trace contextRef="#ctx0" brushRef="#br0" timeOffset="4642.26">10356 1003 64 0,'0'-5'26'0,"0"1"95"0,0-2-86 15,0 3 11-15,0 2 8 0,0 1-16 0,0 0-8 16,0 0-10-16,-2 0-9 0,0 15 0 15,0 12 7-15,-4 6 0 16,0 9 0-16,-1 4-2 0,3 6-3 0,-4 5-1 16,2 3 7-16,0 0-5 0,-1-3-8 15,5-4 0-15,-2-6-2 0,4-6 2 16,-2-8-3-16,-2-11-2 0,4-6 3 15,-2-8 2-15,2-4-2 0,0-4 3 16,0 0 10-16,-2-11 9 0,2-14-15 0,-2-10-2 16,2-13-1-16,0-5 4 15,0-9-4-15,6-7-4 0,2-5 2 0,3-9-2 16,1-7-1-16,-2-6-4 15,3-7 2-15,-3-4 0 0,5-2-2 0,-1 5 0 16,7 8-1-16,1 18 1 0,3 16 1 16,0 19-3-16,0 16 3 0,2 11 0 15,-2 12-3-15,1 4 0 0,3 4 3 16,2 16 0-16,0 9-3 0,-2 6 2 15,6 8-4-15,-10 5-1 0,-2 4 0 0,-6 1-2 16,-5 2 6-16,-8-1 0 0,-4-2-1 16,0-5 1-16,-4-3 3 0,-13-8 0 15,-1-1-1-15,-7-6-1 0,0-5 2 16,-2-5 2-16,0-2-3 0,-4-5 0 15,3-5 1-15,1 1 1 0,0-6-2 16,6 2-1-16,5-4 1 0,3 0 2 16,3 0-5-16,2 1-9 0,3 4-16 15,5 1-17-15,0 8-13 0,0 1-11 16,11 4-32-16,-5 0-82 0</inkml:trace>
  <inkml:trace contextRef="#ctx0" brushRef="#br0" timeOffset="5909.33">10898 1309 140 0,'0'-2'62'0,"0"-2"-32"16,0 0 14-16,0 0-6 0,-2-1-5 16,2 0-1-16,-2 1-3 0,2 1-6 15,-4 0 1-15,4 0-3 0,-2 1-4 0,2-1-1 16,0 2 3-16,0-1-3 0,0 2 2 15,0-3-6-15,0 3 0 0,0 0-2 16,0 0 1-16,0 0-8 0,0 0-2 16,-3 3-1-16,-3 8 2 0,4 4 0 15,-4 3 0-15,4 2 1 0,0 4 0 0,-4 4-3 16,6 6 2-16,-4 2 1 15,4 2 5-15,0-4-3 0,0-3-3 16,10-4 1-16,2-5-2 0,5-2-1 16,3-7 0-16,3-5 2 0,2-8 6 0,2-1-3 15,0-17-1-15,4-8 0 0,-2-4-1 16,0-5-2-16,-5-3-1 0,-1-1 3 15,-6 1 1-15,-3-1-2 0,-3 3 0 16,-7 6 1-16,2 3-1 0,-6 8-1 16,0 7 1-16,0 5 2 0,0 5-4 0,0 2 2 15,0 0-3-15,-2 7 0 16,-4 13-1-16,4 6 0 0,2 3 2 0,-3 2 0 15,3 0 0-15,0 1 0 16,3-5 0-16,7 0 0 0,6-5-2 0,1-2-1 16,2-5 4-16,5-4-1 0,-1-6 0 15,4-5-1-15,-2-1 1 0,0-15 2 16,4-8 1-16,-3-8-3 0,10-7 0 15,-3-5 3-15,-2-3-2 0,0-4-1 16,-5 0 1-16,-1-3 4 0,-2-3-1 0,-2-2-3 16,-9-7 0-16,1-4 0 0,-5 4-1 15,-4 1 1-15,0 13-2 0,-4 13 2 16,0 15-1-16,0 12 0 15,-6 10-1-15,0 2 4 0,-5 9-4 0,1 17-2 16,-5 10 2-16,3 11 2 0,-4 8-1 16,1 10-1-16,-4 8 1 0,1 3 2 15,5 1-1-15,1-4-2 0,10-6-2 16,2-7 0-16,14-8-1 0,9-11 1 15,6-10 3-15,4-8 0 0,4-10 0 16,1-8-1-16,1-5 1 0,-2-2 1 0,0-17 0 16,-6-5-1-16,0-1 1 15,-8-3-2-15,-2 3 4 0,-7 0-3 0,-3 3 1 16,-1 2 1-16,-2 3-2 15,-2 6 0-15,1 3-1 0,-3 6 1 0,0 1-1 16,0 1-3-16,0 2 2 0,0 8 0 16,0 10 1-16,-2 1-2 0,1 4-2 15,-1 3 1-15,0-3-1 0,2 2 1 16,2-1 1-16,-4-2 2 0,-2-1 1 15,0 1 0-15,-8-2 0 0,-5-1 2 0,-3-2-1 16,-1-3-1-16,-1-3 1 0,-1-3-1 16,3-4 2-16,-1-3-1 0,7-1 1 15,-3-2 0-15,7 0-1 16,2 0-1-16,4 0 0 0,0-1-3 0,4-6-9 15,11 0-6-15,1-1 6 0,7 1-1 16,0 3-6-16,3 1-1 0,3-1-2 16,7-1-1-16,3-1 5 0,4-1 8 15,5-1 8-15,3-3 3 0,5-4-1 16,0-2 2-16,2-4 6 0,-4-3 5 0,-3-1 0 15,-11-3-2-15,-11 0-8 0,-13-2 2 16,-8 3 0-16,-8 1-1 0,0 3 7 16,-16 2 5-16,-9 5-1 0,-4 4-3 15,-8 5 0-15,0 7 3 0,-3 0-2 16,1 7-3-16,6 8 4 0,6 7 4 0,4 4-1 15,7 6-3-15,8 5-8 16,6 1-2-16,2 3-4 0,18-4 1 16,11 1-1-16,10-3 2 0,11 0-1 15,12-3-2-15,12-6-6 0,19-3-4 0,9-7-24 16,7-3-7-16,5-2-18 0,0-4-20 15,1-7-64-15,1 0-172 16</inkml:trace>
  <inkml:trace contextRef="#ctx0" brushRef="#br0" timeOffset="6920.39">14172 1212 2 0,'2'-10'174'0,"0"2"-128"0,-2-1 16 16,0 4-1-16,0 0-2 0,0 5-6 16,-2 0-15-16,-4 13-20 15,2 12-5-15,-4 8 7 0,1 8-1 16,3 2-7-16,-2 2 1 0,6 1 0 0,0-2-1 15,0-4-4-15,10-6 3 0,9-6-6 16,2-6 0-16,1-5-3 0,3-4-1 16,2-9-1-16,-2-3 3 0,0-1-1 15,-3-5-1-15,-3-9 1 0,-2-3 0 16,-5 0 1-16,0-3-3 0,-3 2 0 0,-1 0 0 15,-2 3 0-15,0 5-2 0,-4 1 2 16,3 6 0-16,-3 1-3 0,2 2-1 16,0 0 1-16,2 0 0 15,0 5 1-15,3 6-2 0,1 2 3 0,2-1 1 16,-1 0-1-16,3 0-2 0,3-2 4 15,1-4-2-15,3-1 1 0,0-5-2 16,-3 0 2-16,1-2 2 0,1-10-2 16,1-4 1-16,-4-4 0 0,1-4 2 15,-5-3-2-15,-1-2 2 0,-4 0 3 16,-3 2-1-16,-5 1 1 0,0 1-1 0,0 1 3 15,-7 1-3-15,-1 1-1 0,-2 2-1 16,-1 1 0-16,3 3-2 0,0 3-1 16,4 6-1-16,4 3 1 15,0 4-1-15,0 0-13 0,0 13-11 0,2 6 0 16,6 4-15-16,4 4-23 0,-1-3-45 15,-1-3-101-15,0-2 14 0</inkml:trace>
  <inkml:trace contextRef="#ctx0" brushRef="#br0" timeOffset="7101.4">15121 1221 455 0,'-2'0'34'16,"-8"0"-30"-16,-1 8 9 0,1 6 23 15,0 4-8-15,1 2-4 0,-1 3-9 16,6 3-8-16,2 1-5 0,2 1 0 15,0-2-2-15,0-1 0 0,10-1-12 16,5-2-25-16,1-3-18 0,7-7-42 16,-2-8-49-16</inkml:trace>
  <inkml:trace contextRef="#ctx0" brushRef="#br0" timeOffset="7540.42">15505 1326 0 0,'-14'-6'282'0,"-3"1"-262"0,1 4 22 15,4 0 13-15,-3 1-15 0,5 0-6 16,1 4-12-16,1 7-14 0,2 8-4 0,0 4-1 16,0 2 2-16,-3 6-1 0,3 0-2 15,4 2 2-15,2-3-1 0,0-2-5 16,0-5 2-16,8-5 2 0,3-7-1 15,5-3-1-15,7-6 0 0,-2-2 3 16,12-4-2-16,0-16 1 0,4-9 1 0,2-6 3 16,-2-7-5-16,-1-3-2 15,-1-5 5-15,-2 3 7 0,-6-7-2 16,-5 1-2-16,-7-3 1 0,-3-3-2 15,-8-1 1-15,-2-2-7 0,-2 3 3 16,0 3-1-16,0 10-1 0,-8 14-1 0,-2 11 9 16,2 12 3-16,-3 8 2 0,3 1-3 15,0 11-8-15,-1 14 1 0,-1 8 2 16,0 12-1-16,2 7-1 0,-3 6-1 15,-1 4 2-15,-3-1-4 0,1 0 0 16,6-2 3-16,3-5-2 0,5-3-3 0,0-8-3 16,13-5-6-16,5-5 0 15,7-6-10-15,2-4-10 0,6-5-7 16,2-4-8-16,0-9-25 0,3-5-76 15,-7 0-137-15</inkml:trace>
  <inkml:trace contextRef="#ctx0" brushRef="#br0" timeOffset="8228.45">16059 1496 64 0,'0'0'218'0,"-2"0"-194"16,2 0 17-16,0-4 10 0,2-7-15 16,7-4 3-16,3-4-9 15,1-3-13-15,3-4 2 0,3-7-5 16,1-5 3-16,1-2 2 0,-2-6-4 0,-3-2 1 15,3-4-2-15,-3-3-4 0,-1-6-6 16,-1-4-3-16,-1-3-1 0,1-3 0 16,-1-1-1-16,1 7 2 0,-4 11-3 15,1 19 0-15,-5 17 1 0,-4 13 2 16,-2 5 1-16,0 3-6 0,-4 18 0 0,-7 13 3 15,-1 12 3-15,4 9-1 0,0 6-1 16,-3 4 0-16,1 6 2 0,-3 2 0 16,5 2-3-16,4-3 2 15,4-4 1-15,2-7-2 0,13-9-2 0,3-8 2 16,5-10 2-16,4-9-2 0,0-7-1 15,2-8 2-15,-3-6 1 0,3-4-2 16,0-6 2-16,2-12 0 0,0-9 2 16,-2-4-1-16,-2-8-3 0,-4-1 3 15,0-4 2-15,-7 1 1 0,-3-3-1 0,1 1 0 16,-6-2-3-16,1-3 2 0,1-3-4 15,-2-4 0-15,9-4 1 0,-3-1-1 16,3 2-1-16,-5 8 1 0,5 11 0 16,-7 14 0-16,-4 14-1 0,-4 9 0 15,-2 4 1-15,4 0-1 0,-2 8 0 16,3 15 0-16,1 13 4 0,-6 9-1 15,0 13 1-15,-2 8-3 0,-11 10 2 16,-7 6 1-16,-5 5-3 0,-2 4 0 16,-2-1 3-16,6-4 0 0,3-7-3 15,9-8 1-15,9-12 2 0,2-10 1 0,2-14-1 16,13-11-1-16,3-9 1 0,5-11-1 15,4-4-1-15,0-11-1 0,10-12 3 16,-4-5-1-16,0-5-3 0,-4 1 1 16,-4 0 0-16,-2 3-1 0,-5 8-1 15,3 4 0-15,-9 6 2 0,3 7 1 16,-7 0-4-16,0 4 1 0,1 0 2 15,-5 0-1-15,4 9-1 0,0 0 1 16,3 1-3-16,1 0-7 0,3 0 5 16,1 0-11-16,-1-1-12 0,-3-2-2 0,-4-2-12 15,3-3-11-15,-3-2-19 0,-4 0-66 16,-4-7-104-16</inkml:trace>
  <inkml:trace contextRef="#ctx0" brushRef="#br0" timeOffset="8590.49">16446 989 257 0,'8'-15'54'0,"1"1"10"15,-1 3-6-15,8-2-18 0,3 1-6 16,6 1 3-16,4 1-13 0,2 6-9 15,2 3-9-15,0 1-1 0,-4 0-5 0,2 3-6 16,-2 8-15-16,-7-1-23 0,-3-1-45 16,-17-4-113-16</inkml:trace>
  <inkml:trace contextRef="#ctx0" brushRef="#br0" timeOffset="8989.51">15146 987 88 0,'8'-3'270'16,"0"0"-263"-16,3 3-9 0,-1 0 2 16,2 3-2-16,7 7-19 0,2-1-35 15,-3-4-54-15</inkml:trace>
  <inkml:trace contextRef="#ctx0" brushRef="#br0" timeOffset="10005.57">18681 1144 275 0,'0'-2'32'15,"2"2"-11"-15,-2 0 0 0,0 12 31 16,0 7-10-16,-4 7-8 0,-5 9-11 0,-3 6 2 16,1 1-2-16,-1-1-10 15,4-4-1-15,4-6 5 0,0-6-4 16,1-6-2-16,3-8-2 0,0-4-4 15,0-7 0-15,5 0-2 0,3-2 9 0,2-12-3 16,7-5-5-16,1-5-1 0,-1-4 0 16,-1-3-1-16,9-3-1 0,-2-5-2 15,6-2 3-15,-2-4-2 0,4-4-1 16,-2 0 1-16,-2-4 0 0,-3 1 1 15,-1 0-2-15,-2 4 1 0,-5 8 0 0,1 11 1 16,-7 14-3-16,-1 8 1 0,-3 7 0 16,-2 10-2-16,-2 14 2 15,2 11 1-15,-4 8 1 0,0 8 1 16,0 0-2-16,0 3 1 0,0-2 0 0,-2 1 1 15,-6-3-2-15,-3-3 0 0,5-6 2 16,0-8-1-16,6-7-1 0,0-11-1 16,2-6 2-16,4-8 0 0,7-1-3 15,-1-10 5-15,9-13 0 0,4-7-2 16,3-6-1-16,6-6-1 0,3-5 2 0,-2-2-1 15,0-1 0-15,0-4-1 0,-2 1 2 16,-4-7-2-16,0 0-3 0,-4-3 1 16,-4 6-5-16,-5 5 2 15,-3 10 0-15,-1 13 3 0,-4 12 2 0,-4 10 3 16,-2 7-6-16,-2 10-4 0,0 16 10 15,0 14 6-15,-10 8-4 0,-2 8 1 16,-1 7-1-16,1 3 3 0,-5 0-1 16,1-2 0-16,-1-1 0 0,5-6 3 15,2 0-3-15,3-8-1 0,7-5-1 0,0-6-3 16,2-6-1-16,11-6 0 0,1-5 1 15,9-8-3-15,2-5-10 0,4-8-5 16,4 0-14-16,2-7-9 0,0-8-16 16,0-4-16-16,5-4-44 15,-5-2-49-15,-4 1-7 0</inkml:trace>
  <inkml:trace contextRef="#ctx0" brushRef="#br0" timeOffset="10293.58">19834 1256 7 0,'0'-9'10'16,"0"-1"187"-16,0-1-119 0,-12 3-36 16,-1 1 26-16,-3 4-26 0,-3 1-2 15,0 2-2-15,-1 0-10 0,1 12-4 0,3 4-4 16,5 6-9-16,1 4-1 0,4 2-3 15,4 2-5-15,2-2 1 0,2 0-2 16,14-4-1-16,1-2 2 0,4-3-1 16,1-3-1-16,9-3 0 0,-2-5 2 15,6-4-1-15,-4-4 0 0,-2 0-1 16,-4-9 0-16,-4-6 1 0,-5-4-1 15,-3-2 1-15,-5-2 2 0,-6-1-2 16,-2-1 1-16,0-2 0 0,-4 1 1 16,-8-2-2-16,-3-1-3 0,-1 3 4 0,-5-2-4 15,4 6 2-15,5 3 2 0,6 8-4 16,4 8-4-16,2 3-7 0,0 0-31 15,8 13 4-15,4 3-1 0,3 4-40 16,-3-5-60-16,1 0-111 0</inkml:trace>
  <inkml:trace contextRef="#ctx0" brushRef="#br0" timeOffset="12265.7">20431 1245 70 0,'-8'-14'176'0,"-4"1"-166"0,-5 3 24 16,1-1 0-16,-5 6-11 0,-2 1 8 15,3 4-7-15,1 0-10 0,-2 2 3 16,5 12-2-16,-1 4 0 0,3 5-4 0,-1 3 2 16,3 5-5-16,2 3-1 15,3 1-3-15,5 3 1 0,2-4-3 16,0-1-3-16,7-4 2 0,7-5 0 15,0-5-1-15,7-7 0 0,0-6 1 0,-1-6 3 16,5 0-4-16,0-13 3 0,6-8 1 16,-4-6 0-16,4-7-2 0,-4-3-1 15,-2-4 0-15,-3-3 3 0,-1-3 3 16,-2-3-3-16,-3-3 3 0,-1-2-1 15,1-2-2-15,-1-4-3 0,1-3 0 0,1 1-1 16,-3 4-1-16,-1 9 0 0,-9 14 1 16,-2 12 2-16,-2 11-1 15,0 8-1-15,0 5 1 0,0 0-4 16,0 10-1-16,-4 13 6 0,-7 6 2 15,1 10-2-15,-2 6 0 0,-3 3-2 0,1 6 2 16,-3 1 0-16,3-1 0 0,3-4-2 16,3-4 0-16,6-5 2 0,2-6-2 15,0-4-1-15,0-4 1 0,10-3 1 16,5-5-1-16,1-5 0 0,3-2 2 15,4-4-1-15,1-6 0 0,5-2 1 0,0 0 1 16,2-10 1-16,-4-3-2 0,2-1-1 16,-6-4-1-16,-2 2 3 15,-9-1-1-15,2-1-1 0,-7 2 5 16,-1 1 5-16,2 0-3 0,-6 2-2 0,0 0 3 15,0 3-4-15,0 2 1 0,-2-1 1 16,0 4-2-16,0 1 2 0,0 1-3 16,0 3 1-16,0 0 0 0,0 0 1 15,-2 0-6-15,-4 12 0 0,-2 5 2 16,0 5 0-16,-1 3 2 0,3 4-2 0,2 1 0 15,-2 1 3-15,4 0-1 0,-2-3-1 16,4-1 0-16,4-3 1 16,12-4-4-16,5-1 11 0,6-9-6 15,4-2-2-15,4-7-1 0,0-1 0 0,4-4 0 16,-4-9-1-16,1-3-1 0,-7-3 0 15,-7-1 1-15,-3-2 1 0,-11-2-3 16,0 0-3-16,-1-1 6 0,-5 2-4 16,-2 3 3-16,2 3-2 0,0 5 1 15,-2 3 1-15,0 5-1 0,0 3-1 0,0 1-1 16,0 0-2-16,0 10 1 0,0 3-1 15,0 3 5-15,0 2 2 0,0-1-4 16,0-1-2-16,4-1 4 16,4-1 1-16,3-4-4 0,5-1 1 0,1-4 1 15,5-5 1-15,1 0 1 0,6-4-2 16,0-10 1-16,2-5 0 0,6-5-1 15,-2-5 0-15,1-3 0 0,-1-3 2 16,-2-4-2-16,-4 0-1 0,-2-4 2 16,-5 1 0-16,-5-3-1 0,-5 1-2 0,1-1 4 15,-5-4-3-15,-2 1-6 0,0 1-2 16,1 6 2-16,-1 7 3 0,-4 12 0 15,-2 10 3-15,0 8 2 0,0 4-3 16,0 1-8-16,0 18-1 16,-13 9 9-16,1 10 3 0,-5 5-1 0,1 7-1 15,-3 5 3-15,-3 1 0 0,1 3-3 16,-2-3 3-16,5-3 0 0,5-5 0 15,5-6-1-15,4-5-1 0,4-6 0 16,0-7 2-16,8-3-2 0,6-4-1 16,5-3 3-16,6-4-4 0,2-2 1 0,4-5-9 15,4-1-3-15,0-2-9 0,2 0-22 16,0 0 7-16,1-3-7 0,-5-3-33 15,2 0-9-15,-2-3 21 0,-4-1-17 16,-2-1 25-16,-2-2 41 0,-1 1 29 16,-5-1 3-16,-2-1-4 0,-3 2 36 15,-4-2-1-15,1 2-13 0,-9 0 0 16,0 0 1-16,-2 0-6 0,0 1 1 15,0 1-5-15,-4 0-7 0,-5 3-1 16,1-2 0-16,0 3-2 0,0 1-3 0,-3 1 6 16,3 3-3-16,-4 1-1 0,-3 0-2 15,3 0 1-15,-5 7-2 0,-4 6 2 16,3 5-1-16,-7 6 0 15,0 4-2-15,0 5 0 0,1 0-2 0,3 3 0 16,-2-1 2-16,9 0-4 0,3-1-3 16,7-4-1-16,4-3 0 0,7-4-2 15,9-2 0-15,5-6 2 0,6-4-2 16,8-6 2-16,2-5-1 0,4 0 0 15,-1-12 1-15,-5-5-1 0,-2-1-2 0,-4-4-1 16,-4-2 1-16,-3 0 0 0,-5-4-5 16,-5 1 5-16,1 1 0 0,-9 1-2 15,2 4 1-15,-4 7 2 0,-2 3 0 16,0 5 0-16,0 3 0 0,0 3 0 15,0 0-1-15,0 0-3 0,0 12-2 0,0 2 6 16,-6 5 0-16,2 2 0 16,4-1 0-16,-2 3-1 0,2-1 1 15,0-1-4-15,6 0-2 0,10-4 0 16,7-3 5-16,0-2-11 0,2-5-2 0,-1-5-2 15,1-2 0-15,0-1 2 0,0-11-6 16,0-5-3-16,-3-6 4 0,-5-4 0 16,-3-3 4-16,-5-3 10 0,1-2 3 15,2-4 0-15,-1-3 0 0,1-1-1 16,1-5 1-16,3-4-5 0,3-6-10 0,-1-3-17 15,7-3-22-15,-4-6 4 0,2 3 3 16,-3 4 10-16,1 10 32 16,-11 11 16-16,-2 11 17 0,-8 9 18 15,0 8 1-15,0 5-3 0,0 5-9 16,0 4-10-16,0 0-6 0,0 0-8 0,0 0-6 15,-2 0-4-15,-4 10 2 0,0 1 4 16,2 1 1-16,-4 1-1 0,-3-1 3 16,3 2-2-16,-4 3 3 0,1 2 2 15,3 4 3-15,0 2 0 0,2 4-5 16,1 0-1-16,1 1 3 0,-2 2-6 15,0 2 1-15,-2 2 1 0,1 1-1 0,1 0-3 16,0 2 0-16,-2-1 0 16,-1 0 1-16,1 2-2 0,2-2 0 15,4 1 0-15,-2-2 0 0,4-1 0 0,0-3-1 16,0-6 0-16,0-5 0 0,0-5 0 15,0-5-1-15,0-7 0 0,0-2-1 16,0-3 2-16,0 0 2 0,0 0 6 16,0-14-4-16,4-2-5 0,2-5-2 15,-2 0-2-15,2-5 1 0,3 0-3 0,-3 1 2 16,4-1-2-16,1 0 4 0,-1 0-3 15,4 4 2-15,-1 2-7 0,-1 6 8 16,-1 7-1-16,-3 6 0 16,2 1 0-16,-4 0 1 0,5 4 0 0,-3 8 1 15,0 3 2-15,-2 1 2 0,5 2-1 16,1-1 1-16,3 0 1 0,7 1-1 15,-1-3-2-15,2 0-1 0,-3-3-1 16,5-2 3-16,0-3-7 0,2-2-8 16,-2-5-19-16,-5 0-24 0,3 0-40 0,-4-14-72 15</inkml:trace>
  <inkml:trace contextRef="#ctx0" brushRef="#br0" timeOffset="12453.71">23197 1147 424 0,'-6'4'16'0,"-4"6"15"0,1 0 9 15,-5 5 0-15,2-1 7 0,-1 4-23 16,3-1-11-16,4 1-8 0,1 1-4 0,-1 1-1 16,4 2 0-16,2 0 2 0,0-1-2 15,0-2-10-15,8-1-16 0,9-4-12 16,6-3-11-16,6-4 8 0,6-6-94 15,0-1-73-15</inkml:trace>
  <inkml:trace contextRef="#ctx0" brushRef="#br0" timeOffset="12789.73">23513 1278 15 0,'7'-18'24'16,"-5"1"244"-16,-2-3-217 0,0 5-7 15,-2 0 7-15,-2 2 1 0,-7 2-7 16,1 3-13-16,0 3-17 0,-3 3 6 0,-1 2-5 16,-3 0-2-16,3 11-9 0,1 4-1 15,-1 4-3-15,1 5-1 0,5 1 2 16,2 7-1-16,4-3-1 0,2 3-1 15,0-2 1-15,6-2 1 0,4-2-1 16,9-4-1-16,6-3 1 0,2-5 0 16,4-4 1-16,0-7-1 0,0-3 0 15,2 0 3-15,-4-12 0 0,2-5-2 16,-4-5 3-16,-3-2-3 0,-7-4 3 15,-5-1-2-15,-3 1 3 0,-9-1 0 0,0 2-1 16,0-1-1-16,-9 4-2 0,-5 0 1 16,-1 3-2-16,1 4-2 0,4 3 3 15,1 6 0-15,3 4-1 0,4 4 0 16,-4 0-4-16,2 8-1 0,-2 6-2 15,-1 2-5-15,3 3-13 0,4-1-22 0,0 2-15 16,0-6-53-16,0-4-137 16</inkml:trace>
  <inkml:trace contextRef="#ctx0" brushRef="#br0" timeOffset="13161.75">24061 1123 279 0,'6'-4'158'0,"-6"3"-137"16,0 1 2-16,0 0-4 0,0 7 17 0,-8 10 7 15,-4 5-19-15,-3 8-5 0,1 0-3 16,-3 3 0-16,3-3-4 16,1-4-3-16,3-5 2 0,6-6-6 15,4-5-3-15,0-5-2 0,0-3 4 0,8-2-2 16,9 0 0-16,10-6 2 0,12-8 1 15,13-2-5-15,-1 0-1 0,11-2 1 16,-4-1-2-16,-2-1-8 0,-2 2 8 16,-5-1 0-16,-3 6 2 0,-7 2-5 15,-10 5 2-15,-10 4 3 0,-11 2 1 0,-8 0-1 16,0 2 0-16,-8 13 7 0,-5 3 1 15,-1 6-2-15,-5 0 0 16,3 4-2-16,1 2-2 0,-1 2-2 16,7 0-1-16,3-3 2 0,6-1 0 0,0-2-4 15,8-4-8-15,9-2-5 0,2-5-6 16,3 0-13-16,1-8-14 0,-2-2-7 15,-5-5-42-15,-5-3-117 0</inkml:trace>
  <inkml:trace contextRef="#ctx0" brushRef="#br0" timeOffset="13662.78">23394 612 551 0,'-5'0'19'0,"1"-4"-5"0,2 4 0 0,2 0-5 16,0 0-8-16,0 0-8 0,4 1-49 16,5-1-58-16,1 0-280 0</inkml:trace>
  <inkml:trace contextRef="#ctx0" brushRef="#br0" timeOffset="85310.87">2189 4569 55 0,'0'1'226'0,"0"-1"-194"0,0 0 14 15,0 0-1-15,0 0-10 0,0 0-7 16,0 0-7-16,0 0-8 0,0 0 1 15,0 0-1-15,-2 0 3 0,-2 0-1 0,2 0-2 16,2 0-1-16,-2 0 2 16,-2 0-3-16,2 0-3 0,-3 0-4 15,1 0 3-15,4 0 0 0,-2 0-6 16,2 2-1-16,-2 1 0 0,2 3 1 0,0 3-2 15,0 6 0-15,0 1 1 0,0 5 3 16,0 3-4-16,0 3 0 0,0 4 2 16,0 0-1-16,2 3 0 0,2 2-1 15,-2 0 2-15,0-1 1 0,1-2-3 16,-3-6 2-16,0-2-1 0,0-6 2 0,0 0-2 15,0-6 0-15,0-6 5 0,0 0-3 16,0-5 2-16,0-2 1 16,0 0 5-16,0 0 3 0,0-5 3 15,0-6-8-15,-7-7 0 0,1-6-4 16,2-4-3-16,0-4-1 0,0-3 3 0,2-5 1 15,0-9-6-15,-3-4 3 0,3-7 2 16,2-3-2-16,0-1-2 0,0 6-1 16,5 8 1-16,9 10 1 0,0 8 1 15,3 4-4-15,4 5 1 0,-1 5 1 16,3 4 0-16,2 9 0 0,-4 4 2 15,-5 1-1-15,-1 5-2 0,1 10-2 0,-6 3 3 16,1 3-3-16,-3 0-2 16,-4 0 5-16,-4 1-3 0,0-1 2 15,0-1 2-15,-6-1 0 0,-4 1 1 0,-3 1 2 16,-1-3-3-16,-3 3 1 0,1-5-1 15,-1 2 2-15,3-2 1 0,1-2-3 16,5-3 1-16,4-4-1 0,0 0-1 16,4-4-3-16,0 1-1 0,0 1-22 15,2 0-18-15,10-3-12 0,1-2-21 0,3-2-67 16,-1-11-151-16</inkml:trace>
  <inkml:trace contextRef="#ctx0" brushRef="#br0" timeOffset="85562.89">2675 4388 78 0,'2'0'296'0,"-2"4"-261"0,0 8 9 15,-4 4 11-15,0 5-20 0,-3 6 10 16,-1 4-14-16,0 1-7 0,0 1-2 15,-3 0-5-15,5-2-5 0,4-4-7 16,-2-2 0-16,0-3 1 0,4-2-6 16,0-5 1-16,0-2-2 0,0-3 1 15,0-2-2-15,2 0-10 0,8-3-15 16,1-1-18-16,3-4-6 0,3 0-11 15,1 0-61-15,1-11-119 0</inkml:trace>
  <inkml:trace contextRef="#ctx0" brushRef="#br0" timeOffset="85805.9">3229 4431 104 0,'4'-13'199'16,"-4"1"-141"-16,0 1 10 0,-8 1 0 15,-5 0-20-15,-3 5 3 0,1 5-15 16,-1 0-10-16,-3 0-2 0,1 11-9 15,-5 7-8-15,-2 5 2 0,4 7 0 16,3 4 3-16,-1 2-3 0,9 3-5 0,-1-1-3 16,9 2 2-16,2 0-3 0,2-2-1 15,17 1 1-15,8-5-2 0,8-3 3 16,8-7-11-16,7-9-16 15,6-8-1-15,4-5-20 0,0-2-25 0,0-10-49 16,-7-11-182-16</inkml:trace>
  <inkml:trace contextRef="#ctx0" brushRef="#br0" timeOffset="88792.07">1660 3732 45 0,'0'2'23'0,"0"-1"-17"0,0 1 108 15,0-2-33-15,0 0-49 16,0 0 18-16,0 0-12 0,0 0-14 15,0 0 4-15,0 3-14 0,0-2-6 0,0 3-1 16,0 2 4-16,4-1-3 0,2 2-4 16,3-2 5-16,3-2-3 0,4 2 0 15,3-3-2-15,6-1 4 0,0 1-5 16,8-2 0-16,4 0-2 0,6 0 1 15,9 0 1-15,4-3-2 0,4-3-1 0,4 1 1 16,-4-1 1-16,2 0-1 0,4 0-2 16,-4-1 5-16,4 0-1 0,-4 2-1 15,2 0-3-15,-6-1 2 16,0 0 1-16,4 1-3 0,-4 1 2 0,2 1 2 15,-6 1 0-15,-1 2-3 0,-3 0 0 16,-3 0 0-16,-1 0 0 0,-3 0-1 16,1 0 1-16,-3 0 0 0,-2 2 3 15,3-2-3-15,1 0 0 0,-2 0 6 16,3 0-3-16,-3-1 0 0,-1-4-3 15,-3 0 2-15,-2 2 0 0,-2-1-2 0,-4 3-2 16,-2-1 3-16,0-1 0 0,-5 3-2 16,-1-2 1-16,2 0 1 0,0-2-1 15,-7-1 0-15,5 0 0 16,-5 2 1-16,-1-2 3 0,-3 2-3 0,-4-1-1 15,-3 2 1-15,-1 1-1 0,-4 0 4 16,0 1 4-16,0 0 1 0,0 0-2 16,-7 0-3-16,-1 0-4 0,-2 0 0 15,4 0 0-15,-3 1-1 0,1 3 0 16,4 0 1-16,2 0-1 0,-2 0-1 0,2 1 0 15,2 1 2-15,-6 0 0 0,1 2 0 16,1 3 0-16,-2 1 2 0,2 1-1 16,-2 5-2-16,2 3 0 0,-1 4 2 15,-1 4-1-15,0 2 0 0,0 4-1 16,0 3 2-16,1 2 0 0,-1 1-2 15,4 3 2-15,2-1 6 0,0 4-3 16,0 0-6-16,0 2 6 0,0 3-1 16,2 2 3-16,2 5-3 0,3 1 5 15,-3 5-3-15,-4 2 1 0,2 2-1 0,-2 2 2 16,0-1 2-16,0-1-1 0,-2-3-3 16,-2-2-1-16,-1-1 0 0,1-3 2 15,0-2-3-15,4-3 1 0,0 0 2 16,0-3-3-16,0 0-1 0,0-1-1 15,0-5-1-15,-4 1 4 0,0-3-3 16,2-2 0-16,-2-1 3 0,2-2-1 16,-2 0-3-16,1-2 0 0,-1-3 0 15,2-1 2-15,2-2-2 0,0-4-2 16,0 0 4-16,0-3-1 0,0 0-2 0,2-1-1 15,-2-2 4-15,7 1-1 0,-3-2-4 16,0 0 3-16,0 0 2 0,-2-1-1 16,4-4-2-16,-4-2-1 0,2-3 5 15,-2-5-3-15,-2-1-1 0,0-1 1 16,0-2 1-16,0-1 0 0,0 0-2 0,0 0 1 15,0 0 3-15,3 0 0 16,-3 0-2-16,0 0 1 0,0 0-1 16,0 0-1-16,0 0-1 0,-3-4-1 15,-3 3 3-15,4-2-1 0,-4 3-2 0,4-3 1 16,-6-1 2-16,1 2 0 0,-1-1-2 15,-2 1 0-15,0-1 2 0,-3-1 0 16,-1 1-3-16,-3 0 2 0,1 2 0 16,-5-2 0-16,-2 0-1 0,0 1 1 15,1-1 0-15,-5-1-1 0,-2 1 0 16,2 0-2-16,-8-1 0 0,0 2 3 0,-5 0-2 15,3 1-2-15,-6 1 4 16,-3 0-3-16,-1 0-1 0,-7 0 5 16,2 0-4-16,-8 5 3 0,-4 0-2 15,-2 0 0-15,-4 4 1 0,0 1 1 0,-3 1-1 16,3 2 0-16,4-1 2 0,0 0-1 15,-2 0-2-15,3-1 0 0,3-1 2 16,2 0-2-16,5-2-3 0,5-2 2 16,9-1 1-16,6-2 1 0,6-3 1 15,8 1 0-15,2-1 2 0,3 0-2 0,-1 0 1 16,-1 0 1-16,-1 0 0 0,-4 1 0 15,-4 2-2-15,1 1 1 16,-3 2 0-16,0-1 1 0,2 0-3 16,2 0 1-16,2 0 0 0,-4 1 0 0,3-2-1 15,3 0 0-15,2 0 2 0,5-3 0 16,4 2-2-16,1-2 0 0,1 2 2 15,-2-2 0-15,1 1-3 0,1 0 1 16,0 0 1-16,0 1-1 0,1-2-1 16,3 0-1-16,0 0 1 0,4 0 1 0,-2 0 1 15,2-1-2-15,0 0 1 0,0 0 1 16,0 0-1-16,-2 0 1 0,2 0 0 15,-2 0 0-15,0 0-5 16,2 0 3-16,-2 0 2 0,2 0 0 0,0 0 0 16,-2 0 0-16,0-1 0 0,0-3 0 15,-3-1 0-15,5-1-1 0,0 0 2 16,-2-3-3-16,2 0 0 0,0-2 0 15,0-3 2-15,0-2-1 0,0-2-2 16,2-2 2-16,-2-4 1 0,9 0-1 0,-7-1-1 16,2-2 2-16,-2-1 2 0,0 0-2 15,2-3-2-15,-4 1 3 0,2-2 1 16,0 0-2-16,0-1-2 0,0 2 2 15,1-2 2-15,-1-3-2 0,0-1-2 16,2 0 1-16,-2 0 2 0,-2 2 0 16,4 0-3-16,-4 1 3 0,2-2 0 15,-2 0 0-15,2 0-3 0,-2 1 2 16,0-3 1-16,0 4-1 0,0-1 0 15,4 1-2-15,-2 3 4 0,-2-1-3 0,0 1 0 16,0 0 1-16,0 3 2 0,0 1-2 16,-2 0-1-16,-2 2 1 0,0 0 1 15,0 2 0-15,0 0-3 0,0 0 2 16,4 3 2-16,-2 0-2 0,-3 1 0 15,1 0 2-15,0 2 0 0,0-2-2 16,0 0 0-16,0-2 0 0,4 1 1 16,-2-1-1-16,-5-2-1 0,7 3 1 15,0 0 1-15,0 0 0 0,0 0-3 16,0-2 2-16,0 3 1 0,-2-1-1 15,0-1-1-15,0 2 2 0,2-3 0 0,-2 1 0 16,0-2-2-16,-2 3 5 0,2 2 1 16,-2-1-2-16,0 5 0 0,2-2 0 15,-3 2-2-15,3 0 2 0,0 1-2 16,-2-2-1-16,2 1 1 0,0 0 0 15,2 1-3-15,0-1 3 0,0 2 0 16,0 0-2-16,0 1 0 0,0 1 1 16,0-1 1-16,0-1-1 0,0 2-1 15,0-4 2-15,0 3-1 0,0-4 1 16,2 1-2-16,-2 0 1 0,0 0 2 0,0 5-2 15,0 0-2-15,2 3 3 0,0-3-1 16,0 4-1-16,-2-2 0 0,2 2 1 16,-2 0 0-16,2-1 0 0,1 1 0 15,-1-1 0-15,0-2 2 0,0 2-3 16,0-1 0-16,0 0 2 0,0-1 0 0,2-2-1 15,-2-1-1-15,0-2 1 16,2 1 1-16,0-1-1 0,1-1-1 16,-3 0 2-16,0-1 0 0,0 1 0 15,0 0-2-15,-2 2 3 0,0-4 0 0,0 1-2 16,0 3-1-16,0 0 1 0,0 4 2 15,0 2-4-15,0-2 3 0,0 4-1 16,0-2 0-16,0 4-1 0,0 0 2 16,0-1-1-16,0 0-1 0,0-2 2 15,0 0-3-15,0-1 2 0,2 2 0 0,2-1-1 16,0 0 0-16,-2 1 2 0,0 0 0 15,-2 3-2-15,0 1 0 16,0 0 2-16,0 0 0 0,0 0-3 16,0 0-1-16,0 0-2 0,0 0-1 0,0 0-15 15,0 2-20-15,0 5-17 0,0-1-15 16,0-1-81-16,0-2-157 0</inkml:trace>
  <inkml:trace contextRef="#ctx0" brushRef="#br0" timeOffset="90987.2">3832 4728 14 0,'0'0'83'0,"0"0"-78"0,0 0-3 16,0 2 140-16,0-1-102 0,0 0-15 16,0 0-1-16,0-1-16 0,0 0 4 0,0 0-1 15,0 0-3-15,0 1-3 0,0 0 5 16,0 1-3-16,0-2 2 0,0 0 0 15,0 0 6-15,0 0-3 16,0 0-3-16,3 0 0 0,1 1-3 0,0-1 0 16,2 1 1-16,0-1-4 0,5 0 1 15,-1 0 2-15,6 0-4 0,1-1 0 16,-3-3-2-16,1 1 2 0,1-1 1 15,1 1-4-15,-1-2 1 0,3 2 1 16,0-1-1-16,3-1 0 0,3 1 1 0,2-3 10 16,0 3-6-16,2 1-4 0,-2-2 6 15,-2 1-4-15,1-1-2 0,1 1 1 16,0-1-1-16,2 4 0 0,-2-4 0 15,2 3-1-15,-2 0 1 0,0 1 0 16,-5 1 1-16,-1-1-3 0,4 0 2 16,-6 0 0-16,3 0-1 0,-3-2-1 15,-3 2 2-15,1 1-1 0,-1-1 1 16,3 1-2-16,-4-3 1 0,1 2 2 15,1 0-2-15,1-3-1 0,3 4 2 16,-2-3 3-16,3 3-4 0,-3 0 0 0,-1 0 0 16,5 0 1-16,-2 0-1 0,2 0-2 15,-3 0 3-15,5 0-2 0,-6 0 3 16,3 0-3-16,-3 0 1 0,0 0-1 15,-1 0 3-15,5 0-3 0,-2 2 2 16,-1-2-3-16,3 0 2 0,0 0 2 16,4 0-4-16,-5 0 3 0,3 0-1 15,2 0-1-15,2 0 2 0,-2 0 0 16,2 0 0-16,-4-1-3 0,-1-1 4 15,-1 1 0-15,-4 1-2 0,1-3-1 0,1 3 2 16,-4-1 0-16,3 1-1 0,3-3 0 16,0 2 1-16,-3 1-1 0,5-1 0 15,-4 1-1-15,0 0 2 0,1 0-1 16,-1 0 0-16,0 0-1 0,4 0 2 15,-7 0-1-15,5 0 0 0,0 0-1 16,-1 0 2-16,3 0 0 0,0-1-1 16,-4 0-1-16,1 0 1 0,3 1 1 15,-6 0-1-15,4 0-1 0,-5 0 2 16,1 0 0-16,3-1-1 0,-1-1 0 0,2 2 0 15,-2-2 0-15,3 0 2 0,3 0-4 16,-2-1 4-16,-2 3 0 0,-1-3-3 16,3 2 2-16,-2-1 0 0,0 0-1 15,0 1 0-15,-5-2 0 0,3 1 1 16,-5-2 1-16,5 3-2 0,-2-1 1 0,1 0 0 15,1-1 1-15,0-1-3 16,1 2 1-16,-3 0 1 0,0 2-1 16,1-2 0-16,-1 2 0 0,-3 0 0 15,1-1 0-15,2 1 0 0,-5 0 0 0,7 0 0 16,-3 0 0-16,-1-1 0 0,1 1 0 15,-1-1 1-15,-1 1 0 0,1 0-1 16,-3 0 0-16,3 0 1 0,-3 0 0 16,3 0-1-16,-5 0-1 0,7 0 2 15,0 0 0-15,1 0-2 0,3 0-1 0,2 0 4 16,-2 0-2-16,-1 0-1 0,1 0 1 15,-2 0 1-15,-1 0 0 16,-1 0-1-16,0 0 0 0,-1-3 1 16,3 0 0-16,-3 1-3 0,-3-1 3 0,1 2 0 15,-3-1-2-15,-5 1 3 0,-2 0-2 16,-1 1 3-16,-5 0-2 0,0 0 1 15,0 0-2-15,2 0 2 0,-2 0 0 16,0 0-2-16,2 0 1 0,2 0 0 16,-2-2 1-16,4 2-2 0,-2 0 1 15,2-2 1-15,-1 2 2 0,-1 0-2 0,-2 0-1 16,0 0 4-16,0 0-1 15,-2 0-1-15,0 0-2 0,0 0 6 16,0 0 1-16,0 0 0 0,0 0-4 16,-4 0 0-16,2 0-4 0,0 0-2 0,0 0 0 15,-1 0-1-15,1 0-9 0,2 0-14 16,0 0-17-16,0 0-22 0,0 0-66 15,0-7-193-15</inkml:trace>
  <inkml:trace contextRef="#ctx0" brushRef="#br0" timeOffset="91511.23">6987 4407 110 0,'4'0'109'16,"4"1"-87"-16,3-1 52 0,3 0-31 15,1 1-13-15,7-1 11 0,7 0-24 16,4 1-10-16,5 0-2 0,-1 2-3 15,2-1 0-15,-2 1-1 0,-2 0-2 16,-4 2 2-16,-4 0 1 0,-6 1 0 16,-5 3 7-16,-5 0-2 0,-9 4-3 15,-2 3 2-15,-6 5 14 0,-11 3-5 16,-8 7-6-16,0 2 0 0,-6 2-7 0,-2 5 6 15,0 1 3-15,0 2 5 0,0 0-3 16,4-1-8-16,0-4 2 0,9-1-5 16,3-2-4-16,7-7 0 0,4 2-14 15,6-6-35-15,0-6-54 0,4-4-164 16</inkml:trace>
  <inkml:trace contextRef="#ctx0" brushRef="#br0" timeOffset="92899.31">4147 3176 61 0,'0'0'15'16,"0"1"-15"-16,0 0 10 0,-2-1 141 16,0 0-123-16,-1 0 2 15,1 0 9-15,0 0-17 0,0 0 6 0,-2 0-5 16,2 0-3-16,-2 0 3 0,-2-1 0 15,4 0-3-15,-7 1 4 0,5-1-6 16,-2 1-7-16,0 0 2 0,-2 0-3 16,-3 0-2-16,-1 5-1 0,-1 5-4 15,1 0 0-15,0 4 2 0,-1 0-4 0,3 3 2 16,-3 0 0-16,3 2 1 0,4-1-1 15,4 2-2-15,2-1-2 0,0-3 1 16,2 2 0-16,8-4-3 0,5-1 2 16,5-2 1-16,3-5 0 0,-2 0-1 15,6-6 0-15,-2 0 1 0,1 0 0 16,3-6-1-16,-2-6-1 0,0-3 4 0,-4 0-1 15,-5-3-1-15,-5 0 1 16,-3-1 3-16,-2 2-1 0,-3-2-1 16,-5 3 1-16,0-1 4 0,0 2-3 15,-9 1 1-15,-3 0-1 0,-3 1 1 0,5-1-1 16,-2 4-5-16,3 3 0 0,1 2 1 15,2 5-2-15,0 0-1 0,2 1-4 16,2 11-7-16,-1 3-7 0,3 1-13 16,0 1-18-16,0-2-39 0,0-1-80 15</inkml:trace>
  <inkml:trace contextRef="#ctx0" brushRef="#br0" timeOffset="94000.37">4453 3186 247 0,'-2'-4'50'16,"-3"2"14"-16,1 1 7 0,0 1-30 0,0 0-6 15,0 4-12-15,0 5-11 0,-2 4 3 16,3 1-3-16,-1-1-1 15,4 1-9-15,0-3 2 0,0-2-3 16,4-1-3-16,3-2 1 0,3-2 2 0,2-3 0 16,3-1-2-16,1 0 3 0,5-1 0 15,-2-7 2-15,-3-1-8 0,-1 0 4 16,-5 1 0-16,-2 4-5 0,-2-1 1 15,-3 2 0-15,-1 2 3 0,0-1-1 16,-2 2-1-16,0 0 4 0,0 0-5 0,0 1 0 16,4 10 1-16,0 0 3 15,2 2 0-15,0 0 0 0,3-2-2 0,-1 1-1 16,4-3 3-16,1-2-3 0,-3-3 0 15,-4-3 0-15,2-1 2 0,-3 0-2 16,1 0 1-16,2-9 3 0,-2-3 2 16,3-1-4-16,-1-5 1 0,4-1 1 15,-1-4 2-15,3 2-2 0,-6-4-1 16,3-1 2-16,-7 0 2 0,0-3-2 15,0 2-2-15,-2-4 0 0,-2 0 1 0,0-2-1 16,0-2 1-16,0 4-2 0,-2 5 4 16,2 7-2-16,-2 2 2 15,0 7 2-15,0 3 1 0,-2 2-1 16,4 3-3-16,-2 0 3 0,2 2 1 15,0 0-3-15,0 0-5 0,-2 0-1 0,-3 10 1 16,3 3-1-16,0 2-1 0,2 4 5 16,0-3-2-16,0 4 1 0,0 3-2 15,2 2 1-15,3 4 1 0,-1 4-2 16,2 4-2-16,-2 1 3 0,2 2 2 15,2-3-2-15,-1-4 1 0,-5-4 1 0,4-5 1 16,-4-5-3-16,-2-6 0 0,2-4 2 16,-2-6 0-16,2-1 0 0,0-2-1 15,-2 0 6-15,0 0 5 16,2-1-5-16,0-6-3 0,0-3-2 0,3 0 0 15,-1 1-2-15,2-1 0 0,2 4-2 16,2 0 0-16,7 3 1 0,-5 0-15 16,7 1-4-16,2-1-10 0,6 2-10 15,1-1 8-15,1 0-1 0,-2 0-33 16,-2-4 29-16,4 1 12 0,-6-1 8 0,-5 1 19 15,-3 0 4-15,-9 3 2 0,-2 1 16 16,-4-1 20-16,0 2 7 0,0 0-7 16,0 0-14-16,0 0-4 0,-4 5-17 15,2 8-5-15,-2 5 2 0,2 3-3 16,-2 3-2-16,2 2 0 0,0 4 1 15,2 1 0-15,0 2-1 0,0-4 0 16,0 0 2-16,0-1 9 0,2-5-7 16,-2-3-3-16,0-5 7 0,0-5 2 15,-5-5-2-15,3-1-3 0,-2-3 4 0,-2-1 2 16,2 0 1-16,-2 0-5 0,2-9 6 15,2-5-6-15,-3-5-2 0,5-1 1 16,0-6 6-16,0-1-4 0,0-6-2 16,5-3-8-16,5-6 1 0,4-7 4 15,5-3-6-15,4-1 0 0,1 6-10 0,1 6 0 16,4 13-1-16,-6 8 1 15,0 7 4-15,-3 5 0 0,-5 5 3 16,-3 3 3-16,-6 0 2 0,-1 8 1 16,-5 4-1-16,0 4 1 0,-2 3 2 0,-7 0 0 15,-1 2-1-15,0-2-1 0,-3 4 2 16,-1-2 2-16,-1 0-4 0,3 0 2 15,1-2 1-15,3-1-1 0,2-4-3 16,4-3-1-16,2-2 1 0,0-1-9 16,0-3-23-16,4-3-17 0,6-2-29 15,1 0-49-15,1-3-99 0</inkml:trace>
  <inkml:trace contextRef="#ctx0" brushRef="#br0" timeOffset="94608.4">5468 3130 341 0,'0'-3'33'0,"-5"3"37"16,-3 0-14-16,-6 0-19 0,1 8-3 16,1 4-4-16,4 3-12 0,1-3-7 0,7 0-6 15,0-1-3-15,0-1-3 0,7-3 0 16,1 1 2-16,6-2 0 15,-1-3-1-15,3-1 1 0,-3-2-1 16,1 0-3-16,3 0 2 0,-9 0-6 0,8-6-4 16,-3-2 4-16,-1 0-8 0,1-2-2 15,-3 0 8-15,0 3 4 0,-3-1-7 16,-3 4 0-16,-4 3 11 0,0 1 2 15,0 0 1-15,0 0 1 0,0 0-3 16,0 3-2-16,-2 7 1 0,-3-3 0 0,3 4 1 16,2-2 0-16,0 1-1 0,0 1-1 15,7-2 3-15,5 1-1 0,-2-3 0 16,5-2 1-16,-5-1-2 15,1-4 2-15,1 0-1 0,-2 0 0 0,1-7 2 16,-1-5 2-16,0-3-4 0,1-4 5 16,-1-1 3-16,-4-4-1 0,2-3 0 15,1 1-2-15,-3-3 3 0,0-1 3 16,2-2-7-16,-1-4 1 0,-1-1-1 15,-2-4-3-15,2-4-1 0,-2 0 0 0,2 6-1 16,-1 7 0-16,-1 15 0 0,-4 8 0 16,2 8 1-16,-2 1-3 15,0 3-4-15,0 16 8 0,0 5 3 16,-6 5-2-16,-3 10-2 0,-1-1 0 0,-2 5 0 15,1 1 2-15,-1-2-4 0,4-1 0 16,3-8-1-16,1-7-5 0,4-8 4 16,0-4 2-16,0-8 2 0,6 0 0 15,3-4 2-15,1-1 4 0,2-1 0 16,5 0-2-16,2 0-1 0,-1-2-2 0,1-3 0 15,-3 3-1-15,11 0-4 0,4 1-11 16,9 1 2-16,3 0-63 16,-6 0-85-16,-8 12-91 0</inkml:trace>
  <inkml:trace contextRef="#ctx0" brushRef="#br0" timeOffset="95491.46">4130 3969 78 0,'4'0'16'15,"-4"0"44"-15,0 0 117 0,0 0-147 16,4 0-2-16,-4 2 3 0,2 8-7 15,1 4 2-15,1 4-10 0,0 5-9 16,-2 0-1-16,0 4-1 0,0 0-3 0,-2-1 3 16,0 0-1-16,0-2 0 0,0-4 2 15,0-2 17-15,0-7-16 16,0-4-4-16,0-3-3 0,0-3 5 15,0 0 2-15,0-1 3 0,0 0 8 0,0-3 2 16,0-11-10-16,0-3-2 0,0-5 0 16,0-3-2-16,0-1 2 0,4-3-3 15,2-3 1-15,3-1-2 0,-1-4 0 16,2-5-3-16,-2-5-1 0,7-4 1 15,-1 0 0-15,3 4-2 0,2 9-3 16,-1 10 1-16,-3 9 1 0,-1 6-7 0,-2 5 0 16,-1 5-5-16,-3 2-1 15,-2 1 0-15,-2 0 1 0,-2 10 1 0,-2 5 6 16,0 3 2-16,0 5-5 15,-10 1 6-15,0 2 2 0,-3-1-3 0,1 0 1 16,-2 3 6-16,-3-4-4 0,3 1 2 16,-1-2 2-16,3-4-2 0,8-1-7 15,-3-5-16-15,7-2-23 0,0-1-22 16,0-5-75-16</inkml:trace>
  <inkml:trace contextRef="#ctx0" brushRef="#br0" timeOffset="96396.51">4628 3834 63 0,'-10'-4'242'0,"-2"2"-200"0,-5 1 35 15,3 1-33-15,-5 0-13 0,0 5 5 16,1 10-19-16,1 3-1 0,1 6-3 0,7 4-9 15,3 0 3-15,4-1-4 0,2 1-3 16,0-5 1-16,13-1 0 0,5-2-2 16,3-5-1-16,6-4 0 15,-3-7 4-15,1-3-2 0,-2-1 1 0,-2 0 1 16,-5-8-2-16,-3-2 3 0,-3-4 0 15,-4-1-2-15,0 1 3 0,-6-2-1 16,0 3 1-16,0 1-2 0,0 1 3 16,-6 0-5-16,-2 0 1 0,4 3 0 15,-2-1 0-15,3 3-2 0,1 2-1 0,2 1-1 16,0 1-10-16,9-1-15 0,5 3 7 15,7 0 2-15,2 0-5 0,3 0 15 16,1 3 0-16,-2 0-19 0,-2-1 22 16,2-1 4-16,-7 0 1 0,3 2 4 15,-5-1 2-15,-5 0 4 0,-3 0-3 16,-4 3-1-16,-2 1 3 0,0 2 3 15,-2 1-2-15,0 2-4 0,0-1 4 16,0 0-6-16,0-2-1 0,-4 0 1 16,0-1 1-16,0-1 0 0,2 0-5 0,-2-4 4 15,2-1 1-15,2-1 0 0,-4 0-1 16,1 0-2-16,1 0-1 0,0 0 0 15,2-3-11-15,0-3-3 0,0 0-7 16,0 0-4-16,9-1-10 0,1 0 5 16,-2 0 3-16,9 0 5 0,-3 3 2 15,3-2 6-15,1 1 2 0,-1-1 1 16,2 2 9-16,-1 0 12 0,-1-1-7 15,1 0 9-15,-1-2-5 0,-3 0-6 16,3 0 0-16,-5-1 1 0,3 0 4 16,-7-2 0-16,0 0 12 0,-4-2 9 0,5 0-4 15,-5-3 3-15,0-2-3 0,-2 0-8 16,2-2-2-16,0-3-1 0,-2 2 0 15,2-4-4-15,1-4-3 0,-1-1 1 16,0-4 0-16,0-3-2 0,-2-1-1 16,2 0-1-16,0 6 2 0,-4 5 3 15,4 8 4-15,-4 8 4 0,2 4-2 16,-2 5-5-16,0 1-3 0,0 0-5 15,0 10-2-15,5 9 2 0,-1 9 1 16,-2 5-1-16,2 7 2 0,-2 4-2 0,0 4-3 16,2 1 3-16,-4 3 0 0,0-2 0 15,2-3-3-15,0-4 0 0,-2-10 5 16,9-8-2-16,-5-10-1 0,0-4 1 15,0-6-1-15,-2-5 2 0,2 0-1 16,-2 0 6-16,4-11 1 0,3-4-4 0,-3 1 0 16,4-1 0-16,1 1 2 15,3 0-5-15,1 1 0 0,-3 6 0 16,-2-1 0-16,-1 7 0 0,1 1 0 15,4 0-2-15,5 0-1 0,2 0-20 0,6 5-26 16,4-1-30-16,10-2-50 0,0-1-64 16</inkml:trace>
  <inkml:trace contextRef="#ctx0" brushRef="#br0" timeOffset="102153.84">11336 3336 43 0,'0'-2'32'0,"0"2"22"0,0-3-12 15,0 1-13-15,0-1-3 0,0 0-7 16,0 1-8-16,0 0-5 0,0 2 0 16,0-1 0-16,0 0 3 0,-2 0 1 15,2 0 2-15,0 1 2 0,-4 0 1 16,2 0 6-16,0-1-7 0,2 1 6 15,-2 0-6-15,0 0-3 0,2 0 1 0,0 0-2 16,0 0-2-16,0 0 3 0,-2 0-4 16,-1 0 0-16,3 0 5 0,-4 2-5 15,0 1-3-15,4 2 1 0,0-1 1 16,-2-1-2-16,0 3-2 0,0-2 0 15,0 3 1-15,2 0-1 0,0 0-1 0,0 1 0 16,0 1 1-16,0 3 4 16,0 0-3-16,0 1 0 0,0 4 2 15,0-1-2-15,0 2-2 0,0 0 1 16,0 1 1-16,0 1-3 0,0 3 1 0,0-2 7 15,-4 0 1-15,2-2-6 0,2-3-2 16,-2 2 0-16,2 2 1 0,0 0-1 16,-2-1 2-16,2 0-3 0,0-2 2 15,0 2-2-15,0 1 0 0,0-3 0 16,2 1 1-16,0-1 0 0,4 2-1 0,-2-1 0 15,0 3 1-15,-2-1 0 16,0 0-2-16,-2 4 1 0,0-1 2 16,0 1 0-16,0-3-2 0,-2-1 0 15,0-2 0-15,2 0 0 0,0-4-1 0,0 2 1 16,0 0 0-16,0 0 0 0,0 5 0 15,0 1-1-15,0 0 2 0,0-3-1 16,0-5 1-16,0-2-2 0,0 0 2 16,0 3-1-16,0 3-1 0,0 4 1 15,0 2 0-15,0-2 1 0,0 0-2 16,0-5 1-16,0 2 0 0,0-1 0 0,0-2 1 15,2-1-1-15,-2-1-1 0,2-2 1 16,-2 0 0-16,0 0 0 16,0 0 1-16,0 2 0 0,0 10-2 15,-8 2 0-15,2 2 4 0,-2-4-1 0,1-8-3 16,5-3 0-16,0 0 1 0,2 0 2 15,-2-2-3-15,0 1-1 0,2-6 3 16,0 1 0-16,0 0-2 0,0-1 0 16,-2 2 2-16,2 0 0 0,0 5-2 15,0 6 1-15,-2 4 1 0,0 0 6 0,-2-7-4 16,2-3-3-16,2-3 1 0,0 0-1 15,0 0-1-15,0 0 1 0,0-2-1 16,0 2 1-16,0 1 2 16,0 5-3-16,0 8 1 0,0-1 0 0,-2 0 9 15,-2-4-8-15,1-7 2 0,3 0-3 16,-4 0-1-16,4 0 0 0,-2-3 3 15,0 0-4-15,0-1-1 0,2-2 1 16,-2 0 0-16,2-2 0 0,0 2-1 16,-2-2 3-16,2 3 3 0,0 1-4 0,0 7-1 15,-4 3 3-15,-2 0 11 0,4-2-10 16,0-6-3-16,2-2 1 0,0 0 0 15,0 2 1-15,0 0-3 0,0-1 2 16,0 2 1-16,0 5-1 0,0 3 0 16,0-1 1-16,0-2 1 0,0-5-2 15,0-4-2-15,0 0 3 0,0-1 1 16,0 0-3-16,0-3 0 0,0-1 1 15,0 0 2-15,0-1-2 0,0 3-2 16,0 0 2-16,0-2 2 0,0 3-2 0,0-2-2 16,0 2 3-16,0 0 1 0,0 0-2 15,0 1-1-15,0-3 1 0,0 2 2 16,0-1-2-16,0-2 0 0,-3 2 0 15,1 1 0-15,2 0 1 0,0 4-2 16,0 6 1-16,-4 5 0 0,0-3 13 16,2 0-7-16,2-6-7 0,0-6 3 15,0 3-2-15,0 0 0 0,0 0 0 16,0 1 2-16,0-3-3 0,0 1 1 15,0 0 0-15,0 4 2 0,0 6-2 0,0-2 1 16,0-1 6-16,-2-5-5 0,2-3-2 16,0-2-1-16,0 1 2 0,0 0-2 15,0-4 1-15,0 3-1 0,0-3 1 16,0 2 1-16,0 0 0 0,0 2-2 15,0 2 1-15,0-2 2 0,0 4-2 0,0-3-1 16,0 1 1-16,0-4 2 16,0-1-3-16,0 1-1 0,0-2 3 15,0 1 0-15,0-1-2 0,0 1 0 16,0 0 1-16,0 0 1 0,0 0-2 15,0-1 0-15,0 1 1 0,0 0 2 0,0 1-3 16,0-1 0-16,0 3 1 0,0-2 1 16,0 1 0-16,0-1-6 0,0-1 4 15,0-1 2-15,0 0-4 0,0 0 1 16,0-1 2-16,0 0 0 0,0 1 0 15,0-1-2-15,0 3 3 0,0-2 0 0,0 3-1 16,0-3-2-16,0 1 2 16,0-1 1-16,0-1-3 0,0 1 0 15,0-1 2-15,0 2 2 0,0-2-3 16,0 0 1-16,0 0 2 0,0 0-2 0,0-2-2 15,2-3 2-15,0 2-1 0,4-3 1 16,-4 1 0-16,5 0-1 0,-5 0 1 16,2 1 1-16,0 0-1 0,0 2-2 15,0-1 3-15,-2 1 0 0,4-2-3 16,1 1 2-16,-1 1 0 0,0 0 1 0,4-2-2 15,1 1-1-15,-1 0 3 0,2 1 0 16,-1 2-2-16,3-4 0 16,1 3 2-16,1-1 0 0,1-1-2 15,-3 0 1-15,3 1 0 0,-1 0 0 0,3 1 0 16,-2 0-1-16,-1 1 2 0,1 0-1 15,-1 0 0-15,1 0-1 0,-5 0 2 16,5 0-1-16,-3-1-1 0,3 0 1 16,-3 1 0-16,3-1 1 0,-1 1-2 15,1 0 0-15,1 0 1 0,-1 0 0 0,1 0-1 16,1 0 1-16,0 0 1 0,-1 0-1 15,1 0-1-15,-5 2 1 0,1-1 0 16,1 1 0-16,-1 2 0 16,1-2-1-16,-1 2 1 0,1-1 1 0,5 1-2 15,-2-2 1-15,3-2 0 0,-1 1 0 16,-4 0 0-16,5-1-2 0,-3 0 2 15,4 0 2-15,-3 0-4 0,3 0 0 16,0 0 4-16,2 0-2 0,-1 0-2 16,-1-1 2-16,2 0-1 0,0 0 0 0,4 1 2 15,-2 0-2-15,-3 0 1 0,3 0-1 16,0 0-3-16,0 0 2 15,2 3 1-15,2 2-3 0,-2-3-2 16,4 1 1-16,0-1 5 0,0 0 0 16,2-1-2-16,-4-1 3 0,4 0-2 0,1 0 2 15,3 0 0-15,0 0-2 0,2 0 2 16,-1-2-1-16,-1-1 0 0,4 3-2 15,-1 0 2-15,-1 0-2 0,0 0-3 16,-1 0 0-16,3 0-2 0,-2 0 7 16,1 0-1-16,1 0 0 0,1 3 2 0,-1-1 0 15,2 2-3-15,1-2 2 0,4-1 1 16,1 1 0-16,1 1-2 0,6-3 1 15,0 0 1-15,2 0-1 16,4 0 0-16,2-2-1 0,0-2 2 0,0 1-1 16,2-3-1-16,-4 4 0 0,-2-3 1 15,-2 1 2-15,-4 1-4 0,0 0 1 16,0 0 2-16,2 1-1 0,0 0-1 15,2-1 0-15,0 1 2 0,2-1 0 16,0 1-2-16,0 1 0 0,0-2 2 0,0 1 0 16,2 1-2-16,-2 0 1 0,-4-2 2 15,4 3-2-15,-2-2-2 0,-3 0 2 16,1 1 2-16,0 1-2 15,2 0-1-15,-2 0 0 0,6 0 3 0,-2 0-2 16,2 0-1-16,4-2 0 0,-4-3 3 16,3 1-2-16,-7-3-1 0,-1 1 0 15,1-2 2-15,2 2-1 0,-2 1-1 16,0 1 0-16,0 2 1 0,0-1 1 15,0-1-3-15,2 0 2 0,2 2 2 0,0-1-2 16,-4 1-1-16,2 2 1 0,0-2 1 16,-2 1 0-16,0 0-2 0,-2 1 0 15,0 0 2-15,0 0-1 16,0 0 0-16,0 0 0 0,2 0 1 0,0 0 0 15,-1 0-3-15,1 0 2 0,2-1 2 0,0 0-3 16,-2-1 0-16,-2 1 1 16,0 0 1-16,4-1 0 0,-2 0-2 15,0 2 0-15,2 0 3 0,-2 0-2 16,0 0-1-16,0 0 1 0,0 0 1 0,0 0-1 15,0 0 0-15,-2 0-1 0,-1 0 2 16,3 0-1-16,0 0 0 0,2-1-1 16,2-3 2-16,-2 1 0 0,1 1-2 15,-1-1 0-15,-3 1 2 0,-1-1 0 16,0 2-2-16,-2 1 0 0,0 0 3 0,0 0-2 15,-3 0-1-15,-3 0 0 16,-2 2 2-16,-1-1 0 0,1 1-1 16,1-1-1-16,3 1 2 0,0-1-1 15,1 0-1-15,3-1 1 0,0 0 1 16,2 0-1-16,-2 0 0 0,4 0-1 0,-2 0 2 15,-1 0-1-15,-1 0-1 0,0 0 1 16,-2 0 1-16,2 0-1 0,-3 0-1 16,1-1 1-16,0 0 1 0,0 0-1 15,-1 0 0-15,1 0-1 0,-2 1 2 16,-1 0-1-16,1-2-1 0,0 1 1 0,-3-2 1 15,1 0-1-15,-2 2-1 0,-3 1 1 16,0 0 1-16,-3 0-1 16,-3 0-1-16,0 0 1 0,1 0 1 15,1 0 0-15,-2 0-3 0,3 0 3 0,-1 0-1 16,0 0 0-16,-1-1-1 0,-1-1 1 15,-4 1 2-15,0 0-2 0,-2 1-1 16,-6 0 1-16,2 0 0 0,-6 0 1 16,-1 0-2-16,-3 0 1 0,-4 0 1 15,-3 0-1-15,-2 0-1 0,3 0 1 16,-5 1 1-16,4 3-2 0,-3-1 1 0,1-1 0 15,4 1 1-15,-5-3-1 16,3 0-1-16,-6 0 1 0,3 0 2 16,-9 0-3-16,2 0 0 0,-2 0 3 0,0 0 3 15,0 0-5-15,0 0-1 0,0 0 2 16,0-2-2-16,0-1-2 0,0 1-7 15,0-1-14-15,0 0-22 0,0-3-43 16,0-2-96-16</inkml:trace>
  <inkml:trace contextRef="#ctx0" brushRef="#br0" timeOffset="104313.96">10534 5688 9 0,'0'0'-9'0,"0"0"63"16,0-2 84-16,0 2-103 0,0-1 2 15,0-1-1-15,-2 2-10 0,-4-3-5 16,0 2-5-16,-1 0 7 0,-1 0 3 16,2-1 1-16,0 1-4 0,-3 1-1 15,5-1-1-15,-2 1-5 0,-2 0-1 0,2 0-5 16,-3 0 1-16,1 3-4 15,-4 4-3-15,3 3-2 0,-5 0-1 16,4 6 3-16,-5 1-2 0,5 3-2 16,4 2 1-16,-3-2 2 0,5 0-2 0,2 0-3 15,2-1 2-15,0 1 1 0,6 0-2 16,7-5-1-16,3-5 3 0,3-5-1 15,6-4-1-15,6-1 0 0,4 0-1 16,2-10 4-16,4-9-2 0,-3-2-1 16,-1-3 2-16,-2-4 1 0,-4-3-1 0,-6-1 0 15,-7 0 8-15,-7 0 5 16,-5 6-2-16,-6 3-1 0,0 2-1 15,-8 1 2-15,-7 3-4 0,-3-2-5 16,-3 2-3-16,-6 1 3 0,-4 1-3 0,0 3-2 16,0 4 2-16,0 3-6 0,2 5-12 15,8 0-10-15,9 7-2 0,6 7-30 16,4-1-67-16,2-2-232 0</inkml:trace>
  <inkml:trace contextRef="#ctx0" brushRef="#br0" timeOffset="105521.03">10044 3109 6 0,'0'0'5'0,"0"0"0"0,0 0 2 16,0 0-4-16,0 2 91 0,0-2-39 15,0 0-32-15,0 0 16 0,0 0-12 16,0 0-4-16,-2 0 2 0,-4 0-3 16,4 0-5-16,-4 0-5 0,1 0 0 0,-1 0 2 15,6 0 0-15,-6 0-2 0,6 2 3 16,-4-1-1-16,0-1-1 0,2 0-2 15,-4 0 8-15,3 0-4 0,-3 0-3 16,4 0-1-16,0 0-2 0,0 0-1 16,-2 0-5-16,2 0 3 0,0 0-1 0,0 0 0 15,0 0-2-15,2 0 0 16,0 0 0-16,-2 0 3 0,0 0-3 15,-3 1 2-15,5-1 1 0,-2 0 0 16,2 0-4-16,0 0-4 0,0 0 3 0,4 0-2 16,11 0 2-16,1-1-1 0,5-2-1 15,2-3 2-15,6 2-2 0,0 0 3 16,0 0-4-16,4 2 2 0,-2-1 0 15,0-2 3-15,-6 2 1 0,-3-1 0 16,-7 0-2-16,-3 1-2 0,-6 2 3 0,-4 0 1 16,1 1-4-16,-3 0 3 0,0 0 1 15,0-1-4-15,0 1 1 16,0 0-2-16,0 0-3 0,0 0-11 15,0 0-5-15,0 0-8 0,0 5-8 0,-5 2-16 16,1-1-26-16,-4-5-54 0,0 1-117 16</inkml:trace>
  <inkml:trace contextRef="#ctx0" brushRef="#br0" timeOffset="105799.05">9926 3177 62 0,'-12'8'217'0,"2"-4"-145"0,1 2-21 15,5-1 3-15,4 1-25 16,0-1-14-16,6 5 0 0,9 0-1 15,6 1-4-15,5 1-3 0,5 0-6 0,0 0 3 16,0 0-3-16,5-1-1 0,-8 0 1 16,-3-1 2-16,-2 0-2 0,-11-1-1 15,-1 1-2-15,-7-4 2 0,-4 2-2 16,0-1 0-16,-2 1 2 0,-13 3 4 15,-3-2 0-15,-3 3-5 0,-4-1 2 0,3-2 2 16,-5 2-2-16,2 0-2 0,0 1 1 16,4-2 1-16,7-1 0 0,-1-2-6 15,11-2-16-15,0 0-22 16,4-1-36-16,0-4-42 0,2 0-119 0</inkml:trace>
  <inkml:trace contextRef="#ctx0" brushRef="#br0" timeOffset="106126.07">10431 3318 11 0,'0'0'19'16,"0"0"152"-16,0 0-123 0,0 0-16 15,-4 1 12-15,-1 5-22 0,3 2-5 16,0 3-5-16,2 2-1 0,0 2-2 16,0 1-4-16,0 0 1 0,4 0 1 15,3-2 32-15,1-1-25 0,4-5-4 0,-1-3 5 16,-1-5 13-16,4 0-4 0,1 0-9 15,1-12 11-15,3-3-7 0,0-4-1 16,-3-2-5-16,-1-3 0 0,-3-1 1 16,-4 0-6-16,1 0-3 0,-5 3 5 15,-2 0-9-15,0 6-1 0,-2 1 2 16,0 0-2-16,0 2-9 0,0 3-20 15,0 3-21-15,2-1-34 0,6 2-126 16</inkml:trace>
  <inkml:trace contextRef="#ctx0" brushRef="#br0" timeOffset="119143.81">12684 5867 2 0,'0'1'12'15,"0"-1"70"-15,0 0-77 0,0 0-9 0,0 0 77 16,0 0-39-16,0 0-14 0,0 0-6 15,0 0 3-15,0 0 15 0,0 0-13 16,0 0-1-16,0 0-3 16,0 0 4-16,0 0-2 0,0 0-1 0,0 0 2 15,0 0-1-15,0 0-4 0,0 0-4 16,-2 0 0-16,2 0 0 0,0 0-4 15,0 0 0-15,-2 0-2 0,0 0-2 16,-2 0 0-16,4 0-2 0,-3 1 1 16,1 3 1-16,0-2-1 0,0 2-1 0,-2 0 1 15,2 1 1-15,0 0 0 16,-2 3-2-16,2 1 1 0,0 2 1 0,-2 4 1 15,-3 4-3-15,1 4 3 0,0-1 13 16,4 1-11-16,-2 4-5 0,0 1 0 16,2 4 2-16,-5-1 1 0,5-1-3 15,2-3 0-15,0-3 2 0,0-1 1 16,0-2-3-16,0-2 0 0,0-1 3 15,0 3-1-15,0-3-2 0,0-1 6 16,0-5 3-16,0-6-7 0,0-2-1 0,0 0 0 16,0-1-1-16,0 1 2 0,0-2-2 15,0-1 1-15,0-1 1 0,0 1 0 16,0 0-1-16,0 1-1 0,0-1-1 15,-4 0-2-15,4-1-5 0,0 0-8 16,0 0-18-16,0 0-29 0,0 0-50 16,0-6-128-16</inkml:trace>
  <inkml:trace contextRef="#ctx0" brushRef="#br0" timeOffset="119964.86">12512 5966 2 0,'0'3'1'0,"0"0"4"0,0-2 91 0,0-1-49 15,0 0-31-15,0 0 19 0,0 1 5 16,0-1-6-16,0 0-9 16,0 0 0-16,0 0 2 0,0 0-2 15,0 0 3-15,0 0-5 0,0 0-5 0,0 0-1 16,0-2-7-16,0-3 0 0,2-1-1 15,5 0-7-15,3-1 0 0,0-1 0 16,3 0-1-16,1 0-1 0,3-3-1 16,1 3 2-16,1-1-1 0,-5 1-1 15,3 0-3-15,-1 1 4 0,1 0-4 0,-3 3 1 16,-1 2 0-16,-3-1 0 0,0 3 3 15,-1 0-1-15,-1 0 1 0,-2 0 0 16,0 4 0-16,3 4 0 16,-1 2-1-16,0 2 1 0,-2 0 0 0,1 2 1 15,-1 0-3-15,2 0-11 0,-2 0-27 16,3-2-23-16,-3-2-46 0,0-3-75 15</inkml:trace>
  <inkml:trace contextRef="#ctx0" brushRef="#br0" timeOffset="124569.12">12700 5718 0 0,'-2'0'9'16,"0"0"-6"-16,2 0 1 0,-2 0 67 15,2 0-45-15,0 0-23 0,0 0 13 16,0 0 0-16,0 0 8 0,0-1 4 0,0-1-9 15,0 0 3-15,0 0-3 0,0 0 0 16,0 0 3-16,0-3-2 0,0 3 0 16,0-1-4-16,0 0-5 0,0-1-1 15,0 2-2-15,0 0-7 0,0 1 0 16,0 0 2-16,0 0-1 0,0 1-2 15,-2-1 1-15,-2-2 1 0,2 1 0 16,2 1 2-16,-4-2-2 0,4-1 2 16,-4 0 1-16,4 0-5 0,-4 1 6 15,1-2-1-15,3 0-2 0,-2-1 1 0,0 1 2 16,2-2-3-16,0 1 1 0,-2-2-1 15,2 0-1-15,0 2 4 0,0 0-2 16,0 0-1-16,0 1-3 0,0 0 3 16,0 1-1-16,0-3-3 0,0 2 1 15,0-3 2-15,0 0 0 0,0 2 0 16,0-1 0-16,-2 1 3 0,0-2-4 15,2 3 3-15,0-2-3 0,0 0 1 16,0 2-1-16,0 1-1 0,-2-2 1 16,2 1 1-16,0-1 0 0,0 0-2 0,0 0 0 15,0 1 2-15,0-1-5 0,0 0 6 16,0-2-5-16,0 2 4 0,0-2-5 15,0 1 6-15,0 2-3 0,0-2-3 16,0 2 4-16,0-3-2 0,0 2 1 16,0 0 1-16,-2 0 1 0,-2-1-4 0,2 2 1 15,0-2 2-15,-2 1-1 16,2 0-1-16,-1 1 4 0,1-2-5 15,2 2 4-15,-2-2-5 0,0 2 3 16,2-4 1-16,0 1-1 0,-2-2-1 16,0 2-4-16,0-1 4 0,2 1 2 0,-2 3-2 15,2 0 0-15,0-1 2 0,-2 0 0 16,2-1-2-16,0 2 1 0,0-1 0 15,-2 1 1-15,2-1-1 0,-4 2-1 16,4-1 2-16,0-1-1 0,-2 0 0 16,2 0 0-16,0-1 2 0,0 0 1 0,0 1-3 15,0-4 0-15,0 1 3 16,0 1-3-16,0-1-2 0,0 3 1 15,0-2 1-15,0 3 1 0,0 0-2 16,0-1 4-16,0 1-6 0,0-2 4 0,0 2 1 16,0-2-2-16,0 3-3 0,0-3 4 15,0 0-2-15,2 1 4 0,0-2-6 16,2-1 4-16,-2-2-2 0,0-1 1 15,2 1 0-15,-2 1 3 0,0 0-3 16,5 1-3-16,-5 0 4 0,0-1 1 0,0 3-4 16,0 0 2-16,-2 1 2 0,0 0-2 15,2-1 0-15,-2 2-2 16,2-3 4-16,-2 2-1 0,0-2 2 15,0 2-1-15,0 1 2 0,0-3-2 0,0 2-2 16,2-3 0-16,0 3-1 0,-2-1 2 16,2 0-1-16,-2 2 0 0,4-3-1 15,-2 2 2-15,-2-5-1 0,0 3 0 16,0-3 1-16,0 4 4 0,0 1-5 15,2-2-2-15,-2 1 3 0,2-1-1 0,1-1-1 16,-1-1 0-16,0 0 0 0,0 0 1 16,2 0 0-16,-2 1-1 0,0-2 3 15,0 0-2-15,0-1-1 16,2-2 1-16,0-1 1 0,-2 1-2 0,3 0 0 15,-5 2 2-15,0 1 1 0,4 0-2 16,-4 2 0-16,0-3-1 0,0 2 2 16,0-2 0-16,4 0-2 0,-4-1 1 15,2 0 1-15,0 1-1 0,-2 1 0 16,0 3 1-16,0 0-1 0,0-1 1 0,0 0-1 15,0 3-1-15,0-1 3 0,0 1-2 16,0 0-1-16,-2-1 0 0,2 0 3 16,-2-1-2-16,2 0-2 0,0 1 2 15,0-2 1-15,0 3 0 0,0-3-2 16,0 2 1-16,0 0 1 0,0-2-1 15,0 1-1-15,0-3 1 0,0 3 3 16,0-1 0-16,0 0-2 0,0-1 3 16,0 2-1-16,0-2 1 0,0 2-3 15,0 1-1-15,-2 0 3 0,2 1-1 16,-2 1-2-16,2-1 1 0,0 1-1 0,0 0 1 15,0 0-1-15,0 1-1 0,0-1 3 16,0-1 0-16,0-3-2 0,0 0 0 16,0 0 0-16,0 0 2 0,0 1-2 15,0 1-1-15,0-2 3 0,0-1-2 16,0 0 0-16,0-1-2 0,0 2 3 15,0 1 1-15,0-1-2 0,0 1 0 16,2 1 3-16,0 0-2 0,-2 1 1 16,0 1 0-16,0 0 1 0,0 0 2 15,0-1-4-15,0 0 0 0,0 0 0 0,0-2 0 16,0 1-2-16,0-3 1 0,0-3 2 15,0 2-2-15,4-2-2 0,-4 2 3 16,0 0 1-16,0 1-2 0,2 0-1 16,-2 2 1-16,0 0 1 0,0 0 0 15,0 0-3-15,0 1 3 0,0 1 0 16,0-1-1-16,0 0-1 0,0 2 1 15,0-3 2-15,0 3-2 0,0-2-2 16,0-2 2-16,0 0 2 0,0-1-2 16,0 1-1-16,2-1 2 0,0 2 0 0,-2-2-1 15,0 0-1-15,0-1 2 0,2-2-2 16,-2 1 2-16,0 0-2 0,0 1 2 15,0-1 2-15,0 0-3 0,-4 0-1 16,0 1 3-16,-2 3-1 0,4 0-1 16,0 3 0-16,-2-2 0 0,1 2 1 0,1-2 0 15,0 1-3-15,0-1 3 16,0 0 1-16,2 1-3 0,0-3 0 15,0 2 1-15,0-2 1 0,0-1-1 16,0 3-1-16,0 0 1 0,0-1 2 0,0 4-2 16,0 0-1-16,0-1 1 0,0 2 2 15,0-1-2-15,0-3-1 0,-2 3 2 16,0-1 0-16,2 2 0 0,0 0-2 15,0-2 1-15,0 1 1 0,0-2-1 16,0 1 1-16,0 0-2 0,0 0 3 0,0 0-2 16,0 1-1-16,0 0 1 0,0 1 2 15,0 0-2-15,0-2-1 16,0 1 1-16,0-2 2 0,0-1-2 15,0 0-2-15,2-3 2 0,0 1 2 0,2-1-2 16,0-1-1-16,1 0 1 0,-1 0 1 16,-2 1-1-16,0 1 0 0,-2-1 0 15,0 0 3-15,0 1-3 0,0 0 0 16,0 0 0-16,0 2 2 0,0-1-2 15,0 3 0-15,0 0 2 0,0 0-2 16,0-1 1-16,0 2-2 0,-2 0 2 0,2 1 1 16,0 1-2-16,0 2 0 0,-2-1 1 15,2-2-1-15,0 2 0 16,0-2-1-16,0-1 1 0,0 1 1 15,0-1-1-15,0-1-1 0,0 1 2 0,0 0-2 16,0-2 0-16,0 0 3 0,0 0-2 16,4-2-2-16,0 3 2 0,-2-1 2 15,0 2-2-15,0 1-2 0,0 0 2 16,-2 2 0-16,0-1 1 0,0 2 1 15,0 0-1-15,0 0-2 0,0 0 2 0,0 0 0 16,0 0-2-16,0 0-1 0,0 0 2 16,0 0 0-16,-2 0-2 0,0 0 1 15,2 6-9-15,-2 0-5 16,2 2-11-16,0 2-23 0,0-1-33 0,0-7-83 15</inkml:trace>
  <inkml:trace contextRef="#ctx0" brushRef="#br0" timeOffset="128505.35">12802 3202 97 0,'0'0'41'0,"0"0"-7"16,0 0-8-16,0 0-11 0,0 0 12 16,0 0-3-16,0 0-10 0,0 0-3 15,4 0-1-15,-2 0-3 0,4 0 7 16,0 0-4-16,0 0-5 0,3-1 2 15,-1 0-1-15,2 0 5 0,1-1-4 16,-1 1 1-16,0-1-3 0,5 0 3 16,-5-1-1-16,1 0 0 0,1 3-2 0,-4-1 2 15,5 1 0-15,-5-1-1 0,0 0 0 16,5 0 1-16,-1 0-3 0,-2 1-1 15,3-1 1-15,-1 1 1 0,5-1 0 16,-5 1-3-16,2 0 1 0,5 0-2 16,2 0 2-16,-3-1-2 0,3 1 2 0,-4 0-2 15,-3 0 2-15,-4 0-3 16,1 0 0-16,-3 0 1 0,0 2 1 15,5 2-2-15,-5-1-1 0,6 0 2 16,-3-1 3-16,-1-2-1 0,-4 3-1 0,0-3 2 16,-3 2-4-16,-1 0 2 0,4-1 0 15,-2-1 1-15,-2 1-2 0,0 1-1 16,2-2 1-16,2 2 0 0,3-2 1 15,3 0-3-15,0 0 2 0,5 0 1 16,0 0-3-16,-1 0 2 0,3 0-1 0,-3 0 0 16,3 0 0-16,-3-2-1 15,1 0 1-15,-1 2 1 0,-5-1-1 16,3 0-1-16,-5 0 2 0,-3 0-2 15,-2 1 2-15,2 0-2 0,-4 0 0 0,2 0 2 16,2 0 0-16,1 0-2 0,3 0 1 16,2 0 1-16,1 0-2 0,5 0 2 15,1-2-2-15,2 1 2 0,1-5-2 16,1 4 2-16,-2-1-1 0,-5 0-1 15,-3 3 1-15,-1-1 1 0,-2 1-1 0,-3 0 0 16,3 0-1-16,-4 0 2 0,2 0-2 16,1 2 2-16,3 0-2 15,-1 1 1-15,-1-1 0 0,0 0 1 16,-2 2-1-16,5-3 0 0,-3 0-1 0,3-1 1 15,-1 2 0-15,0-2 0 0,3 0 1 16,-3 0-2-16,3 0 2 0,-3 0-2 16,1 0 1-16,-1 0 1 0,0 0-1 15,1 0-1-15,-1 0 1 0,3 0 2 16,1 0-1-16,1 0-2 0,1 2 0 15,5-2 4-15,-2 1 1 0,1 0-3 0,-5 0-1 16,-7 0 3-16,-1-1-1 0,-3 0-2 16,-2 0-2-16,4 0 4 15,-2 0 1-15,3 0 0 0,1 0 0 16,0 0 1-16,-1 0-3 0,1 0 1 0,-2 0 1 15,0 0-1-15,1-1 0 0,1-1-2 16,-2 1 1-16,3 1 1 0,-3-2-2 16,2 1 0-16,-1-1-2 0,3 1 4 15,0-1-1-15,9 1-1 0,6 0 8 16,-2 1-4-16,0 0-5 0,-7 0 1 0,-1 0 1 15,1 0 1-15,3 0-2 0,0 0 0 16,-3 0 1-16,-3 0 0 0,-3 0-1 16,0 0 0-16,-3 0 0 15,1 0 2-15,-2 0-2 0,-1 0 0 0,1 0 0 16,2 0 2-16,0-1 0 0,-1-1-2 15,-1-1 0-15,2-1 2 0,-1 1-1 16,1 2-2-16,-2 0 1 0,1 0-1 16,-1-1 2-16,-2 2-2 0,0 0 3 15,0-1-4-15,1 1 3 0,1 0-2 0,2 0 3 16,3 0-4-16,9 0 3 0,3 0-1 15,2 0 0-15,-2 0 2 0,-5 2-1 16,-1 1-2-16,0 1 0 0,1 0 3 16,-1-2-1-16,4-1-2 0,-3 1 1 15,-5-1 2-15,-3 0-2 0,-3 2-2 16,-5-3 2-16,0 1 2 0,2-1-2 15,-6 2-1-15,2-2 1 0,2 1 2 16,-2-1-2-16,7 0 0 0,-5 1-1 16,2-1 2-16,2 1 0 0,-2-1-2 0,7 0 1 15,-3 0 1-15,2 0-1 0,3 0-1 16,1 0 1-16,5 0 1 0,4 0-1 15,2 2-1-15,0-2 1 0,-7 1 1 16,-1 0 0-16,2 0-3 0,-5 0 2 16,3 1 2-16,1-1-3 0,-1 0 0 15,2 1 1-15,-3 0 3 0,-5-2-3 16,-3 1-2-16,-2-1 2 0,-1 1 2 15,1-1-1-15,4 0-3 0,-4 0 2 16,3 0 2-16,5 0-1 0,1 0-2 0,6-1 1 16,4-2 2-16,-3 0-2 0,-3 1-2 15,-4 0 2-15,-1 1 2 0,-6 1-2 16,1 0-2-16,-3 0 3 0,-2 0 0 15,-4 0-1-15,4 0-1 0,-3 0 1 16,3 0 1-16,2 0-1 0,9 0-1 16,3 0 1-16,5 0 2 0,4 0-3 15,0 2 0-15,-2-1 1 0,-2 3 1 16,-1-1-1-16,-1 2-1 0,2-2 1 15,-2-1 1-15,1 0-1 0,1 0-1 16,-4 0 1-16,0-1 2 0,-3 1-2 0,-5-1-1 16,-1 1 1-16,-2 0 1 0,-1-2-1 15,-3 0-1-15,0 0 1 0,4 1 0 16,3-1 1-16,-1 0-2 0,3 0 2 15,-3 0-1-15,0-1 0 0,-1-1 0 16,-1-1-1-16,7-2 3 0,-1 1-3 0,9-1 0 16,10-1 1-16,0 2 2 15,-2 0-3-15,-2 0 0 0,-8 3 1 16,0-1 1-16,-2 0-1 0,-3 2-1 15,-1 0 1-15,-1-2 1 0,3 2-1 0,-5 0-1 16,-1 0 1-16,-3 0 1 0,-4 0-1 16,2 0-1-16,3 0 1 0,1 0 1 15,7 0-1-15,6-3 0 0,1 2 0 16,5-2 0-16,3 2 0 0,-5 0-1 15,-5 1 1-15,1-1 1 0,0 1-2 0,-4 0 1 16,3-2-1-16,-5 0 2 0,-2 0-1 16,-1 0-4-16,-6 0 2 15,-1 1 2-15,-1-1 0 0,-2 2-1 16,-2 0 1-16,2-3 0 0,3 2-1 0,-1 0 1 15,-2 1 0-15,0 0 0 0,1-1-1 16,3 1-1-16,-2 0 2 0,7-1 1 16,5-1-2-16,9 1-1 0,4 0 3 15,5-1-1-15,-5 1-8 0,-9-1 6 16,-1 2 0-16,0-1 1 0,2 1 2 0,2 0-2 15,0-1 1-15,1 1 1 0,-5 0-4 16,-6 0 2-16,-7 0-1 16,-2 0 4-16,1 0-4 0,-3 0 1 15,2 2 1-15,0 0 3 0,1-1-5 0,1-1 1 16,-4 0 1-16,7 0 4 0,3 0-5 15,11 0-1-15,6 0 4 0,2 0 0 16,2 0-4-16,-6 0 0 0,-4 0 2 16,0 0 3-16,0 0-4 0,-2 0-1 15,2 0 4-15,0 1-2 0,-7 2-2 0,-1-1 0 16,-7 0 2-16,-1 2 0 0,-5-3 0 15,0 1-2-15,-2-1 3 0,0 0 0 16,-2 0-2-16,2 0 0 16,3 2 1-16,-3-1 1 0,2 2-2 15,2-4 0-15,5 1 1 0,11 0 0 0,3-1-4 16,11 0 5-16,-5 0-6 0,4 0-17 15,-8 0 19-15,2 0 0 0,-2 0 2 16,-2 0 2-16,-1 0-1 0,-7 0-1 16,-4 0-4-16,-9 0 5 0,-4 0-1 15,2 0 2-15,0 0-1 0,0 1 0 0,0-1 1 16,5 1-3-16,-3-1 3 0,4 0 0 15,3 0-2-15,1 0 1 0,0 0 1 16,-1 0-2-16,-5 0 1 0,0 0 0 16,3 0 2-16,1 0-2 0,9 0-1 15,10 0 0-15,0 0 3 0,4-2-3 16,-8 0 1-16,-4 2-1 0,-5 0 0 15,-1 0 1-15,-1 0-1 0,-1 0 1 16,1 0-2-16,-3 0 2 0,-1 0-1 16,-4 0-19-16,-4 2 9 0,1 0 8 0,-1 0 2 15,4 1 2-15,0-3-1 0,3 3 1 16,5-1-3-16,7-1 4 0,0 2-4 15,1-3 3-15,-1 0-2 0,-4 1 3 16,4-1-2-16,-3 1 1 0,1-1-2 16,2 0 1-16,-7 0 1 0,1 0 0 15,-1 0-3-15,-8 0 2 0,3 0 1 16,-3 0 0-16,-4 0-1 0,2 0 0 15,1 0 2-15,-5 0-1 0,4-1-2 16,-2 0 1-16,4-2 1 0,7 3-1 0,-7-1 5 16,2 1-5-16,1 0 1 0,1 0-1 15,7 0 0-15,12 0 0 0,2 0 7 16,4 0-7-16,-6 0-3 0,-4 3 2 15,-4 1 2-15,-7-2 0 0,5-2-2 16,2 3 1-16,-5-2 1 0,5 1 2 0,-4 1-4 16,-7-2 0-16,-2-1 2 15,-4 0 0-15,1 0-1 0,-3 0 0 16,4 0 0-16,0 0 1 0,1 0-2 15,1 0 1-15,-2 0 0 0,3 0 1 0,-3-1-2 16,2-1 1-16,0 2 0 0,1-2 1 16,-1 2-2-16,0 0 1 0,5-1 0 15,8 1 0-15,1 0 0 0,5 0-6 16,-2 0 3-16,-4 0 4 0,0 0-3 15,0 3 1-15,-1 1 2 0,5 0 0 16,-4 0-2-16,-5 0-5 0,-3 0 7 0,-3-2-2 16,-5 3-1-16,-3-5 1 15,0 1 2-15,-2-1 1 0,2 0-3 16,0 0 2-16,2 0 1 0,5-2-2 15,-3-2-1-15,4 1 0 0,1-1 2 0,-1 0 0 16,3 1-3-16,-5 0 2 0,7 1 0 16,-7-3 1-16,4 2-2 0,1 0 0 15,-1 0 1-15,1-1 1 0,1 0-2 16,-3 2 0-16,-5-3 3 0,2 3-2 15,-1 0 0-15,-1-2 2 0,2-1-2 0,0 1 3 16,1 3-1-16,-3-3-3 16,4 4 2-16,-5-2-1 0,1-1-1 15,0 2 1-15,0 0 0 0,1 1 1 16,-1-2-1-16,2 0-1 0,-6 1 1 0,7-2 1 15,-1 3-2-15,5 0 1 0,7 0 1 16,3 0 6-16,6 0-11 0,-8 1 4 16,0 2 1-16,-7 1 0 0,1 0-2 15,1 2 0-15,-3-1 2 0,1 0 0 16,-1 0-2-16,-1-1 2 0,1 3 0 0,-1-1-1 15,-1 0 0-15,1 0 0 0,1 3 0 16,-1-3 1-16,5 1-1 0,-3 0-2 16,-3-1 4-16,-1 0-1 15,0-1-3-15,3 0 1 0,1-2 3 0,3 2-1 16,-2-2-4-16,-1 0 1 0,-4-2 3 15,1 1 0-15,-3-1-3 0,-4 0 2 16,3 0-1-16,-5-1 2 0,2 0-2 16,-2 0 1-16,0 0 1 0,0 0-1 15,3 0 0-15,-3 0 0 0,2 0 2 0,0 0-1 16,2 0-2-16,1 0 1 0,1 0 1 15,-2 0 0-15,3 0-2 0,5 0 0 16,9 0 2-16,0 0-1 16,2 1-3-16,-9 2 0 0,-3-2 3 0,-5 0 1 15,-2 0-2-15,1 0 1 0,-1 0 0 16,-4-1 1-16,0 0-2 0,2 0 1 15,3 1 0-15,-1 0-2 0,2 1-1 16,-2 1-1-16,5 0 1 0,8 2 3 16,3 1-2-16,5 1-9 0,-4-1-65 0,-4-2 73 15,-5 1-3-15,1-3 6 0,-1 1 7 16,-3-1-9-16,-3-2 2 0,-2 0 2 15,3 0 11-15,-5 0 2 16,2 0-7-16,0 0-4 0,1 0 2 0,3 0 0 16,-4 0-4-16,1 0-1 0,-1 0 2 15,2-2-2-15,-1 2-1 0,1-1-1 16,-2 0 2-16,0-1-1 0,5 1-1 15,1 1 0-15,3 0 2 0,6 0 2 16,-5 2-5-16,3 1 0 0,-3 0 4 16,-1-1 3-16,-3 1-5 0,1-2 1 0,-5 0 0 15,-4-1-2-15,1 0 1 0,-3 0 0 16,-2 0 1-16,2 0 0 0,0 0-3 15,2 0 2-15,-4 0 2 0,7 0-1 16,-3 0-2-16,4 0 2 0,1 0 0 16,1-3 0-16,0 1-1 0,-1-3 0 15,3 3 1-15,5-1-1 0,6 1 1 16,-1 0 2-16,3 2-1 0,-10-1-2 15,-5-1-1-15,1 1 3 0,-7 0-2 16,2 0 2-16,-4 0-2 0,-2 0 1 0,0 0 5 16,0-1-6-16,3 1 0 0,-1-1 1 15,2 1 3-15,0 0-3 0,0-1 0 16,-4 1 3-16,5-1 0 0,-3-1-2 15,2 2-2-15,0-2 2 0,0 0-1 16,0 0-1-16,1 0 0 0,-3 0 2 16,4 2 1-16,2-1-1 0,5 2-1 15,-1 0 2-15,-1 0-4 0,-5 0 1 16,-2 0 0-16,-2 0 1 0,-2 0 1 15,3 0-2-15,1 0 0 0,-2 0 0 0,-2 0 0 16,2 0-8-16,-4 0-19 0,0 0-39 16,0-13-163-16</inkml:trace>
  <inkml:trace contextRef="#ctx0" brushRef="#br0" timeOffset="132934.6">12066 7068 116 0,'0'-5'42'16,"0"1"-17"-16,0 1 16 0,0-2-3 15,0 1-7-15,0-2 0 0,0 3-5 16,0-1-1-16,0 0 1 0,0 0-11 16,-4 1 3-16,2 1-2 0,-3-1-4 15,1 0-4-15,0 2 0 0,-2-1-3 16,-2 2-1-16,-1 0-1 0,3 0-1 15,-6 0-1-15,4 0 3 0,-9 0-1 0,3 0 1 16,1 2 1-16,-3 4-1 0,-1 2 0 16,1 1-2-16,1 2 5 0,1 0-3 15,-1 1-1-15,5 2-2 0,2-2 2 16,3 6-1-16,5-3-3 0,0 0 0 15,2 1 3-15,9 1-2 0,5-3-1 16,3-1 0-16,6-3 3 0,-3-5-2 16,5-1 0-16,0-4 0 0,0 0 0 15,2 0 3-15,-6-6-3 0,-5-4 1 16,-1-3 3-16,-3-2 7 0,-1 0 2 0,-5-1 3 15,0 1 0-15,-8 1-3 0,0 0-4 16,0 0 0-16,-2 3-3 0,-8-2-1 16,-2 3-5-16,-5 1 1 0,-2 1 2 15,3 3-4-15,1-1 0 0,5 5-3 16,4 0-3-16,2 1-7 0,4 2-25 15,0 10 1-15,0 4-18 0,8-5-47 16,-2 2-109-16</inkml:trace>
  <inkml:trace contextRef="#ctx0" brushRef="#br0" timeOffset="133322.62">12430 6974 184 0,'6'-9'132'15,"-2"2"-78"-15,-2 4 3 0,0 2-3 16,-2 1-17-16,0 0-14 0,0 0-7 16,0 8-1-16,0 3 5 0,0 3-7 0,-4 3 2 15,0-1-1-15,-2-2 0 0,4-2-7 16,2-4-2-16,0-1 0 0,0-4-3 15,6 1-2-15,6-4 2 0,5 0 3 16,3 0-6-16,1-8 1 0,6-2 2 16,-2-1 0-16,2-2-2 0,-5 1-1 0,-1 1 1 15,0 3 2-15,-5 3-2 0,-1 3-2 16,-7 1 3-16,-4 1 0 15,-2 0-2-15,0 0 0 0,-2 4 1 16,0 6 3-16,0 3-3 0,0 0 0 0,-2 1 1 16,-4 2 1-16,2-2-1 0,0 2-2 15,4-2 1-15,0 2 2 0,0-3-3 16,0-1-1-16,0-2 0 0,8-3-17 15,8 1-9-15,3-5-21 0,0-3-75 16,-1 0-170-16</inkml:trace>
  <inkml:trace contextRef="#ctx0" brushRef="#br0" timeOffset="150813.62">24421 4146 118 0,'0'0'65'0,"0"0"-38"0,0-3 18 15,0-4-8-15,0 2-1 0,0-2-1 16,0 1-17-16,0-1 6 0,0-1-4 0,2 2-1 15,2-3-1-15,0 0-2 0,3 0-2 16,-1-2 5-16,0-3-4 0,0 1-2 16,0-1 1-16,5-2-2 0,-3-3-3 15,4-4-3-15,3-4-2 0,1-5 0 16,-1-5-2-16,3-2-2 0,3-3 0 15,2 3 2-15,-5 4-2 0,1 2-2 16,0 6 2-16,-5 3 0 0,1 5 0 16,-5 4-1-16,-2 4 0 0,0 4 2 15,-6 5-1-15,3 2-2 0,-3 0-1 0,-2 0 3 16,4 4-1-16,-2 9-1 0,-2 5 1 15,0 6 3-15,0 5-1 0,0 1-2 16,0 3 1-16,0 2 1 0,0 0 0 16,2 1-1-16,4 1 0 0,-2-2 0 15,0-2-1-15,1-4 1 0,-3-5 1 16,2-3-1-16,-2-2 1 0,-2-3-1 15,0-2 0-15,0-1 2 0,0-3 1 16,0-1-4-16,-4-1 0 0,-2-2 0 16,-1 1-2-16,1-2-10 0,-4 2-6 15,-1-1-15-15,-3 1-14 0,-5-1-25 0,1-5-70 16,-9-1-111-16</inkml:trace>
  <inkml:trace contextRef="#ctx0" brushRef="#br0" timeOffset="150987.63">24477 4052 12 0,'10'-1'232'0,"0"-1"-141"16,5-2-66-16,1-1 14 0,5 1 0 16,4-1-5-16,0 3-9 0,0-1-9 0,-1 3-10 15,-3 0-5-15,-4 0 1 0,-1 0-4 16,-4 2-19-16,5 2-26 0,0-1-40 15,-7-3-86-15</inkml:trace>
  <inkml:trace contextRef="#ctx0" brushRef="#br0" timeOffset="151245.65">24987 3983 13 0,'2'1'248'0,"-2"1"-198"0,0 4-49 0,0 2 4 16,-6 5 14-16,0 4 2 0,0 3-10 15,2 1-3-15,4-1 7 0,0 1-12 16,0-6-1-16,4-1 1 0,2-5-1 15,4-3 3-15,1-3-3 0,-3-3 4 16,0 0 10-16,7-3 4 0,-3-7-4 0,3-1 0 16,-3-2-1-16,-2-2 0 0,-1 1-5 15,1-1-1-15,-6-1-4 0,2 1-2 16,-4-1-3-16,0 3-1 15,-2 1-1-15,0 3-8 0,2 5-16 0,1 3-21 16,1 1-30-16,-2 0-39 0,-2 1-94 16</inkml:trace>
  <inkml:trace contextRef="#ctx0" brushRef="#br0" timeOffset="152469.72">25252 4068 60 0,'10'0'29'0,"1"-7"137"15,-3-3-124-15,8 2 3 0,3-4 1 0,4-2-11 16,0 0-3-16,-1-3-10 0,3 0-4 16,-6-2-3-16,-3 0-4 0,-5-2 2 15,-7 0-3-15,-2 4 1 0,-2-1-4 16,-6 5 1-16,-7 2-5 0,-3 6-2 15,-5 5-1-15,0 0 0 0,-4 5 0 0,1 13-1 16,3 2 0-16,-2 7 2 0,7 4-1 16,3 2-1-16,3 2 1 0,6-2-3 15,4-3-1-15,0-3-2 0,16-2-2 16,5-4 8-16,6-5 0 0,2-4 0 15,6-5 0-15,-2-4 2 0,4-3 2 16,-2 0-4-16,1-4 0 0,-5-6 6 16,-5-4-3-16,-1 2-1 0,-2-2 0 15,-4 2 5-15,-5 3-3 0,-4 0-1 16,-3 4-1-16,-3 2 2 0,-4 0 0 0,0 2-6 15,0 1 0-15,0 0-1 0,0 7 3 16,0 2-1-16,0 3 0 0,-4 0 2 16,-1-2-4-16,1-1-2 0,0-1-2 15,0-2 0-15,2-3 1 0,0-1-1 16,2-2 6-16,0 0 4 0,0 0-1 15,0-7-4-15,0-2 0 0,6-1 2 16,4 0 0-16,3 2-4 0,1-4 0 16,7 2-2-16,0 1-5 0,1-1-18 15,1 2 17-15,-2 5-8 0,-1-3 2 0,1 1 9 16,2 3 1-16,2-3 7 0,-5 4-1 15,1-3 0-15,-4 0 2 0,-3 2 2 16,-6-2-2-16,-1 3 2 0,-7-2 7 16,0 1 9-16,0-1-5 0,0-2-2 15,-11 1-4-15,-1 3 6 0,-1 1-3 0,-3 0-2 16,-1 0 6-16,-1 0-1 15,-5 4-1-15,0 6-4 0,-2 1 4 16,3 2 1-16,5 0-3 0,7-1-7 16,10-1-1-16,0-2-1 0,2-1-1 0,10-2-1 15,5-1 3-15,3-1 1 0,5-2-3 16,2-2-7-16,2 0-2 0,0 0-1 15,0 0 1-15,-6-3-5 0,-1-2-3 16,-7 2-18-16,-5 1-4 0,-4 0 10 16,-3 2 15-16,1 0 0 0,-4 0 2 0,0 0 3 15,0 0 5-15,0 0 5 0,2 0-2 16,0-1 1-16,0 0 6 15,4-2 4-15,2 1-5 0,1-3-1 16,3 0-2-16,-2 0 4 0,1 1-3 16,1-1-1-16,3 0-1 0,1 0 5 0,-4 0-1 15,-3 0-6-15,-3 1 3 0,-4 1-1 16,0 1 0-16,-2-2 0 0,2 4-1 15,-2 0 2-15,0-1 1 0,0 1-4 16,0 0 1-16,-2 0 1 0,0 0-2 16,0 0-2-16,-2 0 0 0,4 1 5 0,-2 4-3 15,2 0-2-15,0 3-2 0,0-1 1 16,0 2 0-16,0 1-5 15,0 2 1-15,-2 0 3 0,2 5 4 16,0 1-2-16,0 3 19 0,0 2-12 0,0 2-4 16,0 1 1-16,-2 2 1 0,-7 1 1 15,-5 0-2-15,-1 1 2 0,-5-3-1 16,-1-3 3-16,-2-3-1 0,-1-5-2 15,3-3-2-15,-2-4 3 0,5-3-1 16,5-4 0-16,1-2 7 0,5 0 6 0,3-4 1 16,4-4-6-16,0-4-5 0,11-1-2 15,7-5-3-15,7-2-3 0,8-1 3 16,4-3-1-16,3 2-5 15,3-4-6-15,0 1-3 0,3 0 7 0,-1-1-1 16,-1 1 7-16,1-2 0 0,-1 0 3 16,-1-3 0-16,1 0 8 0,-13 1-1 15,-11 1-2-15,-12 2 4 0,-8 5 7 16,0 1 13-16,-12 4-2 0,-4 4-5 15,-9 5-4-15,-8 6-4 0,-2 1 3 0,-9 10-2 16,1 8-2-16,1 4-5 0,11 1 4 16,11 0-8-16,16 1-5 15,4 3 0-15,4 3 0 0,16-1-2 0,11 1-12 16,11-4-13-16,16-5-24 0,16-6-18 15,11-11-19-15,10-4-286 0</inkml:trace>
  <inkml:trace contextRef="#ctx0" brushRef="#br0" timeOffset="153114.75">27476 3606 42 0,'-12'0'158'0,"-1"0"-86"15,3 0-11-15,2-3-3 0,6 2-19 16,0 0-3-16,2 1-7 0,0 0-18 15,2 0-10-15,10 0 6 0,7 5-2 16,3-1 2-16,7-2-1 0,0 0-3 16,9-1 0-16,3-1-1 0,2 1 1 0,3-1-1 15,1 1-2-15,-5 0 0 16,-13 0 0-16,-7-1-14 0,-7 0-17 15,-5 0-9-15,-6 0-12 0,-2 0-1 16,-2 0-12-16,-14 0-44 0,-9 0-10 0</inkml:trace>
  <inkml:trace contextRef="#ctx0" brushRef="#br0" timeOffset="153321.76">27567 3629 13 0,'-47'7'64'0,"5"1"68"0,3 1-67 15,12 1-6-15,4 2-5 0,13 2-21 16,10 4-21-16,0 0-4 0,12 4-4 0,9 0 0 16,6 1-2-16,6 1 0 15,0 1 1-15,2-2 1 0,-2 1-3 16,-2 0-1-16,-8-2 2 0,-6-3-1 15,-7-6-1-15,-8-2 0 0,-2-5 4 16,0 1 0-16,-14-1 6 0,-9 1 0 0,-6 2-1 16,-2-4 7-16,0 2-6 0,6-3-3 15,2-1-6-15,9 2 1 0,1-2-4 16,7 2-13-16,2 1-27 0,4-2-41 15,2-4-80-15</inkml:trace>
  <inkml:trace contextRef="#ctx0" brushRef="#br0" timeOffset="153592.78">28049 3878 21 0,'4'6'309'0,"-4"0"-291"15,0 7-19-15,-2 4 10 0,-9 4-4 16,5-1 22-16,6 0-13 0,0-1-9 15,2-3-2-15,11-2 0 0,-3-2 0 0,2-2 6 16,-1-5 0-16,1-2 4 0,-1-3 8 16,1 0 3-16,0-1 2 0,3-9-7 15,-3-2-5-15,1-1 0 16,-3-3-7-16,0 2-4 0,1-2-2 0,-3 0 0 15,-2 0-1-15,2 3-2 0,-1 0-12 16,-3 1-14-16,2 3-20 0,-2-3-43 16,2-2-94-16</inkml:trace>
  <inkml:trace contextRef="#ctx0" brushRef="#br0" timeOffset="154166.81">29401 3888 9 0,'4'-13'232'16,"-4"-5"-167"-16,0 2-3 0,0 0-8 15,-6 1-14-15,-3 0-3 0,-5 2-8 16,4 1-6-16,-7 2-3 0,5 4-4 16,-3 6-4-16,1 0-1 0,-5 0-6 15,0 7-1-15,1 10-1 0,1 1-3 16,3 2-1-16,10 5 2 0,2 1-1 15,2 1-3-15,6 0 2 0,10-5 1 16,3-4-1-16,4-2 0 0,2-5 1 16,1-6 1-16,1-1 0 0,0-4 1 0,-2 0-2 15,-6 0 1-15,-3-7 2 0,-1-2-2 16,-7-3 1-16,-4-2 2 0,-2-2-1 15,-2 1 0-15,0-1 0 0,-2 2 0 16,-6 1-2-16,-3-1-2 0,1 5-2 16,2 0-3-16,4 3-9 0,2 4-12 0,2 2-17 15,0 0-51-15,4 8-37 16,4-3-116-16</inkml:trace>
  <inkml:trace contextRef="#ctx0" brushRef="#br0" timeOffset="154745.84">29723 3859 0 0,'0'0'345'0,"0"-6"-271"0,-2 2-9 16,-2 2-23-16,-2 1-18 0,-3 1 2 0,-1 0-7 16,4 3-10-16,0 8-4 0,6 2-4 15,0 2-1-15,0 4 0 16,2-2 1-16,10 0-1 0,5-1 1 15,8-4 2-15,1-2-3 0,3-1-4 0,2-4-6 16,-4-1 3-16,-2-2-9 0,-4-1 4 16,-7-1-1-16,-1 0 1 0,-7 0-3 15,0 0 2-15,-6 0 7 0,0 0 6 16,0 0-1-16,0-3 1 0,0 3 0 15,0-1 1-15,0 1-3 0,0 0-3 0,0 0-3 16,0 0 5-16,0 0 1 0,0 1-1 16,2 3 2-16,6-1 3 15,3-1-1-15,3-2 0 0,1 0 0 16,1 0 4-16,3-1-6 0,-1-7 4 0,1-1 3 15,0-7 2-15,-5-4 1 0,5-7 2 16,-3-2 3-16,-3-3-4 0,-1-2 0 16,-2 1-3-16,1-4-1 0,-5 0 3 15,2-2 0-15,-4-4-6 0,2-1 3 16,3 0-4-16,1-1-1 0,2 6-2 15,-3 9 2-15,-3 8 1 0,-2 10-1 0,0 12-3 16,-2 0-2-16,-2 9-3 16,0 16 6-16,-8 14-2 0,-9 12 5 0,-3 7-2 15,-1 4-6-15,-2 1-9 16,3-1 1-16,-1-6-11 0,4-3 3 0,3-12 5 15,8-10 6-15,4-9 7 0,2-11 5 16,0-6-3-16,0-4 3 0,0 0 5 16,0-1 7-16,8 0 6 0,4 0-7 15,3-6-4-15,1 0-7 0,3 2-1 16,0 2 0-16,1-1 1 0,1 3-2 0,0 0-12 15,-3 0-20-15,-1 0-19 0,1 4-41 16,-5-4-99-16</inkml:trace>
  <inkml:trace contextRef="#ctx0" brushRef="#br0" timeOffset="154982.84">30951 3281 128 0,'0'-3'294'16,"0"1"-253"-16,0 2-4 0,0 0-34 16,-10 11 12-16,-5 8 26 0,-1 6-8 15,-5 6-13-15,4 3-8 0,-1 1-7 16,1 3-2-16,-1 3 0 0,1 1-1 15,3 3-1-15,-5 0-12 0,7-1-35 16,-3-8-53-16,5-8-183 0</inkml:trace>
  <inkml:trace contextRef="#ctx0" brushRef="#br0" timeOffset="155114.87">30924 3992 74 0,'0'0'396'15,"0"0"-384"-15,0 0-9 16,0 0-58-16,0 1 0 0,0-1-44 15,0 0-162-15</inkml:trace>
  <inkml:trace contextRef="#ctx0" brushRef="#br0" timeOffset="163928.37">11121 8123 3 0,'2'0'24'0,"-2"-1"-27"0,0-2 125 15,0 1-85-15,0 1-22 0,0-1 14 16,0 2-6-16,0 0-1 0,0 0-7 15,0 0-5-15,0 0-1 0,0 0 1 16,-4-1 1-16,4 1-4 0,-4 0-3 0,0 0 6 16,2 0-1-16,-2 0-3 0,2 0 1 15,-1 0-1-15,3 0 2 0,-4 0-4 16,4 0-3-16,-2 0-2 0,2 1 4 15,0 4-2-15,0 1-1 0,0 1 4 16,0 1 3-16,0 5-2 0,-4 2 0 16,2 3 2-16,0 4 28 0,2-2-26 15,0 3-7-15,0 0-1 0,0 0 4 16,0 2-4-16,0-2 0 0,0 1 5 15,0 2-3-15,0-2 1 0,2-1-4 0,2-1 4 16,-2 1-3-16,-2 0 2 0,0 1-1 16,0-2 1-16,0-1 0 0,0 0-1 15,0-2-1-15,0 0 0 0,0 3 0 16,0 3 2-16,0-1 14 0,0-2 2 15,0-6-15-15,0-2-3 0,9 1-2 16,-5 2 2-16,2-1 3 0,-2 7-3 16,-2 3-2-16,-2 1 3 0,2 1 10 15,-2-6-9-15,2-3-3 0,-2-2 0 16,0 2 3-16,0-3-2 0,0 5-2 15,0 3 0-15,0 0 3 0,-4-2 0 0,4-6-3 16,0-6 0-16,0-1 2 0,0-2-2 16,0 3-3-16,0-1 2 0,0-1 5 15,0 2-4-15,0-3-1 0,0 0 1 16,0 1 2-16,2 8-2 0,0 4 3 15,-2 3-3-15,2 2 13 0,0-7-12 16,-2-4-1-16,0 0 0 0,2 2 3 16,-2 8-2-16,0 4-1 0,0 1 2 15,0 0 1-15,0-5 10 0,0-2-19 16,0 2 5-16,0-1 3 0,0 0-2 0,-2 0-1 15,-2 2 3-15,2 0 1 0,0-2-3 16,2 0 0-16,0-2 2 0,0 0 0 16,-2 0-2-16,2-1 0 0,0-2 2 15,0-3 1-15,0 0-2 0,0-5-1 16,0-2 0-16,0-1 3 0,0-2-2 0,0 3-1 15,0-3 1-15,0 1 1 16,0-1-1-16,0 3-1 0,0 0 1 16,0-1 1-16,0 2-1 0,-2 1-1 15,2 6 0-15,0 4 0 0,0 0 1 0,0-2 1 16,0-6-2-16,0 2-1 0,0 2 1 15,0 3 1-15,2 4 0 0,0-3 1 16,-2 1-1-16,0-4-1 0,0 1 2 16,0-4 0-16,0 0-1 0,0-4-2 15,0 0 3-15,0-3 0 0,0-3-2 0,2 0 0 16,-2-1 1-16,0 0 1 0,2 2-1 15,-2-2-1-15,2 3 1 16,0-3 1-16,-2 2-1 0,0-3-1 16,2 4 1-16,-2 0 2 0,2 4-3 0,-2 6 0 15,0 1 2-15,3 2 9 0,-3-5-9 16,2-3-3-16,-2-4 2 0,2 1 2 15,-2 3-2-15,0 2-1 0,2 2 2 16,0-1 2-16,0-2-4 0,0-4-1 16,-2 2 2-16,0 1 2 0,4-1-2 0,-2 1-1 15,-2-6 1-15,2 0 2 0,-2-2-3 16,0 0 0-16,0 0 2 0,0 0 1 15,0 0-2-15,0-2-1 16,0 2 2-16,0-1 1 0,0 2-2 0,0-1-1 16,0 0 2-16,0 2 0 0,0-1-1 15,0 1 0-15,0 0 0 0,0 0 1 16,0 4-1-16,0 4-1 0,0 4 7 15,0 0 22-15,0-2-25 0,0-5-3 16,0 6 1-16,0 4 3 0,0 3-4 16,0 2 3-16,0-4-2 0,0-1-2 0,2-2 1 15,0-3 0-15,2 2 1 0,-4-1 1 16,0-2-2-16,3 2 0 0,-3 1 0 15,0-3 2-15,0 1-2 16,0-4 0-16,0-3 1 0,0 2-1 0,0-3 0 16,0 0 0-16,0-2 0 0,0-1 0 15,0-2 0-15,0-1-1 0,0 3 2 16,0-3-1-16,0 4 0 0,-3 1 0 15,1 0 0-15,-2 3 1 0,2 1-2 16,2 4 1-16,-4 0 0 0,0 3 1 0,2-4-2 16,2-5 1-16,0-3 0 0,0 0 0 15,0 1 0-15,0 0-1 0,0 0 2 16,0-5-1-16,0 1-1 15,0-1-1-15,0 0 3 0,0 1 0 0,0 0-3 16,0 0 0-16,0-2 1 0,0 0 0 16,0 0-2-16,0 0 0 0,0 0 3 15,0 0 0-15,0 0 0 0,0 0-1 16,0 0 2-16,0 0-1 0,2 0 0 15,-2 0-1-15,0-3 2 0,0 3-1 0,0-2-1 16,4 2-1-16,0-2 2 0,2-1-1 16,1-1-1-16,1 1-1 0,2-1 4 15,3-2-4-15,-3 2-3 16,-2 0 4-16,-2 0 2 0,1 2-1 0,1 1 3 15,2 0-4-15,1 1 2 0,1-1 0 16,-2 0 1-16,1 1-2 0,-1 0 3 16,0 0-2-16,5 0-2 0,1 0 2 15,-1 4 0-15,1 1 0 0,-1-1 2 16,1-1-3-16,1-1 2 0,-1-1-3 0,1 1 3 15,-1 0-2-15,1 0 2 0,-5-2-2 16,5 0 1-16,-1 0-1 0,-1 0 3 16,-1 0-3-16,1 0 0 0,1 0 1 15,1 0 2-15,2 0-2 0,-1-2-1 16,3-3 2-16,0 1-2 0,-1-1 2 0,3 0-1 15,2 0-2-15,-5-1 3 16,3 2 1-16,2-2-4 0,0 2 0 16,0 0 4-16,1 0-2 0,1 1-1 15,0 0 0-15,0 1 3 0,-4 1-2 16,2-2 0-16,-3 3-2 0,3 0 4 0,0 0-2 15,2 0-1-15,2 0 1 0,0 3 2 16,6 0-1-16,0-1-2 0,2-1 0 16,7 1 3-16,3-2-4 0,1 0 3 15,5 0-2-15,-1 0 2 0,0 0 0 16,2 0-2-16,1 0 0 0,3 0 2 15,0 0 0-15,6 0-2 0,-2 0 0 16,4 0 2-16,0 0-1 0,1 0 0 16,1 0-2-16,0 0 4 0,2 0-2 15,-1 0-2-15,-3 0 2 0,2 0 1 0,-2 0 0 16,4 0-2-16,-1 0-1 0,1 0 4 15,2 0-2-15,1 0-2 0,1 0 2 16,2 0 1-16,1 0 0 0,-3 0-2 16,-1-1 1-16,-3 0 0 0,-2 0 1 15,5 1-3-15,-5 0 0 0,4 0 2 0,-2 0 0 16,3 0-2-16,-3 0 1 0,2 0 0 15,1 0 2-15,-3 0-3 16,2 0 3-16,-1 0-1 0,-3 0 0 16,0 0-2-16,-4 0 2 0,4 0 1 0,-4 0 0 15,3 0-2-15,-1 0 0 0,-4 0 2 16,4 0 1-16,-2 0-4 0,-4 0 1 15,0 0 2-15,0 0 0 0,-4-2-2 16,1 1 0-16,-1 1 3 0,-2 0-2 16,2 0-1-16,-4 0 0 0,3 0 2 0,-3 0-1 15,0 0-1-15,-1 0 0 0,1 0 2 16,4 0-1-16,-4 0 0 0,3 0-1 15,-5 0 2-15,4 0-1 16,-5-1 0-16,3 0-1 0,2 1 2 0,-3-2-1 16,5 2 0-16,-4-1 0 0,2-1 0 15,-1 1 1-15,-1-3-3 0,6 0 1 16,-2 1 3-16,2 1-2 0,0-1-1 15,-3 1 1-15,-5-2-1 0,2 0 1 16,-1 1 0-16,-1-1-2 0,4 2 2 0,-3-1 0 16,3-1-1-16,4 1-1 0,-2 1 4 15,2-1-2-15,2 3-1 0,2-3 0 16,2 0 2-16,0 1 0 15,2 1-3-15,-4-1 3 0,0 2 0 0,-2 0-1 16,4 0-1-16,-2 0 1 0,4 0 2 16,-2 2-1-16,4-2-1 0,1 1 0 15,3-1 2-15,5 0-1 0,-1 0 0 16,0 0-1-16,-1 2 4 0,-3-2-4 15,3 0-1-15,-3 0 2 0,7 0 0 16,1 0-1-16,3 0-1 0,2 0 1 0,-5 0 2 16,-1 0-1-16,-3 0-2 15,1 0 1-15,-5 0 3 0,-2 1-1 0,3 4-3 16,-5-5 0-16,6 3 3 0,-3-3-2 15,1 0-1-15,2 0 0 0,1 0 3 16,-3 0-2-16,-6 0-1 0,0 0 0 16,-1 0 3-16,-6 0-4 0,1 0 3 15,-2 0-2-15,0 0 3 0,0 0-2 16,2-1-2-16,-4-1 2 0,4 0 2 15,-4-1-2-15,4 0-1 0,-1-1 1 0,1-1 1 16,-2 3-1-16,-4-2-2 0,2-1 2 16,-4 0 2-16,-3 0-2 0,1 1-2 15,-5-1 1-15,5 1 4 0,-7-2-4 16,1 2-1-16,-5-1 3 0,-2 2 1 15,0 0-3-15,-4 0 0 0,1 1 1 16,-3-2 2-16,-3 1-2 0,-1 1-1 16,-4-2 1-16,-2 2-1 0,-3-1 2 15,3 1 0-15,0-1-3 0,-3 0 4 16,5 1-2-16,-6-1-2 0,-3 2 2 0,-4-2 2 15,-5 2-3-15,-3 0 2 0,0 1-3 16,-2 0 6-16,0 0 0 0,0 0-2 16,0-1 0-16,-4 0 0 0,-1-1-3 15,-1 1-2-15,4-1-3 0,0 1-11 16,0 1-28-16,0-4-74 0,0-3-203 0</inkml:trace>
  <inkml:trace contextRef="#ctx0" brushRef="#br0" timeOffset="165447.46">10989 8238 3 0,'0'-3'53'0,"0"-2"23"16,0-1-25-16,0-1-21 0,2-2 1 15,2-2-8-15,0-1 0 0,2-1 1 16,-2-1-2-16,3-1 3 0,-1 0-7 16,2 1 7-16,-2-4-4 0,1 2-4 15,1 1 1-15,-2-3-5 0,2 5 2 0,-2-1-4 16,7 0 0-16,-3 1-1 15,1 0 2-15,-3 5-5 0,-2 2-2 16,0 2-1-16,-4 3-1 0,-2 0-2 0,0 0 0 16,0 1 3-16,2 0-3 0,-2 0-2 15,0 7 3-15,2 5 0 0,-2 5 1 16,0 3-2-16,0 2-1 0,0 5 1 15,0 0 0-15,5 4-4 0,3-1-15 16,4 2-3-16,7-1-23 0,4 0-14 0,1-6 22 16,1-5-149-16</inkml:trace>
  <inkml:trace contextRef="#ctx0" brushRef="#br0" timeOffset="168441.63">11954 10992 6 0,'0'-7'192'0,"0"1"-149"16,0-1-10-16,0 1 9 0,-4 0-17 16,0 0-7-16,4 0-2 15,-4 2-1-15,2-3-1 0,2 4-5 16,-2-3-1-16,2 3 0 0,0 0 2 0,0 0-4 15,0 1-1-15,-2-2 0 0,2 3 0 16,0 0-3-16,0 0-2 0,0 1 0 16,0-2 0-16,0 2 0 0,2 0-3 15,2 0 3-15,0 0 0 0,4 0-2 16,0 0 1-16,1 0 1 0,-1 0 1 15,0 0-2-15,1 0 0 0,-1 0 2 0,2-1 0 16,-2 0-1-16,1-3 0 0,1 3 1 16,0-2 0-16,1 2-1 15,-1-1-1-15,-6 0 1 0,4 1 1 16,1 1-2-16,-1 0 0 0,0 0 2 0,3 0 0 15,-3 0-3-15,2 0 2 0,-2 0 1 16,-1 0 0-16,1 0-2 0,0 0 1 16,0 0 1-16,1 0 0 0,1 0-2 15,-2 0 0-15,-2 0 2 0,5 0-1 16,-3 1-1-16,4-1 1 0,3 1 1 0,-3-1 0 15,1 2-2-15,5-2 1 0,-1 0 1 16,-1 0 1-16,1 0-4 0,-3 0 2 16,-3 0 0-16,-5 0 2 15,0-3-4-15,0 2 1 0,-1 1 2 0,1 0-1 16,-2-1-1-16,0 1 1 0,-4 0 0 15,2 0-1-15,2 0 0 0,0 0 0 16,3 0 2-16,1 0-1 0,0 0-1 16,4 0 1-16,-1 0 1 0,-5 0 0 15,2 0-2-15,-2 0 0 0,-1 0 3 0,1-2-1 16,-4 2-2-16,2 0 0 0,-2 0 2 15,2 0-1-15,0 0-2 0,3 0 1 16,1 0 1-16,2 0-2 0,7 0 4 16,-3 0-4-16,5-1 4 0,-5 0-4 15,1-2 2-15,1 2 2 0,-7 1-4 16,3-1 4-16,-2 1-4 0,-1-2 4 15,-1 2-4-15,-4 0 4 0,-2 0-4 16,2 0 2-16,0 0 2 0,2 0-1 16,-1 0-1-16,-1 0 3 0,2 0-2 0,2 0-1 15,3 0-1-15,3 0 4 0,5 0 8 16,-1 0-11-16,-1 0 1 0,-1-1-1 15,1-2 4-15,-1 1-2 0,-1 2-2 16,1-1 1-16,-5 0-1 0,-1 1 1 16,-6 0-2-16,-2 0 1 0,-2 0-1 15,2 0 2-15,0 0-2 0,0 0 1 16,-2 0 1-16,3 0 0 0,3 1-2 15,-2-1 0-15,0 1 3 0,6-1-1 16,9 0-1-16,2 0 0 0,-1 0 5 0,1 0-5 16,-2 0 0-16,-5 0 0 0,0 0 1 15,-3 0-1-15,1 1-1 0,-1 1 0 16,-3-1 1-16,-4 0 0 0,-2 0-6 15,0 2 5-15,-2-2 2 0,2 0-1 16,-2 0-2-16,0 0 2 0,4-1 1 16,-2 1 0-16,2-1-1 0,5 0-1 15,3 0 2-15,5 0 2 0,3 0-3 16,5 0 16-16,-2 0-12 0,2 0-1 15,-5 0-4-15,1 0 1 0,-2 1 3 16,-5 2-2-16,3 1-2 0,-7-1 2 0,2 0 0 16,-5-2 0-16,1 2-1 0,-2-3 0 15,-4 0 1-15,4 1-1 0,1-1 1 16,-1 0-1-16,2 0 2 0,2 0-1 15,7 0-1-15,6-6 2 0,1 0 7 16,3-1 4-16,-2 2-11 0,-6 1-1 0,-3 1-1 16,-3 1 1-16,-3 1-1 15,2 0 0-15,-3 1 1 0,1 0-1 16,-4 0-1-16,-4 0 0 0,2 0 3 15,-2 0-2-15,3 0 0 0,-1 0 0 0,4 0 1 16,-2-2 0-16,2-1-2 0,3 0 2 16,5-1 1-16,5 0 0 0,-2-1-3 15,-1 2 1-15,-3-1 1 0,-5 1 0 16,0 2-1-16,3 1-1 0,3 0 2 15,-1 0 1-15,-3 0-2 0,3 0-2 0,-7 0 4 16,-2 0-2-16,0 0 0 0,-2 0-2 16,3 0 4-16,3 0-1 15,2 0-2-15,7 0 1 0,2 0 2 16,-3 0-2-16,-1 0-1 0,-5 0 0 0,-4 0 1 15,1 0-2-15,-1 0 0 0,-6 0-1 16,0 0-1-16,-2 1 3 0,0-1 0 16,0 0-1-16,2 0 3 0,0 0 0 15,2 2-2-15,5-2 1 0,1 1 2 16,2-1-1-16,7 0-2 0,2 0 1 0,-1-3 2 15,1 2-2-15,-6 1-3 0,-3 0 2 16,-2 0-1-16,-4 0-3 0,1 0 2 16,-5 0-2-16,-2 0 5 15,2 0-3-15,-2 0 1 0,0 0 2 0,0 0 0 16,0 1 2-16,0 1-4 0,0 0 2 15,2 0 1-15,0 1-1 0,0-3-2 16,2 0 2-16,-2 1 2 0,-2-1-3 16,2 2 0-16,4-2 0 0,-3 1 3 15,1 0-3-15,-2 0-1 0,4 0 4 0,2 1-3 16,5-1 1-16,3 0 0 0,-1 1-1 15,-3-2 2-15,-2 1-1 0,-1-1-4 16,1 0 4-16,-2 0 1 0,-2 0-1 16,1 0-3-16,-3 0-1 15,0 0-2-15,-2 0 0 0,2 0 2 0,0 3-1 16,2-1 1-16,1 0-7 0,3-1 5 15,4 0 4-15,1 0 4 0,1-1-4 16,1 1-7-16,-5-1 8 0,3 1 3 16,-7-1-4-16,2 0 2 0,1 0-2 15,-1 0 2-15,3 0 3 0,-5 0 0 0,-4 0-6 16,0 0 4-16,-2 0-5 0,0 0 4 15,2 0-1-15,0 0-6 0,1 0-5 16,-1 0-8-16,2 0-1 0,0 0 13 16,0-2-2-16,5 0-1 0,5-2-19 15,5 0 25-15,4 1 22 0,-1-1-42 16,-3 2 20-16,-6 1 11 0,-1 0-9 15,-1-1 3-15,-1 1 2 0,2-1-1 16,3-1 13-16,-5 2 21 0,3-1-44 16,-1 2 8-16,-1 0 14 0,1 0-12 0,3 0-3 15,-5 0 0-15,0 0 3 0,-5 0-38 16,-3 0 20-16,-4 3-1 0,0 2 7 15,6-1 5-15,-6 1-6 0,6 0 0 16,2 2 10-16,7 0 22 0,1-1-19 16,5-1-18-16,4 1 31 0,0-4-37 15,2-2 10-15,0 0 15 0,-5 0-132 16,-1 0 124-16</inkml:trace>
  <inkml:trace contextRef="#ctx0" brushRef="#br0" timeOffset="169792.71">15766 10754 9 0,'0'-5'13'16,"0"-2"-5"-16,0-3 162 0,0-1-121 16,-4 1 3-16,-2-2-6 0,-1 1 1 15,1 4-12-15,-2-2-9 0,2 1 0 16,-3 3-7-16,1-2-3 0,2 4-1 15,-4 1-3-15,1 2-4 0,-5 0-1 16,2 0-1-16,-5 0 2 0,0 4-4 0,1 6-2 16,-1 1 3-16,3 3-2 0,1 2 1 15,5 3-4-15,0 5 4 0,2 0-4 16,6 2 2-16,0-2-2 0,4-1-1 15,8-2 2-15,11-2 1 0,4-7-3 16,2-4 0-16,6-6 3 0,4-2-4 16,1-3 2-16,3-12 0 0,-4-4 2 15,0-3-1-15,-3-2-1 0,-7-1 0 16,-7-1 2-16,-3 1 0 0,-11-1-2 15,-4 2 3-15,-4 3 5 0,0 4-2 0,-4 1-2 16,-10 4 0-16,-5 0-1 0,0 1 0 16,-1 5-3-16,-3-2 0 0,7 5 1 15,-1 3-1-15,7 0-2 0,6 0-6 16,4 9-9-16,0 8-12 0,8 3-11 15,6 2-27-15,3-4-63 0,-3-3-163 16</inkml:trace>
  <inkml:trace contextRef="#ctx0" brushRef="#br0" timeOffset="170093.72">16250 10693 64 0,'0'-2'65'16,"0"0"95"-16,0 2-116 0,-4 1-19 0,-5 12-1 15,1 5-1-15,2 6-7 0,4-1-1 16,2 1-9-16,0-2-2 16,0-3 2-16,0-2-2 0,2-8-2 15,8-6 2-15,3-3 7 0,1-2 11 16,7-13-1-16,1-5-5 0,3-5 3 0,2-4-1 15,2-2 0-15,-2-2-7 0,-4 1-3 16,-3 3-3-16,-7 2-4 0,-1 2 0 16,-4 5 2-16,1 0-3 0,-7 2-4 15,2 4-7-15,0 0-6 0,-2-1-18 16,8-1-22-16,1 0-42 0,7-3-56 0</inkml:trace>
  <inkml:trace contextRef="#ctx0" brushRef="#br0" timeOffset="172836.87">24454 9187 16 0,'-2'1'8'0,"2"1"-4"15,0 0 6-15,0-2-3 0,0 1 58 16,-2-1-19-16,2 0-40 0,0 0 2 15,-2 2-2-15,2-2 10 0,0 0-2 16,0 2 2-16,0-2 8 0,0 1-3 16,-2-1 7-16,2 0 0 0,0 0-6 15,-4 0-9-15,0 0 3 0,4 0-3 16,-3 0 6-16,1 0-12 0,-2 0 1 15,4 0 0-15,-4 0-3 0,2 0 2 16,0 0-2-16,2 0 0 0,0 0 3 0,0-7-1 16,2-7 0-16,13-7 0 0,1-9-3 15,11-7 7-15,4-8 2 0,4-7 8 16,4-5-8-16,3-5-3 15,1-5 3-15,-2 0-7 0,-1-4 0 0,-7 0-2 16,-2 0-2-16,-4 2 1 0,-5 5-1 16,-3 9 0-16,-7 12 3 0,1 10-3 15,-7 12 4-15,-2 5 1 0,-2 8 2 16,-2 3-3-16,0 3-1 0,0 2-1 15,4 0-3-15,-2 0-2 0,0 12 2 16,1 9 0-16,-3 7 4 0,0 10-1 0,0 6-1 16,0 3-3-16,0 2 4 0,0 2-3 15,0 1-1-15,2-3 1 0,4 0 1 16,0-5-1-16,2-5-2 0,1-4 3 15,-5-5 0-15,2-3-2 0,-4-6 0 16,2-1 0-16,-4-3 0 0,2-3 1 16,0-1-4-16,0-3-2 0,0-1-1 15,-2-3-1-15,2 0-3 0,-2-2-1 16,2 0-5-16,-2 0-5 0,0-2-5 15,0 2-10-15,-4-2-22 0,-6 1-53 0,-4-2-89 16</inkml:trace>
  <inkml:trace contextRef="#ctx0" brushRef="#br0" timeOffset="173232.9">24764 8849 26 0,'-2'-12'117'0,"0"1"39"0,2 1-91 16,0 3-8-16,2-1-12 16,8 3-5-16,3 2-14 0,3 1-9 15,7 0 0-15,0 1-4 0,6-3-3 16,6 1 1-16,0-2-2 0,4 1-2 0,-2 0-2 15,3 2-5-15,-5 2 3 0,-6-1-4 16,-2 1 0-16,-5 0 0 0,-3 0-10 16,-7 0-3-16,-3 0-5 0,-3 2 7 15,-6-1 5-15,4 0 6 0,-4 0-1 16,0 2 0-16,0 2 2 0,0 3 0 15,0 3 2-15,0 3-1 0,0 1 0 0,0 1-1 16,0 2-1-16,4 2 2 16,2-1-1-16,5 2-1 0,-1-5 1 15,7 0 1-15,-3-8-1 0,1-2 0 0,-1-5 0 16,3-1 1-16,-1 0-1 0,-1-11 0 15,-1-2 3-15,-4-5 0 0,3-1 5 16,-5-3 0-16,0 0 2 0,3 0 2 16,-3 0-4-16,-8 4-5 0,0 0 0 15,0 2-1-15,0 0 0 0,0 4-2 16,0 0-1-16,0 6 0 0,0 6-6 0,2 0-18 15,4 0-10-15,0 11-14 0,1 2-42 16,-3 0-83-16</inkml:trace>
  <inkml:trace contextRef="#ctx0" brushRef="#br0" timeOffset="174509.98">25564 8896 64 0,'4'-3'170'0,"0"-3"-87"0,3-1-50 16,3 0 4-16,0-3-3 0,7 0-2 15,-3-3-12-15,5-2-3 16,-1 1 2-16,1-2 0 0,0-2-6 16,-5-3 5-16,1-1-4 0,-3-1 3 0,-6 3-6 15,-4 1-2-15,-2 2 2 0,0 4-5 16,-4 2 0-16,-4 5-4 0,-7 5 4 15,5 1-6-15,-4 0 0 0,-3 10-1 16,7 6 2-16,-3 2-1 0,7 5-1 16,-2 1 1-16,4 3 0 0,4 0 0 0,0 0-2 15,4 1-2-15,8-5-3 0,9-3 3 16,4-4 2-16,4-4 2 15,6-6 2-15,0-5-1 0,0-1-1 16,-2 0 0-16,2-1 1 0,-2-8 1 0,0-5-1 16,-6 3 1-16,-2 0 3 0,-10 3-2 15,-5 2 0-15,-6 4-1 0,-4 2 2 16,0 0-2-16,0 0-4 0,0 0 4 15,0 0-3-15,0 6 1 0,0 6 0 16,-2-4 0-16,-4 3 0 0,0-1-1 0,1-3-2 16,-1-1 2-16,0-2-1 0,4-2 2 15,0-2-1-15,0 0 1 16,-2 0 1-16,2 0-2 0,2-1-1 0,0-6-1 15,0 1 2-15,0-4 1 0,0 0-3 16,8-1 0-16,0 1 2 0,7 4-2 16,-1-3-2-16,9 3-4 0,0-3-2 15,1-1-4-15,3-1 3 0,2-1 2 16,2 3 7-16,-2-2 3 0,-2 3-2 15,0 2 2-15,-4-2 0 0,-9 3 1 0,-1 2-1 16,-9 0 0-16,0 2 3 0,-4-2 1 16,0 2 2-16,0-3 0 0,-4 1 0 15,-7 2-4-15,1 0 3 0,0 1 0 16,-5 0-1-16,3 0 2 0,-3 0 0 15,1 4 2-15,-5 2 0 0,1 3 0 16,-1 3 1-16,0 3-5 0,5 0 3 16,2 1-1-16,5-3-4 0,7 0-2 15,0-1 1-15,2-2-1 0,15 0-1 16,-1-3-1-16,3-3 2 0,4-3-4 15,0-1-4-15,1 0-1 0,1-3-1 0,2-2 0 16,-4-1 1-16,-3 1 3 16,-5 2-16-16,-5 0-5 0,-4 1 5 0,1 1 6 15,-5 1 8-15,-2 0-7 0,0 0 5 16,0 0 5-16,0 0 4 0,4 0 1 15,0 0 0-15,2 0 1 0,2 0 0 16,5 1 21-16,-1-1-19 0,1 0-3 16,-7 2 1-16,4-1-1 0,-2 2-1 15,-1-1-2-15,3 0 3 0,-2 0-3 16,-2-1-4-16,1 3 7 0,-5-3-3 0,0 1 0 15,-2-1 0-15,0-1 3 0,0 0 5 16,0 0 1-16,0 0-4 0,0-1 5 16,0-3 0-16,0-3-2 0,0 3-1 15,0 0-2-15,0 2 2 0,0 1-2 16,0-1-2-16,2 2-2 0,0 0 4 0,-2 0-4 15,4 5 2-15,0 4 0 0,-2 3 2 16,2 3-4-16,-2 4 2 16,3 5 0-16,-1 1 0 0,2 4 3 15,-2 1-4-15,0 0 2 0,-4 2 0 0,0 1 1 16,-6-2-3-16,-8 2 2 0,-3-4 0 15,-4-1 0-15,3-4-1 0,-5-6 3 16,4-2 0-16,3-6 1 0,3-2 2 16,3-6-1-16,2-2 1 0,4 0-2 15,4 0 1-15,0-2-5 0,0-7 2 0,4-2-4 16,8-1 3-16,5 0-2 0,-1 1 2 15,5 0-3-15,4-2-1 16,0-3 1-16,1-2 1 0,8-4-1 16,5-2-1-16,8-3 4 0,5-7-2 0,0-1 2 15,1-3-2-15,1-1 4 0,-6-2 3 16,-5 0 0-16,-8 0 0 0,-12 0-2 15,-8 3-2-15,-13-1 1 0,-2 4-2 16,-7 6 4-16,-9 7 4 0,-11 6 6 16,-2 6-3-16,-4 8-2 0,-2 2-2 0,4 0 1 15,2 10 1-15,2 6 2 16,6 6-4-16,5 5 2 0,8 4-8 15,8 4 1-15,0 1-1 0,16 1-2 16,13-1-1-16,6-2-3 0,13-1-10 16,12-5-17-16,12-3-16 0,11-4-3 0,6-9-67 15,-5-5-155-15</inkml:trace>
  <inkml:trace contextRef="#ctx0" brushRef="#br0" timeOffset="175774.05">28253 8670 20 0,'-4'0'181'0,"2"0"-87"0,0-1-57 15,2 0 16-15,-2 1-11 16,2 0-7-16,0-1-10 0,4-2-19 15,9 2 0-15,5-2 3 0,5 2 2 0,0 0-5 16,4-1-3-16,-1-1 1 0,1 0-4 16,0 1 3-16,-2 2-2 0,-2 0-3 15,-5 0-17-15,-3 2-34 0,-3 0-52 16,-8-1-136-16</inkml:trace>
  <inkml:trace contextRef="#ctx0" brushRef="#br0" timeOffset="175934.06">28363 8802 375 0,'0'0'91'0,"6"0"-62"0,11 0-1 16,3-2-4-16,5-3-1 0,8-2-11 16,0 0-11-16,11 1 4 0,1-1-3 15,5 4-5-15,1 1-25 0,-1-3-35 16,0-2-68-16,-9-3-175 0</inkml:trace>
  <inkml:trace contextRef="#ctx0" brushRef="#br0" timeOffset="176529.09">29601 8484 12 0,'0'0'-5'16,"0"-4"133"-16,0 0-29 0,0-1-55 15,0 1 6-15,-2-1-10 0,0 1-3 16,-2 3-8-16,-2-1-8 0,-5 2-8 16,-3-1-4-16,-3 1 0 0,-5 0-2 15,-3 0 6-15,-2 0-1 0,-4 2 3 16,-2 9-1-16,-2 0 7 0,4 4-6 15,0 2 1-15,8 2-2 0,8 2-5 16,7 1-3-16,8 4-3 0,2 0-1 16,17 0-1-16,6-1 0 0,6-3-1 0,8-1 0 15,4-6 3-15,9-4-3 0,6-9 0 16,2-2 1-16,-2-2 1 0,2-12-2 15,-11-4 0-15,-3-5 2 0,-7-2 2 16,-6-3 7-16,-4 1 8 0,-8-2 0 16,-9 1 0-16,-6 1-6 0,-6 0-5 15,-2 1 3-15,-16 0-7 0,-9 1-1 16,-6 1-2-16,-7 2-1 0,-3 2 0 15,-2 1 0-15,3 7-2 0,5 1-4 16,16 9-11-16,11 2 0 0,10 6-20 16,6 16-27-16,11 2-20 0,10-1-76 0</inkml:trace>
  <inkml:trace contextRef="#ctx0" brushRef="#br0" timeOffset="176944.12">30349 8577 76 0,'5'-8'267'16,"-5"1"-207"-16,0 2-10 0,0 4-11 0,0 1-3 16,0 0-6-16,0 6-17 0,-5 10-14 15,-3 6 5-15,6 4 0 16,-2 5 1-16,4-4-4 0,0 0 11 15,2-4-9-15,8-5 1 0,5-4-3 0,3-4 3 16,5-7 1-16,8-3 4 0,4-1 2 16,5-14-1-16,5-4 0 0,3-7 0 15,-1-4-1-15,-5-3 2 0,-7-4 4 16,-4 1-3-16,-11-2 0 0,-1 3-8 15,-9 0 0-15,-6 0 0 0,-4 3-3 0,0 1-1 16,0 4 0-16,-4 3-2 0,4 7-5 16,0 4-2-16,0 8-9 0,2 5-23 15,7 0-19-15,3 12-12 16,-2 1-48-16,1 2-213 0</inkml:trace>
  <inkml:trace contextRef="#ctx0" brushRef="#br0" timeOffset="180827.34">11020 13029 30 0,'-2'4'60'0,"0"-4"68"0,0 0-105 16,2 0 12-16,0 0 10 0,-2 0-5 15,-3 0-5-15,5-1-10 0,0-2-2 0,-2 1-1 16,2 2 0-16,0 0-2 0,0 0-5 16,0 0-4-16,-2 0 4 0,2 0-3 15,0 0-4-15,0 0-3 0,0 0 1 16,0 0-4-16,0 5 2 0,0 9 5 15,0 3-4-15,0 4-2 0,0 7-2 0,-2 3 2 16,-4 1 9-16,2 2-6 0,-2-3-6 16,4 0 2-16,0 3 1 0,-1 0-1 15,1 2-2-15,2-1 3 16,0 3-1-16,-2 5 1 0,0 3-2 0,-4 0 16 15,4 0-3-15,0-2-10 0,2 1-3 16,0 1 1-16,-2 1 4 0,2 4-6 16,0-2 1-16,0 0 1 0,0 2 3 15,0-3-5-15,4 2 0 0,-2-2 0 16,4 2 2-16,-2-2-2 0,3-1-1 0,-5 0 2 15,4-3 1-15,-2 0-1 0,0-3-2 16,-4 0 2-16,0-3-2 0,0-2 1 16,0-2 0-16,0-4 0 0,0 1 2 15,0-3-2-15,0 1-1 0,0-1 1 16,4 0 2-16,0 1-2 0,3-2 0 15,-3 2 0-15,0-3 2 0,0-1-2 16,0-4-2-16,-2-3 3 0,0-3 2 16,-2-2-3-16,2-3-2 0,-2 0 3 15,2-2 0-15,-2-2-1 0,0 0 0 16,0 2 0-16,0 0 2 0,0 3-3 0,0 4 0 15,-4 4 2-15,2 3 1 0,-2-2-2 16,2-5-1-16,2-3 1 0,0-1 2 16,0 1-2-16,0 6-2 15,0 4 2-15,0 2 3 0,0-3 2 0,0-6-5 16,0-4 1-16,0-4 0 0,-2 0 0 15,0 0-1-15,2-1 0 0,0 0 1 16,0 0-1-16,0 0-1 0,0-3 1 16,0-1 1-16,0 0-1 0,0 1-1 15,0-1 1-15,0 2 2 0,0 0-3 0,0 0 0 16,0 1 2-16,0 0 2 0,0 4-3 15,0-1-1-15,0 11 2 0,-4 4 1 16,2 0 1-16,-2-3 7 0,-1-5-7 16,5-7 0-16,-2 0-3 0,0 2 0 15,-2 4 1-15,4-1 0 0,-2 2-1 16,-2-4-1-16,2-1 2 0,2-3 1 15,0-1-2-15,0-1-2 0,0 1 2 16,0 3 2-16,0 0-2 0,0 0 4 16,0-4-1-16,0-2-1 0,0-1-2 0,0 1-1 15,0-1 2-15,0 2 1 0,0 0 0 16,0 1-2-16,0 1 2 0,-2 2-2 15,0 3 0-15,0 8 1 16,0 1-2-16,-3 8 2 0,3-10 0 0,0-3-2 16,2-8 2-16,0-4 0 0,0 1-1 15,0-3-1-15,0 3 1 0,0-1 1 16,0 1-1-16,0 0-1 0,0 3 2 15,0-1 0-15,0 0 1 0,0-1-4 16,0-5 4-16,0 3-1 0,0-3-2 0,0 0-2 16,0 0 4-16,0 0 1 0,0 0-4 15,0 0 1-15,0 0 1 0,0 0 1 16,0 0-1-16,0 0-2 0,0 0 1 15,0 1 0-15,0 3 0 0,0 0-5 16,0-1-5-16,2 0-10 0,3 0-8 0,-3-2-16 16,6-1-14-16,-2 0-38 15,-2 0-124-15</inkml:trace>
  <inkml:trace contextRef="#ctx0" brushRef="#br0" timeOffset="184049.52">11103 15829 8 0,'0'0'1'15,"2"0"94"-15,-2 0-15 0,0 0-49 16,2 0-2-16,2 0 2 0,-4-4 0 16,4-3-4-16,-4 3 8 0,2 1-2 15,0 0-7-15,-2 3 0 0,0 0-11 0,0 0-2 16,0 0-1-16,0 0-4 15,0 0-2-15,0 0-7 0,0 0 2 16,4 0-2-16,2 0 0 0,9 0 2 0,3 0 0 16,3-1 1-16,10 0 0 0,4-2-1 15,5 2 9-15,5 1 5 0,-2-1-13 16,1 1-1-16,-1 0 1 0,1 0-1 15,-5 0 0-15,2 4-1 0,-1-2 2 16,-3 2-4-16,2 1 2 0,-4-1 0 0,2 2 3 16,3 0 2-16,-1 2-1 15,4 0-2-15,5-3 1 0,4 0-1 16,3-5-1-16,9 0-2 0,5 0 3 15,3 0-1-15,7-7-1 0,3 0 0 0,-3-6 1 16,-1 2 0-16,1 0-2 0,-5-2 2 16,3 5 0-16,-1-3 0 0,3 2-1 15,-3 2 0-15,7 0 0 0,0 2 1 16,1 1-2-16,1-1 1 0,-2 1 1 15,0 1-1-15,-3 0-1 0,-1 0-1 0,-3 1 0 16,1 0 1-16,-3 2-3 0,5-1 2 16,-1 1 2-16,3-1 2 15,-1 0-4-15,1 1 1 0,-2 0 4 16,-1 0-3-16,3 0-2 0,6 0 1 0,2 0 4 15,1 0-3-15,-1-2-2 0,4 0 1 16,0-2 2-16,-2 1 1 0,0 1-4 16,-6-3 2-16,2 4 0 0,0-3 2 15,-7 3-4-15,5 1 1 0,0-1 4 16,0 0-3-16,-1-1-2 0,-5-3 1 15,-1 0 2-15,1-1-1 0,0 0-1 0,3-2 2 16,3 0-2-16,-2 1 1 0,3 0-1 16,-1 1-3-16,-2 0 4 0,2 2 0 15,-7-2-1-15,5 4 0 16,0 0 1-16,-3-1 0 0,3 2 0 0,2-4 0 15,-3 2 0-15,3-1 0 0,2 2 0 16,-4-2 0-16,1 1 0 0,-7 1 1 16,1-3-2-16,3 4 1 0,2-2 0 15,3 2 1-15,3-1-2 0,2-1 1 16,6 1 1-16,-1-1-1 0,3 3-1 0,-8-4 1 15,8 3 1-15,-6-3-1 0,0 2-1 16,2 0 1-16,0 2 1 0,2 0-1 16,-4-1-1-16,0 1 1 15,-4 0 1-15,0 0-1 0,2 0-1 0,4 0 1 16,2 0 2-16,3 0 0 0,1 0-4 15,0 0 4-15,-2 0-1 0,3 0 0 16,-7 0-3-16,0 0 2 0,-2 0 3 16,2 0-3-16,-4 0-1 0,2 0 1 15,-4 0 1-15,-2 0 0 0,-3 1 1 0,3 0-1 16,0 2 2-16,2-3-3 0,-2 1 0 15,2 2 0-15,2-3 2 0,-3 0-1 16,3 0-1-16,2 0 0 0,-2 0 3 16,2 0-4-16,-4 0 2 0,2 0 3 15,-2 0-2-15,-2-2 0 0,-2 1-2 16,-3-1 1-16,-7 0 1 0,-7 1-2 15,-4-2 0-15,-6 3 0 0,-2 0 1 16,0 0 0-16,-3 0-1 0,1 0 0 16,-4 0-1-16,-1 0 2 0,-3 0-1 0,-7 0-1 15,-2 0 2-15,-12 0-1 0,-6 3-1 16,-11 0 2-16,-8 2-1 0,0-2-11 15,-10 0 3-15,-1 3-7 0,-3-3-28 16,-1-3-61-16,-3 0-181 0</inkml:trace>
  <inkml:trace contextRef="#ctx0" brushRef="#br0" timeOffset="185455.6">10799 13127 1 0,'2'1'7'16,"-2"-1"-4"-16,0 0 62 0,0 0-17 15,0 0-26-15,0 0 1 0,0 0-9 16,0 0-6-16,0 0-8 0,0 0-3 15,2 0 5-15,-2 0 6 0,4 0 7 16,-2 1-4-16,-2 0 5 0,0-1-2 0,0 2 7 16,0-2 13-16,0 0-2 0,0 0-2 15,0 0 1-15,0 0-8 0,0 0-10 16,0 0-5-16,0-3-1 0,0 2 3 15,0 0-1-15,0 1-1 0,0 0-1 16,0-2-2-16,0 1 6 0,0-1-4 16,0-3 1-16,0 1 0 0,0-6 1 15,10-2-2-15,5-4-4 0,3-5-2 16,7-4 4-16,2-4-3 0,6-1 1 15,0 1-1-15,0 3-1 0,0 5 2 0,-4 6-2 16,-4 6 1-16,-6 5-2 0,-7 4 1 16,1 0-2-16,-9 9 1 0,0 5 2 15,-2 4 2-15,-2 3-3 0,0 3-3 16,0 1 4-16,2 1-1 0,6-1-3 15,3 1 2-15,7 1-2 0,5-1-16 0,2 1-25 16,4-8-36-16,4-3-108 16</inkml:trace>
  <inkml:trace contextRef="#ctx0" brushRef="#br0" timeOffset="186875.68">12485 15789 6 0</inkml:trace>
  <inkml:trace contextRef="#ctx0" brushRef="#br0" timeOffset="188747.79">12485 15789 23 0,'-4'0'177'16,"2"0"-143"-16,-2 0-21 0,2 0 18 15,0 0-8-15,0 0-10 0,0 0-7 16,0 0-3-16,2 0 6 0,0 0-1 16,0 0-1-16,0 0 6 0,-2 0 14 15,2 0 10-15,-4 0-15 0,1 0 0 0,-1 0 1 16,4 0-6-16,-4-2-3 0,0 2-3 15,4-2-3-15,-2 0-5 16,0 0 0-16,2-3 0 0,0 1-1 16,0-2 1-16,0-1-2 0,0-1-1 0,0-5 3 15,0 2-1-15,0-5 1 0,0 3 5 16,0-1-3-16,0-1-2 0,0-1 1 15,0-2-4-15,0 0 4 0,0 1-2 16,0 0 0-16,0 2 0 0,0 1 2 16,0-1-3-16,0-2 1 0,0 4-1 0,2-2 0 15,0 1 3-15,-2-1-3 0,2 1-1 16,-2 0 2-16,2 1-3 0,-2 0 2 15,4 0-1-15,-4 1 2 0,4-1 1 16,-1 2-2-16,-3-1 1 0,0 1 3 16,0-1-3-16,0 1 0 0,4 0-1 15,-4-1 4-15,0 1-3 0,0 0-2 16,2 0 0-16,0 1 1 0,-2-2 1 15,4-2-3-15,-2 0 1 0,0 0 1 16,0 2 0-16,-2 4 0 0,0-1-1 0,0 1 1 16,0 0-1-16,0-4 0 0,0 2 0 15,0 0 0-15,0-2 2 0,0 2-4 16,0 2 2-16,0 0 2 0,-4-2 0 15,2 1-3-15,0-3 1 0,-2-2 1 16,2-2-1-16,-2 2-1 0,-1-1 1 16,3 0 1-16,-2 1 0 0,0 0-3 15,-2 1 2-15,2 1 2 0,0 2-2 16,2-2-1-16,-3-1 0 0,3 0 2 15,0-2-1-15,2 2-1 0,0-2 0 16,0 1 2-16,4 0 0 0,-2 0-3 0,1 4 2 16,-1 0 2-16,0 3-2 0,-2 0-1 15,0 0 1-15,0 2 1 0,0-2 0 16,0 0-3-16,0-1 2 0,0-3 2 15,2-1-3-15,-2-1-1 0,0 2 2 16,0-3 2-16,2-2-2 0,0-2-2 16,4-1 2-16,-4 3 1 0,4-1 0 15,-4 2-3-15,3 0 2 0,-3-3 1 16,-2 3 0-16,0 0-3 0,0 0 3 15,0 2 1-15,0-1-2 0,-5 1-2 0,1-1 3 16,0 0 0-16,-2-2-1 0,0 2-2 16,0-1 3-16,4 1 0 0,-3-2-1 15,1 2-2-15,2 0 2 0,0-2 2 16,-2 1-2-16,2 1-2 0,2 2 2 15,-2-2 2-15,2 3-3 0,0-2 0 0,-2 1 1 16,-2 3 2-16,4-2-2 16,0 5-2-16,-4-3 2 0,4 4 2 15,-5-2-3-15,5 0 0 0,0 2 1 16,0-2 1-16,0 2-1 0,0-2-2 0,0 2 0 15,0-2 5-15,0 2-3 0,0-1-1 16,0 1 1-16,0-1 2 0,0-2-2 16,0-1-2-16,0-2 3 0,0 0 0 15,0-1-1-15,0 1-1 0,0 3 0 16,0-3 3-16,0-1-2 0,0-1-2 0,0-2 2 15,0 2 1-15,-4 0 0 16,2 3-3-16,2 0 2 0,0 1 1 16,0-1 0-16,0 0-3 0,0 1 2 15,0-3 1-15,0 2-1 0,0 1-3 0,0-1 3 16,0 2 2-16,0 0-2 0,0 3-2 15,0 0 2-15,0 1 0 0,2-1 0 16,0-1-1-16,0 1 1 0,-2 0 1 16,2 1-1-16,1-1-1 0,-1 1 1 15,0-2 1-15,-2 0-1 0,0-1-1 0,0 0 2 16,0 1-1-16,0-2 0 0,4-1-1 15,2-4 1-15,-4 2 0 0,4 1-1 16,-6 2 0-16,0 2 2 16,0-2 0-16,2-2-1 0,-2-3-2 0,2-1 3 15,0 0 0-15,-2 2-5 0,0 3 3 16,0 0 0-16,3 3 2 0,-3-1-2 15,0 1 2-15,0 1-1 0,0-1 0 16,0 2 0-16,0-1 0 0,0 1-1 16,0 2 2-16,0-3-2 0,0-1 2 15,0 0-1-15,0 0 0 0,0-5-1 0,0 1 2 16,0-2-11-16,-3 3 9 0,-1 3 0 15,2 0-1-15,2 0 2 0,0 0 1 16,0 0 0-16,0-2-2 16,0 2 1-16,0-2 1 0,0 3-2 0,0 0 0 15,0-1 2-15,0-1 0 0,0 1-1 16,0 2-1-16,0-1 1 0,0 1 1 15,0 2-2-15,0-2 0 0,0-3 2 16,0 2 0-16,0-3-2 0,0 2-2 16,0 0 5-16,0 1 0 0,-2 0-3 0,0 1-1 15,0 0 3-15,0 1 1 0,2-2-3 16,0 2-1-16,0-3 2 0,0 2 1 15,0 0-2-15,0-2 0 0,0 1 1 16,0-1 2-16,0 1-3 0,0-3 1 16,-2 1 0-16,-2-1 2 0,0 2-3 15,4 0 0-15,-4-1 2 0,4 2 0 16,-3 0-3-16,1 1 2 0,2-1 0 15,0-1 1-15,0 2-2 0,0-1 0 16,0 3 2-16,0 0-1 0,0 2 0 0,0 0-1 16,0 0 1-16,0 0 0 0,0 0-1 15,0 0 0-15,0 0 1 16,0 0 0-16,0 0-1 0,0 0 1 0,0 0 0 15,0-2 1-15,0 2-1 0,0 0 0 16,0 0 1-16,0-2 0 0,0-2-3 16,0 2 1-16,0-2 1 0,0 2 0 15,0-1 0-15,0 0 0 0,0 1 0 16,0 1 1-16,0-3-2 0,0 1 1 15,0 1 1-15,2-3-1 0,3 0-1 0,-3-1 0 16,4-2 2-16,-2 2-1 0,-4-1 0 16,2 1 0-16,-2 2 0 0,0 0 1 15,2-1-2-15,-2 4 1 16,0-1 1-16,0 1-1 0,0 1 0 0,0-2-1 15,0 2 3-15,0-1-1 0,0-1-2 0,0 1 0 16,0-1 1-16,0 0 1 16,0-2-3-16,0 1 2 0,2-2 1 15,-2 1-1-15,2 2 0 0,-2-2 0 16,0 2 1-16,0 1 1 0,0-1-3 0,0 1 1 15,0-1 1-15,0 2 0 0,0-1-3 16,0-2 2-16,0 2 1 0,0-1-1 16,0 0-1-16,0 1 1 0,0 1 1 15,0 0 0-15,0-1-2 0,0 0 0 16,0-1 2-16,0 1 0 0,0-1-2 15,0 1 1-15,-4 1 1 0,0 0-1 0,2 0-2 16,-2 0-1-16,0 1-12 16,0 7-9-16,-1 4-70 0,-1-5 5 15,-2-3-140-15</inkml:trace>
  <inkml:trace contextRef="#ctx0" brushRef="#br0" timeOffset="192674.02">12434 13099 0 0,'0'-4'59'0,"0"0"1"0,0 1-47 15,0-1 7-15,0 0 11 0,0 3-7 16,0-1 0-16,0 2-4 0,-2-1-3 16,2 1-4-16,0-1 1 0,0 1-3 15,0 0 4-15,-2 0-4 0,2 0-1 16,0 0-1-16,0 0 1 0,0 0-6 15,0 0 1-15,0 0-4 0,0 0-1 0,0 0 1 16,-2 0 0-16,2 0 0 0,0 0-1 16,0 1 0-16,0 1 1 0,0-1-2 15,0 0 2-15,0 0-2 0,0 0 3 16,0 0-3-16,0-1 1 0,0 0 2 15,0 1 0-15,0-1 1 0,0 0 3 16,0 0 4-16,0 0-1 0,0 0-3 16,0 0-3-16,0 1 8 0,2 1-1 15,2-1-6-15,0-1 1 0,0 0-1 16,0 0 8-16,2 0-7 0,-4 0-1 0,7-1 1 15,-3-2-3-15,2 1 0 0,-2 0-1 16,3 0 4-16,-1-1-2 0,-2-1-3 16,2 2 1-16,1 0 2 0,-1 1-3 15,0 1 2-15,0-2 0 0,-1 0 1 16,-1 1-2-16,0 0 0 0,-4-1 0 0,4 2 1 15,-6 0 0-15,4-2-3 16,1 2 2-16,-1 0 0 0,0-1 2 16,2 0-2-16,-2 1 3 0,2-2 0 15,1 2-5-15,-3 0 1 0,2-1 1 0,-2 1 0 16,2 0 0-16,3 0-1 0,-5 0-1 15,2 0 3-15,0 0 0 0,4 0-2 16,-1 0 0-16,-3-1 1 0,0-1-1 16,0 2 0-16,0-1 0 0,1 1 2 15,-1 0-2-15,-2 0-2 0,2 0 2 16,-2 0 2-16,0 0-2 0,1 0 0 0,-1 0-2 15,0 0 4-15,2 0-2 0,0 0 0 16,-2 0 0-16,1 0 0 16,-1 0 2-16,4 0-3 0,-2 0 1 0,0 0 1 15,3 0 0-15,-3 0-1 0,2 0-1 16,0 0 3-16,3 0-1 0,-3 0-2 15,0 0 0-15,0-2 2 0,1 1 0 16,1-1-1-16,-2 0 0 0,1-1-1 16,-3 1 1-16,-2 0 1 0,2 1-1 0,2 1-1 15,-3 0 1-15,1 0 1 0,2-2-1 16,0-1 0-16,5-1 0 0,-3 1 0 15,0 1-1-15,1-1 4 16,-3 1-3-16,2-1-2 0,1 1 2 0,-7 1 2 16,4 0-2-16,-4 1-2 0,-2 0 2 15,0 0 2-15,0 0-3 0,0 0 0 16,-2 0 1-16,3 0 1 0,-1 0-1 15,2 0-1-15,2 0 1 0,-2 0 2 16,6 0-2-16,-1 0-1 0,1 0 2 16,7 0 1-16,-7 0-2 0,4 0-2 0,-3 0 2 15,-1 0 2-15,-4 0-2 0,-2 0-2 16,0 0 2-16,-1 0 1 15,1 0-1-15,0 0-1 0,0 0 1 16,0 1 1-16,2 0-1 0,-2 1-1 0,5-2 1 16,-1 1 2-16,0-1-2 0,3 0-1 15,-1 0 1-15,2 0 2 0,-1 0-2 16,3 0-1-16,-4 0 1 0,3 0 1 15,-1 0-1-15,-6 0-2 0,3 0 2 16,-3 0 1-16,0 2 0 0,2 0-3 0,-6 1 2 16,5-2 2-16,-3 1-3 0,2 0 0 15,0-1 1-15,0 0 2 0,5 1-2 16,-5-2-1-16,0 1 1 0,0 0 1 15,-2 0-1-15,3 1-2 0,-1-1 3 16,2 0 1-16,0 1-2 0,1-2-2 16,-3 0 3-16,2 0 0 0,-2 0-1 15,-2 0-1-15,1 0 1 0,1 0 1 16,-2 0-1-16,-2 0-1 0,2 0 1 15,-4 0 1-15,0 0-2 0,0 0 0 0,2 0 1 16,0 0 1-16,2 0-1 0,1 0-1 16,-1 0 1-16,4 0 2 0,2 0-3 15,3 0 1-15,-1-2 0 0,-4 1 1 16,3 1-2-16,-3-1 0 0,2 1 2 15,5 0 0-15,-7-1-1 0,4 0-2 16,1 0 3-16,-3-1 0 0,-2 2-1 16,-1 0-2-16,-1 0 2 0,-2 0 0 15,0 0-1-15,0 0-2 0,-2 0 1 16,0 0 2-16,3 0-1 0,-3 0 0 0,0 0 1 15,4 0 1-15,0 0-1 0,2 0-1 16,1 0 2-16,-1 0 1 0,2 0-3 16,-2-2 0-16,3 1 1 0,-3 0 2 15,0 1-3-15,-1 0-1 0,-3 0 2 16,2 0 2-16,-4 0-3 0,4 0 0 15,-4 0 1-15,2 0 2 0,0 0-3 16,-1 0 0-16,3 0 1 0,0 0 2 16,2 1-3-16,1 2 0 0,3-3 2 15,-6 0 0-15,4 2-2 0,-5 0 0 16,-3-1 1-16,4 3 1 0,-2-3-1 0,2 2-2 15,-2-1 3-15,3-2 0 0,-1 1-1 16,4-1-1-16,0 0 2 0,5 0 1 16,-1 0-3-16,1-1-1 0,-3-4 4 15,3-1-1-15,-7 0-2 0,0 3 0 16,0-1 3-16,1 3-1 0,-5-1-2 0,0 1-1 15,-4 1 3-15,0-1 0 0,2 1-2 16,-2 0 0-16,2 0 2 16,-2 0-1-16,2 0-2 0,0 0 1 15,0 0 2-15,5 0 0 0,-3 0-1 0,2 0 0 16,0-1 1-16,0-1 0 0,-2 1-2 15,3 0 0-15,-3 1 1 0,-2 0 1 16,2 0-3-16,-2 0 1 0,2 0 1 16,2 0-2-16,3 0 2 0,-1 0 0 15,0 0 0-15,0 0 0 0,1 0-1 16,1 0-1-16,0 0 4 0,-1 0-2 15,-3 0-2-15,0 0 1 0,2 0 4 16,-1 0-5-16,-3 0 0 0,-4 1 2 16,2-1 0-16,0 0 1 0,0 0-3 0,0 0 2 15,-2 0 1-15,2 0 0 0,2 0-2 16,-4 0 0-16,2 0 2 0,0 0 0 15,-2 0-2-15,4 0 0 0,-4 0 3 16,2 0-2-16,5 0-1 0,-3 0 0 16,0 0 2-16,-2 0-1 0,-2 0-1 0,4 1-1 15,0 3 3-15,0-1-1 16,3 0 1-16,-3 0-2 0,0-1 0 15,2 1 1-15,-4 0-1 0,2-2-1 16,0-1 2-16,5 1 1 0,-1-1-2 0,0 1 1 16,-4-1 0-16,0 0-1 0,-1 0 0 15,1 0 1-15,-2 0 1 0,0 1-1 16,-2-1-1-16,0 0 1 0,0 0 0 15,0 0 1-15,0 0-1 0,0 0 0 16,0 0 2-16,0 1 1 0,0-1-3 0,0 0 0 16,4 0 1-16,0 0-3 0,-2 0 0 15,4 0 0-15,-4 0 3 16,5 0-2-16,3 0 0 0,-4 0 1 0,4 0 0 15,-5 0 0-15,-1 0-2 0,-4 0 1 16,2 0 2-16,2 0-1 0,-4 0-1 16,2 0 0-16,0 0 3 0,0 0-1 15,0 0-2-15,-2 0 1 0,4 0 1 16,-4 0 0-16,0 0-2 0,0 0 0 15,0 0 2-15,0 0-1 0,0 0-1 16,0 0-1-16,0 0 2 0,0 0-2 0,0 1 2 16,0 2-4-16,0 0-2 0,0 0 1 15,2-2 2-15,1 3 1 16,3-4 2-16,0 2 0 0,-2-2 0 15,0 1-1-15,0 0 0 0,-2-1 2 0,0 0-2 16,-2 0 0-16,0 0-1 0,0 0 0 16,0 0 2-16,0 0-1 0,0 0-12 15,0 0-21-15,0 1-24 0,0-1-41 16,-4 0-62-16,-2 1 47 0</inkml:trace>
  <inkml:trace contextRef="#ctx0" brushRef="#br0" timeOffset="195525.18">14507 13101 0 0,'0'1'1'0,"0"1"0"0,0-2-1 16,0 1 2-16,0 0 4 0,0-1-8 15,0 0 3-15,0 0 30 0,0 1 35 16,0-1-48-16,0 0-3 0,0 0 2 0,0 0-3 15,0 0 3-15,0 0 0 0,0 0-1 16,0 0-1-16,0-1-2 0,0-1 3 16,0 0 5-16,0-1-4 0,0 2-5 15,0-1 0-15,0 1-2 0,0 1 3 16,0 0-2-16,0 0 4 0,0-1-2 15,0 1-5-15,0 0 1 0,0 0-1 16,-4 0-1-16,4 4-5 0,-2 0 5 16,2 4 4-16,0 0-2 0,0 2 4 15,0 3-10-15,0 1-1 0,-2 1 4 0,0 0-1 16,-2-1-2-16,4 0-3 0,0 1 2 15,0-3 0-15,0 0-2 0,0 0 1 16,0 0 0-16,0 1 1 0,0-1-3 16,0 1 1-16,0 3 2 0,0 2 0 15,0-1 21-15,2 0-3 0,0-4-16 16,0-1-2-16,-2 0-1 0,2 2 0 15,-2 2 1-15,0 2-3 0,0 1 18 16,0 0-12-16,0-4-2 0,0 2-1 16,0-3-1-16,0 0-1 0,0 0-2 0,0-1 4 15,0 0-1-15,0-2-1 0,0-1 1 16,0-1 0-16,0 1-1 0,0-3 0 15,0 4 1-15,0 1 0 0,0 3-1 16,0 0 5-16,0-1-1 0,0-3-3 16,0 2-1-16,0 0 0 0,0 0 2 0,-2 6-1 15,-2-1-2-15,4 4 1 16,-2 0 1-16,2 0 1 0,-2 0-4 15,-3-3 2-15,5 1 2 0,-2-2 0 16,2-1-4-16,0-3 2 0,0-2 2 0,0 0-2 16,0-3 0-16,0 1-2 0,0 0 4 15,0-1-1-15,2 1-2 0,-2-1 1 16,5 0 0-16,-3 0 2 0,-2-1-3 15,0 1 0-15,2 2 2 0,-2 0 1 16,0 0-3-16,0 3 1 0,0-1 2 0,0 2-4 16,0 1 4-16,-2-1-2 0,0 1-2 15,2-4 3-15,0 1-2 16,0 1 3-16,0-1-4 0,0-2 3 15,2 0-2-15,0-2 3 0,2 0-4 16,0 0 3-16,0-2-2 0,-2 2 1 0,0-1 1 16,2 0 0-16,-2-2-2 0,-2 1 1 15,0 1 2-15,0 0 0 0,0 2-2 16,0-1 0-16,0-1 2 0,0 1-2 15,0 0 0-15,0-1 0 0,0 2 0 16,0 5 1-16,0 2-2 0,0 2 3 0,0 0 14 16,0-5-13-16,7-2-4 0,-5-2 2 15,2 0 0-15,-4 1 1 16,2-1-2-16,-2 1 0 0,2-2 1 15,-2 0-1-15,0-1 0 0,2 2 0 0,-2 4 1 16,0 6 0-16,0 4-1 0,0-5 7 16,0-2-4-16,0-8-3 0,0-2 0 15,0 1 0-15,0-2 1 0,0 2-1 16,0 0 0-16,2-2 0 0,-2-1 0 15,0 1 3-15,0-2-4 0,0 1 1 0,0 2 2 16,0 0-1-16,0 3-2 0,0 6 0 16,0 5 3-16,0-2 5 0,0-2-6 15,0-5-1-15,0-4 0 16,0 0 1-16,0 1-2 0,0 2 1 0,0-1 1 15,2 1 0-15,-2 6-2 0,0 5 1 16,0 4 2-16,0-4 2 0,0-3-5 16,0-7 1-16,0-5 0 0,0 2 1 15,4 0-2-15,0 1 1 0,1 2 0 16,-3 0 0-16,2 2 1 0,-2-4-1 0,-2-5-1 15,0 2 2-15,0-3-2 0,0 3 1 16,0 1 3-16,0 1-2 0,0 0-2 16,-4-1 1-16,2-2 2 0,2 1-2 15,-2-4-2-15,2 1 2 0,0 1 2 16,0-1-3-16,0 1-1 0,0-2 2 15,0 0 2-15,0-2-2 0,0 2-1 16,0 1 1-16,0 1 2 0,0 0-2 16,0 1-1-16,0 1 2 0,0-1 1 15,0 5-2-15,-3 3-1 0,-1 6 1 0,0-1 3 16,-2-5 1-16,6-6-6 0,0-4 2 15,0 1 1-15,0 1 0 0,0 0-2 16,0 2 1-16,0-1 2 0,0 0-2 16,0-3-2-16,0 3 3 0,0-3-1 15,0 1 1-15,0-2-3 0,0-2 2 16,0 1 1-16,0-2-1 0,0 2-1 15,0-2 1-15,0 2 1 0,0-1 0 16,0-1-3-16,0 2 3 0,0-2 0 16,0 4-3-16,0-2 4 0,0 2-2 15,0-2 0-15,0 0 0 0,0 0-2 0,-2 1 3 16,2 2 0-16,-2-2-1 0,2-1-2 15,0 2 2-15,0-2 2 0,0 2-2 16,-2 0-2-16,2 1 2 0,0-1 2 16,0 1-2-16,0 1-2 0,0 0 3 15,0 0 0-15,0-1-1 0,0 0-2 16,0-2 2-16,0 1 2 0,0 0-2 15,0-2-2-15,0 0 2 0,2 0 2 16,-2 1-3-16,0-1 1 0,2 1 0 16,-2-2 1-16,0 0-1 0,0 1-1 0,0-2 2 15,0 2 0-15,0 0-1 0,0-1 0 16,0 2 1-16,0-1 0 0,0 2-1 15,0-2-2-15,0 2 1 0,0-1 2 16,0 1-1-16,0-1-2 0,2 1 1 16,0 1 2-16,2 1-2 0,-4 7 3 0,0 3-2 15,0 1 4-15,0-6-5 16,0-4-1-16,0-3 2 0,0-2 2 15,0 4-2-15,0-2-1 0,0 0 2 16,0 1 0-16,0-3-1 0,0 1-1 0,0-3 1 16,0 1 2-16,0-1-3 0,0 0 0 15,0 0 2-15,0 0 0 0,0 0-1 16,0 0 1-16,0 0 3 0,0 0-2 15,0 0-2-15,0 0-1 0,0 0-9 16,0 0-18-16,4-1-22 0,5 1-24 0,-3-1-53 16,-4-1-193-16</inkml:trace>
  <inkml:trace contextRef="#ctx0" brushRef="#br0" timeOffset="197337.28">14565 15640 1 0,'0'2'8'0,"0"1"2"15,0-2-6-15,0 0 118 0,0-1-93 16,0 2-11-16,0-2 19 0,0 2-11 15,0 0-14-15,0-2 2 0,0 3 6 16,4-2 20-16,0 1-23 0,0-2-1 16,-2 0 12-16,7 0-6 0,-5 0-1 15,2-5 2-15,0-2-4 0,5 0-3 16,-1-2-6-16,4 3-5 0,-1-1 5 15,-1 1-3-15,3 0-3 0,-3 1-2 16,2 4 1-16,-1-2-1 0,1 1-2 16,3 1 0-16,-5-1-1 0,5 1 2 0,-3-3-1 15,5 3 0-15,-3-3 2 0,1 0 0 16,2 1-1-16,-3-1 0 0,5 2 3 15,-5 0-1-15,1 2-3 0,-1-2 2 16,3 0 1-16,-2-3-2 0,-1 2-1 16,5 1 0-16,-7-1 0 0,5 0 1 15,-5 0-1-15,3 0 1 0,-5 0 0 16,1-1 0-16,3 1-2 0,-5 0 1 15,1 0 2-15,0 0-2 0,1 0 0 16,1 1 0-16,-3 0 1 0,1 2-1 0,-2 0-1 16,1 0 1-16,-3 0 1 0,4 0-1 15,1 0 0-15,-1 0-1 0,0 0 2 16,-1 0 0-16,-1 0-2 0,3-2 1 15,-3 0 1-15,-2 2-1 0,0 0-1 16,1 0 1-16,-3 0 1 0,2 0-1 0,0 0-1 16,-1 2 1-16,1 3 1 15,2-3-1-15,5 1 0 0,-5-3-1 16,5 0 2-16,-1 0-3 0,-2 0 4 15,1 1-3-15,1-1 2 0,-3 0-3 0,-1 0 4 16,2 0-3-16,-3 0 2 0,-1 0-3 16,0 0 4-16,-4 0-3 0,7 1 0 15,-3-1 2-15,0 1 0 0,0-1-1 16,3 0-2-16,-5 0 4 0,4 0-3 15,1 0 0-15,-3-4 3 0,2 2-2 0,-1-1-1 16,-3 2 1-16,-2 0 1 0,2 1-1 16,0 0-1-16,-2-3 0 15,5 3 4-15,-5-1-4 0,2 1 0 16,-2 0 1-16,2 0 2 0,1 0-3 0,1-4 0 15,4 3 2-15,-1 0 0 0,5 0-1 16,3 0-2-16,-3 1 4 0,3 0-1 16,-5 0-2-16,3 0 0 0,-5 0 2 15,-1 0 0-15,-5 0-1 0,-2 0-2 16,2 0 2-16,-4 0 2 0,2 0-2 0,-2 1-2 15,-2 0 2-15,2 1 2 0,0 0-2 16,5 0-2-16,1 0 3 0,2 1 0 16,7-1-1-16,6 0 0 15,1-2 7-15,-1 0-5 0,-4 3-2 0,-5-2 0 16,1 2 0-16,-5-1 0 0,-2-1 1 15,-6 0-2-15,-2 0 1 0,4 0 0 16,-4 0 0-16,3 1 0 0,-1 1 0 16,2-1 0-16,-2 0 0 0,4-1 1 15,2 1-1-15,9-2 0 0,3 0 1 16,5 0-1-16,-2-3 0 0,2 0 2 0,-4 1-2 15,-5-2-1-15,-1 3 1 16,-3 0 2-16,-6 0-3 0,-2 1-1 0,-4 0 2 16,0 0 2-16,2 0-3 15,-2 0 0-15,2 0 1 0,0 0 1 0,1 0-1 16,-1 0-1-16,2 2 1 0,2 0 2 15,-2 1-2-15,4-1-1 0,3 0 1 16,-1 0 2-16,2 0-1 0,-1-1-3 16,-7 1 3-16,0-2 0 0,2 2-1 15,-2 0-1-15,7-1 1 0,-1 1 1 0,2-2 0 16,-3 1 1-16,-7-1-4 0,-2 0 6 15,0 0-4-15,0 0 0 0,0 0 0 16,0 0 2-16,2 0-1 0,-2 0-1 16,2 0 0-16,-2 0 1 0,2 0-1 15,0 0-1-15,-2 0 2 0,0 0-2 16,0 0 2-16,0 0 0 0,0 0 3 15,0 0 3-15,0 0 0 0,0 0-7 16,-2 0 0-16,-2 0 0 0,2 0-2 16,2 0-10-16,0 1-16 0,0 4-7 0,0-1-19 15,2-3-48-15,-2-1-162 0</inkml:trace>
  <inkml:trace contextRef="#ctx0" brushRef="#br0" timeOffset="199394.4">16496 15550 6 0,'4'0'8'0,"2"0"-5"16,-2 0-1-16,-2 0-2 0,0 0 0 15,-2-2 0-15,0 1 0 0,0-2 0 16,0 3-3-16,0-1 2 0,0 0 3 0,0 1 2 15,4 0 4-15,-2 0-8 0,0 0 0 16,1 0 0-16,-3 0 0 0,0 0 11 16,0 0 86-16,0 0-63 15,0 0 4-15,-3 0-6 0,1 0-4 0,-2 0 4 16,2 0-5-16,2 0-6 0,0 0 0 15,0-1-2-15,-2 0-9 0,2 1 4 16,0-1 0-16,0 1-2 0,0-4-5 16,0-1 0-16,0 0 2 0,0-2 2 15,0-1 2-15,0-1-2 0,0 0-1 0,0-1-4 16,0-2 2-16,-2 1-3 0,2-2-2 15,0 1 0-15,0-4-1 0,0 0-1 16,0-1 2-16,0-1-1 0,0-3-1 16,0 1 2-16,0-1-2 0,-2-1 4 15,0 1-2-15,-2 1 2 0,2 0-2 16,2 0 0-16,0 2-3 0,0 1 0 15,0 2 1-15,0 1-1 0,0 0 0 16,0 1 0-16,0 0 0 0,0 3 1 16,0 1-1-16,0-2 0 0,0 0 2 0,0-2-1 15,0 0-2-15,0-3 1 0,0 1 1 16,0-1 0-16,-2-2-1 0,2 1-1 15,-4-2 2-15,1 3 0 0,1-1-2 16,-2 1 1-16,2 2 1 0,-2-1-1 16,4-2-1-16,0 0 1 0,0-2 0 15,0 3 1-15,0-1-2 0,0 0 0 16,0 0 3-16,0-1-2 0,0 2-1 15,-2 0 1-15,0 1 1 0,2 0 0 16,0 1-2-16,0-2 0 0,0 1 2 16,0 1-1-16,0-2-1 0,0 2 1 0,0-1 1 15,-4 1-1-15,2-3-1 0,0 2 0 16,-2 1 2-16,4-1-1 0,-3-2 0 15,-1 0-1-15,2 0 1 16,2-1 1-16,0 3-2 0,0 0 1 0,0 0 0 16,0 1 0-16,0-3-1 0,0 4 0 15,0 0 3-15,0 1-2 0,0-1-1 16,0 0 0-16,0-1 2 0,0 2 0 15,0 1-2-15,-8-2-3 0,2 1 1 16,2-1 3-16,4 2-2 0,0 1 1 0,0-1 2 16,0-1 1-16,0-3-5 0,0 1 4 15,0 0-1-15,0 0 0 0,0 2 0 16,0-3-1-16,2 2 2 0,-2-5-2 15,0 2-1-15,0 2 2 0,0-2 0 16,0 2 0-16,-2 1-1 0,0 0 1 0,-5-1 0 16,7 4 1-16,-6-2-2 15,4 0-1-15,2 1 4 0,0-1-2 16,0 0-3-16,0 0 2 0,0 0 2 15,0 0-1-15,0 1-1 0,0 1 1 0,0 0 0 16,0 3 1-16,0-3-2 0,4 3 1 16,-2-1 0-16,0-2 1 0,0 0-2 15,1 0 0-15,1 2 2 0,-4-1-1 16,4-1-1-16,-2 0 0 0,-2 0 2 15,2-1 0-15,-2 0-3 0,2 0 2 0,0 0 1 16,2 1-1-16,-2 0-2 16,2-2 2-16,1-1 1 0,-5 2-4 15,2 1-3-15,-2 2 7 0,0 4 1 16,0-1-2-16,0 0-2 0,0 0 2 0,0 0 2 15,-2 0-2-15,2-2-2 0,0 2 2 16,0-2 1-16,0 0-2 0,0-1-1 16,0-1 2-16,0 0 0 0,0 0-13 15,4 1 5-15,-4-1 8 0,2-1 1 16,0 2-2-16,-2-1 2 0,0 0-1 0,0 1-1 15,4 2 3-15,-4-1-3 0,0 0 1 16,0 0-1-16,0-2 1 0,0 3 1 16,-4-2 0-16,4 1-3 15,-4-2 2-15,0-1 1 0,4 1-1 16,-5 1-1-16,1 1 1 0,2 0 1 0,2 0 0 15,0-1-3-15,0-2 2 0,0 2 1 16,0-2-1-16,0 0 1 0,0 2-1 16,0 2-2-16,0-2 2 0,-4 2 2 15,2-2-2-15,2 2-1 0,-2 1 1 16,2 1 1-16,0 2-1 0,0-1-1 0,0-1 1 15,0-2 1-15,0 0-1 0,0-2-2 16,0-1 2-16,0 3 2 0,0-5-2 16,0 0-1-16,0 0 1 15,0-3 1-15,0 4-2 0,0-1 0 0,2 1 0 16,2 2 2-16,0-3-1 0,-2 2-1 15,-2-1 0-15,2 1 3 0,-2 2-1 16,0 0-3-16,0 1 3 0,0-1 0 16,0 2-1-16,0-1-1 0,0 0 1 15,0 1 1-15,0 1 0 0,-2 1-3 0,2 2 2 16,-2-1 1-16,2 1-2 0,0 0 1 15,0 1 0-15,0 0 1 0,0 0-2 16,0 0-2-16,0 0 1 0,0 0 2 16,0 0-1-16,-2 0 0 0,2 0 2 15,0 0 0-15,0 0 0 0,0 0 0 16,0-4 1-16,0-2-1 0,0-1-2 15,0-1 0-15,0 1 1 0,0 0 2 16,0-1-2-16,0 2-2 0,0 0 2 16,0 2 2-16,0 2-2 0,0 2-1 0,0 0 1 15,0 0 1-15,0 0-2 0,0 2-6 16,0 9-14-16,0 3-36 0,0-5-61 15,0 1-145-15</inkml:trace>
  <inkml:trace contextRef="#ctx0" brushRef="#br0" timeOffset="200706.47">16566 13080 9 0,'4'0'13'0,"0"0"25"0,-2-5 84 15,2 0-84-15,1 1 0 0,1 3-8 16,0 1-15-16,0 0-8 0,4 0 1 15,1 0-1-15,-1 0 0 0,3 0-3 16,1 0 1-16,0 0 1 0,3 1-3 0,2 1 2 16,-1 0 3-16,3-2-1 15,-3 0 5-15,-1 1-3 0,4-1 1 16,-5 0-2-16,1 0-2 0,1 0-3 15,1-1 3-15,0-2 1 0,1 1 8 0,1-1-4 16,-5-2-3-16,3 3-3 0,-2-2 1 16,-3 0-4-16,3 2 1 0,-3-1-2 15,5 1 0-15,-3 0-1 0,1 1 3 16,-1 1-2-16,-1 0-1 0,3 0 0 15,-1 0 0-15,2 0 1 0,1-1-1 0,1-1 0 16,-5 0 2-16,-1 1 0 0,-3 0-3 16,-3 1 1-16,1 0 1 15,-4 0 0-15,2 0-2 0,1 0 0 16,-1 0 3-16,2 0 0 0,1 1-4 0,3-1 2 15,3 0 2-15,1 0-4 0,9 0 1 16,-2-3 1-16,2-2 3 0,-2-1-3 16,1-2 0-16,-1 3 0 0,-4-1 0 15,-5 2 1-15,-5 3-2 0,-7-1 1 16,-2 0 0-16,2 2 1 0,0 0-2 0,2 0 1 15,-1 0 0-15,-1 0 0 16,0 0 0-16,2 0 0 0,0 0 0 16,7-1 1-16,1-1-1 0,5 0 0 15,-3-1 1-15,3 1-1 0,-1-2 0 0,1 1-1 16,2 1 2-16,-3-3 1 0,-3 3-5 15,-1 0 2-15,-3 0 2 0,-5-1-1 16,0 1-1-16,-4 1 1 0,-2 1 0 16,0 0 1-16,0 0-2 0,0 0 1 15,0 0 0-15,2 0 0 0,2 0 0 0,2-1 0 16,1 0-3-16,5-1 4 15,7-3-1-15,5-2 0 0,1-2 2 16,0 2-2-16,2 0 0 0,-8 3-2 0,-3 0 2 16,-6 2 0-16,-3 1 2 0,-3 1-4 15,-2 0 4-15,0 0-2 0,-2 0-3 16,2 0 2-16,0 0 2 0,-2 0-1 15,2 0-1-15,-2 0 0 0,2 0 1 16,0 0 0-16,-2 0-2 0,2 0 1 16,2 2 2-16,-2 2-2 0,5-2 1 15,1-1-2-15,0 0 2 0,3-1 0 0,-1 0-3 16,2 0-1-16,1 0 5 0,-3 0 0 15,5-3-3-15,-3-1 2 0,0 1 2 16,-1 1-1-16,-9 1-2 16,0 0 1-16,2 0 1 0,-2 1 1 0,-2-1-3 15,2 1 0-15,2 0 2 0,-2 0-1 16,0 0-1-16,5 0 1 0,-3 0-1 15,2 0 2-15,0 0-1 0,4 0 0 16,5 0 0-16,6-3 2 0,3-2-1 16,3 0 0-16,2 1 0 0,-6 2 0 0,-4 2-2 15,-5 0 0-15,-4 0 2 0,-3 0-1 16,-3 0-5-16,-4 1 0 15,0 0 3-15,0 4 2 0,0-3-1 16,0 0 1-16,0-1 0 0,0 0 0 0,0 1-3 16,2-1 2-16,0 3 2 0,-2-2-1 15,4 0-1-15,-2-1 0 0,0-1 1 16,-2 1 0-16,0-1-1 0,2 2 1 15,-2-2 1-15,4 0-1 0,-2 0-1 16,5 0 2-16,-3 0 0 0,4 0 0 0,2 0-1 16,-1 0 0-16,1 0 1 0,-6 0-1 15,2 0 0-15,-4 0 0 0,-2 0 2 16,0 0 1-16,0-2-1 15,0 0-2-15,0 1 1 0,0-2 0 0,0 3 0 16,0-1-1-16,0 0 4 0,0-1-3 0,0 2-2 16,0 0 0-16,-4 0 0 15,0 0-1-15,4 6-7 0,-8 1-34 16,-1-4-60-16,1-3-164 0</inkml:trace>
  <inkml:trace contextRef="#ctx0" brushRef="#br0" timeOffset="202514.58">18424 13007 14 0,'2'-4'19'0,"5"-3"165"16,-1 0-143-16,0 1-2 0,0 2 12 15,-2-1-17-15,0 3 2 0,-2 1-4 0,1 0-15 16,-3 1-1-16,0-2-6 0,0 2-2 15,0 0-5-15,2 3 8 0,0 10 2 16,-2 1-3-16,0 4-2 0,0 2-7 16,0 1 2-16,0 3 2 0,0 3-3 15,0 5-2-15,-4 1 1 0,1 0 2 0,3-1 0 16,0-4-4-16,0-1 3 0,7 0-1 15,1 0 0-15,-2-3-2 16,-2 0 2-16,2 0 1 0,-1 0-2 16,-3 1 0-16,0 1 1 0,-2-1 0 0,4-1 0 15,-2 0-2-15,0-1 1 0,2 0 1 16,0-1-3-16,5 1 4 0,-3-2-2 15,-2-1-2-15,4 0 2 0,-4-1 1 16,2 0-1-16,-1-1 1 0,-3 2-1 16,-2 0-2-16,0-1 2 0,0 4 2 0,0-3-3 15,0 4 0-15,0-2 1 0,0-1 1 16,0-1-1-16,0-1-1 15,0 0 1-15,0-4 1 0,0 2-1 16,0-4-1-16,0 0 1 0,0 0 1 0,0-2-1 16,0 0-1-16,0 1 1 0,0-1 2 15,-4 0-4-15,1 1-3 0,1 0 2 16,0-1 0-16,-2 2 3 0,2-1-3 15,2 1 2-15,-4-3-1 0,2 3 0 16,0 0-1-16,2 1 3 0,0 1 1 0,0-2-2 16,0 1-1-16,0-2 2 0,0 0 1 15,0 2-3-15,0 3-4 0,0 1 3 16,0-1 2-16,0 1 0 15,0-6-2-15,0 1 2 0,0 0 0 16,0-2-3-16,0 1 1 0,-2-2 2 0,0-2 1 16,0 0-2-16,2 1 3 0,0-4-1 15,0 3-2-15,0 3 4 0,-2 3-3 16,2 2 2-16,-2 0 17 0,-1-3-18 15,3-4-2-15,0-2 2 0,-2 2 1 16,0-1-1-16,2 0-1 0,0 1 1 0,0 1 1 16,0 0-1-16,0 4-1 0,-2 5 2 15,-4 1 2-15,2 0 16 0,-2-5-20 16,6-3 2-16,-2-2-1 15,-2-1 0-15,1 1 0 0,-1-1 2 0,4-1-2 16,-2-1 0-16,2 0 0 0,0 0 0 16,0 0 1-16,-2 2-1 0,2 3-1 15,-2 1 1-15,-2-1 6 0,2 1 3 16,2-4-11-16,0-3 4 0,-2 0-1 15,-2 0-1-15,4 0 0 0,-2 0 1 0,2-1 0 16,0 4-1-16,0-3-1 0,0 3 2 16,0 1-1-16,0 5 0 0,0 1 0 15,0-1 7-15,0-4-6 0,0-3-1 16,0-2 0-16,0-1 2 0,0 2-1 15,0-1-1-15,-4 2 0 0,1 0 2 16,1 2 0-16,-2 3-4 0,0 0 0 16,4 0 15-16,-2-2-8 0,2-5-6 15,0-1 2-15,0-1 0 0,0-2 0 16,0 1-2-16,0 1 0 0,0-2 2 0,0 2-1 15,0 1-1-15,2-3 1 0,0 2 1 16,-2 0 0-16,0 2-1 0,2 2 0 16,-2-2-1-16,2 2 2 0,-2-1-2 15,0-1 1-15,0-1 1 0,0 0 0 16,0 0-2-16,0 2 1 0,0 3 1 15,0-1 0-15,0 0 8 0,0 0-8 16,0-3-1-16,0-2 2 0,0 3-3 16,0-4 2-16,0 1 0 0,0 0 1 15,0-3-4-15,0 2 1 0,0-3 2 0,0 1 1 16,0 0-4-16,0-1 1 0,0 1 2 15,0-1 1-15,0 0-4 0,0 0 1 16,0 0 4-16,0 0-3 0,0 0 0 16,0 1-2-16,0-1 4 0,0 2-2 15,0-2 0-15,0 3 0 0,0 0 1 16,0-1-1-16,0 1 0 0,0 1 0 15,0 0 0-15,0-1 1 0,2-1-2 16,-2 3 1-16,0-4 0 0,0 2 1 16,0-2-2-16,2 3 1 0,-2-1 1 15,0 0-1-15,3 1-1 0,-3-1 1 0,0-1 1 16,0-1-1-16,2 2-1 0,-2 0 1 15,0 2 1-15,0-2-1 0,0 1 0 16,0 0-1-16,2 1 2 0,-2 0-1 16,2-2-1-16,-2 0 1 0,4 0-1 15,-2 0-1-15,-2-1-2 0,0 2 3 0,2 2-1 16,0-1 2-16,-2 2 3 15,0-3-5-15,0-2 3 0,0-1 0 16,0 2-2-16,0 0 1 0,0 0 1 16,0 0-1-16,0-1 0 0,0 1 0 0,0-1 1 15,0 1-1-15,0 0-1 0,0 1 1 16,0-3 2-16,0 0-4 0,0-1 4 15,0 0-2-15,0 0-2 0,0 0 2 16,0 0 2-16,0 0-3 0,0 0 2 16,0 0-3-16,0 0 3 0,0 0-2 0,0 0 1 15,2 1-2-15,2 0 0 0,5-1-19 16,-3 0-24-16,2 0-43 15,-4 0-196-15</inkml:trace>
  <inkml:trace contextRef="#ctx0" brushRef="#br0" timeOffset="203134.61">18393 15408 0 0,'6'1'2'16,"1"1"4"-16,-5-1-6 0,4 2 1 15,-4 0-6-15</inkml:trace>
  <inkml:trace contextRef="#ctx0" brushRef="#br0" timeOffset="204522.69">18393 15408 6 0,'89'60'11'15,"-89"-60"183"-15,-4 0-140 0,4 0-8 16,0 0-1-16,0-4-14 0,0 0-2 16,0-3 0-16,4 2-12 0,4-1-6 0,1 2 3 15,-1 0-4-15,0 1-1 0,0 0-7 16,-1 1 2-16,-1 1-1 0,2 1-3 15,0-1 0-15,-1 1 1 0,1 0 1 16,0 0-1-16,-2 0-2 0,7 1 3 16,-3 2-2-16,7-2 2 0,-3 3-2 15,3-3 1-15,1-1 2 0,3 0-3 0,0 0 2 16,1 0 2-16,1 0-2 15,-2 0 2-15,-1 0-2 0,1 0 2 16,-2 0-3-16,-5 0 4 0,1-1-4 16,-3-1 0-16,-2 0 3 0,-1 2-2 0,-1 0-1 15,0-1-1-15,2 1 0 0,3 0 2 16,-1 0-4-16,5 0 2 0,1 0 2 15,7 5-2-15,-2-2 0 0,2 0 0 16,-2 2 1-16,-1-2 0 0,-3 0-2 16,-1-1 2-16,-1 1-1 0,0 0 1 0,-5-3-2 15,0 0 2-15,-1 0 0 0,-1 0-1 16,-2 0 0-16,5 0 0 15,-3 0 2-15,0 0 0 0,1 0 1 16,1-2-5-16,3-1 4 0,-3 1-1 0,2 1-2 16,-1-1 2-16,1 2 0 0,-3 0-1 15,3-1-1-15,-1 1 1 0,1 0 2 16,-2 0-3-16,1 0 1 0,-1 0 1 15,-4 0 0-15,5 0-1 0,-1 1-1 16,1-1 1-16,-1 1 2 0,-2-1-3 0,1 2 0 16,-3-2 2-16,0 0 0 0,-2 1-1 15,5-1-1-15,-3 1 1 0,2-1 1 16,3 0-2-16,-3 0 0 15,-2 0 1-15,-1 2 0 0,-1-1-2 0,0 1 1 16,0 0 2-16,0-1 0 0,1 1-2 16,5-2 0-16,0 0 3 0,5 0 0 15,-3 0-3-15,-1 0-1 0,-1 0 2 16,-1 0 2-16,-1 0-2 0,2 0-2 15,1-1 3-15,-3 0 1 0,-2 0-3 0,3 0-1 16,-5 1 3-16,-2-1 0 0,2 0-1 16,2-1-1-16,5 0 2 0,-1 2-1 15,-1-2 0-15,1 1-1 0,0-1 2 16,-1 1 0-16,1 0-2 0,1 0-1 15,-3 0 4-15,0 1-1 0,-4 0-3 16,1 0 1-16,-3 0 1 0,0 0 0 16,4 0-1-16,3 0 0 0,1 0 3 15,-2 0-2-15,1 0-4 0,-7 0 2 16,2 0 5-16,2 0-2 0,-2 0-3 0,5 0 1 15,-3 0 2-15,2 0-1 0,7 0 0 16,-7 0-2-16,5 0 1 0,-1-2 3 16,3 2-4-16,-5 0 1 0,-4 0 2 15,3 0-2-15,-3 0 1 0,4 0-1 16,1 0 2-16,-3 0 0 0,-2 0-2 15,-3 0 0-15,-1 0 2 0,2 0-1 16,4 0 0-16,5 0 0 0,-5 0 2 16,2 0-1-16,3-2-2 0,-3 1 2 15,3-2 0-15,1 1-1 0,1 0 0 16,1-1-1-16,-3 1 2 0,-7 0 0 0,-2 2-3 15,-6 0 1-15,2 0 2 0,0 0-1 16,-2 0-2-16,3 0 1 0,-3 0 2 16,2 0-1-16,0 0-1 0,4 0 1 15,0 0 1-15,4 0 1 0,5 1-3 16,1-1 2-16,3 0 2 0,-2 0-3 15,-7 0-1-15,-4 0 0 0,0 0 1 16,-2 0 2-16,-1 0-4 0,1 0 2 16,-4 0 1-16,0 0 0 0,0 0-1 15,0 0-1-15,4 0 2 0,-2 0-1 0,4 0-1 16,6 0 0-16,7 0 3 0,0-1-1 15,5-2-1-15,-3-2 0 0,-4 2-2 16,-1-1 3-16,-5 0-2 0,-3 4 1 16,-2-2 1-16,-6 2-1 0,0 0-1 15,0 0 3-15,0 0 2 0,0 0-3 0,0 0 1 16,0 0-2-16,0 0 0 15,0 0-1-15,0 0-3 0,2 0 2 16,0 0 2-16,2 0 1 0,5 1-3 16,-3 0 3-16,0-1 0 0,-2 0-1 0,4 2 0 15,-8-2 1-15,4 1 0 0,-4-1-1 16,0 1 1-16,0-1 0 0,0 0 1 15,0 1-1-15,0 0-2 0,-2 0 1 16,-2 0 1-16,0 0 0 0,0-1-3 16,-2 1 2-16,2 3 1 0,0-4-5 0,-3 5-17 15,3-2-28-15,-4-3-48 0,-4 0-155 16</inkml:trace>
  <inkml:trace contextRef="#ctx0" brushRef="#br0" timeOffset="206319.8">20721 15394 0 0,'-2'0'63'0,"-2"0"20"15,2 0-57-15,-1 0 18 0,1 0-3 16,-2 0-7-16,4-2 3 0,-4-3-4 16,0-1-2-16,4 1-2 0,0-2-7 15,0 2-3-15,-4-1-4 0,2-1-5 16,-2 0-2-16,-3 2-3 0,5-2 1 15,-2 0-4-15,2 2-1 0,0-2 1 16,2-2 0-16,-2-2-2 0,0-2-1 16,2-1 2-16,0-3-1 0,0 0 0 15,0-3-1-15,-2 0 0 0,0 0 1 0,-6-2-1 16,8 1-3-16,-9 1 4 0,7 1 0 15,-4-2 0-15,2 3 0 0,-2-3 0 16,2-3 0-16,2-2-2 0,-1-2-2 16,3 4-3-16,0 0 6 0,0 2-2 15,0 1-5-15,3-1-4 0,-1 1 3 0,0 0 4 16,0 2 0-16,-2 1 1 15,0 0 0-15,0 1 2 0,0-3-9 16,0 3 7-16,0-2 5 0,-2 1-2 16,-2 0 0-16,1 3 0 0,-3 0 2 0,4 2-1 15,0 2-1-15,2-3 1 0,0 0 2 16,0-1-2-16,4 0-1 0,2-1 1 15,3 0 1-15,-1 2-1 0,-4 0-1 16,2 1 1-16,3-3 1 0,-5 4-1 16,-2-1-2-16,-2 0 2 0,0 2 3 15,0-2-3-15,0 3-1 0,-6-2 2 0,1 1 2 16,1 0-3-16,-2-2-2 15,4 2 5-15,0-2 3 0,2 1-2 16,0-3-4-16,0-2 0 0,2-1 1 16,0 0 0-16,0 1-2 0,-2-2 3 0,2 1 0 15,-2-1-1-15,0 4-1 0,0-3 0 16,-2 2 1-16,-4 0-1 0,0-1 0 15,2 5 1-15,-3 0 1 0,7 5 3 16,0-2-4-16,0 0 0 0,0 1 1 16,0 0-1-16,7 0-1 0,-3-1 2 0,2 1-2 15,-4-2 0-15,0 3 0 0,0 0 2 16,-2-2 2-16,0 1-4 15,0-2-1-15,0 0 1 0,-4-3 2 16,2 0-3-16,2-2 0 0,0-1 1 0,0-1 1 16,0-2-2-16,2-3 0 0,4 0 3 15,-4 0-4-15,2-1 2 0,-4 3 1 16,5 1 0-16,-5 0-1 0,2 4-2 15,-2 1 4-15,0 1-2 0,0 2-2 16,0 1 4-16,0 3-2 0,0 0 0 0,0 1-2 16,0 0 4-16,0 1-3 0,2 1 2 15,-2-4-1-15,4 1 0 0,-4-1-1 16,2 0 2-16,0 2-3 15,2-2 4-15,-2 1-3 0,0-1 1 0,0-2-1 16,-2 2 1-16,2 2 2 0,-2-2-2 16,0 1-1-16,0-3 0 0,0-1 3 15,-6-1-4-15,-2 1 3 0,4 0-1 16,-2 1-1-16,1 0 1 0,1 1 1 15,0-2-1-15,2 1-1 0,0-1 1 0,2 0 1 16,0 1-1-16,0 1-1 0,0 0 2 16,0-1 1-16,0-1-2 0,-2 0-1 15,2 1 2-15,-2 0 1 0,-2 3-2 16,0 0-1-16,-3 0 3 0,1 1-1 15,4-2-1-15,-2 1-1 0,2-1 2 16,2 2 0-16,-2-1-1 0,2 1 0 16,0 0 3-16,0-3 0 0,0 1-3 15,0-1 1-15,0 0 3 0,0-1-2 16,-2 1 0-16,-2 2 1 0,4-3-2 0,-2 1 3 15,0 1-2-15,2 3-2 0,0-1 1 16,0 1 2-16,0-1-3 0,0 0 1 16,0 3 1-16,0-1-1 0,0 2-1 15,0-1-1-15,0 1 3 16,-5-1 1-16,5 2-3 0,0-2-1 0,0 2 2 15,0-1 0-15,0-1-2 0,0 0-1 16,0-1 2-16,5 1 1 0,-3 1-2 16,-2-2 1-16,2 2 1 0,-2 1 1 15,0-1-1-15,2 0-2 0,0-2 2 16,-2-1 0-16,0 2-1 0,2-2-1 0,-2 0 1 15,8 1 0-15,-4-4 0 0,0 4-1 16,-1 1 2-16,-3 1 0 0,2 2-1 16,-2-1-1-16,0 1 3 0,0-1 0 15,0 1-1-15,0 0-1 0,0-1 0 16,0 1 0-16,0 0-2 0,0 0 0 15,0 0 3-15,0 0-2 0,0 0 0 16,-2 0 0-16,-1 0 0 0,1 0 2 16,2 0-3-16,0 0 1 0,-2 0-1 15,2 0-12-15,0 0-29 0,0 5-1 0,0-2-72 16,-4-3-145-16</inkml:trace>
  <inkml:trace contextRef="#ctx0" brushRef="#br0" timeOffset="207464.86">20617 13086 0 0,'7'1'21'16,"-5"-1"-7"-16,2 0 103 0,-2 0-67 0,0-3-12 16,0-2 9-16,4 0-16 0,0-1-9 15,-1 0-1-15,3 1 2 0,2 0-4 16,-2 0 2-16,3 2-5 0,-1-1-1 15,3 0-8-15,1 1-3 0,0 2-1 16,1 1 1-16,1 0-4 0,1 0 3 16,2 0-1-16,-3 0-1 0,5 0-2 0,0 1 1 15,-3 2 2-15,7-2-1 0,-4 1-1 16,1-2-1-16,1 1 1 15,-2-1 2-15,4 1-3 0,-5-1 0 16,5 0 3-16,-2 0-1 0,-3 0-1 0,1-2 0 16,0 0 2-16,-3 0-1 0,-1 2-2 15,-1 0 1-15,-1-1 1 0,-3-1 0 16,1 1-2-16,-1-1 1 0,5 0 1 15,-3-2-1-15,5 0 0 0,-3 1 0 16,3-2 0-16,-3 2 1 0,-1 1-1 0,-3 1-1 16,-1 0 2-16,-3 1-1 0,0 0-1 15,3 0 1-15,1 0 1 0,0 0-1 16,-1 0 0-16,1 0-1 15,0 0 2-15,3 0 0 0,-1 0-1 0,1 0-1 16,3-4 3-16,1 0-1 0,2-1-2 16,-3-1 0-16,-1 1 2 0,1-1 0 15,-1 1-2-15,-3 0 0 0,1-1 2 16,-3 1 0-16,1 2-2 0,-5-1 0 15,2 2 2-15,-5-1 0 0,-1 1-2 0,0 1 1 16,-2-1 1-16,4 2 0 0,0-2-3 16,0 1 2-16,5 0 0 0,1 1 1 15,3 0-2-15,1-3 0 0,-3 3 2 16,3-2 0-16,3 2-2 0,-3-3 0 15,3 1 3-15,-5 0-2 0,1 0-1 16,-5 1 1-16,0 0 1 0,-1 1 1 16,-5 0-2-16,4-2 2 0,-4 1-2 15,0-1 5-15,3 1-2 0,-3-1-1 16,4-1 0-16,0 1-2 0,5-1 1 0,-1 0 0 15,3-1 2-15,1 2-2 0,-3 0-2 16,3-1 1-16,-1 1 1 0,1 1-1 16,-4 0 0-16,-1 0 0 15,-3 0 0-15,-2 1 1 0,0 0-2 0,-3 0 1 16,3 0 1-16,-4 0-1 0,4 0-1 15,4 0 1-15,1 0 1 0,3 0 1 16,-4 0-2-16,9 0 0 0,0 0 2 16,1 0-2-16,3 0 2 0,-6 0-2 15,-3 0-1-15,1 0 2 0,-7 0-1 0,0 0-1 16,-2 0 3-16,-2 0-1 0,-1 0-1 15,1 0-1-15,0 0 3 0,2 0 1 16,0 0-4-16,2 0-1 0,1 0 5 16,3 0-3-16,-4 0-1 0,5 0 1 15,3-1 1-15,1 0 1 0,-3-2-4 16,1 3 1-16,-5-2 2 0,-2 0 1 15,3 1-4-15,-1-2 2 0,7 0 2 16,-3-1-2-16,-4 1 0 0,-1 0 0 16,-9 2 3-16,0-1 10 0,0 2-7 15,0-2 0-15,0 0 0 0,0 1 3 0,0 1-3 16,0 0 0-16,0-1 0 0,0 1-3 15,0 0-5-15,0 0 1 0,0 0 0 16,0 0-15-16,0 10-7 0,-9 1-24 16,-3-4-66-16,-7-5-234 0</inkml:trace>
  <inkml:trace contextRef="#ctx0" brushRef="#br0" timeOffset="208946.95">24667 13934 6 0,'-6'6'105'0,"-3"-4"-79"0,3 1-6 15,4-2 12-15,0-1-13 0,-2 0 4 16,2 0 3-16,2 0-8 0,-2 0 0 16,-2 0 3-16,2 0-2 0,-2 0-4 15,-1 2 0-15,3-2-1 0,-4 3-2 16,2-2-7-16,-2 1 2 0,4 1-2 15,-4-1 2-15,6 3-7 0,-5 0 0 16,3 2 1-16,0-1 0 0,2 0-1 16,-4-2 0-16,2 2 1 0,0-1 2 0,-2 0-2 15,2 2 2-15,0-4 3 0,0 2 1 16,-2-3 7-16,-1-2 0 0,5 1-5 15,-2-1 1-15,2 0-2 0,0 0-2 16,0 0-2-16,0 0-2 0,0 0-3 16,2 0 3-16,7-1 4 0,1-8 2 0,7-6 2 15,-1-6-6-15,3-5 3 16,1-5 0-16,3-5-1 0,4-3 0 15,4-4 0-15,-2-4 0 0,2-1 0 16,-4 1-4-16,0 3 3 0,-3 0-4 16,-3 2-1-16,0 6 0 0,-9 7 2 0,1 6 0 15,-5 3-2-15,2 5 2 0,-4 2 2 16,-1 2-1-16,1 2-2 0,-4 3 3 15,-2 1 2-15,2 2-2 0,0 2-1 16,-2-1-3-16,0 0 1 0,2 2-1 16,0-2 0-16,2 2-1 0,0 0 2 15,3 0-1-15,-3 0 0 0,0 0-1 16,0 0 2-16,-4 0-1 0,2 5 0 15,-2-2 0-15,2 1 1 0,-2 1 1 16,0 1 0-16,0 2-1 0,0 3-1 0,0 0 2 16,0 3-2-16,2 1 0 0,0 0 1 15,2 3 1-15,3 0-2 0,-3 0 0 16,0 4 1-16,0-1 1 0,-2 1-3 15,0-3 2-15,2 0 1 0,0-1-2 16,-2 2 0-16,5 2 0 0,-3 0 1 0,4 0 0 16,-4-4-3-16,4-3 0 0,-3 1-1 15,-3-2 1-15,0-2-5 16,-2-3-1-16,0-4 1 0,0-2 4 15,0-3 1-15,0 2-2 0,0-1-4 0,-4 1-6 16,-3-1-15-16,-1-1-5 0,2 0-9 16,-4 0-15-16,-1 0-24 0,-3-6-74 15</inkml:trace>
  <inkml:trace contextRef="#ctx0" brushRef="#br0" timeOffset="209374.97">24886 13720 62 0,'17'0'199'0,"-3"-4"-140"16,5-6-2-16,-1-2-2 0,5-3-21 0,-2-1-1 15,6-3-14-15,-1 4-4 0,1-1-5 16,-2 3-4-16,2 1-3 0,-4 1 0 16,-1 3-1-16,-3 1 0 0,-7 5-3 15,-5 0-1-15,-1 2-1 0,-4 0 0 16,2 0-2-16,0 3 4 0,-2-1-2 0,2 2 3 15,-2 1-1-15,3-1 0 0,-1 1 2 16,-2 3 0-16,4 1-2 0,-2 1 1 16,4 4 1-16,1 0 0 15,-1 6-2-15,0 0 1 0,0 2 2 0,1 2-2 16,-1-3-1-16,0 0 1 0,3-3 2 15,-1-4-2-15,2 0-1 0,3-5 1 16,1-2 2-16,-1-3-1 0,-1-4-1 16,5 0 0-16,-5-4 0 0,-1-7 2 15,-5-3-2-15,0-4 1 0,-1-2 2 16,-5-4 3-16,2-1 1 0,-2-3-1 0,-2 1 5 15,0 2-3-15,0 2-1 0,-4 3-2 16,0 1-2-16,-1 3-2 0,3 4-1 16,2 5-2-16,0 4 1 0,0 3-12 15,4 0-11-15,9 6-1 0,-3 5-19 16,3 3-22-16,-5 2-22 0,-4 3-28 15,4-2-18-15</inkml:trace>
  <inkml:trace contextRef="#ctx0" brushRef="#br0" timeOffset="210687.05">25628 13758 35 0,'0'0'104'16,"-2"-3"-45"-16,-2-1-4 16,4 3-23-16,-2-2-6 0,2 2 8 0,0 1-14 15,0 0-16-15,0 0-5 0,2 0 5 16,10 0 4-16,1 0 6 0,3 0 1 15,1-3-3-15,1-7 9 0,3-3-4 16,-2-3 2-16,6-2 4 0,-9-1-12 16,3 0 3-16,-9 2-5 0,-4 1-2 0,-2 1-4 15,-4 2 2-15,0 3-4 0,-4 0-1 16,-8 5 4-16,-5 5-3 0,-5 0-2 15,-3 5-2-15,0 9 6 0,2 5-3 16,3-2-3-16,5 5 2 0,5 3 2 16,3 2-1-16,5 1-1 0,2-2 1 15,7-2 0-15,9-5 0 0,7-6 0 16,6-6 0-16,6-5 1 0,4-2 0 15,3-4-1-15,3-10 2 0,-6-3 1 16,3-2-3-16,-9 1-1 0,2-1 1 0,-8 1 4 16,0 2 3-16,-5 3-1 0,-7 1 4 15,-7 8 1-15,-4 1-10 0,-4 2 2 16,0 1 4-16,0 0-3 0,-8 8-4 15,-2 8-2-15,1 4 3 0,1 0 0 16,6-1-2-16,-2 1-1 0,4-4 2 0,0 0 1 16,0-3-2-16,0-2 0 0,-2-5 1 15,2-2 0-15,0-2-1 16,0-2-4-16,0 0 3 0,0-2 3 15,4-8-4-15,4-2-7 0,-2-1 4 0,5-3-1 16,1 1-1-16,3 1-5 0,1 0 3 16,1 2 0-16,1 3-1 0,-1 1 3 15,4 2 3-15,-1-1-1 0,7 1 3 16,2-1 0-16,-2 2 2 0,-4 0 1 15,-3 1 0-15,-3 0 0 0,-5-1-2 16,-3 3 4-16,-5-1-2 0,-4 0-3 0,0-1 8 16,-4 1-1-16,-7-1 0 15,-3 3-1-15,-3 1 5 0,-3 0 1 16,3 0-1-16,-2 1-2 0,3 5 3 15,-3 2 2-15,5 2 1 0,1 3 1 0,1 3 0 16,4 3-3-16,-1 0-1 0,5-1-2 16,4-4-3-16,0 0-3 0,11-4 0 15,3-1-1-15,7-4 1 0,-1-5 2 16,3 0-3-16,2-2-1 0,0-10 0 15,-2 1-2-15,-1-2-2 0,-1 1-7 0,-7 2 4 16,-5 2-10-16,-5 3-4 0,-4 2 12 16,0-1 3-16,0 3-2 0,0 1-2 15,-4 0-2-15,0 0 7 16,-1 5 5-16,3 0-5 0,2 1 1 0,0-2 5 15,0 3-2-15,0-2 1 0,0 1 0 16,0 0 0-16,0-2 2 0,0 2-2 16,9-2-1-16,-1-3 2 0,4-1 1 15,5 0 0-15,1 0-1 0,3-5 0 16,-2-4 1-16,-3-2-1 0,1 0-1 0,-1-3 1 15,-5 1 1-15,-5 0-1 0,-2 0-1 16,-4 1 2-16,0 2 0 16,0 1 0-16,0 3-1 0,-6 2 2 15,-2 0-2-15,1 3 1 0,3 1 0 0,2 0 1 16,2 2-1-16,0 6-2 0,0 1-1 15,0 1 2-15,6 3 2 0,3 2-2 16,-1 1-3-16,-2 6 4 0,0-1 1 16,0 4-2-16,1 1-3 0,-3 3 6 15,-2-1-2-15,-2-1-2 0,0 0 1 0,-4 0 1 16,-5-2 0-16,-5 0-1 0,-5-3 1 15,1-3 1-15,-5-1 1 0,2-3 3 16,1-3 0-16,-1-2 1 16,7-3 0-16,1-3-2 0,5-4 1 0,0 0-1 15,6 0 2-15,2 0-6 0,0 0 0 16,2-5-3-16,12-1 1 0,5-3-3 15,1 0-3-15,3 3 2 0,2-3-3 16,2 1-3-16,2-1 4 0,6-6 0 16,6-1 7-16,5-4 1 0,1-1-5 0,1-6 3 15,-1-1 0-15,3-5 0 0,0-3 1 16,-3-2 1-16,-4-4 5 15,-7 6 6-15,-14 1-3 0,-13 4 0 0,-9 2-1 16,-7 1-6-16,-11 5 10 16,-11 4 1-16,-2 9 7 0,-13 5-5 0,1 5 0 15,0 0-2-15,-1 12 1 0,7 3-1 16,8 2 4-16,13 4 1 0,9 0-6 15,7 7-7-15,4 0-1 0,15 2-1 16,14-1-1-16,11-3-1 0,7 0-1 16,9-3-1-16,10 0-8 0,7-5-16 0,4-1-10 15,-1-4-42-15,-7-7-44 0,-7-6-269 16</inkml:trace>
  <inkml:trace contextRef="#ctx0" brushRef="#br0" timeOffset="211669.1">28303 13560 39 0,'-10'0'265'15,"3"0"-206"-15,3 0 26 0,4 0-31 16,0 0-27-16,0 0-13 0,7 0-7 16,9 0 11-16,5 0-2 0,6 0-6 0,4 0-6 15,6 0-4-15,0 0 3 0,2 0-1 16,-4 0-2-16,-4 0 0 0,-8 0 1 15,-6 0-5-15,-1 0-12 0,-7 4-11 16,-5 2-13-16,-4 3-22 0,0-2-35 16,-7-1-77-16</inkml:trace>
  <inkml:trace contextRef="#ctx0" brushRef="#br0" timeOffset="211843.11">28369 13777 407 0,'13'0'33'16,"5"0"-6"-16,7 0 22 0,4 0-32 15,6 0-1-15,4-9-4 16,9-2-8-16,6-1-2 0,-3 1 1 0,-1 4-2 16,0 0-21-16,-1 2-18 0,-1-1-13 15,3-1-19-15,-7-2-238 0</inkml:trace>
  <inkml:trace contextRef="#ctx0" brushRef="#br0" timeOffset="-214151.42">9265 13043 0 0,'-4'1'99'16,"2"-1"-55"-16,-3 1-20 0,1 1 11 15,-2-1-9-15,2 2-1 0,0-3 6 16,0 0-2-16,2 1-8 0,0-1-5 15,-3 0 8-15,3 0-2 0,0 0-3 16,2 0 4-16,-2 0-3 0,0 0-8 16,2 0 2-16,0 0-3 0,-2 0 1 0,0-1 1 15,0-2-7-15,0 2 1 0,-2 0-2 16,2 1-3-16,-2 0 0 0,-1 0 0 15,-1 0-2-15,2 1 4 0,-2 2-2 16,4 0 1-16,0-1 5 0,2-2-2 16,0 0-3-16,0 0-1 0,0 0-3 15,0 0 1-15,0 0 0 0,12 0 5 16,7 0-1-16,4 0 0 0,3-3-4 15,3-4-1-15,7-1 3 0,1-2-1 16,2 1-2-16,-2 1 2 0,-2 1 0 0,-6 0-1 16,-4 3-2-16,-10 1 1 0,-5 3-13 15,-6 0-14-15,-4 0-12 0,0 3-9 16,0 5-17-16,-8 1-52 0,-9-1-111 15</inkml:trace>
  <inkml:trace contextRef="#ctx0" brushRef="#br0" timeOffset="-213876.4">9166 13228 89 0,'0'1'152'16,"0"1"-112"-16,2 0-8 0,6-2 13 16,4 0-11-16,1 0-7 0,3 0-6 15,1 0-3-15,1 0-4 0,-1 0-2 16,0 2-7-16,-5 3-2 0,0-1 0 15,-3 2-1-15,-3 0 1 0,0 2 0 0,-6 0-2 16,0 3 1-16,0 5 1 0,-12-2 1 16,-3 1-4-16,-6 5 1 15,-1 0 0-15,-3 2 2 0,-2 1-3 16,6-3 1-16,5-3-2 0,3-2 3 0,5-6-1 15,6-1-2-15,2-1 0 0,0-2 1 16,6-3-3-16,7-1-24 0,3-1-22 16,9-1-56-16,2-14-146 0</inkml:trace>
  <inkml:trace contextRef="#ctx0" brushRef="#br0" timeOffset="-213592.39">9691 13224 76 0,'4'-2'81'0,"-2"0"39"16,-2 2-79-16,0 0-5 0,0 0-13 16,2 0-16-16,0 3 5 0,2 7-1 15,-2 4-4-15,0-1-3 0,4-1 0 16,-1-1 0-16,5-2 11 0,-4-5 1 0,4 0-7 15,-1-4 8-15,-3 0 0 16,-2 0 5-16,4-6 2 0,5-4-8 0,-3-4-7 16,7-2-5-16,-1-3 1 15,-3 0-4-15,3-2-1 0,-3 1 1 0,-1 3 0 16,-2 1-8-16,-6 2-16 0,5 1-16 15,-5 2-36-15,2-3-60 0,-6 0-169 16</inkml:trace>
  <inkml:trace contextRef="#ctx0" brushRef="#br0" timeOffset="-211075.25">9687 13138 0 0,'0'1'0'0,"-3"-1"1"15,3 0 6-15,0 0 28 0,-2 0 8 16,2 0-28-16,0 0 10 0,0 0 6 0,-2 0-10 16,2-1 4-16,-2-1-4 0,2-2-2 15,0 0-2-15,0 2 2 0,0-1 2 16,0-1-9-16,0 3 3 0,-2-3-1 15,2 2-1-15,-2-1-7 0,2 1 2 16,0 2-1-16,-2-2-2 0,2 1 0 16,0 1-1-16,0-2 1 0,0 2 4 15,0 0 1-15,0 0-9 0,0 0-1 16,0 0 1-16,0 8 2 0,0 3 0 15,0 3 3-15,2 3-6 0,6 1 0 16,-1-1-1-16,5 1-19 0,5-5-44 0,-1-2-100 16</inkml:trace>
  <inkml:trace contextRef="#ctx0" brushRef="#br0" timeOffset="-209071.13">29355 13381 49 0,'-2'-8'207'0,"0"-5"-135"15,2 1-7-15,0-1 5 0,0 1-23 16,4-2-5-16,4 1-10 0,5 2-5 16,1 0-3-16,3 4-5 0,1 1-5 0,1 4 1 15,0 2-5-15,-3 0-5 0,1 1 1 16,-5 10 1-16,1 8-8 15,-3 0 2-15,-4 7 1 0,-4 3 1 16,-2 2-1-16,0 2-3 0,0 4 1 16,0 0-2-16,-6 0-2 0,-4 1 1 0,-1 0-2 15,-7-4 0-15,-5-1 0 0,-2-4-3 16,0-2 1-16,-4-7 2 0,7-1 6 15,-3-7-2-15,4-5 1 0,5-2 1 16,1-5-1-16,9 0-1 0,0 0 1 16,6-1 0-16,0-8-5 0,4-2-3 0,10 0 3 15,3 1 4-15,2 4-3 0,-3 1 3 16,1 3-1-16,-1 2 1 15,1 0 0-15,-1 0-1 0,-1 0 0 16,-1 3 4-16,5 1-2 0,-3 2 0 0,5 0 1 16,-2-2 4-16,-3 2-7 0,-4-3 4 15,-3 1-2-15,-1-1-2 0,0 0-1 16,1 0-19-16,-3-2-18 0,4 3-24 15,-4-4-40-15,1 0-92 0</inkml:trace>
  <inkml:trace contextRef="#ctx0" brushRef="#br0" timeOffset="-208878.12">30081 13617 282 0,'0'-5'165'0,"-2"3"-109"15,-5 2-13-15,-3 0-16 0,2 0-4 0,0 6-9 16,3 2-13-16,1 2-2 0,4-1-15 16,0 0-31-16,0-4-41 0,0-5-118 15</inkml:trace>
  <inkml:trace contextRef="#ctx0" brushRef="#br0" timeOffset="-208222.08">30314 13320 15 0,'-4'3'5'0,"-2"-3"153"0,0 0-96 15,0 0-20-15,1 0 9 0,1 0-20 0,0 0 9 16,4-2-6-16,-4 0-7 15,4 0-2-15,-2 0-2 0,2 1-1 16,-2-2 1-16,2 0-8 0,0-1-3 16,0 1 0-16,2-1 0 0,6-2-5 0,9 0-1 15,6 1-3-15,3-2 1 0,5 1 1 16,2-1-4-16,7 2 0 0,-1 0 1 15,0 2-2-15,-1 3 0 0,-1 0 1 16,-8 0 1-16,-5 0-3 0,-5 0 0 16,-9 0 2-16,-3 5-1 0,-7-1-5 0,0 1-6 15,0 2-3-15,-5 1-6 0,-5-1-12 16,-2 2-24-16,-5-2-52 15,-1-5-132-15</inkml:trace>
  <inkml:trace contextRef="#ctx0" brushRef="#br0" timeOffset="-207971.06">30292 13441 111 0,'0'4'236'0,"0"-2"-178"16,8 2-31-16,6 2 12 0,5-1-18 0,4 0 3 16,-1 0-10-16,3 1-9 0,0 3-1 15,-2 3-3-15,-3 4 1 0,-5-1 0 16,-1 3-4-16,-5 1-6 15,-9-1-8-15,0-1-5 0,0 1-7 16,-7-1 2-16,-3 0 8 0,-4-1 7 0,-5 2 4 16,0 1 2-16,-3 3 5 0,-3-3 3 15,2-1-3-15,-2-2 0 0,3-1 2 16,3-1-1-16,5-5-2 0,3-1 0 15,7-4-4-15,2 0-36 0,2-4-38 16,2 0-77-16</inkml:trace>
  <inkml:trace contextRef="#ctx0" brushRef="#br0" timeOffset="-207599.04">31056 13591 129 0,'0'0'175'0,"0"4"-144"0,-6 6-5 15,-2 5 6-15,0 5 5 0,-1 3-8 16,7 5-15-16,0 1-4 0,2 2 8 16,0-1 4-16,2-2-12 0,11-4 0 15,5-7 20-15,1-4 14 0,4-12-37 16,1-1 1-16,3-8 8 0,9-14 2 0,-1-6-4 15,6-6-1-15,-2 0 2 0,-6-4 1 16,-4 1-10-16,-8 1 0 0,-9 0 1 16,-1 3-5-16,-9 5-2 0,0 3 0 15,-2 5-2-15,0 6-15 0,0 2-16 16,0 6-32-16,0-2-48 0,0 0-166 15</inkml:trace>
  <inkml:trace contextRef="#ctx0" brushRef="#br0" timeOffset="171950.67">12589 14068 9 0,'0'0'25'0,"-4"0"2"0,2 0-5 0,-1 0-18 16,-1 0-2-16,4 0 3 15,0 0 56-15,-2 0-25 0,0 0-22 16,0 0 8-16,0 0 6 0,0 0-12 15,2 0-1-15,-2 0-1 0,2 0-7 0,-4 0 1 16,2 0-3-16,0 0-1 0,0 0-1 16,2 0-2-16,-2 0-1 0,2 0 0 15,0 0 0-15,0 2 0 0,0 1-1 16,0-3 2-16,0 2 1 0,2-1-4 15,2 0 2-15,4 0 2 0,2 0 1 0,1 1-2 16,-1-2-1-16,2 0-1 0,-1 0 2 16,-1 0-1-16,0 0 1 15,-1 0 2-15,-3 0-2 0,2 0-1 16,0 0 0-16,1 0 2 0,1 0-1 0,0 0 0 15,1 0 2-15,-1 0-1 0,2 0 3 16,3 0-3-16,-1 0 0 0,7-2 1 16,-2 0-3-16,-3-1 3 0,1 1-1 15,1-1 1-15,-1-1 0 0,-1 2 0 16,-1-1-2-16,-1 2 1 0,-3 1 2 0,3 0-4 15,-3-1 1-15,1 0 3 0,0-1-2 16,1 1-2-16,1 1 2 0,-3 0 0 16,3 0-1-16,-2 0-2 15,5 0 1-15,-1 0 2 0,-3 0-2 0,1 0 0 16,1 0 0-16,-3 0 0 0,1 0 2 15,-1 0-4-15,-2 0 2 0,1 0 0 16,1 0 2-16,-4 0-4 0,3 0 2 16,-3 1 2-16,4 3-2 0,-1-3 0 15,-1 1-2-15,0 1 2 0,-1-2 2 0,5 3-4 16,-4-2 2-16,7 0 0 0,-7 0 0 15,7 0 0-15,-3 1-3 0,1-2 5 16,1 0-1-16,-1 0-3 0,1-1 1 16,-3 2 3-16,1-2-2 0,1 1-1 15,-3 0 1-15,-2 0 2 0,1-1-2 16,-1 1-1-16,-2 0 1 0,3-1 1 15,-3 0-1-15,0 0 0 0,3 0-1 16,1 0 2-16,0 1 1 0,5 0-4 16,-3-1 2-16,3 0 0 0,-3 1 2 15,3 0-4-15,-3 1 2 0,-1-1 0 0,3-1 2 16,-5 0-4-16,-1 0 2 0,-4 0 0 15,7 3 2-15,-1-3-2 0,0 0-2 16,1 0 5-16,-3 0-3 0,-4 0-1 16,-2 0 1-16,1 0 0 0,-3 0 1 15,6 1-2-15,-4-1 1 0,0 0 0 16,2 0 1-16,1 0-2 0,3 4 1 15,4-3 1-15,1 2 0 0,-1-2-3 16,-3 2 2-16,-1-1 0 0,-2 0 1 16,1 0-2-16,-1-1-1 0,2 2 4 0,3-1-2 15,-5 2 0-15,0-2-2 0,-4 0 2 16,2 0 2-16,-1-1-4 0,3 1 2 15,0-2 2-15,-2 1-1 0,1-1-2 16,-3 0 1-16,4 0 2 0,-4 0-1 16,2 0-2-16,-2 0 1 0,1 0 1 15,1 0 1-15,-2 0-2 0,6 0 0 16,1-3 1-16,-1 1-2 0,-2 1 2 15,0 0-2-15,-1-1 2 0,-1 2-2 16,0 0 1-16,-2 0-2 0,0 0 4 0,0 0-2 16,1 0-2-16,1 0 1 0,2 0 1 15,0 0 3-15,3 0-3 0,-1 0-2 16,-4 0 4-16,0 0-2 0,-1 0-2 15,-1 0 2-15,2 0 2 0,-2 0-2 16,0 0 0-16,0 0-2 0,-2 0 4 0,2 0-2 16,1 0 1-16,-1 0-1 15,0 0 0-15,-2 0 2 0,0 0-3 16,-2 0 6-16,0 0-1 0,0 0-4 15,0 0 0-15,0 0 0 0,0 0 1 0,0 0-1 16,6 0-3-16,-4 0 1 0,4 0 2 16,-3 0 0-16,-1 0-1 0,0 0 0 15,-2 0 3-15,0 0-2 0,0 0 1 16,0 0 3-16,0 0-1 0,0 0 1 15,0 0-4-15,0 0 0 0,0 0 1 0,0 0-2 16,0 0-4-16,0 0 5 0,0 0-2 16,2 0 2-16,-2 0 2 15,4 0-4-15,0 0 4 0,-2 0-1 16,0 0-2-16,0 0 1 0,-2 0 4 0,0 0-3 15,0 0 0-15,0 0-1 0,0 0 3 16,0 0-3-16,0 0 1 0,0 0 0 16,0 0 2-16,0 0-9 0,-4 0-5 15,0 2-20-15,-4 1-35 0,-1-2-62 16</inkml:trace>
  <inkml:trace contextRef="#ctx0" brushRef="#br0" timeOffset="172461.7">14087 14029 26 0,'0'0'41'0,"0"0"-7"16,0 0 21-16,9 0-2 0,3 0-14 15,3 0-11-15,-1 0-9 0,5 1-1 16,3-1-4-16,5 1 0 0,0 2-5 16,0-3-1-16,0 2-6 0,-6 0 6 15,1-1-3-15,-5 1 3 0,-5-1-1 16,-1 1 1-16,-7 1-3 0,0 0-2 15,-4 2 5-15,0 1 1 0,-4 2-1 16,-7 1 0-16,-5 1-5 0,-3 3 3 16,-1-1-5-16,-1 1-1 0,-2 3 1 0,0 0 0 15,1 2-1-15,-3 1-1 0,4 1 2 16,1 1 1-16,1-3-3 0,4-1-1 15,3-2 0-15,2-3-17 0,6-1-30 16,-1-3-44-16,3-3-116 0</inkml:trace>
  <inkml:trace contextRef="#ctx0" brushRef="#br0" timeOffset="173745.77">12514 14064 16 0,'0'0'24'0,"0"0"2"0,0 0 13 15,0 0 18-15,0 0-26 0,0 0-18 16,0 0 5-16,0 0 1 0,0 0-7 16,0 0-6-16,0-2 1 0,0 1-3 15,0-1 6-15,0 2-1 0,2 0 2 16,0 0-2-16,-2-1 1 0,0 0 7 15,0 1 0-15,3-3-7 0,1 3-1 16,4-3-2-16,2 0-1 0,3-3-6 0,5-1 3 16,1-1 1-16,4 1-2 0,-1 0-2 15,1 0 0-15,4 0 2 0,-4-1-2 16,2 0 0-16,-7 2 0 0,-5-1 3 15,-1 4-3-15,-8-1-3 0,0 4 3 16,-4 0 1-16,0 0-4 0,0 0-5 0,0 0-12 16,0 0-4-16,-2 5-7 15,0-2-10-15,0 1-13 0,0-1-16 16,-4 1-22-16</inkml:trace>
  <inkml:trace contextRef="#ctx0" brushRef="#br0" timeOffset="173984.78">12541 14039 161 0,'-8'0'57'16,"4"1"-1"-16,2 5 24 0,-2-2-27 15,4 5-26-15,0 3-3 0,0 2-4 0,0 3-3 16,2 4-6-16,8 2-4 0,2 0-5 16,7 3-2-16,-2 0 1 0,-1-2-6 15,5 2-26-15,-3-4-52 0,3-2-67 16</inkml:trace>
  <inkml:trace contextRef="#ctx0" brushRef="#br0" timeOffset="180001.13">13455 14590 15 0,'0'1'1'0,"0"1"8"0,0-1 86 15,0 1-40-15,-4-1-35 0,-2 1-5 16,1 2 7-16,-1-3 7 0,2 2-7 16,0-1-8-16,0 1 3 0,-2 2 0 0,1-1-5 15,-1-2 0-15,2 2-7 0,0 1 0 16,0 1-2-16,0 3-2 15,-2 4 3-15,1 2-3 0,1 2-1 16,2 3 0-16,2 4 2 0,0 3-1 0,0 6 0 16,0 5 5-16,0 3-2 0,0 2-3 15,0 1-2-15,0-2 2 0,0 0 0 16,0-3 0-16,0-2-1 0,2 3 1 15,0-3-1-15,5 1 1 0,-5-2-1 16,4 1 0-16,-2 5 1 0,-4 4-1 16,0 2 0-16,0-1 30 0,0-1-23 0,0-5-7 15,0 4 0-15,-2 3 0 0,-2 2 3 16,0-4 2-16,2-4-6 15,-3 2 1-15,-1 1 1 0,0 1 2 16,0-1-4-16,2-6 1 0,2 4 1 0,-5-3-1 16,5 2 6-16,0-4 3 0,0-9-6 15,0 2-1-15,2 2-4 0,-8 1 4 16,4-3 4-16,0-2-6 0,4-5-1 15,0 1 0-15,-7 3 2 0,5 1 1 16,0-3-1-16,0-4-1 0,2-3 0 0,0 2 0 16,0-2 0-16,0-2 1 0,0-4 1 15,0-4-3-15,0-3 0 0,0 3 1 16,0-1 2-16,0 1-2 15,-2 0 0-15,0 3-1 0,0 3 2 0,2-1-1 16,-2-1 0-16,2-3 0 0,0-4 0 16,-2 1 0-16,2-5-1 0,0 2-1 15,0-4 0-15,0 0-4 0,0 0-16 16,2-4-29-16,2-11-24 0,0-11-109 15</inkml:trace>
  <inkml:trace contextRef="#ctx0" brushRef="#br0" timeOffset="180863.18">13287 14753 0 0,'5'0'152'15,"-5"0"-88"-15,0 0-39 16,0-6 5-16,4-4 8 0,2 1-13 15,0-2-5-15,2-1-6 0,3-1-4 16,1-1-1-16,5-2-2 0,-3-1 0 0,3 3-5 16,-1 1 0-16,3 3-1 0,-5 1 0 15,1 4 0-15,1 1-1 0,-5 2-1 16,3 2 2-16,-4 0-1 0,-1 0-1 15,-3 0 1-15,4 5 0 0,-4 1 1 16,1 3-2-16,-1 5 0 0,-2 3 3 0,0 3-2 16,0 3 0-16,0 2 0 0,3-1 0 15,-3 3 0-15,4-1-6 16,0-1-7-16,5 0-12 0,-3-2-26 15,2-4-45-15,-3-2-60 0</inkml:trace>
  <inkml:trace contextRef="#ctx0" brushRef="#br0" timeOffset="182043.24">11601 17246 8 0,'0'1'159'0,"0"0"-103"0,-7 0-17 16,5 3 0-16,-6-1-10 0,2 1-9 0,2 0 4 15,-2 1 0-15,4 1-9 0,-5 3-4 16,5 3-3-16,-2 2 1 0,4 3-4 15,0 3-1-15,0 3 2 0,0 3 1 16,2 2-3-16,2 1-2 0,-4 1 3 16,2-1 1-16,-2 1-3 0,0-5-2 0,0-4 2 15,0-4 3-15,0-5-6 16,-2-4 4-16,2-2 0 0,0-4 2 15,-2-2 0-15,0 0 7 0,-2-5 2 16,2-10-10-16,2-10-7 0,-2-8 4 0,2-4-2 16,0-5 0-16,0-2 1 0,-4-1-2 15,4-3 2-15,-4-2 1 0,4-1-3 16,-2-1-1-16,2 0 1 0,0 5-6 15,4 8-1-15,10 6 6 0,-1 7-3 16,7 7 4-16,-5 6-1 0,1 4 1 0,3 4-2 16,-5 5 2-16,3 0-3 0,-5 0-2 15,3 13 2-15,-3 3 3 16,-1 1-4-16,-1-1 1 0,-6 3 1 15,0-2 4-15,-2-2-2 0,-2 1 0 0,0-2 3 16,-2 0 0-16,-6 2 0 0,-2 0-2 16,1 1 2-16,-1 0-2 0,4-1 0 15,0-1 0-15,-1 0-2 0,3-1 4 16,2-2-4-16,2-1-25 0,0-3-16 15,6-2-19-15,7-4-32 0,-3-2-58 0</inkml:trace>
  <inkml:trace contextRef="#ctx0" brushRef="#br0" timeOffset="183147.31">11996 17166 3 0,'0'0'150'0,"0"0"-96"0,0 0-33 15,0 0 13-15,0-1-4 0,-3-1-8 16,1 2-1-16,-2-1-3 0,2 0-2 16,0 1-3-16,0 0-1 0,0 0 3 15,-2-2-3-15,0 2-2 0,4 0-2 16,-4 0-4-16,-1 0 0 0,3 6-3 0,0 2 3 15,-2 1 0-15,2 2 2 0,0 2-1 16,0 1-3-16,2 2 3 0,0-1 1 16,0 0-3-16,0-2 0 0,0-3-1 15,8 0 1-15,0-4-2 0,5-3-1 16,1-3 0-16,1 0 5 0,1-3-2 15,1-10-1-15,2-3 1 0,-3-2-1 16,3 0-2-16,-3 2 0 0,-3 0 0 16,-5 2 1-16,-2 3-1 0,0 4 1 15,-4 1 1-15,-2 4-1 0,0 1 0 0,0 1-1 16,0 0 2-16,0 0-3 0,0 0-4 15,0 0 1-15,0 8 6 0,0 2-3 16,0 0 2-16,0 1-2 0,4-3 2 16,1-1-1-16,-1-2-1 0,2-1 0 15,2-4 3-15,0 0-1 0,3-1 0 16,3-12 0-16,3-3 2 0,-1-9-2 15,3-2-1-15,0-3 0 0,1-2 4 16,-1-2-1-16,-5-1 2 0,-1 1-3 16,-5-1 3-16,-2 0 0 0,-6-3-4 0,0 2 0 15,-2 2 1-15,-8 5 0 0,-1 6-14 16,3 8 18-16,0 8 0 0,0 7-6 15,-1 0 2-15,-1 16-2 0,2 9 0 16,2 10 0-16,3 5-1 0,3 0 7 16,0 2-9-16,0 1 0 0,3-2 2 0,7 0-8 15,2-3-4-15,3-4 4 16,3-6-12-16,1-5 16 0,0-8 5 15,-1-6 0-15,3-4-1 0,0-5 0 16,-5 0 3-16,5 0-2 0,-5-9 0 0,-1 1 0 16,1-2 2-16,-3 1-1 0,1 3-1 15,-6-2 0-15,1 4 3 0,-3 1-1 16,-2 3-5-16,-2 0 2 0,4 0 1 15,0 4 1-15,-1 5-3 0,1 2 2 16,-4 2 2-16,4 1-2 0,-6 1-1 0,2-1 1 16,-2 1 2-16,0-2-2 0,0-1 0 15,-6 0 0-15,-2-1-1 16,-1-2 4-16,3 1-5 0,0-2 1 15,0-4 2-15,2 0-1 0,0-3-3 16,-1 1 0-16,5-2 1 0,0 0 0 0,0 0-3 16,0 0-6-16,0 0-12 0,7 0 13 15,3 0 5-15,0 0-8 0,7 0 3 16,-1 0-15-16,7-6 18 0,2-3 1 15,6-5 2-15,0-1-11 0,4-3 11 16,-2-1 2-16,0-4 4 0,-2 0 0 0,-8 2 6 16,-7 0-3-16,-9 3 4 0,-5 4 11 15,-2 0-5-15,-2 2 2 16,-9 1 3-16,-5 1-8 0,-3 5 3 15,-1 4 0-15,-3 1-3 0,0 0 1 0,2 0-5 16,5 9 2-16,1 4-1 0,3 1 2 16,4 5-6-16,4 3 2 0,4 1 0 15,0 2-4-15,8-1-1 0,13 0 0 16,1-4-1-16,9 1 0 0,4-2-4 15,9-3-23-15,1-2 13 0,5-6-23 0,0-1-19 16,-5-7-35-16,-4 0-129 0</inkml:trace>
  <inkml:trace contextRef="#ctx0" brushRef="#br0" timeOffset="183839.34">13300 17226 22 0,'0'-2'96'16,"0"-4"36"-16,0 2-73 0,0 1-3 15,-4 0-8-15,4 3-14 0,-6 0-12 16,-1 3-8-16,3 10-7 0,-4 3 3 16,4 6-2-16,-2 0 3 0,6 2-7 15,0-2-1-15,0-1-1 0,2-5-1 0,8-3 0 16,4-3-2-16,-1-4 1 0,1-2 1 15,3-4-6-15,1 0-7 0,1-3-6 16,2-7 3-16,-5-1-13 0,-3-1 6 16,3 2-2-16,-8 0-2 0,3 2 1 15,-1 2 1-15,-4 1 8 0,-4 3 7 16,0 0 9-16,-2 2-3 0,0 0 0 15,5 0 2-15,-3 0 1 0,4 7-2 16,-2-1 2-16,0 1 2 0,4 0-11 16,3-1 1-16,1 0 7 0,-1-3-32 0,3-1 30 15,-2-2 3-15,3 0 9 0,-1 0 9 16,-1-2-18-16,-3-4 19 0,0-4 18 15,-1-2-32-15,-1 0 17 0,0-3-7 16,-2 1 4-16,-1-1-6 0,-1 2-4 16,-4 1 2-16,0 2 0 0,0 1-4 0,-2 1-1 15,0 4-5-15,-3 0 1 16,3 3 1-16,2 1-5 0,-4 0-5 15,4 4-14-15,0 4-9 0,0 2-34 16,0-6-58-16</inkml:trace>
  <inkml:trace contextRef="#ctx0" brushRef="#br0" timeOffset="184024.36">13844 17206 103 0,'-7'8'222'16,"-1"-3"-203"-16,0 6 5 0,2 3-4 15,-1-1-6-15,3 2-8 0,2-1-3 0,2 1-4 16,0 1 0-16,0-1-2 0,2 0-17 16,9-2-31-16,5 0-29 0,3-10-71 15</inkml:trace>
  <inkml:trace contextRef="#ctx0" brushRef="#br0" timeOffset="185025.41">14079 17296 29 0,'-4'-7'11'0,"-2"1"114"0,-2 0-92 0,-1 2 4 15,-3 2 1-15,2 1-7 0,-3 1 3 16,1 0-3-16,1 0-11 0,1 6-6 16,4 5-2-16,0 0-9 0,2 2 0 15,4 1-1-15,0 4 0 0,0-2-1 16,0 1-1-16,2-1 3 0,6-3-5 15,0-1 4-15,7-4-4 0,-5-5 2 0,6-3 0 16,-3 0 0-16,5-3-2 0,-1-11 0 16,4-5 2-16,-3-5-1 0,-1-5-3 15,4-4 6-15,-5-4-1 16,-1 1 2-16,-5-2 2 0,-2-1-2 0,-2 0 2 15,1-2-4-15,-5-2 0 0,0 0-1 16,-2 3 0-16,0 7-2 0,0 11-1 16,-7 11 7-16,3 8-1 0,-2 3 6 15,2 1-11-15,-2 12 2 0,-2 5 2 16,1 3-1-16,3 2 1 0,0 4 0 0,2 0-1 15,2 3-2-15,0 3 1 0,-2 0 1 16,0 2 0-16,0 0-3 0,2-1 2 16,0-3-8-16,0-2 2 0,4-4-6 15,4-5 4-15,5-3 7 0,1-6-27 16,1-4 23-16,3-4 10 0,3-3-13 15,-1 0 10-15,3-6 4 0,0-6-12 16,-7 1 16-16,-1-3-12 0,-1 2 4 16,-3-2 14-16,-1 0-15 0,-6 0 1 15,2-3 3-15,-4-1 4 0,7-2 3 0,-5 1-6 16,0-2 0-16,0-2 0 0,0-2-3 15,0-3 1-15,1-1-5 0,-1-2 2 16,0 3 0-16,-2-1-1 0,-2 4-1 16,2 7 1-16,0 7 1 0,0 6 0 15,-2 5-1-15,0 0-3 0,0 4-2 16,0 8 5-16,-6 4 0 0,-2 4-1 15,-1 2 4-15,7 4-3 0,-2-1 0 16,2 2-2-16,2-1 4 0,0 1-1 16,0-1 2-16,8 0-3 0,-1-3 4 0,1 0-2 15,0-3-2-15,2-2 1 0,-1-1 2 16,5-5-1-16,-1-4-3 0,1-1 4 15,1-5-2-15,-1-2-2 0,3 0 2 16,-5-7-1-16,0-3-2 0,-5-5 3 16,-1 1-5-16,0-2 2 0,-2-3 1 0,-2 3 0 15,0-3-1-15,0 1 0 16,0-3 2-16,2-1 2 0,-4-2-3 15,7-2-1-15,-1 0-1 0,-2 3-14 16,4 4 11-16,-2 6 3 0,-1 3 4 16,-1 4-1-16,-2 2-1 0,0 2 0 0,-2 2 0 15,0 0-1-15,0 0-1 0,0 8 10 16,2 3 0-16,0 3-4 0,0 3-1 15,-2 2 3-15,2 5-2 0,0 2 1 16,2 5 2-16,-2 5 13 0,-2 5-14 16,0 2 18-16,0-1-8 0,0-1-11 0,-8-5 6 15,6-1-1-15,-4-9-6 16,6-3-1-16,0-8-1 0,0-6-2 15,0-3 1-15,0-5-3 0,6-1-5 16,6 0 1-16,9-5-11 0,-2-6 3 0,-1-1 12 16,1 1-38-16,-2 4 33 0,-7 5 8 15,0-1-7-15,1 3 0 0,-5 0 3 16,0 0 1-16,2 3 6 0,0-1-9 15,1 3-10-15,-1-1 11 0,-2-2-8 16,-2 0-58-16,0-1-14 0,1-1-37 16</inkml:trace>
  <inkml:trace contextRef="#ctx0" brushRef="#br0" timeOffset="185392.43">14484 17085 77 0,'17'-1'72'15,"1"-2"-23"-15,3 0 7 0,-2 3-36 16,-9 0-12-16,5 0-8 0,-5 0-14 15,-4 1-48-15,0 2-47 0</inkml:trace>
  <inkml:trace contextRef="#ctx0" brushRef="#br0" timeOffset="185864.45">13633 16934 9 0,'0'0'347'0,"0"-2"-293"0,6 2-41 16,2 0-15-16,0 0 2 0,5 7-1 15,3 0-25-15,-3 0-45 0,1-3-74 16</inkml:trace>
  <inkml:trace contextRef="#ctx0" brushRef="#br0" timeOffset="187459.55">9459 17950 8 0,'0'0'21'15,"0"0"80"-15,0 0-18 0,0 0-56 16,0 0-11-16,0 0 6 0,0 0-2 0,0 1 1 15,0 4 7-15,0 2-7 16,0-1-1-16,0 2-7 0,0 2 4 0,0 3-1 16,0 4-4-16,0 1-3 0,-2 3-2 15,0 3-1-15,2 0-3 16,0 0-1-16,0 0 1 0,0 0 0 0,0-2-2 15,2 0-2-15,2-3 3 0,4-3-3 16,-1-4 2-16,1-3-9 0,2-5-10 16,-1-4-23-16,5 0-15 0,-4-12-34 15,1-7-87-15</inkml:trace>
  <inkml:trace contextRef="#ctx0" brushRef="#br0" timeOffset="187755.57">9366 17691 195 0,'0'0'61'15,"0"0"-18"-15,0 4-33 0,6 8 16 16,7 3-3-16,3 3-11 0,3 2-3 16,-1 3-3-16,5 2-2 0,2 5-6 15,0-1 2-15,6 4 3 0,0 0-1 0,2 2-2 16,-2 0 1-16,-4-1 0 0,-2-1 1 15,-7-3-2-15,-3-3 0 16,-7-1 0-16,-4-3 2 0,-4-1-1 16,-4-4 1-16,-11-1 1 0,-3-3 1 0,-1 0-1 15,-1-4-1-15,-3-2 6 0,0-4-3 16,-2-3-2-16,9-1-3 0,-3 0 0 15,7 0 1-15,3-7-2 0,5 0-4 16,2 1-13-16,2 0-24 0,0 4-46 16,4-5-70-16</inkml:trace>
  <inkml:trace contextRef="#ctx0" brushRef="#br0" timeOffset="189547.67">9916 18155 26 0,'2'-1'11'0,"2"-1"1"16,0-2 30-16,5 1 39 0,-3-5-58 0,4 1 5 16,-2-2 3-16,1-6 6 15,-1 1-4-15,0-2-10 0,-4-1 0 16,-4-1-4-16,2-1-3 0,-2-1-2 15,0 0-2-15,-4 4 1 0,-6 1-2 16,2 7-4-16,-5 2-2 0,1 6 1 0,2 0-6 16,-3 10-2-16,-1 7 0 0,5 2 2 15,1 6 0-15,4 1-2 0,4 5 3 16,0 3-1-16,8-1-2 0,7 1 3 15,3-2-5-15,9-2-4 0,-2-7-8 16,6-6-5-16,0-7 10 0,0-7 11 16,2-3 0-16,-2-1-1 0,2-15 0 15,-4-6 4-15,-4-4-3 0,-4-4 0 16,-5-2 0-16,-6 0 2 0,1-4 0 15,-5 2 1-15,-6-1-3 0,0 1 4 0,-2-1-2 16,-10 0-2-16,-1-1 0 0,-3-3 0 16,-3-2 0-16,2-6-3 0,1 1-1 15,-1 1-7-15,7 6 9 0,2 10 0 16,4 8 2-16,2 10 2 0,-1 9-1 15,3 2-1-15,0 0-8 0,0 3 4 16,0 8 5-16,7 2-3 0,-1 4 1 16,-2-2 3-16,6 5-2 0,-3-4-1 15,1 1 1-15,-2-1 1 0,-2-2 0 16,4 1-1-16,-1-2 1 0,-1 3 1 0,-2-3 1 16,2 1 1-16,-2 1-2 0,0-2 3 15,1 4-3-15,1-1 0 0,2 3 1 16,-2 1 0-16,0 5 1 0,1 1-2 15,-5-1 0-15,4 2-1 0,-4-2 2 16,2 0-1-16,-2-2-1 0,0 0 2 0,0-3-2 16,-2-2-1-16,2-2 0 15,-2-6 1-15,0-3 0 0,0-3-2 16,0-4 1-16,0 0 2 0,-2 0-1 15,-4-7-3-15,2-7-1 0,-2-4 1 0,4-3 2 16,0 0-4-16,0-3 1 0,-3 0 0 16,5 3-7-16,0 3 3 0,0 6 3 15,7 6 4-15,1 4-1 0,2 2-4 16,-1 0 2-16,1 13 3 0,4 0 0 15,1 4-2-15,1 0 1 0,1-1 0 0,4-1-2 16,-1-2 0-16,1-3 0 0,2-3 4 16,6-2-1-16,0-4-1 15,-3-1 4-15,5 0 1 0,-4 0-3 16,-4-8 4-16,-4-2-3 0,-3 0 4 0,-6-1-4 15,-3 0 4-15,-5 0-3 0,-2 1-1 16,0 1 4-16,-13 1-1 0,3 4 0 16,-7 2 4-16,-1 2-5 0,1 0-2 15,-3 11-1-15,5 4 2 0,1 1-4 16,3 5-1-16,9 2 2 0,2 1 0 15,0 2 0-15,0-1-2 0,11-2 1 0,5-3 2 16,1-4-3-16,3-5-1 0,3-3 2 16,4-5 3-16,-2-3-1 15,2 0-2-15,0-5 0 0,-1-6 4 16,-3-4-3-16,0 0 0 0,-7-2 1 0,3-2 2 15,-7 3 0-15,-1 0 0 0,-5 5-3 16,-4 3 7-16,-2 2-3 0,0 3 2 16,0 1 2-16,0 2-5 0,0-1-1 15,0 1-4-15,-2 0 2 0,0 1-2 16,0 6 1-16,0 4-4 0,2 0 4 0,0 0 0 15,0 4-3-15,0 0 2 0,0 0-1 16,0 2 3-16,0-1 0 0,4 1-3 16,-2-2 1-16,0 3-2 15,0-5 2-15,0-1-1 0,0-2-1 0,-2-7 0 16,0 0 6-16,0-3-7 0,0 0 9 15,0-2 1-15,0-11-5 0,0-2-1 16,0-5 1-16,0-2 2 0,0 0-1 16,0 0 1-16,0-2 1 0,0 3 0 15,0-1-2-15,0 3 0 0,0 5 1 0,0 1 0 16,0 8 0-16,0 2-4 0,0 2 2 15,9 1-3-15,-3 0 2 0,0 0-1 16,2 1 1-16,3 6-1 0,-3 1 1 16,4-1-5-16,-1-2 2 0,1 0-1 15,2-1 2-15,1-1 2 0,-3 0 0 16,1-3 3-16,-1 0-5 0,-2 0 3 15,3 0 1-15,-5 0-1 0,2 0 1 16,1 0-2-16,-3 0 3 0,-2 0 0 16,3 0 0-16,-9 0-2 0,2 0 1 0,0 0 1 15,0 1-3-15,-2 6 4 0,0 2 1 16,0 0-1-16,0 0-1 0,0 0-1 15,0-2 1-15,0 2 1 0,-4-1-2 16,4-2-1-16,0-1 1 0,0-4 1 16,6-1-2-16,6 0 5 0,3 0-6 15,-1-10 5-15,1-2-4 0,3-3-1 16,3-1 2-16,-5 1-2 0,7 1 1 15,-4 2-3-15,-5 3 4 0,1 4 0 16,-9 0-2-16,0 4 1 0,-2 0 0 0,-4 1 1 16,0 0-2-16,0 7 1 0,0 5 0 15,-6 2 3-15,2 0-3 0,-2 0-1 16,6-1 1-16,0-1 2 0,0 0-1 15,0 0-1-15,0-2 2 0,0-1 5 16,8-5-7-16,-4-2 1 0,6-2 3 16,1 0-3-16,1 0 1 0,3-11-1 15,3-1-1-15,-3-2-3 0,3-3-1 16,-1-2-7-16,-1 2 4 0,-1 0 0 15,-5 3-2-15,1 2 4 0,-3 3 4 16,-6 5 3-16,0 3-2 0,-2 1 2 0,0 0 2 16,0 0-2-16,-4 5-5 0,-4 5 4 15,3 2 1-15,-1 1 5 0,4 0-5 16,0 3 0-16,0-2 2 0,2 0 6 15,-2 1-7-15,2 0-4 0,0 0 3 16,0-1 0-16,0 1-2 0,0-3 0 0,0 0 1 16,0-2-3-16,0-3-1 15,4-2-18-15,4-3-13 0,7-2-35 16,-7 0 5-16</inkml:trace>
  <inkml:trace contextRef="#ctx0" brushRef="#br0" timeOffset="189756.68">11747 18087 53 0,'-6'12'11'0,"0"2"17"16,0-1 7-16,-2 1 12 0,-1-2-18 0,3 2-15 15,2 0-5-15,2-2-4 0,-2 0-1 16,4-3-2-16,0 0-2 0,0-2-14 16,4-4-79-16</inkml:trace>
  <inkml:trace contextRef="#ctx0" brushRef="#br0" timeOffset="190135.7">11927 18080 224 0,'0'1'5'0,"0"4"4"16,-2 2 34-16,-4 1 4 0,2 4-11 16,0-3-8-16,-2 2-12 0,-5 3-3 15,3-2 2-15,0 1-4 0,-1-2-1 0,7-1-5 16,2-4-3-16,0-1-4 0,0-4 2 15,11-1 2-15,5 0-1 0,1-3 0 16,5-6-8-16,1-6-13 0,2 3 13 16,0-1-10-16,-7 1-19 15,-1 5 37-15,0-2-6 0,-1 3 4 0,-8 4 26 16,3 0-34-16,-11 2 11 0,0 0 0 15,0 3 10-15,-2 7 9 0,-7 3-12 16,1 1-2-16,0 1 0 0,0 0-1 16,1 0-2-16,1 2-4 0,4-2 0 15,2 1 2-15,0 0 3 0,2-1-4 0,4-2-3 16,7 0 3-16,-3 1-27 0,2-1 14 15,3-1 4-15,-5 2-21 0,7-3-81 16,-5-4-14-16,-4-4 109 0</inkml:trace>
  <inkml:trace contextRef="#ctx0" brushRef="#br0" timeOffset="190800.74">12270 18271 63 0,'-2'0'55'0,"2"0"-15"16,0 0 6-16,0 0-26 0,0 0-6 15,0 0 5-15,4 0 16 0,5 0 7 16,1 0-13-16,5-7-15 0,-1-5-3 15,1-3-3-15,-1-1-1 0,-2-3-1 16,1 2-2-16,-5-2 4 0,-4 2-6 0,-2-1 1 16,-2 2-2-16,0 0 2 0,0 1-2 15,-6 2 0-15,-4 3 1 0,-3 5 3 16,3 3-2-16,-2 2-2 0,-1 1 2 15,-1 9-2-15,3 3 0 0,1 4 0 16,6 5 1-16,0 3-1 0,4 1-2 0,0-1 0 16,0 0 2-16,8-1-1 15,9 0-5-15,1-6-5 0,5-6-7 16,10-6 0-16,6-6 12 0,5 0 6 15,-3-10-48-15,-4-5 53 0,-2-4-27 0,-6-2 5 16,0 2 23-16,-6-5-28 0,-6 5 74 16,-5 2-64-16,-10 1 17 0,-2 6 4 15,0 1-6-15,-6 0 5 0,-7 5 3 16,1 2 2-16,-2 2 2 0,-3 0-5 15,5 2 0-15,-1 7-1 0,7 6-6 0,-2 2 3 16,4 2-1-16,4 4-6 0,0-3 0 16,0 1 1-16,0-4 2 15,4-4-3-15,4-6-1 0,4-3 2 16,7-4 1-16,2 0 1 0,1-18-4 15,5-5 4-15,6-7-2 0,-6-8-8 0,2 3 8 16,-8-3-3-16,-1 1 4 0,-5 1 4 16,-7-1-8-16,-6 3 4 0,-2 2 0 15,0 0-2-15,0 2-2 0,-4 5 2 16,-4 7 1-16,2 7 0 0,-3 9 2 15,1 2 19-15,2 9-6 0,-2 15-7 0,1 9-2 16,3 5-4-16,2 5 0 0,2 4-3 16,0 1-1-16,15 0-5 15,10-4-19-15,12-7 4 0,17-5-42 16,14-11-17-16,8-7-99 0</inkml:trace>
  <inkml:trace contextRef="#ctx0" brushRef="#br0" timeOffset="191392.78">13626 17761 61 0,'-6'-8'88'0,"0"0"-29"0,4 5 4 15,0-1 0-15,2 3-17 0,0 1-11 16,-2 0-3-16,2 8-23 0,0 11 0 15,0 9 8-15,0 5-4 0,0 7 4 16,0 5-3-16,-4 5-2 0,-5 2-4 16,-3 1 5-16,4-2-2 0,-5-6-4 0,9-6-3 15,0-5-1-15,0-8-3 0,2-7 0 16,0-8 1-16,2-7-1 0,0-4 1 15,2 0 0-15,12-10 4 0,5-8 0 16,4-6-6-16,-1-3 3 0,3 1-5 16,-2-1 2-16,4 3-3 0,-2 3 0 15,-3 4 2-15,-1 5-2 0,-2 4 0 16,-3 4-1-16,-5 3-4 0,-1 1-2 15,-6 0 2-15,2 3 1 0,-4 7 7 16,-2 2 1-16,0 1 0 0,0 1 1 16,-4 3-1-16,0-4 1 0,-2 1 2 0,0 0 0 15,-5 0 1-15,1-3 7 0,2 0-5 16,-3-2-3-16,5-3-2 0,4-2 0 15,2-3 0-15,0-1-4 0,0 0-11 16,0 0-20-16,15-9-21 0,1-5-43 16,1-3-141-16</inkml:trace>
  <inkml:trace contextRef="#ctx0" brushRef="#br0" timeOffset="191554.79">14061 18065 274 0,'2'2'58'0,"-2"1"-18"15,4 4-2-15,-4 2-16 0,0 2-1 16,0 0 2-16,0 0-15 0,0 1-5 15,4 1-1-15,2-2-2 0,4 0-1 16,9-4-14-16,-2-3-6 0,7-1-11 0,3-3-103 16,2-6-97-16</inkml:trace>
  <inkml:trace contextRef="#ctx0" brushRef="#br0" timeOffset="191692.8">14406 18019 273 0,'-15'22'16'15,"-3"4"10"-15,-1 5 3 0,3 1-13 16,-3 4-1-16,-2 0-5 0,5 2-6 15,1 0-5-15,7-2 2 0,4-2-6 0,4-4-44 16,0-8-190-16</inkml:trace>
  <inkml:trace contextRef="#ctx0" brushRef="#br0" timeOffset="192560.83">15131 18000 62 0,'-12'0'29'0,"-5"0"84"0,1 0-43 16,-1 0-12-16,-1 6-19 0,1 6-14 15,1 2-10-15,7 1-5 0,3 2-5 16,6 0-5-16,0 2 1 0,6-1 1 0,11 1-2 16,4-2 0-16,5-1 0 0,-1-2 3 15,4-2-3-15,-4-1-1 0,-2 0 0 16,-3-1 2-16,-7-1-3 0,-3 1 2 15,-6-1-2-15,-2-2 4 0,-2 0-1 16,0 1 2-16,-14 2 4 0,-7 1 6 16,-2-1 1-16,-3-1 0 0,-3-1-2 15,-2 0-2-15,2-3-4 0,0 0-2 16,6-2-2-16,6-3 2 0,7 0-3 15,4 0-2-15,6-4 0 0,6-4-22 16,15-1-12-16,8-2-17 0,2 0-50 0,2-2-120 16</inkml:trace>
  <inkml:trace contextRef="#ctx0" brushRef="#br0" timeOffset="192866.86">15439 18109 93 0,'0'-5'76'16,"0"1"9"-16,-10 1-30 0,-4 0-17 15,1 3 2-15,-1 0-11 0,3 0-3 0,-1 9-4 16,2 6-10-16,-1 2-6 0,7 2 1 16,2 1-3-16,2-2-5 0,0 0 1 15,6-3 1-15,11-1 1 0,-1-4-1 16,5-3 0-16,4-6 2 0,0-1-2 15,-1-1 0-15,-1-11 1 0,-4-4 1 0,-5-2 0 16,-3 0 4-16,-7-1 8 16,0 1 1-16,-4 1 1 0,0 1-4 15,-8 2-2-15,-5 0-3 0,3 6-2 16,-1 0-4-16,1 1-3 0,2 6 2 0,2 1-4 15,6 0-15-15,0 1-24 0,0 11-4 16,12 4-10-16,3-1-82 0</inkml:trace>
  <inkml:trace contextRef="#ctx0" brushRef="#br0" timeOffset="193356.89">15782 18210 214 0,'0'-18'83'16,"5"-1"-55"-16,-1-3 28 0,2-2-29 15,-2-4-8-15,4-3 1 0,1 1-3 16,1-4-10-16,-4 4 4 0,-4 0-2 16,-2-1-5-16,0 2 7 0,-2-4-4 15,-6 2-4-15,-2 0-1 0,-3 5-2 0,3 6 3 16,2 4 6-16,3 8-3 0,5 3 0 15,0 4-2-15,-2 1-5 0,2 0-5 16,0 1-1-16,0 10 9 16,0 3-3-16,0 3 0 0,2 6 2 0,3 0 1 15,5 4-3-15,-2 4 0 0,0 2 2 16,1 6 0-16,-1-1-1 0,6 2-1 15,-3 1 2-15,-1 3-1 0,0 0 0 16,-3 1-1-16,-1-1 2 0,-6 3 0 16,2 6-2-16,-2-3 3 0,0 0 12 15,-6-9-10-15,-3-7-2 0,1-5 2 0,-2-4 4 16,2-4 0-16,-3-4 3 0,3-4-2 15,-4-5 4-15,-3-3-3 0,5-3-3 16,-7-2 0-16,5 0 5 16,-3-9-7-16,5-1-1 0,0-5 1 0,3-1-1 15,1-2-1-15,2-2-3 0,2-2 0 16,2-1 1-16,0 2-1 0,2 4-2 15,6 3-1-15,1 5 0 0,3 1-8 16,7 4-10-16,-3 0-6 0,7 1-4 16,-2 1-14-16,3-5-18 0,1-1-36 0,0-8-105 15</inkml:trace>
  <inkml:trace contextRef="#ctx0" brushRef="#br0" timeOffset="194148.94">16204 17672 118 0,'-6'-22'198'15,"4"5"-186"-15,-2 5 30 0,4 5-11 16,-2-1-17-16,0 4 3 0,2 2-3 0,0-1-3 16,0 3-3-16,0 0-6 0,0 0-3 15,0 4 1-15,0 7 7 0,0 4 5 16,0 2-5-16,0 3 6 0,0 1-6 15,0 1-5-15,0 2-1 0,0-2 3 16,0 2-5-16,0 0 2 0,0 0-1 16,4 1 3-16,0 1 0 0,2 0-3 15,0 1 3-15,-2 2 2 0,1-3-1 16,-1 1-2-16,-4-3-1 0,0 1 2 15,0-1 0-15,0-1-3 0,0 0-2 0,-2-3 5 16,0 0-1-16,-3-7-2 0,5-6-1 16,0-2 2-16,0-5 0 0,0 0 0 15,0 0 7-15,-2-5 4 0,0-5-13 16,0-5 1-16,0-3 0 0,2 0 2 15,-4 0-4-15,4-1 4 0,0 3-2 0,0 2-2 16,0 4 2-16,4 4-1 16,6 3-3-16,3 1 4 0,1 0-1 15,1 2-4-15,3 0-8 0,1 0 2 16,-2 0 1-16,1-2 1 0,-1-1 3 0,-3 1 5 15,3 2-2-15,-9 0 1 0,2 0 3 16,-6 0-1-16,1 5 2 0,-5 2 10 16,0 0-10-16,0 4 11 0,0 1-3 15,-5 1-3-15,-1-1 1 0,0 2-2 16,2-3 1-16,2 1-4 0,2-2-1 15,0-5-2-15,0 2 0 0,4-6 0 16,8-1 1-16,7 0 4 0,2-8-4 16,-1-1-1-16,1 0-1 0,-2 0-2 15,-3 1 0-15,-3 2 0 0,-3 0-5 16,-2 2 5-16,-2 3-1 0,-4 1 0 0,-2 0-1 15,0 0 0-15,5 0 3 0,-5 0-2 16,2 1 1-16,0 4 1 0,-2 2-1 16,4 0-6-16,-2 1 0 0,4 2 2 15,4 2 8-15,1 0-21 0,3 2 11 16,-1-3 10-16,1 0-32 0,3 0 36 0,-1-4-15 15,-1-4 9-15,-1-1 25 0,-1-2-34 16,-3 0 9-16,-2-5 12 16,-2-6-10-16,3 0 4 0,-3-7 4 15,-2 2 0-15,-2-3 5 0,0-2-1 0,-2 3 1 16,0-3-1-16,0 1 0 0,-2 1-5 15,-6-1-2-15,-1 3-4 0,5 4-1 16,4 5-3-16,0 4 1 0,0 4 0 16,2 0-26-16,11 5 0 0,1 5-8 15,1 0-32-15,-3 1-47 0,5-3-80 0</inkml:trace>
  <inkml:trace contextRef="#ctx0" brushRef="#br0" timeOffset="194914.98">17107 17995 40 0,'0'-8'187'0,"-2"1"-161"0,-6 2 25 16,0 0-14-16,-7 2-20 0,5 0 12 16,-6 2-4-16,1 1-6 0,-1 0 0 0,1 1 1 15,-1 8 1-15,-1 4-5 0,0 5 3 16,1 5-3-16,1 1 0 0,1 3-5 15,4 1-3-15,3 1-1 0,1-3 3 16,6-4-7-16,0-3-4 0,6-2 1 16,7-4 2-16,3-5-2 0,5-6-2 15,2-2 0-15,10 0-5 0,-2-12 2 16,-2-2 7-16,-2-4-25 0,-5 2 12 15,-9-1 10-15,-3 1-3 0,-4 4 5 16,-2 1-3-16,-4 3 4 0,0 4-3 0,0 3 1 16,-8 1 0-16,2 0-5 0,-2 5 2 15,2 5 1-15,1 4 0 0,-1 2 2 16,4 1-5-16,0 0-10 0,2-1 1 15,0-1-2-15,0-1 0 0,12-3-1 16,7-3 22-16,6-7-7 0,0-1-11 16,0-1 14-16,-5-10 1 0,1-1-5 15,0-1 3-15,-1 0 15 0,-3 0-11 16,-5 0-3-16,-8 3 5 0,0 1 2 15,-2 1 2-15,-2 3-1 0,0 1-2 16,0 0 6-16,0 2-5 0,0 1-4 0,-6 1-6 16,4 0 0-16,-2 0 1 0,0 2 1 15,4 7-3-15,-2 3 2 0,0 1 2 16,0 2-2-16,0 2 0 0,2 0 0 15,0-3 3-15,-2-2-4 0,-3-3 1 16,3-3 0-16,0-4-1 0,2-2-1 16,0 0 3-16,0 0 1 0,0 0-3 15,0-8-9-15,0-3 2 0,11 1 4 16,1-3 0-16,3 2 0 0,-1 0 1 15,3-1 2-15,-3 2 1 0,-2 0-1 0,7 2 0 16,-2 0 2-16,-1 1 3 0,7-3-4 16,4 1 1-16,4-3 1 0,2 0 16 15,0-2-17-15,-4 1 1 0,-6 1 5 16,-7 0-2-16,-8 2 2 0,-4-1 3 15,-4 1-1-15,0 2-1 0,-12-1 1 0,-7 4 3 16,3 2 1-16,-7 3 2 16,3 0 3-16,1 0 0 0,-4 9-1 15,7 3-4-15,3 4 9 0,-1 5-2 16,6 2-3-16,3 1-9 0,5 1-5 0,0 0-2 15,13-2 0-15,7 0 3 0,7 1-3 16,15-2-5-16,13-2-9 0,10-4-5 16,9-4-60-16,5-5 0 0,1-7-89 15</inkml:trace>
  <inkml:trace contextRef="#ctx0" brushRef="#br0" timeOffset="195725.03">18294 17762 76 0,'0'0'91'0,"0"0"-16"15,0 0-27-15,0 0-5 0,0 0-5 16,0 2-11-16,0 1-10 0,0 0-7 15,0 6 14-15,0-1 0 0,0 7-4 16,0 2-1-16,0 3-6 0,0 4 1 16,2 1-4-16,0 1 2 0,-2 0-2 15,0 2-3-15,0-1-1 0,0 0-4 16,0 2 2-16,-4-5 0 0,2-1-3 15,-2-3 0-15,4-1 1 0,-2-3-4 0,2-3 4 16,0-3-3-16,-2-3 0 0,2-1 1 16,0-3-2-16,0-2-13 0,0-1-5 15,0 0-7-15,0 0-2 0,0 0-8 16,0-6-39-16,0-4-43 0,-7 1-62 15</inkml:trace>
  <inkml:trace contextRef="#ctx0" brushRef="#br0" timeOffset="195929.04">18277 18015 159 0,'5'-9'110'0,"1"2"-43"16,0 1 3-16,4-2-20 0,3 2-7 16,-1 2-2-16,1 4-11 0,-1 0-11 15,-2 0-7-15,-1 4-3 16,-1 2-7-16,0 2 1 0,2-2-1 0,-1 2 0 15,1-1-3-15,2 1 1 0,-1-3 2 16,5 1-9-16,1-1-16 0,-1-2-10 16,1 2-9-16,-1-1-13 0,1-1-44 15,-5-2-90-15</inkml:trace>
  <inkml:trace contextRef="#ctx0" brushRef="#br0" timeOffset="196218.05">18699 17997 202 0,'2'0'107'0,"-2"0"-56"16,0 0 2-16,2 1-10 0,0 3-15 15,-2 0 10-15,0 3-7 0,0 2-5 16,0 4-4-16,-4 2-8 0,-4 0-8 16,-2 0 1-16,1-2-3 0,3 0-2 15,2-3-3-15,2-1 1 0,0-1-1 16,2-2-6-16,0 0-14 0,0-4-4 0,6-2-9 15,2 0-14-15,3 0-22 0,-3-5-59 16,0-5-108-16</inkml:trace>
  <inkml:trace contextRef="#ctx0" brushRef="#br0" timeOffset="196786.08">18935 17957 260 0,'0'0'40'0,"0"0"-15"0,0 2 10 15,-4 9 2-15,-5 3-10 0,1 0 2 16,0 3-9-16,0-2-3 0,-1 3 0 0,3 0-5 16,-2-2 1-16,4-1 1 0,0-6-5 15,2-2-3-15,-1-3-2 0,3-3-1 16,0-1-1-16,0 0 0 0,13 0-1 15,5-11 7-15,3-3-6 0,2-2-1 16,-2-3-1-16,-3 1 1 0,1-1 2 16,-3 0-2-16,-1 0-2 0,-1 3 3 0,-5 4 0 15,-1 4-2-15,-4 4-2 16,0 2 4-16,-2 2-2 0,0 0-3 15,-2 0-1-15,2 5 5 0,-2 9 2 16,0 0-2-16,0 2-1 0,0 2 2 0,0-2 1 16,0 2-2-16,0-3 0 0,0 1-1 15,0-3 3-15,0-1 0 0,2-4 0 16,5-3-1-16,-3-2 0 0,2-3-1 15,4 0 0-15,3-1 4 0,3-10-1 16,1-2-4-16,3-1-1 0,3-1 2 0,-2-3-2 16,1 3 0-16,-3-1-2 0,0 3 3 15,-5 3 1-15,-1 3-1 0,-7 5-1 16,-4 2 2-16,0 0 1 15,-2 0-2-15,0 0-3 0,0 2 3 0,-2 7 3 16,-2 4-1-16,0-2-1 0,-1 2-1 16,3-2 5-16,2-1-4 0,0 3 5 15,0-3-2-15,0 2-1 0,0 0 0 16,0 0-1-16,0-2 0 0,0-2-1 15,2-3-2-15,3-2-6 0,-1 0 0 0,4-3-11 16,2 0-8-16,-1 0-6 0,5 0-15 16,-2-8-18-16,-1-2-48 0,-1-3-130 15</inkml:trace>
  <inkml:trace contextRef="#ctx0" brushRef="#br0" timeOffset="197014.09">19584 17990 247 0,'0'0'113'0,"0"0"-69"16,0 0-4-16,0 4-4 0,0 2-3 16,0 2 9-16,-2 3-19 0,-6 0-9 15,-3 2-3-15,1 0 0 0,0 0-5 16,1-2-3-16,3 0-3 0,4 0-2 15,0-3 4-15,0 1-8 0,2-2-10 16,0-1-10-16,0-1-16 0,4-3-18 16,2-2-28-16,0 0-80 0</inkml:trace>
  <inkml:trace contextRef="#ctx0" brushRef="#br0" timeOffset="197814.15">19801 17949 56 0,'0'1'253'16,"0"4"-236"-16,0 0 5 0,0 3 20 16,-2 0-17-16,-4 2 9 0,-1 2-10 15,1 3-8-15,-2 0 1 0,-2 0-4 0,-1-2-3 16,7-2 2-16,2 0-6 0,2-3-2 15,0-2 2-15,2 0 8 0,6-6-14 16,9 0 6-16,0-3-1 0,3-7-4 16,3-1-1-16,-2-2-2 0,-3 2 3 15,-1-3-10-15,-1 4 5 0,1-1 1 16,-3 3 1-16,-3 3 2 0,-5 1-3 15,-2 2 3-15,-4 2 1 0,0 0-2 16,0 0 1-16,0 0 0 0,0 0 4 16,-4 6 3-16,-2 5-2 0,-5 2-2 0,5 0 1 15,0 0-2-15,2 2-2 0,0 3 4 16,0-2 0-16,4 2-3 0,0 0-1 15,0-1-1-15,2-1 4 0,6-5-6 16,2-2-1-16,5 0-5 0,3-4 9 16,7-3-35-16,4-2-2 0,2 0 12 0,4-5 21 15,0-7-61-15,0-1 53 16,-1 0-10-16,-6-1-25 0,-3 0 74 15,-6-3-31-15,-7 2 4 0,-6 0 24 16,-3 1 1-16,-3 2 9 0,0 1-6 0,-9 1-3 16,-7 3 4-16,-1 2-6 0,-1 5-2 15,1 0-4-15,1 0-5 0,5 10-9 16,1 4-1-16,-1 3 1 0,1 1-2 15,4 3-1-15,2-3-1 0,4 2 2 16,0-3-2-16,14-3-1 0,3-3-1 0,4-5-6 16,5-2 3-16,7-4 0 0,3 0 7 15,1-11-12-15,0-6-5 16,-6 1 18-16,0-3-6 0,-10 1 3 15,-7 2 4-15,1 2-4 0,-11 1 8 0,0 0 3 16,-4 5-1-16,0 0 4 0,0 4 1 16,-4 3-4-16,0 1-1 0,-3 0-8 15,5 0-3-15,-2 3 2 0,4 8 2 16,0 4-6-16,0 0 1 0,6 5 1 15,3 0-8-15,-1 3-4 0,0 3 2 16,1 2 9-16,-1 3 3 0,-6-3-3 0,-2 1 2 16,0-3 5-16,-2 0-2 0,-13 1 1 15,1-5 11-15,-7 1-10 16,0-6 1-16,3-2 8 0,-3-4-6 15,-2-2 13-15,-1-2-8 0,-3-2-4 0,2-2 1 16,0-2-5-16,0-1-3 0,3 0-3 16,-3 0 0-16,-2-6-21 0,6-2-17 15,1 0-26-15,1-4-36 0,5-3-155 16</inkml:trace>
  <inkml:trace contextRef="#ctx0" brushRef="#br0" timeOffset="198226.17">19772 17671 440 0,'-10'0'55'0,"3"8"-16"16,7 3-3-16,0 3-7 0,0 1-18 15,0-3-9-15,0-1-3 0,0-3-14 16,5 0-16-16,1-4-34 0,2-2-69 15,-2-2-232-15</inkml:trace>
  <inkml:trace contextRef="#ctx0" brushRef="#br0" timeOffset="198746.2">18703 17684 394 0,'-10'0'62'0,"2"0"8"0,2 0-17 16,-3 7-21-16,5 2-22 0,2-1-9 16,2-1 0-16,2 1-2 0,13-5-24 15,11-2-37-15,-1-1-79 0</inkml:trace>
  <inkml:trace contextRef="#ctx0" brushRef="#br0" timeOffset="211295.92">13174 12084 3 0,'43'29'8'0,"11"-11"-7"16,10-11-3-16,4-6 2 0,7-1 0 16,-3 0-2-16,0 0 1 0,-10 4-3 15,-10 7 1-15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09:59:00.753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3593 828 3 0,'0'-2'228'15,"0"-4"-195"-15,-4 2 7 0,1 0 10 16,1 1-10-16,0 0-1 0,2 1-10 16,0-3-5-16,-2 3-1 0,2-1-2 15,0 2-5-15,0 0-4 0,0 0 2 16,0 1-3-16,0 0 2 0,-2 0 1 15,0 0 0-15,2 0-1 0,0 0-1 16,-2 0-7-16,2 0 1 0,0 0-5 0,0 10-1 16,0 5-1-16,0 5 1 0,0 5 2 15,2 2-1-15,4 4-2 0,-4 1 2 16,3 4 1-16,-5 3-1 0,0-3-1 15,0 2 1-15,0-2 0 0,0-2 0 16,-3-5-1-16,1-3 1 0,0-4 1 16,-4-3-2-16,4-3 0 0,-2-6 2 15,0-3-2-15,0-5 4 0,0-2 4 16,-3 0 3-16,3-9-1 0,-2-8-5 15,-2-10 0-15,6-6-3 0,0-7 0 0,2-5-1 16,0-4-1-16,0-2 1 0,2-2 0 16,2-4-3-16,4-3 4 0,0-7-2 15,7 5 0-15,1 5-1 0,7 9-2 16,0 14 0-16,2 6 3 0,1 8-5 15,1 7 3-15,2 4-1 0,-8 8-1 0,0 1-2 16,-7 7-6-16,1 10 6 16,-9 7 0-16,-4 0-1 0,-2 4 3 15,0-1 4-15,-8-2 3 0,-7-1-2 16,3 0 0-16,-5 2 4 0,-4 1-2 0,1 1 1 15,1-3 0-15,1-2-2 0,3-1 1 16,5-5-3-16,4-3-2 0,6-2 1 16,0-2-12-16,2-3-25 0,10-3-15 15,3-3-15-15,3-1-44 0,-1 0-117 16</inkml:trace>
  <inkml:trace contextRef="#ctx0" brushRef="#br0" timeOffset="500.02">4089 778 33 0,'0'1'354'0,"-4"11"-322"0,-7 6 26 0,3 8-13 16,-2 5-14-16,1 6 1 0,-1 3-4 15,4 0-13-15,6-1-5 0,0-5-3 16,0-6-4-16,16-6-3 16,3-5 0-16,6-7 0 0,4-6 0 0,2-4-1 15,4-7 3-15,-2-10-4 0,2-3 3 16,-4-2-10-16,-4 2-2 0,-6 1 4 15,-7 2-1-15,-4 0 3 0,-1 4 2 16,-7 2 3-16,4 3 0 0,-6 5 0 16,0 3-1-16,2 0 3 0,-2 0-1 15,2 3-5-15,2 7 2 0,0 4 2 0,3 1 1 16,1-1-3-16,11-1 1 0,1-3 1 15,7-1 0-15,2-5 0 0,2-1-1 16,4-3 1-16,-2 0 0 16,0-5 1-16,-2-8-2 0,-4-1 2 0,-4-4 0 15,-4 0-1-15,-9 0 2 0,-4-3 3 16,-6 3 5-16,0-2 4 0,0 3 3 15,-4 0-4-15,-6 2 4 0,-3-1-4 16,-1-1-6-16,-5 2 2 0,3-3-5 16,-1 5-3-16,0 1 0 0,7 2 0 0,2 5-1 15,8 2-1-15,0 3-2 0,0 0-3 16,0 5-13-16,2 9-8 0,10 0-19 15,-1 1-20-15,-1-4-48 0,-10 2-162 16</inkml:trace>
  <inkml:trace contextRef="#ctx0" brushRef="#br0" timeOffset="960.05">5038 679 144 0,'0'12'247'0,"0"4"-231"0,-2 8 22 16,-7 3 27-16,-3 2-28 0,-1 3-4 15,1 0-3-15,2 1-12 0,6-5-3 16,1-5-11-16,3-7-3 0,0-5 1 16,11-4-2-16,7-7 0 0,7 0 0 15,2-11 5-15,8-11-3 0,-2-5-2 16,7-4 0-16,-1-2 1 0,-2 0-1 15,-2 5-1-15,-2 3 1 0,-4 4 0 0,-8 7 0 16,-5 4-1-16,-7 6 1 0,-3 2 0 16,-4 2 0-16,-2 0-2 0,0 8 3 15,0 6 2-15,0 1 0 0,0 2-3 16,-2 1-1-16,2 0 3 0,0-1 1 15,2-3 5-15,8-4-2 0,7-4-4 0,1-6 2 16,9 0-2-16,8-8 2 16,1-11-2-16,-1-1 3 0,0-3-4 15,-6 3-1-15,-4 1-1 0,-11 5 4 16,-6 5-2-16,-3 7 0 0,-5 2 4 0,0 0 9 15,0 0-4-15,0 10 1 0,-9 5-6 16,-3 7 1-16,-1 3-3 0,3 2 2 16,2 0-3-16,4 1 1 0,4-1-5 15,0 0 1-15,8 0-1 0,13-7 1 16,3-2-29-16,5-6-22 0,9-5-19 15,1-7-89-15,2 0-249 0</inkml:trace>
  <inkml:trace contextRef="#ctx0" brushRef="#br0" timeOffset="9557.54">9780 909 4 0,'0'4'4'0,"0"-4"124"0,0 2-87 15,0-2-18-15,0 0 9 0,0 0-5 16,0 0-4-16,0 0-5 0,0 0 5 16,0 0-1-16,0 0-6 0,-3 0-1 15,3 0-4-15,-2 0-2 0,2 0-4 16,-4 0-4-16,2 0 1 0,2 0 1 0,0 0-2 15,-2 0 1-15,0 0 0 0,0 0-1 16,0 0 1-16,0 0-1 0,0 2 3 16,2 2 0-16,-2-2-1 0,2 1-1 15,-2 2 1-15,2-4 4 0,0 3-4 16,0-1 3-16,-2-1 2 0,2 3 2 15,-2-3-2-15,-1 2 2 0,1 0-1 0,2 3-2 16,-2-1-3-16,2 0-1 16,-2 3 1-16,2 0 0 0,-2 1-2 15,0 0-1-15,2 4 1 0,-2 0-2 0,2 1 14 16,-2 0-7-16,2-1-6 0,0 2 1 15,0 1-1-15,0 3-1 0,-6-2 3 16,4 1 0-16,-2-2-1 0,2 0 0 16,2 2 1-16,-5-3-3 0,3 1 3 15,0 0-3-15,2 2 1 0,0-2 2 16,0 2-3-16,0 0 1 0,0-1 0 0,0 1 1 15,0-1-1-15,0 3-2 0,0-2 2 16,0 2-1-16,0 1 0 16,0-3 0-16,0 4 1 0,0-3 0 15,0 0-1-15,0-1-1 0,0 0 2 0,0-2 0 16,0 1 0-16,0 0-2 0,0-1 1 15,0-1 2-15,0 2-2 0,0-3-1 16,0 2 2-16,0 1 0 0,0 0-1 16,0 0-1-16,0-2 2 0,0 1 0 15,4-2-1-15,-2 4-1 0,1 0 1 0,1 2 1 16,0 0-1-16,0 0-1 0,0-2 1 15,0 1 1-15,0-2-1 16,0 6-1-16,1 3 2 0,-5 0 0 16,0-1 8-16,0-4-12 0,0-5 2 0,0 0 1 15,0 1-1-15,0-1-1 0,-5-2 3 16,3 4 0-16,-2 4-1 0,-2 4-2 15,2-1 4-15,0-2 4 0,0-6-5 16,2-5-2-16,2 2 0 0,0 0 4 16,0 2-4-16,0 2 0 0,2 4 2 0,2 0 4 15,-4-3 0-15,2-5-5 16,-2-2 2-16,2 0 0 0,-2 0-2 15,0 1 0-15,0 0 2 0,0-1 0 16,0 7-2-16,-4 4-1 0,0 3 2 0,0-2 6 16,1-5-5-16,1-5-2 0,2-2 0 15,0 2 2-15,-2 3-2 0,2 6-2 16,0 2 3-16,0 0 3 0,0-3 2 15,0-8-6-15,0-1 0 0,0-3 1 16,0 7-1-16,0 6 0 0,0 3 1 0,0 2 2 16,-2-6-1-16,2-1-1 0,-2-4-1 15,2 7 2-15,0 6-3 16,0 0 0-16,0-1 4 0,-2-4-1 15,2-1-4-15,0-1 2 0,0 3 2 0,0-1-1 16,0 0-2-16,0 0 1 0,0-2 1 16,0 0-1-16,0 0 0 0,0 0-1 15,0-2 2-15,0-1-1 0,0-1 0 16,2-4 0-16,0 1 0 0,-2-1 4 15,4-1-5-15,-4 0 2 0,2-3 1 0,-2 0-1 16,0-2-1-16,0 0-1 0,0 0 3 16,0-1-3-16,0-2 0 0,0 1 1 15,0-1 2-15,0 0-1 16,0 2-2-16,0-2 1 0,0 8 2 0,-4 1-1 15,2 0 9-15,2 1 0 0,0-7-7 16,0-1-1-16,0-1-2 0,0 1 0 16,0 0 2-16,0-1-2 0,0 2 0 15,0 4 0-15,-2 6 0 0,2 2 1 16,-2 0 4-16,0-4-5 0,2-4 2 15,0 0-1-15,0 4-2 0,0 2 0 0,0-1 6 16,0-3 0-16,0-8-6 0,0-1 0 16,0-4 3-16,0 1-1 0,0-3-2 15,0-1 1-15,0 0 2 16,0 0-3-16,2 0 1 0,-2 0 2 0,0 0 3 15,0 0-2-15,0 0 0 0,0 0-2 16,0 0 3-16,0 0-1 0,0 0-4 16,2 0 1-16,-2 0 1 0,0 0-1 15,0 0-1-15,0 0 0 0,0 0 2 16,0 0-2-16,2 0-3 0,-2 0 3 0,4 0 1 15,1 0 0-15,-5 0-3 0,6-1 2 16,-2 1 2-16,2-2-1 0,-4 0-3 16,4 1 1-16,1-2 2 0,1 1-2 15,0-2 0-15,4 1 0 0,1 0 2 16,1-1 2-16,-1 0-3 0,3 2-1 15,-3 1 2-15,5 1 1 0,3 0-4 16,0 0 3-16,-1 0 1 0,3-1 0 16,0 0-2-16,-3 0 0 0,5 0 3 15,-4 0-2-15,2-1-1 0,-1 1 1 0,-1 1 1 16,0-1 0-16,-5 1-2 0,5 0 0 15,-7 0 3-15,3 0-1 0,0 0-3 16,-1 0 1-16,5 1 3 0,-1 2-1 16,5 0-3-16,0 1 2 0,2 1 1 15,0-2 1-15,6-1-3 0,2 0 0 16,2-2 2-16,5 0 0 0,1 0-2 15,2 0 0-15,1 0 3 0,-3 0-4 16,3 0 3-16,-5 0-2 0,-2 5 2 16,-3-2 0-16,3 2-3 0,-6-1 2 0,4-2 1 15,4 1 0-15,-1-2-2 0,1 3 0 16,0 1 2-16,3-1 0 0,1-2-2 15,1 3 0-15,-1-2 2 0,-1 1-1 16,3 3-1-16,-3 0 1 0,1-1 1 16,1 2-1-16,-1-2-1 0,-2 3 0 0,3 0 3 15,-3 1-2-15,1-2-1 16,5 0 0-16,1-1 2 0,6-3 0 15,0-1-2-15,-1-1 0 0,7 1 2 16,-2-3 0-16,6 0-2 0,-1 0 1 0,-1 0 1 16,4 0-1-16,-4 0-1 0,2 0 0 15,-4 0 1-15,-2 0 1 0,-4 0-3 16,4 0 1-16,-2 0 3 0,0 0-2 15,2 0-1-15,-3 0 0 0,1 0 3 16,2 0-2-16,0 0-1 0,4 0 0 16,-4 0 2-16,4 0 0 0,-4 0-2 0,2 0 0 15,0 0 3-15,0 0-2 16,2 0-1-16,0 0 1 0,5 0 1 15,-3 0-1-15,4-1-1 0,4-5 0 16,-3 1 3-16,5-2-2 0,-5-2-1 0,-3 3-1 16,0-3 3-16,-2 3-2 0,-2 2 1 15,2 0-5-15,0 0 4 0,-1 2 0 16,-3 0 0-16,4 0-2 0,-2 2 3 15,2-1-1-15,0-1 0 0,0-2 0 16,-2 0 2-16,7 0 0 0,-5-1-2 0,0 2 0 16,-2 0 2-16,0-1 0 0,0 1-1 15,-2 1-1-15,2 0 2 16,0 1-1-16,-2 1-1 0,2 0 0 15,-2 0 2-15,0 0-1 0,-2 0-1 0,-2-1 1 16,-4 1 1-16,8 0 0 0,-2-2-2 16,2 1 0-16,4-2 2 0,-2-1 0 15,4 0-2-15,1 0 0 0,3 0 2 16,-4-2 0-16,5 1-2 0,-7-2 0 15,-2 1 3-15,4 0-2 0,-4 0 0 0,0-1-2 16,-2 3 4-16,-2 2-2 0,0-1-1 16,0 1 0-16,2 1 2 0,-2-2 0 15,4 3-2-15,-2-1 0 16,0 0 2-16,0-1 1 0,-2-1-3 0,-2 2 0 15,2-1 3-15,2 2 0 0,4-2-3 16,0-1 1-16,4-2 3 0,1 0-3 16,-1 0 0-16,2 1 0 0,1 3 2 15,-3-3-1-15,0 1-4 0,5 1 4 16,-5-3 1-16,6 1-2 0,-5 1-2 0,5 0 2 15,1-1 2-15,1 3-2 0,1-4-2 16,1 1 2-16,1-2 3 0,-4-2-3 16,-5 3-3-16,0 0 4 0,-1-1 1 15,-1 1-2-15,0-1-2 0,-2 3 2 16,3 0 2-16,1-1-3 0,0 1-1 15,1 0 3-15,-3 0 1 0,2 1-3 16,-4 1 0-16,1-1 1 0,1 1 2 16,-4-1-2-16,2-1-2 0,-2 3 2 15,1-2 2-15,1 2-2 0,0 0-2 16,2 0 2-16,-1 0 3 0,-1 0-3 0,-2 0-3 15,-2 0 4-15,-2 0 3 0,0 0-4 16,2 0-2-16,0 0 2 0,2 2 2 16,-4 0 0-16,2 0-3 0,-2 1 2 15,-2-1 3-15,2 0-4 0,-2-1-1 16,0 0 1-16,-2 0-1 0,0 1 2 15,0-2-2-15,-4 1 2 0,4 0 1 16,-5 0-1-16,-1 3-2 0,0-3 2 16,-5-1 3-16,1 0-3 0,-3 0-2 15,-3 0 2-15,-3 0 1 0,-4 0-1 0,-2 1-2 16,0 0 1-16,-2 2 2 0,0-2-2 15,-2-1 0-15,-4 0 0 0,0 0 3 16,-5 0-3-16,1 0-1 0,-4 0 1 16,-7 0 2-16,-4 0-1 0,-2 0-2 15,-4 0 1-15,0 0 4 0,0 0 2 16,0 0-6-16,0 0-7 0,-4 0-12 15,2 0-7-15,2-1-27 0,0-4-28 16,0-7-101-16,0 0-174 0</inkml:trace>
  <inkml:trace contextRef="#ctx0" brushRef="#br0" timeOffset="16907.96">9515 1037 90 0,'-2'0'69'0,"0"1"-54"15,-2 2 16-15,2-3-2 0,0 2-9 16,2 0-2-16,0 0-1 0,0 1-9 16,0-2 1-16,-5 2 3 0,3-2 3 0,0 0 2 15,2-1 6-15,0 0-4 0,0 0 2 16,0 0 8-16,0 0-5 0,0 0-3 15,0 0-2-15,0 0-3 0,0 0 0 16,0 0-3-16,0-2-6 0,9-7-6 16,1-6-1-16,11-2 3 0,1-5-1 0,5-1-1 15,4-4-1-15,4-1 2 0,-2 3 3 16,3 1-6-16,-3 4 6 0,-7 4 2 15,-1 3 0-15,-6 4-3 16,-5 2-1-16,-3 5-1 0,-5 2 2 0,0 0-4 16,-2 2 2-16,-2 12 2 0,-2 3 3 15,0 3-2-15,0 4-4 0,0 2 4 16,0 3-3-16,0 2-2 0,0-2 0 15,4 0 2-15,9-5-3 0,1-1-1 16,7-4-16-16,4 1-10 0,4-5-15 0,4-1 0 16,2-10-66-16,-2-4-202 0</inkml:trace>
  <inkml:trace contextRef="#ctx0" brushRef="#br0" timeOffset="17651">8510 782 77 0,'4'-1'155'0,"-1"1"-90"0,-3 0-43 16,0 5-10-16,0 11 16 0,0 8-2 15,0 3-9-15,0 4-11 0,0 1 0 16,0-2-4-16,2-2 3 0,4-4-4 16,4-4 1-16,3-6 3 0,-3-5 0 15,4-6 7-15,1-3 8 0,3-2 6 0,1-13 0 16,4-6-2-16,0-8-5 15,1-2-3-15,3-6-1 0,-4-2-5 16,-2 2-1-16,-3 0-1 0,1 4-4 16,-7 1-6-16,-1 4 4 0,-5 3-1 0,-2 2-1 15,-2 4-3-15,0 1-7 0,-2 4-16 16,0 2-17-16,0 4-27 0,2 2-42 15,2 4-113-15</inkml:trace>
  <inkml:trace contextRef="#ctx0" brushRef="#br0" timeOffset="18843.07">22846 4240 2 0,'0'1'6'0,"0"-1"99"16,0 0-50-16,-2 0-31 0,-4 1 11 16,-3-1-6-16,3 0-1 0,-2 0 2 15,2 0-4-15,-1 2-1 0,-1-2 3 0,2 0 2 16,0 0-1-16,2 0-4 15,-3 0-2-15,3 0-3 0,-4 0 4 16,4 0-7-16,-2 0-3 0,-1 0 1 16,3 0-3-16,2 0-4 0,0 1 0 0,2 0-5 15,0 1-2-15,2 0-2 0,13 1 2 16,7-3 4-16,9 0-3 0,7 0-2 15,5 0 1-15,3 0 0 0,1 0 1 16,1 0-3-16,-5-3 1 0,-4-1 2 16,-4 2-1-16,-4-1-2 0,-6 2 0 0,-8-1 1 15,-7 0-2-15,-4 1-8 0,-6 1 1 16,0 0 5-16,0 0-3 15,-4 0-17-15,-4 0-18 0,-2 5-10 16,-1 1-18-16,1 2-42 0,-2-5-83 0</inkml:trace>
  <inkml:trace contextRef="#ctx0" brushRef="#br0" timeOffset="19084.09">23042 4265 146 0,'0'2'264'0,"0"3"-227"0,0 3 9 16,-6 4 9-16,-2 7 0 0,-3 2-13 15,5 6-18-15,-4 4-6 0,2 2 0 16,-1 3-11-16,3 0-3 0,2 0-2 16,-2-1-1-16,6 1-4 0,0-2-14 15,0-1-24-15,6-1-20 0,6-2-33 0,5-6-154 16</inkml:trace>
  <inkml:trace contextRef="#ctx0" brushRef="#br0" timeOffset="23264.33">7282 733 33 0,'0'0'37'0,"0"0"113"16,-4 0-106-16,0 0-4 16,4 0-4-16,-2 0-4 0,2 0-3 15,0 0-4-15,0 0-2 0,0 0-3 0,0 0 6 16,0 0 1-16,0-2-5 0,-2-2-8 15,2 1 1-15,-2-1 4 0,2 3-2 16,0-1-3-16,-2 2-1 0,2 0 1 16,0 0-4-16,0 0-7 0,0 0-3 15,0 0 0-15,0 1 0 0,0 8 1 0,0 3-2 16,0 2 2-16,0 4 2 0,2 2-2 15,2 1-1-15,-2 3 2 16,-2 3 2-16,0 0-5 0,0 2 7 16,0-2 0-16,-4-3-2 0,0 0 0 0,0-1-4 15,0-4 1-15,0-4 2 0,1-3-2 16,3-4-2-16,0 0 1 0,0-3 1 15,0-2-10-15,7 0-11 0,3-3-18 16,7 0-10-16,1-5-28 0,1-12-61 16,-3 1-150-16</inkml:trace>
  <inkml:trace contextRef="#ctx0" brushRef="#br0" timeOffset="23684.35">7725 726 126 0,'4'-7'162'0,"-2"-2"-104"15,-2 1-2-15,0 3-10 0,0-1-9 16,0 1-9-16,-6 2-8 0,-2 0-4 0,-5 2 0 16,3 1-4-16,-5 0 3 0,1 0-4 15,-3 4-3-15,3 5 1 16,-5 2 0-16,1 3 0 0,-3 4 0 0,2 2-3 15,3 4 2-15,3 0-4 16,7 0-3-16,2-2 0 0,4-1 1 0,0 4-2 16,0-3-1-16,10 2 2 0,5-5 0 15,8-4 0-15,1-3-2 0,5-5 2 16,11-1 1-16,-3-3-1 0,6-3-2 15,1 0 2-15,1-9-2 0,-1-5 1 16,-1-4-1-16,-4 1 3 0,-6-5 0 0,-2 1-1 16,-10-2-1-16,-6 1 3 0,-5 2 2 15,-8 0 5-15,-2 1-4 0,-6 1 5 16,-7 1 1-16,-5 0-6 0,-3 2 0 15,-4 0-2-15,-4 0-2 0,2 1-2 16,-6 0-1-16,-2 5 1 0,2 4-1 16,4 5-17-16,4 4-6 0,11 12 0 15,8 8-15-15,4 5-26 0,2-1-59 16,0 1-159-16</inkml:trace>
  <inkml:trace contextRef="#ctx0" brushRef="#br0" timeOffset="25264.44">8512 667 3 0,'0'0'20'0,"0"1"34"0,0-1-32 0,0 1-10 15,0-1-5-15,0 0-2 0,0 0 5 16,0 0 6-16,0 0 0 0,0 0 0 16,0 0 1-16,0 0 7 0,0 0 1 15,-2 0-1-15,0-3-7 0,0 1 4 16,-2 1-2-16,2 0-6 0,-2 0-6 0,0 1-4 15,2 0 1-15,0 0-4 0,2 0 0 16,0 0 3-16,0 0-2 0,-2 0 0 16,2 0 0-16,0 0 12 0,0-1 4 15,0 0 2-15,0-1 0 0,0 2-2 16,0-2-1-16,0 2-6 0,0-1 0 0,0-1 3 15,-3 2-5-15,1-2-1 16,0 2-1-16,2-1-1 0,0 0 2 16,0-2-3-16,0 0-1 0,0 1 4 15,0 0-3-15,0 2 1 0,0-1 1 0,0 1-1 16,0 0 1-16,0 0-4 0,0 0 2 15,0 0-1-15,0 0-3 0,0 0 0 16,0 3 0-16,0 6 3 0,2-1 0 16,5 3-2-16,-1 2-1 0,2 3 3 15,0-2 0-15,1 3-1 0,-1 0-2 16,-2-1 2-16,0 1 0 0,0-3-1 0,-1 0-1 15,-1-2 0-15,-2 0 2 16,-2-2-2-16,0-1 1 0,0-1 2 16,0 0-1-16,0 0-2 0,0-3 1 0,0 2 0 15,0-1 0-15,0 1-3 0,0 1-10 16,0-1-23-16,0 1-32 0,0-7-78 15,-4 0-200-15</inkml:trace>
  <inkml:trace contextRef="#ctx0" brushRef="#br0" timeOffset="27393.56">3460 1605 39 0,'-14'1'39'0,"-3"0"94"0,-1 0-80 15,1 1 1-15,5-2-12 0,4 0-3 16,1 0-6-16,5 0-8 0,0 0-8 16,2 0 1-16,0 0-4 0,0 0-7 15,0 0-1-15,0 0-5 0,0 0 0 16,0 3 0-16,4 0 5 0,9 4-1 15,1-4 2-15,9 1-1 0,8-2-1 16,17-2 3-16,14 0-4 0,14-5-2 16,19-6-2-16,4-5 2 0,9 0 1 0,-3-4-2 15,3 0 0-15,5 1-1 0,11-1-2 16,7-1 3-16,-5-1-1 0,-8 3 1 15,-17 3 0-15,-16 1-2 0,-13 1 2 16,-10 0-1-16,-10 1 2 0,-11 0-1 16,-14 4 0-16,-11 2 0 0,-7 4 3 15,-9 1 2-15,0-1 12 0,2 3-4 16,-2-1-7-16,0 1-3 0,0 0-3 15,-2 0-2-15,-5 7-3 0,-3 9-14 16,-2 2-32-16,-7-5-69 0,-2 0-249 16</inkml:trace>
  <inkml:trace contextRef="#ctx0" brushRef="#br0" timeOffset="46377.65">10408 3988 49 0,'0'0'11'0,"0"0"-1"15,0 0 66-15,0 0-50 0,0 0 0 16,-2 0-1-16,2 0-8 15,0 0-7-15,-2 0-4 0,2 0-3 0,0 0-4 16,0 0 0-16,-2 0 3 0,0 0-3 0,0 0 0 16,2 0 1-16,0 0 4 15,0 0 5-15,0 0 2 0,0 0 6 16,-2 0 0-16,-1 0-1 0,1 0-4 15,2 0-1-15,0 0-4 0,0 0 3 16,0 0-5-16,0 0 0 0,0 0 2 0,0 0-4 16,0-2 0-16,-2 0 5 0,2 1 4 15,0 0-3-15,0 1-1 0,0 0 1 16,0 0 3-16,0 0-5 15,0 0-4-15,0 0-2 0,0 0 3 0,0 0-3 16,0 0-2-16,0 0 1 0,0 0-1 16,0 0 2-16,0 0-2 0,0 0 3 15,0 0 1-15,0 0-1 0,0 0-3 16,0 0 1-16,0 0 1 0,0 0-1 15,0 0-1-15,0 0 2 0,0 0 2 0,0 0-3 16,0 0 0-16,0 0 1 0,0 0 3 16,0 0-4-16,0 0 0 0,0 0 0 15,0 0 2-15,-2-1-2 0,0 1-2 16,2-1 3-16,-2 1 0 0,2-2 0 15,0 0-2-15,0-1 1 0,0 0 1 16,0 1 0-16,0 0-2 0,0-2 1 16,0 1 2-16,0 0-2 0,-2-3-2 15,2 2 2-15,0-1 2 0,0-2-2 16,0 1-1-16,0-1 1 0,0-3 2 0,0 0-2 15,0-1 0-15,0-1 4 0,0 1 0 16,2-2 1-16,-2 2-5 0,6 2 3 16,-6-3 1-16,4 2-4 0,-1 0-1 15,-1-1 2-15,0-2 1 0,0 2-2 16,0-2 0-16,-2 1 0 0,2 1 2 15,-2 0-2-15,2 2-1 0,-2-1 2 16,0 1 0-16,0 0-1 0,0 0-1 0,0 0 1 16,2 0 2-16,0-3-2 15,0 0-2-15,-2 0 3 0,2 2 0 0,-2-2-1 16,0-1-1-16,0 0 2 0,0 0 0 15,0 2 0-15,0 0-2 0,0 0 2 16,0 0 0-16,0 2-1 0,-2-1-1 16,2 0 1-16,0-1 2 0,0 0-2 15,0 0-2-15,0 1 3 0,0-1 0 0,0-2-1 16,-2-1 1-16,0 0 0 0,2 1 0 15,0 2-1-15,0-2-1 16,0 3 1-16,0 0-1 0,0 2 1 16,0 0 2-16,0-1-4 0,0 2 4 0,0-1 0 15,-2 0-3-15,2 0 2 0,0 0 0 16,0-2 1-16,0-1-4 0,0 3 2 15,0-3 2-15,0 2-2 0,0-3-2 16,0 2 4-16,0-1-1 0,0 1 1 16,0-1-2-16,0 4 0 0,0-2 1 15,0-1 0-15,0 2-1 0,0-4 0 0,0 2 2 16,-2-1-2-16,2 1-1 0,0 1 2 15,0-1-1-15,0 0 1 16,-2 1-2-16,2-1 3 0,-2 1 1 16,2 1-4-16,0 1 0 0,0 0 2 0,0 0 0 15,0 0-1-15,0-2-2 0,0 2 2 16,0-2 1-16,0 2-1 0,0-1-2 15,0 0 2-15,0 0 1 0,2 1-1 16,-2 1-2-16,2 1 3 0,-2-1 0 16,2-1-1-16,0-1-1 0,0 0 2 0,-2 1 1 15,0-1-2-15,0 0 0 0,2 2 1 16,-2-3 0-16,0 1-2 15,0-1 0-15,0-1 2 0,0-1 0 16,0-1-2-16,0 0 0 0,0 1 1 0,0 0 2 16,0 0-4-16,0-1 1 0,0 1 1 15,0 0 2-15,2 2-3 0,-2-2 0 16,0 2 1-16,0-2 1 0,2-1-2 15,-2 2 1-15,2-2 0 0,0 1 2 16,-2 1-3-16,0 0 0 0,0 1 1 0,0 0 1 16,0 1-2-16,0 0 0 0,2 1 1 15,-2-2 2-15,3 2-3 0,-1-2 0 16,-2 1 1-16,2-2 1 15,-2-1-2-15,0 0 0 0,4-2 1 0,0 1 1 16,-2 0-1-16,0-1-2 0,0 2 3 16,-2-3-1-16,0 4 1 0,0 0-2 15,0 1 1-15,0-2 1 0,2 1-2 16,-2-1 0-16,0 2 2 0,0 0 0 15,0 2 0-15,2-1-3 0,-2-1 3 0,0 1 0 16,0-1-1-16,0 0-1 0,0-1 2 16,0 1 0-16,0 0-2 0,0-2 0 15,0 2 1-15,0 0 1 0,0 1-2 16,0-1 0-16,0-1 1 0,0 0 0 15,2 0-1-15,0 0 1 0,3 0 0 16,-5-2 1-16,2 3-2 0,-2-1 1 16,0 2 1-16,0 0 1 0,0-1-1 15,0-1 0-15,0-2 0 0,0 0-1 16,0-1-1-16,0 0 1 0,0 0 1 0,0 1-1 15,0 0-1-15,0-2 0 0,0 2-8 16,0-3 15-16,0 1-4 0,0 2 0 16,0-2-1-16,-2 3-1 0,-1-1 0 15,-1 2 0-15,2 0 2 0,2 2 0 16,-2-1-2-16,0 0 0 0,0 1 1 15,2 0 0-15,0 0-2 0,-2-2 2 16,0 1 0-16,-2 0-2 0,0-1 0 16,4 0 3-16,-2 1-4 0,2 1 3 15,0-2-1-15,0-1-1 0,0-1 1 16,0 1 1-16,0-2-2 0,-2 2 1 0,2 2 0 15,-3 0 1-15,3 4-2 0,0-1 1 16,-2 1 1-16,2 0 0 0,0-1-2 16,0 0 1-16,0-1 1 0,0 0-1 15,0 1-2-15,0-2 4 0,0 2-4 16,0 0 2-16,2 1 2 0,1-2-2 15,-1 1-2-15,0 0 3 0,-2-1-2 16,0 0 1-16,0 0 1 0,0 1 0 16,0-2-2-16,0 2 1 0,0-1 1 15,0-1 0-15,0 3-2 0,0-2 0 0,2 1 2 16,-2-1 0-16,4 2-2 0,-4-3 0 15,0 3 2-15,2-1 0 0,0-2-2 16,-2 2 1-16,2-2 1 0,0 3-1 16,-2-4-1-16,2 2 1 0,-2-3 1 15,2 0-1-15,-2 2-1 0,0 1 1 0,0 0 1 16,2 3 0-16,-2-2-3 15,2 3 2-15,-2 0 1 0,0 0-1 16,2 1-1-16,1 0 0 0,-3 0 2 16,0 0-1-16,0 2-1 0,0-1 1 0,0 1 1 15,0 0 0-15,2 0-1 0,-2-1 1 16,0 1 0-16,0-3 0 0,0 2-1 15,0 1-1-15,0 0 2 0,0 0-1 16,0 0-1-16,0 0 0 0,0 0 0 16,0 0-1-16,0 0 2 0,0 0-2 0,0 0 2 15,0 0 1-15,-2 3-2 0,2-2 1 16,0 0 1-16,0-1 0 15,-3 1-2-15,3 0 1 0,0-1 2 16,-2 2-4-16,0-2 4 0,2 0-3 0,-2 1 2 16,2-1-2-16,0 1-1 0,0-1 0 15,0 2 1-15,0-1 2 0,6-1-1 16,3 0 0-16,-1 0 2 0,2 0-2 15,1 0 0-15,3 0 0 0,-3 0 1 16,3 0-1-16,-2 0 0 0,1 0 1 0,3 0-1 16,-3 0 2-16,-1 1-3 0,1 1 1 15,-3 0 1-15,0 1-1 0,1-1 0 16,3-1 0-16,-4-1 2 15,5 2-1-15,1-2-1 0,-3 0 0 16,1 0 1-16,3 0-1 0,-7 0 0 0,2 0-3 16,-3 0 1-16,-3 1 2 0,2 0-1 15,1 1 2-15,-1-1 1 0,4 0 0 16,-6 1-2-16,1 0-1 0,1-1 1 15,0 1 2-15,0-2-3 0,7 0 1 16,-3 0 1-16,1 0-1 0,1 0 0 0,1 0 0 16,-3-5 0-16,0 3 0 0,-1-2 0 15,-1 2 0-15,-2-1 0 0,-1 3 1 16,-5-1-2-16,2 0 1 15,0 0 0-15,-2 0 1 0,2 1-2 0,-2-1 1 16,2 1 0-16,0 0 1 0,3-1-2 16,-3 0 1-16,4 0 1 0,0 0-1 15,1-1 0-15,1 2-1 0,-2-2 2 16,-2 2-1-16,-2 0-1 0,3 0 1 15,-3 0 0-15,0 0 0 0,4 0 0 0,-2 0 0 16,3 0 0-16,-1 0 0 0,-2 0 0 16,2 0 0-16,5 0 0 0,-3 0 1 15,3-1-2-15,-1-2 1 0,-4 1 1 16,-2-2 0-16,-1 3-1 0,-3-2 0 15,2 3 3-15,-4-1-1 0,0 0 2 16,0 1 0-16,0-2-1 0,0 2-1 16,-2 0-2-16,-2 0-1 0,2 0 1 15,-5 0 0-15,3 0-2 0,-2 0 0 16,-2 0 3-16,4 0-1 0,-1 2-1 0,-1 2 0 15,4 0 2-15,-2-1-1 0,0 0-1 16,4-1 1-16,-4 0 0 0,0 0-1 16,4 1-1-16,-2 0 1 0,0 1 1 15,-1 3 0-15,3 0 0 0,-2-1-2 16,0 3 4-16,0-1-1 0,-2 1-2 15,2 2 1-15,-2 2 0 0,0 2 0 16,0 2 0-16,0 2 0 0,4-1 0 16,0 1 0-16,0 1 0 0,0 2-2 15,0 1 4-15,0 0-1 0,0 1-2 0,0-2 1 16,0 0 1-16,0 2 0 0,0-1-1 15,0 2 1-15,0 0 0 0,0-2-1 16,0 2-1-16,0 1 2 0,4 3 0 16,0 0 0-16,-2 0-2 0,2 0 1 15,-2 2 2-15,0 0 7 0,0-2-16 16,-2 0 9-16,0-4-2 0,0-3 0 15,0-3-3-15,0 1 3 0,0 0 2 16,0 2-3-16,0-3 0 0,0-3 1 16,0 0 1-16,0 0-1 0,0 1-3 15,0 2 4-15,0-2 1 0,-2 1-3 0,2-3 0 16,0 2 0-16,-2 1 3 0,2 3-1 15,0 1-3-15,-2 1 2 0,0 0 2 16,2-1-1-16,-2 0-3 0,2-1 2 16,0 0 2-16,0-2-3 0,0 0-2 15,0 0 4-15,-2 1 1 0,2 3-2 0,-2-4-1 16,0 3 2-16,-2-3 0 15,4 2-1-15,-3-1 0 0,-3-1 0 16,4 1-1-16,0 0 1 0,-2 0 1 16,4 0-1-16,0-1-1 0,-2-1 1 0,0 0 1 15,2-1-1-15,-2 1-1 0,2 0 3 16,-2 1-3-16,2 1 1 0,0 1-1 15,0-1 1-15,-2 2 2 0,2-4-2 16,-2 3-2-16,-1-5 2 0,3 1 1 16,-2-1-1-16,2-3-1 0,0 3 1 0,0-4 1 15,0 1-1-15,0-1 1 0,0-1-2 16,0 1 0-16,0-3 1 15,0 2 2-15,0-2-3 0,0 3 0 16,0 0 1-16,0-1 2 0,0 2-2 0,0-3-1 16,0 0 0-16,0-1 3 0,0-4-3 15,0 0 0-15,0-1 0 0,0 1 3 16,0 0-2-16,0 1-1 0,0 1 2 15,-2-1 0-15,2 2-1 0,-2-3-1 16,0 2 1-16,2 1 1 0,-2-2-1 0,0 3-1 16,2 0 1-16,0-2 1 0,0 0-1 15,0 2-1-15,0-2 1 0,0 2 1 16,0 5-1-16,0 5-1 15,-2-2 1-15,2 3 17 0,-2-6-15 0,2-3-3 16,-2 0 1-16,0 2 1 0,0 1 1 16,0 0-2-16,0-2 2 0,0 2-1 15,-1 1-1-15,-1 2-1 0,2-1 10 16,2-4-3-16,0-1-7 0,0-4 0 15,0 4 2-15,-2-1 1 0,2 0-3 0,-4 0 2 16,2-2-2-16,-2-2 3 0,0 0-2 16,2 1 0-16,0 1 0 0,2-3 2 15,-2 0-3-15,2-1-1 0,-3-2 3 16,3 1 1-16,0-3-2 0,0 2-1 15,0-2 2-15,0 0 1 0,0 0-3 16,0 1-1-16,0 2 3 0,0-1 0 16,-2 1-1-16,2 2-2 0,0 0 3 15,0-1 0-15,0 1-3 0,0-1 1 16,0 0 2-16,0 2 0 0,0-4-2 15,0 2-1-15,0 1 3 0,0-2 1 0,0 4-3 16,0-2-1-16,0 1 3 0,0 0 1 16,0 0-3-16,0 1-1 0,0-1 3 15,0 0 0-15,0-3-3 0,0-1 2 16,0 0-1-16,0-2 1 0,0 0 1 15,0 0-3-15,0 0 4 0,0 0-2 16,0 0 0-16,0 0-1 0,0 0 2 16,0 1 1-16,0-1-2 0,0 0-1 15,0 0 4-15,0 0-1 0,0 0-1 16,0 0-2-16,0-1 2 0,0-1 0 0,0 2-1 15,0-3-1-15,0 1 2 0,0 0 0 16,0 0-2-16,0 0-1 0,0-2 2 16,0 4 0-16,0-2-3 0,0 1 0 15,2 0 2-15,3 0 2 0,-3 0-3 16,0-1-1-16,4 1 3 0,-2-2 1 15,2 1-2-15,3-1 0 0,-5 1 1 16,0-2 1-16,4 2-1 0,0-1-1 16,-1 1 1-16,-1 2 1 0,0-1-3 15,2 0 2-15,-2 1 0 0,3-1 0 0,-3 1-1 16,0 0 0-16,0 0-1 0,1 0 0 15,-3 0 3-15,4 0-5 0,0 0 4 16,3 0 0-16,-1-2-2 0,2 0 0 16,-1 1 2-16,-3 0 2 0,0-1-5 15,0 2 1-15,-1 0 2 0,-1 0 0 0,0 0-3 16,-2 0-1-16,-2 2 1 15,0-1 2-15,0-1-2 0,7 2 0 16,-3-1 4-16,2 1 0 0,2-1-1 16,3 1 0-16,3 0 0 0,-1 1 2 0,1-2-2 15,1 3-1-15,-3-1 1 0,1 0 1 16,-3 2-1-16,-1 0 0 0,-3-2 1 15,-4 1-1-15,0-1-1 0,-2 1 1 16,0-2 0-16,2 1 1 0,-4-2-3 16,5 0 2-16,-1 1 1 0,2-1 0 0,-2 2-1 15,2-2-2-15,2 1 5 0,3 0-3 16,3-1-1-16,1-1 7 15,-1 0-4-15,-1 0-1 0,-5 0-2 16,0 2 2-16,-2-1-1 0,3 0 0 0,1 1 0 16,0 2-1-16,3 0 1 0,-3 0 2 15,-2 0-3-15,-4-2 1 0,1-1 0 16,-3 1 0-16,2-2-1 0,-2 2 1 15,4 0 1-15,-2 0 1 0,2-2-3 16,-2 1 1-16,3 0 1 0,1 1 1 16,2-1-3-16,3 1 0 0,-1-1 11 0,5-1-9 15,-9 1-2-15,6 1 1 0,-1 0 2 16,3 0 0-16,1 0-2 15,-7 0-1-15,1-1 2 0,-5 3 0 16,0-2-2-16,-2-1 0 0,0 1 2 0,0-2 0 16,3 2-3-16,-3-2 2 0,0 0 2 15,-2 1-1-15,4-1-1 0,0 0 0 16,3 0 1-16,-1 0 1 0,4 0-3 15,3-2 1-15,1 1 1 0,-1-1 4 16,1 1-5-16,-1 1-1 0,-5 0 2 0,2 0-2 16,-1 0 2-16,-3 0-2 0,-2 0 2 15,-4 0-2-15,0 0 2 0,0 0-2 16,3 0 2-16,-3 0-2 15,2 0 2-15,0 0-2 0,2 1 1 0,4 1 0 16,3-1 1-16,3 3-1 0,3-2 2 16,2 0-2-16,-3 1 0 0,1-1-1 15,-3 3 2-15,-1-3 0 0,-3 3-3 16,-1-1 2-16,-1 1 0 0,-2 0 0 15,0-1-1-15,-3 0 1 0,-3-2 1 0,2-1-1 16,-2 1-1-16,2-2 1 0,2 0 2 16,-2 0-1-16,3 0-2 0,3 0 2 15,2 0 0-15,1 0 0 0,7 0-2 16,-1 0 2-16,0 0 0 0,-3 0-1 15,-6-1 0-15,3-1 0 0,-5 0 0 16,0 2 0-16,-3-1 0 0,-3 0 0 16,4-1 0-16,-6 1 2 0,6 1-3 15,0-3 0-15,-2 2 3 0,3 0-1 16,-3 1-2-16,2 0-1 0,0 0 3 0,6 0 0 15,1 0-2-15,3 0 3 0,-1 0-1 16,-1 0 0-16,-3 0-2 0,1 0 1 16,-2 0 1-16,1 0 0 0,-3 0-3 15,0 0 2-15,3 0 1 0,-3 1 0 16,-2 2-3-16,0-2 2 0,1 1 1 15,-3-2 0-15,2 0-3 0,8 0 3 16,1 0 0-16,3 0-2 0,1-1 3 16,-2-3-3-16,-3 2 2 0,-2 1-3 15,3-1 4-15,-3 2-3 0,1 0 2 0,-1 0-1 16,-6 0-1-16,-2 0-3 0,-2 0 4 15,-2 0 1-15,0 0-2 0,3 0 0 16,-3 0 1-16,2 0 0 0,0 0-1 16,-2 0 1-16,6 0 1 0,-2 0 0 15,4 0-1-15,1 0-1 0,-1 0 2 16,0 0-1-16,0-1-1 0,5 1 0 15,-1 0 3-15,3 0-1 0,-3 0-3 16,0 0 1-16,-1 0 2 0,-7 0 0 16,2 0-2-16,-4 0 0 0,0 0 1 15,2 0 0-15,1 0 0 0,-3 0-1 0,2 0 2 16,2 0-1-16,-4 0 0 0,6 0 0 15,-6 0 0-15,5 0 1 0,-3 0-2 16,0 0 1-16,-2 0 0 0,0-1 1 16,2 1-2-16,-2 0 1 0,2 0 1 15,-4-2-1-15,2 1-1 0,-2 0 1 0,2 0 0 16,5 1 0-16,3 0 0 15,6 0 0-15,7 0 0 0,0 0 3 16,0 0-5-16,-9 0 1 0,-1 0 2 16,-7 0-1-16,-2 0-2 0,0 0 1 0,-4 1 2 15,0 1-1-15,0-2-2 0,0 0 2 16,0 0 2-16,0 0-2 0,0 2-2 15,0-2 1-15,0 0 2 0,2 0 0 16,0 0-3-16,2 0 3 0,-2 1 2 16,-2-1-3-16,2 0 0 0,-2 0 0 0,0 0 3 15,0 0-1-15,0 0-1 0,0 0 0 16,0 0 0-16,0 0 0 15,-2 0-3-15,-2 0 2 0,0 0 1 16,-2 0-3-16,2 0 2 0,0 0-1 0,-1 0 2 16,3 0-1-16,-2 0-1 0,4 0 2 15,-2 0-2-15,0 0 1 0,0 0 2 16,2 0-2-16,0 0-1 0,-2 0 1 15,2-1 0-15,-2-2 0 0,2 1 1 16,0-2-2-16,-2 0-2 0,2-2 1 0,-4 1 1 16,4 0-3-16,-2 0 2 0,2 1-1 15,-2-3 1-15,0 0 0 0,-1-1-2 16,3-1 3-16,0 0 2 15,0 1-2-15,0-1-1 0,0 1 3 0,0 2 0 16,0-3-1-16,0 1-1 0,0-1 1 16,0 0 3-16,0-1-3 0,-2-1-1 15,0 0 1-15,2 0 3 0,-4-2-2 16,2 2-2-16,0 0 1 0,0 0 1 15,-2-1 0-15,4 0-2 0,0-1 1 16,0 2 0-16,0 0 0 0,0 0-1 0,0-1 0 16,0-1 2-16,0 1-1 15,0-1-2-15,0 2 3 0,0 1 0 16,0 0-1-16,0 1-1 0,0-3 1 15,0 2 1-15,0-3-1 0,0 0-1 0,0 1 1 16,0-2 1-16,0 1-1 0,0 0-2 16,0 0 2-16,0-2 1 0,0-2-1 15,0 3-2-15,0-2 2 0,0 2 1 16,0-2-1-16,0-1-1 0,0 1 0 15,0-1 2-15,0 3-1 0,0-1-2 0,0 3 2 16,0 0 2-16,0-1-3 0,0 0 0 16,4 0 2-16,-2-1 1 0,0 1-2 15,-2 1-1-15,0-1 2 16,0-1 2-16,0 1-3 0,0-2 0 0,0 1 1 15,-2-2 0-15,-2 1-2 0,2-5 0 16,2 1 1-16,-2 0 0 0,2-1 0 16,-2 3-1-16,0-2 0 0,2 0 3 15,-2 2-3-15,2-1 0 0,0 1 1 16,0 1 1-16,-5 3-1 0,3-1 0 0,0 4 0 15,-2 1 1-15,2-1 1 0,-2 1-2 16,4 0 0-16,0 1 1 0,0-2-1 16,0-2-2-16,0-1 3 0,4 2-1 15,-4-3 0-15,0 1-1 0,0-1 1 16,0-2 2-16,0 2-2 0,0-1-2 15,0 0 1-15,-2 1 3 0,0 0-3 16,2 3 0-16,0-3 1 0,0 2 1 16,0-2-2-16,4-1 1 0,2 0 0 15,-2 0 0-15,3 0 0 0,-5-1-1 0,2 2 2 16,-4 0-1-16,0 2 0 0,0-2 0 15,0 3 0-15,0-2 1 0,0-1-1 16,0 1-1-16,0-1 1 16,0 1 2-16,0 0-4 0,0 0 2 0,2 1 0 15,0 0 1-15,2 0-2 0,-4-3 1 16,4 3 0-16,-2-4 0 0,-2 3 0 15,2 1-1-15,-2-1 2 0,0 0-1 16,0 2 0-16,0 1 0 0,0 1 0 16,0 1 1-16,0-1-1 0,0 0-1 0,0 2 1 15,2-4 1-15,-2 3-1 0,0-2-1 16,5 0 2-16,-3 2 0 0,0-1-2 15,0-1 0-15,-2-2 2 0,0 0 0 16,0-2-1-16,0 2-2 0,0-1 2 16,0 0 1-16,0 3-1 0,0-3-1 15,0 2 2-15,0-3 0 0,0 0-2 16,0 0 0-16,0 2 2 0,0 0 0 15,-2-1-2-15,2 1 0 0,-2-3 2 16,2 1 0-16,0-1-14 0,-4 2 18 16,-1 2 0-16,3 2-3 0,0 1-1 0,-2-2-2 15,4 2 2-15,0 2 0 0,-2-3-2 16,0 3 0-16,-2-3 2 0,2-1 0 15,-2 0-2-15,2-2 0 0,0-1 1 16,-3 0 1-16,3-1-3 0,2 0 2 16,-2 3 0-16,2-1 0 0,0 2 0 0,0 1 0 15,0 0 0-15,-2 0 0 16,2 0 0-16,0 1 0 0,-2-2 0 15,2 1 0-15,-2-1 0 0,2-1 0 16,0 0 0-16,0 1 0 0,0 0 0 0,0-1-1 16,0 1 1-16,0 2 1 0,0-1-2 15,-2 3 0-15,2 0 1 0,0 2 1 16,-2-2-1-16,-2 2 0 0,2-2 1 15,2 0-1-15,-2-1-1 0,0 0 1 16,2 1 0-16,0-2 1 0,0 3-2 0,0-2 1 16,0 2 1-16,0 1-1 0,0-2 0 15,0 4 1-15,0-1 1 16,0-1 0-16,-5 0-2 0,5 0 0 15,-4 0 1-15,0 1-1 0,2 0-1 0,-2-2 1 16,2 1 1-16,2-1-1 0,0 0-1 16,-2 0 0-16,0 0 2 0,2 1-1 15,-2 1-1-15,2 1 1 0,0-1 2 16,-2 2-2-16,2 1 0 0,-2-1-1 15,0 1 2-15,-5 0-2 0,5 0 0 0,-2 0 0 16,2 0 1-16,2 0 1 0,-2 0-2 16,0 0 1-16,-2 0 1 0,4 0 1 15,-2 0-4-15,0 0 3 16,2 0 1-16,-4 0-3 0,4 0 2 0,-3-2-1 15,1-1-1-15,0-2 1 0,0-1 0 16,-2 0 1-16,0 1-2 0,2-1 1 16,-2 2 1-16,2 0-1 0,2-1-1 15,0 1 1-15,0 1 0 0,0-1 0 16,0 3 1-16,0 0-2 0,0 1 2 0,0 0-1 15,0 0-1-15,0 0 1 0,0-2 0 16,0 2-3-16,0 0 1 0,0 0 3 16,4 0-2-16,0 0 1 0,0 0 1 15,-2 0-1-15,0 0-1 16,-2 0 1-16,2 0 1 0,2 0-1 0,-1 0-1 15,1 0 1-15,0-1 1 0,-2 1-1 16,0-1-1-16,2 1 1 0,-4 0 1 16,0-1-1-16,0 1-1 0,0-1 0 15,0 1 2-15,0 0 0 0,0 0-2 16,0 0 0-16,0 0 1 0,0 0-1 0,0 0-2 15,0 0 2-15,0 0 2 0,0 0-1 16,6 0-1-16,-2 0 1 0,3 0 2 16,-3 0-1-16,4 0-2 0,-2 0 0 15,2 0 1-15,1 0-1 0,-1 0 0 16,2 0-6-16,-1 0 3 0,-1 0 1 15,0 0 0-15,-2 0 0 0,3 0 1 16,-5 0-1-16,4 0 1 0,-4-1 3 16,2 1-2-16,1 0-1 0,1-1-1 15,-2 0 3-15,4 0 0 0,1 1 0 0,-1-1-1 16,7 1 1-16,-3-1 1 0,3 0-2 15,-5 0-1-15,0-2 1 0,-1 3 1 16,3-2 0-16,-1 2-2 0,-3-3 2 16,0 3 2-16,-4 0-4 0,1-1 2 15,1 1 0-15,-4-1 0 0,4 1 0 16,1 0-2-16,1 0 1 0,2 0 0 15,3-1 1-15,1-1-3 0,1 0 2 16,1 1 0-16,-1-2-1 0,0 2-2 16,-3-1 5-16,1 1-4 0,-3 0 1 0,-2 0 0 15,-1 1 0-15,-3 0 1 0,0 0-1 16,-2 0-1-16,0 0-1 0,0 3-2 15,3-1 5-15,1 2-5 0,0-2 3 16,7-1-1-16,-3-1 4 0,-2 0-3 16,5 0 3-16,-5 0 0 0,2 0 0 0,1 0-1 15,-5 0 1-15,-2 0 1 16,-2 0 0-16,-4 0-2 0,3 0 1 15,-3 0 1-15,0 0 0 0,0 0-3 16,2 0-1-16,2 1 2 0,0 0 1 0,6-1 1 16,1 0-1-16,-1 0 1 0,6 0 0 15,1 0-2-15,-1 0 1 0,-3-4 1 16,-1-1 0-16,-1 3 0 0,-3 0 0 15,-6 2 0-15,0-1 1 0,2 0-3 16,-4 1 0-16,4 0 3 0,0 0-1 0,-4 0-3 16,5 0 1-16,-5 0 1 0,2 3 0 15,-2-2 1-15,2 1-2 16,-2 1 2-16,0-2-1 0,0 0-1 15,0 0 1-15,0 0 2 0,-4-1 0 16,-3 2-3-16,1-1 2 0,2 0 0 0,0 0 0 16,0-1-2-16,2 1 1 0,0-1 1 15,2 0-1-15,-2 2 0 0,0-1 0 16,-1 0 1-16,1-1-1 0,2 1 0 15,-2 0 0-15,0-1 1 0,0 1 0 16,-2-1-2-16,4 2 1 0,0-1 1 0,0 3-2 16,-2 0 0-16,0 0 1 0,2 2 0 15,-4-2 1-15,4 4-2 16,0-2 1-16,0 3 1 0,-4 0 0 15,-1 1-1-15,5 1 4 0,-4-2-3 0,4 1 5 16,-2 2-4-16,2 1 2 0,-2 4 0 16,2-1-1-16,0 5-3 0,0-2 1 15,0 3 1-15,0 1 0 0,0 2-3 16,0 1 2-16,-4-1-1 0,0-1 1 15,4 0-2-15,-6 0 2 0,2 2 1 0,-1 0-2 16,-1-1 0-16,2 3 1 0,2-2 0 16,-2 0 0-16,2-1-2 0,0 0 1 15,2 0 2-15,0 0 9 16,0 0-15-16,0-4 1 0,-2 0 4 0,2-3-1 15,-4-2-3-15,4 0 3 0,-2 2 3 16,-1 0-3-16,1 2-1 0,-2 0 1 16,4 0 2-16,-6 1-2 0,4-1-2 15,-2 1 3-15,-2-1 2 0,4 1-3 16,-3-1-1-16,5-1 1 0,-2 0 0 0,2 5 0 15,-6-3 0-15,6 2 1 0,-2-1 1 16,0-3-4-16,2 1 1 0,-2-5 2 16,2 5 1-16,0-3-2 0,0 2 0 15,0-2 0-15,0 0 2 0,0 2-1 16,0-3-3-16,0 3 3 0,0 1 1 15,0 0-2-15,0 2-1 0,0-1 1 16,0 3 1-16,0 0-1 0,0-1 0 16,0 0 0-16,0-2 1 0,-2-1-1 15,0-4-1-15,2 1 3 0,-2-2 1 0,2-1-1 16,0 1-4-16,-4-1 4 0,4 1 1 15,-2-1-3-15,2 0-1 0,0-2 2 16,-2 0 1-16,2-3-2 16,0 0-2-16,0 1 2 0,2-1 1 0,4 2-1 15,2 1-2-15,0-1 3 0,-1 3 1 16,1-1-3-16,-2 0 0 0,-6 2 2 15,0-1 0-15,0 0-1 0,0 0 0 16,-6 0 0-16,2 0 1 0,-3 0-1 16,5-3-1-16,2 1 1 0,-2-2 1 15,0 0-1-15,2 0-1 0,0 0 1 0,0 0 0 16,2 0 0-16,9 2 0 0,-5-1 1 15,0-1 1-15,0-1-2 0,-4 0-1 16,2 1 2-16,-1 0 1 0,-1 0-1 16,-2-1-1-16,0 1 3 0,0 1 1 15,0 0-4-15,-2 3 0 0,-1-3 0 16,-1 1 2-16,2-1 0 0,-2-1-4 15,0 1 4-15,-2 0-2 0,4 1 0 16,0 0-2-16,2 0 2 0,0 1 2 16,0-3-2-16,2 1-2 0,0-1 2 0,2 2 2 15,-2 2-2-15,0 1 0 0,0-1 0 16,2 2 3-16,-4-3-3 0,0 0-1 15,0 0 2-15,2-1-1 0,-2 2 0 16,2-2 1-16,0 0-3 0,-2-2 4 16,0-1-2-16,0 2-1 0,0-3 2 0,0 2 1 15,0-1-2-15,0 1-1 16,3 0 2-16,-1-1 3 0,0-1 1 15,0-1 3-15,0-2-6 0,-2-1 2 16,0 1-6-16,2-3 2 0,-2 0 1 0,0-1 1 16,0 0-2-16,0 2-1 0,0 0 2 15,2 0 2-15,-2 1-3 0,0 1-3 16,2 0 4-16,0 0 1 0,-2 0-2 15,2 1-2-15,0-1 2 0,-2-1 2 16,0 0-2-16,4 0 0 0,-4-1 0 0,0 1 1 16,0 0-1-16,0-1 0 0,0 2 0 15,0-1 3-15,0 0-4 16,0-1-1-16,0 1 4 0,0 0-1 15,0 1-2-15,0-1 0 0,0-2 1 0,0 0 1 16,0-1-1-16,0 2-1 0,0-2 2 16,0 0 0-16,0-1-2 0,0 0 0 15,0 0 2-15,0 0 0 0,0 1-1 16,0-1-1-16,0 2 2 0,0 0 0 15,0 2-1-15,0-2-1 0,0 1 2 0,0 2 0 16,0-1-2-16,0 1 0 0,0 0 1 16,0 1 1-16,0 2-1 15,0-2-2-15,0 3 2 0,2-3 3 16,3 0-6-16,-3-3 2 0,-2 1 2 0,0-3 0 15,0-1-2-15,2 0 1 0,-2 0 0 16,0 0 2-16,0 0 0 0,0 0-1 16,2 0-2-16,-2 0 3 0,0 0-3 15,0 0 0-15,0 0 2 0,0 0 0 16,0 0-2-16,0 0 1 0,0 0 0 15,2 0-1-15,-2 0-1 0,2 0 0 0,0 0 3 16,0 0-1-16,2 0-1 0,-2 0-1 16,2 0 3-16,0-2-1 15,3-1-1-15,-1 0 0 0,2-1 1 16,3-1-2-16,-3 1 0 0,2 1 2 0,-4 1-3 15,5-1 2-15,-3 1-3 0,2 0-1 16,5 0 3-16,-1 0 0 0,3 2 1 16,-1-1-5-16,-1 1 3 0,-5-2 5 15,-2 2-5-15,3-1 2 0,-5 0 1 16,4 0 1-16,-2-1-2 0,9-1 1 0,0 2 2 15,-3-3-2-15,-2 3-1 0,3-2 0 16,-5 2 2-16,1-2-1 16,-5 1-1-16,0 0 1 0,0 1 0 15,0-2 0-15,3 0 0 0,1-1-2 0,2 1 4 16,3 0-2-16,1 1 0 0,1-2-5 15,-7 2 6-15,5 0 1 0,-5 1-4 16,2-1 1-16,3 1 2 0,-1-2 1 16,5 2-4-16,-7 0 1 0,-1 1 2 15,-3 0-1-15,-4 0 0 0,2 0-1 0,-4 0 2 16,5 0-1-16,-5 0 0 0,2 0-1 15,0 0 2-15,4 0 1 0,5 0-4 16,3 0 2-16,3 0 2 16,-1 0-2-16,1 0-2 0,0 0 2 0,-3 0 2 15,5 0-2-15,2 0-2 0,1 0 2 16,5 0 2-16,2-1-2 0,-4-2-2 15,4 0 2-15,-4 2 0 0,-4-2 2 16,-5 3-4-16,-5-2 2 0,-5 2 2 16,-4 0-2-16,-4 0 0 0,0 0 0 0,0 0 4 15,0 0-2-15,0 0-4 0,2 0 2 16,2 0 1-16,5-1 0 0,-1 0-2 15,0-1 1-15,9 2 1 0,1-2-3 16,3-1 3-16,10 1 0 0,0-1-3 16,-2 2 3-16,-2 1-2 0,-2-1 3 15,-7 1-3-15,-1 0 1 0,-1 0-1 16,-7 0 3-16,-1 0-4 0,-4 0 3 15,0 0-2-15,-4 0 3 0,0 0-4 16,4 0 2-16,-4 0 2 0,6 0-3 16,1 0 2-16,-3 0-3 0,4 0 2 0,2 0 0 15,5 0 1-15,8 0 0 0,3 0 2 16,5 0-5-16,-4 0 3 0,-2 0 1 15,-2 0-4-15,2 0 2 16,-7 0 1-16,3 0 0 0,-2 0-3 0,-5 0 1 16,3-1 2-16,-5 1-1 0,2 0-2 0,-1 0 1 15,1 0 2-15,1 0-1 16,-1 0-1-16,1-2 1 0,-3 0 1 15,3 1-1-15,-5-2-1 0,0 3 1 16,-1 0 1-16,-1-2 0 0,-2 0-2 0,0 1 1 16,-2 1 1-16,0-2 0 0,1 2-2 15,-3 0 0-15,2 0 2 0,-2-1 0 16,0 0-2-16,2 1 0 0,-2-1 1 15,6 1 0-15,1 0 0 0,7 0-1 16,7 0 3-16,2-1 1 0,4 0-5 16,-4 0 1-16,-5 1 2 0,3 0-1 15,-2 0 0-15,-3 0-1 0,3-2 2 16,0 2-1-16,-3-1 0 0,-3 1-1 15,-5 0 2-15,-6 0 0 0,0 0-2 0,-4 0 1 16,0 0 2-16,0 0-1 0,0 0-1 16,0 0-1-16,0 0 1 0,0 0-2 15,2 0 1-15,2 0 0 0,-2 0 2 16,1 0-1-16,1 0 0 0,-2 0 0 15,0 0 2-15,0 0-1 0,2 0-1 16,-4 0 0-16,2 0 1 0,0 0-1 16,2 0 0-16,-2 0-1 0,3-1 1 15,-1 1 0-15,-2 0-1 0,0 0 0 16,0 0 2-16,0 0-1 0,-2-2-1 0,0 1 1 15,0 1 1-15,0 0 0 0,0 0-2 16,0-1 0-16,0-1 2 0,0 1 0 16,0 0-2-16,0 1 0 0,0-1 2 15,-2 1 0-15,0 0-2 0,0 0 0 16,2 0 2-16,0 0 0 0,0 0-2 0,0-3 0 15,0 3 3-15,0 0-2 16,0 0-2-16,0 0 1 0,0 0 2 16,0 0-1-16,0 0-2 0,0 0-1 15,0 0-5-15,0 0 0 0,0 0-1 0,0 0 5 16,0 0 2-16,0 0-1 0,0-3 0 15,0 1 2-15,0 1 2 0,0-2 0 16,0 1-2-16,0-1 1 0,-2-1 1 16,-5 0-2-16,3-3 1 0,4 2 0 15,-4-1 1-15,4 2-1 0,-2 0-2 16,0 0-3-16,2-1 4 0,0 0 1 0,-2-3-3 15,2 1 2-15,-2-1 2 16,2 1-1-16,0-2-1 0,0 0 0 16,0 0 2-16,0-1-1 0,0 0-2 15,0 1 2-15,0-4 2 0,0 3-2 0,0 0-2 16,0-1 2-16,2-2 1 0,0 2-1 15,0-2-1-15,2-1 1 0,-2 2 1 16,2-3-1-16,1-2-2 0,-3 0 2 16,4 1 1-16,-4-1-1 0,0 1-1 15,2-1 3-15,-2 0-2 0,2 2-1 0,-2-3 0 16,0 2 1-16,-2-2 2 0,3 0-2 15,-1-2-2-15,0 1 4 16,0-1-4-16,0-1 4 0,4-1-5 16,-2-1 3-16,2-1-1 0,-2 0-1 0,3 0-1 15,-3 2 4-15,-2-1 0 0,2 2-1 16,-2-2-2-16,0 0 3 0,0 2 0 15,2-1-1-15,-2 1-1 0,0 1 2 16,3-2 0-16,-5 2-1 0,0 1-1 16,0 1 2-16,0 0 1 0,0 1-2 0,0-2-1 15,-5 1 0-15,-1-2 3 0,2 1-3 16,2 0-1-16,-4 0-2 0,4 2 8 15,-2-2-4-15,2 3-1 16,0 1 1-16,2 0 1 0,0 2-1 0,0 1-2 16,0 2 2-16,0-3 1 0,0 4-1 15,0-5-1-15,0 3 2 0,0 0 0 16,2-1-1-16,-2 2-1 0,0-2 1 15,0 2 1-15,0-1-1 0,0 1-1 16,0 0 2-16,0-2-1 0,0 1 0 0,0-3-1 16,0 2 1-16,0 0 1 0,0 1-1 15,-5-1-1-15,3 0 1 0,0 2 1 16,0-2-1-16,2 2-1 0,-2 0 1 15,2-1 2-15,0 1 1 0,0-1-2 16,0 1 1-16,0 0-2 0,0 0 2 16,-4 1 0-16,2 0 1 0,-4-1 2 15,2 0-5-15,-3 0 0 0,3 0 1 16,0 2 1-16,2-1-2 0,0 3 0 15,2-1 0-15,0 0 1 0,0-1-1 0,0 0-1 16,0 0 2-16,0-3 0 0,0 3 0 16,4-3-2-16,-4 0 3 0,2 1-1 15,0 0 1-15,-2 3 0 0,0-2-1 16,0 1 3-16,0 2-2 0,-4-3-2 15,-4 0 0-15,6 1 2 0,-4 1-2 16,4-1 0-16,-3 2 1 0,1-1 0 16,4 1-2-16,0 0 1 0,0-2 0 15,0 2 1-15,0-2-1 0,0-1-2 16,0-1 2-16,0-4 1 0,0 1-1 15,0-2-2-15,0 2 3 0,0 0 0 0,0 1-1 16,0 0-1-16,0-1 1 0,0 1 2 16,-8-1-15-16,0 2 18 0,-1-2-1 15,1 1-3-15,0 2-1 0,2 1-1 16,4 1 1-16,0 1 1 0,0-2-1 15,2-1-1-15,0 0 1 0,0 2 1 16,0-3-1-16,0 2-1 0,0 0 1 16,0-2 1-16,0 1-1 0,0-1-1 15,0 1 1-15,0 1 1 0,0-1-1 16,-5 0-1-16,5-1 1 0,-2-1 1 0,2 2-2 15,0-1 1-15,-2 2 0 0,2 0 1 16,-2 0-1-16,2 0-1 0,0 1 1 16,0 0 1-16,0 0-1 0,0 2-1 15,0 0 2-15,0-2 1 0,0 2-2 16,0-2 0-16,0 0 1 0,2 2-1 0,0-2-1 15,0 0 0-15,3-2 2 16,-1 2 0-16,-2-2-2 0,2-1 0 16,-2-1 2-16,0 1 1 0,2-1-3 15,-2 1-1-15,-2 3 3 0,2-1 0 0,-2 3-1 16,2 0 0-16,-2-2 1 0,0 3 0 15,0 0-1-15,0 4 0 0,0-3 1 16,0 3-2-16,0 0 2 0,0-2-2 16,0 3 2-16,0 0 1 0,0-1-2 15,0 1-1-15,0-2 2 0,0 2 1 0,0-1-3 16,0 1 0-16,0-2 3 0,0 0-1 15,0 2-2-15,0-1 1 16,-2 0 1-16,0 1 0 0,2-1-1 16,0 0 0-16,0 1 0 0,-2 0 0 0,2 0 0 15,0 0-1-15,-2 0 1 0,2 0 0 16,-2 0-2-16,0 0-1 0,2 0 2 15,0 0 2-15,0 2-3 0,0-2 1 16,0 2 1-16,0 0 1 0,0 1-2 16,0 0-1-16,0-2 4 0,8 0-2 0,-2-1 0 15,5 0 0-15,5 0 1 0,-1 0 0 16,-3 0-1-16,5 0-1 0,-5-1 1 15,3-3 0-15,-1 1-1 16,1-1-1-16,-3 3 2 0,-2-1-1 16,-1 1 0-16,-1 0 0 0,0 1 1 0,0 0 0 15,3 0-1-15,-3 0 1 0,2 0 1 16,1-1-1-16,-1 1-1 0,0-1 1 15,-1 1 1-15,1 0-1 0,-2 0-1 16,5 0 1-16,1 0 0 0,-4 0 1 16,3 0-2-16,-3 0 0 0,0 0 2 0,3 0-1 15,-1 0-1-15,-1 0 1 0,-1 0 1 16,2 0-1-16,-3 0-1 15,1 0 1-15,-2 0 1 0,0 0-1 16,1 0 0-16,-3 0-1 0,2 0 3 0,-2 0-2 16,1 0-1-16,-1 0 0 0,-2 0 3 15,2 0-3-15,0 0 1 0,3 0 0 16,1 0 1-16,0 0-1 0,5 0 0 15,-3 0 0-15,3 0 1 0,-5-2-1 16,2 0-1-16,1 1 1 0,-3-1 1 0,0 2-1 16,-3-1 0-16,-3 1-1 0,-2 0 2 15,2 0-1-15,0 0-1 0,0 0 1 16,2 0 0-16,3 0 1 0,1 0-1 15,2 0 0-15,1 0 0 0,1 0 1 16,-3 0-2-16,3 0 1 0,-1 0 0 16,-5 0 1-16,0-1-1 0,0 1 0 15,-6-1 2-15,0-1-1 0,-2 2-1 16,0 0 2-16,0 0 0 0,0 0 0 15,0 0-2-15,0 0-1 0,0-1 1 0,0 1 0 16,0 0-2-16,0 0 1 0,0 0-1 16,0 0 0-16,0 0 1 0,0 0 0 15,0 0 2-15,0 0 0 0,0 0 0 16,-8 0-1-16,2 0 1 0,-4 4-1 15,-3-1 0-15,5 4-1 0,-4-2 2 16,3 1-1-16,-1 0-1 0,6 0 0 16,-4 1 2-16,3 2-2 0,1 0 0 15,4 0 0-15,0 2 1 0,-4 1 0 16,4 2 0-16,-4 0 0 0,2 3 0 0,0 2 1 15,-4-2-2-15,6 3 1 0,0 0 1 16,-2 0-1-16,0 1 0 0,-3 0 0 16,3 0 1-16,-2 0-1 0,2 0 0 15,0 2 0-15,0 2 1 0,-2-1 0 16,2 0-2-16,-2 0 1 0,2 0 2 0,0 3-2 15,0-3-1-15,2 0 0 16,0 0 3-16,0-1 10 0,0 3-19 16,0-3 4-16,-3-1 3 0,1-4 1 15,0 0-2-15,-2-3 0 0,0 1 3 16,2 1-2-16,-4-1 0 0,6 2 0 0,-2-2 1 15,2 1 0-15,-4 2-2 0,1 1 1 16,1 0 1-16,-2 2-1 0,2 1 0 16,-2-1 0-16,2 1 1 0,-2-1-1 15,2-1-1-15,-2-1 1 0,4 0 2 16,0-4-2-16,0 2-1 0,0-2 1 0,-2 1 2 15,2-1-2-15,-5 1 0 16,3-1 0-16,2 1 0 0,-2 2 2 16,0 0-4-16,-2 1 2 0,2 0 0 15,2-1 2-15,0 0-4 0,0-1 2 0,0-1 2 16,0 1 0-16,6 0-4 0,0-2 0 15,1 3 6-15,-3-5-4 0,2 2-2 16,-2 1 2-16,-2-2 2 0,2 0-2 16,-2 1-2-16,-2-2 2 0,2-1 2 15,-2 0-2-15,0-2 0 0,0-1 0 0,3-3 0 16,1 0 0-16,-2 1 0 0,2-3 0 15,0 5 0-15,-2-2 0 16,2 0 0-16,-4 0 0 0,2 2 0 16,-2 0 1-16,0 1-1 0,0 2 0 0,0 0 2 15,0 0-1-15,0-1-2 0,0 1 0 16,0 0 2-16,0-1-1 0,0 1-1 15,0-1 1-15,0 0 1 0,0-2 0 16,0 4-2-16,0-3 1 0,0 1 1 16,0-1 0-16,-4-2-3 0,2 1 2 0,0-2 1 15,2 2 0-15,-2 0-3 0,2 0 2 16,0-1 1-16,0 1-1 0,0-3-1 15,0-1 1-15,0 0 2 16,0 0-2-16,0-1-1 0,0 3 0 0,0-2 2 16,0 3 0-16,0-1-2 0,0 0 0 15,0 0 3-15,0 1-2 0,0 0-1 16,0-2 1-16,-2 1 1 0,0-3 0 15,0 1-2-15,0 0 0 0,0 1 2 16,0-1 0-16,2 2-2 0,0 1 0 0,0-2 2 16,0 1-1-16,4 0-1 0,2-2 0 15,-2 3 3-15,4-2-2 0,1 1-1 16,-3 0 1-16,2 0 2 0,-4 0-3 15,-2-1 0-15,2 2 1 0,-4-2 2 16,0 2-1-16,0 0-2 0,0-2 1 16,0 2 2-16,0-2-2 0,2 1-1 15,-2-2 1-15,5 2 1 0,-5-3 0 16,2-1-3-16,-2 2 2 0,0-1 2 15,0 0-2-15,0 0-1 0,2 0 1 16,-2-1 1-16,0 2-1 0,4 0-2 0,0 2 3 16,-4 1 0-16,2 0-1 0,0 1 0 15,-2-2 0-15,2-2 2 0,-2 0-1 16,0-1-3-16,0 1 3 0,0-1 0 15,0-1-1-15,0 0-2 0,0-1 3 16,0 1 1-16,0 1-2 0,0 0-2 16,0 0 3-16,0-1 2 0,-2 1-2 15,0 0-3-15,0-1 3 0,2-1 0 16,-4 2-2-16,0-3 2 0,4 1-2 15,-2-2 3-15,2 0-1 0,0 2-2 0,-2-2 1 16,2 0 2-16,-2 2-3 0,2-2-1 16,0 1 1-16,0 1 2 0,0 0-1 15,0 1 0-15,0-1 0 0,0 0 0 16,0-1 0-16,0-1-1 0,0 1 3 15,0 0 2-15,0-1-3 0,0 0-1 16,0-1 2-16,0 2 2 0,0-2-5 16,0 0 1-16,0 0 2 0,0 0 3 15,0 0-4-15,0 0 0 0,0 0 1 16,-3 0 1-16,3 0-3 0,-2 0-5 0,2 2-1 15,-4 0 1-15,2-1-1 0,0 3 1 16,-4 2-1-16,4 0 0 0,-2 2-8 16,2-1-10-16,0 0-18 0,-3-6-45 15,1-1-119-15,-2 0-17 0</inkml:trace>
  <inkml:trace contextRef="#ctx0" brushRef="#br0" timeOffset="50652.89">16669 3911 4 0,'0'-2'8'0,"0"-1"0"0,0-1-5 16,0 4 9-16,0-1 3 0,0 1-9 16,0 0 0-16,0-1-2 0,0-2 29 15,0 1 56-15,-2-1-54 0,0 0 10 16,0 1-6-16,0 0-11 0,-2 0 2 15,0 2-6-15,0 0 1 0,2 0-5 0,-1 0 1 16,3 0-3-16,0 0 4 0,0 0-11 16,0-1-5-16,0 1-1 0,5 0 6 15,3-1 0-15,4-2-3 0,3 0 0 16,3 1-5-16,3-2 0 0,2 0-2 15,4 1 2-15,-3-1-3 0,3-1 0 16,-2 1 0-16,-2-1 1 0,0 2 0 16,-3 1-1-16,1-1 0 0,0 1 1 15,1-1-1-15,-3 2 0 0,4 1-1 16,-5 0 2-16,7 0 0 0,-2-1-1 0,0 0-1 15,1-2 2-15,3 1-1 0,0-1-1 16,0-1 0-16,4 0 2 0,2 2-1 16,-2-2-1-16,0 1 0 0,-4 1 1 15,0-2 0-15,-4 2-1 0,-1-1 1 16,-1 3 0-16,-4 0 0 0,-1 0 0 15,-4 0 0-15,-1 0 0 0,3 0 0 16,1 0-1-16,-1 0 1 0,1 0 1 16,-1 0-1-16,3 1-1 0,-1-1 1 15,3 0 1-15,-1 0-1 0,3 0 0 16,0 0 0-16,-1 0 0 0,3-2 0 0,-6-1-1 15,1 2 1-15,-9 0-1 0,-1 1-1 16,-2-3 0-16,0 2 2 0,0 1-1 16,1-1 2-16,3 1-2 0,-4 0 2 15,2 0-1-15,1 0 0 0,-1 0 0 16,2 0 0-16,5 0-1 0,1 0 2 0,1 0-1 15,-1 0 0-15,1 3 0 16,-3 0 0-16,1-1-3 0,-3-1-2 16,1-1 5-16,-1 0 0 0,-4 0-1 15,1 0-4-15,-5 0 6 0,2 1-3 0,-2-1 3 16,4 1-2-16,-4 1 1 0,5 1 0 15,-1-1-1-15,0-1-1 0,3 1-1 16,-1-1 2-16,4 2 0 0,3-1 1 16,2 1-2-16,-5-2 1 0,-2 0 0 15,3 0-3-15,-5 0 4 0,-1 0-7 0,-5 0 1 16,2 2-2-16,-4-2 7 0,2 0 1 15,0-1 0-15,0 0-1 16,-2 1 3-16,3-1-3 0,-1 1 2 16,2-1-1-16,0 0-1 0,0 0 2 0,5 0-2 15,1 0 2-15,5 0-1 0,1 0 0 16,1 0 0-16,-3 0-2 0,-1 0 2 15,-1 0-8-15,-1 0 3 0,-3 0 4 16,-4-1 1-16,-2 0-1 0,3 0 0 16,-3 0 1-16,0-1 2 0,-4 2-1 0,4-2-2 15,0 2 1-15,2-1 2 0,0-2-3 16,1 2 1-16,1-4 0 0,0 2 3 15,5 0-3-15,3-1 1 16,7 0-1-16,2 1 6 0,2 1-2 0,-5-3-5 16,-5 5 0-16,-5 0 3 0,-4 0-1 15,1 0-1-15,-5 0 2 0,0 0 1 16,2 0-1-16,-2 0 0 0,1 0 2 15,-1 0-4-15,-2 0 2 0,2 0-2 16,0 0-1-16,0 0 2 0,2 0-1 0,3 0-1 16,-3 0 1-16,2 1 1 0,0 3-1 15,1-2-2-15,1 1 2 16,2 2 6-16,-1-1 1 0,-1-1-7 0,-2 0 0 15,-2-2 1-15,-1 2 0 16,-1-1-2-16,0 0 1 0,2-1 1 0,0 0 0 16,-2 1-2-16,3-1 1 0,-5 0 2 15,2-1-1-15,-4 1-2 0,0-1 2 16,0 0 0-16,0 0 3 0,0 0-1 15,0 0-3-15,0 0 2 0,0 0 0 16,0 0-3-16,4 0 0 0,-4 0 1 0,4 0 0 16,0 0-1-16,4-4 0 0,-3 2 2 15,-1 1-1-15,0 0-1 0,-4 0 1 16,0-1 2-16,0 2 0 0,0-3 0 15,0 3-2-15,-4 0-1 0,2 0 0 16,-5 0-1-16,7 0 0 0,-4 0 2 16,2 0-1-16,0 0 0 0,2 0-1 15,0 3 2-15,0-2-1 0,0 0 0 16,0 0 1-16,0 0 0 0,2-1 1 15,0 0-2-15,0 0 0 0,-2 0 2 0,0 0-1 16,0 0-3-16,0 0-5 0,0 0-2 16,-2 0-9-16,-2 0-11 0,0 0-9 15,0 0-10-15,4 0-14 0,0 0-6 16,0 0 9-16,0-4 2 0,0-1 2 15,0 0 33-15,0-2 20 0,0 0 9 16,0-2 8-16,0-2 3 0,2-3 28 16,0 0-14-16,0-3-9 0,-2 0 7 15,2-2 1-15,0-2-7 0,2 1 5 16,-2 0-11-16,3 1-1 0,-3 0-3 0,0 0-5 15,-2 1 0-15,0 1 0 0,2 0 1 16,2 1-4-16,0-1 3 0,-2 0 1 16,2-1-2-16,-2-2 3 0,5 0-2 15,-1 1 0-15,-2-2-4 0,2 4 4 16,-4-2-4-16,0 1 2 0,-2-1-1 0,0-1-1 15,0 0-2-15,0-2-2 16,0-1 0-16,0 1 0 0,0 1 0 16,-2-2 0-16,0 0 1 0,-2 1 0 15,2-5-3-15,0 5 2 0,-4-2 2 0,6 2-1 16,0-1-2-16,0 0 1 0,0 1 2 15,0-1 0-15,0 1-2 0,0 1 0 16,0 1-1-16,0 0 2 0,0 0-3 16,0 2 3-16,0-1 1 0,0 2-1 15,-7-1-2-15,5 2 1 0,-2-3 2 0,4 3-2 16,-2-2-1-16,2 0 1 0,0 1 2 15,0-3-1-15,0 0-3 16,4-1 2-16,2-2 2 0,-1 0-3 16,3-2-1-16,0-1 2 0,-4 2 2 15,2 3-3-15,-1 0-1 0,-3 3 2 0,-2-1 1 16,2 2-1-16,2 1-1 0,-4 1 1 15,2 2 2-15,-2-2-2 0,2 2 0 16,-2 1 1-16,2-1 4 0,0 3-3 16,-2-2-1-16,0 3-1 0,0-1 3 15,0 1-3-15,0 1-1 0,0-3 1 0,0-1 0 16,-2 1 0-16,-4-1-1 0,0 0-1 15,4-1 3-15,-3 0-1 16,3 1-1-16,2-1 1 0,0-1 2 16,0 2-2-16,0 1-2 0,0 2 3 0,0-1-1 15,0-1 0-15,0 2-2 0,0-3 2 16,0 1 2-16,0-1-16 0,0-1 21 15,-2 0-2-15,-4 2-4 0,0-2-2 16,2 2 1-16,2 2 0 0,-2-1 1 16,4 1 0-16,-2 0-1 0,-3-2 0 15,5 3 0-15,-2-1 1 0,2-2-1 0,0 1 0 16,-2-2 2-16,2 1-2 0,0 1 0 15,0-2 0-15,-2 1 1 16,2 1 0-16,-4 0-2 0,2 1 2 0,2 0 0 16,-2 0 0-16,2 3-2 0,0-1 2 15,0-1-1-15,0 2 0 0,0-3-1 16,0-2 1-16,0 0 1 0,0 1-1 15,0 0 0-15,0-1 0 0,0-1 0 16,2 1 0-16,2 1 0 0,0 0 0 0,-2 2 2 16,0 1 0-16,3 2 0 0,-5 0-2 15,0 0 6-15,0 3-3 0,0 0 0 16,0 0-2-16,0 1 2 0,0-2-1 15,0 0 0-15,0-1-2 0,0 2 1 16,0-1 1-16,0-1-4 0,0 0 2 16,0-2 1-16,0 2-1 0,0-3-1 15,0 0 2-15,0-2-1 0,0 1 0 16,-5 0 0-16,5 1 0 0,-2 1 2 15,2 0-2-15,-4 2 0 0,-2 1 1 0,4 1 1 16,-2 2-2-16,2 0 3 0,-4 0 0 16,3-1 0-16,-1 1 0 0,0 0-2 15,2 0 0-15,0 0 4 0,2 0-2 16,0-1 0-16,0 0-3 0,0 1 4 15,-4 0-3-15,4 0 0 0,0-1-1 16,0 1 2-16,0 0-2 0,0-1 0 16,0 1 0-16,0 0 2 0,0 0-4 15,0 0 1-15,0 0 1 0,-4-2 1 16,4-1-1-16,-2 0 0 0,2-1 2 15,-2 2 0-15,2-1-3 0,0 0 0 0,0 2 2 16,0-1 0-16,0 2-1 0,0-1-1 16,0 1-2-16,0 0 0 0,8 0 1 15,-2 0 1-15,4 0 1 0,3 0 1 16,-1 0-2-16,3 0 1 0,-3 0 0 15,5 0 1-15,-1 0-2 0,3 0 1 16,-1 0 0-16,1 0 1 0,4 0-2 16,0 0 0-16,-3 0 1 0,-1 0 1 15,-1 0-1-15,1 0-2 0,0 0 3 16,1 0 0-16,-3 0-1 0,1 0-1 0,-1 0 1 15,-1 0 2-15,-3 0-3 0,1 0 0 16,3 0 2-16,-1 0 0 0,1 0-2 16,2 0 0-16,-5 0 1 0,-2 0 2 15,3 0-3-15,-1 0 0 0,1 0 2 16,-1 0 0-16,3-2-2 0,-7-1 1 0,1 3 0 15,-5-3 1-15,0 3-1 16,-2-2-1-16,0 2 2 0,-2 0 0 16,0-2-2-16,0 1 0 0,3 0 2 15,-1 1-1-15,2-1 0 0,0 0-1 0,-2-1 2 16,2 2-1-16,-6 0 0 0,0 0 0 15,0 0 3-15,0 0-2 0,0 0 0 16,0 0-2-16,-4 0 0 0,0 0 1 16,-4 4 0-16,2 0-1 0,2 4 1 15,-1-1 0-15,3 0-1 0,0 1 0 16,0 1 1-16,0 1 1 0,0 1-1 0,0-1-1 15,2 2 1-15,-2 0 1 16,2 1-1-16,0 1-1 0,0 2 1 16,0 1 1-16,-2 2-1 0,0 1 0 0,0 2 1 15,0 1 0-15,0 2-1 0,0 0-1 16,-1 3 2-16,1-2-1 0,2-1 0 15,-2 0 0-15,0 0 0 0,0 0 2 16,0 1-3-16,-2-2 2 0,2 3 1 16,-2 0-1-16,0 1-1 0,-5 0 0 15,5-1 11-15,0-2-15 0,2-2 0 0,2-2 4 16,-2-2-1-16,2 0 2 0,0 0-1 15,0 0 2-15,0 0 2 16,-4 0-2-16,2-1 0 0,2 2-2 16,-6-1 3-16,1 1-4 0,-1 2 2 0,2-1-1 15,2 1 2-15,-2-2-1 0,0 2-2 16,0 1 1-16,-3 0 2 0,3 0-1 15,-2-3-1-15,4 0 0 0,-2 0 0 16,2 2 0-16,2-2 0 0,-6 2 0 16,4 0 1-16,-5 0 0 0,5 1-2 0,-2 0 0 15,0-1 3-15,2 0-1 0,-2-1-2 16,2-1 0-16,0 0 3 0,2-2-1 15,-2-1-3-15,0 1 2 16,-3-3 2-16,3 2-1 0,2-1-2 0,-6-2 2 16,6 1 1-16,-6-2-3 0,4 2 1 15,-4 1 1-15,4 1-1 0,0 3 0 16,-3-1-1-16,5 3 2 0,0-4-2 15,0-2 2-15,0-3-2 0,0-1 1 16,5-1 1-16,-3 0 0 0,0 1-2 0,4-3 1 16,-2 1 2-16,0-1 2 0,-2-2-4 15,0 2 4-15,-2-1-1 0,2-2-2 16,-2 3 1-16,0-3-1 0,0 1 1 16,0-1-1-16,2 0-2 0,-2-1 1 15,3 1 2-15,-3-1-1 0,0 2-2 16,0-2 1-16,0 2 1 0,0 0 1 15,0 1-2-15,0 0 0 0,0-1 2 16,0-1-3-16,2 1 2 0,0 0 0 16,0 1 2-16,-2-2-2 0,4 1 0 0,-2-3-1 15,0 4 3-15,0-3-2 0,0 1 0 16,0 1 0-16,0-1-2 0,-2 1 2 15,0-1-1-15,0 0 0 0,0 1 2 16,0 0 1-16,0 0-5 0,0-1 2 16,0 1 2-16,0-1-1 0,0 1-1 15,-2 1 0-15,2 0 1 0,-2 1 0 16,-2-1-1-16,4-1 0 0,-2-1 3 15,0 2-2-15,-2 1-1 0,2 0 0 16,-2 0 1-16,1 0-2 0,3-1 2 0,0-2-2 16,0 1 2-16,0-1-2 0,0 0 2 15,0 0-2-15,0-1 1 0,0 1 0 16,0 1 0-16,3-1 1 0,-3 1-1 15,2 0 0-15,0 1 0 0,0 2-1 16,0 0 2-16,-2-3 0 0,2 3-2 16,-2-1 1-16,0 0 2 0,2 1-2 15,-2-5-1-15,2 4 0 0,-2 0 3 16,4-2-1-16,0 3-2 0,-2 0 3 15,2-2 0-15,1 0 0 0,-5 1-2 16,4-2 2-16,4 0 2 0,-4-1 4 0,0-1-5 16,0 0-3-16,-2-3 3 0,5 1-2 15,-5-2 0-15,4 1 0 0,-4-1 0 16,-2-1 1-16,0 2-3 15,0 0 1-15,0-1 3 0,0-1-2 0,0 0 1 16,0 0-4-16,-2 3 5 0,-2-1-2 0,0-1-1 16,4 1-1-16,-4 0 2 15,1-1-4-15,1 2-16 0,-2 2-15 16,2 0-16-16,0-5-47 0,-2 0-148 15</inkml:trace>
  <inkml:trace contextRef="#ctx0" brushRef="#br0" timeOffset="53124.03">13170 643 2 0,'0'2'21'0,"0"-2"99"16,0 0-31-16,0 0-60 0,0 0 17 15,0 0-15-15,6-2-6 0,-2-3-1 16,2 0 3-16,0 1-8 0,5 1-5 16,-3-3 3-16,0 0-4 0,3 1 2 15,1-1-5-15,7 3-2 0,1-2 2 16,3 2 2-16,4-1 1 0,-2 1 0 0,-1 3-4 15,-3 0-2-15,2 0-1 0,-2 1 2 16,-3 7 1-16,5 3-7 0,-7 1 2 16,1 3 1-16,-9 1-3 0,-2 1 0 15,-6 2-1-15,0 3 2 0,-2 0-1 16,-10 1 1-16,-3 3-3 0,-3-5 1 15,-7 3 1-15,0-1-2 0,-4 0-2 16,-4 0 2-16,-2-1 1 0,0 0-3 16,2-6 0-16,2-1-6 0,2-4-2 15,2-3 3-15,8-2-6 0,1-3 1 0,5-2-1 16,3-1 0-16,6 0 2 0,2 0 0 15,2-2 7-15,0-5-1 0,2 0-3 16,10 0 0-16,7 0 5 0,-2 2 5 16,5 4-5-16,-1 1 3 0,-2 0 3 15,3 0-1-15,-1 1 4 0,2 4-2 16,4 1 2-16,-7-1-1 0,3 0 3 15,2 0 0-15,2-3 2 0,0 2 3 16,1-3 0-16,-1-1-13 0,-6 0 2 16,0 0-2-16,-3 0-9 0,1 0-23 15,0-4-37-15,-5-8-95 0</inkml:trace>
  <inkml:trace contextRef="#ctx0" brushRef="#br0" timeOffset="53869.08">13864 547 2 0,'0'3'5'15,"-2"-3"149"-15,-2 0-109 0,2 0-15 16,-2 0 18-16,2 0-14 0,0 0-2 15,2 0-1-15,-2 0-5 0,0 0-9 0,-1-1-3 16,3-3-3-16,-2 4 2 0,2 0-8 16,0 0 4-16,0 0 1 0,-2 0-4 15,2 0 2-15,0 0-3 0,0 0-1 16,0 0 1-16,0 0-1 0,-2 0-1 15,0 0 2-15,-2 0-2 0,4 0-3 16,0 0 1-16,0 0 0 0,0 2-1 16,0-1-2-16,0 1 3 0,0 0 1 15,6 0-1-15,7 0 1 0,1-1 3 16,5 1 0-16,8-2 2 0,-1 0-1 15,8 1-1-15,3 0-1 0,2-1-1 0,0 1-1 16,1-1-2-16,1 0 0 0,-6 0 1 16,0 0 1-16,-10 0-2 0,-11 0 2 15,-5 0-2-15,-5 0-1 0,-4 0-2 16,0 0-1-16,-2 0-18 0,-11 0-19 15,-5 2-32-15,-1-2-40 0,-8 0-113 16</inkml:trace>
  <inkml:trace contextRef="#ctx0" brushRef="#br0" timeOffset="54153.09">13833 671 66 0,'0'9'156'16,"0"-1"-91"-16,8 0-25 0,5-2 14 16,5 3-14-16,-1-3-11 0,2 2-6 15,3 1-6-15,3 1-7 0,-2 2-3 16,2 1-1-16,-5-1 3 0,-3 1-3 15,-1 1-5-15,-5 2 0 0,-5 0 2 16,-2-1-4-16,-4 0 2 0,0 0-2 16,-6-1-1-16,-4 1 1 0,-11-1 0 15,0-1 1-15,1-2 3 0,-3-1-2 0,-2-1 0 16,-2-1 1-16,2 1 9 0,-2-3 5 15,-1-2-5-15,1 2 2 0,2-5-3 16,6 2-4-16,5-2-4 0,3 0 0 16,3 1 0-16,2-2-3 0,2 2-10 15,4 1-13-15,0-1-26 0,0-2-29 0,10 0-82 16</inkml:trace>
  <inkml:trace contextRef="#ctx0" brushRef="#br0" timeOffset="54834.13">14910 356 55 0,'0'3'84'0,"0"-2"61"15,0 0-112-15,0 3 11 0,-4 1 18 0,-4 3-19 16,-3 3-17-16,1 3-5 0,-2 3-3 16,1 0-4-16,-3 3-3 0,1 1 3 15,-3 4-2-15,-5 4 3 0,1 1 9 16,1 1-14-16,-4 1-2 0,3 0 0 15,-3 1-4-15,0 1 3 0,0 0-3 0,5-1-2 16,1-5-1-16,3-2 1 0,1-4-1 16,1-4 0-16,4-1-2 0,-1-4 3 15,5-3-1-15,0-2-2 16,0-4 1-16,4 0 3 0,-4-4-2 0,2 3-2 15,-2-3-3-15,4 0-1 0,-4 0-8 16,1 0-11-16,1 0-7 0,2 0-6 16,-4 0-26-16,2-8-41 0,-2-5-107 15</inkml:trace>
  <inkml:trace contextRef="#ctx0" brushRef="#br0" timeOffset="55234.15">14664 458 39 0,'2'0'340'0,"-2"0"-290"15,0 0 13-15,0 0-6 0,0 0-12 0,-2 0-4 16,2 0-14-16,-4 0-17 0,0 0-6 15,4 1-5-15,-6 5-1 0,4 3 1 16,2 2 1-16,0 1-6 0,0 2-16 16,6 0-11-16,4 1-6 0,0 1-26 15,7-3-44-15,-9-1-98 0</inkml:trace>
  <inkml:trace contextRef="#ctx0" brushRef="#br0" timeOffset="55452.17">15016 922 120 0,'0'0'375'16,"0"0"-342"-16,2 1-9 0,-2-1 19 15,2 0 0-15,-2 0-14 0,4 0-23 16,-4 0-5-16,0 0-2 0,2 0-5 0,0 0-43 16,6 0-32-16,-8 0-80 0</inkml:trace>
  <inkml:trace contextRef="#ctx0" brushRef="#br0" timeOffset="60134.43">15766 747 8 0,'0'2'83'0,"0"-2"37"16,0 0-80-16,0 0 1 0,0-4 8 15,0 0-10-15,0-1-5 0,-2 0-7 0,-4 0-5 16,4 1-4-16,-5-3-7 0,1 2 2 16,2-1 0-16,2 0 0 0,-2 2-4 15,2-2 0-15,0 1 1 0,-4-1 0 16,3 1-2-16,-3 0 0 0,0 0 2 15,0 2-4-15,-4-1-3 0,-3 3-1 0,1 0 1 16,-1 1-2-16,-3 0-2 16,-3 1 2-16,5 8-1 0,-5 1 2 0,3 3 0 15,5 2-2-15,-1 3 2 16,6 0 1-16,-1 3-3 0,7 2 0 0,0-1 1 15,7 1 1-15,7-4-3 0,7-4 1 16,6-1 1-16,4-4-2 0,0-5 1 16,0-3 0-16,2-2 2 0,-2 0 0 15,0-10 0-15,-4-3-2 0,-1-4 1 16,-1-1 1-16,-6-1-1 0,-5-1 0 15,-3 1 3-15,-9 2 7 0,0 3-4 0,-2-2 0 16,0 2 1-16,-8 2-3 16,-5-2-1-16,-1 2-2 0,-1 0 1 15,-1 3-1-15,-1-2-2 0,1 4 0 0,3 1 0 16,5 2 0-16,2 4 0 0,-3 0-2 15,5 2-3-15,0 9-5 0,2 5-8 16,0 2-9-16,2 2-16 0,0 1-14 16,2-4-40-16,2-4-59 0</inkml:trace>
  <inkml:trace contextRef="#ctx0" brushRef="#br0" timeOffset="60509.46">16152 589 165 0,'5'-10'171'0,"-5"1"-126"0,2 5 16 16,0 0-16-16,-2 3-6 0,0 1-4 16,0 0-17-16,0 12-13 0,-6 4 6 15,-1 3 0-15,1 2 0 0,0-1-1 0,-2-1-3 16,4-2 4-16,1-3-5 0,3-1-2 15,0-3-2-15,7-4 2 16,5-2-2-16,3-4 1 0,5 0 0 16,3 0 1-16,2-5-5 0,4-4 1 0,4-2 1 15,0 0 1-15,0-1-1 0,0 2-2 16,-8 1 0-16,-5 4 2 0,-5 1 0 15,-7 3-2-15,-6 1 0 0,-2 0 1 16,0 0 0-16,0 9-2 0,-6 6 4 16,-4 1 0-16,4 3 0 0,-1 2-4 0,1-1 3 15,0 3 1-15,4-4-2 0,2 1 0 16,0-2-2-16,6-2 2 0,6 1-3 15,5-6-10-15,2 1-27 16,1-3-18-16,3-8-63 0,-2-1-176 0</inkml:trace>
  <inkml:trace contextRef="#ctx0" brushRef="#br0" timeOffset="62043.54">18947 241 6 0,'2'0'93'16,"-2"-2"-65"-16,2-1-9 0,-2 1 16 15,0 1-3-15,0-2-5 0,0 2-2 16,0-1 1-16,0 0-1 0,0 2 1 15,0-2 0-15,0 1 2 0,0-1-2 16,-4 2-6-16,-2 0-6 0,-4 0-2 16,-3 4-4-16,-5 6-3 0,-3 3 1 15,-4 3 0-15,-2 3 1 0,-4 3-1 16,-2 4 1-16,-2 3 0 0,4 4 8 0,2 3-3 15,4 3 0-15,5 4-1 0,1 2-5 16,7 2-2-16,3 2 0 0,9-1 4 16,0-2-3-16,13-4-6 0,12-3 3 15,6-4-4-15,6-4-11 0,12-4-11 16,7-5-22-16,4-5-26 0,0-12-65 0</inkml:trace>
  <inkml:trace contextRef="#ctx0" brushRef="#br0" timeOffset="62718.58">19609 519 13 0,'0'-6'208'0,"0"-1"-161"0,0-1 1 16,2 1-3-16,2-1-7 0,6 1-5 15,3-1-5-15,7 2-4 0,3-2 0 16,4 4-6-16,4 1 1 0,4 1-1 16,-4 2-4-16,2 0-1 0,-2 4 3 0,-6 9-3 15,2 4-9-15,-11 3-2 0,-5 3 1 16,-5 2 0-16,-6 2-2 0,0 4 2 15,-17 0 0-15,-1 1 0 16,-7 0 0-16,-4-1-3 0,-2-3-3 0,-6-2 0 16,0 0-3-16,-1-4 4 0,5-3 2 15,9-4 1-15,5-5-1 0,2-3-3 16,9-5 2-16,2-2-5 0,2 0 5 15,4 0-3-15,0-7-3 0,8-4 0 16,2-2 1-16,7 0 4 0,-3 2 0 0,1 2 2 16,1 4-3-16,1 2 1 0,-3 2 2 15,3 1 0-15,-3 0-1 0,1 0-1 16,1 0 3-16,5 2 1 0,2-1-1 15,6 0 1-15,0-1 2 0,6 0-3 16,0 0 0-16,-2 0-2 0,2 0 1 16,-2-2-6-16,2 1-28 0,-4-8-55 15,-2-3-91-15</inkml:trace>
  <inkml:trace contextRef="#ctx0" brushRef="#br0" timeOffset="63168.61">20347 438 4 0,'-4'0'9'16,"-3"0"-7"-16,1 0 125 0,-4 0-86 15,-1-1 4-15,1 1 8 0,-2-1-22 16,1 1 4-16,-1 0 2 0,4 0-6 16,-3 0 1-16,5 0-3 0,2 0-5 15,0 0-4-15,4 0-1 0,0 0-9 16,0 0-3-16,2 2-4 0,12 2 7 0,7 0 1 15,8-2-2-15,6-1-4 0,2-1-1 16,9 0-5-16,3 0 3 0,3 0-2 16,2 0 0-16,-7 0 2 0,-11 0-1 15,-10 0-5-15,-9 1-9 0,-5-1-5 16,-7 1-10-16,-5-1-8 0,0 1-9 0,-5 1 11 15,-7-1-11-15,-7 3-25 16,-3-2-15-16,-1 1-1 0,-6-1-9 16</inkml:trace>
  <inkml:trace contextRef="#ctx0" brushRef="#br0" timeOffset="63417.62">20419 497 23 0,'-29'9'17'16,"6"-2"125"-16,7 1-87 0,3-3-8 15,9 3-1-15,4 1-27 0,0 0 0 16,0 1 1-16,2 2 0 0,9 2-1 16,1-1-4-16,0 0-2 0,3-1-4 15,-1 2-5-15,1-2-4 0,-1 1 4 0,-5 1 0 16,1-2-1-16,-2 1-2 0,-2 0-1 15,-6 1 0-15,0-1 2 16,0-1-2-16,-8 2 1 0,-2-2 2 16,-5 1-1-16,3-1-1 0,-3 2-1 0,-1-2 3 15,4 3-2-15,-5-3 1 0,0-2-5 16,1 0 6-16,-3-1 1 0,5 0-3 15,1-3-1-15,7 2 0 0,-2-3 0 16,8-1-9-16,-4 0-23 0,4-3-33 16,0-1-59-16,0 0-116 0</inkml:trace>
  <inkml:trace contextRef="#ctx0" brushRef="#br0" timeOffset="63873.65">21331 290 328 0,'0'0'36'0,"0"0"1"0,0 0-2 16,0 0 10-16,0 0-4 0,0 0-19 0,0 0-15 16,-9 7-1-16,-3 11-1 0,-7 3 4 15,5 4-2-15,-5 4-1 0,1 2-1 16,-3 2 0-16,-8 4-3 0,2 3 4 15,-2 0 0-15,-2 1-4 0,4-3 1 16,0-5 0-16,9-1 0 0,-1-7 0 16,3 0-2-16,3-2-2 0,1-4 2 15,0 1 0-15,1-4 0 0,3-2 1 16,4-3-1-16,2-2-2 0,2-2-6 15,0-4-5-15,0 0-6 0,0 0-6 0,0-1-10 16,0-2-9-16,0 0-28 0,0 0-41 16,2-11-123-16</inkml:trace>
  <inkml:trace contextRef="#ctx0" brushRef="#br0" timeOffset="64154.66">20952 386 314 0,'-4'0'136'16,"0"0"-90"-16,4 0 4 0,0 0-24 16,0 0-4-16,0 1-16 0,0 7-5 15,6 3 1-15,7 6 0 0,1 1-3 16,5 4-7-16,-1 3-31 0,5-1-28 0,-2-1-48 15,-1-1-187-15</inkml:trace>
  <inkml:trace contextRef="#ctx0" brushRef="#br0" timeOffset="64314.67">21314 1023 526 0,'-4'0'20'0,"4"0"-10"0,0-1-10 0,0-3 1 16,0 1 0-16,0 3-10 0,10 0-34 15,5-6-47-15,1-4-183 0</inkml:trace>
  <inkml:trace contextRef="#ctx0" brushRef="#br0" timeOffset="64930.71">21831 485 204 0,'6'0'66'0,"-4"-7"-16"15,0 2 19-15,-2-2-9 0,0 1-6 16,0 4-13-16,0-2-6 0,0 4-3 0,0 0-9 16,0 0-8-16,0 1-9 0,2 13-3 15,-2 5 4-15,2 9 0 0,0 3-4 16,-2 5 1-16,2 2-3 0,-2 0-1 15,0 2 3-15,0-1-1 0,0 0-1 16,0-3-1-16,-2-3 0 0,2-3 2 16,0-6-2-16,0-5-3 0,0-5-4 15,0-6-7-15,5-1-12 0,1-6-10 16,6-1-8-16,1 0-21 0,-3-14-36 15,-4-8-112-15</inkml:trace>
  <inkml:trace contextRef="#ctx0" brushRef="#br0" timeOffset="65223.73">21812 395 103 0,'0'-16'187'0,"2"4"-135"16,2 4 2-16,5 4-9 0,-1 3-7 16,4 1-2-16,3 0-11 0,3 1-6 15,5 10-9-15,0 3-2 0,2 5-3 16,2 1-4-16,2 2 3 0,2 4-1 0,2 3-3 15,0 3 0-15,-4 4 2 0,0 3-4 16,0 1-6-16,-5 0-3 0,-3-1 8 16,-4-4-1-16,-9-2-2 0,-6-6-3 15,-2-1 6-15,-2-4-1 0,-13-3 1 16,-1-5 2-16,-5-2 2 0,-4-1-1 0,-2-5 0 15,5 1 0-15,1-4 2 16,7 1-1-16,3-4-1 0,3 2-1 16,8-1 0-16,0 0-10 0,0 1-37 15,0 0-21-15,10-2-40 0,-1 0-118 0</inkml:trace>
  <inkml:trace contextRef="#ctx0" brushRef="#br0" timeOffset="66059.77">22453 724 118 0,'4'-6'189'0,"-2"-3"-119"0,-2 2-16 0,0 3 0 16,0 1-18-16,-2 3-4 0,-4 0-8 15,-4 0-6-15,1 5-6 0,-1 7-1 16,0 2-1-16,-3 2 1 0,7 3-2 16,2 1-5-16,4 1 4 0,0-2-8 15,0-2 2-15,10-4 0 0,7-2 1 0,-1-3-2 16,9-4 1-16,2-4 0 15,2 0 0-15,4 0-4 0,0-9 2 16,-4-1 0-16,0 0-5 0,-6-1-1 16,-5 3 1-16,-3-2-5 0,-7 2 0 0,-4 4 5 15,-2 3-2-15,-2 1 4 0,0 0 4 16,0 0 0-16,0 0-7 0,-6 4 4 15,4 5 2-15,-4 0 0 0,4 2-2 16,2 1 0-16,0 3 3 0,0 0-2 16,8 0 0-16,2 0 0 0,5-6 1 0,1 1 1 15,1-5-2-15,4-3 1 16,3-2 1-16,-1 0-1 0,2-3-1 0,-2-12 1 15,1-1 1-15,-1-5-11 16,-4-3 6-16,-5-2 4 0,-1-4 1 0,1 0-1 16,-3-3 0-16,-1 0-1 0,-4 0 2 15,-2-1-1-15,0-1 0 0,-2-1-1 16,-2 1 2-16,5-3-1 0,-3 0-1 15,0 0 1-15,2 2 1 0,2 4-2 16,-2 8-1-16,0 6 2 0,-4 8 0 0,2 2 1 16,0 7-1-16,0 1 0 0,-2 0-1 15,0 0-3-15,0 0 2 0,0 8 1 16,0 1 2-16,0 2-1 0,-2-1 0 15,-2 2 0-15,2 2 1 0,0-2 0 16,-2 1-2-16,4-2 1 0,-4 3 1 16,2 1 3-16,0-1-2 0,0 5 1 15,2 2 3-15,0 2-1 0,0 2 1 16,0 2-1-16,0 2-3 0,-2 3 3 15,-3 2-5-15,1 0 2 0,-2 2 0 0,-2-1 0 16,2 0-2-16,-3-5 0 0,5-5 1 16,0-5-2-16,0-8 2 0,4-5-2 15,0-2 2-15,0-5 1 0,0 0 2 16,0-2 1-16,0-10-5 0,10-4-2 15,-1-3-3-15,1 0 1 0,2 0 2 16,-1 1-1-16,1 4 1 0,-2 4 2 16,-1 4 0-16,-5 1 0 0,2 4-1 15,-4 1-1-15,4 0 1 0,-2 0 0 16,5 7 0-16,-1 3 0 0,0 2 2 15,3 0-1-15,-1 1 1 0,-2 2-14 0,2 0-5 16,1 4-22-16,-1-5-32 0,5-4-12 16,-5-5-43-16</inkml:trace>
  <inkml:trace contextRef="#ctx0" brushRef="#br0" timeOffset="66258.78">23325 722 184 0,'0'0'220'0,"0"0"-180"0,2 0-5 0,-2 1-13 15,9 3 10-15,-3 3-1 0,6 2-13 16,-1 2-3-16,1 1-9 0,-2 3-3 16,-1 0-1-16,-1 3-1 0,-6-2-1 15,4 0-6-15,-6 0-21 0,0-3-7 16,2-2-30-16,-2-8-50 0,6-3-87 0</inkml:trace>
  <inkml:trace contextRef="#ctx0" brushRef="#br0" timeOffset="66442.8">23687 700 46 0,'-12'10'260'16,"-1"0"-227"-16,-3 4 5 0,-5 5 12 16,-2 5-1-16,-6 3-4 0,-2 5-8 15,0 5-6-15,-2 1-7 0,2 2-9 16,7 3-5-16,3 1-4 0,6 2-5 0,7-1-1 15,4-1 2-15,4-4-14 16,0-1-14-16,6-5-14 0,9-8-69 16,3-12-153-16</inkml:trace>
  <inkml:trace contextRef="#ctx0" brushRef="#br0" timeOffset="67114.83">24332 494 2 0,'4'0'114'0,"2"0"11"0,-4-3-73 15,3-1 11-15,-5 0-20 0,0-1 1 0,0 0-5 16,0 1-11-16,-2-1-10 0,-5 2-1 16,-1 2-1-16,-6 0-3 0,-5 1 0 15,-2 0-3-15,-6 9 4 0,5 6 3 16,-3 3-1-16,0 3-5 0,0 3 1 15,7 1-1-15,5-2-5 0,9 2-5 16,2-1 1-16,2 0-1 0,0 2-1 16,10-3 0-16,9 0 0 0,0-2 1 15,5-1-4-15,5-2-10 0,2 0-16 16,2-3-12-16,3-5-29 0,-3-8-70 0,-4-2-202 15</inkml:trace>
  <inkml:trace contextRef="#ctx0" brushRef="#br0" timeOffset="67300.84">24543 648 117 0,'0'0'229'0,"2"-1"-148"0,-2 1-13 16,0 0-21-16,0 0-19 0,0 0 5 15,0 6-7-15,2 5-6 0,4 2-9 16,-2 2-5-16,1 1-2 0,-1 0-2 0,4 1-3 15,-4 1 0-15,6 0-14 0,-1 0-24 16,3 0-16-16,0-4-25 0,1-9-95 16</inkml:trace>
  <inkml:trace contextRef="#ctx0" brushRef="#br0" timeOffset="67527.86">24950 736 158 0,'-14'25'145'0,"-11"3"-101"16,0 5 22-16,-2 1-5 0,-2 2 4 16,-4 1-27-16,4 0-12 0,0 0-9 15,2-6-9-15,11 0-5 0,3-6-4 0,9-3 0 16,4-3 2-16,0-6-11 15,2-4-16-15,13-3-20 0,1-5-22 16,5-1-56-16,2-9-166 0</inkml:trace>
  <inkml:trace contextRef="#ctx0" brushRef="#br0" timeOffset="68026.89">25384 665 13 0,'0'-3'96'0,"0"-4"78"15,0-1-144-15,-4 0 27 0,-2 0-19 16,-6 1-1-16,1 1 8 0,-5 4-17 0,-3 2-2 16,-2 0-12-16,-6 0 0 0,-1 12 4 15,-3 4 1-15,0 3 2 0,4 4-2 16,2-1-1-16,10 2-12 15,7-1-2-15,4-3-2 0,4 1-2 0,0 0-2 16,12 0 1-16,5-1 3 0,6 1-6 16,4-3-23-16,6-2-24 0,2-4-24 15,2-9-52-15,-4-3-96 0</inkml:trace>
  <inkml:trace contextRef="#ctx0" brushRef="#br0" timeOffset="68566.92">25539 901 42 0,'0'0'264'0,"0"0"-223"16,6-3-28-16,7-8 15 0,1-4 7 16,7-3-1-16,2-4-18 0,-3-3 0 15,5-2 3-15,-2-4-4 0,2-2 0 16,-2-4-4-16,-1-4 1 0,-1-4-5 0,2-3-5 15,-7-3 0-15,3-1-1 0,-1 4-2 16,-1 7 0-16,-3 8 1 0,-1 7 4 16,-1 8 0-16,-4 5 0 15,-3 4-1-15,-3 5 7 0,-2 4-3 0,0 0-1 16,0 1-5-16,-4 11 0 0,-9 2 3 15,-1 5-4-15,-7 3 1 0,0 4 0 16,1 3 1-16,-3 0 0 0,4 3-1 16,1-1 0-16,-1 3-3 0,5 0 4 15,1 0-2-15,3 1 0 0,4-4-2 0,4 0 3 16,2-2-2-16,0-2 2 0,2-2-1 15,10-2-1-15,7-3 1 0,1-4 2 16,7-6-3-16,2-4 2 0,8-6 1 16,13 0 1-16,2-8 0 0,6-7-2 15,-5-3-1-15,-3 0 2 0,-11-1-1 0,-12-1-1 16,-10 0-2-16,-11 1-2 15,-6 1 3-15,0-2-4 0,-13 6 5 16,-7 1-2-16,-7 7 1 0,0 6-3 16,0 0 2-16,2 4 1 0,-2 9 1 0,5 5-1 15,-1 5 3-15,0 2 4 0,5 4 2 16,3 1-3-16,13-2-4 0,2-2 0 15,4 0-1-15,13 0-1 0,12 0 2 16,10-2-4-16,19-2-1 0,8-3-8 16,8-8-38-16,1-2-39 0,-7-9-41 15,-6 0-188-15</inkml:trace>
  <inkml:trace contextRef="#ctx0" brushRef="#br0" timeOffset="69099.95">26664 134 25 0,'-6'5'88'16,"1"-4"34"-16,1 1-88 0,2 1 6 15,-2 4 0-15,0 2 0 0,2 4-8 16,2 8-11-16,0 4 5 0,0 5-11 15,8 4-5-15,5 2 2 0,-3 3-4 0,4 3-4 16,-1 3-2-16,5 5-3 0,-1 2 8 16,-5 2-4-16,1-1-2 15,-7 0 3-15,-2-4-2 0,-4 1 1 16,0-2-4-16,-10-4 0 0,-9-2 0 0,-2-4-8 15,-5-2-11-15,-3-7 9 0,4-2-17 16,2-4-1-16,2-3-28 0,9-5-24 16,-5-5-90-16</inkml:trace>
  <inkml:trace contextRef="#ctx0" brushRef="#br0" timeOffset="75927.34">21004 451 81 0,'-2'-2'54'0,"0"0"-27"16,0 0 3-16,0 0-3 0,2 0-1 0,0 0 0 15,0-1 3-15,0 2-8 0,0 0-3 16,0-2-4-16,0 2-4 16,0-3 6-16,0 2-5 0,-2-1 1 15,2-1-5-15,-2 2 4 0,0 0-2 0,-1-1-4 16,-1 0 3-16,0 1-5 0,0-1-1 15,2 2-1-15,-2-1 0 0,2 0 2 16,-2 1 0-16,2 0-3 0,0 0 0 16,-3 1 2-16,3-1-1 0,0 1-1 15,-2 0 1-15,2 0 2 0,0 0-3 0,0 0 0 16,-2 0 0-16,2 0 0 0,-2 0 0 15,2 5-2-15,-1 0 2 0,-1 3 2 16,2-1-2-16,2 1 0 16,0 1 0-16,0-1 0 0,0 1 0 15,0-1 0-15,4 1 0 0,5-2 0 0,1-2 1 16,2 0-1-16,3-3 2 0,-3-1 0 15,3-1-1-15,-3 0-1 0,-2 0-2 16,-1 0 5-16,1-1-1 0,-4-3 0 16,-2-1 5-16,3-1-3 0,-5-1 1 15,-2 0-1-15,0-2-2 0,2 0 3 0,-2 3-1 16,0-3-2-16,0 0-1 0,-2 2 2 15,-5-2-1-15,-1 0-3 0,2-1 2 16,-4 2 0-16,1 2-1 16,3 3-1-16,0 3 1 0,-2 0-1 0,-1 0-2 15,1 0 1-15,0 5 2 0,0 3 1 16,-1-2-2-16,5 4 2 0,-2 1-2 15,4-1 2-15,0 1-2 0,0 0 0 16,2 0 0-16,0 0 2 0,0 0-2 16,6-2-1-16,0 0 2 0,5-2 0 0,-1-3 0 15,6-1 0-15,1-3 1 0,0 0 1 16,-1 0-2-16,1 0-1 0,-1-7 2 15,-3-2 1-15,-3 1-2 0,-4-1 0 16,-4 0 0-16,-2-1 2 0,0 0 0 16,-6 0-1-16,-9 0 0 0,-5 2-1 15,-5 2 0-15,0 2-5 0,-2 4-14 16,9 0-33-16,3 0-42 0,3 0-55 15</inkml:trace>
  <inkml:trace contextRef="#ctx0" brushRef="#br0" timeOffset="76897.39">21355 970 0 0,'0'0'8'16,"-2"0"97"-16,2 0-59 0,0 0-22 15,0 0-6-15,0 0 0 0,0 0 18 0,0 0-7 16,0 0-11-16,0 0 0 0,0-2 4 15,0-1-4-15,0-1-4 0,-2 0 0 16,-2 0-6-16,-2 2-2 16,-2-3-4-16,-3 3 2 0,3-2-2 0,-4 2 1 15,-1 0-2-15,5 2-2 0,-6 0 7 16,1 0-2-16,3 0-2 0,-5 2 0 15,5 6 0-15,2 2 1 0,-1-2-3 16,1 3 0-16,4-1 1 0,4 1-1 16,0 0-2-16,0 0 1 0,6-2 2 0,5-1 0 15,1-2-1-15,5-1 0 0,-1 0 2 16,3-3-2-16,-1 1 0 15,-1-3 0-15,-1 0 0 0,1 0 3 0,-5-5-3 16,-1 0 2-16,-3-4 1 0,-4 0-4 16,0-1 5-16,-4-3 4 0,0 0 7 15,0-3-2-15,-4 2 1 0,-10-1-7 16,-1 0-2-16,-4 0-3 0,-3 4-2 15,-1 2-2-15,-2 2 2 0,2 6-1 16,5 1-9-16,5 0-23 0,1 8-52 16,2 0-196-16</inkml:trace>
  <inkml:trace contextRef="#ctx0" brushRef="#br0" timeOffset="80773.62">7194 1470 33 0,'4'0'91'16,"4"0"-64"-16,4 0 7 0,3 0 2 15,6 0-16-15,1 0-3 0,7 0-1 0,2 0-4 16,6 0-3-16,3 0-4 0,1 0 8 15,2 0 7-15,3 0 13 0,1 0-13 16,1 0-7-16,6 0 1 0,2 0 2 16,1 0-3-16,8 0-8 0,1 0 1 15,10 1-3-15,-3 1-1 0,1 1 0 16,-4-3 0-16,-10 1-2 0,-4 0 0 15,-8 0 0-15,-13 1 0 0,-6-1 0 16,-13 1 0-16,-10-1-4 0,-6-1-3 16,0 0 9-16,0 0 3 0,-10 0-7 0,-7 0-6 15,-7 0-3-15,-3 0-3 0,-6 0-8 16,-5 1-16-16,-9 1-25 0,-9 0-18 15,-10-2-21-15,-10 0-15 0</inkml:trace>
  <inkml:trace contextRef="#ctx0" brushRef="#br0" timeOffset="81801.67">7427 1490 14 0,'-52'0'98'0,"5"-1"-45"16,8-6-34-16,6 2 17 0,6-2-1 15,8 2-9-15,5-1 2 0,10 2 4 16,1 1-5-16,3 1-8 0,0 1-15 16,9 1-6-16,11 0 2 0,9 0-1 0,9 0 3 15,9 0 0-15,3 0-1 0,5 0 2 16,10-2 2-16,3 0 0 0,8 0 2 15,9 1 6-15,0 1-7 0,2 0-1 16,4 0-1-16,-3 3-5 0,-1 3 5 16,-8 0-2-16,-9-3-2 0,-8 3 1 0,-10-3-1 15,-5 0 1-15,-12-2-1 16,-8 0 0-16,-12-1 1 0,-11 0 1 15,-4 0 7-15,-6 0-5 0,-15-1-2 16,-6-1-3-16,-8 1-2 0,-10 1-7 0,-13 0-8 16,-8 0-8-16,-15 2-19 0,-12 2-8 15,-8 0-8-15,-5-2-4 0,1 1 26 16,1 1 29-16,5-1 13 0,0 2 3 15,4 3 17-15,2-1-5 0,6-4 28 16,19-1 5-16,20-2-13 0,19 0-16 0,19 0-1 16,10 0 3-16,0 0-10 0,17 0-18 15,11 0 8-15,20-3 3 16,22 2 1-16,9-4-1 0,18 1-1 15,13 0-6-15,7-1 3 0,7 0-4 0,0 3 2 16,-6 0-1-16,-8 2-1 0,-11 0 0 16,-8 0 1-16,-4 0 0 0,-11 0-1 15,-7 0 1-15,-10 0-2 0,-13 0 0 16,-15 0-2-16,-19 0 4 0,-7 0-1 15,-5 0 2-15,-15-4-2 0,-4 3-4 0,-10-2 0 16,-10 1-4-16,-8-1 0 0,-9 1-5 16,-12 1-4-16,-13 0-4 0,-12 1-15 15,-19 0 5-15,-12 0 4 16,-4 2 22-16,-2 3 7 0,4 2 12 0,6 2 11 16,8 2-5-16,15 0 17 0,21-4-1 15,24-1-4-15,25-3-4 0,21 0-16 16,6 0-14-16,23-1 5 0,14-2 1 15,17 0 3-15,14 0-4 0,21-2 2 16,18-5-2-16,9 3-2 0,10 1 1 0,-6 0-1 16,0 3-1-16,-11-1-2 0,-1 1-2 15,-5 0 6-15,-8 0-1 0,-4 0 0 16,-14 1-5-16,-13 4-2 0,-10-4 4 15,-15 0-3-15,-14 1 4 16,-15-2 2-16,-6 0 0 0,-4 0 4 0,-4 0 3 16,-15 0-7-16,-7-3 0 0,-10 0-2 15,-7 1 2-15,-7 1 2 0,-7 1-1 16,-12 0-2-16,-9-1 1 0,-13 0-6 15,-13 1 1-15,-7-1-9 0,-5 1 9 16,-4 0 4-16,9 0 1 0,5 0-1 0,11 4 1 16,14 2 2-16,24-2 5 0,23-1 3 15,20-1 7-15,14 1-8 0,0-1-17 16,17 1 8-16,5-2 0 0,15-1 6 15,15 0-6-15,10 0 0 0,21-1 2 16,14-5 1-16,15-1-1 0,3 2-3 16,5-1 2-16,-4 2 1 0,-8 1-1 15,-5-1-2-15,-12 1 0 0,4 1 2 16,-14-1 1-16,-7 0-4 0,-10 1 3 15,-16-3 0-15,-13 1-1 0,-19-2 0 0,-14-2 2 16,-2 3 8-16,-18-1-7 0,-9 1-1 16,-10 1 0-16,-15 3 0 0,-10 0-2 15,-12 1-2-15,-11 0 0 0,-12 0 2 16,-13 0-3-16,-10 0 0 0,-4 0 3 15,4 0 4-15,11 0 3 0,18 2 11 16,20 2-4-16,24 1-6 0,22 2-2 16,17 1-5-16,8 2-8 0,6 4-15 15,11-6-56-15,3-3-160 0</inkml:trace>
  <inkml:trace contextRef="#ctx0" brushRef="#br0" timeOffset="87418">24975 3034 8 0,'0'0'157'0,"0"0"-87"16,0-1-37-16,0-1 3 0,0 1-1 15,0-1-8-15,0 2-11 16,0-3-2-16,0 3-3 0,0 0-4 0,0 0-8 15,0 0 6-15,0 0 1 0,0 0 0 16,-2 0 0-16,2 0 0 0,-2 0 1 16,2 0 0-16,0 0 1 0,-2-1 0 15,2 1 3-15,-2-1 1 0,2 0-4 16,0 0 2-16,-2-1-4 0,2 2 3 0,0 0-5 15,0 0 2-15,0 0-1 0,0 0-3 16,0 0 0-16,0 0 2 16,0 0 2-16,-2 0-4 0,2 0 0 15,-5 0 0-15,3 0 0 0,0 0-2 0,0 0 0 16,2 0 0-16,-2 0 1 0,0 0-2 15,2 0 1-15,0 0 0 0,0 0 2 16,0 0-2-16,0 0 0 0,0 0 2 16,0-1 0-16,0-6 1 0,4-5-4 15,4-1 2-15,3-4 1 0,5-5-3 0,3-4 0 16,6-5 2-16,-2-4 1 0,1-4-3 15,1-4 0-15,2-6 1 0,2 1 2 16,-4-3-4-16,2 0 1 16,-3 1 2-16,-3 1 0 0,4 3-2 0,-2 6-1 15,-3 7 3-15,-1 7 0 0,-3 8-2 16,-3 4 0-16,-5 5 2 0,-4 3 1 15,0 3-3-15,1 2-1 0,-5 1 1 16,2 0 1-16,0 4-2 0,-2 9 4 16,2 3-4-16,0 5 4 0,0 5-2 15,0 5-1-15,2 7 2 0,0 3 1 0,0 6-2 16,3 3 1-16,-3 1 1 0,0 1 2 15,0-3-3-15,2-2 0 0,-4-3 0 16,6-2 4-16,-1-3-4 16,-3-3 3-16,4-3-1 0,0-6-2 0,1-1-1 15,-1-4 0-15,0-1 2 0,2-3 0 16,-3-1-2-16,3-3 0 0,-2-4 1 15,1-1-1-15,-1-2 0 0,0-1-7 16,0-3-4-16,-4-2-8 0,3 0-11 16,-3-1-7-16,0 0-4 0,-2 0-9 0,0-6-27 15,0-4-49-15,-2-4-68 0</inkml:trace>
  <inkml:trace contextRef="#ctx0" brushRef="#br0" timeOffset="89023.09">25246 2856 1 0,'0'0'2'0,"-2"0"32"0,0 0 5 16,2 0-24-16,0 0-3 0,0 0-9 15,0 0 2-15,0 0 6 0,0 0 12 16,0 0 2-16,-2 0-4 0,-1 0-12 15,-1-1 0-15,0-1-2 0,0 1 5 0,-2-1 8 16,0-1 1-16,2 1 1 16,-5-1 0-16,3 0-1 0,-2-2 4 15,0 2-4-15,-1-1 6 0,3 0 3 16,0 3-4-16,0-2-3 0,6 3-2 0,-4 0 0 15,4 0-5-15,0 0-4 0,0 0-9 16,4 1 0-16,12 3 6 0,9 2 1 16,10-4-1-16,9 0-3 0,3-2-1 15,3 0-3-15,-1 0 1 0,-5 0-1 16,-9 0-3-16,-2 7-3 0,-8-1-13 0,-7 0-8 15,-1-1-17-15,-7 1-27 0,-6-4-27 16,-4-2-101-16</inkml:trace>
  <inkml:trace contextRef="#ctx0" brushRef="#br0" timeOffset="89340.1">25829 2797 64 0,'2'0'262'0,"-2"0"-225"0,0 0 1 15,0 0-19-15,-9 12 1 0,1 3 8 16,-2 5-8-16,2 2-6 16,1 2-5-16,5-1-3 0,2 1-3 15,0-7 5-15,0-1 0 0,9-8 2 0,1-2-1 16,4-3 3-16,1-3-1 0,3 0 1 15,3-8-1-15,0-8-2 0,2 0-2 16,-5-3-1-16,3 0 2 0,-5 0-3 16,1 1-3-16,-7 2 0 0,-6 2 2 15,-2 0-1-15,-2 4-3 0,0 1 0 0,0 4 1 16,0 2-8-16,0 1-11 0,0 2-5 15,0 0-18-15,0 1-22 0,5 10-4 16,1 0-36-16,-2-1-110 16</inkml:trace>
  <inkml:trace contextRef="#ctx0" brushRef="#br0" timeOffset="90747.19">26149 2948 21 0,'-2'0'206'15,"-4"0"-171"-15,6 0 1 0,0-2 7 16,0-1-12-16,0 0-5 0,6-3-9 16,8 0-7-16,5-4 2 0,4 0-2 15,2-5 3-15,1-1-3 0,-1-5 4 16,0 0-2-16,-6 3 4 0,-3-1-2 15,-5 2-2-15,-7-2-2 0,-2 4-1 16,-2 0-4-16,-4 5-1 0,-9 2 1 0,-1 4-4 16,-5 4 1-16,-4 0-4 0,1 7 0 15,-1 6 3-15,4 4-2 0,5 3 2 16,1 4-3-16,5 3 3 0,4-1-1 15,4 4-2-15,0-4-1 0,6 1 3 16,9-5-2-16,5-5-3 0,5-4-1 16,6-6 4-16,4-3 3 0,3-4-1 15,1 0-1-15,-2-2 2 0,0-10-1 16,3 1 0-16,-7-3 0 0,2 0 1 15,-6 1 0-15,0 2-1 0,-7 1 2 0,-7 3 1 16,-7 5-2-16,-6 2-2 0,-2 0 1 16,0 0 0-16,0 5-2 0,-2 7-1 15,-4 1 5-15,-2 3-1 0,-1-2-1 16,1 1-3-16,2-4 2 0,0-1 2 15,6-1-1-15,-2-4-2 0,0-1 3 16,2-3 2-16,-2-1-2 0,-1 0 0 16,3 0 1-16,0 0 3 0,0-9-5 15,0-1-2-15,3-5 1 0,5 1 3 16,0-5-3-16,4 2 0 0,1-1-1 15,1 1 4-15,1 2-4 0,1-1-2 0,3 4 0 16,2 2-1-16,-3 4-4 0,1 3 0 16,-3 2-1-16,1 1 7 0,-1 0-1 15,-1 0 0-15,-3 0 3 0,1 0 2 16,-5 0-2-16,0 0 2 0,-4-2-2 15,1-2 4-15,1 1 0 0,-4-3-2 0,2 0 2 16,-4-1 2-16,0 1 4 16,0 1-1-16,0 0 0 0,-4 2-2 15,-7-2 1-15,3 5-3 0,-2 0 1 16,-5 0-2-16,1 0 1 0,-1 9-2 0,-1 4 1 15,3 4 1-15,1 1-4 0,2 2 2 16,4-2 0-16,-1 2 0 0,3-5-2 16,4 1 0-16,0-3 0 0,4-1 0 15,9-5 0-15,-1-1-2 0,5-4 1 16,3-2 0-16,1 0-3 0,2-2-5 0,0-6-2 15,-1-2-5-15,-1-1 3 0,-2 2 5 16,-7 0-13-16,-4 4 7 16,-4 2-3-16,-2 0 6 0,-2 1 2 15,0 2 4-15,0 0 2 0,0 0 1 0,0 0 1 16,0 0-7-16,0 0-3 0,0 2 1 15,0 3 1-15,2 1 2 0,7-3 3 16,5 0 3-16,5 0 1 0,-1-3 1 16,7 0 0-16,0 0 1 0,2 0-2 15,-4-4 0-15,-1 0 0 0,-5-1 0 0,-7-1 0 16,-4 2 1-16,-6-1-2 0,0 1 1 15,0 0 1-15,0 0 1 0,-4 2-2 16,-4 1-1-16,-4 1 1 16,-7 0 3-16,7 0-3 0,-1 2 0 0,5 5 1 15,2-2 2-15,4-1-3 0,2 0-3 16,0-1 3-16,6 1 1 0,2-2-2 15,5 0 0-15,1-2 1 0,-2 0 0 16,3 0 1-16,-7 0-2 0,0 0 2 16,-1 0-2-16,-1 2 2 0,-2 3-2 0,2 2 1 15,0 3 4-15,3 3 2 0,3 6 15 16,-2 3-7-16,1 3-12 0,-3 4 0 15,-2 1 0-15,-4 2-1 16,-2 0 2-16,0 1-2 0,-2-3 1 16,-10-2 1-16,-5-2 0 0,1-6 0 0,-3-1-3 15,3-3 9-15,1-1 2 0,1-3-4 16,1-5 4-16,3-2-3 0,4-5 1 15,-1 0-1-15,1 0-3 0,6 0-1 16,0-2-1-16,2-5-5 0,11-2-4 16,7-3 4-16,5-4-2 0,2 0-2 0,6-3-1 15,2-1-2-15,7-2 4 0,-1-3-1 16,11-4 3-16,-1-3 2 0,3-3 1 15,6-3-2-15,0-4 2 0,0-2 1 16,2-5 1-16,-4-3 0 0,-4-4-2 16,-7 2 12-16,-10 3-8 0,-14 6-2 15,-13 8 5-15,-10 6 5 0,-4 5 4 16,-16 7-3-16,-13 4-3 0,-9 7 2 15,-5 7-5-15,-7 1-3 0,-4 9-2 16,4 11 11-16,5 7 10 0,9 3-1 0,7 7-7 16,6 4-2-16,11 4-5 0,8-5-5 15,8 0 0-15,12-4 0 0,15-6-3 16,16 0 1-16,15-11 2 0,19-6 0 15,14-6-2-15,18-7-10 0,11 0-22 16,2-9-25-16,-4-7-60 0,-21-8-280 16</inkml:trace>
  <inkml:trace contextRef="#ctx0" brushRef="#br0" timeOffset="91707.24">28675 2523 247 0,'2'-7'37'0,"0"1"11"16,0 0-12-16,4 2-2 0,-6-3 5 0,5 4-14 15,-1 1-4-15,-2 0-4 0,2 2-8 16,-2 0-4-16,2 0-1 0,-4 10 5 15,4 7-1-15,-4 7-1 0,0 10 4 16,0 6-5-16,0 5-1 0,0 3-3 16,0-2 4-16,0-1 7 0,0-8-10 15,11-6-3-15,-3-5 3 0,2-10-1 16,5-3 4-16,-1-8 0 0,5-5 5 15,-5 0 3-15,7-5 0 0,-2-10 0 16,5-8-1-16,-1-4-2 0,-2-6-4 0,6 1-2 16,-11-3 2-16,1 0 0 0,-5 3-2 15,-2 0-4-15,-3 3 3 0,-3 0-4 16,0 3 0-16,-2 1 2 0,2 3-4 15,0 2 2-15,0 4-3 0,1 3-8 16,1 4-6-16,6 6-13 0,-2 3-16 16,1 3 1-16,3 11-12 0,-5 5-22 15,-3 0-43-15,-2 0-117 0</inkml:trace>
  <inkml:trace contextRef="#ctx0" brushRef="#br0" timeOffset="92023.26">29337 2713 80 0,'0'-10'208'0,"0"1"-122"16,-5-1-41-16,-5 2-2 0,-2 0-19 16,-3 2-1-16,-1 1 0 0,-3 4-10 15,-2 1 6-15,9 0-11 0,-2 12-3 16,-3 5-4-16,7 2 0 0,-1 3-1 15,7 2 0-15,4-2 0 0,0 3 1 0,15-3-3 16,3 0 2-16,3-6 3 0,4-4 0 16,4-4-4-16,0-5 4 0,0-3 0 15,2 0-2-15,-7-8-1 0,3-5 4 16,-6-3-1-16,-2 1-1 0,-7-2 2 15,-2 0 0-15,-4 0-1 0,-6 1 3 0,0 0-4 16,0 1-2-16,-6 3 2 16,0 3-6-16,2 3-12 0,0 6-14 15,2 0-24-15,2 0-68 0,0 6-59 16</inkml:trace>
  <inkml:trace contextRef="#ctx0" brushRef="#br0" timeOffset="93303.33">29667 2784 130 0,'23'-24'175'0,"2"-4"-135"0,-2-6-5 16,1 1-1-16,1-2-9 16,-6-2 9-16,-1 0-8 0,1 0-12 15,-5 2-2-15,-1 0-6 0,-3 2-5 0,-2 2 0 16,-3 6 1-16,-5 7 2 0,0 7-2 15,0 6 1-15,0 5-1 0,0 0-6 16,-9 11-10-16,-5 11 14 0,-5 9 0 16,-1 7 1-16,-3 7 1 0,4 4-3 15,1 5 0-15,-1 1 0 0,5-1-11 16,7-4-7-16,7-10 2 0,2-6 3 0,15-7 11 15,4-7 2-15,6-4 1 0,-1-5 5 16,-1-5-3-16,0-6 0 16,-4 0 4-16,1-14 5 0,-1-6 0 15,2-4-5-15,-5-3-2 0,-1-2 3 0,0-4-1 16,-9 1 4-16,2-4-1 0,-2-1 1 15,1-1-3-15,-1-1-1 0,-4 0-5 16,0-3 2-16,2 2-2 0,-1-1-1 16,1 2 0-16,2 3 1 0,-2 6-1 15,0 7-2-15,1 7 1 0,-1 9 0 0,-4 3 0 16,-2 4-1-16,0 0-2 0,0 0-7 15,0 7 3-15,0 8 6 0,-2 8 2 16,-4 6-1-16,-3 8-3 16,-1 5-8-16,2 5 0 0,2 3 3 0,1 0 1 15,1 0 5-15,2-5 1 0,0-3 2 16,0-4 1-16,0-5-1 0,-2-7 4 15,0-4 1-15,2-5 4 0,0-6 0 16,0-3 2-16,-1-5 1 0,1-3 0 16,2 0 2-16,-2-1-1 0,2-6-4 0,0-5-5 15,0-2-5-15,9-3-4 0,1-1 4 16,9 0-4-16,-1 1 0 0,5 5-3 15,-5 4-4-15,3 5-2 0,0 1 1 16,-3 2 1-16,3 0 5 0,0 0-3 16,-1 0 5-16,3 0 0 0,4 0 5 15,0 0 4-15,-4 0-5 0,-9-2 1 16,-6-2 5-16,-3 1 1 0,-5-1 10 15,0-1 0-15,-5 2-4 0,-7-1-6 16,-11 4-1-16,-4 0 0 0,-2 0 0 0,-2 10 1 16,5 4-7-16,3 0 5 0,8 3-2 15,5-2-3-15,4 1-3 0,6 0 4 16,0-1-3-16,0 1-7 0,12-5-10 15,3 0-5-15,1-3-6 0,5-2-12 16,0 1-9-16,-1-1-2 0,9-2 27 16,-2 0 29-16,2-3-50 0,-6-1 8 15,-5 0 38-15,1 0 2 0,-3-5-2 16,1-2 5-16,-5-5 18 0,3-1 12 15,-3-1-3-15,-1 0-2 0,-3 1-4 0,-4 0-8 16,0 4-4-16,-4 3-3 0,0 0 0 16,0 3-2-16,0 2-3 0,0 1-3 15,0 0-6-15,-2 2-3 0,-2 5 3 16,4 1 1-16,-2 1 1 0,2-2-12 15,0-2-6-15,2-1 4 0,8 2 13 0,1-5 3 16,9 3 4-16,1-4 11 16,-2 0-13-16,-1 0 1 0,-3-3 5 15,-3-1 10-15,-4-3-5 0,1 3 5 16,-7 4-2-16,0-2-3 0,-2 2-1 15,0 0-6-15,0 0-9 0,0 5 5 0,0 9 10 16,0 5-3-16,0 5-4 0,0 3 2 16,0 3 2-16,0 1 12 0,0 2-14 15,-4 1-5-15,-13-1 4 0,-2 1-1 16,-3-6-1-16,-1-4 0 0,2-4 2 15,3-7-5-15,1-4 1 0,3-5 2 16,3-2-1-16,3-1 1 0,4-1-1 16,4 0 1-16,0 0-1 0,4-6-2 15,13-5-5-15,14-5 3 0,8-2 2 16,4-5-2-16,7 0 0 0,0-3-2 0,7-2 1 15,5-3-2-15,5-5 2 0,3-6-1 16,-4-6-1-16,0-6 2 0,-4-7 4 16,-8-1-2-16,-7-3 3 0,-9 1-2 15,-11 6 0-15,-11 8 4 0,-8 12 1 16,-8 7 4-16,-10 11 21 0,-21 4-8 0,-4 11-3 15,-9 4-4-15,1 1 2 0,2 14 9 16,3 11-5-16,5 10-8 16,4 5-8-16,9 11-1 0,7 2-3 15,11 5-1-15,2 5-1 0,15 0-3 0,14 2-9 16,10-4-21-16,11-5-17 0,16-2 5 15,10-10-25-15,3-6-67 0,-9-12-199 16</inkml:trace>
  <inkml:trace contextRef="#ctx0" brushRef="#br0" timeOffset="94036.37">28404 3742 209 0,'-4'0'193'0,"2"0"-133"16,0 0-6-16,2 0-20 0,0 0-6 16,0 0-3-16,6 0-16 0,11 0-5 15,8 0 3-15,8 0-2 16,6 0 0-16,6 2-4 0,1 3 3 0,-1 0-1 15,-3 1-3-15,-7 0 0 0,-6 5-2 16,-4-1-12-16,-7 0-15 0,-3-1-12 16,-5 0-19-16,-4-2-34 0,-6-7-60 15</inkml:trace>
  <inkml:trace contextRef="#ctx0" brushRef="#br0" timeOffset="94199.38">28458 3915 193 0,'12'1'307'0,"9"1"-304"0,10-1 20 0,10 1 1 15,7-2-3-15,6 0-2 16,10 0-11-16,4 0-5 0,4 0-1 16,5 0-3-16,-5 0 1 0,-1 0-32 15,-7 0-58-15,-4 4-133 0</inkml:trace>
  <inkml:trace contextRef="#ctx0" brushRef="#br0" timeOffset="97375.56">9777 7454 39 0,'0'1'-32'0,"0"-1"204"0,0 0-138 0,0 0-13 16,-2 0 2-16,-4 0-4 0,0 0 0 15,2 0 0-15,-2 1 2 16,-1 0-5-16,3-1 1 0,0 0-6 15,2 0-1-15,0 2 8 0,-2-2 0 0,0 1-3 16,-2 2-4-16,-1-2 1 0,3 4-4 16,-2 1 0-16,0 2-4 0,2 4 1 15,-2 2-1-15,1 3 0 0,3 5 0 16,-4 4 0-16,4 5-2 0,-4 2 6 15,6-1-2-15,0 1 2 0,0 1-3 16,0 5 1-16,0 3 1 0,6-1-2 0,-4 4 2 16,0 0-2-16,0 2-1 0,2 3 0 15,1-2 1-15,-1-2-4 16,2 2 1-16,0-2 3 0,0 0-2 15,-2-6 2-15,3-3 1 0,-1-3-4 0,-2-2 1 16,0 6 0-16,-4 2 1 0,0 2 8 16,0 0 14-16,0-4-21 0,0-3-3 15,0-1 3-15,0 4-3 0,0-1 2 16,0 2-2-16,2 3 4 0,2 0-4 15,-2 2 4-15,0 0-2 0,3-2 3 0,-3-1-4 16,2 0 0-16,-2 1-2 0,2-3 4 16,-4-1-1-16,0-4-3 0,0-2 0 15,0-3 3-15,0 0-2 16,0-2-2-16,0-1 1 0,0-2 2 0,0 3-2 15,0-5 6-15,0 3-10 0,0-1 3 16,2-3 0-16,-2 3-3 0,0 0 4 16,0 1 1-16,2 1-1 0,-2-1-2 15,0 1 1-15,0 1 2 0,0 2-1 16,0-2-2-16,0-1 1 0,0 2 1 0,0-4 0 15,0 3-2-15,0-3 1 0,0-1 2 16,-2-4-1-16,2-1-3 0,0-3 2 16,-2-3 2-16,2 1-2 0,0-4-1 15,0 1 1-15,0-3 2 0,0-1-2 16,0 1-1-16,0-2 1 0,0 0 2 15,0-2-2-15,0 1-1 0,0-1 2 16,0 1 1-16,0 1-2 0,-2-1 0 16,-4 2-1-16,4-3 4 0,-3 2-5 15,1-2 2-15,4 1 0 0,0 0 3 0,-4-2-4 16,4 1-2-16,-2-3 4 0,2 0-8 15,0 0-14-15,6 0-11 0,5-19-11 16,5-7-29-16,3-13-52 0,-9-8-174 16</inkml:trace>
  <inkml:trace contextRef="#ctx0" brushRef="#br0" timeOffset="98728.64">9517 7571 3 0,'0'6'16'0,"0"-4"109"16,2-2-62-16,-2 0-29 0,0 0 15 16,0 0 1-16,0 0-2 0,0 0-17 0,0-8-8 15,2-2-3-15,4-3-6 0,-2-4 0 16,9-2 0-16,-3-4-2 0,7-1-3 15,1-2-1-15,5-3 4 0,-4 2-6 16,1-2 2-16,-1 4 1 0,-5 3-2 16,1 6-2-16,-7 8-2 0,0 2-3 15,-1 6 2-15,-3 0-2 0,4 6-2 16,-6 8 3-16,4 10 2 0,3 5-2 15,-3 5-1-15,2 3 1 0,2 3 0 16,3 2-2-16,1 1-5 0,5-1 5 0,4-3-4 16,1-6-22-16,5-5-19 0,7-3-14 15,-3-7-36-15,-2-6-115 0</inkml:trace>
  <inkml:trace contextRef="#ctx0" brushRef="#br0" timeOffset="100478.74">9978 10176 35 0,'4'0'19'0,"0"0"130"0,2-2-120 0,-1-4 4 15,1 1 5-15,0-1-15 0,2 2 1 16,1 0 1-16,-3 0-12 0,0 2 2 16,4 1-2-16,1 1 0 0,-1-1-5 15,6 0 2-15,-1-1 2 0,8 0-5 16,-1-1 0-16,3 0 0 0,4 1-3 15,6 0 1-15,0-2-2 0,7 4 0 16,1-1-5-16,1 1 4 0,-5 0-4 0,4 0 2 16,1 0 2-16,1 0-2 0,7 1-3 15,8-1 6-15,2 0-6 0,2 0 4 16,0-1-2-16,2-2 4 0,0-5-6 15,9 3 6-15,5-3-5 0,7 1 1 16,4-2 2-16,10 0 1 0,5-1-4 0,7-1 2 16,5 1 2-16,2-2 0 15,6 2-2-15,5-1 2 0,3 0 0 16,0 0-1-16,-1 0-1 0,-1 1 0 15,-2-3 1-15,0 3 0 0,7-2-3 0,1 1 2 16,5 1 2-16,-3 1-2 0,3 1-1 16,0 1 1-16,3 2 1 0,1-1-1 15,-2 3-2-15,-7 0 2 0,-3 1 2 16,-1 2-1-16,3 0-3 0,5 0 2 15,1 0 2-15,-1 0-2 0,5 0-2 0,-6 0 2 16,1-1 3-16,-3-3-4 0,-3 4 0 16,-5 0 1-16,-7 0 1 15,0 0-1-15,0 0-1 0,4 0 1 16,0 0 2-16,0 0-2 0,0 5-1 15,-2-4 1-15,-4 1 2 0,0-1-2 0,-2 0-2 16,-2-1 2-16,-2 1 2 0,-5-1-2 16,1 0-2-16,0 0 3 0,-1-1-1 15,5-3 0-15,2-2 1 0,6 2-1 16,-2 0 6-16,-4-2-1 0,2 3-5 15,-3-1 3-15,-3 1 2 0,4 0-3 0,-4-1-1 16,-1-1 1-16,-1 0 0 0,-2-3-1 16,-3 0-1-16,3-1 1 15,-1 0 1-15,3 2-2 0,-1-1-1 16,1 1 2-16,-2 0 0 0,-3 1 0 0,5 1-1 15,-1-2-1-15,-1 3 3 0,4-3-2 16,-3 3-1-16,-1-2 1 0,-1 1 2 16,-3 1-2-16,-1-1-1 0,5 0 1 15,1 1 2-15,3 0-2 0,2-1 0 16,0-1 0-16,-3 1 2 0,-5-2-2 0,-3 3-1 15,-6-2 3-15,-4 2-1 0,1-2-3 16,-6 1 4-16,6-1 4 0,-8 0 1 16,3 2-7-16,-4-3 2 15,4 2 1-15,-2-2 0 0,4-2-1 0,2 2-1 16,2-2 1-16,-4 0 4 0,-6 0-2 15,0 1-3-15,-11-2 5 0,-3 1 1 16,-9 3 0-16,-10-2 0 0,-11 2-4 16,-10 3 1-16,-12 1-3 0,-9 2-2 15,-10 0 2-15,-2 0 2 0,-8 0 0 0,-9 0-5 16,-1 3-1-16,1 2-11 0,-1-2-20 15,-3-3-37-15,-4 0-108 16</inkml:trace>
  <inkml:trace contextRef="#ctx0" brushRef="#br0" timeOffset="103025.89">10722 9997 2 0,'-4'0'170'0,"2"-1"-142"0,0-1-4 16,0-1 16-16,0 2-18 0,0 0-1 16,2 1-3-16,0-3-4 15,0 3-3-15,0-3 2 0,-4 1-1 16,1-1 1-16,-1-1 7 0,4 2 2 0,0-2-2 15,0 4-4-15,0-2-1 0,-4 0-3 16,2 0-5-16,0-2-1 0,2 1-4 16,0-2 2-16,0 0-3 0,0-3-1 15,0-1 0-15,0-2 2 0,-2-2-1 16,0 1-2-16,-2-2 2 0,0 0 2 0,-3-2-2 15,1-1 4-15,0-1-1 0,-2-3 0 16,2 0-3-16,-1-2 0 0,-3 0 0 16,4-1 2-16,-2 2-3 15,3-2 0-15,1-1 1 0,4 3 2 0,0-2-2 16,0 3-2-16,0 2 0 0,0 0 4 15,0-2-4-15,7-1 1 0,-5 2 2 16,-2 0-3-16,0 3 2 0,0-3-8 16,0-2 12-16,0-3-4 0,0 1 0 15,0 2-1-15,-5 0 0 0,1 4 2 0,-2-3-2 16,0 1-1-16,0 1 1 0,0-1 1 15,3 2 0-15,-3 1-1 0,4-2 1 16,2-1 0-16,-2-1-1 0,0 1 0 16,-2 4 0-16,4 3 2 0,-2 0 3 15,0 1-5-15,2 0 3 0,0 2-2 16,0 0 2-16,-2 2-1 0,2-2 3 15,0 1-5-15,0-1 3 0,0-3-2 16,6 0-1-16,-2-1 1 0,0 4-1 16,-4 1 2-16,0-1-2 0,2 1 2 15,-2-4-2-15,0-2 0 0,0-3-1 0,0 2 2 16,0-1 0-16,0-3-1 0,0 1 0 15,0-4 0-15,0 5 0 0,0 3 0 16,-2 4 0-16,-2 2 1 0,4 0 0 16,-4 3-1-16,2-3-1 0,-2 3 2 15,2 0-2-15,2-1 2 0,0 1-1 16,0-3 0-16,0 0-1 0,0-3 2 15,0 2-3-15,0 2 3 0,0-1 0 16,0 0-3-16,0 0 2 0,0-1 1 16,0 0-1-16,0-1-1 0,0-1 1 0,0 0 1 15,0-1 0-15,0-4-3 0,0 1 1 16,0 2 3-16,0 1-1 0,0 2-3 15,0-2 2-15,0 2 1 0,0-1 0 16,0 3-3-16,0-1 2 0,0 2 1 16,0 0-1-16,0-3-2 0,2 0 2 15,0-1 2-15,2-2-2 0,-4-2-1 16,0 0 1-16,0-2 1 0,0 1-1 15,0 3-1-15,0 0 1 0,-4 5 1 16,2 0-1-16,0 2-1 0,2 3 1 0,-2-1 2 16,2 4-3-16,0-3 0 0,0 3 0 15,0-2 1-15,0 2-3 0,0 0 0 16,0-1 0-16,0 0 3 0,-2-2-1 15,-1 1 1-15,-1 1-3 0,4-2 1 16,-2 2-3-16,-2 0-5 0,2 1 2 0,2 1-2 16,-2 0-7-16,2 0-18 15,-2 0-13-15,2 1-10 0,-4 3-22 16,2 0-44-16</inkml:trace>
  <inkml:trace contextRef="#ctx0" brushRef="#br0" timeOffset="105503.03">10608 8311 0 0,'0'0'0'0,"0"0"41"0,0 0 83 0,-2-5-114 16,0-1 20-16,2-1 5 0,0-3-15 15,-2 3 2-15,2-4 2 0,0 0-5 16,0 0-3-16,-2-4 6 15,0 1-9-15,0-3 4 0,0 0-6 0,-2-1 8 16,0-2-1-16,0 0-7 0,-1-5-3 0,3 1-3 16,-4-2-1-16,2 2 0 15,0-1 1-15,-2 2-3 0,2-1-2 16,-3 3 1-16,3 2-2 0,0 0 2 15,2 4 0-15,-2 1-1 0,0 2 0 0,4 1 0 16,-2 1 1-16,2 1-1 0,0 0-1 16,0 1 1-16,0 0 1 0,0 2 0 15,0-1-1-15,0 0 1 0,0 1 0 16,0-2 0-16,0 3-2 0,0-1 2 15,0 0 0-15,2-3-1 0,-2 0-1 0,2-1 1 16,0-2 1-16,0 4-1 0,-2 0 0 16,0 1 0-16,0 3 2 15,0 0-2-15,0 0 0 0,0 3 5 16,0 0-3-16,0 1 1 0,0 0-3 0,0 0 0 15,0 0 2-15,0 0-1 0,0 0-3 16,0 0 1-16,0 0 1 0,0 0 0 16,0 2-1-16,0 1 1 0,0-1 1 15,2-1-2-15,0 2-1 0,2-2 2 16,0 1 2-16,1 0-2 0,-1-2-3 0,0 0 4 15,0 0 2-15,0 0-3 0,2 0-1 16,3 0 1-16,-1 0 1 0,2 0-1 16,5 0 0-16,1-2 0 15,5-1 0-15,-1 0 1 0,3 1-2 0,-2-2 1 16,2 0 1-16,1 0-1 0,1-1 0 15,0 2 0-15,0 0 1 0,-4 2-1 16,-3 1-1-16,-3 0 1 0,-1 0 1 16,1 0-1-16,-1 0-1 0,3-1 1 15,-1 1 1-15,1 0-1 0,1 0-1 0,-1 0 1 16,1 0 1-16,3 0-1 0,-2 0-1 15,3 0 1-15,3 0 2 16,4 0-2-16,-2 0 0 0,-2-4 2 0,-5 1-1 16,-1 1 0-16,-2 2-1 0,-5 0 0 15,-2 0 2-15,1 0-2 0,-3-1-1 16,0 1 2-16,-2 0 1 0,5 0-3 15,-5 0 0-15,4 0 2 0,1 0 0 16,-3 0-2-16,6 0 0 0,-1 0 3 16,3 0-1-16,3-1-1 0,-3-5 0 15,1 1 1-15,0-1-1 0,-1 2 0 0,-4 0 0 16,1 2 0-16,-3-2 2 15,-2 3-3-15,-1-2 0 0,1 2 2 0,-2 0 0 16,-2-2-2-16,0 3 0 16,1 0 2-16,-3 0 0 0,2-1-2 0,0 1 0 15,4-1 2-15,0-1 1 0,3 2-2 16,5-2-1-16,-1-2 4 0,-1 1-3 15,3-2 1-15,1 0-1 0,1 1 3 16,4-1 0-16,-3-1-2 0,-1 2 1 16,0-2-2-16,-9 4 1 0,-2 1-1 0,-4 1-1 15,0 0 1-15,-1 0 1 0,-1 0-1 16,4 0 0-16,-2 0 0 15,0 0 1-15,4 0-1 0,3 0 0 16,1 0 2-16,0-1-2 0,3-1 0 0,1-4-1 16,7 2 2-16,-2-3-1 0,0 3 1 15,-1 1-1-15,-1-1-1 0,-3 4 1 16,-3-1 0-16,-3 1 1 0,-2 0-2 15,-3 0 1-15,-3 0 1 0,0 0-2 16,-2 0 2-16,0 4-2 0,0-1 2 0,0-2-2 16,2-1 2-16,-2 0 0 0,0 1-2 15,2 1 0-15,0-2 2 0,2 0-1 16,2 0 0-16,2 0 0 15,1 0 1-15,-1 0 0 0,0 0-2 0,1 0 0 16,-3 0 2-16,2 0 0 0,2 0-2 0,1 0 1 16,3-2 1-16,3-2 0 15,-5-4-2-15,5 4 2 0,-1-5 0 16,5 2-1-16,-1 1 0 0,3-2 0 15,2 4 1-15,-2 0 0 0,-3 1-2 0,-3 2 0 16,-3 1 2-16,-5 0 0 0,-3 0-2 16,-2 0 0-16,-2 0 2 0,-2 0-1 15,0 0-1-15,0 0 1 0,0 0 2 16,0 0-2-16,4 0-1 0,7 0 1 15,3-2 1-15,9-2-1 0,6-3 0 16,8-3 0-16,4 2 3 0,1-2 1 16,-7 1-4-16,-2 5 0 0,-8 0-1 15,-5 3 1-15,-9 1 0 0,-5 0-1 16,-2 0 2-16,-4 0-1 0,0 0 0 15,0 0 1-15,0 0 0 0,0 0 1 0,0 0-2 16,0 0 0-16,0 2 0 0,0 1-2 16,2 0 1-16,2-2 1 0,2 0 2 15,3-1-1-15,1 0-2 0,-4 0 0 16,-4 1 2-16,0-1-1 0,0 1 0 15,-2-1-1-15,0 0 2 0,2 0 0 16,1 0-3-16,-1 1 2 0,2-1 1 16,2 0 0-16,-2 0-1 0,4 0 0 15,3 0 1-15,3-4 0 0,3 0-2 16,3-2 2-16,3 1-1 0,-4 0 0 0,-3 3-1 15,-5 1 1-15,-5 1 1 0,-4 0-2 16,-2 0 0-16,0 0 0 0,0 0 2 16,2 0 0-16,-2 0-2 0,2 0 0 15,0 0 1-15,-2 0 1 0,4 0-1 16,-2 0 0-16,2 0 1 0,-4 0 0 15,2 0-2-15,-2 0 0 0,0 0 2 16,0 1-2-16,0 4-6 0,0 3-15 16,-6 1-24-16,-4-4-39 0,-2 0-95 15</inkml:trace>
  <inkml:trace contextRef="#ctx0" brushRef="#br0" timeOffset="107110.12">12994 7433 7 0,'-2'3'19'0,"2"1"26"16,0-4 79-16,0 2-96 0,0 1 13 15,0 2 5-15,0 2-7 0,0 2-4 16,0 5-11-16,0 3 9 0,-2 4-8 15,-2 3 1-15,2 3-7 0,-5 5-2 16,3-1-2-16,-2 4-5 0,-2 0 0 16,2 4-4-16,-1 0-5 0,3-1 3 0,0 1-1 15,2-1-3-15,0 2 1 0,2-2 3 16,0 0-2-16,0-2-3 15,0-3 2-15,8-1 7 0,-2-2-2 16,1 1-7-16,-1 1 2 0,2 1 2 0,0-1 3 16,3 1-4-16,-3-1-1 0,-4 2 2 15,0 3-1-15,-4-3-2 0,0 2 1 16,0-2 1-16,0 1-2 0,0 1 0 15,0-3 2-15,0-3 0 0,2-2-3 16,5-1 1-16,-5 3 1 0,4-1-2 0,-4 0 1 16,4-3 2-16,-6 0-3 0,4-2 2 15,0 5-1-15,0-4-1 0,3 0 2 16,-5-2 1-16,2 0-3 15,-2 3 0-15,0 0 3 0,2 3 0 0,-2-3-2 16,-2 1-3-16,2 1 3 0,-2 0 1 16,2 0-2-16,0-6 0 0,0 0 1 15,3-4 0-15,-1-1 0 0,-2-1-1 16,2-6 1-16,-2 1 1 0,2-5-1 15,2 1-1-15,-4-1 1 0,7 1 1 0,-3 1-1 16,2 1-2-16,-2 1 4 0,-2-1-1 16,1-3-2-16,-3-3 0 0,-2 2 2 15,0-1 0-15,0 2-1 0,0 3-1 16,0-1 3-16,0-1 0 0,0 2 7 15,0-3-14-15,0 5 3 0,0 2 2 16,0 0-1-16,0-1 0 0,4-3 6 16,-2-3-4-16,2-3-2 0,-4 0 1 15,0-2 1-15,0 2 0 0,0 0-1 16,0 1 0-16,0 4 0 0,0 1 1 0,-2 2 0 15,-4-2-2-15,4 5 3 0,0-1-2 16,0 1-2-16,-1-2 2 0,3-2 1 16,0-3-1-16,0-3-1 0,0-1 0 15,0-1 2-15,0-1 0 0,0-1-2 16,0 2 0-16,0-2 3 0,-2 4-1 15,2 1-3-15,-4 2 2 0,4 0 1 16,-4 1 0-16,4 2-3 0,0-4 2 16,0-1-1-16,0 0 1 0,0-3 1 15,0 1-2-15,0-1 1 0,0 1 1 0,0 1-3 16,0-1 1-16,0 0 3 0,0 1-2 15,0 2-1-15,0 0 1 0,0 6 1 16,0 2-1-16,0 2-1 0,0 0 0 16,2-2 2-16,2-2-2 0,-2-2-2 15,5 0 2-15,-5-5 2 0,0-1-2 16,0-3 0-16,0 0 1 0,0-1 1 15,-2 0 1-15,2-1-3 0,-2-6 1 16,0 0 1-16,2 0 0 0,0 2-2 16,2-2 0-16,-2 2 2 0,2 1-1 15,-1 1-1-15,-3 3 0 0,0 0 2 0,0-1-1 16,0 1-1-16,0-1 1 0,0 1 2 15,2 0-1-15,-2-2-3 0,4-1 1 16,0 0 1-16,4-1 1 0,-2-1-2 16,5 2 1-16,-3 0 0 0,0 0 0 15,1-1 0-15,-1 1-1 0,0 0 1 0,2-2 0 16,7 3-6-16,2-2 5 15,3-2 0-15,3 2 2 0,-4 1-5 16,-3-2 2-16,-1 3 2 0,4-1 0 16,-3 0-2-16,3 1 2 0,-3-1 0 0,-1 1 1 15,-3 0-2-15,-3 1 0 0,-5 1 2 16,0 0-1-16,-4 0-2 0,0 0 1 15,0 0 2-15,3 0-1 0,-5 0 0 16,2 0-1-16,2 0 2 0,-2 0-1 16,0 0-1-16,2 0 2 0,2 1-1 0,5 1 0 15,3-1-1-15,3 1 1 0,7-1 1 16,-5 0 0-16,4-1-2 15,-3 2 0-15,-3 0 2 0,-1 0 0 16,-3 0-3-16,-1 0 3 0,-4 1-1 0,-1-1 0 16,-3 1 0-16,-4-3-2 0,2 1 3 15,0-1-1-15,2 1-1 0,-4 0 1 16,4-1 1-16,2 0 0 0,-1 0-2 15,-1 0 0-15,0 0 3 0,-2 0-3 16,-2 0 1-16,0 0-1 0,0 0 3 0,0 0-2 16,0 0-1-16,0 0 2 0,0 0-2 15,0 0 1-15,4 0-1 0,2 1 1 16,5 0 2-16,7 0-3 15,5-1 2-15,2 0-1 0,-7 0 2 0,-1 0-2 16,-11 0-2-16,-4 0 2 0,0 0 0 16,-2 0-3-16,0 0-3 0,-10 2-6 15,0 0-6-15,-5-1 3 0,3 0-6 16,-3 2-10-16,5 1-28 0,4-1-12 15,-1-3-6-15,7 0-104 0,0 0 82 0</inkml:trace>
  <inkml:trace contextRef="#ctx0" brushRef="#br0" timeOffset="109518.26">13864 9711 8 0,'-2'1'188'0,"-4"-1"-144"0,4 0-16 16,-2 0 25-16,2 0-20 0,2 0-11 16,-2 0 4-16,2 0-15 0,0 0-3 15,2 0-2-15,6 0 9 0,4 0 5 0,1 0-10 16,3 0-2-16,-1 0-1 15,-1 0 2-15,3 0 4 0,-1 0-6 16,1 0-5-16,-1 0 0 0,3 0-1 16,6 0-1-16,0 0-1 0,6 0 3 0,6 0 1 15,0 0-3-15,0 0-2 0,-4-2-3 16,-2 0 7-16,-8 0-25 0,-11 2 21 15,-3 0-10-15,-7 0-4 0,-2 0 11 16,-2 0 5-16,-7 0 0 0,-5-1 0 16,-1 1 0-16,1-1 0 0,6 0 0 0,-1-1 0 15,3-1 0-15,4-1 2 0,2 0 1 16,0-1-3-16,0 0-1 15,0 1 0-15,0-1 2 0,0 1-1 16,0-1-2-16,0-1 0 0,0 1 0 16,0-4-3-16,0 1-2 0,0-2 4 0,0-1 3 15,-4-3-1-15,-4-1 0 0,4-4 1 16,-7 0 4-16,5-2 2 0,2-4 0 15,0-1 3-15,4-2 3 0,0-2-3 16,0 0-13-16,0 1 16 0,0-2-2 16,2 2-1-16,-2-1-6 0,2 3 3 0,0-1 1 15,0 0-1-15,-2 0-1 0,0-1-3 16,0-1 4-16,2 0-4 15,2 3-2-15,-4-2 2 0,4 3 0 16,3-2-1-16,-3 0-2 0,2-2 0 0,2 1 2 16,1 2-3-16,-3 3-2 0,-4 6 2 15,-2 1 3-15,-2 4-1 0,-4-1-1 16,-3 0 0-16,-1 1 0 0,2-1 0 15,-3 2-1-15,-5-3 4 0,3 1-4 16,1-2 2-16,0 1-9 0,1-1-5 0,5 3 18 16,0 2-3-16,2 0-2 0,0 3 1 15,2-3 1-15,-1 0-1 0,1 0 0 16,2-2 0-16,0 3 2 15,0-1 0-15,0-2-1 0,0 1 0 0,0-1-1 16,0 0 2-16,0-1 0 0,0 3 0 16,0 0 1-16,0 2-1 0,-2-2-2 15,-4 2 1-15,2-2 0 0,-2-1 0 16,4-1-1-16,0-3-1 0,2 1 2 15,0-5-1-15,0 0-1 0,6 1 1 0,-2-1 1 16,-2-2-1-16,6-3 0 0,1 0 0 16,-5 1-1-16,0 3 2 0,-4 5-3 15,0 0 3-15,0 0 2 0,-2 0 0 16,0-1 2-16,2 1-4 0,0 2 1 15,0-1-2-15,0 1 0 0,0 0-1 16,0-1 2-16,2 1-1 0,0 0 0 16,-2 2 0-16,0-2-1 0,0 2 1 15,0-3 1-15,0 1-1 0,0 3-1 16,0-2 2-16,0 4-2 0,0-1 1 0,0 1 1 15,0 0 1-15,-2-2-4 0,0 2 2 16,0-1 2-16,2 0-2 0,-2 2-2 16,2 0 2-16,0-1 2 0,0 0-2 15,0 0-2-15,0 0 2 0,0 0 2 16,0-1-1-16,0 5-2 0,0-3 2 15,0 3 2-15,0 0-2 0,0 1-1 16,0-2 0-16,0 4 3 0,0-1-2 16,0 1-2-16,0-1 3 0,-2 0-2 15,-1 0 1-15,1 0-2 0,0 1 2 16,2-1 1-16,-2 0-2 0,0 0-1 0,0-3 1 15,2-1 1-15,0 0-1 0,0-1-1 16,0 2 1-16,0-1 2 0,0 1-3 16,0-1 0-16,0 1 2 0,0 1 1 15,0 1-2-15,0 2-3 0,-2-3 4 16,0 2 1-16,2 1-2 0,-2-1-2 15,2 3 3-15,0 0 0 0,0 0-3 16,0 0 1-16,0 0 0 0,0 0 0 16,0 0 0-16,0 0 3 0,0 0-4 15,0 2-1-15,2-2-1 0,2 1-1 0,2-1 3 16,3 0-1-16,1 0 1 0,0 0-4 15,1 0 4-15,-1 0-2 0,0 0-1 16,3 0 0-16,-1 0 2 0,3-1-2 16,-3-1 3-16,2 2 2 0,-3 0-1 15,3 0 1-15,3 0-3 0,1 0 4 0,3 0-1 16,0 1 1-16,1 2-2 15,1-1-1-15,-2 1-3 0,4-1-1 16,-3 0-2-16,5 0 0 0,0-1 1 16,4-1 3-16,-4 2-3 0,-6-1-13 0,-7 1 7 15,-6 1 9-15,-1 1 2 0,3-3 2 16,0 3 3-16,3 0 0 0,1-3-1 15,3 2-2-15,-1-3 1 0,1 0 1 16,-5 0-2-16,7 0 0 0,-1 0 0 16,-1 0 2-16,6-2-2 0,-3-4-1 0,7 0 2 15,-2-3 0-15,0 4 1 0,-7 2-4 16,-5 2 3-16,-1 0 0 15,1 1-1-15,-1-1 1 0,0 0 5 16,7 1-2-16,0 0-2 0,-1 0 1 0,5 0-2 16,-4 0 0-16,-1 0-1 0,-1-2 0 15,3 1 1-15,-3 1 1 0,4-4-2 16,3-1-1-16,7 0 3 0,7-3 10 15,-1 2-12-15,-4-1 0 0,-6 1 0 16,0 1 2-16,-7 2-2 0,-3 0 0 0,-3 2 1 16,-1-2 1-16,-5 2 0 0,-4-1-3 15,0 1 2-15,2 0 1 0,1 0 0 16,3-2 2-16,-2 0-4 15,7 0 2-15,1 1-2 0,3-3 0 16,4 1 2-16,12-1 2 0,2 0 1 0,-2 2-6 16,2 1 2-16,-6-1-1 0,-4 3-1 15,-2 0 0-15,2 0 2 0,-4 0 0 16,3-2-1-16,1 1 0 0,-2-2 1 15,-2 0-1-15,-4 3 0 0,-3-1 0 16,-6 1 0-16,-1 0 0 0,-1-2 0 0,2 0 0 16,3-1 1-16,1 1 0 0,3-2-1 15,3-2-1-15,3 2 3 0,2-1-1 16,-2 3-1-16,-1 1 0 15,-5 0 3-15,-1 0-2 0,3 1 0 0,-2 0-1 16,3 0 4-16,3 0 7 0,2 0-12 16,2 0 2-16,-3-1 1 0,5 1 2 15,0 0-4-15,0 0-1 0,0 0 2 16,2 0 5-16,0 0-5 0,-4 0-1 15,-4 0 5-15,-7 0-5 0,-7 1 0 0,-5-1 0 16,0 0 1-16,-2 2 0 0,6-2-1 16,3 2 3-16,1-2-1 0,5 0-2 15,7 0 3-15,7 0 5 0,4 0-7 16,3 0 1-16,-5 0-3 0,-4 0 1 15,-2 0 2-15,-9 0-2 0,-1 0-1 16,-7-1 1-16,2 0 2 0,-5 0-1 16,-5 0-2-16,2 1 1 0,-2 0 1 15,-2 0 3-15,0 0-2 0,0 0 1 16,0 0-1-16,0 0 2 0,0 0 0 0,0 0-3 15,0 0 0-15,0 0 0 0,0 0-2 16,2 0 2-16,0 0 2 0,6 0 0 16,-6 2-3-16,5 0 0 0,-5-1 1 15,-2-1 0-15,0 3-2 0,-2 3-4 16,-9 2-10-16,-7 2-30 0,-5-7-65 15,0-3-255-15</inkml:trace>
  <inkml:trace contextRef="#ctx0" brushRef="#br0" timeOffset="110610.32">16952 7484 3 0,'0'2'43'0,"0"-1"126"0,0 0-115 16,0-1-2-16,0 1-1 0,0 5-27 0,0 1-6 15,0 10 21-15,-2 4-5 16,0 6-6-16,0 7-8 0,0 3-5 15,-2 6 5-15,4 3-4 0,-2 2-12 16,2 3 0-16,-2 1-1 0,2 2 0 0,0-1-1 16,0-1-1-16,0-3 2 0,6-2-1 15,0 0-3-15,-2 0 3 0,3 6-1 16,-3-2 3-16,0 1 2 0,0-3-5 15,4-6 5-15,3 0-6 0,-1-3 0 16,0-1 1-16,-6-2 0 0,1-1 0 0,-3-3-2 16,-2-2 1-16,0 2 2 0,0-2-1 15,-4-1-1-15,-1 0 1 16,1-1 1-16,0-4-3 0,4 1 2 15,0 0-2-15,0-1 2 0,0 4 1 0,2 1 4 16,4 1-2-16,-4 1-2 0,1-2-2 16,-1-1 4-16,0-1-3 0,2 0 1 15,-2-5 0-15,2-3-3 0,-4-2 2 16,0-1 1-16,0 1-1 0,0 1-1 15,0 0-1-15,0 0 2 0,0 0-1 0,0-2 0 16,6-3 0-16,2 0 18 0,1-4-20 16,1 1 1-16,-2-5 4 0,-1 1 0 15,-3-4-2-15,0 0-1 16,-4-1 2-16,0-1-1 0,0-1 0 0,0 0-1 15,0 3 1-15,0-1 2 0,0 3-1 16,0-2-2-16,0 1 1 0,0 0 1 16,-2-1-3-16,2 0-1 0,0 0 3 15,0 3 1-15,0-1-3 0,0 1 0 16,0 1 2-16,-2-1 1 0,2 2-3 15,0-1 0-15,0 1 2 0,-2-2 1 0,-3 4-3 16,5 1 0-16,-4-2 2 0,4 0 2 16,0-6-3-16,0-1-1 0,-2 0 3 15,0 0 1-15,2 2-4 16,0-2 0-16,0 0 2 0,-2 0 0 0,2-1-1 15,-2 0-1-15,2 0 2 0,0 0 0 16,0-1-1-16,0 0 0 0,0 0 2 16,0 1 0-16,-2 0-1 0,-4 1-3 15,2-1 4-15,-3 3-1 0,1 1-2 16,2 0-1-16,0 0 3 0,0 2-1 0,-2 0-1 15,4-2 0-15,0 1 2 0,2-1 0 16,0-2-4-16,0 1-3 0,0-3 3 16,0 1-4-16,0-1-5 0,0-1 1 15,2 0 0-15,0 0-6 0,8 0-7 16,-2-1-18-16,5-5-19 0,-1 0-42 15,-2-3-117-15</inkml:trace>
  <inkml:trace contextRef="#ctx0" brushRef="#br0" timeOffset="111790.39">16890 9657 63 0,'5'-1'48'0,"1"-1"47"0,0 0-40 16,2 1-13-16,1 1-11 0,-1-1-6 15,-2 1-5-15,0 0 2 0,2 0-3 16,3 0-7-16,-1 0-3 0,3 0-3 15,1 1-3-15,0 1 2 0,5 1-2 0,-4-1 1 16,3 0-4-16,-1 1 1 16,-1 0 3-16,1-3-5 0,1 0 4 0,-1 0 2 15,4 0 2-15,1 0-1 16,-1 0-2-16,4 0-2 0,0 0 5 0,-3 0-3 15,1 0-3-15,-2 0 1 0,-1 0-1 16,1 0 0-16,-2 0-3 0,-3 1 3 16,1 0 2-16,-1-1-2 0,5 0-2 15,-4 0 1-15,5 0 2 0,-3 1-2 16,2 0 0-16,1 3 0 0,-1-3 2 0,2 0-2 15,-1 3-2-15,-1-3 2 0,-4 4 2 16,-5-1-2-16,-2-2-2 0,3 0 2 16,-3-1 2-16,0 2-2 0,5-2-2 15,1 1 3-15,1 0 1 0,6-1-2 16,-1 0 2-16,1 0-1 0,0-1 2 15,-4 1-3-15,-1 0 0 0,-3-1 1 16,-3 1 2-16,-2-1-3 0,-1 0 0 16,-3 0 0-16,-4 0 2 0,2 1-2 15,0-1-2-15,2 0 2 0,3 0 3 0,1 0-2 16,0 0-2-16,3-5 2 0,-1 0 2 15,3-1-3-15,5 1-1 0,3-3 1 16,0 3 0-16,2 0 1 0,-5 1-2 16,-7 3 1-16,-5 1 0 0,-2 0-4 15,-6 0-1-15,0 0 7 0,0 0-1 16,0 0-1-16,0 0 0 0,0 0 0 15,0 0 2-15,0 0-2 0,0 0-2 16,0 0 2-16,0 0 0 0,0 0 0 16,2 0 0-16,-2 0 2 0,0 0 1 15,0 0 0-15,0 0 1 0,-10 0-3 0,-3 0-1 16,-1 4 0-16,-1 2-4 0,5 0-9 15,4 2-28-15,2-4-37 0,2 0-72 16</inkml:trace>
  <inkml:trace contextRef="#ctx0" brushRef="#br0" timeOffset="113022.46">18071 9638 39 0,'-9'0'72'0,"9"-3"22"16,-4-1-59-16,0-3 0 0,0 0 10 16,0-4-12-16,2-2 0 0,-2-1-9 15,4 0-5-15,0-1 2 0,0 0-6 16,0-3-9-16,2-2 4 0,2-6 0 15,-2-1-6-15,0-5 1 0,-2-4-13 0,2-2 20 16,-2-2-8-16,0-3-2 0,0 3-2 16,0-3 2-16,-4 1-1 0,2 0-1 15,0 1 0-15,0 1 1 16,0 1 0-16,2 3-2 0,-2 1 1 0,2 2 1 15,-4-1 1-15,-1 2-3 0,-3-3 1 16,-2-1 1-16,-7-2-2 0,1 0-8 16,1 2 6-16,5 1 5 0,6 1-2 15,0-1-2-15,4 1 0 0,0-4 1 16,0 2 0-16,0 2 1 0,0 2-1 0,2 1 1 16,2 4 1-16,-2 1-2 0,-2 2 1 15,2 4 1-15,-2 1-1 16,0 1 0-16,0 3 1 0,0 0 1 0,0 1-1 15,0 1 1-15,0-1-1 0,0 2-1 16,-2-2 1-16,2 4 3 0,0-2-2 16,0 1-1-16,2-3 0 0,6 1-1 15,3-2-1-15,-1 0 2 0,-2 0 0 16,-2-1-2-16,1 3 0 0,-5 1 3 15,0 1-1-15,0 2-1 0,-2-1-1 0,0-2 2 16,0 0 0-16,0-1-2 0,0-2 0 16,2 3 1-16,0-1 1 0,0 2-2 15,0 2 1-15,4-4 0 0,3 1 1 16,1 1-3-16,0-2 1 0,3 1 2 15,-1-1 0-15,3 1-3 0,-3 0 2 16,-4 1 1-16,-4-1 0 0,-2 0-2 16,0-1 1-16,-2-1 1 0,3-1 0 15,-1-3-3-15,2 0 0 0,-4-1 3 16,0 2-2-16,0 2 0 0,0 2 2 0,0 2 0 15,0 3-1-15,0 0-1 0,0 2 2 16,-2 0 0-16,-2-2 0 0,1 3-2 16,-1-1 2-16,0 2 1 0,4 0-2 15,-2-2-1-15,-4 0 1 0,6-3 2 16,-4 1-2-16,2 3-1 0,0 2 2 15,2 2-2-15,0 1 2 0,0 0-1 16,0 0-2-16,0 0 3 0,0 4-1 16,-4 2-1-16,1 1 1 0,-1-3 2 15,2 0-2-15,0-2-1 0,-2-2 1 16,4 0 1-16,0 0-3 0,0 0-4 0,0 0-9 15,0 1 2-15,0 3-1 0,0 3-8 16,2 0-18-16,0-2-47 0,-2-4-92 16</inkml:trace>
  <inkml:trace contextRef="#ctx0" brushRef="#br0" timeOffset="114066.52">18174 7515 49 0,'8'0'-19'0,"-1"0"144"15,3 0-106-15,0 0 13 0,-1-1 3 0,5-3-2 16,-4-3 4-16,9 4-3 0,-3-1-13 15,3 1-7-15,2 0-6 16,6 0 0-16,-1 0-3 0,10-1 2 16,-1 2 0-16,8 1-2 0,1-1-2 0,-3 1 3 15,-2 1-2-15,0 0 3 0,3 0-3 16,-1 0 4-16,1 0 0 0,3-1-4 15,0-1-2-15,-1-2-2 0,1 1 2 16,3-1-1-16,4-2 0 0,-1 0 1 16,3-2-1-16,-4 1-1 0,-5 3 0 0,-4 0 0 15,-1-2 1-15,-1 3 1 0,-6 1-4 16,0 0 5-16,-2 0 1 15,-4 2-3-15,-4 0 4 0,-3 0 3 16,-3 0-3-16,-5 0 0 0,3 0-2 0,-3 5 1 16,7-1 0-16,-3 1 0 0,5-2-6 15,0 1 4-15,-3-2 1 0,7 1-1 16,-2-2-1-16,4-1-1 0,-5 0 2 15,1 0-2-15,-4 0 0 0,-3 1 1 16,-1 1 0-16,-3-1-1 0,3 2 1 0,-3 0-1 16,5-2 1-16,3 1-1 0,1-2 0 15,2 2 0-15,-3 0 1 0,3-1-1 16,-6-1-1-16,-1 0 2 15,-5 0 0-15,-7 0-1 0,2 1 0 0,0-1 1 16,4 0-1-16,1 0 0 0,5 0 0 16,-1 0 2-16,-1-1-1 0,1 0-2 15,1-1 1-15,3 0 1 0,6 0-1 16,8-1 0-16,2 0-1 0,-2 2 2 15,-6 1-1-15,-4 0-1 0,-3 0 1 16,-3 0 0-16,-1 0 1 0,-3 1-2 0,-1 2 1 16,-2 2 1-16,-5-3-1 0,-1-1-2 15,-2 1 1-15,4-2 2 0,0 2 0 16,0-2-1-16,9 0 0 0,-3 0 1 15,7 0 0-15,2 0-2 0,3-1 0 16,1-4 3-16,0 1-2 0,-4 1-2 16,-3 0 2-16,-3 2 1 0,-5-1-1 15,-2 1-1-15,-2 1 1 0,-1-1 1 16,-1 1-1-16,-4 0 0 0,2 0 0 15,-2 0 2-15,0 0 4 0,0 0-4 0,0 0 1 16,0 0-3-16,2 0-1 0,4 0-3 16,2-1 3-16,7-3 3 0,-3 0-1 15,5-2-3-15,-1 2 2 16,1 0 2-16,10-2-2 0,-5 1 0 0,1-1-2 15,-6 1 3-15,-9 2 1 0,-2-1-3 16,-6 1 3-16,4 0-1 0,-2-2 0 16,3 3-2-16,-5 0 1 0,2 1 0 15,2 1 0-15,-2-1 0 0,4 1-1 16,-2 0 1-16,6 0 1 0,1-1-2 0,-3 0 1 15,2 0 1-15,-1-2-1 0,-3 1 0 16,-2-1 0-16,-4 0 0 0,2 0 2 16,-2-2-2-16,0 3 2 15,0-1 0-15,0 1 0 0,0 1-2 0,0 0 0 16,0 0 0-16,0 1 2 0,0 0-2 15,0 0 0-15,0 0 0 0,0 0 0 16,0 0-2-16,0 0 1 0,0 0 1 16,-2 0-1-16,-4 5-15 0,-2 3-18 15,-3-1-27-15,1-3-55 0,-3-4-164 0</inkml:trace>
  <inkml:trace contextRef="#ctx0" brushRef="#br0" timeOffset="115204.58">20917 7393 3 0,'-6'0'6'15,"0"0"6"-15,0 0 3 0,-1 0 81 16,-3 0-71-16,4 0 36 0,0 0-12 15,4 0-23-15,0 0-3 0,-1 0-4 16,-1 1 1-16,4 5-4 0,0-1 0 16,-2 2 5-16,2 2 0 0,0 3-8 0,0 3-8 15,0 1 5-15,0 7 0 0,0 1 0 16,-2 3-1-16,-2 5 5 0,2 3 7 15,2 2-14-15,-2 3-4 0,-4 1 3 16,2-1 2-16,-3 2 2 0,1-1-6 16,-2 1 1-16,4-1 3 0,0 0-5 15,2-3 2-15,0-3 0 0,2-1 0 16,0-4 0-16,0 3-2 0,4-2 4 15,0-2-2-15,2 3 1 0,0-2-2 16,2 2-2-16,1 0 8 0,1 1 4 0,-2-5-12 16,1 0 3-16,-1-3-4 0,0-2 3 15,5 4-2-15,-1-3-1 0,0 0 4 16,1 1-4-16,-3-1-1 0,0 0 1 15,-1-1 2-15,-1 1-3 0,-2-2-1 16,0 0 2-16,1-1 0 0,-1 1 0 0,0 2-2 16,0 2 2-16,2 3 0 15,-1-1-3-15,1 2 2 0,0-2 3 16,-2-1-1-16,3 0-1 0,-3-2-1 15,0 1 1-15,0-2 0 0,-2-1 0 0,0-1-1 16,-4-1 1-16,3 0 0 0,-3-2 0 16,0-1-1-16,0-2 1 0,0-2 0 15,-3-3 0-15,-3-3-2 0,4-2 3 16,-4 0 0-16,6-2-3 0,-2 2 0 15,-2-1 3-15,2-2-1 0,0 0-2 0,2 0 0 16,-2-1 2-16,0 1 0 0,-3-1 1 16,5 3-4-16,-2-1 4 15,0-1-2-15,0 2 0 0,0-2 0 16,2 6 0-16,0-2 0 0,0 5 0 0,0 0-2 15,0 0 2-15,0 5 2 0,0-1-2 16,0 2 0-16,0-2 0 0,0-1 0 16,0-2 11-16,0-1-17 0,0-2 7 15,0-1-2-15,0-3-1 0,0 0 0 16,0 2 2-16,0-3 1 0,4 1-2 0,0-1 0 15,-4 0 2-15,0 0 0 0,0 1-1 16,5 1-2-16,-3-1 3 0,2 3 1 16,-2 1-3-16,0 1-1 15,0 1 4-15,-2-2-1 0,0-1-2 16,0-2 0-16,0 1 2 0,0-3 1 0,0 1-3 15,0-3 0-15,-2-1 2 0,2 2 1 16,-2-4-3-16,2 1 0 0,0-1 2 16,0 0 0-16,0 0-2 0,0 0 1 15,0 0 1-15,0 0 0 0,0 0-2 16,0 0-1-16,0-2 3 0,0-2-1 0,4 2 0 15,-2-1-1-15,-2-2 2 0,6 3 0 16,-4-1-2-16,-2 1 0 0,6-1 1 16,-1 1 0-16,5 1-2 15,0 0 1-15,5 0 2 0,5 1 0 0,7 0-2 16,8 0 0-16,15-1 2 0,10-1-1 15,12-3-1-15,13 0-7 0,2-2 4 16,6 0-3-16,0-2 2 0,2-1 2 16,-4 0-2-16,-4 0-2 0,-11 2 0 15,-12 0-3-15,-12 0 8 0,-17 0 1 0,-16-1-5 16,-15 1-4-16,-4 0 8 0,-4 4-13 15,-9 3-2-15,1 1-18 0,-5 0-27 16,-3 0-40-16,-1 0-216 0</inkml:trace>
  <inkml:trace contextRef="#ctx0" brushRef="#br0" timeOffset="117523.72">12053 6750 36 0,'-4'0'11'16,"0"0"-8"-16,0 0 150 0,0-4-112 15,0 1 1-15,2-2 10 0,-2-1-19 16,-1 0-6-16,5-1 4 0,-2 3-9 16,-2-1-4-16,2 2 2 0,-6-2-2 15,2 4-6-15,-3 0 1 0,-1 1-4 16,-7 0-5-16,-1 9 0 0,-3 5-2 15,-2 1-1-15,-1 5 3 0,-5 2-2 16,4 3-2-16,0 3 3 0,2-2 1 16,7 1 3-16,6-2-5 0,7-2 1 0,3-2-2 15,7-1 0-15,9-4-1 0,5-1 1 16,10-5 2-16,4-2-2 0,4-4-1 15,7-4-1-15,-1 0 4 0,1-1-2 16,-1-13-1-16,-1-2 1 0,-5-4 1 16,-4 0-2-16,-6-3 0 0,-6 0 0 15,-11 0 4-15,-6 2-3 0,-6 2 0 16,0-1 8-16,0 3-1 0,-12-1-4 15,-7 4-3-15,-3 1 1 0,-3 0 1 16,0 3-4-16,0-2-1 0,4 3 1 16,3 0-1-16,5 3 1 0,5 3-3 0,4 3 0 15,4 0-6-15,0 2-12 0,4 12 1 16,9 0-14-16,3 3-29 0,-1-4-36 15,-1-4-93-15</inkml:trace>
  <inkml:trace contextRef="#ctx0" brushRef="#br0" timeOffset="117863.74">12502 6719 129 0,'4'-2'166'0,"-4"2"-152"0,0 0 12 16,0 2 8-16,0 8 8 0,-2 4-8 15,-6 3-11-15,2-1-9 0,-1 2-3 16,-3-1-4-16,6-3 1 0,2-2 0 0,-2-4-2 16,4-1 2-16,0-2-3 15,4-4 1-15,8-1-1 0,3 0 7 16,5-2-5-16,5-10-4 0,2-1 1 15,-2-1-3-15,4 2 0 0,-6-2 0 0,-1 7 0 16,-7 1 0-16,-5 5-1 0,-6 1-1 16,-4 2 1-16,0 11 2 0,-4 4 0 15,-4 5-1-15,-5 0 0 0,3 2 0 16,2 0 0-16,6-2-2 0,2 2 1 15,0-4 1-15,4-2-1 0,10-2-7 0,9-4-19 16,2-1-15-16,2-6-55 0,-2-5-126 16</inkml:trace>
  <inkml:trace contextRef="#ctx0" brushRef="#br0" timeOffset="118828.79">13329 6920 90 0,'4'0'113'0,"4"0"-32"0,-2-5-56 15,7-4 16-15,-5-4-2 0,0-2-13 16,5-1 1-16,-3-3-7 0,5-2-12 16,-3-2-2-16,2-3-3 0,-1-2-2 15,-3-2 0-15,-2-2-1 0,-3-2 0 16,-3-2 1-16,-2-2 0 0,0-3-2 0,-9-3 0 15,-1-2 1-15,4 1 0 0,-2 0-1 16,3 7 2-16,-1 4-1 0,-2 9 0 16,2 9 1-16,2 5 1 15,-1 6 5-15,3 5 4 0,0 3-10 0,-4 16 0 16,2 11 4-16,0 9 3 0,2 7-4 15,-2 13-2-15,-3 8 1 0,-1 7-1 16,-4 5-1-16,-1 0 1 0,1 1-1 16,0-6 0-16,-1-3-5 0,-1-8 3 15,3-8-1-15,-3-9 1 0,4-7-1 0,-5-5 1 16,5-9 4-16,-1-3-3 0,3-7 0 15,2-5-2-15,6-5 4 0,0-5-1 16,0 0-5-16,14-8 0 0,5-7 3 16,8-4-5-16,2-1-6 0,0-3 3 15,8-1 3-15,-2-1 4 0,4-1 1 16,3 0-3-16,-7 2-1 0,-2 0-1 15,-4 1 0-15,-6 1 3 0,-3 0 4 16,-5-1 0-16,-3 5 0 0,-8-1 3 16,-2 3 4-16,-2 4 5 0,0-2-5 0,-6 5 4 15,-6 0-4-15,1 3-1 0,-1 4-1 16,2 2-1-16,-1 0 1 0,1 0 1 15,0 0 0-15,1 0 1 0,-1 4-2 16,4 0 2-16,0 3-1 0,0-2-4 16,-1 3 3-16,5-2-5 0,-2 1-1 15,2 0 2-15,2-1 0 0,0 1-2 16,0 0 0-16,0 0 0 0,0-2 0 15,6 0 2-15,3 0-2 0,-3-1 0 16,2 1 1-16,-2-2 0 0,2 0-1 0,1 1 0 16,1-1-2-16,2 0 3 0,3-2-1 15,1-1 0-15,7 0 2 0,2 0-1 16,2-5 0-16,-2-4-1 0,-1-2 2 15,-5-1-1-15,0 1 1 0,-5 0 0 16,-6 3-1-16,-6-1 2 0,-2-1 0 0,0 0-2 16,-6-1 1-16,-4 2 0 15,-2-1-2-15,-3 1 0 0,1 0 2 16,-1 1-2-16,1 1-2 0,-3 3 2 15,9 2 2-15,0 2-2 0,3 0-2 0,3 0 0 16,0 4 1-16,2 2 0 0,0 1 1 16,0 0-2-16,9-2 3 0,-1 1-1 15,2-1-1-15,5-2-1 0,1-1 5 16,1-2-2-16,1 0-2 0,1 0 1 15,2 0 1-15,-3 0-1 0,3-2-1 16,-5-1 1-16,5-2 1 0,0 3-1 0,-5-1-1 16,5 2-2-16,4-1-23 15,8-1-9-15,12-2-36 0,11-4 20 16,6-3-213-16</inkml:trace>
  <inkml:trace contextRef="#ctx0" brushRef="#br0" timeOffset="119355.82">14670 6470 49 0,'-6'-4'17'0,"-2"1"148"16,0-4-99-16,1 1-2 0,3 1 4 15,2 1-18-15,2 3-11 0,0-1-2 16,8 2-25-16,11 0 0 0,4 0 1 16,8 0-2-16,4 4-5 0,4 3 0 15,3 1-2-15,3 2-1 0,1-1-1 0,-3 3 1 16,-6 1-2-16,-6 0 1 0,-12 6-3 15,-11-1 1-15,-6 2 1 0,-2-1 0 16,-16 3-3-16,-5-1 0 0,-10 0 2 16,-2 5-2-16,-4-2-1 0,-1 3 2 15,3-2 1-15,4-2 1 0,6-1-1 16,5-2-2-16,7-2 3 0,5-4 0 15,4-3-3-15,4-3 1 0,0-3 0 16,2-2 0-16,13-3-6 0,3 0-19 16,7 0-19-16,6-10-42 0,0-6-101 15</inkml:trace>
  <inkml:trace contextRef="#ctx0" brushRef="#br0" timeOffset="119804.85">15365 6466 9 0,'-4'0'21'16,"-2"0"20"-16,-1 0 12 0,1 0-22 0,-2 0 30 16,-2-2-10-16,3 1-12 0,-1-2 13 15,0 3-16-15,4-2 7 0,2 1 2 16,2-1-8-16,0-1-7 0,0 3-9 15,0-2-2-15,6-1-5 0,8 0-4 16,9 0 0-16,6-1-5 0,8 0 1 0,5 0-6 16,3-2 3-16,7 1 0 15,-3-1-2-15,-5 2-1 0,-9-2-1 16,-6 1 0-16,-9 2-11 0,-9-1-12 15,-9 2-7-15,-2 0-6 0,-8 2-13 0,-13 0-33 16,-10 0-64-16,-4 4-59 0</inkml:trace>
  <inkml:trace contextRef="#ctx0" brushRef="#br0" timeOffset="120031.86">15259 6504 89 0,'-12'13'179'15,"10"3"-150"-15,2-1 22 0,12 1-24 0,13-1 1 16,4 1 28-16,10-2-23 0,5-1-22 16,-1 1-7-16,-3-2-2 15,-5 2 1-15,-4 0-2 0,-7 1-1 16,1-1 13-16,-10-1-3 0,-7 0-6 0,-8-2-1 15,-8 1 9-15,-9 2 3 0,-8 2-5 16,-6 2-7-16,-2-3 1 0,-4 3-1 16,-2 0-1-16,2 0-2 0,-1 1 0 15,9-3 2-15,9-3-2 0,9-3 0 16,5 0-4-16,6-4-1 0,0 1-8 15,0-1-16-15,15-2-19 0,-3-1-29 0,7-3-64 16</inkml:trace>
  <inkml:trace contextRef="#ctx0" brushRef="#br0" timeOffset="120512.89">16272 6363 145 0,'0'-4'73'0,"0"-2"-10"0,0 3 3 16,0 0-16-16,0 3 15 0,0 0-20 15,-6 0-13-15,-2 5-10 0,-2 8-5 16,-3 5 3-16,-1 3-9 0,-3 4 3 15,-1 2-4-15,-3 1-2 0,2 4-2 16,1-1 0-16,-1 0 2 0,3-1-5 16,-1-3-1-16,0-3-1 0,5-2 2 0,2-2-2 15,1-5-2-15,5-2 1 0,-2-2 3 16,4-3-4-16,0-3-2 0,2-3-5 15,0 0-5-15,0-2-15 0,2 0-8 16,6 0-16-16,1 0-33 0,-1-6-67 16</inkml:trace>
  <inkml:trace contextRef="#ctx0" brushRef="#br0" timeOffset="120748.9">16062 6213 447 0,'-5'0'40'15,"1"0"-4"-15,2 1-1 0,-2 8-21 16,-2 4-4-16,0-1 0 0,4 3-6 15,2 3-5-15,0 4 1 0,4 3-1 16,6 7-23-16,2 0-27 0,-1 0-46 0,-3-4-206 16</inkml:trace>
  <inkml:trace contextRef="#ctx0" brushRef="#br0" timeOffset="120912.9">16297 6922 330 0,'-6'0'244'0,"2"-8"-228"15,2 3 16-15,2 0-25 0,0-2-2 0,0 2-2 16,8-1-5-16,4 3-25 0,5 3-29 16,-3-3-67-16,1-5-228 0</inkml:trace>
  <inkml:trace contextRef="#ctx0" brushRef="#br0" timeOffset="121524.95">16789 6645 15 0,'2'-7'1'0,"2"-1"141"16,-4-2-47-16,0-1-47 0,-2 3 10 16,-6 1-15-16,-2 1-6 0,-3 2-5 15,-3 3-8-15,-1 1-11 0,1 0-3 0,-1 3 2 16,3 6-5-16,1 5-3 0,5 2 1 15,8 3-5-15,0 2 2 0,0-2-3 16,10 0 1-16,5-3 1 0,8 1-2 16,1-5-1-16,3 0-9 0,0-5-3 15,2-2-1-15,-2-5-8 0,-4 0-10 16,-5 0 2-16,-3-8 0 0,-5 1 1 15,-4-1 9-15,-4 2-8 0,0 0-9 16,0 0-30-16,1 1-36 0,-1-2 24 16</inkml:trace>
  <inkml:trace contextRef="#ctx0" brushRef="#br0" timeOffset="121863.97">16992 6611 49 0,'14'-31'62'0,"7"-5"-22"15,-3-7-14-15,-3-6 0 0,1-4 15 16,-5-4-16-16,-3 0-4 0,-2-1-7 16,-2 3-6-16,-4 9 11 0,0 10 18 15,0 10-1-15,-4 8-1 0,0 9-8 16,-2 6-6-16,0 3-8 0,2 0-7 15,-1 12-6-15,1 7 0 0,4 8 1 16,0 8-1-16,0 8 0 0,7 8 0 0,3 5 1 16,0 6-5-16,-2 8-10 0,-1 3-6 15,-5 7 16-15,-2-1 2 0,0-2-15 16,0-5 4-16,-6-8 6 0,-5-8-4 15,-5-3 9-15,-3-5 2 0,-2-8 20 16,-1-4 8-16,-3-12-24 0,6-8 6 16,-3-4 9-16,3-7 0 0,0-5-1 15,5 0 0-15,4-1 2 0,-5-12-2 16,7-1-9-16,2-3 1 0,1-2-1 15,5-1-2-15,0-1-2 0,5 0-2 0,7 1-2 16,7-1 0-16,3 2-4 0,3 3-7 16,2 4-12-16,0 4-20 0,0 4-22 15,4-3-25-15,0-2-91 0</inkml:trace>
  <inkml:trace contextRef="#ctx0" brushRef="#br0" timeOffset="122645.01">17564 6733 15 0,'7'0'213'0,"3"0"-192"15,4-3 2-15,3-10 19 0,-3-5-9 0,3-4 6 16,6-6 1-16,-5-2-21 16,7-3-2-16,-6-4-2 0,-3 0-5 15,1-4-5-15,-7 3 3 0,-2-2-2 16,-6-1-1-16,3 2-3 0,-5-2-3 0,0 3 2 15,0 2 0-15,0 2-1 0,0 7-1 16,0 6 1-16,0 7 2 0,0 10-2 16,-5 4-1-16,-3 9 0 0,-4 18 1 15,-5 7 0-15,5 8 0 0,-5 9 0 16,3 4 2-16,-3 7-2 0,3 2-1 15,1 0 1-15,5-5-5 0,8-10-9 0,0-10-1 16,8-15 7-16,11-7 8 16,-3-11-1-16,1-4 2 0,2-2 3 15,-3-5 1-15,3-9 1 0,1-7-3 0,3-4 2 16,-4-8-4-16,1 1 3 0,-3-5 2 15,-3-2 1-15,-3 1-3 0,-3-3-1 16,-2 1-4-16,3-1 3 0,-1 0 3 16,2 1-5-16,-2 1 0 0,1 5 0 15,-3 6 0-15,-2 11 2 0,0 7 1 0,-4 10 3 16,0 0-4-16,0 16-2 0,0 10 1 15,-2 6 1-15,-4 9 0 0,-2 5-2 16,-1 7-2-16,-1 4-3 16,-2 3-4-16,-3 2-11 0,1-4-3 0,3-7 0 15,5-11-26-15,4-8 27 0,2-10 18 16,6-5 3-16,7-5 1 0,5-4 1 15,7 0 4-15,4-4-5 0,4 1 2 16,0-5 3-16,6 0-7 0,-1-2 1 16,1-11 1-16,-4-1-8 0,-4-5 2 0,-2-2-7 15,-8-2 9-15,-7 0 2 0,-8-1 4 16,-4 1 5-16,-2 3-2 15,-6 1-2-15,-10 4-3 0,-3 2 5 0,3 8 4 16,-1 4 13-16,3 1 4 0,1 5-6 16,5 6-6-16,2 3-2 0,2 0-4 15,4 3 3-15,0 3-3 0,0 0-3 16,4 3-4-16,8-4 3 0,3 1-3 15,5-6 1-15,7-1-4 0,8-5 4 16,7-5 1-16,1-1-6 0,-4-2-10 16,-4 0-14-16,-10-4-11 0,-2-6 9 0,-13-2-36 15,-4-2-64-15,-6 0-59 0</inkml:trace>
  <inkml:trace contextRef="#ctx0" brushRef="#br0" timeOffset="122806.02">17821 6456 200 0,'35'1'174'16,"6"0"-163"-16,5 0 18 0,7 0 6 0,1 0-28 16,2-1-1-16,4 0-5 0,4 0-23 15,6 0-5-15,-6-5-86 0,-2-9-142 16</inkml:trace>
  <inkml:trace contextRef="#ctx0" brushRef="#br0" timeOffset="123141.04">18639 6208 132 0,'-8'7'257'0,"4"1"-208"0,0 7-2 0,2 4-10 15,0 4-2-15,-1 0-10 0,3 5-5 16,0 4-7-16,0 4-7 0,0 3 1 16,0 3-6-16,0 1 0 0,0-1 2 15,0-1-1-15,0-5-7 0,5-6-3 16,-3-5-11-16,0-4-10 0,2-5-12 15,-2-6-49-15,2-9-52 0</inkml:trace>
  <inkml:trace contextRef="#ctx0" brushRef="#br0" timeOffset="123321.05">18691 6492 353 0,'16'-2'56'0,"-1"-1"-10"0,1 3 0 15,-1 0-9-15,-1 0-2 0,3 0-9 16,-3 1-10-16,1 6-8 0,-1 2-3 15,-3 2-5-15,-3-1 0 0,0 1-1 16,-2 1-19-16,-1 1-19 0,1-2-39 16,-6-7-97-16</inkml:trace>
  <inkml:trace contextRef="#ctx0" brushRef="#br0" timeOffset="123502.06">19032 6476 15 0,'-6'-3'360'0,"-2"3"-333"0,-3 0 33 0,-1 6-27 16,-5 7 6-16,3 4-3 15,-1 2-16-15,7 3-12 0,6 2-6 16,0-1 1-16,2 2-3 0,0-3-6 16,4 0-14-16,4-4 0 0,3-1-29 0,3-3-28 15,3-10-27-15,-1-4-18 0</inkml:trace>
  <inkml:trace contextRef="#ctx0" brushRef="#br0" timeOffset="124137.1">19237 6443 72 0,'2'-6'223'0,"0"-2"-184"15,-2 3 14-15,0 4 4 0,0 0-30 16,0 1 14-16,0 1-20 0,0 9-16 0,-9 4 4 16,1 2 3-16,0 2-4 0,0 1-2 15,-1 0-1-15,3 0 1 0,-2-1-1 16,4-1 0-16,-4-4-2 0,8-1-1 15,-3-4 2-15,3-5-3 0,0-2-1 16,9-1 2-16,3 0 1 0,5-3 0 0,5-8-4 16,1-3 0-16,4-2-6 0,2-1 1 15,-2 0-7-15,-2 1 0 0,-3 1 9 16,-1 3-12-16,-11 2 11 15,-1 3 4-15,-5 4 0 0,-2 2 2 0,-2 1 5 16,0 0 1-16,0 0-4 0,-2 6 0 16,-6 3-2-16,-1-2 4 0,-1 6-3 15,-2 1 3-15,3 0-4 0,1 3 4 16,-2-4 0-16,8-2 1 0,-3-2-4 15,5-2-2-15,0-1 3 0,3-5 0 0,7 0-3 16,2-1 1-16,5 0-1 0,3-1-5 16,3-6-8-16,2-1 9 0,-4 1-19 15,-3 2 2-15,-5 1 12 0,-3 2 4 16,-8 2 2-16,4 0 1 15,-4 0 2-15,5 0-2 0,-5 0 4 0,4 0-1 16,6 0 0-16,5 0 5 0,6 0 17 16,5 0-15-16,3 0-8 0,-4-3 4 15,2-6-3-15,-2 0 1 0,-6-2-1 16,-3 0 3-16,-9 0-2 0,-9-1-3 15,0 1 4-15,-9 2 0 0,-5 2-2 0,-7 3-1 16,1 4 0-16,-1 0 2 0,2 0 5 16,1 6 5-16,3 5-1 0,3 4-2 15,-3 0 1-15,7 2-3 0,4 2-5 16,2-1 1-16,2 1-2 0,0-1-1 15,12 0 0-15,3-1 0 0,10-2 2 16,8-3-5-16,10-4 2 0,9 0-6 16,-1-6-9-16,-3-2-4 0,-7 0-13 15,-6 0 16-15,-12-8-39 0,-6 0-5 16,-9-4-76-16,-8-5-145 0</inkml:trace>
  <inkml:trace contextRef="#ctx0" brushRef="#br0" timeOffset="124337.11">18908 5956 433 0,'0'-5'27'16,"10"4"-32"-16,3 1-12 0,-5 0-87 16,-6 0-72-16</inkml:trace>
  <inkml:trace contextRef="#ctx0" brushRef="#br0" timeOffset="125021.15">21767 5970 70 0,'-4'-4'122'15,"-11"1"-52"-15,-3 3-29 0,-5 0-3 16,-8 11-11-16,-8 7-2 0,-5 7 8 15,-1 8-6-15,-3 7 2 0,1 7-1 0,3 8 3 16,-1 0 0-16,5 3-5 0,11-2-5 16,15-3-8-16,12-8-8 0,2-4-3 15,16-10 0-15,11-5 1 0,6-4-2 16,5-7-1-16,5-4-7 0,5-5-15 15,-1-3-28-15,-1-3-36 0,-9-1-77 16</inkml:trace>
  <inkml:trace contextRef="#ctx0" brushRef="#br0" timeOffset="125441.17">21986 6208 253 0,'-8'-9'103'16,"-1"4"-40"-16,7 3 5 0,0-1-32 0,2 1 6 15,0 1-8-15,2 0-16 0,17 1-14 16,4 0 4-16,10 0-2 0,6 0-7 16,6 0 4-16,5 2 0 0,0 2-2 15,1 2-1-15,-7 0 0 0,-3-1 3 16,-8 2-3-16,-8-1-1 0,-11 0 2 15,-9-1 0-15,-5 3-2 0,-5-1 1 16,-9 2 1-16,-9 5 0 0,-6 2-3 16,-6 2-1-16,-2 2 2 0,6 3 1 15,2 0-2-15,8 1 0 0,1 1 1 0,-1 2 3 16,2-2-3-16,1 0 0 0,5-3 2 15,5-3-1-15,8-1-1 0,0-3-13 16,4-5-4-16,9-4-11 0,5-6-9 16,7 0-21-16,0-1-43 0,2-12-173 15</inkml:trace>
  <inkml:trace contextRef="#ctx0" brushRef="#br0" timeOffset="125916.2">22769 6161 17 0,'-4'0'59'0,"2"-1"-8"0,-2-2 12 0,-2 2-12 16,2 1-16-16,-3-3-4 0,3 2-8 15,-2 0-6-15,0 0 4 16,-2 0-3-16,1 1 3 0,3 0 2 15,-4 0-1-15,6 0-1 0,-2-1 2 16,2 1 0-16,2 0-8 0,0 0 2 0,0 0-3 16,0 0-7-16,0 0-7 0,6 0 10 15,11 4-2-15,3 0-2 0,5 0-3 16,8 0 0-16,-2-1-2 0,6 0 1 15,0-3-2-15,5 0 0 0,-7 0 1 16,0 0-1-16,0 0-4 0,-2 0-11 0,-6 0 8 16,-4 0-40-16,-11 0-41 0,-12 0-15 15,0 0-96-15</inkml:trace>
  <inkml:trace contextRef="#ctx0" brushRef="#br0" timeOffset="126155.21">22649 6227 238 0,'0'10'50'16,"15"4"-32"-16,10 1 22 0,0-1-27 15,3 2 9-15,1 0-6 0,4 1-7 0,1 1 0 16,-1-4-4-16,-7 2-4 0,-5 1-1 16,0-1 3-16,-9 2 10 0,-1-4 24 15,-9 0-31-15,-2 0-3 16,-15 1 3-16,-10 0-3 0,1 1 4 0,-5-1-2 15,-4-1-2-15,-3 1-3 0,-1-3 1 16,-2 1 0-16,2-3 0 0,2 0-15 16,6-1-15-16,12 1-2 0,11-2-12 15,6-4-48-15,0-2-118 0</inkml:trace>
  <inkml:trace contextRef="#ctx0" brushRef="#br0" timeOffset="126581.24">23617 5984 23 0,'0'0'253'0,"0"0"-204"16,-4 0 22-16,0 2-16 0,-3 4-6 16,-3 2-5-16,-2 7-17 0,1 2-6 15,-5 6-4-15,3 3-3 0,-3 3-4 0,-5 2 3 16,0 3-2-16,-3-2-3 0,-3 2-3 15,2-3-1-15,-2 1-2 0,0 1 1 16,2-4-3-16,3-1 0 0,3-5 2 16,9-2-1-16,-1-2-2 0,7-3-1 15,2 0-2-15,2-6-2 0,0-2-9 16,0-4-5-16,0-1-1 0,0-3-8 15,0 0-12-15,0 0-11 0,9-3-30 16,-5-9-103-16</inkml:trace>
  <inkml:trace contextRef="#ctx0" brushRef="#br0" timeOffset="126814.25">23253 6055 350 0,'-2'0'117'0,"2"1"-81"16,0 4 0-16,0 1-22 0,8 2 5 15,1 0-3-15,1 3-7 0,0 3-9 16,3 3 0-16,1 2 1 0,1 4-22 15,3 2-25-15,3-5-55 0,-5-2-141 16</inkml:trace>
  <inkml:trace contextRef="#ctx0" brushRef="#br0" timeOffset="126961.26">23569 6619 205 0,'-6'0'250'0,"4"0"-229"0,2 0-12 16,0 0-14-16,8-3-31 0,3 3 8 15,-1-4-43-15,2-5-125 0</inkml:trace>
  <inkml:trace contextRef="#ctx0" brushRef="#br0" timeOffset="127430.28">24136 6189 62 0,'0'-5'82'16,"0"0"79"-16,0-3-92 0,0 2-3 15,0 1-11-15,0 1-4 0,0 0-7 16,0 4-4-16,0 0-10 0,0 11-23 15,0 12 7-15,0 8 2 0,0 5-4 16,0 2-8-16,2 3 0 0,-2 0-2 16,0 0 1-16,2-3-2 0,2-3-1 15,2-3-2-15,-2-7-8 0,9-3-15 0,-1-7-15 16,3-6-16-16,1-8-18 0,-1-1-38 15,-5-11-122-15</inkml:trace>
  <inkml:trace contextRef="#ctx0" brushRef="#br0" timeOffset="127705.3">24070 6047 107 0,'0'-19'223'16,"6"6"-179"-16,8 7 5 0,5 5-17 16,4 1-6-16,-1 4 7 0,9 13-14 0,0 5-6 15,2 7-8-15,0 4-1 0,3 3-2 16,-7 4-1-16,-3 0-1 0,1 1 3 15,-6 0-3-15,-7-3-2 0,-7-3 1 16,-7-3 1-16,0-3-3 0,-4-3 1 16,-11-2 4-16,-6-3 0 0,1-2-2 0,-1-3 1 15,-4-4 2-15,7-2 3 16,1-5 2-16,5 1 2 0,1-4 1 15,5-1-7-15,4 2-4 0,0-3-1 16,2 1 0-16,0 2-8 0,6-2-13 0,9-1-17 16,3 0-33-16,-1 0-63 0,-5-7-143 15</inkml:trace>
  <inkml:trace contextRef="#ctx0" brushRef="#br0" timeOffset="128413.34">24688 6347 50 0,'4'-10'305'15,"-4"-1"-251"-15,0 4 7 0,-9 5-24 16,-7 2-4-16,-1 0 1 0,-1 6-6 0,-5 13-3 16,4 4-3-16,-3 2-9 0,3 6-2 15,9-5 1-15,4 0-4 0,6-2-4 16,2-4-3-16,12-1 0 0,7-6 0 15,4-3 1-15,8-6 0 0,2-4-2 16,6 0-5-16,-4-7 5 0,-4-4-14 0,-4-4-5 16,-8 2 3-16,-6-3 0 0,-5 0 5 15,-8 1 0-15,0 2 0 16,-2 4 4-16,0 4-1 0,-4 4 4 15,-4 1-1-15,-1 0 4 0,1 2-1 0,6 9 0 16,-2 0 1-16,2 2 1 0,2 1 1 16,0-3-2-16,0 2 2 0,0-2-3 15,8-3 2-15,0-3 2 0,9-3-3 16,-1-2 1-16,3 0 1 0,2-5-4 15,-5-10-3-15,5-2 5 0,-5-2 0 0,1-5 1 16,-3-1-2-16,-1-4 4 0,1-5-2 16,-3-1 0-16,1-2 3 0,-2-2 1 15,1-2-1-15,1 0 1 16,-2-3-3-16,3 0 0 0,1 1 0 0,3-1-2 15,-1 6 1-15,-3 4 1 0,-1 8 0 16,-8 8-3-16,3 7 2 0,-7 8 1 16,0 3 1-16,0 0-5 0,-7 9 1 15,-3 7 4-15,0 4-2 0,6 4-1 16,-3 4 1-16,1 6 1 0,2 1-1 0,-2 4 0 15,0 5 0-15,-3 0 1 0,1 4 0 16,-2 0 0-16,-3-4 2 0,-1-1 1 16,-1-6 3-16,3-4-5 0,2-8 6 15,3-5 0-15,1-7-2 0,6-6-3 16,0-5-2-16,0-2-1 0,2-1 3 15,9-11 0-15,3 0-3 0,3-5-1 16,-1 1-9-16,3-2-2 0,-1-1 3 16,1 2 3-16,2 1-3 0,-1 4-3 15,-1 1 0-15,-5 5 1 0,-5 2 6 0,1 3-4 16,-4 1-3-16,-4 0-12 0,2 5-5 15,-4 2 10-15,2 2 4 0,-2-1-13 16,0 1-21-16,5 0-14 0,-5-2 2 16,2-1 45-16,-2-6-155 0</inkml:trace>
  <inkml:trace contextRef="#ctx0" brushRef="#br0" timeOffset="128705.36">25287 6385 35 0,'0'3'75'0,"0"-1"131"0,0-2-175 0,0 0 13 16,0 0-12-16,2 0-7 0,6 2-1 15,1 1-3-15,7 1-14 0,5 2-1 16,8 3 10-16,0-2-5 0,2 0-11 16,-2 0 2-16,0-2-3 0,-2-3 0 15,-3-1-16-15,-1 0-6 0,-4-1-8 16,-5 0-16-16,-4-2-10 0,-1-6 24 15,-1 0 28-15,-4 0 5 0,2 2 5 16,-4 1 4-16,-2 1 17 0,0 4 17 16,0 0 1-16,-6 0-14 0,-8 6-4 0,-3 10-1 15,-6 5-5-15,-1 4-2 0,-7 7-7 16,-2 2-4-16,-5 3-4 0,1 1 4 15,6 2-4-15,6 0-3 0,13 1-3 16,6-1-20-16,4-1 9 0,2-3-114 16,0-8-27-16</inkml:trace>
  <inkml:trace contextRef="#ctx0" brushRef="#br0" timeOffset="129185.38">26339 6230 2 0,'4'-2'21'0,"3"-1"-11"0,-1 3-3 16,4 0 5-16,0 0-1 0,-1 0-10 16,3 0 90-16,-4-3-65 0,-1-2 19 15,-1 1 18-15,-4-2-19 16,2-1 5-16,-4 1-5 0,0 0-8 15,0 0-12-15,-4 0-3 0,-9 3-7 0,-3 0 1 16,-5 3-4-16,-1 0 3 0,-3 0 0 16,-2 0 6-16,2 10 1 0,-2 4-2 15,-2 4 3-15,4 4-7 0,5 2-2 16,5 2-2-16,7 2-6 0,8-2-2 15,0 2-3-15,8 1 1 0,9-2 0 0,3-1 0 16,7-3-9-16,4-3-13 0,2-4-23 16,-2-4-19-16,3-8-55 0,-10-4-157 15</inkml:trace>
  <inkml:trace contextRef="#ctx0" brushRef="#br0" timeOffset="129374.39">26562 6265 143 0,'0'0'246'0,"0"0"-191"0,0 0 14 0,-2 1-45 15,0 10 10-15,2-1-8 0,0 3-9 16,0 4-7-16,0-1-1 0,7 4-7 16,-1 0 1-16,2 0-3 15,2-3-6-15,7 1-13 0,2-3 1 0,5-3-38 16,7-2-20-16,-2-10-53 0,2 0-150 15</inkml:trace>
  <inkml:trace contextRef="#ctx0" brushRef="#br0" timeOffset="129525.4">26941 6349 58 0,'-11'2'225'16,"-3"5"-174"-16,-5 4-15 0,1 4 2 15,-5 3-16-15,-4 5 10 0,-2 6-6 16,0 2-6-16,0 5-6 0,-4 2-4 16,2 1-3-16,2 0 0 0,5-3-5 15,9-1-2-15,9-5 0 0,6-6 0 16,0-7-11-16,14-7-52 0,3-9-57 15</inkml:trace>
  <inkml:trace contextRef="#ctx0" brushRef="#br0" timeOffset="129834.42">27379 6276 36 0,'0'-6'261'0,"0"0"-210"16,-6-2 2-16,-7 0-24 0,-9 2 3 0,3 0 2 15,-6 2-1-15,0 4-4 0,1 0-4 16,-5 0 3-16,0 13-4 0,-2 3-3 15,0 4-6-15,8 3-6 0,2 1-4 16,11 1-3-16,4 1-1 0,6 2 0 16,0-2-1-16,6-1-3 0,8-2-8 0,7-4-14 15,4-2-12-15,2-5-17 16,6-2-46-16,-8-9-75 0</inkml:trace>
  <inkml:trace contextRef="#ctx0" brushRef="#br0" timeOffset="130258.45">27433 6447 60 0,'8'-14'41'0,"2"-5"89"0,5 0-94 16,-3-4 11-16,5 2-20 0,-1-5 11 0,5 0-9 16,-2-6-1-16,-1-1-8 0,3-2-9 15,0-1-2-15,-3 0-4 16,1-1-6-16,1 3 2 0,-5 1 1 15,-1 7 1-15,-7 5-3 0,-3 7 0 0,-4 7 3 16,0 4-1-16,-7 3 2 0,-5 0-4 16,-7 12 0-16,-3 8 1 0,-5 5 3 15,2 7 2-15,-2 5-1 0,0 3-2 16,7 1 1-16,1-1 3 0,7 1-2 15,3-4-3-15,7-2 0 0,2-6 2 0,4-4-3 16,15-7 0-16,8-7 0 0,10-7 3 16,9-4 3-16,5 0 0 0,3-13-1 15,4-3-6-15,-6-3 3 16,-9-2-2-16,-8 2-1 0,-14-2 1 0,-13 1 1 15,-8 1-2-15,-2 0-4 0,-12 4 0 16,-9 3 1-16,-4 7 0 0,-6 5 0 16,-2 0 1-16,2 8 5 0,2 8 0 15,2 7 3-15,2 5 1 0,2 6-2 16,6 4-1-16,11 3-3 0,8 0-1 0,8 1 0 15,11 3-2-15,14-3-37 0,19 0-7 16,8-12 17-16,14-11-268 0</inkml:trace>
  <inkml:trace contextRef="#ctx0" brushRef="#br0" timeOffset="130690.47">28590 5820 21 0,'-4'-7'155'0,"2"-1"-80"16,2 3-33-16,0 1 7 0,0 4-16 15,0 0-12-15,0 1-20 0,0 14 4 16,8 4 8-16,7 8 6 0,-3 8-5 15,3 6 5-15,-5 8-6 0,-4 5 8 16,-2 7-6-16,-4 5-13 0,-6 1 6 16,-8 1-1-16,-7 0-6 0,2 2 1 0,1-4 1 15,-7-4-1-15,0-3-47 0,-4-9-74 16,-2-9-195-16</inkml:trace>
  <inkml:trace contextRef="#ctx0" brushRef="#br0" timeOffset="131817.53">7431 7154 79 0,'0'-5'-18'15,"0"-3"210"-15,0 0-133 16,0 0 1-16,0 0-7 0,-2 2-13 16,2-1 5-16,-2 4-15 0,-2 0-8 0,4 2-6 15,0 1 0-15,0 0-7 0,0 0-2 16,-2 0-7-16,2 9 6 0,-4 6-1 15,2 5 2-15,2 4 0 0,0 5-1 16,0 3 0-16,0 3 12 0,0 1-12 16,0-1-3-16,0 1 2 0,0-2-4 0,0-1 0 15,0-4 1-15,-2 1 1 0,2-5-3 16,0-5 0-16,0 0-2 0,4-6-8 15,8-3-16-15,7-2-25 16,4-7-25-16,1-2-46 0,1-5-134 0</inkml:trace>
  <inkml:trace contextRef="#ctx0" brushRef="#br0" timeOffset="132210.56">8031 7144 87 0,'0'-11'170'0,"-11"-1"-128"0,5 2 27 15,-4 2-28-15,-5-1-9 0,3 2 5 16,-7 3-10-16,3 4-6 0,-7 0-4 16,5 0-5-16,-5 11 0 0,-4 4-3 15,4 6-1-15,-4 1-5 0,7 5 5 16,3 5-3-16,7 5 0 0,4 3-1 15,6-2-3-15,0 3 2 0,8-5-2 0,15-3-1 16,3-5 1-16,8-7 0 0,3-8 1 16,0-7-2-16,6-6 1 0,5 0 2 15,-1-16-3-15,1-8-1 0,0-4 2 16,-9-3 0-16,-6-1-3 0,-8-1 3 15,-13-2-2-15,-2 2 4 0,-10-2-3 16,0 3 1-16,-6 4 1 0,-14-1 0 16,-7 5-1-16,-8 1 12 0,-3 4-7 15,-11 0-4-15,-3 2-2 0,4 4-2 16,3 0 4-16,18 5-1 0,9 6-3 0,11 2-2 15,7 7-15-15,9 15-7 0,7 4-16 16,7 6-30-16,6 1-40 0,0-3-109 16</inkml:trace>
  <inkml:trace contextRef="#ctx0" brushRef="#br0" timeOffset="132626.57">8461 7354 253 0,'2'-9'49'0,"2"4"-7"16,-2 0 3-16,-2 2-8 0,0 2 6 15,0 1-15-15,0 4-22 0,0 11-4 0,0 8 2 16,0 4 2-16,0 6-2 0,0 1 0 15,0-1 5-15,4-2-5 0,4-6 0 16,5-3 0-16,-3-8-2 0,3-5 3 16,1-9 7-16,3 0-1 0,-1-12 3 15,3-8 1-15,-3-5-2 0,3-6-1 0,-3-2-6 16,5-2 1-16,-6-1 1 0,-3 0-4 15,-2 3-3-15,-4 0 0 16,-1 2 2-16,-1 3-3 0,-4 2-2 16,0 6-5-16,0 5-14 0,4 2-9 0,4 2-29 15,0 2-38-15,3-1-98 0</inkml:trace>
  <inkml:trace contextRef="#ctx0" brushRef="#br0" timeOffset="135398.74">23685 9497 4 0,'-4'0'12'0,"4"0"176"0,-4 0-141 16,0-5-8-16,4 1 3 0,0-3-13 15,0 2-4-15,0 2-9 0,0-3-4 16,0 4-1-16,0-3-9 0,0 1 0 0,0 1-2 16,0 1 1-16,0 1-1 0,0 0 0 15,0-2 2-15,0 2 0 0,0 0 0 16,0-1-2-16,0 2 1 0,0-1 2 15,0 1-2-15,0 0-1 0,0 0-1 16,-4 0 1-16,-3 0-2 0,3 0 2 16,0 0 0-16,2 0 3 0,0 0-3 15,0 0 0-15,2 0-1 0,-2 0 6 16,2 0-2-16,0-1-1 0,-2-2 3 15,2 0 0-15,-2 0 1 0,0-1 0 0,0 3 3 16,-1-3 2-16,1 1-3 0,-2 0 1 16,4 1 0-16,0 1 2 0,-4 0-2 15,4 1 0-15,0 0 2 0,-2 0-1 16,2 0-6-16,0 0-4 0,0 1 0 15,6 11 2-15,3 3 2 0,11 3 2 16,1-1-4-16,2-1 2 0,6-2-4 16,-3-3 2-16,3 0 0 0,0-1 0 15,-2-2 0-15,-4-2-3 0,-4 0 0 16,-5-2 3-16,-8-1-2 0,0 0-1 0,-6-2 1 15,0 2 2-15,0 2-2 0,-8 2 1 16,-6 3 2-16,-5 0 0 0,-2 2-3 16,-1 2-1-16,-3 1 3 0,0 2-2 15,-2-1 0-15,0 1-4 0,2 1-1 16,3 1-4-16,-1 2-11 0,2-2-6 0,11-1 3 15,6-4-29-15,4-7-55 16,0-3-173-16</inkml:trace>
  <inkml:trace contextRef="#ctx0" brushRef="#br0" timeOffset="135938.76">23638 10081 26 0,'-9'-2'63'15,"1"-5"83"-15,4 2-84 16,-2 0-3-16,6 5-13 0,-4-2-8 16,4 0-1-16,0 2-13 0,0 0-19 0,2 0-4 15,10 0 5-15,7 4 0 0,7 2 0 16,5-2-3-16,9-1-1 0,1-1 0 15,5 0-2-15,-1 0 0 0,-2 0 0 16,1 1 2-16,-7 1-2 0,-4-1 0 16,-8 1 2-16,-9 1-1 0,-7-2-2 0,-5 4 0 15,-4-2 2-15,0 4 1 0,-4 1-2 16,-9 2 1-16,1 4 0 15,-7 1 0-15,-1 3-1 0,-1 3-1 16,0-1 2-16,1 1 0 0,3 0-2 0,3 4 1 16,-1 0 1-16,-1 6 0 0,-3 2-2 15,3-2 2-15,1-3 2 0,7-3-2 16,4-6-4-16,-1-2-9 0,5-3-7 15,0-1-20-15,0-8-44 0,0-6-108 16</inkml:trace>
  <inkml:trace contextRef="#ctx0" brushRef="#br0" timeOffset="137066.81">23844 10066 118 0,'0'0'25'0,"-4"0"0"0,0 0 13 16,-2 0-24-16,2 1 8 0,2-1-2 0,-1 0-8 15,3 0 1-15,0 0 1 0,0 0-6 16,0 0 8-16,-4 0 4 0,4 0 3 15,0 0 5-15,0 0-2 16,0 0 5-16,0 0-2 0,0 0-5 0,0 0-11 16,0 0-2-16,0 0 2 0,0 0-9 15,17 0-3-15,6 0-1 0,8 0 1 16,10-5 1-16,4 4-2 0,7-3 0 15,4 0 0-15,2 1 2 0,-4 0-3 16,-1 2-3-16,-9 1-5 0,-9 0-19 0,-8 0-23 16,-11 0-21-16,-12 5-44 0,-4-2-80 15</inkml:trace>
  <inkml:trace contextRef="#ctx0" brushRef="#br0" timeOffset="141344.07">29514 3675 14 0,'0'0'-14'0,"0"0"134"16,0 0-11-16,0-2-71 0,0-2 19 15,0-2-21-15,0 1-2 0,0 1-1 16,0-1-5-16,0 0-6 0,0 0 0 15,0-2-1-15,0 0-3 0,0 1 2 16,0-1-1-16,0 1 1 0,2 2-1 0,-2-2-4 16,5 1 2-16,-1 1-5 0,2-2-5 15,8 2-4-15,7 0 0 0,8 0-2 16,4 2 3-16,4 1-3 0,0 1-1 15,3 0 1-15,-3 0-1 0,-2 5 1 16,-4 6 0-16,-6 2 0 0,-4 3 0 0,-11 3-2 16,-2 3 1-16,-8 3 2 15,0 1-2-15,-10 1 0 0,-11 2 0 16,-4 1 1-16,-6 0-2 0,-2 0-2 15,-2-3 0-15,0-1-1 0,-2-3 2 0,0-3-2 16,6-5 2-16,2-4 2 0,8-4 0 16,4-4-1-16,7-1-1 0,4-2-1 15,0 0-6-15,6 0 0 0,0 0-2 16,0 0-3-16,6 0-4 0,4 0 1 15,11 0 6-15,0-2 6 0,3 2 0 0,-5 0 1 16,2 0-2-16,-5 0 5 0,1 3 0 16,-1 3-1-16,1 1 1 15,1 0 2-15,-1 1 0 0,2-3-1 16,-1 1 0-16,3-2 2 0,-3 0 0 15,5 0-2-15,-4 1 2 0,-1-3-1 0,-1 1-2 16,-3 0-22-16,-1-2-49 0,1-1-61 16,-3 0-177-16</inkml:trace>
  <inkml:trace contextRef="#ctx0" brushRef="#br0" timeOffset="141568.09">30298 3907 348 0,'0'0'123'16,"0"0"-66"-16,0 0-13 0,0 0-18 15,0 0 12-15,0 0-8 0,0 0-24 16,0 0-6-16,0 0 1 0,0 0-2 0,0 0-3 15,0 5-17-15,0 3-28 0,0-2-16 16,6-6-71-16,4-1-236 16</inkml:trace>
  <inkml:trace contextRef="#ctx0" brushRef="#br0" timeOffset="142227.13">30649 3580 2 0,'0'1'4'15,"-2"-1"-1"-15,2 0 160 0,-4 0-106 16,4 0-7-16,-2 0-10 0,0 0-11 16,-2 0 11-16,2-2-8 0,0 0-3 15,-3 0 1-15,5 0-10 0,-4 1 1 16,2-1 2-16,0 0-1 0,0 1-5 15,2-1-2-15,0 0 1 0,0 0-1 16,0 2-6-16,0-2-3 0,6 2-5 0,15 0-2 16,10 0 1-16,4 0 0 0,9 0 1 15,3 0 1-15,1 0-3 0,5 0 0 16,-3 0 2-16,-2 2 0 0,-9 0-3 15,-6-2 2-15,-6 0 1 0,-9 0 0 16,-7 0-3-16,-7 1-2 0,-4-1-5 16,0 0 1-16,-15 0-10 0,-9 0-43 15,-14 0-21-15,-1 0-12 0,-8 0-45 16,1 0-55-16</inkml:trace>
  <inkml:trace contextRef="#ctx0" brushRef="#br0" timeOffset="142477.14">30575 3615 62 0,'-15'10'212'0,"9"-1"-185"0,2 4-10 15,4-2-1-15,0 4 9 0,14 0 10 16,11 3-2-16,6 3 0 0,9-1-14 15,5 3-10-15,-4-2-4 0,3-1 1 0,-5-1-4 16,-4-1-2-16,-2 0 1 16,-6 0 3-16,2-1 4 0,-6-2 6 15,-9-2-7-15,-5-5-3 0,-9 0-2 16,0-1 1-16,0-1 3 0,-15 0 7 0,-12 0-3 15,-10 1-5-15,-4-1-2 0,-7 3-1 16,1-2 1-16,-1 1-3 0,0 1 0 16,7 0 1-16,4 3-1 0,10 0-4 15,11 1-2-15,9 2-12 0,7 2-34 16,0 0-28-16,11-4-43 0,7-3-37 0</inkml:trace>
  <inkml:trace contextRef="#ctx0" brushRef="#br0" timeOffset="145568.31">26135 8604 8 0,'-5'2'18'0,"-1"1"125"16,2-2-128-16,4 1 1 0,-4 0 1 16,4-1-2-16,0-1 7 0,0 0-12 15,0 0 3-15,0 0 11 0,-2 0 22 16,0 0 3-16,0 0-11 0,0 0-10 0,0-1-9 15,0-3 5-15,-3 0-4 0,3-1-8 16,2 0-5-16,0 0 0 0,0-4 0 16,0-3-4-16,9-2-2 0,1-4 2 15,4-4-3-15,5-3 0 0,8-6 0 16,0-5 1-16,4-2 0 0,0-3-1 15,2-4-1-15,0-3 2 0,0-4 0 16,0 0-2-16,-6 0 0 0,2 3 2 16,-6 4 0-16,-7 9-2 0,-3 5 2 15,-5 8 1-15,-2 8 0 0,-6 3 3 0,2 7 1 16,-2 2 1-16,0 1 1 0,0 2-8 15,0 0-1-15,0 0 2 0,0 9-3 16,0 5 2-16,0 2 0 0,2 4 1 16,0 6 0-16,-2 4-2 0,0 8 1 15,2 4 2-15,0 6-1 0,0 5-1 16,3 0 0-16,-3 4 2 0,0-5-1 15,2 0-1-15,-4-6 0 0,0-5 1 16,0-3 0-16,0-6-1 0,0-5 0 16,-10-4 1-16,1-3 0 0,-3-4-1 15,2-4-1-15,-3-4 2 0,-1-4 0 0,3-3-3 16,-3-1 0-16,4 0 2 0,-1-4-1 15,1-6-3-15,4-3 0 0,-1-2-1 16,-1 0-1-16,4-3 2 0,4 4-1 16,0-1 0-16,8 3-6 0,9 1-4 15,8 1-6-15,-1 3 2 0,5 0-8 16,2 1-13-16,2-4 6 0,5 2 12 15,-1-4 18-15,0-2 3 0,-4 0 3 16,-2-2 7-16,-2 2 10 0,-8-3 4 16,-5 5 1-16,-5 5-3 0,-9 0 0 0,-2 4-1 15,0 1-7-15,-2 2-5 0,-5 0-4 16,-1 0-2-16,2 7-2 0,2 5 1 15,2 4-1-15,2 0 0 0,0 5-1 16,0-5 2-16,6 2-2 0,4-3 0 16,-1-4-1-16,-1-2 2 0,0-5 0 0,2-3 0 15,-1-1 0-15,-1 0 3 16,0-6-1-16,5-7-1 0,-1-2 0 15,5-5-1-15,-3 0 4 0,1-2-2 16,-1-2 1-16,1 2 0 0,-7 1-2 0,-4 5-1 16,-4 1 0-16,0 3-1 0,0 2 2 15,0 3-10-15,0 3-5 0,0 4-6 16,0 0-19-16,0 2-27 0,0 6-36 15,4-4-135-15</inkml:trace>
  <inkml:trace contextRef="#ctx0" brushRef="#br0" timeOffset="146976.4">27106 8450 8 0,'0'1'11'0,"0"0"4"0,2-1 17 16,2 0 67-16,-2 0-74 0,7 0 14 0,-3 0-11 16,0 0-1-16,0-3 2 0,5-3-2 15,1-3 4-15,0-5-10 16,7-1 1-16,0-5 2 0,1-2-6 15,-1-1 0-15,-3 0 0 0,-3 1 0 0,-7-1 0 16,-4 3-10-16,-2 1 1 0,0 3-2 16,-10 4-1-16,-7 3-1 0,-3 7-1 15,-3 2-1-15,0 0-2 0,0 11-2 16,1 6 1-16,5 3 2 0,5 3-3 15,3 5-1-15,3 3 3 0,4 4 0 0,2-3-1 16,2-2-2-16,15-4 2 16,10-6 1-16,4-4-1 0,2-7-1 0,2-3 1 15,2-5 2-15,4-1-1 16,3 0-1-16,-1-7 1 0,3-4 1 0,-9-3 0 15,-2 2 1-15,-2-1 3 0,-8 3 2 16,-4 1-5-16,-7 4 3 0,-6 1-5 16,-6 3 1-16,-2 1-2 0,0 0-1 15,0 10 2-15,0 1 1 0,-8 3-1 16,2-1-2-16,-4-1 2 0,1 2 0 0,-1-1-2 15,2-2 2-15,-5 0-2 0,5-4 3 16,2-4 0-16,0-2-3 0,6-1 3 16,-2 0 0-16,2 0-1 0,0-5-2 15,0-7 0-15,2-2-2 0,6-3 1 16,-2 1-3-16,0-1 2 0,5 0-1 15,-1 2 1-15,4 2-5 0,1 3 1 16,-1 3-3-16,3 3 3 0,-1 4-6 16,-1 0-2-16,-1 0-1 0,3 0-4 15,2 0 2-15,-1 0 8 0,3 0 8 0,4 0 0 16,2 0 2-16,1-3 10 0,1-4-6 15,-4 3-4-15,-6-6 0 0,-5 4 4 16,-8-2 6-16,1 1-5 0,-7-2 6 16,0-1 3-16,0 0-5 0,-7-2-1 15,-5 4 0-15,0 0 1 0,-5 3 2 16,-1 2-4-16,-1 0-1 0,-2 3 5 15,1 0-2-15,-1 3 2 0,-2 7-3 16,7 7-1-16,-3 1 2 0,9 4-2 16,1-1-5-16,5 1 1 0,4 0-1 0,0-5-1 15,13 1-2-15,3-7 1 0,7-2 1 16,4-3-3-16,0-3-2 0,-5-1-9 15,3-2-1-15,-4 0-6 0,2 0 0 16,-3-3 9-16,-3-1 10 0,-5-1-16 16,-8 1-9-16,-4 0 16 0,0-1 1 15,0 1 7-15,0 2-9 0,-2 2 5 16,-2 0 3-16,2 0 0 0,2 0 1 15,0 0-3-15,0 4 4 0,0 3 0 16,0 0 0-16,0-1 1 0,8-1 0 16,3-3-1-16,1 0 1 0,5-2 1 0,10 0 0 15,-1-1 4-15,8-6 1 0,-8-2-4 16,-1 0-1-16,-4 2-1 0,-7-3 0 15,-5 1 1-15,-5 1 0 0,-4 1 1 16,0 2 0-16,-4 0 1 0,-5 1-5 16,-1 0 4-16,2 2 0 0,-5 2 3 0,1 0-3 15,4 0-2-15,1 4-1 16,3 6 1-16,4-1 0 0,0 1-2 15,2 0 1-15,7 0 0 0,-1 0-5 16,0-1 2-16,-2 2-2 0,-1-2 4 0,-1 1 1 16,-2 2 1-16,0 0 0 0,4 3 4 15,-4-1 7-15,2 0 2 0,-4-1-11 16,0 2 1-16,0 0 0 0,-6 4-1 15,-4 3-1-15,-3 3 3 0,3 0-1 16,-7 0 7-16,3 0-4 0,-3-1-4 0,1-1-2 16,-1 0 0-16,1-2 1 15,-1-3 1-15,1-5-2 0,1-2 0 16,5-4 0-16,4-5 1 0,4-2 1 15,2 0-1-15,0-2-1 0,10-9-2 0,9-4-1 16,5-1 3-16,1 0-3 0,4-2 1 16,0 1-2-16,4-3 0 0,-2-1 3 15,8-2 0-15,5-3 2 0,5-2-3 16,5-3 3-16,-2-3 0 0,0-2 0 15,-7-3-2-15,-2 0 8 0,-5-1 3 16,-9-1 4-16,-11 3 0 0,-8 0-8 16,-10 3 1-16,0 3 1 0,-16 6-3 15,-9 7 6-15,-6 5 2 0,-4 9 0 16,-6 5-7-16,-1 0-3 0,1 7 2 0,4 8 2 15,6 5-1-15,2 5 4 0,6 4 0 16,4 3 1-16,11 4-6 0,8 0-2 16,4-1-1-16,23 2-1 0,8-5-1 15,9-1 0-15,18-4 0 0,14-5-6 16,19-7-14-16,17-5-7 0,10-6-31 0,-2-4-30 15,-13-4-113-15</inkml:trace>
  <inkml:trace contextRef="#ctx0" brushRef="#br0" timeOffset="148504.49">29345 8144 94 0,'0'0'137'15,"0"0"-87"-15,0 3-8 0,0 0-18 16,0 5-11-16,0 5 16 0,0 5 0 16,0 7-7-16,0 5 0 0,0 4-18 15,0-4 6-15,4 0 1 0,6-2-3 0,5-5 5 16,1-2 5-16,5-10 11 0,4-3-22 15,4-8 2-15,0 0 2 16,2-5 4-16,0-12-2 0,4-4 0 16,-2-6-3-16,-4 0 0 0,-2-3-2 0,-5 0 1 15,-5 1-4-15,-7 0 2 0,-3 3-6 16,-5 2 1-16,-2 2 1 0,0 2-2 15,0 2-1-15,0 2 0 0,-5 3 0 16,5-1-6-16,0 6-17 0,5 4-9 16,11 4-12-16,1 3-7 0,1 11-19 0,3 2-33 15,2-1-108-15</inkml:trace>
  <inkml:trace contextRef="#ctx0" brushRef="#br0" timeOffset="148724.5">30207 8135 87 0,'-4'0'258'0,"4"0"-209"0,0 0 1 15,2 0-21-15,12 0-5 0,3 3 12 16,6 1-20-16,-1 4-6 0,7 2-5 15,0 1-4-15,-2 3-1 0,-2 1-1 16,-5 0-15-16,1 3-19 0,-11-3-34 16,-1-5-63-16,-9-3-180 0</inkml:trace>
  <inkml:trace contextRef="#ctx0" brushRef="#br0" timeOffset="148868.51">30281 8424 255 0,'0'0'198'15,"0"0"-156"-15,6 0-4 0,11 0-20 16,6-5 9-16,6-2-6 0,8-1-15 15,6-1-2-15,7 3-5 0,2-2-18 16,-1 0-34-16,-1-3-59 0,-7-8-155 0</inkml:trace>
  <inkml:trace contextRef="#ctx0" brushRef="#br0" timeOffset="149304.53">31110 7889 103 0,'-8'0'82'16,"0"0"38"-16,-3-2-70 0,1 0 7 0,0 0-13 15,-1 2 2-15,3 0-6 0,6 0-14 16,2 0-11-16,0 0-9 0,4 1 3 16,11 4-3-16,7-1 3 0,9 1-2 15,2-1-4-15,11 2-1 0,-3 1 0 16,5 1-1-16,-5-1 0 0,-6 1-1 0,-2 1 0 15,-6 1 1-15,-6-1 0 16,-7 1-1-16,-6 3 0 0,-8-3 1 16,0 4 0-16,-16 1 0 0,-11 3-1 15,-4 1 3-15,-4 1-2 0,0 0-2 0,4 0 1 16,2 3 2-16,4 0-1 0,2 1-2 15,5 0 2-15,-1 0 0 0,7-2 1 16,-1-2-1-16,9 0 1 0,-2-1 0 16,4-2-1-16,0-1-2 0,2-1 0 15,0-2-5-15,2-3-18 0,8 1-17 0,7-6-25 16,3-5-56-16,5 0-203 0</inkml:trace>
  <inkml:trace contextRef="#ctx0" brushRef="#br0" timeOffset="149514.54">31768 8369 469 0,'0'-2'48'0,"0"-3"16"0,0 0-26 16,0 2-4-16,0 0 3 0,-5 2-20 15,1 0-14-15,2 1-2 16,-4 0-2-16,4 0-1 0,0 8-22 0,2-1-23 16,0 1-25-16,0-7-60 0,2-1-211 15</inkml:trace>
  <inkml:trace contextRef="#ctx0" brushRef="#br0" timeOffset="150134.57">32088 7894 29 0,'-2'5'10'0,"0"-5"10"16,0 0 167-16,0 0-156 0,0 0 36 0,2 0-24 15,-5 0-3-15,5 0 7 0,0 0-15 16,0 0-7-16,7-2-10 0,7-1-4 16,13-1-2-16,0 1-1 0,8 3-3 15,6-1-1-15,1 1-3 0,7 0-1 16,3 0 0-16,-2 0 0 0,-3 0-1 0,-6 0-1 15,-10 0-9-15,-6 0 2 16,-10 0-14-16,-7 0-10 0,-8 0-21 16,0 0-4-16,-17-1-47 0,-5-2-59 15</inkml:trace>
  <inkml:trace contextRef="#ctx0" brushRef="#br0" timeOffset="150390.6">32113 7886 64 0,'-29'7'274'0,"10"0"-244"16,13 3 15-16,6 4-24 0,4 2-5 15,11 1 11-15,11 4-3 0,12 2-4 0,7 4-10 16,3-1-8-16,-3 3 0 0,-6 2-7 15,-10 2-16-15,-2-2-7 16,-6 0 6-16,4-3 3 0,0-3 19 16,-5-1 2-16,-1-5 2 0,-13-2-4 0,-6-3 1 15,-6-2 7-15,-15 1 5 0,-6-2 0 16,-8 2 1-16,-6-5-8 0,-5 0 1 15,-5 1 1-15,-7-3-5 0,2 2 4 16,-2-1-5-16,11 0-2 0,9 2 1 16,9-1 0-16,9 1 1 0,7 1-5 15,5 2-13-15,2 1-40 0,4-2-62 0,-4-2-212 16</inkml:trace>
  <inkml:trace contextRef="#ctx0" brushRef="#br0" timeOffset="176166.07">2638 13548 34 0,'0'-5'77'16,"0"0"57"-16,0-3-87 0,-2 2 7 15,-7 1-10-15,5-2-11 0,0 1 1 0,-2 1-10 16,2 0-6-16,0 1-3 0,-1-1-1 15,3 3-3-15,-2-1-5 0,2 2 2 16,-2-1 2-16,2 0-1 0,-2 1-4 16,2-1 1-16,0 2 0 0,2 0-1 15,0 0-3-15,0 0-2 0,0 0 3 0,0 0-4 16,0 0 1-16,0 7 0 0,0 4 0 15,0 5 2-15,6 3-2 0,-2 2 2 16,4 4-1-16,1 2-1 16,5 4 0-16,-6 1 0 0,9 3 1 0,-7 0 0 15,5-1-2-15,-5 0 1 0,-2-1 2 16,1 1-2-16,-7-5-1 0,2-3 2 15,-2-1 1-15,-2-5-1 0,0-5-1 16,0-4 0-16,0-3 2 0,-2-6 1 16,-2-2-1-16,-3 0 4 0,-1 0-1 0,0-10 0 15,0-4-3-15,-1-3 3 0,-1-6-3 16,0-6-2-16,-1-6 0 0,1-6 0 15,0-4 0-15,-3-7 0 0,5-4-1 16,-2-5 0-16,3-3 0 0,7 2-3 16,0 5-3-16,2 8 2 0,13 11 4 15,2 8 2-15,3 9-5 0,7 6 2 16,-2 6 2-16,6 4-2 0,-2 5-1 15,2 0 1-15,-2 14 2 0,-4 5-1 16,-5 3-11-16,-5 0 4 0,-3 1-1 16,-2 1 0-16,-10-1 3 0,0 1 3 0,0-4 1 15,-2-2 1-15,-10 1 1 0,0-3 3 16,-3 0-2-16,-4-1 1 0,3-1-1 15,-3-1 4-15,5-1-5 0,4-2 1 16,3-5-2-16,5 0 3 0,2-1-10 16,0-1-28-16,4-1-25 0,9-2-15 15,3 0-51-15,1-9-137 0</inkml:trace>
  <inkml:trace contextRef="#ctx0" brushRef="#br0" timeOffset="176426.09">3204 13414 143 0,'4'-2'211'0,"-4"1"-177"0,2 1 19 15,-2 0-20-15,0 13 7 0,-6 4-10 16,-2 4-2-16,-3 3-6 0,1 2-1 15,2-1-9-15,-3 0-5 0,7-1 0 0,-4 0 1 16,4-2-8-16,0-3 1 0,4-3 1 16,0 0-1-16,0-4-2 0,6-2-2 15,2-5-12-15,7 0-14 0,1-5-17 16,5 0-6-16,2 0-29 0,-3-11-50 15,1-5-155-15</inkml:trace>
  <inkml:trace contextRef="#ctx0" brushRef="#br0" timeOffset="176678.1">3808 13422 111 0,'0'-13'174'0,"0"-2"-99"0,-7 1-20 15,-7 1-3-15,-3 5-15 0,-3 0-9 16,-3 5-3-16,-4 3-8 0,-6 0 1 0,-2 12-7 15,-2 7 0-15,4 5 2 0,0 5 6 16,8 5-5-16,2 1-1 16,13 4-8-16,3 0 2 0,7-3-5 15,13 1-2-15,14-4 0 0,10 0 1 0,11-5-2 16,16-4-8-16,12-7 4 0,11-7-6 15,0-9-40-15,-3-1-1 0,-5-10-40 16,-9-13-108-16</inkml:trace>
  <inkml:trace contextRef="#ctx0" brushRef="#br0" timeOffset="178982.23">2216 12808 2 0,'0'1'130'0,"0"-1"-53"15,0 0-37-15,2 0 4 0,0 0-16 16,2 0-5-16,-2 0-4 0,2 0-1 16,3 0-6-16,-1-1 1 0,4-1-1 15,5-1 0-15,1 0 0 0,5 2 1 16,6 0-6-16,6 1-2 0,6 0 4 15,13 0-3-15,6 0 2 0,10 0 1 0,10 0-2 16,5 0 0-16,8 7-5 0,4-2 0 16,6 1 0-16,1 1-2 0,1 1 2 15,5 1-1-15,1-3-1 0,7 0 0 16,-2-4 0-16,-5 0 0 0,-8-2-1 15,-14 0 2-15,-6 0 0 0,-7 0-3 0,3-2 3 16,-7-6 0-16,-6 2-1 16,-8 1-2-16,-11-1 3 0,-5 4 0 15,-9-3-1-15,-11 3-2 0,-9 0 3 16,-5 1-3-16,-4-1 1 0,-2-2 3 0,0 1-1 15,0 1-1-15,0-1 1 0,0 0-2 16,0 1 0-16,-6 1 2 0,2 0-2 16,-1 1-1-16,1 0 2 0,4 0-1 15,0 0 0-15,0 0-1 0,0 3 1 16,0 1 1-16,0 1-1 0,0-1-2 0,4 1-1 15,-1-1-2-15,1 0-1 0,-4-1 4 16,0 0 0-16,0 1 3 16,0 2-1-16,0-1 0 0,0 4 2 15,-7 0 0-15,1 0-1 0,2-1 0 0,2 3 0 16,-2-3 0-16,2 3 0 0,0 0 0 15,2 0 0-15,0 3 1 0,-2 2-2 16,2 3 1-16,0 3 2 0,0 1 1 16,0 6-3-16,2 5 3 0,-2 4-3 15,0 4 5-15,4 2-3 0,2 3 11 0,4 3-9 16,-1 5-3-16,-3 4 4 15,2 5 0-15,-4 2 0 0,0 3 3 0,3 1-4 16,-3 1 7-16,4-2 0 16,0-6-4-16,3-1 0 0,-3-8 4 0,4-4-2 15,-3-7 3-15,-1-8-5 0,0-3 0 16,-2-6-2-16,1-4-2 0,-3-6 0 15,0-4-2-15,-2-4 1 0,-2-2 0 16,0-3-2-16,0-2 0 0,0 1 2 16,2-2-1-16,2 0 0 0,-4 0-2 15,4 0 5-15,-2 0-2 0,0-2-2 0,0 1 0 16,0-1 1-16,1 2-1 0,-3 0-1 15,0 0-1-15,0 0 0 0,0 0 1 16,0 0-1-16,0 4 4 16,-5 2-3-16,1-1 1 0,0 0-1 0,0-1 1 15,2-4 1-15,2 2 0 0,-4-1-2 16,4 1 0-16,-4 0 2 0,-5 0-1 15,3-1-1-15,-4 0 3 0,0 1-3 16,-5-2 1-16,-1 1 1 0,-7 0-1 16,-2 2 0-16,-4 0 0 0,-8-1-5 0,-2 0-4 15,-9 1 2-15,0-1 0 0,-3-1-1 16,-1 1 4-16,-2 0 4 0,-3 1-3 15,-3 3 0-15,-2-1-3 0,-3 2-1 16,-7 0-3-16,-13 4 0 0,-10 4-11 16,-6 1 16-16,0 0 5 0,-1 0-2 15,7 0 3-15,0 1 0 0,2 0-1 16,0 1 0-16,2 1-1 0,6-2 3 15,1 0-2-15,9-3-1 0,7 1 1 16,12-3 2-16,15-1-1 0,8-3 4 0,6-3 2 16,10 0 1-16,3-1-4 0,4 0-5 15,-3 0 4-15,5 0 1 0,0-2 0 16,-1 0-1-16,3 1-1 15,2-1-1-15,-2 1 0 0,-2-1-2 0,4 3 1 16,-3-2 2-16,1 0-1 0,0-2-1 16,2 1 0-16,-2-1 4 0,4 0-3 15,-5 1 1-15,-1-1-3 0,4-1 5 16,-2 0 2-16,4 0-1 0,0 0 4 15,0 0-1-15,2 0 0 0,-3 0 1 0,3 0-7 16,0 0 1-16,-2 0-1 0,0 0-1 16,-2 0 0-16,4 0 0 0,-6 0-1 15,4-2-1-15,-2-2 1 0,0 2 1 16,2 1-1-16,-1 0-1 0,-1 1 1 15,4 0 1-15,0 0-1 0,0-2-1 0,0 2 1 16,0-2 1-16,-2 1 0 16,2 1-1-16,-2-4 0 0,0 3 1 15,0-2 0-15,2-2-2 0,-2 0 1 16,2 0 1-16,0-2 1 0,-4-1-4 0,2-2 2 15,2-1 2-15,-2-1-2 0,2 0 0 16,0-2 0-16,-2 0 0 0,0-4 1 16,2-2-1-16,0-3 0 0,0-4 1 15,-5-2 0-15,1-4-1 0,-4-5-1 16,-4-3 4-16,1-5-3 0,-3-5-2 15,1-4 1-15,-1-4 1 0,2-5 0 0,1-2-2 16,1-3-3-16,4 3 1 16,0 1 2-16,3 4-2 0,-1 4 0 15,4 4 4-15,0 3-2 0,0 3-1 16,0 5 2-16,0 6 2 0,0 3-1 0,0 5-1 15,0 2 1-15,-6 1 2 0,2 2-2 16,0 1-1-16,0 3 3 0,0 1 0 16,2 0-2-16,2 2-1 0,0-2 2 15,0 1-1-15,0-2 0 0,0 0-1 16,0-1 2-16,0 0 0 0,0-1-1 0,-3 0-2 15,1-3 3-15,0 1 0 0,2 0-1 16,0-1 0-16,0 4 0 16,0-1 3-16,0 3-3 0,0 1-1 15,0 3-1-15,0 1 5 0,2 1-3 0,0 2-1 16,-2 2 1-16,0 2 2 0,0 1-2 15,0 1-1-15,0 4 3 0,0-1 1 16,0 1-5-16,0 0 4 0,0 0-3 16,0 0 0-16,-4 9-2 0,-2 7 0 15,0 1 1-15,4 2-7 0,2-1-10 0,0-1-4 16,0-5-2-16,0-2 6 0,2-3-3 15,2-3 6-15,0-1 5 0,-2 0 7 16,2-1 1-16,-4-2 2 16,2 0 1-16,3 0-3 0,-1 0-18 0,0 1-21 15,0-1-36-15,-4 0-95 0,0-2 3 16</inkml:trace>
  <inkml:trace contextRef="#ctx0" brushRef="#br0" timeOffset="181134.36">4668 13677 2 0,'0'0'48'0,"0"0"63"0,0 0-77 0,-3 0-2 16,1 0 1-16,-2 0-11 0,2-1-2 16,-4-1-2-16,2 0-5 0,-2 1 2 15,6-1-2-15,-4 0 0 0,1 1-1 16,1-1-4-16,-2 1 1 0,0 1 7 15,0-1-5-15,0 0 1 0,4 1-5 16,-2-2 3-16,0 1-1 0,0 1-3 16,2 0 3-16,-2 0-2 0,2 0-5 15,0-1 2-15,0 0 3 0,-2 0-3 16,2-1 2-16,0 2-2 0,-3 0-1 0,3 0 3 15,0 0-1-15,0 0-2 0,0-1 3 16,0 0-2-16,0 1-4 0,0-3 1 16,0 3 2-16,0 0-2 0,0 0-3 15,9-2 0-15,5-1 3 0,5-1 0 16,4-1-1-16,1 2-1 0,7-2 2 0,0 3 0 15,7 0-1-15,1 0-1 16,6 1 2-16,5-2 0 0,0 3-2 16,1 0 0-16,3 0 3 0,0 0-1 15,-1 0-1-15,3 4 0 0,-2-3 1 0,2 2 0 16,0-3 0-16,4 0-1 0,2 0 3 15,-2 0-1-15,-5 0-2 0,1 0 0 16,-6 0 1-16,-1 0-2 0,-5 0 1 16,1 0 1-16,-3 2-2 0,-5 5 2 15,-2-2-2-15,-2 2 1 0,-2-1 1 0,2 1-1 16,0-2 0-16,2-1-1 0,11-3 4 15,-3-1-3-15,7 0 0 16,2 0 0-16,-5 0 1 0,1 0 0 16,-5-4-1-16,-4 2-1 0,-8-1 3 0,0 2-1 15,-12-1-2-15,-11 2 0 0,-6 0 2 16,-2 0-1-16,0 0 0 0,-2 0 0 15,-6 1 1-15,-2 4 0 0,-1-1-2 16,3 0 1-16,2-2 1 0,2 2-1 16,2-1-1-16,2 0 0 0,-2-1 2 0,2 0-2 15,0-1 0-15,0 2 0 0,0-2 1 16,0-1 0-16,0 1-3 0,-3-1-8 15,3 0-2-15,0 1-9 16,0-1-18-16,0 2-20 0,0-2-48 0,0 0-135 16</inkml:trace>
  <inkml:trace contextRef="#ctx0" brushRef="#br0" timeOffset="181990.4">6387 13492 26 0,'0'0'168'16,"0"0"-130"-16,-2-1 14 0,0-4-1 0,0 1-16 15,0 2-3-15,2-1-5 16,-2 1-3-16,2 2 3 0,0 0-7 16,0 0-2-16,0 0-3 0,0 0-4 15,0 0-4-15,0 0-6 0,2 0 3 0,11 0 3 16,5 0 0-16,7 4-4 0,6 2 2 15,2 1 0-15,6 3-2 0,5 2-2 16,1-1 0-16,3 0 1 0,1-1 0 16,-3-1-2-16,-5 1 2 0,-8-1 0 15,-6 2-1-15,-8-4-1 0,-7 1 0 16,-4 0 1-16,-6-4-1 0,-2 4 0 0,0-2 0 15,-2 4 5-15,-12 1-1 16,-7 0-2-16,-4 3-2 0,-4 4 3 16,-2 3-3-16,-2 2 0 0,-4 6 0 15,-2 2 2-15,-4 3-3 0,3 3 2 0,1 3-1 16,8-1 1-16,4-2-1 0,8-1-2 15,3-4-2-15,6-2-11 0,5-1-18 16,3-2-15-16,2 0-29 0,0-6-70 16</inkml:trace>
  <inkml:trace contextRef="#ctx0" brushRef="#br0" timeOffset="186442.66">4508 11997 21 0,'0'-3'-20'0,"0"-1"168"0,-2-4-74 15,-2 5-37-15,-2-2 2 0,2 0-10 16,0 2-4-16,-2-1-3 0,1-1-7 16,1 1 3-16,0 1-6 0,-2-1-1 0,2 1-1 15,-2 1 5-15,1-1-5 0,1-2 4 16,-2 1 1-16,2 2-2 0,-4 0-1 15,2 1-2-15,-5 0-1 0,3 1-2 16,0 0-6-16,-3 0 5 0,-3 0-1 16,-3 0-2-16,1 9-1 0,-3 1 0 15,3 2-1-15,-1 2 0 0,3 2-1 16,1 3 0-16,3 1 2 0,2 3-1 15,6 0-1-15,2 0-1 0,0 2 2 16,0-3-1-16,14 2-1 0,5-5-1 0,10-2 3 16,2-5 0-16,6-4-2 0,6-5 0 15,1-3 3-15,3 0 0 0,-1-11-3 16,-3-6 1-16,-2-4 2 0,-6-3-3 15,-8-1 1-15,-4-3 1 0,-6 3 6 16,-9-1 8-16,-2 3-6 0,-6 1 1 16,0 0-1-16,-6 5 2 0,-9 0-6 15,-1 4-2-15,-7 2 3 0,0 1-6 16,-1 0-1-16,-5 2 2 0,0 1 0 15,4 1-6-15,6 3-9 0,5 3 0 16,8 0-5-16,4 10-24 0,2 8-17 0,6-1-29 16,8 1-110-16</inkml:trace>
  <inkml:trace contextRef="#ctx0" brushRef="#br0" timeOffset="186935.69">5112 12045 13 0,'-6'2'6'16,"0"-2"103"-16,-1 0-3 0,1-1-66 15,0-5 14-15,2 2-8 0,0 0-12 16,2 1 1-16,0-1-8 0,0 4-5 0,-1-1-2 15,3 0-4-15,0 1-5 0,0 0-5 16,0 0-6-16,7 0 4 0,5 0 4 16,7 0-3-16,3 0 1 15,7-1-1-15,2-3-1 0,7 1-2 0,1-1 2 16,-2 2 0-16,2-1-2 0,-4 0-1 15,-8 2 1-15,-4 0 1 0,-8 1-2 16,-7 0-2-16,-2 0 0 0,-6 0-3 16,0 0-10-16,0 3-12 0,0 3-12 15,0-1-24-15,0-3-49 0,-10-2-144 0</inkml:trace>
  <inkml:trace contextRef="#ctx0" brushRef="#br0" timeOffset="187472.72">5631 11834 9 0,'-4'0'12'0,"-2"2"125"0,-1-2-84 15,1 0-7-15,-2 0 6 0,4 0-13 16,-5 0 0-16,5 0-10 0,0 0-3 15,0 0 0-15,0 0-5 0,4 0-4 16,0 0-2-16,0 0 0 0,0 0-9 0,0 0-4 16,6 0-1-16,11 0 3 0,5 0 2 15,5 0-2-15,4 0 0 0,4 0-2 16,3-1-2-16,3-3 0 0,0-3 1 15,1 2 0-15,-9-3-3 0,-6 6-4 16,-9-1-8-16,-7 3-11 0,-7 0-14 0,-4 0-11 16,0 0-20-16,-15 0-40 15,-5 0-116-15</inkml:trace>
  <inkml:trace contextRef="#ctx0" brushRef="#br0" timeOffset="187711.73">5519 11977 15 0,'17'17'5'0,"5"-2"58"0,7-4 30 16,7-2-43-16,5 1 14 0,-2 1-21 15,0-3-31-15,-3 3-6 0,-5-3-3 16,-2 1 2-16,-5-2 11 0,-5-1 2 16,-3 0 4-16,-9-2 0 0,-3 2-9 15,-4-1-1-15,0 2 2 0,-11 1 5 16,-5 3-12-16,-7 1-3 0,-4 0-2 15,-4 5 1-15,-4-2-1 0,-2 5-2 0,2-2 0 16,4 0-1-16,6-3 1 0,9-2-10 16,7-2-19-16,9-2-15 0,0-2-22 15,4-7-61-15,11 0-95 0</inkml:trace>
  <inkml:trace contextRef="#ctx0" brushRef="#br0" timeOffset="188031.75">6191 12011 29 0,'-2'10'14'16,"-2"1"108"-16,-2 1-83 0,-1 3-2 0,3 3 6 15,-2 5-12-15,2 3 2 0,2-3 10 16,2 1-26-16,0-6-5 0,0-3 5 16,6-4-3-16,2-5-3 15,3-3 1-15,-1-3 9 0,4 0-6 0,-1-6 0 16,6-8-2-16,-1-4-2 0,3-4-1 15,-5-3-2-15,3-1-4 0,-3 0 2 16,-3 2-5-16,-5 0 0 0,-2 3-1 16,-4 0 1-16,5 2-4 0,-7 2-9 15,4 1-18-15,-4 1-32 0,2-3-64 0,0-2-188 16</inkml:trace>
  <inkml:trace contextRef="#ctx0" brushRef="#br0" timeOffset="191963.97">11679 11911 6 0,'0'-5'145'15,"0"-4"-59"-15,0 1-40 0,-2 0-3 16,-4-1-5-16,2 3-9 0,2-3-7 0,0 2 4 16,0 0-5-16,0-2-2 15,-1 3-5-15,3-2 4 0,-2 1-5 16,0 0 7-16,-4 0-8 0,2 3 1 15,-4 0-7-15,-5 1 0 0,-3 3-1 0,-5 0-4 16,-2 0-1-16,-6 3 1 0,3 6 3 16,-7 5-6-16,-3 3 2 0,3 4 2 15,2 4-2-15,2 8 0 0,0 4 0 16,7 7 0-16,1 6 0 0,13 5 0 15,8 0-2-15,2 0 2 0,21-4 2 0,8-8-6 16,10-8 3-16,11-10-2 0,14-12 1 16,4-8 1-16,6-5 1 15,3-10 0-15,-9-10 0 0,1-6 1 16,-7-7-1-16,-9-2-1 0,-5-3 3 0,-9-2-2 15,-7 2 5-15,-14-2 4 0,-3 4 1 16,-11 0-3-16,-6 1-1 0,-8 4-4 16,-15-1 1-16,-6 3-2 0,-8 2-2 15,-2 3 2-15,-9 5-2 0,2 5-6 16,-1 8-9-16,4 6-2 0,12 0-5 0,10 10-2 15,15 10-12-15,6 3-40 0,2-2-118 16</inkml:trace>
  <inkml:trace contextRef="#ctx0" brushRef="#br0" timeOffset="192364">12645 12134 63 0,'-2'0'263'0,"2"-1"-211"0,0-2-12 16,4 1-18-16,10-1 5 0,5-1-4 0,6 3-8 15,6 0-9-15,4 1-2 0,6 0 0 16,4 0-5-16,5 0 3 0,2 0-4 15,-1 5 4-15,-5 1-1 0,-7 2-2 16,-8-2-24-16,-4 4-47 0,-2-6-72 16</inkml:trace>
  <inkml:trace contextRef="#ctx0" brushRef="#br0" timeOffset="192704.02">13786 11843 373 0,'0'-5'66'0,"0"5"11"16,-2 0-28-16,-7 6-28 0,1 10 8 15,-6 5-3-15,3 5-7 0,-3 5-6 16,-3 4-7-16,3 4 1 0,-1 1 2 15,1 0-6-15,10-4-2 0,2-4-1 0,2-5 0 16,0-4-2-16,10-9-12 0,2-3-11 16,9-4-11-16,4-5-14 0,10-1-27 15,2-1-36-15,0-6-129 0</inkml:trace>
  <inkml:trace contextRef="#ctx0" brushRef="#br0" timeOffset="193020.04">14228 11920 317 0,'-8'-21'91'0,"-5"5"-26"15,-5 5-13-15,-7 2-16 0,-8 4-3 0,2 5-6 16,4 0 4-16,2 12-11 0,11 10-12 16,-1 4-2-16,7 6-6 0,2 4 0 15,4 0 0-15,2 1 3 0,10-3-4 16,13-3-1-16,4-6 1 0,6-6-5 15,2-5-1-15,6-5-8 0,5-6 6 0,5-3-1 16,1 0 10-16,-7-13-11 16,-7-4 5-16,-13-3 3 0,-5-6 2 15,-3 1 1-15,-7-3 2 0,-2 1 0 16,-8-1 5-16,0 0-1 0,-12 1 6 0,-7 1-4 15,-5 2-2-15,-8 0-6 0,-7 2 1 16,-6 1-2-16,-3 6-1 0,5 2-16 16,10 4 0-16,16 9 6 0,17 2-2 15,0 18-47-15,11 3-37 0,-5-1-183 16</inkml:trace>
  <inkml:trace contextRef="#ctx0" brushRef="#br0" timeOffset="193349.05">14869 11937 151 0,'0'0'229'16,"2"1"-190"-16,-2 8-32 15,0 7-1-15,0 3 13 0,-2 4 8 16,-2 6-16-16,0 6 0 0,-3 4-2 16,1 0 8-16,2 0-10 0,4-11-6 0,0-7 3 15,2-7 0-15,10-9 5 0,1-2 16 16,-1-3 1-16,9-1-7 0,-2-14 5 15,7-6-9-15,5-7-3 0,5-6-9 16,-1-4-1-16,8-7 0 0,1-1-1 16,-1-1-2-16,-6-1 0 0,-6 5 1 0,-10 3-9 15,-3 4-5-15,1 5-16 0,-2 3-9 16,1 3-33-16,-3-1-55 0,-5 1-192 15</inkml:trace>
  <inkml:trace contextRef="#ctx0" brushRef="#br0" timeOffset="203242.62">7065 12797 10 0,'0'0'102'16,"0"0"-37"-16,0 0-37 0,0 0-1 15,0-3 3-15,-2 1-3 0,-2 0 4 16,4 0-4-16,-6 0-5 0,4 0-4 16,-2 1 1-16,2 1-5 0,0 0-3 0,-2 0 0 15,-3 0 0-15,5 0-5 0,-2 0-3 16,2 7 3-16,0 5-4 0,2 3 1 15,-4 9 5-15,4 5-1 16,0 9 1-16,0 8-1 0,10 10-3 0,-2 11-3 16,3 6 3-16,-5 1-3 0,4-1 6 0,-3-5 1 15,3-2-7-15,2-2 1 16,-3-5-1-16,1-3 0 0,-2-6 0 15,-4-3 0-15,0-5 0 0,-2-1 2 16,1 4 0-16,-3 3-2 0,0-1 24 0,0-8 5 16,0-10-24-16,0-11-5 0,0-4 0 15,0-5 0-15,0-2 2 0,0-4-3 16,0-1-1-16,0 0 2 0,0-2 1 15,0 0 1-15,0 0-2 0,0 1 0 16,-3 3 1-16,1-1-1 0,0 1-1 0,0 2 0 16,2 1 1-16,-2 2-2 0,0-2 0 15,2 4 2-15,0-3 0 16,-2 4-2-16,2-2-1 0,0 0 0 15,0-1-2-15,-2-2-3 0,2 1-1 16,0-4 1-16,0 0 0 0,0-3 3 0,0-1 0 16,0 0 3-16,0 0 3 0,0 0-1 15,0 0 0-15,0-5 0 0,0 1 0 16,0-1-1-16,0 1 0 0,0 0 3 15,-2 2-2-15,0 1-1 0,2-2-1 16,-2 3 1-16,-2-1 2 0,4 1-3 16,-2-2 1-16,2 2 2 0,0 0-1 0,0-1-2 15,0 1 2-15,0 0 0 16,0 0 0-16,0 0-3 0,0 0 2 15,0 0 0-15,0 0-1 0,0 0-2 0,0 0 3 16,0 0 1-16,0 4-1 0,0 4-1 16,0-2 1-16,0-1 1 0,0 3-2 15,0-3 2-15,0 3-2 0,0-1 2 16,0 3-1-16,0 2-1 0,0 2 2 15,0 6-2-15,0 6 2 0,0 12-2 16,-9 10 8-16,1 13 2 0,-2 1 24 16,1-4-17-16,7-6-14 0,2-5 1 15,0 0-2-15,0-2 1 0,0 2-1 16,0-5 3-16,2-2-4 0,1-3 1 0,-1-5-1 15,0-2 3-15,0-5-2 0,0-6 0 16,0-6-1-16,0-5 1 0,0-4 0 16,-2-1-2-16,4 0 1 0,-4-2 1 15,0-1 0-15,0 0-1 0,0 0 3 16,4 0 0-16,-2 0 1 0,-2-3-4 0,4-3 1 15,-1-2 1-15,-3 1 0 0,2-1-2 16,0-1 0-16,0 3 0 0,0 1 1 16,-2 1-1-16,0 1 0 15,0-1 2-15,0 3-1 0,0 0-2 0,0-2 1 16,0 1 2-16,0 1-2 0,0 1-1 15,0-1 1-15,0-1 1 0,0 1-1 16,0-1-2-16,0 1 0 0,2-1 3 16,2-1-2-16,0 2 1 0,0-2-2 15,5 1 1-15,1 2-1 0,0-3 0 0,3 1 0 16,5-1 2-16,5 1-1 0,10 1-1 15,8-2 0-15,9-3 4 16,6 2-6-16,4 4 2 0,2 0 1 16,6 0 2-16,4 0-1 0,3 0-1 0,1 0 1 15,3 0 0-15,1 4 1 0,1 2-2 16,2 0 1-16,-3 1 0 0,-1-1 1 15,-3-1-2-15,-5 0 1 0,-3-2 1 16,0-3 1-16,-4 0-2 0,0 0 2 16,-2-4 4-16,-2-1-4 0,0-4-2 15,-4 0 2-15,0 0-1 0,0-2 2 0,-1-4-3 16,-1 0 0-16,-2 0 0 0,2 2 0 15,-3 3 0-15,-1 1 0 16,-5 0 1-16,-5 3-1 0,-5-2-1 16,-8 5 1-16,-5 1 0 0,-9 2 2 0,-3 0-4 15,-6 0 1-15,0 0 2 0,0 0-1 16,1 0 0-16,-1 2 0 0,0-1 0 15,-2 1-1-15,0-2 1 0,2 1 1 16,0 1-2-16,-2 1 2 0,0 0-1 16,5 0 0-16,-7-1 0 0,0 2 0 0,0-3-1 15,0-1 0-15,0 2 3 0,0 0-2 16,0 3-1-16,0-2 1 0,0-1 0 15,0 1 1-15,0-2-2 16,0 0 1-16,0 1 1 0,0-1-1 0,0-1 0 16,0 0 0-16,0 0-1 0,0 0 2 15,0 0-1-15,0 0 1 0,-7 0 3 16,3 0-2-16,0-3-4 0,0-2 2 15,0-4 2-15,0-1-2 0,0-5 0 16,4-5 0-16,-2-5 0 0,2-5 0 0,0-10 0 16,2-8 0-16,4-7 0 0,0-9 1 15,-2-4-2-15,0-11 1 0,3-6 0 16,3-7 0-16,2-7 0 0,3-4-3 15,5-3 0-15,3 1-7 0,-4 5 7 16,3 9-4-16,-7 11 0 0,-1 9 7 16,-3 10-3-16,-5 4 2 0,-2 9 2 15,-2 3 0-15,-2 4-3 0,0 3 2 16,0 2 2-16,-6 4-2 0,2 5-1 15,2 7 0-15,0 6 3 0,2 6-2 0,0 4-2 16,0 4 0-16,0 0 1 0,0 0-5 16,4 4 6-16,-2 4-2 0,2 1 3 15,-2-1-1-15,2 2-3 0,-4 1 1 16,4-1 4-16,0-1-4 0,-4-4 1 15,5 1 1-15,-3-2 1 0,0-1-1 16,2-1-2-16,0-2 2 0,-2 2 2 16,2-1-2-16,-2 0-1 0,-2-1 2 15,2 0 1-15,-2 0-2 0,0 0-2 16,0 0 6-16,0 0 0 0,2-2-4 0,-2-3-1 15,0 2 2-15,0-2-2 0,0 1 1 16,0 1-1-16,-2-3 1 0,0 2 2 16,-2-2-2-16,-2-2-2 0,-2 1 3 15,-5-4 1-15,3-1-2 0,-7 2-2 16,3-2 3-16,-9 3 2 0,-10-2-3 15,-6 0-1-15,-13 2 2 0,-12 3 0 16,-12-2-1-16,-22 1-2 0,-19 0 2 16,-30-4 0-16,-16 0-1 0,-15 0-1 15,-4 1 3-15,-2 4 0 0,-2 1-3 16,12 4 3-16,11-2-1 0,22 3-2 0,24 0 2 15,21 0 2-15,20 0-3 0,16 0 0 16,25 0 1-16,14 0 2 0,19 1-2 16,2 2-3-16,13 2 0 0,5 5-12 15,9 0-25-15,6 3-22 0,0-4-31 16,2-2-112-16</inkml:trace>
  <inkml:trace contextRef="#ctx0" brushRef="#br0" timeOffset="204350.68">7437 14024 16 0,'0'3'9'0,"0"0"197"16,-2-3-161-16,0 0-6 0,0 0 7 15,2 0-11-15,0 0-2 0,0 0-2 16,0-1-8-16,0-4-6 0,0-3-2 15,0-2 1-15,0 1-3 0,4-6-1 16,3-2-3-16,1-3-1 0,0-5 3 16,5-2 0-16,-1-5-6 0,5-3 1 15,3-1-2-15,1-4 1 0,-5 1-1 16,1-1-1-16,-1 1-4 0,1 0 4 0,4 3 0 15,-1 6-5-15,-3 5 2 0,-5 7 2 16,-3 6-1-16,-5 7-1 0,-2 4 0 16,0 0 2-16,-2 1-2 0,2 0-2 15,-2 0 1-15,0 7 1 0,4 7 1 16,-2 5-1-16,0 2-1 0,4 3 2 0,-4 1 0 15,5 4-2-15,-3 1 1 16,4 0 1-16,0 2 0 0,1-1-3 16,-1-1 1-16,0 0-2 0,0-3 0 15,1-1 4-15,-3 0-4 0,2-2 3 0,-2-3 0 16,3 0-1-16,-3-3 0 0,-2-1 1 15,0-2 0-15,-2-2-2 0,-2-2-1 16,0-2 1-16,0-2-2 0,0-4-1 16,0 1 1-16,-2-3 5 0,-2-1-5 15,-2 0-9-15,-3 0-2 0,-1 0-4 0,-2-1-10 16,-1-2-16-16,-3 0-27 0,-7-5-88 15</inkml:trace>
  <inkml:trace contextRef="#ctx0" brushRef="#br0" timeOffset="205006.72">7481 13901 70 0,'8'-3'197'15,"0"-2"-104"-15,1 2-40 0,1 1 2 16,2 2-12-16,3 0-10 0,1 0-8 16,5 0-9-16,2 0-3 0,2 0-2 15,-1 0-2-15,3 0-6 0,-2 0 0 0,2-2 1 16,-6 1-3-16,-1-1-2 0,-1 1 1 15,-2-1-1-15,3 1-12 16,-1-4-14-16,1 2-9 0,-1-2 1 16,0-1 6-16,1 2 9 0,-3-4-11 0,-1 2 17 15,-3-2 7-15,3 1 5 0,-5 0 2 16,-5-2 1-16,2 2 9 0,-4-2 4 15,5 3 1-15,-5 0 5 0,-2 5 2 16,0 0-5-16,-2 1-1 0,0 0-2 16,0 0-6-16,0 6-3 0,-2 7 11 0,-4 2-4 15,-1 4 1-15,-1 0-7 0,2 0 0 16,0-4-1-16,-1 1 1 0,7-4-4 15,0-4-2-15,0-1 2 16,13-6-2-16,1-1 2 0,5 0 1 0,6-11 1 16,2-5-2-16,2-5-2 0,-3 0 0 15,3-3 1-15,0 1-2 0,-2-2 2 16,-2 3-1-16,-6 2-1 0,-5 4 1 15,-4 6 0-15,-1 3 0 0,-5 6 1 16,-2-1 0-16,-2 2-3 0,0 0 2 0,0 8 0 16,0 6 4-16,-6 3 1 0,-1 1 1 15,3 1-5-15,4-1 3 0,0-1-4 16,0-3 2-16,0-2 2 0,0-3-3 15,11-2-2-15,1-2 3 0,5-5 1 16,5 0-1-16,-1 0-1 0,4-7 0 16,0-6 0-16,-1 1-3 0,3-1-4 15,-2-2 1-15,0 3-5 0,-6 1 9 16,-5 2-2-16,-4 4 1 0,-1 2 2 15,-5 1 2-15,-2 2-4 0,-2 0 2 0,0 0 3 16,0 0 1-16,0 0-4 0,0 12 9 16,-4 3-2-16,-7 2-2 0,5 1-2 15,-2 1-1-15,4-2-3 0,2-1 3 16,2-1-4-16,0-1 2 0,2-3-1 15,10 0-4-15,7-7-10 0,6-4-16 16,8 0-16-16,6-6-8 0,2-12-76 16,-1-2-124-16</inkml:trace>
  <inkml:trace contextRef="#ctx0" brushRef="#br0" timeOffset="205371.74">8973 13733 99 0,'-8'8'175'0,"-2"5"-158"16,-1 5 31-16,1 5-19 0,-4 4-1 15,3 5 14-15,-5 1 1 0,1 4-3 16,3 2-15-16,-5 0-5 0,7-2-3 15,2-5-10-15,2-7-1 0,1-10-6 16,1-5 5-16,4-5 0 0,-2-2-1 16,2-2 1-16,0-1 2 0,-2-2 11 15,2-11-14-15,0-5-4 0,0-4 2 16,0-5 0-16,4-4-1 0,5-5-3 0,-1-2 3 15,0-1-2-15,7-5 3 0,-1-1-3 16,7-3 1-16,1-3 1 0,5-2-2 16,2 5-4-16,2 8-2 0,2 7 2 15,-2 11 2-15,-2 8 0 0,-4 6 0 16,-2 5 4-16,-7 3-2 0,-1 0 2 0,-7 0-1 15,-4 10 0-15,-4 0 4 16,0 2-2-16,-8 1 3 0,-9 2 4 16,-5 2-3-16,-9 0-2 0,-9 7 3 15,-7 4-1-15,-9 7-5 0,-4 4-1 0,2 2 0 16,0 3-3-16,7 1-34 0,1-3-58 15,13-5-167-15</inkml:trace>
  <inkml:trace contextRef="#ctx0" brushRef="#br0" timeOffset="207318.84">9804 13927 0 0,'0'0'26'0,"0"0"7"16,0 0 24-16,0 0-15 0,0-2-2 15,2-1-19-15,0-1 0 0,3 3-6 16,-5-1-2-16,2-2 1 0,-2 0 1 16,0-2-5-16,0 3 7 0,0-1-7 15,0 2 4-15,0-2-2 0,0 2-2 0,-2-1-1 16,0 0 0-16,-1 3-4 0,1-3 3 15,2 3-3-15,0 0-1 0,0 0-1 16,0 0-2-16,0 0 1 0,0 0 0 16,0 0 2-16,0 0 5 0,0 0 3 15,0 0 3-15,0 0-6 0,0 0 1 16,0-1-5-16,0-3-4 0,7 2 0 15,-5 1 1-15,4 0-1 0,-4-1-1 16,4 0 0-16,2 1 1 0,1-3 0 16,5 3-2-16,7-3 1 0,2 2 2 0,6 2 1 15,6-1-4-15,6 1 4 0,11 0-2 16,10 0 3-16,14 5-4 0,15 2 0 15,12 4 4-15,9 1-1 0,4 3-4 16,-5 2 1-16,-3 0 1 0,-3 2-2 16,1 1 1-16,1-1 0 0,7 0 1 15,8-2-1-15,2-4 0 0,12-1 0 16,3-4 1-16,-1-3 0 0,-1-3-4 15,-7-2-1-15,0 0 2 0,-12 0 2 16,-4-3-1-16,-9-2 1 0,-14 1 0 0,-6-2 1 16,-13 1-2-16,-8 1-1 0,-14-2 4 15,-7 1-1-15,-14 3-1 0,-14-1-1 16,-13 3 2-16,-2 0-1 0,-4 0 0 15,-9 0-1-15,3 4 2 0,-4 1-2 16,-1 1-3-16,1 3-17 0,-3 3-13 0,7-2-38 16,-3-5-112-16</inkml:trace>
  <inkml:trace contextRef="#ctx0" brushRef="#br0" timeOffset="210411.03">7266 15886 13 0,'-8'0'22'0,"4"2"-9"0,-3 0-5 16,1-1-2-16,0 1 76 0,0-2-4 15,0 0-40-15,-1 0 11 0,1 2-9 16,2 0-9-16,-6-1 4 0,3 2-3 16,3-2-6-16,-2 3-4 0,2-3 3 0,0 3-6 15,2-3-1-15,0 1-3 0,0 0-6 16,2-2-2-16,0 0 0 0,0 0-4 15,6-2 5-15,8-12-1 16,11-6-4-16,12-6-2 0,5-6 2 0,3-2 0 16,5-7-3-16,1 0-1 0,1 0 7 15,2 1-3-15,-2 7 1 0,-7 1 1 16,-2 10-1-16,-10 1-2 0,-6 6-2 15,-6 4 1-15,-11 2 1 0,-3 6-3 16,-7 0 1-16,0 3 6 0,0 0 0 0,-2 0-5 16,-9 0-4-16,3 7 1 0,0 4 1 15,1 0-6-15,3 2-9 0,-2-1-5 16,6 2-8-16,0-3-18 15,0 1-20-15,0-2-27 0,0-5-69 0</inkml:trace>
  <inkml:trace contextRef="#ctx0" brushRef="#br0" timeOffset="210696.05">7297 15453 316 0,'0'-1'61'0,"0"1"-8"0,2 0-33 16,8 5 9-16,7 7 6 16,1 5-3-16,5 1-4 0,0 4-5 15,0 4 2-15,-1 2 0 0,-3 6-11 16,0 1-4-16,-3 3-4 0,-5 0-1 0,1 0-1 15,-2-4-4-15,-1-3 2 0,-1-5 1 16,2-3-1-16,0-3-5 0,3-5-1 16,5 3-12-16,-3-4-13 0,4-4-3 15,-3-4-40-15,-4-6-53 0,5-1-191 16</inkml:trace>
  <inkml:trace contextRef="#ctx0" brushRef="#br0" timeOffset="211180.07">8178 15452 94 0,'0'-5'236'0,"0"-4"-184"0,6 4-10 15,10 0-1-15,3 2-19 0,6 2 6 0,4 1-4 16,4 0-5-16,8 1-3 0,0 8-1 15,7 5-3-15,-5 1 1 0,-1 5 1 16,-7 3-5-16,-6 2 2 0,-9 2-10 16,-9 3 1-16,-11 5 1 0,0 0 1 15,-17 2-2-15,-10 1-2 0,-2-2 3 0,-4 1-1 16,-6-4-1-16,2-2-2 0,-9-1 3 15,1-3-2-15,1-1-4 16,5-6-1-16,8-4-3 0,8-7 4 16,11-3-8-16,4-6 1 0,8 0 7 0,0-1 4 15,10-9-7-15,9 0 4 0,3 1 2 16,5 1 1-16,0 4-1 0,-2 3 1 15,0 1 1-15,2 0 3 0,6 3 3 16,-2 2 1-16,6 0 0 0,-2 0 5 16,9-2-9-16,1-2-2 0,5-1-2 0,8 0 2 15,-1 0-4-15,7 0-7 0,7 0-27 16,1 0-12-16,0 0-75 15,-7 0-238-15</inkml:trace>
  <inkml:trace contextRef="#ctx0" brushRef="#br0" timeOffset="213220.19">5933 16605 21 0,'0'0'15'16,"0"0"-14"-16,0 0 1 0,0 0 1 0,0 4 0 15,0-1 2-15,0 1-2 16,0-1-3-16,0 1-1 0,0-2-1 15,0 1 1-15,0-2-7 0,0 0-22 16</inkml:trace>
  <inkml:trace contextRef="#ctx0" brushRef="#br0" timeOffset="213513.21">5933 16605 49 0,'0'36'15'0,"0"-36"30"0,2 0 87 16,0 0-102-16,-2-3-9 0,4-2 2 16,0 0-5-16,-2-1 2 0,0 0-4 0,0 1-4 15,0 0-2-15,-2 1 2 16,0 1 6-16,0 1-1 0,0 1 0 15,0 1-2-15,0 0-1 0,0 0-6 16,-4 0-7-16,-6 1 1 0,-3 8 2 0,-1 4-2 16,-5 4 3-16,-1 6-4 0,-7 5 2 15,2 8 1-15,-8 8-1 0,-2 8 1 16,0 6 4-16,-3 4 9 0,-1 4-11 15,6 6 6-15,4 4-2 0,13 4-3 16,7 2-4-16,9-5-4 0,9-5 3 0,15-8-1 16,3-10-6-16,6-8-11 0,3-11-10 15,7-10-11-15,0-11-31 16,7-9-51-16,-5-5-155 0</inkml:trace>
  <inkml:trace contextRef="#ctx0" brushRef="#br0" timeOffset="213957.23">6301 17305 55 0,'-15'-11'243'0,"1"0"-186"0,-5 4 1 15,-2 1-9-15,-3 2-12 0,-5 2-3 16,-2 2-9-16,2 0-5 0,-2 6-2 0,4 6-4 15,2 4-1-15,2 6-5 0,7 2-1 16,5 3-4-16,9 3-3 0,2-1 2 16,0 0 1-16,17-3-4 0,4-1 1 15,7-4 1-15,10-6 0 0,3-3-3 16,4-9-8-16,5-3-1 0,2-3 3 15,-5-12-3-15,-1-5 4 0,-9-2 5 16,-6-2 3-16,-10-1-2 0,-5 1 1 16,-10-2 2-16,-6 3 3 0,0-1 2 15,-8 4-1-15,-13 1 3 0,1 1 0 0,-7 4-3 16,-6 1-2-16,0 5 0 0,-2 3-5 15,2 5 3-15,4 0-3 0,6 8 1 16,15 9-1-16,8 3-11 0,6 2-17 16,15 2-36-16,10-1-42 0,-3-6-151 15</inkml:trace>
  <inkml:trace contextRef="#ctx0" brushRef="#br0" timeOffset="214360.26">6809 17402 136 0,'-2'-3'252'0,"-4"1"-211"16,2 2 10-16,0 8-38 0,-5 10-6 15,5 2 2-15,0 7 1 0,4 5-9 16,-2 7 5-16,0 13-3 0,0 2-1 16,2 1-2-16,0-2 34 0,8-10-23 15,-2-8-9-15,-6-8 2 0,0-5 3 16,0-5-2-16,-4-4-3 0,-2-5 5 15,-2-6-1-15,-1-2 2 0,1-1 0 16,0-14-1-16,0-5-1 0,-1-4 0 16,3-7-2-16,2-3-4 0,4-3 6 0,0-7-3 15,0-3 0-15,4-6-3 0,6-3 1 16,3-3-2-16,5-4 1 0,7 2-6 15,4 2-9-15,8 9-1 0,1 12 6 16,1 11 0-16,-2 9 5 0,0 6-3 16,-2 7 2-16,-4 5 1 0,-4 0 3 0,-12 5 2 15,-5 10-1-15,-10 3-2 16,0 3 5-16,-8 2-1 0,-9-1-1 15,-5-1 0-15,1 1 1 0,-6-1 2 16,2 2-2-16,-2-2 1 0,1 0 0 0,1-2 0 16,6 1-2-16,5-1-1 0,3 0-2 15,9-3-33-15,2-4-62 0,0-6-109 16</inkml:trace>
  <inkml:trace contextRef="#ctx0" brushRef="#br0" timeOffset="-214072.41">7636 17430 87 0,'-8'0'256'16,"4"0"-208"-16,-1 0 11 0,3 0-18 15,2-7-21-15,0-4 5 16,9-5-16-16,3-2-3 0,11-7 2 0,-3-4-6 15,7-2 1-15,4-5-1 0,-2-1 3 16,2-2 1-16,-2 2 0 0,-2 0 5 16,-2 4-1-16,-2 2 2 0,-7 5-6 15,1 5 1-15,-7 6-1 0,-4 8 2 16,-4 2-3-16,-2 5 1 0,0 0 0 15,0 0-9-15,0 9 1 0,0 6 2 0,0 6 2 16,-2 3-1-16,2 2-1 0,0 6-1 16,0 2 4-16,-4 6-3 0,0 4 0 15,-2 1 0-15,2 1 1 16,-3-6-1-16,3-1-1 0,0-4 1 0,4-2 0 15,-2-2 0-15,2-3-2 0,0-3 0 16,0-3 1-16,-2-2-3 0,0-5-2 16,0-3-2-16,-4-4 6 0,4-4-1 15,0-1 2-15,-5-3 1 0,-1 0 2 16,2 0-3-16,-2-8-2 0,-1-5-1 0,1-3-4 15,-4-3-3-15,-3-2 3 0,1-2 4 16,-3-2 4-16,1 1 1 0,3-1-1 16,1 2 1-16,4 3 7 0,1 5-2 15,5 5-1-15,2 3-1 0,0 4 2 16,0 1-1-16,7 2-5 0,5 0 0 15,11 0 2-15,-3 0-1 0,5 0-2 16,4 0 0-16,2 2-1 0,2 0-4 16,4 0-3-16,-4-2-1 0,0 0 6 15,-4 0 1-15,0 0 2 0,-8-4 3 0,0-1-2 16,-9 1 2-16,-4 0 2 0,1 3 8 15,-9-1 1-15,0 2-1 0,0 0-1 16,0 0-2-16,0 0-3 0,0 1-2 16,-2 9-1-16,-7 3 1 0,3 3 1 15,-4 0-1-15,4 2 0 0,1-1-2 16,1-3 2-16,4 0-2 0,0-7-3 15,0 1 1-15,11-6-1 0,3-2 3 16,3 0 1-16,3-10-1 0,7-4-1 16,2-5-1-16,2-1 0 0,6-3-4 0,-2 0 2 15,1 2-4-15,-1 0 1 0,-6 4 3 16,-2 3 1-16,-7 5 1 0,-7 4-1 15,-7 1-1-15,-2 4 3 0,-4 0 0 16,0 0-2-16,-4 9 0 0,0 4 4 16,-2 2-3-16,-3 2 1 0,1 0-1 0,0 3 3 15,4 0-1-15,2-1-2 16,-1-2 7-16,3-5-2 0,0-4-4 15,7-2-1-15,5-5 0 0,7-1 3 16,5 0-1-16,10-11-4 0,1-2 2 0,2-8-9 16,2 3 0-16,-10-2 6 0,2 1-16 15,-10 4 16-15,-5 3 2 0,-1 2-1 16,-5 4 3-16,-4 2 0 0,-4 3 1 15,-2 1 3-15,0 0 4 0,0 0 2 16,-6 5-5-16,-6 6-4 0,1 5 4 16,-3 0 0-16,0 3-3 0,-3 1-1 0,3 0 0 15,-1 1 0-15,5-2-1 16,6-2-2-16,2-2-1 0,2 1 2 15,6-7-8-15,8 0-2 0,7-3-20 16,8-6-28-16,2 2 43 0,4-2-155 0,-4-12-168 16</inkml:trace>
  <inkml:trace contextRef="#ctx0" brushRef="#br0" timeOffset="-213596.39">9079 17359 90 0,'2'-4'205'15,"-2"-1"-151"-15,2 3 2 16,0 0 6-16,-2 2-17 0,0 0-22 15,2 0-19-15,-2 8 0 0,0 7 6 0,0 8 5 16,-4 8-3-16,-4 5-4 0,-3 5-4 16,1 5 0-16,-2 4-1 0,-1-1 9 15,9 0-7-15,-2-5-3 0,0-2 19 16,6-4-16-16,0-3-4 0,0-4 9 15,0-7-5-15,0-7-4 0,2-7 1 0,0-5 0 16,0-4 0-16,-2-1 2 0,2 0 4 16,-2-9 6-16,4-8-10 0,0-7-4 15,-2-3 2-15,4-3-3 16,-1-2 5-16,1-3-3 0,0-6-1 0,4-1 1 15,1-6 1-15,3-5-2 0,3-5-2 16,3-5 2-16,3-1 0 0,4 0-11 16,2 7-13-16,4 10-4 0,2 12 12 15,0 11 7-15,-4 8 1 0,-2 9 3 16,-6 3 5-16,0 4 0 0,-3 0-3 0,-3 1 4 15,-1 7 0-15,-5-2 10 0,-5 3-11 16,-6 2 2-16,0 2 4 0,-12 1 1 16,-3 2 1-16,-4 1 5 0,-3 0 3 15,-3 2-5-15,-6 3-2 0,2 1 2 16,-4 2-4-16,4-1-3 0,4 0-5 15,4-1 2-15,7-2 0 0,4-1-5 16,3-2-15-16,7-2-30 0,0-2-13 16,9-6-52-16,-1-8-144 0</inkml:trace>
  <inkml:trace contextRef="#ctx0" brushRef="#br0" timeOffset="-213096.36">9742 16676 63 0,'-16'-4'242'0,"5"-3"-179"0,5 2-7 15,2 2-1-15,4 3-33 0,0 0 2 16,0 0-17-16,13 4-3 0,9 8 6 15,3 5-9-15,4 0 0 0,2 5 1 16,-2 2 0-16,-2-1-2 0,-2 2 1 16,-7 1 10-16,-1-1-14 0,-5 0 0 15,-6-3 4-15,-4-3 1 0,-2-3 7 16,0 0 5-16,-10-4-2 0,0 1 10 15,-7 0 1-15,-1 1-6 0,-3 1-7 16,2 2-3-16,3-1 1 0,-1 1-5 0,5-2-1 16,2 3 1-16,1 0-1 0,5-2-2 15,4 4-5-15,0-1-9 0,4-1-32 16,5 0-23-16,-3-9-83 0</inkml:trace>
  <inkml:trace contextRef="#ctx0" brushRef="#br0" timeOffset="-212928.35">9982 17511 240 0,'-14'-2'321'16,"5"-6"-260"-16,-1 4-4 0,-2 4-30 15,-1 0-22-15,3 0-5 0,6 0 0 16,4 0-11-16,6 0-35 0,11 0-25 15,1-5-49-15,7-4-280 0</inkml:trace>
  <inkml:trace contextRef="#ctx0" brushRef="#br0" timeOffset="-212463.32">10346 16240 19 0,'-8'-13'10'0,"-3"-1"159"0,3-1-95 15,0 2-25-15,0 3 26 0,3 5-16 16,5 4-19-16,0 1-2 0,0 0-28 16,5 11-8-16,11 12 3 0,3 10 3 15,-1 9-1-15,7 9-2 0,-2 9-2 16,2 12 1-16,-7 9 3 0,-5 10 7 15,-1 7-7-15,-4-1 1 0,-4 0 9 16,1-5-4-16,-5-3-10 0,-11-3-2 16,-9-4 0-16,-7-8 0 0,-4-7-4 15,-4-7-7-15,-3-4-5 0,3-3-10 0,2-6-3 16,0-5-3-16,6-8-37 0,-2-13-73 15</inkml:trace>
  <inkml:trace contextRef="#ctx0" brushRef="#br1" timeOffset="188233.59">9670 3342 12 0,'0'0'22'15,"-2"0"-3"-15,2 0-8 0,-2 0-9 0,2 0-1 16,0 0-2-16,0 0 2 0,0 0 5 15,0 0 36-15,0 0-19 0,0 0 1 16,0 0-1-16,0 0-2 0,0 0 7 16,0 0 0-16,0 0-3 0,0 0-1 15,0 0-5-15,0 0-4 0,0 0 1 16,0 0-4-16,0 0-3 0,0 0 1 0,0 0 0 15,-2 0-5-15,2 0-3 0,-2 0-2 16,2 0 1-16,0 0-2 16,0 0-1-16,0 0 3 0,2 0 1 0,2 0 0 15,0 0-2-15,0 0 1 0,0 0 1 16,3 0-3-16,-5 0 0 0,0 0-1 15,2 3-2-15,-2 1-15 0,2 0-28 16,-2 0-30-16,2-4-63 0</inkml:trace>
  <inkml:trace contextRef="#ctx0" brushRef="#br1" timeOffset="188495.61">9846 3361 12 0,'2'1'14'16,"0"1"-11"-16,-2 0 125 0,0-2-94 15,4 0-25-15,-2 0-1 0,0 0-8 16,0 0-2-16,2 1 1 0,3-1-2 0,-3 0-14 16,4 0-12-16,-2 0-3 0,0 1 13 15,1-1-6-15,-3 0-38 0</inkml:trace>
  <inkml:trace contextRef="#ctx0" brushRef="#br1" timeOffset="188740.63">10036 3379 2 0,'4'2'21'0,"0"-2"-9"0,-4 0 129 15,0 0-107-15,2 0-16 0,2 0 18 0,-4 0-19 16,2 0-8-16,-2 0-4 0,0 0-2 16,0 0-3-16,2 0-5 0,1 0 0 15,1 0-14-15,0 2-26 16,-2-1-36-16,2 0-16 0</inkml:trace>
  <inkml:trace contextRef="#ctx0" brushRef="#br1" timeOffset="189003.64">10319 3391 15 0,'0'2'25'0,"4"-1"45"0,0-1 62 16,-4 0-105-16,2 0-1 0,0 0-3 16,3 0-13-16,-3 0-4 0,-2 0 1 15,2 0-7-15,0 0 0 0,2 0-1 16,-4 0-3-16,4 0-7 0,-2 0-15 0,0 0-18 15,4 0-21-15,-1 3-26 0,1-1-8 16</inkml:trace>
  <inkml:trace contextRef="#ctx0" brushRef="#br1" timeOffset="189236.65">10627 3399 20 0,'0'1'22'0,"2"-1"23"0,-2 0 122 16,0 0-140-16,0 0-1 0,0 0-3 15,0 0-20-15,0 0-2 0,0 0 0 16,0 2-10-16,0 1-10 0,2 1-14 15,0-2-18-15,2 2-26 0,3-3-6 16</inkml:trace>
  <inkml:trace contextRef="#ctx0" brushRef="#br1" timeOffset="189488.67">10931 3394 29 0,'2'0'11'0,"-2"0"10"16,0 0 139-16,0-1-132 0,0 0 5 15,0 0-6-15,0 1-11 0,0-1-8 16,0-1 0-16,0 2-6 0,0 0-3 15,0 0-3-15,0 0-6 0,2 0-11 16,2 0-5-16,-2 0-15 0,4 0-33 0,1 0-15 16</inkml:trace>
  <inkml:trace contextRef="#ctx0" brushRef="#br1" timeOffset="189743.68">11301 3391 24 0,'0'0'18'0,"4"0"14"0,-4 0 139 15,4 0-130-15,-4-2 5 16,0-1-5-16,0 0-18 0,0 1-4 15,2 0-9-15,0 1-6 0,-2 1-3 0,0 0-1 16,0 0-1-16,4 0-4 0,1 0-11 16,-1 0-12-16,4 0-14 0,-2 0-25 15,0 0-35-15,1 0-33 0</inkml:trace>
  <inkml:trace contextRef="#ctx0" brushRef="#br1" timeOffset="189988.7">11630 3392 47 0,'4'1'19'16,"-2"-1"153"-16,-2 0-135 0,0 0 2 0,0 0-11 15,0 0-15-15,0 0-10 0,2 0-3 16,2 0 0-16,-2 0 0 0,2 0-3 16,0 0-4-16,7 0-6 0,-3 0-4 15,0 0-22-15,3 0 15 0,-1 0-96 16,2 3 34-16</inkml:trace>
  <inkml:trace contextRef="#ctx0" brushRef="#br1" timeOffset="190221.7">12134 3404 43 0,'2'0'19'0,"0"0"65"16,0 0-19-16,0-3-16 0,-2 2-8 15,2 1-15-15,-2-2-19 0,0 2 0 16,0-2-3-16,0 2-4 0,2 0-3 16,0 0-1-16,3 0-2 0,-1 0-13 15,0 0-8-15,4 1 1 0,-2 1-25 0,5-1-52 16</inkml:trace>
  <inkml:trace contextRef="#ctx0" brushRef="#br1" timeOffset="190468.73">12599 3410 190 0,'4'-1'45'16,"-2"-3"-1"-16,0-1 1 0,-2 2-1 15,0-2-3-15,0 3-16 0,0 0-10 16,5 0-5-16,-5 2-7 0,0 0-2 16,0 0 1-16,0 0-3 0,4 0-6 0,0 0-1 15,2 0-8-15,2 0-11 16,-2 0-19-16,3 2-26 0,1-2-50 15,0 0-30-15</inkml:trace>
  <inkml:trace contextRef="#ctx0" brushRef="#br1" timeOffset="190681.74">12911 3390 51 0,'0'0'121'16,"0"0"-59"-16,0-2-7 0,0 0-10 15,0-1-6-15,0 0-11 0,0 2-11 0,0 0-11 16,0 1-5-16,0 0-7 0,0 0 0 16,6 0-11-16,3 1-18 0,-1 1-16 15,-2 2-35-15,7-3-54 0</inkml:trace>
  <inkml:trace contextRef="#ctx0" brushRef="#br1" timeOffset="190873.75">13325 3396 63 0,'0'0'125'0,"0"0"-92"0,0 0 22 15,0 0 1-15,0 0-25 0,0 0-30 16,0 0 1-16,0 0 1 0,0 0-9 15,0 0-27-15,6 2-32 0,2-1-80 0</inkml:trace>
  <inkml:trace contextRef="#ctx0" brushRef="#br1" timeOffset="191001.76">13579 3396 231 0,'-4'0'75'0,"0"-5"-66"0,4 2 8 15,-7 0-14-15,5 3-5 0,-2-2-25 16,0-1-114-16</inkml:trace>
  <inkml:trace contextRef="#ctx0" brushRef="#br1" timeOffset="192088.81">13810 3285 56 0,'5'0'191'16,"1"-3"-149"-16,-2-1-7 0,2 0 4 15,0 0-1-15,-4 1-12 0,3-1-11 16,-1 3-10-16,0 1 3 0,0 0-7 15,-4 0-2-15,4 0-1 0,-2 0 2 16,0 0 2-16,-2 0-10 0,4 0-1 16,-2 1-5-16,0 3-8 0,7-1-17 15,-5 2-14-15,6-2-20 0,3-1-53 0</inkml:trace>
  <inkml:trace contextRef="#ctx0" brushRef="#br1" timeOffset="192330.83">14174 3292 76 0,'0'0'201'0,"0"0"-165"0,0-1 31 0,0 1-33 16,0-2 2-16,0 2-7 0,0 0-13 15,0-2-4-15,0 2-9 0,0-1-3 16,0 1 0-16,0 0-2 0,0 0-4 16,0 0-1-16,0 0-5 0,0 1-13 15,2 3-18-15,7-1-19 0,1-2-43 16,2-1-65-16</inkml:trace>
  <inkml:trace contextRef="#ctx0" brushRef="#br1" timeOffset="192545.83">14391 3291 111 0,'0'0'124'15,"0"0"-78"-15,0 0 19 0,0-2-29 16,0-2-3-16,0 3-19 0,0-1-7 15,0 2-4-15,0 0-2 0,0 0-4 16,0 0-10-16,0 0-10 0,0 0-3 0,0 0-15 16,6 1-21-16,-3 1-32 0,3-1-41 15</inkml:trace>
  <inkml:trace contextRef="#ctx0" brushRef="#br1" timeOffset="192756.86">14662 3286 36 0,'0'0'211'0,"0"0"-188"0,0 0 43 15,0 0-28-15,0 0-5 0,0 0-19 16,0 0-9-16,0 0-6 0,0 0-4 15,0 0-12-15,0 0-13 0,2 1-4 0,4 4-26 16,5-2-42-16,-1-1-27 0</inkml:trace>
  <inkml:trace contextRef="#ctx0" brushRef="#br1" timeOffset="192972.87">15011 3312 209 0,'0'0'31'0,"2"0"35"0,-2-4-17 0,0 1-11 16,0-2-2-16,0 3-15 0,0-1-8 16,0 3-6-16,0 0-4 15,0-1-4-15,0 1 0 0,0 0-2 16,5 0-3-16,-1 0-7 0,2 0-15 0,2 1-21 15,1 2-44-15,5-1-45 0</inkml:trace>
  <inkml:trace contextRef="#ctx0" brushRef="#br1" timeOffset="193180.87">15315 3325 72 0,'0'0'150'0,"0"0"-115"0,0 0 26 15,0 0-24-15,0-3-4 0,0 3-13 16,0 0-10-16,0-1-7 0,0 1-6 16,0 0-3-16,0 0-1 0,2 0-13 15,9 3-31-15,-3 1-29 0,2-2-65 0</inkml:trace>
  <inkml:trace contextRef="#ctx0" brushRef="#br1" timeOffset="193381.89">15675 3357 52 0,'0'0'153'0,"0"-1"-112"0,0-2 15 0,0-1-24 15,2 0-3-15,0 0-4 0,-2 1-11 16,0 1-10-16,4 0-4 0,0 2-2 15,1 0 0-15,5 0-14 0,2 0-25 16,1 0-43-16,-1 0-85 0</inkml:trace>
  <inkml:trace contextRef="#ctx0" brushRef="#br1" timeOffset="193578.9">16062 3332 111 0,'-3'0'130'15,"1"0"-92"-15,2-1 26 0,0-1-29 16,-2-2 1-16,2 2-10 0,-2 0-15 16,2 0-3-16,0 2-5 0,0 0-7 15,4 0-7-15,5 0-23 0,1 0-40 16,-2 0-73-16</inkml:trace>
  <inkml:trace contextRef="#ctx0" brushRef="#br1" timeOffset="193789.91">16413 3297 232 0,'-2'0'33'16,"0"0"44"-16,-2-2-38 0,2 0-6 15,2 0-4-15,0 2-14 0,0 0-10 0,0 0-3 16,0 0-5-16,0 0-6 0,0 0-5 16,6 0-24-16,4 0-38 0,7 0-96 15</inkml:trace>
  <inkml:trace contextRef="#ctx0" brushRef="#br1" timeOffset="193984.93">16843 3319 174 0,'4'0'24'0,"-2"0"4"15,0-3-3-15,-2 2-3 0,2 1-3 16,2 0-12-16,3 0-11 0,-1 0-9 0,2 0-67 15,0 0-66-15</inkml:trace>
  <inkml:trace contextRef="#ctx0" brushRef="#br1" timeOffset="194200.94">17236 3303 47 0,'0'0'146'0,"-2"-3"-105"15,0-1 18-15,2 2-27 0,-3-2 11 16,3 0-10-16,0 2-14 0,0 0-13 16,0 2-7-16,0 0-1 15,3 0 1-15,1 0-13 0,6 0-25 0,0 0-26 16,1 0-69-16</inkml:trace>
  <inkml:trace contextRef="#ctx0" brushRef="#br1" timeOffset="194416.95">17616 3280 183 0,'0'0'45'16,"0"-4"29"-16,0 0-31 0,0 1 0 15,0 0-16-15,0 2-12 0,0-2-11 16,0 3-4-16,6 0-1 0,2 0-1 16,1 0-10-16,1 0-37 0,0 0-50 0,1 0-82 15</inkml:trace>
  <inkml:trace contextRef="#ctx0" brushRef="#br1" timeOffset="194645.95">18075 3269 36 0,'2'-2'251'0,"0"-4"-205"15,0 1 17-15,0-2-17 0,-2 4 4 16,0 0-25-16,0 2-14 0,0 0-6 15,2 1-6-15,0 0 1 0,5 0-4 16,1 0-2-16,0 0-16 0,0 1-16 16,5 1-25-16,-1 0-55 0,3-2-85 15</inkml:trace>
  <inkml:trace contextRef="#ctx0" brushRef="#br1" timeOffset="194849.98">18521 3234 158 0,'0'0'129'0,"0"-1"-82"0,0-1 0 15,0 1-17-15,0 1-1 0,0 0-29 16,0 0 1-16,0 0-3 0,7 0-1 15,-1 4-27-15,2 1-48 0,2-5-80 0</inkml:trace>
  <inkml:trace contextRef="#ctx0" brushRef="#br1" timeOffset="195061.99">18838 3235 93 0,'0'0'53'0,"2"-1"-7"0,0-2 4 16,0 2-10-16,0-1-8 0,0 1-18 16,2 0-14-16,2 1-1 0,1 0 2 15,1 0-1-15,0 0-14 0,4 0-36 16,1 0-46-16,3-1-65 0</inkml:trace>
  <inkml:trace contextRef="#ctx0" brushRef="#br1" timeOffset="195257">19344 3246 10 0,'0'0'196'16,"0"-1"-157"-16,0-3 35 0,0-2-18 15,0 1-2-15,2-1-21 0,2 3-9 0,-2 0-4 16,0 1-13-16,5 2-3 0,-3 0-8 15,2 0 3-15,6 0-3 0,1 0-22 16,1 3-29-16,1 0-57 0,1-3-102 16</inkml:trace>
  <inkml:trace contextRef="#ctx0" brushRef="#br1" timeOffset="195426.01">19683 3241 56 0,'0'0'77'16,"0"0"-38"-16,0 0 15 0,2 0 2 15,0 0-24-15,0 0-21 0,2 0-10 16,-1 1 0-16,1 0-4 0,6 2-16 16,0 0-52-16,3-2-73 0</inkml:trace>
  <inkml:trace contextRef="#ctx0" brushRef="#br1" timeOffset="195577.02">20016 3257 92 0,'0'-3'228'16,"0"-3"-225"-16,0 1 63 0,4-1-15 15,4 1-23-15,5-1-30 16,3 4 2-16,3 1 1 0,-1 1-6 0,1 0-43 16,-2 0-52-16,-3 0-52 0</inkml:trace>
  <inkml:trace contextRef="#ctx0" brushRef="#br1" timeOffset="197762.14">5751 3661 2 0,'0'0'94'15,"0"0"23"-15,0 0-92 0,-2 0 18 0,2-2-8 16,0 1-10-16,-2-1-6 0,0 0-4 15,2 0-2-15,0 0-2 0,0 1-2 16,0-2-3-16,0 3 5 0,-3-1-4 16,3 0 1-16,0-1-6 0,0 0 7 15,0 1-4-15,0 1-2 0,0-2 0 0,0-1 3 16,0-1-7-16,0-2 2 0,0-1 1 15,0-2 1-15,7-2 2 0,-1-1-1 16,-2-4 5-16,6-1 2 0,-1-6-2 16,7-2-2-16,-1-4 7 0,1-3-6 15,3-3-1-15,-1-6-1 0,7 2-1 16,-4-2 0-16,6 3-2 0,-2 3-2 15,1 4 1-15,-5 4-1 0,-4 6 2 16,-5 4-1-16,-2 2 4 0,1 5 1 16,-7 0 0-16,0 4-5 0,-4 1 3 0,2 2 2 15,-2 3-4-15,0-1 0 0,0 1-2 16,0 0-1-16,0 0-1 0,0 0-3 15,0 8 6-15,0 3 0 16,0 2-1-16,0 5-3 0,0 2 3 0,2 2 0 16,2 1 0-16,0 0-2 0,5 1 2 15,-7-1 1-15,6 1-2 0,0 0-1 16,0-3 3-16,-1 0 1 0,1-2-4 15,-2-3 0-15,0 0 2 0,3 1-2 16,-3-2 1-16,2 0 2 0,-2 1-4 0,0-3 4 16,1-1-2-16,-1 0-1 0,-2 0 1 15,2-3 0-15,-2 1-3 0,-2-2-4 16,0-2-2-16,1-3 0 15,-3 0-8-15,0 0-2 0,0-1-6 0,0 1-1 16,0-2-11-16,0 0-4 0,0 1-25 0,-9-2-50 16,-3 0-77-16</inkml:trace>
  <inkml:trace contextRef="#ctx0" brushRef="#br1" timeOffset="197974.15">5935 3443 117 0,'14'-9'211'0,"-3"-1"-159"15,3 0 15-15,5 0-12 0,1 0-13 16,3 1-6-16,-4 0-6 0,3 2-12 16,-5 4-7-16,-5 2-4 0,-1 1-6 15,-3 0-2-15,0 0 3 0,0 0-2 16,1 5-3-16,3 4-15 0,-4-1-13 15,7 1-15-15,-1-2-16 0,5-1-32 0,2-5-81 16</inkml:trace>
  <inkml:trace contextRef="#ctx0" brushRef="#br1" timeOffset="198230.17">6464 3399 29 0,'0'2'22'0,"0"2"122"16,-4 2-95-16,-2-2-32 0,-1 7 17 16,3-1-12-16,2 3-5 0,2 2-5 15,0 0-4-15,0-1-4 0,0-2 4 16,0-1 7-16,6-2-9 0,5-1 4 0,-1-4 4 15,4-3-1-15,-3-1 3 0,1 0-6 16,1-5 8-16,-1-5-10 0,0-2 0 16,-1-3 1-16,-3 1 2 0,0-2 2 15,1-2-8-15,-3 4 5 0,-4 0 1 16,-2-1-5-16,0 2 0 0,0 2-4 15,0-1 0-15,0 1-2 0,0 6-3 16,0-2-11-16,4 7-20 0,0 0-17 16,0 2-27-16,0 3-56 0</inkml:trace>
  <inkml:trace contextRef="#ctx0" brushRef="#br1" timeOffset="199704.25">6726 3455 22 0,'0'0'8'15,"2"2"-3"-15,3-1 20 0,-5-1 94 16,0 0-79-16,6 0 0 0,-4 0-2 15,2-5-10-15,2 0 10 0,0-3-8 16,5-1-7-16,1-1 1 0,3-3-2 16,-1 2-1-16,-4-2 1 0,1-1-1 0,-1 1-4 15,-4-2-3-15,1 1-5 0,-3 0-1 16,-4-1 2-16,0 2-6 15,-4 3 2-15,-7 5-5 0,-1 4 2 16,-5 1-3-16,-3 0-3 0,1 8 0 16,-4 5 1-16,7 5-2 0,1 2-2 0,3 4-3 15,1 1 2-15,5 4-7 0,4-2 2 16,2-2-3-16,4-2 7 0,13-4 4 15,6-2 3-15,1-5 3 0,12-2 0 16,7-4 14-16,2-5-3 0,1-1-11 16,-1-2 5-16,1-9 2 0,-1-3-1 0,1 0 0 15,-9-4-1-15,-4 2 1 0,-8 2-2 16,-13 2-3-16,-1 3 6 15,-9 0-1-15,0 4-3 0,-2 2 2 16,0-1-2-16,0 3-1 0,-2 1-5 0,-2 0-2 16,-1 0 3-16,1 9-2 0,-2 1-2 15,4 4 2-15,0 1 2 0,-4 0-3 16,4 2-2-16,0-1-1 0,-2 0 5 15,-1-4 0-15,5-3-1 0,-2-4 0 16,0-4 2-16,2 0-3 0,0-1 2 0,0 0 5 16,0 0 1-16,0-5-6 0,0-5 0 15,2-1 0-15,5-2 1 0,-1 0-3 16,4 1-2-16,2-1-1 15,-1 1-6-15,3 0 2 0,1 1-4 0,1 2 0 16,5 0 4-16,0 4-9 0,3 0-2 16,3 0 9-16,0 2 9 0,2-1 3 15,-2 1-1-15,-2 1 1 0,-2 0 1 16,-3-1 0-16,1 1-3 0,-7-2 4 15,-3 0-2-15,-5 2 2 0,-6-2 0 0,0 0 12 16,0 0 0-16,0-1-9 0,-6 1 2 16,-3-1 0-16,-3 2 0 0,0-1-1 15,1 2 0-15,-3 2 4 0,1 0-1 16,3 0-2-16,-2 0-1 0,1 4 3 15,3 1-4-15,-2 7-1 0,-1 0-2 16,1 2 1-16,2 3 1 0,4-4-5 16,2 0 2-16,2-2-2 0,0 0 1 15,2-2-1-15,8-1-2 0,2-2 4 16,5-5 1-16,-1-1-2 0,7 0-1 0,-4 0-2 15,-1-6-3-15,-3 0-4 0,-3-3-1 16,-3 2 0-16,-3-1 1 0,-2 1-3 16,0 2 0-16,-4 0 6 0,0 3 6 15,0 0-1-15,0 2 1 0,0 0 2 16,0 0-5-16,0 0-2 0,-4 1 2 15,2 7 1-15,0-2-3 0,2 2-5 16,0 1-6-16,0-2 1 0,4 2 7 16,10 0 5-16,7-3 7 0,0-1 2 15,3-2-8-15,1-1 5 0,2-2-4 0,2 0 3 16,2 0 0-16,-2-4-3 0,-2-2-2 15,-6 0 2-15,-7-5-1 0,-2 2-18 16,-5-3 5-16,-5 1 13 0,-2 1-2 16,0-2 3-16,0 0 1 0,-2 1 2 15,-5 2 1-15,1 0 0 0,2 3 2 16,0 3 7-16,2 2 2 0,2 1-7 15,0 0-4-15,0 0-9 0,0 0 6 16,0 6 1-16,0 1-1 0,0 1 0 16,0 1-3-16,4 0 4 0,0 3-2 15,-2 3 2-15,4 0 1 0,-1 1-2 0,1 3-1 16,4 0 4-16,3 0-1 0,1 4 12 15,-2-3-11-15,-3 3-2 0,-7-3 4 16,-2-1-3-16,-2 0-1 0,-9-5 5 16,-5 1-2-16,-5-1 2 0,0-2 4 15,-1-1 2-15,1-2 3 0,5-1-9 0,-1-4-2 16,5 0 0-16,-1-3 0 15,7-1-6-15,2 0 4 0,4 0 2 16,0 0-6-16,6-3-11 0,9-3 2 16,3-1 10-16,5-2-3 0,2 3-5 0,8-3-2 15,-2-1 1-15,6-2 2 0,0 0 5 16,7-5-1-16,5-1 1 0,3-4 9 15,6-3-3-15,-2-1-1 0,-3-3 8 16,-5 0 9-16,-5-3 4 0,-10 2-3 16,-10 1-1-16,-11 1-4 0,-5 1 2 0,-7 3-5 15,0 3-4-15,-15 2 7 0,-10 7-3 16,-4 3-6-16,-6 5-1 15,-4 4-2-15,-9 0-3 0,5 4 1 16,-2 6 0-16,7 6 2 0,5-2-2 0,13 7 10 16,5 1-7-16,7 2-1 0,8 0-3 15,4 1 0-15,17-1 1 0,14-1 2 16,8 0 0-16,9-6-1 0,16-3 0 15,13-5 1-15,16-7-4 0,15-2-26 16,-1 0-24-16,-5-3-50 0,-20-9-270 0</inkml:trace>
  <inkml:trace contextRef="#ctx0" brushRef="#br1" timeOffset="202782.43">9790 8251 6 0,'2'0'-6'0,"0"0"8"0,0 0 81 16,-2-1-32-16,0-1-30 15,0-1 20-15,0 1-23 0,0 1-10 16,0-1 0-16,-2 2-6 0,-2-2 0 16,0 2-1-16,0-2 0 0,-1 1 2 0,3 0-3 15,2 1 1-15,-2 0-1 0,2 0 2 16,-2 0 1-16,0-1-1 0,2 1-1 15,0 0-2-15,0 0 2 0,0 0 2 16,0 0-2-16,0 0 10 0,0 0 7 16,0 0 4-16,0-1 8 0,0 1-5 0,0-2 4 15,4 2-3-15,3-2-8 0,-1-1-4 16,2 1 1-16,0 0-4 15,3 0-1-15,1 2-2 0,0 0-4 16,5-1 0-16,-3 0-3 0,3 1-1 0,-3-2 1 16,3 2-1-16,0 0-4 0,-1 0-12 15,3 5-20-15,3-2 6 0,-1-1-55 16,0-2-76-16</inkml:trace>
  <inkml:trace contextRef="#ctx0" brushRef="#br1" timeOffset="203030.44">10234 8190 19 0,'4'0'111'0,"-1"0"7"0,-3 0-92 15,4 0 21-15,-2-3 0 0,-2 0-14 16,4 1-14-16,-4 1-9 0,0 0-3 15,2 0-4-15,2 1-3 0,0 0 1 0,2 0-2 16,1 0 2-16,-3 0-2 0,6 0 1 16,2 0 2-16,3 2-10 0,1-1 3 15,5 1-27-15,-2-1-18 0,3-1-29 16,-1 0-71-16</inkml:trace>
  <inkml:trace contextRef="#ctx0" brushRef="#br1" timeOffset="203226.45">10701 8178 25 0,'7'0'141'0,"-3"0"-24"16,0 0-73-16,-2-2 8 0,2-1-10 15,-2 0-15-15,2 0-7 0,0 2-7 16,-1 0-7-16,3 1-5 0,-4-1 0 15,2 1 0-15,0 0-1 0,4 0-3 16,5 4-4-16,-1 2-9 0,5 0-27 16,3-1-20-16,5-2-8 0,4-2 8 15</inkml:trace>
  <inkml:trace contextRef="#ctx0" brushRef="#br1" timeOffset="203442.46">11276 8190 29 0,'4'1'7'0,"-2"-1"155"15,-2 0-78-15,2 0-55 0,0 0 20 16,3-2-15-16,-1 0-13 0,-2 0-2 16,2 2-6-16,-2-2-5 0,4 2-3 15,-6-1-3-15,6 1-2 0,-1 0 0 0,1 0-2 16,2 0-5-16,4 0-1 0,1 2-8 15,1 0-16-15,3 2-23 0,6 0-11 16,1-3-10-16,9-1 64 0</inkml:trace>
  <inkml:trace contextRef="#ctx0" brushRef="#br1" timeOffset="203660.48">11840 8183 37 0,'3'0'25'0,"-1"0"183"16,0 0-172-16,2-2 13 0,-2-3-8 15,4 0-10-15,-4 0-2 0,4 1-9 16,-4 2-7-16,3-1-7 0,1 1-1 16,0 1-1-16,0 1-3 0,4-1-2 0,1 1 1 15,5 0-2-15,1 0-17 0,4 0-12 16,-3 0-24-16,3 0-1 15,-3 0-49-15,9 0-73 0</inkml:trace>
  <inkml:trace contextRef="#ctx0" brushRef="#br1" timeOffset="204075.5">12407 8132 41 0,'4'0'200'0,"0"0"-167"16,0 0 2-16,-2-1 24 0,0-2-19 0,3-1-14 15,-3-1 2-15,4 4-8 0,-6-3-3 16,4 3-3-16,2-1-7 15,0 0-1-15,5 2-4 0,1-1-1 16,0 1 1-16,1 0-1 0,1 0-2 0,7 0 1 16,2 0 0-16,6 1-3 0,2 0-34 15,2 1 15-15,-4 0-9 0,2-2 5 16,0 2-11-16,0 0 9 0,-2-2-34 15,0 1 17-15,-3-1-32 0,-5 0 40 16,2 0 17-16,-7 0-36 0,1 0 54 0,-7 0 9 16,-1-1-15-16,-3-1 32 0,0-2 18 15,0 0 1-15,0 1 1 0,-1 0-1 16,-1 1 2-16,-4-1 5 15,0 0-13-15,2 0-9 0,-2 2-4 0,2-2-5 16,-2 2 0-16,0 0-8 0,4-1-7 16,-2 0-2-16,2 1 1 0,0 0-1 15,2 0-2-15,3 1 0 0,-5 0 0 16,2 0 0-16,2 0 0 0,3 0-4 15,-1 0-5-15,4 0-2 0,11 1-19 0,6 0-14 16,6-1 39-16,3 0-120 0,1 0-51 16</inkml:trace>
  <inkml:trace contextRef="#ctx0" brushRef="#br1" timeOffset="204255.51">13523 8052 49 0,'4'0'13'15,"0"0"129"-15,1 0-65 0,-3 0-35 16,-2 0 10-16,2-3-14 0,-2 1-17 0,2-1 0 15,-2 1-6-15,2 1-1 0,-2 0-9 16,2 0-4-16,0 1 0 0,4 0-4 16,0 0-1-16,7 0-14 0,3 0-14 15,1 3-41-15,10 0-94 0</inkml:trace>
  <inkml:trace contextRef="#ctx0" brushRef="#br1" timeOffset="204458.53">14058 8054 63 0,'0'0'4'15,"5"0"189"-15,-5 0-161 0,4 0 8 16,0-2 1-16,-4-3-6 0,4 1-16 16,0 1-1-16,0-1-11 0,2 1-4 15,1 1-3-15,3 0 0 0,5 1-2 16,-1 1 1-16,3 0-10 0,-1 0-10 15,3 0-12-15,1 0 1 0,7 0-22 16,4 3-16-16,6 3 85 0,7-2-164 16</inkml:trace>
  <inkml:trace contextRef="#ctx0" brushRef="#br1" timeOffset="204718.54">14567 8052 49 0,'2'0'107'0,"0"0"-83"0,0 0 5 16,0 0 4-16,0 0 13 0,0 0-13 15,3-1-14-15,-3-2-12 0,0 2 0 16,4-1-4-16,0 1-1 0,2-1-1 15,1 2-1-15,-1 0 0 0,4-1-1 16,-1 1 0-16,-1 0-4 0,4 0-15 16,-1 0-12-16,7 0-5 0,-1 0-16 0,4 0 14 15,8-1-18-15,-2 0 100 0,-4-1-96 16,-9 1 12-16,-10-1 54 0,-6 0 88 15,0 1-23-15,0 0-39 0,0-1-16 16,-6 2-11-16,2 0 3 0,2 0-4 16,0 0-11-16,2 0-2 0,0 0-4 0,0 2-27 15,0 1-59-15</inkml:trace>
  <inkml:trace contextRef="#ctx0" brushRef="#br1" timeOffset="205475.58">15045 8029 64 0,'8'0'249'0,"-6"0"-194"15,2 0-12-15,-4 0 1 0,2 0-18 0,0 0-12 16,-2 0-8-16,2 0-6 0,0 0-2 15,2 2-5-15,3 6-16 0,1 0-15 16,0 0-30-16,0-2-58 0,3-3-49 16</inkml:trace>
  <inkml:trace contextRef="#ctx0" brushRef="#br1" timeOffset="205674.58">15512 8018 60 0,'2'0'174'0,"0"0"-84"0,-2 0-54 16,0 0 9-16,0-1-14 0,0 0-12 16,2 1-7-16,-2 0-6 0,4 0-9 0,0 0-4 15,6 0 2-15,5 3-15 16,-1 2-31-16,5 2-55 0,2-6-76 15</inkml:trace>
  <inkml:trace contextRef="#ctx0" brushRef="#br1" timeOffset="205871.61">15867 8026 63 0,'4'0'78'16,"3"0"45"-16,-5 0-83 0,0 0 19 15,0 0-11-15,-2 0-16 0,0 0-10 16,0 0-9-16,0 0-8 0,2 0-6 15,2 0-4-15,4 0 1 0,3 0 0 16,1 4-15-16,4 2-12 0,3 0 3 0,4-1-65 16,-2-3-115-16</inkml:trace>
  <inkml:trace contextRef="#ctx0" brushRef="#br1" timeOffset="206083.62">16283 8048 172 0,'2'-1'50'0,"0"-2"10"0,0 1-12 15,-2-3-3-15,0 3-4 0,2 0-11 0,-2 0-8 16,4 0-9-16,-2 1-7 0,0-1-1 16,2 2-4-16,-2 0-1 0,1 0-1 15,-1 0 1-15,6 0 0 0,-2 0-5 16,11 4-14-16,1 0-7 0,1-1-28 15,10 2-39-15,2-3-111 0,4-1 160 0</inkml:trace>
  <inkml:trace contextRef="#ctx0" brushRef="#br1" timeOffset="206263.63">16826 8039 72 0,'-2'0'160'0,"2"-2"-105"0,0-2 9 15,-2 2-26-15,0-1-3 0,0 0 0 16,0 2-20-16,2 0-3 0,0 1-9 0,0 0-5 15,0 0-3-15,8 0 4 0,3 0-10 16,3 0-20-16,5 2-30 16,1-2-59-16,1 0-86 0</inkml:trace>
  <inkml:trace contextRef="#ctx0" brushRef="#br1" timeOffset="206438.64">17382 8025 269 0,'0'0'22'0,"0"0"22"0,5 0-19 0,-3 0 9 15,0-3-6-15,2 0-20 0,2 0-4 16,-2 0 3-16,0 2-6 0,5 1-3 16,3 0 1-16,0 0-11 0,7 0-21 15,-2 0-41-15,-1 0-69 0</inkml:trace>
  <inkml:trace contextRef="#ctx0" brushRef="#br1" timeOffset="206619.65">17891 8022 256 0,'2'0'20'16,"-2"0"31"-16,4-3-14 16,-4-1 4-16,0-1-17 0,2 4-14 0,-2-3-7 15,2 4-1-15,2-1-3 0,1 1-2 16,3 0-14-16,6 0-17 0,-1 0-29 15,5 0-98-15</inkml:trace>
  <inkml:trace contextRef="#ctx0" brushRef="#br1" timeOffset="206803.66">18395 7990 267 0,'0'-1'25'0,"2"-2"29"15,-2-1-31-15,0 0 4 0,0 1-2 16,0 1-13-16,2 1-4 0,3 0-7 15,1 1-5-15,6 0 2 0,3 0-8 16,1 0-22-16,5 2-21 0,-3 0-30 0,3 1-64 16</inkml:trace>
  <inkml:trace contextRef="#ctx0" brushRef="#br1" timeOffset="206975.67">18811 7974 200 0,'2'-1'32'0,"2"-1"18"0,-2-1-17 16,-2 0 2-16,0-1-4 0,0 2-7 15,0-2-10-15,0 0-6 0,0 4-3 16,0 0-4-16,0 0-5 0,8 0-4 0,3 0 1 16,-3 1-32-16,8 3-83 0,-1-4-131 15</inkml:trace>
  <inkml:trace contextRef="#ctx0" brushRef="#br1" timeOffset="207146.68">19218 7962 250 0,'4'-1'22'15,"-4"-3"44"-15,0 0-36 0,0 1 10 0,0-1-7 16,-4 0-19-16,2 2-4 0,2 0-9 16,0 2 2-16,0 0-2 0,0 0-6 15,0 0 2-15,6 1-7 0,9 5-29 16,1-4-73-16</inkml:trace>
  <inkml:trace contextRef="#ctx0" brushRef="#br1" timeOffset="207347.69">19611 7970 190 0,'0'0'66'0,"0"0"-58"0,4 0 4 16,-2-4-6-16,0 1-2 0,0 1-3 0,4-1 0 15,5 2-2-15,1-1 1 0,0 1-3 16,1 1-11-16,1-2-37 16,3 1-44-16</inkml:trace>
  <inkml:trace contextRef="#ctx0" brushRef="#br1" timeOffset="207555.7">19985 7940 55 0,'0'1'169'15,"0"-1"-103"-15,0 0 7 0,0 0-32 16,-2 0-30-16,-4 0 19 16,4 0 18-16,2 0-29 0,0-1-9 0,0 1-1 15,0 0-11-15,10 0-2 0,2 0-5 16,5-1-26-16,-1 1-21 0,1-2-31 15,2-1-64-15</inkml:trace>
  <inkml:trace contextRef="#ctx0" brushRef="#br1" timeOffset="207752.7">20347 7927 310 0,'0'-3'16'0,"0"0"52"16,0-1-47-16,0 0 10 0,0 1-7 15,0 0-22-15,4 1-1 0,6 1-1 16,5 1 0-16,3 0-3 0,-1 0 0 16,1 0-23-16,3 0-41 0,0 3-81 0</inkml:trace>
  <inkml:trace contextRef="#ctx0" brushRef="#br1" timeOffset="207939.71">20630 7921 159 0,'2'0'120'0,"-2"-3"-59"0,0 2-13 16,0-2-7-16,0 1 14 0,-2 0-43 0,-2 1 13 16,4 1-20-16,-2 0-5 0,0 0-5 15,2 0 4-15,0 2 0 0,2 2-18 16,8 3-21-16,9-3-29 0,-3-3-82 15</inkml:trace>
  <inkml:trace contextRef="#ctx0" brushRef="#br1" timeOffset="208123.73">20884 7925 217 0,'0'0'18'0,"0"0"26"0,0 0-22 16,0 0 25-16,8 0-26 0,3 0-20 15,1 0-2-15,1 0-8 0,1 0-19 16,-2 0-29-16,5 0-40 0,-9 0-66 16</inkml:trace>
  <inkml:trace contextRef="#ctx0" brushRef="#br1" timeOffset="208330.75">21262 7947 176 0,'0'0'162'16,"0"0"-125"-16,0 0-19 0,0 0-10 16,0 0-2-16,2 0 8 0,5 0-11 15,3 0 2-15,2 1-5 0,1 2-2 16,3 0-16-16,1-1-28 0,1 1-43 0,-1-3-61 15</inkml:trace>
  <inkml:trace contextRef="#ctx0" brushRef="#br1" timeOffset="208515.76">21579 7922 90 0,'2'-6'100'0,"0"1"-95"0,4 1 5 15,-2 0 6-15,2 0 42 0,-2 0-9 0,3 3-39 16,1 0-8-16,-4 0-2 0,4 1-2 15,-4 0-3-15,3 0-14 0,-5 0-8 16,2 3 9-16,0 1-33 0,-2-4-104 16</inkml:trace>
  <inkml:trace contextRef="#ctx0" brushRef="#br1" timeOffset="208862.78">22069 7947 154 0,'0'-5'81'16,"0"1"-9"-16,0 3-15 0,2 0-46 15,-2-1 28-15,0 2-26 0,0 0-6 16,0 0-4-16,6 0-1 0,2 0 0 0,7 0-2 16,3 0 0-16,7 5-1 0,-2 0-10 15,-3-2-57-15,-7 0 35 0,-7-3-158 16</inkml:trace>
  <inkml:trace contextRef="#ctx0" brushRef="#br1" timeOffset="210756.89">6230 8492 0 0,'-4'3'9'0,"2"-2"22"15,-2 0 103-15,0 1-112 0,-2-2 16 16,1 0 2-16,-1 1-16 0,-2 0-3 0,2 2 0 15,-5-2-2-15,7 2-3 0,-2-3 1 16,2 2-2-16,2-2 1 0,2 0 2 16,0 0 3-16,0 0-2 0,0 0-5 15,0-1-2-15,0-3-3 0,0 0 0 16,0-3-4-16,0-2-2 0,10-5-2 0,3-3 1 15,3-5 0-15,3-4 1 16,-1-4 2-16,7-3 1 0,2-2-2 16,-2-3 1-16,4-1-1 0,-2-1 0 15,-2 5-1-15,-3-1-4 0,-1 6 3 0,-2 3 0 16,-7 6-2-16,-4 8 2 0,-2 2 4 15,-4 5 0-15,1 0-1 0,1 2-4 16,-4 1 1-16,2 3-1 0,-2 0-2 16,0 0 2-16,4 0-3 0,-4 0 3 15,4 5-3-15,2 2 1 0,-2 5 2 0,5 1 2 16,-5-1-3-16,0 5 0 0,0-3-1 15,2 2 2-15,-2 2-1 16,1-1 0-16,1 0 3 0,-4 1-2 16,4 1-2-16,-6-3 2 0,6 3 1 0,-2-2-1 15,-4 0-2-15,7 1 1 0,-3-1 3 16,2 0-4-16,-2-2 0 0,2 1 2 15,0-3 0-15,1-5 0 0,1 2-3 16,-4-3 3-16,2 0 1 0,-4-1-3 16,0 2-3-16,-2-2-1 0,2-1-2 0,-2 0-2 15,0 2-2-15,0-1 2 0,0-1-15 16,0 2-13-16,-2-5-18 0,0 2-36 15,-8-4-100-15</inkml:trace>
  <inkml:trace contextRef="#ctx0" brushRef="#br1" timeOffset="210980.9">6394 8295 42 0,'14'-13'278'0,"1"0"-216"0,-1 1 3 15,3 2-20-15,-1 4-7 0,-1 0-7 16,-1 4-12-16,0 0-7 0,1 1-7 15,-1 1 0-15,1 0-2 16,-3 0-1-16,3 0-2 0,-5 1 0 0,7 5-1 16,-1 0-11-16,3-2-15 0,-1 2-12 15,3-2-8-15,2 1-19 0,2-1-19 16,-1 1 15-16,-1-4-51 0,0-1 33 15</inkml:trace>
  <inkml:trace contextRef="#ctx0" brushRef="#br1" timeOffset="211199.91">6877 8271 42 0,'4'0'41'0,"-1"0"11"16,-1 0 1-16,-2 0-4 0,0 0-11 15,0 0-13-15,0 10-13 0,-7 2 9 16,3 4-12-16,2 1-3 0,2 0-5 15,0 1-1-15,4-3 9 0,3 1 8 16,3-4-8-16,-2-1 0 0,0-5 5 16,1-3 0-16,-3-3 3 0,2 0-5 15,2 0 8-15,1-10-1 0,-1-4-5 16,-2-2-2-16,1-2-1 0,-3 0 2 15,-2 0-4-15,0 3 0 0,-4 2-3 0,0 2 0 16,0 1-4-16,0 1-2 0,-4 3 0 16,0-2-2-16,2 3-15 0,2 2-9 15,0 3-22-15,2 0-52 0,4 0-67 16</inkml:trace>
  <inkml:trace contextRef="#ctx0" brushRef="#br1" timeOffset="212673">7127 8408 13 0,'9'0'16'16,"-1"0"4"-16,4-8 109 0,3-3-87 16,-3-2 0-16,3 1 11 0,1-2-20 15,1 0-3-15,-1-3 1 0,-1 1-7 0,-3-1-5 16,-6 2-3-16,-4 1-3 0,-2 0 1 15,0 2-3-15,-8 2-7 0,-2 3-1 16,-7 3-1-16,-5 3 0 0,1 1-4 16,-4 0 0-16,0 13 2 0,5 1-1 15,-1 5-2-15,6-1-5 0,3 2-1 16,8 2 3-16,0 0-2 0,4-3-4 0,8-1 8 15,9-3-2-15,5-4 3 16,5-3 3-16,8-6 3 0,7-2-1 16,7 0-1-16,3-11 7 0,0-3 2 15,-5-4-6-15,-3 2 3 0,-3 0 0 0,0-1 4 16,-6 4 0-16,-6-1-7 0,-6 6 3 15,-13 2-1-15,-5 2-1 0,-5 4 7 16,-5 0-6-16,-5 0-5 0,-4 8-1 16,-3 2-1-16,5 3 0 0,1-1 1 15,3 2-3-15,4 3-1 0,4 1-3 0,0 3 0 16,0-2 4-16,0-2-1 0,0-3-7 15,0-4 8-15,0-1-3 16,0-4 1-16,0-4 1 0,0 0 2 16,0-1 5-16,0 0 3 0,0-1-6 0,0-9 1 15,2-1-1-15,6-4-1 0,1 1 1 16,1-2 1-16,2-3-2 0,-1 0 2 15,1 2-3-15,0 1 2 0,-1 3-1 16,1 4-3-16,1 0-4 0,3 2 5 16,1 1-4-16,1 0 3 0,1 1-1 0,4 2 5 15,-1-1 0-15,-1-1 0 0,2 4 1 16,-3-2 1-16,-5 2-2 0,-5 1-2 15,-4 0 2-15,-3 0 0 16,-3 0 4-16,0-1 0 0,-5-1-5 0,-1 2 3 16,-4-1-1-16,0 0 1 0,-1 1 3 15,3-2 0-15,-4 2 2 0,3 0-3 16,-1 0 0-16,-2 0 2 0,3 0-2 15,-3 2 1-15,-1 3-2 0,3 3 0 16,0 3-1-16,2 0-2 0,-1 1 0 0,5-1 1 16,2-2-2-16,2 1-1 0,0 3 3 15,0-3-2-15,0 0 1 0,8-1 0 16,1-2-1-16,-1-3 2 0,6-1-1 15,1-2-3-15,1-1-3 0,3 0 1 16,2-4-11-16,-3-5 1 0,1 0-2 16,-3-1-2-16,-5 3-3 0,-3-2 2 15,-2 4 1-15,-6-1 11 0,0 3 0 16,0-1 2-16,0 1 1 0,0 2 2 15,0 1-1-15,-4 0-3 0,0 0 0 0,4 3 4 16,0 3 2-16,0 2-2 0,0-1 3 16,14-1-5-16,7 1 19 0,6-5 3 15,8-2-22-15,2 0 5 0,0 0 2 16,1-2-5-16,-5-6 3 0,2-2 1 15,-8 1 0-15,-5 1-2 0,-5-1 2 16,-13 1 3-16,-4 1-2 0,0-1 6 16,-8 3-1-16,-7 0 0 0,1 2-2 15,-7 3-3-15,1 0 2 0,-1 0 2 16,-4 3-3-16,7 7-3 0,-3 1 0 15,6 3 1-15,3-1-1 0,6 1-2 0,6 1 1 16,0-1 0-16,4-1 0 0,4-3-4 16,9-2 0-16,1-4 4 0,3-2 1 15,2-2-1-15,2 0 2 0,-1-1 2 16,3-8-3-16,2-1 12 0,-2-1 1 15,0 3-11-15,-6 0 1 0,-5 4 3 16,-8 1-4-16,-1 1-1 0,-5 2-1 16,-2 0-2-16,0 9 2 0,0 4 2 15,0 6 0-15,-9 1-2 0,3 3 0 16,4 5 2-16,0-2-2 0,2 1-2 0,0-1 4 15,-4 2 0-15,0-2 1 0,-7 1-2 16,-1 0 7-16,-5-2-3 0,1-1-2 16,-3-5 1-16,1-2-2 0,-1-4 1 15,5-3-2-15,3-4-2 0,5-4 2 16,6-2-2-16,0 0 1 0,0 0-5 0,15-10-9 15,7-6 6-15,7-1-3 16,2-6-16-16,6 1 5 0,-1-3-8 16,3 0-4-16,0-2 13 0,5-1 10 15,-1-2 12-15,2-2 0 0,-1-1 10 0,-7-3 9 16,-4 2 4-16,-12 0 22 0,-5 3-20 15,-7 3 5-15,-9 3-5 0,0 8-7 16,-13 0-2-16,-7 9 0 0,-3 4 1 16,-2 4-8-16,-4 0-2 0,0 6-4 15,0 6 0-15,0 4-2 0,2 3 1 0,3 0 1 16,5 5 4-16,5 3-6 0,5 1 2 15,9 4 0-15,0-6-3 16,11 1-2-16,11-5-1 0,7-2 4 16,11-2-6-16,7-4-15 0,17-2-34 0,13-7 4 15,5-5-117-15</inkml:trace>
  <inkml:trace contextRef="#ctx0" brushRef="#br1" timeOffset="-151706.01">13066 13046 27 0,'0'-5'12'0,"-2"-1"-12"0,2 0 34 0,-4 0-10 15,0 0-12-15,2 0 11 16,-2 1-4-16,2-1 1 0,-2 1 7 0,-1-1-6 16,3 1-9-16,-2 1 8 0,4-1-6 15,-4 2-5-15,4 2-1 0,0-1-9 16,0-2-1-16,0 3 5 0,0-1-8 15,0 2-10-15,0 0-4 0,0 0-5 16,0 0 3-16,0 0 7 0,0 0 11 0,0 0 3 16,0 0 2-16,0 0-1 0,0 0 11 15,0 0 5-15,0 0 1 0,0 0 7 16,0 0 6-16,0 0 2 0,0 0 6 15,0 0-8-15,0 0-16 0,0-4-2 16,0 0 2-16,0 1-2 0,0-1-4 16,-4 1-2-16,4 0-3 0,0 0 3 15,0 0-2-15,-4 1 2 0,4 1 0 16,-2-1 1-16,2 2-4 0,0 0 0 15,0 0-2-15,0 0-3 0,0 0-1 16,0 0 1-16,0 0 2 0,0 7 0 0,0 2-1 16,0-2 3-16,0 4-1 0,-2 1-2 15,2 1 0-15,0 4 2 16,0 0-1-16,-2 4 0 0,-3 2-1 15,-1-1 2-15,4-1 2 0,0-1-1 0,0 0-3 16,0 1 0-16,0-2 2 0,-2-1 1 16,2-3-2-16,2-2 0 0,0 3-1 15,0 0-1-15,-2 1 1 0,2 2 5 16,-4 0-3-16,4 0-3 0,0 3 1 15,0 1 1-15,0 0 5 0,0 0-7 0,0-1 1 16,0 0 2-16,0 2-4 0,2-1 2 16,0 1 0-16,0-3 1 0,0 0 1 15,0-1-3-15,0-2 0 0,0 1 3 16,-2-2-1-16,2 1-2 0,0-3 1 15,2 0 1-15,-4-1 0 0,2-1-2 16,0 3 0-16,-2 1 3 0,0 1-1 16,0 2 0-16,2 0-2 0,-2 0 2 15,0 3 0-15,0 5-2 0,0 0 1 16,-4-1 6-16,0-1-5 0,2-5-1 0,-2 1 0 15,2-2 0-15,-2-1 1 0,2-1-2 16,2-4 2-16,0-2-2 16,-2 1 2-16,0 2-2 0,-5 5 1 0,-1 2 3 15,0-1 7-15,4-4 0 0,0-6-9 16,4-2-2-16,0-1 1 0,0 3 0 0,2 2 0 15,0-2 3-15,0 1-3 16,0-1-1-16,-2 0 1 0,4 2 0 16,-2-1 1-16,0 0-2 0,-2 1 1 15,0 3 1-15,0 9 0 0,-2 9 0 0,-10 0 19 16,1-5-7-16,5-8-11 0,6-9-4 15,0 0 2-15,0 2 2 0,0-3-2 16,-2 2 2-16,2-3-3 0,-2 1 2 16,2 0-3-16,0-1 2 0,0-2 2 15,0 0-2-15,0 1-2 0,0-1 4 16,0 1-2-16,0-1-2 0,0 0 3 0,0 2-2 15,0 5 1-15,-4 12 2 16,-11 9-1-16,1 0 11 0,1-5-4 16,7-11-6-16,6-4-3 0,0-2 0 0,0 3 3 15,0 0-1-15,-4 1 0 0,4 2-2 16,-2 7 0-16,-6 5 2 0,2-4 5 15,-3-5-2-15,7-12-5 0,2-4 1 16,0-2 1-16,0 1-1 0,0-2-1 16,4 0 3-16,-4-3-2 0,0 3-1 15,2-2 1-15,-2 0 3 0,0 1-3 16,0 1-2-16,0 0 1 0,0 1 4 15,0 0-3-15,0 0 0 0,0 0-2 16,0 1 5-16,0-1-4 0,3-1 1 16,-3 1 0-16,2 2 0 0,-2 4 0 0,0 5 0 15,-2 2 0-15,-5-3 7 0,5-6-8 16,2-7-2-16,0-2 2 0,0 2 4 15,0-2-3-15,0 2-2 0,0-2 1 16,0 0 4-16,0 0-1 0,0 0 0 16,0 0 3-16,0-2-3 0,0-3-2 0,0 0-1 15,0 3 2-15,0 0 2 16,0 1-3-16,0 0-1 0,0 0 1 15,0-1 0-15,0 1-6 0,0-2-10 16,0 1-2-16,2-1 2 0,2 2-9 0,-4-3-5 16,7 3-5-16,-3-2-2 0,4 1-24 15,-4-4-61-15,0-2-105 0</inkml:trace>
  <inkml:trace contextRef="#ctx0" brushRef="#br1" timeOffset="-148984.85">12905 15114 7 0,'0'0'4'0,"0"0"11"16,0 0 170-16,0 0-136 0,0 0-30 15,0 0 3-15,4-2 2 16,0-4-1-16,3 3-5 0,1 0-3 0,0-2-2 15,0 2 0-15,5-3-4 0,-1 3 0 16,-2 1-3-16,7-1 3 0,-3 1-3 16,3-1-4-16,2 1 2 0,-1 1 0 15,1-1-1-15,4 1-3 0,-1 0-1 16,1-3 5-16,2 1-1 0,2 0-1 15,-2-1-1-15,-1-1 4 0,3 1 3 0,0-3-4 16,4 1 0-16,2 1 9 0,4 2 1 16,7 0-4-16,-1 3 34 0,3-5-35 15,-3 4-5-15,-4 0-4 16,-1 1 0-16,-3 0 2 0,2 0 1 0,2 0-3 15,-2 0 0-15,3 0 2 0,-7 1 0 16,4 4-2-16,0-1 0 0,0-2 0 16,1 1 3-16,1-2-3 0,2 1 0 15,-2-1 1-15,1 1 3 0,-3-1-2 16,-2 1-2-16,-2 0 3 0,0-2 0 0,-2 2-1 15,0-1-2-15,2-1 4 0,0 0-2 16,5 0-1-16,-5 0-1 0,2 0 2 16,-4 0-1-16,-2 0 0 0,2 0-2 15,-2 1 3-15,2-1-1 0,-2 1-3 16,0-1 4-16,0 0 0 0,-3 1 1 15,1 0-3-15,-4 0 4 0,2 0-1 16,-2 0-3-16,5 0-1 0,6 2 4 16,3-2-2-16,0 1 0 0,-2 0-1 15,0-2 0-15,0 0 2 0,-2 0-2 0,3 0 0 16,-3 0 2-16,4 0 1 0,-4 0-1 15,2 0-1-15,2 0 0 0,-2-3 0 16,1 2 2-16,-1-2-3 0,0 0 0 16,-2 2 2-16,2-1-1 0,2 1-1 15,-4 0 0-15,5-1 3 0,-1-1-3 16,0 1 0-16,-2 0 1 0,0 1 3 15,0 0 0-15,1-2-3 0,-1-1 0 16,0 0 1-16,-2 1-1 0,0-3-1 16,-2 3 0-16,-2-1 2 0,2 0 0 0,-2 3-3 15,2-1 1-15,-2 1 0 0,4 1 2 16,0-1-2-16,-2 1 0 0,4 0 2 15,2 0 0-15,-2 0-1 0,3 0 0 16,3 0 0-16,0 0 0 0,5 0-1 16,1 0 0-16,5 0 2 0,-2 0-1 0,3 0-1 15,-1 0 0-15,0 0 1 16,-3 0 1-16,1-2-2 0,-2-1 0 15,-5 0 1-15,2 1 1 0,-5 0 0 16,-1 0-2-16,-2 2 2 0,-2 0 0 0,-4 0-1 16,-4 0-1-16,-2 0 1 0,-8 0 0 15,-5 0-2-15,-6 0 1 0,-6 0 1 16,0 0 4-16,0 0-3 0,0 0 1 15,0 0 3-15,0-1-3 0,0 0-4 16,-2 1 1-16,2-1 1 0,0 0-3 16,0 0 3-16,0 1-1 0,0 0 0 0,0 0-1 15,0 0 3-15,0 0-2 16,0 0-1-16,0 0 2 0,-2-1-2 15,0-2 2-15,0 1-2 0,0-2-2 16,2 3-6-16,-2-3 4 0,2 3 2 0,-2-3 0 16,2 0 0-16,0 2 2 0,0-1 0 15,-2 0 0-15,2 0 0 0,-2 1 1 16,-1-2 0-16,-1-3 0 0,2 2 0 15,-2-4 0-15,-2-1 0 0,-2-4 0 16,-1-3 0-16,-1-4-3 0,0-1-2 0,-3-2 4 16,3-1-2-16,2-1 0 15,2 0 3-15,1 0-1 0,1-1 0 16,2-3 0-16,2 2 1 0,0-3 1 15,0 1-1-15,0 0-1 0,0 1 4 0,-4-2-2 16,4-3-1-16,-2 2 0 0,2 0 1 16,-2 1 0-16,-2 3-1 0,0-3 0 15,-5-3 1-15,7-3 0 0,-2 0-4 16,0 2 2-16,-4 0 3 0,4-4 0 15,0-4-4-15,-5-4-3 0,3 3 2 0,0 3 5 16,0 1-1-16,6-2-2 0,-9 1 2 16,1 1-7-16,0 4 3 15,0 5 3-15,-1 0 1 0,7 3 0 16,-2-4-3-16,0 2 2 0,-2 0-12 0,0 5-8 15,1 5 22-15,1 5 2 0,4 0-1 16,0-1-3-16,0 3-1 0,0-1 1 16,0 0 2-16,0 0-2 0,0-2-1 15,0 0 2-15,0-1 2 0,0 1-3 16,0-1-2-16,0 0 2 0,0 1 2 0,0 0-2 15,0 0-2-15,4 0 2 0,3 0 2 16,-1-3-3-16,0-1-1 0,2-3 2 16,-1-1 2-16,-1 0-2 15,-2-1-2-15,4 0 3 0,-4-2 0 0,2-6-1 16,1-1-2-16,-5 4-16 0,0 2 14 15,-2 6 8-15,0 4-4 0,0 1 0 16,0 2 1-16,0 2-1 0,0 3-1 16,0 3 1-16,0 0 1 0,0 5 1 15,0-1-3-15,0 2 2 0,0-2 1 0,0 2-1 16,0-1-2-16,0 0 1 0,0 2 1 15,0 0-2-15,2 0-1 0,-2 0 2 16,0 0 2-16,0 0-2 0,0 0-2 16,0 0 0-16,0 0 2 15,0 0-1-15,0 2-1 0,0-1 1 0,0 0 1 16,0-1 0-16,0 0-2 0,0 0 3 15,0 0 3-15,0 0-3 0,0 0-1 16,0 0 4-16,-2 0-2 0,0 0 1 16,-2 0-2-16,-3 0-1 0,-1 0 1 15,-2 0 0-15,-1 0-3 0,1 0 2 0,0 0 1 16,-1 0-1-16,5 0-1 0,-2 0 1 15,0 2 1-15,-3 3-2 0,-1-1-2 16,-5 4 4-16,-1-4 0 0,3 3-1 16,-1-3-3-16,-1 1 3 0,-5-1 2 15,1-1-4-15,-6-1 2 0,2 0 0 16,-2 1 0-16,-6 1 1 0,-2-2-6 15,0 0 3-15,2-1 4 0,-6 2-3 16,-7 1-1-16,-1 2-6 0,-11-1 8 16,8-2-2-16,5 0 0 0,3 2 3 0,3-2-1 15,8 0 0-15,6 2-1 0,7-4 1 16,5 0 1-16,7-1-1 0,2 0-1 15,0 1 2-15,-2-1-1 0,-3 1 0 16,1 0-1-16,-2 0 2 0,-1 1-1 16,-3 0 0-16,-1 1-1 0,-1 0 2 15,-5 3-1-15,-4-1 0 0,-10 3-2 16,0 2 1-16,-2-3 3 0,4 0-2 15,8-1-2-15,4-1 3 0,5-1 1 16,1 0-3-16,-1 0 0 0,-9-1 1 0,-14 4 0 16,-5-3-1-16,-1 0 1 0,10-2 2 15,6 0-1-15,-2 0-1 0,2 1-1 16,-6 0 1-16,-5 2 1 0,3-2-1 15,-4 0-1-15,4 1 1 0,-3-3 1 16,5 0-1-16,-2-1-1 0,-2 0 1 0,4 0 1 16,-1 0-1-16,3 0 0 15,2 0 0-15,0 0 0 0,-2 0 0 16,4 0 0-16,-4 0 2 0,-2-1-2 15,0 1-1-15,-2-1 1 0,0-1 2 0,-3 0-2 16,1 1-1-16,-2-1 1 0,-3 0 3 16,3 0-1-16,0-1-4 0,1-1 2 15,-1 2 2-15,4-1-2 0,-5 1-1 16,-1-1 0-16,2 3 2 0,-3-2 0 15,-3 1-2-15,-1 0 0 0,-1 1 2 0,1 0 1 16,3 0-3-16,1 0 0 0,9 0 2 16,6 0 1-16,10-1 0 15,5-1-2-15,4 1 2 0,1-1 0 16,-1 2-4-16,2 0 2 0,-1 0 1 15,1 0 0-15,0 0-2 0,-7 0 0 0,3 0 2 16,-4 5 0-16,-1 0-2 0,0 0 0 16,-1 0 2-16,1 1-1 0,1-3-1 15,3-2 0-15,3 0 3 0,0-1-1 16,1 1-2-16,-1-1 0 0,2 0 3 15,0 0 0-15,-3 0-2 0,-3 0-1 0,-3 0 2 16,3 1 0-16,-3 0-3 0,3 1 1 16,-3 0 3-16,1-1-1 15,-3 1-2-15,3 0 0 0,-5 2 2 16,-2-3 0-16,7-1-2 0,-5 0 0 0,0 0 3 15,-2 0-1-15,1 0-2 0,-3 0 0 16,0 0 1-16,7-2 1 0,-3-3-2 16,6 2 1-16,-1-1 1 0,6 1 0 15,-5 2-2-15,5-1 0 0,-3 1 3 16,1-2-2-16,4 3 0 0,-3-1 2 0,1 0 4 15,2 1-2-15,-3 0-4 0,-1 0 0 16,-5 0 2-16,1 0-4 0,-3 2 4 16,3 0-2-16,1 1-1 15,1-1 1-15,-1 1-1 0,3 2 3 0,2-5-2 16,3 0 4-16,1 0-2 0,4 0 0 15,-2 0 1-15,2 0-1 0,-2 0 1 16,2 0-1-16,-2 0 2 0,-1 0-1 16,1 0-4-16,0 0 2 0,0 0-1 15,-4-1 1-15,4 1-1 0,-3 0 0 0,3-2 1 16,0 2 0-16,-2 0-2 0,6 0 0 15,-4 0 1-15,4 0 0 0,0 3-4 16,2 4-17-16,10 4-8 0,11 2-18 16,6 0-22-16,4-5-48 0,0 1-160 15</inkml:trace>
  <inkml:trace contextRef="#ctx0" brushRef="#br1" timeOffset="-147532.78">13219 13587 13 0,'0'4'12'15,"0"0"-1"-15,0-2 37 0,0-2 75 16,0 0-86-16,-2 0-2 0,0 0 10 16,-2 0-14-16,4 0 0 0,0 0-5 15,-4 0-5-15,4-2-3 0,0-2-2 0,0 2-5 16,0-2-2-16,0-1 0 0,0-1 0 15,0-2-4-15,0-1-1 0,4-4 1 16,4-1-6-16,7-3 3 0,-5-4 3 16,7-1-4-16,-1-3-1 0,3-1 2 15,-3-3-1-15,3 1 0 0,-3 0-1 16,3 1 0-16,-2 4 3 0,-5 2-2 15,-2 4 0-15,-4 3 0 0,1 2 4 16,-3 2-1-16,0 2 1 0,-2 2 2 16,0 0 1-16,0 4-2 0,-2 0-7 0,2 1 2 15,-2 1 1-15,0 0-2 0,0 0-3 16,0 0 3-16,0 0 2 0,2 5-1 15,-2 2-1-15,2 0 0 0,0 2 2 16,-2 0-1-16,2 2-1 0,1 1 0 16,-1 0 1-16,2 2 1 0,-2-4-3 15,-2 3 2-15,2-3 0 0,-2 2 1 16,0 0-2-16,2-1-1 0,0 2 3 15,0 0-1-15,0 1-1 0,0 2-1 16,0-2 1-16,0 0 1 0,0 0-2 0,3-2 1 16,-1 1 1-16,2-1 0 0,-2-2-2 15,0 0 0-15,0-1 2 0,0-2-1 16,1 1 0-16,-1-3-2 0,-4 1 1 15,2-1 0-15,-2 0-3 0,0-1-2 16,0-2 6-16,0 1-3 0,0-1-1 0,0 1-1 16,0-1 0-16,0 0-2 15,0 3-10-15,0-3-1 0,0 2-1 16,0 0-1-16,-2-1-9 0,-2-1 0 15,-1 0-9-15,1 0-17 0,0-2-26 16,0 0-42-16</inkml:trace>
  <inkml:trace contextRef="#ctx0" brushRef="#br1" timeOffset="-147268.76">13323 13415 30 0,'0'-5'15'0,"6"0"144"0,-4-3-101 16,4 1-5-16,-2 1 4 0,2-2-13 16,5 2-5-16,-3-2-5 0,6 4-4 15,-1 1-14-15,1 3-6 0,-1 0 0 16,1 0-4-16,-3 0-3 0,3 2-2 15,0 6-1-15,-1-1 2 0,1 4-2 0,-1-2-9 16,3 0-14-16,1 2-12 0,-1-3-14 16,1 0-18-16,-5-1-61 15,-1-5-86-15</inkml:trace>
  <inkml:trace contextRef="#ctx0" brushRef="#br1" timeOffset="-146979.75">13732 13402 29 0,'0'-1'14'16,"0"1"213"-16,0-1-191 0,0 1-10 0,0 0 10 15,-4 0-10-15,-2 0-5 0,3 6-9 16,1 6 1-16,2 1-4 0,0 2 4 16,0-1-9-16,0 2-4 15,2-1 3-15,7-3 8 0,3-1 2 0,1-5-7 16,-3-2-2-16,4-1 7 0,1-3-5 15,-3 0 0-15,1 0-2 0,-1-6 0 16,-4-3-1-16,3-1-1 0,-3-1-1 16,-4-3 2-16,0 2-1 0,-4-2-2 15,2 1 0-15,0 2-1 0,-2-1 3 0,0 3-11 16,2 1-8-16,0 1-3 0,3 4-11 15,3 3-15-15,0 0-22 0,7 0-37 16,-7 1-70-16</inkml:trace>
  <inkml:trace contextRef="#ctx0" brushRef="#br1" timeOffset="-145432.65">14040 13491 12 0,'0'0'10'0,"0"0"1"15,4 2-2-15,2-2-9 0,-2 0 5 16,-2 0 67-16,3 0-42 0,-3-3-4 16,2-2 6-16,0-1-4 0,2-1-3 0,0 0-3 15,3-3 2-15,-3-1 0 0,4 0-6 16,0-3 2-16,3-1-1 0,-1 0 3 15,1 0-2-15,-3 1-2 0,-4 1 1 16,-4 2-7-16,-2 1-2 0,0 2-3 16,0 2 1-16,-6 1 1 0,-2 4-3 15,-5 1-3-15,-3 0-2 0,1 3 0 16,-3 7 1-16,1 0-2 0,3 2-2 15,1 1 2-15,3 3 2 0,2 0-4 16,2 2 0-16,3 2 2 0,3-1 1 0,0 1-3 16,5 0 1-16,7-1 1 0,2-3 1 15,5-5-1-15,2-2 0 0,4-4 1 16,1-4 3-16,1-1-4 0,4 0 0 15,-4-4 1-15,2-7 1 0,-4-2-2 16,-2-1 0-16,-3 3 2 0,-5 1-1 0,-5 0-1 16,0 4-1-16,-5-2 3 15,-1 4-2-15,0 1 1 0,-2 1-2 16,-2 2 1-16,0 0 1 0,0 0-2 15,0 0 1-15,0 0-1 0,0 0-2 0,0 0 0 16,0 5 4-16,0 4-1 0,0 3 2 16,0-1-4-16,0 0 2 0,4 2 0 15,0 0 2-15,-4-1-4 0,2 2 2 16,0-5 0-16,-2-2 0 0,2-4-1 15,-2-2 1-15,0 1 1 0,0-2 2 0,0 0 1 16,0-1-1-16,0-7-2 0,2-3 0 16,-2-1-3-16,0-3 2 15,3 0 1-15,1 1-1 0,0-1-2 16,2 3 0-16,4 0 1 0,-1 1-6 0,1 4-1 15,2 1 0-15,1 2 1 0,3 1-2 16,1 0-3-16,-1 1 1 0,1 1 6 16,-1 1 2-16,-1 0-4 0,1-3 4 15,1 2 0-15,-3-2 3 0,3-1-1 16,-7 0 0-16,3 1 4 0,-9-1-2 15,4-1 1-15,-8 0 4 0,2 1 1 0,0-2 1 16,-2 0-2-16,0-1 2 0,0-1-1 16,0 1 3-16,0 0-6 15,-2 1 3-15,-2 1 3 0,-4 1-1 16,2 3-1-16,-5 0-2 0,3 1 4 0,0 0-4 15,-1 0-2-15,1 0-2 0,0 6 4 16,0 3-3-16,-1 3 0 0,5 3-2 16,-2 0 5-16,2 3-2 15,0-2-3-15,4 1 1 0,0-1-3 0,0-3 2 16,2-2 0-16,6-2-1 0,2-3-2 15,5-2 4-15,-1-3-1 0,5-1 0 0,0 0 1 16,3-5-1-16,-1-3-1 0,-4-2 0 16,-3 1-5-16,-8-1 3 15,0 4-4-15,-3-2 0 0,-3 3 4 0,0 1-1 16,0 1 1-16,0 2 1 0,-5 0 0 15,-1 1-3-15,0 0 1 0,2 4 0 16,0 4 0-16,0 2 0 0,4 0-5 16,0-2-1-16,0 2-1 0,4-2-2 15,8-2-3-15,5-1 5 0,1-5 8 0,5 0 2 16,4 0 2-16,2 0-5 0,2-5 3 15,-2-2 3-15,-4-4-5 0,-5 0 1 16,-5 2 4-16,-9-3-6 0,-2 3 4 16,-4 1 1-16,0 1 2 0,0 2 0 15,-10 0 1-15,-7 4-1 0,-1 1 1 16,1 0-4-16,-4 0 1 0,5 8-1 15,1 2 1-15,1 0-2 0,6 3-1 16,-1 0 0-16,5 3 2 0,4-2-1 16,0 0-1-16,0 0-2 0,8-6 3 0,5 0 0 15,1-7 0-15,3-1-1 0,-1 0 3 16,7-1-1-16,0-9-1 0,4 0 0 15,-5 1 3-15,-5 0-3 0,-7 0-1 16,-6 1 5-16,-1 2-1 0,-3 1-1 16,0 3-1-16,0 0 2 0,0 0 3 15,0 2-1-15,-7 0-6 0,7 0 0 16,-2 3 1-16,0 9 1 0,2 1-4 15,0 3 3-15,0 2 2 0,0 1-3 16,0 5-1-16,0 0 2 0,6 5 1 0,5 0 0 16,-5-1-3-16,4 0 1 0,-3-1 3 15,1 0-2-15,0-3-1 0,0 0 1 16,-1-1 2-16,-5-3-3 15,2-1 0-15,-4-6 1 0,0 0 3 0,0-5-2 16,0-2 0-16,-6-3 1 0,-3-2 11 16,-1-1-1-16,-2 0-1 0,1 0-1 15,-3-4-1-15,3-5-2 0,-5-1-1 16,3-3-1-16,-1 1-3 0,-5-2 2 15,7 1-3-15,-3-2 2 0,1 2 0 16,4 0-3-16,-1 2-1 0,5 4 1 0,2 1 2 16,4 4-3-16,0 1-3 0,0 1-9 15,0 0-10-15,0 0 3 0,4 1-3 16,0 2-2-16,9 0-6 0,-1-3-28 15,3 0-56-15,-1-3-109 0</inkml:trace>
  <inkml:trace contextRef="#ctx0" brushRef="#br1" timeOffset="-145162.65">15266 13414 76 0,'4'1'255'0,"-4"0"-212"0,2-1-11 16,0 3 3-16,-2-2 3 0,0 4-6 16,0 3-8-16,-6 2-9 15,4 1-4-15,-5 0 0 0,3 1-5 16,0 0-2-16,2-1-3 0,0 1 0 0,0-1 1 15,0 0-2-15,0-2-2 0,2 0 2 16,0-4-12-16,0 1-15 0,8-2-7 16,0-3-10-16,7-1-26 0,-3 0-74 15</inkml:trace>
  <inkml:trace contextRef="#ctx0" brushRef="#br1" timeOffset="-144421.59">15470 13394 35 0,'0'4'18'15,"0"-2"34"-15,0 1 39 0,0 2-56 16,0 0 21-16,0 2-3 0,0-1-17 16,0 4 2-16,0 0-10 0,-4 1-2 15,2 0-2-15,0-3 3 0,2 0-8 0,-2-1-10 16,2-2 2-16,0-1-8 0,0-1 0 15,10-2 0-15,1-1 2 0,7 0-5 16,3-2 3-16,4-5-1 16,-3-3-4-16,7 1-3 0,0 0 2 15,0-1 1-15,-4 5-12 0,-8 0 5 0,-7 2-1 16,-4 2-3-16,-6 1 6 0,0 0 6 15,0 0 0-15,-2 0-1 0,-6 5 2 16,0 4 0-16,1-1 1 0,3-1-1 16,0 2-1-16,4-1-1 0,0-1 2 15,0 0 1-15,4 0-5 0,11-2-6 0,10-3 4 16,6-2 8-16,4 0-6 0,2 0-1 15,0-8 4-15,2 0-4 0,-4-2 2 16,1 0 0-16,-7 0 1 16,-7 0 2-16,-11 3 2 0,-7 1-3 0,-4 3 1 15,-2 1 3-15,-11 2-3 0,-1 0 0 16,-7 0 2-16,5 2 2 0,-5 6-3 15,4 2 0-15,3 1 1 0,6 1 1 16,-1-1-2-16,7 0 0 0,2 0 1 16,0-2-1-16,4 0 0 0,9-3-1 0,-1-1 2 15,3-3 0-15,1-2-3 0,5 0 1 16,6-5 0-16,2-4 1 15,0-2 8-15,-4 1-10 0,-9 2 3 0,-4-1 1 16,-3 2-3-16,-3-1 6 0,0 4-1 16,-4 0-2-16,0 4 5 0,-2 0-1 15,2 0 4-15,-2 0-11 0,4 0-2 16,-4 3-1-16,0 6 5 0,5 6-1 15,-1 1-2-15,0 4 1 0,0 4 2 16,4 1-1-16,3 5-2 0,1 1 1 0,5 1 1 16,-3-1-3-16,-4 0 4 0,-1-1-3 15,-3-2 0-15,-6-1 2 0,0-3 0 16,0-2 4-16,0-3 3 15,-8-5 5-15,-5 0 4 0,-1-4 2 0,-3 0 1 16,1-6-1-16,-3 0-6 0,2-2-1 16,1-2-5-16,1 0-3 0,3 0-3 15,-2 0-1-15,3-6 1 0,-3-2-4 16,1-1-18-16,-3-2-19 0,-1-5-12 15,-1-4-32-15,-3-9-134 0</inkml:trace>
  <inkml:trace contextRef="#ctx0" brushRef="#br1" timeOffset="-143935.57">15439 13222 158 0,'0'0'233'0,"0"0"-193"16,0 0-19-16,0 0-18 0,0 1-5 15,0 4 4-15,2 0-4 0,5 3-13 16,1-4-49-16,0-4-145 0</inkml:trace>
  <inkml:trace contextRef="#ctx0" brushRef="#br1" timeOffset="-143008.51">16663 13024 11 0,'2'-3'42'0,"-2"0"149"0,0-1-134 16,0 2-10-16,0 2-5 0,0 0-13 16,-8 6-17-16,0 11-2 0,-7 6 7 15,7 7-3-15,-5 7-2 0,1 4-4 16,-4 3 7-16,-3 3 29 0,0 0-23 15,-6-1-10-15,9 4 3 0,-9 1 0 16,4 2-9-16,1-2-1 0,1-1-1 16,5-7-3-16,-1-5-1 0,5-4 1 15,4-7 1-15,6-4 0 0,0-5-4 0,0-5-5 16,6-1-11-16,6-6-14 0,1 0-19 15,-1-6-18-15,5 0-58 0,-7-11-142 16</inkml:trace>
  <inkml:trace contextRef="#ctx0" brushRef="#br1" timeOffset="-141807.44">13465 13932 16 0,'4'0'1'0,"-2"0"4"16,0 0 2-16,-2 0 99 0,0 0-71 15,0 0-13-15,0 0 10 0,0 0 6 16,0 0-3-16,0 0 2 0,0 0-7 0,0-1-6 15,0-3-4-15,0-2 1 0,0 3-1 16,-4 0-2-16,2-1-4 0,-6 0 5 16,2 3-4-16,-5 0-8 0,1 1 2 15,-4 0-3-15,-3 0 0 0,1 5-5 16,-1 3 2-16,1 4 2 0,1-2 1 15,1 3-1-15,5-3-3 0,3 1 3 16,4 1-3-16,2-2-3 0,0 4 0 16,6-5 2-16,9 2-2 0,-3 0 1 15,9 2 2-15,-1 0-3 0,-1-2 3 0,4 2-3 16,-3-2 0-16,-1 2 2 0,0 0 0 15,-5-2-2-15,-6-1-1 0,-1-2 3 16,-5-1 0-16,-2-2-3 0,0 0 2 16,-2 1 0-16,-5 0 3 0,-7 0-2 15,-1-1-1-15,1 0 1 0,-3 0 0 0,1-2-1 16,1-1-1-16,3 1 2 15,2-2 0-15,4-1-4 0,1 0-6 16,1 0-9-16,4 0-7 0,0 0-10 16,6 0-34-16,3 0-14 0,3-1-47 0,1-7-60 15</inkml:trace>
  <inkml:trace contextRef="#ctx0" brushRef="#br1" timeOffset="-141231.41">13709 14037 28 0,'2'0'146'0,"-2"-1"-39"15,2 1-63-15,-2 0 3 0,0 0-15 16,0 0-18-16,0 0-3 0,0 7 15 15,0 3-2-15,0 2-8 0,-2 1-7 16,0 2 0-16,0-1 1 0,0-2 3 16,2-1-2-16,0-4-7 0,0 1 1 0,0-4-2 15,0 0-4-15,0-3 2 0,4-1 1 16,4 0 2-16,7-4 0 15,6-7-2-15,-1-2-3 0,3 1 2 16,2-1-2-16,-7 0 0 0,1 3-3 0,0 0 3 16,-5 3-4-16,1 0 1 0,-7 6 2 15,-4-1 1-15,0 2-1 0,-4 0-1 16,2 0 2-16,-2 0 2 0,0 7-2 15,0 0 2-15,0 1 1 0,0 2 0 16,0-2-3-16,0 1 1 0,0 1 1 0,0 0-1 16,0-1 0-16,2-3 0 0,4-1 2 15,-1-1 0-15,3-3-2 0,4-1 0 16,1 0 3-16,7 0-3 15,1-7 1-15,4 0-1 0,-3-3-1 0,-1 1 2 16,-4 4-2-16,-7 0-2 0,-2 4 3 16,-6 1 0-16,-2 0 0 0,0 0 0 15,0 0 3-15,-6 1-2 0,-6 8-1 16,1 2 0-16,7 0 4 0,0 1-2 15,0 1-3-15,0 1 0 0,0-1 2 0,0 2 0 16,4 1-2-16,0-3 0 0,0-1 2 16,0-3-1-16,0-4-3 0,8 2-3 15,4-5-13-15,3-2-7 0,5 0-1 16,1 0-49-16,6-10-42 0,-4-6-74 15</inkml:trace>
  <inkml:trace contextRef="#ctx0" brushRef="#br1" timeOffset="-140927.39">14300 14094 40 0,'-8'-2'-5'0,"0"-2"183"15,-3 2-113-15,-1-1-16 0,2 2 4 16,-1 0-21-16,-1 1-12 0,2 0 0 16,-1 2-6-16,7 10-7 0,0 0-3 15,4 4-1-15,0 2-1 0,0-1 0 16,4-2-2-16,7 0 0 0,3-3 2 15,0-2-1-15,3-2-2 0,0-3-2 16,-1-4 2-16,-1-1 0 0,-1 0 0 16,-6-7 2-16,3-3 2 0,-1-1-1 15,-6-2-2-15,0 0 1 0,0-1 3 16,-4 0 0-16,0 1-4 0,0 0-2 0,-4 4 5 15,-2-2-2-15,0 3-2 0,0-1 1 16,-1 2 1-16,3 2-3 0,0 2-11 16,4 3-7-16,0 0-27 0,4 0-22 15,5 4-20-15,3 1-65 0</inkml:trace>
  <inkml:trace contextRef="#ctx0" brushRef="#br1" timeOffset="-140667.38">14559 14083 62 0,'-13'-4'-20'0,"3"1"202"0,-7 0-141 15,1 3-2-15,-3 0 1 0,1 0-14 16,1 0 0-16,1 5 1 0,5 5-7 16,3 4-7-16,6 2-7 0,2 2-2 15,0 0-3-15,0 1-1 0,12-1 1 0,1-2-3 16,-1-2 3-16,5-4-2 15,1-2 2-15,-1-4 2 0,-1-4-2 16,3 0 0-16,-5 0 1 0,-1-7 3 16,-1-3-3-16,-3 1-3 0,-5-3 4 0,0 2 0 15,-4-2-2-15,0 1-1 0,0 1 0 16,0 1 1-16,0 1-4 0,-2 3-8 15,0 3-10-15,2 2-18 0,0 0-45 16,0 0-84-16</inkml:trace>
  <inkml:trace contextRef="#ctx0" brushRef="#br1" timeOffset="-139850.33">14765 14274 38 0,'0'0'92'15,"0"-2"6"-15,9-6-73 0,-3-2 10 16,4-3 10-16,3-2-18 0,1-4 0 0,1-3-2 16,-1-3-8-16,3 0 0 0,-1-5 4 15,1-2-5-15,-1-1-4 0,-1-1 1 16,-3-4-2-16,-2-1-4 15,1-3-4-15,-5-1-3 0,-4 2 1 16,0 4 2-16,-2 5-4 0,0 7 0 0,0 7 3 16,-4 9-1-16,2 4 2 0,0 5 3 15,-2 0-2-15,-5 10-5 0,1 10 2 16,-2 6-2-16,2 6 3 0,-1 5-1 15,1 7-1-15,-2 3-1 0,1 3 3 16,1 1-1-16,6-3-1 0,2-4-1 0,0-9 2 16,2-6-1-16,6-8-1 0,7-4 1 15,-3-8 1-15,3-2-1 0,7-5 0 16,1-2 2-16,6 0 6 15,-4-10-6-15,-2-4-1 0,-5-4 1 0,-1-2 1 16,-1-3 0-16,-1-1-5 0,-3-1 2 16,-3 0 3-16,-5-1-1 0,0-1-1 15,-4 0 0-15,2 0 1 0,-2-4 0 16,2 3-3-16,2-2 0 0,0 5 2 15,0 9 0-15,-4 5-2 0,2 7 2 0,-2 2 2 16,2 2-3-16,-2 0-5 0,0 2 6 16,3 8 0-16,-1 2 0 0,0 7-1 15,0 1 0-15,0 4 1 0,0 2-1 16,-2 3 1-16,0 3-1 0,0 0 0 15,0 4 2-15,0-6-2 0,0 3 1 16,-2-2 0-16,-4-5 1 0,-5 0 2 16,3-6-3-16,4-5 0 0,2-7 1 15,2-2-3-15,0-4 2 0,0-1-1 16,4-1-1-16,4 0 2 0,5-1-1 0,-1-7-3 15,5-2-8-15,1-1 1 0,1-1 2 16,1 0 0-16,7-2 1 0,-2 4 4 16,2-1 2-16,-2 4-1 0,-11 4 2 15,-8 0-3-15,-3 3-7 0,-3 0 7 16,0 0-1-16,0 1 2 0,0 7 2 15,0-1 3-15,-5 2-1 0,1 1-2 16,0-2 0-16,2 3 5 0,2-2-3 16,0 4 0-16,0-2 2 0,2 0 6 15,4 1 11-15,-2-3-20 0,-1 0 0 0,-3 0 2 16,2-1-1-16,-2 1-3 0,0-2 1 15,0 2 1-15,0-3-3 0,0 0-3 16,2-1-9-16,0-3-6 0,4 0-5 16,2-2-15-16,9 0-12 0,1 0-12 15,5-10 41-15,-4-5-222 0</inkml:trace>
  <inkml:trace contextRef="#ctx0" brushRef="#br1" timeOffset="-139619.32">15702 14111 53 0,'0'0'259'16,"0"2"-210"-16,0-2-9 0,0 5 6 16,0 1-2-16,-6 1-7 0,-1 2-15 15,3 0-3-15,-2 1-7 0,2-1-7 0,0 0-2 16,0-1 0-16,0 0-1 15,4 0-1-15,-2-2-1 0,2-1 0 16,0-1-1-16,0 0-10 0,0-1-10 16,4-2-13-16,6-1-9 0,2 0-21 0,-1 0-46 15,1-3-91-15</inkml:trace>
  <inkml:trace contextRef="#ctx0" brushRef="#br1" timeOffset="-138867.28">15865 14089 14 0,'0'0'31'0,"0"3"-21"16,0 0 97-16,0-2 5 0,0 0-73 0,0 1 6 16,0 1-22-16,-4 4 7 0,2 1-1 15,-2 1-6-15,0 2 0 0,-5 2 1 16,3 3-2-16,0 0-2 0,2 1 2 15,2-2 0-15,2-1 5 0,-2-3-23 16,2-2 2-16,0-2-4 0,0-1-3 0,4-2 1 16,4-1 3-16,7-3 1 0,-1 0-6 15,5-4-1-15,8-6-4 0,6-4-10 16,6 0 11-16,-4 0-10 15,-4 4-4-15,-12 1 9 0,-7 1-10 0,-4 6 12 16,-6-2 6-16,0 4 0 0,-2 0 1 16,0 0 4-16,0 0 3 0,0 0-3 15,0 0-4-15,-6 5 0 0,2 3 4 16,0 0-2-16,0 0-2 0,2 3 2 15,2-2 2-15,0 0-4 0,0-1-1 0,6 2 2 16,4-3 1-16,7-3-2 0,1 0 4 16,5-4-4-16,-2 1 4 0,2-1-4 15,1 0-1-15,3-6-1 0,-2-4 3 16,0-4-3-16,-6 1 3 0,-7 2 1 15,-8 0 0-15,0 1 1 0,-4 0-1 16,0 4 2-16,-10-1 1 0,0 6-3 16,-5 1 0-16,3 0 4 0,-3 0-3 15,5 6 1-15,2 4-2 0,-1-1 0 16,5 1 1-16,0 1-2 0,4 1-1 15,0 0 2-15,0-1 1 0,2-1-2 0,4-2 3 16,3-3-2-16,1-1-1 0,4-1 2 16,1-3-1-16,6 0 1 0,3 0 3 15,5-4 18-15,-2-2-22 0,-8-1 2 16,-9 2 0-16,-4 3 3 0,-4-2 1 15,0 2 3-15,-2 2-6 0,0 0 5 16,0 0-6-16,0 0-4 0,0 2 1 16,0 8 4-16,0 5-4 0,0 3 2 15,-4 1 1-15,0 1-3 0,2 2 0 16,-2 0 2-16,2-1 0 0,-4 1-1 0,2 0 0 15,-1 2 1-15,3 1 4 0,-4-3 16 16,0 0-18-16,-9-4 3 0,5-2 0 16,-4-3 3-16,3-2-1 0,-1-2-5 15,0-5 2-15,3 0-4 0,1-4 0 16,0 0 1-16,-1 0-1 0,-1-4-9 15,0-6-9-15,-3-1-11 0,1-2-16 16,-9-4-33-16,-1-9-120 0</inkml:trace>
  <inkml:trace contextRef="#ctx0" brushRef="#br1" timeOffset="-138570.26">15884 13813 348 0,'-6'0'81'0,"-3"0"-44"0,5 0-3 0,0 0-21 15,0 1-11-15,0 4 0 16,2 1-6-16,2 3-5 0,0 1-24 15,2-4-44-15,0-5-163 0</inkml:trace>
  <inkml:trace contextRef="#ctx0" brushRef="#br1" timeOffset="-138206.25">14929 14043 66 0,'2'0'124'0,"6"0"-2"0,0-3-71 15,7-5-6-15,3-1 0 0,5-3-6 0,8 1-2 16,4 1-13-16,3 2-7 0,1 4-9 16,4 1-6-16,1 1-2 0,-1 1-5 15,0 1-24-15,-1 0-30 0,-7 0-71 16</inkml:trace>
  <inkml:trace contextRef="#ctx0" brushRef="#br1" timeOffset="-137438.19">13937 14679 7 0,'8'0'26'0,"0"-2"-17"0,-2 0-4 16,0-5 150-16,-1 0-110 0,-1 0 7 16,-2-1 5-16,-2 4-19 0,0 0-5 0,-2 1-7 15,-7 0-13-15,-1 1 2 0,-4 2-4 16,-3 0-4-16,1 0-2 0,-3 3 4 15,2 7 0-15,1 1 5 0,-1 1 0 16,3 2 3-16,4 3 1 0,-1-1-1 16,5 3-2-16,4 0-4 0,2 1-3 0,0-1-5 15,2-1-3-15,6-3 1 16,7 1 2-16,-1-3-2 0,5-2-2 15,-3-3 2-15,3-1-1 0,2-4-10 16,1-2-4-16,1-1-8 0,-2 0-5 0,6 0-16 16,-3-4-20-16,-1-5-44 0,-2-4-95 15</inkml:trace>
  <inkml:trace contextRef="#ctx0" brushRef="#br1" timeOffset="-137211.18">14232 14673 45 0,'0'-3'232'0,"0"1"-156"0,0 0-27 0,0 2 8 16,0 0-17-16,-2 0-13 0,-2 5-8 16,-4 8-5-16,1 4-1 0,3 0 1 15,0 2-3-15,0-2-11 0,0 0 1 16,4-1 1-16,0-2 0 0,0 0-3 15,2-4-2-15,8-2 1 0,3-1-13 0,1-3-3 16,5-3-12-16,1-1-12 0,1 0 17 16,-2 0-68-16,-1-8-114 0</inkml:trace>
  <inkml:trace contextRef="#ctx0" brushRef="#br1" timeOffset="-136898.16">14501 14664 50 0,'0'1'0'0,"0"4"134"16,0 1-91-16,0 4-30 0,0 3 14 15,-4 1-1-15,0 0-3 0,-1 0-5 0,1-1 2 16,2-3 1-16,0 1 5 0,0-6-7 16,2 0-3-16,-2-5 1 0,2 0 3 15,0 0 13-15,0 0-7 16,0-9-20-16,0-3-6 0,0-1 1 0,0-1-1 15,4 0 0-15,2 0-1 0,1 2 2 16,3 2-1-16,-2 0-1 0,3 4-1 16,-3 3 2-16,0 1 0 0,-2 2-2 15,3 0 0-15,-1 0 2 0,-2 0 1 16,2 1-3-16,1 3 0 0,-1 1-9 0,2 0-3 15,0 0 5-15,3 0-12 0,-1-2 15 16,1 3-17-16,1-3-26 0,3-1-15 16,-3-1-21-16,5-1-17 0</inkml:trace>
  <inkml:trace contextRef="#ctx0" brushRef="#br1" timeOffset="-136682.15">14832 14620 48 0,'-5'-2'101'0,"-3"-1"56"0,-2 2-100 0,0 0-5 16,-5 1-12-16,7 0-7 0,-5 2 5 15,5 9-6-15,-2 4-13 0,2 0 1 16,-1 4-7-16,3 1-1 0,2 0-7 16,2 1-1-16,2-2-1 0,0-2-3 15,0-3 1-15,6-1-3 0,6-2-4 16,1-3-16-16,3 0-7 0,5-5-13 15,2-3 14-15,2 0-16 0,-1 0-50 16,3-5-69-16,-4-4 0 0</inkml:trace>
  <inkml:trace contextRef="#ctx0" brushRef="#br1" timeOffset="-135819.1">15042 14691 38 0,'0'-1'12'0,"0"1"-1"16,0 0 192-16,0 0-156 0,0 0-5 15,0 0 1-15,-2 0-10 0,-2 0-10 16,0 0-2-16,-2 4-2 0,-2 6 2 16,-1-1-2-16,-1 5-6 0,2 4 4 0,-1-1-1 15,1 4 1-15,6-3-6 0,0-1-2 16,2-3-4-16,2-2-4 0,8-2 5 15,5-5-4-15,1-3 2 0,5-2-3 16,2 0 1-16,0-5 0 0,4-8 0 16,-5 0-1-16,3-2-6 0,-6-1-1 0,-3 4-1 15,-1 0 0-15,-7 3 0 16,-4-2 6-16,0 4 2 0,-4-1-1 15,0 5-1-15,0-1 2 0,0 3 0 16,0 1 1-16,0 0-2 0,0 0-2 0,-6 1 1 16,2 8 2-16,-2 0-3 0,6 1 1 15,0 1 1-15,0 0 0 0,0 0-1 16,4 0-1-16,4 0 2 0,7-2 0 15,1-1-1-15,3-2 1 0,5-3 3 16,1-3-2-16,0 0-2 0,0 0 1 16,-2-3 1-16,-1-5 0 0,-7 0-2 0,-3 1-1 15,-6 0 0-15,-1 0 2 16,-5 2-1-16,0 1 1 0,0 1 2 15,0 2-1-15,0 1-1 0,0 0-1 0,0 0 0 16,-5 0-1-16,1 5-1 0,2 5 1 16,0 1 2-16,2-1 2 0,0 1-4 15,0-1 1-15,0 0 2 0,4-1-1 16,7-2-2-16,3-3 2 0,11-4 0 15,0 0 4-15,4-7-3 0,-2-5-2 0,-1-2 4 16,1-1-3-16,0-4-1 16,-2-4 2-16,-4 2 1 0,-3-4-2 0,-3 0 0 15,-3-1 2-15,-2-4 2 16,-3-2-4-16,1-2 3 0,-6-3 1 0,2-3 0 15,-2 0-3-15,0 2-2 0,2 7 2 16,1 4 1-16,-1 8-1 0,-2 7 2 16,0 4 1-16,-2 4-1 0,0 3-1 15,4 1-5-15,-2 0 1 0,-2 11 4 16,0 6-2-16,0 6 0 0,0 6 1 0,0 3 0 15,-2 5 0-15,-4 3-3 0,-3 4 3 16,3-2 1-16,0 0-3 0,2-5 0 16,4-4 1-16,0-5 2 0,8-7-3 15,0-8 0-15,1-5 1 0,-3-6 1 16,-4-2 0-16,2 0 2 0,2 0 1 15,5-10-2-15,1-2-2 0,-2-1-1 16,3 1 2-16,-1 1 0 0,-1 1-1 16,-1 5-2-16,0-1 2 0,-2 2 1 15,1 1-4-15,-3 1-5 0,2 2 0 16,-4 0-4-16,5 0-5 0,-5 0 1 0,4 0 0 15,0 5-4-15,3-1-13 0,3 1 5 16,-1-1 10-16,-3 0-93 0,-6-2-100 16</inkml:trace>
  <inkml:trace contextRef="#ctx0" brushRef="#br1" timeOffset="-135406.08">15462 14617 170 0,'0'0'231'0,"2"0"-190"16,6 0-13-16,3 0-18 0,1 1-8 0,1 0 0 16,1 1-4-16,5-1-25 0,-1 0-32 15,-1-1-139-15</inkml:trace>
  <inkml:trace contextRef="#ctx0" brushRef="#br1" timeOffset="-130368.79">17254 13819 45 0,'-2'0'100'0,"0"0"-70"16,2 0 8-16,-2 0-9 0,2 0-17 0,-2 0 2 15,2 0-3-15,0 0 1 0,0 0 6 16,0 0-6-16,0 0 2 0,0 0 2 16,0 0 3-16,0-1-7 0,0 1 5 15,0 0-6-15,0 0-9 0,0 0-2 16,-4 0 1-16,2 0 0 0,-2 3-1 0,4 1-1 15,-7 0 2-15,7 1-1 16,-4-2 0-16,2 1 0 0,0 0 2 16,0-1 0-16,2-1-2 0,-4-1 1 15,4 0 2-15,-4 0 2 0,4 0-1 16,-4-1 2-16,4 0-3 0,-2 2 4 0,0-2 1 15,0 1-3-15,-3-1-1 0,3 0-1 16,0 1-4-16,0-1 5 0,0 0-1 16,0 0 2-16,2 0-3 0,0 0 2 15,0 0-1-15,0 0-3 0,0 1 0 16,0 0 0-16,0-1 3 0,6 0 2 0,5 0 0 15,1 0 1-15,7 0-3 16,3-2 0-16,3 1-2 0,8 0 2 16,6-1 0-16,9 2-2 0,8 0-1 15,8 0-2-15,10 0 4 0,5 0-1 0,-1 0-1 16,1 6 2-16,0 0 1 0,-1 1-3 15,-1 0 0-15,1-1 0 0,1-2 2 16,3-2-2-16,1 0 0 0,-4-2 2 16,-1 1 1-16,-1 1-4 0,-7-2 1 15,-2 0 2-15,-8 0 2 0,0 0-2 0,-6 0 4 16,-5 0 0-16,-1 0 0 0,-3 0-1 15,-3 0 3-15,-1 0-2 16,-2 0 0-16,-4 0 0 0,1 0 0 16,-9-4-5-16,-5-1 5 0,-3-1-1 0,-9-1-2 15,3 3 4-15,-5-2-3 0,-4 4 2 16,4-2-5-16,-4-1 1 0,-2 1 1 15,3-1-2-15,-5 4 0 0,2-1 1 16,-2 2 0-16,0 0-3 0,0 0-1 16,0 0 3-16,0 0-1 0,0 0-3 0,-2 0 3 15,-5 4 1-15,-1 2-1 0,-2 0-3 16,-1 1-6-16,1 1-1 0,-2 5-7 15,1-3-9-15,3 3-21 16,-2 0-18-16,-3-10-77 0</inkml:trace>
  <inkml:trace contextRef="#ctx0" brushRef="#br1" timeOffset="-129720.75">19156 13719 20 0,'-2'5'5'0,"2"0"128"16,0 0-95-16,0 4 0 0,10 1 7 16,7 4-17-16,10 0-7 0,10 1-8 15,8 3-4-15,5 0-4 0,4-1-5 16,-1 0 2-16,-3-4 2 0,-7 0-1 0,-7-4 4 15,-7 1-1-15,-7 0 5 0,-9-3 2 16,-3 1 1-16,-6 0-9 0,-2 2 5 16,-2-1 3-16,-2-2 4 0,-14 9-5 15,-7-5-1-15,-4 9-6 0,-8 6-2 16,-2 0-1-16,-5 6 5 0,5 1-1 0,4 2-6 15,0 5 0-15,2 3 1 16,4-1-2-16,2 1 1 0,7 1-11 16,3-3-22-16,5 2-28 0,0-10-100 15</inkml:trace>
  <inkml:trace contextRef="#ctx0" brushRef="#br1" timeOffset="-128301.68">18596 12516 35 0,'0'-4'49'15,"0"0"-29"-15,0 1 12 16,0 0 1-16,0 1 0 0,0 0-8 16,0 1-2-16,0 1-3 0,0-1-3 15,0 1-2-15,0 0-3 0,-2 0 4 0,-4 0-4 16,6 0 1-16,-3 0 0 0,1 0-1 15,-2 0-3-15,4 0 1 0,-4 0-1 16,0 0 3-16,0 0 1 0,-4 0-1 16,-1 0-4-16,-5 0 3 0,-1 2-4 15,-5 3 2-15,-3 3-2 0,-2 1 1 0,-4 1 2 16,-2 3-2-16,2 2 0 0,2 1 3 15,3 0 0-15,7 0-3 16,7 0-3-16,8 0-2 0,2 2-4 16,0 1 2-16,12 2-1 0,9 0 0 0,1 0 2 15,7 1-2-15,0-1 0 0,4 3 3 16,1 1-2-16,-1 0-2 0,-2 0 0 15,-7-2 2-15,-1-1-3 0,-6-4-1 16,-5-3 2-16,-8-3-2 0,-2-1 1 16,-2-1 0-16,-6-2 3 0,-10-2 2 0,-3-1 0 15,-2 0-3-15,-4-2 0 0,-3 2 0 16,1-1 1-16,-2-1-1 0,2 1-1 15,2 0 4-15,2-1-3 16,9-3-2-16,6 0 2 0,3 1 0 0,3 0-1 16,2 3-10-16,0 1-18 0,4 0-9 15,11 1-11-15,1-3-35 0,1-3-125 16</inkml:trace>
  <inkml:trace contextRef="#ctx0" brushRef="#br1" timeOffset="-127628.63">18823 12794 10 0,'4'-3'7'0,"-2"-3"73"16,-2 0 18-16,0 1-62 0,0 1 6 15,0 0-8-15,0 1-6 0,0 0-6 16,0 3-5-16,0-2 1 0,0 2-2 15,-2 0-3-15,0 0 0 0,-4 0 0 16,4 0 2-16,0 0-7 16,-2 2 4-16,4 5 1 0,-2-1-1 15,0 0-3-15,-2-1-6 0,4 0 4 0,0 1-3 16,0-1-1-16,0 3 3 0,0 1 1 15,-5 1-4-15,3 2 1 0,-2 1 1 0,0 0 1 16,2 1-3-16,0-3-2 0,2 1 0 16,0-1 1-16,0-2-1 0,0-3-2 15,0 0 1-15,0-4-1 0,0-2 3 16,6 0-1-16,0 0 3 0,3-8 2 15,1-2-3-15,2-2 1 0,3-2 0 16,-3-3-2-16,7-1-2 0,-1-2 0 16,-1 0 1-16,2-3 0 0,-1 0 1 15,1-1-3-15,1-1 1 0,5 1 1 16,-2 2-1-16,-2 7-1 0,-5 4 0 0,-8 6 3 15,1 5-1-15,-7 0-3 0,4 0 2 16,-6 6 4-16,4 8 2 0,-2 2-6 16,0 6 2-16,-2 0 2 0,2 0-3 15,-2 0-1-15,0-3 0 0,0 2 2 16,0-3 0-16,4 1 1 0,-4-2 14 0,5-3-9 15,-5 0-5-15,0-1 0 16,0 0-1-16,0-3 2 0,0 0-3 16,0-6 0-16,0 3 0 0,0-4 2 15,0-2-2-15,0 0-2 0,0-1 1 0,0 0 2 16,0 0 0-16,8 0-10 0,0-4-5 15,2-2-9-15,-1 2-9 0,-1 1-15 16,0 0-9-16,-2 0-38 0,-3-4-118 16</inkml:trace>
  <inkml:trace contextRef="#ctx0" brushRef="#br1" timeOffset="-126703.58">19127 12780 1 0,'-2'4'9'0,"-2"-1"1"0,2 1-7 16,-4-2 11-16,6 0 46 0,-9-2-46 15,7 0 15-15,-2 0-4 16,0 0 0-16,4 0 3 0,0 0 3 0,-2 0 2 15,-2 0-8-15,0 0 6 0,0 0-6 16,1 0 1-16,-1 0-2 0,0-4-5 16,4-1-6-16,0 2 0 0,0-4-1 15,0 1-2-15,0-4-7 0,0-1 2 16,4-2 0-16,9 2-3 0,1-3 0 15,3-1 3-15,3 2 0 0,-1-1-5 0,2 5 2 16,-1 0 2-16,-1 3 0 0,2 2-2 16,-1 3-3-16,-3 1 5 15,-5 0 0-15,1 0-4 0,-5 9 0 16,-2 5 3-16,2 2 1 0,1 2-3 0,-1 0 0 15,-2 1 2-15,2-2-2 0,1 0-1 16,-1-2 0-16,-4-5 0 0,0 0 1 16,-2-3-1-16,0-1-1 0,0-1 3 15,-2-4-1-15,2 3-1 0,-2-4-1 16,3 1 2-16,-1-1-2 0,2 0-12 0,2 1-15 15,2-1-17-15,0 0-42 0,-1 0-97 16</inkml:trace>
  <inkml:trace contextRef="#ctx0" brushRef="#br1" timeOffset="-126040.54">19789 12744 106 0,'0'-8'56'0,"-7"-1"10"16,3 4-7-16,0-3-26 0,-4 1 6 0,0-1-9 16,-1-1 2-16,1 0-6 0,0 0-5 15,-1 1-3-15,1-1-4 0,-2 2 2 16,0 0-3-16,-1 0-2 0,-3 4 1 15,-1 2 2-15,-3 1-8 0,1 1-4 16,1 10 2-16,-1 2 0 0,5 3-4 16,1 3 1-16,7 3-1 0,4 5 1 0,0 1-1 15,8-1 0-15,9 0-1 16,0-3 2-16,5-4-2 0,3-4 1 15,0-5 1-15,-2-6-2 0,-1-4 2 16,-3-1-1-16,0-2 0 0,-5-8 2 0,-4-3-2 16,1-1 2-16,-7-3 0 0,0 1 0 15,-4-2-2-15,0 0 0 0,0 1 3 16,-6 2-1-16,-5 1-3 0,1 1 2 15,0 3 0-15,-3-1-3 0,3 1 4 16,0 2-4-16,6 3-5 0,1 3-5 0,3 2-12 16,3 0-23-16,7 10 9 15,2 2-16-15,3 1-39 0,-1-2-71 0</inkml:trace>
  <inkml:trace contextRef="#ctx0" brushRef="#br1" timeOffset="-125388.51">20045 12736 133 0,'-13'-5'44'0,"9"0"13"0,-2 1-8 0,0-2-26 16,0 0 2-16,0-1 7 0,1 2-6 16,-1 0-2-16,2 0 0 15,-2 3-5-15,4-1 1 0,0 0-8 16,-2 2-1-16,4 1-4 0,-2 0-6 0,2 0-2 15,0 2 0-15,0 4 3 0,-3 0-3 16,-1 1 2-16,2 2-1 0,-4 1 1 16,0-2 1-16,0 1-2 0,-1 1-1 15,5 0 3-15,2 3-2 0,0-1-2 16,0-1 2-16,2-3 1 0,5 1 0 0,1-1-2 15,-2-3 1-15,-2 0 2 0,5-1-3 16,-5-3 0-16,4-1 2 0,-4 0 1 16,4 0 0-16,-4 0-3 15,3 0 1-15,-5 0 2 0,0 0-2 0,0 0-3 16,-2 0 3-16,2 3 0 0,0 4 0 15,-2-2 0-15,4 3 0 0,-2-4 3 16,0 0-3-16,-2-2 0 0,0 0 3 16,0 1-2-16,0-3 2 0,0 0 4 15,0 0 6-15,2 0 0 0,-2 0-10 0,0-3-4 16,0 1 2-16,0 0 3 0,0 2-2 15,0 0-2-15,0-1 0 0,0 1 2 16,0 0-3-16,2 0-2 0,0 0-1 16,5 0 6-16,1 0-2 15,2 0-3-15,1 0 4 0,1 0 1 0,0 0-2 16,5-4-3-16,-3 1 4 0,1-1 1 15,1-2-2-15,-3 1 0 0,-1-3 0 16,1-2 2-16,-3 0-1 0,-4 0-2 16,-2-3 3-16,-2 0-1 0,-2-2 0 15,0 1 3-15,0 1 2 0,-6 0 3 0,-4 1 2 16,0 0-8-16,-3 1 4 0,1 0-1 15,-7 1-3-15,3 1-2 0,-7 0 0 16,2 0 1-16,-4 0-2 0,7 1-1 16,-1 2 1-16,7 3 1 0,6 3-3 15,1 0-6-15,5 0-13 0,0 9-3 0,0 4-11 16,5 3-12-16,5-2-23 15,0-1-82-15</inkml:trace>
  <inkml:trace contextRef="#ctx0" brushRef="#br1" timeOffset="-124576.46">20518 12960 169 0,'0'-2'25'16,"2"-3"26"-16,0 2-13 0,-2-3 0 15,0-1 2-15,0 2-12 0,0-3-6 16,2 0 5-16,1-2-8 0,1 0-6 15,-4-5 4-15,8-2-2 0,0-4-3 16,0-4-1-16,3 0-1 0,-1-1 0 0,0-1-8 16,-1-2 3-16,-3-1 2 15,0-1-4-15,-4-3-1 0,0-2-3 16,-2-2 3-16,0-2-1 0,0-1-2 15,0 3 0-15,-2 5 2 0,0 8-1 0,-4 9 0 16,2 7 0-16,2 9 1 0,-2 0 1 16,-3 0-7-16,1 15 1 0,-4 8 6 15,0 6-2-15,1 7 0 0,3 7-3 16,-2 5 4-16,0 2-1 0,1 3 0 15,3-5-6-15,4-6 3 0,0-9 1 0,11-6-1 16,1-6 2-16,0-3 1 0,3-3 1 16,1-4 0-16,3 0-2 15,-3-7 4-15,3-4 0 0,0 0-2 16,3-7 3-16,-3-8-1 0,0-3 2 15,-1-2-4-15,-3-3-1 0,1-3 3 0,-5-4-1 16,3 2 2-16,-4-3-2 0,-1 1 1 16,-1-2 0-16,0-1-3 0,0 1 0 15,-1-4 1-15,1-1 0 0,-2-1-3 16,0 3 2-16,3 3 1 0,-7 8-1 15,4 5 0-15,-4 4-1 0,2 10 3 0,-2 1-2 16,0 3 1-16,0 1-1 0,2 0 1 16,5 12 1-16,-3 9-2 15,6 7 2-15,-3 4 0 0,1 5 0 16,-4 4-2-16,-6 3 0 0,0 4 4 0,0 2-5 15,-2 2 2-15,-6-4 0 0,-1-2 2 16,-1-5-1-16,0-5 0 0,2-4-1 16,3-8 1-16,5-7-1 0,0-7-3 15,0-5 1-15,0-5 3 0,9 0-1 16,7-4-2-16,5-10 2 0,4-4-6 0,6-2-4 15,4 0 0-15,0 3 6 0,-4 3 0 16,-4 5-2-16,-9 3 1 0,-3 6-7 16,-3-1 5-16,-5 1 2 15,-1 0 2-15,0 1-1 0,-2 7 3 0,0 0 0 16,4 1-2-16,5 0 2 0,3-2 1 15,5-1-2-15,0-2-5 0,-3-2-17 16,-1-2-5-16,-3 0 0 0,3 0-42 16,-3 0-49-16,-5-7-95 0</inkml:trace>
  <inkml:trace contextRef="#ctx0" brushRef="#br1" timeOffset="-124232.44">20615 12638 299 0,'11'-10'49'0,"9"0"9"16,9 1-27-16,11-2-18 0,7-2 9 0,13 2-5 15,6 3-10-15,5 2-6 0,1 5-13 16,-6 1-65-16,-10-4-147 0</inkml:trace>
  <inkml:trace contextRef="#ctx0" brushRef="#br1" timeOffset="-122796.36">21922 12546 7 0,'0'-4'142'16,"0"-4"-57"-16,0 0-36 0,0 3 9 15,-2 1-10-15,2 2-1 0,-2 1-3 16,2 1-12-16,-2 6-24 0,0 10 1 15,2 9 7-15,0 3 0 0,0 3-7 0,0 0 3 16,4 1-4-16,0-3-1 0,-2 0-1 16,0 0 0-16,0-4-4 0,-2-2 3 15,6-3-5-15,-4-3 0 0,4-4 0 16,3-2 2-16,-3-2-3 0,2-7-1 15,3 0-12-15,-1-2-15 0,6 0-12 0,-1-8-24 16,-3-7-52-16,-3-3-142 16</inkml:trace>
  <inkml:trace contextRef="#ctx0" brushRef="#br1" timeOffset="-122499.34">21926 12405 169 0,'-10'-21'176'0,"1"5"-127"0,1 7 7 15,8 4-6-15,0 5-10 0,0 0-30 16,10 9-5-16,7 6 5 0,8 5-3 0,2 4-2 15,4 4 1-15,0 1-5 0,4 3-1 16,2 1 1-16,0 0 2 16,0 2-2-16,-4-3-2 0,-4 1 0 15,-4-1 1-15,-6-2-4 0,-7 1-1 0,-8-7-2 16,-4-2 6-16,0-6-1 0,-12-2 1 15,0 0 1-15,-7-4 2 0,-2 0 0 16,1-2-2-16,-1-3 1 0,2-2-3 16,1-2 3-16,1-1-1 0,1 0-1 15,3 0 3-15,-1 0-4 0,8 0-7 0,4 0-8 16,-1 0 3-16,3-3-19 0,5-2-30 15,11-3-24-15,1-5-79 0</inkml:trace>
  <inkml:trace contextRef="#ctx0" brushRef="#br1" timeOffset="-122212.32">22887 12512 43 0,'-10'-5'81'16,"-3"-3"44"-16,-3 1-73 0,-3 1 10 15,-1 0-14-15,-5 4-11 16,-2 2 8-16,-4 0-6 0,-2 5-6 0,-4 9-6 15,-5 2-1-15,7 3 1 0,4 4-2 16,10-1-6-16,13 3-7 0,8-1-6 16,0 0-3-16,17-1-3 0,10-3 1 15,12-1 0-15,6-4 2 0,15-2-3 16,4-1-3-16,3 0-10 0,-1 0-17 0,-6 1-32 15,-7 0-19-15,-7-7-24 0,-3 0-226 16</inkml:trace>
  <inkml:trace contextRef="#ctx0" brushRef="#br1" timeOffset="-120292.21">23809 12887 21 0,'0'0'16'15,"0"0"174"-15,-6 0-138 0,4-1-14 0,2-6 13 16,0-2-21-16,0-3-6 0,0-5-6 15,8-2 0-15,2-5-5 0,7-3 3 16,2-5 2-16,-1-3-3 0,5-2 4 16,2-2-7-16,2-2-2 0,8-5-2 15,2 0-5-15,2-2 0 0,-4 2 1 16,-4 1-2-16,-2 5-2 0,-6 6 0 15,-4 1 2-15,-5 12-2 0,-4 4 2 16,-3 4 3-16,-5 7 1 0,0 2 1 16,-2 4 0-16,0 0-4 0,0 0-4 0,0 5-2 15,0 8 4-15,0 2-1 0,-4 3 0 16,2 4 2-16,0 1-3 0,-3 7 0 15,3 2 3-15,0 4-1 0,2 2-2 16,-2-2 1-16,0 3 1 0,2-4 0 16,0-1-3-16,0 0 2 0,0 4 2 0,0-1-1 15,0-1-1-15,0 1-1 16,0-3 3-16,0-3-2 0,0-4 0 15,0-4-1-15,0-3 0 0,-2-4-3 16,0-4 2-16,-4-3-7 0,2-5 2 0,0-2-1 16,-1-2-4-16,-3 0 1 0,-4-6-6 15,-1-7-1-15,1-4 5 0,-3-3 2 16,1-2 6-16,2-1 3 0,-5-2 2 15,0-3 0-15,3-2 0 0,2-1-3 16,1 2 3-16,5 4 3 0,4 10 7 16,2 4 1-16,0 6-4 0,2 3-2 0,6 2-4 15,1 0 0-15,1 4-1 16,2 6 1-16,3 2 0 0,5 2 0 15,1 2-2-15,2-1 0 0,2 2 0 0,2-4-10 16,-1-1-13-16,1-1-15 0,4-3-24 16,0-3-12-16,2-4 10 0,3-1-3 15,-5 0-13-15,0 0 33 0,-2-5 8 16,-7-4 28-16,-1 0 11 0,-5-1 8 15,-3-1 32-15,-3-2 19 0,-2 3 22 16,-3 0-2-16,-3 1-10 0,-2 2-12 0,0 3-11 16,0 2-13-16,-2 2-10 0,-5 0-10 15,-1 2-5-15,0 10-4 16,4 4-3-16,0 2 0 0,4 2 2 15,0 1-1-15,6-1-2 0,4-3 1 0,3-1 1 16,1-4 0-16,0-4-1 0,3 0 1 16,2-6 2-16,-3-2-1 0,3 0 3 15,-3-11 0-15,1-3 4 0,1-4-1 16,-5-2 1-16,-3-3-1 0,1 2-2 15,-9-2 1-15,2 4-5 0,-4-3 1 0,0 1-2 16,0 2 1-16,0 1-4 0,0 5 3 16,0 3-3-16,0 5-13 0,0 5-16 15,6 0-21-15,0 11-11 16,2 2-69-16,-6-3-133 0</inkml:trace>
  <inkml:trace contextRef="#ctx0" brushRef="#br1" timeOffset="-118503.11">24859 12769 8 0,'0'0'34'15,"0"0"-30"-15,2 0 47 0,0-2 17 16,0 1-46-16,3-1 10 0,1-2-9 15,0 1 6-15,2-3 1 0,0 0-4 16,5-4 3-16,-1-3-3 0,3-2-5 16,3-5-3-16,1-2 2 0,0-1-3 15,-7-2 2-15,2 2-3 0,-5 0 2 0,-5 2-6 16,-4 0-3-16,0 1-4 0,0 4 1 15,-11 1-1-15,-3 9 3 0,-3 2-3 16,-1 4 0-16,-3 0 0 0,1 10-5 16,1 7-1-16,2 2 2 0,5 7-1 15,0 3 0-15,1 4-2 0,5 2 2 16,4-3 1-16,2 0-2 0,2-6 0 15,13-3-1-15,5-6 3 0,3-6-1 16,4-7 0-16,4-4 1 0,2 0 0 16,0-4-1-16,4-8-1 0,2-4 1 0,3-1 2 15,-1-1-2-15,-6 0 0 0,-6 1 0 16,-6 3 2-16,-7 3-3 0,-1 4 5 15,-7 2 0-15,-4 3 4 0,-2 1 0 16,-2 1-6-16,0 0-2 0,0 2 0 16,0 10 0-16,0 5-2 0,0 0 2 15,0 4 2-15,0-1-4 0,0 1-1 16,0-1 1-16,0-1 2 0,0-3 0 15,0-4-2-15,0-7 2 0,0 1 2 16,0-5 0-16,0-1 0 0,0 0 0 16,-2-1 3-16,-2-9-5 0,0-3-2 0,2-5 1 15,2 0 2-15,0-3-2 0,0 0-1 16,6 1 3-16,2 1 0 0,5 0-2 15,1 3-6-15,5 1 1 0,-2 3-2 16,3 4-4-16,3 4-3 0,-2 2 3 16,1 2-6-16,-1 0-4 0,2 0 11 0,2 0 2 15,-5 0 3-15,3 0 1 16,-4 0 4-16,5-4 1 0,-1-1 3 15,-4-3 2-15,-3 1-5 0,-14 1 7 16,0 0 4-16,-2-1 7 0,0-1-4 0,-2 2-4 16,-8-2 3-16,0 3-8 0,-5 0 1 15,3 4 1-15,-1-1 0 0,1 2-1 16,0 0-1-16,1 0-1 0,-3 0 4 15,1 8-5-15,3 5-1 0,-4 1 3 16,5 2 0-16,-3 2 0 0,-1 1-2 0,5-1 2 16,0 2-3-16,6-2-1 0,2 0-1 15,0-2 2-15,0-2-1 16,10-1-1-16,5-2 0 0,1-5 2 15,3-2 1-15,6-4-3 0,-1 0 0 0,1-1-1 16,0-10-3-16,-2-1-5 0,0-1-1 16,-5-2 3-16,-3-1 3 0,-5 0-2 15,-6-2 2-15,-2 2 2 0,-2 2 0 16,0 1 1-16,-4 4 1 0,-8 1 0 15,1 7 0-15,1 1-2 0,0 0-1 0,1 3 2 16,3 6 1-16,2 3-3 16,-2-2 1-16,4 3 2 0,2-2-2 0,0 0 3 15,0 0-7-15,4 0-1 16,2 1 2-16,2-2 1 0,9-1 0 0,4-4 3 15,7-1 2-15,1-3-2 0,0-1 1 16,0 0 1-16,-2 0 0 0,4-7-2 16,-2-3 1-16,-2-3 1 0,0-1 0 15,-2 0-2-15,-7-2 1 0,-3 2 1 16,-7 1 1-16,-8 0-2 0,0 3 1 0,0-1 1 15,-8 4 1-15,-7 3-2 0,-1 0-1 16,-1 4 3-16,1 0-4 0,-1 0 2 16,5 4-2-16,1 3 2 0,7 3-2 15,0-1-2-15,4 3 0 0,0-2 2 16,0 0-1-16,2-1-4 0,4-4-5 15,5 0 5-15,-3-1 0 0,0-2 1 16,1-1 3-16,-1-1 2 0,-2 0 0 16,-2 0-1-16,0 0 1 0,-4 0 2 15,2 0 1-15,-2-2-1 0,0 0-1 16,0-1 7-16,0 3-6 0,0 0-1 0,0 0 0 15,0 0-2-15,0 0-2 0,0 0 1 16,0 0 2-16,0 1 2 0,0 1 1 16,0 0-2-16,0 0 3 0,0-2-1 15,0 2 0-15,0 0-1 0,0-1-2 16,-2 1 5-16,-2-1-3 0,2 2 0 15,2-2 0-15,0-1 1 0,0 0-3 16,0 0-2-16,0 0 2 0,0 0 2 16,0 0-1-16,0 0 2 0,0 0 0 15,0 0 5-15,0 0-4 0,0 0-4 0,0-2 2 16,0 1 1-16,0-1-1 0,0 1-3 15,0-1 2-15,0 0 1 0,0-1-2 16,0 0-2-16,4 0 2 0,-2-1-1 16,0 3 2-16,0 0-2 0,-2-1 1 15,2 1 2-15,-2-2-1 0,0 2-1 16,0-1 1-16,0 1 2 0,0-1 2 15,0 1-3-15,-4 1 1 0,-4 0 0 16,2 0-3-16,-2 0 0 0,1 9 0 16,-1 1 0-16,2 4 0 0,0 1-1 0,4 3 0 15,0 2 2-15,2 1-1 0,0 1-1 16,0 1 0-16,0-1 2 0,2 0-1 15,4-1-1-15,4-1 1 0,5-2 1 16,5-2 1-16,1-3-2 0,0 0 0 16,-5-3 0-16,-1-2 1 0,-1-2-2 0,-6-1 1 15,-1-1 0-15,-5-2 1 16,-2-2-2-16,0 1 0 0,0 0 2 15,0 4 0-15,0-1-2 0,-2 6 2 16,-3-1 1-16,3 0-2 0,0 2-2 0,0 1 1 16,-2 1 3-16,2 1-2 0,-2 2 0 15,0 0-1-15,-2 7 3 0,-3 2-2 16,5 2-1-16,0-2 1 0,2-1 1 15,2 0-1-15,0 0-2 0,0 2 3 16,0 0 0-16,2-1-1 0,2-2-1 0,-4 0 0 16,0-3 3-16,0-5-1 0,0-1-2 15,-6-6 1-15,-2-4 3 16,-1-2-2-16,-5-2 1 0,2 0 0 15,-5 0 1-15,1-4 0 0,-3-5-3 0,-2 2 1 16,1-5 1-16,-5 1-3 0,2-2-3 16,0-2-11-16,1 1-3 0,3 1 0 15,7 3-18-15,5-2-29 0,3-4-102 16</inkml:trace>
  <inkml:trace contextRef="#ctx0" brushRef="#br1" timeOffset="-117671.06">26441 12600 24 0,'-3'2'13'16,"1"0"101"-16,0-2-54 0,2 0-27 16,0 0 24-16,-2 0-23 0,2 1-9 15,0 0 2-15,0 0-18 0,0-1-4 16,2 1 12-16,7-1 4 0,1 0-4 0,4 0-5 15,1-3 1-15,3-7-2 0,1-3 1 16,0-3-7-16,-5 3 1 16,-1-4-1-16,-5 4-4 0,-4-2 0 0,-4 2 2 15,0 0 0-15,-4 1-2 0,-7 2 0 16,-7 3 0-16,-3 6 0 0,-2 1-2 15,-1 0-1-15,-1 7 2 0,4 7 1 16,1 5-1-16,1 5-2 0,0 5 2 16,5 3 0-16,8 3 0 0,4-2-2 15,2 1 2-15,12-4 0 0,9-3-1 0,3-3-1 16,3-6 2-16,4-6-1 0,0-8-1 15,2-4-5-15,0 0 4 16,1-6-4-16,-1-8 1 0,-4-3 4 0,0-3 2 16,-5-1-2-16,-1 0 4 0,-2 0-1 15,-7 0 8-15,-8 2-2 0,-6 2-1 16,0 3-5-16,-6 4 5 0,-8 0-2 15,-1 5-3-15,-3 1-2 0,-1 4 4 16,-2 0-2-16,7 9-2 0,2 5 1 16,3 4-1-16,-1 5 2 0,4 2-1 15,2 2 0-15,4 0 0 0,0-3 1 0,6-3-1 16,10-4 1-16,1-4 1 0,1-7 2 15,7-4 0-15,2-2 4 0,6-5-4 16,-2-12-2-16,2-7 1 0,-2-4-3 16,0-6 1-16,-2-2 1 0,-4-3-1 15,0-1-2-15,-2-6 3 0,-1-2 0 16,-3-1-1-16,-7-3-2 0,-5 0 3 15,-7 2-1-15,0 5-1 0,-11 3-1 16,1 12 2-16,0 11-1 0,-5 9 18 16,3 10 5-16,-5 5-5 0,-1 16-7 0,-5 14-5 15,-2 6-1-15,2 8 4 0,3 4-2 16,3 3-4-16,7 2-3 0,8 2 2 15,2-1-5-15,2-3-22 16,18-4-20-16,13-6-14 0,17-10-8 0,10-11-129 16,6-12-82-16</inkml:trace>
  <inkml:trace contextRef="#ctx0" brushRef="#br1" timeOffset="-116911.02">27534 12545 49 0,'6'-8'55'15,"0"1"-9"-15,1-2-26 0,-3 2 6 16,0 1 7-16,-4 0-2 0,2 2 6 16,-2 1-4-16,0-3-2 0,0 2-4 0,0-1-2 15,0 1 3-15,0 0 0 16,-2-1-2-16,0 1-2 0,-6 0-6 0,1 3-7 15,-3-2-3-15,2 2-5 0,-7 1 3 16,-1 0 0-16,1 0-4 0,-3 1 2 16,-1 8 3-16,0 2-3 0,3 4 0 15,4 5 1-15,-1 1-2 0,9 6 0 16,-2 0-2-16,6 2 1 0,0-1-1 0,10-1 1 15,5-3-2-15,1-3 0 0,9-4 0 16,-2-7 2-16,4-4-1 0,2-5 0 16,-5-1 2-16,7-2-2 0,-2-11 0 15,-2-3 0-15,-2-2 2 0,-4-3-3 16,-7-2 3-16,-4-1 4 0,-5 3 0 15,-5 1 1-15,0 1-7 0,-13-1 2 16,3 3 0-16,-7-2-2 0,-1 4-2 16,3 1 1-16,3 2 1 0,1 6-2 15,5 2 0-15,4 4-4 0,2 0-15 0,0 7-9 16,2 5 0-16,9 3-9 0,5 5-8 15,1-2-27-15,-3-3-69 0,-1-2-84 16</inkml:trace>
  <inkml:trace contextRef="#ctx0" brushRef="#br1" timeOffset="-115781.96">27914 12526 47 0,'0'-6'8'0,"0"-2"150"0,0-2-80 15,-6 2-36-15,-4-1 10 0,0 3-17 16,-1 3-4-16,-1 1 0 0,1 2-1 15,3 0-6-15,0 9-9 16,0 6-3-16,-1 4-1 0,1 3 0 0,4 2 2 16,-2 0-8-16,6 1 4 0,0-3 2 15,4-1-7-15,10 1-3 0,5-6 2 16,4-2 0-16,4-7 1 0,4-4-4 15,0-3 3-15,0 0 2 0,2-5-4 16,-4-5-2-16,-3-1 2 0,-3-2-1 0,-6 0 2 16,-5-1-5-16,-4-1-2 0,-1 5 1 15,-7-1-1-15,0 3-2 0,0 4 4 16,0 2 1-16,-4 2-1 0,-3 0-1 15,-1 0 0-15,4 8 4 0,0 4-2 16,2-1-2-16,2 2 3 0,0 0 2 16,0-2-3-16,2 3-2 0,10-6 2 15,3-1 1-15,3-4-1 0,-1-3 0 16,-1 0 1-16,-1-1 1 0,-1-10-3 15,3-3 1-15,-3-5 0 0,3-3 3 16,-3-4-1-16,-3-3-2 0,-1-5 3 0,-4-1 1 16,0-3-3-16,-2 1 2 0,3-6-2 15,-1 3 3-15,-2-5-1 0,2 1-3 16,0-3 2-16,3-1 1 0,-1 0-2 15,2 2 0-15,1 6 2 0,-5 6-1 16,0 9 0-16,-2 8 0 0,-4 10-1 16,0 6 3-16,0 1-3 0,0 0-5 0,0 8 7 15,0 5 0-15,-2 2-2 16,2 2 0-16,-2 5 1 0,2 2 1 15,0 4-2-15,0 1 0 0,4 1 1 0,0 3 1 16,-2 3-1-16,0 1-1 0,-2 2 1 16,0 1 2-16,-2 2-2 0,-6 1 0 15,0 0 1-15,0-1 1 0,-1-1-2 16,-1-2-1-16,4-3 1 0,-3-4 1 15,3-7-1-15,0-6-1 0,2-7 2 16,2-5 1-16,0-6-2 0,2-1 1 16,0 0 10-16,0-12-9 0,0-4-2 15,6-2-2-15,0 1 2 0,5-3 2 16,-1 1-4-16,4-1 1 0,3 3 0 0,4 3-4 15,3 3-5-15,1 5-8 0,2 2-3 16,2 1-6-16,2 3-5 0,4 0-5 16,-4 0-1-16,0 0 5 0,-6 0 9 15,-4 0 11-15,-7 1 10 0,-4-1 5 16,-3 0 4-16,-7 0 4 0,0 0 20 0,0 0 12 15,0 0-12-15,0 0-15 16,0 0 4-16,-2 2-5 0,-3 5-11 16,1 5-3-16,0 3 3 0,0 5-2 15,4 4 1-15,-6 6-3 0,6 5 3 0,-2 4 0 16,-2 4-1-16,-1 1-1 0,1 7 4 15,0 0 0-15,-4-2-3 0,0-2 1 16,-3-4 1-16,3-10 1 0,2-3-1 16,-2-8 0-16,-1-4 3 0,-1-6 6 15,6-5-4-15,-2-6 1 0,-1-1 12 0,3-1-5 16,-2-10-3-16,4-3-8 0,0-4 1 15,2-6 1-15,0-3-4 16,4-4 0-16,4-2-1 0,1-5 3 16,1-1-2-16,7-8-2 0,1-2-1 15,3-6 2-15,6-2-4 0,4-1 1 0,4-2-2 16,4 5-7-16,5 8-12 0,-3 12 4 15,-6 9 8-15,-4 9 1 0,-6 8 4 16,-2 2-3-16,-9 5 6 0,-8 1 0 16,-2 1-1-16,-4 0 0 0,0 2 4 15,-8 8 1-15,-8 2-2 0,1 0 1 0,-6 1 1 16,3 0 0-16,-3 2-2 0,5 2 0 15,-3 0 1-15,7 2 0 16,3 1-3-16,1-2 1 0,6 1-3 16,2-1-15-16,0-2-15 0,4-2-14 0,9-5-27 15,1-5-72-15</inkml:trace>
  <inkml:trace contextRef="#ctx0" brushRef="#br1" timeOffset="-115087.92">29227 12424 50 0,'0'-8'141'0,"0"0"-81"0,0 5-21 15,0 0-10-15,2 1-8 0,-2 2 14 16,0 0-11-16,0 0-13 0,-6 8 8 15,-2 8 4-15,-3 0-2 0,3 5 1 16,-6 1-1-16,1 2-3 0,1 0-1 0,-1 0-2 16,5 0-8-16,6-2-3 0,2-1-3 15,0-3 2-15,8-3-1 0,7-5-2 16,1-6 1-16,7-1 0 0,0-3 0 15,2 0-6-15,-3-6-6 0,-1-4 2 16,-2-1-7-16,-3-2 5 0,-3 1-4 16,-5-2 7-16,-2 4-4 0,-2 2 0 15,0 3 5-15,-4 3 4 0,0 1 3 16,0 1-4-16,0 0-3 0,0 2 7 15,0 5 0-15,0 0 2 0,0 0-2 0,0-3-2 16,0 3 3-16,0-3-1 0,0-1 0 16,0-2 2-16,4-1 0 0,5 0 1 15,3-1 3-15,0-10-3 0,1-6 1 16,1-3-2-16,1-6 0 0,1-1 0 15,-1-5 2-15,-1-5 4 0,1-1-6 16,-5-5 3-16,5-2-3 0,-5-4-2 16,0-2 0-16,1-1 1 0,1-2 1 15,-2 3 0-15,-1 3-1 0,-1 10 5 16,-6 6 4-16,2 11 4 0,-4 7 2 15,0 6-4-15,0 6-3 0,0 2-4 0,0 0-7 16,0 9-1-16,-4 14 3 0,-2 10 0 16,-3 12 0-16,-3 8 2 0,-2 5-1 15,-3 7-1-15,-4 2 0 0,-3 4 4 16,-3-3-3-16,4-3-1 0,4-6 0 15,9-13 2-15,6-10-3 0,4-11 1 16,0-10 1-16,0-5 7 0,6-8 1 16,11-2 4-16,5-6 0 0,9-12-5 15,2-6-7-15,3-4 0 0,1-1 0 16,0 0 1-16,2 0-1 0,7 2-1 0,-3 6 1 15,-6 3 1-15,-12 8-2 0,-8 3-2 16,-3 5-4-16,-1 2-16 0,1 2-15 16,0 14-33-16,1-6-56 0,6 1-249 15</inkml:trace>
  <inkml:trace contextRef="#ctx0" brushRef="#br1" timeOffset="-114966.91">30383 12688 354 0,'16'-7'33'0,"-4"1"-31"15,9 0-56-15,-4-2-141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10:12:02.182"/>
    </inkml:context>
    <inkml:brush xml:id="br0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1980 3302 21 0,'0'0'27'0,"0"1"-21"0,0 0 44 16,-2-1 65-16,-2 0-79 0,2 0 6 15,0 0-5-15,-2 0-10 0,4 0 1 16,-2 0-3-16,0 0 0 0,0 0-6 15,0 0-4-15,-1 0 7 0,1 0-7 0,-2 0 1 16,4 0-2-16,0 0 1 0,-4 0-4 16,4 0-2-16,-2 0-1 15,0 0 1-15,2 0-5 0,0 0 1 16,0 0-3-16,0 0 1 0,-2 0 1 0,2 0-5 15,0 0 3-15,0 0 0 0,0 0-2 16,2 0-4-16,10-1 4 0,3-2 5 16,1 1-1-16,9-1-1 0,-2 2-1 15,-2 1-3-15,3-1 1 0,3 1-1 16,0 0 1-16,6 0 0 0,-2 0 1 15,4 0 0-15,-2 2-3 0,-1 0 3 0,1 4-1 16,0-4-1-16,2 1 2 0,4-1 0 16,0-2 0-16,1 0-3 15,-3 0 3-15,4 0-2 0,-4 0 1 16,5 0-1-16,-7 0-1 0,2-2 1 0,0-2 2 15,-4-2-1-15,2 3-1 0,-6-1 2 16,2 2-1-16,-4-1 0 0,-6 2-1 16,-4 0 1-16,-3 1 1 0,-2 0-3 15,-1 0 1-15,3 0 2 0,-1 2 0 16,-3-1-3-16,2 2 2 0,-1-3 1 0,1 1-1 15,0 0-1-15,3 1 1 0,-5-1 1 16,-1-1 0-16,-3 0-2 0,-4 1 0 16,0-1 1-16,-2 1 1 15,0 0-2-15,0-1 2 0,0 0 0 0,0 0 1 16,0 0-1-16,0 0-1 0,0 0 0 15,0 0 1-15,0 0-3 0,0 0 1 16,0 0 1-16,0 0-2 0,0 0-3 16,0 0-4-16,-2 0 1 0,0 0-6 15,0 0-3-15,-2 0-6 0,4 0-8 0,0 0-13 16,0 0-19-16,0 0-31 0,0 0-58 15</inkml:trace>
  <inkml:trace contextRef="#ctx0" brushRef="#br0" timeOffset="884.05">3128 3295 66 0,'0'0'9'0,"0"0"148"0,0 0-121 16,-3 0 5-16,-1-3 0 0,0-3-17 16,0 1-2-16,2-3-3 0,0-2-1 15,2 1-4-15,-4-4-1 0,4-2-3 16,0-2 7-16,-2-2-3 0,0 0-2 15,2-3 1-15,-7 1 0 0,5 0-2 16,-2 2-2-16,0 0 2 0,4-2-4 16,-2 1-3-16,0-1-2 0,-2 0-2 0,2 1 3 15,0 1-1-15,2-2-2 0,0 1 0 16,-2 1 2-16,0 0-2 0,2 2-1 15,-2-2 1-15,2 1 3 0,-5-1-3 16,3-1-2-16,-2 4 2 0,0-2 4 16,2 3-4-16,2 0-4 0,-2 0 6 15,-2 1 0-15,2 2-2 0,-4 0 0 16,3 0 0-16,-1 2 1 0,0-4 0 15,0 0-2-15,0 0 2 0,0-1 1 16,0 0-3-16,-3 0 1 0,3 2 1 0,2-1 1 16,0-1 0-16,-2 1-1 0,-2 0 1 15,4 0 3-15,-6 1-4 0,5 0 2 16,-1 1-1-16,2 2 2 0,-2 0-2 15,2 0-1-15,0-1-3 0,0 3 5 16,2-1-4-16,-2 2 0 0,2 1 1 0,0 0 0 16,0 1 0-16,4-2 0 15,-4-1 1-15,4-1-2 0,0 1 1 16,-2 1 0-16,2-2 2 0,-1 0 1 15,3-2-2-15,-4-1-1 0,2 1 0 0,0-2 5 16,0 1-4-16,0-2 1 0,0 1 0 16,1 1 1-16,-3 0-1 0,-2 1-2 15,2-1 2-15,2 2 0 0,-2 0 0 16,0 0-2-16,2 1 0 0,-4-2 4 15,2-1-3-15,-2-1 0 0,4-2 1 0,-2 0 1 16,0 2-1-16,-2-1-8 0,0 2 17 16,0 1-5-16,0-1 0 15,0 2-5-15,0-2 1 0,-2 0 1 16,0-2-2-16,0 0-2 0,2 0 2 0,-2 1 0 15,2 1-1-15,0-1-1 0,0 1 2 16,-2 1 1-16,-2 0-1 0,2 3 0 16,0 1 1-16,0 0 3 0,-2 3-5 15,4 0 3-15,-4 2 1 0,4-1 0 16,0 2-3-16,0 1-1 0,0-1 2 0,0 0-1 15,0 0 0-15,0 1-2 0,0-1 2 16,0 1 0-16,-3 0 0 0,3 0-2 16,-2 0 1-16,2 0 1 15,0 0-1-15,0 0-1 0,0 0 1 0,0 0-1 16,0 0-3-16,0 0-4 0,0 0 0 15,0 0-8-15,0 0-9 0,0 0-17 16,0 1-16-16,0 4-33 0,0 0-76 16</inkml:trace>
  <inkml:trace contextRef="#ctx0" brushRef="#br0" timeOffset="15691.89">3101 1860 107 0,'-4'0'25'0,"-1"0"8"16,5 0 0-16,-2 0-11 0,2 0-2 15,0 0 1-15,-2 0-1 0,2 0-4 16,-2 0 3-16,2 0-1 0,0 0 3 16,-2 0-6-16,2 0-4 0,0 0-3 0,-2 0 0 15,0 0 3-15,2 0-4 0,-4 0 1 16,4 0 0-16,0 0 2 0,0 0-3 15,0 0 7-15,0 0 4 16,-4 0-6-16,4 0 2 0,-2 0-2 16,2 0-4-16,0 0 5 0,0-1-3 0,0 1 0 15,0 0-4-15,0 0 1 0,0-1-8 16,0 1 2-16,0 0-1 0,0 0 0 15,0-1 0-15,4-3 1 0,2 3 2 16,-2-2-2-16,4 2 2 0,-1-1-3 16,-1 1 3-16,0 0-2 0,2 1-2 0,1 0 1 15,5 0 1-15,-2 0-1 0,3 0 0 16,-1 0-1-16,-1 0 2 0,1 0-1 15,-1 0 0-15,-3 0-1 16,2 0 2-16,-1 0 0 0,-1 0-1 0,2-5 1 16,1 3 1-16,-3-1-2 0,-2-2 1 0,5 4-2 15,-5-1 3-15,0 1-2 16,-3 0-1-16,3 0 0 0,0 1 1 15,0 0 0-15,1 0 0 0,-1 0-1 16,2 0 1-16,-2 3 1 0,5-1-1 0,-1 1-1 16,-1 0 2-16,-1-2-1 0,2 3 0 15,-1-2-1-15,-5 1 2 0,2-1-1 16,-4 0 0-16,3-1-1 0,-3 1 2 15,0 0-1-15,0 1 0 0,0-1-1 16,-2-1 2-16,4 1 0 0,-4-2-2 16,5 1 1-16,-3-1 1 0,4 0 0 15,-2 0-1-15,0 0 0 0,7 0 0 16,-7 0 2-16,2 0-4 0,-4 0 2 15,3 0 0-15,-1 0 0 0,2 0 0 0,0 0-1 16,1 0 2-16,-1 0-1 0,-2 0-2 16,2 1 1-16,-4 3 2 0,3-2-1 15,1 2-1-15,0 0 1 0,3 1 1 16,-3-2-1-16,0-1 0 0,0 0-1 15,1 0 3-15,-1 0-1 0,0-1-2 16,0 0 1-16,1-1 1 0,-5 0-1 16,0 0 0-16,-2 0-1 0,4 0 1 15,0 0 1-15,-1 0-2 0,3 0 0 16,0 0 2-16,2 0 0 0,3 0-2 0,-3 0 0 15,3 0 2-15,-1 0 0 0,0-1-3 16,-1-1 2-16,-1 2 1 0,-4-1-2 16,0 1-3-16,-3 0 1 0,1 0 0 15,-4 0 2-15,2 0-1 0,0 0 1 16,2 0 1-16,-2 1 1 0,6-1-2 0,-4 2 1 15,5 0 2-15,-1-2-2 16,2 1-1-16,3 0 1 0,-1-1 1 16,3 0-1-16,-3 1 0 0,0-1-1 15,-1 1 2-15,-3 0-1 0,-2-1-2 16,0 2 2-16,1-1 1 0,-5 1-1 0,0-1-1 15,0 0 0-15,2 1 2 0,-2-2 0 16,0 1-3-16,0 0 1 0,4 2 3 16,0-1-1-16,5-1-2 0,-1-1 4 15,5 0-1-15,-1 0-2 0,-1 0 0 16,3 0 0-16,-4 0 2 0,3 0-2 0,-5 0-1 15,3 0 1-15,-3 0 2 16,-4 0-2-16,-2 0 0 0,0 0-2 16,-1 0 3-16,-1 0-1 0,2 1-1 15,0-1 1-15,-2 0 2 0,4 1-2 0,-2-1 0 16,0 0-1-16,5 0 3 0,1 0-1 15,0 0-2-15,9 0 1 0,0 0 7 16,1 0-3-16,-3-1-4 0,-5 0 0 16,3-2 2-16,-3 3-1 0,-4-2-2 15,-1 2 1-15,-1 0 0 0,-4 0 0 0,2 0-1 16,-2 0 1-16,2 0 1 0,-2 0 0 15,0 0-1-15,0 0 0 16,0 0 1-16,3 0-3 0,1 0 4 16,4 0-2-16,0 0-2 0,9 0 7 0,-2-1-1 15,-1 0-4-15,1 0 2 0,-5 0 0 16,0 1-4-16,1 0 2 0,-3 0 1 15,-4 0 0-15,3 0-2 0,-9 0 0 16,4 0 2-16,-2 0-1 0,0 0 0 16,-2 0-1-16,4 0 2 0,0 0 0 0,-2 0-1 15,4 0 0-15,1 0 1 0,5 0 0 16,0 0-1-16,1 0 2 0,5-2 4 15,-3 0-4-15,-5 0-2 16,-1 1 0-16,-1 0 1 0,-6 1 0 0,0 0-3 16,0 0 2-16,-2 0 2 0,2 0-2 15,-2 0-2-15,0 0 2 0,4 0 2 16,-2 0-2-16,4 0 0 0,3 0-2 15,5 0 4-15,3-1 0 0,5-3 0 16,-1 0 4-16,-4 0-4 0,-5 2-1 0,-6 1-2 16,3 0 3-16,-7 0 0 0,2 1-2 15,-2 0-1-15,-2 0 2 0,0 0 1 16,0 0-2-16,2 0 0 0,0 0 0 15,-2 0 3-15,0 0-2 0,0 0-3 16,0 0 3-16,0 0 2 0,2 0-3 16,-2 0 0-16,0 0 1 0,2 0-1 15,-2 0 2-15,0 0 1 0,0 0 1 16,0 0 3-16,0 0 1 0,0 0 2 15,0 0 2-15,0 0 1 0,0 0-2 16,0 0-5-16,0 0 1 0,0 0 1 0,0 0-4 16,0 0-2-16,0-1-1 0,0 1 2 15,0 0-3-15,0 0-2 0,-2 0-1 16,0 0-6-16,0 0-15 0,2 6-25 15,0 6-8-15,0-5-30 0,8 1-122 16</inkml:trace>
  <inkml:trace contextRef="#ctx0" brushRef="#br0" timeOffset="18979.08">6669 2628 3 0,'-5'0'202'0,"3"0"-165"15,0 0 14-15,-2 0-10 0,4 0-2 16,-2-1-13-16,2 1-2 0,0 0-6 16,0 0-4-16,0-1-7 0,0 1-1 0,0-1-2 15,0-1 4-15,4 2 2 0,-2-1-5 16,2 1 2-16,1 0-2 0,1 0 0 15,8 0-1-15,3 0 1 0,12 0 3 16,12 0-4-16,7 0-3 0,14 0 1 16,6 0 1-16,8 0-1 0,5 0 0 15,2 0-1-15,-3 0-1 0,-3 0 1 16,-1 4 0-16,-10-3 0 0,-2 1 3 15,-4-1 1-15,-4-1-5 0,-8 0 7 16,-5 0-2-16,-16 0-3 0,-8 0 1 16,-7 0 0-16,-10 0 0 0,2 0 1 0,-4 0 3 15,0 0 5-15,0 0 0 0,-4 0-4 16,-2 0-9-16,-2 0 1 0,1 0 1 15,1 0-1-15,0 0-1 0,2 0-2 16,-2 0 1-16,4 3-5 0,-3 1-8 16,5 0-8-16,0 0-4 0,-2 1-11 15,2 0-15-15,-2-4-39 0,-4-1-108 16</inkml:trace>
  <inkml:trace contextRef="#ctx0" brushRef="#br0" timeOffset="19359.09">7524 2393 64 0,'-2'0'223'0,"0"0"-159"0,2 0-14 16,0 0-25-16,2 0-21 0,9 2 12 15,5 4 7-15,7 0-2 0,6 2-4 16,4 1-6-16,4 0-6 0,6 3 3 15,1 3-3-15,-3-1 0 0,-1 1-2 0,-7 0-3 16,-4 4 0-16,-11-1 0 0,-3 1 1 16,-5 4-1-16,-10-1 2 15,0 3 2-15,-8 1 3 0,-9 1-4 16,-10 2 1-16,-6 0 0 0,2 4-1 0,-4-2-3 15,2 2-1-15,0-4 5 0,0-2-4 16,2 2-1-16,4-5 1 0,8 3 1 16,7-4-11-16,8-2-48 0,2-9-60 15,2-4-200-15</inkml:trace>
  <inkml:trace contextRef="#ctx0" brushRef="#br0" timeOffset="21635.23">11059 1886 29 0,'0'0'37'0,"0"0"145"15,0 0-139-15,0 0 13 0,0 0-4 16,0 0-18-16,0 0-7 0,0 0-6 16,0 0-7-16,0 0-1 0,0 0 0 15,0 0-1-15,0 0 0 0,2 0 1 16,-2 2 1-16,0 2-2 0,2 0 0 15,0 0 2-15,-2 2-6 0,2 1-2 0,-2 5 3 16,0 2-1-16,0 5-4 16,0 2 0-16,2 6-3 0,-2 5 3 15,0 2 9-15,2 3-13 0,1-1 1 16,1 1 2-16,2-1-4 0,0 1 0 0,-2-1 2 15,5-1 1-15,-3 0-3 0,-4 2-2 16,0-3 4-16,-2-5 4 0,0-6-5 16,0-6-2-16,2-5 4 0,0-2-4 15,0-2 2-15,-2-5 2 0,0-1-4 16,2-2 4-16,-2 0 0 0,2 0 2 0,-2 0 2 15,0-1-2-15,0-6-8 16,0 0-2-16,0 0 0 0,0 1-8 16,-2 1-9-16,0 2-4 0,2 1-11 15,0 2-14-15,0 0-23 0,0 0-50 0,-4 0-88 16</inkml:trace>
  <inkml:trace contextRef="#ctx0" brushRef="#br0" timeOffset="22351.27">10445 2431 3 0,'-4'0'136'0,"-2"0"-94"0,2 0 3 16,4 0 8-16,0 0-15 15,-2 0-5-15,2 0-3 0,-2 0-3 16,-1 0 0-16,3 0-1 0,-2 0-10 0,2 0 1 16,-2 0-1-16,0 0-2 0,0 0 1 15,0 0-2-15,2 0 1 0,0 0-6 16,0 0-4-16,0 0-4 0,0 0 1 15,6 1 0-15,9 3 2 0,5 0 0 16,9-3 6-16,13-1-6 0,9 0 2 0,9 0-3 16,13 0 4-16,3 0-4 0,7 0-2 15,4 0 2-15,0 0 0 0,1 0-1 16,3 0-2-16,-2 0 1 15,2 0 2-15,-4 0 0 0,-4 0-2 0,-7 0 0 16,-8 0 2-16,-10 0-3 0,-8 0 1 16,-13 0 2-16,-8 0 0 0,-10 0 0 15,-13 0-1-15,-4 0 0 0,-2 0 9 16,0 0 6-16,-6 0-9 0,-7 0-4 15,-1 0-1-15,1 2-2 0,3 2 0 0,4-1-1 16,2 1 2-16,2 2-2 0,0-5-2 16,0 2 1-16,0-1 1 0,-1 0-6 15,1 3-11-15,-2-2-10 0,0 4-9 16,-2-2-20-16,-4-2-43 0,-3-1-173 15</inkml:trace>
  <inkml:trace contextRef="#ctx0" brushRef="#br0" timeOffset="23068.31">10540 2780 1 0,'0'1'5'0,"0"-1"83"16,0 0-56-16,-4 0 4 0,0 0 4 15,-2 0 1-15,-2 0 3 0,1-1-11 0,-1 1 2 16,0 0-6-16,2 0 2 0,-3 0-4 15,1 0-5-15,-2 0 1 0,-1 0 3 16,3 0-5-16,0 0 0 0,-3 0-6 16,3 0 3-16,0 0-4 0,0 0 0 15,-1 0-2-15,1 0 3 0,4 0-4 0,-2 0-5 16,6 0 1-16,0 1-2 15,0 0-4-15,0 1-5 0,6 0 1 16,13 3 4-16,10-3 5 0,10-1-5 16,13-1 3-16,5 0-3 0,10 0-1 0,7 0 0 15,9 0 0-15,3 0 3 0,5-1-2 16,0-5-2-16,-2 2 1 0,-4 1 2 15,-6-2-1-15,-3 3-1 0,-4-2 1 16,-5 2-2-16,-8 0 2 0,-9 0-2 16,-13 2 2-16,-14-1 1 0,-4 1-2 0,-13-1-1 15,-4 1 3-15,-2 0 2 0,0-1 0 16,0 1 8-16,0-1 1 15,0 0 3-15,0-1-7 0,0 2-7 16,0-3 2-16,-2 3-2 0,-4 0-2 0,2-1-4 16,-3 1 1-16,1 0 4 0,4 0-8 15,-6 2-7-15,6 3-1 0,-2 0 0 16,2 1-12-16,2 1-16 0,-5 0-4 15,3 1-14-15,-4-4-38 0,-4-3-152 16</inkml:trace>
  <inkml:trace contextRef="#ctx0" brushRef="#br0" timeOffset="23612.35">11096 2868 0 0,'0'0'17'0,"0"0"220"15,0 0-182-15,0 0-9 0,0 0 3 16,0 0-15-16,2 0-8 0,3 0-7 15,-3 0-3-15,4 2 3 0,0 5 1 0,0 5-1 16,2-2-6-16,-1 4 3 0,1 4 1 16,0 1-6-16,0 7-2 0,-3 4 2 15,-1 5-4-15,0 3 15 0,-2 6-14 16,-2 7-4-16,0-1 5 0,0 3 15 15,0-7-16-15,0-5-5 0,0-3-1 16,0-4 0-16,0-4 1 0,0-8 1 16,0-2 1-16,0-7-5 0,0-4 3 15,0-2 0-15,0-5-1 0,0-1-2 16,0-1 1-16,0 1 3 0,0-1-4 0,0 0 1 15,0 0 1-15,0 0 2 0,0 0 0 16,0 0-2-16,0 0-1 0,0 0 2 16,0 0 0-16,0 0-6 0,0 0 0 15,0 0-4-15,0 0-7 0,0 0-10 16,0 0-9-16,0 0-4 0,2 0-12 15,2 0-16-15,0 0-34 0,-4 0-109 16</inkml:trace>
  <inkml:trace contextRef="#ctx0" brushRef="#br0" timeOffset="24299.38">10191 3579 8 0,'-6'1'4'16,"2"0"169"-16,-3-1-126 0,1 0 0 15,2 0-1-15,-2 0-10 0,2 0 0 16,-3 0-4-16,1 0-6 0,4 0-7 15,0 0 6-15,0 0-2 0,2 0 1 16,0-1-6-16,-2 1-5 0,2 0-3 16,0 0 0-16,0 0-6 0,8 0-2 0,13 0 5 15,12 0-5-15,10 0 2 0,11 0 1 16,8 0-5-16,13 0-2 15,14 0 2-15,6 0 3 0,8 0-3 16,0-1 0-16,1 1 1 0,-1 0 1 0,0 0 0 16,5-1-1-16,-1-3 2 0,1-2 0 15,-11 1 0-15,-8-4-1 0,-11 1 0 16,-13 1 1-16,-12 0-1 0,-11 0-2 15,-13 2 2-15,-11 1-2 0,-5 2 4 16,-11 2-1-16,-2 0 6 0,0 0 13 0,0 0-10 16,0 0-6-16,0 0-2 0,0 0 1 15,0 0-3-15,0 0-5 0,0 0 1 16,0 2 1-16,0 3 1 15,0-1-2-15,4 2 0 0,0-2 3 0,-4 0-7 16,0 1-4-16,0-4-3 0,0 3 3 16,0 0-4-16,0 0-10 0,0 2-2 15,-8-1-4-15,-1 0-2 0,-1-1-12 16,-2 0-26-16,-1-4-69 0,-3 0-145 15</inkml:trace>
  <inkml:trace contextRef="#ctx0" brushRef="#br0" timeOffset="25024.43">10396 3661 54 0,'2'1'31'0,"-2"-1"208"15,0 0-184-15,0 0 2 0,0 1-13 16,-2 2-18-16,-7 3-10 0,-3 3 0 15,2 0-4-15,-3 5-1 0,-1 1-5 16,3 1-2-16,-5 3 6 0,-1 0-3 16,1 1-1-16,-3 2-4 0,3 0 0 0,-1 0 3 15,5 0-5-15,1-6 1 0,5 1 0 16,2-5-2-16,2-3-9 15,2 1-21-15,0-5-19 0,8-2-25 16,0-3-68-16,7-5-152 0</inkml:trace>
  <inkml:trace contextRef="#ctx0" brushRef="#br0" timeOffset="25280.44">10747 3662 35 0,'0'2'170'0,"0"-1"-76"0,-6 2-59 16,-5 2 20-16,-1-1-19 0,-2 5-3 16,-1 0-3-16,-1 3-6 0,-5 4-8 15,-2 4-2-15,-4 3-3 0,0 1 13 16,5 0-13-16,1-1-5 0,7-5-4 15,5-1-2-15,5-5 0 0,2-3-1 16,2-1-4-16,0-3-13 0,8-4-13 0,7-1-15 16,3 0-26-16,-1-6-91 0</inkml:trace>
  <inkml:trace contextRef="#ctx0" brushRef="#br0" timeOffset="25530.46">11123 3676 104 0,'0'6'179'0,"-6"-1"-87"16,-2 3-49-16,-3 3 9 0,-3 3-2 15,-3 1-7-15,1 0-5 16,3-1-14-16,1 0-16 0,2 3-7 0,-3 2 3 15,1-3-1-15,4-1-1 0,3-3-4 16,5-4 2-16,0 0-6 0,0-3-14 16,7-2-18-16,7-3-7 0,1 0-20 15,-3-8-64-15,0-6-164 0</inkml:trace>
  <inkml:trace contextRef="#ctx0" brushRef="#br0" timeOffset="25760.47">11495 3663 224 0,'-12'7'139'0,"-5"3"-113"0,1 0 21 15,-3 1-6-15,5 0-7 0,-1-1-6 0,3 3-16 16,-3 1-8-16,1 2-3 0,4 1-1 15,1-2 2-15,1-2-1 0,6-2-1 16,0-1-3-16,0-1-5 0,2 0-7 16,0-6-8-16,0-1-6 0,8-2-18 15,4 0-34-15,1-9-74 0</inkml:trace>
  <inkml:trace contextRef="#ctx0" brushRef="#br0" timeOffset="25972.48">11942 3569 130 0,'-13'10'271'0,"-5"-1"-228"16,-3 6-7-16,-4 4 17 0,-6 1-11 15,2 6 0-15,5-4-12 0,5 1-15 16,4 3-10-16,5 0-4 0,-2 2 2 15,1 0-3-15,5-4 1 0,6-2-13 16,0 3-32-16,0 0-21 0,4-6-6 16,3-7-177-16</inkml:trace>
  <inkml:trace contextRef="#ctx0" brushRef="#br0" timeOffset="27895.59">10499 550 72 0,'0'0'152'0,"0"0"-112"0,-8 0 7 0,1 0-5 16,1-4-20-16,2 3 5 0,-4 0 0 15,0-1-8-15,-1 0-1 0,-3 0 8 16,-1 2 1-16,-3 0-7 0,-3 0 0 16,-1 0-1-16,-5 6 0 0,0 4-4 15,-2 4 1-15,2 2 1 0,1 3-4 16,3 4-3-16,4 1-3 0,3 2-2 15,6 0 0-15,-1-1-5 0,9-2 1 16,0-3 1-16,0-1 0 0,9-4-4 16,7-3 2-16,1-1-2 0,8-5-7 15,3 0-11-15,8-4-16 0,-1-2 17 0,0 0-46 16,-2 0-19-16,0-7-44 0,-6-5-148 15</inkml:trace>
  <inkml:trace contextRef="#ctx0" brushRef="#br0" timeOffset="28871.65">10821 652 6 0,'0'-2'178'0,"0"0"-141"0,-2-1-1 16,-2 3 16-16,-2-2-26 0,4 0 4 0,-4 0-5 15,2 1-10-15,-1-1-6 16,3 2 3-16,-2-1-6 0,0-1 2 15,0 1-2-15,2-1 5 0,-6 1-4 16,3 0-4-16,-3 1 8 0,0 0 2 0,2-1-1 16,-3 0 1-16,1 0 1 0,2 0 0 15,2-2-5-15,-2 3 2 0,-1-3-3 16,3 1-1-16,2 2 0 0,0-1 3 15,2 1-3-15,-4 0 0 0,2 0-1 16,-4 0-3-16,0 0 1 0,-1 0-2 16,1 5 0-16,0 2-1 0,-2 3 1 0,2 3 1 15,-5 1 0-15,3 2 0 16,2 3 1-16,2 0 2 0,4 2-6 15,0-1 2-15,4-1 0 0,8-4 2 0,1-3-1 16,11-7-3-16,3-2 4 0,4-3 0 16,4 0-2-16,3-7-1 0,1-8 0 15,-4-3-1-15,-4 0 1 0,-6-1-2 16,-5 2 2-16,-7 0 1 0,-7 5-1 15,-2 1-1-15,-4 3 1 0,0 1 1 0,-4 4-2 16,-6 3-3-16,-7 0 1 0,5 3-1 16,-3 8-1-16,9 2 2 0,2 1-2 15,2 2 3-15,2 1-10 16,2-2-4-16,8-1 5 0,11-1 2 0,6-5 7 15,4-2-1-15,4-4 3 0,-2-1 0 16,-2-1-1-16,-2 0-1 0,-4 0 2 16,-7 0 0-16,-1 0-1 0,-7 0 0 15,1 1 0-15,-7 1 3 0,-2 4-1 16,-2 0-2-16,0 3 0 0,0 4 4 15,0 5-4-15,0 3-1 0,0 10 2 0,6 5 1 16,2 0-1-16,1-1 25 0,-5 0-24 16,4 0 2-16,0 2-6 15,-6-1 4-15,7-2 0 0,-3-10 0 16,-6-5-1-16,0-5-1 0,0-5 3 0,0-2 1 15,-8-4 0-15,1 0-2 0,1-3 1 16,0 0 2-16,-2-3-1 0,-1-10-1 16,1-2 1-16,0-5 1 0,2-3 2 15,-5-4-1-15,5-5 2 0,0-2-2 16,0-7 1-16,6-6-5 0,0-6 1 0,0-5-2 15,12-5-3-15,11 0 0 0,6 5 0 16,6 6 2-16,4 10 0 0,5 10-3 16,1 6 2-16,5 9 0 0,6 5 0 15,-1 4-1-15,-3 2 2 0,-2 4 1 16,-11 2-2-16,-6 0-1 0,-10 3 2 15,-7 7 0-15,-12 0-2 0,-4 2 0 16,0 0 3-16,-14 1 2 0,-5 2-1 16,-5-2-1-16,-10 1 0 0,-3 3 2 15,-2-3-2-15,-4 2-1 0,-5 1 1 0,3 0-1 16,-5 2 1-16,4-1-1 0,3 1 0 15,8-2-1-15,8-2-17 0,6 0-20 16,11-1-18-16,6-4-34 0,2-2-79 16,2-2-187-16</inkml:trace>
  <inkml:trace contextRef="#ctx0" brushRef="#br0" timeOffset="31633.8">9645 1919 2 0,'4'1'117'0,"-4"-1"-64"0,0 0-12 16,0 0-1-16,0 0-7 0,0 0 4 15,2 0-4-15,3 0-8 0,-3 0-4 16,0 0 1-16,0-2-1 0,0-1-1 0,0 1-4 16,2 0-2-16,0 2-2 15,-2-2 0-15,4 1-1 0,-4 0-3 16,5 0 0-16,-1 1-7 0,4 0 1 15,1 0 1-15,1 0 1 0,2 0-2 0,3 0-2 16,-1 2 1-16,3 1-1 0,0-1 2 16,1 3-4-16,-1-3 4 0,0 1 0 15,-3 1-1-15,3-2-2 0,-1 0 2 16,1-1 0-16,0 1-1 0,1-2 0 15,1 2 0-15,2 1 1 0,-1-2-1 0,3 1 2 16,-2 0 2-16,2-1-1 0,-3 2-2 16,1 0-2-16,-2 0 2 0,-3 0 0 15,5 0-1-15,-2 1 0 16,0 0 0-16,1-1 2 0,3 1-3 0,-4-1 0 15,-1 1 2-15,-1-2 1 0,0 1-3 16,-3 1 0-16,1-3 3 0,-3 2-1 16,1-1-2-16,1-1 0 0,5 1 3 15,0-1-1-15,-3 1 11 0,1 0-33 16,-3 2 38-16,-1-1-20 0,-3 1 0 0,1 0 2 15,1 0 2-15,0-2-1 0,-1 0-1 16,3 1 0-16,-1 0 2 0,-3 1-1 16,5-2 1-16,-5 1-3 15,7 0 3-15,-1-1-1 0,3 0 1 0,0 0-2 16,-1 0 2-16,1 1-1 0,0-1 0 15,-7-1 0-15,1 1-1 0,-5-1 3 16,-6-1-3-16,4 3 1 0,-1-2 0 16,3-1 1-16,0 0-1 0,-1 0-1 15,1 0 2-15,2 0 0 0,5-1-2 0,6-2 0 16,1 1 3-16,-1 0-1 0,0 2-1 15,-4 0-2-15,-3 0 2 0,5 0 2 16,-1 0-4-16,-1 0 2 0,2 0 0 16,-3 0 2-16,-1 0-3 0,-5 0 0 15,-4 0 1-15,-5 0 1 0,1 0-3 16,-2 0 1-16,0 0 2 0,0 0-1 15,2 0-1-15,0 0 1 0,0 0 1 16,2 0 0-16,3 0-2 0,1 0 0 16,5 0 2-16,-1-5 0 0,5 2-3 0,5 1 2 15,-1-1 2-15,2-1-3 0,-6 2 0 16,-5 1 2-16,-4 1-2 0,-1 0 2 15,-1 0-1-15,-4 0-2 16,4 0 4-16,-1 0-3 0,-1 0 2 16,2 0-1-16,0 0-1 0,3 0 2 0,1 0-2 15,7 0 1-15,5-3 1 0,3-2 0 16,-6 1-2-16,-2 2 1 0,-7 0 1 15,-2 2-1-15,1 0-1 0,-3-2 0 16,4 1 3-16,-3 1-2 0,1-2-1 16,-2 2 0-16,-2 0 3 0,1-1-1 0,-3 1-2 15,2 0 0-15,-4-1-10 0,6 0 33 16,-2 1-28-16,5 0 3 0,3-1 3 15,9-2-12-15,8-1 34 0,0-1-41 16,0 4 26-16,4-1-6 0,-6-1-1 16,2 3 0-16,-4-3 1 0,2 2-1 0,-6 1-1 15,-7 0 1-15,-8 0 0 16,-1 0 1-16,-5 0-2 0,0 0 1 15,4 0 0-15,0 0 2 0,0 0-3 16,5 0 1-16,1 0 2 0,3 0-2 0,3-3-1 16,9 1 1-16,4-2 0 0,4 0 2 15,-2 1-3-15,-2-1 1 0,-6 1 0 16,-4 2 0-16,-1 1 0 0,-1 0 0 15,-2 0 0-15,-5 0 1 0,-2 0-2 16,-6 0 0-16,3 0 2 0,-1 0 0 16,-2 0-2-16,6 0 1 0,-3 0 1 0,3 0-1 15,4 0 0-15,5 0 0 16,4 0 1-16,2 0 5 0,1 0-4 15,-5 0-3-15,-2 0 2 0,-7 0-1 0,0 0 0 16,-5 1-1-16,-1 0 3 0,2 1-2 16,-4-1-1-16,-2-1 1 0,5 0 2 15,-5 0 0-15,-2 0-2 0,2 0 0 16,4 0 1-16,-2 0-1 0,4 0 0 15,3 1 2-15,3-1 0 0,9 0 0 0,0 0-1 16,1 0 5-16,-3 0-5 0,-4-1 1 16,-7 0-3-16,-2 0 2 0,-6 1 0 15,-2 0 0-15,0 0 0 16,0 0 0-16,0 0 3 0,0-1 2 0,0 1-3 15,0 0-2-15,-2-1 2 0,-2 1-2 16,0 0 1-16,0 0-1 0,0 0 2 16,-3 0-3-16,5 0-1 0,-4 0 1 15,2 0-1-15,2 0-1 0,-2 0-20 16,0 3-19-16,0-3-39 0,-3 0-164 0</inkml:trace>
  <inkml:trace contextRef="#ctx0" brushRef="#br0" timeOffset="33046.89">11119 2045 42 0,'-8'-5'68'16,"0"0"-27"-16,3 0 18 0,1 0-15 16,-2 1-19-16,2-1 10 0,-4 2-6 15,-1 1-15-15,1 0 16 0,0 0-27 16,0 1 13-16,-1 0-9 0,1 0 6 0,-2 1-1 15,1 0-4-15,3 0-1 0,0 0 2 16,2 0-5-16,-4 0-1 0,8 1 0 16,-5 4 13-16,5 1-14 0,-2 0-2 15,0 2-1-15,2 0 3 0,0 2 0 16,0 2-3-16,0 0 0 0,9 0 2 0,-1-2 2 15,4-2-3-15,1-2 0 16,3-3-2-16,1 2 6 0,-1-5-2 16,5 0-2-16,-2 0 1 0,-1 0 2 15,-1-7-2-15,-3-4-1 0,-1 1 3 0,-3-2-2 16,-2 1 1-16,-4-1 1 0,-4-1 4 15,0 1 4-15,0 0-2 0,-6-1-2 16,-6 2-10-16,-3-1 15 0,-3 2-7 16,1 3-5-16,-1 2 2 0,1 5-1 15,0 0-2-15,3 0-1 0,4 8 0 0,-1 3 2 16,1 2 0-16,4 2-2 0,2 0 2 15,4 1 9-15,0-2-14 16,0 0 0-16,8 0 4 0,4-4 2 16,1-1-2-16,-1 0-1 0,3-4 4 0,-3-3 0 15,5 2-3-15,-5-4 0 0,2 0 1 16,-1 0 1-16,-1 0-4 0,-4-6 1 15,1-1 2-15,-1-2 1 0,-4-2-1 16,-4 0-1-16,0 1 3 0,0 0 2 16,-8 1-3-16,-7 1-2 0,-1 2 1 15,-5 2-1-15,1 1-5 0,1 1-22 0,2 2-20 16,9 0 5-16,4 0-86 0,2 1-173 15</inkml:trace>
  <inkml:trace contextRef="#ctx0" brushRef="#br0" timeOffset="80873.62">14935 3490 3 0,'0'0'18'0,"0"0"7"0,0 0-9 16,-2 0-7-16,2 0 9 0,-2 0 11 15,2 0 2-15,0 0-6 0,0 0 3 16,0 0-1-16,0 0-1 15,0 0-10-15,0 0 0 0,0 0 3 0,0 0-5 16,-2 0-2-16,0 0-3 0,2 0 1 16,0 0 2-16,0 0 0 0,0 0 0 15,0 0 4-15,0 0-1 0,0 0-6 16,-2 0-2-16,0 0-1 0,2 0 1 15,0 0 1-15,0 0-1 0,0 0 1 0,0 0 2 16,0 0-1-16,0 0-2 0,0 0 4 16,0 0-5-16,0 0 1 0,0 0-5 15,0 0 4-15,0 0-4 0,0 0-1 16,0 0-1-16,0 0 1 0,0 0-1 15,0 0 1-15,0 0-2 0,0 0 2 16,0 0-1-16,0 0 0 0,0 0 0 16,0 0 2-16,0 0 0 0,0-6-3 15,0 2 0-15,2-3 3 0,4 2-1 16,-6 0-1-16,4 0-1 0,-2 1 2 15,0-2 0-15,2 1-1 0,0 0-1 0,-2 0 2 16,0-1 0-16,3 0-2 0,-3 0 1 16,0 1 1-16,0-1 2 0,0 0-2 15,0 1 1-15,-2 0-1 0,0 2 3 16,4-2-3-16,-4 1 0 0,2 0 4 15,-2-1-2-15,2 2-2 0,-2-3 1 16,2 2 1-16,0-2 0 0,0-1-1 16,-2 2-3-16,2-2 4 0,1 4 0 15,-3-3-3-15,4 1 1 0,-2 0 1 16,-2 0 1-16,2 0-3 0,-2-1 1 0,4 1-1 15,-4-2 1-15,2 1-1 0,-2 2 0 16,2-1 2-16,0 0-1 0,2 1-1 16,-4 2 0-16,2-2 2 0,-2 1-2 15,0-1 0-15,2 0 0 0,0-1 2 16,-2 2-2-16,5-1 0 0,-5-1-2 15,2 2 4-15,-2-2 0 0,2 2-4 16,0-1 2-16,-2 2 2 0,0-2-1 16,0 1-1-16,0 2 0 0,0-2 1 15,0-1 2-15,2 1-1 0,-2-2 0 0,0 1 2 16,0 0-1-16,2 0-3 0,0 0-1 15,2 1 1-15,-4 0 0 0,2-1 0 16,-2 1 1-16,2 0-1 0,0 0 1 16,-2-2-2-16,2 3 1 0,-2-2 1 15,3 2 0-15,-3-2-3 0,2-1 2 0,2 1 1 16,-4-2 0-16,2 2-2 15,0-1 1-15,0 1 2 0,-2 0-1 16,0-2-3-16,2 2 2 0,-2-3 2 16,4 2-1-16,-2-2-2 0,0 1 0 0,0-1 2 15,0-1 0-15,0 2-2 0,1-2 1 16,-1 1 1-16,0 1 0 0,0 0-2 15,0-1 1-15,0 1 1 0,0 1-1 16,0 1 0-16,2-1-1 0,-4 0 2 16,0 1-1-16,2-1 0 0,0 0 0 0,2 0 1 15,-4 1 0-15,2 1-2 0,1-2 0 16,-1 0 3-16,0-2-1 15,-2 1-2-15,2-2 1 0,-2 2 1 16,4 1 0-16,-2-1-2 0,0 1 1 0,0 0 1 16,0-2 0-16,2 2-2 0,-4-2 1 15,6 1 2-15,-3-1-1 0,1 1-1 16,0-2-2-16,-4 0 6 0,2 4-1 15,-2-3-3-15,4 3 1 0,-2-1 2 16,0 0-1-16,2 0-3 0,-2-2 1 16,0 2 1-16,0-1 0 0,3 0-2 0,-3-1 1 15,2 3 1-15,-2-3-2 0,0 2 1 16,0 0 0-16,-2-1 1 15,4 3 1-15,-2-3-3 0,-2 3 1 16,0-2 1-16,0 3 0 0,2-1-1 0,0-1-1 16,0 1 3-16,0-1-1 0,1 0-3 15,-3 0 2-15,4 1 0 0,-4-1 1 16,2 0-2-16,0 1 1 0,0 0 1 15,2 2 0-15,-2-1-2 0,0 1 0 16,2-2 2-16,-4-1 0 0,2 1-3 0,-2-2 1 16,7 1 3-16,-5 1-1 0,2 1-3 15,0-1 1-15,-2-1 3 0,4-1-1 16,-4 0-2-16,4-1 0 15,-1 0 3-15,-1 0-1 0,2-2-2 0,-2 0 0 16,2 2 3-16,-2-4-2 0,3 4-1 16,-1-1 0-16,-4 1 3 0,2 2-2 15,-2 0 0-15,0 0-1 0,0 1 2 16,2 1 1-16,-2-4-4 0,5 2 1 15,-3-1 2-15,0-1-1 0,0 1 0 0,0-1-1 16,0 3 2-16,-2 0-1 0,0-1 0 16,3 0-1-16,-3 0 2 0,4-1-1 15,-2 1 0-15,2 0-1 0,0-1 2 16,-2 1-1-16,3-1-1 0,-5 2 1 15,4-2 1-15,-4 1-1 0,2 2-1 16,-2-2 1-16,-2 3 1 0,2-1-1 16,0-1 0-16,0 1 0 0,0 0 3 15,1-2-3-15,-3 0-1 0,2 2 1 16,2 0 2-16,-4 0-2 0,0 1-4 0,2-4 4 15,0 5 3-15,2-4-3 0,-2 2-3 16,0-1 3-16,0 0 2 0,-2 1-1 16,2-1-4-16,0 1 3 0,2-2 3 15,-1 2-3-15,-1-1-3 0,-2 0 3 16,2 1 3-16,0-2-3 0,2 2-3 15,2-3 3-15,-2 0 3 0,0 2-3 16,-2-1-3-16,0-1 3 0,1 4 2 16,1-1-2-16,-2 0-2 0,2 1 2 15,0-3 0-15,-4 3 0 0,4-2-1 0,0-1 1 16,0 0 1-16,1 0-1 0,1 1 0 15,-4 1-1-15,0-1 2 0,2 1-1 16,-2 0 0-16,0 0 0 16,0 0 0-16,2 0 0 0,-4-1-1 0,4 2 1 15,3-3 1-15,-1-1-1 0,2 0-1 16,-4 0 1-16,5 0 1 0,-5 0-1 15,0 4-1-15,0-3 1 0,0 0 1 16,2 1-1-16,-4-2 0 0,2 3-1 16,-1-1 2-16,-1 1-1 0,-2-1-1 15,2 1 2-15,0 1-1 0,2-2 0 0,-4 3 0 16,2-2 0-16,0 1 3 0,0 0-4 15,0-1-1-15,-2 1 2 0,2-2 2 16,0 2-4-16,2-2 2 0,-4 2 0 16,7-3 0-16,-3 2 0 0,2-2-1 15,-4 0 1-15,2 1 1 0,-2 0 1 0,0 0-4 16,5 1 2-16,-5-1 2 15,0 2-2-15,0-2 0 0,2 1 0 16,-4-1 2-16,4 0-3 0,-2 1 0 16,0 1 1-16,2-2 2 0,0 1-3 0,1-1 1 15,-3-1 1-15,2 3 0 0,-4 0-2 16,2-1 0-16,2 2 2 0,-4-2 1 15,2 1-3-15,-2-1-1 0,4 0 3 16,-2 1 1-16,0 0-3 0,2 0-1 16,-2-1 3-16,1-3 1 0,3 2-3 0,-4 0 0 15,0-1 1-15,2 3 3 0,0-1-4 16,-2 0-1-16,2 0 3 15,-2 0 0-15,5-2-2 0,-3 2-1 16,2-1 3-16,0 2 0 0,-4-1-2 0,4 1 0 16,-4-2 2-16,3 1 0 0,-1 1-1 15,-4 0-2-15,4 0 3 0,-2 1 0 16,0-1-2-16,2 0-1 0,2 1 3 15,-4-3 1-15,3 3-3 0,-1-2 0 16,0 0 2-16,0 0 0 0,2-1-2 0,-6 3 0 16,2 0 2-16,0 0 0 0,0 0-2 15,0 0 0-15,0 0 1 0,1 0 2 16,-1 0-3-16,0 0 0 15,2-1 1-15,2-2 2 0,-4 3-3 0,4-3 1 16,-4 2 0-16,5-2 2 0,-3 1-3 16,4 0 0-16,-2 0 1 0,2 0 2 15,-1 0-4-15,-5 2 2 0,6-1 0 16,-8 1 1-16,4 0-2 0,0-1 0 15,0 1 2-15,0-2 0 0,3 0-2 0,-1 1 0 16,-2 0 2-16,4 0 0 0,-6-1-2 16,5 2 1-16,-5-1 1 0,2 1-1 15,0-1-1-15,-4 0 0 0,6 0 3 16,-4 0-2-16,0 1-1 15,2-3 1-15,-2 2 1 0,5 0 0 0,-5-2-3 16,2 2 2-16,2-1 2 0,2-1-2 16,1 1-1-16,-1-1 1 0,-2-1 1 15,-2 0 0-15,0 2-2 0,-2 2 0 16,0-1 2-16,1 1 0 0,-1 0-2 15,-2 0 0-15,2 0 2 0,-2 0 0 0,0 0-2 16,0 0-1-16,0 0 4 0,0 0-2 16,0 0-2-16,2 0 2 0,0 0 1 15,0 0 0-15,4 0-2 0,-2 0 0 16,0 0 3-16,0 0-1 0,-1 0-2 15,1-1 0-15,-2 0 3 0,0 1-2 16,0 0-1-16,-2 0 0 0,4 0 2 16,-2 0-1-16,-2 0-2 0,2 0 1 15,2 0 3-15,-2 0-1 0,2 3-3 16,3-3 2-16,-3 0 1 0,0 0 0 0,2 0-2 15,-2 0 1-15,2 0 2 0,-3 0-1 16,3 0-3-16,-4 0 2 0,0 0 1 16,2 0 0-16,-2 0-3 0,2 0 2 15,0 0 1-15,0 0 0 0,1 0-2 16,-1 0 0-16,0 0 2 0,0 0 0 15,0 0-1-15,2 0-1 0,1 0 2 16,-1 0-2-16,2-1 2 0,-4-2-1 16,0 2-1-16,5-2 1 0,-9 2-8 15,6 1 21-15,-4 0-22 0,-2 0 20 0,6 0-15 16,-4 0 2-16,4 0 2 0,-2 0 1 15,3 0-3-15,-3 0-6 0,2-3 22 16,-2 2-23-16,2 1 12 0,-2 0 4 16,1 0-9-16,1 0-7 0,-2-1 19 15,-2 1-20-15,-2 0 14 0,2 0-5 0,-2 0 3 16,2 0-2-16,4 0 7 15,-4 0-17-15,5 0 12 0,-5 0 5 16,0 0-10-16,2 0 2 0,0 0 0 16,2 0 0-16,2 0 2 0,-3 0-8 0,-1-1 19 15,-2 1-15-15,-2-2-4 0,0 2 10 16,2 0 6-16,-2-1-20 0,0 0 22 15,2 1-21-15,-2-1 12 0,2 0-4 16,2 1 3-16,0-1 0 0,2 1-1 16,1 0 0-16,-1 0 1 0,-2 0-1 0,0-1-1 15,4 1 1-15,-1 0 1 0,-3-2 0 16,2 1-2-16,-4-1 1 15,2 2 1-15,-4 0 0 0,4 0-1 16,-4 0-1-16,2-1 2 0,0 1 0 16,-2-1-2-16,5 1 0 0,-5 0 2 0,4 0 0 15,0 0-2-15,0-3 0 0,4 0 3 16,-2-1-1-16,3 1-2 0,-3 0 1 15,-2 2 0-15,0 1 1 0,-2-1-2 16,-2 0 0-16,0 1 2 0,0 0 0 16,0 0-3-16,0 0 2 0,0 0 1 0,0-1-1 15,0 1-1-15,0 0 1 0,0-1 1 16,4 1 0-16,-2-1-1 15,0-1-1-15,1 0 2 0,-3 1 0 16,4 1-2-16,-4 0 0 0,0 0 2 0,2 0-1 16,2 0-2-16,0 0 2 0,0 0 2 15,2 0-2-15,-4 0-2 0,1 0 1 16,1 0 3-16,0 0-2 0,-2 0-1 15,2 0 1-15,0 0 1 0,0 0-1 16,0 0-2-16,1 0 3 0,-1 0 0 0,-2 0-1 16,2 0-2-16,0 0 0 0,-4 0 3 15,4 0-3-15,0 0 2 0,-2 0 0 16,5 1-1-16,-5-1 3 16,4 0-3-16,-4 0 1 0,2 0-1 0,0 0 1 15,0 0 1-15,0 0-1 0,-2 0-1 16,1 0 3-16,-1 0-3 0,0 0 1 15,-2 0 1-15,0 0-1 0,0 0-2 16,0 0 2-16,2 0 1 0,-2 0-2 16,2 0 0-16,0 0 1 0,-2 0 1 0,2 0-1 15,0 0-1-15,-2 0 2 0,4 0 0 16,0 0-1-16,-2 0-2 0,5 0 3 15,-7 0 0-15,4 0-1 0,0-1-1 16,-4 1 1-16,2-1 1 0,-2 0-1 16,2 1-1-16,-2 0 0 0,2 0 3 15,0 0-2-15,-2 0-1 0,2 0 1 16,-2 0 1-16,2-1-1 0,0 1-1 15,0 0 1-15,-2 0 1 0,4 0-1 16,3-2-1-16,-3 0 1 0,2 1 1 0,-2 0 0 16,-2 0-3-16,2 1 2 0,-4 0 1 15,4 0-1-15,-4 0-1 0,7 0 1 16,-5 0 1-16,-2 0-1 0,4 0-2 15,-2 0 3-15,0 0-1 0,2 0 0 16,0 0 0-16,-4 0-1 0,0 0 3 16,2 0-2-16,-2 0-1 0,4 0 1 15,-1 0 1-15,-1-2-1 0,2 2-1 16,0 0 2-16,-4 0-1 0,4 0 0 15,-4 0-1-15,2 0 1 0,-2 0 1 16,2 0-2-16,-2 0 0 0,2 0 2 0,-2 0-1 16,4 0 0-16,-4 0-1 0,2 0 2 15,3-2 0-15,-1 2-1 0,0 0-1 16,0 0 1-16,-2 0 2 0,2 0-3 15,0-1 0-15,-2 0 1 0,2-1 1 16,-4 2-1-16,0 0-2 0,5 0 3 16,-5 0 0-16,4 0-2 0,-2 0 0 15,0-1 2-15,-2 1 0 0,4 0-1 16,-2 0-1-16,0 0 2 0,2 0 0 15,-2-5-1-15,0 4 0 0,3 0 0 0,-3-1-1 16,2 2 0-16,0-1 2 0,-2-1 0 16,0 2-2-16,2-1 0 0,-4 1 2 15,2-1 0-15,-2 1-2 0,0 0 0 16,0 0 3-16,0-1-3 0,0 0 2 15,4 0-2-15,1-1 0 0,1 0 2 16,0-1 0-16,0-1-2 0,0 2 0 16,-2-1 1-16,1 3 1 0,-3 0-2 15,-2 0 3-15,0 0-2 0,0 0-2 16,0 0 4-16,0 0-2 0,0 0-2 0,0 0 2 15,0 0 2-15,0 0-3 0,0 0 2 16,0 0-3-16,0 0 4 0,0 0-3 16,0 0 2-16,0 0-2 0,0 0 1 15,0 0 0-15,0 0 2 0,0 0 0 16,0 0-2-16,0 0 0 0,0 0 2 0,0 0-2 15,0 0 0-15,0 0 0 16,0 0 1-16,0 0 0 0,0 0-2 16,0 0 0-16,0 0 1 0,0 0 0 15,0 0-1-15,0 0-1 0,0 0-4 0,0 0-12 16,0 0-11-16,0 0-23 0,0 0-53 15,0-8-187-15</inkml:trace>
  <inkml:trace contextRef="#ctx0" brushRef="#br0" timeOffset="87991.03">4934 1968 0 0,'0'0'2'0,"2"1"58"15,-2-1-15-15,0 0-23 0,0 0 15 16,0 0 0-16,2 1-8 0,-2-1-2 16,0 0-9-16,0 0-3 0,0 0 2 15,0 0 0-15,0 0-7 0,0 0 1 16,0 0-3-16,-4 2-2 0,0-1 3 15,4 1-5-15,-4-1 4 0,4 0 2 16,0-1-1-16,-2 0 1 0,0 1-2 16,2 0-1-16,0 0-3 0,-2-1 3 15,2 1-1-15,-2-1 2 0,2 0-2 0,0 1 0 16,-4-1 0-16,4 4 3 0,0-3-6 15,0 0 0-15,-3 0 1 0,3 1 0 16,0 0-3-16,0 2-2 0,0 1 6 16,-2 5 0-16,2 1-1 0,-2-1 19 15,2 0-11-15,0-4-8 0,0 2 1 16,0-2-9-16,0 1 4 0,0-1 1 15,0 0-1-15,0 2-1 0,0 2 2 16,0 0 0-16,0 0 2 0,0-2 1 16,0-1-2-16,0 0 0 0,0 4-3 0,0-1 0 15,0-2 3-15,0 2 9 0,0-3-7 16,0-2-3-16,2 4 1 0,0-4-2 15,1 4 1-15,-1 2-2 0,0-1 2 16,-2 1 3-16,0-1-4 0,0-3 0 16,0 4 1-16,2 1-1 0,-2-1 0 15,0 0 2-15,0-1 0 0,0-4-1 16,0 0-2-16,4 1 1 0,-2 2 1 15,2 7 0-15,-2 1-2 0,0-1 1 16,-2-3 10-16,0-4-7 0,0-1-4 0,0 1 1 16,0 2 3-16,0-1-3 0,0 4 0 15,0-1 0-15,0 0 0 0,0-2 4 16,0-4-3-16,0-1-2 0,0 0 2 15,0 0 0-15,0 0-2 0,0 6 0 16,0 5 3-16,0-1-1 0,0-2 5 0,0-3-3 16,0-4 0-16,0 0-2 15,0 2-2-15,2 1 1 0,-2 4 1 16,0 3-2-16,0-4 2 0,0-1 6 15,0-3-2-15,0-3-5 0,0 1-1 0,0-1 1 16,4 0 2-16,-4-1-1 0,2 0-2 16,-2 0 0-16,0-1 4 0,0-2-2 15,0 1-3-15,0-1 2 0,0 1 2 16,0-1-1-16,0 5-3 0,0 0 2 15,0 7 1-15,0 1 1 0,0 1 3 0,0-3-2 16,0-1 0-16,0-1-2 0,0 6-2 16,-4 6 1-16,0-3 2 15,0-2 2-15,2-7-2 0,2-4-4 16,0-1 4-16,0 0-2 0,0-1 0 0,0 0 0 15,0 2 1-15,0-5-2 0,0 1 2 16,0-3-1-16,0 0-1 0,0 0 2 16,0 0-1-16,0 0 0 0,0 0 1 15,0 0 0-15,0 0-2 0,0 0 1 16,0 0 1-16,0 0-1 0,0 1-1 15,0 0 0-15,0 3 3 0,0-1-2 0,0 0-1 16,0 0 1-16,0 0 2 0,0 0-1 16,0-3-2-16,0 3 0 15,0-1 2-15,0 1 0 0,0-1-2 16,0 1 0-16,0 0 2 0,0-2-1 0,0 3-1 15,0 1 0-15,2 7 3 0,-2 4-2 16,0 2 0-16,0-3 5 0,0-7 0 16,0-1-7-16,0-3 3 0,0 0-2 15,0 2 1-15,0-3 0 0,0 0 2 16,0 0-3-16,0 1 2 0,0 3-3 0,0 3 3 15,0-1-1-15,0-1 1 0,0-2 2 16,0-3-5-16,0 1 2 0,0-3 1 16,0 1 1-16,0 0-3 15,0-1 1-15,0 3 0 0,0-2 1 0,0 1-2 16,0 1 1-16,0 2 1 0,0-2 0 15,0-2-2-15,0 1 0 0,0-3 3 16,0 1-2-16,0 0-1 0,0 1 0 16,0-2 2-16,0 1-1 0,0-1-1 15,0 1 1-15,0 1 0 0,0-2 0 0,0 3-1 16,0-2 0-16,0 0 2 0,0 2-1 15,-2 5-1-15,0 6 0 0,-2 2 2 16,0-2 1-16,4-4-2 0,0-4-1 16,-2-2 1-16,2 1 1 0,0-1-2 15,-2-1 0-15,2 1 2 0,0-1 0 16,0 0-3-16,0 1 1 0,0-3 2 15,0 2-1-15,-3-2-2 0,3-1 3 16,0 0-1-16,0 0 0 0,0 0-1 16,0 0 1-16,0 0 0 0,0 0 2 0,0-2-2 15,0-5 1-15,0 2 1 0,0 0-1 16,0 2-3-16,0 2 2 0,0-1 2 15,0 2-2-15,0-3-3 0,0 3-2 16,0 0-6-16,0 0-9 0,0 0-3 16,0 0-4-16,0 0-2 0,0 0 1 15,0 0 1-15,0 0 0 0,3 0 10 16,-3 0-1-16,2 0 8 0,-2 2 5 15,2-2 3-15,-2 1 2 0,0-1 2 16,2 0-2-16,-2 0 4 0,0 0 2 0,0 0 0 16,2 0 5-16,2 0 5 0,-4 0 0 15,4 0-5-15,0 0 1 0,2 0-3 16,1-1 0-16,-1-2-6 0,0 0 1 15,4 1-1-15,-1 0-3 0,-1-2-2 16,0 1 2-16,0 3 2 0,-1 0-3 16,1 0-2-16,-2 0 4 0,2 0 1 15,-1 0-3-15,1 0 0 0,0 1 0 16,0 1 3-16,7 1-1 0,-3-1-2 15,1-1 1-15,-1 0 2 0,0-1-2 16,3 3-1-16,-1-1 1 0,3 2 1 0,-5-3-1 16,5 0-1-16,-7 1 1 0,1 0 1 15,3 1-1-15,-6-1-1 0,7 1 2 16,-5-2-1-16,7 3 0 0,-3-1-2 15,3-1 3-15,-1 0 0 0,-1 0-1 16,1-1-4-16,-1 0 4 0,-3 0 1 0,3-1-2 16,-5 0-1-16,4 0 2 15,-3 0 2-15,-1 0 0 0,-2 0-4 16,1 0 3-16,1 0 2 0,2 0-1 15,1 0 2-15,-5 0 2 0,0 0-2 0,-2 0-4 16,5 0 0-16,3 0 1 0,1 0 1 16,1 0 1-16,-1 0-3 0,-1 0 0 15,-1-1 2-15,-1 1-1 0,0-1-1 16,1 1 1-16,-5 0 2 0,2 0-3 15,-5 0-1-15,3 0 3 0,-2 0-1 0,2 0-1 16,3 0 0-16,-1 0 1 0,2 0 3 16,1 3-3-16,-1-1-1 15,3 0 1-15,-1-2 2 0,3 1-1 16,-3-1-1-16,1 0-1 0,1 2 3 0,-4-2-2 15,3 0-2-15,-5 0 2 0,3 0 1 16,-5 0-3-16,-2 0 0 0,-2 0 2 16,-2 0 0-16,3 0-1 0,-5 0-1 15,2 1 2-15,-2-1 4 0,0 0-4 16,0 0 0-16,0 0 1 0,2 0 4 0,0 0-1 15,0 0 2-15,-2 0-2 0,4 0 5 16,-4 0-5-16,0 0 3 0,2 0 0 16,-2 0 1-16,0 0-3 15,0 0 0-15,0 0-2 0,0 0 3 0,0 0-6 16,0 0-1-16,-2 0-2 0,-4 0-7 15,2 1-14-15,-3 6-19 0,1-1-29 16,0 0-79-16,-2 0-205 0</inkml:trace>
  <inkml:trace contextRef="#ctx0" brushRef="#br0" timeOffset="93437.34">16986 1982 0 0,'0'0'51'0,"0"0"-14"0,0 0-22 15,0 0 6-15,0 0-3 0,0 0-9 16,0 0-4-16,0 0-2 0,0 0 1 15,0 0-5-15,0 0 0 0,0 0 2 16,0 2 0-16,-3-2 1 0,3 0 3 16,-2 0 3-16,2 0 1 0,-2 2 2 0,0-2-2 15,2 1 3-15,-2-1-4 0,0 0 3 16,2 0 0-16,0 0-1 0,-2 0 3 15,0 0-1-15,2 0 1 0,0 0-3 16,0 0 3-16,0 0-1 0,0 0-2 16,0 0 3-16,0 0-2 0,0 0-1 15,0 0 2-15,0 0-2 0,-2 0 1 16,2 0-4-16,0 0 3 0,0 0-3 15,0 0 2-15,-2 0-6 0,2 0 1 16,-2 0 0-16,2 0 1 0,0 0-3 0,0 0 0 16,0 1-1-16,-2 1 0 0,2 1-2 15,-2 0 1-15,2-1 1 0,-2 2-2 16,2 0 0-16,0 3 1 0,0-2 0 15,0 1 0-15,0 0 0 0,0 0 0 16,0-1 4-16,0 4-4 0,0 2-4 0,0-1 5 16,0 0 2-16,0-4-1 15,0-1-4-15,2-1 2 0,-2 0 1 16,2 0-1-16,-2-2-1 0,0 2 1 15,0-3 0-15,2 4 0 0,0-3-1 16,2 1-1-16,-2-1 3 0,0 0-1 0,2 1-1 16,-2-1 0-16,0-2 2 0,0 1 0 15,3 0-2-15,-3-1 1 0,0 1 1 16,2 0 0-16,0 0-1 0,0 0-1 15,-4 0 2-15,2 0 0 0,0 1-2 16,0-2 1-16,0 1 1 0,0 1 0 16,3 0-2-16,-3 0 0 0,-2-1 3 15,2 0-2-15,-2-1 0 0,2 2 0 16,-2-2 1-16,2 1-3 0,-2 0 4 15,2 0-2-15,-2 0-2 0,0 3 3 0,2 1-2 16,0 0 3-16,2 2-2 0,-4-1 33 16,2 0-30-16,-2-2-1 0,0 0-2 15,2 1 1-15,0-1-1 0,3-1 0 16,-5 1 1-16,4 0 0 0,-4-3-2 15,2 2 0-15,0-1 2 0,-2 0 0 16,6 0-2-16,-6-1 0 0,2 2 2 0,0-2 0 16,0-1-2-16,-2 1 1 15,2-1 1-15,0 2-1 0,-2-2-1 16,2 1 1-16,0 1 1 0,3 2-1 0,-3 2-1 15,0 1 6-15,2-2 0 0,-2-2-4 16,2 1-1-16,-2-1 0 0,2 1 1 16,0-1-3-16,-2-1 4 0,1 2-2 15,-1-3-1-15,2 1 1 0,-4 1 0 16,0 4-1-16,2-1 2 0,-2 1 9 0,4-2-10 15,-2-1 0-15,-2 0 3 0,2-1-3 16,0 2-1-16,-2-2 0 0,4-1 3 16,-4 1-1-16,2-1-2 15,0 1 0-15,-2 0 2 0,5-2 0 0,-3 1-2 16,-2 0 0-16,2 3 2 0,4 0 0 15,0 4-2-15,-2-1 1 0,2-2 3 16,-1 0 1-16,-1-2-5 0,0 0 1 16,-2 1 1-16,0-3 0 0,0 1-2 15,0-1 1-15,0-1 1 0,-2 1-1 0,0 1-1 16,2-2 1-16,0 0 2 0,-2-1 0 15,0 0-3-15,0 1 1 0,0 1 1 16,0-1-1-16,0 0-2 0,0 1 2 16,0-1 3-16,2 0-3 0,-2 0-2 15,2 1 2-15,1 0 2 0,-3 3-1 16,2 0-3-16,0 4 1 0,4-2 10 15,-2 0 2-15,0-2-8 0,0-1-2 16,-2-1 3-16,0 0-4 0,3 2-2 16,-1-1 3-16,2 1 1 0,-2 3-2 15,-2-2-1-15,0-1 3 0,2 0-3 0,-4 0 1 16,4-2 1-16,1-1-1 0,-5 2-1 15,4-2 1-15,-4 1 1 16,0-2-1-16,0-1-1 0,0 2 1 0,0-2 1 16,0 1-3-16,2 0 4 0,0 1-3 15,-2-2 0-15,2 1 1 0,0 0 2 16,-2-1-2-16,2 1-1 0,-2-1 1 15,2 0 2-15,-2 1-3 0,0 0-1 16,0 0 3-16,2 0 1 0,0 3-3 16,-2-2 0-16,4 4 1 0,3 2 3 0,-1-2-2 15,0 2 11-15,0-5-7 0,-2 1-2 16,0 1-2-16,5 2-1 0,-3 0 0 15,0 0 3-15,2-1 1 0,-4-2-4 16,1 0 1-16,-3-1 2 0,0 1-3 16,0 1-1-16,0-2 3 0,-2 2 0 15,2 0-2-15,0-1 0 0,0-1-1 16,0-1 3-16,0-2-2 0,0 1-1 15,2-1 1-15,-4 0 1 0,7 1 0 16,-5 0-3-16,4 1 3 0,-2 1 0 0,4 2-1 16,1-1-1-16,-7 1 0 0,4 0 3 15,0-3-3-15,-4 2 0 0,2-3 0 16,-4 3 1-16,2-3-1 0,0 3-4 15,-2 0 4-15,7-3 1 0,-3 4-2 16,4 2-1-16,-2-3 4 0,-2 3 4 0,3-6-4 16,-3 2-2-16,-2-2 1 15,0 4 2-15,0-3-2 0,2 1-2 16,-2 3 2-16,0-1 2 0,4 2-3 15,-4-1 1-15,5-1 1 0,-5-1 1 0,2-1-3 16,-2-1 0-16,0 3 1 0,6 2 2 16,-2-1-3-16,3 0 0 0,-5-1 5 15,2-4-3-15,-6 2-1 0,2-2-2 16,2 1 3-16,-4-2 0 0,0 0-2 15,2 0 0-15,-2 0 2 0,2 0 0 0,-2 0-2 16,0 2 0-16,0-2 2 0,0 0-1 16,2 0 1-16,3 0-2 15,-3 0 1-15,4 0 2 0,-4 0-2 16,6 0-1-16,0 0 2 0,1 2 0 0,3 1-2 15,-4 1 2-15,-1-2 0 0,-5 0-1 16,2 0-1-16,-2 1 0 0,4 2 2 16,0 0 0-16,-2-1-2 0,0 1 2 15,3-2 1-15,-5 0-1 0,2 2-1 16,-2-4-1-16,0 2 1 0,0-2 1 15,2 1-1-15,-2 1-1 0,0-2 1 0,5 3 2 16,-3-1-3-16,0 2 1 0,0-2 1 16,-2 0-1-16,-2-3 0 15,4 2-1-15,-4 1 2 0,2-2 0 16,2 2-2-16,-4-1 0 0,2 0 2 0,0-1 0 15,1-1-2-15,-1 5 0 0,0-5 2 16,2 4-1-16,2 0 0 0,-2 2-1 16,4-2 3-16,-3-3-2 0,-1 2-1 15,-4-3 0-15,0 2 2 0,2-2 0 16,0 1-2-16,0-1 0 0,-2 1 2 0,2 1 0 15,-2-2-2-15,2 2 0 16,4 1 3-16,-2 2-1 0,3-1-2 16,1 1 0-16,-2-3 4 0,-2-1-1 15,-2 1-3-15,0-2 0 0,0 3 3 0,3-2-2 16,-1 2-1-16,-2 0 1 0,4-2 2 15,-4 3-2-15,-2-4 0 0,4 3-1 16,-2-3 0-16,0 2 1 0,2-1 2 16,-2 0-3-16,1 1 2 0,-3-2-2 15,4 3 2-15,0-2-1 0,-2 2-2 0,0-1 3 16,2-2-2-16,-2 1 3 0,0-1-4 15,0 0 3-15,-2 0 0 16,2 3-1-16,0-1-2 0,3 0 3 0,-1 1-2 16,0 0 2-16,0 1-2 0,0-1 4 15,0 0-5-15,-2-1 1 0,0 1 2 16,2 0 0-16,-1 1-3 0,1 4 2 15,0-2 1-15,4 3 2 0,-2-5-4 16,-2-1 1-16,3-1 1 0,-5-2 1 16,2 3-4-16,-2 0 1 0,-2 0 2 0,0 2 1 15,0-5-4-15,2 1 2 0,-2 0 2 16,0 0-2-16,0 0 0 0,2 1-2 15,2 1 4-15,-2-1-2 0,2 2 0 16,-2-1 0-16,5 3 0 0,-1-1 1 16,2 0-2-16,-2 1 11 0,-2-4-6 15,1 3-2-15,-3-3-4 0,0 3 2 16,2 3 2-16,0 0 0 0,0-1-2 15,2 1-1-15,-4-4 3 0,2 0 0 16,1-1-4-16,-3 1 2 0,0 0 2 0,0-2-1 16,0 2-2-16,0-4 1 0,0 2 1 15,0 1-2-15,2-3 0 0,-4 1 1 16,0-1 2-16,0 0-1 0,2 1-2 15,0 0 1-15,0 0 1 16,0 0 0-16,-2 2-2 0,0-2 1 0,7-1 1 16,-5 2 0-16,4 1-2 0,0 2 1 15,0 0 1-15,3 3 8 0,-1-2-1 16,-2-1-6-16,-4-3 0 0,4 2-3 15,-4 2 3-15,5 0-2 0,-1 2-1 16,-2-1 3-16,2-2-1 0,-2-1-1 0,-4-2 3 16,4 1-3-16,-1 1-1 0,1 2 0 15,2 1 3-15,4-1-2 0,-2 0 0 16,1-2 0-16,1-1 2 15,-2 0-1-15,3 1-1 0,1-3 0 0,0 4 1 16,-1-1 1-16,-1-2-2 0,-4 1 0 16,-2-2 1-16,-1 1-2 0,-1-1 1 15,0 2 0-15,0-1 1 0,0 0-2 16,2 0 2-16,0-1-2 0,2 0 2 15,-2 1-2-15,7 2 2 0,1-1-1 0,5 1 0 16,-5 0 0-16,3-1 0 0,-7 0-1 16,2 0 1-16,-2 3 0 0,1-4 1 15,3 4-2-15,-4-3 1 16,3 0 0-16,-5-1 1 0,-2 1-1 0,2-2-1 15,-2-1 2-15,5 2-2 0,-7-1 2 16,6 0-1-16,4-1 2 0,-1 2-4 16,1-2 3-16,-2 1-1 0,-3 0 1 15,-1-1-2-15,2 1 0 0,-8 0 3 16,4 1-1-16,0-1-3 0,-2 0 1 0,3-1 3 15,-3 0-1-15,0 0-2 0,2 0 0 16,0 0 3-16,2 0-1 0,0 0-2 16,7 0 0-16,1 0 3 0,5 0-1 15,-3 0-2-15,-1 0 0 0,1 0 3 16,-1 0 0-16,-1 1-5 0,-3 1 2 15,1 0 3-15,-4 0-2 0,-1 1-2 0,-1 0 1 16,-4-2 3-16,2 2-2 16,-4-2-2-16,4 0 2 0,-4-1 3 15,4 0-3-15,0 0-2 0,1 0 3 0,1 1 2 16,2 0-3-16,4-1-2 0,1 1 2 15,3 0 2-15,3 0-2 0,-5 0 0 16,3 0 0-16,-1-1 0 0,-1 1 1 16,-1 1-2-16,-1 2 1 0,-5-2 1 15,-2 0-1-15,-2-1-1 0,1-1 1 0,-1 0 1 16,0 0-1-16,-2 0-1 0,0 0 1 15,2 0 2-15,2 0-2 16,1 0-1-16,3 0 2 0,2 0 2 16,3 0-3-16,-1 0 1 0,1 0 0 15,-1 1 2-15,-1 0-3 0,3 1-1 0,-1-2 2 16,-3 0 0-16,0 0-1 0,-3 0 0 15,-1 0 0-15,-4 0 1 0,-4 1-1 16,2-1-1-16,-2 0 1 0,0 0 3 16,0 0-3-16,0 0-1 0,0 0 3 15,4 0 0-15,-2 0-1 0,-2 0-2 0,4 0 2 16,-2 0 2-16,1 0-2 0,1-2-2 15,0 0 2-15,-2 0 1 16,-2 1 0-16,2 1 2 0,-2-1 2 16,0 1 7-16,0-1-7 0,0 0-1 0,0 0-1 15,0-1 0-15,0 2-3 0,0 0-4 16,-4 0-13-16,0 0-24 0,0 9-35 15,-3-2-49-15,3-4-269 0</inkml:trace>
  <inkml:trace contextRef="#ctx0" brushRef="#br0" timeOffset="109188.24">8845 1777 6 0,'0'0'55'0,"0"0"10"16,0 0-9-16,0 0-14 0,0-1-6 0,0-2-1 16,2 0-12-16,0 1-5 0,-2-1 14 15,4 1-9-15,-1-1-4 0,-1 1-2 16,-2-1-7-16,0 1-4 0,0 2 4 15,0-1 10-15,0 1-2 0,0-1-6 16,0 0 0-16,0 1-4 0,0 0 2 0,0 0-4 16,0 0-3-16,0 0-4 0,0 0-1 15,0 0 0-15,0 2 4 0,0 6 1 16,0 1-1-16,0 2-2 15,2 2 3-15,0 2-2 0,2 0 1 0,-2 1-1 16,2 7-1-16,-4 1 1 0,0 1 3 16,0-1 3-16,0-5-4 0,0 1-3 15,0-1-1-15,0 1 2 0,0 0 3 16,0-5 6-16,2-4-15 0,-2-4 4 15,4 0 1-15,-2-4-1 0,-2-1-1 0,0-2 3 16,0 2 1-16,0-2-2 0,0 0 2 16,2 0 1-16,-2 0 2 0,0 0-5 15,0 0-5-15,0 0-4 0,0 0-9 16,0-2-25-16,0-3-23 0,0-7-72 15,0-3-125-15</inkml:trace>
  <inkml:trace contextRef="#ctx0" brushRef="#br0" timeOffset="110391.31">8891 1733 0 0,'-2'1'9'0,"0"-1"153"0,-1 0-115 16,3 0-12-16,-2 0 16 0,2 0-22 15,0 0 3-15,0 0-1 0,0 0-6 0,0 0-6 16,0 0-8-16,0 0-4 0,0 0-3 15,5 0-3-15,7 0 6 0,0 0 4 16,5-1-5-16,4 0 2 0,-1 0-4 16,3 1 3-16,2 0-5 0,2 0 2 15,2 0-2-15,0 0 0 0,4 0-2 0,4 0 0 16,2 0 2-16,7 0 0 15,-1-1-4-15,1 0 4 0,-1-1 1 16,-4 2 0-16,-3 0-3 0,-5 0 0 16,0 0 0-16,-4 0 2 0,-5 0-4 0,-1 0 2 15,-6 0 2-15,-5 0-2 0,-4 0-2 16,-1 0 2-16,-1 0 2 0,-2 0-2 15,2 0-2-15,2 0 2 0,-1 0 2 16,1 0-1-16,2 0-2 0,1-3 1 16,3 0 3-16,-4 0-1 0,-1 0-2 0,-5 2 0 15,-2-2 1-15,-2 3 5 16,0 0-2-16,0 0 5 0,0-1 3 15,0 0-5-15,0 1-2 0,-2-1-3 16,0 1 1-16,0 0-2 0,0 0-3 0,-3 0 1 16,5 0 2-16,-2 0-2 0,2 0 0 15,0 0-1-15,-2 0 2 0,2 2 0 16,0-1 0-16,0 1 1 0,0 0 4 15,-4 2-4-15,0 1 2 0,-2 1 0 16,-2 1 2-16,3 1-2 0,1 4-5 0,0-1 2 16,0 3 1-16,4 1-1 15,-4 0-1-15,4 2 1 0,-2 2 0 0,2 5 1 16,0 0-2-16,0 2 1 15,0 0 1-15,0-3 0 0,4-1-2 0,0-1 2 16,2-2 4-16,-4-3 7 0,5-1-18 16,-5-3 6-16,0-3 1 0,-2-2-1 15,0-3-1-15,0-1 0 0,0 0 2 16,0-3 3-16,0 0-1 0,0 2 2 15,0-2-1-15,0 0 3 0,0 0-3 16,0 0 4-16,0 0-3 0,0 0-5 0,0 0 1 16,0 0-1-16,0 0 2 0,0 0 0 15,0 0-4-15,0 0 0 0,0 0 1 16,0 0-1-16,0 2 4 15,-2-2-3-15,2 1 2 0,-2-1-1 0,2 2-1 16,0 0-1-16,0-1 3 0,-3 1 0 16,1 0-2-16,-2 0 0 0,4 1 2 15,-2-1 0-15,-2-1-2 0,0 0 1 16,-2-1 2-16,2 0-3 0,-3 3 1 15,-1-3 0-15,0 0 1 0,-7 0 1 0,1 0-3 16,-5 0 1-16,-1 0 1 0,-7 0 1 16,-4 0-4-16,-2 0 1 0,-7 0 3 15,-1 0-1-15,-2 0-2 16,-9 2 0-16,0 0 2 0,3 1 1 0,3-2-2 15,1-1 2-15,3 1 3 0,3 2 0 16,2-3 0-16,10 0-1 0,4 0 6 16,5 0-5-16,1 2-4 0,7 1-1 15,2 0 2-15,-1 0-2 0,9 0-3 16,0-1-2-16,0 3 4 0,0 0 0 0,0-1-6 15,4 2-4-15,1-3-5 0,5 1-10 16,-2 1-8-16,5-1-22 0,-3-4-31 16,-6 0-122-16</inkml:trace>
  <inkml:trace contextRef="#ctx0" brushRef="#br0" timeOffset="111591.38">8829 1951 7 0,'0'0'12'0,"0"0"182"16,0 0-159-16,-4 0 3 0,1 0 4 15,-3 0-16-15,4 0-3 0,-2-2 1 16,-2 0-10-16,0 0-2 15,-5 2-3-15,-1 0-4 0,0 0 4 0,-1 0-2 16,-1 0 0-16,-3 0 3 0,1 0 3 0,-3 3-4 16,-4 3 3-16,-2-2-1 0,1 1-2 15,-5 0-1-15,-6 4 2 16,-5-2 1-16,-1 1-5 0,0 1 2 15,1-3-2-15,1 3-3 0,-2 0 2 0,-1 1 6 16,5-3-13-16,6 0 3 0,10-4 0 16,5-3 3-16,6 0 1 0,3 0 3 15,1 0 0-15,2-2 0 0,0-1-1 16,2-3 1-16,-2 4-3 0,2-1 0 15,0-2-1-15,-3 3 0 0,1-3-11 0,0 1 18 16,-2 1-6-16,2 1-3 0,-2 1 2 16,-1-1-4-16,1 2 1 15,0 0-1-15,4 0 1 0,0 0-1 16,2 0 0-16,0 0 1 0,-2 0 2 0,0-1-3 15,-2 0 0-15,4-2 1 0,-4 2 0 16,1 0-1-16,1 1 1 0,0-1-1 16,2 1 0-16,-2 0-1 0,2-1 1 15,-2 1 2-15,2-1 0 0,0 1 0 16,0 0 0-16,0-1 2 0,0 1 2 16,0-1-3-16,0 1-1 0,0 0 0 0,0 0 0 15,0 0-2-15,0 0-2 0,0 0 2 16,0 0 0-16,0 0 0 0,0 0-2 15,0 0 1-15,0 0 1 16,0 0-2-16,0 0 1 0,0 0 2 0,0 0 0 16,0 0-2-16,0 0 2 0,0 0-1 15,0 0 1-15,0 0-1 0,0 0 0 16,0 0 1-16,0 0 1 0,0 0-3 15,0 0 1-15,0 0 1 0,0 0 0 16,0 0-2-16,0 0 2 0,0 0-2 0,0 0 3 16,0 0-1-16,0 0 0 0,0-1 1 15,0 1 0-15,0 0-3 0,0 0 1 16,0 0 2-16,0 0 0 15,0 0-2-15,-2 0 0 0,0 0 2 0,2 0-2 16,-2 0-1-16,-2-1 0 0,2 1 3 16,-4-1-2-16,1 1-2 0,1 0 1 15,0 0 1-15,-2 0 0 0,2 2-3 16,0 3-2-16,2 1-9 0,-3 0-7 15,5 3-15-15,0 1 1 0,0-3-45 0,5-4-52 16,5-3-206-16</inkml:trace>
  <inkml:trace contextRef="#ctx0" brushRef="#br0" timeOffset="114767.56">9104 2512 10 0,'2'1'52'0,"-2"-1"91"16,0 0-106-16,0 0 16 0,0 0-13 16,0 0-12-16,0-1-1 0,0 0-5 0,0-1-9 15,0 0 6-15,0 0 0 0,0 1-3 16,-2 0-3-16,2 1-5 0,0 0-1 15,0 0 0-15,0 0-4 0,0 0-1 16,0 0-1-16,0 0-3 0,0 0-3 16,0 0 3-16,0 0 4 0,0 4-2 0,0 2-2 15,0 1 3-15,0-1 0 16,0 1 0-16,0 3-2 0,0-1 1 15,0 4 4-15,0-2-4 0,0 2-2 16,0-3 3-16,0 3 2 0,-2 3-2 0,-5 0-2 16,1-1 10-16,0-1-1 0,2-4-6 15,4-4-5-15,-4 3 4 0,4-5 2 16,-2-1-3-16,2 1 0 0,0-3 1 15,0 0 3-15,-2-1-3 0,-1 0 4 16,-1 0 3-16,4-3-5 0,0-5-3 0,0-3 0 16,0-1 0-16,-2-3 0 0,2-1 1 15,0 0-2-15,0-3 1 16,2-1 0-16,7-1 0 0,-1-1-3 15,0 2 3-15,7 4 1 0,-3 2-2 16,5 0 1-16,-1 2-1 0,1-2 3 0,-1 3-2 16,1 0-1-16,1 4 2 0,-5 2-1 15,1 0 2-15,-1 3-5 0,-3 2 4 16,-2 0 1-16,0 0-2 0,-3 0-2 15,1 0 1-15,-2 5 4 0,-2 3-5 16,-2 3 2-16,0 3 2 0,0 0-1 0,0 4 1 16,-6-2-3-16,-2 1 3 0,-1-2-1 15,-1 0-1-15,-3 2-1 16,3-2 2-16,-4-2 0 0,1 0-1 15,1-3-1-15,4-2 0 0,-1-2 1 0,5-3-3 16,-2-2 0-16,4 2 2 0,-2-2 0 16,0-1-5-16,4 0 1 0,0 0-2 15,0 0 1-15,0 0-7 0,0 1 1 16,0 4 11-16,8 0 2 0,-4 3-1 15,0 1-1-15,4 1 2 0,-3 0 3 0,3 0-3 16,-2-2 4-16,2-1-1 0,3 0 4 16,-3-3-5-16,2 2-4 0,1-2 2 15,1 1 1-15,5 1-4 16,3-4-16-16,1 1-10 0,-2-3-72 0,-1 0-242 15</inkml:trace>
  <inkml:trace contextRef="#ctx0" brushRef="#br0" timeOffset="115599.61">12525 2681 2 0,'2'0'6'15,"-2"0"210"-15,0-5-157 0,0-1-21 16,-6 0 11-16,-7 1-22 0,1 1-2 15,-5 2-5-15,1 0-5 0,-7 2-5 16,-2 0 4-16,0 0 0 0,1 0 8 0,-1 7-4 16,0 5 2-16,-2 1-2 0,4 4 6 15,5 0-4-15,3 2-3 16,5 1-4-16,6 0-6 0,4 3-1 15,0-1-6-15,10 2 1 0,9-2-1 0,5-2 2 16,8-3-4-16,9-4-4 0,11-2-22 16,12 1-21-16,4-1-28 0,0-8 23 15,-8-2-122-15</inkml:trace>
  <inkml:trace contextRef="#ctx0" brushRef="#br0" timeOffset="116979.69">8926 5107 33 0,'4'0'151'0,"-4"0"-53"15,0 0-56-15,0-2 9 16,0 1-14-16,0-1-6 0,0 2-7 15,0 0-17-15,0 2-10 0,0 10 6 16,0 2 5-16,0 3-2 0,0 1-2 0,0 1 1 16,0 1 3-16,0 2-3 0,0 3-1 15,0 1 1-15,0 4-3 0,0 1 2 16,-4-1-4-16,-4 1 1 0,-1-4 1 15,1-1 0-15,2-5-2 0,2-2 1 16,-5-7 0-16,5-4 0 0,0-2-1 0,2-6 4 16,-4 0 4-16,4 0-3 0,-2-2 1 15,2-10-1-15,2-6-1 16,0-4-1-16,0-3-2 0,2-4 1 15,6-4 4-15,6-3-3 0,-3-5 0 0,3-2-1 16,3-4 3-16,1 0-1 0,5 0-4 16,6 3 3-16,0 6 2 0,4 3 2 15,0 7-2-15,0 6 3 0,-6 5 4 16,0 7-8-16,-6 5-1 0,-5 5 2 15,-1 0-2-15,-3 7-3 0,-2 8-1 0,-1 3 0 16,-5 3 4-16,-2 0-2 0,-2 2-2 16,0 0 2-16,0 2-1 15,-4 0-1-15,-5 0-2 0,-5 1 5 16,4 0-4-16,-5 1 2 0,1-2 2 0,-3-1-3 15,-1 0 3-15,-3-3-2 0,2-1-1 16,1-3 1-16,1-4-2 0,7-3-6 16,2-5-3-16,1 0 1 0,7-5-2 15,0 0-2-15,-2 0-4 0,2 0 2 16,2-7 2-16,9-3 2 0,3 2-1 0,1 1 6 15,-3 5 1-15,0 2 1 0,-3 0 1 16,1 0 4-16,-2 5-2 16,5 5 2-16,-5 0 0 0,2 1 5 0,1 1 1 15,1-1-2-15,0 1 3 0,3-1 22 16,-1-3-24-16,-1-2-6 0,3-1 0 15,1 0-2-15,-1-5-15 0,5 0-23 16,2 0-32-16,-3-9 1 0,-1-5-204 16</inkml:trace>
  <inkml:trace contextRef="#ctx0" brushRef="#br0" timeOffset="117371.71">9918 5012 40 0,'6'-3'-13'0,"-4"-3"235"0,2 0-171 16,-4 0 4-16,0-1 3 0,0 2-23 16,0 0-1-16,-4 0-9 0,-6 4-6 15,-7 0 0-15,-1 1-3 0,-7 0-3 16,-4 9 1-16,-8 5 1 0,-2 7-2 15,-3 5-1-15,-3 5 7 0,1 6-5 16,3-1 2-16,6 2 0 0,6-2-4 16,12-3 1-16,13-4-9 0,4 0-4 0,9-3 0 15,11-3 2-15,11 0 1 0,9-5-4 16,11-4 1-16,13-6 3 0,4-4-8 15,9-4-8-15,-1 0-12 0,1 0-33 16,-5-5-26-16,-4-8-46 0,-8-2-207 16</inkml:trace>
  <inkml:trace contextRef="#ctx0" brushRef="#br0" timeOffset="118807.79">10873 5139 2 0,'0'0'139'15,"0"0"-82"-15,0 0-36 0,0 0 18 16,0 0-10-16,0 0-6 0,0 0-10 16,0 0-8-16,0 0-3 0,0 0 1 0,0 0-2 15,0 0-1-15,0 0 0 0,0 0 1 16,0 0-2-16,0 0 2 0,0 0 5 15,0 0 0-15,0 0 4 0,0 0 3 16,0 0 6-16,0 0-3 0,0 0 0 16,0 0-1-16,0 0-1 0,0 0 2 15,0 0-5-15,0 0 4 0,0 0 0 16,0 0-3-16,-2 3-9 0,2 6 0 15,-2 3 0-15,0 1 2 0,2 1-4 16,0 2 2-16,0-1 2 0,-2 3-3 0,0-4 2 16,0 2-1-16,2-3 3 0,-4-2 0 15,4-1-3-15,-3-4 1 0,1-2-1 16,2-2 2-16,0-2-2 0,0 0-1 15,0 0 2-15,0-2 3 0,9-11-6 16,1-4-2-16,2-3 3 0,1 1 0 0,3-5-3 16,1 2-1-16,-1-1 3 0,3 1 0 15,0 1-2-15,-3 4-1 16,1 1 2-16,1 3 0 0,-3 6 0 15,-3 2-4-15,-2 5 4 0,-3 0 0 0,-3 0-1 16,0 9-1-16,-4 2 4 0,0 5 1 16,0 3-1-16,0 1-2 0,0 0 1 15,0 0 2-15,-4 1-3 0,-2-2-2 16,-1 0 5-16,3 0 1 0,-2-2 0 15,2-2-2-15,0-1 0 0,4-1 1 16,0-5-4-16,0 1 0 0,0-4 1 0,8 0-1 16,7-2-12-16,-1-3-16 0,7 0-21 15,-1 0-27-15,1-8-91 16,-6-6-106-16</inkml:trace>
  <inkml:trace contextRef="#ctx0" brushRef="#br0" timeOffset="119220.81">11218 5269 15 0,'4'0'7'0,"5"0"6"0,-1-1 133 0,0-4-127 16,0 1 25-16,1 0 7 0,1 0-25 15,-2 0-2-15,3 1-1 0,-3-3-3 16,4-3 0-16,1 3-3 0,-1-5 4 16,3 0 1-16,-5-2-3 0,4 0-3 15,-5-1-3-15,-1 0 1 0,-2 1-4 16,-4 1-1-16,-2 0 1 0,0 0-1 0,-2 0-2 15,-8 3-1-15,-1 0 2 16,-3 3 0-16,0 1-4 0,-3 5-2 0,3 0 3 16,1 0-4-16,-1 10 0 15,-1 4-1-15,3 7 1 0,-3 2 4 0,7 4-2 16,0 1-2-16,4 2 1 0,4-2-2 15,0-3 0-15,12-1-1 0,3-5 1 16,3-3 2-16,3-3-1 0,6-4-2 16,0-3 0-16,1-3 1 0,4-3-13 15,-4 0 9-15,3 0-4 0,-4-8-38 0,0-1 2 16,-2-4-16-16,2-3-19 0,-4-2-2 15,-9-1-109-15</inkml:trace>
  <inkml:trace contextRef="#ctx0" brushRef="#br0" timeOffset="119718.84">11648 4821 15 0,'4'0'10'15,"-2"0"42"-15,0 0 56 0,-2 0-88 16,0 0 21-16,0 0-14 0,0 0-13 15,0 0 1-15,0 2 0 0,0 6 4 16,-2 1 4-16,0 0-6 0,0 2 0 16,0 0-2-16,2 4-5 0,-4 0 1 15,4 1-2-15,-2 0 0 0,0 3 0 16,2 1 2-16,0-3-6 0,0 4 0 15,0-3-2-15,4 2-2 0,-2 0 2 16,0 2-2-16,2-1 0 0,-4 1 1 0,2 0-1 16,-2 0 1-16,0 1-1 0,0-1 2 15,0 0-5-15,0-3 15 0,0-5-13 16,0 0 0-16,0-6-1 0,0-1-9 15,0-5 3-15,0 0-1 0,0-2 1 16,-2 0-3-16,0 0-14 0,-4-9-2 0,4-1 0 16,-4-2-1-16,0-4 15 15,-1 0 10-15,3-4 2 0,2-1-2 16,0-3 5-16,2 2 5 0,-2 2 3 15,2 4 4-15,0 7 7 0,0 1 2 0,6 6-7 16,-2 0-5-16,7 2-2 0,-3 0 8 16,2 0-1-16,1 0 1 0,1 6-6 15,1 2 0-15,3-1-6 0,-4 1-2 16,1 0 1-16,-3 0-5 0,-2 1 1 15,3-2-1-15,1 1-13 0,-1-2-14 16,-1 1-18-16,4-3-17 0,-1-3-52 16,1-1-9-16</inkml:trace>
  <inkml:trace contextRef="#ctx0" brushRef="#br0" timeOffset="120120.87">12008 5100 66 0,'0'0'86'16,"0"0"103"-16,0 0-154 0,0 5 8 15,0 3-9-15,-6 0-7 0,0 3-6 16,1 1-8-16,3 2-7 0,2 0 0 15,0-2-6-15,0-3 0 0,0 0 0 16,0-1 2-16,9-3-2 0,3-2 0 0,0-3 1 16,7 0 3-16,-2 0-3 15,1 0-2-15,-1-3-2 0,-1-2 2 16,1 0-10-16,-5 1-2 0,-2 3-5 0,-5 1 1 15,-1 0 0-15,-2 0 5 0,0 0 9 16,0 0 1-16,2 0-1 0,-2 0-1 16,0 0 4-16,2 5 1 0,-2 1-1 15,0-2-1-15,5 2 1 0,3-2 1 16,4 0 0-16,-1-4 0 0,1 0 1 0,3 0 1 15,-5 0-1-15,1-1-1 16,-3-7 0-16,0 1 6 0,-5-4 3 16,-1 1 0-16,-2-2 4 0,0-2 1 15,-2 0 0-15,0-3-5 0,0 4 3 0,0 0-2 16,-4 0-6-16,-3 1 0 0,1 0-3 15,-2 1 1-15,2 0-3 0,2 5-3 16,2 0 3-16,2 6-6 0,0 0-13 16,0 0-29-16,6 12 6 0,0 0-38 15,-4 0-95-15</inkml:trace>
  <inkml:trace contextRef="#ctx0" brushRef="#br0" timeOffset="120736.9">12512 5110 262 0,'-10'-7'89'0,"-5"0"-46"15,-1 2 11-15,1 0-18 0,-1 2-3 16,1 3-4-16,1 0-10 0,0 2-4 16,5 9-10-16,3 3-1 0,2 3 1 15,4-1-4-15,0 3-1 0,0-1-1 0,2 2 2 16,8 1 1-16,1-3-2 0,7-2-2 15,-1-6 2-15,1-1-1 16,3-2-4-16,-4-6 0 0,1-1 6 16,-5 0 0-16,3-5-3 0,-8-4 1 0,1-2-2 15,-3-2 4-15,-2-2-2 0,-4 2 1 16,0-1 0-16,0 0 2 0,-6 0-3 15,-2 2-1-15,-1-2 3 0,3 3-1 16,0 0-3-16,2 1-2 0,0 4 2 16,4 1-4-16,0 5-10 0,6 0-13 0,4 0 12 15,5 1 6-15,-1 6-8 0,1 0 2 16,-1-2 0-16,5-1 10 0,1-1 2 15,5-3 5-15,4 0 8 16,0 0 11-16,-2 0-16 0,-6-1 7 0,-1 0 3 16,-9 1-7-16,-3 0 2 0,-8 0-2 15,0 0-1-15,0 8 8 0,0 1-3 16,-2 1-5-16,-7 0 1 0,1-1 0 15,0-1-3-15,0-1-3 0,-1 2 8 16,1-3 0-16,2-2-4 0,4-1 1 0,-2-2 2 16,2 0-3-16,0-1 0 0,2 0 2 15,0-1-3-15,0-7-3 0,0 0-2 16,0-2-4-16,2 1-2 0,4-3-4 15,2 2-1-15,-6-1-1 0,4 4 7 16,-1-1 0-16,1 5 0 0,2 1 3 16,0 1-1-16,1 1 4 0,-1 0-3 15,0 0 3-15,0 0 2 0,3 0 0 16,-3 2-1-16,0 2 0 0,0 0 1 15,-1 0-1-15,1-1-8 0,-2-2-11 0,2 1 0 16,-1-1-11-16,1 0-9 0,-2-1-17 16,-4 0-31-16,0 0-55 0</inkml:trace>
  <inkml:trace contextRef="#ctx0" brushRef="#br0" timeOffset="121132.92">13064 4665 10 0,'4'0'334'15,"-4"0"-318"-15,4 8-8 0,1 9 25 16,-3 7-7-16,0 8 6 0,-2 1-7 15,0 7-3-15,0 5-2 0,0 2-6 16,-2 4-3-16,-5-2 0 0,7 0-4 16,0-7-4-16,0-5-2 0,0-9 2 15,0-4-2-15,7-5-1 0,-5-6-1 16,2-4-4-16,0-7-1 0,0-1-10 0,0-1-1 15,5 0 4-15,-1 0 0 0,2-4-1 16,0-2 7-16,1-1 4 0,-1 4 2 16,0 2 1-16,-1 0-2 0,-1 1 3 15,2 0 0-15,9 0-3 0,-2-2 2 16,7 1 2-16,-5-3-2 0,-3 4-2 0,1 0-10 15,-7 0-22-15,5 0-5 16,-5 0 3-16,7 0 8 0,-7 0 8 16,0 0 24-16,-1 2-61 0,-9-2-71 15,4 1 61-15</inkml:trace>
  <inkml:trace contextRef="#ctx0" brushRef="#br0" timeOffset="121357.93">13095 4967 182 0,'13'-7'210'15,"7"-1"-201"-15,5 0 52 0,4-1-35 16,0 0 4-16,0-3 4 0,6 3-20 15,-2 1-10-15,2 2-2 0,-4 1-2 16,-6 3-11-16,2 0-24 0,-8 0-19 16,5-1-52-16,-3-5-82 0</inkml:trace>
  <inkml:trace contextRef="#ctx0" brushRef="#br0" timeOffset="133855.65">15547 585 2 0,'-15'-6'0'0,"1"3"26"0,1 1 2 15,1 2-14-15,0 0-8 0,1 0-5 16,1 0 67-16,6 0-46 0,-2 2-18 15,2 0-4-15,-3 2 0 0,-1-1 1 16,0 0 3-16,2 1-2 0,-3 0-2 16,5 3 0-16,-2 2-1 0,0 0-8 15,2 0-40-15,-5-3-37 0</inkml:trace>
  <inkml:trace contextRef="#ctx0" brushRef="#br0" timeOffset="134810.71">15483 583 97 0,'0'-9'31'15,"0"2"26"-15,-2-1-7 0,2 2-11 16,-4-2-8-16,-1 4-10 0,1-1-3 0,0 1-1 15,-2 0-3-15,0-1-3 0,-3 1-3 16,-3-1 2-16,0 2 1 0,-7-1-4 16,0 3 2-16,-3 0 0 0,-3 1-3 15,-2 0 3-15,-4 4 3 0,0 8-6 16,-2 0 5-16,2 3-2 0,2 1-2 0,6-2 0 15,5 2-1-15,3-1-4 0,9 1-2 16,2-2 1-16,4 1-1 16,0-1-1-16,8 2-1 0,9 0 3 15,3 1 1-15,9 1-2 0,0-3 0 0,4 2 2 16,0 0-1-16,-2 0 0 0,0-1-1 15,-4 2-1-15,-2 0 1 0,-8-2-1 16,-5 0 1-16,-6-3 1 0,-6 1 0 16,0-2-1-16,0 2 1 0,-10 1 3 15,-7 0-1-15,1 0-3 0,-7-1 0 0,2 0 3 16,-3-3-1-16,3 0 4 0,2-2-3 15,3-5-1-15,3 2 0 0,1-2-2 16,4-2 1-16,1-1 1 16,3-1-2-16,4 0-1 0,0 0-3 0,2 0-9 15,9 0-9-15,9 0-7 0,3 0-10 16,4 0-32-16,-2-1-73 0,-2-6-73 15</inkml:trace>
  <inkml:trace contextRef="#ctx0" brushRef="#br0" timeOffset="135499.75">15671 779 64 0,'0'-7'40'15,"-4"2"10"-15,4 1-4 0,-2-1-12 16,0 2 0-16,2-2-3 0,0 0-4 16,-2 1-5-16,-1-1-6 0,3 3 0 15,-2-1-4-15,0 0 5 0,-2 0 1 16,0 1-4-16,2 1 0 0,0-1 1 15,-2 0 0-15,2 2-8 0,2 0 4 16,-2 0-3-16,0 0-6 0,-1 0-3 0,1 8 2 16,2 3-1-16,0 1 1 0,0 5-1 15,0 1 0-15,-4 0 2 16,4 1 2-16,-4 0-4 0,0-1 3 0,0 0 4 15,-2-1 1-15,-1-4 0 0,3-3-1 16,0-4 5-16,4-1-5 0,0-5 0 16,-2 0-1-16,2 0 6 0,0 0-1 15,0-3-2-15,8-9-7 0,7-9 1 16,3-1-3-16,7-3 0 0,0-2-1 15,8 1 2-15,-2-1-1 0,2 2-1 0,-4 4-1 16,-6 5 0-16,-2 4 1 0,-3 7-1 16,-7-1 0-16,-3 5 3 0,-4 1-2 15,0 0-2-15,-4 0 0 0,0 5 4 16,2 7 1-16,-2 1-3 0,0 5 2 15,-2 1-1-15,-6 0 2 0,0 2-1 0,1-2 3 16,-1 3 0-16,6-3-3 16,-4 1 1-16,6-3-1 0,0-1 2 15,0-1 0-15,0-2-1 0,0-3-1 16,0-2 0-16,6-2-1 0,-6-3 1 0,2 0 0 15,2-3 0-15,-2 0 0 0,2 0-1 16,1 0-5-16,-1 0-5 0,0-1-3 16,4-2-5-16,-2 2-9 0,3 1-12 15,1 0-17-15,0 0-30 0,-2-4-95 16</inkml:trace>
  <inkml:trace contextRef="#ctx0" brushRef="#br0" timeOffset="136010.76">15937 885 59 0,'-4'0'31'15,"-2"-1"38"-15,0-3-9 0,-2 3-17 16,-1-4 0-16,3 1-8 0,0-1-5 16,0 0-6-16,2 1 2 0,0-2-7 15,1 0-3-15,3 0-5 0,0-3 0 0,0 0-5 16,5-3-2-16,5 0 1 0,6-3-4 15,5 1 1-15,-2-3-5 16,6 1 4-16,-3 2 1 0,-1 1-5 16,2 2 4-16,-7 2 1 0,-1 2-2 0,-1 2 0 15,-3 4 2-15,-3 1 0 0,-4 0-4 16,0 2 0-16,-4 9 3 0,0 4 2 15,0 3-2-15,0 3-1 0,0-1 1 16,-4 2 2-16,0-1-1 0,-2-1-1 16,1-2 1-16,-1-3 5 0,6-2-3 0,-2-3-4 15,2-2 1-15,0-3 0 16,0 0-1-16,0-2-1 0,0 1-1 0,2 0-4 15,7 0-15-15,1-3-15 16,2 1-28-16,5-2-49 0,-3 0-67 0</inkml:trace>
  <inkml:trace contextRef="#ctx0" brushRef="#br0" timeOffset="136378.79">16403 829 41 0,'0'-9'96'0,"0"3"-63"0,0-2 21 15,0 0-18-15,0 0-1 0,-2 0-2 16,-5-2-7-16,1 1-5 0,-2 0 2 15,0-1-5-15,-3 2 3 0,1 0-1 16,0 5 4-16,-5 0-9 0,5 2 3 16,-1 1-6-16,3 0-2 0,0 0-1 15,-4 6-9-15,5 8 1 0,-1 2 0 16,2 5 2-16,2 2-4 0,4 0 0 15,0 1 2-15,0-2-1 0,2 1-1 0,6-3 0 16,2-2 2-16,7-8 0 0,-3-3-1 16,1-4 0-16,-1-3 2 0,-1 0 0 15,-1-5 1-15,1-6-1 0,-3-4-2 16,0-2 3-16,-4 0-1 0,-4-2-1 15,1 3 1-15,-3 0 0 0,0 3 0 16,0 0-1-16,-7 2-2 0,-3-1 2 16,4 0-2-16,2 3 3 0,0-2-5 15,4 2-8-15,0 2-7 0,0 3-12 16,6 4-12-16,6 0-5 0,3 7-5 0,-3 7-41 15,2 2-47-15</inkml:trace>
  <inkml:trace contextRef="#ctx0" brushRef="#br0" timeOffset="136670.81">16773 820 77 0,'0'-13'89'0,"-7"4"-47"0,-5-2 27 16,0 1-35-16,-7 0 3 0,-2 0 0 16,-1 3-8-16,-5 4-2 0,2 2-10 15,2 1-4-15,0 0 4 0,5 2-2 16,1 9-2-16,7 3-3 0,2 2-4 0,6 3-6 15,2 3 1-15,0 0 2 0,4 2 0 16,6-1-3-16,7-1 1 0,1-2 1 16,5-1 0-16,0-8-2 0,2-2 1 15,-3-5-2-15,1-4 4 0,-4 0-3 16,-7-5 2-16,2-6 1 0,-5-2 3 0,-3-3-5 15,-4 2 1-15,-2-2 2 16,0-1-3-16,0 1 0 0,-2 3-1 16,-4-1 0-16,6 3-4 0,0 2-13 15,0 1-23-15,0 4-11 0,4 1-34 0,6 3-77 16</inkml:trace>
  <inkml:trace contextRef="#ctx0" brushRef="#br0" timeOffset="137799.87">16893 969 149 0,'0'0'78'0,"0"-4"-69"16,0-1 25-16,6 0-20 0,-2-5 16 16,4-1 4-16,2-3-9 0,3-3-7 0,1-2-6 15,-1-3 0-15,1-2-1 0,-1-6 5 16,3 0 0-16,-1-5 2 0,-1-1 2 15,1 0-2-15,-7-3-9 0,2 0 1 16,-4 0-6-16,1-4-1 0,-3-1-3 16,0 0-1-16,-2 3 3 0,-2 5-1 0,0 10-3 15,0 7 2-15,-2 10 2 0,-2 5 0 16,0 4-3-16,-3 2-3 0,-1 14 2 15,-2 7 3-15,-5 6-1 16,7 7 0-16,-6 5 1 0,1 3-1 0,5 8 0 16,0 0 0-16,6 5 1 0,-1-1-1 15,3-4-1-15,5-8 1 0,7-7 1 16,7-10-1-16,1-7-1 0,3-6 2 15,-4-7 2-15,-3-6 0 0,-3-1-2 16,1-6 3-16,-2-11 4 0,3-6-4 0,1-3-2 16,-5-6-1-16,-1 1 3 0,-4-2-2 15,3 0 1-15,-5-1 0 0,0-2 0 16,2 1-1-16,-2-3-1 0,4 4-1 15,-1 2 0-15,1 6 0 16,-4 8-1-16,2 6 1 0,-6 6 1 0,4 5 0 16,-2 1-3-16,1 0-1 0,1 13 3 15,-2 3 0-15,0 6 0 0,-2 4 0 16,0 3 1-16,4 4 0 0,-4 4-1 15,4 2 0-15,-4 4 1 0,0-1 0 16,0-1-2-16,2-2 1 0,-2-3 1 0,0-3-2 16,0-4 2-16,0-8 3 0,-2-4 2 15,-4-3-4-15,4-7 0 16,2 0 1-16,-2-6 0 0,2-1 1 0,0 0-3 15,0 0 6-15,2-10 0 0,6-7-8 16,7-3-1-16,-1-1 0 0,5 3 0 16,-1-1-5-16,1 4 1 0,-3 4-3 15,1 3-2-15,-5 4 5 0,3 4 1 16,-5 0 2-16,-2 0-2 0,1 7-1 15,-3 0 1-15,4 0 3 0,1-3 2 0,3-1-1 16,3-3 1-16,-1 0 0 0,5 0 1 16,-5-9-1-16,-1-1 0 0,-3 0 0 15,-2-6 2-15,-3 1 1 16,-1-1-3-16,-4-2 1 0,-2 2 0 0,0 3 0 15,-6 3-1-15,-5 4 0 0,1 5-1 16,-4 1 2-16,-3 0-1 0,5 8-1 16,-1 7 0-16,5 5 0 0,2 2-2 15,6 5 2-15,0 0 1 0,0 2-1 16,4-2 0-16,12 0-4 0,9-1 0 0,6-5 1 15,9-3 5-15,1-8-3 0,-2-7 3 16,-2-3 1-16,1-1-3 0,-5-11 1 16,2-8 2-16,-2-1-2 0,-4-1 0 15,-4 1 1-15,-15 1 1 0,-4 0 0 16,-6 2 0-16,0 0-3 0,0 4 4 15,-8 2-2-15,-9 4-3 0,-1 3 2 16,-1 5 0-16,1 0-1 0,-1 0 0 16,4 13 1-16,5 4 2 0,-2 4-1 15,3 3-1-15,5-1 2 0,2 0 3 0,2-2-3 16,4-5 0-16,5-2 0 0,7-9 2 15,-1-3 0-15,5-2-2 0,3-7 2 16,4-14-1-16,4-10 0 0,8-8-4 16,-2-3 2-16,3-5 0 0,-7 3 0 15,-8-4-2-15,-5-2 2 0,-3 0 0 16,-7 0-1-16,0-1 0 0,-1-3-3 15,-3 1-6-15,-4-2-4 0,-2 7 1 16,0 10 11-16,-2 14 2 0,-10 18 17 16,-3 8-6-16,1 24-12 0,-5 11 0 15,-4 9 0-15,3 6 0 0,-1 5 0 0,8 5 1 16,5 6-1-16,8 6-1 0,4 1-15 15,9 1-30-15,12-9-46 0,1-14 25 16,8-12-102-16</inkml:trace>
  <inkml:trace contextRef="#ctx0" brushRef="#br0" timeOffset="138263.9">16944 545 170 0,'0'-7'70'16,"0"0"-3"-16,4 0-11 0,15 1-21 16,2-2 4-16,8 1-8 0,8 1-7 15,6-2-3-15,5 3-2 0,5 0-9 16,3 4-6-16,-4 1-4 0,0 0 1 15,-9 8-15-15,-2 3-43 0,-8 0-64 0,-14-4-195 16</inkml:trace>
  <inkml:trace contextRef="#ctx0" brushRef="#br0" timeOffset="139339.96">15646 1306 9 0,'0'-9'52'0,"0"1"2"0,2-1 9 16,0 1-9-16,-2 1-5 0,0-2-9 0,0 1-8 15,0 3-4-15,0-1-4 16,-6 3-7-16,-2 0-1 0,-1 1-5 15,-5 2 2-15,2 0-8 0,-7 0 6 16,0 0-1-16,1 0 2 0,-3 5 0 0,0 5-3 16,1 2 2-16,5 2-4 0,3 1-4 15,4 0-1-15,6 0 0 0,2 0-4 16,0 2 4-16,8-2-3 0,6 3 2 15,5-1-1-15,2 0 0 0,-3 0 0 16,7-1-1-16,0 3 1 0,2-4 0 0,-3-1 0 16,-1-3 1-16,-2 1 0 0,-5-2-2 15,-7-1 1-15,-3-3 0 16,-4 2 0-16,-2-2 0 0,0 2 1 15,-12 1 3-15,-3 1-4 0,1 1 1 0,-3 0-1 16,0-2 1-16,7 0 1 0,-4-3-2 16,5-1-2-16,3-2 1 0,2-2-6 15,4 3-5-15,0-4-18 0,2 0-5 16,6 0-11-16,7 0-29 0,-1 0-65 15,-1-7-51-15</inkml:trace>
  <inkml:trace contextRef="#ctx0" brushRef="#br0" timeOffset="139577.97">15969 1385 136 0,'0'-4'49'0,"0"3"1"0,0 1 4 15,0 0-36-15,0 0 10 0,0 0 8 16,-5 5-19-16,-1 4-4 0,0 1-4 0,-2 4 2 15,1-1-1-15,3 2 2 0,0 0 2 16,2 3-4-16,2-3-4 0,0 0 2 16,6-2-7-16,7-2-1 0,7-1-2 15,3-5-2-15,2-1-16 0,0-4-7 16,6 0-9-16,0 0-29 0,2-10-27 15,-2-3-54-15</inkml:trace>
  <inkml:trace contextRef="#ctx0" brushRef="#br0" timeOffset="140000">16301 1390 71 0,'-10'-10'56'0,"0"3"1"16,-7 4 16-16,1-1-35 0,-3 4-3 0,-4 0 0 15,3 5-6-15,-1 6-7 0,2 4 1 16,3 2-9-16,5 1-5 0,3 4-4 16,6-3-1-16,2 1-4 15,0-4 1-15,8-1 0 0,7-6-2 0,1-3 1 16,5-4 0-16,6-2 1 0,0 0 0 15,2-13-2-15,0-1 1 0,-2 0 3 16,-9-2-3-16,-1 3-2 0,-9 0 4 16,-6 3 0-16,2 3 0 0,-4 0-1 15,0 3 0-15,0 1 4 0,0 2-3 0,-6 1-2 16,4 0 2-16,2 0-2 0,0 8-2 15,0 4 0-15,0 3 2 0,4 3 0 16,4-1 0-16,1 5-2 0,1 2 1 16,4 0 1-16,1 1-2 0,-1-1 1 15,-3-2 2-15,-3-2 0 0,-4-4-1 16,-4 0 0-16,0-2 1 0,-4-2 1 15,-6 0-1-15,-3-1 0 0,-1-3 2 16,1 0 1-16,-3-4 8 0,1 1 0 16,3-4 2-16,-1 0-3 0,1-1 1 0,2 0-7 15,-1 0 1-15,-1 0-2 0,6 0-1 16,2 0-3-16,0-2 1 0,4 2 0 15,0 0-4-15,0 0-5 0,0 0-18 16,0 0-7-16,6 0-5 0,8 0-28 16,-1 0-61-16,1-10-107 0</inkml:trace>
  <inkml:trace contextRef="#ctx0" brushRef="#br0" timeOffset="140417.03">16661 1307 255 0,'0'-7'19'0,"0"4"56"16,0 1-37-16,0 2-3 0,0 0-7 0,0 0-20 16,0 9-1-16,0 5 8 15,0 6 1-15,0-1-4 0,0 1-1 16,-4 0-1-16,0-2 0 0,2-1-3 15,0-5 3-15,2-2-5 0,0-4-3 0,0 0-1 16,8-4 1-16,4-2 2 0,3 0-3 16,3-2 1-16,7-8 0 0,-4-1 0 15,4 1-3-15,-9 3-1 0,-3 3 2 16,-5 2-1-16,-2 2-1 0,-6 0 2 15,0 0-1-15,0 0 1 0,0 0-1 16,0 7 2-16,-4 4-1 0,-4 2 3 0,3 2-2 16,3 1 1-16,0 1-1 15,2 0 6-15,0 1 7 0,0-2-12 16,0-1 1-16,0 0 0 0,0-2-3 15,4 1-1-15,3-5 0 0,-1-3-4 0,2 0-10 16,5-2-5-16,3-3-5 0,9-1 8 16,2 0-2-16,0-1-42 0,2-6 15 15,-3-1 0-15,1-1-33 0,0-1 6 16,-8 0-40-16</inkml:trace>
  <inkml:trace contextRef="#ctx0" brushRef="#br0" timeOffset="141008.06">17167 1462 11 0,'0'-5'30'16,"0"-1"6"-16,0 1 5 0,0 0 4 16,0 0-3-16,0 1-2 0,0 0-4 15,-6-1-3-15,2 2 0 0,-4 0-2 16,2 0-1-16,-7 1-2 0,1 0 0 0,-1 2-5 15,-3 0-1-15,-1 0 5 0,-3 9-5 16,-1 7-5-16,0 6 0 0,1 0-1 16,3 3-3-16,7-3-4 15,6 0-4-15,4-5-5 0,0 0 2 0,10-4-3 16,9-4 2-16,3-3 1 0,5-6 0 15,4 0-2-15,2-1-3 0,7-11 0 16,-5-2 4-16,0-1-17 0,-10 4 6 16,-7 2-2-16,-9 3 0 0,-1 2 4 15,-8 3 5-15,0 0 0 0,0 1 1 0,0 0 2 16,0 0 0-16,0 0 2 0,0 1-7 15,0 6 3-15,-2 1 0 0,2-1 3 16,0-2-1-16,0 0-2 0,0 1 1 16,0-3 1-16,2 1 0 0,6-4-2 15,4 0 4-15,3 0-1 0,8-13 1 16,6-3-2-16,4-4 1 0,2-4-1 15,-4-2 1-15,-2-2-2 0,-2-4 2 16,-7 2 1-16,-3-3-1 0,-5-1 0 16,-3-1 1-16,-7-3-4 0,2 0 4 0,-2-2-2 15,-2 0-1-15,0 3 1 0,0 6 0 16,0 10-1-16,-2 8 1 0,-2 12 2 15,-5 1-1-15,1 6-4 0,-2 14 3 16,-3 7 4-16,1 9 0 0,-3 3 0 16,1 5 0-16,0 5 6 0,5 2-3 15,1 0-1-15,6-1-5 0,2-4 0 16,10-3-1-16,9-4 0 0,14-6-1 15,4-4 3-15,11-5-7 0,3-9-20 16,3-3-16-16,4-7-33 0,-6-5-78 16,-5 0-134-16</inkml:trace>
  <inkml:trace contextRef="#ctx0" brushRef="#br0" timeOffset="142425.14">15940 1263 58 0,'-3'0'85'0,"3"0"61"15,-4-2-79-15,4 1-18 0,0 1-20 0,0 0-17 16,0 0-13-16,4 0 2 16,11 7-1-16,2 2-10 0,3-2-45 0,1-3-128 15</inkml:trace>
  <inkml:trace contextRef="#ctx0" brushRef="#br0" timeOffset="165634.47">2259 9192 9 0,'0'0'1'0,"-2"0"6"15,2 0-2-15,-6 0 97 0,4 0-45 0,-2 0-20 16,0 0 0-16,2 0-15 0,-2-2-4 16,1 0-1-16,-3-1-2 0,4 3-1 15,-2-1 2-15,0 0-1 0,4-1-3 16,-2 0-4-16,0-1 1 0,-2 1 3 15,4 0-4-15,-4 0 0 0,-1 1 1 16,3 0-3-16,2-1 2 0,-2 1-2 16,0 1 3-16,0-1-3 0,0-1 2 15,0 1-3-15,0 0 1 0,2 0-2 16,-2 1 3-16,0 0-3 0,2 0-2 15,0 0 2-15,0 0-2 0,0 0-2 0,0-1-2 16,8 0 2-16,11-1 1 0,5-2-1 16,3 0 2-16,11-1 0 0,5-1-1 15,9 1-3-15,8-3 3 0,4 1-1 16,6 0 1-16,0 0 0 0,5 1 2 15,-1-1 0-15,-2 1-3 0,-3-1 0 16,-1 0 2-16,-6-1-1 0,-4-1 0 16,2 1-2-16,-9 1 1 0,-3 1 3 15,-7 1-3-15,-16 2-1 0,-4 3 2 16,-9-1 0-16,-4 1-2 0,-1 0 2 0,-3 0 0 15,0 0 4-15,0 0-4 0,4 0 0 16,-6 0 1-16,7 0 1 0,-3 0-5 16,-2 0 2-16,4 0 2 0,-2 0 2 15,-1 0-3-15,-3 0-1 0,0 0 1 16,-2 0 2-16,0 0-2 0,0 0-1 15,0 0 1-15,0 0-1 0,-2 2-10 16,-5 1-9-16,-1 1-12 0,0 3-11 16,4-2-45-16,-2-2-111 0</inkml:trace>
  <inkml:trace contextRef="#ctx0" brushRef="#br0" timeOffset="167202.56">3407 9070 7 0,'-2'0'30'0,"-1"-8"60"0,3-3 36 16,0 0-89-16,-2-3 19 0,2 0-14 16,0-5-9-16,-2-1-8 0,-2-4-4 0,4-2-1 15,-4-4-1-15,0-5-7 0,2-4-10 16,-4-4 4-16,-1-3-3 15,-1-2-1-15,0-1-3 0,-2-2 2 16,-1 0-1-16,3 1 1 0,0-1-1 0,-1 2 0 16,3 4 1-16,0 4-1 0,0 8 0 15,-2 8 2-15,6 5 3 0,-3 4 0 16,3 5-1-16,2 2 4 0,-2 3-4 15,2 1-1-15,0 0-2 0,0 4-1 16,0-1 0-16,0 2-2 0,0 0 0 16,0 0-1-16,2 0 3 0,-2 0 0 0,0 0-1 15,0 0-1-15,0 0 0 0,0 0 0 16,0 0 2-16,0 0 1 15,0 0 3-15,0 0-4 0,0 0-3 16,0 0 2-16,0 0 1 0,0 0 0 0,0 0-1 16,0 0 1-16,0 2 1 0,0-2-1 15,4 1-1-15,-4 0 2 0,3-1 0 16,-1 1-2-16,-2 0 0 0,2 1 2 15,0-2 0-15,2 1 1 0,-4-1-4 16,4 2 2-16,-2-1 3 0,0 0-4 0,2 0 1 16,2-1 1-16,3 2 0 0,1-1-2 15,2-1 1-15,3 0 1 0,1 0-1 16,5 0 0-16,2 0-1 15,4 0 3-15,2 0-2 0,-2 1 0 0,8 0-1 16,2-1 2-16,6 0 0 0,-1 0-1 16,5 0-1-16,-1 0 1 0,3 0 1 15,3-1-1-15,8-7-1 0,8-2 4 16,2-4-1-16,9 2-2 0,-3-1-1 15,3 1 2-15,-11 3 0 0,-2 1-1 0,-4 3 0 16,-10 1 1-16,6 2-1 0,-11 1 0 16,-1 1-1-16,-7 0 2 0,-2 0-1 15,1 0 0-15,-3 0 0 0,0 0 0 16,0 0 1-16,-4 2-2 0,-2-1 1 15,-6-1 2-15,-5 1-2 0,-7-1 0 16,-5 1-1-16,-4-1 1 0,0 0 1 16,-2 0-2-16,0 0 2 0,0 0 4 15,0 0 0-15,-2 0-5 0,-6 0-2 16,1 0 3-16,1 0-1 0,2 0-1 0,0 0 0 15,0 0 0-15,4 0-1 0,0 0 3 16,0 0-3-16,0 2 2 0,0 0-1 16,0 1-1-16,0-2 2 0,0 3 1 15,0-3 0-15,0 3-2 0,-2-2 1 16,0 2 1-16,2 1-1 0,-4-1 0 15,4 3-1-15,0-2 2 0,-2 1-1 16,-3 0-1-16,3 2 1 0,2 2 0 16,-2 1 0-16,-2 3-1 0,0 3 0 15,0 2 2-15,2 6 1 0,0 4-4 0,2 8 1 16,0 3 1-16,0 7 1 0,0 1-2 15,6 4 1-15,6-1 2 0,-3 0 0 16,-1 2-3-16,0-6 2 0,0-1 1 16,-3-2 2-16,-1-6-2 0,0 1 3 15,-2-6 6-15,-2-5-9 0,0-6 0 16,0-3-3-16,0-3 5 0,0-4 0 15,0-4-2-15,-4-1 0 0,4-4-1 16,0-2 4-16,0 0-3 0,0-1 3 16,-2 0-5-16,2 1 5 0,0-1-4 15,0 0 1-15,0 0 2 0,0 0-1 0,0 0 1 16,0 0-4-16,0 0 2 0,0 0-2 15,0 0-2-15,0 0 0 0,0 0 0 16,0 0-2-16,0 0-7 0,0 0 3 16,0 0 0-16,0 0 4 0,0 0-2 15,0 0 5-15,0 0 0 0,0 0 3 0,0 0 0 16,0 0-3-16,0 0 4 15,0 0-1-15,0 0-3 0,0 0 0 16,2 0 1-16,0 0-1 0,0 0-1 16,-2 0 2-16,2-1 1 0,-2 0 0 0,0-1-2 15,2-1 1-15,0 2 1 0,-2-2 0 16,4 3-2-16,-2-2-1 0,2 2 1 15,3-1 1-15,1-1 2 0,4 2-3 16,5 0 1-16,4 0 1 0,-3 0-2 16,13 0 0-16,4 0 2 0,5 0-2 0,9 0 6 15,3 1-5-15,6 2 1 0,4 0-1 16,6 1 1-16,8-3-1 15,5 0 5-15,2-1 0 0,-1 0-2 16,-1 0 3-16,-2 0-1 0,-3 0 2 0,-10 0-2 16,-8 1 3-16,-8 0-3 0,-7-1 3 15,-6 0-6-15,-6 0 3 0,-2 0 1 16,-6 0 3-16,-6 0-5 0,-9 0-4 15,-4 0 5-15,-4 0-1 0,0 0 5 16,0 0 0-16,0-3-3 0,0 0-4 0,0 1-1 16,0 0 0-16,0 2-2 0,0 0 1 15,0 0-2-15,0 0-1 16,0 0-2-16,0 0 1 0,0 0 0 15,0 0-1-15,0 2-7 0,0 2-1 0,0-1-9 16,0 2 1-16,0 2-7 0,-4 0-27 16,2-3-31-16,-4-4-160 0</inkml:trace>
  <inkml:trace contextRef="#ctx0" brushRef="#br0" timeOffset="169197.67">8711 7797 8 0,'-4'0'1'0,"0"0"-2"16</inkml:trace>
  <inkml:trace contextRef="#ctx0" brushRef="#br0" timeOffset="169633.7">8630 7770 20 0,'2'-1'17'16,"0"-3"89"-16,-2-1 18 0,0 1-86 16,0 1 18-16,0 1-9 0,0 2-13 15,0 0-12-15,0 0-2 16,0 0-14-16,0 7-4 0,0 6 3 0,-4 3 5 15,2 4-4-15,0 0 1 0,0-1-1 16,2 4 2-16,0-1 1 0,0 0-4 16,0 0 4-16,0 0-1 0,0-3-3 15,0-1-2-15,0 0 0 0,0-2-2 16,0 0 2-16,0-3-3 0,0 1 1 0,0-5 0 15,0 1 0-15,0-3-4 0,0-1-7 16,0-1 1-16,0-1-7 0,2 0 4 16,4-2-7-16,0 0 0 0,3-2-8 15,-1 0-15-15,4-1-41 0,-3-9-92 16</inkml:trace>
  <inkml:trace contextRef="#ctx0" brushRef="#br0" timeOffset="170484.75">8638 7757 25 0,'-4'0'54'15,"4"0"-1"-15,0-1 18 0,0-3-20 16,0 2-10-16,0 0-1 0,0 0-12 16,0 2-10-16,0-1-7 0,2-1-1 15,11 0 3-15,3 0 2 0,3 0-3 16,8 1-1-16,6-3 4 0,4 1-2 15,11 0-2-15,5-2 3 0,9 0-6 16,7 0-3-16,5-2 1 0,0 1 3 16,1 1-2-16,-3-1-3 0,1 0-5 0,-5 2 1 15,-6 0 3-15,-4-1-1 0,-7 1-2 16,-5 0 0-16,-9-1 1 15,-6 1 0-15,-4-1-1 0,-11 1 0 0,-5 2 2 16,-5-3 2-16,-6 2 0 0,0 0 3 16,0-2 2-16,0 1-3 0,0-2 0 0,0 3 3 15,-6 0-3-15,4 3-2 16,-2 0-3-16,-1 0-2 0,5 0 2 15,-8 0-1-15,8 0-2 0,-4 4 0 16,0 1 3-16,4-1-1 0,-2 2-1 0,0-2 1 16,-2 4 0-16,2 1 1 0,0 0-2 15,2 3 0-15,0 1 2 0,0 2-1 16,0 2-1-16,0 2 1 0,0 6 1 15,-5 2-1-15,1 3 0 0,-2 1 0 16,4 2 1-16,2-1 0 0,0 1-2 0,0-3 0 16,2-3 3-16,8-3-2 15,1-3-1-15,-3-4 0 0,2-3 3 16,-3-3-1-16,1-3-2 0,-2-1 2 15,-4-4 0-15,0 0 0 0,0-2-2 0,2 1 1 16,-2-1 0-16,0 0 1 0,1-1 1 16,-1 0 1-16,-2 0 3 0,0 0 0 15,0 0-4-15,-2-3-1 0,-3-2 2 16,-3 0-1-16,0-1-2 0,-5 1 0 15,-3-2 0-15,-3 1 0 0,-5-2-1 0,-5 2 1 16,-7-1 0-16,-5 0 0 0,-9 1-1 16,-7 0 0-16,-10 1 0 0,-7 2 0 15,-11 2-1-15,-2 1 2 16,-3 0-1-16,3 0 2 0,6 0-1 0,11 0 0 15,18 1 1-15,21 1 2 0,17-2 0 16,7 0-4-16,7 2 1 0,0 4-6 16,7 3 2-16,13 1-11 0,15 4-23 15,13-6-40-15,2-7-100 0</inkml:trace>
  <inkml:trace contextRef="#ctx0" brushRef="#br0" timeOffset="171410.8">9899 7878 12 0,'5'0'25'0,"-3"0"-9"0,0 0 93 16,0 0-17-16,-2 0-53 0,2-2 13 16,0 0-16-16,2-1-7 0,2 1-10 0,3-2-6 15,1 2 7-15,2-1-6 0,9 2 2 16,4 0-2-16,6 1-1 0,8 0 3 15,9 0-6-15,12 0-2 0,12 0 1 16,8 0 1-16,13 0-3 0,3 0-4 16,1 0-1-16,-4-1 0 0,0-3-1 0,2-3 0 15,6-2 16-15,0-2-5 16,-1 0-9-16,-7 2-2 0,-17 0 1 15,-12-1-3-15,-14 2 3 0,-15-1-1 16,-10 3 1-16,-11 2 1 0,-12 2 1 0,-2-1 9 16,0 0-3-16,-12 1-7 0,-5 2-3 15,-3 0 0-15,5 0 0 0,1 1 0 16,1 4-2-16,7-1-1 0,0 0 2 15,2 1 1-15,0-2-3 0,4 1-1 16,0 0-2-16,0 0 1 0,0-1 0 16,0-1 1-16,0 1-2 0,0-2 7 0,0 0-3 15,0 0-1-15,0 0 2 16,0-1 0-16,0 1-1 0,0-1 0 15,0 0 2-15,2 0 0 0,-2 0 0 16,0 1-1-16,0-1 2 0,0 0 1 0,0 0-2 16,0 0 0-16,0 0 1 0,0 0-1 15,0 2-1-15,0 4-2 0,0 2 4 16,2 5 3-16,0 1-3 0,0 5-1 15,-2 2 1-15,2 5 1 0,-2 6-1 16,0 4-1-16,-2 4 12 0,-8 0-10 0,1 0-2 16,5-4 0-16,-2 1 1 0,0-4 1 15,0-2-3-15,2-6 1 16,1-6 1-16,3-5 0 0,0-4-2 15,0-3-1-15,0-3 1 0,9-2-3 0,3-2-4 16,5 0-7-16,1 0-15 0,1-5-15 16,4-1-22-16,-7-2-25 0,-1-1-138 15</inkml:trace>
  <inkml:trace contextRef="#ctx0" brushRef="#br0" timeOffset="171921.83">10604 8343 83 0,'-6'0'60'16,"2"0"-12"-16,-2 0 32 0,4 0-28 16,0-2-6-16,2-1 0 0,0 1-17 15,0 1-1-15,0-3-9 0,4 2-15 0,12-2 2 16,5-1 5-16,10 1-2 0,6-1 2 15,17 0-5-15,6-1 2 0,12 0 4 16,9-2 0-16,2 0 1 0,5 0-11 16,1 0 2-16,-4 2-3 0,-2-1 1 15,10 1-2-15,2-3 16 0,2 0 1 16,-6 2-15-16,-19-2-1 0,-12 3 1 15,-14-1 1-15,-7 1-1 0,-8 0 1 16,-6 1 0-16,-9 2 1 0,-7 1-2 16,-7 2 0-16,-2 0 10 0,0 0-3 15,0 0-8-15,-6 0-5 0,-3 5-3 0,-1 4-6 16,0 4-18-16,-1 0-15 0,3 0-29 15,-2-2-47-15,-1-2-161 0</inkml:trace>
  <inkml:trace contextRef="#ctx0" brushRef="#br0" timeOffset="172405.86">10898 8652 26 0,'-8'0'101'0,"-1"0"-85"16,3 0 51-16,-2 0-18 0,-2 0-2 15,5 0 0-15,-1 0-12 0,4 0-2 16,2 0-7-16,0 0-18 0,6 0-1 0,9-1 17 16,8-2 0-16,12 0-6 0,8-2-1 15,19-4 3-15,17-2-3 16,14-4-3-16,12-2-6 0,3 2-4 15,-3-3-3-15,5 2-1 0,-7-1 3 0,-2 3 1 16,-8 1-4-16,-18 1 0 0,-11 4 2 16,-25 0-1-16,-14 4 0 0,-11 3 0 15,-12 0 1-15,-2 1 5 0,-2 0 3 16,-10 0-11-16,-5 0-4 0,1 1 2 15,1 6-11-15,3 3-8 0,4 2-28 0,-1-1-28 16,3 2-61-16,-2-7-183 0</inkml:trace>
  <inkml:trace contextRef="#ctx0" brushRef="#br0" timeOffset="172961.89">11611 8614 270 0,'0'-5'40'0,"0"1"6"0,2 3 5 16,-2 1-24-16,0 0 13 0,2 0-19 0,2 2-10 15,2 12 5-15,1 4-3 16,-3 4-3-16,4 5 2 0,-4 5-4 0,2 4-2 16,-1 4 20-16,-1 5-8 15,0 7-11-15,-2 5-8 0,-2 0 18 0,0-1 19 16,0-3-29-16,0-6-3 0,-4-2-1 15,-5-1 2-15,1-8-2 0,-2-9-4 16,2-6 2-16,1-10 1 0,5-6-2 16,0-2-1-16,2-3 3 0,-2 0 3 15,2 0 2-15,-2 0-8 0,0 0 5 0,2 0 0 16,0-4-3-16,-2 4-1 0,2 0 1 15,0 0 0-15,0 0-4 0,-2 0 2 16,2 0 0-16,0 0 0 16,0 0-3-16,0 0 2 0,0 0 3 0,-2 0 0 15,2 0-2-15,0 0 0 0,0 0 3 16,0 0-3-16,0 0 1 0,0 0 0 15,0 0-4-15,0 0-3 0,0 0-14 16,0 0-5-16,4 6-11 0,4-1-19 16,-4 1-35-16,1-4-82 0</inkml:trace>
  <inkml:trace contextRef="#ctx0" brushRef="#br0" timeOffset="174345.97">9128 9389 150 0,'5'-4'74'0,"-3"0"-41"0,6-2 36 0,0 2-34 15,2 1-2-15,3 0 0 16,-1 1-13-16,3 2-2 0,3 0-7 16,7 0 0-16,2 0-3 0,6 0 5 15,2 0 9-15,2 0-17 0,3 0 2 0,3 1 1 16,5-1 1-16,3 0-5 0,9 0 1 16,4 0-1-16,5-2-5 0,1-1 2 15,-2-1-1-15,7-3 2 0,-1 3 0 16,2-2-2-16,1 1 0 0,-5 0 1 15,-4 1-1-15,-1 0 0 0,-7 1 0 16,0 0 1-16,-5 1 1 0,1 2-4 0,-2 0 3 16,4 0-1-16,-4 0 2 15,1 0-3-15,-1-2 1 0,0 2 1 16,2 0 0-16,-1 0-2 0,5 0 1 15,0 3 0-15,0 3 1 0,0-2-1 0,4 0-1 16,0-2 3-16,7 0-2 0,-1-1 1 16,2-1 0-16,1 0 3 0,1 0-1 15,-2 0-3-15,-1 0 2 0,-3-3-1 16,-4 0-1-16,-2-1 1 0,0 2-1 15,-4-1 2-15,2 1-2 0,-6 0-1 0,1 2 1 16,1 0 1-16,-4 0-1 0,0 0 0 16,-1 0-1-16,1 4 2 15,-2-1-3-15,1-1 4 0,-3 2-2 16,1-2 0-16,-5 1-2 0,-1-1 2 0,1-2 2 15,-1 0-4-15,-2 0 3 0,1 0-2 16,-5 0 1-16,2 0 1 0,-8-1 0 16,0 0-2-16,-6 1 0 0,-8 0 2 15,-9 0-1-15,-6 0 1 0,-2 0-3 16,0 0 2-16,0 0 0 0,0 0 0 0,0 0-6 15,0 0 6-15,4 0 0 0,0 0 0 16,0 0 0-16,5 1 0 0,-1-1 0 16,0 0-1-16,4 0 1 15,-3-1 1-15,-1-3-1 0,-4 4 0 0,2-1 0 16,-6 0 4-16,0 1-4 0,0 0 1 15,0 0 0-15,0 0 0 0,0-1-1 16,0 1-1-16,9-1 1 0,-1 1 2 16,2-1-4-16,3 1 4 0,9 0-3 15,11-2 0-15,13 0 7 0,8-3-5 0,4 3-1 16,1-1 1-16,3 2 1 0,-2-1-3 15,-2 0 1-15,-2 0 1 0,-4-1 0 16,-3 1-2-16,-1-1 2 0,-5 1 0 16,1-1 0-16,-1 2-3 0,1 0 3 15,-1 0 0-15,-2 0 0 0,1-2-2 16,1 3 0-16,1 0 2 0,1-1-1 15,0 1-2-15,5 0-4 0,10 0-5 16,0 0-10-16,12 0-15 0,3 0-5 16,7-1-22-16,1 0-27 0,0-1-55 0,-5-2-14 15</inkml:trace>
  <inkml:trace contextRef="#ctx0" brushRef="#br0" timeOffset="175414.03">11644 7660 84 0,'-6'0'65'15,"4"0"-12"-15,-2 0 5 0,0-3-21 16,-1 1-4-16,1 1-3 0,0 0 0 16,0-1 1-16,0 1-5 15,2 1-4-15,0 0 4 0,2 0-6 0,0 0-3 16,0-1-4-16,6-2-11 0,15-2 0 15,10 0 4-15,8-1-2 0,11-2 2 16,9 3-4-16,16-3 1 0,12 0 11 16,10 0-6-16,6-3-2 0,7 1-1 15,-5 2 1-15,-6 1-6 0,-12 3 2 0,-14 0-1 16,-11 1-1-16,-2-1 2 0,-7-1-1 15,-5 3 0-15,-7 0-2 0,-12 2 2 16,-10 0-1-16,-9 0 0 0,-8 0 0 16,-2 0 1-16,0 0 3 0,0 0-3 15,0 0 0-15,0 0-1 0,0 0 2 16,0 0-3-16,0 2 0 0,0 2 0 15,0 4-8-15,-2 3-20 0,-2 0-25 16,-2 1-45-16,0-7-177 0</inkml:trace>
  <inkml:trace contextRef="#ctx0" brushRef="#br0" timeOffset="191823.97">7696 7066 28 0,'0'-2'17'0,"0"0"-14"16,-2 0 39-16,-2-4 75 0,2 3-82 0,-3 0 16 15,3-1-16-15,-2 1-4 0,2 1-2 16,-2 0-9-16,0-1-2 0,0 3-2 15,2-2 4-15,-7 0-4 16,5 2-3-16,-2-2-2 0,2 2-2 0,0 0-1 16,2 0-1-16,2 0-1 0,0 0-1 15,-4 0-6-15,4 0 1 0,0 7 2 16,0-1-1-16,0 2-2 0,0 2 1 15,-2 0 1-15,2 3 0 0,0-2-1 16,-2 3 0-16,-1-1 2 0,1 2 0 0,0 1-2 16,2-1 0-16,-2 0 0 0,2-1 1 15,0 1-1-15,-2-3 1 0,2 1 0 16,0-1 0-16,0 0-2 0,-4 1 2 15,2-2 0-15,-2-1 5 0,2-4-5 16,2 0-4-16,0-2 1 0,0-1-8 16,0 0-12-16,4-2-17 0,2 0-14 15,2-1-17-15,1 0-77 0</inkml:trace>
  <inkml:trace contextRef="#ctx0" brushRef="#br0" timeOffset="192236.99">7857 7096 162 0,'0'-3'53'15,"0"3"27"-15,2 0-29 0,-2 0-31 16,0 0-11-16,4 3 3 0,-2 7 2 15,0 4-7-15,-2 0 0 0,0 0 3 0,0-1-1 16,0 1 3-16,-4-3 1 0,0 0-4 16,2-3 3-16,2 0 7 0,0-2-7 15,0-3-7-15,6-2-3 0,5-1 5 16,5 0-3-16,5-5-1 0,4-5 0 15,6-4-2-15,2 0 0 0,0 1 1 16,0 0-2-16,-10 3 0 0,-5 3-1 16,-5 4 2-16,-7 0-1 0,-6 3-1 15,0 0-1-15,0 0 2 0,0 4 1 16,-8 5 1-16,-1 3-2 0,-3 0 2 0,6 2 0 15,-3 0-4-15,3-2 2 0,2 1 2 16,-2-2-2-16,2 1-1 0,0-2 0 16,4 0 1-16,0-3-2 0,6-1-11 15,4-2-13-15,1-2-4 0,5-1-7 16,3-1-20-16,3 0 34 0,1-1-132 0</inkml:trace>
  <inkml:trace contextRef="#ctx0" brushRef="#br0" timeOffset="192961.03">8368 7110 132 0,'0'-14'52'0,"0"0"40"0,-4 2-21 15,-7 0-26-15,-1 3 0 0,-5 2-9 0,1 4-6 16,-3 2-2-16,1 1-11 0,-3 0 1 15,4 10-5-15,1 4-2 16,3 4-4-16,5 3-1 0,2 2-1 16,4 1-5-16,2 0 0 0,0-2 1 0,6 0-1 15,2-3-2-15,5-3-8 0,1-3-4 16,9-3-3-16,0-2-7 0,8-5-7 15,4-2 4-15,-2-1 9 0,2 0-39 16,0 0-2-16,-4-8-21 0,-2-3 0 16,-2-1 6-16,-6 1 42 0,-9-3 26 0,-4 3 14 15,1-1 24-15,-7 2 22 0,0 0 10 16,-2 1-8-16,0 0 0 0,0 1-12 15,0 2-7-15,0 0-9 16,0 3-4-16,0 1-4 0,0 1-1 16,0 1-7-16,0 0-7 0,0 0-5 0,-2 2 1 15,0 11 1-15,0-1-2 0,2 4 1 16,-3-2 0-16,3-2 0 0,0 2-3 15,0-2 3-15,0-1 1 0,0-6-2 16,0 0-1-16,0-3 1 0,0-2 1 16,0 0-1-16,0 0 0 0,0 0 2 0,0-6-3 15,5-3-2-15,-3-2-1 0,6-3 2 16,0 4 2-16,-2-2-2 0,5 4-2 15,-5 1-1-15,4 3-2 16,-1 2 2-16,-1 1-1 0,0 1 4 0,2 0 0 16,5 0 2-16,6 0-2 0,3 0 2 15,3-2 2-15,6-4-2 0,-4 3 0 16,-2-3 1-16,-2 0 2 0,-6 0-4 15,-5 1 2-15,-6-1 5 0,-8-1-1 16,0 1 9-16,0-2-5 0,-8 2-4 0,-6 2 6 16,-5 1-3-16,-2 0-3 0,-1 3-3 15,-3 0 4-15,0 0 6 0,2 9-8 16,0 2 0-16,9 2-1 0,2 1-2 15,10 2-1-15,2-1-1 0,0-1 2 16,0 1-2-16,6-2-1 0,6 1 0 16,3-4 3-16,3 0-1 0,1-2-11 15,-3-2 1-15,7-2-6 0,-2-3-8 16,-1 0-7-16,5-1 5 0,0 0-1 15,2 0-30-15,-2 0-27 0,0 0 4 0,-5-3-1 16,1-4 1-16</inkml:trace>
  <inkml:trace contextRef="#ctx0" brushRef="#br0" timeOffset="193753.08">9062 7227 26 0,'2'-5'51'16,"2"-1"0"-16,-1 1-3 0,-1 0-4 15,0 0-4-15,0-1-5 0,0 2-9 16,0-3-8-16,0 4-3 0,2 0-1 16,-2 1 3-16,-2 0 0 0,0 0-5 15,0 2 3-15,0-2-2 0,0 1 0 16,0 0-5-16,0-2-3 0,0 2 4 0,-2-2 0 15,-2 2-2-15,4 0-1 0,-2 1 1 16,0-1 1-16,2 1-2 0,0 0-5 16,0 0 4-16,0 0-3 0,0 0-2 15,0 0 0-15,-2 0 0 0,2 0 3 16,0-1-1-16,0 0 0 0,0-1 0 0,0 0 0 15,-2 0 0-15,0-1 1 16,0 2-2-16,-3 0 5 0,3 0-4 16,0 1 2-16,-4 0-2 0,2 0-3 15,-2 0 1-15,2 0 1 0,-3 0-2 16,1 3 2-16,6 2-1 0,-4-2-1 0,0 2 2 15,4 1 1-15,-4-1-1 0,0 2 0 16,-3 1 1-16,5 1 1 0,2 2-2 16,0 0-1-16,0-1 0 0,5 0 2 15,5-2-3-15,0 0 1 0,7-1 2 16,-1-3-4-16,1 0 3 0,1-2-1 15,1-2 1-15,4 0 0 0,-5 0-2 16,1-1 1-16,-7-4-1 0,-1 0-5 16,-9-2 0-16,0 2 3 0,-2-2 2 15,0-2-1-15,-2 3-1 0,-4-3 2 0,-1 3 1 16,3 0 1-16,-2 4-2 0,4 0 1 15,2 2 0-15,0 0 1 0,0 0-7 16,0 0 0-16,4 2 6 0,6 2 0 16,1 2-1-16,5-1 1 0,3 1 0 15,6-1 1-15,6 5-1 0,-2-2-1 0,0 1 1 16,-7 0 2-16,-1 0-4 0,-7 1 2 15,-1 0 0-15,-7-1 0 16,-6 1 0-16,0 0-1 0,-8-1 2 16,-3-2 0-16,-5 0-2 0,1-2 1 0,3-1 1 15,-2-2-1-15,7-1 0 0,-1-1 0 16,4 0 1-16,2 0-1 0,2 0 0 15,0 0 0-15,0 0-2 0,2 0-9 16,6 0 6-16,9 0 3 0,-1 0 3 16,7 0-6-16,4-3-3 0,2-4 1 0,6-1 0 15,6-3 9-15,5-4-5 0,1-1 6 16,-3-2-5-16,-15 3 2 0,-13 0 3 15,-10 2 2-15,-6 2 8 16,-4 1 2-16,-10 1-4 0,-5 2-3 0,-6 4 2 16,-6 3-1-16,0 0-5 0,-2 0 1 15,2 10-3-15,7 1 3 0,11 3 1 16,7 5-3-16,6 0-3 0,2 3 0 15,15 1-2-15,7 2 1 0,3 3-5 16,19-1-25-16,18 3-4 0,14-6 30 0,9-9-201 16</inkml:trace>
  <inkml:trace contextRef="#ctx0" brushRef="#br0" timeOffset="194438.12">10406 7144 198 0,'-2'-5'69'0,"0"2"25"0,0 1-47 15,0 0-7-15,2 1-1 0,0 1-13 16,0 0-20-16,-2 3-7 0,2 8 11 15,-7 3-4-15,5 1-2 0,-6 0-3 0,0 2 0 16,-5 2 3-16,1-2-4 0,-3 0 11 16,3-8-8-16,4 0 0 0,0-3-1 15,-1-4-1-15,1 0 0 0,0-2 3 16,6 0-1-16,2 0-3 0,0-10 3 15,0-4-1-15,0-3-2 0,6-2 0 16,6-2 0-16,3 1 2 0,1-6 3 16,5 1-2-16,4-3 2 0,2-2 1 15,6 0-5-15,2-4 1 0,6 7-2 16,-4 3 1-16,-1 7-1 0,-10 6 0 0,-3 5 0 15,-4 4 5-15,-3 2 4 0,-7 0-5 16,-5 8-1-16,-4 9 3 0,0-1 0 16,-4 3-7-16,-5 1 5 0,-5-1-1 15,1 4-3-15,-5-1 0 0,-3 2-1 16,0-2-1-16,-1-2 2 0,-1-2 0 0,4-2-2 15,-1 1-1-15,1-3-6 16,3-2 4-16,1-2 4 0,7-4-7 16,4-3-4-16,4 0-16 0,0-1 5 15,8-2 2-15,4 0 8 0,7 0 6 0,0 0 3 16,1-2 4-16,1-1 2 0,2 3-1 15,-7 0 13-15,-3 0-3 0,-5 0-1 16,-2 0-1-16,4 3 3 0,-1 2-3 16,5 0 7-16,-4-1-4 0,1 1-1 15,-1 0-6-15,0-1-4 0,-1 1-1 0,1-2 0 16,5 2-3-16,-3-2-12 0,4 1-30 15,-3-1-15-15,1-1-43 16,5-2-176-16</inkml:trace>
  <inkml:trace contextRef="#ctx0" brushRef="#br0" timeOffset="195085.15">11150 6733 132 0,'0'-5'52'16,"0"-2"28"-16,0 2-24 15,0-1-8-15,0 0-8 0,-4 2-8 0,-2 0-8 16,4 3 0-16,-5 0-1 0,3 1-2 16,-2 0-8-16,2 0-2 0,-2 6-4 15,-2 8 0-15,1 6 2 0,-1 4 0 16,0 6 19-16,-5 4-19 0,1 2-4 15,0 2 1-15,-5 0 3 0,0 4-5 0,1-3-6 16,1 2 4-16,1-3 0 0,0-2 0 16,3 0-2-16,-1-4 1 0,4-4-1 15,1-3 0-15,3-5-3 0,2-3 1 16,2-6-6-16,0 0-3 0,0-4-2 15,0-2-1-15,0-1-6 0,0 1-14 16,0-4-6-16,0 1-16 0,2 0-25 16,-2 0-60-16,0-2-57 0</inkml:trace>
  <inkml:trace contextRef="#ctx0" brushRef="#br0" timeOffset="195412.17">11473 7082 68 0,'0'-11'159'16,"0"-2"-102"-16,-5 4 20 0,-7-3-33 0,-2 3 4 15,-3 2-6-15,-4 1-12 0,-6 6-8 16,-6 0-2-16,-4 1-3 0,-4 11 2 16,-3 4 0-16,9 3-1 0,6 3-4 15,9 3-2-15,11-2-8 0,7 2-4 16,2-1-1-16,11 1 2 0,5 2 0 15,13-2-1-15,6-3-1 0,9-4 3 16,9-2-1-16,9-5-3 0,11-2 2 16,7-5-15-16,3-2-19 0,-2-2-9 15,-1 0-49-15,-5-1-65 0</inkml:trace>
  <inkml:trace contextRef="#ctx0" brushRef="#br0" timeOffset="-179177.58">15911 9219 49 0,'0'0'35'0,"0"0"-27"16,0-1 11-16,0 1-4 0,0-1-5 15,0 1-2-15,0 0-1 0,0-2 1 16,0 2 0-16,0-1-4 0,0 0 5 15,0 1 0-15,0 0 2 0,0 0-3 16,0 0 4-16,0 0 2 0,0 0-1 16,0-1-5-16,0 1 1 0,0-2 1 15,-2 2-3-15,2-1-1 0,-3 1 2 16,3-1-3-16,0 1 1 0,-2 0-6 15,2 0 5-15,0 0-2 0,0 0 2 0,0 0-4 16,0 0 0-16,0 0-1 0,0 0 4 16,0 0-3-16,0 0 1 0,0 0 3 15,0 0-4-15,0 0 4 0,0 0-3 16,0-1 1-16,0 1 1 0,0-2-3 15,0 1 0-15,0-1 0 0,2 0-1 16,3-1 0-16,-3-1-1 0,0 1 2 16,4 0 1-16,-6 0-2 0,4 0-2 15,0 1 4-15,0-1-1 0,0 1-1 16,-4 0-1-16,5-1 2 0,-3 2 0 15,0-4-1-15,4 1-1 0,-4 0 2 0,0-1 0 16,2 0-1-16,-2 2-1 0,0-2 2 16,3 1 0-16,-1 0-2 0,-2-2 1 15,2 2 1-15,-2-2 0 0,0 1-1 16,4-1-1-16,-6 1 2 0,6 0 0 15,-4 1-1-15,3-1 1 0,-3-1 2 16,-2 2-5-16,2 2 4 0,-2-2-2 16,2 1 0-16,0-1 0 0,2 0 0 15,-4 2 0-15,4-1 0 0,-4 1 1 16,4-1-1-16,-2 0-1 0,-2-1 2 0,4 0 0 15,1 0-1-15,-5 0-1 0,4 1 2 16,-2-1-1-16,0-1 0 0,0 1 0 16,2 0 1-16,0-2-1 0,0 2 0 15,-2-1 0-15,3 1 2 0,-1-1-2 16,-2 0 1-16,2 0 0 0,0 0 2 15,-2 1-2-15,4-1 2 0,-6 1-1 16,2 0 1-16,2 0 2 0,-1 1-5 16,-1-1 2-16,0 1 0 0,2 1 0 15,-4-2-3-15,4 2 1 0,0-2 1 0,-4 1 0 16,2 2-1-16,0-3 0 0,0 1 0 15,2 0 2-15,1-1-2 0,-1 2-2 16,-2-1 2-16,2 0 2 0,-2 1-2 16,2-2-2-16,0 0 4 0,0 1-2 15,-2-1 0-15,3 0 0 0,1 1 0 16,-4 0 0-16,4-1 0 0,-4 1 0 0,4-1 0 15,-2 1 1-15,3-1-2 16,-3-1 1-16,-2 2 1 0,0-1 0 16,0 1-1-16,2-1 0 0,-2 0 0 0,2 0 1 15,0 1-2-15,1-1 1 0,-1 1 0 16,-2 1 0-16,2-1 0 0,0-2-1 15,-2 2 2-15,4-1-1 0,-2-1 0 16,1 2 0-16,1 0 0 0,-4 0 1 16,4-1-1-16,-2 0-1 0,0 1 2 0,-2-1 1 15,3 1-4-15,-1-2 1 0,2 1 2 16,-2 0 1-16,0 1-4 15,0-2 1-15,2 2 2 0,-1-1-1 16,-1-1 0-16,2 3 0 0,-2-1 2 16,2-1-2-16,-2 0-2 0,1 1 2 0,-3 1 0 15,0 0 2-15,-2-1-4 0,4 0 2 16,0 1 0-16,-2 0 2 0,4-1-4 15,-4 0 2-15,2 0 0 16,-2 2 2-16,3-3-4 0,-1 1 2 0,0 1 2 16,0-2-2-16,2-1 0 0,-2 0-2 0,5 2 4 15,-5-3-4-15,0 4 2 0,2-1-1 16,2 0 2-16,1-3 1 15,1 3-4-15,-2-3 1 0,-2 3 2 16,-1 0-1-16,3-2 0 0,0 1 0 0,0-4 2 16,1 4-2-16,-3-1-2 0,-2 1 2 15,2 1 3-15,-4-2-4 0,4 2 2 16,-4 0-2-16,5-1 2 0,-5-1-1 15,4 0 0-15,0-2 0 0,2 1-1 16,-1 1 1-16,1 0 1 0,0 1-2 0,-4 0 2 16,3 2 0-16,-3-2 0 0,0 2 0 15,2-2 0-15,-2 1 0 16,2 2-1-16,-4-2 0 0,3 0 1 15,-1 0-1-15,2-1-1 0,2 1 1 0,-2-1 1 16,3 2-2-16,-5 0 1 0,2 2-1 16,-2-1 2-16,2 1-1 0,-4-2 0 15,2 1 0-15,-1-1 1 0,1-1-1 16,0 3 0-16,-2-3 0 0,4 1 0 15,2-4 1-15,-1 1-2 0,3-2 1 0,-4 1 0 16,2 2 1-16,-4 0-2 0,3 1 2 16,-5 0 0-16,2-2-1 0,0 1 0 15,0 0 1-15,0 2 1 16,-2 0-1-16,2 1-1 0,1-2-1 0,1 1 2 15,0-3-1-15,2 3-1 0,1-2 1 16,1-1 1-16,-2 1 0 0,0-3-2 16,-1 4 1-16,-1-2 1 0,2 1-1 15,-2 1-1-15,1 0 2 0,-3 0-3 16,0-2 4-16,0 3-1 0,-2-1 1 0,0-1-1 15,0 2 0-15,2-2-1 0,-4 2 0 16,2-2 1-16,2 3-1 0,-1-1-1 16,1 1 1-16,2-3 1 0,2 0-1 15,0 0 0-15,1-1-1 0,-1 1 2 16,0-1-1-16,3 0 0 0,-3-1-1 15,4 2 2-15,-1-2-1 0,-1 1-1 16,-2 0 1-16,0 2 1 0,-3 2-1 16,-3 0-1-16,2-1 2 0,0-1 0 15,0 0-1-15,0 1-1 0,0-2 2 16,-4 0 0-16,6 0-1 0,-3 1-2 0,5-3 2 15,0 2 2-15,0-4-3 0,1 3 0 16,-3 0 1-16,0 1 2 0,0 3-3 16,0-4 1-16,1 1 0 0,-1-1 1 15,2 0-1-15,0 0-1 0,1-1 1 16,-3 2 1-16,-2-1 0 0,2 2-2 15,0-1 2-15,1 1 0 0,-3 0-1 16,0 0 0-16,0 1 2 0,-4 0 0 16,6 0 0-16,-4-1-1 0,2 1 0 15,3-1 0-15,1-1 1 0,0-1-4 0,2 0 2 16,3 2 2-16,-3-2-2 0,1 2-2 15,-3-1 2-15,2 2 2 0,0-2-2 16,-1 0 0-16,1 0 0 0,-6 0 1 16,2 2-1-16,-4-1 1 0,1 1 0 15,-1 0 2-15,2-1-3 0,-2 1-1 16,0-1 2-16,2 0-1 0,-4 2 0 15,4 0-1-15,-2-1 1 0,4 0 1 16,1-3-2-16,1 1 0 0,4-1 2 16,-1 0-1-16,1 2 0 0,-4-1-1 0,5 0 1 15,-1 0 1-15,-4 0-1 0,3-1 0 16,-5 3 0-16,-2-1 0 0,2 1 1 15,-2-1-2-15,1 2 2 0,1-1-1 16,-4 0 0-16,6 0 0 0,-2-3 0 16,5 1-2-16,1 0 2 0,2-1 2 0,-1 2-2 15,-1 0-2-15,1-1 2 16,1 0 2-16,1 0-4 0,-3 0 3 15,-4-1-1-15,1 2 0 0,-1-1 0 16,0 2 4-16,0-1-4 0,3 0-1 0,-3-1 1 16,-2 0 2-16,0 1-3 0,3-2 1 15,-3 3 1-15,-2 0 0 0,2-1-1 16,2 0 0-16,1-3 0 0,1 2 0 15,0-1 0-15,1 3 0 0,-3-2 0 16,2 3 1-16,1-4-1 0,3 1-1 0,3 0 2 16,-1-1 0-16,3 0-1 0,-3 0-1 15,-1 1 2-15,-3 3 1 16,-1-2-3-16,-3 1 1 0,-2 0 1 15,-2 1-1-15,0 0 0 0,-2 1-1 0,0-1 2 16,5 1 0-16,1 0-2 0,0-2 0 16,-2 0 3-16,5 0-1 0,-5-1-2 15,2 1 1-15,0-1 1 0,1 2 2 16,-1-1-2-16,4 0 0 0,-1-1 0 15,-3 2 2-15,0-1-3 0,-8 1 0 16,4 1 0-16,-4 0 2 0,2-2-1 0,0 2-2 16,3-1 3-16,-1-3 0 15,-4 4-2-15,4-2-1 0,0 1 1 16,2 0 1-16,0 0-1 0,1 1-1 15,3-1 1-15,4-1 1 0,1 0-2 0,4 1 1 16,-3 0 0-16,1-1 1 0,-1 1-1 16,1-2-1-16,3 2 2 0,-1-3-3 15,0 2 4-15,-1-1-2 0,-1 0-2 16,-5 0 3-16,-2 1-1 0,-3 2-1 15,-5 0 2-15,0-1 0 0,0 0-2 0,0 1 1 16,2-1 1-16,-4 1 0 0,4 0-1 16,0-1 0-16,2-1 1 15,3 0 0-15,-1-1-2 0,2 1 1 16,-1 0 1-16,1 0 0 0,0-1-1 0,-1 1 0 15,-3-1 1-15,2 1-1 0,-4-1 0 16,0 0 1-16,3 1 1 0,-3 1 0 16,-2-2-2-16,4 1 1 0,-4-1 1 15,4-1-3-15,-2 2 2 0,0 0-1 16,1 0 5-16,-1-1-1 0,-2 1-1 0,4 0-4 15,0-1 6-15,5 0-1 0,-1-2-3 16,-2 3-1-16,-2-1 2 0,1 2-1 16,-3-3-1-16,6 2 0 15,7-2 1-15,3-1 0 0,5 1 0 0,-2 0-2 16,-3 3 3-16,-3-2-1 0,0 2-2 15,-3 0 1-15,3 1 1 0,-3 0-1 16,-4-2 0-16,1 2 0 0,-9 0 1 16,2 0-1-16,-2 0-1 0,0 0 1 15,2 0 1-15,-4 0 0 0,4 0-1 0,-2-1 1 16,0 1 1-16,3-1 0 0,-5 1-1 15,0-1 0-15,4 0 0 0,2-1-3 16,2 0 4-16,2 2-2 0,-3 0-1 16,-3 0 2-16,0-1-2 0,-4 0 2 15,6 0 5-15,-4 0-4 0,6 1 0 16,-3-2 1-16,-1 1-1 0,4-1 0 15,-4 0 0-15,2 1-2 0,-6 0 2 16,2 1 0-16,-2-1-2 0,2 1-1 16,-2 0 3-16,0-1-1 0,0 1-2 0,0 0 1 15,0 0 1-15,0 0-1 0,0 0 0 16,0 0-1-16,0 0 1 0,0 0 0 15,0 0-1-15,0 0 0 0,0 0 2 16,0 0 0-16,0 0-2 0,0 0 1 16,0 0 1-16,0 0 0 0,0 0-2 15,0 0 1-15,0 0 2 0,0 0-2 16,0 0-1-16,0 0-1 0,-4 0-1 15,0 0-3-15,-2 0-5 0,2 3-12 16,-4 1-21-16,3-1-36 0,-7-2-92 16</inkml:trace>
  <inkml:trace contextRef="#ctx0" brushRef="#br0" timeOffset="-175709.38">19011 7702 81 0,'2'0'44'16,"3"0"-33"-16,-3 0 9 0,0 0-6 0,0 0 1 15,0 0 0-15,2 0-6 0,0 0-7 16,-4 0 5-16,2 0-1 0,2 0 1 16,-2 0-2-16,0 0 0 15,3 1 2-15,-3-1 3 0,2 0 0 16,-2 1-4-16,2 1 2 0,-2 0-3 0,-2-2 1 15,4 1-1-15,-2-1-1 0,2 0 3 16,-2 1-7-16,0-1 2 0,-2 2 1 16,3-1 3-16,3-1-3 0,-2 0 2 15,0 0 0-15,0 0 1 0,0 0-2 16,-2 0-1-16,0 1-1 0,0 0 4 0,3-1-4 15,-5 2 0-15,4-2 0 0,0 3-2 16,0-1 1-16,0 0 1 0,-2 0 10 16,0 0-12-16,0 1 1 15,0-2-1-15,-2 0 1 0,2 2 2 0,3 0-2 16,-3-1-1-16,-2 3 0 0,8-3 3 15,-6 1-2-15,6 2 6 0,1-3-2 16,-3 1-3-16,-2 0 0 0,2 1-4 16,0-1 4-16,5 1-2 0,1-2 2 15,0 0 13-15,1 1-4 0,-7-1-9 0,0 1 0 16,-4-1-2-16,0 1 0 0,-2-1 1 15,2-2-1-15,0 2 0 0,1-1 0 16,-1 0 3-16,-2 1-3 0,0 1 0 16,2-3 0-16,-2 2 1 0,4 0 0 15,-2-2-2-15,0 2 1 0,4-1 2 16,0 3-2-16,1-1 2 0,1-1-4 15,-2 1 11-15,0-1-5 0,-4 0-4 16,2-1 2-16,1 1-1 0,-3 0 0 16,2-1-2-16,-2 1 2 0,2 0 1 0,0 0-3 15,-2 1 1-15,4 0 1 0,1-1 2 16,1 2-3-16,2-1 6 0,-2-1 13 15,1 0-17-15,-5 0 0 0,2-1-2 16,-2 0 1-16,2 2 0 0,7 0-1 16,-1 1 0-16,3 1-1 0,-1-1 11 15,-1-1-9-15,-3 1-1 0,-4 0 2 16,-2-1-1-16,2 0-2 0,-1-1 1 15,-1 1 0-15,-2-1 2 0,2-2-2 16,-2 2-1-16,0-2 2 0,0 1-1 0,0 0 0 16,2-1-1-16,2 1 3 0,-1-1 0 15,5 1-2-15,2 0-1 0,1 1 2 16,1-2 10-16,1 2-10 0,-7-1-1 15,0 0 1-15,-4 1 1 0,1 0-2 16,-1 0-2-16,-2 0 4 0,0 0-1 0,-2-2-4 16,4 2 2-16,-4-1 2 15,4 0 1-15,-2 1-4 0,0-1 1 16,-2 2 2-16,4-3 1 0,3 3-2 15,7-1 0-15,5 0 1 0,1 2 1 16,-1-2-2-16,-3 0-2 0,-3 1 4 0,-3 0-2 16,3 1 0-16,-1 0 0 0,-2 1 0 15,-1-1 0-15,-3-1 0 0,-2 0-2 16,-2 0 4-16,-2-2-2 0,2 1-2 15,-2 0 2-15,0 1 0 0,0-1 2 16,0-2-4-16,0 2 2 0,2-2 0 0,0 2 0 16,-2 0 0-16,4 0 0 15,-2 1 0-15,2-2 2 0,1 1-2 16,-5-1-2-16,4 0 4 0,-2 1-2 15,0 1 0-15,4-2 0 0,-2 1 1 0,4 0 0 16,3 0-1-16,3 2 0 0,3 0 4 16,-5-2-3-16,1 1-1 0,-7-1 0 15,-2 1 0-15,4-2 0 0,-2 1 0 16,-1 0 0-16,-1 0 1 0,-2-1-1 15,2 3 0-15,0-2-1 0,0 0 1 0,0 2 1 16,3-1-2-16,3 0 1 0,0 2 1 16,5-1 1-16,-1 1-4 15,1 1 2-15,-1-2 1 0,-2 1 0 16,7 2-2-16,-4-1 1 0,1 0 1 0,-1-2-1 15,-3 0 0-15,-4-2-1 0,3 2 2 16,-3-2 0-16,-2-1-2 0,-4 1 0 16,2-1 2-16,-2-1 0 0,0 1-2 15,-2-1 1-15,5 1 1 0,-3 0-1 16,0 0-1-16,0 0 1 0,4 0 1 0,0 0-1 15,0 0 0-15,3 0 0 0,-5-1 0 16,4 3 1-16,-6-2-2 0,4 1 1 16,-2 0 1-16,5 0-1 15,5 0-1-15,-1 0 1 0,1 3 3 0,3-1-3 16,-7 1-1-16,0 0 1 0,-6-3 1 15,3 2-1-15,-3-1-1 0,0 0 1 16,0 2 1-16,6 1-2 0,3-3 1 16,-3 4 0-16,4-2 2 0,-1 0-3 15,-5 0 1-15,5 0-1 0,1 1 2 0,-6 0-1 16,7 0 0-16,-5-2-1 0,-2 1 2 15,1-2 0-15,-3-1-2 0,-2-1 1 16,-2 1 1-16,2-1-1 16,-4 0 0-16,2-1-1 0,0 0 3 0,0 0-2 15,3 0 0-15,-1 0 0 0,0 0 1 16,2 0-2-16,2 2 2 0,1-1-1 15,-1 0 1-15,2 1-1 0,-4 2-1 16,3 0 1-16,1 0 0 0,4 3 1 16,5-1-2-16,2 2 1 0,-3 2 1 15,-3-3-1-15,-5 1 0 0,2-1-1 0,3-1 2 16,1 0-3-16,3-1 4 0,-2 2-2 15,-1-2-2-15,-5 1 3 0,1-2-2 16,-2 2 3-16,-8-4-4 0,5 2 3 16,-5-2 0-16,-2-1-2 0,2 3 2 15,-2-4-3-15,4 4 4 0,-2-3-3 16,0 1 0-16,2-1 1 0,2 0 2 15,-2 0-2-15,5 0-2 0,-1 1 4 16,-4-1-4-16,2 1 2 0,-4-1 1 16,5 1 0-16,-3 0-1 0,4 1-1 0,4-2 1 15,3 3 2-15,1 3 2 0,-3-4-4 16,-3 5 0-16,-2-4 1 0,1 1-2 15,-1 0 1-15,0 0 1 0,2 1 0 16,-3-1-1-16,3 1-1 0,-8-3 1 16,2-1 0-16,-2 1 0 0,0 1 0 15,2-2 0-15,1 1 1 0,-1 0-2 16,0 1 0-16,4 0 2 0,5 1 0 15,1 2-2-15,5 1 2 0,-3 0-1 16,1 0 0-16,-3-2-2 0,1 3 1 0,-3-3 2 16,0 0-1-16,1 1-1 0,-3-1 0 15,1 1 1-15,-3-2 1 0,0 1-3 16,-2-2 1-16,-2 0 2 0,-4-2-3 15,2 1 1-15,-2-2 0 0,3 0 1 16,1 2-1-16,-2-1-1 0,-2 0 2 0,2-1 0 16,2 0 0-16,0 0 0 15,2 0-1-15,-2 0 2 0,3 0-1 16,-5 0-1-16,4-1 1 0,0 4 0 15,6-2 0-15,5 3 0 0,2 1 1 0,-3-3 0 16,-1 3-2-16,-5-3 1 0,0 2-1 16,3 0 2-16,1 0 0 0,1-1-3 15,-1 1 2-15,-1 0 1 0,-5-3-1 16,0 2-1-16,0-1 1 0,-4-1 1 15,1 1-1-15,-3 0-2 0,-2-1 2 0,2-2 0 16,2 0 0-16,-2 1-2 0,0 0 3 16,2-1 0-16,0 1-1 15,2-1 0-15,-1 0 0 0,-1 1 0 16,0-1 0-16,0 1 0 0,2-1 0 0,0 4 0 15,1-3 0-15,9 3 0 0,1 1-1 16,1 1 3-16,3-1-3 0,-7 3 1 16,3 0 0-16,0-2 0 0,-1 5 0 15,3-3-2-15,-3 1 2 0,3-2 1 16,-3 1-5-16,1 0 2 0,-1-2 1 15,1-1 0-15,-7 0 0 0,5 1 0 0,-5-2-1 16,-2 1 4-16,3-1-2 0,-3-2-2 16,0 1 2-16,-6-2 2 15,4 2-4-15,-3-2 1 0,3 3 1 16,0-3 1-16,0 2-1 0,4 0 0 0,1 1-1 15,5 0 2-15,3 0-1 0,4 1 0 16,-1-1 0-16,-1 2 0 0,-2-1 2 16,-5 0-4-16,3 2 2 0,-1-2 0 15,5 2 0-15,-7 0 0 0,5-1 0 16,-5 0 0-16,-1-1 0 0,-1 1-1 0,-3-1 1 15,3-1 1-15,0 1-1 0,1-2-1 16,1 0 1-16,1-1 1 0,-3 1-2 16,3-1-1-16,-5 0 2 15,4 0 2-15,-3-1-2 0,1 1 0 0,-4-2-2 16,-1 3 4-16,-1-3-2 0,0 2-2 15,-2-2 2-15,6 1 2 0,-1 0-2 16,1-1-2-16,-2 1 1 0,5 0-8 16,5 2 5-16,5 0 1 0,2 1 4 15,-2-1-13-15,-3-1-1 0,-1 1 11 0,-1-2 1 16,1 2 3-16,6-1-3 0,-2 1 0 15,-3 0 2-15,5-1-1 0,-6 1-4 16,-1-1 2-16,1-1-2 0,-5 2-1 16,3-2 3-16,-3 1 1 0,3 0-6 15,-1-2 5-15,1 1 1 0,4 1 1 16,-5-1-3-16,1 1 3 0,-1 0-1 15,-1-1-2-15,1 0-2 0,-5 1 5 16,3 0 0-16,-1-1-1 0,1 2 0 16,0-2 2-16,-1 1-2 0,1 2 1 0,5 1-4 15,-7-2 4-15,1 2 0 0,3-3-2 16,-5 1 1-16,5 1 2 0,-3-2 0 15,1 3-3-15,0-1 2 0,3 0 2 16,0 1-4-16,-1-1-3 0,3 0 4 16,-1 0 2-16,1 2-12 0,2-1 9 15,-1 0 3-15,-1 0-1 0,-1 0 1 16,-1-1-5-16,2 0 6 0,-3 1-1 15,1-2-1-15,-3 1 0 0,-4 0-1 16,3-3 6-16,-1 2-7 0,-1 1 1 0,3-1 4 16,-1 0 0-16,1 0-3 0,0 0 0 15,3 0 1-15,-3 0-1 0,3-1 0 16,6 2 0-16,-5-3 2 0,3 1-3 15,2 0 1-15,-7 0 0 16,-3-1-1-16,5 2 2 0,-5-3-2 0,3 0 1 16,3 1 0-16,-3 0 1 0,5 2-1 15,-2-2-3-15,-1 0 2 0,1 0 2 16,-1 0 0-16,-1 0-3 0,2-1 3 15,-1 4 0-15,-1-3-2 0,1 1 5 16,-1-2-5-16,-3 0 3 0,3 1-2 0,-1-1-1 16,1 1 3-16,4 2-1 0,-5-1-1 15,3 0 2-15,-1-1-4 0,-3 0 4 16,1 0-4-16,-1 1 2 15,-1 0 2-15,1 0-2 0,1-2 0 0,1 0 0 16,-7 0 0-16,-2 0 1 0,1 0-1 0,-1 0 1 16,0 0 0-16,-2 0 1 15,1 0 0-15,-1 0 4 0,0 0-2 16,-4 0-3-16,2-2 0 0,0 2 3 15,1 0 2-15,-1 0-2 0,-4 0-4 0,0-1 0 16,0 0 2-16,0-1 0 0,0 2-4 16,0 0 0-16,0 0-3 0,0 0-6 15,0 0-8-15,0 0-2 0,0 0-27 16,0 1-79-16</inkml:trace>
  <inkml:trace contextRef="#ctx0" brushRef="#br0" timeOffset="-161941.6">2261 12727 101 0,'0'0'22'0,"0"0"-2"0,0 0 11 15,0 0-1-15,-2 0-2 0,2 0-7 16,0 0-6-16,-2 0-1 0,2 0 5 16,-2 0 1-16,2 0 2 0,-4 0 3 0,4 0-5 15,0 0 0-15,-2 0-2 0,2 0-2 16,-2-2-5-16,0 0-2 0,2 0-1 15,-2 2 4-15,2-1-6 0,0 0-1 16,0 1-2-16,-2 0 3 0,2 0-4 16,0 0-3-16,0 0 2 0,0 0-2 0,10 0 1 15,7-1 0-15,3-1 3 16,7 1-2-16,4 1-2 0,4 0 1 15,7 0 1-15,-1-1-1 0,2 1-1 16,1 0 2-16,-1 0-2 0,1 0 3 0,-3 0-2 16,-4 0-1-16,-2 0 1 0,-4 0 1 15,-2 0-2-15,-6 0 0 0,-2 0 1 16,-3 0 1-16,-3 0-2 0,1 0 2 15,-7 0-1-15,1 0-1 0,0 0 2 16,1 0-1-16,1 0 0 0,-4 0-1 0,7 0 1 16,-7 0 0-16,-2 0 0 0,0 0 1 15,-1 0-1-15,-1 0-1 16,-4 0 2-16,2 0 0 0,-2 0-3 15,0 0 2-15,0 0-1 0,0 0 1 0,0 0-1 16,0 0 1-16,0 0 2 0,0 0-2 16,0 0 0-16,-2-1 1 0,0 0-2 15,-5-1 1-15,5-1 0 0,-2 3 1 16,0-3-2-16,0 2 1 0,2 1 1 15,0-2-1-15,0 0-1 0,0 0 2 0,0-2-2 16,0 0 1-16,2 0 0 0,-3-2 1 16,-1 1-2-16,2-2 2 0,2-3-2 15,-2 1 2-15,0-3-2 16,0-2 2-16,0-1-2 0,2-1 2 0,-4-5-2 15,2-1 1-15,-2-5 0 0,2-3 1 16,-5-3-2-16,3-6 2 0,0 2-5 16,-2 0 1-16,4 2-2 0,-2 5-2 15,0 3 8-15,2 3-1 0,-3 2-2 16,3 4 2-16,2 0 0 0,-2 2 1 0,-2 1-2 15,2 2 1-15,0 1 1 0,2 0 0 16,0 2-2-16,-2-1 0 0,2 1 2 16,0 0 0-16,0-1-3 0,0 1 2 15,0 1 0-15,0 2 0 16,0-2-1-16,0 4 1 0,0-2 1 0,0 1-1 15,0-1 0-15,-2 2 0 0,2 0 1 16,-2 1-1-16,0 0 0 0,2 1 0 16,0 0 0-16,-2 3 2 0,2 0-3 15,-2 0 1-15,2 0 2 0,0 0-1 16,0-1-2-16,0 1-1 0,0-1 2 0,-3 0-2 15,3 1 0-15,0 0-1 0,0 0 1 16,0 0 3-16,0 0-3 0,0 0 2 16,0 0 1-16,0 0-1 15,0 0-1-15,0 0 1 0,0 0 1 0,0 0 0 16,0 0-2-16,0 0 1 0,0 0 0 15,0 0 1-15,0 0-1 0,0 0-1 16,0 1 2-16,0-1-1 0,0 0 0 16,5 0-2-16,1 0 4 0,2 2-2 15,5-2 0-15,-1 2 0 0,7-1 1 0,5 0 0 16,3-1-2-16,8 0 2 0,3 0 1 15,1 0-1-15,0 0-2 0,0 0 1 16,1 0 1-16,-5 0 0 16,-2 0-2-16,0 0 1 0,-6 0 0 0,-7 0 0 15,1 0-3-15,-4 2 1 0,-7-2 0 16,-2 3-3-16,-2-2 2 0,-1 0-1 15,-3-1 5-15,0 1-2 0,0 1-1 16,-2-1 0-16,2 2 2 0,0-3 0 16,2 1-1-16,-2-1 1 0,2 0 1 0,0 0 0 15,-2 0-2-15,3 0 1 0,-3 0 1 16,-2 1-1-16,0-1-1 0,4 1 1 15,-4-1-1-15,0 0 2 0,0 0-2 16,0 0 1-16,0 1 0 0,0-1 1 16,0 0-2-16,0 0 1 0,0 0 1 0,0 2 0 15,0-2-2-15,0 5 1 16,0-1 2-16,0 1-1 0,0 1-2 15,0 0 1-15,0 4 0 0,0 0 1 16,0 3-2-16,0 1 1 0,0 4 1 0,0 4 0 16,0 2-1-16,0 1-1 0,0 2 2 15,0 0 0-15,0 2-1 0,0 2-2 16,0-1 2-16,2-2 1 0,-2 1-2 15,4-3 3-15,-4 1-4 0,0-2 4 16,2 1-2-16,-2-4 0 0,0 0 1 0,0-3 0 16,0-1-1-16,0 0 0 15,0-1 1-15,0 0 0 0,0-3-3 16,0-2 5-16,0-3-3 0,0-1 3 15,0-2-3-15,0-2 0 0,0 0 2 16,0-2-1-16,0 0-2 0,0 0 2 0,0 1 1 16,-2 1 1-16,-2 0-3 0,2 3-1 15,0-2 2-15,2 2-1 0,-2-3-2 16,2-3 1-16,0 1 2 0,0-1-2 15,0-1 1-15,0 0-1 0,0 0 2 16,0 0-2-16,0 0 2 0,4 0 0 0,-2-1 2 16,2-2-2-16,-4 1-2 0,0 0 2 15,0 2 1-15,0 0-1 16,0 0-1-16,0 0 0 0,0 0 1 15,0 0-4-15,0 0 0 0,0 0 2 0,0 4 2 16,0 0-1-16,0-3-2 0,0 2 2 16,0-3 2-16,0 0-2 0,0 0 0 15,0 0 2-15,0 0 1 0,0 0 1 16,0 0-5-16,0-3 1 0,0 2 3 15,0-3-3-15,2 2-2 0,0 0 2 0,0-1 2 16,0 0-2-16,2 1-3 0,1 0 2 16,-1-1 2-16,2 1-2 0,0 0-1 15,4 1 2-15,1 0 1 16,3 1-1-16,3-2-2 0,3 0 2 0,3 1 1 15,0-2-1-15,2 3-2 0,4 0 2 16,4 0 2-16,-2 0-2 0,2-2-2 16,0 1 3-16,0 1 1 0,-2-2-2 15,0 1-1-15,-4 1 2 0,-2-1 2 16,-3 1-3-16,-3-1-1 0,2 1 2 0,-1-1 1 15,-3 1-2-15,-3 0-2 0,1-1 2 16,-1 1-1-16,-1-2 2 0,-1 1-2 16,-4 0 1-16,5-1 3 0,-5 1-3 15,0-3 0-15,3 2 1 0,-5 0 2 16,-4 2-3-16,0-1-2 0,2 1 2 15,-4 0 3-15,0 0-3 0,0 0 0 16,0 0 3-16,0 0 1 0,0 0-5 16,0 0 1-16,0 0 0 0,0 0 1 15,-2 0-1-15,-2 0-1 0,4 0 2 0,-2 0 0 16,2 0-1-16,-4 0 0 0,2 0 0 15,-2 0 2-15,-1 0-2 0,3 0-1 16,-2-2 2-16,2-1 0 0,0-2-1 16,2 0-1-16,-2-1 1 0,0-2 1 15,2-1-1-15,-2-5-2 0,2-3 2 16,-2-3 2-16,2-7-3 0,-2-2-1 15,0-6-2-15,0 0 3 0,-3 2-2 16,-1-1 0-16,2 3 3 0,0 3 2 16,-2 2-4-16,2 2 1 0,2 3 1 15,-5-1 3-15,7 2-5 0,-2 1 0 0,2 4 3 16,0 1 0-16,0 0-2 0,-2 2 0 15,2 0 1-15,-2 3 1 0,0 1-2 16,2 3-1-16,-2-1 2 0,2 3 2 16,0 1-4-16,0-3 1 0,-2 5 2 15,0-2-1-15,0 1-1 0,2-1 4 16,-2 0-3-16,0 1 0 0,-2 0-4 15,1-2 2-15,-1 1 3 0,2 2 0 16,2-2-2-16,0 2 0 0,0 0 3 16,0-1-1-16,0 1-3 0,0 0-1 0,0 0 3 15,0 0-1-15,-2 0-1 0,2 0 0 16,0 0 1-16,0 0 2 0,0 0-2 15,0 0 1-15,0 0 0 0,0 0 2 16,0 0-3-16,0 0 0 0,0 0 1 16,0 0 0-16,0 0 0 0,0 0-1 0,0 0 2 15,0 0-2-15,0 0 2 16,0 0-1-16,0 0-1 0,0 0 2 15,0 0-1-15,2 0 0 0,4 0 2 16,1 0-1-16,1 0-1 0,4 0 0 0,-1 0 1 16,5 0 0-16,5 0-2 0,2 0 0 15,-3 0 2-15,3-3-1 0,2 2-1 16,-2-2 0-16,-1 3 2 0,5 0-1 15,-2 0 0-15,0-1-1 0,8-2 2 16,0 1 0-16,0-3-1 0,2 2 0 0,-2 1 0 16,-6 0 1-16,-8 2-2 0,1 0 0 15,-3 0 2-15,-1 0-1 16,5 0 0-16,-4 0-1 0,-5 0 2 15,0 0 0-15,-5 0-2 0,-3 0 0 0,-4 0 2 16,2 0-1-16,-2 0-1 0,0 0 0 16,0 0 2-16,0 0 0 0,0 0 0 15,0 0 0-15,0 0 0 0,0 0 1 16,0 0-1-16,0 0-1 0,0 0 1 15,0 0 0-15,0 0-2 0,0 0 0 0,0 0 3 16,0 0 0-16,0 0-2 0,0 0-3 16,0 0 4-16,0 0 1 15,0 0-4-15,0 0 1 0,0 0 2 16,0 3 1-16,-4 3-5 0,2 1 3 15,2 0 0-15,0 4 1 0,0-1-3 0,0 4 2 16,0 1 0-16,0 4 2 0,0 3-3 16,0 3 0-16,0 1 3 0,-7 3 0 15,5 3-4-15,2 1 2 0,0 4-1 16,0 0 1-16,0 0 3 0,2-1-3 15,3-1-3-15,-3-3 3 0,2-4 3 0,0 0-5 16,-4-5 1-16,6-1 2 0,-4-4-2 16,-2-2 4-16,0-2-5 0,0-2 2 15,0 0 0-15,0-4 0 16,2-1 2-16,-2-2-2 0,0-2 0 0,0 1 0 15,0-3 2-15,0-1 0 0,0 0-1 16,0 0-1-16,0 0 4 0,2 0-1 16,-2 0-3-16,2 0-1 0,-2 0 2 15,0 0-2-15,0 0 1 0,0 0 1 16,0 0-2-16,0 0 2 0,0 0-2 15,0 0 2-15,0 0-2 0,0 0 1 0,0 0 1 16,0 0-2-16,0 0 0 0,0 0-1 16,0 2 2-16,0 0-1 15,0-1 2-15,0-1 0 0,3 1-2 0,-3-1 0 16,0 0 2-16,0 0-1 0,0 0 0 15,2 0 0-15,2 0 3 0,0 0-2 16,-2-4-1-16,2 0 0 0,-4-1 0 16,4 0 1-16,0 1-2 0,-4 0 1 15,2 1 1-15,-2 1 0 0,2 0-2 0,1 1 0 16,-3 0 2-16,4 1-2 0,-2-1 0 15,4 1 0-15,2 0 2 0,-2 0-1 16,5 0-1-16,-1 0 0 0,7 0 2 16,5 0 0-16,7 0-2 0,2-2 1 15,2 1 0-15,0-1 1 0,5 2-2 16,-1 0 0-16,6 0 2 0,1 0 0 15,1-2-2-15,1 1 1 0,-1-1 1 16,-2 0 0-16,-1-2-2 0,-5 1 1 16,2-2 1-16,-10 1 1 0,4 1 0 0,-8-1 0 15,-4 1 3-15,-5-1 2 0,-1 3-6 16,-9-3 3-16,-2 4 2 0,-4 0 2 15,0 0 0-15,0 0 3 16,0 0-3-16,0 0-5 0,0 0-1 0,0 0-1 16,0 0 0-16,0 0-1 0,0 0-1 0,0 0-2 15,0 0 1-15,0 0 0 16,0 1 2-16,0 2-3 0,0-3 1 15,0 3 0-15,0-1 0 0,0 1-1 16,0-1 4-16,0 0-2 0,0-2-2 16,0 0 0-16,-2 0 4 0,0 0 1 0,0 0-1 15,0 0-1-15,-2 0 1 0,2-6-2 16,-5 0 0-16,3-4-1 0,-4 0 2 15,-2-3-2-15,1-2-2 16,-3-3 0-16,-2-3-7 0,-3-3-1 0,5-5-1 16,-1-3-4-16,3-5 5 0,2-2 1 15,1-2-3-15,5 0 5 0,2 1 8 16,0 3-1-16,0 4-1 0,0 3-4 15,0 0 7-15,2 4 0 0,1 2-1 16,3 3 3-16,0 3 0 0,-2 3-2 0,2 3-1 16,-6 3 2-16,0 3 6 0,0 2-8 15,0 4 2-15,0 0 1 0,0 0 1 16,0 0-2-16,0 0-4 0,0 0 2 15,0 0 3-15,0 2-1 0,0 1-2 16,-2 1 1-16,0 0 2 0,0-1 0 16,0 0 2-16,2 2 1 0,0-1 0 15,0 1-1-15,0 0-5 0,0 0 6 16,0 0-2-16,0-3 0 0,0 0-2 15,0 1 0-15,0-3 0 0,0 1 0 0,0 0-1 16,0 1 1-16,0-2 1 0,0 0-1 16,0 0-1-16,0 0 1 0,2 0 1 15,-2 0-1-15,2 0-1 0,0 0 2 16,0 0 0-16,-2 0-2 0,4 0 0 15,1 0 0-15,1-2 2 0,2 0-5 16,0-1 6-16,1 1-3 0,1 0-2 0,0 2 2 16,3 0 2-16,1-1-5 0,5 1 4 15,3 0-1-15,3 0-1 16,0 0 2-16,4 0 1 0,-2 0-2 0,6 0 0 15,0 0 4-15,10-4-1 0,1-1 1 16,5 0 2-16,-3 0-5 0,-3 0 1 16,-1 1-1-16,-7 0-1 0,-2 0 2 15,0 1-1-15,-6-3-1 0,0 3 0 16,-3-2 3-16,-5 1 4 0,-4 0-4 0,-7 2-2 15,-4 1 5-15,-4-1 1 16,0 2 4-16,0-1-3 0,0 0-3 16,0 0-1-16,0 0-1 0,0 1-3 15,-4 0 1-15,0 0 0 0,0 0-1 0,2 0-1 16,-5 0 1-16,3 1 2 0,2 2-3 15,-2 1 0-15,2-2 1 0,0 1 2 16,2-2-3-16,0 1-1 0,0 0 3 16,0 0 1-16,0 0-4 0,-2 1 1 15,0 0 2-15,2 4 0 0,0 0-2 16,0 2 0-16,-2 0 2 0,0 2 0 0,2 2-2 15,0 2 0-15,0 5 2 16,-5 2 1-16,5 4-3 0,-4 6 0 0,0 4 1 16,0 4 3-16,-6 5-4 15,8 5 0-15,2 1 2 0,0 4-1 0,0-7-1 16,2-5 0-16,4-6 2 0,2-9 0 15,-2 0-2-15,1-4 0 0,-3 0 2 16,-2-2 0-16,-2-3-1 0,0-2-1 16,0-3 3-16,-4-3-1 0,2-4-1 15,-1 0-1-15,1-3 1 0,2-2 2 0,0-1-3 16,0-1 0-16,0 0 3 0,0 0 0 15,0 0 2-15,0 0 1 16,0 0-1-16,0 0-2 0,0 0-1 16,0 0-1-16,0-3 2 0,0 2-2 0,0-1 0 15,0 0 0-15,2 0 0 0,1 1 0 16,-3 0 0-16,0-2 0 0,0 3 0 15,0-1 0-15,2 1 0 0,-2 0 0 16,2 0 0-16,-2 0 0 0,2 0-1 16,0 0-1-16,-2 0 2 0,6 0 1 0,-2-1-2 15,4-2 1-15,3 0 1 0,5-1-1 16,3 1-1-16,4-2 0 0,6 1 0 15,4-1 1-15,2 2-1 16,2-1 0-16,2 1 0 0,-2-1 2 0,3-1-2 16,1 0 0-16,3 0 2 0,-1 2 0 15,0-1-1-15,-5 1-1 0,-3-3 2 16,-4 1 1-16,-4 0-4 0,-5-1 3 15,-5 0 0-15,-7 3-2 0,-4 0 1 16,-6-2 1-16,0 2 4 0,0-2-4 0,0-1-2 16,-6 3 1-16,4 0 0 0,-2 1 1 15,0 1-2-15,0 0 0 0,2 1 1 16,2 0 0-16,-2-1 0 0,2-1-1 15,0 2 3-15,-2 0-2 0,2 0-1 16,-3-2 0-16,3-1 1 0,-2-2 0 16,0 1-1-16,-2-3 0 0,-2-1 0 15,0-1 0-15,-5-3 2 0,1-1-5 16,2-5 0-16,-5-3-1 0,5-2-8 15,4-6 0-15,0-3 2 0,4-6 3 0,0-3-1 16,0-7-4-16,12-4-1 0,1 0-5 16,1 2 1-16,-1 6 15 0,-5 6 4 15,0 5 1-15,-4 6 2 0,-2 5 6 16,-2 2 2-16,0 3-1 0,0 2-2 15,0 1-3-15,0 4 4 0,0-3-6 16,-2 6 0-16,0-1-2 0,-2 4 0 16,4 1-1-16,0 0-2 0,0 3 1 15,0-1 1-15,0 1-1 0,0 0-3 16,0 0 2-16,0 0 1 0,-2 0 1 15,2 0-3-15,-2 0 1 0,2 0 3 0,0 0-2 16,0 0 0-16,-4 0-1 0,4 0 3 16,-4 3-2-16,4 1 0 0,-2-1 0 15,0 0 1-15,2-1 0 0,0 1-2 16,0-1 1-16,0 0 3 0,0 1-2 15,8 0 1-15,0 1-4 0,2-1 6 16,5-1-2-16,8 1-1 0,1 1 0 16,5-4 4-16,2 1-3 0,4-1 1 15,1 0 0-15,3 0 1 0,-6 0-2 16,0 0 0-16,0 0 0 0,0 0 0 0,0 0-2 15,4 0 1-15,1-3 1 0,-7-1 1 16,0 0-3-16,-9 2 1 0,-3-1-1 16,0 0 1-16,-7 2 3 0,0-2-1 15,1 2 1-15,-5 0 0 0,0 1 3 16,-3 0-1-16,-1-1 4 0,2 0-8 0,-2-1 2 15,2 2-1-15,0 0 0 16,3 0 2-16,-3 0-1 0,0 0-2 16,-2 0 0-16,-2 0-2 0,-2 0 3 15,0 0 0-15,0 0-1 0,0 0 2 0,0 0-3 16,0 0-1-16,0 0-1 0,2 0 1 15,-2 8-3-15,0 2 4 0,0 4-1 16,0 2 2-16,0 2-2 0,0 6 0 16,-2 3 1-16,0 2-1 0,-4 6 1 15,4 1-1-15,-4 5-1 0,2 3 2 0,2-2 1 16,2 3-3-16,0-4 0 0,0 1 3 15,0-4-1-15,0-4-2 16,0-4 1-16,0-3 1 0,0-4 0 16,0-4 0-16,0-4-1 0,0-2 3 0,0-2 0 15,0-1-4-15,0-1 3 0,0-3 1 16,0-2-2-16,0 0-2 0,0-3 1 15,0 3 0-15,0 1-16 0,0-2-29 16,6-3-53-16,2 0-197 0</inkml:trace>
  <inkml:trace contextRef="#ctx0" brushRef="#br0" timeOffset="-160850.53">9339 11742 145 0,'0'0'36'0,"2"0"-1"0,2 0 17 16,1 0 0-16,1-4-12 0,6-1-15 15,3-1-4-15,3 1-4 0,11 2-1 16,4-1-7-16,7 3 5 0,5 0 6 16,9-1-9-16,2 2-4 0,4-2 0 15,2 2-4-15,0 0 0 0,0 0 0 0,-7 0 0 16,1 0-1-16,-10 0 0 0,-7 0 1 15,-8 0 0-15,-6 0 1 16,-5 0-5-16,-7 0 2 0,-9 0 0 16,-4 0 0-16,0 0 0 0,0 0 2 0,0 0-1 15,-6 0-2-15,-7 2-1 0,3 4-1 16,2-4-1-16,2 5-4 0,1-4-8 15,1 1-3-15,2 1-24 0,0-2-30 16,0-2-53-16,-4-1-97 0</inkml:trace>
  <inkml:trace contextRef="#ctx0" brushRef="#br0" timeOffset="-160488.51">10096 11560 20 0,'8'-3'124'0,"0"1"-21"0,-8 1-77 16,9 1 26-16,-7 0-8 0,0 0-11 15,2 0-4-15,-2 10-2 0,2 4-6 16,-2 5-5-16,-2 4-3 0,2 4-2 16,-2 2 13-16,0 1-10 0,0 2-5 15,0-1 0-15,0 2-1 0,-2-2-1 16,0-3-3-16,0-2-1 0,0-3-3 15,2-4 2-15,0-4-2 0,0-3 0 16,0-1 2-16,4-5-1 0,2-2-2 0,3-2-4 16,1-2 1-16,4 0-10 0,1-5-11 15,1-6-7-15,-1-1-22 0,-3-2-39 16,-3-7-44-16,-5-2-94 0</inkml:trace>
  <inkml:trace contextRef="#ctx0" brushRef="#br0" timeOffset="-159858.48">10191 11554 157 0,'0'0'43'0,"0"0"-21"15,0 0 9-15,8 0-5 0,3 0 15 16,9 0-13-16,7 2-13 0,2-1-12 16,12 2 7-16,5-2-2 0,3 1-5 15,7 0-2-15,8-1 0 0,5 0 0 16,3-1 8-16,0 0-7 0,-8 2-2 0,-6-1 1 15,-6-1 1-15,0 1 1 0,-1 0-2 16,-1-1 0-16,-3 0 2 0,-5 0-1 16,-7 0-2-16,-10 0 1 0,-3-1 2 15,-3 0 9-15,-7 0 3 0,5 1-5 16,-9-2 1-16,0 2-3 0,-5 0-1 0,-1 0-1 15,-2 0 7-15,2 0 1 16,-2 0-6-16,0 0 1 0,0 0-1 16,-2 0-4-16,-3 4-4 0,-3 4 1 15,0 3 1-15,0 1-3 0,-1 5 0 0,3 0 2 16,-2 3 1-16,2 2-2 0,0 0-1 15,3 2 1-15,-1-1 2 0,4-3-2 16,0 1-1-16,0 0 1 0,0-2 2 16,4 0-3-16,3-2 0 0,-3-2 2 15,2-3 1-15,-4-2-2 0,2-3-2 0,-2 0 3 16,-2-5 0-16,0 1-1 0,0-3-1 15,0 0 1-15,0 0 3 16,0 0 0-16,-6 0-7 0,-4 0 2 16,-5-5 1-16,-7-1-1 0,-5-3-12 0,-6 0 1 15,-7-2-3-15,-11-2-15 0,-9 0-14 16,-6-1-22-16,-3-1-12 0,7 3 38 15,4 1 48-15,11 4 39 0,3 2-9 16,-1 4-18-16,2 1-2 0,1 0 6 16,7 2 3-16,10 4-7 0,9 2-13 15,7 2-5-15,5-2 0 0,4 3-3 0,4 0-7 16,15 0-33-16,2-6-56 0,8-3-96 15</inkml:trace>
  <inkml:trace contextRef="#ctx0" brushRef="#br0" timeOffset="-159089.43">11390 11658 17 0,'6'6'158'15,"2"-4"-112"-15,7 1-32 0,3 2 28 16,7-2-16-16,10 1 2 0,7 1 17 16,5-1-29-16,9-2-5 0,4 0 0 15,4-1-3-15,2-1-3 0,2 1-3 16,-6-1 5-16,-6 0-1 0,-4 0-4 0,-9 0 2 15,-5 0 4-15,-12-1 3 0,-7-2-1 16,-11 1 0-16,-6-2 3 0,-2 1 7 16,-2-1-8-16,-2-1-8 0,0 2 2 15,-2 1 1-15,2 1 5 0,4 1-4 16,-4 0-3-16,1 0-2 0,1 3-2 15,0 6 0-15,0 1 2 0,2 4-2 16,0 1-1-16,0 3 0 0,0 4 2 16,0 2-1-16,0 2-1 0,-4 1 2 15,-2-1 0-15,4 3 2 0,-2 0-4 16,0 4 1-16,-1 0 0 0,1-4 12 0,2 0-8 15,0-6-4-15,2-3 0 0,0-1 1 16,0-1-2-16,0-4-1 0,0-4 1 16,6-1-5-16,1-3-6 0,5-2-6 15,0-3-4-15,3-1-20 0,-3 0-33 16,3 0-40-16,-7-10-90 0</inkml:trace>
  <inkml:trace contextRef="#ctx0" brushRef="#br0" timeOffset="-158730.41">11508 12071 224 0,'-11'-4'33'0,"3"0"23"16,2 0-12-16,2 1-7 0,-2 0 9 0,6 0-5 15,0 2-15-15,0 1-7 0,0 0-7 16,0 0-8-16,12 0-1 0,11 2 4 15,12 2 2-15,14 0-5 0,11 0-3 16,15 3 3-16,5-3-3 0,11 2 0 16,0-1-3-16,2 2 3 0,2 1 0 0,-4 0-2 15,-4-1 1-15,-2-6 0 0,-9 2-1 16,-9-3-2-16,-7 0-6 0,-15-3 2 15,-8-4 1-15,-14 3-13 16,-15-3-22-16,-8 6-29 0,-2-2 14 0,-12 3-24 16,-7-2-11-16,0-3-46 0</inkml:trace>
  <inkml:trace contextRef="#ctx0" brushRef="#br0" timeOffset="-158302.39">11466 12300 6 0,'-6'0'178'0,"-2"0"-139"0,2 0 0 16,-3 0 5-16,9 0-6 0,-4 0-1 15,4 1-9-15,0 2-17 0,0-1-7 16,11 3 12-16,9 0 6 0,15 2-3 16,15 2-9-16,14 1-8 0,11-3 2 15,9 0-1-15,5-3-1 0,4-1-3 16,-4 0 1-16,-6-1 0 0,-5 2-1 15,-5-3-3-15,-11-1 4 0,-9 0-1 0,-9 0-1 16,-17-1 1-16,-13-5 4 0,-8 1-6 16,-6 2 6-16,0-1-3 0,-10 4-24 15,0 0-6-15,-1 0 3 0,1 0-11 16,2 0-18-16,-1 0-16 0,-1 0-50 15</inkml:trace>
  <inkml:trace contextRef="#ctx0" brushRef="#br0" timeOffset="-157910.37">12076 12407 1 0,'2'-2'230'16,"-2"-1"-172"-16,2 3-6 0,-2-1 15 15,0 1-24-15,0 0-16 0,0 2-13 16,0 10 6-16,0 4 3 0,0 7-14 16,0 3-3-16,0 5 2 0,-6 2 3 15,0 4-8-15,-2-1-3 0,-1 2 18 16,-1-3-11-16,4-3-5 0,-2-4 0 0,-1 0 1 15,3-6-1-15,0-3-3 16,4-6 2-16,0-4 1 0,0-1-2 16,2-4-2-16,0-1 2 0,0-2-2 15,2-1-4-15,4 0-8 0,0-1-11 0,2-5-16 16,3 1-26-16,-3-3-54 0,0-4-121 15</inkml:trace>
  <inkml:trace contextRef="#ctx0" brushRef="#br0" timeOffset="-156881.31">11328 12881 23 0,'-4'2'94'0,"-3"0"-70"0,1-2 14 15,4 3 3-15,-2-2-7 16,2-1 1-16,2 0-3 0,0 0-2 16,0 3-6-16,8-2-7 0,13 0 18 15,4-1-9-15,12 0-9 0,11 0-6 0,7 0-5 16,16 0-1-16,1 0-2 0,2 0 1 15,-5 0-2-15,-1-5 0 0,-8 3-2 16,-9-1 0-16,-3 0 2 0,-9 1-1 16,-6 0-2-16,-6-1 1 0,-10-1 1 15,-9 3-3-15,-6 0-9 0,0 1-4 0,-2-1-5 16,0 1-19-16,0 0-12 0,0 0-2 15,-4 1 3-15,-2 2-15 16,-2 0-28-16</inkml:trace>
  <inkml:trace contextRef="#ctx0" brushRef="#br0" timeOffset="-156546.29">11508 12953 143 0,'0'-4'119'16,"2"1"-77"-16,-2 3 17 0,0 0 4 16,0 0-23-16,0 0-15 0,-6 0-17 0,-9 3-3 15,1 6 3-15,-1 0-2 0,1 4-1 16,-3 0 0-16,1 0-1 0,-1 3-3 15,0 0-1-15,7-2-1 16,6-2 3-16,2-4-6 0,2 0-23 0,6-4-35 16,7-4-45-16,3 0-81 0</inkml:trace>
  <inkml:trace contextRef="#ctx0" brushRef="#br0" timeOffset="-156330.28">11909 12921 96 0,'-15'3'232'16,"-3"0"-185"-16,-7 4 2 0,0 4-8 16,-4 1-14-16,4 1 1 0,7-1-9 15,5 0-12-15,7-3-7 0,4 0 2 16,0-1-3-16,2-1 0 0,0 0-6 15,8-3-14-15,3-2-10 0,5-2-30 0,3 0-62 16,-1-5-94-16</inkml:trace>
  <inkml:trace contextRef="#ctx0" brushRef="#br0" timeOffset="-156149.26">12134 12927 94 0,'-2'2'229'16,"-10"1"-192"-16,1 2 15 0,1-1-17 0,0 5-16 15,1-5-7-15,5 3-11 0,0 0-2 16,4 0 0-16,0-1-8 0,8-1-25 16,13-2-39-16,2-3-51 15,6-1-83-15</inkml:trace>
  <inkml:trace contextRef="#ctx0" brushRef="#br0" timeOffset="-156001.26">12444 12941 8 0,'-16'12'249'0,"-9"2"-202"16,4 2 2-16,-2 2-6 0,3 3-10 0,1-1-9 15,7 1-17-15,1 2-5 0,3-2-2 16,6 0-2-16,2-7-37 0,0-9-128 16,2-5-78-16</inkml:trace>
  <inkml:trace contextRef="#ctx0" brushRef="#br0" timeOffset="-154689.18">12202 11631 10 0,'2'0'103'16,"7"0"-90"-16,-3 0 18 0,4 0 2 0,0 0-13 16,5 0 1-16,-1 0 8 0,3 0-4 15,-1 0-4-15,5-1-2 0,-2 0 0 16,-1 1 12-16,3 0-7 15,-2 0-17-15,-1 0 1 0,1 0-1 0,1 0-3 16,3 1 2-16,4 1 2 0,0 1-3 16,2 0-2-16,-2 1-3 0,-2-3 4 15,4-1-2-15,-1 1 2 0,6-1-2 16,-1 2 1-16,0-2-3 0,2 1 0 15,-2-1 0-15,-6 0 2 0,0 1-1 0,-7 0-2 16,-1 2 1-16,-5 0 1 0,1 0 0 16,-5 0-2-16,3 0 1 15,-3-1 1-15,-2-1-1 0,3-1 0 16,1 0 0-16,0 0 1 0,-1 0 0 0,-1 0-2 15,2 0 1-15,-1 0 1 0,7 0-1 16,-1 0 0-16,1 0 0 0,-1 0 0 16,2 0 0-16,-3 0-1 0,1 0 1 15,-1 0 1-15,-7 0-6 0,-1 2 4 16,-4 0-1-16,0 1 4 0,4 1-2 0,7-2-2 15,1 0 4-15,7 1-2 0,2-2 0 16,0 3-4-16,-1-2-1 0,1-1-6 16,-2 1 9-16,0-2-6 0,-3 0 5 15,1 0-2-15,-6 0-4 0,1 0 9 16,-3 0-3-16,-3 1-1 0,-2 3 3 15,-2 0-1-15,3-1 0 0,-1-1 3 16,6 3-1-16,5-5-6 0,4 3 4 16,1-3 2-16,-1 0-35 0,-2 0 30 15,-3 0 3-15,3 0-4 0,0 0 6 0,-1 0 0 16,5 0 0-16,0 0 1 0,0 0 1 15,-2 0-5-15,-3 0 2 0,-5 0 1 16,-1 0-12-16,3 1 11 0,6 1 0 16,1 0 9-16,9 1-2 0,5 0-8 15,-1-2 3-15,8 1-1 0,-1 0 0 16,1-2-2-16,3 0 1 0,-3 0 4 15,-1 0-2-15,-3 0-2 0,2 0 0 16,-1 0 3-16,1 0-1 0,-4 0-1 16,3 0-1-16,1 0 2 0,-4 0-2 0,3 0 0 15,-1-2-2-15,0 1 1 0,-3 1 1 16,3 0-1-16,-8 0-1 0,2 0-1 16,-6 0-14-16,-6 0-7 0,-2 0 7 15,-9 0 12-15,-6 2 3 0,-4 1-2 16,-2 0-11-16,0-1 16 0,0 0 2 15,-2 0-4-15,-2 1 2 0,2-2 2 16,0-1-2-16,0 0-1 0,2 0 1 16,0 0 1-16,0 1-1 0,0-1-4 15,0 0-34-15,-8-1-114 0</inkml:trace>
  <inkml:trace contextRef="#ctx0" brushRef="#br0" timeOffset="-146964.75">16136 11862 41 0,'0'0'34'0,"0"0"-19"16,2 0 10-16,-2 0 0 0,0 0 1 15,0 0-3-15,0 0-6 0,2 0 0 16,-2-1 0-16,0-1-3 0,2 2 0 0,0-1-1 15,-2 1-1-15,2 0-5 0,0-1-3 16,2 1-2-16,-4-2-2 0,7 1 1 16,-3-1-1-16,2 2 2 0,-4-1 0 15,6 1-2-15,-6-1 0 0,5-1 0 16,-1 0 1-16,0 0 0 0,0 1-2 15,0 1 1-15,3 0 1 0,-3 0 0 16,2 0-2-16,0-1 1 0,-3-2 1 16,3 3-1-16,0-2-1 0,0 1-1 15,1-1 2-15,-1 0-1 0,-2 0 0 16,2 0 1-16,-1-2 0 0,1 2 1 0,-2-1-2 15,4-1 1-15,1 4 1 0,1-4-1 16,-2 3-1-16,-1-3 1 0,-1 1 1 16,2 1-1-16,-3-1-1 0,1 1 1 15,-4 1 1-15,2-1 0 0,2 2-3 16,-3-2 2-16,1 0 2 0,-2-1-2 15,0 2-1-15,0-1 1 0,2 2 0 16,1-1 0-16,5 0-1 0,0 1 1 16,-1-2 1-16,-3 1-1 0,0 1-1 15,3-1 1-15,1 0 1 0,0-1 0 0,1 0-2 16,-3-2 1-16,0 2 1 0,-1-2 0 15,-1 3-2-15,-4-1 2 0,2 0 1 16,-6 0-1-16,2 0-1 0,3 1 0 16,-5 1 2-16,2 0-2 0,0-1-1 15,2 1 0-15,-2 0 2 0,0 0-1 16,4 0-2-16,2-3 3 0,3 3 0 15,-3-1 0-15,2 1-3 0,-3 0 2 16,-1 0 2-16,-4 0-3 0,2 0 0 16,0 0 1-16,-2 0 2 0,2 0-2 0,-2 0-1 15,2 0 1-15,1 0 3 0,-1 0-2 16,2-3-1-16,2 0 4 0,0 1 13 15,1 0-15-15,-1 2-1 0,-2 0 2 16,-2-1-1-16,5 1-2 0,-5-3-1 16,0 3 2-16,2 0 1 0,-4 0-3 0,0 0 0 15,2 0 0-15,-2 0 3 16,0 0-2-16,5 0-1 0,-1 0 1 15,4 0 2-15,-2 0-2 0,3 0-1 16,-3 0 2-16,0 0 1 0,1 0-1 0,-5 0-4 16,2 0 5-16,-4 0-2 0,0 0 0 15,0 0-2-15,0 0 2 0,0 0 2 16,-2 0-2-16,0 0-2 0,0 0 1 15,0 0 2-15,4 0-1 0,-4 4-1 16,3-3 1-16,1 1 1 0,2 0 1 0,0-1-4 16,2 1 4-16,3 1-1 0,-3-1-1 15,2 1-1-15,-1 0 1 16,-1 1 1-16,2-2-2 0,-2 1-1 15,-1-1-1-15,-3 3 2 0,0-2-2 0,2-1 0 16,0 2 3-16,-2-1-2 0,3 0-5 16,-5 1 3-16,4 0 2 0,-2 0 4 15,4-1-3-15,5 0 1 0,-3 1 9 16,-2-3-9-16,-2-1-1 0,1 1 0 15,-1-1 1-15,2 2 2 0,2 0-2 16,1 1-1-16,-3-1 12 0,-2-1-13 0,-2 2 2 16,-2-1-1-16,3 1 1 0,-5 1 0 15,2-3-2-15,2 3 1 16,-2-2 1-16,6 2 0 0,0-2 1 15,-1 1 3-15,1-1-6 0,-2 2 3 0,0 0-1 16,3 0-1-16,3 1 2 0,0-1 8 16,5-2-9-16,-7 0-2 0,-1 1 4 15,-1-1-1-15,-2 1-2 0,-2-2-3 16,-2-1 2-16,0 1-1 0,-2-1-3 15,0 0 3-15,0 0 4 0,0 0-1 0,0 3-3 16,2-3 4-16,0 2 0 0,0-2-3 16,3 1 4-16,-3 0-3 0,4 1-1 15,2-1 1-15,2 0 1 16,1 1 4-16,-1-1-6 0,-4 2-13 0,-2-1 13 15,1 0 0-15,-5 1 1 0,0-3-5 16,0 0 1-16,2 1 1 0,-2 1-5 16,0-2 3-16,2 2-3 0,-2-2-1 15,2 0 3-15,-2 0-3 0,2 0 1 16,0 0 5-16,2 0 4 0,-2 0 1 0,4-2-1 15,-4-1-1-15,3 0 3 0,-1 0-1 16,2 1-1-16,2-1 0 0,5 1 0 16,-3 1 0-16,0 1 16 0,-2 0-49 15,-3-1 28-15,-1 0 6 0,0-1-6 16,2 1-3-16,-2-1 1 0,2 0 6 15,-3 1-2-15,1 0 2 0,0-1 1 16,-2 0 0-16,4 0-4 0,-2-2-4 16,0 1 0-16,5 1 2 0,-3-1-4 15,2 0-18-15,4 1 23 0,1-2 11 0,3 2 43 16,-1 0-90-16,-7-1 41 0,0 3-1 15,-6-2-2-15,-2 2 3 0,3 0-2 16,-1-1 5-16,0 1 2 0,2-3 6 16,0 2 8-16,-2 0-6 0,-2-2-10 15,4 1 1-15,0 1-1 0,2-1-3 16,5 0 0-16,3-1 0 0,3-3 1 15,-3 4 1-15,1-4-2 0,-1 3-6 16,-3 1 7-16,-3 0-1 0,-2 1-4 16,-2 0 3-16,0 0 2 0,0 0 1 0,-4 0-2 15,0 1 2-15,0 0 2 0,0 0-3 16,0-1-3-16,0 1 2 0,2 0 0 15,5-1 0-15,-5 1 0 0,4-1 0 16,4-1 0-16,1-2 0 0,3-1 0 16,3 1 18-16,-1 3-25 0,-5 0 6 15,-3 1 0-15,-2-1-2 0,0 0 3 16,7-1 2-16,-3-2-2 0,6 2 21 15,1-1-16-15,-7 0-7 0,-1 1 2 16,-3-1 0-16,-4 2 3 0,0-4-3 16,4 4 0-16,-6-2 0 0,4 2-1 0,0-1 2 15,-2 0-1-15,3 2 0 0,-3-4 0 16,2 4 1-16,-2 0-2 0,2 0-2 15,-2 0 6-15,4 0-3 0,-2 0-1 16,5 0 2-16,3-1 0 0,0-1 14 16,5 0-11-16,-3 0-5 0,-1 1 2 0,-1-2-4 15,-3 2 2-15,-1 0-1 16,0-1 2-16,-4 2-1 0,2 0 1 15,-6 0-5-15,0 0 7 0,0 0-2 16,0 0-3-16,0 0 5 0,0 0 2 0,0 0-3 16,0 0-1-16,3 0-1 0,-1 0 2 15,2 0 1-15,0 0-2 0,2 0 0 16,0 0 2-16,0 0 0 0,-1 0-3 15,3 0 1-15,0 0 2 0,2 0 10 16,-3 0-15-16,-5 0 3 0,0 0-1 0,0 0 1 16,-2 0-1-16,2 0 0 0,0 0 2 15,0 1 0-15,0 0-2 16,2 1 1-16,-4 1 1 0,9 1 0 15,-1-1-1-15,4 2 1 0,5 0 26 0,-3-2-25 16,5 1-3-16,-3-2 1 0,1 1 1 16,4 0 1-16,-3 2-1 0,3-2-2 15,-5 0 3-15,3 0-1 0,-5-1-1 16,1 1 0-16,-3-1 3 0,-1 1-6 15,-1 0 3-15,-4-3 0 0,0 1-3 0,-4 0 1 16,1-1 2-16,-3 0-1 0,2 1 2 16,0 0-1-16,-2 0 0 0,0-1 0 15,0 0 1-15,4 0 2 16,0 1-2-16,2 1 0 0,0 2-1 0,9-1 10 15,1 1-8-15,5 0 25 0,-2-2-8 16,-1 1-19-16,-1 0 0 0,-3 1 2 16,-1 2 0-16,-3 0-3 0,-2 0 0 15,-4-2 1-15,1-2 1 0,-3 1 0 16,0-3-3-16,4 2 3 0,-4-1 0 0,6 0 0 15,-2 0-1-15,-1-1 3 0,1 0-2 16,0 0 0-16,-2 0 1 0,0 0-4 16,0 0 2-16,-4 0 2 0,2 0-4 15,3 0 4-15,-3 0-1 16,-2 0 0-16,0 0-2 0,2 0 5 0,-2 0-3 15,0 0-2-15,0 0-3 0,0 0 3 16,0 0 1-16,0 0-2 0,0 0 4 16,0 0-5-16,0 0 4 0,0 0-1 15,0 0-1-15,0 0 1 0,0 0 3 16,0 0-3-16,0 0 0 0,4 0 1 0,-4 0 1 15,2 0 0-15,-2 0-4 0,0 0 2 16,2 0 2-16,-2-1-2 0,2 0 0 16,-2-1 0-16,2 0 0 0,0 1 0 15,0-1-2-15,2 0 1 0,-2-1 0 16,0 1 0-16,5-1 1 0,-5-1-3 15,4 1 1-15,-2-1-1 0,-2-1-1 16,0 1 4-16,2 2 2 0,-2-3-4 16,5 2-1-16,-1 0 2 0,-2-1 2 15,2-1-1-15,2 0-1 0,9-1 2 0,-1-1-1 16,3 1 0-16,-2 1-3 0,-9 1 3 15,0 1-2-15,-4 0 3 0,0 1-2 16,-2-2 0-16,5 1 2 0,-7 0-1 16,4 1 0-16,-2 1 0 0,0-3 1 15,0 3-1-15,2-3-1 0,0 3 3 16,2-3 0-16,3 1-1 0,-3 0-1 15,6 0 0-15,3 0 0 0,1 0 3 16,3-1-4-16,-9 3 2 0,3-3 1 16,-7 3-1-16,0 1 0 0,-2-1-1 0,-2 0 1 15,0 0 6-15,0-1-5 0,1 1 3 16,-3-1 0-16,4-1-2 0,-2 1 0 15,0 1-2-15,2 1-1 0,2-1 0 16,4 1-1-16,3-1 2 0,10 0 1 16,-3 0 1-16,-1 1-5 0,-5 0 2 0,-1 0 2 15,-5 0-3-15,0 0-1 16,3 0 3-16,-5 0 0 0,0 0-1 15,-4 0 0-15,2 0 1 0,0 0 1 16,-4 0-2-16,7 0-2 0,-5-1 3 0,-2 1-2 16,2 0 3-16,-2 0-4 0,0 0 2 15,0 0 2-15,4 0-4 0,-2 0 1 16,0 0 2-16,0 0 0 0,2 0-2 15,9 0 1-15,3 0 0 0,5 0 1 16,2 0 0-16,-1 1-2 0,-5 1 2 0,-5 1-5 16,1 0 4-16,-3 0-1 0,6 0 1 15,-3-1 1-15,1 0-1 16,-5 1-4-16,-3 0 4 0,-2-2 0 15,0 3 0-15,-2-2-2 0,-2 1 2 16,0 0 1-16,0-1-2 0,4 0-1 0,0 0 4 16,7 1-1-16,5-1-1 0,1 1 1 15,8 1 16-15,-3 0-22 0,-1 1 5 16,-2-2-1-16,-3 2 0 0,1-1 2 15,-1 1-11-15,3-1 9 0,-3 0 1 16,3 0-10-16,-9-1 10 0,-1 0 2 0,-3-1-2 16,-6 2-1-16,4-4 0 15,0 2 0-15,2 1 1 0,-4-3 1 16,7 1-1-16,-5 0-1 0,4 1 2 15,6 2 0-15,3-2-1 0,2 0 7 0,-1 0-13 16,-3 0 7-16,-5 1-2 0,-2 1-4 16,-4-2 5-16,-1 1-2 0,-3 0 0 15,0-3 1-15,2 2-1 0,-2-2 1 16,0 0 4-16,0 0-6 0,0 1 4 15,0-1-1-15,4 0-1 0,0 1 1 0,0-1 1 16,2 1-1-16,5 0 0 0,3 0-2 16,7 1-1-16,-3 1 6 0,-3-2-14 15,-7-1-6-15,-2 2 4 16,-6-2 9-16,2 2 3 0,0-2-5 0,0 0 3 15,-2 0 3-15,0 0 2 0,0 0-1 16,0 0-2-16,0 0 1 0,2 0 1 16,-2 0-3-16,9 0 2 0,-3-1 0 15,0-2-1-15,2 1 1 0,-1-2 1 16,1 2-1-16,0 0 2 0,-2 0-2 0,-4-1 2 15,5 0-4-15,-1 0 1 0,4 1 4 16,5-3-3-16,7 4-3 0,-1-2 6 16,0 1-8-16,-9 1-6 0,-4-1-3 15,1 0 13-15,-7-1 0 0,4 2 0 16,-6 0 0-16,4 1 1 0,-2-1 1 15,0-2 1-15,0 2-1 0,0-3-2 16,5 1 1-16,-1 0 1 0,2-1 1 16,0-1-5-16,9 1 2 0,1-1 1 15,1 0 1-15,6 0-20 0,-9 0-17 0,3 1 39 16,-5-1-33-16,-1 1 21 0,1 1 6 15,-3-1 1-15,3 1 2 0,-4-2 0 16,1 2-4-16,-5 0 6 0,-4 0-2 16,2 1 3-16,-2-2 1 0,0 1 1 15,2 2-3-15,1-1 0 0,-1 0 0 16,0 1-2-16,0-2 0 0,0 1 0 15,2 1-3-15,-4 0 3 0,7-2 0 16,-3 2-1-16,-2-2-1 0,4 2-5 16,1-1 6-16,5-1 2 0,5-1-2 15,1 0 2-15,1 0-2 0,-7 1-59 0,-5-1 43 16,-3 2 29-16,-4 1 6 0,0 0-10 15,2 0-5-15,-4-2 8 0,2 1 17 16,-2 0 0-16,2 0-12 0,-2 2-6 16,0 0-5-16,0 0-4 0,2-2-1 15,2 1 0-15,1 0 0 0,-1 0-1 16,4 1 1-16,-6-1 1 0,0 1-1 15,2 0 1-15,-4 0 2 0,0-1 6 16,0 1 0-16,0 0-4 0,0 0-3 16,4 0 14-16,1 0-15 0,1 0 9 0,-4 0-7 15,4 0 5-15,-2 0-5 0,4 0 1 16,9 0-4-16,-1 2 5 0,3-1 20 15,-2 0-36-15,-3 1 11 0,-1-1 2 16,1 2-1-16,3-1-2 0,-1 0 1 16,3 0 2-16,-3-1 1 0,-5 0-9 0,-1 0 6 15,-2 1 0-15,-2 2 0 16,7-1 0-16,-3 0 0 0,0 2 14 15,1-3-14-15,-5 1-5 0,-2 0 6 16,2 1 2-16,-2-1-3 0,1 1-1 0,-3-1-1 16,2 1 4-16,0-1-2 0,0 1-5 15,4 3 4-15,7 1 3 0,1 1 9 16,5 1-16-16,-4-3 5 0,-3 0 6 15,3 0-8-15,-9-2 1 0,4 2 6 16,-6-2-5-16,-1-1-2 0,-3-2-12 0,0 0 13 16,-2 0 1-16,0 0 0 0,6 3-2 15,-2-3 3-15,0 2 0 16,-2-1 0-16,0-1-5 0,-2-1 4 15,2 0 0-15,2 1-1 0,-1 0-1 0,3 1-3 16,0-2 5-16,6 1-2 0,-1 0 2 16,-1-1 1-16,-6 0 0 0,0 0-27 15,-2 2 21-15,-2-2 5 0,2 2 2 16,3-2-2-16,-3-1-1 0,0 1 2 15,0-1 0-15,0 0-1 0,-2 0 0 0,0 0 0 16,0 0 4-16,0 0-4 0,0 0-1 16,2 0 1-16,2 0 1 0,-2 0-1 15,0 0-2-15,2 0 3 16,-4 0 0-16,4 0-1 0,1 0-2 15,1 0 2-15,-2-1 2 0,0 1-3 0,-2-2-2 16,0 2 2-16,2-1 2 0,-2-2-1 16,5 2-1-16,-3-2 1 0,-2 3 1 15,2-2 1-15,0-1-2 0,2-1 0 16,0 2 1-16,5-1-2 0,9-1-2 15,3 1 4-15,0 0 1 0,-7 0-41 0,-3-2 19 16,-5 2 17-16,-4-1 7 16,2-1-1-16,1 1-2 0,3 0-1 0,-6-1-1 15,4-1 1-15,1 0 1 16,-3 1 8-16,2-2-5 0,0 2 0 0,1-1-4 15,1-1 1-15,4 0 0 0,1 0-2 16,-1 1 0-16,3 1-4 0,-7 0 2 16,-4 0 3-16,1 1 0 0,-3-1 4 15,0 3-2-15,-2 1-3 0,2 0 1 16,-4 0 1-16,4-1 1 0,-4 2-1 0,0-2-3 15,2 2 2-15,2-1 2 16,1 0-2-16,-1-2 0 0,2 2 1 0,-2-3 4 16,4 1-5-16,5 0-2 15,1-2 3-15,5 1 0 0,-3 0 1 0,-3-1-4 16,-5 1 5-16,-4-1 3 0,4 0 7 15,-5 0-10-15,3 3-3 0,0-2 3 16,-4 2-4-16,0 0 1 0,0 1 1 16,0 1 3-16,-2 0-1 0,2 0-3 15,0 0 2-15,-2 0 1 0,0 0-2 0,0 0 0 16,0 0 1-16,0 0 1 0,0 0-3 15,0 0-1-15,0 0 2 0,2 0 1 16,3 0-2-16,-3 0 0 0,0 0 2 16,2 0-1-16,-2 0-1 0,6 1 1 15,0 0 0-15,5 3 9 0,3-3-3 16,3 2-9-16,-7-2 2 0,-3 0 5 15,-5 1-8-15,-4-2 2 0,4 2 2 16,-4 0 2-16,2 0-3 0,-2 0-2 16,0-1 2-16,6 1 2 0,-4 3-2 0,6 0 0 15,-3-1 1-15,1 1-2 0,8 1-1 16,3 1 1-16,6-1 7 0,-1 1-14 15,-3-1 1-15,-5-1 5 0,3 0-19 16,-5-1 21-16,3 0 1 0,1 3-1 16,-1-2-12-16,-3 0 9 0,-1 1 5 15,-5-2-5-15,-2 0 2 0,0 1-1 16,2-1 16-16,-2-1-9 0,5 3-10 15,1-2 6-15,4 2-1 0,7-1 15 16,-2 0-13-16,-1 0-7 0,-1 0 8 16,1 2-5-16,1 0 0 0,2-1 4 0,1 2-3 15,-1-2-16-15,0 3 21 0,-3 0-25 16,1 1 30-16,0-1-13 0,3 1 7 15,-1 0 2-15,0 1-5 0,-1-1 3 16,-5-2 2-16,-3 1 2 0,-4-3-2 16,-3 1 0-16,-5-2-10 0,0-2-8 0,0 0-10 15,0-3-39-15,-2 0-114 16</inkml:trace>
  <inkml:trace contextRef="#ctx0" brushRef="#br0" timeOffset="-144091.57">16121 11316 46 0,'5'0'63'0,"-3"0"-40"16,-2 0 14-16,0-2-1 0,0 1-5 15,0 1-3-15,0 0-14 0,0 0 3 0,0 0-10 16,0 0 0-16,0 0-3 0,0 0 3 16,0 0-1-16,0 0 1 0,0 0 2 15,0 4 4-15,0 0 4 0,0 1-1 16,-2 2-2-16,-5 0-2 0,5 1 3 15,-4 1-4-15,0 0-7 0,2 2 1 16,2 2-1-16,-2 6-2 0,2 1 2 16,2 3 23-16,-3 1-20 0,1 2-7 15,2 0 2-15,0 2 2 0,0 1-1 16,0-3-2-16,0 1-1 0,0 1 2 0,0-2 0 15,0 4-3-15,0 4 1 0,-4 5 0 16,2-1 22-16,-2 0-12 0,2-5-9 16,2 3 0-16,0 1 0 0,0 1 0 15,0 0 0-15,0-7 0 0,6 0-1 16,0 0-3-16,5 1 1 0,-7-1 4 0,4-3-2 15,-2-1-1-15,-2-2 1 0,1 2 1 16,-3-2 0-16,0-2-2 16,2-4 1-16,-2-4 1 0,2-4 0 15,-2-3-3-15,0-1 2 0,-2-5 1 0,0 0-3 16,0-2-2-16,0 0 0 0,0 0 4 15,0 0 2-15,0 1-3 0,0-1 0 16,0 2 1-16,0 2-2 0,0 1 0 16,0 0 0-16,0 0 2 0,0 0 0 15,0 1-5-15,0 2 2 0,0 1 3 0,0-1 2 16,0 2-2-16,0-5-3 0,0 1 1 15,0-3-1-15,0 0-1 16,0 0 1-16,0 1 0 0,0 2 2 16,0 3 1-16,0 1-1 0,0-2 12 0,0-2-15 15,0-2 2-15,0 2 1 0,0-1 2 16,0 1 0-16,0 0-3 0,0 6 2 15,0 2 1-15,0-2 1 0,0 2 4 16,0-7-8-16,0-1 3 0,0-3-2 16,0-2-4-16,2-1 4 0,0 0 1 0,-2 0 0 15,0 0 0-15,2 0-1 0,-2-1 2 16,2-3 0-16,-2 1-2 0,0-2 0 15,3 3 2-15,-3-1 0 16,2 0-2-16,-2 2 1 0,2-1 0 16,-2 2 1-16,2-1-2 0,-2 0 0 0,0 1 2 15,0 0-2-15,0 0 0 0,2 0-2 16,2 0 0-16,0 0 2 0,4 0-2 15,1 0 2-15,3-2-5 0,-2 0 1 16,7-1 5-16,-3 0-1 0,1 1 0 16,1 2 1-16,1 0-1 0,2 0 0 0,1 0 1 15,3 0 1-15,4 0 1 0,-2 1-2 16,-1 5 0-16,1 0 1 0,2 0-2 15,-2-1 1-15,4-1 2 16,2 1-1-16,2-4 0 0,0 1 0 0,2-1 0 16,2 0 0-16,-2-1 0 0,9 2 0 15,-7-2 2-15,2 3 0 0,-3-1-5 16,1 1 2-16,0 0 2 0,-4 1-4 15,4-2 2-15,-2 1 2 0,0 0-5 16,-1 1 6-16,1-2-5 0,-2 1 2 0,-2-1 2 16,0 0-1-16,-2-2-1 0,2 2 0 15,-4-2 0-15,-1 0 3 0,5 0-5 16,-2 0 2-16,5 2 5 0,1-1-3 15,4 2-1-15,2 0 8 0,5 1-7 16,1 0 2-16,3 2-5 0,-3-1 2 16,1-1 1-16,-7 1-2 0,-1 1 0 15,-1-1-1-15,-2-2 3 0,2 0-2 16,-4-3 0-16,7 1-1 0,-1 4 4 15,1-3-2-15,3 2-1 0,3 1 0 0,-1 0 2 16,5-1-2-16,2 1 0 0,1-1 0 16,3-2 0-16,2 3 1 0,-2-3-2 15,-4 0 1-15,-5 0 0 0,1-1 1 16,-5-1-1-16,-3 0-1 0,3 0 2 15,-3 1 0-15,1 3-2 0,-2-3 1 16,3 1 0-16,1 0 2 0,3 0-4 16,-1 3 2-16,3-3 1 0,0 3 0 15,-1-2-3-15,1-1 2 0,-1-2 1 16,-1 1-1-16,-3-1-1 0,1 0 0 0,4 1 2 15,-7-1-1-15,2 0-1 0,-1 0 1 16,1 0 2-16,1 0-2 0,-3 0-2 16,3 0 2-16,-1 0 2 0,5 0-2 15,-1 0-2-15,7 0 2 0,0 0 0 16,-2 0 1-16,6 0-2 0,0 0 1 0,0 0 1 15,0 0-1-15,-1 0-1 16,-3-2 1-16,0 0 2 0,-2-1-3 16,-2-1 0-16,-3 3 1 0,1-1 1 15,-1 0-2-15,1 1 1 0,2-1-2 16,6 2 5-16,-5 0-4 0,3 0-1 0,-2 0 2 15,0 0 2-15,1-2-2 0,3 1-2 16,2 1 2-16,2-2 2 0,4 1-2 16,1-1 0-16,5-1-2 0,0 1 4 15,5-2-2-15,-3 1-2 0,1-1 2 16,-3 2 2-16,-6 0-2 0,2 2-2 0,-2-2 2 15,1 1 2-15,-1 0-2 16,0-2-2-16,0 2 2 0,-2 0 2 16,4-1-2-16,-4 0-2 0,2 0 4 15,-1 0-2-15,-1 0 0 0,-2 1-2 0,0-1 4 16,-2 1-2-16,-2-1 0 0,-1 0-2 15,-1 1 2-15,0-1 2 0,-2 2-2 16,0 0 0-16,-3 0-2 0,-1 0 4 16,-5 0-2-16,-3 2 0 0,-3 0 0 15,-6 2 0-15,-6-1 0 0,-2 1 0 0,-5-1-2 16,-1 0 4-16,-7-3-2 0,1 0 0 15,-3 1 0-15,0-1 0 16,-1 0 0-16,-1 0 0 0,0 0 1 16,-4 0 1-16,0 0-2 0,-4 0-1 0,0 0 4 15,0 0 0-15,0 0-1 0,0 0-1 16,0 0-1-16,0 0 1 0,0-3-1 15,-2 2-1-15,2 0 2 0,0-1 0 16,0 1-1-16,0-1-1 0,0 1-1 16,-2-2-21-16,2-2-52 0,-2-8-111 0</inkml:trace>
  <inkml:trace contextRef="#ctx0" brushRef="#br0" timeOffset="-141886.45">16148 11024 132 0,'0'0'30'0,"0"0"-5"16,0 0-7-16,0 0 14 0,0 0-7 15,0 0-9-15,0 0-1 0,-4 0 4 16,2 0 4-16,-4 1-8 0,0 0-1 16,2 0-4-16,-3 1 2 0,3 0-4 0,-2 0 1 15,2 1 2-15,2 2-3 0,0-1 0 16,0 2-5-16,0 3 0 0,2-1 1 15,0 5-2-15,0 3 1 16,0 4 1-16,-2 6 2 0,0 2 24 0,-1 3-20 16,3 1-10-16,0 1 8 0,0 2-2 15,-2-3-1-15,0-4 1 0,2 0-4 16,0-5 4-16,0 3-4 0,0-4 1 15,0-1 2-15,0-2-3 0,0-5-2 16,0-1 0-16,0-4 2 0,0-3-2 16,2-1-3-16,3-2-4 0,-3-1-12 0,4 0-21 15,2-2-35-15,-4 0-41 0,-2-3-120 16</inkml:trace>
  <inkml:trace contextRef="#ctx0" brushRef="#br0" timeOffset="-141262.41">15913 10936 89 0,'0'0'93'16,"0"0"-55"-16,0 0 11 0,6 0-12 0,-2-5-9 15,6-3-9-15,3-3 0 16,5-1 3-16,5 0-1 0,0-2-9 16,2 2 1-16,-3 0 3 0,-1 2-4 15,-6 6 1-15,-3 3-7 0,-4 1-1 0,-4 0-2 16,-2 4-6-16,0 7 6 0,-2 5-1 15,0 2 1-15,0 5-3 0,3 1 0 16,3 2 2-16,0 1 0 0,6 1-4 16,5 1 2-16,-1-2 2 0,7 2-6 15,2-3-12-15,2 0-25 0,8-4-34 16,-2-6-62-16</inkml:trace>
  <inkml:trace contextRef="#ctx0" brushRef="#br0" timeOffset="-140106.35">23588 12532 144 0,'-4'0'46'16,"-2"0"-4"-16,6 0 14 0,-5 0-3 16,5 0-7-16,0 0-17 0,0 0-18 15,0 2 3-15,9 1 10 0,3 2-4 0,9-1-6 16,4 0-3-16,4-1-3 0,2-1-3 15,2 1 5-15,-2-2-3 0,-2 2-1 16,-1 0-6-16,-1 1 5 0,-8 1-1 16,-5 0-3-16,-5 2-1 0,-7 1 2 15,-2 4-1-15,0 0-1 0,-15 3 2 0,-3 3 2 16,-3 4-4-16,-4 3 0 15,0 4 0-15,1 3 1 0,-1 1 0 16,8 2-2-16,1-3 0 0,7 3-6 16,5-2-10-16,4-3-13 0,0 0-22 0,4-6-44 15,13-5-82-15</inkml:trace>
  <inkml:trace contextRef="#ctx0" brushRef="#br0" timeOffset="-139195.29">23795 13216 128 0,'-2'0'57'16,"2"0"-38"-16,0 0-4 0,0 0-8 15,0 0 24-15,0 0-2 0,0 0-17 16,0 0-3-16,0 0 4 0,0 0 5 16,0 0 0-16,0 0 1 0,0 0 3 15,0 0-1-15,0 0-2 0,0 0-5 16,0 0-2-16,10 0 2 0,8 0-4 0,7 0-2 15,4 0-4-15,0-2-1 0,6 2-2 16,-6-2-1-16,4 1 1 0,-2 0 1 16,-4 1-2-16,2-1 0 0,-4 1 0 15,0 0 0-15,-5 0 0 0,-3 0 1 16,-5 0-2-16,-3 0-1 0,-7 0-15 15,0 0-4-15,0 0-11 0,-2 0-16 16,0 0-28-16,-10-1-30 0,-3-2-90 16</inkml:trace>
  <inkml:trace contextRef="#ctx0" brushRef="#br0" timeOffset="-138975.28">24061 13210 88 0,'0'4'199'0,"0"1"-141"15,-2 2-15-15,-2 4 8 0,-2 4-10 16,-2 1-9-16,-1 7-11 0,-7 1-7 16,3 3 11-16,-3 2-17 0,-7 7-5 0,2 1-3 15,3-1 13-15,1-6-8 0,9-3-7 16,8-1-1-16,0 1-7 0,0 2 10 15,4-5-48-15,4-6-84 0,3-7-20 16</inkml:trace>
  <inkml:trace contextRef="#ctx0" brushRef="#br0" timeOffset="-137938.22">15303 10640 7 0</inkml:trace>
  <inkml:trace contextRef="#ctx0" brushRef="#br0" timeOffset="-137727.22">15303 10640 130 0,'4'0'48'0,"-4"0"-10"0,0-2 13 16,0 1-9-16,0-1-5 0,0 2-10 15,0 0-1-15,0-1-6 0,0 1-5 16,-4 0-1-16,0 1-3 0,-5 9-7 16,-1 3-1-16,4 1-1 0,-2 2 7 15,4 6-4-15,-3 3 2 0,1 4 9 0,4-1 12 16,2-4-22-16,0-4-3 15,0-6 1-15,10-2-1 0,-1-8-1 16,7-3 0-16,1-1 6 0,1-4-1 0,5-9-2 16,2-4-2-16,2-1-1 0,-2-5 1 15,-1 0-2-15,-3-1-3 0,-2 1 1 16,-5 3-7-16,-4 4-5 0,1 3-17 15,-5 3-24-15,-2 1-40 0,-4-3-73 16</inkml:trace>
  <inkml:trace contextRef="#ctx0" brushRef="#br0" timeOffset="-132689.92">10557 10890 4 0,'0'0'46'16,"0"0"-10"-16,0-1-6 0,0-1-2 15,-2-3-2-15,0 0 4 0,2 1-6 16,-2 1-6-16,0 0 4 0,2 0-4 0,-5 0-5 15,5-1-3-15,0 2-3 0,-2-1 8 16,2 2-7-16,0 0-2 16,0 1-2-16,0-2 1 0,0 1 4 15,0-1 0-15,-2 2 1 0,2 0 0 0,0 0-4 16,0 0 4-16,0 0-2 0,0 0-1 15,0 0-2-15,0 0-5 0,-4 4 2 16,4 6 2-16,-2 3 4 0,-2 3-4 16,0 6-2-16,-2-1 4 0,-1 3 23 15,1 0-19-15,-2-5-4 0,0 4 0 0,-1-3 1 16,1-1-1-16,2-4-1 0,2-2-3 15,-2-5 3-15,3-5-5 0,-1 0 2 16,4-2 2-16,0-1 0 16,-2 0 3-16,2-1-4 0,0-12-1 0,0 0-1 15,0-5-2-15,0-1 0 0,4-2 3 16,1-2-2-16,3 0 0 0,0 0 0 15,2-1 0-15,5-3 0 0,-1 0-1 16,5 1 0-16,2 0 2 0,-1 4-1 16,3 4-2-16,4 4 2 0,-4 3-1 0,-1 2 2 15,-1 4-3-15,-2 0 4 0,-5 5-4 16,-1 0 2-16,-3 0 1 0,-4 5-3 15,-2 5 2-15,-2 0 0 0,-2 2-1 16,0 1 1-16,0 1 2 16,0 2-1-16,-4 0-1 0,-2 2-1 0,-6-2 3 15,-3 1-4-15,-1 1 4 0,-3-1-4 16,0-1-1-16,-1-2-2 0,3-2-3 15,1-4-2-15,1-2 0 0,7-1 2 16,4-4 1-16,2 0-1 0,0-1 2 16,2 1-1-16,0-1 3 0,0 0-1 0,0 1 0 15,0 0-1-15,6 1 4 0,4 3 2 16,3 1 6-16,-3 3 5 0,2 3 2 15,1 0-1-15,3 2 2 0,1 3 2 16,3-1-7-16,5 0-7 0,2 0 2 16,6-2-2-16,-2 0-3 0,0-1-12 15,2 1-31-15,4-6-59 0,1-5-91 16</inkml:trace>
  <inkml:trace contextRef="#ctx0" brushRef="#br0" timeOffset="-131900.88">13184 12316 15 0,'8'0'115'0,"3"-2"-73"0,-3-2 10 15,0-1 3-15,-2-2-6 0,-1 1-7 0,1-2 0 16,-6 0-16-16,2 2-4 0,-2-2-5 15,0 2-3-15,-2-1-5 0,-6 0-2 16,-1 3-1-16,-3-1 0 0,-3 2 3 16,-1 2-4-16,-1 1 0 0,-1 0 0 15,-5 2-3-15,0 10 2 0,0 4 3 0,-3 3 2 16,1 2 3-16,4 3-1 0,5 1-3 15,5 2 1-15,7 0-4 0,4-1-5 16,0 2 0-16,8-1 1 16,11-2 1-16,10-2-3 0,10-5 0 0,13-7-5 15,8-3-15-15,8-6-33 0,9-2-55 16,-1-3 16-16</inkml:trace>
  <inkml:trace contextRef="#ctx0" brushRef="#br0" timeOffset="-107233.47">22691 11769 81 0,'0'0'112'0,"0"0"-64"16,0 0-5-16,0-2-7 0,0-1 4 0,0 1-6 15,0 0-7-15,0-1-6 0,0 0-1 16,0 1-2-16,0 0-3 0,0 1 1 16,0-1-9-16,0 0 4 15,0 1-4-15,0 1-3 0,0-1-1 0,0 1 0 16,2 0-5-16,0 0 2 0,2 0 0 15,0 0 1-15,0 2-2 0,3 2-11 16,-1-1-14-16,0 2-17 0,2 0-29 16,0 1-32-16,1-2-42 0</inkml:trace>
  <inkml:trace contextRef="#ctx0" brushRef="#br0" timeOffset="-106929.45">22957 11756 0 0,'0'0'13'0,"0"0"144"0,0 0-120 16,0-3 10-16,0 0-15 0,3 1-5 15,-3-1-6-15,0 2-10 0,2 0-8 16,-2 1-1-16,0-1 2 0,2 1-4 15,-2-1-4-15,2 1 1 0,0 0-3 16,4 0-23-16,-4 2-29 0,4 0-29 16,-2 1-43-16</inkml:trace>
  <inkml:trace contextRef="#ctx0" brushRef="#br0" timeOffset="-106636.43">23241 11743 21 0,'0'0'56'0,"0"-2"65"15,0-1-62-15,2-2-4 0,-2 1-10 16,2 1-6-16,-2 1-14 0,0 0-14 0,2 0-4 16,-2 2-6-16,2-1 1 15,-2 1-3-15,2 0 2 0,2 0-6 16,0 0-3-16,2 0-16 0,-1 0-18 15,1 5-15-15,2-1-18 0,0-3-45 0</inkml:trace>
  <inkml:trace contextRef="#ctx0" brushRef="#br0" timeOffset="-106369.42">23586 11728 33 0,'0'0'162'16,"0"0"-93"-16,0 0-13 0,0-3 3 15,0 2-17-15,0-2-16 0,0 1-9 16,0 2-7-16,0-1-1 0,0 1-7 15,0 0-3-15,0 0 0 0,6 0 0 0,-4 0-1 16,4 0-5-16,-2 0-8 16,3 4-16-16,-1 2-20 0,2-2-25 15,2-1-52-15</inkml:trace>
  <inkml:trace contextRef="#ctx0" brushRef="#br0" timeOffset="-106096.4">23972 11713 106 0,'5'0'92'0,"-1"-4"-39"0,-4 1-3 16,4 0-3-16,-4 0-14 0,4 1-16 16,-4 0-6-16,0 2-6 0,0 0-4 15,0-1-3-15,0 1 2 0,0 0-11 0,4 0-36 16,2 0 12-16,-2 0-25 0,3 2-35 15,-1-1-48-15</inkml:trace>
  <inkml:trace contextRef="#ctx0" brushRef="#br0" timeOffset="-105837.39">24330 11705 25 0,'0'-3'184'0,"2"-1"-118"16,-2 3 1-16,0-1-13 0,0-1-11 15,0 1-20-15,0 1-9 0,0 0-3 16,0-1-6-16,0 2-5 0,0 0 0 15,0 0-2-15,2 0-9 0,-2 0-11 16,4 3-8-16,0 1-21 0,3 0-42 16,-3-1-68-16</inkml:trace>
  <inkml:trace contextRef="#ctx0" brushRef="#br0" timeOffset="-105597.38">24721 11724 35 0,'0'0'127'0,"4"-4"-67"0,0 2-3 15,-2-1-2-15,0 2-8 0,-2-2-14 16,0 1-25-16,0 0-3 0,2 1-5 15,0 0 2-15,0 1-2 0,-2 0-7 16,0 0-19-16,4 0-19 0,1 0-20 0,-1 2-34 16,0 0-52-16</inkml:trace>
  <inkml:trace contextRef="#ctx0" brushRef="#br0" timeOffset="-105352.36">25082 11754 152 0,'3'0'46'15,"-1"-2"35"-15,-2-1-25 0,2 1-11 16,0-2-11-16,-2 2-17 0,2 0-8 0,-2 1-2 15,4 1-7-15,-2 0 1 0,2 0-1 16,2 0-1-16,1 0-12 0,1 0-18 16,-2 0-14-16,2 0-20 0,1 0-26 15,3 0-47-15</inkml:trace>
  <inkml:trace contextRef="#ctx0" brushRef="#br0" timeOffset="-105148.35">25512 11764 62 0,'0'-1'105'0,"0"-3"-41"16,0-1 12-16,0 2-20 0,0-1-6 16,0 0-10-16,0 0-15 0,0 1-6 15,0 0-4-15,0 3-7 0,0 0-8 16,0 0-1-16,0 0 0 0,0 0 0 0,7 0-15 15,1 0-29-15,-2 0-47 0,9 0-53 16</inkml:trace>
  <inkml:trace contextRef="#ctx0" brushRef="#br0" timeOffset="-104969.34">25866 11748 170 0,'0'0'61'0,"0"-1"29"0,0-2-36 16,0 1-10-16,0 1-17 15,0 0-18-15,4 0-7 0,2 0-2 0,0 1-1 16,3 0 0-16,-1 0-24 0,4 0-31 16,3 0-51-16,5 0-94 0</inkml:trace>
  <inkml:trace contextRef="#ctx0" brushRef="#br0" timeOffset="-104804.33">26170 11750 138 0,'2'-2'39'16,"2"2"22"-16,-4-4-20 0,0 3 0 15,0-1-20-15,4 1-20 0,0 1-7 16,0 0 2-16,5 0-17 0,1 0-11 16,2 0-7-16,-1 0-23 0,5 0 2 15,5 0-47-15</inkml:trace>
  <inkml:trace contextRef="#ctx0" brushRef="#br0" timeOffset="-104685.32">26463 11751 23 0,'0'0'74'0,"0"0"-4"15,2 0-6-15,-2 0-8 0,2 0-28 16,3-1-22-16,-1 1-8 0,6-1 2 15,-2 1-1-15,5 0-24 0,-1 0-68 16</inkml:trace>
  <inkml:trace contextRef="#ctx0" brushRef="#br0" timeOffset="-104513.31">26769 11753 204 0,'2'-5'54'0,"0"-1"22"0,0 1-38 16,0 0-4-16,3 1 2 0,3 0-27 15,0 1-9-15,7 3-1 0,1 0-2 16,5 0-42-16,-1 0-52 0,1-2-159 0</inkml:trace>
  <inkml:trace contextRef="#ctx0" brushRef="#br0" timeOffset="-104364.3">27131 11740 198 0,'0'-7'31'0,"6"4"47"0,-6 0-50 15,2 1-22-15,0 1-7 0,4 1-27 0,1 0-29 16,3-3-44-16</inkml:trace>
  <inkml:trace contextRef="#ctx0" brushRef="#br0" timeOffset="-102593.2">27480 11802 35 0,'0'0'49'15,"0"0"-23"-15,0 0 6 0,0 0-4 16,0 0 7-16,0 0-6 0,0 0-4 16,0 0 2-16,0 0-6 0,0-2 0 15,0 2-2-15,0-4-5 0,0 3 0 0,0-1 0 16,0 0 0-16,0 0-4 0,0-1 0 15,0 1-4-15,0-3 2 16,0 1-4-16,0-3 2 0,0 1-1 0,0 0 0 16,2-2 1-16,-2-2-2 0,7 0-2 15,-1-3 3-15,2-1-1 0,4-1-4 16,1-4 2-16,1-2 1 0,1-3 1 15,1-3 1-15,3-3-4 0,0-2 6 16,1 1 0-16,-3-1-8 0,5 3 6 16,-3 1-1-16,-2 4-1 0,-3 3-3 0,-2 2 0 15,-1 1 5-15,-3 3-2 0,0 3-1 16,1 2-1-16,-5 5 2 0,0 2-3 15,-4 1 0-15,2 2-1 16,0 0 1-16,-2 0 0 0,2 0-1 0,-2 7 2 16,0 1 1-16,0 1-3 0,0 4 2 15,0-2-2-15,0 4 3 0,0-1-1 16,0 1-2-16,0-1 2 0,2 4 1 15,-2-2-2-15,2 2 0 0,2 3 0 16,1 0 1-16,1 0 0 0,0 2-2 0,0-3 2 16,2 1 0-16,-1-2-1 0,3-1 0 15,0-1 0-15,1-2 2 0,-3 1-2 16,0-3-1-16,-2-1 2 0,1-3 0 15,1-2-1-15,-4-2-1 0,0 0 1 16,0-1-1-16,0 0-1 0,0-2-3 16,1-1 0-16,-3 1-6 0,2 0-5 15,0 2-8-15,-2 0-6 0,0 0-4 16,0 1-15-16,-2-3-45 0,2 1-22 15,-2-3-31-15</inkml:trace>
  <inkml:trace contextRef="#ctx0" brushRef="#br0" timeOffset="-102243.18">27621 11564 157 0,'8'-4'59'16,"0"0"-7"-16,5 0 10 0,1 2-16 16,3 0-1-16,3 1-13 15,1 1-5-15,-2 0-14 0,-3 1-6 16,-1 5-2-16,-1 1-4 0,1-1 1 0,-1 1-2 15,1-1 2-15,1 0-6 0,1 1-17 16,-1-1-24-16,1 0-32 0,-3-2-39 16,-1-3-96-16</inkml:trace>
  <inkml:trace contextRef="#ctx0" brushRef="#br0" timeOffset="-101917.16">28196 11597 28 0,'0'-2'-20'0,"0"-2"217"16,0 3-149-16,0 1-10 0,0 0-5 16,-5 0-21-16,3 1 2 0,0 8-5 15,2-1-3-15,-2 4 3 0,2-1-8 0,0 1 3 16,0-1 1-16,4-1-2 0,3-3 8 15,1-1-1-15,2-1 0 16,-2-4 10-16,5-1 1 0,1 0-14 16,1 0 4-16,-1-5-3 0,3-4-1 15,-1-3 0-15,-1 0 0 0,-5-1 0 0,-2 0-1 16,1 0 0-16,-7 1 0 0,-2 0-1 15,0 1-3-15,0 0 0 0,0 2 1 16,-2 0-3-16,-3 4-1 0,1-1-9 16,4 5-15-16,0 1-19 0,0 0-62 15,0 6-10-15,0 0-90 0</inkml:trace>
  <inkml:trace contextRef="#ctx0" brushRef="#br0" timeOffset="-100204.06">28555 11688 23 0,'0'-2'84'0,"0"2"-75"0,0-2-5 0,0 2-1 16,0 0-2-16,4 0 0 0,-2 0 0 15,0 0 0-15,3 0 2 0,-3-3 10 16,2 2 5-16,2-3 6 0,-2-2 0 15,0 1-1-15,0-3-1 0,5 0-2 16,-3-1 1-16,2-1-2 0,-2-1 0 0,1-2-3 16,1 1 6-16,-4-2-5 0,-2 1-4 15,-2 1-3-15,0 1 0 0,0 1-2 16,-2 2 0-16,-4 0-5 15,-3 4 2-15,-1 3 2 0,-4 1-4 0,3 0-3 16,-3 0 0-16,1 10 1 0,-1 1-1 0,2 2-1 16,-1 4 1-16,3 4 1 15,2-1-1-15,3 2-3 0,5 0 5 16,0 0-4-16,3-2 4 0,9-2-5 15,4-3 3-15,1-1 1 0,4-4 1 0,6-2-4 16,4-2 4-16,4-6-4 0,4 0 4 16,4 0 1-16,3-6-2 0,-5-3 2 15,1-1-3-15,-7-2 0 0,-4 2 0 16,-9 0 0-16,-5 0 1 0,-7 3 0 15,-10 0 0-15,2 0 0 0,-2 3 1 16,0 0-2-16,0-1 1 0,0 3 2 0,0 0-2 16,0 0-1-16,0 2 0 15,0 0 0-15,0 0-1 0,-2 0-4 16,2 0 3-16,0 0 3 0,-2 4 0 15,0 2-2-15,0 0 0 0,0 1 2 0,0-1 0 16,2 1-2-16,-2-1 0 0,2 1 2 16,0-2-1-16,0-1-1 0,0-1 0 15,-2-2 2-15,0-1 0 0,2 0-2 16,0 0 3-16,0 0 1 0,0 0 0 15,-2-3-4-15,2-4 1 0,0 0 1 16,0-3-1-16,0 0-1 0,2-2 0 16,4 1 3-16,-2 0-2 0,2 0-1 15,-2 0 2-15,3 1-1 0,3 4-1 16,2-2-1-16,1 3 0 0,1 1-15 0,1 3 3 15,-3 1-17-15,-2 0 9 0,5 0-14 16,-3 0-7-16,5 0 7 0,4 0 22 16,1 1-10-16,1 1 22 0,0-2-16 15,-5 0 18-15,-7 0-2 0,-3 0 0 16,-4 0 0-16,-2 0 4 0,-2 0 4 15,0 0 13-15,0 0-11 0,0 0 5 16,0 0 2-16,-2-3 7 0,-2 2 1 16,4-2-3-16,-4 0-2 0,2 0-3 15,0-2 4-15,-2 1-5 0,-1-1 6 0,1 2-8 16,-2 1-1-16,-2 0 2 0,2 0 0 15,-5 2-5-15,3 0 1 0,-2 0-2 16,-1 3 1-16,-1 4-2 0,2 3-1 16,1 1-1-16,-1 0 1 0,8 2-5 15,-4-1 1-15,6 2 1 0,-2 2 1 0,2-1-1 16,0-2-4-16,0-1 4 15,0-2 1-15,2-5-2 0,6 0-2 16,4-5 3-16,3 0 1 0,1 0 0 16,5 0-3-16,0-7 1 0,-3-2 1 0,1 1-5 15,-5-1-4-15,-3 1 3 0,-3 0-2 16,-2-1 3-16,-2 0-7 0,-4 0 2 15,2 5 4-15,-2 0 2 0,0 2 2 16,0 2-2-16,-6 0 0 0,0 0-7 16,0 1 4-16,4 4 1 0,-7 2 1 0,7 0-5 15,0 2-7-15,-2-1 1 0,4-1-6 16,0 1-12-16,13 0-5 15,1-1 34-15,9 1 3 0,-2-3-6 16,3-1-8-16,3-2-5 0,6-1 12 0,-2-1-15 16,2 0-7-16,-2 0 17 0,-6-1-1 15,-2-5 3-15,-5-1 10 0,-5-2 1 16,-7 1 3-16,-2-3 3 0,-4 3 14 15,0-3 5-15,-4 3-5 0,-4 2-3 16,-3 1-5-16,-3 3 5 0,2 1-2 16,-3 1-7-16,3 0-4 0,-1 1-1 0,1 6-2 15,4 4-3-15,-1 0 0 0,3 3 1 16,4-1 1-16,2-4-5 15,0 1-2-15,0-4-2 0,2 1 1 16,6-4 0-16,1 2 4 0,1-5 0 0,0 0 6 16,5 0-3-16,-5 0 0 0,1 0 1 15,-3 0 3-15,-2-1-1 0,-2 1-2 16,-2 0 2-16,0 0 0 0,-2 1-1 15,0 8 0-15,0 2 1 0,0 3-2 16,0 5-1-16,0 1 0 0,0 4 3 0,4 5 27 16,3 1-27-16,-7 3 1 0,0 2-2 15,-7-1 2-15,-3 0-3 0,-2-3-1 16,3-3 1-16,-1-2 1 15,-2-9 0-15,1-1-1 0,-1-4 7 0,2-5-1 16,1-2-7-16,3-3 4 0,2-2 2 16,2 0 0-16,2 0 0 0,0-2-4 15,0-7 1-15,2-5-3 0,10-2-1 16,3-1 1-16,6-4-2 0,3 0 2 15,3 0 0-15,6-5-4 0,2 1-5 0,5-2-2 16,7-2 3-16,1-3-5 0,3-2-1 16,-3-1 6-16,2 0-1 0,-9-1 7 15,0 0 2-15,-10 2 1 0,-4 1-1 16,-10 6 0-16,-13 1 2 0,-2 7 1 15,-2 0 7-15,-6 4 9 0,-7 5 0 16,-3 2-3-16,-5 1-1 0,0 4-5 16,-1 2 1-16,-1 1 0 0,0 0-2 15,1 3 3-15,5 9 5 0,0 4-7 16,3 4-5-16,6 3-5 0,1 1 3 0,7 3-1 15,0 0-3-15,7-1 1 0,13 1 1 32,5-4 0-32,4 0-5 0,10-5-9 0,5-2-22 0,7-4-13 15,7-6-30-15,-4-4-156 0</inkml:trace>
  <inkml:trace contextRef="#ctx0" brushRef="#br0" timeOffset="-99894.05">30709 11484 93 0,'0'-4'213'16,"0"4"-174"-16,-2 0 52 0,-4 0-70 16,-2 2 17-16,-3 9 2 0,1 5-11 15,0 2-9-15,1 2-7 0,3-1-5 0,2 2-2 16,2 0-3-16,-2-3-3 0,4 0 1 15,0-3 1-15,0 2-2 0,2-5-6 16,6-2-9-16,5-2-17 0,1-5-19 16,3-1-30-16,-3-2-42 0,-2 0-68 15</inkml:trace>
  <inkml:trace contextRef="#ctx0" brushRef="#br0" timeOffset="-99596.03">30660 11290 300 0,'-5'-10'27'0,"1"5"42"0,2 5 0 15,2 0-49-15,4 0-10 0,9 11-2 16,5 7 2-16,7 1-3 0,4 4-1 16,6 0-3-16,4 1-2 0,1 1 1 0,1 2-1 15,3 3 0-15,-3-1 0 0,0 0-1 16,-14-1 1-16,-2-1 0 15,-11-3-2-15,-10-3 1 0,-1-2 0 16,-3-3-1-16,-7-1 0 0,-9-3 1 0,-7-1 0 16,-4-3 1-16,0-2-2 0,-4-1 1 15,2-3 2-15,0 0-1 0,3-2-1 16,3 2 0-16,6-1 0 0,3 0 1 15,6-1-6-15,3 0-10 0,3 0-8 16,2 0-14-16,0 0-33 0,11 0-35 0,1 0-46 16</inkml:trace>
  <inkml:trace contextRef="#ctx0" brushRef="#br0" timeOffset="-99276.01">31726 11451 168 0,'-6'-11'66'0,"-6"2"3"0,-3 0-9 16,-6 0-22-16,-5 1 14 15,-8 1-16-15,-5 3-5 0,2 4-6 0,-11 0 3 16,1 0-3-16,-3 7-6 0,3 5-1 16,5 7 7-16,11 1-11 0,11 1-5 15,11 2-6-15,3 0-3 0,6 0 2 16,6 1 0-16,21 3-2 0,15-2 1 15,18-1 1-15,18-1 1 0,19-4-6 0,13 2-11 16,6-2-16-16,-1-1-23 0,-5 2-25 16,-13-1-56-16,-12-4-179 0</inkml:trace>
  <inkml:trace contextRef="#ctx0" brushRef="#br0" timeOffset="-90966.54">20041 11695 30 0,'2'0'44'0,"0"0"14"15,-2 0-29-15,0 0-5 0,0 0 1 0,0-1-1 16,0 1-4-16,0-1-7 0,0 0-3 16,0 0-5-16,0-1-5 15,0-1 2-15,0 1 0 0,0 2 0 16,0-1 3-16,0 1 2 0,0 0 0 0,0 0 0 15,0 0 3-15,0 0-1 0,0 0-4 16,0 0 2-16,0 0 3 0,0 0-2 16,0 0-1-16,0 0 1 0,0 0 5 15,0 0 2-15,0 0-8 0,-2 0 3 16,0 0-8-16,2 0 2 0,0 0 0 0,0-1 3 15,0 0-3-15,0 1 0 0,0 0 0 16,0 0 1-16,0 0 1 0,0 0-2 16,0-1-5-16,0 0 5 15,0 0 0-15,0 1-2 0,0 0 0 0,0-1 1 16,-2 0 0-16,2 1 0 0,0 0 1 15,0 0 0-15,0 0 2 0,-2 0 0 16,2 0-2-16,-5-2 0 0,5 1 0 16,0 1-4-16,0-1 3 0,0 1 1 15,0 0 2-15,0 0-4 0,-2 0 2 0,2 0 0 16,0 0 0-16,0 0-5 0,0 0 2 15,0 0 0-15,-2 0 2 0,-2 0-2 16,4 6 0-16,-4-2 3 0,2 3-1 16,0 0-4-16,0 3 1 0,-2 0 3 15,0 2-1-15,4-1-1 0,0 2-2 16,-2 1 3-16,2 0-1 0,0 1-1 15,0-2-1-15,0-2 2 0,0 2 1 16,2-3-3-16,0 0 1 0,0 1 1 16,2 0 0-16,-4 0 1 0,0-2 2 0,0-1-2 15,0-3 0-15,0 2-2 0,0-2 0 16,0 1 1-16,0 0 2 0,0-3-3 15,2 2 0-15,-2-4 1 0,2 2-1 16,-2-1-1-16,0 1 2 0,0-2-2 16,0-1 3-16,0 1-3 0,0-1 0 15,0 1 2-15,0 0 0 0,0 0-1 16,0-1 0-16,0 0 1 0,0 0 1 15,0 1-4-15,0 3 2 0,0 0 1 16,2 0 1-16,-2-2-3 0,0 1 1 0,0 0 1 16,0 0 0-16,0-1-1 0,0 0 0 15,0 2 2-15,0-2 0 0,0 1-2 16,0-1-2-16,0-2 2 0,0 4 2 15,0-4-4-15,0 0 0 0,0 1 2 16,0-1 2-16,0 0-4 0,0 1 2 16,0-1 2-16,0 0 0 0,0 0-2 15,0 0-2-15,0 0 4 0,0 0-2 16,0 0 1-16,0 0 0 0,0 0-1 15,0 0 1-15,2-1-2 0,4-5-10 16,-2 1-6-16,3-1-25 0,-1 0-36 0,-2-5-46 16,0 1-109-16</inkml:trace>
  <inkml:trace contextRef="#ctx0" brushRef="#br0" timeOffset="-90138.49">19954 11925 64 0,'0'0'26'0,"0"0"-12"15,0 0 8-15,0-1 2 0,0 1-3 0,0-2 6 16,0 1-1-16,0 0 1 0,0 0-11 15,0 1-2-15,0-1 2 0,0 1-1 16,0 0-4-16,0 0-6 0,0 0 2 16,0 0-7-16,0 0 0 0,0 0 4 15,0 0 0-15,0 0 0 0,0 0-3 0,0 0 5 16,0 0 3-16,0 0-1 0,0 0 0 15,0 0 0-15,0 0 6 0,0 0-4 16,0 0 0-16,0 0-1 0,0 0 2 16,0 0-6-16,0 0 0 15,0 0 2-15,0 0 3 0,0 0-1 0,0 0 0 16,0 0 0-16,0 0 2 0,0 0-6 15,0 0-3-15,0 0 0 0,0 0-1 16,0 0-1-16,0 2 0 0,2 6 2 16,4-3 3-16,-4 3-2 0,2 1-1 15,1-1-2-15,-1 5 2 0,0-2-1 0,4 1-1 16,-4 0 0-16,2-3 1 0,1 1-1 15,-3-3-1-15,0 0 1 0,-2-2 1 16,4-1-1-16,-2-3 0 0,0-1 0 16,-2 0 1-16,7 0 0 0,-1-3 0 15,-2-4 0-15,0-3 1 0,3 1-1 16,1-2-1-16,-2-4 0 0,5 2 2 15,-5-1-1-15,2 1-2 0,3 2 1 16,-7 0 1-16,4 3-1 0,-4 2-1 16,3 2 1-16,-1 1 0 0,-2 1-1 0,2 2-2 15,1-1-8-15,-1 1-7 0,-2 0-11 16,0 0-21-16,3 5-16 0,-5-3-37 15,-2 0-72-15</inkml:trace>
  <inkml:trace contextRef="#ctx0" brushRef="#br0" timeOffset="-89158.43">19942 11715 26 0,'0'0'33'0,"0"0"-12"0,0 0 3 15,0 0-2-15,0 0 3 0,0-1 1 16,0 1 2-16,0 0-6 0,0-1-7 16,0 0 3-16,0 0 4 0,0-1-6 15,0 2 1-15,0-2 2 0,-5 1 0 0,5 0-7 16,0 0-1-16,0-1 0 0,0 0 4 15,0-2-2-15,0 3-6 0,0-1 0 16,0 0 0-16,0-1-3 0,0-2-5 16,7-1 1-16,5-3 1 0,-2 2-1 15,5-2 0-15,-5 1 1 0,3 1 0 16,-3 1-1-16,0 0-1 0,3 2 1 15,-3 1 1-15,-2 0-1 0,-2 3-2 16,1 0 1-16,-5 0 1 0,2 0-1 16,0 2 0-16,0 3 2 0,0 1 0 0,2 1-2 15,-4 0 0-15,5-2 2 0,-7 0 0 16,2 0-1-16,0 0-1 0,0 1 2 15,-2 0 0-15,0-1-1 0,2 1-1 16,-2-1-1-16,2 0-4 0,0 0-10 16,4-2-10-16,-2 0-15 0,3-1-26 15,1-2-44-15</inkml:trace>
  <inkml:trace contextRef="#ctx0" brushRef="#br0" timeOffset="-88469.39">20204 11457 132 0,'-2'0'25'0,"-2"0"9"0,2 0 7 0,2 0 5 15,0 0-14-15,-2 0-9 0,2 0 5 16,0 0-1-16,0 0-5 0,0 0-10 16,0 0-5-16,6-5-3 0,6-3-3 15,5-4 2-15,1 0 0 0,3-4-3 16,8-3 1-16,0-2-1 0,6-3 1 0,-2-1 0 15,0-1-2-15,-6 2 1 0,0 1 1 16,-2 3 0-16,-2 1-2 0,-5 4 1 16,-7 3 1-16,-5 6 0 15,-4 3 0-15,-2 0 1 0,0 3 3 0,0-1-2 16,0 1-2-16,-4 0-3 0,0 0 0 15,-5 6-2-15,1 2-4 0,-2 3-6 16,1-1-12-16,1 3-18 0,0-1-31 16,-2-2-37-16</inkml:trace>
  <inkml:trace contextRef="#ctx0" brushRef="#br0" timeOffset="-87729.35">20818 11100 135 0,'-2'1'31'0,"0"-1"6"16,-2 0 11-16,2 0-10 0,0 0 5 15,-3 0-12-15,3 0-5 0,-2 0 1 16,2 0 0-16,2-1-8 0,0-6-5 0,0-2-2 16,4-2-3-16,7-5 1 0,5 0-3 15,1-3-1-15,5-4 3 0,3-2-5 16,6-4 0-16,2-4-1 0,2-1 0 15,1-4-4-15,3-2 2 0,-2 1 0 16,-2 1 0-16,-10 6-1 0,0 6 0 0,-11 5-1 16,-1 8 2-16,-5 7-2 15,-6 3 1-15,-2 2 3 0,0 1 1 16,0 0-4-16,0 3-2 0,-2 11 4 15,-2 5-2-15,-4 6 0 0,-1 3 1 16,3 3 2-16,0 1-2 0,0 2-1 0,0 3 1 16,-1 2 0-16,5-1-1 0,-2-4 0 15,2-2 0-15,2-3 1 0,0-4 1 16,0-1-4-16,0-5 2 0,0-2 2 15,4-4-2-15,0-3 0 0,-2-1-2 16,3-5 2-16,-1-1-2 0,-2-2-10 0,0-1-1 16,0 3-3-16,0-1-7 15,-2-2-2-15,4 0-7 0,0 0-15 16,4 0-32-16,-3-2-33 0,-1-5-30 15</inkml:trace>
  <inkml:trace contextRef="#ctx0" brushRef="#br0" timeOffset="-87430.33">20925 10960 51 0,'0'-5'66'0,"3"-1"60"0,1 1-79 16,4 0 9-16,0 1-3 0,9 0-11 15,1-1-10-15,7 1-4 0,4 0-1 16,0-2-7-16,4 2 0 0,-4 0-9 0,-2 1-5 15,-2 1-1-15,-3 0-1 0,-3 1-6 16,0 1 4-16,1 0-4 0,-3 0-9 16,-1 0-15-16,1 0-14 15,4 0-22-15,-3 0-14 0,-1-2-31 0,3-5-79 16</inkml:trace>
  <inkml:trace contextRef="#ctx0" brushRef="#br0" timeOffset="-87098.32">21663 10788 149 0,'0'-7'97'16,"-4"-1"-56"-16,-4 4 13 0,-9-3-9 16,1 4-4-16,-3 2-6 0,-5 1-15 15,-3 0-1-15,0 3 1 0,-6 9 1 0,6 3 0 16,0 3-1-16,8 0-1 0,9 1-5 15,6 2-8-15,4-2-4 0,0 2 2 16,10-2-3-16,9 0-1 0,4-3 2 16,6 0 1-16,2-2-2 0,6 1-4 15,4-2-11-15,7-2-4 0,5 0 6 16,14-4-30-16,5-1 21 0,8-4-92 15,3-2-89-15</inkml:trace>
  <inkml:trace contextRef="#ctx0" brushRef="#br0" timeOffset="-86058.26">22344 10797 23 0,'4'-7'170'0,"-4"-2"-109"0,0 4-9 16,4-2 3-16,-4 5-10 0,0-3-13 16,0 2-11-16,0 2-6 15,0 0 3-15,0 1-5 0,0 0-11 16,0 0-1-16,0 0 1 0,0 10 1 0,-2 2 2 15,0 4-3-15,-5 1 4 0,3 2-1 16,-2 1-4-16,0-1 1 0,0-1 1 16,-1-4-1-16,3-1-2 0,0-4 0 15,4-2 0-15,-2-2 1 0,0-5-1 16,2 1 0-16,0-1 4 0,0 0 2 0,0-6 2 15,4-10-7-15,4-3-1 0,1-2 4 16,-1-3-2-16,4-1 3 0,1-2-1 16,-3-5 2-16,7-1-2 15,1-4-2-15,3-1 2 0,4-1-2 0,2 1 0 16,2 8-4-16,-3 3 4 0,-1 9-2 15,-6 4 1-15,2 5 0 0,-1 4 4 16,-3 3 0-16,-5 2-1 0,1 0-5 16,-3 10 3-16,-6 4 0 0,4 5-1 15,-4 1 0-15,-4-1 1 0,0 2 0 0,0 1-2 16,-4 3 1-16,-6-1-1 0,-4 3 0 15,-3-2-4-15,-2 0 1 16,-1-3 0-16,-5-2 2 0,6-1-3 16,-1-5 2-16,3-1 0 0,5-4-1 0,3-4 0 15,5-3-2-15,2-2 2 0,2 0 2 16,0 0-2-16,0 0-1 0,4 0-5 15,7-5-2-15,-3 1 2 0,4 2 3 16,-1 2 5-16,-1 0-2 0,4 0 0 16,-1 2 2-16,3 5 0 0,-1 0 1 0,-3 0-2 15,-1 0 1-15,3 1 2 0,-6-2 0 16,5 2-2-16,-1-2 1 15,-4-2 0-15,3 1-13 0,1-2-19 0,1 0-4 16,-3 0 24-16,0-3-124 0,-4 0-98 16</inkml:trace>
  <inkml:trace contextRef="#ctx0" brushRef="#br0" timeOffset="-85845.24">22929 10767 30 0,'2'3'260'0,"-2"4"-212"15,-2 1-4-15,-7 4 26 0,-3 1-25 16,1 3-8-16,1-1-9 0,2 1-9 16,2 1-8-16,-3-2-7 0,7 0-3 15,2-1 0-15,0-1-2 0,0-3-1 16,7-1-21-16,7 0-28 0,5-6-48 15,-1-3 27-15,1-1-243 0</inkml:trace>
  <inkml:trace contextRef="#ctx0" brushRef="#br0" timeOffset="-85438.22">23197 10832 50 0,'0'11'168'0,"0"1"-124"15,-6 6-25-15,-2 1 19 0,-3 2 6 16,3 2 7-16,2 1-31 0,2 3-7 15,0 2 8-15,0 0-6 0,-3 0-3 0,7-3-3 16,-6-4 1-16,4-4-2 0,-4-5 2 16,2-3 2-16,-2-2-1 0,-3-4-1 15,3 0 1-15,2-4-2 0,-2 0 1 16,2-4-3-16,-3-6-1 0,5-4-2 15,2-2 0-15,-2-5-2 0,2-3 3 0,0-1-1 16,0-1-1-16,0-5 1 0,0 0 3 16,2-4-3-16,2-6-3 15,5-3-1-15,3-1 1 0,7-1-1 16,3 4-2-16,7 3 1 0,0 8-2 0,2 7 2 15,0 10-3-15,-2 8 3 0,-6 2 0 16,-2 4-2-16,-7 0-4 0,-1 9 1 16,-9 1-1-16,-4 4 3 0,0 2-3 15,-4 2 2-15,-7 4 0 0,-5 0 1 16,1-2-1-16,-1 2-5 0,-1 1-3 0,5-1-7 15,-1 0 5-15,7-3-20 0,2-3-39 16,4-7-51-16,0-5-114 0</inkml:trace>
  <inkml:trace contextRef="#ctx0" brushRef="#br0" timeOffset="-85009.2">23522 10790 29 0,'4'3'154'0,"0"1"-93"0,-4 2-65 16,0 5 23-16,0 3 3 15,0 3 3-15,-8 4-4 0,4 4-13 0,-5 2 23 16,-1 1-4-16,2 1-14 16,-1 0 3-16,-1 1 10 0,-2-1 10 15,1-4-12-15,1-2-4 0,2-6-8 0,2-2 1 16,1-6-1-16,-1-2-7 0,4-4 2 15,0-3 5-15,-2 0 0 0,0 0-4 16,0-6 0-16,0-9-3 0,4-2 0 16,0-4-4-16,0-1 2 0,0-2 0 15,0-2 1-15,2-2-1 0,8-6-1 0,-2-2 0 16,9-3-2-16,3-5-2 0,3 1 0 15,2 0-3-15,4 4-3 0,0 7-4 16,0 10 2-16,0 5 2 16,-4 8 0-16,-1 4 2 0,-3 5 0 0,-4 0 5 15,-7 0-5-15,-6 8 1 0,-4 3 0 16,0 3 3-16,0 1 1 0,-6 2 0 15,-4 1-1-15,-3 1 2 0,-1 0 0 16,-1 0-2-16,3 1 4 0,-5-4 0 16,9 0-3-16,-2-1-4 0,3-5-11 0,5 1-31 15,2-3-27-15,0-1-33 0,-2-4-62 16</inkml:trace>
  <inkml:trace contextRef="#ctx0" brushRef="#br0" timeOffset="-84446.16">23770 10830 161 0,'6'-10'50'15,"2"0"-5"-15,1-3 5 0,-1 1-10 0,2-3-8 16,5-1-4-16,-1-3-13 0,5 0 1 16,-7-3 0-16,3-1-1 0,-1-1-3 15,-2-4 3-15,7 0-11 0,-4-4-2 16,-3 0-1-16,2-1 1 0,-5 3 1 15,-1 5-3-15,-4 6 1 0,-4 4 2 0,0 4 5 16,0 5 7-16,0 1-3 0,-2 5-2 16,-4 0-2-16,-2 6-7 0,-3 11-1 15,1 3 1-15,0 4 0 0,-5 3 0 16,5 3 0-16,-5 3 1 0,-1 1-3 15,-1 3 2-15,5-3-1 0,4 0 1 0,3-3 0 16,5-4-1-16,0 0-1 16,13-6 1-16,3-2 1 0,3-2-1 15,2-2 0-15,1-7 1 0,11 0 1 16,0-6-2-16,7-2-1 0,5 0 3 15,1-9 0-15,5-5-2 0,-7-1-1 0,-1-2 3 16,-8-3 0-16,-10 0-2 0,-10-1 1 16,-9-2 0-16,-6 1 4 0,0 0-4 15,-4 3-1-15,-9 4 4 0,-3 7-3 16,-5 3 1-16,-2 5 3 0,1 0-3 15,-3 6 2-15,2 8-2 0,0 4-3 0,1 3 4 16,1 4 2-16,6 2-3 16,5 0-1-16,6 1 1 0,4 1-1 15,0 0-2-15,16-3-1 0,9 0-4 16,15-4-11-16,11-2 3 0,13-3 8 0,9-8-89 15,-3-8-32-15</inkml:trace>
  <inkml:trace contextRef="#ctx0" brushRef="#br0" timeOffset="-83777.13">23005 10468 333 0,'0'0'78'0,"0"0"-5"0,0 0-27 16,-2 0-37-16,2 7-7 0,0 3-2 0,0 1-2 16,6-1-31-16,7-5-66 0,-3-1-190 15</inkml:trace>
  <inkml:trace contextRef="#ctx0" brushRef="#br0" timeOffset="-80748.95">19034 12059 63 0,'2'-1'28'0,"-2"0"-15"0,0 0 2 16,0 0 6-16,0 1-4 0,2-2-5 15,-2 2 2-15,0 0 1 16,0-1-5-16,2 1-2 0,-2-2-3 15,0 0-2-15,0 2-3 0,0 0 0 16,0 0 0-16,0 0-11 0,0 0-18 0,2 0-28 16,-2 0-31-16</inkml:trace>
  <inkml:trace contextRef="#ctx0" brushRef="#br0" timeOffset="-80352.93">19230 12045 154 0,'0'-6'62'16,"0"2"-14"-16,0 0-1 0,0 1-15 15,0 0-15-15,0 1-8 0,0 2-1 16,0 0 0-16,0 0-5 0,0 0-3 0,0 0-1 15,0 0 1-15,0 0-6 0,0 0 2 16,0 1-1-16,2 1-13 0,3 1-24 16,-1 0-30-16,2-3-62 0</inkml:trace>
  <inkml:trace contextRef="#ctx0" brushRef="#br0" timeOffset="-80028.91">19421 12039 150 0,'0'0'69'0,"0"0"-34"0,0 0 4 15,0 0-18-15,0 0-15 0,0 0 1 16,0 0-7-16,0 0 0 0,0 0-3 16,0 3-10-16,0-1-6 0,0 1-16 15,2-1-24-15,4 1-35 0</inkml:trace>
  <inkml:trace contextRef="#ctx0" brushRef="#br0" timeOffset="-79768.9">19609 12046 96 0,'0'0'144'0,"0"0"-106"0,0 0 14 16,0 0-16-16,0 0-8 0,0-1-6 0,0 1-8 16,0-1-10-16,0 1-4 0,0 0-4 15,0 0-7-15,0 0-6 0,6 0-19 16,2 1-25-16,0-1-51 0,-1 0-58 15</inkml:trace>
  <inkml:trace contextRef="#ctx0" brushRef="#br0" timeOffset="-78363.83">19077 11600 15 0,'0'0'75'0,"0"0"-46"16,0 0 0-16,3 0 3 0,-3 0 7 16,4 0-2-16,-2 0-8 0,0 0-5 15,2 0-1-15,-4 0-6 16,0 0 5-16,0 0-2 0,0 0 1 0,0 0-11 15,2 0-8-15,-2 0-1 0,0 0 1 16,0 0-2-16,0 0-1 0,0 0 1 16,0 0 0-16,4 0 0 0,0 0-4 15,0 0-4-15,3 0-3 0,-3 0-12 16,2 2-16-16,2 0-21 0,-2 1-37 0,3-3-33 15</inkml:trace>
  <inkml:trace contextRef="#ctx0" brushRef="#br0" timeOffset="-78068.8">19342 11623 138 0,'0'0'51'16,"0"-1"-14"-16,0 1 11 0,-2 0-27 15,0 0-7-15,0 0-9 0,2-1-2 16,0 0-2-16,0 1-1 0,0 0-2 16,0 0 1-16,0 0 0 0,0 0-3 15,6 0-13-15,0 0-22 0,3 0-39 0,-1 0-48 16</inkml:trace>
  <inkml:trace contextRef="#ctx0" brushRef="#br0" timeOffset="-77808.78">19522 11608 158 0,'0'-5'55'15,"0"2"-13"-15,0 1 6 0,0 0-19 16,-4 1-8-16,2-1-3 0,-2 0-1 16,1 1-8-16,3 1-1 0,0 0-3 0,0 0-4 15,0 0-3-15,0 0 1 16,0 0 0-16,0 3-12 0,0 2-18 15,0-1-29-15,7-1-24 0,-1-3-49 16</inkml:trace>
  <inkml:trace contextRef="#ctx0" brushRef="#br0" timeOffset="-77632.77">19654 11625 119 0,'0'0'49'0,"0"0"-26"0,0 0 12 15,0 0-15-15,0 0-13 0,0 0-5 0,0 0-7 16,0 0-9-16,2 0-32 0,4 0-53 16</inkml:trace>
  <inkml:trace contextRef="#ctx0" brushRef="#br0" timeOffset="-77490.77">19654 11625 3 0,'106'-2'3'0,"-106"2"152"16,0 0-134-16,-5 0 1 0,3 0-3 15,2 0-18-15,0 4-1 0,0-2-34 0,0-2-86 16</inkml:trace>
  <inkml:trace contextRef="#ctx0" brushRef="#br0" timeOffset="83743.45">8756 5810 1 0,'0'0'5'0,"0"0"-2"0,-2 2 27 15,2-2 8-15,0 0-16 0,0 0 5 0,0 0 5 16,0 0-16-16,0 0 3 0,0 0 1 16,0 0-6-16,-4 0-1 0,2 0 2 15,2 0-6-15,-2-2 0 0,0 1-1 16,2 1-5-16,-4 0 5 0,4 0 1 15,-2 0-4-15,2 0 4 0,0 0 0 0,0 0-2 16,0-1-2-16,0 1 4 0,0 0 1 16,0 0-5-16,0 0-1 0,0 0 0 15,0 0-3-15,0 0 0 16,0 0-1-16,2 0 3 0,2 0 0 0,0 0 0 15,2 0-1-15,-2-1 1 0,1 1 1 16,3 0-4-16,0-1 1 0,4 1 1 16,3 0 0-16,-1 0-1 0,3-1-1 15,-3 0 2-15,5 1-1 0,-2 0 0 16,-1 0-2-16,3 0 2 0,-3 0 2 15,3 0-2-15,-1 0-2 0,1 0 2 0,0 0-2 16,-1 0 1-16,1 3 1 0,-1-1-2 16,1 1 2-16,0 0-1 0,-1-1-1 15,-1 1 1-15,1 1 2 16,-1-2-2-16,4 0 0 0,-1 1 0 0,3-2 3 15,2 3-1-15,-2-4-2 0,1 1 3 16,-3 0-1-16,2 1 3 0,-7-1-2 16,3 0-1-16,-3 0 1 0,-3-1 0 15,1 1-5-15,-1-1 2 0,1 1 2 16,-1-1-1-16,-3 0-2 0,2 0 2 0,-1 0 1 15,-1 0-2-15,0 0-1 0,7 0 2 16,-1 2 1-16,3 0 2 0,4-1-2 16,-3 1 4-16,1 0-3 15,-6-1-1-15,1 2-1 0,-1-1 0 0,-1-1 2 16,1 0-2-16,-3 0-1 0,0 0 2 15,1 0 1-15,1-1-3 0,-6 0 0 16,3 0 3-16,-3 0 0 0,2 0-3 16,3 0 2-16,-1 0 0 0,5 0 2 15,-1-1-1-15,-1-1-2 0,-5 0-1 0,-2-2 4 16,1 3-2-16,-1-2-1 0,-2 1 1 15,0 0 0-15,1-1-1 0,-5 2 0 16,4 0-1-16,-2 0 2 16,-2 0 0-16,0 1 0 0,-2-1-1 0,0 1 3 15,0 0-2-15,0 0-2 0,0 0 1 16,0 0-2-16,0 0 2 0,-4 0-2 15,-2 0-1-15,-7 2-11 0,7 5-25 16,-6-1-39-16,1-1-75 0</inkml:trace>
  <inkml:trace contextRef="#ctx0" brushRef="#br0" timeOffset="172646.54">16175 14035 37 0,'0'0'27'15,"0"0"5"-15,0 0-5 0,0-5 1 16,0 0 0-16,0 3-1 0,0-1-6 15,0 3-1-15,0-1-7 0,0 1 9 16,-4 0-9-16,4-1 1 0,-2 1-3 16,2 0 2-16,-2 0 2 0,0 0-9 15,2 0 1-15,-2 0 0 0,2 0 0 0,0 0-4 16,-2 0-1-16,0 0 2 0,-2 4 1 15,1 4-4-15,-3 0 2 0,4 3 3 16,-4 0-3-16,4 2 0 0,0 0 0 16,-2 0 1-16,2 3-2 0,-5 0-2 15,5 1-1-15,-2 2 3 0,0 5-1 16,-2 1 1-16,2 0 14 0,0 0-5 15,2-4-7-15,0 1-4 0,2 0 1 16,0-2 11-16,-3 2-8 0,3-6-4 16,0 2 0-16,0 1 2 0,0-2 3 0,0 0-1 15,0 1-4-15,3 0 3 0,-3-1-2 16,2 2 1-16,0-2 2 0,0 0-3 15,-2 1 1-15,0 0-1 0,0-1 0 16,0-1 2-16,0 0-1 0,0-2-2 16,0 2 2-16,0 0-2 0,0-1 4 15,0-3-3-15,0 0-1 0,0 0 1 16,0 0 0-16,0 1 0 0,2-1-1 15,-2-1-1-15,0 2 2 0,0-2-1 16,0 1 0-16,2 1 2 0,-2-2-2 0,0 0-1 16,0 2 1-16,0 0 1 0,0 0 0 15,0-1-1-15,0-1-1 0,0 3 2 16,4 8 0-16,-2 8-2 0,-2 4 4 15,0-2 45-15,-2-7-42 0,0-7-5 16,2-5-1-16,0 0 1 0,0-1 1 0,0-1-2 16,0 0-1-16,0 5 1 15,0 8-1-15,0 2 2 0,0 0 10 16,-2-10-9-16,2-5-2 0,0-1 0 15,0 0 1-15,0 2-2 0,0 1 2 0,0-2-1 16,0 0-1-16,0-1 3 0,0-3-1 16,0 1-2-16,0-2 1 0,0-1 1 15,0 0-1-15,0 1-1 0,0 0 0 16,0 1 1-16,0 1 0 0,0 8 0 15,0 8-2-15,-2 5 3 0,-6-1 20 0,5-4-19 16,1-8-4-16,2-3 3 0,0 5-1 16,0 3 0-16,0 11 0 15,0 3 2-15,-2-3 4 0,0-6-7 16,2-9 0-16,0-3 3 0,0-5-2 15,0 7 0-15,0 0-1 0,0 3 3 0,0 1 9 16,0-7-9-16,0-4-2 0,0-2 0 16,0-2 1-16,2-3-1 0,0 3 0 15,-2-1 0-15,0 1 1 0,0 0-2 16,0-1 1-16,2 2 0 0,-2-3 0 15,0 2-1-15,0-2 1 0,0 0 0 0,0 4 0 16,0-3 0-16,0 2-2 0,0 0 4 16,0 2-2-16,0-2-2 15,0-1 1-15,0-2 2 0,0-1-2 16,0-1-1-16,0 0 1 0,0 1 1 0,0-2 0 15,0 1 0-15,0-1-2 0,0 0 2 16,0 2-1-16,0-2 0 0,0 2 0 16,0-1 2-16,0 2-2 0,0-1 1 15,0 2 0-15,0 1 0 0,0 0 0 16,0 2-1-16,0 0-1 0,0-2 2 0,-2 0 1 15,2-2-4-15,-2-2 3 16,2-1 1-16,0 0-1 0,0 0-1 0,0 0 1 16,0 0 3-16,0 0-3 15,0 0-2-15,0 0 2 0,0 0 2 0,4-2-3 16,-1-2-1-16,-1 1 3 0,4 1 0 15,-4-1-1-15,4 0-2 0,0 1 3 16,-2-3 0-16,3 3-1 0,-5-2-2 16,4 1 3-16,-2 0 1 0,2 0-3 15,0 1 0-15,1-1 1 0,1 1 2 0,0-1-3 16,2 2-1-16,1-2 3 0,-1 3 1 15,5-1-3-15,-1 1-1 16,3 0 5-16,-3-1-2 0,3 0-2 16,-1 0 0-16,3 0 1 0,-1-1 2 0,1 2-2 15,2 0-2-15,-1 0 2 0,-1 0 2 16,2 0-2-16,1 0-2 0,3 0 2 15,4 0 2-15,2 2-1 0,2-1-2 16,4 1 2-16,-1-1 1 0,1 1-2 16,-4 2-2-16,0-1 3 0,-2-1 0 0,6 2-1 15,0-2-1-15,-2 1 1 0,3 1 1 16,-3 0 0-16,2 0-3 0,0 2 2 15,-2 1 1-15,3-2-1 0,1 3-1 16,-4-1 1-16,2-1 2 0,5 1-2 16,-5-1-2-16,6-1 2 0,-2-1 2 15,7-1-2-15,0-2-1 0,5 1 1 16,3 1 2-16,2-3-1 0,0 4-3 15,2-3 2-15,-2 0 2 0,2-1-2 16,2 0-1-16,4 0 1 0,2 0 2 16,2 0-3-16,-1 0 0 0,3 0 2 0,2 0 0 15,1 0-1-15,-1 0-1 0,1 0 1 16,1 0 2-16,3 0-2 0,-3 0-1 15,1 0 1-15,-1 0 1 0,1 0-1 16,-1 0-1-16,3 1 1 0,-3 2 1 16,5-2-1-16,-5-1-1 0,-4 0 0 15,1 0 2-15,-9 0-1 0,4 0-3 16,-4 0 2-16,-2 0 1 0,-2 0-1 15,2 2 0-15,-2 0 1 0,2 2 0 16,-2 0 0-16,0-1-1 0,-2 2 0 0,-2-2-1 16,2 1-1-16,-3-2-4 0,3-1 3 15,-4-1 1-15,4 0 2 0,-2 0-3 16,0 0 4-16,-1 0 0 0,1 0 0 15,4-1 0-15,-2-3 0 0,2-1 0 16,0 1 0-16,0 0 0 0,0-1 0 0,-2 1 0 16,0-1 0-16,-3-1 0 15,1 1 0-15,-2 0 0 0,2 2 0 16,-3-1 0-16,-1 1 0 0,2 1 0 15,2-1 0-15,0 1 0 0,1 0 0 0,5-1 2 16,-2 2-2-16,2-1-2 0,5 1 2 16,-3-1 2-16,4 0-4 0,0 1 2 15,4-1 0-15,-1-1 4 0,3-2-6 16,3 1 0-16,-1 0 4 0,3 3 0 15,3-2-2-15,-5 1 0 0,1-1 1 0,-1 0 1 16,1 2-2-16,1-1-1 16,4 1 2-16,-3 0 0 0,5 1-2 15,2 0 1-15,2 0 1 0,0 0-3 16,1 0 2-16,1 0 2 0,0-3-2 0,4 3-1 15,1-3 0-15,1 1 1 0,6 0 1 16,-2-1 0-16,1 2-2 0,-3-1 0 16,-6 1 3-16,0 0-1 0,0 1-1 15,-2 0-2-15,4 0 4 0,-2 0 0 16,-2 0-2-16,0 4 0 0,-2 1 1 0,0-2 0 15,-7 0-1-15,1 1 0 0,2 0 1 16,-3-2 0-16,3 3-2 0,0-4 1 16,0 1 0-16,-3-2 1 15,-1 0-1-15,2 0-1 0,-5 0 2 0,-1 0 0 16,-3 0-2-16,1 0 1 0,-3 0 0 15,-2 1 2-15,-2 2-3 0,-1-1 0 16,-7 2 2-16,-3 0 2 0,-3 2-2 16,-10-2-2-16,-3 0 3 0,-6 2 1 15,-6-2-4-15,-6 2 0 0,-5-1 2 16,-3 2 0-16,-7-2-2 0,-4 3 0 0,-4 0 0 15,0 2-13-15,-2 0-21 16,-12-3-63-16,-3-6-175 0</inkml:trace>
  <inkml:trace contextRef="#ctx0" brushRef="#br0" timeOffset="178635.87">16419 15906 8 0,'0'4'5'0,"0"-1"-1"0,0-1 5 15,0 0 55-15,0-2-4 0,-4 0-36 16,4 0 11-16,-2 0-3 0,2 0-5 16,-2 0-4-16,2 0-5 0,0 0-2 15,0 0 2-15,-2 0-4 0,0 0-3 0,0 0-1 16,0 0-2-16,2 0-2 0,0 0 0 15,0 0-1-15,0 0 0 0,0 0-1 16,0 0-2-16,-2 0 3 0,2 0-3 16,0 0 1-16,0 0 2 0,0 0-3 15,0 0 0-15,0 0-2 0,0-5 1 0,0 0-1 16,0-2 0-16,0-1 2 15,0 0 0-15,0-1 0 0,0 1-1 16,0-1-2-16,2-2 3 0,-2-1-1 16,4-2 1-16,0 0 1 0,-2-1 2 0,2 1-1 15,-2-1 1-15,2-2-1 0,-2 1-1 16,0 2 1-16,0 0 0 0,-2 1 0 15,5 1 0-15,-5-1-1 0,2 1-1 16,-2 0 3-16,0-2-5 0,2 3 1 16,2-1-1-16,0 0 3 0,-2 0-2 0,0-1-1 15,-2 1 0-15,2 1 1 0,0-2 2 16,-2 3-3-16,0-3 0 15,2 2 1-15,-2 0 1 0,0-2-2 16,2 2-1-16,-2-1 1 0,2 2 2 0,-2-2-1 16,3 0-1-16,-3 0 2 0,0-2 0 15,0 1-2-15,2 0-1 0,4-2 2 16,-6-1 0-16,4 1-2 0,0-1 1 15,-2 2 0-15,4 0 1 0,-2-1-1 16,3 0-1-16,-1 0 1 0,-4 2 1 0,4 2-1 16,-4 2-1-16,4-2 2 0,-4-1 0 15,5 0-1-15,-7 1-2 0,2 3 4 16,0 2-1-16,0 0-1 15,2 1-2-15,-4-2 3 0,4-2 0 0,0 1-2 16,0-3 0-16,1 1 1 0,-3 3 1 16,0 0-1-16,2-1-1 0,-4 2 1 15,2-2 2-15,4 0-3 0,-4-2-1 16,4 2 3-16,-4-1 0 0,7 0-2 15,-5 0 0-15,0-1 2 0,4 0 0 0,-4-2-2 16,5 1-1-16,-3 2 2 0,-2-1 1 16,2 0-1-16,0 0-2 0,3-1-2 15,-1-1 0-15,-4 3 2 0,2-1 2 16,0-2 0-16,3 1 1 15,-1-1-3-15,-4 3-2 0,2 2 4 0,-2 2 3 16,3 0-6-16,-1-1 2 0,0 1 1 16,6-3 0-16,1 2-2 0,-1-3 2 15,3 2-1-15,-5-1 2 0,0 2 1 16,1 0-5-16,-1 0 2 0,-2 3-3 15,-4 1 2-15,-1 1 0 0,-1-1 2 0,0 2 0 16,-2-1-2-16,2 0 2 0,-2 1-1 16,0 0 3-16,0 0-3 0,0 0 1 15,0 0 1-15,2-2 0 0,2-1-1 16,0 1-1-16,-4-1 1 0,0 3 0 15,0-1 0-15,0 1-1 0,0 0 2 16,0 0-1-16,0 0-1 0,0 0-1 16,0 0 1-16,-2 6-1 0,-2 0-6 15,2 2-8-15,2-1-7 0,-2-2-5 16,2 1-10-16,0 1-11 0,0-1-24 0,0 1-31 15,-2-5-33-15</inkml:trace>
  <inkml:trace contextRef="#ctx0" brushRef="#br0" timeOffset="179426.93">16841 14757 1 0,'2'0'14'16,"-2"0"-3"-16,0 0 36 15,0 0 37-15,0 0-63 0,0 0-6 16,0 5 6-16,0 1 5 0,-2 1-13 16,2 2 2-16,0 1 3 0,0 1 3 0,0 2-2 15,0 3-10-15,0 1-1 0,0 0-4 16,0 0-2-16,0 1 0 0,0 2 0 15,0-1-1-15,2 5 0 0,-2-3-1 16,0 1 0-16,0-2 1 0,0-2-1 16,0 2 0-16,-2-1 0 0,0 2 1 0,-2-1 3 15,4-2-2-15,0-1-4 0,0 3 1 16,0-1 2-16,0 0-1 15,0 0 12-15,0-1-10 0,0-1-2 16,0 2 0-16,0 2-1 0,0-2 13 16,0-2-10-16,0 0-3 0,0-2 1 0,0 3 1 15,0-3 8-15,4 1-4 0,-2-6-5 16,0 1-1-16,-2-1 2 0,4 0-2 15,-2 3 1-15,0-1 10 0,2 2-7 16,-2-2-4-16,5 4 1 0,-3 0 1 16,2 1 6-16,-2 1-4 0,0-2-2 0,0 0 0 15,0-3 0-15,1 1-1 0,1-3 0 16,-2 1 0-16,0 0 0 15,2 0 0-15,0-1 0 0,1-1 4 16,1-2 3-16,-4 1-6 0,2-1-1 0,0-1 3 16,3 0 14-16,-5 1-16 0,2-2 1 15,2 4-1-15,3 1 5 0,1 9 6 16,-2 0-4-16,5 1 58 0,-5-2-48 15,1-7-19-15,-3 3 0 0,4-2 4 16,3-1 1-16,-7-1-4 0,2-3-1 0,-4-1 2 16,3 0 1-16,-3-2-1 0,-4-4-2 15,-2 1 2-15,2-2 0 0,0 1-2 16,0 1 0-16,0-1 2 15,0 0-1-15,-2-1-1 0,0 2 0 0,0-2 1 16,2 0-1-16,-2 0 0 0,2 0 0 16,1 0 2-16,-3 0-2 0,2-1-4 15,-2-4 2-15,0-1-6 0,0 0-5 16,0 0-1-16,0 2-10 0,0 0-14 15,0 2-11-15,0 1-21 0,0 1-39 0,0 0-82 16</inkml:trace>
  <inkml:trace contextRef="#ctx0" brushRef="#br0" timeOffset="180936.02">17141 15983 64 0,'-3'0'42'0,"1"0"5"16,2-1-10-16,-2-3-13 0,2-1 2 16,0 0-6-16,0-4-2 0,0 0-7 15,0-4-3-15,0 0-1 0,0-4 4 16,0 0 4-16,0-1-6 0,0-2 3 15,0 3 5-15,0-3 0 0,0 0 0 16,2 0-7-16,0-4-7 0,3-2-2 16,-3 2 2-16,2-2-3 0,-2 1 1 15,-2 0 0-15,2 0-1 0,2-2 0 0,-2-2-3 16,0 0-2-16,2-2 5 0,1 2-3 15,1-1 1-15,0 4-1 0,-2 1 1 16,2 2 0-16,-4 1-1 0,2 0 4 16,1 1-1-16,-1 2-1 0,0-2 1 15,0 2 1-15,0 1-1 0,-2-1 0 0,4-2-1 16,-4 3 0-16,5-2-2 15,-5 3-1-15,2 5 2 0,0 0 2 16,2 2 0-16,-4 0 1 0,2 0-2 16,3 0 1-16,-1 1 0 0,0-2-3 0,-2 0-1 15,2 3 0-15,-4 0 2 0,3 1 2 16,-1-1 0-16,0 1 0 0,0 2 0 15,0-2-1-15,0 1 0 0,2-2 2 16,3 0-1-16,-5 1-1 0,2 1 0 16,0 1 2-16,0-4 0 0,1-1-2 0,3-4-9 15,0 0-5-15,-6 2 11 0,5 1 3 16,-1 3 0-16,-4 0 2 15,4 2-1-15,-1-1-1 0,3 0 1 16,0 0 2-16,-6 1-1 0,3 4-2 0,-5 0 2 16,0 2 1-16,2 0-1 0,0-1-2 15,-2 1-1-15,0 0 2 0,0 0 1 16,-2 0-1-16,0 8 0 0,0 1 1 15,2 2 0-15,-2-1-2 0,0-1 0 16,0 0 1-16,2-2 0 0,0-2-1 0,-2-1 0 16,5-1 1-16,-5-3 0 0,6 0-1 15,-4 0 3-15,0 0 0 0,-2 0-1 16,0-2-1-16,2 1-1 15,-2 1 2-15,2 0-1 0,-2 0 0 0,0 0-1 16,0 0 0-16,0 0 0 0,0 0-1 16,0 0 2-16,2 0 1 0,-2 0-1 15,4 0-3-15,-4 0 1 0,0 0-1 16,0 0 2-16,0 0-2 0,0 0-9 15,0 1 1-15,0 3 0 0,-4 1-11 16,2-1 1-16,-2 0-3 0,2 1 4 0,0 1 5 16,-4-1 2-16,6-1 8 0,-5-1 4 15,3 1 1-15,0-2 3 16,-4 1 6-16,4 1 0 0,0-1 6 15,0 2 3-15,0 2-1 0,0 0-5 0,2 2 1 16,0 0-3-16,0 2 4 0,0 2 0 16,0 0-2-16,0 0-3 0,0 1-1 15,0 1-1-15,0 3-1 0,0 0 11 16,-2 1 18-16,2 0-31 0,0-1-4 15,0 2 2-15,0-1 16 0,0 0-6 0,0-1-13 16,0 0 3-16,2 1 1 0,-2 1 18 16,4 1-19-16,-2-2 1 15,0 1 5-15,-2-1 0 0,2 1-5 0,0-3 2 16,2 2 5-16,-2-4-6 0,2 0-2 15,-1-2 0-15,-1 2 5 0,4-1-7 16,-4 0 3-16,4 1 0 0,-2-1 2 16,0 1-3-16,5 2-2 0,-1 0 0 15,-2 1 6-15,2-1-6 0,-4-3 0 16,5 0 1-16,-3 0 0 0,-2 0-1 0,0-2 0 15,-2-1 0-15,0 0 1 0,-2 1-1 16,0 1-1-16,2-2 2 16,3 1 0-16,-1-1-2 0,4 1 1 0,2 1 1 15,3 2 1-15,1 0-1 0,1 0 2 16,-1 0 37-16,3-2-35 0,-7 0-7 15,-2-3 2-15,-4 2 2 0,0-5-2 16,1 1 0-16,-3-2-2 0,0-1 0 16,-2 3 4-16,2-2-2 0,0 3-2 15,0-3 2-15,-2 2 0 0,2-4 2 0,-2-2-4 16,4 5 2-16,2-1 0 0,7 4 0 15,1 0 0-15,1-1 15 0,-3-4-14 16,-4 0-4-16,-1-3 3 16,1 1 0-16,-2-2 0 0,-2-1-5 0,0 0 3 15,-2 0 1-15,-2 0-2 0,0 1 1 16,0 0 1-16,0 0 0 0,0 0-1 15,0-1 0-15,0 0-8 0,0 0-2 16,0 0-6-16,0 0-8 0,0 0-9 16,0 0-27-16,0-5-70 0,0-5-111 15</inkml:trace>
  <inkml:trace contextRef="#ctx0" brushRef="#br0" timeOffset="182436.1">17761 15987 36 0,'0'-3'41'0,"0"0"-1"15,0-2-13-15,0-2-6 0,0-1 2 16,0 1 3-16,0-2 1 0,0 0-12 15,0 0-1-15,0 0 4 0,0-1 3 16,0 0-7-16,0 1 4 0,0 3 4 0,0-2-9 16,0 3-1-16,0-4-8 15,0 1 1-15,0-1-3 0,0 0 1 16,2 0-3-16,0-4 3 0,0-2-2 15,0-4 0-15,0 0 0 0,0 2-1 0,4-1 3 16,-4 1-2-16,5-2 0 0,-5 1 1 16,0 0-2-16,0 0-1 0,0-1 2 15,-2 0-2-15,0 0 0 0,0-1 1 16,0 1 0-16,0 0 0 0,0-1 0 15,2 0-3-15,0 2 3 0,-2 1 0 0,4 5 0 16,-4 0-1-16,4 1 1 16,0 1 1-16,-2-2-1 0,3 2-1 15,-1-1 2-15,2 1-1 0,-2-2 0 0,2 1-1 16,-2-2 2-16,1 0-1 0,3 1 0 15,0-1-2-15,-2 0 2 0,0 0 1 16,3-1-3-16,-3 0-4 0,0 0 1 16,-2 3 3-16,0 0 1 0,-2 1 0 15,3 1 1-15,-1 0 2 0,-4 0-3 16,4 2 0-16,0 1 2 0,-2-1-1 15,4 1-1-15,-2 1 0 0,3-1 1 0,-3 1 0 16,0 0 0-16,-2-1-1 16,4-1 2-16,-2 1 0 0,0-1-2 0,3 2 0 15,-5 1 2-15,0 1 0 0,2-1-2 16,-2 1 0-16,0-2 1 0,2 0 1 15,0-1-1-15,5 1 0 0,-5-3 0 16,2 1 0-16,0 1-1 0,-2-2 1 16,2 1 1-16,5-3-1 0,-3-1-1 15,2 1 1-15,-3-1 1 0,-1 2 0 16,-2 4-2-16,-2 1 1 0,0 1 0 0,-2 2 0 15,2 0-2-15,0 0 1 0,0 1 0 16,0-1 2-16,-2 0-1 0,2 0 0 16,3-3 1-16,-1 0 0 15,-4 0-1-15,4-2 0 0,0 3 2 0,-2 0-1 16,2-3 0-16,0 2-1 0,2-1 2 15,-3 1-2-15,-1 1 0 0,2 0 0 16,-2-1 2-16,0 1 1 0,-2-1-2 16,2-1-2-16,-2-1 3 0,0 0 0 15,0 1-1-15,2 3 1 0,-2 0 1 0,0 2 2 16,0 0 0-16,0 0-3 0,0 0 1 15,0 0-2-15,0 0-3 0,0 0 0 16,0 0 2-16,0 0-1 16,0 0 0-16,0 0-1 0,0 3 2 0,0 0 0 15,0 2-1-15,0 0-1 0,-2 2 1 0,-2-2-1 16,2 2 0-16,-2 0-1 15,2 2 0-15,-1 0 2 0,-1 1-2 16,2-2 1-16,-2 0-1 0,4-3 0 16,-2 1-3-16,0-2 4 0,0 0-2 0,2 0 3 15,0-1 0-15,0-1 0 0,-4 3 3 16,0-1-2-16,4 2-1 0,-4 0 0 15,1 2 3-15,-1 1-1 0,2 1-1 16,-2 2 0-16,2-1 1 0,-2 1 4 16,0 1-5-16,4 2 1 0,-4 0-1 15,-1 2 2-15,3 2-1 0,-2 0 2 16,2 2 0-16,-2 2-1 0,2 0 1 15,0 1-3-15,2 0 2 0,0 0 2 16,0 0-1-16,0-2 1 0,0 2 7 0,0 0-8 16,0-2 0-16,0 1 3 0,0-2 3 15,4 0-1-15,0-4-8 0,-4 0 3 16,4 0 6-16,0-2-3 0,-1 2-5 15,-1-1 4-15,0-2-3 0,0 0-1 16,-2-1 3-16,2 2 0 0,0-2-1 16,0 2-1-16,0 0 2 0,0 2-2 15,2 2 4-15,2 1 5 0,5 3-11 0,-1-3 30 16,3 0-9-16,-3-1-18 15,2-3-5-15,-3 3 5 0,1-3 2 16,0 1-3-16,-4 0-3 0,3-2 2 0,-3-1 3 16,-2-5-2-16,-4-2-1 0,2-4 0 15,-2 0 1-15,0-1-2 0,2 0 0 16,0-1 0-16,0 0 4 0,4-1-3 15,-1 0 1-15,1 0-3 0,2 0 3 16,4 0-1-16,5-4-1 0,2-1-1 16,-1-1-3-16,-1 0-19 0,-3 1-15 15,3 0-27-15,-1 3-30 0,3-2-31 16,2-1-115-16</inkml:trace>
  <inkml:trace contextRef="#ctx0" brushRef="#br0" timeOffset="183928.19">18315 15969 67 0,'0'-5'37'0,"-2"0"-3"0,2 0-2 15,0-3-9-15,0 3-8 0,0-4-4 0,0-1-9 16,0-1 3-16,0-3 1 0,0 2 4 15,0-2 1-15,8-1 0 0,-6-2-6 16,4-2-2-16,-2 1-1 16,0-2 2-16,1 2 3 0,-1-4 9 0,-2 1-8 15,2-3-2-15,0 3 6 0,-2-1 1 16,4 2-9-16,0-3-2 0,1-1-1 15,1 1-2-15,-4-1 0 0,4 1 2 16,1-1-1-16,-3-1-1 0,0-1 0 16,0-1 2-16,0-1-2 0,1-1 0 0,-1 1 1 15,0 0 1-15,0 2-1 0,-4 2-1 16,5 2-1-16,-3 3 3 0,-2 3-1 15,2 2-1-15,-2 4 1 0,0 1 1 16,2-1-1-16,0 1-1 0,0 2 1 16,3-3 1-16,-1 1-1 0,0-1-1 15,2 0 1-15,-2 1 0 0,3 0 0 16,-1 0-3-16,-2 0 0 0,2 1 0 15,-1 0 1-15,1 1-2 0,-4 0 2 16,2-1-4-16,-2 2 2 0,1-2 0 0,-1-1 3 16,0-1 3-16,4 0-3 0,-4 0 0 15,2-1-1-15,3-1 5 0,-1-1-3 16,-2 1-3-16,4 0 3 0,-3 1 3 15,-3 5-3-15,2 1 2 0,-6 1 7 16,0 1 1-16,2 2-7 0,0-1 4 16,2 2-4-16,-2-1 1 0,3-1-3 15,-3-2-1-15,4 2 1 0,-4 0 4 16,0 1-4-16,0 1-1 0,2 0 1 15,-4 0 0-15,2 0-1 0,0 1 1 0,2 5 1 16,-2-1-2-16,3-1 2 0,-1-1-4 16,-2-1 2-16,0-2 2 0,2 0-1 15,-4 0 0-15,0 0 2 16,0 0 0-16,0 0 0 0,0 0-3 0,0 0 1 15,0 0 4-15,0 0 2 0,0 0-3 0,0 0 1 16,0 0-4-16,0 1-2 16,0 1 1-16,0 2 1 0,0-2 0 15,0 1-1-15,-2-3 0 0,0 2 3 16,-2 0-3-16,4 1 0 0,-4 1 1 0,-1 1-1 15,1 3-1-15,0 0 1 0,2 2 1 16,-2-1-1-16,0 2-1 0,-2 3 1 16,-1 0 1-16,-1 2-1 0,2-2 0 15,0 1-1-15,0-2 1 0,1 1 0 16,-1 1 2-16,0-1 1 0,4 3-1 15,-4 0 1-15,4 1 1 0,0 0-4 0,2 1 3 16,-2 0 1-16,2-1 3 16,0 0 0-16,0-2-2 0,0 1 4 15,0 1 0-15,0-1-2 0,0 1-3 16,0-1 5-16,0-1-3 0,0 3 1 0,0 0 0 15,0 0 0-15,0 2 2 0,0-1-6 16,0 1 0-16,0 1 2 0,0-1 1 16,0-1-4-16,0 1 1 0,0 0-1 15,0-1 0-15,4 0-2 0,-4 1 1 16,4-2-1-16,0-1 1 0,-2-1-1 0,4 1-1 15,2-1 3-15,1 0-2 0,1 0 2 16,5 2 9-16,-3-1-6 16,0-1 12-16,-1-1-15 0,-7-4-2 15,4 3 2-15,0 0-2 0,5-1 1 0,1 1 4 16,1-2-4-16,-3-2 1 0,-6-3-2 15,1 1-2-15,-5-4 4 0,4 2-2 16,-4 1 2-16,0-2-6 0,2 2 1 16,-4-3-1-16,6 2 0 0,3-1-3 15,7 0 3-15,5-3 5 0,4-3-20 0,-3 0-27 16,1 0-22-16,2-11-73 0</inkml:trace>
  <inkml:trace contextRef="#ctx0" brushRef="#br0" timeOffset="187257.37">18922 15923 2 0,'0'0'9'0,"0"0"-4"0,0 0 3 16,2-1 4-16,1-1 63 0,-1-3-38 15,0 1-17-15,-2-2 4 0,2 0-2 16,0-1 5-16,0-1-4 0,-2 1 2 15,2-3-8-15,0 3 5 0,2-2-12 16,0 0-3-16,2-2-3 0,-1-2 1 0,1-3-1 16,2-5-2-16,0-1 3 0,-1-6 0 15,5-4 1-15,-4-5-1 0,7-3-4 16,-3 1 1-16,3 2 3 0,-5 2-5 15,0 4 4-15,3 3-3 0,-5 1 1 16,2 4 1-16,1-1-1 0,-5 3-4 16,4 2 5-16,-4-1-4 0,3 4 2 15,-3-1-1-15,0 2 1 0,2-1 0 16,-4 0 0-16,1 0-2 0,3-1 1 15,-4 0 2-15,2 1-3 0,0-1 1 0,-2 1-1 16,1 1 1-16,-1 0-2 0,0 1 2 16,2-1-1-16,0 0 1 0,3-1-2 15,-1 1 1-15,2 0 1 0,-2-4 1 16,1 1-1-16,1-3-1 0,-4 2 1 15,3 0 3-15,-3 0-5 0,2 1 2 16,0 1 0-16,-2 3 2 0,3 0-1 16,-1 3-2-16,0 0 2 0,3 1-2 15,-3 0 1-15,-2-2 2 0,2 2 0 16,1-1 0-16,-1 0-1 0,0 3-1 0,0-3 4 15,1 3 2-15,-5 3-1 0,-2 0 1 16,-2 5-4-16,2 0-1 0,-2 0-1 16,4 0 1-16,0 6 2 0,-4 2 0 15,0 0-1-15,0 2-2 0,0-1 0 16,0-2 3-16,0 2-3 0,0-1-1 0,0-4 1 15,0-1 2-15,0 0-3 16,0-2 0-16,0-1 2 0,0 0 0 16,0 2-2-16,0-1 0 0,0 1 1 15,0 0 1-15,0 2-2 0,-4 0 0 16,2-1 1-16,0 2-1 0,0-2 2 0,-2 2-3 15,0 1 0-15,-1-2-2 0,1 2-3 16,2-2-6-16,-2 0 3 0,2 3-5 16,-2 1-1-16,2-1-2 0,2 0 1 15,-2-2 0-15,2 1 2 0,0-1-1 16,-2 0-1-16,0 0-12 0,-2 2-11 0,1-2-6 15,1-1 6-15,-2 3 12 16,-2-1-7-16,2 3 13 0,0 0 16 16,0 1 12-16,2-4-1 0,0-1 4 15,-1 0 16-15,1 0 6 0,2-1 4 0,-4 0-3 16,2 1-4-16,0-2 6 0,0 3-2 15,2 0-3-15,-4 2-5 0,2 2 0 16,0 0-4-16,0 4 10 0,-2 1-3 16,4 1-18-16,-2 4-3 0,-1 1 10 15,-1 5 1-15,4 0-12 0,-4 3 2 16,2 0 0-16,0-1 1 0,2 2 4 0,0 0-4 15,0 1 1-15,0-2 4 16,0 4-3-16,0-4-6 0,0 0 2 16,0 2-2-16,8-5 2 0,1 2-3 0,-1-3 4 15,2 2-4-15,1-3 0 0,1 0-1 16,0-1 3-16,3 0-3 0,-1 0 2 15,-1 3-2-15,-1 2 0 0,0-2 3 16,-1-2 8-16,-1-5-11 0,3-6-1 16,-3 0 0-16,0-1 2 0,1 5-3 0,1 0 0 15,-2 1-2-15,1-1 5 0,3-7-4 16,3-4 1-16,-5-2 0 0,3-3 1 15,1-1-4-15,1 0-4 16,1 0-1-16,-1 0 5 0,1 0-31 0,-3-6-47 16,-3 0 6-16,-4-1-3 0,-1-2-133 15</inkml:trace>
  <inkml:trace contextRef="#ctx0" brushRef="#br0" timeOffset="188508.45">19733 15831 25 0,'4'-5'37'0,"-2"-2"-13"16,2-1-4-16,2 0-2 0,-4-1-1 15,5 0-2-15,-5 0-1 0,4-1-5 16,-6-4 4-16,8-1-2 0,-2-2 3 16,-2-4 10-16,5-1 3 0,-3-3-8 15,0-2-7-15,4-3 3 0,3 1-2 0,-1-3-9 16,1 1-2-16,3-2-2 0,1-3 1 15,1 2-1-15,-1 0-1 16,-1 1 1-16,1 3 2 0,-3 2-3 16,-1 3 1-16,-1 4-1 0,1 2 7 15,-5 0 4-15,2 4 2 0,3-2-3 0,-1 0-1 16,-2 1 2-16,3-1-6 0,1 1 1 15,1 0-1-15,-1 1-4 0,1 0 1 16,-1 1 0-16,3 3 0 0,-7 2-2 16,-2 2 1-16,-2 1 1 0,-3 5-1 15,1-1 0-15,0 2-1 0,-2 0 2 0,2 0-1 16,-2-2 0-16,2 1 0 0,-2-2 1 15,0 1 1-15,-2 1-1 16,0-1 1-16,2 1 0 0,-2 1-1 16,2-3-1-16,1 2 0 0,-1-1 8 0,0 2-3 15,-2-1-4-15,2 0 1 0,0 0-2 16,-2 1 3-16,0 0-1 0,0 0 4 15,0 0 4-15,0 0 0 0,-2 0-5 16,-4 1-2-16,-1 3-3 0,5 0 2 16,-2-1-2-16,4 0-1 0,-2 1 2 0,2-1-1 15,0-1-1-15,-2 1 0 0,0 0 2 16,0 2 1-16,0 1-2 0,-6 0 1 15,3 2 0-15,-5-1 0 16,2 2 1-16,-3 1-1 0,1 0 1 0,2 0-1 16,0 3 1-16,-1 2 3 0,-1 0 3 15,2 5 1-15,-1 2-1 0,1 2 0 16,2 1 3-16,-2 2-2 0,4 4-1 15,-3 3 3-15,1 2 1 0,2 3-3 16,4 3-2-16,0-3-2 0,0 1 1 0,0 1-5 16,6-2 1-16,7 3 1 0,-1-2 5 15,7 1-4-15,-1-3-4 16,5-2 2-16,4-1 0 0,2-4 0 0,6 0-3 16,-2-7 3-16,2-5-3 0,0-9 1 15,-2-5-5-15,-2-5-15 0,0 0-16 16,-4 0-22-16,2 0-57 0,-2 0 61 15,-6-9-242-15</inkml:trace>
  <inkml:trace contextRef="#ctx0" brushRef="#br0" timeOffset="190588.57">21006 14514 132 0,'0'1'59'0,"0"1"-30"0,-2 4 6 16,-6-1-8-16,4 3-8 0,-1 2 0 15,1 0-4-15,2 2 5 0,0 2-6 0,2 2 4 16,0 4-3-16,0 2-2 0,0-2-4 16,0 3 1-16,0-1-1 15,0 0 0-15,0 2 1 0,-2-5-5 16,-4 1 6-16,2-3-5 0,0-6-3 0,2-1 1 15,2-6-2-15,-2-4 5 0,2 0 0 16,-3 0 6-16,-1-2 0 0,4-10-10 16,0-8-1-16,0-6-1 0,4-7 2 15,7-4 1-15,-1-5-3 0,3-2 3 16,3-2 4-16,1-3-5 0,3 0-1 0,1 1-1 15,0 3 1-15,3 5 0 16,-1 7-1-16,2 6-1 0,-2 7 6 0,2 3-2 16,-3 6 0-16,-1 5-3 15,-5 4 2-15,1 2-1 0,-3 4-3 0,-3 9 1 16,1 4 1-16,-4 3-1 0,5 3 0 15,-5 3-1-15,-4 3 0 0,-4 1 0 16,0 2-3-16,-2 0-2 0,-10-2 2 16,-3 1 1-16,-1-4 4 0,-1 2-3 15,-1-3 3-15,1-4 0 0,5-2-2 0,1-8 1 16,5-2 0-16,2-6-2 0,4-3-5 15,-2-1 5-15,2 0 1 0,0 0 1 16,0-2-8-16,0-2 3 16,4-1 6-16,4 1-4 0,3 4 0 0,-1 0 2 15,0 0 1-15,1 1 1 0,-1 8-1 16,0 2 0-16,1 2 1 0,-1 1-1 15,-2 1 0-15,3-1 2 0,-1-3-1 16,-2-1-2-16,-2-4-4 0,3 0-19 16,-1-1-17-16,2-5-10 0,-1 0 13 0,-1 0 9 15,2 0-104-15,-1-4-19 0</inkml:trace>
  <inkml:trace contextRef="#ctx0" brushRef="#br0" timeOffset="190952.59">21818 14457 50 0,'0'-8'83'15,"0"-1"-31"-15,0 0 8 0,0 2-18 16,0-1-1-16,0 1-6 0,0 2-11 0,-2 0-2 16,-2 2-2-16,-4 0-2 0,-4 1 2 15,-1 1 3-15,-3 1-4 0,-3 0 0 16,-4 5-3-16,-2 8 4 0,-3 4-5 15,1 4 2-15,-4 7-4 0,4 1 1 16,2 7-1-16,4 2 1 0,5 0-2 0,5-3-4 16,9-4-4-16,2-5-4 0,13-4 2 15,5-2-3-15,9-6 2 0,6-3 1 16,9-8-1-16,9-3-7 15,9 0 7-15,2-7-14 0,4-3-3 0,-4-1-35 16,0 4-25-16,-4 1-57 0,-8-1-158 0</inkml:trace>
  <inkml:trace contextRef="#ctx0" brushRef="#br0" timeOffset="191658.63">22658 14479 205 0,'-15'0'49'15,"5"0"3"-15,6 0 17 0,2 0-38 0,2 0-6 16,0-2 0-16,0-6-15 15,14-1-7-15,7-2 4 0,6-1-2 16,4 2-1-16,6-3 1 0,4 2-3 16,3-2 2-16,1 0 5 0,-1 2-1 0,-3 2 2 15,-10 3-3-15,-6 5-5 0,-9 1-2 16,-1 0 0-16,-9 0 0 0,-2 0-7 15,-4 0-4-15,0 7-3 0,0 1-6 16,0-2-18-16,-2 3-40 0,-4-2-38 16,-2-3-48-16</inkml:trace>
  <inkml:trace contextRef="#ctx0" brushRef="#br0" timeOffset="191849.64">22924 14470 240 0,'-10'9'61'0,"0"8"-12"16,-3 2 26-16,3 5-37 0,-2 4-6 15,1-1-2-15,1-1-13 0,6-2-12 16,4-2-2-16,0-1-4 0,2-5 2 0,12-3-6 16,7-6-20-16,4-5-22 0,8-2-12 15,2-2-37-15,8-12-47 0,1-1 112 16,-5-3-1-16</inkml:trace>
  <inkml:trace contextRef="#ctx0" brushRef="#br0" timeOffset="192116.66">23303 14527 140 0,'-13'-6'60'0,"-1"1"15"16,-3 4-15-16,-3 0-20 0,-1 1 0 15,2 0-6-15,1 8-9 0,5 5 0 16,3 1-11-16,6 5-7 0,0-2-6 0,4 1 3 16,0-1-4-16,14-2-2 0,-1-4 5 15,7-3-3-15,-1-6 0 0,6-2 0 16,-3 0 0-16,-1-8 2 15,2-4-4-15,-3-3 2 0,-3 0 2 0,-3-1-1 16,-5 1 1-16,-5 2 0 0,-4-1 0 16,0 2 2-16,0-3-2 0,-8 2-1 15,-1 0 1-15,-1 0-1 0,2 4-1 16,-1 0-1-16,7 6 0 0,0 3 0 15,2 0-20-15,0 4-8 0,13 5-13 0,1 1-27 16,7-3-37-16,-5 0-76 0</inkml:trace>
  <inkml:trace contextRef="#ctx0" brushRef="#br0" timeOffset="192384.66">23621 14508 201 0,'-6'-3'67'0,"-7"1"6"0,-3 2-25 16,-1 0-11-16,-1 0 0 0,1 0-7 15,3 8-11-15,1 4-3 0,1 3-5 16,4 3-4-16,6 1-5 0,2 2 0 0,2 0-1 15,14-3-1-15,1-1 0 0,3-5 0 16,3-3-1-16,0-5-5 0,6-3 4 16,0-1-1-16,0 0 3 0,-5-12 0 15,-1-2 0-15,-8-3 2 0,-3 0 0 16,-6 2-1-16,-4-4 1 0,-2 5 4 15,0-1 0-15,-4-1-1 0,-8 3-3 16,-3 0 1-16,1 2-2 0,-1 0-2 16,1 2-2-16,2 1-17 0,3 2-24 15,3 5-38-15,2 1-44 0,4 0-103 0</inkml:trace>
  <inkml:trace contextRef="#ctx0" brushRef="#br0" timeOffset="193205.72">24220 14711 0 0,'3'0'123'16,"-3"-1"-74"-16,6-10 20 0,2-6-17 0,2-4-3 15,5-6-5-15,3-7-10 0,3-3-3 16,4-4-2-16,6-7-6 0,2-1-3 15,0-6-4-15,-2-1-11 0,-4-1 2 16,-6 0 0-16,-7-1-3 0,-6 2-1 16,-1 4-2-16,-7 6-1 0,0 12 1 0,0 9 1 15,0 11 1-15,-5 7-4 0,3 7 7 16,-6 0-1-16,2 12-5 15,-4 12 0-15,-1 3 2 0,3 9 0 16,0 6 1-16,1 3-3 0,1 6 0 0,-2 7 1 16,0 5 1-16,-3 2-4 0,7 1 4 15,2-9-4-15,2-7-6 0,6-9-3 16,9-12-2-16,1-9-6 0,3-9 6 15,2-7 0-15,-1-4-3 0,3 0 6 16,0-9 4-16,0-1-1 0,1 0 4 0,-3 0 3 16,0-1 1-16,-5 0-2 0,-3 0 1 15,-5 1 3-15,0 0 3 0,-6 2 3 16,0 1 4-16,-2 1 4 15,0 0-5-15,-4 3-4 0,-8-3-2 0,-1 4 4 16,3 2-2-16,-2 0 0 0,1 0-1 16,1 0 1-16,4 6 0 0,0 5-4 15,-1 2-5-15,7 1 4 0,0 2-1 16,0 1-2-16,0 2 1 0,0 0 0 15,4-1 0-15,7 1-2 0,1-4 1 0,3-2 1 16,1-2-1-16,3-3 0 0,-1-6 0 16,3-2 2-16,2 0 0 0,-2-10-2 15,-1-4 0-15,3-3 0 0,-7-4 2 16,-1 1-1-16,-3-1 2 0,-8 1 3 15,1 0 9-15,-5 0-1 0,-2 1 0 16,-9 0-3-16,-1-2 0 0,-5 1-6 16,-3 0-3-16,-1 0 1 0,-2 3-2 15,5 3-2-15,1 8 1 0,7 6 1 16,1 2-2-16,7 15-4 0,2 4-4 0,0 4-13 15,0-1-11-15,4 0-24 0,7 0-37 16,1-5-70-16</inkml:trace>
  <inkml:trace contextRef="#ctx0" brushRef="#br0" timeOffset="193629.74">25138 14452 358 0,'0'-7'50'16,"0"4"5"-16,-4 3 10 0,0 0-43 0,-2 0 1 15,-5 10 2-15,5 4-13 0,-2 5-7 16,2 2-1-16,4 0 0 0,2-2-5 16,0-2 1-16,0-3 0 0,10-2 1 15,2-3 0-15,3-5-1 0,4-4 0 16,3 0 3-16,1-8-2 0,4-2-1 15,0 1 0-15,-2 4 2 0,-7-2-2 16,-3 6-2-16,-5 0 2 0,-6 1-5 16,2 0 5-16,-2 0-7 0,1 8 0 15,-5-2 8-15,4 2-3 0,-2-2-2 0,0 1 4 16,2 0 1-16,0-3-1 0,4 3-1 15,1-1 1-15,9 1 2 0,3-3-3 16,8-3 2-16,0-1 0 0,2 0 1 16,-4-6-2-16,-5-8 0 0,3-4 0 15,-2-2 6-15,2-3 1 0,-5-2-2 0,-5 0 3 16,-5-1 7-16,-4 1-4 15,-6-1-1-15,0-1-6 0,3 3 0 16,-3 2-4-16,0 5-1 0,0 6 0 16,-5 3-4-16,5 6-13 0,0 2-19 0,0 0-50 15,5 1-53-15,7 5-156 0</inkml:trace>
  <inkml:trace contextRef="#ctx0" brushRef="#br0" timeOffset="-177105.63">2288 16614 25 0,'-4'0'22'16,"-2"0"-8"-16,2 3 2 0,0-3 7 15,2 0-11-15,0 0-6 0,-3 0 2 0,3 0 1 16,2 1-1-16,-2-1 0 0,2 0-1 16,-2 0 9-16,-2 0 16 0,2 0-19 15,-2 0 0-15,2 0 2 0,0 0-7 16,0 0-3-16,0 0-1 0,0 0-3 15,-1 0 1-15,3 0 0 0,0 0 1 16,-2 0 3-16,2 0 2 0,-2 0 3 16,0 0 1-16,2 0 0 0,-2-2-1 15,2 0-2-15,0 1 1 0,0-1-1 16,0 2-1-16,0 0-1 0,0-1 2 0,0 0-2 15,0 1 0-15,0 0 1 0,0-1 0 16,0 1-1-16,0 0-1 0,0 0-3 16,0 0 1-16,0 0-1 0,0 0-3 15,0-1-3-15,0 1 3 0,0-1 2 16,6-1-2-16,-1 1-2 0,3-2 4 15,0 2 1-15,0-2 0 0,1 0-5 16,1 0 7-16,-2 0-2 0,3 0-1 16,-3 0 0-16,2 1 1 0,3-1-5 15,-1 2 7-15,0-2-1 0,7 2 2 0,-5-3-2 16,5 3 1-16,-2 1-2 0,-1 0-2 15,1 0 0-15,-3 0-1 0,3 0-1 16,-3 4 2-16,3 0 0 0,-1 0-1 16,-1 2 0-16,-1 0 0 0,1 0 1 15,1 0-1-15,-3 0-1 0,3-1 2 0,3 0 1 16,-3-1-2-16,5-2-1 15,0-1 2-15,-5 0 0 0,3 1-1 16,1-2 0-16,-1 1 1 0,0 0 0 16,-1 1-1-16,1 0 0 0,-1 0 0 0,-3-1 2 15,1 0-3-15,1-1 0 0,-5 2 2 16,1-2 1-16,-3 0-3 0,-6 2 0 15,5-1 2-15,-5 1 0 0,2 0-2 16,-2-2 0-16,2 1 2 0,-2 0 0 16,3 0-2-16,1 1 1 0,0-2 1 0,0 1 0 15,3-1-2-15,1 0 1 0,-2 0 1 16,1 0 1-16,-3 0-4 15,0 0 2-15,1 0 0 0,-3 2 2 16,2 0-2-16,0 0-2 0,-2-1 2 16,1 0 2-16,-3 1-2 0,0-2-2 0,-2 3 2 15,0-3 2-15,0 2-5 0,-2-2 1 16,0 1 2-16,0 0 0 0,0-1-1 15,0 0 0-15,0 0 2 0,0 0 1 16,0 0-1-16,0 0-1 0,0 0 3 16,0 0-6-16,0 0 3 0,-2 0 3 0,0 0-6 15,0 0 4-15,0 0-2 0,-2 0 4 16,2 0-5-16,0 0 0 15,0 0-1-15,-1 0 1 0,1-1-2 16,2 0 2-16,0-1 1 0,0-1 0 0,-2 1 0 16,0-2-2-16,0 0 2 0,0-2 0 15,2 1 1-15,0-3-1 0,0 2 0 16,0-2 0-16,0-1 1 0,0 1 0 15,0-1-1-15,-2 0 0 0,0-1 2 16,2 1-1-16,-4 0 0 0,4-1-1 0,-4-1 3 16,0 0-2-16,2 0 0 0,-5 0-1 15,7-1 1-15,-4 0 1 0,0 1-1 16,2 0-2-16,2-1 3 15,-2-1 0-15,-4 0-2 0,6 0 0 0,-2-2 2 16,0-1 0-16,0-1-3 0,-1-1 2 16,1 2 0-16,-4-2 1 0,6 3-2 15,-8-1 1-15,8-1 0 0,-2 0 0 16,-2 3 0-16,2-2-1 0,0 1 1 15,-3 0 1-15,1-1-1 0,2 1-1 0,0-2 1 16,-2 3 1-16,4-1-2 0,-4 0 1 16,2 3 0-16,0-3 1 0,2 2-2 15,0 0 3-15,-2-2-4 0,-2 1 2 16,2 0 0-16,-5 2 0 0,5-2 1 15,0 2 0-15,-2-1-2 0,2 1 1 16,-2-2 0-16,0 0 0 0,2 3 0 16,0-2-1-16,2 3 1 0,0-4 1 15,-2 4-1-15,2-2-1 0,-3 1 2 16,1 1 0-16,2-2-2 0,-2 3 1 0,0-2 0 15,2 2 1-15,0 2-2 0,0-2 0 16,0 0 2-16,0 0-1 0,0 3 0 16,0-3 0-16,0 1 0 0,0 1 1 15,0-2-2-15,0-1 1 0,0 3 1 16,0 0-1-16,0-1-1 0,0 3 1 15,0-1 1-15,0 1 0 0,-2 2-1 16,0-2 0-16,2 2 1 0,0 0 0 16,0-2-1-16,0 3-1 0,0-1 1 15,0 1 0-15,0-1 0 0,0 0-1 16,0 1 2-16,0 1-1 0,0-2 0 0,0 2 0 15,0-3 1-15,-2 1 0 0,2 1-1 16,-4-3 0-16,4 1 0 0,-2-1 1 16,2 2-1-16,0-1-1 0,0 0 2 15,0-1-1-15,0 1 0 0,0 0 0 16,0 0 0-16,0 3 0 0,0 1 0 15,0-1 0-15,0 1 0 0,0 0 0 16,0 0-2-16,0 0-1 0,0 0-2 16,0 0 4-16,0 6-1 0,0 0 1 15,0 1 1-15,0-2 0 0,0 1-2 0,8-1 2 16,-4-3 0-16,2 3-2 0,1-3 2 15,-1 1-6-15,0 0-1 0,0-1 2 16,5 0-2-16,-3-2 2 0,4 1 2 16,3-1 2-16,3 0-4 0,-3 0 1 15,5 0-6-15,-3 0 2 0,-3 0 3 0,5 0 2 16,0 0-2-16,1 0-2 15,-1 0 1-15,-5 2-2 0,5 2 3 16,-7 1-3-16,3 0-3 0,-1-2 3 16,-1 3-4-16,3-3 9 0,-1 3-10 0,-1-1 4 15,1 0-5-15,5 1 2 0,-3-3 2 16,6 2 3-16,-7-2 5 0,7-1-1 15,-2 1 1-15,1 0 1 0,-1-1 2 16,0 0-1-16,-1 0-1 0,-1-2 1 16,4 2 1-16,-3-1 0 0,3-1-1 0,0 2 1 15,-2-1 1-15,-1 1-1 0,-1 0-1 16,-1 2-1-16,-3-1 2 15,-1-1 0-15,7 2-1 0,-2-3 3 16,1 2 1-16,3-1-4 0,-2-1 2 0,4 0 0 16,-3-1 1-16,1 0 1 0,2 0-1 15,-5 0-1-15,1 0 2 0,-2 0-1 16,-1 0-2-16,1 0 2 0,2 0-2 15,-3 0-4-15,1 0 6 0,-1 0 0 16,-1 0 1-16,0 0-1 0,-3 3-4 0,-2 0 7 16,5-3-5-16,-3 1 1 0,3-1 0 15,2 0-1-15,-1 0 1 0,5 0 0 16,-2 0 0-16,1 0-1 15,3 0 0-15,-2-1 1 0,0-2-1 0,-1 0-1 16,1 2 3-16,-2-2-2 0,1 2 2 16,3-1-3-16,-2-3 5 0,2 5 2 15,-5-1-8-15,-1 1 2 0,2 0-1 16,-3 0-1-16,1 3 1 0,4-1-4 15,-3 0 3-15,1-2 2 0,4 0-20 16,0 0 17-16,2 0 4 0,4 0-16 0,0 0 20 16,4 0-29-16,-6-1 33 0,4-1-24 15,-4-1 2-15,-5 3 24 0,3 0-36 16,-6 0 44-16,2-1-31 15,2 0 7-15,-7-1 24 0,11-3-34 0,-8 5 26 16,-1-5-3-16,5 2-18 0,-6 1 29 16,4-4-22-16,1 1-1 0,-5 2 16 15,6-2-19-15,-2 0 6 0,-9 4 6 16,9-4-12-16,-3 2 8 0,-5 0 5 15,10-2-14-15,-7 2 11 0,3 0 2 0,6 0-11 16,-11 2 10-16,3 0-2 16,2-4-7-16,-5 5 12 0,-1-2-9 15,3-1-1-15,-3 3 6 0,-3-1-5 0,-2 1-3 16,-3 0 5-16,5 0-1 0,7 0 0 15,1-3 9-15,5-2-15 0,-6 2 6 16,-5 3 6-16,5-2-15 0,-5 2 12 16,-1 0 9-16,11 0-18 0,-5 0 7 15,2-2 5-15,8 0-15 0,-13 2 17 16,3 0-19-16,-1-1 7 0,-3 1 19 0,6-2-22 15,-1-1 5-15,1 3 15 0,0-5-20 16,1 5 8-16,-7-1 8 0,5 0-14 16,-7 1 10-16,-1 0-2 0,3 0-8 15,-3 0 6-15,1 0 3 0,1 0-10 16,-2 0 8-16,-1 1-1 0,-1-1-4 15,3 2 3-15,1-2 3 0,3 0-1 16,-1 0-5-16,3 0 4 0,-1 0 1 16,5 0-9-16,-6 3 11 0,1-3-9 15,1 0-10-15,-5 0 27 0,-3 0-18 0,3 0-1 16,-2 0 9-16,1 0 12 0,3 0-16 15,-1-1 0-15,-3 0 14 0,5-2-14 16,-1 0 1-16,1 2 10 0,1-4-11 16,-1 1 3-16,0 1 6 0,3-1-14 15,-3 3 9-15,-3-1 1 0,5 1-13 0,-7 1 16 16,-1 0-9-16,3 0-4 15,-4 0 11-15,-1 0-4 0,-3 0-4 16,0 0 5-16,-2 0-1 0,9 0 1 16,3-1-2-16,1 0 7 0,1-1-14 0,-3 1 9 15,-7 0 2-15,9-4-6 0,-3 4 7 16,-4-1 2-16,7-1-11 0,-7 3 5 15,-2-1 5-15,3 0-8 0,-7 0 0 16,-2 1 6-16,2 0-3 0,2 0 0 16,3 0-2-16,5 0 4 0,5 0 1 15,-1-2-3-15,-1 2-5 0,-9-1 9 0,0 1-10 16,-6 0 4-16,3 0 3 15,3-1 4-15,8-2-4 0,5 3 11 16,-2-2-8-16,-3 2-4 0,-12 0 0 16,-4 0-8-16,0 0 8 0,0 0 2 0,2 0-2 15,0 0 1-15,-2 0 0 0,0 0 3 16,0 0-2-16,0 0 2 0,0 0 0 15,0 0 1-15,0 0-3 0,0 0 0 16,-2-1-2-16,0 1 0 0,2 0-3 16,0 0 0-16,-2 0 3 0,0 0 0 0,2 1 0 15,-2 1 0-15,2 2 0 0,-2 1 0 16,2-1 1-16,-2 2-2 15,0-2 1-15,2 0 0 0,0 2 0 16,0-1 0-16,-2 2 0 0,0 2 0 0,-2-1 0 16,4 2 0-16,0 2 0 0,0 0 0 15,0 2 0-15,0-3 0 0,0 2-2 16,0-4 4-16,2 1-2 0,2 0-2 15,-4-1 2-15,2-1 2 0,-2-2-2 16,0-2 0-16,0-2 0 0,0 2 0 0,0-2 1 16,0 0-1-16,0 1 0 0,0-1 3 15,0 5 0-15,0 1-4 0,0 0 1 16,0 0 1-16,0 1 0 15,0 2-1-15,0 0 0 0,0 2 2 0,0-2-2 16,0 2 0-16,6 1 1 0,-4 0 5 16,2 3-3-16,0-1-2 0,3 2 6 15,-3 1-2-15,2 4-1 0,-2 1-1 16,0 1 1-16,0 1-1 0,3 1 0 15,-3 2-1-15,0-1-1 0,2 4 1 0,-2-1-1 16,0 0-1-16,-2-2 1 0,-2-2 0 16,0 0-1-16,0-5-1 0,0 1 1 15,0-5 1-15,0-3-1 0,0-1-1 16,0-3 1-16,0 2 1 0,0-2-1 15,0-1-1-15,0-1 1 0,0 0 1 16,0-3 0-16,0 2-2 0,0-2 1 16,-2 1 1-16,2 0-1 0,-2-1-1 15,2-2 1-15,0 2 1 0,-2 0-1 16,2 1-1-16,-2 1 1 0,0 1 3 0,2 2-3 15,0-1-2-15,0 0 2 0,0-3-1 16,0 0-1-16,0-2 2 0,-2 1 0 16,2-2 0-16,0 1 0 0,0-1-1 15,0 3 0-15,0-2 3 0,0 3-2 16,0 1-1-16,0 0 1 0,0 1 1 15,2-1-1-15,2-3 0 0,0-2-1 16,-2-1 3-16,-2-3-3 0,0 0 1 16,0 0 1-16,5 0 3 0,-1 0-4 15,0-3 0-15,2-2-4 0,-6 1 2 16,2 2 1-16,-2 1 0 0,2 0 1 0,2 1 1 15,-4-2-2-15,4 1-4 0,1-2-1 16,-3 0-1-16,4 1 2 0,-2-2 0 16,0 1 1-16,2 0 3 0,-2-1-5 15,3 1 1-15,-1-1 3 0,0 1-4 16,0-2 0-16,2 2 1 0,3-1 0 15,1 1 1-15,1-1 5 0,-3 0-33 16,2 1 29-16,-1-1 8 0,3 1-9 16,-1 0 9-16,-1-1-12 0,0 2 3 15,1 1 14-15,1-1-11 0,3 2 2 0,-1 0 0 16,1 0 2-16,1 0-4 0,-1 0 2 15,4 0 2-15,-1 0-3 0,1 0-1 16,2 0 1-16,4 2 1 0,-1 2 0 16,3-3-2-16,2 4 2 0,0-3 1 15,3 0-1-15,-1 1 1 0,2-1-1 0,4 0 5 16,-4 0-5-16,9 0-1 15,-5-1 3-15,6-1 0 0,-3 0-2 16,1 0-1-16,3 0 0 0,-1 0 0 16,5 0 0-16,-3 0-1 0,1 0 2 0,1 0 0 15,-1-1 0-15,-1 0-2 0,1-1 1 16,-1 2 1-16,1 0-1 0,0 0-1 15,-5 0 1-15,2 0 2 0,3 0 0 16,-5-1-1-16,5 1 0 0,-5 0 0 16,1 0 0-16,-3 0-2 0,-2 0 2 0,-1 0 1 15,-5 0 0-15,2 0 0 0,0 0-2 16,-2 0-2-16,0 0 4 15,2 1-4-15,-2-1 2 0,2 0 2 16,-1 0-2-16,-6 0 0 0,1 0 0 0,0 0 2 16,-2 0-2-16,2 0 0 0,0 0 0 15,-2 0 1-15,2 0 1 0,0 0-4 16,-4 0 2-16,2 0 2 0,-3 0-2 15,-1 0 0-15,2 0-2 0,4 0 4 16,-4 0-2-16,4 0 0 0,0 0 0 0,-3 0 0 16,7 0 0-16,-2 0 0 15,3 0 0-15,1 0 1 0,0-1-1 0,2 0-1 16,-4-1 1-16,4-1 1 15,-4 1-1-15,7-1-1 0,-1 1 1 16,-2-1 2-16,4 1-2 0,-1-1-1 0,3 3 1 16,-4-1 1-16,3-2-1 0,-1 1 0 15,3 0 0-15,-1 0 0 0,0 1 1 16,-1 0-2-16,-1 1 1 0,-4 0 1 15,-4 0-1-15,5 0-1 0,-5 0 2 16,2 0-1-16,-2 0 0 0,2 0-1 0,-4 0 2 16,-2 0-1-16,4 0 0 0,-4 0 0 15,2 0-1-15,-4 2 2 0,2-1-1 16,0 1 0-16,-5 0-1 15,5-1 3-15,-2 0-3 0,-2-1 0 0,2 0 2 16,-4 0 0-16,-1 1-1 0,1 0-1 16,-4 0 2-16,-1-1 0 0,-1 1 0 15,-3 1 0-15,3-1-1 0,-5 3 0 16,5-2-1-16,-1 1 2 0,1-2 0 15,0 1-1-15,-5 0 1 0,-2 0-2 0,1 1 0 16,-3 1 3-16,2 0-3 0,-2 0 1 16,1-1-1-16,-5-1 5 0,0-1-4 15,-4 1-2-15,0 0 3 16,0-1 0-16,0 1-1 0,2-2 0 0,-2 0 0 15,0 0 1-15,0 0-1 0,0 0 0 16,0 0 1-16,0 0 0 0,0 0 2 16,2 0 0-16,0 0 0 0,-2 0 3 15,0 0-4-15,0 0 0 0,0-1 0 16,0 1 3-16,0-1 0 0,0 0 4 0,0 1-4 16,0-1-1-16,0 1-2 0,0 0-1 15,0 0 2-15,0 0 0 0,0 0-2 16,0 0-2-16,0 0 1 0,0 0 0 15,0 0-3-15,0 0-1 0,0 0 0 16,0 0-6-16,0-1-3 0,0 1-2 16,0-2 5-16,0 1 5 0,0 1-1 15,0-2-7-15,0 2 5 0,0-1 1 16,0-3-5-16,0 0-5 0,2-1 1 15,0 1 2-15,-2-1 3 0,0 2-1 0,0-4 5 16,2 3-5-16,-2-3-5 0,0 0 12 16,0 1 3-16,0-3 3 0,0 1-2 15,0-2 1-15,0 1 2 0,0 0-1 16,0-2 5-16,0-1-3 0,0 0 8 15,0-2-4-15,0 1-7 0,0 1 0 16,5-4-2-16,-1 3-3 0,-2-4-1 16,2 2-1-16,-4 1 7 0,2-1 0 15,0 2-1-15,0-1-1 0,0 1 5 16,-2-1-4-16,2 0 2 0,2 0 1 15,-2-3 0-15,0 1-1 0,3-1 7 0,-3 0-7 16,0 2 1-16,4 1 0 0,-4-3-3 16,0 1 1-16,0 1 0 0,0-4 2 15,0 2-3-15,0 0 0 0,2 1 1 16,-1-2 1-16,3 1-1 0,-4-2-1 15,2 2 2-15,0-1 0 0,-2 0-2 16,4 1 0-16,-4 0 2 0,3 1 0 16,-1-1-1-16,-4 3 2 0,0 0 5 15,0 3-4-15,0 0-1 0,0-1-2 16,0 4 2-16,0-2 0 0,0 3-2 0,0-3 0 15,0-3 0-15,0 1 1 0,0-1-2 16,0 0 1-16,0-4 1 0,2 3 1 16,2-3-4-16,-2 0 1 0,6 1 2 15,-6-1 1-15,0 1-2 0,0 1 0 16,0-1 1-16,-2 3-2 0,0-1 5 0,0 1-1 15,0 0 5-15,-2 1-2 0,-4 2-1 16,4 1 12-16,-2 2-9 16,2 0 2-16,2 1-8 0,0-2-1 15,0 1 0-15,0-1 0 0,0-1-1 0,4-2 0 16,2 2 0-16,0-2 1 0,1 1-1 15,-5 1 0-15,2 0 1 0,0 0-3 16,-4 2 3-16,0 1 0 0,0 1 3 16,0-1-2-16,0 3 0 0,0 0-1 15,0 0 1-15,0 0-1 0,0 0 0 16,0-3 0-16,0 3 5 0,0-1 0 0,0 0-6 15,0 2 2-15,0-1 0 0,0 2 1 16,0 1-3-16,0 0-2 16,0 0 1-16,0 0 1 0,0 0-2 0,2 0 0 15,2 0 2-15,0 0-1 0,0 0 2 16,1 4-3-16,1 1 1 0,0-2 1 15,0-1 0-15,2 0-1 0,-1 0 1 16,7 0-1-16,-1 0-4 0,1 0 1 16,-4-1 1-16,7 0 0 0,-3-1 0 0,1 0-2 15,1 0 7-15,1 0-7 0,-1 0-6 16,-1 0-3-16,-1 0 1 0,3 0-4 15,-3 0 6-15,5 0-2 0,-5 0-1 16,1 1 12-16,1 1-4 0,-1 2 0 16,1-1-2-16,-5 1-1 0,3 2 1 15,-3-3-5-15,1 1 8 0,0 0-1 16,3 1 3-16,-5 0 3 0,1-1 0 15,-1-1 0-15,2-1-1 0,3 2 1 16,-1-3 1-16,3 0 0 0,-1 0 6 16,1-1-7-16,-1 0 3 0,3 0-4 0,0 0 1 15,1 0 0-15,3 0-1 0,-4-1 2 16,1 0-13-16,1-3 10 0,2 2-7 15,-5 0 7-15,7 0 3 16,-2 2 7-16,0-2 8 0,1 2-10 0,-3 0 12 16,2 0-6-16,0 0 2 0,-3 0-7 15,-1 0-5-15,1 3 5 0,3-2-4 16,6 2 3-16,2-2 6 0,4 1-8 15,5-2 0-15,-3 0-2 0,6 0-1 16,3 0 2-16,1 0 0 0,5 0 7 0,0-4-3 16,-1 0-3-16,1 0 3 0,-7-1-5 15,3 2-1-15,-5 0 0 0,5 0 0 16,-3 1 0-16,1-1-1 0,1 1-1 15,1-3 3-15,2 2-1 0,-7 1-2 16,2 0 1-16,-1 0 1 0,-3-1-1 16,1 1 0-16,-3 0 3 0,0 1-1 15,-2-2 0-15,1 3 2 0,-7-2-1 16,0 2-3-16,-5 0 4 0,-7-1-4 15,0 0 1-15,-3 1 0 0,-1 0 2 0,-1 0 1 16,-2 0-4-16,3 0 1 0,-3 0-1 16,1 0 0-16,-1 0 0 0,3 0 1 15,-1 0 2-15,1 0-3 16,-1 0-2-16,-2 0 5 0,3 0-3 0,1 0 0 15,-1-1 0-15,4-1 1 0,1 0-1 16,3 0 0-16,0 1-1 0,1-2 2 16,5 2-1-16,0 0 0 0,-2-1 0 15,4 1 0-15,-2 0 0 0,4 1 0 16,-2 0 0-16,4 0 0 0,3 0 0 0,-5-1 0 15,2 0 0-15,-4 1 0 0,-2 0 1 16,-4-1-2-16,-3 1 1 0,1 0 1 16,-2 0 1-16,-1 0 3 0,-5 0-4 15,-1 0 3-15,-5 0-3 0,-3 0-2 16,-4 1 1-16,-2-1 1 0,0 0 1 0,0 0 6 15,0 0 4-15,0 0 3 16,0 0 0-16,0 0-12 0,-6 0 0 16,2 0 1-16,-3 0 1 0,5-2-3 15,-4 0-1-15,2 2-1 0,-8 0-3 0,-1 0-31 16,-5 0-63-16</inkml:trace>
  <inkml:trace contextRef="#ctx0" brushRef="#br0" timeOffset="-171828.33">16037 16956 13 0,'0'0'37'0,"0"0"-24"0,0 0-3 15,0 2-5-15,2 2 3 0,0-3 21 16,0-1 5-16,-2 0-22 0,4 0 10 16,-2 0 0-16,0 1-6 0,2-1-8 15,-2 1 3-15,-2-1-5 0,0 0 1 16,0 0 0-16,0 1 1 0,0 0-3 0,0 0 3 15,0 3-2-15,0 1 6 0,0 1-5 16,0 0 1-16,-2 1-3 0,2 1 2 16,0 3 0-16,0 2 6 0,-2 3-4 15,0 3-3-15,-2 0 2 0,-2 5-3 16,0-1-1-16,4 1-2 0,-5 2-3 15,5 0 3-15,2 1-1 0,0-1-1 16,-2 0 0-16,2 1 2 0,0 1-1 16,0 1-1-16,0 0 0 0,0-1 1 15,0 1-1-15,2-2 0 0,2-3-1 0,1-3 2 16,-3 0-2-16,2-1 0 0,0-4-1 15,-2 0 2-15,-2-1 0 0,0 0 0 16,0 5 0-16,0-2 3 0,0 3-3 16,-2 1 0-16,0-1 0 0,-4-2 1 15,-1 1-1-15,1 3 0 0,-2 1-1 16,0 1 4-16,-1-2-3 0,1-2 1 15,4-3-1-15,0 5 0 0,-2 6 0 16,-5 1-1-16,5 2 17 0,0-5-12 16,2-4-5-16,4-3-1 0,0 2 1 0,-2-1 5 15,2-2 8-15,0-4-14 0,0-2 2 16,0 2 2-16,-2-4 19 0,0 0-14 15,2-5-7-15,0-2 2 0,0 0-1 16,0-1-1-16,0 0 1 0,0-1 0 16,0 3-1-16,0-1-1 0,0 2 2 0,0 0 1 15,0 3-4-15,0 4 2 16,-2 3 2-16,-1 2 16 0,-3-1 4 15,2-1-22-15,-2-1 0 0,2 2-2 16,2 1 5-16,0-2 0 0,2-2-6 0,-2 0 6 16,0 0 2-16,-3-1 3 0,5-4-8 15,0-3 1-15,0-3-1 0,0 1-1 16,0-4 1-16,0 0 1 0,0 0-1 15,0 0 0-15,7 0 2 0,-1 0 1 16,0-7-1-16,0 0-2 0,2 0-2 16,-1-2 3-16,1 1 0 0,-4 2-1 0,2 0-1 15,-2 1 3-15,3 0-2 16,1 0-1-16,0 2 0 0,5 0 2 15,-1-1 0-15,-2 2-2 0,3-1 0 16,-3 0 2-16,0 3 0 0,3-2-2 0,1 2 0 16,1 0 2-16,1-2 0 0,3 1-2 15,-1 0 1-15,9-1 1 0,-6-2 1 16,6 0-4-16,0 0 2 0,0 1 1 15,6-2 2-15,0-1-5 0,2-1 2 16,4 0 5-16,3 0-3 0,5-2 0 0,3 2 0 16,-1 0 2-16,3 1-3 0,2-1 0 15,2 0 1-15,3 1 2 16,6-2-1-16,5-1 0 0,6 0 4 15,7-2-5-15,4 1 2 0,6-1-4 0,6 1 2 16,4 0 2-16,5 4-3 0,-3-1 2 16,-1 0-1-16,1 1 1 0,1-4 1 15,3 4-5-15,7-1 3 0,0 1 3 16,6 1-1-16,2 1-4 0,0-1 1 15,2-1 1-15,4 2-3 0,0-2 3 0,5 1-2 16,-5-1-2-16,0 3 3 0,-2-1-1 16,0 0 0-16,3 3 2 15,3-1-1-15,2 2-2 0,-3 0 1 16,-1 0 1-16,-4 6 1 0,-2 0-3 0,-2 4 0 15,-2 0 3-15,0 1-1 0,-6-1-2 16,-7 2 0-16,-1-2 3 0,-3 1-2 16,3 1 0-16,4-3 0 0,-1 0 0 15,3-3 1-15,2 1-2 0,-1-4 1 16,1 2 1-16,0-4 0 0,4 0-2 0,0 1 0 15,2-2 3-15,-5 0-2 0,-5 0-1 16,0 0 0-16,-7 1 3 0,5-1-2 16,-1 3-1-16,1-2 1 15,-1 3 1-15,1-2 0 0,-3 0-3 0,3 0 2 16,-5 2 1-16,3-2 0 0,1 3-2 15,5 2 0-15,0-1 3 0,-3 3-2 16,-1-1-1-16,0-1 1 0,-1 2 1 16,3 0 0-16,-3 0-2 0,1-1 1 15,1 2 1-15,-3-2 0 0,-1 1-2 16,-1-1 1-16,-1-1 2 0,1 1-1 0,-3 0-2 15,7 0 1-15,-5-1 1 0,-2 1-2 16,-3-1 2-16,-5-2-2 0,-4-2 1 16,2 0 0-16,-7-1 1 15,-1-2-2-15,-6 1 1 0,-3-1 0 0,-3 1 1 16,-7 0-1-16,-2 1-1 0,-8 3 1 15,-9-1 0-15,-5 3-1 0,-9-2-4 16,-6 3-9-16,-7-3-17 0,-9 1-34 16,-11 0-54-16,-9-4-113 0</inkml:trace>
  <inkml:trace contextRef="#ctx0" brushRef="#br0" timeOffset="-170355.25">16262 18375 8 0,'-4'0'1'0,"4"0"3"0,-2 0 0 16,2 0 1-16,0 0-5 0,-2 0 6 15,2 0 2-15,-2 0-3 0,-2 0-1 16,4 0-3-16,0 0 0 0,0 0-1 15,0 0-4-15,0 1-2 0,0-1-5 16,0 0 0-16,0 0 6 0,0 0 3 0,0 0 3 16,0 0-2-16,0 0 8 0,0 0 13 15,0 0-6-15,0 0-2 0,0 0-13 16,-2 0 3-16,2 0 2 0,0 0-4 15,0 0-2-15,0 0 0 0,0 0 3 16,0 0-9-16,-3 0-10 0,3 0-5 0</inkml:trace>
  <inkml:trace contextRef="#ctx0" brushRef="#br0" timeOffset="-169480.19">16262 18375 24 0,'-19'3'25'0,"19"-3"-11"0,0 0-6 0,0 0-4 16,0 0-2-16,0 0 1 0,0 0-4 16,0 0 5-16,0 0-3 0,0 0 2 15,0 0 0-15,0 0-1 0,0 0 3 16,0 2-1-16,0-1-2 0,-2-1 1 15,2 1 4-15,0-1-2 0,-2 0 12 0,2 0 7 16,0 0 1-16,-2 0-4 0,2 1 0 16,0-1-4-16,0 1-7 15,0 0-1-15,-2-1 0 0,2 0 2 16,-2 0-4-16,2 0 1 0,-2 0-2 0,2 0-2 15,0 0 1-15,0 0-2 0,-2 0 2 16,0 0 5-16,0 0-7 0,0 0 3 16,0 0 1-16,2 0 2 0,0 0-3 15,0 0 2-15,0 0-2 0,-2 1-2 16,0 0-2-16,-1-1-1 0,1 1 3 0,2-1-3 15,0 0 0-15,0 0 0 0,0 0 3 16,0 0 2-16,0 0 3 16,0 0-1-16,0 0 8 0,-2 0-1 15,2 0-5-15,0 0-5 0,-2 0 1 16,2 0-5-16,-2 0 2 0,2 0-2 0,-2 0-1 15,2-1 4-15,0-1-5 0,0-3-1 16,0-1 2-16,0-6 2 0,0 1-2 16,4-3-2-16,0-4 4 0,1 2 3 15,-1-6-1-15,2 0-2 0,-2-2 3 16,2 1 3-16,-2 0-4 0,3 3-2 0,-3-2 3 15,0 2-1-15,2-2-3 16,0-1-1-16,-2 1 1 0,5-5 0 0,-3 2-1 16,0-4 0-16,0 1 1 15,0 2 2-15,-1 0 0 0,3 1-3 0,-2 0 1 16,0 2 2-16,0 0-2 0,1 1-2 15,1 2 3-15,0-1 0 0,-2 2-2 16,-1-2-1-16,3 0 1 0,-2 1 0 16,0-1 0-16,-2-1 1 0,3 0-1 15,-3 0 0-15,2-2 1 0,0 5-3 0,-4-1 2 16,6 4 2-16,-6 1-2 0,7 1-1 15,-1-1 1-15,0 1 2 0,1 0-2 16,-3-1-1-16,2 0 2 0,-2-3 2 16,2 1-2-16,1 0-2 0,-1-2 2 15,2 0 0-15,-3 0-1 0,3 2-1 16,-4 1 1-16,2 1 2 0,-1 2-2 15,-1 2-1-15,0 0 1 0,0 3 1 16,0 0-1-16,-1 2 0 0,1 0 2 16,0 0 1-16,0 0-5 0,0 4 3 0,-2-2 0 15,1 1 1-15,-3 0-2 0,2 1 0 16,-4 1 1-16,0 1 0 0,0 0-1 15,0 0 0-15,0 0 0 0,0 0 1 16,0 0-1-16,0 0 0 0,0 0 0 16,0 0 1-16,0 0-1 0,0 0-1 15,0 0 1-15,0 0 0 0,0 0-1 16,0 0-4-16,0 0 3 0,0 0-3 15,0 0 2-15,0 2 0 0,0 4-3 16,0-1-7-16,0 2-5 0,0 3-10 0,0 2-23 16,0 0-23-16,0 1-47 0,-6 0-63 15</inkml:trace>
  <inkml:trace contextRef="#ctx0" brushRef="#br0" timeOffset="-166171">16686 17144 19 0,'0'0'30'0,"0"0"-5"0,0 0 0 16,0 0 2-16,0 0 5 0,0 0-14 15,0 0-5-15,0 0 11 0,0 0 4 16,0 0-5-16,0 0-12 0,0 0-4 15,0 0-7-15,0 0 3 0,4 0-2 16,0-3-2-16,2 1 2 0,-2 0 0 0,5 0-1 16,-1 2-1-16,0-1 2 0,5 1-1 15,-1 0 0-15,-2 0 0 0,7 0 0 16,-7 0 1-16,5 0-1 0,-1 0-1 15,1-1 2-15,-1 0 0 0,3 1-1 16,-1-3-1-16,1 1 2 0,-1-2 0 0,1 1-1 16,1 0-1-16,-1 1 2 15,-1 1 1-15,-1-2-3 0,-1 3 0 16,-1-1 2-16,1 1 0 0,-1 0-2 15,-1-1 1-15,7 1 0 0,-3-1 2 0,1 1-3 16,-3 0 1-16,-1 0 0 0,-1 0 1 16,0 0-2-16,5 0 1 0,-3 0 1 15,1 0 1-15,1 0-4 0,1 0 1 16,0 0 2-16,-1 0 1 0,5 0-4 15,-5-2 2-15,7 2 2 0,-6-1-4 0,-1 1 4 16,-1 0-4-16,-3 0 2 16,-2 0 2-16,-4 0-2 0,-1 1 0 15,1 3-2-15,-4-2 4 0,4 2-4 16,-2-1 4-16,2-1-4 0,3 2 4 0,-1-1-2 15,0 0 0-15,1 0-2 0,7 0 6 16,1-1-4-16,-1 0 0 0,3-1 0 16,-5 1 0-16,-1-1 0 0,1 2 0 15,-4 0 0-15,3 0 0 0,-3 1 0 16,-2-3 0-16,3 4 0 0,-3-2 0 15,0 0 0-15,1 0 0 0,-3 1 0 0,2 0 0 16,-2 0 0-16,2-1 0 0,3-2 0 16,-3 1 1-16,4 1-1 15,-1 0-1-15,-1 0 2 0,-2-2 0 16,3-1-2-16,-3 1 1 0,0 1 0 0,-4-1 1 15,1 2-2-15,-1-1 0 0,0 0 2 16,2 0 0-16,-2-1-2 0,2 0 1 16,3-1 1-16,-3 2-1 0,4-2 0 15,1 1 2-15,-3 0-2 0,2-1 1 16,-4 0-1-16,5 0-1 0,-3 0 3 0,0 0-2 15,0 0 1-15,1 0-2 0,-1 0 1 16,-2 0 2-16,0 0-4 0,1 0 2 16,-5 0 1-16,4 0-1 15,-2 0-1-15,0 0 0 0,0 0 1 0,0 2 1 16,5 1-2-16,-5-2 1 0,4 0 1 15,2 1 0-15,3-1 2 0,1-1-1 16,1 0-2-16,-1 0 1 0,-3 0 0 16,3 0-3-16,1 0 5 0,-1 0-3 15,0 0 1-15,1 0-2 0,-3 0 1 0,-5 0 2 16,1 3-4-16,-6-2 2 0,0-1-1 15,0 1 2-15,0 1-1 16,0-1-1-16,2 0 2 0,0 1 0 16,3-2-1-16,3 0 0 0,2 0 22 0,5 0-15 15,-1 0-1-15,5 0-6 0,-4-1 6 16,1-1-3-16,1 0-2 0,-5 0 1 15,5 1 1-15,-5 1-1 0,-1-1 1 16,-3 1-3-16,-2 0 6 0,-1 0-3 16,-5 0-2-16,4 0-1 0,-2 0 0 0,0 0 2 15,0 0-3-15,2 2 2 0,1 2 0 16,3-4-1-16,4 1 1 0,5-1 4 15,2 2-3-15,1-2 1 16,-1 3-2-16,4-3-1 0,-6 0 3 0,1 0 0 16,-1 0 0-16,-1 0 1 0,-5 0 4 15,1 0-7-15,-5 0 5 0,-3 0-5 16,0 0 2-16,-2 0 1 0,0 0-6 15,0 0 2-15,1 0 2 0,3 1-2 16,6-1 2-16,-1 0 1 0,5 0-3 0,3 0 3 16,-2 0-2-16,5-6-1 0,-1 1 3 15,0-2-4-15,-5 0 2 0,-1 2 5 16,-1-1 0-16,-3 0-3 15,-5 4 5-15,-2-3-5 0,-2 2-4 16,5 1 7-16,-1-3-4 0,2-1 1 0,3 1 3 16,-1 0-5-16,-1 1 1 0,-3 0-2 15,4-2 1-15,3-2 1 0,5 0 0 16,3-2-1-16,2 2 2 0,0 1-3 15,-3-1 0-15,-3 3 0 0,0 0 4 16,-5 1-4-16,-2 1 0 0,3-1-2 0,-5 0 4 16,-1 3-1-16,-5 0-1 0,-2 1-3 15,0 0 6-15,-2 0-2 0,2 0-2 16,0-1 1-16,4 0 1 15,2-1 0-15,5 0-2 0,1 0 1 0,3 0 1 16,-1-1-1-16,1 0 0 0,-1 2-1 16,1-2 2-16,2 1 1 0,-3 0-2 15,-1-1 0-15,1 1 2 0,-1 0 2 16,-1 1-6-16,-4-1 3 0,-1 1 1 15,-3 0-1-15,-2 1-2 0,-4 0 0 0,0 0 2 16,0 0 1-16,2 0-3 0,4 0-1 16,-2-1 4-16,7 1 0 0,-1 0 2 15,5-2-3-15,-3 0-1 0,5 0 2 16,-3 0-1-16,0-1 3 0,1 2-2 15,-1-3 0-15,-3 3-2 0,-1-1 1 16,-2 2 1-16,1 0-2 0,-3 0 0 16,-2 0-2-16,0 0 3 0,0 0 0 15,2 0-2-15,1 0 2 0,1 0-2 16,2 0 2-16,3 0 3 0,1 0-2 0,3-1-1 15,-3-1 1-15,3 1-1 0,-3-2-1 16,1 1 2-16,-5 0-3 0,4-1 3 16,-3 2-2-16,-1-1-1 0,2 2 2 15,-1 0-2-15,-3 0 1 0,2 0 1 16,-1 0-1-16,-5 0-1 0,2 0 0 15,-2 0 2-15,0 0 0 0,5 0-2 16,-1 0 0-16,2 0 2 0,7 1 1 16,-1-1-3-16,1 0 1 0,3 0 2 15,-1 0-2-15,2 0 0 0,-3 0-1 0,1 0 3 16,-3 0-1-16,1 0-1 0,-9-1-1 15,3 1 2-15,-5 0 0 0,-2 0-3 16,0 0 0-16,-4 0 3 0,0 0 0 16,2 0-2-16,2 3 1 0,0-2 1 15,5 3 0-15,3-3-1 0,0 0 0 0,1 1 1 16,1-2-1-16,5 0 0 15,-5 0 0-15,5 0 1 0,-7 0 0 16,1 0-2-16,-1 0 1 0,-1 0 1 16,-5 0 1-16,0 0-4 0,-2 2 0 15,0 1 3-15,0 0-1 0,3 0-1 0,1-1 1 16,6-1 2-16,-1 0 0 0,3-1-4 15,3 1 2-15,-5 0 2 0,5 1-1 16,0-2-2-16,1 0 1 0,1 0 1 16,4 0 0-16,-3 0-2 0,-1 1 0 15,-2-1 3-15,-5 1-3 0,-4 0 0 0,-3 1-1 16,-1-1 4-16,-2 1-2 15,4 1-2-15,-4 0 2 0,7 3 2 16,-1-4-1-16,-2 1-2 0,3-2 1 16,-3-1 1-16,0 3 0 0,0-3-2 0,-1 0 1 15,-3 0 2-15,-2 0-1 0,0 0-2 16,-2 0 1-16,2 0 0 0,-2 0 3 15,0 0-3-15,2 0 0 0,0 0 1 16,-2 0-1-16,2 0-1 0,2 0-1 16,-2 0 4-16,5 0-2 0,-3 0 0 0,2 0-2 15,0-1 4-15,0-1-2 0,1 1 0 16,-3-1-2-16,-2 2 4 15,0 0-2-15,0 0 0 0,0 0 0 16,0-2 0-16,4 1 1 0,0 0-2 0,1 0 1 16,1-1 0-16,2 2 0 0,-1-1 0 15,1 0-2-15,2 1 4 0,5-1-2 16,3-1 0-16,3 1-2 0,0-1 4 15,-2-1-2-15,3 0 0 0,-1 2 0 16,-2-2 0-16,4 2 0 0,-1-1 0 0,3 1 0 16,0-2 0-16,0 2 0 0,0 0 0 15,2-2 0-15,0 2 0 0,4-2 1 16,-4 2-2-16,4-3 1 15,-2 2 0-15,0 2 1 0,0 0-2 0,-4 0 1 16,-2 0 0-16,-7 0 0 0,1 0-2 16,-3 0 2-16,-3 4-1 0,-1 2 0 15,1-1-3-15,-1 1 3 0,-2-1 1 16,3-1-1-16,-1 1 1 0,0-2-2 15,3 2-1-15,-5-2 2 0,5 1-4 0,-3 0 1 16,-1-2 1-16,1 0-2 0,-4-1-1 16,-2 0 3-16,-4 1-3 0,1 0-7 15,-3 0-13-15,0 0 11 0,0-1-5 16,0 1-17-16,-3 0-31 15,-3-2-43-15,2 1-63 0</inkml:trace>
  <inkml:trace contextRef="#ctx0" brushRef="#br0" timeOffset="-165950.99">21752 17129 9 0,'0'-1'13'16,"0"-2"-10"-16,0 1-2 0,0-1 0 15,-4 1 5-15,4 0-5 0,-4 0-2 16,2-1-9-16,-2 1-13 0</inkml:trace>
  <inkml:trace contextRef="#ctx0" brushRef="#br0" timeOffset="-165342.95">21752 17129 22 0,'-20'-50'26'0,"20"50"-1"16,0 0-7-16,0 0-7 0,0-1-2 16,0-1-3-16,2-1-1 0,0 2-3 15,0-2 1-15,0 1 8 0,0 2 8 0,0-1-2 16,-2-2 7-16,2 3 2 0,-2-3 5 15,0 1-5-15,0 0-2 0,0-1-1 16,0 0-3-16,0 2-5 0,0 0 3 16,0 0-3-16,0 1-3 0,0 0-4 15,0 0 2-15,0 0-3 0,0 0-1 0,-2 0-4 16,2 0 4-16,-4 0-1 15,0 1 3-15,2 4 0 0,-4 1-2 16,6 2 5-16,-5 1-3 0,1 6 0 16,0 0 5-16,0 4 2 0,-6 4-1 0,-1 4-1 15,1 4 1-15,-2 2-1 0,5 7 2 16,1 1-8-16,2 4-2 0,4 4 2 15,0 3-3-15,0 2 6 0,0-1-6 16,10 2 2-16,1-4-3 0,1-3 0 16,0-1-1-16,3-4 0 0,2-2 2 0,-1-3 1 15,3-2-5-15,-3-4 4 0,9-1 0 16,-2-4 1-16,6-3-4 15,0-3 4-15,2-2-3 0,0-1 0 16,0-1 0-16,4-1-1 0,-2-3 0 16,0 0-1-16,-4-1 0 0,-2-1 2 0,-2 2 0 15,-3-3-3-15,-3 2 0 0,-3-2 3 16,-1 1-2-16,-3-1-1 0,-3-1 1 15,3 1 1-15,-4-1 1 0,5 1-4 16,-5-1 2-16,2-2 2 0,3-1-2 16,-3-3 0-16,-2 0-2 0,-4-1 4 0,3 1-2 15,-5-3 0-15,-2 0 0 0,2 1 0 16,-2-1 0-16,0 0 0 15,0 0 0-15,0 0 0 0,0 0 0 16,0 0-7-16,0 0-5 0,0 0 0 0,0 0-9 16,0-1-20-16,0 0-31 0,0-1-63 15,6 0-50-15</inkml:trace>
  <inkml:trace contextRef="#ctx0" brushRef="#br0" timeOffset="-163254.84">26393 18361 10 0,'0'-1'15'15,"0"-1"-4"-15,0-1 7 0,0 2-4 16,0 1 2-16,0-1-1 0,0 1-5 16,0 0-3-16,0 0-5 0,0 0 4 15,0 0 0-15,0 0 7 0,0 0 2 0,-2 0 5 16,-4 0-11-16,2 0 2 15,-1 0 2-15,3 0 5 0,0 0-5 16,-2 0-8-16,0 0 1 0,2 0 3 16,2 0 3-16,-2-1-5 0,0-1-1 0,0-1 0 15,2-1-1-15,0-1-2 0,0-5-3 16,0-2 8-16,2-2-1 0,4-4 1 15,4-5 15-15,-1-1-10 0,-1-4 2 16,4-1-3-16,-3-1 3 0,1-3-6 16,-2-2-4-16,-4-3 1 0,3-4-1 15,-5-4 0-15,2-1 0 0,0 2 0 0,4 2-5 16,0 2-1-16,1 3 2 15,1 3-1-15,-2 1-1 0,1 1 2 16,-1 3 1-16,2 0-2 0,0 3-1 16,-1 0 2-16,1 3 1 0,-4 1-1 0,3 3-2 15,1-1 3-15,-2 1 0 0,3 3-2 16,-1-2 0-16,0 4 1 0,-2-3 1 15,7 1-2-15,-3 2-1 0,5-1 1 16,-3 1 1-16,1-1-1 0,1 0-1 16,-1 1 2-16,1 1 1 0,-3 0-2 0,1 4-3 15,-1 0 4-15,-1 1 1 0,0 2-2 16,1-2-2-16,-5 2 4 15,-2 2-4-15,-2 3 2 0,1 0 0 16,-1 2 0-16,2 0 2 0,-2 0-4 0,4 0 4 16,-4 0-2-16,7 0 0 0,-1 0 0 15,-2 0-2-15,5-1 4 0,-3-1-1 16,-4 0-2-16,1 1-1 0,-5 1-5 15,-2 0-3-15,0 0-6 0,0 1-5 16,0 7-8-16,-2 2-14 0,-7 1-31 0,1 1-51 16</inkml:trace>
  <inkml:trace contextRef="#ctx0" brushRef="#br0" timeOffset="-161694.75">26941 17260 8 0,'8'0'25'0,"7"-1"-6"15,-3-1 0-15,7-1-3 0,1-1-9 16,1 1 0-16,4 0-5 0,-1-2 4 15,3 3-1-15,0-1 5 0,-2-1 2 16,-4 3 2-16,1-2 5 0,-5 3-9 16,2 0 3-16,-3 0-5 0,1 0-3 0,1 0-5 15,-3 0 1-15,-1 0 0 0,5 3 0 16,1-2-1-16,1 1 1 15,4 0 1-15,0 0-2 0,2 0 3 16,-3-1-1-16,3-1 2 0,0 0 14 0,2 0 11 16,-2 0-22-16,-2 3-2 0,-7 0 0 15,-1 1-4-15,-5-2 0 0,1-1 0 16,-3 1 0-16,5-2 4 0,-3 4-5 15,-4 0 4-15,3 0-4 0,-1 1 0 16,0-3 0-16,3 0 0 0,-3 2 1 16,4 1-2-16,-3 1 1 0,3 2 1 0,-1 0 0 15,1-2-1-15,1 0-1 0,3-2 3 16,1-1-1-16,-1-3-1 15,5 0 0-15,-4 0 0 0,3 0 1 16,3-4-2-16,-2-4 0 0,2 4 2 0,-5-1-1 16,-1 2 0-16,0 2-1 0,-3 0 2 15,3 1-1-15,-3 0 0 0,1 0-1 16,2 0 2-16,-1 0-1 0,5 1-1 15,0 2 1-15,1 0 1 0,1 2-1 16,2-3 0-16,2 3-1 0,0-1 2 0,-2-1-1 16,4 3 0-16,-2-3-1 0,-4-1 2 15,1 1 0-15,1-2-2 0,-2 3 1 16,0-4 0-16,2 4 0 15,0-1 0-15,-3-1-1 0,3 0 0 0,4 1-5 16,-2-1 0-16,0-1 1 0,4 1 2 16,0-2-3-16,0 1 0 0,3 0-1 15,3 0 6-15,-2-1-2 0,0 0 2 16,5 1-5-16,-9-1 4 0,4 1 1 15,-2 0-5-15,-4 2-3 0,4 0-2 0,-2-2 6 16,5-1-3-16,-1 0-11 0,0 0-18 16,-4 0-3-16,0 0 20 0,-4 0 18 15,-2-1 4-15,0 0-3 0,-2 0 7 16,1 1 0-16,1 0 3 0,-4 0-4 15,6 0-2-15,-2 0-2 0,4 0 1 16,-2 0-1-16,4 0-2 0,0 0 1 16,-2 0 0-16,0-1 0 0,-4 0-4 15,0 0 3-15,-5 0 0 0,3 1 3 16,-2 0-3-16,0 0 1 0,2 0-1 0,1 0 2 15,1 0-1-15,4 0 1 0,-4 0 4 16,4 0-3-16,2 1 0 0,-2 1 0 16,2 1 1-16,0-3-5 0,0 1 4 15,-2-1 6-15,0 0-3 0,0 1 3 16,-2-1-5-16,2 1-1 0,0 0 3 15,3-1 1-15,1 2-5 0,0-1 5 16,0 1-4-16,2 0 0 0,-2-2-2 16,-4 0 0-16,0 0 1 0,-6 0 0 15,-4 0-3-15,-5 0 1 0,-5 0 0 0,-5 0 0 16,-6 0-4-16,0 0-10 0,-2 0 0 15,-9 1-5-15,3 3 12 0,2-2 8 16,6 3-3-16,-2-1-29 0,2 0-12 16</inkml:trace>
  <inkml:trace contextRef="#ctx0" brushRef="#br0" timeOffset="-161209.72">30856 17429 29 0,'0'-4'60'16,"0"4"-25"-16,0-2-10 0,0 2 6 16,0 0 2-16,0 0-4 0,0 0-2 0,0 0-10 15,-2 0-10-15,-2 2 6 0,2 8 14 16,-2 1-1-16,-3 4-6 0,1 2 2 15,-2 7 0-15,-3 6-1 0,1 2-10 16,0 4 0-16,-3 1 2 0,3 5 0 16,-2 1-2-16,-1 3 2 0,3 3-3 0,0-1-4 15,1 7 0-15,3-2 1 0,2 5 0 16,2 0 2-16,2 1-5 15,0 2-2-15,6-4 1 0,9 0-3 16,3-2 2-16,9 0-1 0,0-4 0 0,6-3 0 16,2-3 1-16,2-3-2 0,3-4 1 15,3-3 2-15,-2-5-1 0,5-6-1 16,-3-4-2-16,7-6 3 0,2-3-2 15,8-2 0-15,4-5 0 0,10-2-2 16,3-2-10-16,-1 0-14 0,0 0-24 0,-3 0-3 16,1-2-33-16,-1-2-23 0,-5-4-88 15</inkml:trace>
  <inkml:trace contextRef="#ctx0" brushRef="#br0" timeOffset="-157546.51">21899 17731 23 0,'0'0'5'0,"0"0"0"0,0 0 94 16,-6 0-56-16,4 0-20 0,-4 0 6 0,1 0-6 15,1 0-6-15,2 0-2 0,-2 0-9 16,4 0 7-16,-4 0 2 16,4 1-1-16,-4 1-5 0,-2-2 6 15,6 2-6-15,-4-1 0 0,1-1 0 16,1 1-1-16,2-1-6 0,0 0 1 0,0 0-1 15,0 0 1-15,0 0 0 0,0 0-4 16,0 0 1-16,0 0 0 0,2 0 1 16,9-6-1-16,3-4 1 0,5-3 2 15,6-4-2-15,2-5-1 0,6-3 1 16,0-2-1-16,2-3 1 0,2 0-2 0,-2-2 2 15,0 3 3-15,-4 3 4 0,-4 3-5 16,-2 5 0-16,-11 1-1 16,-3 5 1-16,-5 3-2 0,-4 4 3 15,-2 2 0-15,0 3 2 0,0 0-4 0,0 0-1 16,0 0-2-16,-2 2 0 0,-2 3 0 15,-2 0-3-15,4 2-2 0,0 0-10 16,2 0-1-16,-5 0-6 0,5-1-10 16,-2 2-6-16,0-2-10 0,2 1-26 15,-4-4-40-15</inkml:trace>
  <inkml:trace contextRef="#ctx0" brushRef="#br0" timeOffset="-156814.47">21880 17553 36 0,'3'-5'41'15,"-1"2"-8"-15,0-1-4 0,0 2-3 16,-2 1-4-16,0 1 0 0,0 0-3 16,0 0-3-16,0 0-4 0,2 0 1 15,-2 0 0-15,0 0-5 0,0 0 3 16,0 0-5-16,0 0 1 0,0 0 0 15,0 1 6-15,0 8 1 0,-6 2-2 0,1 6-4 16,-3 1-3-16,2 5-2 0,-4 2 0 16,-1 2-2-16,-1 1 0 0,6-2 0 15,2 0 2-15,-1-3-3 0,5-2 0 16,0-7 2-16,5-3-3 0,5-2 0 15,4-3 2-15,3-4 1 0,2-2-3 0,5 0 2 16,-3-6-1-16,4-6 2 16,0-1 0-16,-3 1-2 0,-1 1-1 15,0 1 0-15,-3 4 1 0,-1 1-2 16,1 2-12-16,-3 1-19 0,1 1-44 0,1-3-55 15</inkml:trace>
  <inkml:trace contextRef="#ctx0" brushRef="#br0" timeOffset="-156054.42">22432 17067 23 0,'0'0'27'16,"-4"0"-5"-16,2-1 8 0,0-2-3 0,-4 3-12 15,2-1 6-15,-2 0-3 0,-1 1 1 16,3 0-2-16,0 0 2 0,0 0-3 15,0 0-1-15,2 0-3 16,-2 0-1-16,2 0 2 0,0 0-4 0,-1 0-4 16,3 1-4-16,0 0 5 0,0 2-1 15,0-2-2-15,0-1-4 0,0 0 4 16,0 0 2-16,0 0 1 0,13 0 1 15,3 0 0-15,7-4-4 0,2-1 1 16,4-3 2-16,4 1-3 0,0-2 1 0,2 1-1 16,-4 1 0-16,-2 0 1 0,0 0 6 15,-2 2-2-15,-4 2-2 0,-13 1-5 16,-4 0 3-16,-2 2-3 0,-4-1-1 15,0 1 1-15,0 0 3 0,0 0-5 16,-6 3 0-16,0 4-1 0,-4 1-11 16,1-1-15-16,-1 1-15 0,0 0-10 15,-1-2-19-15,3 2-16 0,2-1-13 16</inkml:trace>
  <inkml:trace contextRef="#ctx0" brushRef="#br0" timeOffset="-155713.4">22575 17075 43 0,'0'0'68'15,"0"-1"-9"-15,0-1 21 0,0-1-29 16,0 2-18-16,0 1 3 0,0 0-17 16,-4 0-6-16,-4 6-1 0,3 6-5 15,-1 1 1-15,0 3 4 0,0 0 0 16,0 2-6-16,-1 0 1 0,3-2-2 15,0 2-3-15,4-4-1 0,0-1 1 16,0-2 1-16,0 1-2 0,0-4-2 16,2 1 1-16,2-2 2 0,-2-1-2 15,5-2-2-15,-3-2-4 0,4 1-5 16,0-1-10-16,1-2-6 0,-1 0-11 0,2 0-19 15,5-3-42-15,-5-4-44 0</inkml:trace>
  <inkml:trace contextRef="#ctx0" brushRef="#br0" timeOffset="-155277.38">22835 17147 43 0,'0'-1'53'15,"0"-1"22"-15,0 0-15 0,0 0-19 16,-4 1-3-16,4 0-5 0,-2 1-1 16,2 0-6-16,0 0-8 0,0 0-12 0,-6 4 2 15,2 6 2-15,0 0-2 0,0-1 0 16,2 2-2-16,-5-1-4 0,5 2 2 15,0-2-2-15,0 0-1 16,0-4-1-16,2 0 0 0,0 0 0 0,0-2 0 16,0 0-8-16,2 0-16 0,9-2-20 15,-1-1-24-15,-2-1-59 0</inkml:trace>
  <inkml:trace contextRef="#ctx0" brushRef="#br0" timeOffset="-154609.34">23011 17118 63 0,'0'-3'40'0,"0"3"0"0,0-1 10 16,0-1-26-16,0 1 1 0,0 1 1 15,0 0-13-15,0 0-8 0,-2 0 10 16,-2 3 2-16,0 2-1 0,2 1 5 0,-2 1-6 16,0 1 3-16,-1 2 3 0,-1-2-1 15,2 3-8-15,0-3 2 0,0 1-7 16,4-3-3-16,-2-1-2 0,2-2-3 15,0-3 2-15,0 0 0 0,8 0 3 16,2-2 3-16,1-7-6 0,3-3-1 16,-4 1 0-16,7-3-1 0,-5 1 1 15,3 1 1-15,-1 3-1 0,-3 1-1 16,-3 4 1-16,-4 2 1 0,-2 0-2 15,-2 1 2-15,0 1-2 0,0 0 0 0,0 0-2 16,0 0 5-16,2 4-2 0,-2 1 0 16,0 4 2-16,0-2-1 0,0 1-2 15,0-2 0-15,0 1 2 0,0-1 0 16,0-2-2-16,0-2 0 0,0 1 2 15,4-2-1-15,0-1 1 0,3 0-1 16,-1 0-1-16,0 0 1 0,2-1-4 16,-1-3-6-16,1 1 3 0,0 1-4 15,2 1 3-15,-1 1 4 0,1 0 2 16,-4 0-10-16,-2 0 10 0,5 0 0 0,-3 0 2 15,4 0 1-15,-2 0-2 0,3-2 4 16,3-2-3-16,3-2 2 0,-1-2-2 16,3-2 3-16,-3 0 0 0,-5 1-2 15,-1 0 2-15,-8 0-3 0,-2 0 1 16,0 2 4-16,-2 0-3 0,-6 3-1 0,-5 4 0 15,-3 0 5-15,4 0 0 16,-3 4-6-16,5 6 7 0,-1 2-3 16,3 3 4-16,4 1-2 0,4 3-3 15,0 0 1-15,0-2-4 0,8 0 0 0,9 0 1 16,3-3 3-16,7 1-3 0,6-1-2 15,0-2-4-15,5 0-23 0,-1-7-56 16,0-5-86-16</inkml:trace>
  <inkml:trace contextRef="#ctx0" brushRef="#br0" timeOffset="-153989.32">22550 17553 14 0,'0'-3'13'15,"0"3"-7"-15,0-1-2 16,0-1 6-16,0 1-2 0,0 0-4 0,0-1-2 16,0 0 1-16,0 0 10 0,2-1 6 15,0 2-3-15,0-1 1 0,3 0 4 16,-1-1-1-16,2-2 3 0,-6 1 4 15,4-2 3-15,-2 1 3 0,0 0-3 16,-2 0 2-16,2 2-1 0,-2-1-6 0,0 3-1 16,0-1-6-16,0 1-1 0,-6 1-9 15,-2 0 5-15,-1 0 1 0,-3 0-2 16,0 12-4-16,-3 3-1 0,1 6 4 15,1 3-4-15,1 1-3 0,4 4 0 16,4-3-2-16,-1-2-1 0,5-3-1 16,0-2 0-16,0 0 0 0,11-3 0 15,-1-1-5-15,5-7-5 0,3 0-8 16,1-6-5-16,3-2-19 0,5 0-17 15,-2-3-11-15,-2-10-26 0,0 1-7 0,1-3-14 16</inkml:trace>
  <inkml:trace contextRef="#ctx0" brushRef="#br0" timeOffset="-153673.3">22802 17626 1 0,'0'-2'46'16,"0"2"-2"-16,-8-3-5 0,2 3 1 16,0 0-3-16,-5 0-2 0,1 0-5 15,0 2-5-15,-3 3-2 0,1-2 1 16,4 7-3-16,-1-3-4 0,5 2-5 15,-2 2-2-15,4 0-1 0,2 2-3 0,0 1 1 16,0-1-6-16,6-1 3 0,7-1-2 16,1-5-1-16,1 0 1 0,1-5 2 15,3-1-4-15,1 0 1 0,-1-4 1 16,0-6 2-16,1-5 4 0,-3 1-1 15,-3 0-2-15,-6 0 8 0,-5 2-1 16,-3-1-4-16,0 3 0 0,-3-3-1 16,-7 3-3-16,-2-1-2 0,-1 1-1 15,-1 1 2-15,-1 3-2 0,5 0-2 16,4 4-6-16,2 2-2 0,2 0-12 0,2 0-24 15,0 9-1-15,2 1-20 0,10-3-38 16,-2-1-62-16</inkml:trace>
  <inkml:trace contextRef="#ctx0" brushRef="#br0" timeOffset="-153260.26">23059 17565 143 0,'0'-1'66'16,"0"1"-3"-16,0 0-23 0,-6 5-24 15,-1 4 4-15,1 1 6 0,0-1-12 0,2 1-10 16,2 0-2-16,2 0 0 0,0 2-1 15,6-4-2-15,4-2-6 0,1-4-7 16,3-2-2-16,5 0-13 0,-3 0-8 16,5 0 4-16,0-1-29 0,-5-6 2 15,-1 1 41-15,-5 1-4 0,-4-1 14 0,-2 2 6 16,-4-1 5-16,0 2 11 0,0 1 11 15,0 0-3-15,-2 0 7 16,-4 0-2-16,0-1 5 0,4 2-3 16,2 1-8-16,0 0-13 0,0 0-8 0,0 0-1 15,0 4 0-15,0 1 4 0,8 1-2 16,-2 1-8-16,-2 1-9 0,2 1 9 15,-1 1 6-15,-1 0-1 0,-2-2 2 16,0-1 1-16,-2 0 2 0,0-3-1 16,0 2 8-16,0-2 1 0,-2 3 10 0,-6-1 3 15,1 1-2-15,-1 0-4 0,0-2-4 16,0-1 4-16,-3 1-4 0,7-1 1 15,-2 0-10-15,6-1-4 16,0-1-1-16,0-2-2 0,0 0-22 16,0 0-17-16,8 0-26 0,2-5-67 0</inkml:trace>
  <inkml:trace contextRef="#ctx0" brushRef="#br0" timeOffset="-152353.22">23385 17364 23 0,'-2'14'40'15,"-2"3"0"-15,-2 2-1 0,2 2 2 16,-4 3-3-16,-1 0 1 0,3 4-9 15,-2-1-6-15,2 3-2 0,-3-1 2 16,1-2-3-16,4-2 12 0,-4-5-18 0,6-3-7 16,0-5-3-16,2-6-2 0,0-2-1 15,0-4-2-15,0 0 0 0,4 0 1 16,6-2 0-16,2-7-8 0,5 0-16 15,-1-1-8-15,3 2 1 0,0 0 0 16,-1 1 2-16,-1 1-8 0,-1-2 3 16,3 4 26-16,-5-1-19 0,1 3-1 15,-3 0 24-15,-1 0-14 0,1-1 31 16,-4 0-16-16,3 2-2 0,-3 0 10 15,0 0-6-15,-4 0 33 0,5 0-10 0,-9-2-23 16,2 3 6-16,-2-3 11 0,0 1 15 16,0 2-8-16,0-4-15 0,-2 2 2 15,-7-4 2-15,-1 2 2 0,2 1 2 16,-1-2-1-16,-1 5 4 0,0 0-5 15,-1 0 7-15,-1 0-7 0,2 8 0 16,-3 3-4-16,3 3-3 0,0 1-2 16,1 1 1-16,5 1-4 0,4-2-3 15,0-2 1-15,0-3 0 0,11-1 0 16,1-2-2-16,4-4-2 0,3-1 0 0,0-2-4 15,3 0 0-15,-3 0-19 0,-2 0 22 16,-1-5-32-16,-8-1 11 0,1 3 7 16,-7 0-11-16,2-1 21 0,-4 1 4 15,0 1-16-15,0-3 14 0,0 2 0 16,0 1 4-16,0 1 2 0,4 1 0 15,-4 0-3-15,8 0-2 0,-2 0 1 16,5 0-16-16,-3 0-9 0,2-1-10 16,9-1 3-16,2-2 8 0,-1 3 83 15,-1-1-195-15,-5 2 192 0,-5 0-64 16,-5 0-30-16,-2 0 60 0,0 0-10 0,0 0-3 15,-2 0 8-15,2 0-5 0,2 0 20 16,-2-5-1-16,2-2-13 0,1-2 0 16,3 2 6-16,-6-5-1 15,6 1-11-15,-2-2-3 0,1-3-2 0,-1 2 2 16,0-3-3-16,2 0-1 0,1-5-1 0,-1-1-1 15,-2-2-6-15,2 0-23 16,-4-1-6-16,5 1 21 0,-3 3 18 16,-2 1 3-16,2 6-2 0,-4 3 1 15,2 7 10-15,-2 1 8 0,-2 4 3 0,0 0-20 16,0 0-5-16,0 8 11 0,0 6 11 15,0 6 1-15,-8 1-4 0,4 1-1 16,0 1 5-16,-2 0 0 0,4 1-5 16,0 0-3-16,2 2 0 0,0-2 20 15,0 0-30-15,0-1-1 0,0-4-2 0,0 1-3 16,0-4 0-16,0 0 0 0,2-4-33 15,4-3-19-15,-2-3-28 16,4-5-88-16</inkml:trace>
  <inkml:trace contextRef="#ctx0" brushRef="#br0" timeOffset="-152232.21">24034 17693 206 0,'0'0'58'0,"2"0"8"0,-2 0-14 16,0 0-3-16,0 0-17 0,0 0-17 16,0 0-13-16,0 0-6 0,0 0-17 0,3 1-32 15,9-1-54-15,4-1-141 0</inkml:trace>
  <inkml:trace contextRef="#ctx0" brushRef="#br0" timeOffset="-56475.73">3787 16433 10 0,'-2'0'139'15,"-2"0"-103"-15,-2 0 6 0,1-1 15 16,1-1-13-16,2 1-9 0,2 0-4 16,-2 0-10-16,2-1-2 0,-2 2 0 15,2-1-1-15,-2 0-2 0,2 1-7 0,0 0-1 16,0 0-3-16,0 0-1 0,0 0-1 15,0 0-4-15,0 0 0 0,0 0 0 16,0 0 0-16,8 0 0 16,7 0 2-16,5 2 1 0,1 0-2 0,4 1-1 15,4-3 2-15,-4 0 0 0,2 0-1 16,1 0-1-16,-1 2 1 0,2-1 1 15,0 2-1-15,4-1-1 0,0-1 0 16,3 2 2-16,-1-3-2 0,2 0 1 16,2 0-1-16,2 2 2 0,1-1-2 0,-5 1-5 15,4 2 0-15,-3-2 1 0,-1 1-1 16,2-1-1-16,-2 1 2 0,0-2-1 15,1 1 2-15,-1-1-8 16,-4 0 5-16,2 2-1 0,-2-2 4 16,0 4-5-16,-2-3-5 0,0 0 14 0,-2-1-2 15,0-1 0-15,-2 0 2 0,-2 0 1 16,0 0-1-16,-1 0 0 0,3 0 0 15,2-1 2-15,-2-1-3 0,2 0 2 16,0 1-1-16,-2-1 3 0,-2 0-4 16,2 1 0-16,-3-2 3 0,3 1-1 0,-2-1 1 15,2-1-2-15,0 3 6 0,2-2-5 16,0 1 8-16,0-1-9 0,-3 2 2 15,3 0 3-15,0-3-5 0,-4 3 6 16,2-1-6-16,0 0 0 0,-6 1 3 16,-1 0-5-16,-1-1 1 0,-5 2 4 15,1 0-1-15,5 0-5 0,-5 0 4 16,1 0 2-16,3 0-5 0,-4 0 2 15,-1 0 1-15,7-1-2 0,-1 1 3 16,-1 0-2-16,4 0-1 0,-5 0 4 0,-3 0-3 16,5 0-4-16,-5 0 6 0,1 0 0 15,5 0-4-15,-4 0 4 0,-3 0-2 16,-1 0 0-16,-3 0-2 0,-2 0 2 15,5 0 0-15,-3 0 2 0,2-2-2 16,5 1-2-16,-1-3 2 0,-1 2 3 16,-5-1-4-16,-2 0 2 0,1-1 0 15,-3 1 0-15,0 2 0 0,0 0-2 16,3 1 2-16,-1 0 2 0,2-1-2 15,5 1 2-15,-1-1 11 0,3 1-13 0,-3-1-1 16,3 0 10-16,1 0-10 0,-1-1 2 16,-1 0 5-16,1 2-8 0,-7 0 2 15,3 0 4-15,-3 0-6 0,-6 0 3 16,2 0-2-16,-6 0 1 0,2 0-1 15,0 0-1-15,3 0 1 0,-5 0 1 0,0 0-2 16,2 0 1-16,-2 0 0 16,2 0 1-16,-2 0-1 0,2 0-1 15,-2 0-1-15,0 0-5 0,0 0-3 16,0 0-5-16,0 0-2 0,0 0 3 0,2 0 0 15,-2 0 0-15,0 0-3 0,0 0 1 16,0 0 0-16,0 0-7 0,2 0-14 16,2 0-23-16,-2 0-41 0,-2-5-42 15</inkml:trace>
  <inkml:trace contextRef="#ctx0" brushRef="#br0" timeOffset="-56060.7">6309 16185 9 0,'0'4'136'0,"-2"-4"-67"0,2 0-37 15,0 0 3-15,0 1 1 0,0 4-26 0,4 4 4 16,6 2 5-16,7 2-9 0,1 3-6 15,7-1-1-15,2 4-3 0,2-3-6 16,2 2-2-16,0-3 3 0,4-2 2 16,-4 0 5-16,-8-2-20 0,-9 0 26 15,-9-2-7-15,-1-2-1 0,-4-2 1 0,0 2 5 16,-4-2 3-16,-13 4 2 0,-4 1-1 15,-6 0 2-15,-6 4 3 0,0 1-5 16,0 5-3-16,-2 1 1 16,2 2-2-16,0 3-2 0,0 2-1 0,2 1 0 15,4-1-7-15,0-1-18 0,2-2-16 16,7-2-30-16,1-3-39 0</inkml:trace>
  <inkml:trace contextRef="#ctx0" brushRef="#br0" timeOffset="-55131.65">3733 16382 113 0,'-10'0'30'15,"2"0"8"-15,1 0 16 0,3 0-18 0,0 0-1 16,0 0 5-16,4 0-4 0,0 0-3 15,0 0-8-15,0 0-3 0,0-3-4 16,0-1-7-16,4-1-6 0,11-1 1 16,3-2-1-16,7 0 1 0,0-1-1 15,4 2 5-15,2 0-5 0,2 2 1 0,-2 2 1 16,-4 1-3-16,-2 2-3 0,-7 0 0 15,-1 0 2-15,-7 0-2 0,2 0-6 16,-3 0-2-16,-3 0-5 16,-4 1-14-16,-2 3-2 0,0 1-10 15,0-1-11-15,0 2-16 0,-4-1-11 0,-9-4-55 16</inkml:trace>
  <inkml:trace contextRef="#ctx0" brushRef="#br0" timeOffset="-54932.64">3731 16394 37 0,'6'10'197'0,"5"0"-119"0,-1 1 7 0,4 6-18 15,-1 4-25-15,-1 2-12 0,-1 7-15 16,-3 3 5-16,-2 1-14 0,0 0-3 15,-2-3-2-15,7 1-4 0,1 0-4 16,1-1-41-16,3-2-35 0,-6-6-51 16</inkml:trace>
  <inkml:trace contextRef="#ctx0" brushRef="#br0" timeOffset="-54328.6">4211 17021 99 0,'-4'0'57'0,"-1"0"-30"0,1 0 28 15,4 0-14-15,-2 0-11 0,0 0-4 16,2 0-6-16,0-1-3 0,0-2 0 15,0 1-5-15,0 0 0 0,6 0-11 0,5 1 1 16,7-1 3-16,3-1 3 0,4 0-5 16,6-2-1-16,6-1 2 0,4 2-1 15,3-2-1-15,1 1 10 0,-1-1 1 16,-5 1-1-16,-4 2-1 0,-4-1 2 15,-4 2 3-15,-8 0-15 0,-5 1 4 0,-6 1-3 16,-4 0 0-16,-2 0 1 16,-2 0-4-16,3 0 2 0,-3 0-2 15,0 0 2-15,0 0-1 0,0 1-5 16,-5 3-10-16,3 1-15 0,-4-1-12 0,4 1-21 15,0-1-30-15,-4-4-48 0</inkml:trace>
  <inkml:trace contextRef="#ctx0" brushRef="#br0" timeOffset="-54053.59">4537 16979 76 0,'4'2'188'0,"-1"-2"-98"0,-1 4-57 16,0 1 12-16,-2 5-1 0,0 4-17 15,0 1-10-15,-4 3-5 0,-5-2-4 0,-1 3-3 16,-2-1-4-16,3 1 3 15,1-3-3-15,0 1 0 0,4-4-1 0,2-1 1 16,2-2-7-16,0 0-12 16,0 1-24-16,4-4-29 0,8-4-48 0,-4-3-102 15</inkml:trace>
  <inkml:trace contextRef="#ctx0" brushRef="#br0" timeOffset="-53711.57">4808 17086 66 0,'4'1'165'15,"-4"-1"-81"-15,0 0-38 0,0 3 6 16,0-2-17-16,0 3-23 16,-8 1 0-16,2 2 5 0,2 2-9 15,-3 3-2-15,1 1-3 0,2-1 1 0,-2 0 4 16,2-2-6-16,4 0-2 0,-4 2-2 15,4 1 2-15,0-2 1 0,0 0 0 16,0-4-29-16,6-1 2 0,4-3-91 16,-2-3-45-16</inkml:trace>
  <inkml:trace contextRef="#ctx0" brushRef="#br0" timeOffset="-53127.55">5033 17072 23 0,'7'1'139'0,"-5"0"-124"0,0 1 12 16,0 0 11-16,-2 2-12 0,0 0 13 0,0 3-10 15,-2 1-11-15,-4 0 8 0,1 1-7 16,1 0-10-16,-4-2 9 0,0 3 2 15,-1-1-6-15,1 0-1 0,0-2 7 16,4 1-14-16,0-3-3 0,2 1-2 16,2-3-2-16,0 0 1 0,0-1 1 0,0-2 0 15,8 0-2-15,6 0 0 16,3-2-1-16,6-4-7 0,-1-3 5 15,5-2-16-15,-4 1 15 0,0 2 3 16,-5-1-10-16,1 2 11 0,-7 1 2 0,-3 0-1 16,-1 2-1-16,-4 2 3 0,2 1 4 15,-2 0-4-15,-2 1 6 0,-2 0-7 16,0 0 1-16,0 1 9 0,0 5-2 15,-6 7-2-15,-2-3 1 0,2 0-3 16,2 1 19-16,-1-3-20 0,3 0 3 0,0 0-4 16,2-2 12-16,0-2-11 15,4 0-1-15,9-2 1 0,3-1-4 16,5-1 1-16,4 0-1 0,0-1 0 15,4-8-3-15,-2 1-3 0,-7-1 7 0,-1 2-13 16,-5 2 9-16,-5 2 4 0,-5 1-1 16,-2 1 0-16,-2 1 0 0,0-2 4 15,0 2 3-15,0 0 0 0,-6 0-5 16,-5 0-3-16,1 7 8 0,2 1-5 15,1 0-3-15,1 1 2 0,0-3 1 16,4 2-3-16,2-2-2 0,0 2-4 16,0 0-5-16,6-1 1 0,2-1-30 0,3-1-15 15,1-1 15-15,5-4 13 16,-3 0-198-16,1 0 101 0</inkml:trace>
  <inkml:trace contextRef="#ctx0" brushRef="#br0" timeOffset="-52896.52">5515 17244 63 0,'4'-4'60'0,"0"2"-12"15,5-3 21-15,3 1-27 0,2-3 4 16,3-1-5-16,8-5-16 0,2 0 4 15,2-3 25-15,0-3-50 0,-7 3 29 16,-3-2-18-16,-7 3-9 0,-5-3 4 0,-5 5 0 16,-2 1 0-16,-2 1-3 0,-11 4 2 15,-5 1 0-15,-3 3-2 16,-4 3-1-16,0 0-4 0,0 3 3 0,1 8-1 15,3 5 0-15,6 2-2 0,3 3 0 16,10 0-1-16,2 4-1 0,4 3-3 16,21 0-5-16,16 1 6 0,13-1 2 15,18-2-22-15,13-3-5 0,12-5-39 16,15-12-109-16,2-6-136 0</inkml:trace>
  <inkml:trace contextRef="#ctx0" brushRef="#br0" timeOffset="-50675.4">2989 13103 66 0,'-8'-3'26'0,"8"-1"5"16,-4 2 4-16,0-1-8 0,4 1 1 15,-5 0-1-15,3 0-3 0,2-1 4 16,-2 1 3-16,2 0-5 0,0-1 0 0,0-1-5 15,-4 1-4-15,2 1 2 0,0-2-2 16,2 1-4-16,-4 0-6 0,4 1 5 16,0 0-5-16,0 1-2 0,0 1-5 15,0 0 3-15,0 0-3 0,0 0-3 16,4 0 5-16,4 0-5 0,9 1 4 0,-1 2-1 15,3-1 0-15,6 1 2 16,2 0-2-16,6-3 0 0,2 0 0 16,4 0 0-16,-2 0 1 0,-2 0-1 15,-4 0 0-15,-2 0 0 0,-2 0 1 0,-4 0-1 16,-2 0-1-16,-5 0 2 0,-3 0-1 15,-7 0-1-15,-4 1 0 0,0 1 1 16,0 0 0-16,-2 1-3 0,0 2 3 16,0-1 0-16,0 2 1 0,2-1-2 15,2-1 4-15,0 2-6 0,5-2 4 0,-3 0-4 16,2 0-5-16,0 0-2 0,-1 2 0 15,-3-2-16-15,2 0-13 16,-2 0-30-16,-4-4-41 0,0 0-88 16</inkml:trace>
  <inkml:trace contextRef="#ctx0" brushRef="#br0" timeOffset="-50280.37">3287 12950 92 0,'-4'0'99'16,"4"0"-49"-16,0 0-12 0,0 0-24 16,8 0 2-16,8 0 14 0,9 6-10 0,4-1-8 15,4 1-5-15,9 1 1 0,-3 3-5 16,4 0 4-16,-3 0 5 0,-3 0-5 15,-6-1-3-15,-9 1-1 16,-9 0-1-16,-5-1-1 0,-8 1 1 0,0-1 0 16,-4 3-1-16,-10 0 2 0,-5 0 0 15,-4 3-2-15,0 0-2 0,1 0-1 16,-1 3 2-16,0-2 0 0,1-1 0 15,-3 1-4-15,6-2-3 0,-2-1-9 16,5 0-4-16,1-3-19 0,9-3-28 0,-4-5-63 16</inkml:trace>
  <inkml:trace contextRef="#ctx0" brushRef="#br0" timeOffset="-49425.32">2882 13013 103 0,'-5'0'45'16,"5"0"-1"-16,-2 0 7 0,0-1-18 16,2-2-2-16,0 2-5 0,0 0-3 0,0 0-4 15,0 0 0-15,0-1-4 0,0-2-3 16,4 0-6-16,9 0 0 0,-1-2 1 15,3 0-2-15,1 0 3 0,3 0-3 16,4 0-1-16,1 1-3 0,1-1 1 16,0 2 0-16,-2-2-1 0,-3 3-2 0,-1 2 0 15,-2 1 1-15,-9 0 2 0,0 0-7 16,-4 0-3-16,0 0-6 0,-4 3-14 15,0 4-5-15,0-2-8 16,-4 1-8-16,-2 0-28 0,-2-4-30 0</inkml:trace>
  <inkml:trace contextRef="#ctx0" brushRef="#br0" timeOffset="-49227.32">2846 13075 8 0,'7'6'173'0,"-3"1"-101"0,2 1 3 16,2 6-26-16,3 0-15 0,1 3-14 0,2 1-3 16,-1 1-7-16,1 2-6 0,-1-2-3 15,1 1 3-15,1-2-6 0,1 0-23 16,3-2-50-16,-5-3-74 0</inkml:trace>
  <inkml:trace contextRef="#ctx0" brushRef="#br0" timeOffset="-48614.29">3128 13519 43 0,'-9'0'45'0,"1"0"-11"0,-2 0 9 15,-1 0-14-15,-3 0 5 0,6 0 3 0,-1 0-2 16,-1 1 1-16,4-1-6 0,4 1-4 15,0-1-5-15,2 0-1 0,0 1-6 16,0-1-6-16,0 2-10 0,2 0 11 16,14 0-5-16,7-1 1 0,8-1 1 15,4 0-2-15,4 0-3 0,7 0 0 16,-3 0-1-16,1 0 3 0,-1 0-2 0,-4 0-2 15,-8 0 2-15,-8 1 0 16,-6 2-1-16,-7-2-1 0,-6 3-7 16,-4-1-4-16,0 4-8 0,-2-2-14 15,-6 0-37-15,-5-1-40 0,-3-4-50 0</inkml:trace>
  <inkml:trace contextRef="#ctx0" brushRef="#br0" timeOffset="-48423.27">3283 13578 33 0,'2'8'151'0,"-2"-3"-60"0,0 5-27 16,0 4 8-16,0 2-21 0,0 7-23 0,-4 3-9 15,-1 4-8-15,1 4 1 0,-2 0-9 16,2 4-1-16,-2 0 0 0,6 1 0 15,-2-7-2-15,2 1-38 0,0-8-77 16,6-6-123-16</inkml:trace>
  <inkml:trace contextRef="#ctx0" brushRef="#br0" timeOffset="173982.45">24704 1258 20 0,'0'-1'16'0,"0"-2"-15"16,0 0 48-16,0-3 32 0,0 1-50 16,0 1-1-16,0-1-5 0,0 2 0 15,-2-2-4-15,2 2-2 16,0 0-2-16,0-1-1 0,-2 1-4 0,2-1 2 15,0 0 3-15,-2 1-5 0,2 0 0 16,0 1-1-16,0 1 0 0,0 1-1 16,0-1-5-16,0-1 2 0,0 2-1 15,0-1-1-15,0 0-5 0,0 1 1 16,0 0 2-16,0 0-3 0,0 0 1 0,0 0 0 15,0 0 1-15,-2 0-3 0,2 2 2 16,0 6 0-16,0 3 3 0,0 5-1 16,-2 6 1-16,2 4-2 0,-2 5 4 15,-2 4-2-15,4 2-3 0,-5 5 0 16,1-1 4-16,0 2-3 0,-2 2 3 15,-2-5 1-15,-1-1-1 0,1-6-2 16,4-3 1-16,0-6 0 0,2-5 0 16,-2-3-5-16,2-6 1 0,2-2 2 15,0-6-1-15,0-1 0 0,0-1 0 0,6 0 2 16,4-9 6-16,7-5-5 0,1 1-2 15,1-2 1-15,-3 3-1 0,1 2-2 16,0 1 0-16,-1 2 0 0,3-1-2 16,-3 3 2-16,1 0 2 0,-1 5-2 15,-1 0 0-15,-1 0-1 0,1 0 0 16,-3 0 0-16,-2 5-6 0,3 0-11 15,-5 0-6-15,2-1-13 0,1-2-17 16,1-2-29-16,-1 0-49 0,-1-6-82 16</inkml:trace>
  <inkml:trace contextRef="#ctx0" brushRef="#br0" timeOffset="174394.48">25277 1460 24 0,'-11'0'16'0,"1"0"129"16,0 0-112-16,1 0 5 0,-1 0 5 0,0 0-14 15,-1 0 0-15,3 5-8 0,0 2-7 16,0 2-2-16,-1 4-2 0,1 2-3 15,2 3-1-15,-2 2-1 0,8-2 0 16,0 3-1-16,0 0-3 0,0 1 4 16,6-3-1-16,6 0-2 0,3-3 1 0,3-3-2 15,1-3 2-15,6-2-1 16,-3-4 0-16,3-3 1 0,-2-1-4 15,0 0 1-15,-3-4 1 0,-1-6 0 16,0-4 0-16,-7-1 2 0,-2-1-2 0,-1 0 2 16,-9 1 2-16,0-3-2 0,0 2 4 15,-7-3-3-15,-1 0 1 0,-4 0-3 16,-3-3-2-16,1 1 0 0,-1 4 1 15,5 5 1-15,0 3-3 0,6 3 0 16,-3 3 0-16,3 3-2 0,0 0-11 0,4 9-16 16,0 5-11-16,0 0-23 0,0 2-57 15</inkml:trace>
  <inkml:trace contextRef="#ctx0" brushRef="#br0" timeOffset="174859.5">25694 1455 105 0,'-2'4'206'16,"-8"5"-176"-16,-5 4 3 0,3 2 2 15,-2 5 0-15,1 1-8 16,5-1-10-16,6 3-10 0,2 1-2 0,0-3-4 15,10 0 0-15,5-6 0 0,1-2-1 16,5-2 0-16,2-5 0 0,1-1 0 16,5-5-1-16,0 0-4 0,0-3-2 15,-4-5-2-15,-2 0 0 0,-5-1-3 16,-3 2-1-16,-3 2 8 0,-1 1 2 15,-5 1-7-15,-2 2 10 0,0 1-2 0,-2 0 0 16,0 0 0-16,4 0 0 0,3 0 1 16,-1 2 0-16,2 5 0 0,3-1 2 15,1 1-1-15,3-3 0 16,-3-3 1-16,3 0 0 0,-1-1-1 0,-1 0 0 15,-1 0 2-15,1-7 2 0,-3-5 2 16,-2-2 7-16,5-3 3 0,-7-2 1 16,2-1-4-16,-1 0 4 0,-5 2-3 15,0-2 2-15,-4 0-4 0,0 1-2 16,0-2-6-16,0-1 1 0,-6 0-4 0,2 3-1 15,-3 1-1-15,5 5 2 0,-2 4 0 16,4 5-8-16,0 3-11 0,0 1-17 16,0 3-37-16,6 8-9 0,5 0-73 15</inkml:trace>
  <inkml:trace contextRef="#ctx0" brushRef="#br0" timeOffset="175615.55">27026 1598 35 0,'2'0'88'15,"-2"0"53"-15,0 0-126 0,0 2-15 16,0 7 14-16,4 5 21 0,0 6-6 16,-2 9-15-16,4 4 2 0,-4 5 7 0,0 5-11 15,0 4-4-15,0 5 4 0,-2 2 2 16,2 0-7-16,-2-2-2 0,0-5 5 15,0-10-10-15,0-7 2 0,0-6 4 16,-2-5 1-16,-4-3 6 0,2-4-4 16,-2-4-2-16,4-2 5 0,-4-5 2 0,1-1 6 15,1 0-3-15,0 0-3 16,-2-10-3-16,4-4-5 0,-4-5 1 15,6-4-3-15,-4-3 0 0,2-7-3 16,-1-5-1-16,1-9 2 0,2-9-2 0,-4-6-12 16,4-7 18-16,0-6-4 0,6-5-2 15,11 1-2-15,2 5-1 0,5 14 1 16,-3 13 0-16,2 14-1 0,0 9 0 15,-3 9-2-15,5 4 5 0,2 2-6 16,2 7 4-16,0 2-1 0,4 0 1 0,0 3 2 16,-4 7-3-16,-2 4-3 0,-9 3-5 15,-1 2-1-15,-9 1-1 16,-4 1 9-16,-4 1 3 0,0-1 2 15,-6 2 0-15,-8 0 1 0,1 0 5 0,-3-2-1 16,1 1 1-16,-5-5-1 0,5 2 2 16,-1-4-3-16,-1-1 2 0,7-1-6 15,-3-5 2-15,9 1-3 0,-2-5-2 16,4 0 0-16,2-1-1 0,0-2-21 15,0-1-9-15,0 0-26 0,8 0-25 0,7-4-46 16,3-14-134-16</inkml:trace>
  <inkml:trace contextRef="#ctx0" brushRef="#br0" timeOffset="176067.57">27708 1404 52 0,'0'-2'0'0,"0"-1"150"0,0-1-97 16,0-2-40-16,0 2 14 0,0-3 11 16,0 5 16-16,0-1-25 0,0 1-11 15,0 2 1-15,0 0-2 0,-4 0-1 16,-1 0-5-16,1 0 2 0,-4 2-4 15,-2 8-3-15,-3 4 1 0,-1 3-1 16,1 2 0-16,3 1 5 0,0-1-4 16,-1 1-2-16,7-1 0 0,2-1-5 15,2 0 0-15,0-5-2 0,4-1 3 16,5-4 0-16,3-2-1 0,2-4 4 0,5-2 1 15,4 0-2-15,2-10 2 0,-7-4-2 16,3 0-1-16,-5-1-4 0,1-1-1 16,-7 2-2-16,-1 0 5 15,-5 1 0-15,-4 3-1 0,0 4 2 0,0 3 2 16,0 3-2-16,-2 0-2 0,-5 0 0 15,-3 5-1-15,-2 7 1 0,1 2 0 16,-3 4 0-16,6 3 1 0,-1-2-1 16,5 0 0-16,2-1 0 0,2-3-1 15,0-1-3-15,6-3 1 0,7-2-17 0,3-6-11 16,5-2-5-16,6-1-26 0,4-8-41 15,-4-11-77-15</inkml:trace>
  <inkml:trace contextRef="#ctx0" brushRef="#br0" timeOffset="176352.59">28140 1361 13 0,'-13'0'320'16,"-1"0"-287"-16,-1 0 11 0,3 0-12 16,0 5-3-16,-3 5 1 0,9 2-13 0,0 2-12 15,2 2-2-15,4 3-3 0,0 1 0 16,4 0-1-16,8 3-1 0,3-4-1 15,3 0-3-15,1-3-2 16,-3 2 2-16,3-3-2 0,-3-2 4 0,-7-1 1 16,-1-3-4-16,-6-3 1 0,-2-1 3 0,0 0 7 15,-4-2 1-15,-11 1-2 16,-3 0-1-16,-5 0 2 0,-4 1-3 15,0-1 0-15,7-2 0 0,1-1 1 16,7 1-3-16,3-2 1 0,7 0-1 0,2 0-8 16,0 0-30-16,15-5-47 0,10-7 25 15,8-3-39-15,0-5-93 0</inkml:trace>
  <inkml:trace contextRef="#ctx0" brushRef="#br0" timeOffset="176626.6">28559 1387 78 0,'0'-5'66'16,"-4"-1"124"-16,-10 0-180 0,-3-1 17 15,-1 3-11-15,-5 0-2 0,4 3 32 0,1 1-7 16,7 0-17-16,1 12-13 0,6 4-9 16,0 2 1-16,4 1-2 0,0 4 0 15,2-1 1-15,8 3 1 0,0 0-3 16,3-1 0-16,-3 0 3 0,1-2 0 15,-5-3-2-15,-4 0 2 0,0-2 1 16,-2-2 1-16,0-1-2 0,-8-3 4 0,-5 0 7 16,-5-2 5-16,-3-3-2 0,-4-1-1 15,2 0-3-15,1-2-7 16,-1-1 0-16,4-2-4 0,3 0 1 15,3 0-5-15,5 0-16 0,0 0-17 0,8-2-38 16,-4-10-86-16</inkml:trace>
  <inkml:trace contextRef="#ctx0" brushRef="#br0" timeOffset="177623.66">29132 1604 42 0,'2'1'7'0,"4"-1"34"16,2 0 63-16,-1 0-76 0,3-5 8 16,4-4-11-16,3-5 6 0,2 1 3 0,-1-3-11 15,3-3 0-15,-5-3-2 0,3-2-2 16,-2-2 3-16,-3-4-5 0,1-2 1 15,-1-8-6-15,0-3-3 0,-3-9-3 16,-3-2-6-16,-4-3 1 0,0-2 1 16,-4 2-1-16,0 4 0 0,0 11 4 0,0 9 4 15,-2 12 9-15,-2 4-1 0,2 5-6 16,-4 3 0-16,6 4-4 0,-4 3 2 15,2 1-3-15,2 1-5 16,-2 0-4-16,-3 5-8 0,1 12 6 0,-4 5 3 16,4 8 3-16,-2 7-1 0,2 8-2 15,-1 3 1-15,1 9 2 0,0 0 0 16,4 5 0-16,0 2-1 0,0 1 1 15,0 2-3-15,0-1 2 0,0 2 2 16,0-1-1-16,0 2 0 0,0 0-1 0,0-2 1 16,0-4 0-16,0 0 0 0,-2-5-1 15,-4-8-1-15,4-8 9 0,-4-13-9 16,2-5-1-16,-3-9 3 0,-1-4 0 15,0-3 3-15,-1-4-1 0,-3-2 3 16,-2-2-1-16,-1 0 0 0,1 0-3 16,-1-6-2-16,3-2 5 0,-1-4-3 0,5-5 0 15,-2-4 1-15,2-3-1 16,1-7-1-16,5-4-2 0,2-7 1 15,0 0 0-15,0 2-14 0,6 8 18 0,5 6-2 16,-1 9-3-16,7 5-2 0,-3 2 1 16,5 4-2-16,-1 1 2 0,5 1-1 15,2 2-2-15,-2 1-13 0,1-2-13 16,-3 1-8-16,2 1-20 0,-5-3-22 15,-1-3-65-15</inkml:trace>
  <inkml:trace contextRef="#ctx0" brushRef="#br0" timeOffset="177839.67">29717 1445 143 0,'0'5'271'0,"0"2"-244"16,0 7-16-16,-8 3 17 0,-5 4 20 0,3 0 4 15,2 1-28-15,-1 3-17 16,7-1-5-16,2 1-1 0,0-1 1 16,0-2-2-16,0 0-7 0,2-2-18 15,13-4-13-15,1-3-32 0,3-9-46 16,0-4-157-16</inkml:trace>
  <inkml:trace contextRef="#ctx0" brushRef="#br0" timeOffset="178182.69">29917 1615 20 0,'7'-10'50'0,"1"-4"181"0,0-3-225 16,5-4 14-16,-3-2 0 0,4-5 1 15,3-5 4-15,2-5-9 0,-1-8-1 0,7-6-9 16,0-6 4-16,0-4-9 0,-3-1 2 15,1 3-2-15,0 5 0 0,-5 13 6 16,-3 13 8-16,-7 12 3 0,-4 10 6 16,-4 6 0-16,0 1-5 0,0 0-4 15,0 0-8-15,0 13-11 0,-8 12 3 0,-4 12 1 16,-1 6 4-16,1 8-2 0,-3 3-1 15,-1 3-1-15,-1 3 2 16,3-2 0-16,1-5-1 0,7-5-1 16,2-6 0-16,4-8 0 0,0-3 0 0,0-7-1 15,0-2 0-15,8-3 2 0,1-5-4 16,1-2-9-16,0-5-12 0,5-3-15 15,-3-4-13-15,5 0-15 0,-3-14-49 16,1-7-99-16</inkml:trace>
  <inkml:trace contextRef="#ctx0" brushRef="#br0" timeOffset="178478.71">30447 990 97 0,'4'2'-8'0,"0"0"18"0,-4 1 70 15,2 0-61-15,-2 4 18 0,0 3 15 16,-2 1-8-16,-4 7-6 0,-5 3-14 0,3 4-5 16,0 4-2-16,-5 1 1 0,5 4 3 15,-2 3-1-15,-3 2 2 0,1 0-7 16,2-1-3-16,1-1-1 0,1-1-2 15,0-1-4-15,0 0 3 0,1-2-3 16,1-2-3-16,0-2 0 0,0-4-1 16,4-4-1-16,0-5 1 0,-2-3-2 15,4-2-9-15,-3-8-2 0,3 0-11 16,0-3-12-16,0 0-20 0,7-12-36 15,-1-8-78-15</inkml:trace>
  <inkml:trace contextRef="#ctx0" brushRef="#br0" timeOffset="178676.72">30383 1407 135 0,'0'7'214'16,"0"0"-203"-16,0 2 14 0,0-1 5 16,2 1 13-16,2-1-12 0,0 3-12 15,2-1-4-15,2 3-4 0,3-1-6 16,1 1-1-16,0-2-2 0,1 0-2 15,1-2-2-15,3-2-11 0,-1-2-22 0,7-1 8 16,4-3-43-16,-4-1 31 0,4 0-50 16,-7 0-43-16,1-8 7 0</inkml:trace>
  <inkml:trace contextRef="#ctx0" brushRef="#br0" timeOffset="179183.75">30771 1486 10 0,'6'-4'17'16,"3"-1"-14"-16,-3-1 1 0,0-4 155 15,0-1-132-15,2-1 18 0,1 3-19 16,-3-3-3-16,-2 1 11 0,2-4-16 0,-4 3 12 15,0 1 6-15,-2 0-4 0,0 3-5 16,0-1-11-16,-4 3-4 0,-4 1 2 16,0 4-2-16,-7 1-2 0,-1 0-7 15,-5 11-3-15,-4 6 1 0,-2 4 1 16,7 2-2-16,1 3 0 0,5 3 0 0,1 0-2 15,9 2 0-15,0-3 1 16,4-2 1-16,2-3-5 0,17-2 1 16,3-5 2-16,5-6 3 0,4-5-2 15,2-5 0-15,2 0 2 0,-1-1-1 0,-1-7-2 16,-2 0 1-16,0-3 3 0,-2 2-1 15,-7-2 0-15,-3 1-2 0,-5 2 6 16,-3 4 3-16,-5 2 5 0,-2 2 0 16,-2 0-7-16,-2 0-4 0,0 0 0 15,0 0-6-15,0 13 8 0,-4 3-1 0,2 2-3 16,-4 1 2-16,6-2-1 0,-2-4 0 15,2-1-3-15,0-6 1 16,0-1 2-16,0-4 1 0,0-1 0 16,0 0 3-16,0 0 0 0,0-6 2 0,2-7-7 15,6-1-3-15,2-5 3 0,-1 0 0 16,7-3-1-16,-1-4 0 0,-1 1-1 15,5-2 0-15,-3 3-1 0,5 4 0 16,-2 3 4-16,-3 5-3 0,3 5-2 16,-3 2 0-16,1 2 5 0,3 2-4 15,5 1-4-15,2 0 3 0,4 0-17 0,-4 6-32 16,2 4-29-16,-6-2-4 0,-7-5-86 15</inkml:trace>
  <inkml:trace contextRef="#ctx0" brushRef="#br0" timeOffset="180435.81">27365 2711 124 0,'0'0'17'0,"0"0"66"15,0 0 54-15,0 0-102 0,0 0 13 16,0 0 3-16,0 0-16 0,0-1-7 15,0 1-14-15,0 0-8 0,0 0-6 16,0 8-2-16,2 11 5 0,2 5 6 16,-4 6-1-16,0 10-1 0,0 3-1 0,-4 2 7 15,-7 0-3-15,3-5-7 0,0-2 2 16,4-6 0-16,-3-2-3 0,5-7-1 15,0-7-2-15,2-3 3 16,0-7-1-16,0-1-2 0,0-2 2 0,9-3 3 16,1 0 0-16,8 0-1 0,7-10 3 15,4-2-2-15,0 1-3 0,4-1-1 16,-2 4 0-16,0 0 1 0,4 3-1 15,-6 2-1-15,0 2 1 0,-4 0 1 16,-4 1-2-16,-5 0 0 0,-3 0-1 0,-5 3 2 16,0 3-1-16,-4 1-3 0,0-1-8 15,1 1-8-15,-1-1-6 0,-2-1-12 16,4 0-20-16,-6-2-18 0,8-3-46 15,-2 0-129-15</inkml:trace>
  <inkml:trace contextRef="#ctx0" brushRef="#br0" timeOffset="180904.84">28059 2793 240 0,'0'5'154'0,"0"5"-142"0,0 10 7 15,0 4 9-15,0 6 32 0,-6 1-24 16,4 3-17-16,0 3-3 0,0 0-1 15,2 3-9-15,-2-1-2 0,2-1-1 16,0-5-1-16,-2-5-1 0,2-4-1 16,0-9 1-16,-5-3 2 0,3-6 0 15,2-3-2-15,0-3 1 0,0 0 7 16,0-1 4-16,0-13-7 0,0-4-5 15,0-8 5-15,0-6-5 0,4-7-2 0,3-5 2 16,1-4 3-16,2-5-3 0,1-8-2 16,3-6 3-16,3-2-2 0,3 6-2 15,3 12-3-15,-2 13 6 0,-3 13-2 16,-1 8 1-16,4 8-6 0,1 4 1 15,-1 4 5-15,2 1-5 0,1 6 0 16,1 12 3-16,-2 2 0 0,0 7-4 16,-3 3-5-16,1 2-12 0,-6 3 5 15,-3-2 5-15,-4-4-4 0,-6-4 11 16,-2-3 5-16,0-3 2 0,-4-4 3 0,-8-2 2 15,-5-1 4-15,-1 1-1 0,-5-4 4 16,0-2 0-16,0-1-2 0,3-3 1 16,3 0-3-16,7-1-2 0,0 0-2 15,3-2-5-15,7 0-2 0,0 0 1 16,0 1-7-16,0 0-25 0,0 2-17 0,7 0-29 15,3-3-98-15</inkml:trace>
  <inkml:trace contextRef="#ctx0" brushRef="#br0" timeOffset="181200.87">28876 2774 10 0,'-9'5'404'15,"3"5"-397"-15,0 4 25 16,2 1-19-16,-4 5 16 0,3 4 11 16,1 2-16-16,2 3-7 0,0 1-4 15,-2 0-1-15,4 3-3 0,-2-1-3 0,2-1 3 16,-2 0 1-16,2 0-2 0,0-4-4 15,0-3-4-15,0-4 3 0,0-6-1 16,0-3-1-16,0-5 0 0,0-2-1 16,0-3 0-16,0-1-7 0,0 0-10 15,0 0-6-15,0-8-26 0,2-5-19 0,0-6-48 16,2-5-142-16</inkml:trace>
  <inkml:trace contextRef="#ctx0" brushRef="#br0" timeOffset="181432.87">28944 2670 321 0,'4'0'87'0,"4"0"-66"15,7-1 5-15,3-3-2 0,1 1 15 16,6 1-9-16,2 0-11 0,8 1-2 15,-4 0-9-15,2 1-4 16,-6 0-4-16,0 0 2 0,-9 0-3 0,1 4 2 16,-5 1-9-16,-8 0-17 0,-1 1-21 15,-5 0-20-15,0 2-13 0,-7 2-48 16,-7-3-79-16</inkml:trace>
  <inkml:trace contextRef="#ctx0" brushRef="#br0" timeOffset="181583.89">28931 2942 353 0,'-4'5'76'0,"4"2"-63"0,0 0 10 0,9-3-3 16,5-2 24-16,7-2-4 0,10 0-19 16,10-2-9-16,9-7-7 0,8-1-3 15,4-1-23-15,-3 3-9 0,-3-1-68 16,-8-2-151-16</inkml:trace>
  <inkml:trace contextRef="#ctx0" brushRef="#br0" timeOffset="182849.96">29812 1193 185 0,'-2'0'344'0,"-4"0"-293"16,0 0-17-16,-5 0-17 0,-5 0-9 15,5 0 2-15,-3 0-6 0,4 0-4 16,-1 0-5-16,3 1-33 0,2-1-76 0,-3 0-285 15</inkml:trace>
  <inkml:trace contextRef="#ctx0" brushRef="#br0" timeOffset="-192490.67">9765 10081 19 0,'0'0'52'0,"0"-2"-37"15,0 2 0-15,0-2 0 0,0 1 7 0,0-2 11 16,0 0 9-16,0 1-9 0,0-1-1 16,0-1-5-16,0 0-5 0,0 1-3 15,0-3-2-15,4 1 1 0,-4 0-2 16,0 1 0-16,0 1-2 0,0 0-2 15,0-1-3-15,0 3 2 0,0 1-4 16,0-1 4-16,0 1-3 0,0 0-3 0,0 0-2 16,0 0 4-16,0 0-3 15,0 0-5-15,0 10 1 0,0 5 3 16,0 3-2-16,-4 2 0 0,4 2 0 15,-4 1 1-15,4 4-1 0,-6 0 0 0,2 1-2 16,-3-1 3-16,-1-2 0 0,4-2 0 16,-2-4-2-16,0-4 4 0,-1-4 0 15,3-2-2-15,0-4 0 0,2-2 2 16,0-3 1-16,0 0 1 0,2 0-2 15,-4-8 2-15,4-7-3 0,0-6-3 0,0-4 0 16,8-4 1-16,2-3-2 0,3-1 1 16,-3-3 0-16,5 1 3 15,-1 1-3-15,3 3 0 0,3 1 0 16,1 2 0-16,4 6 3 0,0 1-2 0,-1 10 1 15,-3 5 8-15,0 6-9 0,-7 0 0 16,1 12-2-16,-3 6 5 0,-2 4-3 16,1 3 0-16,-5-1-2 0,-2 6 4 15,-4 0-1-15,0-1-1 0,0 0-1 16,-10-3 1-16,-3 1-1 0,-3-3-1 0,-1 2 0 15,-1-3 1-15,1-4 0 0,3-3-4 16,1-5-2-16,7-4 2 0,0-4-1 16,6-2-3-16,-2-1 3 15,2 0 0-15,0 0 0 0,2-6-6 0,6-2 7 16,0 3 2-16,9 2 1 0,-5 2-1 15,3 1-1-15,1 0 3 0,3 1 0 16,2 7 0-16,-1-3 2 0,5 2 1 16,-2-1 0-16,0-1-2 0,1-1-1 15,-5 1 1-15,0-3-2 0,-3 0 2 0,1-1-6 16,-3-1-6-16,1 0-24 0,-3 0-26 15,0 0-44-15,-5-4-92 0</inkml:trace>
  <inkml:trace contextRef="#ctx0" brushRef="#br0" timeOffset="-192178.65">10664 10101 28 0,'6'-9'-26'0,"-6"-1"172"16,0 0-110-16,0-2 11 0,-8 2 0 0,-6 1-11 16,-1 0 6-16,-3 4-9 0,-3 4-9 15,-4 1-1-15,-2 0 1 0,-4 13-1 16,0 6-4-16,-2 6 2 0,0 8 1 15,0 4-8-15,4 3-3 0,8 3 2 16,9-5 0-16,10-1-10 0,2-3-2 16,8-3-1-16,11-2 3 0,4-6-3 0,10-2 0 15,10-7 0-15,5-3-2 0,5-5-11 16,7-6-14-16,-2 0-21 0,-2-3-23 15,-6-12-62-15,-3-5-176 0</inkml:trace>
  <inkml:trace contextRef="#ctx0" brushRef="#br0" timeOffset="-191854.64">11299 10083 23 0,'4'3'247'15,"-4"-2"-202"-15,0 7-22 0,-2 2 14 16,-8 5-4-16,-5 7-3 0,3 1 5 15,-3 3-13-15,5 2-5 0,-2 1-3 0,-1-2-7 16,5 1 3-16,2-4-1 0,4-4-3 16,2 0-5-16,0-4 1 0,0 1 1 15,0-4-2-15,2-1-2 0,4-5 2 16,-2-3-1-16,0-2-9 0,4-2-12 15,-1 0-7-15,5-1-11 0,-4-9-19 0,1-6-43 16,-3-7-131-16</inkml:trace>
  <inkml:trace contextRef="#ctx0" brushRef="#br0" timeOffset="-191638.62">11260 10030 176 0,'8'0'111'0,"6"-4"-70"0,3-4 13 0,1-4-15 15,5 1-1-15,2 1-5 0,4 1-8 16,-2-1-10-16,0 5-9 16,-5-1 1-16,1 4-8 0,-2 2 1 15,-5 0 1-15,1 0 1 0,-5 1-4 16,1 7-21-16,-7 1-17 0,-2 0-26 0,-2-1-30 15,-2-4-75-15</inkml:trace>
  <inkml:trace contextRef="#ctx0" brushRef="#br0" timeOffset="-191454.61">11193 10281 111 0,'5'4'199'16,"7"-4"-169"-16,2 0 5 0,7 0 28 15,0-3-21-15,4-6-10 0,4 2-10 0,4-3-7 16,2 0-5-16,-2 3-5 0,2 1-2 15,-6-1-2-15,-2 3-2 0,-2 1-15 16,-7-1-16-16,-3 4-25 0,-7-4-48 16,-4-4-147-16</inkml:trace>
  <inkml:trace contextRef="#ctx0" brushRef="#br0" timeOffset="-191245.6">11820 10104 192 0,'0'3'187'0,"0"-3"-147"15,0 5 4-15,0 0-12 0,0 5 1 16,0 6-8-16,0 2-2 0,0 2-14 16,0-1-6-16,0 0-1 0,0-4 2 0,0 1-4 15,2 0-2-15,0-3-7 0,2 0-13 16,0-4-32-16,-2-4-24 0,0-5-53 15,-2 0-107-15</inkml:trace>
  <inkml:trace contextRef="#ctx0" brushRef="#br0" timeOffset="-190970.58">12109 10101 21 0,'0'14'236'0,"0"0"-228"0,-8 6 3 15,-2 1 39-15,-3 1-29 0,5-1 9 16,2-2-5-16,2-1-14 0,4 0 1 15,0-4 21-15,0-4-15 0,0-2-13 16,0-4-3-16,4 0 4 0,-2-2 0 16,6 2 0-16,2-3 0 0,7-1 1 15,-1 0 14-15,1 0-17 0,2-1-3 16,-5-3 0-16,3 3-2 0,-3 1 0 15,3 0-13-15,-3 0-6 0,-6 0 4 16,5 0-10-16,-1 0 3 0,1 0-5 0,3 0-2 16,7 0-6-16,-9 0-141 0,-1-7 8 15</inkml:trace>
  <inkml:trace contextRef="#ctx0" brushRef="#br0" timeOffset="-190684.57">12523 10071 10 0,'-5'0'249'0,"1"0"-211"15,4 0 14-15,0 0 2 0,0 0-15 16,0-2-11-16,7-4-13 0,9 3-4 15,3-3 4-15,8 0-6 0,-3-1 1 16,3-2-2-16,-2 2-3 0,2 0-2 16,2 1 4-16,0 3-2 0,-4 1 1 15,-5 1-6-15,-3 1 1 0,-9 0-4 16,0 0-9-16,-4 0-4 0,1 3-9 0,-3 2-16 15,-2 0-11-15,0-2-4 0,-2-1-44 16,-9-2-86-16</inkml:trace>
  <inkml:trace contextRef="#ctx0" brushRef="#br0" timeOffset="-190462.56">12694 10108 140 0,'-4'14'261'0,"-4"1"-226"15,-3 3 29-15,1 4-7 0,2 0-17 16,0-1-9-16,1 0-12 0,3 1-12 16,-2 1-3-16,4-2-2 0,2-2 1 15,0-3-4-15,0-3 0 0,8 0 0 0,3-2-13 16,5-3-13-16,9-1 8 0,0-5-71 15,2-2-13-15,-5-5-148 0</inkml:trace>
  <inkml:trace contextRef="#ctx0" brushRef="#br0" timeOffset="-189862.52">13013 10326 0 0,'0'2'24'0,"0"-1"161"16,0-1-163-16,0 0 3 0,0 0 20 16,0 0-15-16,2 0-18 0,4 0 8 0,2 0-2 15,0 0-3-15,3 0-6 0,3-3 7 16,1-5 5-16,1-3-7 0,5-3-3 15,2-1 1-15,-1-5 4 0,5-2-9 16,-2-2-1-16,-2 0-1 0,-7-1-1 16,-3 0-3-16,-5 1 0 0,-8-4 0 0,0 4 2 15,0 3 0-15,-4 2-4 0,-11 6 1 16,-1 5 1-16,-5 7-1 0,0 1 0 15,5 0 0-15,-3 11 0 16,3 7 0-16,3 3 0 0,1 2 0 0,2 4 0 16,5-1 2-16,5 1-2 0,0 1-2 15,5 0 4-15,9-1-2 0,9-2 0 16,8-3 0-16,8-3 9 0,5-4-6 15,-3-3-3-15,-2-1 1 0,0-4 1 16,1-1 1-16,1-2-3 0,-4-2 5 0,-4 2 10 16,-8-1-4-16,-6 1-6 0,-11 0-3 15,-6 2-2-15,-2 2 4 0,-6 1-2 16,-9 2 2-16,-3-4-3 15,-3 2 2-15,0-5-4 0,5 0-1 0,-1-2-3 16,5-2-5-16,0 0-5 0,5-1 5 16,3-8 2-16,4-4 5 0,0-4-13 15,8-2 0-15,3-3 10 0,3-1 2 16,1 2 2-16,-1 3 1 0,3 2 2 15,-1 4 0-15,1 5 1 0,-1 2 2 0,-1 2 2 16,1 3-4-16,3 0-3 0,2 0 1 16,1 1 1-16,1 6-1 0,2 3-14 15,4-4-24-15,8 2-18 0,-2-3 20 16,2-5-170-16</inkml:trace>
  <inkml:trace contextRef="#ctx0" brushRef="#br0" timeOffset="-189493.5">14282 9600 170 0,'-13'-9'160'15,"3"-1"-143"-15,6 4 16 0,0 3 18 16,4 2-10-16,-2 1 1 0,2 0-15 0,0 9-25 15,0 9 4-15,2 7 12 0,6 6-8 16,4 5-4-16,3 5 1 0,1 8-1 16,-5 9-4-16,-1 8-3 0,-4 8 5 15,-4 5-2-15,-2 3-5 0,0-1-2 16,0-4-1-16,0-2-13 0,0-6 8 15,-2-2-2-15,-8-5 8 0,-7-3-14 16,5-7 7-16,-5-5-20 0,1-6 9 16,1-5-5-16,-1-4-28 0,1-10-61 15</inkml:trace>
  <inkml:trace contextRef="#ctx0" brushRef="#br0" timeOffset="-188594.45">9418 9742 2 0,'2'-5'128'0,"0"-1"-60"0,-2-1-34 16,0 1 16-16,0 1-9 0,0 1-9 16,-6 2-7-16,-5 1-4 0,-3 1-6 15,-5 0 0-15,-8 3-4 0,-6 10 5 16,-6 5-2-16,-4 7 3 0,-3 7 0 0,-3 9 3 15,1 8 3-15,5 6 0 0,5 5-11 16,16 3-2-16,7 0-7 0,13-3 1 16,2 0-4-16,17-3 1 0,14-8 0 15,12-2 1-15,9-9-2 0,10-4-1 16,6-1-3-16,9-5-15 0,7-2-15 15,7-7-21-15,-4-7-98 0</inkml:trace>
  <inkml:trace contextRef="#ctx0" brushRef="#br0" timeOffset="-183481.16">17349 5770 85 0,'0'-10'160'15,"0"3"-117"-15,0-1 2 16,0 2 3-16,0 1-14 0,0 1-2 15,0 1-3-15,0 2-4 0,0 1-8 16,-4 0-3-16,0 0-5 0,-2 4-4 0,-2 8 4 16,-3 5-3-16,1 6-1 0,-5 2 1 15,-1 0 1-15,-1 3-2 0,1 0-3 16,-3 0 2-16,3 0 0 0,-1-3-3 15,3-3 0-15,-1-4-1 0,5-1 3 16,2-6-2-16,-1-2 1 0,5-4 0 0,0-3 1 16,4-2-1-16,0 0 4 0,0 0 1 15,0-12-1-15,4-6-4 16,9-6-2-16,5-3 3 0,5-4-1 15,4-3-2-15,0 0 1 0,2-3 2 0,4-5-2 16,0 2-1-16,2-1-1 0,4 6 2 16,-4 7 0-16,7 4-3 0,-5 7 1 15,2 7 2-15,-8 5 0 0,-4 5-2 16,-10 3 0-16,-3 13 3 0,-8 7-1 15,-6 4-2-15,0 5 2 0,-8-1 1 0,-9 1 1 16,-3 0-5-16,-7-5 2 0,-2 1 1 16,-2-5-1-16,0-1-2 0,0-2 2 15,2-3 1-15,4-2-1 16,9-3-1-16,5-6-1 0,3-1 0 0,6-2-3 15,2-1-2-15,0-1 2 0,2 0-1 16,8 1 2-16,3 3 0 0,1-2 1 16,5 2 4-16,4 2-1 0,-1 4-2 15,3 0 2-15,2 2 2 0,-2-1-2 16,-2 3-2-16,1-1 2 0,-1-2 2 0,2 0-2 15,-2-3-1-15,-7 1 1 0,1-5 1 16,-3-1-3-16,-1-1-19 0,3-3-4 16,1 0-15-16,1 0-14 0,-1 0-30 15,1-12-103-15</inkml:trace>
  <inkml:trace contextRef="#ctx0" brushRef="#br0" timeOffset="-183205.14">18325 5802 9 0,'4'-9'234'0,"-4"-1"-184"0,0-2 4 15,-8 0 0-15,-5 1-13 0,-3 3-3 16,-9 4-10-16,-4 4-5 0,-8 0-3 15,-8 7-1-15,-7 10 0 0,-4 6-4 16,2 3 5-16,7 1 4 0,10 2-10 16,14-2-4-16,12-1-2 0,11-1-5 15,5-2-2-15,11 0-1 0,11 0 1 0,12-1-1 16,17 0 0-16,16-3-13 0,19-7-10 15,19-5-7-15,10-7-60 0,-2 0-75 16</inkml:trace>
  <inkml:trace contextRef="#ctx0" brushRef="#br0" timeOffset="-182198.08">19727 5676 2 0,'4'0'23'16,"-4"0"171"-16,0 0-149 0,2 0 0 16,0-3-1-16,0 1-6 0,-2-2-4 15,0 2-7-15,0 0-6 0,0 0-2 16,0 2-5-16,0 0-2 0,0 0 3 0,0 0-3 15,0 0-4-15,0 3-6 0,0 9-1 16,-2 9 4-16,-2 6 3 16,0 5-4-16,-1 2 0 0,-3 2 1 15,-2 2-4-15,-5 1 1 0,1 2 3 0,-3-2 2 16,1-4-4-16,3-2 1 0,3-8 1 15,0-3 2-15,6-6-4 0,4-5-2 16,0-3 0-16,0-4 1 0,0-4-4 16,6 0 3-16,2 0 4 0,7-5-2 15,3-9 0-15,5-1-3 0,0 0 1 0,1 1 0 16,3 0-1-16,-2 3-1 0,4 0 2 15,-2 3-1-15,0 1 1 16,-5 2-3-16,-1 4 3 0,-6-1-2 0,-3 2 1 16,-2 0 0-16,1 0-6 0,3 0 0 15,-1 2-6-15,5 2-1 0,1 0-12 16,1-2-5-16,7 1-17 0,-2-2-15 15,6-1-41-15,-2 0-94 0</inkml:trace>
  <inkml:trace contextRef="#ctx0" brushRef="#br0" timeOffset="-181865.06">20413 5924 90 0,'-8'-8'157'16,"-5"-1"-95"-16,-1 0-14 0,-5 2 2 15,0 2-13-15,-3 2-2 0,-3 1-7 16,2 2-9-16,0 0 2 0,7 2-2 15,4 8-10-15,1 4-2 0,5 5-6 16,4 1 2-16,2 2-3 0,0 1 1 16,10-1 0-16,5 2 0 0,7 1-2 0,3-4 1 15,6-1 2-15,2-6 0 0,5-4-2 16,-1-4 2-16,-2-6-1 0,-6 0 1 15,-4-1-2-15,-7-7 1 16,-7-1-1-16,-3-3 4 0,-6 0-2 0,-2-1 4 16,0-1-1-16,-4 0-2 0,-7-1-2 0,1 2 0 15,-2 0 0-15,-3 0-1 16,1 1-5-16,1-1-11 0,5 1-6 15,8 3-11-15,0 3-6 0,10 3-20 16,5 3-24-16,4 0-62 0,-1 0-74 0</inkml:trace>
  <inkml:trace contextRef="#ctx0" brushRef="#br0" timeOffset="-181461.04">20791 5936 51 0,'0'-5'254'0,"0"2"-186"16,0 3-14-16,0 0-1 0,-4 0-25 15,-11 7-10-15,5 7-2 16,-4 2 1-16,1 2-4 0,5-1-6 15,2 0-1-15,6-2-3 0,0-1-3 0,0 3 1 16,10-4 0-16,7 0 1 0,1-2 4 16,7-6-6-16,0-2 2 0,2-3 1 15,0 0-3-15,-3 0 0 0,-1 0 0 16,-10-2-2-16,-3-1-5 0,-6 1-3 15,0 0 6-15,0 1 1 0,-2 0-3 0,0 1 3 16,3 0-1-16,-5 0 1 16,4 0 1-16,2 0 1 0,0 0 1 0,4 2 0 15,7 2-2-15,2 2-2 16,3-2 0-16,5 1-6 0,2-1 7 0,4-4-9 15,-2 0 1-15,-2 0 5 0,-6 0 2 16,-2-7 2-16,-11-1 2 0,0-1 1 16,-4 0 1-16,-1-3 2 0,-3 0 7 15,-2-2 3-15,0 2-8 0,0-1 3 16,-7 0 5-16,-3 0-7 0,2 2-4 0,0 1-2 15,-1 1-3-15,5-1 3 16,0 5 0-16,4 0-8 0,0 5-16 16,10 0-26-16,3 0-31 0,-3 0-93 15</inkml:trace>
  <inkml:trace contextRef="#ctx0" brushRef="#br0" timeOffset="-180958.01">21802 6016 211 0,'0'3'212'0,"-4"4"-196"0,0 6-14 16,-3 4 14-16,1 3 4 0,0 5 3 15,2 3-5-15,0 7-4 0,0 9-7 0,0 4-4 16,1 2-1-16,1 2 9 0,0-4-8 15,2-2-3-15,-8-3 7 0,2-4-2 16,0-3 1-16,-5-9-5 0,1-4 3 16,2-6-1-16,-5-6 1 0,3-5-3 15,2-6 5-15,-3 0 1 0,5-1-1 16,0-10-2-16,-2-7 0 0,1-6 2 0,1-2-5 15,0-5 0-15,2-3 2 16,4-6 0-16,0-5-2 0,0-4-1 16,12-7 0-16,9-3 2 0,6-6-3 0,8-3-1 15,4 2 0-15,7 3 2 0,-1 10-6 16,5 10 1-16,-1 10 1 0,-3 11 1 15,-3 6 0-15,-3 7-2 0,-1 4 3 16,-6 2 3-16,0 3-2 0,-8 0-2 16,-2 4 3-16,-9 6 0 0,-8 1 0 0,-6 2 0 15,0 2 1-15,-10 2 0 0,-13 2 1 16,-2 2 0-16,-4-1 3 0,-6 0 1 15,2 0 1-15,-2-1-4 16,2-2 2-16,4-2 0 0,6 1 0 0,3-3-4 16,5-1-1-16,7-1 1 0,6-1-1 15,2-3-4-15,0 1-4 0,10-3-7 16,7 0-13-16,8-4-27 0,-1-1-42 15,1-5-118-15</inkml:trace>
  <inkml:trace contextRef="#ctx0" brushRef="#br0" timeOffset="-180431.98">22482 5907 54 0,'0'0'-17'0,"0"-3"96"0,0 2 36 15,0-2-86-15,0 1 31 0,0 2-17 0,0-3-2 16,0 1-2-16,-4 0-12 0,0 1-2 16,-2 0-8-16,-3 0 2 0,1-2-4 15,4 2 2-15,0 0-5 0,2-2-1 16,0 2-1-16,-3-1-3 0,3 1 0 15,0 0-1-15,-4 1 5 0,0 0-6 16,-2 0-3-16,-3 4-1 0,-1 5 4 16,0 0-4-16,-1 1 2 0,-1 2 0 15,1 1-1-15,-1 1-4 0,5 0 5 16,1 1 1-16,6 2-1 0,-2-1-2 15,2 1-1-15,2-1 3 0,0-2-2 0,2 0 0 16,12-4-2-16,7 0 3 0,4-6 1 16,6-4-2-16,0 0-1 0,0-4 2 15,2-6-1-15,0-4-2 0,-8-1 0 16,-4-2 2-16,-5 1 0 0,-3 1-2 15,-5-2 0-15,-2 2 2 0,-6 2 1 16,0 4-1-16,0 2-2 0,-4 2 3 16,-2 1-3-16,-3 3 1 0,5 1-1 15,-4 0 2-15,2 0-1 0,0 5 1 16,-3 6-2-16,-1 2 1 0,4 1 1 0,0 3-2 15,1-3 0-15,5 1 1 0,0-2 1 16,0 1-4-16,3-2-19 0,7-1-4 16,6-3-13-16,7-4-22 0,8-4-38 15,6 0-29-15,5-8-167 0</inkml:trace>
  <inkml:trace contextRef="#ctx0" brushRef="#br0" timeOffset="-180163.97">23001 5902 156 0,'-10'-6'216'0,"-3"-4"-180"16,1 5 16-16,-5 2-11 0,1 1-10 15,1 2 2-15,3 0-8 0,8 0-8 16,2 4-11-16,2 7-5 0,0 1 0 16,6 3 0-16,4-1 1 0,0 2-1 15,5 2-1-15,-7-1 1 0,0-1 1 0,-3 2-3 16,-3 0-1-16,-2-2-1 0,0 0 1 15,-7-2-2-15,-3-1 4 16,-4 3 0-16,-5-3-1 0,0 0 2 16,-3-1-1-16,-3-1-1 0,0-1 2 0,2-2-1 15,3 1-1-15,3-2 2 0,9-2-10 16,4-2-7-16,4 0-17 0,8-3-20 15,11 0-10-15,5-8-42 0,7-11-134 16</inkml:trace>
  <inkml:trace contextRef="#ctx0" brushRef="#br0" timeOffset="-179890.95">23336 5914 210 0,'-15'-2'230'16,"1"-3"-208"-16,-5 3 4 0,3 1 5 0,1 1-11 15,3 0 10-15,6 0-12 0,4 10-11 16,2 3-6-16,0 4-1 0,6 2 1 15,4 3 1-15,2 1-3 0,-1 4 1 16,3-2 0-16,3 2 1 0,-1-1 0 16,1-1-1-16,-3-2 0 0,-10-3 1 0,-4-3 2 15,-6-4-1-15,-16-1 3 0,-7-4 2 16,-4-1 6-16,-5-3-4 0,1-2-2 15,0-2-6-15,2 0 1 16,8 0-2-16,2 0-1 0,9 0-1 0,7-2-20 16,9-2-8-16,0 0-25 0,15-6-64 15,10-4-146-15</inkml:trace>
  <inkml:trace contextRef="#ctx0" brushRef="#br0" timeOffset="-178820.89">23956 6100 50 0,'2'0'-14'0,"0"0"200"15,0 0-127-15,2 0-20 0,-2-3-1 16,2-4-7-16,5-2-5 0,-1-4-4 16,2-1-6-16,3-4 5 0,-1-1 4 15,7-5-6-15,-3 1 0 0,1-4-5 0,-3-1 6 16,1-3-6-16,-3-3-3 0,-2-7-4 15,-3-4 0-15,-5-6-7 16,-2-7 1-16,-2-4 0 0,-11 1 1 16,-3 2-1-16,1 10-2 0,1 8 1 0,5 11 2 15,1 7-2-15,2 8 1 0,4 4 3 16,-4 5-2-16,6 5 3 0,-4 1-5 15,-3 0 0-15,3 13-1 0,-6 10 1 16,4 8-2-16,-3 8 2 0,3 11 2 16,0 10-2-16,2 14 0 0,-2 4-2 0,2 4 2 15,-3-2-2-15,3-4-5 0,-2-4 0 16,2 0 5-16,2-1-1 0,0 2 2 15,-2 1 0-15,-5-3 2 16,1-3-1-16,-6-6 0 0,-1-9 0 0,-1-6 3 16,-3-11-3-16,3-10 0 0,3-9 1 15,1-5 1-15,1-8 0 0,3-4 0 16,4 0 4-16,0 0 4 0,2-10 2 15,2-5-3-15,0-5-2 0,0-4-2 16,8-4 0-16,4-4-2 0,3-5 0 0,4 0 1 16,-3-3-3-16,7-4-3 0,0-3 3 15,1 1 0-15,3 4-4 0,-4 8-3 16,-2 10-2-16,-7 5-2 0,5 9-4 15,-3 4-3-15,1 1-11 0,8 3-16 16,-5-2-23-16,5-7-44 0,-8-1-165 16</inkml:trace>
  <inkml:trace contextRef="#ctx0" brushRef="#br0" timeOffset="-178622.88">24487 5990 254 0,'0'1'175'0,"-2"0"-123"16,-4 4-15-16,-4 5-9 0,-7 2 10 15,0 3-6-15,3 2-18 0,2-3-8 16,5 2-3-16,1 1-2 0,6-1-1 16,0 0-1-16,0 0-4 0,8 0-10 15,7-1-18-15,1-3-20 0,3-3-22 16,2-8-41-16,-1-1-117 0</inkml:trace>
  <inkml:trace contextRef="#ctx0" brushRef="#br0" timeOffset="-177576.82">24613 6109 56 0,'8'-11'-11'15,"3"-7"207"-15,1-2-158 0,5-4-2 16,1-2-4-16,1-2-4 0,2-5-1 16,-1-5-8-16,5-7-3 0,0-5-4 15,-2-9-2-15,1-4-5 0,-1 0-2 16,-4 10 7-16,-5 13 1 0,-10 15 12 0,-2 12 0 15,-2 6-5-15,0 6-5 0,-8 1-6 16,-2 2-6-16,-5 20 2 0,-1 11-2 16,-1 12 1-16,-1 8 2 0,1 6-4 15,-3 0 2-15,-1 2-2 0,2 0 2 16,1-3 1-16,3-5-4 0,7-6-4 0,8-9-2 15,0-7 5-15,8-6-2 16,5-4 3-16,3-6-1 0,3-5-1 16,1-6-6-16,-1-4-9 0,4 0-4 15,-1-13 5-15,1-4-1 0,2-4 3 0,0-1 9 16,-2-5-2-16,-1-1 4 0,-5-2 0 15,-1-5 2-15,-1-1 2 0,1-4-2 16,-1-6 1-16,1-4 0 0,1-5-1 16,-1-3-1-16,1 3-1 0,-7 11 5 15,-1 10 3-15,-3 11 8 0,-4 8 7 0,-2 5 3 16,0 4-3-16,0 4-7 0,0 2-1 15,0 0-8-15,0 0-6 16,0 13 2-16,-8 4-1 0,-1 1 4 16,3 6-1-16,-4 2-1 0,4 4-1 0,1 3 1 15,-3 5 2-15,4-2-3 0,0 0 1 16,-2-1 0-16,0-2 2 0,-3-1-1 15,1 0-2-15,-4 2 3 0,1-4-2 16,1 3 1-16,-5 0-1 0,5-3 2 16,-2 0 0-16,1-6-2 0,1-2 0 15,4-8 0-15,2-1 1 0,0-7 0 0,1-2-2 16,3-4 2-16,0 0 2 0,5-3-1 15,7-12-3-15,5-2 0 16,1-3-6-16,1-3-3 0,1 0-1 16,-1-3 2-16,4 4-7 0,-3 2-4 0,-1 8 9 15,-2 4 9-15,-7 6 2 0,2 2-1 16,-1 0 1-16,5 0 2 0,1 0-1 15,1 1-1-15,-1 1 7 0,4 0-5 16,1-2 4-16,3 0 1 0,2 0-2 16,-2 0 6-16,-5-5-5 0,-7-3-4 0,-7 2-1 15,-4-3 3-15,-2-1-1 0,0 2-2 16,-4 0-1-16,-10 2 0 0,-7 3-1 15,-2 3-2-15,-4 0 1 16,2 0 1-16,1 10 1 0,-1 1-2 0,2 5 0 16,2 2 1-16,-1 5 1 0,7 0-1 15,5 2 0-15,6-2 2 0,4-1-1 16,0-4-1-16,12 0 0 0,7-4 2 15,14-2 1-15,10-5 13 0,5-2-11 16,5-5-3-16,-1 0 0 0,-4-3-1 0,-1-7 2 16,-3-3-1-16,-7 1 1 0,-2-1-2 15,-4 2 6-15,-8 1 11 0,-7 2 4 16,-7 4-7-16,-5 2-4 0,-4 2-3 15,0 0-1-15,0 0-5 0,-13 8-1 16,1 5 0-16,-5 1 2 0,9 0-3 16,2-1 1-16,2-3 1 0,4-2 0 15,-4-4-2-15,4-2 1 0,0-2 1 16,0 0-1-16,0 0 1 0,8-2 0 15,6-9 0-15,1-1-1 0,3-3 0 0,1-1-3 16,6 1 2-16,0-3 0 0,2 4-1 16,4 2-1-16,-3-1 1 0,8 5 1 15,-3 1-2-15,-2 5 0 0,-7 2-8 16,-5 0 7-16,-4 0-3 0,-3 2 2 15,-4 5 0-15,1 1-21 0,-5 1-23 16,-4-2-25-16,0-1-43 0,-9-5-88 16</inkml:trace>
  <inkml:trace contextRef="#ctx0" brushRef="#br0" timeOffset="-177110.79">24452 5581 405 0,'0'0'48'16,"2"0"-34"-16,-2 0-16 0,4 1 1 15,0 5 0-15,3 0-15 16,-3-3-61-16,-4-1-160 0</inkml:trace>
  <inkml:trace contextRef="#ctx0" brushRef="#br0" timeOffset="-175512.7">17277 6376 20 0,'2'-1'31'16,"0"-3"144"-16,0-1-131 0,0 0-7 15,0 2 13-15,-2-1-11 0,2 2-8 16,-2 1-7-16,2-1-8 0,1 1-3 15,1 0-1-15,-2 0-4 0,4 0-2 16,2 1 0-16,5 0 0 0,3 0 1 16,5 0-1-16,2 0-3 0,3 0 2 15,3 0-4-15,7 2 0 0,-3 3 1 0,2 0-1 16,4-1 0-16,4 0-1 0,5 1-1 15,4-3 3-15,-5 1-2 0,1 0 0 16,-3 1 0-16,3-3 1 0,-1-1 0 16,1 0-2-16,3 0 1 0,1 0 2 15,0 2-3-15,4 0 0 0,-1 1 1 0,7 1 1 16,5-1-2-16,1 0 0 15,2 1 1-15,7 0 2 0,-1 0-3 16,3 0 0-16,5-1 2 0,-1 1 0 16,2-3-1-16,4 3-1 0,0-3 1 0,0 2 2 15,-1-1-3-15,-1 2-1 0,-2 0 3 16,-6-2 0-16,-1 1-4 0,1-3 3 15,-1 5-1-15,7-5 0 0,0 1-2 16,4-1 1-16,6 0 2 0,-2 0 1 16,6 0-2-16,0 0 1 0,0-1 0 0,3-3 1 15,-3 2-1-15,2 2-2 0,-2-2 3 16,-1 0 0-16,-5 2-2 15,-3-5 1-15,-3 4 0 0,-2-2 1 16,4 3-1-16,-4-2-1 0,4 0 2 0,-1-1-1 16,1 0 0-16,4-1-2 0,0 1 4 15,0-1-2-15,2-1 0 0,3 1-2 16,-3-1 4-16,0 0-2 0,2 0 0 15,-4-1-1-15,2 1 2 0,-8 2-1 16,-2 0 0-16,-1-1-2 0,-3 1 4 0,4 0-2 16,-7-1 0-16,3 0 0 0,-5 2-1 15,5 1 3-15,-7 1-2 0,1 0-1 16,-5 0 1-16,0 0 2 15,3 0-3-15,-5 0 0 0,4 0 1 0,-1 0 1 16,1 0-2-16,0 0 1 0,1 0 1 16,-1 0 0-16,2 0-1 0,1 0-1 15,-3 0 2-15,-4 0 1 0,-1 0-2 16,-1 0-1-16,-2 0 2 0,2 0 0 15,2 0-2-15,0 0 1 0,1 0 0 0,-3 0 1 16,0 0-1-16,-4 0 0 0,-6 0 1 16,-3 0-2-16,-3 1 3 0,-7 2 0 15,1-2 1-15,-1 2 2 0,1-1-2 16,3 0-1-16,-1 1 0 15,-7-2 0-15,0-1-2 0,-10 3 0 0,-6-1 1 16,-6 0 0-16,-13 0-2 0,-4-1 1 16,0 1 2-16,-2 0 4 0,-9 3-7 15,-5 2-17-15,-3-3-33 0,-2-2-57 16,-3-2-199-16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10:52:19.993"/>
    </inkml:context>
    <inkml:brush xml:id="br0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3460 1106 56 0,'0'-13'60'0,"-4"1"1"0,0 0-19 16,0 0-2-16,2-1 2 15,0 0-9-15,-2 2-7 0,2 0 1 0,2 4-2 16,-5-1-3-16,1 2-7 0,2 1 2 15,-2 2-3-15,2 0 1 0,0 3 0 16,2 0-7-16,-4 0 2 0,4 0-5 16,-2 8-4-16,2 6-1 0,0 6 0 15,0 5 2-15,0 5-1 0,0 4-1 0,0 6 1 16,6 4 2-16,-2 3 0 15,2 2-2-15,3 1-1 0,-5 0 3 0,2 0-2 16,-2-2-1-16,2-5 1 0,-2-3 1 16,-2-5 3-16,1-7-5 0,-3-8 0 15,0-4 2-15,0-8 1 0,0-2 0 16,0-4 2-16,-5-2 6 0,-3-3 2 15,-2-14-10-15,2-8 1 0,-5-10 0 16,3-7 0-16,2-11-4 0,-3-8 1 16,3-4-2-16,0-10 3 0,-1-5-3 0,1-9 1 15,4 0-1-15,2-3 1 0,2 7 0 16,4 10-1-16,13 12 1 0,1 15 0 15,7 11-3-15,4 13 1 0,0 6 2 16,4 10-1-16,0 5-3 0,0 3 4 16,4 4-2-16,-2 9 2 0,-4 6 1 15,-4 3-1-15,-4 2 0 0,-13 4-5 16,-1 0 0-16,-9 2 4 0,0 0 3 15,-11 3-1-15,-7-1-1 0,-5-1 1 16,-2 0 3-16,-6 2-2 0,0-3-1 0,-2 0 0 16,6-4-1-16,5-6 1 0,7-2-1 15,3-6-1-15,10-1 1 0,2-1-1 16,0-3-6-16,2 0-19 0,12-2-18 15,3-2-19-15,3-3-46 0,1 0-85 16</inkml:trace>
  <inkml:trace contextRef="#ctx0" brushRef="#br0" timeOffset="611.03">4060 966 63 0,'0'-5'102'0,"0"1"-53"16,0 4 19-16,0-1-17 0,0 1-5 16,0 1-14-16,-2 12-14 0,-2 10 0 15,-3 5 6-15,1 7-5 0,-2 3-2 16,4 5-1-16,-2 0-2 0,4-3-5 15,2-2 6-15,0-6-6 0,2-5-7 0,10-6 0 16,5-7-1-16,3-4 2 0,1-6 0 16,2-4-2-16,4 0 1 15,-3-14 0-15,3-4 1 0,-2-2-3 16,-6-1 0-16,1 3 3 0,-5 0-3 0,-1 3-2 15,-3 2 1-15,-3 2 1 0,-2 4 0 16,-2 3-2-16,0 4 1 0,-2 0 1 16,5 0-1-16,-3 4 0 0,2 8-1 15,2 5 2-15,2 0-2 0,7 2-1 16,2-2 1-16,1 0-2 0,5 0 2 0,0-6-2 15,2-1 2-15,-2-4 1 0,-3-2 1 16,-1-4-1-16,-4 0-1 0,-5 0 4 16,-4-6-2-16,-2-4 0 15,-4-3 1-15,1-2 1 0,-3-5-1 0,0-3 1 16,0-1 3-16,0-1-1 0,-7-1-1 15,1 0 0-15,0-2-3 0,-2-1 2 16,1 2-3-16,5 4 2 0,-2 6-1 16,2 10 0-16,2 4 0 0,0 3-2 15,0 0-4-15,6 8-1 0,1 4-11 16,3 1-22-16,2-1-16 0,-1 0-44 0,3-3-93 15</inkml:trace>
  <inkml:trace contextRef="#ctx0" brushRef="#br0" timeOffset="1158.06">4953 873 96 0,'0'-3'105'0,"0"3"-75"16,0 0 6-16,0 7 2 0,0 7-7 15,0 4-7-15,0 5-14 0,0 4-1 16,-2 4 14-16,-7 1-2 0,3 0-4 16,0-3-2-16,4-2-3 0,0-5 1 15,2-3 0-15,0-7 0 0,2-5-2 16,4-2-7-16,2-5 1 0,1 0-1 15,3-1 1-15,7-14 2 0,3-7-4 16,7-6-3-16,2-3 2 0,3 0-1 16,-3 3-2-16,-3 4 2 0,-1 4 0 0,-8 5 0 15,0 6-2-15,-3 3 0 0,-4 4 2 16,-1 2-1-16,-9 1-1 0,0 11 1 15,-2 4 2-15,0 6 1 0,-4 2-1 16,-7 1 1-16,5-1 6 0,-2-4-3 16,2-3 2-16,4-4-4 0,2-3 1 15,0-3-3-15,12-6 2 0,7-1-2 16,3-3-1-16,9-11 2 0,7-6-2 15,7-4 0-15,1-6 1 0,-1-1-2 16,1-1-3-16,-5 1-2 0,-4 3 2 0,-6 4-3 16,-6 5 0-16,-4 6-1 0,-9 7 6 15,-4 6 0-15,-6 0 0 0,-2 2-1 16,0 13 5-16,-2 6-1 15,-12 6 0-15,4 5 4 0,-7 3 4 0,0 1-1 16,1 1-2-16,1-1 2 0,3-4-1 0,6-2-2 16,6-1-4-16,0-6-3 15,16-1 2-15,7-3-2 0,10-5-1 16,4-4-12-16,9-8-21 0,10-2-31 15,6-5-54-15,4-15-176 0</inkml:trace>
  <inkml:trace contextRef="#ctx0" brushRef="#br0" timeOffset="1783.1">7347 1199 3 0,'-5'0'64'16,"1"0"-27"-16,0 0 29 0,0 0-21 15,-2 0-6-15,2 0 9 0,2 0-7 16,-3 0-2-16,5 0-7 0,0 0-6 16,0 0-6-16,0 0 0 0,0 0 0 15,0-1-8-15,7 0-3 0,7-2 7 0,7-3 0 16,4 1-2-16,6-3-3 15,2 4-2-15,4-1 1 0,2 0 0 16,-2-1-3-16,-1 2-3 0,-5 2 0 16,-7 0-3-16,-3 2-1 0,-9 0-2 0,3 0 3 15,-3 0-4-15,-1 0-11 0,-5 0-11 16,-2-1-16-16,-2 1-20 0,-2 0-41 15,0 0-104-15</inkml:trace>
  <inkml:trace contextRef="#ctx0" brushRef="#br0" timeOffset="2579.14">9658 899 85 0,'2'-6'14'0,"-2"1"1"0,2 1 62 16,-2-3-24-16,0 2-20 0,0-1 0 16,-6 0 0-16,-3 0-6 0,-1 0-5 15,0 1 2-15,-3 3 0 0,1 2 2 16,-3 0-6-16,-1 0-3 0,-5 10-3 15,-2 8 1-15,1 6-2 0,-5 5 1 16,6 7-1-16,0 1-2 0,7 1 0 16,4 0-9-16,5-2 0 0,5-3-1 15,0-3 1-15,7-1-2 0,5-2-1 0,7-4 0 16,3-4-8-16,5-7-12 0,6-5-20 15,2-6-16-15,5-1-22 0,3 0-59 16,1-13-9-16</inkml:trace>
  <inkml:trace contextRef="#ctx0" brushRef="#br0" timeOffset="3302.18">10092 970 63 0,'-7'-7'30'16,"1"0"23"-16,0 2-10 0,-2-3-12 16,4 2 7-16,-3 1-3 0,5 1-12 15,-2 3 0-15,0-1-3 0,2-1-5 16,0 3 1-16,-2 0-5 0,0 0 1 15,0 0-1-15,-3 5-1 0,1 4 0 0,-4 2-1 16,2 2 4-16,-1 2-1 16,3 1 0-16,0 2-2 0,0 2-3 15,2 2 4-15,-3-3-3 0,7 1-1 16,0-1-1-16,0-3-1 0,0-2-5 0,5-2 1 15,7-2 0-15,0-6 2 0,7-3-1 16,-3-1-2-16,3 0 2 0,0-9 3 16,1-6-5-16,1-1 1 0,-2-3 1 15,-3 0 0-15,-6-3 0 0,1 1-2 16,-5-1 1-16,-2 2 1 0,-4 4-1 0,0 1-1 15,0 7 1-15,0 2-1 0,-4 4 2 16,-2 2-3-16,-2 0 2 16,-1 4-1-16,-1 7 0 0,4 4-2 15,-3 2 2-15,5 3 0 0,4 2 0 0,0-1 2 16,0 0-2-16,0-4-2 0,0 1 4 15,9-5-4-15,3-1 3 0,2-8-1 16,9-1 0-16,-2-3 0 0,4 0 1 16,2-9-3-16,-1-6 3 0,8-2-1 15,-6-4 0-15,3 2 2 0,0-2-2 0,-10 4-1 16,-4 3 1-16,-7 1 1 0,-2 3 0 15,-6 5-2-15,2 3 2 16,-4 2 0-16,0 0 1 0,0 0-1 16,0 5-2-16,-6 7 1 0,-2 2 0 0,2 5 0 15,-2 0 0-15,-1 1 2 0,3-1-1 16,2-2 1-16,2-5 0 0,2-3-2 15,0-2 0-15,6-4 0 0,2-2-1 16,3-1 3-16,5-1-1 0,7-12-1 16,4-4 1-16,2 0 1 0,2-1-3 0,-2 4 0 15,-4 1 1-15,-3 2 1 0,-5 4-2 16,-3 2 0-16,-5 3 0 0,-3 2 2 15,-4 0-3-15,0 5 2 0,-2 5-1 16,0 1 3-16,0-2-2 16,0 6-1-16,0-1 1 0,6 1 1 0,6 0-2 15,13-2-6-15,4-2-12 0,6 1-9 16,5-4-36-16,3-4-47 0,5-3-119 15</inkml:trace>
  <inkml:trace contextRef="#ctx0" brushRef="#br0" timeOffset="3988.22">11661 648 178 0,'0'0'20'15,"0"2"2"-15,0 15 37 0,0 5-21 16,-5 8-2-16,-3 6-7 0,-2 2 16 15,0 8-19-15,-5 3-1 0,1 3 1 16,-3 1-4-16,3-6-5 0,1-7-2 16,5-9-6-16,4-8-6 0,0-7 4 15,4-5-3-15,0-7-3 0,0-3-1 16,0-1 1-16,10-2 2 0,9-12 1 15,3-6-4-15,5-5 4 0,2-2-4 0,2 0 0 16,0-1-4-16,0 3 4 0,0 2 0 16,-2 4 0-16,-2 3-3 0,-6 5 3 15,-5 8 0-15,-3 3-3 0,-7 0 0 16,-2 1-1-16,-2 10 4 0,-2 4-1 15,0 3 1-15,-2 3 1 0,-6-1 0 0,-3 0-1 16,-5-1-1-16,1-1 3 16,-3-1-1-16,1-2-2 0,3-2 0 15,-3-2 2-15,3-1-1 0,3-4-2 16,3 0-2-16,2-3-1 0,4-2-5 0,2 2-2 15,0-2-13-15,0 1 7 0,0-2 7 16,12 0 0-16,3 0-2 0,7 0-2 16,5 0 7-16,2 0-8 0,4-5 6 15,7-3 7-15,1-4 2 0,2-2 1 16,5-5-2-16,-5-2 2 0,1-3 2 0,-5 0-3 15,-2-3 2-15,-10 0 6 0,-6 2 1 16,-9 6 0-16,-12 1-4 16,0 4 16-16,-14 3 5 0,-7 2-3 15,-6 8-1-15,-6 1-6 0,-2 0 5 16,0 12-5-16,0 1-5 0,8 5 7 0,6-1-4 15,13 3-8-15,8 2-2 0,0 0-2 16,14 2 0-16,7 0-1 0,12-4-2 16,8 2-5-16,17-6-25 0,19-6-21 15,22-4-10-15,11-6-96 0</inkml:trace>
  <inkml:trace contextRef="#ctx0" brushRef="#br0" timeOffset="4748.26">14087 750 126 0,'0'-5'6'16,"0"1"27"-16,-4-1 79 0,-6 0-77 16,-5 0 0-16,-3 4 6 0,-1 1-10 15,-3 0-7-15,-1 0 0 0,-2 7-6 16,0 6-2-16,7 2 1 0,-1 0-2 15,9 4-7-15,3-1-5 0,7 1 0 16,0-1-1-16,0-1-3 0,13 2-2 0,5 1 5 16,5 2-1-16,2 1-1 0,2 0 0 15,4-3-2-15,-4 0-2 0,0-1-6 16,-3-3 4-16,-3-1-2 0,-6-3 9 15,-7 0-2-15,-6-2 1 0,-2-1 2 16,-2-2 0-16,-13 3 1 0,-5-4 0 16,-5 1 1-16,-2 1 3 0,-6-4-2 15,0 2 0-15,0-2-2 0,6-1 0 16,2-3-2-16,9 0 0 0,3 0 1 15,7-2-3-15,6-6 2 0,0 1-9 0,6 1-11 16,15-3-20-16,4 3-27 0,-1-6-76 16,5 0-132-16</inkml:trace>
  <inkml:trace contextRef="#ctx0" brushRef="#br0" timeOffset="5055.28">14464 923 162 0,'-15'-1'36'0,"7"1"11"0,-7 0 22 15,1 0-32-15,-1 5 0 0,3 4-7 16,0 5-8-16,3 2-2 0,3 2-10 16,2 4-4-16,4-1-2 0,0-1 1 15,0 2-3-15,0-5 2 0,8-4 0 16,7-1-7-16,1-8 6 0,3-1-3 0,0-3 2 15,1 0 1-15,1-6-3 0,-2-7 1 16,-3-2 5-16,-1-3-6 16,-3 0 2-16,-4 0 1 0,-4-3 1 15,-4 4 0-15,0-2-6 0,0 3 4 0,-4 0 1 16,-2 3-4-16,-4 4-6 0,8 3-4 15,-3 6-3-15,3 0-10 0,2 7-23 16,0 6-3-16,2 4-13 0,7-3-12 16,3-2-53-16</inkml:trace>
  <inkml:trace contextRef="#ctx0" brushRef="#br0" timeOffset="5467.31">14794 831 78 0,'2'-35'33'0,"-2"-4"4"0,0-3-1 15,0-1-13-15,-8-3-3 0,2 8 18 16,0 4 3-16,0 6-9 0,1 8-11 15,1 3-1-15,2 9-2 0,-2 1-5 16,4 6-4-16,-2 1-1 0,2 0-10 16,0 12 0-16,0 6 2 0,0 7 0 15,2 4 1-15,2 6 1 0,-4 4-4 0,6 8 1 16,-3 5-1-16,1 5 2 0,0 6 0 15,0 2 0-15,4 5 1 0,-4 3 2 16,3 3-2-16,-5 2 3 16,-2 2 12-16,0 0 3 0,-11-2-4 0,1-4 0 15,-2-7 2-15,-3-8-6 0,-4-9-3 16,3-10-2-16,-3-10 1 0,1-8 4 15,1-6 2-15,1-8 0 0,-3-4 1 16,2-4-6-16,3-3-2 0,2-13 1 16,1-5 0-16,1-5-5 0,6-5 0 0,0-2-1 15,4-9 1-15,0-2-2 0,4-5-2 16,10-2 1-16,5 2-2 0,4 5-7 15,-1 9-5-15,3 6 0 0,6 5-6 16,-2 3-7-16,6 2-6 0,0 0-5 16,3 0-9-16,1-2-12 0,-4 1-26 15,-2-2-44-15,-2-2-8 0</inkml:trace>
  <inkml:trace contextRef="#ctx0" brushRef="#br0" timeOffset="6319.36">15228 582 148 0,'0'-12'9'0,"0"2"18"0,0 2 0 15,-2-2 2-15,2 3-2 0,-2 2 3 16,2 1-7-16,0 2-11 0,0 1-11 16,0 1 0-16,0 0-1 0,2 0 1 15,3 0-1-15,-1 5-1 0,0-1 3 16,0 2 1-16,-2 1-1 0,0 0 4 15,0 0 2-15,-2 2 0 0,0-1 7 0,0 0-3 16,0 1 0-16,0 0-5 0,0 1-3 16,-2-4 4-16,0 2-2 0,0-1 1 15,0 0-2-15,2 2-2 0,0-2 4 16,0 1-1-16,0 1 1 0,-2-3-1 15,2 2-3-15,-2 1 0 0,0 3 4 0,0 1-3 16,2 2 1-16,0-1-2 16,0 5-1-16,0-1-4 0,0 2 5 15,0 6 1-15,0 2-3 0,0 4 2 16,0 2 0-16,0-2 1 0,0-1 1 0,0-2-3 15,0-1 3-15,0 0 1 0,0-3-2 16,0-2-1-16,0-4 3 0,0-5 0 16,0-6-4-16,0-4 1 0,0-3 2 15,0-1 2-15,0 0 2 0,0-4-2 16,0-10-4-16,0-7-4 0,0-3 1 15,0-2 1-15,0-2-2 0,0 0 1 16,8 2 0-16,-2 0-4 0,4 4 0 16,-1 5 1-16,3 6 1 0,3 3-3 15,-3 5-1-15,2 3-4 0,1 0 1 16,1 0 2-16,-1 0 0 0,1 4 3 0,1 1 2 15,-3 0 2-15,-3 2-2 0,3-1 2 16,-3 2 1-16,-3-2-1 0,0 1-1 16,-4 0 3-16,0-1 3 0,-2 2 0 15,-2 0 4-15,3 1-4 0,-3-2 1 16,0 1 2-16,0-2-1 0,0-3-4 0,0 0-2 15,0 0-2-15,0-1 2 16,2 0-1-16,6-1 0 0,0-1 0 16,2 0 1-16,3 0-2 0,1 0-7 15,7-5-5-15,-4 0 8 0,3 2 2 0,-3 2-16 16,-5 1 11-16,1 0 2 0,-3 0-1 15,0 0-1-15,1 2 7 0,1 5-1 16,0 0-2-16,-1 1-1 0,1 1 5 16,1 1 0-16,3-1-4 0,5 0-7 15,1-4-3-15,5-1 5 0,-2-2-4 0,2-2-3 16,-2 0 10-16,-2 0 1 0,-3-5 0 15,-7-5 4-15,-1-2 1 16,-4 0 0-16,-6-4 3 0,0 0 0 16,-2-1 0-16,0-1 6 0,0 1-4 0,-6-1 3 15,0 2 4-15,-2 0-3 0,4 4 3 16,-1 3-4-16,1 2-6 0,4 2 1 15,0 2-2-15,0 3-2 0,0 0-5 16,2 0 5-16,9 7 3 0,-1 2-15 16,5-2-13-16,-1 3-13 0,-2-2-42 0,5-2-57 15</inkml:trace>
  <inkml:trace contextRef="#ctx0" brushRef="#br0" timeOffset="7080.4">16411 858 125 0,'0'-9'62'0,"-6"-1"-45"15,-1 1 46-15,1-1-30 0,-4 1-5 16,-2 1 21-16,1 3-11 0,3 2-10 0,0 3-4 16,-3 0-6-16,-1 0-3 0,0 11 2 15,1 5-5-15,-1 5 2 0,-1 4 2 16,5 4 1-16,0-1-3 0,6 0-3 15,2-1-2-15,0-4-5 16,2 0-2-16,8-6 0 0,5-3 1 0,-1-5-2 16,3-5 0-16,3-4-3 0,1 0 4 15,4 0-2-15,2-7-2 0,-3-5 1 16,1-2-15-16,-8 0-1 0,-7 1 4 15,-4 1-10-15,-2 1 8 0,-4 3 7 16,0 4-14-16,0 3 2 0,-2 1 4 0,-4 0 8 16,-2 6 1-16,0 5 7 0,1 1 0 15,3 1-4-15,0-2 0 0,2 0 1 16,2-3 4-16,0 0-1 0,2-2-2 15,13-6 1-15,5 0 3 0,7 0 13 16,6 0-15-16,0-9-1 0,-2-1 3 16,0-4 0-16,2-2-2 0,-4 1 0 15,-2 0 0-15,-2 0 0 0,-8 1 0 16,-9 2 0-16,-2 3 2 0,-6 0 2 15,0 3-4-15,0 3 4 0,0 1 1 0,-6 0-3 16,6 2-2-16,-2 0 0 0,2 0 0 16,0 0-2-16,-2 4 1 0,0 5-1 15,0 1 4-15,2 2-2 0,0 2-2 16,0 2 4-16,0 1 0 0,-2 2-1 15,-3 0 0-15,3-2-1 0,2-1 1 16,-2-5-1-16,2-1-1 0,0-3 1 16,-2-3 1-16,2-3-2 0,0-1 1 15,0 0 1-15,0-7-1 0,4-4-1 16,5-2-6-16,3-1 1 0,0 0 1 0,7 0-4 15,-2 5 3-15,-1 0 0 0,7 2 6 16,-5-1-1-16,7-2 3 0,4-3-2 16,8-2 7-16,3-1-4 0,3-2-4 15,-6-1 1-15,0-2 0 0,-5 2 1 16,-6 0-2-16,-7 2 0 0,-9 2 2 0,-10 3 0 15,0 3-1-15,-16 3 3 16,-5 4-1-16,-6 2 7 0,4 0 9 16,1 8 2-16,-3 9-1 0,2 2 2 15,5 5 4-15,3 3-4 0,5 1-4 0,10 3-10 16,0-3-5-16,12 0-2 0,7-1 2 15,10-2-1-15,10 0-6 0,11-3-21 16,12-4 2-16,10-6-59 0,4-11-67 16</inkml:trace>
  <inkml:trace contextRef="#ctx0" brushRef="#br0" timeOffset="9864.56">18631 726 50 0,'0'-4'44'16,"0"-5"-45"-16,0 3 161 0,0-3-120 0,-8 1-1 15,-5 4 8-15,-1-2-13 0,-7 5-3 16,0 1-5-16,1 0-1 0,-5 9-4 15,0 6-4-15,-4 5 0 16,2 3-3-16,7 2-2 0,3 1-3 0,11 2 0 16,2-3-6-16,4-1-2 0,8-5-2 15,9 0 0-15,7-4 3 0,3-6-3 16,8-5 2-16,3-4 0 0,3-2-1 15,-4-11-2-15,-4-4 2 0,0-2-3 16,-8-3-3-16,-2-1 3 0,-9 0 1 0,1 1 3 16,-11 5-1-16,0 2-1 0,-4 3 1 15,0 3 3-15,0 4-1 16,-8 1-1-16,2 4 0 0,2 0-1 0,-1 6 0 15,3 9-2-15,0 6 1 0,0 5 1 16,2 6 0-16,0 6-1 0,0 4 1 16,0 11 2-16,0 3-2 0,0 6-1 15,0 1 1-15,-4 5 2 0,-6 3-1 16,-9-4-2-16,-2 2 2 0,-1-7 3 15,-3-6-1-15,-2-5-1 0,4-8 4 0,-4-8 2 16,7-10-2-16,-1-6-1 0,2-11 3 16,3-5 1-16,-1-3-3 0,3-1-6 15,-1-12 3-15,1-5-1 0,4-2-1 16,1-4-2-16,5-2 1 0,4-5 0 15,0-4-3-15,6-6-13 0,9-2-2 16,1 0-5-16,5 0-1 0,4 7 4 16,-2 5 7-16,6 4-2 0,-3 6 0 15,3 3-8-15,0 0 3 0,4 0 6 16,5 1 6-16,-1-2 1 0,2 0 3 15,5 0 4-15,-1-4 0 0,9-2-2 0,-1-5 6 16,1-1 5-16,0-3-6 0,-3 0 4 16,-9 0 1-16,-7-1-3 0,-7 1-4 15,-7 1-1-15,-9 5 1 0,-8 3 0 16,-2 4 2-16,-12 6 1 0,-9 3 6 15,-5 5 2-15,-1 4-4 0,2 3 2 16,4 0 9-16,-2 13-6 0,1 7-2 16,1 5-8-16,0 5 4 0,7 7 1 15,4 0-3-15,5 3-4 0,5 1 1 16,3-4-1-16,11-1-1 0,5-7 1 0,7-5-1 15,3-7 0-15,4-8 0 0,7-3-3 16,1-6 2-16,9-1 1 0,-5-14-3 16,-1-3-3-16,-1-2 2 0,-10-2 2 15,-8-3 2-15,-4 1-1 0,-5 4 2 16,-1-2 1-16,-3 5 0 0,-6 3-1 0,-2 3 1 15,-4 6 7-15,0 1 0 16,0 4 0-16,-6 0 1 0,-2 3-4 16,-5 12-4-16,1 6-1 0,2 0 2 15,-1 1-3-15,1 0 2 0,6-2-2 0,2-3 2 16,2-3 0-16,0-4-2 0,0-2-2 15,6-4 1-15,8-4 4 0,1 0-3 16,1-6-2-16,5-10 2 0,0-1-2 16,2-4-1-16,-1 2-2 0,3-2-7 15,2-1 8-15,-2 2 2 0,0 3-1 0,-3 3-6 16,-7 5 9-16,-7 5 0 15,-4 2-1-15,-4 2 2 0,0 0 6 16,0 8-3-16,-8 6 1 0,-4 5 4 16,-5 3 2-16,7-1-7 0,-5 2-1 0,7-3-2 15,4-3 2-15,0-1-3 0,4-3-1 16,0-1 1-16,0-2 0 0,10-2-2 15,4-6-4-15,1 1-6 0,1-3-24 16,-1 0-13-16,-1 0-6 0,-1 0-20 16,-1-5-20-16,-4-2-16 0,-1 1 25 0,-3 2 45 15,0 0 26-15,-4 2 19 0,2-3 25 16,0 3 14-16,0-1 0 0,4 0-10 15,5-1-9-15,-1-1 7 16,4-1-7-16,5-4 3 0,6-4-3 0,2-1 23 16,6-3-37-16,-2-2-9 0,-2-1 4 15,-4-1-2-15,-3-2 2 0,-5 2-5 16,-7 1 1-16,-6 2 1 0,-4 5 2 15,0 5 3-15,-12 3 3 0,-3 5 6 16,-3 1-4-16,1 4-1 0,1 12-5 16,-1 3 3-16,1 6-4 0,1 3-1 0,3 2-2 15,2 3 3-15,1-1-4 0,7 0 4 16,2-3-4-16,4-2 2 0,19-6 0 15,6-2 10-15,10-8-6 16,3-7-6-16,3-3 2 0,5-1-2 0,3-3 0 16,1-9 1-16,4-3 1 0,-6-3-4 15,-5-1 0-15,-5-2 2 0,-9 1 0 16,-8 5-1-16,-15 1 0 0,-2 5 2 15,-8 2 2-15,0 2-3 0,0 4 0 16,-2 1 2-16,-4 0-2 0,-7 5-2 0,1 10 0 16,4 0 2-16,-3 1 1 0,1 2-2 15,4-1-1-15,-2-2 1 0,3-1 2 16,3-3-2-16,0-5-1 0,0 0 2 15,0-6 2-15,0 0-1 0,0 0-2 16,2-7-3-16,0-4-1 0,0-4-2 16,0 1 0-16,6-4-1 0,0-1 1 15,5 1-2-15,-1 1-4 0,7 2-1 16,-1 3 1-16,5 5-3 0,-2 0-1 15,1 4 6-15,-3 0-1 0,1 1 0 0,5 2 3 16,4 0 2-16,4 0 9 0,2 0-6 16,-2 0-2-16,-4 0 5 0,-6-2 0 15,1-2 0-15,-5-2-1 16,-7 0 2-16,-2-2 2 0,-5 1-3 0,-3-2-1 15,0 1 6-15,0 1 2 0,-9-1 5 16,-1 1 3-16,0 2 4 0,-5 4 3 16,-1 1 0-16,3 0-4 0,-5 1 5 15,-1 10-4-15,-2 4-1 0,1 4-3 16,-1 4 3-16,2 0-4 0,9 1-2 0,2-2-5 15,8-3-7-15,0 0 3 0,2-5-2 16,12-2-1-16,3-2 1 0,6-3 1 16,3-2-2-16,10-5-2 0,1 0 1 15,-2-1-12-15,-2-6-4 0,-4-1-7 16,-6 3-1-16,-5-3 1 0,-5 3-2 0,-5 3-1 15,-4 1 5-15,-4 1 16 16,0 0 1-16,0 1 5 0,0 3 0 16,-2 4 4-16,-2-1 0 0,2 1 5 15,2 1-1-15,0-4-3 0,0 2-2 16,12-5-1-16,3 0 6 0,1-2-5 0,1 0-3 15,1-2 1-15,3-9 0 0,0-3 1 16,-3-3-2-16,-3-1-1 0,-1-6 1 16,1-2 2-16,1-5-2 0,-5-4-1 15,3-1 2-15,-4-5-1 0,3-6 0 16,-1-5 0-16,9-2-1 0,2-6 0 0,1-1-6 15,1 5-2-15,-4 4 6 16,0 11-9-16,-9 12 12 0,-4 13 2 16,-6 10 9-16,0 4 3 0,-2 2-7 15,0 0-9-15,0 3 0 0,0 9 3 0,-4 5-1 16,-4 5-1-16,4 4 2 0,-2 5 0 15,-3 0-1-15,3 7-3 0,2 0 1 16,-4 7 2-16,2 1-1 0,3 2-2 16,-3-1 2-16,4-2-1 0,-2-1-1 15,0-6 2-15,0-4 1 0,0-10 1 0,0-4-1 16,-1-10-1-16,5-5 2 0,0-5 2 15,0 0-1-15,0-9-3 16,0-6-3-16,11-4 0 0,1 0-6 16,1 0-3-16,-1 4 11 0,0 2 1 0,-1 5 2 15,1 3-4-15,0 3 2 0,1 2 1 16,3 0-1-16,3 0 0 0,6 0 3 15,2 2 13-15,2-1-14 0,4 1-2 16,-2-2 3-16,4 0-1 0,-2 0 1 16,0-10-3-16,-4 0 2 0,-6-3-4 0,-9 2-12 15,-8-1-13-15,-6 6 5 0,0-2 21 16,0 4 7-16,-8 1-2 15,-4 2-2-15,-3 1 1 0,1 0 5 16,-1 9 4-16,3 2 3 0,2 4-3 0,5 1-8 16,1 1-2-16,4 2 1 0,0-1-2 15,13 3 0-15,7-2 0 0,15 0 7 16,9-3 9-16,10-5-10 0,-1-3-5 15,7-4 2-15,2-4 4 0,-4 0-1 16,2 0-4-16,-4-10 3 0,-2-3-3 0,-7-4-2 16,-14-4 0-16,-10 1-8 0,-11 0-5 15,-5 2-5-15,-7 1 1 0,0 4 13 16,-7 3 4-16,-7 3-2 0,-5 5 1 15,-1 2 2-15,-3 2 9 0,4 10 1 16,-1 5 1-16,1 3 1 0,5 0-3 16,1 1 0-16,5-1-3 0,6-3-1 15,2-1 0-15,0-4-2 0,12-5-1 16,9-3 3-16,4-4 1 0,4 0-2 15,12-16-4-15,9-9 3 0,3-5 3 16,7-9-5-16,-6-1-2 0,-2-6 0 0,-7-3 2 16,-5-4-2-16,-7-3-2 0,-6-2 4 15,-5-5 0-15,3-1-4 0,-4 0 0 16,1 3 1-16,-5 8 2 0,-11 13 3 15,-6 13 6-15,-6 13 21 0,-13 14-6 16,-7 7-18-16,-5 20-5 0,-9 12 1 16,1 12 0-16,2 8 1 0,4 7-3 15,12 13-1-15,11 8 1 0,10 12-8 16,14 5-18-16,27-2 4 0,24-2-32 15,15-10-41-15,15-12-41 0</inkml:trace>
  <inkml:trace contextRef="#ctx0" brushRef="#br0" timeOffset="10807.61">15266 2492 149 0,'6'-8'8'0,"0"0"128"0,0-1-91 16,-2 2-6-16,1-3 5 0,-5 1-5 0,0-2-3 15,0-1-4-15,0 2-10 16,0 0-1-16,-9 1-6 0,1-1-1 0,0 0-3 15,-3 1-1-15,1 0 1 16,-4 4-4-16,-5 3-2 0,0 2-2 0,-3 0-2 16,-5 1-2-16,4 10 3 0,-2 3-3 15,5 7 1-15,1 4 0 0,7 6-1 16,1 5 0-16,11 1 1 0,0 2 0 15,11 0-2-15,13 0-1 0,7-5 3 16,5-2 2-16,7-8-4 0,4-6 0 0,9-7 2 16,2-9 1-16,0-2-1 0,-2-7 0 15,-7-11 0-15,-7-5 1 0,-9-2-1 16,-10-4 0-16,-9 0 3 15,-8-3 1-15,-6-2-3 0,0 2-1 0,-8-1 3 16,-13 1-1-16,-3-1-2 0,-5 2-1 16,-7 2 1-16,3 3 0 0,7 6-4 15,7 7 4-15,11 7 0 0,6 6-1 16,2 0-29-16,4 7-16 0,12 10 6 15,5 1-24-15,6 1-74 0,4-3-78 0</inkml:trace>
  <inkml:trace contextRef="#ctx0" brushRef="#br0" timeOffset="11276.64">16072 2425 304 0,'0'0'143'0,"0"0"-138"0,0 2-4 15,0 11 19-15,-10 2 4 0,-3 5 8 16,-3 2-13-16,1-1-9 0,1 1-5 0,-5-2 1 15,5-1-5-15,-3-4 1 0,5-2 0 16,3-5 1-16,5-3-1 0,2-4-3 16,2-1 0-16,0 0 1 15,4-5 1-15,11-11-2 0,12-9 0 16,4-4 0-16,6-6 0 0,6-2 0 0,1-1-1 15,1 2 3-15,3 5-3 0,-1 2 3 16,3 5-3-16,-1 5 3 0,3 5 0 16,-8 4-3-16,-1 7 2 0,-8 3 1 15,-6 0 0-15,-8 8 5 0,-7 9-4 16,-12 3 1-16,-2 6-1 0,-22 1 0 0,-9 3 1 15,-9 1 2-15,-3 2-4 0,-7 1-2 16,3-1-1-16,-3 0 0 0,-2-4-5 16,5-5 1-16,5-5 0 15,7-6 5-15,8-4-1 0,13-3 0 0,6-4 1 16,6-1-2-16,2-1-11 0,0 0 3 15,0 0 3-15,12 0 7 0,9 0 2 16,4 0 0-16,3 0 2 0,1 0 1 16,0 4-1-16,2 7 0 0,7 3 0 15,3 5-4-15,0 1 7 0,3 7-6 0,-1 0-5 16,3 4 7-16,3-1-27 0,5 0-21 15,4 0-26-15,0-5-61 0,-3-5-139 16</inkml:trace>
  <inkml:trace contextRef="#ctx0" brushRef="#br0" timeOffset="13283.75">9383 3988 37 0,'0'-3'-4'15,"0"1"42"-15,0 0 23 0,0 0-16 16,0 1-15-16,0-1 6 0,0 2 4 15,0 0-16-15,0 0-6 0,0 0-7 16,0 0-6-16,0 0 3 0,0 0 4 16,0 0 1-16,0 0 0 0,0 0 1 15,0 1-2-15,0 1-2 0,0-1 1 16,0 2 2-16,0 0 2 0,0 3-10 15,0-1 8-15,0 5-6 0,0 0 1 16,0 2-8-16,0 1 8 0,0 0 2 0,0 3-8 16,0-2-2-16,0 2 0 0,6 2 7 15,-2-1 0-15,2 3-6 0,-4-2 4 16,2 4 3-16,-2-1-3 0,5 2-1 15,-1-2 2-15,0-1 0 0,2-2-3 16,1-4-1-16,3-2 1 0,2-4-2 0,3-5 2 16,8-3-2-16,2 0 3 15,6-13-1-15,-2-7 1 0,2-5-2 16,-2-2 0-16,-2 0 1 0,-4-2-1 15,-3 1-1-15,-7 0-2 0,-3 1 6 0,-4 3-1 16,-5 2-3-16,-3 6 1 0,0 4 1 16,0 5 3-16,-7 3-2 0,-1 3-4 15,0 1 3-15,-3 0-1 0,1 5-6 16,0 9 4-16,4 8-1 0,1 3 0 15,5 5-1-15,0-2 0 0,9 1 2 0,5-1-2 16,7-4-3-16,6 0-1 0,6-9 5 16,4-5 1-16,0-8-1 15,3-2 0-15,-5-3 2 0,-2-12-1 16,-4-3-2-16,-7-1 1 0,-3-2 1 0,-5-1-1 15,-5-1 1-15,-5 3-1 0,-2-1 3 16,-2 3-1-16,0 2-1 0,0 4 0 16,0 4 2-16,0 5 0 0,0 1-2 15,0 2-1-15,0 0-2 0,6 3 2 16,7 11 0-16,-1 2 0 0,2 4 2 15,-1 3 0-15,-3 1-3 0,3-1 3 0,-5 1-1 16,-4-1-1-16,0-2-1 0,-4 1 1 16,-4-3 1-16,-6 0 0 15,-5-3-2-15,-3-3 2 0,1-1 2 16,0-2-2-16,3-3 0 0,2-3-2 0,1-3 4 15,3-1-1-15,2 0-2 0,6 0 1 16,0 0 0-16,0 0-4 0,14-6 1 16,3-2 0-16,6-1 4 0,3 0-2 15,3-2 0-15,2-1-13 0,7-2 11 16,3-3-6-16,4-3 1 0,5-5 5 0,-2-2 4 15,-1 1-4-15,-8-2 4 0,-8 1-2 16,-6 2 2-16,-10 3 0 0,-11 3-1 16,-4 4-2-16,-11 5 4 15,-11 3 1-15,-7 5-1 0,-4 2 2 0,-5 0 12 16,1 7-5-16,-2 6-3 0,6 5 8 15,6 1 0-15,6 5-3 0,7 3-1 16,6 3-3-16,8 1 1 0,8 0-6 16,19-2-3-16,6-1 0 0,10-1 1 15,13-4-2-15,14-3-13 0,15-7 0 0,14-5-43 16,7-8-41-16,-5-4-94 0</inkml:trace>
  <inkml:trace contextRef="#ctx0" brushRef="#br0" timeOffset="15173.85">12058 4127 38 0,'0'-2'102'15,"0"-1"-80"-15,0 0 16 0,0-1 4 16,0 2-16-16,-5 0-3 0,1-2-5 16,-2 1-4-16,0 0 4 0,2 0-1 15,0 0-9-15,-3-1 4 0,5 1-2 16,-4 2-4-16,2-1 1 0,0 0-4 15,0 0 3-15,-2 1-3 0,-1 0-2 16,1 1 0-16,-2 0 5 0,0 0-2 0,-1 0-3 16,-1 0 0-16,0 0 5 0,3 4 0 15,1 2-3-15,-2 3-3 0,2 0 5 16,-3 3 1-16,1 2-1 0,0 3 1 15,0 5 1-15,1 2 3 0,3 2-7 16,4 3 3-16,0-1-3 0,0-3 6 0,7-3-1 16,5-8-5-16,4-4 2 15,5-4-5-15,2-4 4 0,0-2 5 16,4-2 10-16,-1-13-11 0,3-4-5 15,0-3 0-15,-4-1 3 0,-2-2-6 0,-7 2 1 16,-5 1 3-16,-3-1 0 0,-4 0-2 16,-4 1-2-16,0 1 2 0,-2 2 0 15,-10 3 0-15,1 4-2 0,-3 3 1 16,3 3 1-16,1 5 2 0,0 1-8 15,4 0 4-15,-3 7 2 0,5 5-4 16,0 2 0-16,2 2 1 0,2 2 3 0,0 2-3 16,4-2-1-16,6 0 2 15,5-2 1-15,1-1-1 0,1-3-2 16,2-3 2-16,-3-4 2 0,5-5-3 15,-1 0-1-15,3-1 2 0,2-9 0 0,2-5-1 16,-2-1-2-16,2 0 2 0,-5-2 2 16,-5 1-2-16,-1 3-2 0,-7 4 3 15,-3 3 1-15,-4 3-1 0,-2 1 0 16,0 1 0-16,0 2 2 0,2 0-2 15,-2 0-2-15,0 0 1 0,0 6 2 0,0 4-1 16,0-2 0-16,0 0 0 0,0 1 2 16,0-3-3-16,0 0 0 15,0-3 1-15,4-1 0 0,6-1 0 16,1-1-1-16,1 0 1 0,5 0 2 0,5 0-3 15,-3-5 0-15,4 3 2 0,-5-2-1 16,-3 4 0-16,-3 0-1 0,-3 0 1 16,-7 1 1-16,2 7-1 0,-2 1-1 15,-2 0 1-15,6 1 1 0,-2 0-1 16,4 0-16-16,7-3-15 0,1-1-2 0,5 1-43 15,4-7-71-15,0 0-71 0</inkml:trace>
  <inkml:trace contextRef="#ctx0" brushRef="#br0" timeOffset="15688.89">13645 4052 39 0,'2'-5'223'0,"-2"3"-165"0,0 1 3 16,0 1-4-16,2 0-18 0,-2 0-13 0,4 0-6 15,-2 9 5-15,3 6-1 0,-5 2-7 16,4 0 0-16,-4 2-9 0,0-4-5 15,0 0 1-15,0-1-2 0,0 0-1 16,0-4-1-16,0 0 1 0,2-1-2 16,4-2-13-16,2-2-19 0,3-3-16 15,1-2-32-15,-4 0-62 0,-2-5-124 16</inkml:trace>
  <inkml:trace contextRef="#ctx0" brushRef="#br0" timeOffset="15997.91">13986 4019 49 0,'6'2'311'0,"-6"-2"-264"16,0 6-33-16,2 0 30 0,-2 1-7 0,0 3-7 16,0 0-7-16,0-1-6 15,0-2 7-15,0-2-20 0,0-1-3 16,7-1-2-16,1-3 2 0,2 0 1 15,5 0-4-15,3 0-5 0,1 0-7 0,2 0 6 16,1-2 3-16,-5 0-10 0,-1 2 5 16,-1 0 4-16,-7 0 2 0,-2 1 2 15,-2 6 2-15,-1 2 1 0,-3 2-1 16,0-1-1-16,0 0 2 0,0 3 0 15,0-1 0-15,0 0-2 0,0-1 1 0,10 0 1 16,2-3-2-16,3 0-1 0,5 0-19 16,5-3-22-16,4-3-29 15,-2-2-54-15,-2-5-92 0</inkml:trace>
  <inkml:trace contextRef="#ctx0" brushRef="#br0" timeOffset="16236.92">14598 4112 123 0,'0'2'255'0,"0"-2"-226"15,0 1-18-15,0-1 16 0,8 0-5 16,7 0 6-16,5 0-10 0,5 0-11 16,2-2-8-16,2-1 1 0,0 0-19 15,2 0-32-15,4 0-49 0,2-6-57 16</inkml:trace>
  <inkml:trace contextRef="#ctx0" brushRef="#br0" timeOffset="16773.95">15247 3611 125 0,'0'-5'144'0,"0"5"-113"0,0 0-22 16,2 0 9-16,-2 12 8 0,2 6 9 15,-2 7-10-15,0 7-7 0,0 10-5 16,0 5 2-16,-2 9 9 0,-8 3-7 15,-5-2 0-15,-1-3 5 0,1-5-2 16,3-5-9-16,2-6 0 0,1-8-2 16,1-9 0-16,8-8-5 0,0-5-3 0,0-5 1 15,0-3 1-15,4 0-2 0,9-2 0 16,3-12 4-16,5-2-3 15,4-5-2-15,1-1-1 0,3 1 0 0,4 1-2 16,-1 1-2-16,-1 4-2 0,-3 4 4 16,3 1 0-16,-4 4-3 0,-2 5-3 15,-4 1-1-15,-3 0-2 0,-1 1-1 16,-7 9 3-16,-1-1 6 0,-1 3 4 15,-6 0-1-15,-2 1 0 0,0 0 2 16,-4-2 2-16,-5-2-3 0,-7 3-1 0,4 0 6 16,-9 0 2-16,2 0 2 0,-1-3 1 15,1 0 1-15,0-3 1 0,7-1-2 16,0-1-9-16,3-2 2 0,5 1-1 15,4-1-2-15,0-1-3 0,0-1-1 16,0 0-12-16,8 0-2 0,5 0-10 0,3 0-20 16,-1 0-32-16,1-5-54 15,-1-2-47-15</inkml:trace>
  <inkml:trace contextRef="#ctx0" brushRef="#br0" timeOffset="17770">15764 3992 9 0,'2'-9'95'0,"-2"-3"101"15,0 1-162-15,0 3 10 0,-6-2 7 16,2 3-17-16,-3 2 2 0,5 1-6 0,-2 4-14 16,0 0 0-16,-2 6-6 15,2 9-7-15,-2 6 3 0,-3 1 4 16,1 2 4-16,2 1-2 0,2-2-5 15,2-1 0-15,2-2-3 0,0-2-4 0,10 0 0 16,4-2 2-16,5-4 3 0,4-3-1 16,2-7-3-16,8-2 2 0,0 0-2 15,0-9-2-15,-2-2-1 0,-9-2 1 16,-3 2-4-16,-4 0-7 0,-7 1 5 15,-4 2 8-15,0-1-1 0,-4 3-1 0,0 2 1 16,0 2 0-16,-4 2 1 0,0 0-1 16,-2 0-1-16,-1 0 1 15,3 4 1-15,4 3-2 0,0 0 1 16,0 1 0-16,0-1 1 0,0-1-3 0,0 0 0 15,2-3 2-15,5-1 0 0,-1-1-1 16,2-1 0-16,2 0 1 0,1 0 1 16,1-8-1-16,3-1-1 0,-1-3 2 15,-2-1 0-15,3-2-2 0,-5 0 1 16,-1 1 0-16,-1 2 1 0,-4 0-3 0,0 2 1 15,0 1 2-15,-2 3 0 0,-2 2-2 16,0 2 1-16,0 2 2 0,0 0-3 16,-4 10-2-16,2 4 1 15,-6 3 2-15,2-1 0 0,4 3-2 0,2 2-1 16,0-1-4-16,0 4 5 0,8-5 0 15,6-4 1-15,-1-2 1 0,3-3 0 16,3-1-2-16,1-6 2 0,5-1-2 16,0-2 2-16,6-3-2 0,0-11 2 15,-2-6 4-15,2-2-4 0,-6-5 0 0,-4 0 0 16,-3-5 2-16,-5-1 0 15,-1-3-2-15,-2-3 0 0,-6-4-1 0,1-5 1 16,-1-1-1-16,-2 1 1 0,4 2 0 16,2 10 1-16,-2 12-12 0,1 10 6 15,-7 9 4-15,0 5 0 0,0 7-5 16,-2 10 3-16,-5 8 5 0,-1 6-2 15,0 9-1-15,-5 4 1 0,5 4 1 16,-2 1 0-16,6-1-2 0,-3-3 1 16,7 0 1-16,3-2 0 0,11-7-3 15,3-4 2-15,7-9 0 0,1-4 1 0,2-9-2 16,0-7 1-16,-2-3 2 0,2-4-1 15,-3-14 0-15,-3-4-1 0,-2-4 1 16,-1-7 0-16,-3 1-1 0,-1-3-1 16,-6 0 2-16,3-6 0 0,-3 0-2 15,2-4 1-15,-1-3 1 0,3 4-1 16,-2-1-1-16,1 4 1 0,1 6 1 15,-2 7-1-15,1 11-2 0,-3 12 1 16,-6 5-2-16,0 13 1 0,-2 12 2 16,0 12 0-16,-6 8 2 0,-6 8-1 0,-1 9-2 15,-1 0 0-15,-3-1 0 0,7-4-6 16,-3-5-5-16,9-4 6 0,4-8 6 15,0-10-7-15,0-9 0 0,2-11 6 16,0-6 2-16,1-4-1 0,1-2 13 16,0-11 0-16,4-5 0 0,2 0-5 15,1-2 1-15,1 2 0 0,1 1-3 16,1 4-3-16,3 1-4 0,-1 3 1 15,5 2 0-15,6 2-4 0,4 4-14 16,6 1-7-16,2 0-26 0,-2 0-55 0,5 0-103 16</inkml:trace>
  <inkml:trace contextRef="#ctx0" brushRef="#br0" timeOffset="18422.05">18116 3849 271 0,'6'-4'97'0,"-3"4"-51"16,3 0-7-16,2 0 7 0,2 12-15 15,-3 6-8-15,-3 7 1 0,0 6-5 16,0 2-5-16,2 0-2 0,-2 1 0 15,0-1-5-15,-4 1 1 0,0-5-4 0,0-2 3 16,-4-6-6-16,-6-4 3 16,4-6 0-16,0-6-1 0,-3-3 1 15,1-2 1-15,2 0 0 0,-2-8 0 16,-3-8-3-16,5-3-2 0,0-5 3 0,2-5-1 15,4-2-2-15,0-2 0 0,2-4-1 16,10-5 2-16,5-4 0 0,3-8-2 16,5-2 2-16,4-1-2 0,2 7-3 15,4 11-6-15,-2 10 2 0,0 14 4 16,-4 8-5-16,-4 6 1 0,2 1 3 0,-8 5 3 15,1 7 2-15,-3 3-1 0,-3 2 2 16,-1 4 0-16,-5 2-1 16,-6 2 0-16,-2 0 0 0,0 2 2 15,-8-2-1-15,-7 1 2 0,-1-2 6 0,-1-1 1 16,-3-2-4-16,-1-4 0 0,-2-1-1 15,4-1-2-15,5-5-3 0,2-2 0 16,5-1 1-16,7-2-1 0,0 2-8 16,0-3-10-16,2-2-5 0,13 1-18 15,1-3-17-15,3 0-23 0,-2 0-95 0</inkml:trace>
  <inkml:trace contextRef="#ctx0" brushRef="#br0" timeOffset="18890.08">18788 3720 106 0,'0'-3'281'16,"0"-2"-257"-16,-2 5 16 0,-10 4-2 0,-3 13-19 15,-1 8 12-15,-3 8-2 0,2 6-8 16,1 7-7-16,-1-1-5 0,5-2 0 15,6-3-3-15,6-5-2 0,0-3-2 16,8-4 4-16,11-5 0 0,5-8-4 16,5-5-2-16,4-7 2 0,5-3-3 15,-1 0 1-15,-2-8-10 0,-4-6-1 16,-6-1-4-16,-5 0 2 0,-3 0 3 15,-5 1 5-15,3 1 1 0,-5 5-1 16,-4 1 1-16,-1 2 3 0,-1 2 2 0,-2 1 0 16,2 0-1-16,0 2-4 0,2 0 1 15,0 0 3-15,1 8-2 0,1 0 1 16,4 0 1-16,5-2 0 0,6-1-1 15,-3-2 1-15,3-1 0 0,0-2 1 16,-5 0-2-16,3-4 1 0,-2-7 2 16,-1-3 0-16,-5-2-2 0,1-1 1 15,-6-2 3-15,-1-1 7 0,-5-3-3 16,-2 1 3-16,0-1-2 0,0 1-2 15,0 3-4-15,-9 0 1 0,3 3-4 16,2-3 0-16,0 2-1 0,4 4 1 0,0 4-9 16,0 8-6-16,0 1-18 0,0 3-14 15,6 13-4-15,-2 0-35 0,-2-2-129 16</inkml:trace>
  <inkml:trace contextRef="#ctx0" brushRef="#br0" timeOffset="19394.09">19671 3700 143 0,'4'6'243'15,"0"3"-225"-15,-4 6 5 0,0 2 21 16,0 7-15-16,0 2 8 0,-8 2-6 15,-1 2-13-15,3-2-6 0,0-4-9 0,6-3 3 16,0-6-4-16,0-3-1 16,0-5-1-16,6-4 3 0,5-3-1 15,3-1-1-15,3-14-2 0,3-6-4 16,5-1-9-16,-2-5 2 0,-3 2 5 0,-1 3 2 15,-2 2 5-15,-3 4-1 0,-2 2-1 16,-3 5 4-16,-5 4-3 0,0 3 5 16,-4 2 3-16,0 0 4 0,0 0-7 15,0 2-2-15,-2 12 2 0,-4 5 5 16,2 3-2-16,-1 0-4 0,3-1-1 15,2-1-4-15,0-4 3 0,9-5-2 0,1-3 3 16,2-3-4-16,5-5 3 16,2 0-2-16,5-5-6 0,3-9-3 15,4-6 0-15,-2-1-6 0,0 2 9 0,-4 0-9 16,-2 3 7-16,-9 5 7 0,-1 1 4 15,-9 6-4-15,-4 3 8 0,0 1 14 16,0 0 4-16,-9 3-11 0,-3 10-1 16,-5 3-3-16,5 6 4 0,-2 2-2 15,5 4-9-15,-1 3-2 0,10-1 1 16,0-2-1-16,12 0-1 0,13-4-12 0,4-2-12 15,10-2-32-15,7-7-39 0,1-6-112 16</inkml:trace>
  <inkml:trace contextRef="#ctx0" brushRef="#br0" timeOffset="20323.16">21519 3581 6 0,'2'5'275'0,"-2"4"-238"16,0 11-16-16,0 7 21 0,0 7-13 0,0 8-9 15,0 4 8-15,0 4 3 0,0 1-14 16,-4-3-9-16,0-3 4 0,-5-6-2 16,9-7-3-16,-6-8-6 0,6-4 1 15,-2-6-2-15,2-5 0 0,0-5-2 16,0-4-6-16,8 0-10 0,1-1-13 15,7-12-24-15,-1-8-43 0,-3-4-65 16</inkml:trace>
  <inkml:trace contextRef="#ctx0" brushRef="#br0" timeOffset="20562.16">21841 3316 130 0,'0'6'172'16,"0"8"-155"-16,-2 10 5 0,2 4 11 15,-4 6-9-15,0 5-2 0,0 4 16 0,0 3-19 16,4 2-5-16,0 2 2 15,0 1-2-15,8 1-1 0,0 1-2 0,0-2-1 16,3-1-7-16,-1-8 0 16,0-6-2-16,-1-6 2 0,-5-5-2 0,0-6-3 15,-2-5 0-15,-2-6-10 0,0-4-18 16,-6-1 10-16,-7-3-14 0,-1 0-21 15,-5 0-13-15,-3-10-15 0,-3-4-32 16</inkml:trace>
  <inkml:trace contextRef="#ctx0" brushRef="#br0" timeOffset="20714.18">21641 3889 13 0,'-4'-19'143'0,"1"2"-62"16,3 5-9-16,5 2-23 15,9 4-18-15,3 2-9 0,5-1-3 16,5 3-8-16,2 0-3 0,6 0-4 16,5-1-4-16,3 2 3 0,0 1 1 0,3 0-2 15,-1 0-4-15,-7 6-1 0,-1 4-12 16,-6-4-19-16,-4 3-20 0,-5-1-21 15,-5-2-19-15,-3-2-3 0,-1-1 19 16</inkml:trace>
  <inkml:trace contextRef="#ctx0" brushRef="#br0" timeOffset="22058.26">22257 3834 37 0,'16'-15'62'0,"-3"0"-17"15,-1 0-14-15,-6-1 3 0,2 2 6 16,-8-1-2-16,0 2-5 15,0 2-3-15,-6-1 1 0,0 2-10 16,-4 1-2-16,-1 3-2 0,1 2-2 0,-2 0 3 16,-1 4-2-16,-1 0 0 0,1 0 1 15,-1 11-7-15,-1 3 1 0,1 5-3 16,-3 3 5-16,3 4-2 0,0 4 0 15,-1 3 2-15,5 1-3 0,4-1-2 16,3-2-3-16,3-6-1 0,3-5 2 0,11-3-4 16,5-5-1-16,3-5 0 0,7-2 3 15,0-5 5-15,4 0-7 0,0-8 2 16,-4-6-2-16,-4-4-1 15,-4 1-1-15,-7-3 0 0,-5 1 0 0,-3 1-3 16,-6 1-2-16,0 6 4 0,-6 0-1 16,-7 8 0-16,-1 3-4 0,-3 0 3 15,3 6-1-15,-1 7 1 0,5 3-3 16,6 1 5-16,4-1-3 0,0 1-1 15,2-3-1-15,12-4-2 0,1-4-1 0,3-1 0 16,3-4 0-16,6-1 5 0,2 0 3 16,0-1 1-16,4-9 0 0,-4-3 0 15,0 0 1-15,-7-3 0 0,-1-1-2 16,-6 1 2-16,-5-1 3 0,0 0-3 15,-4 2 4-15,-1 1 1 0,-1 2-2 16,-2 2-1-16,-2 3-1 0,0 4 0 16,0 1 1-16,0 2-3 0,0 0-5 15,0 6 0-15,0 9 6 0,0 3-1 16,0 1-1-16,0 4 1 0,-6-3 3 0,-1 1-3 15,3-3-1-15,-2-4 1 0,0-3 3 16,2-4-3-16,4-6-2 0,-2 1 4 16,2-2 0-16,0 0-2 0,4-6-6 15,10-7 1-15,5-3-1 0,-1-1-3 16,5 0-10-16,0 1 3 0,2-2 3 15,6 2 5-15,0 1 3 0,4 4 5 16,-6 2 0-16,-2 3-3 0,-5-1 2 16,-3 0 1-16,-7 2 2 0,1 0-2 15,-9 1-1-15,0-1 3 0,-2-2 1 16,-2 1 1-16,0-2-1 0,-4 2 0 0,-2 1 1 15,-4 3 1-15,-5-1-3 0,5 3 0 16,-5 0 2-16,5 0-3 0,-5 2 1 16,5 8 1-16,0 2 0 0,4 1-2 15,-3 7-3-15,3 0 5 0,4 1 1 16,-2 3-2-16,4-2 0 0,0-1 1 15,2-1-2-15,8-5 1 0,3-3-4 16,-1-6 4-16,7-5 0 0,-3-1 2 16,3-2-1-16,4-14-1 0,-1-5 2 15,1-4 4-15,0-5-5 0,-5-2 0 0,1-3 1 16,-5-1-3-16,-1-2-1 0,1-2 1 15,-3-3-1-15,-3-5 2 0,2-4-3 16,1-6 2-16,-5-2 1 0,2-2-3 16,0 5-2-16,3 6 4 0,-5 16-1 15,0 11-2-15,-4 15 1 0,-2 8 1 0,0 1 0 16,0 7-9-16,0 15 7 15,-4 8 3-15,-2 8 0 0,-2 7 0 16,-1 6-2-16,-1 7 1 0,2 5 3 16,-1 1-3-16,5 0-2 0,4-4 3 0,0-6 1 15,6-3-2-15,7-8 0 0,1-7 1 16,3-8 4-16,-1-6-2 0,5-8-3 15,2-4-1-15,0-6 4 0,-1-4-1 16,3 0-2-16,-2-9 1 0,-2-5 0 16,-5 1-2-16,-1-2-2 0,-5-1 2 0,2-2 3 15,-3 0-3-15,-3 2 0 16,0 4 3-16,-4 4 0 0,-2 2-1 15,0 3 0-15,0 2 2 0,0 1-2 16,0 0 0-16,0 10-7 0,-2 7 5 0,-4 7 1 16,-3 1 0-16,7 1-2 0,-2 2 3 15,4-6 0-15,0-3-2 0,4-4-1 16,7-4 3-16,1-2 1 0,1-3-2 15,3-5-1-15,3-1 2 0,1 0 0 16,3-6-2-16,4-4-3 0,-4-1 1 0,2 2-5 16,-7-2 1-16,-5 3-4 0,-3 2 9 15,-6-1 3-15,0 5-1 16,-4-1-2-16,0 3 3 0,0 0 1 15,2 0-3-15,-2 0-4 0,2 2-4 0,-2 5 4 16,2 1 0-16,5-1 3 0,1-2-2 16,6-4 1-16,3-1 2 0,1 0-1 15,-3 0 3-15,-3-3 2 0,-1-7-2 16,-3-2 0-16,2-2 2 0,-2-4 1 15,-1-2 1-15,-1-2-1 0,-2-3 2 16,0 0 0-16,-2 1 0 0,0 2 1 0,-2 1-1 16,0 2 2-16,0 3-5 0,0 3-2 15,0 3-1-15,0 4-2 16,0 4 1-16,4 2-10 0,3 0-10 15,-1 0 0-15,6 11-3 0,1 1-20 0,1 0-15 16,7 0-25-16,-1-3 26 0,5-4-124 16</inkml:trace>
  <inkml:trace contextRef="#ctx0" brushRef="#br0" timeOffset="22794.3">24125 3727 36 0,'0'-7'14'0,"0"-2"138"0,0-1-72 16,-6 1-51-16,-2 1 34 0,-5 1-32 15,1 1-7-15,2 4 10 16,-7 1-13-16,3 1-4 0,-1 4-5 0,-1 11 1 15,-1 6 2-15,1 6 1 0,-1 3-4 16,-1 1 2-16,5 0-2 0,3-4-6 16,8 1-4-16,2-4 0 0,0-4 0 15,6 0-2-15,6-5-1 0,5-3 2 16,6-6 1-16,6-4-2 0,2-2-5 0,-3 0 3 15,3-3-6-15,-4-5-10 0,-6-3 3 16,-6 0 0-16,-5 1-9 0,-10 3-1 16,0 0 13-16,0 1 11 0,0 2 0 15,-2 1 0-15,-6 3 0 0,-1 0-1 16,1 2 1-16,-2 9 0 0,1 0 0 15,1 3 1-15,4-3 2 0,2 0-3 16,2-2-3-16,0 0 5 0,4-1 2 16,6-2-4-16,1 0 3 0,9-3 1 15,3-2-1-15,2-1-2 0,2 0 1 0,2-3 0 16,0-6 1-16,0-3-2 0,-3-4 0 15,-1-1 0-15,-6-1 2 0,-5 0-2 16,-7 0 0-16,-3 2 3 0,-4 0 0 16,0 0 2-16,0 4-4 0,0 2 5 15,-2 3-5-15,0 3 0 0,-1 0-3 16,3 3 2-16,0 1-1 0,0 0-3 15,3 0 1-15,3 0 3 0,0 9-2 16,0 1-2-16,-4 1 1 0,-2 2 1 16,0 1 1-16,0 3-1 0,-6 2-1 0,0-2 3 15,-2 0 0-15,3-4-1 0,-1-2 0 16,2-5 2-16,4-2-1 0,0-2 0 15,0-2-2-15,0 0 2 0,4 0 1 16,7 0-2-16,3 0 0 0,3-6 0 16,-1 1-2-16,1-4 0 0,-1 2 0 15,7-1-1-15,-2-2-3 0,5-2-3 16,1 0 5-16,2-1 2 0,-2-3-9 15,-6-1 8-15,-1 0 2 0,-7-1 4 16,-3 0 2-16,-4 0 3 0,-6 3 1 16,0 3 9-16,-10 2 7 0,-6 5-1 0,-5 2-4 15,-2 3 2-15,-2 0 1 0,-2 6-3 16,1 8 1-16,1 4 0 0,2 3 2 15,4 6-3-15,11 0-6 0,6 2-8 16,2 1-6-16,8-1 2 0,11-1-2 16,14-1 2-16,13-4-4 0,13-3-22 0,14-8-13 15,18-5-32-15,6-7-30 16,6-2-185-16</inkml:trace>
  <inkml:trace contextRef="#ctx0" brushRef="#br0" timeOffset="23639.35">25874 3675 4 0,'4'-3'19'0,"0"-3"115"16,-2 2-103-16,-2-1 5 0,3-1 22 16,-3 2-10-16,0-1-9 0,0 2-6 15,0 0-8-15,0 3-8 0,0-1 3 16,0 0-7-16,0 1-7 0,0 0-3 15,0 0-1-15,0 0 5 0,0 11 0 0,0 4 5 16,0 2-6-16,-3 7 6 0,1 3 2 16,-2 4-1-16,0 3-1 0,-2 2 0 15,-2-1 2-15,4-2-6 16,-3-4-3-16,1-5 1 0,2-7-3 0,4-7-2 15,0-4 1-15,0-6-1 0,0 0-3 16,4 0 2-16,9 0 3 0,3-17 1 16,5-6-2-16,4-6-3 0,-1-3 0 15,3-2 2-15,-2-2 0 0,2 0-3 16,-2 0 2-16,2 2 0 0,-3 2 0 0,-3 6-1 15,-2 4 1-15,-7 7 0 0,-4 6 0 16,-4 6 0-16,-1 3-3 0,-1 0 3 16,-2 2-1-16,0 12 1 0,0 6 2 15,-2 5 1-15,-5 2 0 0,-3 2-1 16,4-3-1-16,-2 0-1 0,5-3 3 15,3-4-3-15,0-4 0 0,0-4 2 16,3-3-2-16,7-4-1 0,6-4 1 16,7-1 3-16,4-14 0 0,0-1-4 15,2-4 1-15,-2-3 0 0,0 2-2 0,-5-3-1 16,-1 2 1-16,-2 1 3 0,-3 1 0 15,-6 5-3-15,-1 5 1 0,-5 6 3 16,-2 3-1-16,-2 1 0 0,0 0 1 16,0 2 1-16,-8 10-2 0,-5 4 0 15,3 5 1-15,-5 3 3 0,7 1-1 16,-4 4-4-16,4-1 1 0,1 1 1 15,5-3-2-15,2-5 1 0,0-3-2 16,2-6-10-16,9-1-13 0,7-6-11 16,7-2-6-16,4-3 12 0,4 0-69 0,0-10-43 15,-2-9-82-15</inkml:trace>
  <inkml:trace contextRef="#ctx0" brushRef="#br0" timeOffset="25034.43">26703 3638 78 0,'0'-12'29'0,"-2"1"152"0,-8 4-146 15,-1 1 22-15,1 3-13 16,-2 3-13-16,3 0 1 0,-1 0-13 15,-2 15-4-15,1 7-4 0,1 5-4 16,4 6-1-16,-3 2 0 0,7 2 1 0,2 1-4 16,0-1-1-16,0-1 0 0,15 0 0 15,-1-7-2-15,3-5 1 0,6-9 1 16,-5-6 3-16,3-7-4 0,0-2 0 15,-7 0 3-15,-2-11-2 0,-1-4-2 16,-5-6 3-16,0-2 1 0,-4-3-4 16,2 1 0-16,-2 1 2 0,0 0 0 0,3 3 0 15,1 0-3-15,0 2 0 16,4 1-3-16,7 5-4 0,-3 3-9 15,7 6-8-15,-2 4 3 0,3 0-5 16,-1 4-11-16,4 5 4 0,4 2 26 0,0-2-21 16,0-2-9-16,-5-1 10 0,1-2 21 15,-2-2 3-15,-9-2 2 0,-1 0 3 16,-11 0 2-16,0-5-3 0,-2-4 5 15,-2 0 8-15,-6 0 3 0,-3 0 0 16,1 3-4-16,-4-1 0 0,1 3 4 0,1 1 5 16,1 2-1-16,1 1-3 0,2 0-3 15,-3 2-3-15,-3 11-6 16,6 6 1-16,-7 1-2 0,5 5 4 15,0 2-2-15,1-1 0 0,3 1-1 0,4-1 1 16,2-4-4-16,0-2 1 0,8-3-2 16,5-5 1-16,3-4 0 0,7-4 2 15,4-4 11-15,2 0-11 0,4-11-4 16,2-6 2-16,-2-6 0 0,0-2 0 15,-6-6-2-15,-2-2 1 0,-2-2 1 0,-7-4 0 16,1 0-2-16,-5-4 0 0,3-5 1 16,-1-4-1-16,0-3-2 0,3 1-2 15,-3 3 3-15,1 6 2 16,-7 9-3-16,0 13 2 0,-3 8 2 0,-5 7 1 15,0 5-1-15,0 1 5 0,0 2-4 16,-7 3-3-16,-3 15-2 0,-4 3 3 16,3 5 3-16,-1 3-3 0,4 2-2 15,-1 4 1-15,-1 1 1 0,0 3 0 16,-1-3-1-16,5 1 0 0,0-2 1 0,6-1 1 15,0-3 7-15,2-3-6 0,8-4 3 16,1-5-3-16,5-3 0 0,-5-1 1 16,3-6 1-16,-4-1-5 0,3-2 1 15,-5-4 0-15,0-2 3 0,1 0-3 16,-3 0 1-16,2-5 0 0,2-4 1 15,-1-2-3-15,5 1 1 0,-6-3-1 16,3 0 2-16,1-1-1 0,-2-1-2 16,1 1 1-16,1 2 1 0,-1-1 1 15,-7 2-3-15,4 1 1 0,-8 3 3 0,0 2 0 16,0 2-1-16,0 1 10 0,-12 2-5 15,-3 0 0-15,5 0 0 0,-5 8-2 16,3 6 2-16,-3 5-3 0,3 5-1 16,2 3 1-16,-1 0 0 0,9 0-1 15,2-1-4-15,0-1 0 0,11-4 2 16,13-2 0-16,3-5-1 0,8-5 0 15,7-9 0-15,1 0 1 0,1-8-3 16,-5-7-7-16,-2 1-4 0,-12-5-1 16,-7 2-5-16,-5 0 5 0,-5 0 7 15,-2 5 6-15,-6 0-3 0,0 4 3 0,0 3 2 16,-4 1 0-16,-4 4-3 0,0 0 1 15,1 0 1-15,1 6 0 0,4 3-5 16,2-1 5-16,0 3 0 0,0-1-2 16,0-1-4-16,0-2-2 0,0-2 4 15,4-1 2-15,5-3-1 0,-1-1 2 16,2 0 3-16,3-5 0 0,3-7-2 15,1-6-1-15,5-5 3 0,1-2 0 16,6-4-3-16,2-3 1 0,2-3 2 16,2-1-1-16,0-4-2 0,1-4 1 0,-3-2 2 15,-2-1-1-15,-2-2-2 0,-5 1 0 16,-3 3 3-16,-4 6-2 0,-9 13 0 15,-6 8 1-15,-2 12 2 0,-2 6 9 16,-8 0-7-16,-7 7-2 0,-2 13 0 16,-1 8 1-16,-3 4-1 0,-2 5 2 0,2 5-3 15,3 1 1-15,1 5-2 16,5 1-1-16,7 3 2 0,7-2 0 15,3-1 3-15,23-5 2 0,10-5-2 16,7-6 2-16,11-10-2 0,6-8 3 0,8-9 1 16,8-6-6-16,3-2-4 0,-3-13 1 15,-3-4 2-15,-7-5-1 0,-12 0-3 16,-13-5-4-16,-14 1-2 0,-15-3 0 15,-12 1-2-15,0-2 9 0,-18 1-1 16,-13 4-1-16,-2 5-4 0,-15 6-3 0,-4 8 8 16,5 8-3-16,-1 0 2 0,13 10 10 15,6 11 1-15,2 0 1 16,9 8-1-16,3 3-4 0,13 1-1 15,2 5-3-15,21-2-2 0,18 0 2 0,17 0 1 16,18-5 0-16,19-4-7 0,21-4-18 16,16-4-23-16,9-4-43 0,-3-9-107 15</inkml:trace>
  <inkml:trace contextRef="#ctx0" brushRef="#br0" timeOffset="26138.49">22139 4765 76 0,'0'0'7'16,"0"0"121"-16,0 0-49 0,0-4-33 15,0 4-4-15,0 0 2 0,0 0-6 16,0 0-11-16,0 0-5 31,0 0-3-31,0 6-6 0,-8 9 2 0,-5 3 0 0,3 2-4 0,0 2-3 0,-1 1 0 16,1-4 2-16,2 1-3 0,-1-4-5 15,3-3-1-15,6-1 2 0,-2-1-1 0,2-1-3 16,0-4-2-16,2-2-10 0,6-4-15 16,5 0-11-16,3 0-7 0,3-10-32 15,4-6-55-15,-3-7-62 0</inkml:trace>
  <inkml:trace contextRef="#ctx0" brushRef="#br0" timeOffset="26402.51">22453 4609 74 0,'6'-2'111'0,"-4"2"17"0,-2 0-93 16,2 5-18-16,-2 9 20 0,0 3-12 0,-6 5-5 15,-4 2-2-15,4 1-6 0,-1-4-7 16,5 0-3-16,2-5-1 0,0-3 0 16,5-1 0-16,7-4-2 0,0-2 0 15,7-3 3-15,4-2-2 0,-1-1-7 16,3 0 4-16,0 0 4 0,-4-5-7 0,-3 4 0 15,-1 1 7-15,-7 0 0 0,-4 0-2 16,3 1-1-16,-9 8 1 0,2 2 3 16,0 2-1-16,-2 1-1 0,0 2 0 15,4-1 0-15,2 0 0 0,4-2 1 16,5 0-3-16,4-4-16 0,1 0-28 15,3-2-59-15,-2-5-57 0</inkml:trace>
  <inkml:trace contextRef="#ctx0" brushRef="#br0" timeOffset="27863.59">23635 4511 48 0,'3'-6'0'0,"-1"0"158"0,-2 1-92 16,0 2-14-16,0 2-11 0,0 0 4 15,0 1-14-15,0 0-7 0,0 0-9 0,0 15-10 16,0 8 9-16,-2 11 4 16,-1 4-2-16,1 5-2 0,-2 3 0 15,4 0-3-15,-4 0-3 0,0-2 1 16,-2 2-4-16,0-5-2 0,-1-4-1 0,5-8 2 15,2-7-2-15,0-8-3 0,0-6 2 16,0-4-2-16,0-4-5 0,0 0-7 16,0 0 0-16,0-9-1 0,4-7-12 15,3-5 1-15,-7-3-1 0,4-2 2 16,-2 2 3-16,0-4 6 0,0 2 5 0,6 1 7 15,1 2-1-15,-1 5 2 16,0 4 1-16,2 4 1 0,-1 7 0 0,3 3-3 16,0 0 4-16,5 9 3 0,0 2 0 15,1 2-3-15,3 0-1 0,2 1 2 16,3-3-2-16,1-4-1 0,-2-2 1 15,0-5-1-15,-2 0-8 0,-3 0-9 16,-3-7-5-16,-1-5-4 0,-1-3 1 16,-3-4 6-16,-6-4 17 0,1-4 0 15,-3-4 7-15,-2-1-1 0,0-1 4 0,-2-1 6 16,2 1 0-16,0 0 3 15,-2 4 0-15,0 8 5 0,0 6-1 0,0 7-4 16,0 4 5-16,0 4-4 0,0 1-14 16,0 18-3-16,0 9 8 0,0 9 2 15,0 7-7-15,0 2-1 0,0 4 0 16,0-2 2-16,0-2 1 0,-2-6-1 15,0-7-2-15,2-6 1 0,0-10-2 16,0-4-2-16,0-8 1 0,8-5 3 16,5 0-5-16,3-2 1 0,7-8 1 0,8-5 0 15,8-1-2-15,3-4 0 0,5-1 1 16,-1 0-2-16,-5 0 0 0,-2 0 2 15,-8 0 0-15,-4 0 2 16,-8 1-1-16,-11 6-1 0,-6 2 2 16,-2 3 0-16,-14 1 1 0,-3 2-2 0,-10 6 3 15,-4 0 3-15,-2 5 7 0,-4 9 0 16,4 5 4-16,4 2 9 0,10 1-6 15,7 2-5-15,8-1-9 0,4 2 0 16,0-1-5-16,14 4 0 0,7-3 1 16,12-3 2-16,8-5-4 0,11-4-5 0,14-4-14 15,8-2-14-15,5-7-37 0,-3 0-72 16</inkml:trace>
  <inkml:trace contextRef="#ctx0" brushRef="#br0" timeOffset="28327.62">25496 4370 396 0,'0'0'38'0,"-8"9"-27"0,1 14 6 16,-3 5 1-16,-2 6 8 0,-3 2 0 15,3 6-6-15,1 2 0 0,1 2-5 16,4 2-5-16,0-2-3 0,2-6-2 0,-1-5 2 16,1-7 1-16,2-9 0 15,0-5-5-15,0-5 3 0,0-6 2 16,0-1-3-16,-2-2 1 0,-2 0 1 15,2-12-2-15,-1-6-4 0,5-4-1 0,-2-4 1 16,2-6-2-16,0-2 0 0,2-4 3 16,11-2-2-16,5-4-2 0,3-3 3 15,6-1-3-15,4 3-2 0,2 5-8 16,2 9 1-16,0 9 1 0,-2 9 3 15,0 9 2-15,1 3-8 0,5 1 2 0,-4 0 11 16,0 10 0-16,-10 3-2 0,-11 4 0 16,-10 2 2-16,-4 4 0 0,-4 0 1 15,-12 2-1-15,-7 0 1 16,-2 0 6-16,-2-1 1 0,-4-2 0 0,0-1 0 15,0-4 0-15,4-1-2 0,9-3-3 16,3-4-1-16,11 0-1 0,4-4-3 16,0 0-11-16,2 0-8 0,13-3-9 15,8-2-25-15,1-1-37 0,5-15-128 16</inkml:trace>
  <inkml:trace contextRef="#ctx0" brushRef="#br0" timeOffset="28540.62">26097 4394 292 0,'-6'1'131'0,"-4"4"-107"16,2 8 12-16,-7 4-13 0,3 6 5 16,-3 2 2-16,3 1-16 0,-1 3 2 15,3-1-8-15,6 3-5 0,-2-3-3 16,6 0 3-16,0-1-1 0,0-5-3 0,0-1-7 15,6-4-3-15,8 0-4 0,5-6-23 16,10-2 8-16,0-5-17 0,4-4-42 16,0-2-144-16</inkml:trace>
  <inkml:trace contextRef="#ctx0" brushRef="#br0" timeOffset="28787.64">26796 4479 50 0,'0'-14'218'0,"-4"0"-172"16,-15 4 0-16,-1 1-4 0,-9 4-20 15,-4 2 9-15,4 3 3 16,-2 0 3-16,2 5-5 0,4 11-9 16,-4 6 1-16,2 8-2 0,0 3-1 0,0 6-6 15,5 3 1-15,5 2-2 0,11 4-8 16,6-1-6-16,4 2 4 0,21 1-2 15,14-2-2-15,15-2 0 0,14-9 2 16,15-7-1-16,8-8-10 0,10-6-9 16,4-5-5-16,7-4-14 0,0-3-19 0,-9-4-29 15,-8-2-120-15</inkml:trace>
  <inkml:trace contextRef="#ctx0" brushRef="#br0" timeOffset="44094.52">16045 2533 50 0,'0'0'13'0,"0"0"1"0,0 0 6 15,0 0-10-15,0 0-1 0,0 1 7 16,0-1 7-16,0 1-8 0,0-1-4 16,0 0-4-16,0 0 1 0,0 0 1 0,0 0 4 15,0 0-5-15,0 0-2 16,0 0-2-16,0 0-2 0,0 0 0 15,0 0-1-15,0 0-2 0,0 0-2 16,0 0 2-16,0 0 1 0,0 0-1 0,0 0 0 16,0 0 4-16,0 0 0 0,2 0 1 15,-2 0-1-15,2 0 5 0,0-1 1 16,-2 1 0-16,0 0-3 0,0 0-3 15,0 0 1-15,0 0-3 0,0 0 5 16,0 0 5-16,0 0 3 0,0 0-6 0,0 0 4 16,0 0 5-16,0 0-8 15,0 0 0-15,0 0-4 0,0 0 4 16,0 0-5-16,0 0-1 0,-2 0-3 15,2 0 2-15,-2 3 4 0,-2 5-2 16,2 1-1-16,0-1 3 0,-2 3 0 0,2 0-3 16,-3 3 0-16,1-2-1 0,2 1 1 15,-2 1-1-15,0 0-2 0,4 0 3 16,-4-1-1-16,0 0-1 0,2-1-1 15,0 1 1-15,-3-2-1 0,3 1 0 0,2-1 0 16,-4 2 0-16,2 1 2 0,0 3-2 16,-2-3 9-16,2-3 9 0,0 1-14 15,2-4-2-15,-2 1-2 16,2 0 3-16,0 0-1 0,0-3-2 15,0 0 0-15,0 1 0 0,0-2 2 0,-2-1-1 16,0 2-1-16,0-1 1 0,2 2 0 16,-2-4-2-16,2 1 0 0,0 0 1 15,0 0 1-15,0 0-3 0,0 1 1 16,0-1 1-16,0-2 0 0,0 3-2 15,0-2 2-15,0-1 0 0,0 2 1 0,0-1-2 16,0 0-1-16,0 0 2 0,2-1 0 16,-2 1-2-16,0-2-1 0,0-1 0 15,0 0 1-15,2 0 1 16,-2 0-3-16,2 0-1 0,2 0-5 0,-2 0-1 15,0 0-8-15,2-4-11 0,-2 1-25 16,-2-7-43-16,0-1-92 0</inkml:trace>
  <inkml:trace contextRef="#ctx0" brushRef="#br0" timeOffset="142107.12">3659 7320 90 0,'2'-5'68'0,"-2"1"-33"16,4 2 36-16,0-4-32 15,-4 3-9-15,2-1 11 0,2-1-13 0,-2 3-7 16,0 0 0-16,1-2 3 0,1-1-5 16,-4 1-5-16,6 1 3 0,-2-1 4 15,-2 1-5-15,0 0 0 0,0 0-2 16,0-1-2-16,-2 1-3 0,0 1-1 15,0 0-1-15,0 0-1 0,0 0-2 0,-8 0-1 16,-2 2-2-16,-3 0 3 0,-7 0-4 16,-1 8-1-16,-4 3-1 0,-2 2 4 15,-2 2-2-15,0 0-1 0,5 3 1 16,-3 1 1-16,4 1 0 0,-2 1-2 15,7 0 0-15,3-2 3 0,7-1-3 16,4-1-3-16,4 1 3 0,0 2 1 16,6-1-1-16,4 3-1 0,11-3 0 15,2 0 4-15,1 0-2 0,5-2-1 16,2 2 1-16,0-3 2 0,0 0-1 0,0-2-2 15,-4 1 0-15,-2 0 2 0,-6-2-1 16,-1 2-1-16,-9-4-1 0,-1-1 2 16,-8 1 0-16,0 0-1 0,0-1-1 15,-11 1 4-15,-1-2-2 0,-2 0 0 16,-1-1 1-16,-3-1 0 0,-1 0 1 15,-4 0-2-15,0 0 1 0,3-1 0 16,-7-1 0-16,2 0-2 0,0-1 1 16,5 1 1-16,3-3-1 0,5 1 1 15,5-3-2-15,3 0 1 0,2 0 0 0,2 0-20 16,0 0-36-16,11 0-6 0,3 0-33 15,5-1-102-15</inkml:trace>
  <inkml:trace contextRef="#ctx0" brushRef="#br0" timeOffset="142510.15">4155 7612 9 0,'-6'-3'116'0,"-5"-2"33"0,-1 2-100 15,-5-1 12-15,5 2-25 0,0 2-1 16,-1 0 0-16,3 0-7 0,-3 0-10 16,3 6-1-16,2 5-3 0,0 5-7 15,1 2-4-15,5 3-2 0,2 4 2 0,0 0-2 16,0 1-1-16,11-1-1 15,7-5 2-15,5 0 0 0,4-6-2 16,6 0-3-16,4-4-1 0,7-5 2 16,-1-5 3-16,-2 0 1 0,1-5-1 0,-5-8 1 15,-2-2-1-15,-6-3 0 0,-6 0-1 16,-11 0 5-16,-8 1-2 0,-4 2 7 15,0-2 4-15,-8 2 1 0,-6-1-4 16,-7-1 0-16,-4 0-4 0,0 0-1 16,-2 1-5-16,0 2 1 0,3 7 1 0,5 3-1 15,7 4-2-15,1 0 0 0,5 7-2 16,2 8-4-16,2 2-7 15,2 2-12-15,2-1-9 0,10 0-21 16,-1-3-41-16,-1-3-84 0</inkml:trace>
  <inkml:trace contextRef="#ctx0" brushRef="#br0" timeOffset="143206.19">4692 7592 33 0,'0'-2'215'15,"0"-2"-156"-15,0 3 3 0,-2 1 3 0,-4 0-31 16,2 3-7-16,0 10-4 0,0 1 0 16,0 2-2-16,-5 2-6 0,3 1-2 15,0 0 0-15,0-2 7 0,-1 3-9 16,7-5-4-16,0-2 5 0,0-3 2 15,7-2-12-15,1-5 1 0,-2-2-3 0,7-1 2 16,1 0 1-16,5-6-1 0,-1-6 0 16,7-4 0-16,0-2-3 0,-2 0 0 15,-1-1 3-15,-1 2-3 0,0 2-1 16,-3 0 1-16,-1 4 1 0,-3 1 0 15,-3 5-2-15,-5 1 2 0,-4 4 1 16,0 0-1-16,-2 0-2 0,2 7 1 16,0 4 2-16,2 1 0 0,-4 0-2 15,0 1 1-15,2-2 2 0,-2 1-2 16,0-1-1-16,0-4 1 0,0 2 1 0,0-5-1 15,0-1-5-15,0-2-1 0,0-1-6 16,6 0 1-16,-3 0-1 0,3-1 0 16,2-6-2-16,0-1 2 0,1-2-2 15,1-1 6-15,2-1-1 0,-1 0 4 16,-1 2-7-16,-6 1 10 0,0 2-3 15,-2 1 4-15,5 0-5 0,-3 5 2 16,2 0-2-16,0 1 5 0,0 0-2 16,3 1 5-16,1 7-4 0,-2 1 3 15,5-1-1-15,-1 1 1 0,2 0 1 16,3 0 1-16,-1-2 0 0,5 0 0 0,0-5 3 15,2-1 3-15,5-1-9 0,1 0 11 16,2-5 4-16,3-7-10 16,-6-3 3-16,-3-2 2 0,-6 1-8 0,-7-3 2 15,-3 0-3-15,-7 1 2 0,-2 0 1 16,0 3-2-16,-13 5 0 0,-1 6 0 15,-7 4 6-15,0 0 1 0,-1 6 3 16,-1 9-1-16,4 5 2 0,3 6 0 16,3 2-1-16,5 5-6 0,4-1 0 15,4 3-4-15,0 3-1 0,14-3 0 0,17-3 0 16,17-2-2-16,24-7-4 0,15-9-16 15,17-9-35-15,7-5-51 0,7-14-215 16</inkml:trace>
  <inkml:trace contextRef="#ctx0" brushRef="#br0" timeOffset="143895.23">7012 7584 19 0,'0'-5'184'16,"0"-1"-108"-16,-4 2-10 0,-7 2 2 16,-3 1-22-16,-5 1-6 0,1 1 6 15,-3 12-18-15,-4 5-3 0,0 4-2 16,3 2 3-16,-3 2-12 0,6 0-1 15,0 0-1-15,5 0 0 0,4-2-8 0,3-2-2 16,7-1 1-16,0-4-2 0,11 1-2 16,3-4 1-16,5 0-2 0,4-4-10 15,1-4-16-15,7-6-14 16,0 0-12-16,7 0-24 0,-3-5-33 0,-4-4-71 15</inkml:trace>
  <inkml:trace contextRef="#ctx0" brushRef="#br0" timeOffset="144218.24">7210 7741 21 0,'0'-8'135'16,"0"-2"-9"-16,-6 1-78 0,-6 3 19 0,-3 2-18 15,1 3-14-15,-5 1 1 0,2 0-10 16,1 1-5-16,3 10-1 0,1 2-4 16,6 4-7-16,2-1-6 0,4 4 1 15,0-2-2-15,14 1-3 0,5 0 2 16,4-4 1-16,1 1-1 0,9-4-2 15,7-1-3-15,1-5 1 0,7-4 4 16,-1-2-3-16,-3 0 0 0,-7-10 0 16,-2-4 2-16,-6-2-3 0,-6 0 4 15,-5 0 1-15,-10-2-1 0,-3 3-2 0,-5-2 3 16,-7 1 2-16,-7 2-2 0,-5-1 2 15,-3 0-2-15,-5 2 4 0,-2 4-4 16,-2 2-2-16,-2 4 2 0,4 3-1 16,2 0-1-16,6 7-1 0,11 5 1 15,4 3-1-15,2 1-1 0,4 0 0 16,0 1-10-16,10-3-15 0,4 1-22 15,3-2-17-15,-3-2-50 0,-1-4-125 16</inkml:trace>
  <inkml:trace contextRef="#ctx0" brushRef="#br0" timeOffset="144767.28">7754 7657 37 0,'2'0'288'0,"-2"0"-229"0,0 3 7 16,0 2-23-16,-4 6 0 0,-2 1-8 16,-1 2-8-16,1-1-4 0,2 1-1 0,-2 2-8 15,6-5-1-15,0 0-2 0,0-3-6 16,0-4-5-16,8-2 4 0,4-2-1 15,5 0 1-15,4-5-3 0,1-6-1 16,5-3 2-16,2-2-1 0,-2-2-2 16,2 3 2-16,-6 1-2 0,-5 1-1 0,-3 5-3 15,-7 1 3-15,0 3 1 16,-4 3-2-16,1 1 1 0,-3 0 1 15,-2 0 0-15,0 0-1 0,0 3 1 16,0 7 2-16,0-1 2 0,-7 2-2 0,3 0-1 16,0 1 1-16,2-1-1 0,2 0 0 15,0-3-1-15,6 0 5 0,5-2 0 16,-1-5-4-16,7-1 0 0,5 0 0 15,11-1 0-15,5-10 0 0,3-4-7 16,-2 1 1-16,-8 0-2 0,-2 2-12 0,-4 0 8 16,-11 3-1-16,-5 5 1 15,-5 2 5-15,-4 2 4 0,0 0 4 16,0 0 2-16,-4 0-3 0,-5 3 0 15,-1 6 7-15,0 1 5 0,-1 3-3 0,3-1-1 16,0 1-4-16,0 1 2 0,1-3-4 16,3 1-2-16,4-1 0 0,2-2 0 15,9-3 0-15,7 0-3 0,1-4-11 16,8-2-8-16,4 0-24 0,-2-3-19 15,4-7-34-15,-6-1-62 0,0-1-62 0</inkml:trace>
  <inkml:trace contextRef="#ctx0" brushRef="#br0" timeOffset="145164.29">8564 7761 33 0,'0'23'17'0,"0"1"146"15,0 4-63-15,0 2-52 0,4 3-29 16,0 2 15-16,-2 2-10 0,3 0-4 16,-1 1 1-16,0 1-1 0,-4 0 0 15,0 2 5-15,0-2 1 0,0 0-2 16,-2-9-7-16,-4-1-3 0,-5-7 0 15,3-8 0-15,-2-2-3 0,-1-8-3 0,3-2 1 16,-4-2-4-16,-1 0 0 16,3-9-2-16,2-9 1 0,-1-3-5 15,1-4 3-15,2-1-3 0,0-3 1 16,4-2-1-16,2-3 1 0,0-3 1 0,0-8-2 15,10-10-2-15,4-7-10 0,7-5-5 16,8 2-8-16,0 6-5 0,6 13 3 16,-2 9-6-16,4 10-2 0,1 6 4 15,-1 6 3-15,2 0 19 0,-4 6 4 16,-4 5 4-16,-12 4 0 0,-11 2 4 0,-6 11-4 15,-2 4 4-15,-6 3 5 0,-9-1 3 16,-1 4 11-16,-5-2-6 16,3 1 9-16,-1-1 0 0,3-1-7 15,3-1-3-15,3-2-7 0,4-2-5 0,1-3-1 16,5-2-2-16,0-4 3 0,5 0-15 15,1-3-15-15,8-3-27 0,1 0-58 16,1-11-177-16</inkml:trace>
  <inkml:trace contextRef="#ctx0" brushRef="#br0" timeOffset="145335.31">9071 7639 434 0,'-17'12'25'15,"0"5"21"-15,-3 4 12 0,-3 3-13 16,2-1-12-16,9-1-14 0,4 0-14 15,8 1-3-15,0 0-1 0,0 1-2 16,14-3-5-16,1 1-27 0,5-1-38 16,7-5-41-16,4-7-188 0</inkml:trace>
  <inkml:trace contextRef="#ctx0" brushRef="#br0" timeOffset="146816.38">9269 7766 33 0,'2'0'30'0,"0"-1"-17"15,4 0-5-15,-6 0 51 0,0-1 24 16,2 1-60-16,0-2 9 0,3-1 1 16,-5-1-1-16,4 0-3 0,0-4 6 15,0-1-4-15,2-1-1 0,5-4-5 16,-1-1-5-16,4-2-3 0,1-5-7 15,1-2-2-15,1-7 5 0,1-3-6 16,-1-6-3-16,2-1-3 0,-3-5 0 0,-3 1 1 16,-3-1-2-16,0 2-1 0,-4 4 2 15,3 7 0-15,-9 10-2 0,0 8 0 16,0 6 4-16,-2 4 0 0,-5 3 0 15,3 3 2-15,-4 0-1 0,0 6-4 16,-1 7 0-16,-1 4 2 0,-2 6-4 0,1 3 3 16,-1 6-1-16,-2 5-1 15,1 4 3-15,-1 0 0 0,3 4-2 16,1 0-1-16,2 0 2 0,2-3 1 15,1-3-2-15,3-2 0 0,2-6 1 0,0-2 1 16,0-3-1-16,2-1-1 0,5-1 1 16,3-2 1-16,0-4-3 0,5 0 1 15,-1-3 1-15,3-4 0 0,1 0-1 16,1-2-1-16,2-4 2 0,-1 0-2 15,3-3 1-15,0-2 1 0,-1 0-2 0,3-3 3 16,-4-6-3-16,4-4 1 16,2-3 1-16,2-1 1 0,0-3-3 15,-5 0 0-15,-1-1 3 0,-6 0-1 16,-5 0-1-16,-10-2 0 0,0 4 1 0,-2 0 0 15,-2 4-1-15,-8 2-1 0,-7 5 2 16,1 7-1-16,-3 1-1 0,3 3-1 16,-5 11 2-16,6 5 0 0,-3 4-2 15,-1 5 1-15,5 4 1 0,-3 1 2 16,9-1-3-16,8-2 0 0,0-1 1 0,8-1 0 15,17-4-1-15,10-5 5 0,6-6-3 16,5-6 1-16,-3-4-2 16,1-3 0-16,1 0 0 0,-3-2 1 15,-1-9-1-15,-6-1-1 0,-2-4 2 0,-6-1 0 16,-10-1-1-16,-1 2 0 0,-8 1 1 15,-8 1 2-15,2 1-3 0,-2 2-1 16,0 2 3-16,-2 2-3 0,-6 1 1 16,6 3-1-16,-2 0 2 0,2 1 0 15,2 1-1-15,-2 0-1 0,0 1 2 0,2-1 0 16,-2 1-1-16,0-1-1 0,2 1 3 15,0 0 0-15,0 0-2 0,0 0-2 16,0 0 2-16,0-1 2 16,0 1-4-16,0 0 1 0,-3-1 2 15,3 1 1-15,-2 0-2 0,2 0-2 0,0 0 2 16,-2 0 0-16,2 0-2 0,0 0 0 15,0 0 4-15,0 0-3 0,0 0-3 16,0 0 0-16,0 0 2 0,0 0 0 16,0 0 1-16,0 0-3 0,0 0 4 15,0 0 1-15,0 0-3 0,0 0 1 0,0 0 2 16,0 0 1-16,0 0-1 0,0 0 0 15,0 0 0-15,0 0 0 0,0 0-1 16,0 0-2-16,0 0 2 16,0 0 0-16,0 0-1 0,0 0-1 0,0 0 3 15,0 0-1-15,0 0-1 0,0 0 0 16,0 0 1-16,-2 0 0 0,2 0-1 15,0 1 1-15,0 5 1 0,0-2-1 16,0 1 0-16,0 0-1 0,0-2 2 16,0 2-1-16,0-1 0 0,0 1-1 0,0 3 2 15,0 1-1-15,2 2 0 0,2-1-1 16,1 0 1-16,1-2 1 0,2 0-2 15,-2-2 1-15,5-1-1 0,-3-3 0 16,0-2-6-16,-2 0-2 0,3 0 8 16,1-5-6-16,-2-5 1 0,5-3 0 15,-3-2-4-15,4 0 2 0,-1-4 5 16,1 0 1-16,-5-1 2 0,3-2 0 15,-2 2-1-15,-3 3 0 0,-1 3 2 16,0 4 2-16,-6 3-3 0,0 3 5 0,0 3 4 16,2 1-2-16,-2 0 0 0,0 0-7 15,0 0-1-15,0 8 1 0,4 2 0 16,0 3-1-16,9-1 2 0,5-3 0 15,7-1-1-15,4 0-2 0,0-2 3 16,0 1-1-16,0-1-1 0,2 2 0 16,-4-2 2-16,-2 1 0 0,-5 0-2 15,-1 0 1-15,-3 2 1 0,-1 1 0 16,-5 1-1-16,-8 0 0 0,-2 1 0 15,0 0 3-15,-2 0-1 0,-8 0 3 0,-3-2 2 16,-3-1 2-16,-1 1-4 0,1-1 1 16,-5-1 3-16,3-2-4 0,-1 2 0 15,0-1-2-15,5-1 1 0,-1 3-3 16,1-3-1-16,1 3-1 0,-1 0 2 15,2 2-2-15,-1-1-13 0,3 1-11 0,6 3-19 16,4-2-28-16,0 0-66 16,0-4-181-16</inkml:trace>
  <inkml:trace contextRef="#ctx0" brushRef="#br0" timeOffset="147394.43">11619 7757 110 0,'-4'0'210'0,"4"-1"-156"16,0-4 20-16,4 1-33 0,13 2-2 15,3-2 2-15,12 2-11 0,3 1-6 16,4 1-7-16,4 0-10 0,1 0-2 16,-3 0-2-16,-2 7-2 0,3 1-8 0,-5 0-21 15,-2 3-42-15,-4-2-19 0,-6-4-232 16</inkml:trace>
  <inkml:trace contextRef="#ctx0" brushRef="#br0" timeOffset="147835.44">13184 7536 36 0,'2'-10'153'0,"-2"0"-111"16,0 1 15-16,-8 3-4 0,-9 1-15 15,-3 4-5-15,-5 1-7 0,0 0-2 16,0 3-2-16,0 7 0 0,3 2-2 15,-1 0-2-15,0 2-1 0,9 0-1 16,3 0-4-16,7 3-7 0,4-1-3 0,0 3-2 16,15-2 0-16,3-2 1 0,9 1 0 15,2-3-5-15,4-1-7 0,2 2-2 16,-4 0-2-16,0-1 6 0,-6-1 7 15,-4-2 2-15,-7 0 1 0,-7-2-2 16,-5-1 3-16,-2 1-3 0,-9 0 4 16,-11 0-3-16,-7 2 1 0,-6 1 1 15,-2-2 0-15,-1 1 7 0,3-3-5 16,7-1-1-16,9-3-1 0,5 0-2 15,5-3 1-15,7 0-3 0,0 0 2 0,0 0-12 16,13 0-8-16,3 0-21 0,7 0-23 16,0-5-44-16,2-3-93 0</inkml:trace>
  <inkml:trace contextRef="#ctx0" brushRef="#br0" timeOffset="148705.5">13515 7636 56 0,'0'-5'136'0,"0"1"-75"0,0 2 11 16,0-2-8-16,0 1-16 0,0 2-7 15,-2-1-8-15,0 2-7 0,0 1-12 16,-5 10 0-16,1 1 3 0,-2 1-2 0,2 2-6 15,-3 0 0-15,5 2-2 16,2 0 2-16,2-1-4 0,0-1-1 16,0-2 5-16,6-5-7 0,7-4 0 15,5-4-1-15,5 0 2 0,0 0 0 0,4-9-3 16,-2-3 0-16,-1-3 1 0,5-2-2 15,-4 0-5-15,-4 1 6 0,-7 0-5 16,-10 6 5-16,-1-2-1 0,-3 3-1 16,0 2 0-16,-5 5 1 0,-3 2-2 15,0 0 1-15,-2 3 0 0,1 9 2 16,1 0-2-16,-2 3 2 0,6-1-1 0,1 0-5 15,3 2-7-15,0 0-3 16,9 0 0-16,9-4 11 0,5-1 5 16,6-7-7-16,4-2 7 0,4-2-2 15,1 0-10-15,-1-3 0 0,2-8 0 0,0-1-8 16,-6-3 3-16,-6 0-5 0,-2-3 17 15,-6 1 0-15,-9 0 0 0,-4 0 3 16,-6 3 2-16,-2 1 1 0,-12 4-1 16,-5 3 2-16,2 3 1 0,1 3 7 15,4 0 2-15,-1 5-4 0,3 7-5 0,2 1-1 16,-1 2 0-16,3 1-1 0,4 2 2 15,2-1-2-15,0 2 1 16,0-3 5-16,8 2-6 0,3-5 0 16,5 0-1-16,5-5 0 0,4-4 1 0,4-4 12 15,-3 0-11-15,5-1-1 0,-8-12-1 16,2-1 2-16,-2-6-2 0,-5-1 1 15,3-3-1-15,-4-3 1 0,-5-3-2 16,-4-3 1-16,-4-1 1 0,-2-5 0 16,5 0-1-16,-7-1 0 0,6-3 1 0,-2-1-1 15,4-2-1-15,7 6 0 0,-5 7 2 16,2 10-1-16,-5 12-2 0,-1 9 1 15,-6 2-1-15,2 7 3 16,-2 11-1-16,0 7 0 0,0 8 1 0,-2 5 1 16,-6 6-1-16,-3 1-1 0,-3 3 7 15,-3 0-1-15,3 0 6 0,1-2 5 16,3-7-1-16,10-4-8 0,0-10 1 15,0-5-5-15,6-10-2 0,-2-3 0 16,5-4-1-16,-1-3-1 0,4 0 2 0,3-4-4 16,1-2-6-16,-5 0 3 0,-1 2 4 15,-2 2 0-15,-2 2-1 16,1 0 1-16,-5 0 1 0,0 11 0 0,-2 0 0 15,2 6 0-15,2 0 0 0,6 1 0 16,5-3 0-16,3 2-7 0,5-3-18 16,4-3-14-16,10 1-25 0,7-5-50 15,5-2-123-15</inkml:trace>
  <inkml:trace contextRef="#ctx0" brushRef="#br0" timeOffset="149535.54">15598 7613 0 0,'0'-2'35'0,"-2"0"-7"0,0 0-8 16,-2 2-6-16,0-1 9 0,2 0 8 15,2-1-12-15,0 1 9 0,-4 0-7 16,2-2 0-16,-2 2 8 0,0-3-1 15,1 0-6-15,1 1-5 0,-2 0-3 16,2-1-1-16,-2 3-2 0,0-3 8 16,-2 2-4-16,4-1 2 0,-5 2 0 15,3-1-8-15,-2 0 2 0,2 2-1 16,-4-2-1-16,4 2-3 0,-3 0-2 0,3 0 0 15,0 0-6-15,-2 0 2 0,-2 4 4 16,4-1 4-16,-3 2 1 0,1-1 2 16,-2 0 1-16,4 0-2 0,0 1 2 15,-5 0-3-15,3 3-3 0,2 1 4 16,-4 3-2-16,4 2-4 0,-3-2 2 0,1 3 0 15,0-1-3-15,0 1 1 16,4-2 5-16,0-1 0 0,2 0-8 16,2-4 0-16,8 1 1 0,2-3 2 15,9-4-2-15,2-1-1 0,4-1 1 0,4 0 0 16,0-6-3-16,0-5 2 0,0-3-1 15,-4-2 0-15,-7-2-7 0,-3 0 1 16,-9 0-1-16,-4-2 2 0,-4 0-7 16,0 0 2-16,-6 3 1 0,-4 6 5 15,-3 5 1-15,-3 5 1 0,1 1 3 0,3 5-2 16,-3 8 1-16,5 5-2 0,0 1 0 15,4 1 3-15,3 0-3 16,3-2-1-16,0-2 2 0,15 1-1 16,4-4-9-16,3-2 1 0,9-2 3 0,9-6-12 15,5-2 15-15,5-1 3 0,-3 0-1 16,-1-6 4-16,-9-2-10 0,-6-2 2 15,-8 2 5-15,-9-1 2 0,-4 5-1 16,-5 0-1-16,-3 0 3 0,0 2 1 16,-2 1 2-16,0 1-3 0,0 0-4 15,2 4 6-15,4 6-4 0,2 1-1 0,1 2 1 16,1 1 2-16,0 0-2 0,7-1-2 15,-3 0 4-15,-1-2-2 16,-3 0 0-16,-8-1 6 0,-2-2 1 16,-4 1 6-16,-13-1 6 0,-1-1-6 0,-9 2 3 15,-4-2-6-15,0 1-3 0,-2 0-3 16,0-2-4-16,6 0 0 0,0-2-14 15,4 0-17-15,13 0 2 0,2 1-26 16,6 0-85-16,2-5-199 0</inkml:trace>
  <inkml:trace contextRef="#ctx0" brushRef="#br0" timeOffset="151280.65">17314 7359 2 0,'2'-1'82'0,"2"-3"-21"16,-2-1-45-16,1 1 15 0,1-1 9 16,-2 0 1-16,0 2-9 0,0-1-7 15,0 0 0-15,0 1 0 0,-2-1-1 16,2-1 1-16,0 4-1 0,0 1-7 0,-2 0-3 15,0 0-3-15,0 0-5 0,0 0 0 16,0 0-2-16,0 0-2 0,0 0 4 16,0 0 3-16,-2 0-2 0,-2 4 4 15,-4 1-6-15,-1-2 3 0,-1 0-2 16,-4 2 0-16,-5-1-1 0,3 2 1 0,-7 2-1 15,2 1 5-15,-2 2 1 16,1 4 2-16,-1 3 1 0,0 4 5 16,2 4-2-16,5 4-2 0,8 2-4 15,1 2-5-15,7 1 0 0,0-5-3 0,5-1-2 16,5-5 0-16,6-6 1 0,1-2-1 15,10-2-1-15,-4-3-1 0,6-2-5 16,-3-6-5-16,8-2-9 0,-6-1-10 16,1 0-16-16,0 0-13 0,-2-8-27 15,-2 0-52-15,-8-4-126 0</inkml:trace>
  <inkml:trace contextRef="#ctx0" brushRef="#br0" timeOffset="151628.67">17788 7450 46 0,'0'-6'-10'16,"0"-3"187"-16,0-1-98 0,0-1-14 15,-9 1-1-15,-3 1-23 16,-3 2-8-16,-5 3-7 0,-3 3 0 16,-4 1-3-16,-6 1-5 0,4 11 3 0,-4 5 4 15,-2 5 1-15,-2 5-10 0,0 5 4 16,8 2-5-16,6 1-4 0,8-2 0 15,13-3-5-15,2-4-2 0,2-3-4 16,13-2 0-16,10-3 2 0,2-3-1 16,8-3-1-16,2-6-3 0,0-2-6 0,0-2-5 15,5-2-8-15,-1 0-1 16,-4 0 5-16,2-8-32 0,-1-1-6 0,-11 0-29 15,1-2-51-15,-3 1-71 16</inkml:trace>
  <inkml:trace contextRef="#ctx0" brushRef="#br0" timeOffset="152043.69">18261 7345 35 0,'-12'-10'268'0,"-5"5"-210"16,-6-3 13-16,-2 7-25 0,-1 0-7 15,-1 1 2-15,-2 0-9 0,4 3-10 16,2 8-4-16,7 4-1 0,3 3-8 15,7 3-2-15,4 3-3 0,2 0-2 0,4-1 1 16,13 1-4-16,3 0 1 0,5 1 2 16,4 0-1-16,0 2-2 0,4-1-5 15,4-2 4-15,5-4 2 0,-1-4-1 16,2-1 1-16,-3-1 0 0,-9 0 1 15,-6-2-4-15,-9-1 2 0,-14-1-3 16,-2 1 1-16,-2-2-1 0,-17 0 3 16,1 0 3-16,-9-1-1 0,0 0-1 15,-6 0-1-15,2 2 2 0,-4-1 0 16,-4-1-2-16,3-1 0 0,5-3 0 15,9 0-1-15,5-3 2 0,13 0-5 0,0 1-17 16,4 3-23-16,0 1-15 0,0-1-34 16,2-2-102-16</inkml:trace>
  <inkml:trace contextRef="#ctx0" brushRef="#br0" timeOffset="153041.75">21039 6791 61 0,'15'-2'79'0,"-9"-2"1"0,-2 0-35 16,-2 1 25-16,-2 0-12 0,0 0-14 16,-10 3-13-16,-3 0-12 0,-5 0-5 15,-3 8-4-15,-8 6-3 0,-2 7 7 16,-2 9-7-16,-8 5-1 0,-1 6 8 15,-3 6-1-15,-3 4-1 0,-1 6 4 0,-3 4 7 16,0 0 3-16,11-2-7 0,12-8-9 16,17-7-5-16,12-7-2 15,6-6-3-15,10-1-1 0,7-6 0 16,4-3-10-16,2-5-13 0,4-5-15 0,4-3-19 15,5-6-11-15,-1-2 20 0,-6 0-38 16,-4-7-147-16</inkml:trace>
  <inkml:trace contextRef="#ctx0" brushRef="#br0" timeOffset="153396.76">21459 7190 45 0,'-4'-3'64'15,"-7"-5"98"-15,-5 2-114 0,-3 2 25 16,-2 2-18-16,-7 2-11 0,-1 0 0 16,-4 0 0-16,-3 7-5 0,-1 8-6 15,-2 3-2-15,4 6-5 0,4 3-4 16,10-2-4-16,7 1-2 0,12-1-9 0,2 0-4 15,8 0-2-15,13-1-2 16,10-2 3-16,4-5-4 0,10-3-9 16,3-1-16-16,3 1-14 0,7-2-27 15,6 0 39-15,5-3-8 0,-10-4-140 0,-1-5-198 16</inkml:trace>
  <inkml:trace contextRef="#ctx0" brushRef="#br0" timeOffset="154131.81">22424 7283 15 0,'2'0'9'15,"0"0"7"-15,0 0 137 0,-2-2-106 0,0-1 11 16,0-2-1-16,-2 3-18 0,-2 0-8 16,-4-1-7-16,2 3-5 0,-3 0-1 15,1 0 3-15,-2 0 3 0,-1 0-6 16,-3 0 4-16,0 0 1 0,-1 0-2 15,1 6-2-15,3 4-3 0,-3 0 0 0,3 6-7 16,1 2-2-16,0 3-3 0,1 5-2 16,3 1 0-16,4 1-2 0,2-1 0 15,0-1 3-15,4 0-6 16,11-5-8-16,1 1-6 0,9-4-10 0,2-3-10 15,2-5-19-15,8-5-18 0,-2-5-39 16,0 0-84-16</inkml:trace>
  <inkml:trace contextRef="#ctx0" brushRef="#br0" timeOffset="154478.81">22759 7383 80 0,'0'-11'171'16,"-4"1"-137"-16,-6 0 49 15,-1 2-44-15,-3 0-3 0,-1 4 5 0,-3 3-14 16,-1 1-3-16,0 0 0 0,1 2-5 0,3 9 0 15,3 3-6-15,2 5-4 16,3 1-3-16,7 4-3 0,0 0-3 16,5 1 1-16,9-2 1 0,7-2-2 15,1 0-3-15,3-6-1 0,4-4 0 0,2-3-7 16,0-5-2-16,2-3 12 0,-2 0 2 15,-2-8 0-15,-6-8-3 0,-4 0 3 16,-5-4 1-16,-4 2-4 0,-3-2 2 16,-5 1 7-16,-2 3 1 0,-2-2-1 15,-9 5-2-15,-7-2 2 0,-3 2-3 0,-2 0-1 16,0 1-4-16,-1 5 2 15,5 4 0-15,5 3-1 0,5 0-2 16,3 7 0-16,4 5 0 0,2 3-15 16,0 0-18-16,6-2-19 0,5 0-31 0,-1-3-66 15,0-1-139-15</inkml:trace>
  <inkml:trace contextRef="#ctx0" brushRef="#br0" timeOffset="155404.87">23088 7336 165 0,'0'-6'151'15,"2"1"-110"-15,0 4 32 0,-2 1-36 16,0 0 9-16,0 0-15 0,0 4-16 16,0 6-5-16,0 4 4 0,-2 0-3 0,0 1 0 15,-2 0 2-15,-3 1 1 0,1-2 3 16,4-2 1-16,-2-3-8 0,4-1-3 15,-2-4-3-15,2-2 1 0,0 0-4 16,6-2 1-16,9 0-1 0,1-8 3 16,5-3-2-16,6-2-4 0,-3-2 0 15,1 2 1-15,2 0-4 0,-6 2-1 16,-5 2-1-16,-3 4 0 0,-7 1 0 15,-2 2 2-15,-2 2 2 0,0 0 0 16,-2 0 0-16,0 0 1 0,0 7 3 0,0 0 1 16,-2 1-2-16,0 0 0 0,2 0 1 15,-2 1 1-15,2-2-2 0,0 1-1 16,0-3 0-16,4-2 3 0,6-1-1 15,5-2-2-15,1 0 1 0,11 0 2 16,0-1-2-16,6-8-4 0,0 0 1 0,-6-1-7 16,2 2-3-16,-8 2 8 15,-7-2-3-15,-5 5 5 0,-5 0 1 16,-4 3 2-16,0 0 1 0,0 0 4 15,-6 0 0-15,-3 7-5 0,-1 2 9 0,0 0 4 16,-1 2-6-16,3 0-3 0,0 4 0 16,1-3-1-16,3-1-1 0,0-3-3 15,4-1 1-15,0-3 0 0,2-2-5 16,9 1-8-16,3-3-10 0,9 0 2 15,6 0-14-15,6-7 28 0,2-4-44 0,0 0-8 16,-2 0 5-16,-6-1-30 0,2 5 23 16,-10 0-14-16,-2 3 54 15,-9 1 21-15,-4 2 8 0,-2 1 45 16,-4 0 1-16,0 0-12 0,0 11 11 0,-4 2-13 15,0 3-17-15,-2 5-7 0,4 4-5 16,2 5 31-16,-4 5-19 0,0 3-16 16,-5 4 1-16,1-3 15 0,-2 1-2 15,1-4 5-15,1-2 3 0,-2-1-4 16,2-2-9-16,-1-4-2 0,1-3 1 0,0-6-3 15,-1-6-5-15,1-5-2 0,2-4 4 16,4-3 0-16,-6 0-3 0,1 0 1 16,-1-8-3-16,0-4-2 15,2-1-1-15,0-1-2 0,6-2 1 16,0 0 1-16,0-3-1 0,0-4-1 0,8-2 0 15,4-5 2-15,-1-5-2 0,5-7-5 16,1-8-1-16,1-9 0 0,5-9-9 16,2-6-2-16,0-1-2 0,3 5-2 15,4 10-5-15,-4 17 10 0,3 14 10 16,-4 10 5-16,0 11-1 0,-8 6 2 0,-7 2 0 15,-6 5 1-15,-6 10-1 0,0 8 2 16,-2 2 1-16,-8 1 2 0,-2 0 0 16,-3 2 0-16,-3-1 7 15,1 0 3-15,5 2-6 0,-1-3-1 0,5-1 0 16,0-1-4-16,4-1-1 0,4-6-3 15,0 0 2-15,0-5 0 0,4-2-4 16,4-3-8-16,4-2-15 0,3-5-12 16,1 0-40-16,7-12-67 0,-4-8-222 15</inkml:trace>
  <inkml:trace contextRef="#ctx0" brushRef="#br0" timeOffset="155592.88">24266 7297 387 0,'-10'6'76'0,"-3"7"-39"15,1 2 30-15,-5 1-24 0,-1 5 12 16,3-1-17-16,5 2-21 0,4-1-11 16,6-1-2-16,-2 0-3 0,2-3-1 0,0-3 1 15,6 2-4-15,6-2-14 0,5-1-18 16,3-4-27-16,1-3-34 0,0-6-88 15</inkml:trace>
  <inkml:trace contextRef="#ctx0" brushRef="#br0" timeOffset="156404.94">24458 7480 290 0,'0'-6'11'0,"0"-1"37"16,2-1-11-16,4-6-5 0,5-1 14 15,-1-2-20-15,0-3-8 0,3-3-7 16,1-2-1-16,-1-5 0 0,-1-2-5 15,5-5 3-15,-3-3-7 0,3 3 2 16,-1 0-1-16,1 2-3 0,-3 4-1 0,1 5 3 16,-5 7 0-16,-4 6-1 15,-2 6 0-15,-4 3 2 0,0 3 5 16,0 1-2-16,0 0 1 0,-4 1-3 15,-4 12-1-15,-2 2-3 0,-3 5 0 16,3 1 3-16,0 3-1 0,-5 4-1 0,3 1 0 16,-5 4 1-16,3-1-1 0,-1 0 0 15,3 1 0-15,1-4 1 0,5-1 1 16,-2-3-2-16,8-2 0 0,0 0 2 15,0-3-1-15,0-1-1 0,0-1 0 16,4-2 0-16,2-2 2 0,5 0-2 0,-3-5-2 16,2 1 4-16,3-2 0 15,-3-2-2-15,2-2-2 0,1-4 4 16,3 0 0-16,3 0-1 0,2-6-2 15,3-5 3-15,7-3-4 0,0 0 2 0,0-1 0 16,-2-1 1-16,-8 0 0 0,-2 1-1 16,-3-4-1-16,-3 1 2 0,-5 1 1 15,-4-1-1-15,-4-1 0 0,0 2 0 16,0 0 1-16,-8 3-1 0,-3 3-1 15,1 2 2-15,0 5 0 0,-1 4-2 0,1 0-1 16,-2 4 1-16,-3 8 0 0,3 5 0 16,-1-1-1-16,1 6 1 15,0 1 1-15,3 2-2 0,1 3 0 16,4 0 2-16,4-1-1 0,0 1-2 0,0 0-1 15,16-4 2-15,5 0-9 0,12-5 4 16,4-5 5-16,5-4-5 0,1-5-1 16,5-5-7-16,-1 0 1 0,1 0-6 15,-1-6 0-15,-5-4 1 0,-5 0 8 16,-8-2 3-16,-9 2 8 0,-11 0-2 0,-7 3 1 15,-2 3 2-15,-4 3 1 0,-9 1-6 16,1 0 3-16,-3 2 2 0,3 6 1 16,2-1-2-16,-1 1-1 15,7-1 0-15,-2-1 3 0,6-3-2 0,0-2 2 16,0-1 2-16,0 0 3 0,0-4 1 15,2-8-7-15,8-3 0 0,3-4 0 16,1-3 0-16,1-2 0 0,-1 2-1 16,3 0 7-16,-5 1-1 0,3 3 2 15,-1 2 3-15,-2 4-6 0,5 1-3 0,0 3-3 16,-1 1 1-16,1 3 0 0,1 2-2 15,-1 2-2-15,6 0-9 0,-1 1-21 16,-1 7-17-16,4 0-70 0,-5-1-80 16</inkml:trace>
  <inkml:trace contextRef="#ctx0" brushRef="#br0" timeOffset="157557.01">26511 7296 38 0,'0'-9'244'15,"0"0"-182"-15,0 1 12 0,0 2-18 16,0 4-9-16,-4 2-7 0,0 0-11 16,-5 8-10-16,-3 8-5 0,4 6-6 15,-3 1-2-15,7 3 3 0,2-1-7 16,2 0 0-16,0-1 1 0,8-3-2 0,7-1 0 15,1-7-2-15,5-4 2 0,0-4 0 16,3-5 0-16,1 0-6 0,0 0-2 16,-2-6-5-16,-2-3 1 15,-3 0-1-15,-8 0-1 0,3 2 6 0,-3-1 0 16,-2 2-2-16,-3 2 6 0,1 2 1 15,-6 2 1-15,2 0-2 0,2 1 0 16,0 7 3-16,4-1 0 0,5-1-1 16,3-2 1-16,5-1 1 0,-2-3 0 15,3 0-1-15,-5 0 0 0,1-7 1 0,-5-4 0 16,1-1 0-16,-3-3 5 0,-3-1 3 15,-2 1 0-15,-6 0 3 0,0 2-2 16,0-2 0-16,0 1-5 0,-8 2-2 16,0 0 1-16,-1 3-2 0,3 1-1 15,4 2-1-15,0 1-1 0,2 5 1 16,0 0-9-16,2 5-14 0,4 9-11 15,3 4-23-15,-3-3-54 0,-2-3-146 16</inkml:trace>
  <inkml:trace contextRef="#ctx0" brushRef="#br0" timeOffset="157856.01">27071 7392 26 0,'12'0'202'0,"1"-6"-169"0,3-2 13 16,9-1-7-16,0-2-3 0,4-4 6 15,0-2-11-15,6-1-6 0,-2-2-3 16,-2 2-6-16,-6-1-4 0,-7-1 4 16,-9 3-5-16,-7 0-2 0,-2 2 2 0,-2 2-2 15,-15 3 0-15,-8 5-6 0,-1 3 2 16,-5 2 1-16,0 0 1 0,0 7 4 15,2 7 5-15,2 5-2 0,2 6-1 16,2 3-3-16,7 4 3 0,7 0-8 16,9 0 0-16,2-2-5 0,19 2 1 15,4-2-1-15,12 2-6 0,13 1-22 16,12-7-15-16,12-2-14 0,5-12-114 15,3-12-228-15</inkml:trace>
  <inkml:trace contextRef="#ctx0" brushRef="#br0" timeOffset="158982.09">28040 7283 0 0,'3'0'12'0,"1"0"-4"0,0-2-6 16,-2-1 76-16,0-2-37 0,2 2-10 0,-4-3 23 15,0 1-6-15,0 0 5 0,0-1-9 16,0 1-6-16,0 0-3 0,0 1-5 16,0-2-4-16,0 1-6 15,0 1 1-15,0 1-5 0,0 1-3 0,0 1-1 16,-2 1 0-16,-2 0-9 0,2 0 2 15,0 1-2-15,-4 7 2 0,1 2-4 16,1 4 4-16,-2 3 0 0,4 1 2 16,-2 1-2-16,2 2-4 0,2 1 5 15,0 2-5-15,0-1 2 0,2-1 0 16,4-3-1-16,6 0-2 0,1-5 0 0,8-4 1 15,-1-4 2-15,3-3-2 0,6-3 0 16,-4 0-1-16,6-7 3 0,-2-5-1 16,-2-2-2-16,-5-1 0 15,-1-3 0-15,-7 0 0 0,-3 0 0 0,-3 1 0 16,-4-1 1-16,-2 3-2 0,-2-1 2 15,0 3-1-15,0 3 1 0,-2 3-1 16,-2 5 0-16,0 2 1 0,0 0-1 16,0 0-1-16,-1 11-1 0,3 2 3 15,2 2-2-15,0 1 1 0,0 0 0 0,5-1-2 16,5-2-2-16,4-2-2 0,5-4 2 15,2-3 0-15,-1-3-1 0,5-1-2 16,-6 0 1-16,3 0 5 0,-3-6-2 16,-2-4 0-16,1 0 0 0,-3 0 3 15,1-1 2-15,-1 1-3 0,1 2-1 16,-1 2 3-16,1 3 1 0,-5 3-1 15,3 0 0-15,-4 0-1 0,-1 5 2 16,1 7-3-16,0 2 0 0,5 1 1 16,-7 1 2-16,-2 3-3 0,-4-1 0 0,-2-1 0 15,0 0 1-15,-6-2-2 0,-4-1-1 16,-5 0 3-16,-3-4 2 0,-3-1-2 16,-2-1-1-16,3-2 2 0,-3-3 0 15,6-1-1-15,5-2-1 0,6 0 1 16,2 0 3-16,4 0-3 0,0-4-1 15,0-3-1-15,10-1 3 0,2 2-1 16,9-2-2-16,0 0 2 0,8-3 1 16,4-1-2-16,6-1 0 0,4-4-10 15,3 1-1-15,1-3-4 0,1-2 3 0,4-1 8 16,-5-2 3-16,-3-2 1 0,-7 0-1 15,-10-1 5-15,-11 4 8 0,-12 1 3 16,-4 4-2-16,-12 2-1 0,-11 3-1 16,-6 3 0-16,-6 5 0 0,-6 5 1 15,1 0 1-15,1 4-3 0,4 9 2 16,10 4 3-16,3 3 1 0,9 3-5 15,5 4-5-15,8 2-3 0,6 3 2 16,13-1-2-16,8 0-3 0,8-4 2 16,8-1-2-16,13-5-5 0,10-7-15 0,6-3-2 15,9-6-39-15,-5-5-45 0,-7 0-241 16</inkml:trace>
  <inkml:trace contextRef="#ctx0" brushRef="#br0" timeOffset="159721.13">29909 6453 7 0,'-2'-5'-5'0,"0"-3"180"16,2-1-134-16,-2 1-1 0,0-1 8 0,-6 3-9 15,1-3 4-15,-1 3-8 0,-2-1-5 16,4 6-2-16,-1 1-8 0,1 0-5 16,-2 3-3-16,4 9 1 0,2 8 5 15,2 8-1-15,0 14 1 0,10 6-9 16,7 13 1-16,5 8-2 0,3 6-5 0,2 7 7 15,6 2-6-15,2 2-1 0,-2-1 0 16,7-2-3-16,-1-8 0 0,-2-6 2 16,-6-7-4-16,-4-7-2 0,-19-3-2 15,-8-5 0-15,-16-7-10 16,-17-5-8-16,-5-4 3 0,-5-7-4 0,2-2-7 15,-3-2-2-15,-1-3-8 0,1-2-34 16,3 1-58-16,8-3-39 0</inkml:trace>
  <inkml:trace contextRef="#ctx0" brushRef="#br0" timeOffset="173095.9">3400 8633 170 0,'0'-4'41'16,"0"1"1"-16,0 1 4 0,-2 2-12 15,-2-2-3-15,2 1-4 0,-2 0-4 16,2-2 0-16,2 1 3 0,-2 2-3 0,-2 0-1 16,2-1 1-16,2 1-4 0,-2 0 2 15,2 0-5-15,-2 0-4 0,-1 0-2 16,1 0-4-16,0 4-2 0,0 9-1 15,0 4-3-15,2 2 3 0,0 1 0 16,0 3-1-16,0 1 2 0,0 6-1 0,0 4 1 16,0 3-2-16,0 4 1 15,0 2 2-15,0 4 4 0,-2-2 1 16,0-4-6-16,2-2 1 0,0-8 0 15,0-4-4-15,0-8 2 0,2-8-2 0,4-6 0 16,7-5 0-16,1 0 1 0,3-10 2 16,1-13-1-16,7-3-2 0,2-3 0 15,-4-3 0-15,-3 4 0 0,5 1-2 16,-6 3 0-16,2 5 2 0,-5 2-2 15,1 8-1-15,-5 1 0 0,2 5 1 0,-1 1 1 16,-3 2 1-16,-2 0-3 0,-1 0 2 16,-1 5 0-16,-2 8-1 15,2 1 0-15,-4 4 3 0,-2 1 0 16,0 0-3-16,0-2 2 0,0 2 0 0,0-5-3 15,2-1 4-15,-2-3-3 0,4-2 2 16,-1-2-1-16,1-2-3 0,0-3-10 16,6-1-10-16,5 0-14 0,3-8-24 15,3-7-16-15,2-5-53 0,-5-2-176 16</inkml:trace>
  <inkml:trace contextRef="#ctx0" brushRef="#br0" timeOffset="173935.94">4068 8888 10 0,'2'-6'-10'0,"-2"-2"185"0,0-2-123 16,0 2-9-16,0 1 22 0,0-1-19 15,-4 3-6-15,-2 2-4 0,0-3-9 16,-1 4-4-16,-1 2-1 0,0-1-6 0,-2 1 3 15,1 0-5-15,-1 0 2 0,4 1-4 16,-3 4 3-16,1 3-5 0,-2 3-1 16,2 3-2-16,-1 1 3 15,1 4-2-15,0 1-3 0,0 4-2 0,-1 3 3 16,5-1 0-16,0 0 0 0,4-3-4 15,0-4-1-15,6-6 1 0,5-3-2 16,1-6 0-16,4-4 3 0,5 0-2 16,2-12 1-16,0-7 0 0,1-4-1 15,-1-1 1-15,-2 1-2 0,-5 0-1 0,-1 3 3 16,-3 4 0-16,-8 3-4 0,1 6 3 15,-5 4 1-15,0 3-2 0,0 0 0 16,-3 0 0-16,-3 7-1 0,-4 7 1 16,2 3 1-16,1 3-2 0,5-3 2 15,2 4-2-15,0-2 0 0,0 1 1 16,0 1 0-16,0-4 1 0,11-3-3 15,5-5 1-15,3-4 1 0,6-5-2 16,-1 0-4-16,5 0 0 0,2-9-7 16,-2-5-1-16,2-3 1 0,-2 0 0 0,-2-1 2 15,-4 3 2-15,-4 0-1 0,-3 3 1 16,-6 2 6-16,-3 5 0 0,-3 3 2 15,-4 2 1-15,0 0 1 0,0 0 1 16,-2 12-2-16,0 2 0 0,-3 2-1 16,5-1 1-16,0 0 2 0,0 1-3 15,0-2 1-15,5 2 0 0,5-5 0 16,-2-1 0-16,3-4 1 0,-1-5-1 15,-2-1 0-15,0 0 0 0,1-1-1 16,-3-10 2-16,0-1-1 0,-2-3 0 0,0-1 2 16,-2 1-1-16,3-3-2 0,-1 1 1 15,0 0 0-15,0 3 0 0,2 2-2 16,-2 5 0-16,2 2 3 0,1 3-2 15,-1 2 2-15,4 0-2 0,3 0 2 16,-1 0-1-16,2 0-2 0,9 0 2 0,2 0 1 16,4-10 0-16,4-2-2 15,6-3 1-15,1-4 1 0,3 0-1 16,-8-4 0-16,-2 1 0 0,-8-1 1 15,-11 3-3-15,-9 5 3 0,-5 2 0 16,-11 5 3-16,-9 4 4 0,-5 4 2 0,-6 0-3 16,0 3 0-16,-4 14 6 0,-3 4 0 15,7 5 1-15,3 4-3 0,3 2 1 16,6 1-4-16,11-3-1 0,8 1-2 15,4-4-4-15,19 1-2 0,10-1 1 16,8-3-2-16,13-8-18 0,20-8-23 0,13-8-21 16,14-19-81-16,11-14-234 15</inkml:trace>
  <inkml:trace contextRef="#ctx0" brushRef="#br0" timeOffset="175517.03">6237 9232 8 0,'0'0'-5'0,"2"0"198"0,-2 0-147 16,0 0 4-16,2-2 4 0,-2-2-22 15,2-2-2-15,-2 1-1 0,4-3-7 16,0-2 0-16,0-2-4 0,4-1 0 16,-3-3-3-16,5-4-1 0,0-4-2 0,5-3 1 15,1-4-2-15,5-3 2 0,0-2-3 16,-3-2-2-16,-1 1 1 0,-3-2 3 15,-1-1-5-15,-3 0-2 0,-4-1-1 16,-2-2 0-16,-4 0-1 0,0 3-3 16,0 3 1-16,0 9 1 0,-4 4-2 15,-2 9 1-15,2 3 1 0,0 6 2 16,2 4-1-16,-5 2 0 0,3 0-2 15,-2 0 1-15,-2 11-2 0,-1 6-1 16,1 4 1-16,2 4 1 0,2 4-1 0,4 5-1 16,-4 3 2-16,4 8 0 0,0-1 0 15,0-1-2-15,0 1 3 0,0-4-2 16,0 2 1-16,0-3 0 0,6 2 4 15,0-2 2-15,2-1-2 0,1-2-4 16,-5-2-1-16,2-3 2 0,2-3-1 0,3-4-1 16,1-5 1-16,2-5 0 15,1-4-1-15,-3-6-1 0,3-4-1 16,1 0 0-16,3-4-8 0,0-11-4 15,1-4-4-15,-3-2-10 0,1-3-3 0,-1-1-8 16,-3 0-2-16,-1 1-1 0,-1 3-3 16,-1 1 8-16,-5 2 19 0,0 2 16 15,-2 5 2-15,0 2 1 0,-4 4 12 16,0 4 14-16,0 1 10 0,0 0-9 15,0 0-3-15,0 6-8 0,0 8 0 0,-2 2-3 16,0 3 1-16,0 4-3 0,2 0-5 16,0 2 1-16,0-1-6 15,0-1 2-15,4 0-3 0,6-5-1 16,3-1 1-16,3-5-1 0,5-6 1 0,0-6-2 15,1 0 2-15,1-7 0 0,0-10-3 16,2-2-4-16,-2-7-1 0,-5 0 3 16,-3-3 2-16,-1 0 2 0,-4-2-1 15,-1-3 3-15,1-3-2 0,-4-4 0 16,0-6 2-16,-1-2 1 0,-5-3 1 15,0-5-4-15,0 3 2 0,0 2-1 0,2 8 3 16,0 10 3-16,0 12 2 16,0 12 2-16,-2 5-2 0,2 5 0 15,0 4-7-15,0 17 0 0,-2 9 2 16,2 11-2-16,-2 7 2 0,2 5-3 0,-2 6 0 15,0 3-1-15,0 5 1 0,0-3-2 16,-6-3 1-16,0-8-1 0,4-9 3 16,-2-6 0-16,4-11-2 0,0-6 1 15,0-8 0-15,0-7 1 0,0-4-1 16,0-2-1-16,0 0 2 0,0-16 4 0,10-6-6 15,2-4 0-15,5-2 1 0,-1-4-1 16,3 4 0-16,6-1 0 16,2 3 0-16,2 4 0 0,0 2 0 15,-3 4-2-15,1 3 2 0,-4 7-1 0,-4 2-3 16,-3 4 0-16,-1 0-1 0,-3 0 0 15,-2 9 0-15,1 3 0 0,-5 0 6 16,-6 2-1-16,0 2 0 0,0-3-1 16,-6 3 2-16,-5-1-2 0,-5-2 2 15,1 4-1-15,-5-4 3 0,1 3 1 0,-4 0 0 16,1 1-3-16,-1-1 7 0,6-2-3 15,7-5-7-15,2-3 4 0,6-3-2 16,2-2-1-16,0-1-6 16,0 0-10-16,8 0-5 0,6 0-11 0,5-10-28 15,4-3-23-15,2-4-51 0,-3-1-68 16</inkml:trace>
  <inkml:trace contextRef="#ctx0" brushRef="#br0" timeOffset="176429.09">7442 9018 14 0,'4'-6'24'0,"-2"-3"230"15,0 2-208-15,-2-1 21 0,2 3-10 16,-2 2-24-16,2 1-2 0,-2 2-7 15,0 0-5-15,0 0-11 0,0 0-5 16,0 7 1-16,0 7 1 0,0 1-4 16,0 0 3-16,0 0-1 0,0 0-2 15,-4-4 3-15,0 2 1 0,2-5-1 16,-2-2 1-16,1-3-3 0,3-1-1 15,-2-2 1-15,2 0 4 0,-2 0-5 16,0-3-1-16,2-4 0 0,0-2 0 0,0-1-3 16,6 1 1-16,5-1-4 0,-3 2-1 15,7-2-6-15,-3 2 2 0,7-1 8 16,1 1-7-16,1-1 5 0,6 2 3 15,-4 1-1-15,1 0 1 0,-3 1 2 16,2-2-2-16,-3 2 4 0,-1-1-2 16,-2 1 0-16,-5 2 1 0,-2-2 2 15,-6 3 0-15,-1-2 0 0,-1 1-1 16,-2-1 9-16,0 0-3 0,-5-2-4 15,-5 2 2-15,2 0 2 0,-5 0-2 16,3 1-1-16,-2 0-2 0,1 1 3 0,1-1 0 16,2 3 3-16,-5 0-1 0,5 0 1 15,0 1 0-15,-3 8-6 0,7 4 1 16,-2 1-1-16,4 5 0 0,0 3-1 15,0 1 0-15,0 2 3 0,2 1-2 16,0-1 0-16,0-1 2 0,6-5 1 16,11-4-6-16,1-4 1 0,5-7 0 15,0-2 4-15,-1-2 0 0,3-8-3 16,-2-7-3-16,2-4 4 0,0-2-1 15,-3 3-3-15,-7-2 1 0,-7 3 0 0,-6 0 0 16,-2 3-4-16,0 2 3 0,-2 3-3 16,-6 4-1-16,-3 3-2 0,-1 2-1 15,4 0 3-15,0 7-3 0,3 5 1 16,3 1-3-16,2 2-1 0,0-3-5 15,0 1 3-15,0-5 7 0,9 0 7 0,5-1-4 16,5-5 1-16,5-2 3 16,3 0 2-16,2-1-3 0,0-9 0 15,2-2 0-15,0-3 1 0,0 1-3 16,-4-3 4-16,-2 1-2 0,-4 1-2 0,-9 1 5 15,0 4 0-15,-7 3 2 0,-3 1 4 16,-2 4-1-16,2 1-6 0,-2 0 2 16,0 1 1-16,0 0-5 0,-4 6-2 15,4 7 1-15,-3 2 1 0,3 0 0 16,-2 2 0-16,2 0-1 0,-2-1 3 0,0 0-2 15,0-3-1-15,0-2 2 0,0-4 1 16,-2-2-1-16,4-3-2 16,-2-2 1-16,2 0 4 0,0-1 0 15,0-9-5-15,0-1 1 0,0-5 0 0,2 0 0 16,2-2 0-16,2 0-1 0,-2 3 2 15,5 0-1-15,-3 4-1 0,0 2-1 16,4 4 3-16,-1 0-1 0,-1 3-1 16,2 2 0-16,-4 0 1 0,3 0 0 15,-1 0-1-15,0 2 0 0,1 3 2 0,-1 1-1 16,-2 0-2-16,2-3-7 0,-4 1-7 15,5 0-3-15,-1-2-26 0,4-1-9 16,5-1-21-16,1 0 14 16,3-6-6-16,-4-5-245 0</inkml:trace>
  <inkml:trace contextRef="#ctx0" brushRef="#br0" timeOffset="176580.09">8502 8871 23 0,'0'0'14'16,"0"2"306"-16,0 3-288 0,-6 4 6 16,0 1 14-16,-3 3-13 0,3 2 5 15,0 2-11-15,0 1-11 0,2 2-6 0,0-1-6 16,4-2-4-16,0-1-8 0,0-2 2 15,0-1 0-15,6-2 1 0,2-3-20 16,4 0-29-16,7-4-31 16,-5-4-34-16,3 0-50 0</inkml:trace>
  <inkml:trace contextRef="#ctx0" brushRef="#br0" timeOffset="177093.12">8645 9035 94 0,'2'0'185'0,"2"0"-171"16,0 0 27-16,4 0 7 0,3 0-17 15,-1-5 0-15,9-4-2 0,-3-1-5 16,1 1-14-16,7-3-2 0,3-3 5 16,2-2 20-16,2-3-26 0,-8 3-4 15,-6 2-3-15,-9 5 2 0,-6 1-1 16,-2 5-1-16,0 2 2 0,-6 2-4 15,-7 0-1-15,-1 0-1 0,-5 11 4 16,5 1 0-16,-1 3-2 0,1 0 2 0,3 3 0 16,5 0 0-16,0 1-1 0,6-2 0 15,0-5 2-15,0-1-2 0,6-5-1 16,7 1 0-16,3-5 4 0,9-2-2 15,10 0 4-15,0-13-4 0,0-2 1 16,3 0 0-16,-5 2-2 0,-2-2 1 16,-4 5 2-16,-3-2-2 0,-1 3-1 15,-4 2 1-15,-9 2 2 0,-2 5-2 16,-4 0-2-16,-1 0 1 0,-3 0 3 15,0 10-1-15,0-2-2 0,0 2 0 0,4 2 3 16,0 1-2-16,0 4-1 0,8-1 1 16,1 3 2-16,3-1-1 0,3 0 0 15,-5 2 0-15,-1 1 3 0,-3 1 3 16,-4-1 3-16,-4 0 2 0,-2-2 0 15,0 0-2-15,-8-1 3 0,-8-1-4 0,-5-1 2 16,0-2-2-16,-2-2-5 16,3 0-5-16,-3-3 3 0,0 0-2 15,3-4-2-15,1 0-13 0,7-4-20 16,5-1 2-16,7 0-27 0,0 0-76 15,0 0-157-15</inkml:trace>
  <inkml:trace contextRef="#ctx0" brushRef="#br0" timeOffset="177945.17">10261 8433 1 0,'6'1'156'15,"1"-1"-129"-15,-5 0 24 0,2 0 14 0,0 0-22 16,-2 3-7-16,-2 2 4 0,4 0-9 15,-2 2-1-15,0 1-3 0,0 4-5 16,0-1-4-16,-2 1-1 16,5 2-4-16,-5 2 2 0,2 3-4 0,2 2 0 15,-2 5-3-15,4 4-1 0,0 2-4 16,-2 5 0-16,0 1 0 0,1 4-2 15,-3 2-1-15,0 3 1 0,-2-3 0 16,2 1 1-16,-2-6-2 0,0-4 1 16,0-2 1-16,0-10-2 0,2-7-1 0,0-7 1 15,2-8 0-15,0-1-1 0,7-2 0 16,1-12-1-16,4-5-5 0,5-1-3 15,0-2-7-15,4 0 2 0,-1 4-4 16,3 2-4-16,2 1-7 0,0 4 3 16,0 3-2-16,2 1-6 0,-4 3 19 15,-2-1 4-15,-9 2 12 0,3 0 0 16,-11 0 0-16,0-1 3 0,-8 2 12 15,0 1 10-15,0-2 4 0,-6 3-9 16,-6 0 0-16,-5 0-1 0,1 1 0 16,-1 6 1-16,3 4 3 0,1 1-11 0,5 3-2 15,6 0-4-15,2 1-5 0,0 2 0 16,10-2-1-16,5 2 1 0,8-3 1 15,6 0-2-15,8-2-3 0,6-4 3 16,1-5 3-16,1-4-3 0,-4 0-2 16,1-8 4-16,-7-5-1 0,-8-3-1 15,-5-1 0-15,-9 1 3 0,-7 1 5 16,-6 0 15-16,0 1-1 0,-8 1-9 15,-11 2 0-15,-6 1-5 0,-8 0-4 16,2 2 2-16,-4 4-5 0,2 1 0 0,-4 1-2 16,2 2-1-16,8 0-9 0,10 0-7 15,9 0 1-15,8 0-24 0,15 2-28 16,1 3-55-16,5 1-188 15</inkml:trace>
  <inkml:trace contextRef="#ctx0" brushRef="#br0" timeOffset="178896.23">12208 9014 50 0,'5'-3'152'0,"-5"-1"-85"0,0 2-29 0,0 1 18 16,0 1-12-16,0 0-22 0,0 4-10 15,4 14 10-15,0 5-4 0,-2 8-6 16,2 2-5-16,-2 7 1 16,6 1 0-16,-8 4-2 0,7 4 2 0,-7 5-3 15,0 0 1-15,0-4 24 0,-9-9-7 16,3-10-8-16,-2-9-13 0,2-6 4 15,1-3-2-15,-1-7 2 0,-2 0-1 16,0-5 4-16,2-1-1 0,1-1-1 16,-1-15-3-16,4-5 0 0,0-8-1 0,2-7 2 15,0-2 1-15,0-6 2 0,2-2-14 16,8 0 12-16,1-4-3 0,3-3 1 15,3-4-4-15,-1-3 0 16,3-1 0-16,6 1-2 0,6 6-3 0,2 10-5 16,4 9 4-16,-2 10 2 0,-4 11 0 15,0 5 2-15,-10 7-1 0,-7 2 3 16,-7 5 0-16,-5 10-2 0,-2 7 3 15,-9 4 0-15,-5 2 2 0,-5 1-3 16,1 2 0-16,-5 0 1 0,0-1-2 0,0-2 2 16,5-3-1-16,5-3-1 0,7-7 1 15,6-4-2-15,0-4-8 0,2-3-19 16,7-3-14-16,5-1-17 0,1 0-24 15,-1-13-95-15,3-2-74 0</inkml:trace>
  <inkml:trace contextRef="#ctx0" brushRef="#br0" timeOffset="179437.26">12707 8854 36 0,'0'-5'288'0,"0"3"-258"0,0 0 12 16,-7 2 6-16,1 0-26 0,-2 4 7 15,2 9-8-15,0 3-9 0,1 5-6 16,3 2 0-16,-2 2-2 0,2 0-2 15,0 1-3-15,0-3 3 0,-4-3 1 16,4-3-2-16,0-7-1 0,0-3 1 16,2-5 0-16,0-1-1 0,0-1-1 15,0 0 4-15,0-10-1 0,6-4-4 16,2 0-6-16,2-2-1 0,3-2-8 15,1 0-3-15,5-1-5 0,-3 2-3 0,7 2 1 16,-4 2-5-16,3 0 11 0,-1 4-4 16,2-1 6-16,-2 2 15 0,-3 0 7 15,-3 1-1-15,-3 1 6 0,-6 2 7 16,-2 1 3-16,-4 0 5 0,0 0 8 15,0 3-15-15,-6 0-6 0,-6 0 0 0,-1 0 1 16,-3 0-2-16,3 2 1 16,-3 7-1-16,-1 4 2 0,1 5 2 15,5 1 4-15,1 3-3 0,4 1-6 16,6 3-7-16,0-3 1 0,2-1-1 0,8-1 0 15,5-7-1-15,5-3-1 0,3-4 1 16,0-2-3-16,4-5 2 0,0 0 2 16,-5-2-2-16,-1-10 2 0,-4-1-2 15,-5-3 2-15,-2 1 1 0,-5 0-1 16,-3 0 0-16,-2 1 1 0,0-1 1 0,-2 1 0 15,-7 1-3-15,1 1 1 0,2 4 1 16,2 0-1-16,4 3-3 16,0 3 1-16,0-2-3 0,10 4-15 15,7 0-5-15,-1 0-8 0,11 0-12 0,-2 0-17 16,10 3 6-16,2-3 22 0,-2 0-109 15,-2 0 20-15</inkml:trace>
  <inkml:trace contextRef="#ctx0" brushRef="#br0" timeOffset="180596.31">13314 8901 25 0,'27'-6'12'0,"-6"-4"50"16,-9 1-29-16,-10 1 6 0,-2 1 27 15,-2 0-10-15,-14 2-16 0,-1 2-7 0,-1 1-2 16,-5 2-2-16,0 0 0 0,-2 0-17 15,1 0 5-15,3 6-6 16,4 6 3-16,1 0-3 0,5 4 1 16,3 5-7-16,6 3 1 0,2 2-3 0,0 3-5 15,6 0 2-15,7-1 1 0,5-2 1 16,-1 0-2-16,4-4-2 0,3-3 4 15,-1-6-1-15,4-5-2 0,4-8 0 16,2 0 4-16,-2-5 0 0,-2-13-3 16,-2-3-1-16,-2-6 2 0,-3-3 2 0,-1-4-2 15,0 0-2-15,-7-3 3 16,1 1-1-16,-11-3 3 0,0-1 0 0,-4-3-1 15,0-1 0-15,0-3-3 0,-8 1-1 16,-1 3 1-16,1 6 1 16,6 10-1-16,-2 9-2 0,4 11 3 0,0 6-2 15,-2 1 3-15,2 4-7 0,0 10 5 16,0 8 2-16,0 2-3 0,0 5 0 15,0 2 1-15,0 3 1 0,0 2-2 16,0 1-1-16,0-1 2 0,0-3 1 16,2 0-1-16,0-5 0 0,2-2 2 0,0-3 2 15,-2-3-2-15,2-4 8 0,3-4-4 16,-1-2 0-16,0-4 2 0,2-3-2 15,3-2-2-15,1-1 4 0,3 0-3 16,-3-5 3-16,4-6-2 0,1-1-2 16,-3-1-1-16,-1-2-4 0,1 2 4 15,-1 1 1-15,-3 0-3 0,-2 4-1 16,-1 1 2-16,-5 2 1 0,0 0-3 15,-2 2 1-15,0 0 1 0,0-2 2 16,0 2-2-16,0 0-1 0,-4 1 1 0,-1-1-1 16,1 2 0-16,2 0 0 0,0 1 1 15,0 0 1-15,0 0-2 0,2 0 0 16,0 0 0-16,0 0 1 15,0 0-1-15,0 0-2 0,0 0 0 0,0 0 0 16,0 3 1-16,0 1-2 0,0-1 3 16,0 1-1-16,4 1 0 0,-2 0 0 15,0 0 0-15,-2 0 1 0,0 0 0 16,0 4-2-16,0 0 2 0,0 1 1 15,0 4-2-15,0-2-1 0,0 2 1 0,0 1 0 16,0 1 1-16,2 0-2 0,9 2 1 16,1-5 0-16,5-2 0 0,-3-6 1 15,3-5-1-15,-1 0-1 16,5-1 2-16,2-11-2 0,-1-3 0 0,-1 0 3 15,-7-2-10-15,3 0 4 0,-9-2 4 0,1 2 2 16,-3 1-3-16,-2 5 0 16,-4 4 1-16,0 2 2 0,0 5-1 15,0 0-2-15,0 0 2 0,0 0-3 16,0 0 1-16,2 6-1 0,2 1 1 0,2 3-3 15,3-2-8-15,5 2 2 0,3-4 4 16,5 0 5-16,3-1-2 0,2-4-4 16,2 1 6-16,2-2 1 0,-4 0-2 15,2 0 0-15,-2 0 3 0,-3-8 0 16,-1-2-2-16,-6 0-1 0,-3-3 1 15,-6 3 3-15,-3-1-5 0,-5 0 0 16,0 0 2-16,0 2 1 0,0 1-1 16,-5 1-1-16,-1 2 4 0,-2 1-1 15,0 2-1-15,-1 0-1 0,3 2 2 16,2 0-1-16,0 2 0 0,2 7-1 0,-2 4 2 15,2 0-1-15,0 2 0 0,2 1-1 16,0 0 1-16,0 2 1 0,2-2-2 16,4-1 0-16,2-1 1 0,5-2 0 15,1-1-1-15,9-2 0 0,4-2 8 16,-1-5-5-16,10-2 0 0,-3 0-3 15,4-12 2-15,4-4-1 0,1-5-1 0,1-2-2 16,-8 0 0-16,-8 0 1 16,-6 5-2-16,-15-1-2 0,-6 4 5 15,0 2 2-15,-13 2 0 0,-5 4 0 0,-3 5 3 16,1 2 0-16,-3 0 5 0,4 9 0 15,-1 4 4-15,5 4-5 0,-1 4 2 16,7 4 1-16,5 2-4 0,4 2-2 16,0-1-3-16,13-2-2 0,7 1 0 15,15-6-10-15,17-4-20 0,12-9-5 0,17-8-78 16,10-5-149-16,6-16 27 0</inkml:trace>
  <inkml:trace contextRef="#ctx0" brushRef="#br0" timeOffset="181249.36">16539 8594 12 0,'4'-7'181'16,"-2"-1"-106"-16,-2 1-17 0,0 0 10 0,-6 0-25 16,-4 2-7-16,-5 1-3 0,-1 3-10 15,-7 1-4-15,0 0 5 16,0 9-6-16,5 3 1 0,5 4-4 15,1 2-1-15,4 2-3 0,6 2-7 0,2 2-2 16,0-1 0-16,8 0-2 0,11 1 0 16,-3-3-1-16,9 0 2 0,-4-1-8 15,1-4-2-15,3 1-3 0,-6-4 2 16,-3-1 0-16,-5 0 5 0,-5-2 2 15,-6 1-2-15,0-1 5 0,-8 0 0 0,-11 1 0 16,-4 1 2-16,-2-1-1 0,-4 2-1 16,-4 0 0-16,0-1 5 0,4-1 0 15,3-4-4-15,5-2-2 16,6-5 1-16,5 0 0 0,8 0 0 0,2 0-8 15,2 0-23-15,13-2-8 0,1-3-26 16,5-4-77-16,1-4-122 0</inkml:trace>
  <inkml:trace contextRef="#ctx0" brushRef="#br0" timeOffset="181550.37">16919 8744 107 0,'-18'-1'143'0,"-7"-2"-76"0,-4 3-33 16,-2 0 28-16,2 4-25 0,0 7-9 15,6 4 6-15,9 2-10 0,4 3-9 16,10 3-7-16,0 0-3 0,14-1 0 16,5-1-2-16,3-4-5 0,1-3 3 15,6-5 1-15,-4-1-1 0,2-4 0 0,-2-3 1 16,1-1 8-16,-3 0-2 0,-4-14-2 15,-3 0-1-15,-7-2 0 0,-1-2 5 16,-8 1-1-16,0 1-4 0,0 2 1 16,0-1-3-16,-8 3-1 0,-1 0-3 15,3 3 2-15,2 4-8 0,4 0-10 16,0 4-16-16,0 1-24 0,8 0-18 15,-2 1-41-15,3 8-68 0,-5 0 27 16</inkml:trace>
  <inkml:trace contextRef="#ctx0" brushRef="#br0" timeOffset="181977.4">17103 8866 25 0,'15'-5'232'0,"-3"-8"-217"15,1-5 22-15,3-1 27 0,-1-5-27 16,-3-1-6-16,-2-3-9 0,-3-1 1 16,-3 0-2-16,-4-3-6 0,4-2-3 15,-4-1-2-15,0-6-2 0,0-2 3 16,0-5-3-16,0-3-2 0,0 2-1 15,0 4-2-15,0 8 2 0,6 9 2 16,-4 12 4-16,0 7-6 0,0 8-4 16,0 1-3-16,0 5 3 0,0 14 1 0,3 10-3 15,-3 7 0-15,0 10 2 0,0 5-3 16,4 5 1-16,-2 9 0 0,0 3-3 15,5 9-3-15,-3 3 6 0,2 5 0 16,-2 1 2-16,0 0 0 0,-4 1-1 16,1-1 1-16,-3-2 6 0,0-2 3 0,-7-9 1 15,-1-11 2-15,-4-12 13 16,-3-17-17-16,1-7 0 0,-3-9 5 15,1-7 4-15,-1-6-5 0,1-4 0 16,1 0-4-16,3-2-2 0,-1-8-4 0,3-5-2 16,2-3 0-16,1-1 3 0,3-2-3 15,4-3-2-15,0-2 0 0,0 0 2 16,2-4-2-16,9 1-16 0,-1-2 15 15,7-2-14-15,1 0-10 0,7 0-13 16,6-1-6-16,4 4 0 0,0 3-11 0,0 1-10 16,-1-2-48-16,-6 0-70 0,-1-1 53 15</inkml:trace>
  <inkml:trace contextRef="#ctx0" brushRef="#br0" timeOffset="182785.45">17630 8653 9 0,'7'-32'5'0,"-3"2"188"15,-4 4-171-15,0 4 7 0,0 0 26 16,0 6-26-16,-6-2 0 0,-1 6 5 15,1 5-5-15,2 2-7 0,2 5-6 0,-2 0-4 16,2 4-7-16,-2 7 1 0,0 4 3 16,1 2-3-16,1 0 1 0,2 1-2 15,0 1 1-15,0 2-1 16,-2-4-3-16,2 3 3 0,-2-3-2 0,-2 0-2 15,2 0 6-15,-4 2 0 0,-2 1 0 16,3 2-1-16,1 3 2 0,2-2-2 16,2 4-2-16,0-2-4 0,0 0 1 15,0 3 3-15,2 1-4 0,7 0 0 16,-7-1 1-16,2 0 1 0,-4-3-1 15,0-1-2-15,0-1 2 0,0-5-2 0,0-2 2 16,0-6-2-16,0-5 3 0,-2-3 1 16,0-2 0-16,0 0 5 0,2-8-4 15,0-3 0-15,-2-6-2 16,-1-4-4-16,3-2 5 0,-2-2 0 0,0-2-3 15,2 3 0-15,0 1 0 0,0 2 1 16,0 6-1-16,4 5-1 0,7 5-1 16,-3 3 0-16,7 2 1 0,-1 0-2 15,0 0-6-15,5 4-4 0,0-1-8 16,-1 0 4-16,5 1 11 0,-4-2-2 0,-1-1 0 15,-1 0 5-15,-3-1 2 0,-3 0 3 16,1 0 0-16,-2 0 7 0,-6 0-3 16,1 0 13-16,-3-1-3 0,-2 1 0 15,0 0 3-15,0 0-8 0,0 0-8 16,0 7 0-16,-4 2 2 0,-1 1-1 15,5-1-2-15,-2 1-2 0,2-3 0 16,0 1 1-16,2 0-1 0,5-2-2 16,3-1 2-16,2-4-2 0,7 0-1 15,4-1-2-15,-1 0 0 0,1 0 5 0,0 0-7 16,-7 0-6-16,3 0 10 0,-7 0-7 15,-3 0 7-15,-1 0 1 0,-4 0-7 16,-4 0 6-16,2 0 3 0,-2-2 0 16,0 2-1-16,4 0 3 0,-2 0-3 15,-2 0-3-15,7 2 5 0,-3 2 0 16,0 0-2-16,2 0 1 0,0 0 0 15,2-1 1-15,-1-1-1 0,-1 1-1 16,0-3 2-16,0 0 0 0,1 0-1 16,-3 0 3-16,4-5 5 0,-4-3-4 0,0-1 3 15,-4-2 0-15,6-1-1 0,-6 1 1 16,2-3-3-16,-2 1 1 0,0-2 1 15,0 1-1-15,-2 2-2 0,-4-2-2 16,4 1-2-16,2 0 1 0,0-1-1 16,0 1-1-16,4 1-9 0,9 3-10 0,-1 7-12 15,3 2-15-15,1 0-21 16,3 0-49-16,8 0 59 0,-5 0-201 15,-1 0 234-15</inkml:trace>
  <inkml:trace contextRef="#ctx0" brushRef="#br0" timeOffset="183733.5">18505 8794 26 0,'0'-7'211'15,"0"-3"-167"-15,-4 0-38 0,-5 0 35 16,1 2-8-16,-2 0 10 0,2 1-7 16,-5 4-10-16,1 3 3 0,1 0-6 0,-1 2-4 15,-2 9-1-15,1 4 3 16,1 7 1-16,-3 1-4 0,7 7-5 15,-9-1 7-15,7 2-11 0,0-1 0 16,4-3-3-16,6-3 0 0,0-3-4 0,4-2 0 16,6-7-3-16,7-4 1 0,3-5 2 15,1-3-1-15,2 0-6 0,-1-8-1 16,3-4 4-16,-4-3-15 0,-2 0 3 15,-3-2-5-15,-4 0 6 0,-5 1 2 16,-1 1-11-16,-6 3 2 0,0 3 6 0,0 3 5 16,0 0 1-16,0 3 2 0,-4 3-5 15,0 0 3-15,-5 0 0 16,3 6 3-16,4 3 2 0,0-3 1 15,2 2 1-15,0-1-4 0,6-1 2 0,9-3 3 16,3-1 7-16,5-2-4 0,2 0-2 16,-2 0 1-16,-1-2-1 0,3-6-1 15,0 0 2-15,0-2 1 0,0-2-3 16,-11 2 0-16,-4 1 0 0,-6 0 3 15,-4 3-3-15,0 0 8 0,0 1 2 0,0 2-3 16,-2 1-5-16,0 2 8 0,-4 0 1 16,6 0-8-16,-4 0-1 0,4 0-5 15,0 0 2-15,0 0 3 16,0 5-3-16,0 0 1 0,6 3 0 0,-2-2-1 15,0 0-4-15,1-2-1 0,-3 0 5 16,-2 0-1-16,0-2 1 0,0 0 0 16,0-2 1-16,0 0 0 0,0 0-2 15,0 0 2-15,0 0 0 0,0-3-4 16,4-4 2-16,2 0-4 0,-4 1 1 0,4 0 3 15,-2 1-1-15,1-1 3 16,-1 3 0-16,-2 0 1 0,-2 2 0 0,0 1 4 16,0 0 2-16,0 0 0 0,0 0-6 15,0 0 1-15,0 0 0 0,2 0-2 16,-2 0 0-16,0 0 0 0,2 0 1 15,-2 4-1-15,0 3 0 0,0 4 0 16,0 5 2-16,0 3-2 0,0 2 0 16,0 0 1-16,0 0 2 0,-2-1-1 15,2 0-2-15,0-2 0 0,0-4 0 0,0-6 0 16,0-1 0-16,0-6-2 0,0-1 0 15,2 0-4-15,6-1-6 0,2-11-5 16,1 0-5-16,1-1-13 0,-1-2 3 16,3 2 2-16,-4 1 19 0,5 2 4 15,-3 1 5-15,3 3 0 0,-3 2 3 16,3 0-1-16,3-1 5 0,7 0 31 15,8 0-3-15,-2-3-30 0,6-1 1 16,-2-3-4-16,1-3 6 0,-1-2 0 16,-2 1 3-16,-4-2-4 0,-9 0-4 15,-9 4 4-15,-11-1 2 0,0 5 5 0,-17 5 12 16,-6 2-6-16,3 3-6 0,-7 0 13 15,2 9 4-15,0 5-6 0,-2 4 3 16,7 2-2-16,5 3-3 0,5-2-4 16,6 1-11-16,4-1-4 0,0-2-1 15,16 2 0-15,1-3-4 0,18-2-8 16,6-2-3-16,13-7-22 0,10-4-48 15,4-3-15-15,1-4-168 0,-1-11 75 16</inkml:trace>
  <inkml:trace contextRef="#ctx0" brushRef="#br0" timeOffset="184433.54">20617 8575 35 0,'3'-4'237'0,"-3"1"-200"0,2 1-5 16,2 2 23-16,-4 0-13 0,0 0-7 15,2 0-8-15,-2 10 5 0,0 10-8 16,0 5-8-16,0 9-3 0,-2 4-1 15,-4 4-5-15,1 2 2 0,-1 2 1 16,-2 2-2-16,0-4 2 0,-1-2 16 0,1-7-14 16,4-7-6-16,-2-7 2 0,2-9 1 15,0-3-1-15,-3-9-2 16,3 0 2-16,-2 0 1 0,4-4-2 15,-4-11-2-15,4-5-3 0,2-7-1 0,0-4 0 16,0-3 0-16,2-3 4 0,10-1 1 16,3-4-3-16,5-1 2 0,1-3-4 15,2-1-2-15,-1-2 1 0,5 0 0 16,4 7 0-16,0 4-2 0,4 9-3 15,1 11 5-15,-5 7-3 0,0 10-1 0,-7 1-1 16,3 0 3-16,-6 9 2 0,-7 6-5 16,-5 2 0-16,-5 3 0 0,-4 0 0 15,-4 1 0-15,-11 0 6 16,-1-2-1-16,-3 2-2 0,-2 1 4 0,-3 0-2 15,-3-2 0-15,2-4 3 0,-2-1-2 16,2-3 5-16,-2 0 1 0,5-1-4 16,3-2-1-16,7-2 0 0,5-3 0 15,5-2-4-15,2-1 1 0,0 3-5 16,2-3-11-16,15 1-21 0,2-2-20 0,5 0-33 15,-5 0-61-15,2-3-230 0</inkml:trace>
  <inkml:trace contextRef="#ctx0" brushRef="#br0" timeOffset="184903.57">21091 8606 38 0,'2'2'382'0,"-2"2"-329"0,0 9-24 0,0 2 30 16,-6 7-21-16,-3 3-7 0,-1 0 0 15,4 2-10-15,0-2-10 0,6-1-7 16,0-2-2-16,0-6-3 0,10-2 3 16,7-5-1-16,7-2-1 0,7-5 1 15,0-2 0-15,2 0-4 0,3-5-11 16,-10-1-3-16,-1 0 11 0,-6 1-4 15,-5-1-10-15,-3 2 14 0,-5-1 4 16,-4 2 0-16,2 1 2 0,-2 1 0 16,-2 1 0-16,0 0 2 0,2 0-5 0,-2 0 4 15,0 4-4-15,2 5 3 0,4 2-2 16,3 0 2-16,3 2 0 0,5-3-1 15,8-1 1-15,-1-4-1 0,5-5 2 16,-4 0-2-16,2 0 1 0,-2-2 0 16,-3-9 2-16,-3-3-2 0,-7 0 0 15,-5-3 2-15,-1 0 8 0,-6-1 8 16,0 1-6-16,0-2-1 0,-10 2-2 15,-5-1-2-15,-4 1 1 0,5-2-2 16,-3 2 3-16,5-1-7 0,4-1 0 16,0-2-1-16,8 0 0 0,-3 2-1 0,3 7-3 15,0 3-6-15,7 9-5 0,5 0-13 16,0 1-9-16,5 9-21 0,-3-3-36 15,-1 1-102-15,-3 1-87 0</inkml:trace>
  <inkml:trace contextRef="#ctx0" brushRef="#br0" timeOffset="185439.6">21893 8534 21 0,'6'0'352'15,"-4"5"-324"-15,0 7 9 0,0 1 7 16,-2 5-6-16,0 1 11 0,0 6-19 0,-6-1-12 16,2 0 0-16,0-2-4 0,4-6-7 15,0 0-2-15,0-6 0 16,0-2-3-16,0-4 0 0,8-4-3 15,7 0 3-15,3-9 0 0,1-5-4 0,8-4-3 16,-1-2-1-16,1-1 1 0,2 1-1 16,-6-2 4-16,2 2 2 0,-7 2 0 15,-3 2 0-15,-3 5 0 0,-5 1 1 16,-1 5 4-16,-4 2 2 0,-2 3 3 15,0 0 2-15,-2 6-6 0,-9 8-1 0,-3 3 3 16,4 2 2-16,-1 2-5 0,5-2-4 16,2 0 0-16,4-1 2 0,0-3-2 15,12-5 5-15,5-3-5 16,1-4 0-16,5-3 1 0,2 0-2 0,6-9-6 15,0-6-2-15,2-1-1 0,0-3-1 16,-2 0-11-16,2 0 9 0,-4-2 7 16,2 4-3-16,-8-3 4 0,-2 7 4 15,-9 3 0-15,-6 5-1 0,-2 5 0 16,-4 0 11-16,0 0 7 0,-4 9-5 0,-4 6-1 15,-7 1 8-15,3 6-8 0,0 1-9 16,1 1 4-16,7 2-2 0,4-2-2 16,2-1-2-16,17-4-3 0,8-3-8 15,6-4-12-15,8-2-9 0,7-4-17 16,5-3-35-16,5-3-56 0,-2 0-212 15</inkml:trace>
  <inkml:trace contextRef="#ctx0" brushRef="#br0" timeOffset="187561.72">24243 8598 7 0,'4'0'51'0,"-4"0"48"16,0 0-64-16,0 0 13 0,0 0-3 15,0 0-7-15,0-4-2 0,0-1-13 16,0 1-3-16,0-2 0 0,0 2-2 15,0-3-5-15,0 3 2 0,-4-2-2 0,0 1 3 16,-2 1-2-16,0 0-5 0,-1 2 6 16,-1 1-2-16,-2 1-2 0,-5 0-6 15,3 1 3-15,-5 8-5 16,3 2 2-16,-3 4 0 0,1 3 7 0,3 7-4 15,1 2-2-15,2 2-1 0,4 2 2 16,3-4-3-16,3 1 0 0,0-8-1 16,13-2-2-16,1-5 0 0,3-4-1 15,-1-6 1-15,3-3 1 0,4 0 0 16,0-9-2-16,5-5 0 0,-1-5 3 0,2 0-2 15,0-3-1-15,-2-3 0 0,-2 1 2 16,-7 0-2-16,-1 2 0 0,-7 3 1 16,-3 4 0-16,-1 2-2 0,-4 3 2 15,-2 4 0-15,0 1 2 0,0 3-1 16,-8 1-1-16,1 1-1 0,-3 0 0 15,2 11 0-15,-3 3 0 0,7 1 0 16,-4 4 1-16,6 2 0 0,-2 2-1 16,2-2 0-16,2 0 2 0,0-1-2 15,0-2 0-15,8-2 0 0,0-2 0 0,7-3 0 16,-3-5 0-16,9-1 0 0,0-5 1 15,3 0-2-15,-1-7 1 0,0-6 0 16,2-2 1-16,-1-3 0 0,-5 1-1 16,-2-1-1-16,-9 2 3 0,0-1 0 15,-4 2-1-15,-4-1-1 0,2 2 2 16,-2 2 0-16,0 3-1 0,0 1-1 15,0 5 1-15,0 1 5 0,0 1-5 16,-2 1 2-16,-2 0 0 0,4 0-2 16,-4 7-2-16,0 4 2 0,4 4-2 15,-6-1 3-15,4 4-3 0,-3 2 2 0,3 3 1 16,2 0 0-16,0-1-3 0,0 1 1 15,4-3 3-15,7 1-3 0,1-4 4 16,3-4-1-16,1-7-1 0,1-4 0 16,5-2-2-16,-1-1 1 0,2-10 1 15,-2-5 0-15,-3-2-3 0,1-1 0 16,-3 0 0-16,-3 0-1 0,-3 1-3 15,-4 2 3-15,-4 0-1 0,2 5 2 16,-1 2-6-16,-1 3 6 0,-2 4 0 16,0 2-2-16,0 0-3 0,0 0 3 0,0 8 0 15,0 4-1-15,0 1-1 0,0 0-3 16,0 0 5-16,0 1-5 0,0-3-2 15,10-1 2-15,2-3 6 0,7-4 2 16,2-3-3-16,3 0 2 0,5-6 0 16,-2-7-1-16,2-3-2 0,-2-4-2 0,-2-3 5 15,-7-1-1-15,-1 0-2 16,-7-2 4-16,-1-1 1 0,-3-3-1 15,-2-2-2-15,0-1 3 0,-2-5 0 16,2-1-1-16,-4-4-1 0,4-1 2 0,-4-4 1 16,5-1-1-16,-1 4-2 0,4 6 1 15,-4 11 3-15,0 11 3 0,-2 11-1 16,0 5-2-16,-2 1-2 0,0 4-1 15,0 7 0-15,0 8 2 0,0 2 0 16,0 5-2-16,0-1-1 0,2 4 1 0,3-1 2 16,-3 5-2-16,2 0-1 15,-2 3 1-15,2 3-1 0,-4 1 2 16,0 4-2-16,0 0 2 0,0 2 2 15,-2-6-3-15,0-2 0 0,-2 0 2 0,0-4-1 16,1-3 0-16,1-8 4 0,0-8-3 16,0-9-1-16,2-4-1 0,0-2-1 15,0 0 2-15,0-8-4 0,9-7-3 16,-1-2-2-16,0-2-5 0,7-2 1 15,1-1-7-15,5 2-13 0,-1 4 6 0,3 3 0 16,0 2-11-16,-2 3 2 0,3 1 21 16,-5 0 12-16,4 3 1 15,-5-2 0-15,-3 2 4 0,-1-1 5 16,-5 0-3-16,-3 4 10 0,-6-2 4 0,0 2 5 15,0 0 2-15,0 0-8 0,-11 1-2 16,-1 0 1-16,0 0 0 0,-1 7-5 16,3 3-4-16,4 2 0 0,2 3-9 15,1 0 2-15,3 0 0 0,0 2 0 16,3-1 0-16,9 1-2 0,0-2 1 15,13 1 2-15,0-5-2 0,6-2 1 0,0-3 4 16,2-5-4-16,-4-1 0 0,0 0-1 16,0-3-1-16,-4-8 3 15,-5 0-1-15,-9-1-1 0,-5-2 2 16,-6 0 2-16,0-3 8 0,-6 3 1 0,-9-3-5 15,-3 2 1-15,-3-1-2 0,-6-1-1 16,0-1-4-16,2 1 2 0,1 2 0 16,1 3-1-16,10 7 1 0,1 1 3 15,8 4-7-15,2 0 1 0,2 10-3 16,0 3-1-16,0 0-13 0,2 3-12 0,8-2-11 15,5 2-20-15,-1-4-9 0,-1-3-90 16</inkml:trace>
  <inkml:trace contextRef="#ctx0" brushRef="#br0" timeOffset="188066.75">25864 8549 114 0,'0'0'267'0,"0"0"-235"0,0 0 10 15,0 0-20-15,0 2 13 0,-4 5 11 0,-3 7-22 16,-3 3-5-16,-2 3-2 0,-1 3-4 15,1 0 0-15,2 1-2 0,1-2-1 16,7-1-1-16,2-4-4 0,0-2 0 16,13-6 1-16,1-7-5 0,7-2 1 15,6 0 1-15,6-10-2 0,2-6-3 16,4-1-5-16,-4 0-4 0,-4-2-1 15,-8 1-1-15,-2 0 1 0,-7 3 6 16,-1 1-3-16,-5 6 7 0,-4 1 2 16,-2 3-2-16,-2 3 3 0,0-1 1 0,0 2 2 15,-2 0 0-15,-4 0-2 0,0 4 3 16,-1 4-3-16,3 1 1 0,2-1-2 15,2 0-3-15,0 0 2 0,0-4 1 16,6 0-2-16,3-3-2 0,1-1-2 16,4 0 0-16,1-8-6 0,6-2-5 15,1 0 11-15,-1-3-15 0,6 1 6 16,-9 0 2-16,-1 2 7 0,-5 2 4 15,-3 5 0-15,-5 1 1 0,-4 1 3 16,2 1 1-16,-2 0 6 0,0 0 5 0,-2 7 8 16,-6 6-2-16,-5 1-7 0,-1 2 2 15,1 3-6-15,1-2 1 0,2 3-5 16,-3-4-2-16,7 0 0 0,0-2-4 15,4-3 0-15,2-3 0 0,0 0-4 16,2-4-9-16,12-1-7 0,9-3-13 16,10 0 12-16,6-3-21 0,3-8-42 15,-1-2-80-15,-4-4-103 0</inkml:trace>
  <inkml:trace contextRef="#ctx0" brushRef="#br0" timeOffset="188714.79">26678 8521 175 0,'-10'-7'115'16,"-2"2"-85"-16,-3 1 44 0,1 4-28 15,-3 0 11-15,3 1-10 0,-1 9-15 16,1 5 0-16,-1 4-9 0,1 3-1 0,3 3-6 16,3 0 1-16,4-1-8 15,4-3-6-15,0-2 0 0,4-5-1 16,6-2-1-16,7-2-1 0,2-7-4 15,1-3-2-15,1 0-3 0,2 0-12 0,-1-8-9 16,1-4 11-16,-4-1 2 0,-3-2-36 16,-10 2 9-16,-1 2 24 0,-1 2-5 15,-2 0-7-15,0 7-7 0,-2 0 13 16,0 2 20-16,0 0 0 0,0 0 5 15,-2 8 0-15,-6 1 2 0,5 2-3 0,-3-2-1 16,6-1-5-16,0-2-4 0,0-1 3 16,0-1-3-16,6-4 5 15,5 0-10-15,3 0 0 0,5-7 18 16,2-5-3-16,-3-2-22 0,-1-2-106 0,-5-2 26 15,-2-4 105-15,-1-1 14 0,-3-3-9 16,0-1-17-16,0-3 9 0,-2-4 2 16,1-3 1-16,1-4 38 0,0-6-11 15,0 0-8-15,2-1 13 0,-1 5 7 16,-3 5 12-16,2 6 2 0,-4 10-16 0,0 6 1 15,0 9-12-15,-2 4-11 0,2 2-4 16,-2 1-6-16,0 0-2 0,0 0-2 16,0 11 4-16,0 2 0 15,0 0 1-15,-8 2-6 0,2 3 2 0,4 3-1 16,-4 2 2-16,3 5 0 0,1 4 3 15,0 3 2-15,2 4 6 0,-4 0-3 16,2 4-2-16,2-1-2 0,-4 2-2 16,0-5-6-16,2-1 3 0,-4-6 0 15,-1-3-1-15,1-8 1 0,0-6-1 0,0-3 6 16,0-9-1-16,1 0 3 0,3-3 0 15,-2 0-7-15,4-8 0 0,0-4-2 16,0-3-3-16,0 1 1 0,4 0 2 16,0 2-3-16,7 3 0 15,-3 1-3-15,4 3-1 0,1 2-10 0,1 1-15 16,3 2-21-16,-7-1-65 0,5-3-148 15</inkml:trace>
  <inkml:trace contextRef="#ctx0" brushRef="#br0" timeOffset="188898.8">27261 8539 154 0,'-14'7'261'16,"-1"0"-221"-16,-1 3 5 0,-1 1 1 16,5 1-16-16,-1 1 16 0,7-1-19 15,2 1-25-15,4 0 1 0,0-1-3 16,0 1-1-16,10-3-6 0,7 0-11 15,2-5 3-15,3 0-42 0,5-2-2 16,2-3 1-16,4 0 15 0,-2-2-169 16</inkml:trace>
  <inkml:trace contextRef="#ctx0" brushRef="#br0" timeOffset="189074.81">27584 8510 36 0,'-11'-5'232'0,"-1"2"-129"0,-7 1-65 16,5 2 25-16,-1 0-33 0,-3 6 12 15,-1 8-3-15,1 4-15 0,1 1 1 16,0 2-8-16,7 2-8 0,2-3-7 15,0-2 1-15,8 2-3 0,0-3-1 16,6 0-7-16,4-3-3 0,7-2-37 0,1-3-9 16,7-6-2-16,6-3-26 0,-2 0-152 15</inkml:trace>
  <inkml:trace contextRef="#ctx0" brushRef="#br0" timeOffset="189900.86">27797 8540 133 0,'-11'-1'257'16,"1"0"-240"-16,-5 1 38 0,3 0-32 15,-5 0 22-15,5 4-2 0,4 6-22 0,2 1-15 16,1 2-3-16,1-2 0 0,4 3-2 16,0-4-1-16,2 2-2 0,7-2-5 15,3-3-10-15,0 0-12 0,-1-3-2 16,1 2-12-16,3-5-8 0,-3 2 10 15,-2-1-2-15,-5-1-36 0,-3 2 68 16,0-2 13-16,-2 0 10 0,4-1 3 16,0 0 3-16,0 0 7 0,2 0-4 15,3 0-4-15,-1-1-8 0,0-5-5 16,0-3-1-16,1 4 6 0,-1-4 5 15,0-1 0-15,0-1 4 0,3-1-8 0,-3-2-3 16,2 0-3-16,7-1 0 0,-3-4-1 16,5-1 4-16,6-6 5 0,2-2-6 15,2-7 2-15,-3-5-10 0,-3-3 1 16,-2-5 1-16,-2 1 3 0,-7 4-2 15,0 11-1-15,-8 11 4 0,-1 12 9 0,-3 7 7 16,-3 2-9-16,-9 6-5 16,-4 10 3-16,-1 9 2 0,-4 4-1 15,5 9-5-15,-3 3 4 0,1 4-7 16,1 1 0-16,0 0 1 0,7-2 1 0,0-1 1 15,8-4-1-15,2-4 1 0,8-7 14 16,13-8-16-16,1-4 0 0,7-8 0 16,4-6 0-16,3-2-1 0,-3-6 0 15,0-9-2-15,-2-6 3 0,-4-3-3 16,-5-1 0-16,-9-4 1 0,-1-1 1 0,-4-2-2 15,-1-2 1-15,-3-1-2 0,4 1 2 16,-4-1-1-16,2 3 0 0,1 3-1 16,-5 9 2-16,0 10-1 15,-2 5 0-15,0 5 7 0,0 3 2 0,-4 14-4 16,-11 8-1-16,3 8 7 0,-5 4-1 15,1 2-2-15,1 3-1 0,5-2-2 16,4 4 11-16,6-5-9 0,0-4-8 16,8-3 3-16,13-7 0 0,7-5-1 15,6-6-2-15,1-7 0 0,0-5-3 0,-2-2-20 16,-6 0-16-16,-2-11-10 0,-7-2-13 15,-1-1-1-15,-1 1-5 0,-3-2-33 16,-3 3-29-16,-6 0 30 16,-4 1 63-16,0 5 64 0,-2 1 30 0,-4 5 47 15,-4 0-6-15,3 0-33 0,-3 0-10 16,4 7-12-16,2 1-6 0,0 1-8 15,-1 3 1-15,-1 2-5 0,4 1-3 16,-2 0-7-16,4 1-2 0,0 0-6 16,10-2-3-16,13-1 1 0,8-4 1 0,8-1-4 15,5-2-1-15,3-3-1 0,5-3-15 16,4 0-4-16,2 0-25 0,0-8-7 15,-3-2-12-15,-3-6-74 16,-11-3-60-16</inkml:trace>
  <inkml:trace contextRef="#ctx0" brushRef="#br0" timeOffset="190086.87">29270 8453 58 0,'0'5'253'0,"0"7"-178"15,-12 7-21-15,-7 3 2 0,1 8-10 16,-7 0 9-16,0 3-3 0,-4 2-27 0,-4 7 7 15,-2 7-11-15,-8 9 2 0,1 7 0 16,3 3 1-16,4 0-14 0,6-3-7 16,10-3-2-16,3-4 1 15,8-6-4-15,1-3-9 0,7-6-5 0,0-6-18 16,7-7-30-16,9-7-35 0,-8-14-84 15</inkml:trace>
  <inkml:trace contextRef="#ctx0" brushRef="#br0" timeOffset="190295.87">29926 8919 3 0,'-4'0'608'0,"2"0"-617"16,2-2-10-16,-3-4-57 0,-1 3-86 0,-4-6 143 15,0-2-52-15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03T14:37:26.43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2592 1428 22 0,'0'0'2'0,"0"0"-1"0,0 0 3 16,0 0 1-16,0 0-4 0,0 0 5 16,0 0 3-16,0 0 0 0,0 0 4 15,0 0 4-15,0-2-3 0,0-1 1 16,0 1 3-16,0 0-1 0,0-2 2 15,0 1 1-15,0 0-6 0,0-1 1 16,0 0 0-16,0 2 4 0,0-1-3 16,0 0-3-16,0-1 2 0,0 0 6 15,0-2 0-15,0 3-1 0,0-2 7 16,0 2-8-16,-2 0-1 0,2 0-1 15,-2 2-7-15,2-1 1 0,-2 2-3 16,2 0 3-16,0 0-1 0,-4 0-5 0,2 7-2 16,-2 8-1-16,2 8 2 0,-3 6-1 15,3 3-1-15,2 1 0 0,0-2 1 16,0-1 0-16,0-4-3 0,9-5 0 15,1-2 1-15,-2-6-3 0,7-2 4 16,-5-6-2-16,7-4-2 0,-5-1 2 16,2-4 0-16,3-9-3 0,2-3 0 15,-5-2-1-15,-2 0-2 0,-1-1-1 16,-3 3 5-16,0 2-4 0,-1 1 0 0,-3 3-2 15,0 3 3-15,0 3 1 0,0 3-4 16,0 1 1-16,0 0 5 0,3 2 0 16,-3 8 1-16,2 4 1 0,0 0 0 15,2 0 1-15,3-1-3 0,-1 0 1 16,0-2 2-16,3-2 0 0,-1-1-3 0,1-4 2 15,-1-3 1-15,0-1 0 16,1 0-2-16,-5-5 2 0,2-5 1 16,-1-3 2-16,1-2 2 0,-2-2 2 15,-6-2 1-15,5 1 0 0,-5-2-2 0,-2 3-3 16,0 2 3-16,0-1-5 0,-2 2-1 15,-7-3 0-15,5 3 1 0,-2 2-2 16,0 3 0-16,4 3-1 0,-2 4 0 16,4 1-3-16,-3 1-9 0,3 0-12 15,0 0-10-15,5 0-19 0,3 0-44 0,-4 0-59 16</inkml:trace>
  <inkml:trace contextRef="#ctx0" brushRef="#br0" timeOffset="798.04">3161 830 81 0,'2'-4'108'0,"-2"4"-83"0,0 0-13 16,0 0 11-16,0 13 17 0,2 5-4 15,4 11-10-15,-4 6-8 16,2 8 2-16,-2 8-4 0,-2 4-5 0,0 9 2 16,0 2 0-16,0 4 2 0,-2 0-6 15,-4-4 1-15,2-7 1 0,0-8-6 16,4-10-2-16,0-11 1 0,0-4-3 15,0-10 1-15,0-5-3 0,0-4 1 16,6-6 1-16,0-1-3 0,2-1-6 16,5-15-3-16,-3-7-5 0,5-3-10 0,-3-1-7 15,0 3 2-15,-1 6 11 0,-3 3-1 16,2 7-12-16,-1 3-1 0,1 1 12 15,-2 4 5-15,3 0 11 16,1 0 2-16,-2 8-4 0,7 3 8 0,-5 0-2 16,7 0 4-16,-1-2 4 0,1-2-1 15,2-3 5-15,1-3 3 0,-3-1-2 16,4 0 5-16,-3-5-3 0,1-8 0 15,0-3-4-15,-7-1 0 0,-1-3-4 16,-5 1-2-16,-4-2 2 0,-4 1 0 0,0-2-4 16,0 5 9-16,0 4-3 0,-4 1 1 15,-6 6-4-15,-5 3 5 0,5 3-1 16,-3 0-6-16,3 8 1 0,0 7 0 15,-1 4-3-15,5 2 0 0,0 2 0 16,4 3 1-16,0-3 0 0,2 3-1 16,0-7-1-16,2 0 1 0,6-4 1 15,5-5-1-15,1-4 0 0,1-3 1 16,7-3 2-16,-1 0-1 0,4-10-2 15,2-4 2-15,-1-2 1 0,1 0-2 0,-2 1-2 16,-2 0 1-16,-5 3 1 0,-3 0-2 16,-5 5 2-16,-1-1-2 0,-7 5 1 15,0 2 2-15,0 1-3 0,-2 0 4 16,0 0 0-16,0 0 1 0,0 4-2 15,0 2 4-15,0-2-3 0,0 0-3 16,0-4-2-16,4 1 3 0,-2-1 0 16,4 0-1-16,0 0 0 0,1 0 0 15,-1-2 2-15,0-1-2 0,-2 3-1 16,0 0 4-16,0 0 1 0,3 0 2 0,-5 0 0 15,2 8 4-15,-2 4 4 0,-2 2 1 16,0 4-2-16,4 0-8 0,0-1 2 16,-4 1-1-16,6-5-5 0,-2-2-1 15,3-4 1-15,5-2-3 0,3-3-8 16,1-2-12-16,3 0-17 0,-1-4-52 0,3-6-103 15</inkml:trace>
  <inkml:trace contextRef="#ctx0" brushRef="#br0" timeOffset="1480.08">4366 1513 37 0,'0'17'269'16,"0"0"-250"-16,-2-2 7 0,2 0 11 16,0-2-23-16,2-2-8 0,10-2-2 15,1-4-1-15,-1-2-3 0,7-2 1 0,-5-1-4 16,7 0-3-16,-5-4-8 0,3-5-3 15,-1 1-8-15,-1 0 9 16,0 2 11-16,-3 1 3 0,0 0-10 16,1 2-6-16,-3-1 13 0,5 3 3 0,-5 0-1 15,3 1 3-15,-1 0 1 0,-3 0 0 16,1 0 0-16,-4 0 5 0,3 6 6 15,-3-4-5-15,4 0-2 0,-3-1 4 16,-1-1 2-16,0 0-1 0,-4 0 2 16,0 0-1-16,0-8 2 0,5-3-1 0,-3-3-3 15,0 0-3-15,0-3 0 0,-2-2-2 16,3 2 1-16,-5 0-4 0,4 1 2 15,-2 4-2-15,2 0-1 16,-2 3 0-16,3 4 0 0,1 1 0 0,-2 3 0 16,2 1-2-16,3 0 2 0,1 0 0 15,3 0-2-15,3 0 2 0,7 0 1 16,0-2-1-16,2-2-1 0,-3-3 0 15,1 0 1-15,-2-2-2 0,-2 0 0 16,-9 1-7-16,-2-3 4 0,-8 4-5 0,-2-2 10 16,-6 4 0-16,-10 1 1 0,-3 4 1 15,-6 0 3-15,-2 2 8 16,1 14 4-16,-3 1 4 0,4 6-1 0,4 1 0 15,9 3-1-15,1 2-6 0,11-4 1 16,0 2-9-16,11-3 2 0,7-2-7 16,9-2 0-16,8-3 1 0,7-4-10 15,11-6-9-15,16-3-24 0,3-4-21 16,7 0-135-16</inkml:trace>
  <inkml:trace contextRef="#ctx0" brushRef="#br0" timeOffset="1985.11">6139 1269 41 0,'-16'-3'163'0,"-3"-2"-119"0,1 5 9 16,-3 0 7-16,0 0-19 0,3 4-14 15,1 2 0-15,5 3-7 0,1 0-9 16,9 2-8-16,2 0-3 0,0 3 1 0,0 2-1 15,9 1 0-15,1 1-1 0,4 1 1 16,1 0 1-16,1 2-1 0,3 1 0 16,0 0 1-16,-3-1 0 0,-3 1-2 15,-1-3 1-15,-4 1 3 0,-4-3-3 16,-4 0 1-16,0 0 7 0,0-2 5 0,-8 1 2 15,-6 0-1-15,-7 1-1 16,0-2-3-16,-6 3-3 0,1-4-3 16,-1 0-1-16,4-3-1 0,6-5 0 15,5 0-3-15,4-5 1 0,4-1 1 0,-1 0-5 16,5 0-8-16,0-6-13 0,0-6-8 15,13 0-11-15,1-4-22 0,3-2-62 16,1 1-71-16</inkml:trace>
  <inkml:trace contextRef="#ctx0" brushRef="#br0" timeOffset="2233.12">6708 1306 222 0,'-15'0'57'0,"-3"0"-15"0,-3 0 12 15,-4 0-9-15,3 8-3 0,-1 3-12 16,0 5-8-16,2 4-1 0,1 2-1 16,1 5-4-16,3 1-4 0,5 1 1 0,3-2-5 15,6-5-5-15,2-2-2 0,0-4-1 16,10-1 0-16,7-3-2 15,3-3-1-15,3-6-4 0,6-3-16 16,0 0-12-16,2-2-11 0,0-11-22 16,0-2-55-16,-2-3-108 0</inkml:trace>
  <inkml:trace contextRef="#ctx0" brushRef="#br0" timeOffset="2925.16">7059 1310 10 0,'0'-6'122'0,"-6"1"-31"0,-2 0-67 16,-5 1 29-16,3 4-14 0,-4-2-7 15,1 2 10-15,-1 0-14 16,-1 0-7-16,5 0-6 0,0 2-1 0,1 7-2 16,1-1-1-16,0 4-2 0,-3 3 2 15,1 2 0-15,0 0-6 0,1 3 2 16,1 2-2-16,-4 1 1 0,8 3-2 15,0 0 1-15,4 1-2 0,0-1 0 16,0-2-1-16,0-1 1 0,8-7-2 0,8 1 0 16,-3-8-1-16,7-1-1 0,-1-5 2 15,2-3 1-15,3 0-2 0,5-10-2 16,0-3 6-16,2-6-4 0,-4-1-2 15,-8 0-4-15,-5 1 4 0,-1-1-3 16,-5 3 2-16,-2 2-2 0,-6 1 6 16,0 5-1-16,0 2-1 0,-8 2 1 15,0 2 0-15,-3 3 1 0,3 0-2 16,0 0 0-16,2 4 0 0,-1 4 1 15,3 2-2-15,4 2 0 0,0-1 2 0,0 2-1 16,0-2 0-16,2 0 0 0,4-3 0 16,5-3 1-16,-1-1-3 0,3 0 3 15,7-3-1-15,3-1 1 0,2 0-1 16,4-4 1-16,-2-6 1 0,-5-1-1 15,1-1-1-15,0 1 0 0,-3 0 1 16,-3 2-4-16,-5 0-1 0,-3 3 5 16,-3 0-1-16,-2 3 1 0,-2 2 0 15,-2 1 0-15,0 0 1 0,0 0-1 16,0 6 0-16,-4 4 0 0,0 4 4 0,-2 0-1 15,1-2 1-15,3 0-2 0,0-5 2 16,2 0-2-16,0-5-4 0,7-2 1 16,1 0 2-16,6-1 0 0,1-10-2 15,5-2 1-15,1-1-2 0,4 1-1 16,-2 2 4-16,-3 1-3 0,-3 3 2 0,-5 4 0 15,1 2-1-15,-3 1 0 16,-4 0 3-16,0 1-1 0,-4 9 0 16,1 5 6-16,-3 5 4 0,0 2 1 15,0 2-4-15,2-3-6 0,4 1 0 16,2-2-1-16,2-1-1 0,5-4-3 0,3-3-4 15,9 0-14-15,2-6-19 0,9-1-31 16,-1-5-62-16,6 0-156 0</inkml:trace>
  <inkml:trace contextRef="#ctx0" brushRef="#br0" timeOffset="3454.19">8777 1430 19 0,'-4'-1'153'0,"-6"-1"-117"0,1 2 14 15,-3-3 4-15,-1 2-18 0,3 1 2 16,-2-1-6-16,1 1-7 0,-1 0-6 15,-2 0 0-15,1 1-7 0,-1 7 3 16,1 1-4-16,1 1 0 0,4 5-2 16,-3 1-2-16,7 5-6 0,2 1 1 0,2 2-1 15,0 0 0-15,6-1-2 0,11 2 1 16,1-3 1-16,3-2-1 0,2-3 0 15,2-4-1-15,1-2 1 16,1-7-4-16,2-3-1 0,-4-1-1 0,0-2 2 16,-2-9-1-16,-5-3-1 0,1-3 4 15,-5 0 3-15,-5-3 0 0,-7 1-1 16,-2-2 0-16,0 1 2 0,-5 0 1 15,-9 0-3-15,-5-2-2 0,1 3 5 16,-1 0-3-16,1 1-1 0,1 4 1 0,5 2 1 16,5 6-1-16,3 2-6 0,4 4-1 15,0 0-14-15,0 1-5 0,2 9-7 16,9 4-9-16,1-2-28 15,-2-3-56-15,-1 2-69 0</inkml:trace>
  <inkml:trace contextRef="#ctx0" brushRef="#br0" timeOffset="4317.24">9176 1432 118 0,'2'-6'64'0,"0"3"-50"0,0 0 31 16,-2 2-5-16,0 0-10 0,0-2 0 16,2 3-7-16,-2 0-3 0,0 0-10 15,0 0-2-15,0 0-2 0,0 0 2 16,2 0 3-16,-2 0-2 0,0 0-4 15,2 0 1-15,-2 0-3 0,0 2-2 0,0-1 1 16,0 0 2-16,0 1-1 0,0 0-1 16,0-1-1-16,0 0 3 0,0 1-2 15,0 0 5-15,0 2-1 16,0-2 2-16,0 1-3 0,0 1 0 0,0-2 1 15,-4 3 0-15,2 0 1 0,-2 1-4 16,2 1 3-16,0 0-2 0,0 0-2 16,-2 1 1-16,4-1-1 0,0 0 1 15,0-1-2-15,0 1-1 0,0-1 1 16,0 1 1-16,0 0-4 0,0 1 4 0,0 1-4 15,0 0 4-15,0 1 0 0,0-1 0 16,0 1 1-16,0-1 3 0,0 2-6 16,4-1 2-16,0-2 0 15,0-2 0-15,0-1-2 0,4-2 0 0,1-1 1 16,1-1 1-16,5-1-1 0,-3 0 0 15,2-7 0-15,1 0-2 0,-3-3 1 16,-3-1 0-16,3 0 1 0,0-2 0 16,-3 0 0-16,-1-4-2 0,0 1 2 15,0-3 0-15,3-1-1 0,-3-2-2 0,0-1 2 16,-1 2-2-16,-1 0 3 0,0 6-4 15,-6 3 2-15,0 4 1 0,0 5 0 16,0 1-1-16,0 2 2 0,0 0 1 16,0 0-4-16,-2 4 0 0,-4 6 2 15,2 1 0-15,-3 0 0 0,5 1-2 16,-2-1 2-16,2 2 1 0,2-3-2 15,0 3 0-15,0-1 1 0,0 1 0 16,0-1-1-16,8 0-1 0,3-2 2 16,-1-4 0-16,7-1-2 0,-5-2-2 15,7-2 3-15,-5 2-1 0,0-3-4 0,1 0 1 16,-3 1 2-16,-1 0 1 0,1 2-1 15,-4 0-6-15,1 3 7 0,-1 0-5 16,-4 1 1-16,0-1 0 0,-2-1 5 16,2-3 1-16,-2 0 0 0,-2-2-1 15,0 0 2-15,2 0 1 0,1-4-2 0,3-8 0 16,-2-2 1-16,0-2 3 15,4 1-2-15,-1 1 4 0,-1 1 2 16,0 2 1-16,0 2-2 0,0-1-1 16,5 5-3-16,-5-1 0 0,2 3-3 0,2 3-1 15,1 0 1-15,-1 0 0 0,5 0-5 16,1 5-8-16,3 3-12 0,8 0-10 15,6 0 13-15,2-1-93 0,0-2-36 16</inkml:trace>
  <inkml:trace contextRef="#ctx0" brushRef="#br0" timeOffset="5154.29">11619 1300 99 0,'0'-1'128'0,"0"-1"-74"0,0 0-10 15,-4-2 5-15,-4 2-15 0,-5-1-3 16,3 2-5-16,-4 0-6 0,-3 1 0 0,-1 0-5 15,-3 0 2-15,-4 5-3 0,4 2 0 16,-1 4-6-16,-1 0 3 0,6 3-3 16,5-3-4-16,4 1-2 15,1 1-3-15,5 0 1 0,2 1 0 0,0 0 0 16,9 1-2-16,3 1 1 0,7-2-1 15,1 1-1-15,1-1-2 0,2 1 4 16,-3 0-1-16,3 1 0 0,-6-3 1 16,-3-1 2-16,-6 1-2 0,-5-4 0 15,-3 2 1-15,0-1 3 0,-3 1 0 0,-11 0-3 16,0 0 2-16,-5 1 2 0,-2-2-3 15,5 0-1-15,-5-1 0 0,7-2 4 16,-1-3-4-16,7-2 0 0,2-1 0 16,2 0 0-16,1-1 0 0,3 0-11 15,0 0-14-15,5-9-15 0,9-6-5 16,3 1-34-16,-1-5-74 0</inkml:trace>
  <inkml:trace contextRef="#ctx0" brushRef="#br0" timeOffset="5569.31">11814 1417 101 0,'0'8'222'0,"0"2"-201"16,-9 6-19-16,-1 0 24 0,4 3 11 15,-2-2-12-15,3-2 1 0,5 0-14 16,0-3-8-16,7 0-4 0,1-3 1 15,4-3 1-15,3-4-1 0,1-2-2 16,7 0 2-16,2 0-2 0,-2-8-6 0,3-4 1 16,-1 1-10-16,0 1-3 0,-4 1-3 15,-5-1 1-15,-3 4-2 0,-1 1 7 16,-2 0 1-16,-1 2 11 0,-1 2-2 15,-2 1 3-15,0 0 2 0,3 0-1 16,-3 0 1-16,0 0 2 0,0 6-3 16,2-1-3-16,1 2 4 0,1-4 2 15,2 1-1-15,1-2-1 0,-3-1 2 16,1-1 3-16,-3 0 1 0,2 0-1 15,-2-3 7-15,3-3 2 0,-5-4-1 16,2 1 2-16,-4-2 0 0,-4-1 2 0,4 1 1 16,-4-2-4-16,0 2-6 0,0-1 1 15,0 2-2-15,0 2-3 0,-4 1 1 16,0 3-4-16,4 0 0 0,-2 3-7 15,2 1-17-15,0 0-27 0,0 0-59 16,0 0-70-16</inkml:trace>
  <inkml:trace contextRef="#ctx0" brushRef="#br0" timeOffset="5765.32">12508 1330 16 0,'0'7'360'0,"-2"-2"-352"16,-2 6 9-16,4 1 30 0,-2-1-17 15,2 6-6-15,0-2-6 0,0 1-12 0,0 2-6 16,4-6 0-16,4 0-3 0,-2-2-5 16,1-1-15-16,-1-3-4 15,2-3-12-15,0-3-52 0,1 0-74 16</inkml:trace>
  <inkml:trace contextRef="#ctx0" brushRef="#br0" timeOffset="6926.39">12705 789 6 0,'2'9'205'16,"-2"5"-196"-16,0 11 11 15,0 6 22-15,0 7-15 0,0 7-1 0,0 4 4 16,0 3-9-16,-2 0-10 0,-3 3-2 15,-1-7-5-15,2-2 1 0,2-7 7 16,0-7-9-16,2-5-2 0,0-11 1 16,0-1-1-16,0-9-3 0,4-3-6 15,2-3-6-15,5 0-3 0,1-1-16 0,5-8-24 16,1 2-10-16,3-3 21 0,2 4-53 15,-1 0 88-15,3 1-1 0,-2 0-42 16,2 1 40-16,-1 3 14 0,-3-2 0 16,0 0 2-16,-3 1 8 15,1-2 5-15,-2-2 6 0,-5 1 7 0,-4-4-1 16,-4 0-5-16,-4 1 3 0,0-2 19 15,0 1-2-15,-4 0-13 0,-4 2 1 16,-2 1 3-16,-1 4-3 0,3 1-7 16,-2 1-5-16,1 0-3 0,1 0 0 15,4 9-11-15,-2 5 2 0,2 2-1 0,2 5-2 16,2 0-1-16,0 1-2 0,0-1 2 15,8 0-1-15,0-3-1 0,2-3-1 16,7-4 2-16,0-1-1 0,7-6-1 16,3-4 1-16,2 0 1 0,2-5-3 15,-2-9-1-15,0-3 1 0,-2-5-3 16,-2-2 1-16,-7-3-1 0,1 0 0 15,-11-4 0-15,0-1 3 0,-1-3 2 16,-5-3 0-16,4-3 1 0,-4-4-1 16,2-3-1-16,0-2 0 0,2 4 1 0,1 6 1 15,-1 9-2-15,-2 12 3 0,0 5 3 16,-4 9 0-16,4 2-1 0,-2 3-4 15,0 0 0-15,0 5 3 0,-2 7-1 16,0 4-1-16,0 7 1 0,0 4-3 16,0 7 0-16,0 4 2 0,-4 4 0 15,-2 2 0-15,-2 0-1 0,2-1 1 16,-3 1 2-16,5-1 12 0,-4-3-10 15,4-3 1-15,0-4 12 0,4-4-6 16,0-6-8-16,0-6-3 0,0-4 3 0,0-8-3 16,6-3-1-16,-4-2 0 0,6 0 1 15,3-12-1-15,-3-2-2 0,2 0-4 16,1-2 1-16,-3 3-1 0,0 1 2 15,0 2-1-15,-1 3 0 0,1 2 4 16,-2 3-3-16,4 2 2 0,1 0 2 0,-3 0 0 16,0 0-1-16,0 5 1 15,3 0 4-15,5 2-3 0,1-2 1 16,4 2-2-16,3-4 0 0,7-1 1 15,0-2-1-15,0 0 0 0,2 0 1 0,1-6-1 16,-6-3-1-16,-1-2 1 0,-2-1 0 16,-8 2-1-16,-9 1-5 0,-6 3-1 15,-2 0 6-15,-6 3 1 0,-7 2-2 16,-1 1 2-16,-3 0 2 0,3 0-2 15,-3 5 4-15,9 2-1 0,-2 3 0 0,4-2-3 16,4 2-2-16,2 0 2 0,0 0 0 16,0-1 0-16,6-3-1 15,6-1 0-15,1-1 1 0,9 0 1 16,3-2-2-16,8 0 3 0,0-2 1 15,-2 0-3-15,0-1-1 0,-8-3 1 0,2 1 2 16,0 1-1-16,-3 2-1 0,-3-1-1 16,-3 1 2-16,-3 0-1 0,-7 0-1 15,-2 6 0-15,-2 2 1 0,-2 3 0 16,0 1 0-16,0 2-1 0,0 3 2 15,0 0 0-15,-2 0-1 0,0 2 0 0,-2 0 3 16,0-3 4-16,0 1 4 0,-5-2-3 16,1-1 4-16,-4-1 5 15,-3-4-2-15,-1-1 6 0,-3-1-3 16,3-1-2-16,-3-2-6 0,5-2-3 0,-1-2 0 15,3 0-3-15,3 0-4 0,1 0 1 16,0 0-1-16,4 0-8 0,2 0-14 16,2 0-11-16,0 0-28 0,0 3-36 15,0 2-182-15</inkml:trace>
  <inkml:trace contextRef="#ctx0" brushRef="#br0" timeOffset="7373.42">14873 1699 6 0,'2'11'308'16,"-2"1"-266"-16,0 9-10 0,-4 3 13 15,-2 3-11-15,-3 4-8 0,1 2 1 16,4 0-14-16,2-4-7 0,0-3-4 15,2-4-3-15,0-1-5 0,2-4-13 16,12-6-29-16,3-5-50 0,4-6-185 16</inkml:trace>
  <inkml:trace contextRef="#ctx0" brushRef="#br0" timeOffset="8293.45">15859 1381 6 0,'2'-5'132'0,"2"0"-90"0,-4-1-1 16,2 0 21-16,-2 1-18 0,0 1-10 16,0 0 6-16,0 1-8 15,0 2-2-15,0 0 2 0,0 1-10 16,-2 0-5-16,-4 9-6 0,-2 7 3 0,-3 8 0 15,3 5-2-15,0 4-3 0,2 3-5 16,4-4 8-16,2-1-10 0,2-8-1 16,8-2-1-16,6-7 1 0,5-2 0 15,0-7-2-15,6-4 0 0,2-1-1 16,-2-1-2-16,-3-7-5 0,-1-3-6 0,0 0 1 15,-7 1-3-15,-1-1 4 0,-1-1-3 16,-5 1 5-16,-1 3-5 0,0 2 10 16,-2 3 3-16,-4-1 3 15,2 4 0-15,1 0-1 0,-3 0-1 0,0 0 3 16,2 2-1-16,0 8 0 0,0-1-1 15,4 3 3-15,-1 0-2 0,5-2-1 16,0-1 1-16,3-3 1 0,-5-1 0 16,3-5-2-16,-3 0 1 0,-4 0 1 15,2 0 1-15,-3-7-1 0,-1-3 1 16,0-1-2-16,-4-1 3 0,4 0-3 0,-2 0 0 15,-2-1 0-15,2-1 1 0,2 0-2 16,2 1 1-16,1 1 0 0,-3 2 0 16,2 2-3-16,2 4 4 15,3 2-3-15,3 2-1 0,-2 0-2 0,5 0-1 16,2 0 2-16,3 0 0 0,9 0 1 15,0 0 5-15,7-1-3 0,-1-5 1 16,-2-3-1-16,0-1 1 0,-6-3 2 16,0 0-2-16,-10-1-2 0,-11 1 4 15,-4 0-4-15,-4 1 4 0,-8 2 0 0,-13 2 1 16,-4 5 5-16,-4 1 1 0,-4 2 2 15,-2 3 2-15,2 11 4 0,4 6 3 16,6 3 1-16,5 1-10 0,3 0 4 16,13 0-10-16,2-4-3 0,4 1-1 15,13-2 0-15,6-4 0 0,5 1-4 16,3-7-8-16,11 1-17 0,3-3-20 15,7-4-15-15,0-3-27 0,3 0-199 16</inkml:trace>
  <inkml:trace contextRef="#ctx0" brushRef="#br0" timeOffset="9346.53">17707 1370 1 0,'2'0'88'0,"-2"-2"-26"15,0-1-35-15,0 0 8 0,0-2-1 16,0 0-7-16,0 3 3 0,0-1 0 16,-2 0-3-16,-2 0-1 0,2 0-4 0,-7 1-4 15,3-2-3-15,0 2-1 0,0 0-3 16,-2 2 4-16,-1 0-4 0,1 0 3 15,-2 0-6-15,1 0-1 0,3 0 4 16,-2 6-6-16,2 1-3 0,0 1 2 16,-1 2-2-16,1-2 2 0,4 4-3 15,-4 0 5-15,2 3-1 0,2 1 1 0,-2 3-2 16,4 1-1-16,-5 2 5 15,5 2-5-15,0-2 5 0,0-3-6 16,0 0 3-16,9-4-4 0,1-2 0 16,5-4-1-16,3-3 3 0,3-6-1 0,4 0-2 15,-3-4 1-15,5-11-1 0,-2-1 0 16,-2-3 0-16,0-2-2 0,-5-2-1 15,-5-3-2-15,-5 2 0 0,-2 2-4 16,-4 1 3-16,-2 1 1 0,0 4 2 16,-2 4-1-16,-6 4 4 0,-3 6-1 0,1 2 0 15,0 0 1-15,-1 5 0 0,1 8 0 16,0 1-1-16,1 1 1 15,7 1 0-15,0 3-1 0,2-1-1 16,0 2 0-16,6-1 2 0,7-3-1 0,-1-2 0 16,3-3 0-16,3-3-2 0,-1-4-1 15,2-2-1-15,1-2-1 0,1 0 0 16,0-6 2-16,1-5-6 0,-3-3 5 15,-1-1-3-15,-1-3 2 0,0 1 3 16,-5 0 3-16,0 3 1 0,-8-1 1 0,3 4-4 16,-5-1 4-16,0 2 0 0,0 5 1 15,-2 0-2-15,0 5 1 0,2 0-2 16,-2 0 0-16,0 2-1 15,2 8 2-15,0 2-2 0,0 2 1 0,-2 3 1 16,0-1-2-16,0 0 2 0,0 0-1 16,0-2-1-16,0-3 1 0,0-4 1 15,-4-1-1-15,2-5-3 0,2-1 3 16,-2 0 0-16,2 0-2 0,0-6-3 15,0-2 1-15,0-1 6 0,4-1-7 0,2 1 2 16,2 0 2-16,1 2 0 0,3-2-2 16,3 3 2-16,1 0 1 0,1 1-1 15,5 4 2-15,3-3-4 0,6 0 2 16,6 0 3-16,3-3-4 0,3-1-1 15,3 0 2-15,1-3 2 0,1-1-1 16,-7-1-1-16,-6-5 1 0,-6 3 1 16,-16 0-2-16,-5-1-1 0,-8 4 3 15,-8 3 3-15,-15 3 0 0,-6 1 6 16,-4 5 6-16,-2 0 1 0,0 0 5 15,-1 9-2-15,5 8 1 0,4 5 2 0,9 2-11 16,8 0-5-16,3 0 2 0,7 0-3 16,0-2-5-16,15-1-1 0,3 0 0 15,9-1 1-15,8-3-10 0,7 0-13 16,16-2-18-16,6-2-9 0,10-6-23 15,3-3-139-15</inkml:trace>
  <inkml:trace contextRef="#ctx0" brushRef="#br0" timeOffset="10466.59">19770 1362 0 0,'-2'-5'10'15,"2"1"-5"-15,-2 3-4 0,2-1 0 16,0 2 5-16,-4-3 47 15,2 3-32-15,0 0 0 0,2 0 2 16,-3 0 4-16,3 0 10 0,0 0 0 0,-4 0-8 16,4 0-8-16,0 0-6 0,0 0-1 15,0 0 3-15,0 0 1 0,0 0-3 16,0 0 1-16,0 0-6 0,-2 0 1 15,0 0 0-15,2 0-1 0,-2 0 2 16,0 0-4-16,0 1 3 0,0 2-4 16,0-2-1-16,0 2 2 0,-2-1-3 0,4 2-1 15,0-1-1-15,-2-1-3 0,2 4 3 16,0-2 1-16,0 0-4 15,0 3 2-15,0 1 2 0,0-1-3 16,-2 3 1-16,-1 1 2 0,1 2 1 0,0 1-2 16,-2 1 4-16,2 0-2 0,2 0 1 15,0-1-2-15,0-1-1 0,6-2-1 16,5-2 1-16,1-3-1 0,5-6 2 15,3 0-3-15,5 0 3 0,2-10-1 16,0-6-3-16,2 0 0 0,-4-2 1 0,-1-3 1 16,-1 1-1-16,-2 0-1 0,-7 0 2 15,-3-1-1-15,-5 2-1 0,-4 4 0 16,-2 3 0-16,0 4 1 15,0 2 0-15,-8 4 0 0,-1 2 0 0,-1 0-1 16,0 4-2-16,-1 9 1 0,3 1 1 16,2 3 0-16,0 0-1 0,4 2 0 15,2-1 1-15,0 0-1 0,2-1 1 16,8-4-4-16,7-1 1 0,1-3-1 15,3-3-4-15,-1-2 1 0,3-4 4 0,0 0-4 16,0 0 1-16,-1-8-1 0,-1-3 6 16,-2-1-1-16,-3-1 0 0,-1-1 2 15,-5 2 1-15,-2-1 0 0,1 2-1 16,-7 1 0-16,4 3 2 0,-4 2-2 15,-2 2 0-15,4 3 1 0,-2 0 0 16,0 0-2-16,2 0 0 0,5 9 0 16,-1 3 2-16,0 0-1 0,2 2-1 15,-1 0 1-15,1 1 0 0,-6 1 0 16,2 0-1-16,-6-1 1 0,0 0 2 0,0-1 0 15,-8-1-2-15,-6 0 4 0,1-1 2 16,-1-2 3-16,-5-3 1 0,5 0 5 16,-3-4-4-16,1 0-1 0,-1-1 0 15,5-1-5-15,-1 1 1 0,5-2-5 16,2 0 0-16,4 0 0 0,0 0 0 15,2 0-4-15,0 0-8 0,0-2-10 16,6-4-9-16,8 1-10 0,3-6-33 16,-1-2-110-16</inkml:trace>
  <inkml:trace contextRef="#ctx0" brushRef="#br0" timeOffset="10682.61">20547 1366 136 0,'0'4'261'0,"0"-3"-237"0,0 4-24 16,0 3 34-16,0 1 4 0,-2 1-6 16,-2 1-15-16,0 1-10 0,0 0 1 15,2 1-7-15,0 0 0 0,-3-1 1 0,3 2-1 16,0-4-4-16,2-1-12 0,0-3-12 15,0-2-28-15,4-4-29 0,3 0-62 16</inkml:trace>
  <inkml:trace contextRef="#ctx0" brushRef="#br0" timeOffset="11450.65">20744 1357 272 0,'0'1'37'0,"2"2"-7"0,0-2 27 16,-2 3-16-16,0 4-6 0,2 2-7 15,-2-1-9-15,0 2-3 0,0 0-6 16,0 0-5-16,0 1 3 0,0-1-2 16,0-1 2-16,0-3-9 0,0-2 3 15,0 0 0-15,0-5-3 0,0 2 0 16,6-2 0-16,2 0 1 0,5 0-2 15,1-7-4-15,3-2 1 0,-3 2-14 16,3-5 7-16,-3 0 2 0,3 0-4 0,-7 0-17 16,0 4 13-16,-6 0 10 0,-1 5 6 15,-3 2-2-15,0 1-1 0,0 0 5 16,0 0-2-16,0 1 4 0,-5 6-1 15,5 0 0-15,-2 2 0 0,2-1 2 16,0 2-3-16,0-3 1 0,9 0 1 0,-1-2-1 16,2 1-1-16,1 1 0 0,1-2 0 15,0 1 1-15,5-1-1 16,-5-1 0-16,3-1 0 0,-7 2 0 15,2-3 0-15,-3-1-1 0,-5 0 1 0,2-1-4 16,0 0 4-16,-2 0-6 0,-2 0 0 16,2 0-2-16,-2 0-1 0,2-3-2 15,0 1 5-15,-2-1 4 0,2-1-1 16,-2 2 2-16,0-1 2 0,2-2-1 15,2 1 0-15,-2-2 1 0,3 2 3 0,-3-2 4 16,-2 2 0-16,0 1 1 0,0 0 2 16,0 0 0-16,0 1 1 0,0 1 1 15,0 0-1-15,0 1-4 16,0 0-4-16,0 0-1 0,2 0-1 15,-2 6 5-15,0 5-1 0,0 2-3 0,0 3 1 16,0 2-3-16,-2 5 1 0,2 7-1 16,0 2 1-16,0 5 0 0,6 1 4 15,6 5-4-15,-1 2-2 0,5 2 1 16,3 2-1-16,-1 2-1 0,3 1 1 15,-2 0 2-15,-3-1-2 0,-1-7-1 0,-3-2 10 16,0-8-11-16,-5-2 2 0,-3-6 4 16,-4-4-1-16,0-5 1 0,-15-4 3 15,-3-3 6-15,-5-4 2 16,-6-2-1-16,-2-4-6 0,0 0 4 0,0 0-3 15,-4-5 1-15,2-2-4 0,0-1-5 16,2 0 2-16,0-1 0 0,6 1-3 16,4 2 0-16,5 1 1 0,3 3-3 15,7-1-7-15,6 1-11 0,0-1-8 16,10 1-29-16,9-3-17 0,6-5-64 0,6-1-155 15</inkml:trace>
  <inkml:trace contextRef="#ctx0" brushRef="#br0" timeOffset="11871.67">22509 854 15 0,'-17'15'289'16,"1"4"-259"-16,-7 10-1 0,4 0 4 15,1 2-13-15,5 0-9 0,7 1-6 16,6-2-5-16,0 0-24 0,4-3-56 16,5-3-30-16</inkml:trace>
  <inkml:trace contextRef="#ctx0" brushRef="#br0" timeOffset="12481.71">23187 1232 0 0,'4'0'211'0,"-4"0"-152"15,0 2-44-15,0 4 33 0,2 5-6 0,-2 4-7 16,0 9-8-16,0 6-9 0,0 6-7 16,-2 6 12-16,-4 2-10 0,0 0-7 15,-1 0 0-15,-3 1 6 0,0-7 0 16,1-6-1-16,1-10-4 0,2-9-2 15,0-6 0-15,2-3-1 0,0-4 2 0,1 0-1 16,-1-2-3-16,4-10 0 16,0-8-3-16,0-2 1 0,0-5 1 0,7-7 0 15,-1-5-2-15,0-2 0 16,2-3 3-16,0-2-2 0,5-3-2 0,3-5 1 15,3-5 1-15,6-3-3 0,2-4-4 16,6 3-1-16,-2 8-5 0,4 14 3 16,-4 14 0-16,-2 18 3 0,-6 9-2 15,-1 0-5-15,-3 8 7 0,-3 6 5 16,-3 5 2-16,-7 4 0 0,-2 2-1 0,-4 0 1 15,-2 4 3-15,-10-2-6 0,-5 0 3 16,-1 1 3-16,-3-2 2 0,-2 3 2 16,-2-3-2-16,1 1 3 15,-3-6-2-15,2-1 0 0,6-4-5 0,5-3-2 16,6-3 2-16,1-2-2 0,7-1-5 15,0-4-17-15,0-1-23 0,9-2-56 16,-1 0-142-16</inkml:trace>
  <inkml:trace contextRef="#ctx0" brushRef="#br0" timeOffset="12838.73">23669 1284 70 0,'-3'-12'251'0,"-9"1"-232"0,-4 2 5 15,-1 2 20-15,0 2-15 0,1 4 10 16,-3 1-8-16,5 0-12 0,-1 13-6 16,1 5-8-16,-1 7-3 0,5 4-2 15,2 6 1-15,4 1 0 0,2 2-2 0,2-1 0 16,0-2 2-16,12 1-2 0,-2-5 2 15,9-3-3-15,2-4 1 0,1-5 3 16,3-7-2-16,0-6-2 16,4-5 3-16,-6-1 0 0,1-5-2 0,-7-10 2 15,2-3-2-15,-5 0 5 0,-4-5-2 16,-5 0-1-16,-3-2 4 0,-2-3-3 15,0 3 0-15,-7 0-1 0,-3 2 0 16,-2 3 1-16,3 4-3 0,5 4-1 16,2 7 1-16,0 4-4 0,2 1-18 0,0 0-24 15,0 10 2-15,0 2-23 0,4 0-101 16</inkml:trace>
  <inkml:trace contextRef="#ctx0" brushRef="#br0" timeOffset="13426.76">23881 1618 80 0,'0'-5'94'16,"3"-5"14"-16,1-1-101 0,2-1 13 15,2-2 6-15,2-1 0 0,7-3 7 16,2-1-12-16,3-3-6 0,5-2-1 15,0-2-5-15,0-6 1 0,2-2-1 16,2-6 5-16,-2-6-5 0,0-4 0 0,-2-4-5 16,-3 5 0-16,-3 6-2 0,-4 12 0 15,-7 6 2-15,-6 9 4 16,-2 8-2-16,-2 2 2 0,0 6 1 15,-4 0 4-15,-4 0-8 0,-7 12-3 16,3 9-3-16,-5 5 6 0,-3 7-2 0,1 5 1 16,-2 4-2-16,1 4 2 0,-1 0-2 15,2 1-2-15,3-1 0 0,1-4 2 16,3-2 0-16,2-4-6 0,8-5 4 15,-2-7 2-15,4-5-2 0,0-8-3 16,8-1 1-16,4-6 1 0,7-4 1 0,6 0 1 16,8-7 1-16,2-11-1 15,4-4 1-15,-2-4-4 0,1-3 2 16,-5-3 0-16,-2-2 0 0,-7-2-3 15,-1-1 1-15,-2-4 0 0,0-1 2 0,-5-6-3 16,-1-2-3-16,-5-2 3 0,-2 7 4 16,-6 10-3-16,-2 13 2 0,0 12 1 15,-2 7 9-15,-8 3-8 0,-5 1 5 16,-1 13 0-16,-3 7 6 0,-4 6 0 15,3 6-2-15,-3 1-4 0,0 4 0 0,3 0-4 16,-3 3 1-16,4 0 2 16,7-3-3-16,4 1-3 0,-1-4 0 15,9-4 0-15,0-1 1 0,0-4-2 16,0-3-2-16,11-2-5 0,3-2-7 0,5-3-1 15,-1-4-11-15,3-6-24 0,0 0 2 16,-3-4-20-16,3-2-46 0,-7 0-93 16</inkml:trace>
  <inkml:trace contextRef="#ctx0" brushRef="#br0" timeOffset="13835.79">24667 1384 223 0,'0'5'80'16,"0"3"-42"-16,0 1 20 0,-6 2-9 16,2-2-6-16,-3 6-12 0,-1-1-7 0,-2 1-4 15,-1 1-7-15,1 3-3 0,0 0-4 16,2-4-5-16,1 3 0 0,1-3 0 15,4 0-1-15,2-2-3 0,0-1-9 16,0-2-10-16,4-3-11 16,7-2-9-16,5-5-4 0,-1 0-45 0,-1-4-128 15</inkml:trace>
  <inkml:trace contextRef="#ctx0" brushRef="#br0" timeOffset="14341.82">24919 1393 20 0,'0'4'149'16,"0"0"-113"-16,0 4 21 0,0-2-3 15,0 5-10-15,0 1-2 0,-4 0-11 16,-4 2-9-16,-1 1-3 0,-1-1-1 0,2 0-4 16,2-2-2-16,-1-2-2 0,1-1 1 15,2-4-1-15,0 0-1 0,4-1-2 16,-2-4-1-16,2 0-7 0,0 0 3 15,6-2-2-15,4-7 2 0,5-3-2 16,-1 2-2-16,5-3 0 0,0 2 0 16,1-3-7-16,1 0-4 0,4 1 0 15,0 0 3-15,-3 1 8 0,-3 2-8 16,-3 4-6-16,-5 1 13 0,-1 2 2 15,-4 1-1-15,-4 2 2 0,-2 0 3 0,0 0-3 16,0 4 8-16,-2 3 3 0,-4 2 1 16,-2 1 2-16,2 1-5 0,-1 2 3 15,1-1 0-15,0 3-5 0,2 1 0 16,0 0 6-16,0-1 0 0,0-1-9 15,-3 1-1-15,3-2 3 0,0 1-2 0,-2-2-4 16,4-1 0-16,0-2 0 16,2-3 1-16,0 0-4 0,0-2-4 15,0 0-6-15,2 0-7 0,6-1-7 16,2-2 0-16,7 0 4 0,-1-1-40 0,5 0-36 15,2 0 0-15,-5-4-56 0</inkml:trace>
  <inkml:trace contextRef="#ctx0" brushRef="#br0" timeOffset="14857.84">25488 1455 25 0,'-11'-6'270'16,"-7"4"-235"-16,3 0 17 0,-1 2-12 15,-1 0-12-15,3 3 11 0,-3 8-10 16,3 3-8-16,-1 3-12 0,5 0 1 0,-1 2-3 15,3 0-3-15,6 3-3 0,0-1 1 16,2 1-3-16,0 0 2 0,8-3-1 16,7-2 1-16,10-2 0 0,2-3 0 15,4-5-3-15,4-1 1 0,0-5-1 16,0-1-10-16,0 0-3 0,0-4 0 0,-6-5 0 15,-4-2-3-15,-4-2 7 0,-9-1 7 16,-4 0 4-16,-1 0 1 16,-5 2 1-16,-2 0 7 0,0 1 6 15,0 2 4-15,0 1-1 0,-7 4 2 0,5-2-4 16,0 3-7-16,-2 2-2 0,4 1-4 15,0 0-2-15,-2 7-3 0,0 8 0 16,2 3 3-16,-2 3 0 0,-4 5-2 16,2 4 1-16,-1 7 0 0,3 3-1 15,2 3 3-15,2 1-5 0,9 5 2 0,-3 2 2 16,0 4-1-16,-4-1 0 0,1-2 8 15,1-6-10-15,-6-6 1 0,0-2 0 16,-4-7 3-16,-9-4 1 16,-5-7 3-16,-1-7 2 0,-2-3 7 0,-6-6 1 15,3-4-8-15,-1 0-3 0,0 0 0 16,2-9 1-16,3-1-6 0,-1 0 1 15,7-2-2-15,1 1 2 0,1-2-3 16,6 1 1-16,-1-3-5 0,1 0-5 16,4-4-13-16,0-2-6 0,0-3-18 0,0-10-25 15,0-4-91-15</inkml:trace>
  <inkml:trace contextRef="#ctx0" brushRef="#br0" timeOffset="15475.88">24876 1118 8 0,'2'0'274'0,"-2"1"-205"0,0-1-28 15,0 0 16-15,0 0 2 0,0 0-8 16,0 0-20-16,0 0-5 0,0 0-4 0,-4 2-5 15,2 0-11-15,-3 1-5 0,5-2-1 16,0 3-1-16,0 1-5 0,0 1-14 16,13 1-15-16,3-2-33 0,3-4-55 15,2-1-156-15</inkml:trace>
  <inkml:trace contextRef="#ctx0" brushRef="#br0" timeOffset="15940.91">25949 846 13 0,'0'4'-3'16,"0"1"214"-16,0-2-168 0,0 3-9 16,2 2 25-16,0-1-9 0,0 4-7 0,2 1-9 15,-2 1-5-15,2 4-9 0,-2 0-2 16,-2 4 1-16,0 2-9 0,-4 1-2 15,-4-4-1-15,-1 1-5 0,1 0 2 16,-2-1-3-16,0 0-2 0,-1-1-6 16,1-1-20-16,-3-5-28 0,1-7-73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10T10:02:26.81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8579 2901 7 0,'0'0'8'0,"0"0"0"0,0 1 117 0,0 0-85 15,0-1-4-15,0 0 11 0,0 0-9 16,0 0-4-16,0 0-9 0,0 0-5 16,0 0-4-16,0 0 5 0,0 0-4 15,0 0-10-15,0 0 1 0,0 0-1 16,0 0-2-16,0 3 3 0,0-1-2 15,0 3 3-15,0 1-2 0,-3 3 0 0,-1 2 6 16,0 2-4-16,2 2-7 16,0 2 1-16,0 3 0 0,0 4 0 15,0 1-3-15,0 7 1 0,0 3 3 16,0 7-2-16,-2 2-4 0,1 6 4 0,-1 4 2 15,-2 3-3-15,4 1 3 0,-2 0-4 16,0 3 3-16,0-1-3 0,-3 2 5 16,-1 2 4-16,0-2-1 0,2 0-4 15,-3 0 0-15,3-5 2 0,-2-1-3 16,2-6 3-16,0-1-4 0,-3 0 1 0,7-2-1 15,-2-2 0-15,2-1 0 16,2-1-2-16,-2-5 2 0,2 0-1 16,0-4-1-16,0-1 0 0,0-7 3 15,0 0-1-15,-2-3-3 0,2-3 3 0,0-1 2 16,-2-7-2-16,0-1-1 0,2-5 1 15,0-4 0-15,0-1-2 0,0-1 1 16,0 0 0-16,0 0 4 0,0 0 0 16,0 0-3-16,0 0 3 0,0-3-2 15,0-7-3-15,0 0-3 0,0-3-5 0,0-6-9 16,4-1-7-16,6-8-24 0,5-4-40 15,-7-8-83-15</inkml:trace>
  <inkml:trace contextRef="#ctx0" brushRef="#br0" timeOffset="2248.12">8672 2937 35 0,'0'0'97'16,"0"1"-74"-16,0-1-17 0,0 0 24 15,0 1 5-15,0 1-7 0,2-1-3 16,2-1 7-16,2 0 0 0,0 0 0 0,0 0-8 15,3 0-2-15,3 0-4 0,-2 0-7 16,3-3-1-16,1 1-4 0,3 2 0 16,3 0 2-16,9 0-1 0,0 0 2 15,2 0 1-15,4 0-7 0,1 0 0 16,1 0 2-16,4 0-4 0,-2 1 3 0,-1 2 0 15,3 1-2-15,-4-2 0 16,7 1 0-16,-3-1-1 0,4-1 0 16,1 0 1-16,-1 0-2 0,1 1 1 15,-3-1 0-15,3 2 0 0,-3-1-1 0,5 1 0 16,-7-3 1-16,5 0 0 0,-1 0-1 15,-2 0 1-15,1 0 1 0,-1 0-1 16,1 0 0-16,-3 0-1 0,0 0-2 16,-1 0 3-16,-3 0-1 0,4 0 1 15,-4 0 0-15,-4 1 0 0,3 3-3 0,-3-1 3 16,2 1 0-16,-2 1-2 0,2 0 0 15,-2 0 2-15,2 1-1 16,0-2 1-16,3 1-2 0,3 1 1 16,-2-3 1-16,3-2-1 0,5 1-1 15,-4-2 0-15,-1 0 2 0,-3 0-2 0,-6 0 0 16,0 0 0-16,-4 0 1 0,-4 0 1 15,2 0-3-15,-4-2 2 0,-3 1 1 16,-1 1-2-16,-1 0 0 0,-3 0 2 16,-1 0 0-16,5 0-1 0,-2 0-1 15,-1-1 1-15,5 1 2 0,-3 0-2 0,1-2-1 16,0 2 2-16,1-2-2 0,1 1 1 15,-2 1 0-15,1 0 2 16,-5 0 0-16,-3 0-2 0,-4 0-1 16,-6 0 0-16,0 0 4 0,-2 0-2 0,0 0-1 15,0 0 2-15,0 0 5 0,0 0-5 16,0 0 1-16,0 0-2 0,0 0 1 15,0 0-3-15,0 0 0 0,0 0 1 16,0 0 0-16,0 0-1 0,0 0-2 16,0 0 3-16,0 0 0 0,0 0-2 0,0 0 1 15,0 0 2-15,0 0 1 0,3 0-2 16,-3 0-2-16,0 0 2 0,0 1 2 15,0-1-2-15,0 1 0 16,0 0 0-16,0 3 1 0,2 0-1 0,-2-2-1 16,0 5 1-16,0-1 2 0,0 2-2 15,0 4-1-15,0 0 2 0,-5 6 0 16,1 0 0-16,0 6-3 0,-4 4 3 15,2 1 0-15,0 7-1 0,-3 1-1 16,3 5 2-16,0 2-1 0,0 2 0 0,2 3 0 16,-3 3 0-16,5 2 2 0,0 1-1 15,0 2 0-15,0-2 2 0,0 1-2 16,2 2 3-16,-2-1-1 0,0-3 3 15,-2-2 3-15,4-4-5 0,0-3 0 16,0-1 2-16,0 0-1 0,0-1-3 16,2 0-1-16,0 0 3 0,2 3-1 15,0-3 1-15,-2 0-3 0,2-1 3 16,-4-7-3-16,4 2 1 0,-1-7-2 15,-3-1 2-15,0-3-1 0,2-5 0 0,2-2-2 16,0-4 2-16,0-2 0 0,2-5-2 16,-2-1 0-16,3-3 2 0,-3-2 0 15,2 1-1-15,-2-3-1 0,2 1 2 16,-2-1 2-16,0 0-3 0,-4 0 0 15,0 0 2-15,3 0-1 0,-3 0-1 16,0 0 0-16,0 0 0 0,0 0 1 16,0 0-1-16,0 1-1 0,0 2 1 15,0 0 2-15,2-2-2 0,-2 2-1 16,0-3 2-16,0 1-3 0,0-1 2 15,0 0 2-15,0 1-2 0,0-1 5 0,0 0-3 16,-7 0-1-16,-1 0 0 0,-2 0 1 16,-1 0-2-16,1 0 0 0,-2-2 0 15,-3 1 0-15,-1-2 0 0,1 0 1 16,-1 0-2-16,-1-2 3 0,-1 2-2 15,-3 0-1-15,2 1 2 0,-3-2 0 16,-3 1-2-16,0 2 1 0,-4-2-1 16,-6 3 3-16,-4 0-3 0,-1 0 0 15,-5 0 1-15,1 0 2 0,-3 0-3 16,1 0 1-16,-1 6 0 0,-3-3 1 0,3 1-1 15,-3-2-1-15,3 0 2 0,1 0 0 16,1 1-1-16,-1-2-1 0,-1-1 2 16,1 0-1-16,3 0 1 0,-1 0-2 15,3 0 2-15,-2 0 0 0,1-2-2 16,1-2 0-16,4 2 1 0,-1 2 2 0,3 0-3 15,4 0 0-15,-4 0 1 16,4 2 2-16,2-1-3 0,-4 2 0 16,6-3 2-16,0 0 0 0,3 0-1 15,-3 0-1-15,2 0 2 0,-2 0 0 0,-4 0-1 16,6 0-1-16,-2 0 1 0,5 0 1 15,-1 0-1-15,-2 0 0 0,0 0 0 16,-2 0 1-16,3 0-1 0,-1 0-1 16,4-2 2-16,-2 0 0 0,3-1-1 15,-3 3-1-15,0-3 2 0,0 3 0 0,-1-3-2 16,1 2 0-16,2-1 2 0,-4 0 0 15,5 0-1-15,-1-4-1 16,0 4 1-16,5-2 2 0,1 0-3 16,1 0 0-16,0 0 2 0,-1 1 0 0,3-3-2 15,-3 3 1-15,5-2 0 0,-3 1 2 16,3 2-3-16,-2-4 1 0,-1 2 0 15,-3-4 1-15,-5-1-1 0,2 3-1 16,-1-1 1-16,1 1 2 0,1 3-3 16,1-3 0-16,1 3 1 0,-1 0 1 0,5-1-1 15,-1-1-1-15,7 4 1 0,-2-2 2 16,6 2-2-16,0 1-2 0,0-2 3 15,2 2 0-15,0 0-2 16,-3 0-2-16,3 0 1 0,-4 0-7 16,0 2-8-16,0 3-2 0,2 4-7 0,0-3 0 15,2 3-12-15,0 0-8 0,0 1-25 16,12-1-35-16,1-3-88 0</inkml:trace>
  <inkml:trace contextRef="#ctx0" brushRef="#br0" timeOffset="3163.18">10073 4972 120 0,'2'0'41'16,"-2"0"-17"-16,0 0 12 0,0 0-3 15,0 0-9-15,0 0 0 0,0 0 0 16,0 0-4-16,0 3 7 0,0 5-4 0,-2 1-3 15,0 3 6-15,-2 2-9 16,0 2-2-16,2 3 2 0,0 3-7 16,0 2-1-16,-1 0 0 0,3 4-3 15,0 1 0-15,0 0-2 0,0 2 2 16,0 0-2-16,0 3 2 0,0 5 1 0,0 4-2 15,-2 0 13-15,-2 4-5 0,0-2-9 16,-2 1-4-16,4 2 6 0,-6 5 0 16,3-1-1-16,-1-2 0 0,0-3-3 15,4 0 3-15,-6-2-4 0,2 4 4 16,-1 0-2-16,-1 0 0 0,2 1-1 0,0-5 2 15,2 2 0-15,-1-2-4 16,3-2 2-16,0 0 1 0,-4 0 0 16,4 0 0-16,-4-2-3 0,4 1 4 15,-4-3-1-15,1 0-3 0,3-2 2 0,0-1 0 16,2-1 0-16,0-4-2 0,0-3 1 15,0-2-2-15,0-5 2 0,0-2-2 16,0-1 1-16,0-5 1 0,0-2 0 16,0-5-1-16,0-2 0 0,0-4 1 15,0 0 0-15,0 0-1 0,0 0 0 0,0 0 1 16,0 0 0-16,0 0 0 0,0 0-1 15,0 0 0-15,0 0-1 16,0 0-2-16,2-2-1 0,5-3-6 16,1-2-5-16,0-3-16 0,7-3-23 0,-1-5-51 15,0-8-175-15</inkml:trace>
  <inkml:trace contextRef="#ctx0" brushRef="#br0" timeOffset="4177.22">11322 3883 8 0,'0'0'22'0,"0"3"-5"16,0-1 6-16,4-2 111 0,-4 0-64 16,0 0-46-16,0 0 5 0,0 0 0 15,0 0-11-15,2 0-6 0,6 0-4 16,0 0 6-16,5 0-3 0,1 0-3 0,1 0 6 15,3 0-3-15,5 3-1 16,0 2-6-16,2-1 3 0,8-1 15 16,2 1-11-16,2-3-4 0,6 2-2 15,1-3 3-15,1 1-3 0,9 0-3 0,2 1 2 16,0-1-2-16,4-1 1 0,0 3-3 15,2-1 0-15,2 2 2 0,0 1-1 16,0-1-2-16,-2 1 2 0,-4 0 0 16,2-2-3-16,-2 0 2 0,-1 0 0 15,-1-1 2-15,-2 1-1 0,0-2 1 0,-5-1 0 16,1 0 0-16,-3 0 1 15,-3 0-3-15,-5-3 1 0,-2 0 1 16,1-4-3-16,-7 1 1 0,-2-2 0 16,-5 0 1-16,-7 2 1 0,-7 1-2 0,-4 2-2 15,1 1 6-15,-5-1-2 0,-2 0-1 16,0 2 2-16,0-1-1 0,0 2 1 15,0 0-5-15,-2 0 1 0,0 0 0 16,-3 0 1-16,3 0-9 0,0 6-7 16,2-1-8-16,-4 2-21 0,4-1-39 15,-6-1-67-15</inkml:trace>
  <inkml:trace contextRef="#ctx0" brushRef="#br0" timeOffset="5244.3">6478 3759 30 0,'4'2'12'0,"5"0"68"15,-5-1-18-15,6-1-50 0,-2 0 18 16,7 1 5-16,4 0 1 0,1 1 0 16,-1 0-9-16,6-1-7 0,-5 2 2 15,7-1-5-15,4-1 2 0,0 0 0 16,0 0-3-16,2 1-2 0,2 0-2 0,3 2-4 15,1 1-5-15,4-4 0 16,3 1 3-16,-1 0-5 0,3 1 0 16,1 2-1-16,5 1 2 0,4-1 0 15,0-1-1-15,-2 1-1 0,-3 0 0 0,-3 1 0 16,0 0 0-16,-3 1 0 0,5-2 2 15,-5 1-1-15,3-1-1 0,-4 0 1 16,-3-1 2-16,-2 0-2 0,-6-1 1 16,1-1 0-16,-7 0-1 0,-1-1 2 15,-3 1-4-15,-6-2 2 0,-1 3 0 0,-1 0 0 16,-2 0-1-16,-1-1 0 0,0 0 1 15,1-1-1-15,1 2 0 16,5 1 0-16,2 0 1 0,0 1 0 16,-1-1 1-16,-1 0-2 0,2 1 1 0,-3-2 1 15,1 0-2-15,-2-1 1 0,-9-2 1 16,-6 0 0-16,-2 0-1 0,-2 0 5 15,0 0 0-15,-8 0-18 0,-9 0-24 16,3 0-29-16,-3 0-85 0</inkml:trace>
  <inkml:trace contextRef="#ctx0" brushRef="#br0" timeOffset="6464.36">8934 6796 38 0,'-2'0'125'15,"-2"0"-86"-15,4 0 8 0,-2 0 2 0,2 0-14 16,0-3 3-16,0 1-7 0,0 2-19 15,0-1-1-15,0 1-2 0,8-1 1 16,0 0-2-16,5 1 2 0,1 0 1 16,5 0 0-16,-1 0-3 0,5 0-1 15,2 2 0-15,6 1 0 0,6 2-4 16,9 0 2-16,5 2 2 0,9-1-7 0,11-1 1 15,1-2 0-15,4-1 0 16,5 1-1-16,0-2-3 0,3 2 0 16,1-1 0-16,-6 0-1 0,-1 0 1 0,-3-1 2 15,-3 2 1-15,-6-3-1 0,-6 1 1 16,-4-1 0-16,-6 0 1 0,-5 0 0 15,-6 0-2-15,1 0 3 0,-9 0 1 16,-7 0-2-16,1-3-3 0,-8 0 5 16,-9 0 1-16,2-1-1 0,-1 2-1 0,-5-3 4 15,4 1 1-15,0 1-5 0,-2 0 1 16,3 1 0-16,-1 0 2 15,-2 1-4-15,0-3-1 0,-4 4 0 16,1 0 1-16,-3 0-2 0,0 0-1 0,0 0-3 16,-7 2-3-16,1 4-17 0,0 1-13 15,2-1-14-15,0 2-12 0,4-1-14 16,-2 1-12-16,-3-1 7 0,3-3-29 15</inkml:trace>
  <inkml:trace contextRef="#ctx0" brushRef="#br0" timeOffset="7200.41">9157 6848 109 0,'0'-1'45'0,"0"0"7"0,0 1 16 16,0 0-22-16,-2 0-9 0,-6 0-5 15,-4 8-8-15,-1 5-3 0,-3-1 1 16,1 2-5-16,-3 3 1 0,-5 2-2 16,2 1-2-16,-4 0 6 0,7-2-6 15,3-2-5-15,5-2-1 0,2-1-10 16,6-2 2-16,0 0 1 0,-1-3-1 15,3-2-4-15,0 1-18 0,5-3-18 16,7-1-25-16,3-3-39 0,5 0-67 16</inkml:trace>
  <inkml:trace contextRef="#ctx0" brushRef="#br0" timeOffset="7420.42">9519 6902 119 0,'-8'4'79'0,"-3"0"-71"16,-3 5 36-16,-3 1-10 0,-1 3 15 16,-3 1 6-16,1 1-30 0,3 1-15 0,3-2-6 15,-1 1-4-15,1-1 2 0,5 1-2 16,3-2 0-16,4-3-9 0,2-1-15 15,0-2-30-15,4-3-14 0,4-4-22 16,3 0-58-16</inkml:trace>
  <inkml:trace contextRef="#ctx0" brushRef="#br0" timeOffset="7662.43">9889 6938 192 0,'0'1'57'15,"-8"1"-38"-15,-2 3 47 0,-5 2-21 16,-4 3-3-16,-1 0-4 0,1 4-17 0,1 2-9 16,-1 3-11-16,0 3 5 15,-1-2-3-15,5 2-2 0,1-2-1 16,8-4 0-16,1 2 0 0,5-4-6 15,0 0-9-15,2-5-7 0,15-4-18 0,2-5-29 16,10 0-18-16,-1 0-101 0</inkml:trace>
  <inkml:trace contextRef="#ctx0" brushRef="#br0" timeOffset="7880.45">10511 6915 198 0,'-8'0'53'0,"-2"5"-44"15,-5 2 48-15,-1 0-4 0,-5 4 9 16,2 2-23-16,-1 1-14 0,-3 4-11 16,4 3-4-16,-3-3-4 0,1 3 0 15,0-1-4-15,5-1 0 0,3 1-2 16,3-2-1-16,4 0-6 0,6-3-26 0,0 0-39 15,0-6-70-15,6-6-130 0</inkml:trace>
  <inkml:trace contextRef="#ctx0" brushRef="#br0" timeOffset="9317.53">8599 1382 192 0,'-6'0'27'16,"2"0"47"-16,-2 0 6 0,-1 0-33 15,3 0 1-15,0-2-10 0,4 2-8 16,0-1-8-16,0 1-5 0,0 0-9 16,0 0-1-16,0 0-3 0,4 0 0 15,11 0 6-15,5 0-2 0,7 2 1 0,4 2 0 16,7 1-4-16,-1 1-3 0,6-1-2 15,5 3 2-15,-5-2 1 0,5 2-3 16,-3 1 0-16,-6 0 2 0,-3 2-1 16,-10-1-1-16,-7 1-2 0,-4-1 3 15,-5-1-1-15,-6 0-1 0,-2-1 3 16,-2 2-3-16,0 0 1 0,-4 1 0 15,-11 1 1-15,-3 2 2 0,-3 4-2 16,-4-1-1-16,-4 2 0 0,5 0 1 16,-5 1-1-16,4 1 0 0,0-2 0 0,6 0 1 15,3-3-1-15,4-1-1 0,-1 0 1 16,5-2 0-16,4 0 0 0,2-2-1 15,2-2-6-15,0-2-7 0,0-1-7 16,4-2-15-16,6-3-7 0,7 0-22 16,-1-1-30-16,5 0-60 0</inkml:trace>
  <inkml:trace contextRef="#ctx0" brushRef="#br0" timeOffset="9869.56">9674 1431 277 0,'-14'-12'10'16,"-1"2"50"-16,-5 0-17 0,-3 1 1 15,-4 3-4-15,2 2-7 0,2 4-9 16,-1 0-10-16,5 0 4 0,2 5-4 15,7 3-4-15,2 2-2 0,2 4-6 16,4 3-1-16,2 4-3 0,0 1 2 0,2 5 0 16,10-2 1-16,0 6-1 0,5 0-1 15,-3 4 1-15,5 3-2 0,0 3-8 16,3-2 5-16,1 1 3 0,2-3 2 15,-9-3-7-15,-3-3 2 0,-9-4-1 16,0-5 3-16,-4-3-1 0,-4-5 1 0,-8-3 0 16,-5-3 1-16,-6-5 3 15,3-1-2-15,-7-2 1 0,6 0 2 16,-4-2-1-16,5-8 0 0,-3-2-1 15,2-1 1-15,5-1 1 0,1-2-2 0,5-2 4 16,4-2-1-16,6-3-2 0,0-1 1 16,2-1-5-16,14-3 4 0,5-1-2 15,6 3 1-15,2 2-5 0,4 3 2 16,4 6-2-16,2 0-8 0,1 1-6 15,-1-2 1-15,4 0 0 0,-1 0-2 0,-5 0 3 16,0-1 11-16,-6 0 4 0,-2 0 1 16,-8-2 2-16,-1 1 1 15,-5 1 6-15,-7 2-3 0,-6 3 1 16,-2 0 0-16,0 3 0 0,-8 2-5 0,-2 2 1 15,-9 2-1-15,0 2 0 0,-1 1-2 16,3 0-1-16,5 2 3 0,3 7-12 16,3 1-23-16,4 2-53 0,-4-2-30 15,4-1-68-15</inkml:trace>
  <inkml:trace contextRef="#ctx0" brushRef="#br0" timeOffset="10245.58">10323 1472 113 0,'-16'-10'151'16,"-5"3"-148"-16,-6 2 37 0,0 3-5 15,-6 2 12-15,2 0-3 0,4 8-14 16,2 7-13-16,9 4-9 0,4 0-4 0,3 5 3 15,5 5 0-15,4-2-3 0,0 3-1 16,4-3-1-16,11-2-1 0,1-4 1 16,5-3-1-16,6-5 0 15,-2-4-1-15,2-3-2 0,-3-6 3 0,1 0-2 16,2-4 3-16,-4-8-3 0,-5-4 2 15,1-4 0-15,0 1 0 0,-5-4 2 16,-4 2-2-16,-3-1 2 0,-5 0 1 16,0 2-1-16,-2-1 0 0,-2-1-1 15,-7 1 0-15,-5 0-1 0,1-1 0 0,-3 1-3 16,-3 4-1-16,3 1-3 0,3 6 0 15,3 6-2-15,6 4-2 0,-2 0-30 16,4 3-28-16,0 10-11 0,-3-1-23 16,5-2-104-16</inkml:trace>
  <inkml:trace contextRef="#ctx0" brushRef="#br0" timeOffset="10722.61">10852 1394 10 0,'-6'0'5'0,"0"0"83"0,0 0-28 16,0 0-29-16,6 0 6 0,-5 0-1 16,1-3-3-16,2 1 2 0,0 2 1 15,0 0-8-15,2 0-5 0,0 0-4 16,0 0-5-16,0 0-1 0,0 0-8 15,10 0 9-15,3 0 1 0,8 0-1 16,-1 0-7-16,1 0 0 0,4 0-4 0,2 0 1 16,4 0-2-16,2 0-1 0,0 0 2 15,0 0-2-15,-2 0-1 0,-4 1 1 16,-5-1-1-16,-3 1 1 0,0 2-2 15,-5-3-11-15,-8 1-8 0,-4-1-5 16,-2 0 3-16,0 0-2 0,-6 0-42 0,-10 0-49 16,-3 0 0-16,-6 0 18 15</inkml:trace>
  <inkml:trace contextRef="#ctx0" brushRef="#br0" timeOffset="10999.62">10921 1415 37 0,'-23'9'31'0,"4"0"101"16,9 0-103-16,-2 0 21 0,5 2-18 16,3 0-1-16,2 1 6 0,2 3-10 15,0-1-8-15,8 3-11 0,9 1-3 16,-1 0-1-16,3 2-4 0,0 2 2 15,-1-2-1-15,3 0-1 0,2 2 1 0,-1 0 0 16,-1 0-2-16,2-4 1 0,-5 0 1 16,-1-5-1-16,-9-2 0 15,-4-4 0-15,-2 0 2 0,-2-3 0 16,-2 2 2-16,-10-3 7 0,-5 1 3 0,-3 0 3 15,-7-2-1-15,-2 1-1 0,-4-1-3 16,0 1-7-16,-2-2 2 0,2-1-1 16,2 1-3-16,6 1 1 0,8-1-2 15,5 1 0-15,1 2-1 0,5 0-2 16,0 3-2-16,4 2-10 0,2 2-22 0,0 1-36 15,2-3-79-15</inkml:trace>
  <inkml:trace contextRef="#ctx0" brushRef="#br0" timeOffset="16414.93">26048 1006 143 0,'-8'0'29'16,"-1"-2"12"-16,3-3-5 0,-2 1-3 15,2 3 3-15,-3-4-10 0,5 2 2 16,0 0-3-16,-4 0-3 0,4 0-8 0,0 0 4 15,-3 2 2-15,3-4-1 0,0 2-3 16,2-2 1-16,-2 1-1 0,4 1-2 16,-4 0 1-16,4 2-2 0,0-2 0 15,0 2-6-15,0-3-3 0,14 1-3 16,7 1-1-16,10 0 1 0,6 0 0 15,6 2-2-15,7 0 3 0,2 0-1 16,-3 0-2-16,5 0 2 0,-4 0-1 16,-5 4 2-16,1 4-1 0,-5-1-2 15,-8 3 3-15,-2-1 0 0,-8 2-2 0,-9-2 0 16,-3-1 0-16,-5 0 0 0,-4-3 0 15,-2 1 0-15,0-2 1 0,0 2 2 16,-2-1-1-16,-6 1-1 0,-5 2-2 16,1 2 3-16,-7 2-1 0,1 0-1 15,-3 2 2-15,0 3-1 0,-2-1 1 16,-1 3-2-16,-5-3 3 0,-2 3-1 15,-2 1 3-15,2-2-1 0,0 2-1 0,2-2 5 16,4 0-3-16,-2-2 1 16,8-1-1-16,1-1-2 0,3-2-3 15,7 0 0-15,2-4 0 0,4 0 1 0,2-2-1 16,0-1-1-16,0 0-1 0,0-1-1 15,0 0-6-15,4-2-10 0,6 2-6 16,3-3-11-16,3 2-12 0,9-3-13 16,2 0-42-16,6 0-87 0</inkml:trace>
  <inkml:trace contextRef="#ctx0" brushRef="#br0" timeOffset="16994.97">27236 1034 39 0,'7'-10'44'0,"-7"0"86"16,0-6-73-16,-9 1-3 0,-7 2-2 15,-3 0 1-15,-6 3-12 0,-2 1-11 16,1 2-5-16,-1 2-7 0,-2 1-2 0,6 4-2 16,0 0-2-16,5 0-2 0,1 5-8 15,9 5-1-15,0 6-3 0,8 5 3 16,0 3-2-16,4 4 0 0,8 2 0 15,5-1 1-15,3 2 2 0,1 0-1 16,-4-2-9-16,1 4 17 0,1-3-11 0,-5 1 3 16,-1-1-1-16,-5-2 0 0,2 1 0 15,-4-4 1-15,-3-2-4 16,-3-2 2-16,0-4 1 0,-3-1-5 15,-13-4 4-15,4-2 2 0,-9-2 0 0,0-4 1 16,-4-3 0-16,-1-1-2 0,-3 0 3 16,4 0-2-16,2-4-3 0,7-4 5 15,7 0 0-15,1 0 0 0,2-3-1 16,6 0 0-16,0-1-2 0,0-3 1 15,14-4-4-15,11-1 0 0,4 0 2 0,2-2 0 16,6 2-2-16,0-1 1 0,3-2 2 16,1 0-1-16,2 0 2 0,-5-1-2 15,-1 0 1-15,0 0-1 16,-6-3 0-16,0 2 2 0,-8-1-1 0,-7 4 0 15,-5 3 1-15,-11 2-1 0,0 2 3 16,0-2-3-16,0 6 1 0,-9 1-1 16,1 1 0-16,0 4-2 0,0 0 1 15,1 5-8-15,3 0-10 0,0 0-27 16,0 12-18-16,0 1-44 0,0-1-86 15</inkml:trace>
  <inkml:trace contextRef="#ctx0" brushRef="#br0" timeOffset="17374.99">27784 1545 184 0,'-2'0'101'15,"0"0"-44"-15,2 0 13 0,0 0-14 0,0 0-15 16,0 0-14-16,0 0-13 0,0 0-2 15,4 0-5-15,7 0-6 0,7 0 0 16,5 0 0-16,2 0-2 0,-3 2 2 16,1 2-2-16,2 2-1 0,0 2-22 15,2 0-26-15,-3-1-42 0,-1-4-57 16,-4-3-105-16</inkml:trace>
  <inkml:trace contextRef="#ctx0" brushRef="#br0" timeOffset="17556">28297 1542 99 0,'20'-4'168'0,"5"-4"-136"15,2 2-5-15,2-1-8 16,2 3-5-16,6 0-10 0,5 4-6 15,1 0-36-15,5 0-83 0,-3-2-81 16</inkml:trace>
  <inkml:trace contextRef="#ctx0" brushRef="#br0" timeOffset="18556.06">26130 2449 143 0,'-14'0'52'0,"4"0"8"15,1 0-4-15,1 0-19 0,4 0 2 16,0 0-6-16,4 0-19 0,0 0-6 15,0 0-5-15,14 0 14 0,5 2-1 16,8 1-4-16,2-1-3 0,6 3-1 16,4-2 2-16,5 1 1 0,3 1-3 15,-1-2 0-15,-7 1-5 0,-4 0 0 0,-8 0 0 16,-6 0 1-16,-5 2-3 0,-6-1 0 15,-1 0-1-15,-9 1-1 0,0 2 4 16,0 2-3-16,-9 2 4 0,-7 3 1 16,-7 2-3-16,-2 3 0 0,-6 3 0 15,-4 1 1-15,2 2 1 0,0-1-2 16,0 1 3-16,4-1 1 0,2-5-4 15,4 3 1-15,5-4-1 0,3-2-1 16,5 1 1-16,2-4-3 0,6 2 0 16,0-5 1-16,0-1 0 0,2-2-6 0,0-3-10 15,2 2-10-15,10-4-10 0,7 2 2 16,1-5-38-16,1 0-29 0,2 0-36 15</inkml:trace>
  <inkml:trace contextRef="#ctx0" brushRef="#br0" timeOffset="19071.09">26924 2574 60 0,'0'-7'134'0,"0"-4"-90"15,0 1 19-15,0 0-17 0,0 0 8 16,0 1-13-16,-4 0-10 0,-2 3-7 0,-6 2-3 16,-1-1-4-16,-3 5-5 0,-5 0 0 15,-2 0-2-15,-2 0-2 16,5 10 0-16,-1 1 1 0,2 2-6 15,7 3-2-15,2 0 0 0,3 1-2 0,3 1 0 16,4-1 2-16,0-1-1 0,4-3-1 16,9-1 1-16,5-5 2 0,7 1 1 15,4-5-2-15,8-3 0 0,-1 0 1 16,1 0 0-16,0-4-2 0,-4-8 1 15,0-1 0-15,-4-2-2 0,-4-4 2 0,-4 2 0 16,-9 1 1-16,-2 2-1 0,-6 2 0 16,-4 3 1-16,0 2 4 0,0 2-2 15,-2 5-3-15,-4 0 3 16,-2 0-2-16,-2 12-2 0,-5 6 0 15,1 5 0-15,-1 3 3 0,-1 1-1 0,-3 4 0 16,2 1 0-16,1 1 4 0,1 2-4 16,3 4 1-16,4-3-3 0,0 1 2 15,3-2-1-15,1-4 0 0,4-1-1 16,0-4 2-16,0-1-1 0,0-2-1 15,0-3 0-15,0-3 0 0,2-5-7 0,5-1-3 16,1-3-9-16,4-2-10 0,3-3-17 16,3-3-26-16,5 0-41 0,2-4-80 15</inkml:trace>
  <inkml:trace contextRef="#ctx0" brushRef="#br0" timeOffset="19394.09">27542 3074 55 0,'-2'2'198'16,"-4"-2"-97"-16,0 0-42 0,4 0 14 15,2 0-16-15,0 0-4 0,0 0-15 0,0-4-18 16,8 0-9-16,11-3-6 0,8 3-1 15,6-3-5-15,2 3 4 0,-2 0-1 16,2 0-2-16,-6 4-2 0,2-1-11 16,0 1-15-16,2 0-31 0,-2 0-41 15,4 3-55-15,-2-3-120 0</inkml:trace>
  <inkml:trace contextRef="#ctx0" brushRef="#br0" timeOffset="19619.12">28317 3127 25 0,'17'0'322'0,"6"0"-311"0,4-2 15 15,10-4-11-15,4 1 4 0,7 0-1 16,8 4-13-16,6 1 0 0,6 0-4 16,0 6-12-16,2 6-43 0,-2-3-42 0,-8-7-104 15</inkml:trace>
  <inkml:trace contextRef="#ctx0" brushRef="#br0" timeOffset="23956.37">10160 2046 104 0,'-2'0'33'0,"0"0"-7"16,0 0 14-16,0 0-2 0,-3 0-7 16,5 0-1-16,-2 0 1 0,2 0-7 15,-2 0-2-15,2 0 1 0,-2 0-5 0,2-1-2 16,-2 0-3-16,0-2 0 0,0 2-5 15,-2 1 3-15,2 0-3 0,0 0-4 16,-2 0 2-16,2 0-3 0,-3 0 0 16,3 0-2-16,0 0-1 0,2 0 3 15,-2 0 0-15,0 0-2 0,2 0 2 16,-2 0 0-16,2 0 3 0,0 0-3 15,0 0 1-15,0 0-4 0,0 1 0 16,6 1-2-16,5 0 2 0,3 0 2 16,7-1-1-16,2 1-2 0,1 2 1 0,3 1 0 15,0 2 0-15,0 0 1 0,-2 2-1 16,2-2 0-16,2 1 0 0,2 1-3 15,-2-4 1-15,2 2-1 0,2-1 0 16,0-1 0-16,0 0 2 0,-2 1 1 16,0-1 2-16,-2-1-3 0,2 1 1 15,-2-1 0-15,0-1 0 0,2 0 0 16,-4-1-1-16,4 0 2 0,-3-1 0 15,-3 0-2-15,2 0 1 0,-4-1 1 16,-5 2-3-16,-1-2 4 0,-5 4-2 0,-3-3-2 16,-3 0 2-16,-2 0 2 0,-2-1-2 15,0 2-2-15,0-1 3 0,-2-1-2 16,2 0 3-16,-2 0-3 0,0 0 1 15,0 0-1-15,2 1 1 0,-2-1 0 16,0 0 1-16,0 0-2 0,0 0 1 0,0 1 1 16,0 1-1-16,2-1-1 15,0 0 3-15,1 1-4 0,-1-1 3 16,0 2-2-16,-2 0 2 0,2-1-16 15,-2 1-17-15,0-2-19 0,0 0-44 0,0-1-87 16</inkml:trace>
  <inkml:trace contextRef="#ctx0" brushRef="#br0" timeOffset="27103.55">10096 4813 23 0,'0'0'41'0,"0"0"-39"16,0 0 7-16,-2-3 5 0,2 3 1 0,0-1-1 15,0 1-7-15,0 0 0 0,0 0 1 16,0 0 5-16,0-1 4 0,0 1-3 16,0-2-2-16,0 1 7 15,0 0 4-15,0-1-3 0,0 2 1 0,0-2 0 16,0 1-4-16,0-1 0 0,0 0-2 15,0 1 1-15,0-2-1 0,0 3-7 16,0-1 3-16,0 0 2 0,0 1-3 16,0 0 0-16,0 0-1 0,0 0 3 15,0 0 3-15,0 0-10 0,0 0 5 0,0 0 2 16,0 0-2-16,0 0-2 0,0 0-2 15,0 0-2-15,0 0 1 0,0 0-2 16,0 1-1-16,0 4 5 0,0 6 0 16,-2-3-1-16,-2 6 0 0,4 1-2 15,-3 1 2-15,3 3 8 0,-2-1-11 16,2 0 0-16,0-1-2 0,0 0 1 15,0-3-2-15,0 0 2 0,0 0-1 16,0-4 0-16,0 0-1 0,0-2 0 16,0-3 1-16,0 1-4 0,-4-1-4 0,4-1 1 15,-2 1-4-15,2-2-9 0,-2 1-13 16,-2-2-37-16,4-2-73 0,-4 0-146 15</inkml:trace>
  <inkml:trace contextRef="#ctx0" brushRef="#br0" timeOffset="35114">13037 4488 10 0,'0'0'115'0,"0"0"-73"0,0 0 1 15,0-1-3-15,0-1-7 16,0 0 3-16,0 0-2 0,-2 0-7 0,0 0 0 15,-2 0 2-15,4 1-3 0,0 1-1 16,0 0-1-16,0 0-7 0,0 0-4 16,0 0 2-16,0 0-6 0,0 0-6 15,0 6 0-15,0 4 4 0,0 6-1 16,0 6-1-16,0 4 2 0,2 10-3 0,2 4 4 15,0 8-4-15,1 6 4 0,-3 5 1 16,0 7-3-16,-2 6 0 0,0 4 1 16,0 5-4-16,0 6 1 0,-4 2-2 15,-5 3 1-15,-1 6-2 0,-5 4 2 16,1 3-1-16,-5-9 0 0,3-7 3 15,-1-8-5-15,1-10 5 0,3 0 0 16,-1-4 1-16,4-2 0 0,-1-3-4 16,3-1 3-16,0-1-2 0,-3-5 1 15,7-3-2-15,2-8-3 0,2-6 3 0,0-8-1 16,0-6 0-16,0-4 0 0,0-7 1 15,0-3-2-15,0-4 1 0,0-5-1 16,0-1 3-16,0 0-2 0,0 0 1 16,0 0 1-16,0 0 1 0,0 0 1 15,0 0-1-15,0 0-3 0,0-7 0 16,-4 1 0-16,0-4-2 0,0 1 0 15,2-1 2-15,0-1-2 0,0 1-5 16,-1-4-3-16,3-1-6 0,0-2-9 16,0-2-11-16,3-4-21 0,3-6-41 15,-2-9-105-15</inkml:trace>
  <inkml:trace contextRef="#ctx0" brushRef="#br0" timeOffset="36001.05">12866 4639 165 0,'0'0'43'0,"-2"-2"9"0,0-3 9 0,2-4-17 15,0-1-11-15,4-4-11 0,10 0-2 16,5-6-4-16,6-3 2 0,4-2 0 16,4-3 0-16,2-1-2 0,0 1-1 15,0 4-5-15,-4 4-3 0,-6 7-4 16,-7 4 1-16,-3 4-1 0,-3 5-3 0,1 0 2 15,-1 0 0-15,-1 7-2 0,-3 7 0 16,-2 7-2-16,-4 5 5 0,4 8-1 16,-4 1-2-16,0 4 0 0,5 2-1 15,-5 2-4-15,6 4-9 0,0 0-15 16,5 3-17-16,-1-2-22 0,5-3-37 15,-5 0-121-15</inkml:trace>
  <inkml:trace contextRef="#ctx0" brushRef="#br0" timeOffset="36554.08">13657 5310 119 0,'0'-6'50'0,"0"2"-5"0,0 2 16 16,0 2-12-16,0 0-12 0,0 8-21 16,0 13-4-16,-6 9 11 0,4 7-5 0,-2 8-2 15,0 3-3-15,4 5 20 0,0-1-17 16,0 0-1-16,0-4 2 0,0-8-1 15,4-10-7-15,4-9-3 0,5-12 6 16,-1-7 1-16,3-2 0 0,1-5 2 16,7-17 6-16,6-12-6 0,6-11-5 0,6-9-7 15,1-4 3-15,1-1-1 16,-6 1-3-16,-4 3-2 0,-4 1 2 15,-6 1 1-15,-2 4-3 0,-7 2 2 16,-1 4-2-16,-7 4 1 0,-6 3-1 0,0 10 0 16,0 3 1-16,0 12-3 0,0 7-4 15,0 4-4-15,0 2-12 0,0 14 0 16,0 9-6-16,0 9-25 0,0 0-12 15,0 3-29-15,0-3-107 0</inkml:trace>
  <inkml:trace contextRef="#ctx0" brushRef="#br0" timeOffset="37279.12">14203 5938 144 0,'2'-9'38'0,"0"3"-1"16,-2 2 12-16,2 0-11 0,0 3-9 0,1 1-9 15,-3 0-14-15,0 0 1 0,0 8 3 16,0 6 1-16,0 6 3 0,0 3 2 16,-7 1-8-16,1 2 5 0,-2 1-1 15,-2-4 4-15,1 0-3 16,-1-5 6-16,0-4-1 0,1-3 3 0,3-5-4 15,2-6-3-15,0 0-1 0,4 0 0 16,0-3-3-16,0-8-7 0,0-8 2 16,4-2-2-16,8-6-2 0,1-2 0 15,7-2 0-15,-1-1 1 0,4 0-3 16,-3 0 1-16,7 3 0 0,-4 5 1 0,-2 4-1 15,-1 5-2-15,-3 3 4 0,2 4-2 16,-5 4-1-16,0 4 0 0,-3 0 1 16,1 0 0-16,1 11-1 0,-7 3 0 15,-4 6 2-15,0 1 0 0,-2 1-2 16,0 2 1-16,-6 0 0 0,-7 1-1 15,-3-1-1-15,1-2-1 0,-3 0 1 16,-3-4 0-16,5-3 0 0,-1-4 0 16,0-3 0-16,5-2 1 0,0-4-3 15,5-2 2-15,1 0-4 0,4 0-1 0,2-2-5 16,0-8-4-16,2 4-1 0,4-1 5 15,1 4 4-15,-1 2 7 0,2 1-1 16,0 0 1-16,1 0 0 0,-5 0 1 16,2 3 1-16,2 7 4 0,-2 0-4 15,3 2 7-15,1 1 1 0,-2-1-3 16,5 3-3-16,-3-4-5 0,-2 2 3 15,1-3-1-15,-3-1-2 0,2-3-19 16,0-1-28-16,1-2-49 0,-1-3-43 16,0 0-84-16</inkml:trace>
  <inkml:trace contextRef="#ctx0" brushRef="#br0" timeOffset="38071.17">14534 6112 165 0,'0'0'44'0,"0"0"-27"15,0 0 25-15,6 0 4 0,2 0-12 16,3 0-4-16,-1-3-10 0,5-3-5 0,1 0 3 16,1-5 4-16,3-1 7 0,3-6-11 15,2-2 2-15,4 0-1 0,-2-3 11 16,-3 0-22-16,-5-1-4 0,0 1-2 15,-11 0 3-15,-2 2 1 0,-6 4-5 16,0 0 2-16,-4 8 1 0,-8 0 4 0,-5 4-3 16,3 5 2-16,-5 0-2 0,5 0-3 15,-1 12-2-15,1 4 1 16,3 3 0-16,1 5 0 0,2 4-3 15,1 0 2-15,3 2 2 0,4-4-2 16,0 1-2-16,0-2 0 0,11-4-1 0,1-1 1 16,5-6-4-16,7-2 5 0,5-4 1 15,6-6 0-15,5-2 0 0,-1 0 0 16,2-10 0-16,1-5 1 0,-1-2-2 15,-4-2 1-15,-4-3 1 0,-10 2 0 16,-11 2-1-16,-3 3 0 0,-9 3 2 0,0 5 1 16,0 0-3-16,-9 2-2 0,-1 5 4 15,-4 0-1-15,3 2-2 16,-1 8 0-16,2 1 1 0,5 3-1 15,-1 1 3-15,4 3-3 0,2 0 1 0,0-2 0 16,0 0-1-16,0-3 0 0,2-2 1 16,2-4 0-16,3-2-3 0,-1-3 2 15,0-2 2-15,4 0 0 0,-1-3-1 16,1-7 1-16,0-2 1 0,1 0-1 15,-3-1-2-15,0 1 2 0,-4 2 1 0,0 2 2 16,1 3-2-16,-3 2 2 0,0 1-1 16,-2 2 1-16,0-1-2 0,4 1-4 15,-4 0 2-15,0 2 0 16,4 8 0-16,-2 6 0 0,0 2 2 0,4 4-1 15,3 4-1-15,3 2-1 0,4 3 2 16,1 3-1-16,2 2-1 0,-5 6-1 16,3 0 4-16,-1 2-1 0,-1 0-2 15,-1-1-1-15,1-1 2 0,-5-1 0 16,-2-4 0-16,-6-4 0 0,0-4 0 0,-2-8 2 15,-2-5-2-15,-6-3 1 0,-9-7 3 16,1-1 1-16,-3-2 13 0,1-3-1 16,-5 0 1-16,-2 0-2 0,2 0-2 15,-1-6 0-15,-1 0-5 0,0 1-5 16,2 1-2-16,1 2 0 0,-1 2 0 15,6 0-2-15,7 1-2 0,2 8-4 16,3 5-9-16,3 1-16 0,2 6-10 16,0 0-29-16,2-4-83 0,1 0-286 15</inkml:trace>
  <inkml:trace contextRef="#ctx0" brushRef="#br0" timeOffset="61490.51">15474 4986 58 0,'-4'0'47'0,"4"0"-27"16,-4 0 12-16,2 0 5 0,2 0-3 0,-2-1 3 15,2 0-3-15,-4-2-3 0,4-1-5 16,-2 3-2-16,0-3-1 15,-2-1 1-15,2 3-7 0,-5-1 1 16,3 1-1-16,0-1-4 0,0 0 5 0,2 1 0 16,0 2-7-16,-2-1-1 0,4 1 2 15,-6-2-1-15,3 1 1 0,-1 1-2 16,0-3-4-16,2 3 4 0,-2-1-2 15,2 0-1-15,0 1 1 0,0 0-1 16,2 0-3-16,0 0-4 0,6 0-3 16,11 0 5-16,7 0 1 0,3 0-1 0,10 1-2 15,3 4 0-15,1-2-1 0,2 0 2 16,5 1 0-16,-3-2 0 15,1 0 2-15,-7 0-2 0,-6 0-1 16,-6-1 0-16,-6 0 1 0,-9 1 0 0,-6-2-1 16,-1 1 0-16,-3-1 1 0,0 1-1 15,-2-1-2-15,0 2-2 0,-4 1-4 16,-5 2-8-16,-1 2-15 0,-2-2-12 15,-3 2-10-15,-1-1-26 0,-5-2-45 16,-6-1-46-16</inkml:trace>
  <inkml:trace contextRef="#ctx0" brushRef="#br0" timeOffset="61775.53">15377 5091 2 0,'-6'6'62'16,"4"-1"68"-16,2-2-104 0,0 2 7 16,0 1 15-16,8-1-13 0,5 6-8 15,1-1-6-15,5 1-12 0,1 2 5 16,1-1-6-16,4 6-2 0,-6-2-5 15,1 5 0-15,-1-2 2 0,-5 3-2 0,1 1-1 16,-7 0 0-16,-4 1-1 0,-4-4-6 16,0 0-5-16,-2 0-2 0,-8-3 2 15,-7 1 7-15,1-4 3 0,-5 1 2 16,-2-1 2-16,-4-4-1 0,1 0 0 15,-8-1 2-15,8 0 4 0,-5-4 6 16,6 1-3-16,2-3-2 0,6-2 2 16,5 1-7-16,4-2-1 0,4 0-2 15,4 0 0-15,0 0-10 0,4 0-28 16,8 0-28-16,1-5-53 0</inkml:trace>
  <inkml:trace contextRef="#ctx0" brushRef="#br0" timeOffset="62222.55">15997 5386 29 0,'-2'10'128'0,"-6"5"-90"16,0 1-12-16,0 3 15 0,-1 3-15 15,7-2-8-15,2 3 2 0,0 1-8 0,2-5 10 16,9-3 50-16,5-4-57 0,1-6-7 15,3-4 2-15,1-2 12 0,4 0-3 16,0-9 3-16,2-6-1 0,-1-4 2 16,3-3-5-16,-4-5 2 0,2 1-3 15,-6-4-8-15,-1 1 2 0,-5-1-4 0,-3 2 0 16,-3 1-4-16,-3 0-1 15,-2 2 0-15,-2-1 0 0,0 4-2 16,-2 4-3-16,0 5-4 0,0 8-15 16,0 5-14-16,0 0-44 0,0 6-56 0,0 4-154 15</inkml:trace>
  <inkml:trace contextRef="#ctx0" brushRef="#br0" timeOffset="68470.91">1683 573 1 0,'0'0'73'0,"0"0"-58"15,0 0 7-15,0 0 8 0,0 0 3 16,0 0-1-16,0 0 3 0,0 0 1 16,0 0 11-16,0 0-10 0,0 0-17 15,0 0-3-15,0 0 1 0,0 0-1 16,0 0-3-16,0 0 1 0,0 0-7 0,0 0 2 15,-2 0-1-15,2 0-2 0,-2 0 1 16,2 0-1-16,-5 0-3 0,3 5-3 16,-4 7 0-16,2 0 0 0,-2 4 4 15,4 4-2-15,-2 1-1 0,1 5 2 16,1 1-2-16,2 6 1 0,0 2-1 15,0 4 0-15,0 4 2 0,0 0-3 16,0 3 0-16,0-1 2 0,2-1-2 16,-2-3 1-16,3 1 0 0,-3-2 0 15,0-1 0-15,0 1-3 0,0-3 2 0,0-1 2 16,0-1-1-16,0-5-1 0,0 1-1 15,2-1 0-15,0-2 2 0,0-1 0 16,-2-2-2-16,0 3 0 0,0 0 1 16,0 3 0-16,0-1-1 0,0 1 2 15,0-2 0-15,0 0-2 0,0 2-1 16,0 2 2-16,0 5 1 0,0 0-1 15,-2-5 1-15,0-3-1 0,0-2 1 16,-1 1-2-16,1 5 0 0,-2 3 1 16,0-3 0-16,-2-2 10 0,2-7-15 15,2-2 4-15,-2-1 0 0,-1 1 0 0,1 5 0 16,-2 0 0-16,4-1 3 0,-4-2-3 15,4-5-1-15,0-1 1 0,0-1 1 16,2 0 0-16,-4-3-2 0,4-1 2 16,-3 0 0-16,-1 1 0 0,0 6-2 15,-2 7 0-15,-4 0 2 0,1-1 0 16,1-3-2-16,6-4 2 0,-4-3 0 15,6 2-2-15,-2 3-1 0,2 3 2 16,-2 4 0-16,2-1 2 0,-2-2-4 16,2-6 3-16,-2-4 1 0,2-1-3 0,0-4 1 15,-2 1 1-15,-1-2 0 0,1-1-2 16,0-3 0-16,2-1 1 0,-2-1 1 15,2-3-1-15,0 3-1 0,-2 0 2 16,2-1 0-16,-2-1-2 0,2 0 0 16,0 1 0-16,-2-3 2 0,2 3-3 0,-2-2 4 15,2 0-3-15,0 3-1 16,-2 0-3-16,0 2 2 0,2-1 3 15,0-1 0-15,0-1-4 0,0 0 3 16,-2-2 0-16,2 0 1 0,0 0 0 0,0-1-1 16,0 0 2-16,0 0 1 0,0 0-1 15,0 0-2-15,0 0 2 0,0-2-1 16,0-3-1-16,0 1 1 0,2 0 0 15,2-2 0-15,0 3-2 0,2-1-1 16,1 1 3-16,-1-1 1 0,2 2-3 0,2-1 1 16,1 0 1-16,3 3 0 0,3 0-1 15,-1 0-1-15,1 0 2 16,3 0 1-16,-1 1-1 0,6 3-1 15,-2 0 0-15,1-1 3 0,5 2-3 0,-4-2 0 16,2 0 2-16,0 2 0 0,0-3-2 16,4 1 0-16,0 0 2 0,2 2 0 15,-2 0-1-15,0-2-2 0,2 2 4 16,0-1-2-16,-2 1-1 0,-2 0 1 15,-2-1 0-15,-7 2 1 0,3-2-1 16,-4 1-2-16,-1-1 3 0,5-3 0 0,-4 2-2 16,4-1 1-16,-3 1 1 15,3-1-1-15,2 1 0 0,0-2-1 16,1 1 2-16,1 1 0 0,0-1-2 15,4 1 0-15,-2-2 1 0,4 2 1 0,-4-2-2 16,0-1 0-16,0 2 2 0,-2-2 0 16,0 0-2-16,0 0 0 0,-3 1 2 15,1 0 0-15,-4-1-2 0,2 0 1 16,-3 1 0-16,1 1 0 0,2 0 0 15,-3-2-1-15,1 0 2 0,0 1 0 0,4 3-1 16,-3-4-1-16,3 2 2 0,4 0 0 16,-4-2-2-16,6 2 0 0,-2-2 2 15,2 0 0-15,2 0-2 16,-6 0 1-16,4 0 1 0,-2 0 0 0,4-1-2 15,-2-4 1-15,0 3 0 0,-4-1 1 16,-3 0-2-16,3 1 1 0,-4-2 1 16,2 4-1-16,-4-2-1 0,3 2 1 15,-1 0 1-15,2 0-1 0,-2 0-1 16,1 0 1-16,3 0 0 0,-2 0 1 0,2 0-2 15,2 0 1-15,0 0 1 0,-4 1 0 16,-1 0-2-16,1 3 0 0,-4-3 2 16,-2 3 0-16,-3 2-2 0,-4-2 0 15,1 4 2-15,-1-5 0 0,1 1-2 16,-1 0 0-16,3-2 3 0,-3 1-2 15,4-1-1-15,1 0 1 0,2-2 0 16,3 2 1-16,5-2-1 0,2 0 0 16,4 2 0-16,-2-2 0 0,0 2 0 15,-2 1-1-15,-2-2 2 0,0 4-1 0,-2-4 0 16,4 3-1-16,-4 0 2 0,-1 1-1 15,1-1 0-15,-4 1-1 0,2-1 2 16,-3-2-1-16,3 2 0 0,-2 2-1 16,1-2 2-16,1 1-1 0,0-2-1 15,0-1 1-15,-1-1 1 0,3 0-1 16,-2 1 0-16,2-1-1 0,-3 3 2 15,-1-3 0-15,4 1-2 0,0 0 2 16,2-1 2-16,-3 2 0 0,-1-1-4 16,2 1 3-16,-2-2 1 0,-3 4-1 0,-3-1-2 15,-3-3 2-15,-3 2 0 0,-3-1-2 16,-2 1 0-16,-4-1-2 0,0-2 4 15,-2 0 1-15,0 0-3 0,0 0 7 16,0 0 5-16,0 0-4 0,0 0 2 16,0 0-3-16,0 0 1 0,0 0-7 15,2 0 0-15,0 0-1 0,-2 0 2 16,0 0-1-16,0 0-2 0,0 0 1 15,0-1 1-15,0 1 0 0,0 0-1 16,0 0 0-16,0 0 1 0,0 0-2 16,0 0-5-16,0 0-16 0,0 0-11 0,0 0-20 15,0 1-59-15,0-1-124 0</inkml:trace>
  <inkml:trace contextRef="#ctx0" brushRef="#br0" timeOffset="73949.22">4928 3010 0 0,'-2'-1'1'0,"2"1"21"16,-4-3 4-16,4 3-9 0,0-3 6 16,-2 1 1-16,0 0-4 0,0-2-3 0,0 3 0 15,-5-3 1-15,5 3 1 0,-4-1 4 16,-2 0-1-16,4 2 3 0,-5-1-2 15,5 0-4-15,2 1-1 16,-2-1 2-16,2 1-9 0,2-1 3 0,-2 1-2 16,-2 0 5-16,2 0 2 0,0-1 2 15,2 0 4-15,-7 0-3 0,5-2 2 16,0 1-3-16,-4 0 0 0,6 2-1 15,-2-1-2-15,2 0-1 0,0 1-8 16,0-2-5-16,0 2-3 0,6 0-3 0,9 0 1 16,5 0 2-16,3 3 1 0,6 2-2 15,0-1-1-15,0 3 2 0,0-1 1 16,2 0-2-16,2 1 0 0,2-2 2 15,2 4 1-15,-4 0-2 0,-4 1 0 16,-8-1 0-16,-9 1 0 0,-3 0-1 16,-7-1-1-16,-2 0 2 0,0 3 5 15,-13 2-6-15,-5 2 2 0,-3 0 1 16,-2 3 0-16,-4-2-3 0,5 3 1 15,-7 0 0-15,4-1 2 0,-2 1-3 0,4-1-2 16,7-1 4-16,-1-3-2 0,7 0-2 16,0-1-5-16,3 0-4 0,3 0-7 15,0-3-20-15,4 1-13 0,0-4-39 16,0-3-44-16,0-1-87 0</inkml:trace>
  <inkml:trace contextRef="#ctx0" brushRef="#br0" timeOffset="74334.25">4833 3533 8 0,'-4'0'170'0,"-2"0"-126"0,-1 0 9 15,5 0 11-15,0 0-15 0,2 0-8 16,0 0-8-16,0 0-12 0,0 0-12 16,2 0-5-16,11-1-1 0,3-2 0 15,5 1 1-15,2-1 2 0,4 1-5 16,-1 1 0-16,5 0 1 0,0 1-2 0,0-1 0 15,-2-1 0-15,-2 2 1 16,-2 0 1-16,2 0-4 0,-2 0 2 16,-5 1 1-16,-1 1-2 0,-7 3-9 15,-3 0-16-15,-5-1-17 0,2 1-17 0,-6-4-35 16,0 1-53-16</inkml:trace>
  <inkml:trace contextRef="#ctx0" brushRef="#br0" timeOffset="74556.25">5046 3528 23 0,'0'1'301'0,"0"0"-259"0,0 3 31 15,-6 3-11-15,-5 5-16 0,1 4-10 16,-5 4-10-16,1 4-13 0,2 2-1 15,-3 8-5-15,3-1-7 0,1 2 6 16,1 2-2-16,10-2-2 0,0 2-3 16,0 1-1-16,0-4-12 0,4-2-18 0,11-4-32 15,-5-8-68-15,0-7-126 0</inkml:trace>
  <inkml:trace contextRef="#ctx0" brushRef="#br0" timeOffset="75669.32">959 487 111 0,'0'-1'66'16,"0"1"-51"-16,0 0 22 0,2 0-11 0,0 0-22 15,2 7 10-15,-4 5 5 0,2 4 3 16,-2 4-5-16,3 1-2 0,1 3-1 15,-2-2 4-15,4 1-9 16,-2-2 3-16,2-5-3 0,-2 0 1 16,3-5 1-16,-1-2 3 0,0-4-4 0,2-2 4 15,1-3-2-15,1 0 4 0,0 0 3 16,1-10 0-16,3-3-6 0,3-2 0 15,-1-5-7-15,1-1 0 0,-1 0-5 16,1 0 2-16,-5 0-2 0,1 3 0 16,-3 0 1-16,0 2-2 0,-4 1 0 0,1 1-2 15,-3 3-5-15,-2-1-14 0,4 1-18 16,-6 4-35-16,2-1-43 0,2 4-67 15</inkml:trace>
  <inkml:trace contextRef="#ctx0" brushRef="#br0" timeOffset="76725.38">1513 638 119 0,'2'0'86'0,"-2"0"-50"16,2 0 18-16,-2 0-19 0,4-7-10 0,3 1-3 15,1-3-1-15,6-1-5 0,1-2-3 16,3 1 5-16,1-1 2 0,2-2-6 15,-3 3-5-15,-1-1 5 16,-1 3 0-16,-1 4-7 0,-7 0-2 0,-2 3-1 16,-2 0-1-16,1 2-2 0,-3 0-2 15,0 0 1-15,2 0 1 0,0 8-1 16,2 4 2-16,-2 1-1 0,3 2 3 15,-3 4-4-15,2-1-1 0,0 3 2 16,4-1 0-16,3 2-12 0,3-1-22 0,5 0-28 16,0-4-46-16,-5-4-79 0</inkml:trace>
  <inkml:trace contextRef="#ctx0" brushRef="#br0" timeOffset="89833.13">1699 1121 0 0,'0'0'71'0,"4"0"-61"16,-4 0 13-16,4-4-3 0,-4 2 1 15,0 0 2-15,0 2-6 0,0-1-4 16,0 1-5-16,0 0-1 0,0 0-5 15,0 0 1-15,0 0-2 0,0 0-1 0,0 0 0 16,0-1 2-16,0 1 3 16,0 0 0-16,0 0 4 0,0-1-2 15,0 0 2-15,0 1 2 0,0 0 4 16,0 0-6-16,0 0 1 0,0 0-4 0,0 0-2 15,0-2 1-15,0 2 0 0,0-1-3 16,0 0 5-16,0 0 5 0,5-2 0 16,-1 0-3-16,4 0 1 0,0 1-3 15,1-2-1-15,1 1-4 0,-2 0 2 16,0 0 0-16,3 1-1 0,-3 0-3 0,0 1 3 15,1 0-2-15,-3 0-1 0,-2 1-2 16,2 0 3-16,-4 0 0 16,0 0-1-16,2 0-2 0,-2 0 2 15,0 0 2-15,3 0-2 0,-5 0-2 0,2 0 2 16,-2 0 1-16,0 0-1 0,0 2 0 15,0 3 3-15,0 0 0 0,-2-1-2 16,-5 4-2-16,5-3 2 0,0 1 1 16,-2-1-3-16,4-2-1 0,0 0 2 15,0-1 0-15,0-2-3 0,0 0-1 0,0 0 5 16,8 0-1-16,1 0 0 0,1 0 0 15,0-3 1-15,1-2 1 0,-3 1-3 16,0-1-1-16,-2 3 2 16,1-1 0-16,-1 3-1 0,-2-2-1 0,0-1 1 15,-2 3 1-15,0-1-2 0,2 1-1 16,-2 0 0-16,0 0 2 0,5 0-1 15,-3 0 3-15,2 0-3 0,-2 0 4 16,2 0-3-16,3 1-1 0,-3 2 2 16,2-1 1-16,0-1 0 0,1 1-3 0,-1 0 2 15,-2-2 2-15,0 0-2 0,1 0-1 16,-3 0 3-16,2 0-3 15,0 0 2-15,0-5-2 0,-2 0 2 0,5 0 2 16,-3-1-4-16,-2 1 0 16,2 1 2-16,-4 0 1 0,2 0-2 0,-4 3-1 15,2-1 3-15,-2 1 1 0,0 1-2 16,0 0-2-16,0 0 1 0,0 0 1 15,0 0-2-15,0 0-3 0,0 0 1 16,0 0 3-16,0 0-1 0,0 2 0 16,0-1 3-16,0 0-2 0,0 1 0 0,0-2-1 15,0 0 1-15,0 0 0 0,0 0 0 16,0 0-1-16,5 0 2 0,-3 0-2 15,0 0 3-15,2 0-3 0,0-3 1 16,0 0 0-16,2-1-3 0,1 1 0 16,-3-1 3-16,2-1 0 0,0 3 0 15,2-2-1-15,1-2 1 0,-1 3 3 16,0-5-3-16,-2 4 1 0,1-2 1 15,-5 0-2-15,4 2 3 0,-4-2 1 16,0 3 0-16,0-1 1 0,0 1 0 0,-2 0-1 16,0 2 0-16,0-1 3 0,0 0-5 15,0 2-2-15,0 0 0 0,0 0-1 16,0 0-3-16,0 0-3 0,0 2 9 15,0 0-4-15,0 2 4 0,0 0-3 16,0 0 1-16,0-1 1 0,0 1-3 16,2-2-2-16,-2-1 3 0,2 2-2 15,-2-3 0-15,4 0 3 0,-2 0 0 16,3 0 0-16,-1 0 0 0,2 0 0 15,2 0 0-15,-4-3 0 0,2 0 0 0,1-1-1 16,-3 0 2-16,0 1 0 0,-2-2-1 16,0 3 0-16,2-2 1 0,0 0 1 15,-2 2-3-15,3-2-1 0,-3 2 3 16,4-3 0-16,-2 2-3 0,2 1 1 15,-4 0 1-15,-2 2 1 0,0 0-3 0,0 0-2 16,0 1 3-16,0 4 1 16,0 3 0-16,0-1 0 0,0 4 0 15,-2-1 0-15,2 1-3 0,0 1 1 16,0-2 0-16,0 0 4 0,0-1-4 0,0-1 0 15,0-3 2-15,4-2 0 0,-2-2 2 16,0-1-6-16,3 0 7 0,-1 0-2 16,0 0-1-16,0-5 0 0,4-2-2 15,-2 0 2-15,-1 1 2 0,-1 3-3 16,0-1 1-16,0 2-1 0,-2 1 3 15,0 1-3-15,0 0 1 0,-2 0 0 0,0 0-3 16,0 0 0-16,0 1 5 16,0 6 0-16,0 1-3 0,0 2-2 15,0-1 3-15,0 4 2 0,0-4-5 16,0 2 3-16,0 0-1 0,0-3 2 0,0 3-2 15,4-4-1-15,-2-2 2 0,3-2 1 16,-1-1-2-16,-2-2 0 0,2 0 4 16,0 0-2-16,0 0-1 0,2-1 0 15,1-4 0-15,-1 1 3 0,-2-2-5 16,0 2 2-16,-2 2 0 0,-2 0 3 15,0 2-4-15,0 0-1 0,2-1 2 0,-2 1 0 16,0 0-4-16,0 0 2 16,0 1 4-16,2 3-1 0,-2 1-1 15,2 0-2-15,0 2 3 0,0-2 0 0,3 0-2 16,-1 1 0-16,-2-2 1 0,0 2 2 15,0-4-3-15,-2 1-1 0,0 0 4 16,0 0-1-16,0 0-2 0,0-2-1 16,2 2 4-16,-2-2-1 0,4 2-3 15,0-3 0-15,-2 0 1 0,4 0 4 16,-3 0-6-16,3-3 4 0,-2-2-2 0,0-1 2 15,0 1-1-15,2 1-1 0,-6 0 3 16,2 0 1-16,0 4-3 16,-2 0 1-16,0 0 1 0,0 0 3 0,0 0-5 15,0 0-2-15,0 0-2 0,0 0 4 16,0 4 0-16,0 1-1 0,0 2 2 15,0 0-1-15,0 3-1 0,0-3 0 16,0 1 1-16,0-1 1 0,0-3-3 16,5-1 1-16,-5-3 1 0,4 0 0 0,-2 0 0 15,0 0 0-15,0 0 4 0,4-3-1 16,-4-2-3-16,2 0 0 0,-2 2 2 15,0-2-1-15,3 2-2 16,-3-1 0-16,-2 1 2 0,2 3-1 0,-2-2-2 16,4 2 0-16,-4 0 1 0,2 0 1 15,-2 0-2-15,2-1 0 0,-2 1 3 16,2 0-1-16,0 0-1 0,0 0 0 15,0 0 4-15,2 0-2 0,1-3 0 16,-1 1-1-16,0-2 1 0,4 0 2 0,-6 1-4 16,2-1 1-16,-2 0 3 0,-2 0 0 15,0 1 0-15,2 0-2 0,0-1 1 16,1 1-2-16,-1 0 0 15,-2 0 1-15,0 0 0 0,2 3-1 16,-2-1-1-16,2 1 0 0,0 0-1 0,-2 0 1 16,2 0-2-16,-2 0 1 0,2 0 1 15,-2 1 2-15,0 2-2 0,0 4 1 16,0-4 0-16,2 3-6 0,-2-2 0 15,4 0 1-15,-2 0 3 0,0-2-3 16,2 0-7-16,-1-2-4 0,3 1 9 0,-4-1 2 16,4 0 2-16,-4 0 4 0,2 0 3 15,0 0-2-15,-2-4-2 16,7-3 0-16,-7 2 1 0,2-3 1 0,0 3-2 15,0-2 0-15,-2 3 1 0,0-1 1 16,4 2-2-16,-6 0 0 0,7-2 1 16,-5 4-1-16,0-1-1 0,2 2 1 15,-2 0 0-15,-2 0 2 0,0 0-2 16,2 0 4-16,2 0-3 0,-2 0 0 15,0 5-1-15,0-2-1 0,3 0 2 0,-1 2-1 16,0-2 0-16,0 1-1 0,2-1 2 16,0 2-1-16,-2-1-1 0,1-4 0 15,-1 3 2-15,0-3-3 16,0 0-2-16,-2 0 4 0,4 0 2 0,-4 0 1 15,2-2-3-15,-1-1 0 0,1-1 1 16,0 0 0-16,-4 0-2 0,4-1 2 16,0 2 0-16,-4 0 0 0,2 2 0 15,-2-1 1-15,2 2-1 0,-2-1 1 16,0 1-4-16,2 0 1 0,-2 0 3 0,2 0-3 15,-2 0 1-15,0 2 0 0,0 1 1 16,0 0 0-16,0 1-2 0,0-2 0 16,4 1 2-16,1-1-1 0,-3-1-1 15,2 2 1-15,-2-2 1 0,0 0-1 16,0-1-1-16,2 0 1 0,-2 0 1 15,2 0 0-15,0 0-2 0,1 0 1 0,-1 0 2 16,0 0-2-16,2-1-1 16,0-3 1-16,3 0 1 0,-1 3 0 15,-2-1-2-15,-2 2 0 0,-4 0 2 0,2 0 0 16,2 0-2-16,-4-1 0 0,2 1 2 15,-2 0 0-15,0 0-2 0,0 0-1 16,0 0 3-16,0 0 0 0,0 2-1 16,0 4 0-16,0-1 0 0,5 3 0 15,-1 0 0-15,2 0 3 0,0-2-2 16,0 2 0-16,1-1-2 0,-3-2 2 0,0-2-1 15,-4-1 0-15,0-2 0 16,2 0-1-16,-2 0 2 0,0 0 0 16,0 0 0-16,2 0 1 0,-2 0-1 15,4 0-1-15,-2 0-2 0,0 0 0 0,2 0 3 16,-2 0-2-16,0 0-1 0,3-1 1 15,-3-1 3-15,2-1-2 0,-2-1-2 16,2 2 2-16,-4 0 0 0,2 0 1 16,-2 2-2-16,0 0-2 0,0 0 2 15,0 0-2-15,0 0-2 0,0 0 4 0,0 0 0 16,2 4-5-16,2 2 1 15,5-1 2-15,-1 0 5 0,0-2-1 16,0 0-5-16,3 0-5 0,-3 0-6 16,0-3 16-16,0 0-3 0,-3 0-4 0,-3 0 4 15,0 0 2-15,-2 0-1 0,2-1 2 16,-2-1 1-16,0 0 0 0,0 0 2 15,0 0 0-15,4 2 2 0,-2-3-9 16,-2 3 4-16,0 0-2 0,0 0 1 16,0 0-2-16,0 0 0 0,0 0 3 0,0 0 2 15,0 4-2-15,0 1 1 16,0 0-4-16,0-1 1 0,0 1-1 15,0 1-5-15,2 1 5 0,6-1 2 16,-1 0 5-16,-1-3-5 0,2 3-1 0,0-3 1 16,3 2-4-16,-3-3 2 0,2 0 1 15,-6-2-3-15,3 0-3 0,-3 0-30 16,0 0 19-16,0-2 16 0,0-3 2 16,0-2 0-16,0 3 2 0,-4-2 1 15,4 1 4-15,-4 1 2 0,5 1 0 0,-3 1 1 16,-2 1 4-16,0 1-8 0,0 0-5 15,0 0-7-15,0 0 8 16,0 1-1-16,0 7-4 0,0-1 5 16,0 1-2-16,-2 0-2 0,0 1-3 0,-1 1-1 15,3 2 2-15,0-1 8 0,0-2 14 16,5 2-22-16,-1-3 5 0,2 1-6 15,-2-1 2-15,0-1 6 0,2-2-12 16,-3-1 5-16,3 1-8 0,0-5-1 16,-2 0 18-16,4 0-4 0,-1 0-12 0,-3 0 8 15,-2 0-7-15,4 0 7 0,-6 0-1 16,2 0 5-16,-2 0 2 0,0-1 2 15,0 1-6-15,0 0-1 16,0 0 0-16,0 0 2 0,0 0 2 16,0 1 0-16,0 2 1 0,0 2-5 0,0-1 1 15,0 1 5-15,0 0-5 0,0-2-1 16,0 2 1-16,0 2 1 0,2 0 3 15,2 0 45-15,0-1-43 0,-2-3-7 16,3-1 1-16,-1-2-10 0,-2 0 7 16,0 0 7-16,-2 0 0 0,4 0-3 0,0-5 3 15,0-4-1-15,0 4 0 0,-4-4-3 16,2 2 2-16,0-1 3 0,1 3-3 15,-1-1 3-15,0 0-4 16,0 3 2-16,0-2-1 0,0 2-2 0,-2 1 0 16,0-1 1-16,2 2-2 0,0-3 2 15,2 2-7-15,-2-2 5 0,4 0 0 16,-4-3-1-16,7-1 0 0,-3 3 5 15,-4 1-11-15,4 1 7 0,-6 2 0 16,2 1 4-16,-2 0-3 0,0 0 0 0,0 0 1 16,0 0-3-16,0 0 3 0,0 0-2 15,0 0-11-15,0 1-12 0,0-1-1 16,0 2 9-16,0-2 2 0,0 0 13 15,0 0 2-15,0 0-3 0,2-3 4 16,-2-1 1-16,2 0-1 0,0-1-1 16,1 1 1-16,-3-2 3 0,4 2 0 15,0 0-4-15,-2-1-2 0,4 2 4 16,-6 1-1-16,4 1-1 0,-4-1 0 15,2 2 0-15,0 0 1 0,-2 0-2 0,2 0 2 16,-2 0-1-16,2-2 0 0,-2 2-1 16,3 0 0-16,1 0 1 0,-4 0 0 15,0 0-2-15,2 0 2 0,0 0 0 16,2-2 4-16,-4 0-4 0,8 0-1 15,-2-2 4-15,3 2-3 0,-3-2-3 16,2 1 3-16,-2 1-5 0,-2-1 4 16,3 3-9-16,-5-2 9 0,2 2 0 15,-4-2 2-15,2 1-3 0,-2 1 3 16,0-1 3-16,2 1 13 0,-2 0 7 0,0 0 0 15,0 0-6-15,0-1-3 0,2 1-6 16,-2 0-7-16,0 0 0 0,2 0-2 16,0-1-1-16,-2 1 2 0,0 0 1 15,2 0-3-15,-2 0 1 0,2 0 0 16,0-4 2-16,0 2 0 0,3-1 1 0,-1-1-3 15,2 4 2-15,-2-5-1 16,4 0 0-16,-1 0 1 0,3-1 0 16,2-1-3-16,-1 1 1 0,7-3 1 15,-3 0 7-15,-3 1-2 0,1 0-6 16,-7-1 2-16,0 3 0 0,-2-1 0 0,0 2-4 15,-4-2 7-15,0 2 1 0,0-1 7 16,0 0-3-16,0 3-2 0,0-1 1 16,0 2-6-16,-2 1-2 0,0 0 2 15,2 1 1-15,-2-1-4 0,0 1-1 16,2 0-2-16,-2 0 0 0,-2 4-3 0,2 3-1 15,0 0-5-15,0 1 4 16,2-1-8-16,-3 0-2 0,3 0 4 16,0-2 4-16,0-2 1 0,0 1 1 15,0-2-1-15,0-1 0 0,0-1 2 0,0 0 0 16,0 0 4-16,3 0 4 0,1-4-1 15,0-2 0-15,0 1 2 0,0-1 3 16,0-3 1-16,0 2 6 0,0-3-3 16,5 1 5-16,-1-1-13 0,0 0-1 15,-2 0 3-15,1-1 0 0,-1 1 6 0,2 0-3 16,-4 1 3-16,0 3 4 0,-2-1-7 15,1 3-3-15,1 0 2 16,-4 2 7-16,0 2-3 0,0 0-9 16,0 0 0-16,0 0 2 0,2 0-5 0,-2 0 1 15,2 0 2-15,0 0 0 0,-2 0 0 16,2 0 0-16,-2 0 0 0,0 0 1 15,0 0-1-15,2 0-1 0,-2 0 1 16,0 0 1-16,4 0-1 0,-4 0 0 16,4 0-1-16,-4 0 1 0,2 0-3 0,2 0-3 15,-1 0 3-15,-1 0 2 0,0 0-3 16,0 0-3-16,0 0 7 0,0 0 0 15,0 0 3-15,2 0-3 16,0 0 0-16,0-2-2 0,-2 0 0 0,3-2 0 16,-1-1 2-16,0 2-2 0,-2-1-2 15,0 1-2-15,-2-1 6 0,2 1 1 16,0 0-3-16,2 1-1 0,-2 0 3 15,0 0 0-15,2 2-1 0,5-2-4 16,-3-2 1-16,2 1 1 0,-2 1 0 0,-1 2-8 16,-3 0 8-16,-2 0 2 0,0 0 0 15,2 0 1-15,2 0-1 0,-2 0 0 16,4 0 2-16,-2 0-4 0,5 1 3 15,-3 1 0-15,0-1-1 0,-4 4-12 16,-2 0 12-16,0 4 0 0,0 1-2 16,0 0-10-16,0-1 5 0,0 0 7 15,0 3-11-15,0-2 3 0,0 0 18 16,0-3-16-16,0-1 0 0,0-2 1 15,0 1-1-15,0-2 3 0,0-2 2 16,0 1-1-16,0-1 4 0,0 2 1 0,0 1-2 16,0-4-2-16,0 3-4 0,0-2-9 15,0-1-11-15,0 1 4 0,0-1 2 16,0 0 18-16,0 0 2 0,0 0 0 15,2 0 1-15,4 0 1 0,-2 0-3 16,5 0-6-16,3 0-8 0,0 0 14 16,5 0 42-16,0-2-17 0,-3 1-52 15,-8 1 28-15,2 0-14 0,-1 0-4 16,-7 1 10-16,0 5-18 0,0 0 4 15</inkml:trace>
  <inkml:trace contextRef="#ctx0" brushRef="#br0" timeOffset="89948.14">3954 1136 1 0,'-2'10'37'0,"-2"-2"-16"0,2-1-9 16,2 0-7-16,0 0-4 0,0-2 41 15,6 0 10-15,-2-4-65 0,-1-1 8 16,-1 1 4-16,0-1-7 0,-2 0-4 15,0 0 2-15,2 0-2 0,-2 0-1 16,2 0 4-16,0 1-15 0,0-1-5 16,-2 0 3-16</inkml:trace>
  <inkml:trace contextRef="#ctx0" brushRef="#br0" timeOffset="91860.25">3954 1136 11 0,'93'44'11'0,"-84"-44"-10"15,-3 0-1-15,-2 0 6 0,0 0 7 16,-2 3-5-16,-2 1 0 0,0 3 4 16,0-3 2-16,0 0-10 0,0-2 2 15,0 2 14-15,-2-4-2 0,2 1-12 16,0-1-4-16,0 0 0 0,0 0 0 0,0 0-1 15,0 0 10-15,0-2-8 16,4-1 0-16,-4-1-2 0,4 1 1 16,1 2 1-16,-5-1 0 0,0 2 4 15,0-1 5-15,0 0 3 0,0 1-1 0,0 0-12 16,0 0-5-16,0 0 0 0,4 0 2 15,-4 0 0-15,4 0 1 16,-4 3 0-16,0 1 0 0,0 5-2 0,0-4 2 16,0 3 2-16,0 0-4 0,0 3 4 15,2 1-2-15,2-3 59 0,-2 1-62 0,0-4 3 16,-2-3-1-16,0 1 1 0,4-4-4 15,-4 1-7-15,0-1 5 16,2 0 2-16,0 0 5 0,3-1-2 16,-3-4 0-16,4-1 1 0,-2 2 1 0,0-1-2 15,0-2-1-15,2 1 3 0,1-3 0 16,-3 4-1-16,0 0-2 0,0 3 3 15,-4 1 0-15,0 1 2 0,0 0-1 16,0 0-1-16,0 0-2 0,0 0-3 16,0 4 3-16,0 0 2 0,0 1 0 15,0 0-2-15,0 0 0 0,0 2 2 0,0-1-1 16,0 0-1-16,0 1 0 0,0 2 3 15,0 0-1-15,0 0 36 16,4 0-40-16,-4-4-3 0,2 1 2 16,2-2-4-16,3-1 4 0,-5 0 9 0,4-3-4 15,-4 0-3-15,-2 0 2 0,6-1 0 16,-4-4-1-16,4-2 0 0,-1 1 1 15,1-3 2-15,-2 1-2 0,2-1 0 16,0 2-1-16,-4 2 2 0,0 2 0 16,0 3-1-16,-2 0 3 0,3 0 0 0,-3 0-3 15,0 0-3-15,0 3 7 0,0 3 0 16,0 3-3-16,0 1-1 0,0 0-2 15,0 3 3-15,0-2-2 16,2-1 9-16,4 0-3 0,2-4-3 0,-4 1-2 16,0-4-1-16,-2 0 2 0,3-2 0 15,-3 0-1-15,0-1 1 0,2 0 3 16,0 0-1-16,-2 0 0 0,0 0-2 15,-2-2 0-15,2 1 1 0,0-1-2 16,0 1 0-16,-2 1-1 0,0 0 3 0,2 0-2 16,-2 0-2-16,2 0 2 0,0 0 1 15,1 0 0-15,-3 0-2 0,2 0 0 16,-2 0 2-16,2 2 0 0,0 2-3 15,-2 1 3-15,0 1 0 0,0 2 2 16,0 0-2-16,0 1 2 0,0-2-2 16,0-1-1-16,0 0-2 0,0-2 0 15,0-1 2-15,0-3 0 0,0 0 0 16,0 0 0-16,0 0 0 0,4 0 5 15,2-2-4-15,0-4-1 0,-2-2 1 0,5 3 0 16,-3-4-1-16,2 2-1 0,-4 1 3 16,2-1-2-16,3 2-1 0,-7-1 1 15,6 2 2-15,2 1-2 0,5-1-2 16,6 0 6-16,-1 1-3 0,-1 0-1 15,-7 3-2-15,1 0-1 0,-5 0 3 16,-4 3-8-16,-2 2 3 0,-2 2-4 16,0 0 8-16,0 1 0 0,-2 0-1 15,-2 0 2-15,-2-2 3 0,6-2-2 16,-2-1-3-16,2-2 0 0,0-1 3 0,0 0 2 15,0 0 8-15,0 0 0 0,0-4-5 16,0-2 4-16,0-1-7 0,0 1 4 16,0 0-1-16,4 2-4 0,0-2 2 15,0 3-2-15,2-1-2 0,-2 0 0 16,1 4 0-16,-1-2-1 0,-2 2 2 15,-2 0-1-15,2 0-2 0,-2 0 0 16,0 0 2-16,4 0 0 0,-2 0-1 16,0 0 0-16,-2 0 2 0,0 2 0 15,4 1-3-15,0-3 1 0,7 0 4 16,1 0 0-16,5 0-1 0,-3 0-2 0,1-1 2 15,-5-3-1-15,-4 1-1 0,0 1 0 16,-2-2 2-16,-2 1-2 0,5-1 2 16,-7-4 1-16,4 3 0 0,0-4 1 15,-2 1-2-15,-2 0-3 0,4-1 7 16,-4 1 0-16,2 1-4 0,0 2 2 0,-2 2 2 15,2 2 7-15,-2-1-1 16,0 1-4-16,0 1 0 0,0 0-5 16,0 0-6-16,0 0-2 0,0 0 5 15,0 5 0-15,0 2 0 0,0 0 0 0,0 0 0 16,0 1-1-16,0-1-5 0,0 2-8 15,0-2 6-15,4-1 5 0,3 2 0 16,-3-4 2-16,4 0 2 0,0-1-6 16,-1-2 2-16,-3-1 0 0,2 0 1 15,-2 0 3-15,2-1 0 0,7-6-2 0,-1-2 3 16,5-2-4-16,1 2 4 0,-1-1-1 15,3 2 0-15,-5 3 0 16,-7 1-2-16,-2 2 0 0,-4 1 2 16,0 1-1-16,-2 0-1 0,0 0-1 0,0 0 4 15,0 7 2-15,0-2-4 0,0 2 0 16,-2 1 0-16,2-1 0 0,0 0-1 15,0-3-1-15,0-2 2 0,0 0 1 16,0-1-2-16,0-1 1 0,0 0 3 16,0 0 2-16,0 0-3 0,0 0-1 0,0-3-2 15,5-2 1-15,1 0-3 0,0 1 3 16,-2 1 1-16,2-1 1 0,-2 0-5 15,1 2 3-15,-5-1 3 16,2 2-2-16,-2 0-1 0,0 0-1 0,2 1 1 16,2 0-2-16,0 0 0 0,0 0 1 15,4 1 2-15,7 2 4 0,-1-1 1 16,3 0-8-16,-5 1 3 0,-1 2-1 15,-3-2 0-15,2 2-1 0,-6 0 2 16,0-2-1-16,-4 1-1 0,0-3 1 16,0 2 2-16,0-2-2 0,0-1 0 0,0 0 1 15,0 0 0-15,0 0 0 0,0 0-2 16,2 0 1-16,-2 0 2 0,3 0 0 15,-3 0-3-15,2 0 8 16,0 0-2-16,-2 0-1 0,6 0-4 0,-4 0 0 16,4 0 0-16,-4 0 3 0,0 0-4 15,0 0 0-15,-2 0 3 0,2 0-1 16,1 3-1-16,-1-1 1 0,0 2-1 15,2 0 0-15,-4-1 0 0,2 0 0 16,-2 2 2-16,4-1-1 0,0 0-2 0,0-1 3 16,-2-2 2-16,0-1-4 0,0 0 4 15,5 0-1-15,-3-4 3 0,0-3-5 16,0 1 2-16,2 0 2 0,-2 0 4 15,3 2-1-15,-3-2-7 0,0 3 2 16,-4 0 0-16,0 1 2 0,0 1 2 16,0 0-5-16,2 1-4 0,-2 0-2 15,2 0 0-15,-2 0-21 0,0 0-17 16,0 2-36-16,0-1-101 0</inkml:trace>
  <inkml:trace contextRef="#ctx0" brushRef="#br0" timeOffset="95592.46">13947 991 110 0,'0'1'68'0,"0"1"-27"0,0-2 2 15,0 1-8-15,0 1-12 0,0 0-9 16,0 2 2-16,0-1 2 15,0-1 15-15,0 1-19 0,0-1-5 0,0-2 5 16,0 3 0-16,0-3 0 0,0 0 5 16,0 0 0-16,0 0-1 0,0 0-1 15,0 0-9-15,0 0 1 0,0 2-4 16,0-1-5-16,0 3 0 0,0 3 4 15,0 2 3-15,0 3-4 0,0 6 6 16,0-1-7-16,-2 6 2 0,-2 3-4 0,2 1 0 16,0 5 4-16,-3 0-4 0,3 3 0 15,-2 3 1-15,0 1 0 0,0 1 0 16,0 1-1-16,0 2-1 15,2 0 1-15,0 0 0 0,-3-2 0 0,3 2 2 16,-2 2-3-16,-2 1 2 0,-2 2-2 16,-1-1 1-16,5-2 1 0,0-1-1 15,0 0 0-15,2-1-1 0,0 2 3 16,2-6 9-16,0-1-16 0,0-6 3 15,0-5 2-15,0-2 0 0,0-1-1 0,0-3 1 16,0 1 1-16,0-1-1 0,0-1 0 16,0-1 0-16,-2 2 1 15,2-1 1-15,-2-1-3 0,0 1 0 0,0-1 3 16,0 0-2-16,0 0-1 0,-1-4 2 15,1 1 1-15,0-4-1 0,2-1-3 16,-2-2 2-16,2-2 2 0,-2-1-2 16,0-1-1-16,2-3 0 0,0 1 3 15,0-1-2-15,0 1-1 0,0 1 0 16,0-1 3-16,-2 2-2 0,2 0-1 0,0 1 1 15,0 0 1-15,0-1 0 0,0 0-3 16,0 0 1-16,0-1 2 0,0 1 0 16,0-1-2-16,0-1 1 0,0 0 1 15,0 0 0-15,0 1-1 0,0 0 0 16,0 2-1-16,0 4 2 0,-2 2-1 15,-4 8 0-15,-3 1 2 0,1-3 1 16,6-2-4-16,2-7-1 0,0 9 4 16,0 2 0-16,-4 4 1 0,-2 0-1 15,2-4 0-15,4-1-4 0,0-3 2 0,0 1 0 16,0-3 1-16,0-2 0 0,4-3-3 15,-2-3 2-15,2 1 1 0,0-3-1 16,0 0-1-16,-2-3 1 0,0 0 1 16,-2-1 0-16,0 0-2 0,2 0 1 15,-2 0 3-15,0 0-3 0,0 0-2 16,0 0 2-16,0 0 1 0,0 0-1 15,0 2-1-15,0-1 1 0,0 1 1 16,0 0 0-16,3-1-2 0,-1 4 0 16,-2-4 2-16,2 4-1 0,-2-3-1 0,2 0 1 15,-2-1 1-15,0 0-1 0,0 2-1 16,0-2 0-16,0 3 3 0,0 1-1 15,0 1-2-15,0 6 1 0,0 1 3 16,0 3-2-16,0-3-1 0,-4-2-1 16,4 0 2-16,0 4 0 0,0 2-2 15,-5-5 1-15,3 1 0 0,2-8 1 0,0-2-2 16,0-2 1-16,0 0 0 15,0-1 1-15,0 0-1 0,0 0 0 16,0 0-1-16,0-2-2 0,0-2-6 16,0-2-5-16,2 2-6 0,1-1-11 0,-1 1-14 15,2 2-30-15,-4-6-50 0,0 2-130 16</inkml:trace>
  <inkml:trace contextRef="#ctx0" brushRef="#br0" timeOffset="96636.52">13825 3108 25 0,'0'5'-25'0,"0"-2"254"16,0-1-197-16,0-2-12 0,4 0 26 0,2 0-7 16,0 0-18-16,3 0-7 15,-1-4-2-15,4 4 0 0,-1-5 5 0,7 5-4 16,-1-1 1-16,4-1 2 15,1 2-6-15,3 0 5 0,4 0 4 0,2 0-6 16,0 2-9-16,-2 3 9 0,0-1-3 16,2 2-7-16,-4-2 3 0,0 2-1 15,0-1-5-15,-1 2 0 0,-1-2 0 16,4 0 3-16,0 2-3 0,-2-2-2 15,4 3 3-15,2-3 2 0,4 1-4 0,-2-2 0 16,9 1 1-16,-3 0 2 0,3-1-2 16,1 1-2-16,1 0 3 0,1 0 0 15,1 0-2-15,-1-1 0 0,1 2 2 16,-1-2 1-16,1 3-2 0,-5-1-1 15,3-1 1-15,-5 0 2 0,2-1-2 16,-3 0-2-16,-1-1 2 0,0 2 2 16,1-1-2-16,-5-1-2 0,4 2 3 15,-6-3 0-15,2 1-1 0,0-2-2 16,2 2 3-16,5 0 0 0,-5 1-1 0,4-1 0 15,1 1 0-15,-1-1 4 0,0 0-4 16,-1-1-2-16,-1 1 4 0,0 0-2 16,-2 0 0-16,-3 0 0 15,-1 1 0-15,-4-2 2 0,-5 0-2 16,3 3-1-16,-4-1 1 0,2 0 2 0,0-1-2 15,-1 1-2-15,3-2 3 0,0-1 0 16,2 2-1-16,2-3-1 0,2 1 2 16,2-1-2-16,0 0 1 0,5 0 1 15,1 1 0-15,2 0-3 0,1 2 3 16,1-1-2-16,5 1 2 0,-3 0 0 0,5 1-1 15,-2-2-1-15,-1 2 3 0,-1 0 1 16,4 0-2-16,-5 1-1 0,1 2 1 16,-1-3 1-16,-3 2-2 15,3-1-1-15,-1 0 2 0,-1 1 1 0,5 1-2 16,-5-1-1-16,1 3 2 0,-1-3 1 15,-1 2-3-15,1 0 1 0,1-2 0 16,1 4 0-16,-1-4 2 0,-3 2-2 16,0 0 3-16,-5 0-1 0,3 0 0 15,2-1-1-15,1 1 2 0,1-1-3 0,3 1 0 16,1 1 0-16,5-1 1 0,-2 0 3 15,-1-2-6-15,1 1 1 0,0 1 2 16,0-3 1-16,-1 2-2 0,-3-1 0 16,-1 0 0-16,-1 1 1 0,1 1-1 15,-3-3 0-15,3 0 2 0,1 2 0 0,-3-1-1 16,3-1-1-16,-1 2 1 15,-1-3-1-15,-1 1 0 0,1-1 1 16,-3-1-2-16,3 0 3 0,-1 0-2 16,1-3-1-16,-1 1 2 0,5 1 2 0,-1-2-4 15,-3 0 0-15,-1 0 2 0,-3 0 1 16,-3 0-2-16,-4 0-1 0,-4 0 2 15,-6 0 3-15,-4 0 0 0,-9 0-5 16,-6 0 5-16,-2 0 0 0,-4 0 1 16,0 0 13-16,0 0-3 0,-4 0-11 15,-2 0-4-15,-2 0 0 0,4 0 0 16,-3 0 1-16,3 0-5 0,-2 0-9 15,4 0-17-15,-4 0-23 0,2 0-46 16,-1 0-100-16</inkml:trace>
  <inkml:trace contextRef="#ctx0" brushRef="#br0" timeOffset="100513.74">13951 2222 84 0,'0'0'69'0,"0"0"-38"15,0 0 12-15,0 0-2 0,0 0-16 0,0 0-2 16,0 0-3-16,0 0-2 0,0 0-3 16,0 0 5-16,0 0-5 15,0 0-3-15,0 0-1 0,0 0-2 16,0 0 0-16,0 0-1 0,0 0 5 15,0 0-5-15,0 0 1 0,0 0-5 0,0 0-2 16,0 0-2-16,0 0-2 0,8 1 2 16,1 1 2-16,1-1 1 0,2 1-2 15,1 0-2-15,-3-1 1 0,2 0 3 16,1 1-5-16,1-1 1 0,-3 0 2 15,3 1 5-15,-4-2 2 0,3 2 2 0,-1-1-7 16,1 1-3-16,1 1 3 0,3-1 6 16,1 0-9-16,-1 0 4 15,1 0-2-15,1 2-2 0,-2-1 0 16,-1 0 1-16,1-2 0 0,-1 2-2 0,-3-2 1 15,1 2 1-15,-6-3 1 0,1 2-4 16,-1-1 2-16,-4 0 1 0,0 1 0 16,0-2-2-16,0 2 0 0,5 1 3 15,-3-1-1-15,2-2-2 0,0 1 0 16,3 0 3-16,-1-1-1 0,5 1-2 0,-1-1 1 15,0 0 1-15,3 0 0 0,-5 0-2 16,3 0 1-16,-5 0 2 16,1 0-4-16,-3 0 3 0,-2 0-1 15,-4 0 1-15,0 0-3 0,2 0 3 0,-4 0-2 16,2 1 2-16,5 1-1 0,-3 0-1 15,2 0 0-15,4 0 3 0,1-2-1 16,1 1-2-16,-4 0 1 0,5-1 1 16,-3 1-3-16,0 0 4 0,-4 0-3 15,3-1 0-15,-5 1 1 0,4 1 2 0,-2-1-3 16,-2 0 0-16,3 0 1 0,1 0 2 15,-4 1-3-15,2-1 0 0,0-1 1 16,3 3 1-16,-5-2-1 16,4 2-1-16,-2-3 1 0,1 1 2 0,1-1-2 15,-2 0-2-15,0 1 3 0,3-1-2 16,-3 2 3-16,0-1-3 0,2 0 1 15,0 0-1-15,1-1 1 0,-1 0 1 16,-2 3 0-16,0-2-3 0,1 0 4 16,-1 0-4-16,2 0 3 0,2 1-2 0,1-1 3 15,-3 0-3-15,2 0 1 0,-1 0 0 16,1-1-1-16,0 2 2 0,-1-1 0 15,3 0-3-15,0 0 2 0,-1 0 1 16,-3 0 0-16,0 0-2 0,-2 0 0 16,1 0 3-16,-1-1-2 0,0 0-1 15,2 0 1-15,1 1 1 0,1 2 0 16,2-2-3-16,1 0 2 0,1-1 1 15,-3 0 0-15,-5 0-3 0,2 3 1 16,-2-2 3-16,5 2-2 0,-5-1-2 16,0-1 2-16,4 0 1 0,-10-1 0 0,6 2-2 15,-3-1 1-15,-1 0 1 0,4 1-1 16,-2-1 0-16,4 0-1 0,-2 3 2 15,3-1 0-15,3-1-3 0,0 0 2 16,-1 0 1-16,-3-2 0 0,0 2-3 16,1-1 2-16,-1 0 2 0,2 1-2 15,3-1-1-15,-1 1 0 0,0-2 4 16,1 0-4-16,-3 0 0 0,-2 0 1 15,1 2 1-15,-1 0-1 0,0 0-1 16,1 1 0-16,-1-2 3 0,0-1-2 0,-2 1-1 16,0-1 0-16,1 1 3 0,1 1-1 15,0-2-3-15,0 0 2 0,3 0 2 16,-1 0-2-16,7 2-1 0,3-1-1 15,3 0 8-15,2-1-7 0,-2 1 1 16,-5 1-1-16,-5-1 3 0,1 1-2 16,1 0 0-16,-7-2 0 0,-2 2 2 15,-2-1 0-15,-2 0-2 0,0-1-2 16,-2 0 6-16,2 0-3 0,0 0-2 15,3 0 1-15,-1 0 2 0,4 0-3 0,0 0 2 16,-4 0-1-16,3 0 2 0,1 0 0 16,-4 0-2-16,4 0 0 0,3 0 2 15,3 1-1-15,5 2 8 0,-1-2-6 16,1-1-1-16,-3 1 0 0,1 3-3 15,2-2 2-15,-3 0 0 0,-1-1-1 0,-1 0 0 16,3-1 1-16,-3 3-1 16,0-3 1-16,3 0-2 0,-3 2 1 15,-1-1 2-15,-1 0-1 0,1 0-2 16,1 0 1-16,-3-1 1 0,1 2 0 0,-2-2-2 15,-1 0 1-15,-1 0 1 0,-4 0 0 16,4 0-2-16,0 0 1 0,1 0 2 16,-1 0-2-16,0 0 0 0,1 0-1 15,3 0 2-15,9 0 1 0,3 0 3 16,5 0-5-16,-4 1 2 0,-4 0 0 0,0 2-3 15,-3-1 1-15,1 0 1 0,-1 0 0 16,-3-1-1-16,1 1 0 16,-1-1 1-16,-1 0 0 0,1-1-1 15,-3 2-1-15,-2-1 3 0,-5 0-1 0,3 0-3 16,-4-1 2-16,2 0 2 0,0 0-2 15,-1 0-1-15,1 0 1 0,2 0 2 16,0 0 0-16,1 0-3 0,7 0 1 16,1 2 1-16,3-1-1 0,3 1-1 15,2-2 1-15,-4 2 1 0,-3 1 0 16,3 1-2-16,-3-2 0 0,-3 3 2 0,-3 0 0 15,-1-2-3-15,-1 1 2 0,0-1 1 16,1-1-1-16,-1 1-1 16,-2 0 1-16,3 0 2 0,3-1-2 15,-4 1-1-15,1-2 1 0,-1 1 1 0,2 1-1 16,1-2-1-16,1 1 1 0,1-1 0 15,-3 0 1-15,3-1-2 0,-3 0 2 16,3 0 0-16,-1 0-1 0,3 0-1 16,-5 0 1-16,4 0 2 0,-5 0-2 15,-1 0-1-15,3 0 1 0,-3 0 2 0,0 0-3 16,5 0-1-16,-3 0 3 0,3 2 1 15,-1-2-2-15,0 2-2 0,-1 0 2 16,-1 1 3-16,5-1-4 16,-1-1-1-16,1 1 2 0,-3 1 3 0,3-2-4 15,-3 2-1-15,1-1 3 0,1-2 1 16,-3 2-3-16,3-1-1 0,-1 0 3 15,-1 1 2-15,1 1-4 0,-1-2-1 16,3 0 2-16,1-1 3 0,-1 0-3 16,-1 2-3-16,1-2 4 0,-1 1 2 0,-1-1-3 15,1 1-2-15,-1 0 2 0,2 2 2 16,-3-3 0-16,0 0-2 0,1 1 2 15,1-1 0-15,1 0 0 0,-5 0-4 16,3 1 3-16,-5 0 3 0,3 1-4 16,-1-1-3-16,-4 0 4 0,3 0 1 15,-1 0-2-15,-2 1-2 0,0 0 4 16,-1-1-1-16,1-1-1 0,-6 0-1 15,6 0 1-15,-2 0 1 0,1 0 0 16,1 0-2-16,-2 0 1 0,2 1 2 0,5 0-3 16,3 2 0-16,5-3 1 0,4 0 2 15,0 2-4-15,-7 1 2 0,-1-1 0 16,-1 1 2-16,1-1-2 0,-1-1-2 15,-5 0 3-15,-3 0 0 0,0-1-1 16,-4 0-1-16,3 0 1 0,-5 0 2 16,4 0-2-16,-2 0-1 0,2 0 1 15,-2 0 2-15,3 0-2 0,-1 0-1 16,0 0 1-16,-2 0 2 0,2 0-2 15,0 0-2-15,-1 0 2 0,3 0 2 0,0 0-2 16,0 0-1-16,5 0 1 0,5 0 1 16,9 4-1-16,6-2-2 0,-2 4 1 15,-2-1 2-15,-6-1-1 0,2 2-2 16,0-2 2-16,-3 3 1 0,-3-3-3 15,-7 0-1-15,-1 0 1 0,-7-2 4 16,4 0-3-16,-4-2-1 0,0 0 3 16,-2 0 3-16,3 0-4 0,-3 0 0 15,4 0 0-15,0 0 1 0,0 0-1 16,3 0-1-16,-1 0 2 0,0 0 0 15,0 0-2-15,1 0 1 0,7 0 0 0,1 0 1 16,1 0-2-16,-1 0 1 0,-5 0 0 16,9 3 1-16,0 0-2 0,3-1 1 15,1 2 0-15,0-4 1 0,0 4-2 16,-2 0 1-16,1 0 0 0,-1-1 1 15,-4 2-2-15,1 0 1 0,-3-2 0 0,-1 1 1 16,1-2-2-16,0-2 1 16,-7 2 0-16,4-1 2 0,-3 1-3 15,3-2 0-15,1 2 1 0,-1-2 2 16,3 2-3-16,-1-1 0 0,3 1 1 0,-3-1 3 15,1 0-3-15,-1 0-1 0,-1 1 1 16,-3 0 3-16,5-1-3 0,-7 0-1 16,5 0 2-16,-5-1 1 0,0 0-2 15,-1 1 0-15,-3-1-1 0,-2 1 3 16,-2-1-2-16,0 0-1 0,-2 0 1 0,0 0 2 15,0 0-3-15,0 0 0 0,4 1 1 16,0-1 2-16,-2 1-3 16,2 0 0-16,1-1 2 0,-3 0 1 15,0 0-2-15,0 0-2 0,0 0 4 0,-2 0 1 16,0 0-3-16,0 0-1 0,0 0 2 15,0 0 3-15,0 0-3 0,0 0-2 16,0 0 2-16,0 0 0 0,0 0 0 16,0 0 0-16,0 0 4 0,0 0 1 15,0 0-2-15,0 0-2 0,-4 0 0 0,0 0 2 16,2 0-2-16,-1 0-2 0,-1 0 0 15,0 0 6-15,2 0-3 0,-2 0 0 16,4 0-2-16,0 0 1 16,0 0-2-16,0 0-2 0,-2 0 1 0,-2 0 0 15,2 0-11-15,2 1-17 0,0 4-27 16,-6-5-37-16,3 0-141 0</inkml:trace>
  <inkml:trace contextRef="#ctx0" brushRef="#br0" timeOffset="102313.85">12990 1991 13 0,'-2'0'128'16,"0"0"-95"-16,2 0 17 0,-2 0-1 16,0-1-13-16,2-1-3 0,-5 1-1 15,5 1-10-15,0 0 0 0,0 0 1 16,0 0-4-16,-4 0-5 0,4-1 0 15,-2 1 0-15,2 0 1 0,0 0-1 16,0 0-3-16,0 0-3 0,0 0 1 16,2 0-2-16,2 0-3 0,11 0 2 15,1 0 2-15,7 0 0 0,6 0-3 16,2 0 0-16,6 0 3 0,0 0-2 0,5 0-1 15,-5 0 2-15,-2 1-3 0,-6 2-2 16,-6 0-2-16,-7 2-1 0,-1-3 1 16,-9 0-9-16,0-1-12 0,-6-1-10 15,0 1 5-15,-6-1-14 0,-6 1-37 16,-9-1-45-16,-2 0-15 0,-2 0 6 15</inkml:trace>
  <inkml:trace contextRef="#ctx0" brushRef="#br0" timeOffset="102529.86">13041 2064 170 0,'0'9'41'16,"0"1"-15"-16,0-1 4 0,3 1-4 15,3 0-3-15,8-1-6 0,1 1-8 16,1 0-3-16,3 0 3 0,-5-2 15 16,1 1-11-16,-3 0-3 0,-2-3 0 15,-5 1-1-15,-5-3-3 0,0 0-1 0,0 0 2 16,-2 1 8-16,-11 0-3 0,-1-1-8 15,-3 0-2-15,1-1 1 0,-1 2 0 16,-2-1-2-16,7 3-2 16,0-2-2-16,3 1-4 0,3-1-20 0,2 0-40 15,2-1-54-15,0-4-107 0</inkml:trace>
  <inkml:trace contextRef="#ctx0" brushRef="#br0" timeOffset="102801.87">13356 2227 13 0,'0'8'145'0,"0"2"-72"0,0 0-60 0,0 3 26 15,0 1 36-15,0-1-39 0,0 2-22 16,8-4-2-16,2-2 10 0,-4-3-11 15,3-3-1-15,-1-1 3 0,-2-2-2 16,5 0 2-16,-3 0 7 0,4-5-2 16,-4-5-5-16,1 0-3 0,1-3 1 0,-2 0-7 15,3 1-2-15,-1 1-1 0,-2 0 0 16,3 2-1-16,-3-2-5 0,2 2-11 15,3-2-23-15,-1 0-18 0,0-3-43 16,1-6-93-16</inkml:trace>
  <inkml:trace contextRef="#ctx0" brushRef="#br0" timeOffset="103712.93">13021 900 2 0,'2'6'47'16,"-2"1"142"-16,0-3-154 0,0 6 17 16,0 1 10-16,-2 8-22 0,-2 3-5 15,2 4-2-15,2 1-21 0,0 0-6 0,0-2 0 16,2-5 0-16,6-3-5 15,-4-7 1-15,6-2 3 0,-1-2-5 0,-3-5 6 16,4-1 6-16,5-1 6 16,1-11 3-16,3-6-4 0,1-3-2 0,1 0-5 15,2-7 2-15,2 1-4 0,-7-3-2 16,1 2-1-16,-5 1-1 0,1 2-2 15,-3 2 0-15,-1 1 1 0,-3 2-3 16,-4 2-1-16,2 0 2 0,-2 3-3 16,0 1 1-16,1 2-9 0,3 4-4 0,0 6-10 15,0 2-16-15,3 7-13 0,1 9-29 16,-2-1-57-16,1-1-147 0</inkml:trace>
  <inkml:trace contextRef="#ctx0" brushRef="#br0" timeOffset="104369.96">13788 1116 90 0,'-2'2'118'0,"-5"1"-84"0,5-2 21 16,-4 0 3-16,0-1-11 0,2 0-2 15,-2 0-4-15,4 0-3 0,2 0-11 0,-3 0 0 16,3-2-9-16,0-7-6 16,5-1-6-16,9-3-3 0,5-1-1 15,1 0 1-15,5-1 0 0,6-2-2 16,-2 0 3-16,4 0-3 0,-2 1-3 0,-2 6 5 15,-4 1-2-15,-4 5 1 0,-5 4 1 16,-1 0 1-16,-7 0 1 0,0 0-7 16,-2 10 2-16,-4 5 4 0,3 2-1 15,-3 5-2-15,-2 1-1 0,4 1 2 16,-4 1-1-16,4 1-3 0,0 0-9 0,4 0-10 15,5 1-9-15,1 1-21 0,13 2 3 16,-2-4-39-16,6-8-191 16</inkml:trace>
  <inkml:trace contextRef="#ctx0" brushRef="#br0" timeOffset="105770.04">19408 3627 138 0,'0'-4'24'0,"0"-3"19"15,0 2-8-15,0-1-16 0,0 2 20 16,0-2-16-16,-2 2-11 0,0 0 8 16,0-1-4-16,0 4 2 0,2-1 8 15,-2 2-1-15,2 0-1 0,-2-1-3 0,2 0 1 16,0 1-1-16,-2 0-1 0,0 0-7 15,2 0 0-15,0 0-1 16,0 0-7-16,0 0-4 0,0 4-3 16,12 4 3-16,7-1 5 0,1 2-4 0,7 1 0 15,2 0 0-15,0 1 1 0,0 2 0 16,0 1 0-16,-4 0-3 0,-5 1 6 15,-9-3-4-15,-3 0-3 0,-8 0 1 16,0 1 4-16,-4 3-2 0,-11 1-1 16,-5 3 2-16,-5 2-1 0,-4-1 1 0,0-1-4 15,0-1 1-15,6 1 1 16,-1 0 0-16,1-1-5 0,6-1-2 15,7-2-11-15,4-2-14 0,2-1-18 16,0 0-33-16,-1-3-75 0</inkml:trace>
  <inkml:trace contextRef="#ctx0" brushRef="#br0" timeOffset="106095.06">19315 4226 24 0,'0'1'271'0,"0"-1"-248"16,8 0-15-16,9 0 55 0,0 0-22 0,5 3-16 16,1-1-12-16,6 4-10 0,8 1 4 15,2 1-5-15,5 3 0 16,-1-1 1-16,7 1-1 0,-5-1 2 15,1-1-4-15,-7 0-1 0,-6 0 2 0,-6 1-5 16,-8-3-21-16,-3 0-27 0,-6-3-33 16,-3-4-55-16</inkml:trace>
  <inkml:trace contextRef="#ctx0" brushRef="#br0" timeOffset="106302.08">19631 4237 66 0,'-12'14'382'0,"4"0"-368"16,8 5 41-16,0 5-14 0,0 0 2 15,-4 3-23-15,4 0-16 0,0 0-1 16,0 1-3-16,0 4 0 0,4 0-5 0,6 4-21 15,-2-2-49-15,1-8-79 0</inkml:trace>
  <inkml:trace contextRef="#ctx0" brushRef="#br0" timeOffset="109670.27">1734 1856 53 0,'0'0'51'16,"0"0"-35"-16,0 0 16 15,0-1-12-15,0-1 0 0,0 2 4 0,-2 0-8 16,2 0-1-16,-2 0 3 0,2 0 7 15,-4 0 3-15,4-1 0 0,0 1 1 16,0-1-2-16,0-1-4 0,0 1-3 16,-2 0-2-16,2 0 0 0,0-1 0 15,0 0-4-15,-2 2-2 0,2-2 1 0,0 2-3 16,0 0-1-16,0 0-3 0,0 0 2 15,0 0-2-15,0 0-1 0,0 0-3 16,0 0 3-16,0 0-4 0,0 0 1 16,0 0-4-16,0 0 2 0,0 0 0 15,0 0-5-15,0 0 3 0,2 0-4 16,4 0-5-16,0 0-13 0,3 0-16 15,-3 0-21-15,2 4-20 0,0-3-26 16,-6-1-54-16</inkml:trace>
  <inkml:trace contextRef="#ctx0" brushRef="#br0" timeOffset="109987.29">1924 1884 208 0,'0'0'56'0,"0"0"-8"0,0 0 10 0,0 0-23 16,3 0-13-16,-3 0-9 0,0 0-6 0,2 0-3 15,0 0 0-15,2 0-8 16,-2 0 3-16,2 0 1 0,2 0-2 15,-2 0-2-15,5 0-16 0,-3 0-19 16,2 0-26-16,0 0-17 0,-1 0-47 0</inkml:trace>
  <inkml:trace contextRef="#ctx0" brushRef="#br0" timeOffset="110311.3">2280 1900 100 0,'0'1'140'0,"0"-1"-108"16,2 0 21-16,0 0-10 15,-2 0-18-15,0 0-7 0,0 1-5 16,0-1-8-16,0 0-2 0,0 0-3 15,0 0-2-15,0 0-2 0,0 1-6 0,0 2 3 16,4-2-9-16,-2 3-16 0,3-2-22 16,-1 1-9-16,-2-2-49 0</inkml:trace>
  <inkml:trace contextRef="#ctx0" brushRef="#br0" timeOffset="110622.32">2532 1915 201 0,'0'0'55'0,"0"0"-7"16,0 0 11-16,0 0-26 15,0 0-6-15,0 0-9 0,0 0-9 0,0 0-6 16,0 0-1-16,0 0-4 0,2 0 0 15,-2 0-4-15,2 0 2 0,0 0 3 16,3 2-10-16,-3 1-20 0,2-1-19 16,0 1-25-16,2 0-53 0</inkml:trace>
  <inkml:trace contextRef="#ctx0" brushRef="#br0" timeOffset="110912.34">2828 1935 231 0,'0'0'71'0,"0"1"-12"0,0-1 7 16,0 0-37-16,0 0-9 0,0 0-5 16,0 0-6-16,0 0-7 0,0 0-2 15,0 0-2-15,0 2-2 0,0-1 0 16,0 0-1-16,0 2-6 0,0-1-13 15,4 1-9-15,2-1-26 0,0-1-30 16,1-1-44-16</inkml:trace>
  <inkml:trace contextRef="#ctx0" brushRef="#br0" timeOffset="111219.36">3138 2003 13 0,'2'3'222'0,"-2"-3"-179"0,2 0 13 15,-2 0 4-15,0 0-33 0,0 0-14 16,0 0-5-16,0 0-4 0,0 0-5 0,0 0-4 16,0 3 3-16,2 0 2 15,-2-1-2-15,2-1-10 0,2 2-11 16,-2-1-4-16,7 3-26 0,-1 0 30 15,2 0-83-15,7-4 69 0,-9-1-55 0</inkml:trace>
  <inkml:trace contextRef="#ctx0" brushRef="#br0" timeOffset="111523.37">3454 2015 88 0,'0'0'172'0,"0"0"-139"15,0 0 39-15,0 0-13 0,0-1-21 16,0 1-5-16,0 0-8 0,0 0-4 0,0-1-9 15,0 1-2-15,0 0-4 0,0-1-4 16,0 1-5-16,0 0 0 0,0 0-1 16,0 0-5-16,0 0-9 15,0 0-7-15,2 0-3 0,4 0-6 0,-4 3-14 16,5-1-5-16,-1 0-11 0,2 0-22 15,-4-2-46-15</inkml:trace>
  <inkml:trace contextRef="#ctx0" brushRef="#br0" timeOffset="111818.39">3814 2016 1 0,'2'2'214'16,"-2"0"-143"-16,0-2-9 0,0 1 5 15,0-1-36-15,0 2 1 0,0 0-2 0,-6 1-33 16,4 0 11-16,2 0 5 0,0-2-19 15,0 0 6-15,0 2-3 0,0-1 0 16,0-1 3-16,0 3 0 0,6-2-1 16,2-1-3-16,2 1-4 0,1-1-13 15,7 1-7-15,1-2-18 0,0 0-29 16,-1 0-103-16</inkml:trace>
  <inkml:trace contextRef="#ctx0" brushRef="#br0" timeOffset="112066.4">4147 2049 144 0,'0'0'130'0,"0"0"-88"0,0 0 29 15,0 0-22-15,0 0-15 0,0 0-9 16,0 0-12-16,0 0-8 0,0 0-3 0,0 0-4 16,0 0-5-16,2 0-10 0,0 2-10 15,-2 2-13-15,6 0-17 0,-2-3 5 16,4 1-12-16,5 1 20 0,-1 3-13 15,5-5 0-15</inkml:trace>
  <inkml:trace contextRef="#ctx0" brushRef="#br0" timeOffset="112271.42">4409 2059 2 0,'0'2'108'0,"0"-2"-8"15,2 0-73-15,-2 0 24 0,2 0-9 16,-2 0-11-16,0 0 2 0,0 0-2 15,0 0-12-15,0 0-5 0,0 0-6 16,0 0-7-16,0 1-6 0,2 1-2 0,0 3 7 16,5-1-26-16,-3 3-37 15,2-6-44-15</inkml:trace>
  <inkml:trace contextRef="#ctx0" brushRef="#br0" timeOffset="112451.43">4738 2132 142 0,'2'1'175'0,"-2"-1"-152"0,0 0 22 16,4 0-21-16,4 0-21 15,1 0-5-15,1 0 0 0,2 0-2 16,1 1-37-16,3 0-37 0,-3-1-56 0</inkml:trace>
  <inkml:trace contextRef="#ctx0" brushRef="#br0" timeOffset="112611.44">5145 2168 16 0,'0'4'6'0,"0"-3"239"0,0 1-233 0,0-1 9 16,0-1 15-16,0 0-12 15,0 0-21-15,0 2-7 0,8 0 1 0,-1 0-15 16,7-1-43-16,0-1-16 0,3 4-32 15</inkml:trace>
  <inkml:trace contextRef="#ctx0" brushRef="#br0" timeOffset="112743.44">5401 2205 10 0,'13'2'-2'0,"-9"-2"190"0,2 0-153 0,-6 0 66 16,0 0-27-16,0 0-48 0,0 0 1 15,2 0-6-15,-2 0-12 16,0 0-5-16,0 0-2 0,0 0-2 0,0 0-22 16,0 0-55-16,0 0-100 0</inkml:trace>
  <inkml:trace contextRef="#ctx0" brushRef="#br0" timeOffset="138095.89">3179 1362 29 0,'0'-2'122'16,"0"-4"-84"-16,2 3-1 0,-2-1 1 15,0-1 0-15,0 2-5 0,0-1-10 16,0 1-6-16,0-1 2 0,-2 1 0 16,2 1-5-16,-2-2 4 0,2 2 0 0,-4 0-2 15,2 1-2-15,-2-1 0 16,0 1-1-16,4 0-2 0,-7-1 1 15,3 1 0-15,4-1-2 0,-2 2-5 16,0-1-3-16,2 1-2 0,0 0 0 0,0 0-4 16,0 0 2-16,0 0 1 0,0 3-7 15,4 1-8-15,-2-1-5 0,3 1-4 16,-1 1-8-16,-4 1-24 0,2 1-17 15,-2-2-28-15,0 0-57 0</inkml:trace>
  <inkml:trace contextRef="#ctx0" brushRef="#br0" timeOffset="138187.9">3179 1362 8 0</inkml:trace>
  <inkml:trace contextRef="#ctx0" brushRef="#br0" timeOffset="138279.9">3179 1362 8 0,'-23'116'0'0,"23"-116"203"0,0 0-152 0,0 0 1 0,0 0-7 0,0 0-23 16,0 0-10-16,0 3-8 0,0 2-3 15,0 3-1-15,0-1 0 0,-2 1-2 0,2 2-10 16,0 0-23-16,0 2-27 0,0-3 29 16,0-4-75-16</inkml:trace>
  <inkml:trace contextRef="#ctx0" brushRef="#br0" timeOffset="138443.91">3146 1656 23 0,'-2'2'120'0,"2"2"-102"15,-2 0-8-15,0-1 2 0,2 0-8 16,0 1-2-16,0 1-2 0,0 0-4 16,0 0-36-16,0-2-46 0</inkml:trace>
  <inkml:trace contextRef="#ctx0" brushRef="#br0" timeOffset="138616.92">3156 1794 104 0,'0'2'54'0,"0"-2"-34"0,0 1 11 16,0 3-14-16,0-1-19 0,0 3 2 15,0-1-19-15,0 0-29 0,0 0-19 16</inkml:trace>
  <inkml:trace contextRef="#ctx0" brushRef="#br0" timeOffset="138795.93">3190 1954 56 0,'0'3'58'0,"0"-2"-36"0,0 4 13 16,0-2-21-16,0 2-8 0,0 3-4 15,-2 0-1-15,-1 2 3 0,3-2-4 16,0 1-7-16,0-1-27 0,0 0 15 15,3-1-45-15,1-4-10 0</inkml:trace>
  <inkml:trace contextRef="#ctx0" brushRef="#br0" timeOffset="138981.94">3210 2108 165 0,'0'0'45'0,"0"0"-4"16,0 0-4-16,0 0-11 0,0 0-7 0,-2 0-5 15,2 1-6-15,-4 0-5 16,4 2-5-16,0 1 1 0,0 1-5 15,0 2-2-15,0-2-16 0,0 1 4 16,0-1-30-16,4 2-29 0,-2-3 15 0,2-1 13 16</inkml:trace>
  <inkml:trace contextRef="#ctx0" brushRef="#br0" timeOffset="139118.95">3210 2108 130 0,'35'71'55'0,"-39"-71"-22"16,4 2 14-16,-2-1-30 0,2-1-7 15,0 1 2-15,0-1-6 16,0 0-4-16,0 2-2 0,0 2 1 15,0-1-3-15,0 2 0 0,0 0-14 0,0-2-43 16,0-1-45-16</inkml:trace>
  <inkml:trace contextRef="#ctx0" brushRef="#br0" timeOffset="139295.96">3268 2254 113 0,'0'0'41'0,"0"1"-18"16,0-1-5-16,0 0-19 0,0 1-3 15,0 1 1-15,0 0 0 0,2 1-3 0,-2-2-3 16,2 2-9-16,-2-2-5 0,2 0-5 16,0-1-18-16</inkml:trace>
  <inkml:trace contextRef="#ctx0" brushRef="#br0" timeOffset="139438.97">3268 2254 124 0,'25'4'46'0,"-25"-4"-10"16,0 0 12-16,0 0-28 0,0 0-3 0,0 0-7 15,0 0-10-15,0 0-6 0,0 0-8 16,0 2-16-16,0 0-44 0,0-2-33 16</inkml:trace>
  <inkml:trace contextRef="#ctx0" brushRef="#br0" timeOffset="139630.98">3318 2261 191 0,'0'-3'54'0,"0"-1"-1"0,0 2-11 15,0 0-17-15,0 0-3 0,0 1-12 16,0-1-5-16,0 2-5 0,4 0-1 16,-2-1-13-16,2 0-13 0,2-1-13 15,-2 1-32-15,3-5-37 0,-1-1-30 0</inkml:trace>
  <inkml:trace contextRef="#ctx0" brushRef="#br0" timeOffset="139786.99">3318 2261 161 0,'72'-97'41'16,"-72"91"21"-16,0 0-24 0,0-1-20 15,0 2-5-15,0 0-12 0,0 1 3 16,0 1-7-16,0 0 3 0,0 3-5 16,0-1-8-16,0 1 2 0,0-1 2 0,0-1-9 15,2 1-7-15,0-2-31 0,-2-4-30 16</inkml:trace>
  <inkml:trace contextRef="#ctx0" brushRef="#br0" timeOffset="139976">3429 1978 7 0,'0'-5'-7'0,"0"0"198"0,0 0-169 15,0-2-3-15,0 4 16 0,0-3-17 16,0 2-2-16,0 1-8 0,0-2-11 15,2 3 2-15,3-1-19 0,-1-3-33 16,0-2-46-16</inkml:trace>
  <inkml:trace contextRef="#ctx0" brushRef="#br0" timeOffset="140146.01">3489 1806 6 0,'0'-2'-6'15,"0"-1"165"-15,0 0-120 0,0 1-6 16,0 0-10-16,0 0-15 0,0 2 5 15,0 0-10-15,0-1-4 0,0 1-3 16,0 0-20-16,0-2-31 0,0-2-37 16</inkml:trace>
  <inkml:trace contextRef="#ctx0" brushRef="#br0" timeOffset="140308.01">3489 1806 3 0,'29'-111'125'15,"-29"107"-113"-15,0-1 15 0,0 2-15 0,2 1-6 16,-2 0-3-16,0 0-2 0,2 1-20 16,-2-3-51-16</inkml:trace>
  <inkml:trace contextRef="#ctx0" brushRef="#br0" timeOffset="140468.03">3553 1595 1 0,'0'-5'153'0,"0"0"-123"0,0 0-3 15,0 2 5-15,0 1-22 0,0 0-7 16,0 1-3-16,0 0-2 0,5 1-28 16,-5 0-24-16,4-2-23 0</inkml:trace>
  <inkml:trace contextRef="#ctx0" brushRef="#br0" timeOffset="140612.04">3553 1595 113 0,'29'-129'22'0,"-29"125"12"0,0-1-13 0,0 1-18 15,4 0 0-15,1 1-3 0,1 1-9 16,-2 0-22-16,4-3-62 16</inkml:trace>
  <inkml:trace contextRef="#ctx0" brushRef="#br0" timeOffset="140760.04">3640 1348 8 0,'0'-5'93'0,"0"0"-66"16,0-1 3-16,0 2-19 0,0 1-11 15,0 0-3-15,0-1-11 0,2 1-18 16,-2-2-25-16</inkml:trace>
  <inkml:trace contextRef="#ctx0" brushRef="#br0" timeOffset="140908.04">3640 1348 112 0,'17'-83'33'16,"-15"77"-6"-16,-2-1-1 0,0 2-17 16,0 0-3-16,0-1 1 0,0 0-3 0,0 1-1 15,0 2-6-15,0-1 5 0,0 2-2 16,0-1-2-16,0 1 1 0,2 1-7 15,2 0-28-15,0-4-26 0,-2-3-44 16</inkml:trace>
  <inkml:trace contextRef="#ctx0" brushRef="#br0" timeOffset="141064.06">3696 1170 2 0,'0'-2'78'0,"0"-2"53"0,0 0-100 16,0-1 14-16,0 1-18 0,0-1-11 15,0-1-7-15,0 0 1 0,0 2-8 16,0-1 0-16,0 3-17 0,0 1-14 15,0-3-32-15,4 4-36 0,-2-5-32 16</inkml:trace>
  <inkml:trace contextRef="#ctx0" brushRef="#br0" timeOffset="-202514.75">7870 3917 77 0,'0'-1'67'0,"0"-2"-30"0,0 0 2 16,0 1-6-16,0 0-8 0,0 1-11 15,0-2-3-15,0 3 0 0,0 0-4 16,0 0-3-16,0 0-1 0,0 0-1 0,0 0-1 16,0 0 3-16,0 0-5 0,0 0 2 15,0 0 0-15,0 0 4 16,0 0 2-16,0 0-1 0,0 0 0 15,0 0 7-15,0 0-2 0,0 0-1 0,0 0 5 16,0 0 1-16,-3 0-7 0,3 0-2 16,-2 0-5-16,2 0 5 0,-4 0 5 15,4 0-2-15,-2 0 5 0,2-2 0 16,0 1 0-16,-2-1-3 0,2 2 0 15,0 0-1-15,0-1 2 0,0-1-6 0,-2 0 3 16,2 1-2-16,-2 0 0 0,2 1-1 16,0 0-2-16,0 0 1 0,0 0-3 15,-2 0-1-15,0 0-1 16,-4 0-2-16,6 6 4 0,0 0-3 0,-4 1 1 15,-1 4 1-15,1 0-1 0,2-1 5 16,-2 2-5-16,2-1-1 0,-4 1 2 16,4 0-3-16,-2 1 5 0,2-2-1 15,-3 3-2-15,3-1-1 0,-2 0 3 16,-2 1-2-16,2-1 1 0,0 3 0 0,2-2 0 15,-5 0 0-15,5 0 2 0,-6 2-4 16,2 0 2-16,2-1 1 0,-2-1-1 16,4 1-2-16,-1-1 0 0,3 1 2 15,0 0-1-15,0 0-2 0,0-1 1 16,0 0 1-16,0 0-1 0,0-1 0 15,3 1 0-15,-1-4 1 0,-2 3 0 16,0-2-1-16,0 1 1 0,0 0 0 16,0-1-2-16,0-1 1 0,0 0 0 15,0 0 2-15,0 0 0 0,-2-2-2 16,2 0-1-16,-3-1 3 0,1-2-2 0,2 0 0 15,-2-1 0-15,2 1 1 0,0 0-1 16,0-1 0-16,-4 1 0 0,2 2 2 16,0 1 0-16,-2-1-3 0,2 3 2 15,-2-1 0-15,4 1 0 0,-4 3-2 16,-1 1 1-16,3 1 0 0,-4-4 2 15,6 1-3-15,0-6 1 0,0 0 2 16,-2 0-2-16,2-2-1 0,0-1 1 16,-2 1 1-16,0 0 0 0,0-3-1 15,2 2 1-15,0-1 1 0,0 1 0 0,-2 0-2 16,0-1 0-16,0 0 1 0,2-1 1 15,-2 0-2-15,2 3 0 0,-2-1 2 16,2 3-1-16,-5 1-1 0,3 1-1 16,0 3 2-16,-6-3 4 0,6 2-4 15,-4-2 0-15,4 6 0 0,-5 5-1 16,-1 0 0-16,0 0 15 0,4-6-8 15,0-4-6-15,4-5-1 0,0 3 0 16,0-3 1-16,0-2 0 0,0 1 0 16,0-3-1-16,0 1 1 0,0 0 0 0,0 0-2 15,0 1 1-15,0-1 1 0,0 1 0 16,0 0-2-16,0-1 1 0,0 2 1 15,0-3-2-15,0 1 1 0,0-1 0 16,0 0 1-16,0 0 1 0,0 0-4 16,2 0 0-16,0 0-8 0,-2 0-6 0,0 0-13 15,0 0-20-15,2 0-24 16,0 0-46-16,-2 0-121 0</inkml:trace>
  <inkml:trace contextRef="#ctx0" brushRef="#br0" timeOffset="-201693.71">7194 4826 39 0,'0'0'174'16,"0"0"-134"-16,-5 0 16 0,1 0 1 16,-2-3-18-16,4 3-8 0,-4-1-9 15,2 1 1-15,0-1-5 16,-3 0-4-16,5 0 1 0,0 1 3 0,0 0-3 15,0 0 2-15,0-1-3 0,0 1 0 16,2-3 1-16,0 3-2 0,0 0 1 16,0 0-5-16,0 0-2 0,0 0-4 15,10 0-3-15,7-1 2 0,10 1 1 16,4 0-1-16,6 0-3 0,2 0 6 0,7 0-3 15,1 0 2-15,5 0-3 0,-2 7 2 16,1-2 0-16,1 2-1 0,-3 3-2 16,1-1 3-16,-4 3-1 0,-5-3-2 15,2 2-1-15,-3-3 3 0,-1 0-4 16,2-1 2-16,-4-1 2 0,5 0-3 15,-5 0 2-15,0-2-2 0,-4-1 2 16,-4-2 2-16,-8-1-1 0,-5 0-2 16,-1 0 0-16,-7 0 2 0,0 0 1 15,-3 0-1-15,1 0 3 0,2 0 0 0,-4 0-3 16,11 0 1-16,-7 0-2 0,2 0 1 15,1 0 0-15,-7 0-2 0,2 0 0 16,-4 0 2-16,-2 0 0 0,0 0-1 16,0 0-2-16,0 0 5 0,0 0-2 15,0 0-1-15,-2 0-1 0,-4 0 0 16,4 0-1-16,-5 2-6 0,3 1-5 15,-2-1-2-15,0 2-8 0,2 2-12 16,-2-2-15-16,-1 3-22 0,-3-6-53 16,2-1-145-16</inkml:trace>
  <inkml:trace contextRef="#ctx0" brushRef="#br0" timeOffset="-200897.66">7218 5037 0 0,'-10'0'99'0,"4"0"-81"16,0 0 8-16,-3 0 8 0,7 0 2 15,-6 0 2-15,2 0-8 16,0 0 0-16,-3 0 6 0,5 0-2 15,-4 0-2-15,4 0-4 0,-2 0-2 0,-1 0 2 16,3 1-13-16,0-1-3 0,2 2-1 16,-4 1 1-16,6-1-4 0,-6 0 2 15,4 0-2-15,2 0 3 0,-2-1-3 16,2 1 0-16,0-2-6 0,0 2 3 15,0-1 0-15,0 2-5 0,0-1 4 0,4 0 1 16,10 2 0-16,3-4 3 0,8 2-1 16,1-1 1-16,7-1-5 0,7 1 1 15,5-1-1-15,5 0 3 16,4 0 0-16,-1 0 1 0,5 2 2 0,-2 0-1 15,0 3-3-15,-2-2 0 0,-1 2-3 16,-1 0 1-16,-4-2 0 0,-1 2-3 16,-6-2 0-16,1-1 0 0,-5 1 2 15,-4-3-2-15,-6 0 1 0,-2 1 1 16,-3 2-1-16,-7-3-1 0,-3 1 0 0,-5-1 3 15,-3 0-1-15,-2 0 0 0,-2 0 1 16,0 0 4-16,0 0 1 0,0 0-6 16,0 0 2-16,0 0-4 0,0 0 1 15,0 0-2-15,2 0 2 16,0 1-2-16,0 0 0 0,0 2-1 0,-2-1 1 15,6 2 1-15,-6-1-1 0,2 1-7 16,-2 0-3-16,0-2-9 0,0 4-10 16,0-1-17-16,0 2-21 0,0-2-53 15,-4-4-149-15</inkml:trace>
  <inkml:trace contextRef="#ctx0" brushRef="#br0" timeOffset="-200102.61">7686 5259 33 0,'4'0'0'15,"-4"0"220"-15,2 0-168 0,-2 0 12 16,0 0-4-16,0 0-23 0,0 0-20 15,0 0-8-15,0 8 6 0,0 1 4 16,0 4-2-16,0 2-2 0,0 1 10 16,0 2-11-16,0 2 0 0,-2 3-3 0,0 2 0 15,0 2-1-15,-5-1-1 16,5 0-3-16,-4 0-2 0,4 0 0 15,-2 1 0-15,0-1-1 0,4 6-4 16,-9 9 4-16,1 4 0 0,-2 2 37 0,-5-5-34 16,9-7-3-16,-2-1 0 0,2 3-2 15,-3 1 0-15,3 0 2 0,-2 0-2 16,4-3-2-16,-2 2 1 0,-1-1 4 15,1-3-4-15,2-2 0 0,-2-2 1 16,4-4 1-16,-4-1-1 0,4-1-2 16,-3-4 2-16,1-1 1 0,0-5-1 15,0-2 0-15,2-1-1 0,-2 0 2 16,0 0-3-16,0-1 1 0,-1 0 0 15,1 5 2-15,-4 2-1 0,4 2-2 16,-2-4 11-16,2-2-8 0,4-3-3 0,-5 0 1 16,1 7 0-16,0 3 2 0,-2 3-2 15,0-2 1-15,0-3 2 0,3-5-3 16,3-4 1-16,0 3-1 0,0 3-1 15,0-1 3-15,0-1-1 0,0-5 0 16,0-2-1-16,0-4 1 0,0 1 0 0,0-2-2 16,0 0 2-16,0 0 1 0,0 0-3 15,0 1 2-15,0-1 0 16,0 0 1-16,0 0 1 0,0 0-3 15,0 0 2-15,5 0 1 0,-3 0-1 0,-2 0-2 16,4-2 0-16,0 0 0 0,-2-4-7 16,2 3-5-16,-2-1-12 0,0-1-12 15,0 3-15-15,3-2-25 0,-3 2-53 16,-2-3-128-16</inkml:trace>
  <inkml:trace contextRef="#ctx0" brushRef="#br0" timeOffset="-199565.58">6580 6580 4 0,'-11'0'139'0,"3"-3"-29"15,0 1-70-15,4 0 30 0,0 0-13 16,1 2-22-16,1 0-1 0,0 0-7 16,2 0-7-16,0 0-4 0,0 0-5 15,2 0-3-15,9 0 2 0,3 0 5 0,7-4-4 16,6 3 2-16,6 1-1 0,10 0 1 15,9 0-3-15,16 0 9 16,13 0 3-16,3 0-7 0,9 0 3 0,-4 0-4 16,2 5-2-16,-4 3-5 0,-2 1-6 15,-2 2 3-15,-9-1-1 0,2 0 0 16,-9 2-4-16,-7-1 1 0,-7-1 2 15,-3-2-1-15,-7 1-1 0,-5-3 0 16,-10 0-1-16,-5 0 2 0,-8-2-2 16,-9-3 2-16,-4 0 0 0,0-1 0 15,-2 0-2-15,0 0 3 0,0 1 1 0,0-1 1 16,0 1-6-16,0-1-5 0,-2 1-6 15,-2 3-5-15,4 0-9 0,-2 1-1 16,0 0-2-16,-2 0-6 0,-3 2-4 16,1-1-15-16,-6 1-23 0,-1-2-26 15,-1-1-7-15,-7-2-99 0</inkml:trace>
  <inkml:trace contextRef="#ctx0" brushRef="#br0" timeOffset="-199115.56">6836 6614 9 0,'0'-2'292'16,"0"-3"-240"-16,0 1-8 0,0 2 26 15,0 1-26-15,-2 1-13 0,-6 0-6 0,-5 0-11 16,-1 9-1-16,-5 2 0 0,1 2 3 16,-3 2-2-16,2 3 3 0,-6 0-4 15,9 4-3-15,-3 0-3 0,3-2-5 16,8-3 5-16,-3-4-4 0,9 0-3 15,0-3-1-15,2-1-5 0,0-2-10 0,8-4-16 16,7 0-25-16,5-3-37 16,3 0-75-16</inkml:trace>
  <inkml:trace contextRef="#ctx0" brushRef="#br0" timeOffset="-198894.55">7282 6628 281 0,'0'0'140'0,"0"0"-127"15,-8 0 57-15,-2 0-17 0,-7 5-12 0,-3 8-11 16,-7 2-4-16,0 2-6 0,-2 1-5 16,0 1-3-16,0-1-3 0,4 0-5 15,3-2-2-15,7-2 0 16,9-3-2-16,2 0-2 0,4-4-4 0,0-1-16 15,0 0-12-15,8-4-16 0,6 1-29 16,1-3-73-16,-1 0-145 0</inkml:trace>
  <inkml:trace contextRef="#ctx0" brushRef="#br0" timeOffset="-198673.53">7580 6695 23 0,'0'0'430'16,"0"3"-421"-16,-12 3 39 0,-1 0 7 15,-5 3-10-15,-1 3-9 0,3 0-13 16,-3 1-12-16,2 0-4 0,5-1-1 16,2-1-6-16,1 0 0 0,1 0 0 15,0 2 1-15,-2-2-6 0,3-1-10 0,3-2-10 16,2-2-13-16,0-1-16 0,2-2-29 15,0-1-43-15,0-2-133 0</inkml:trace>
  <inkml:trace contextRef="#ctx0" brushRef="#br0" timeOffset="-198438.52">7886 6738 111 0,'4'0'389'0,"-4"-2"-356"16,0 2 12-16,-4 0 16 0,-2 0-31 15,-7 1-10-15,1 6-5 16,-9 9-9-16,-3 1-2 0,-5 2-1 0,4 0 2 16,6-1-3-16,5-3-2 0,5-2-2 15,9-2 0-15,0-1-16 0,7-1-17 16,13-4-9-16,5-4-28 0,10 0-13 15,3-1 6-15,1 0-137 0,2-4 121 16</inkml:trace>
  <inkml:trace contextRef="#ctx0" brushRef="#br0" timeOffset="-198324.51">8070 6859 7 0,'15'-6'36'0,"-5"1"156"15,-6 1-93-15,-4 3-12 0,0 1-8 16,0 0-10-16,-8 0-38 0,-7 0-13 15,-3 5-4-15,3 4-3 16,3 1-6-16,1-2-6 0,5 3 1 0,-2-2-20 16,2 0-41-16,4-3-72 0,-7-4-210 0</inkml:trace>
  <inkml:trace contextRef="#ctx0" brushRef="#br0" timeOffset="-196828.43">8537 4590 17 0,'0'3'21'16,"0"-3"-10"-16,0 0 42 0,2 0 105 15,-2 0-117-15,0 0 0 0,0 0 5 16,2 0-7-16,2 0-6 0,-1-1-11 15,-1-2 0-15,2 0-1 0,2 1 2 16,-2-2 1-16,4-1-9 0,3 0 1 16,1 1-2-16,0-1-4 0,-1 2-2 15,3-1 4-15,-1 1-6 0,1 2 1 16,3-2-6-16,-1 3 2 0,3 0-1 0,-3 0-1 15,1 0-1-15,2 0 0 0,-5 2-1 16,-2 2-7-16,3 2-14 0,-1 1-2 16,1 0 8-16,1 2-23 0,-3 1-9 15,-1-1-16-15,-2 1-37 0,-1-3-67 16</inkml:trace>
  <inkml:trace contextRef="#ctx0" brushRef="#br0" timeOffset="-154120.98">7239 4630 0 0,'0'0'15'16,"0"0"-6"-16,0 0-5 0,0 0 1 15,0 0 3-15,0 0 0 0,0 0 27 0,0 0 0 16,0 0-12-16,0 0 1 0,0 0-1 16,0 0-6-16,-2 0 1 0,-2 0-1 15,0-1 3-15,0 0 2 0,2 1-3 16,-1-2-3-16,1 0 1 15,0 1-2-15,0 1-2 0,2-2-6 0,0 1 7 16,-4-1-4-16,4 2 0 0,-2-2 0 16,0-1 0-16,2 3 0 0,-2-3-3 15,0 3 0-15,-2-1-2 0,2 1-2 16,-2 0-3-16,-1 0 1 0,3 0 1 15,0 0 2-15,-2 2 1 0,4-2-2 0,-2 0-3 16,2 0 0-16,0 0 0 0,0 0 0 16,0 1 1-16,0 0 0 0,0 2-1 15,0-3 4-15,0 1-1 0,0-1 3 16,0 0 0-16,0 0 2 0,0 0 5 15,0 0 0-15,0 0 0 0,0 0 0 16,0 0 5-16,0 0-8 0,0 0-4 16,0 0 2-16,0 0-3 0,0 0 0 15,0 0-2-15,0 0-1 0,0 0 3 16,0 0-3-16,0 0-1 0,0 0 2 0,0 0-1 15,0 0 3-15,0 0-2 0,0 0 0 16,0 2 1-16,0 2 0 0,0 1 2 16,-2 3-3-16,-2 0 1 0,4 4-2 15,-6 1-1-15,-1 3 2 0,1 1 9 16,0 3-5-16,-2-1-7 0,2 0 2 15,-3 0 2-15,3-2-3 0,0 2-1 16,-2-3 1-16,8 0 0 0,-5-1-1 16,1-6 0-16,4 4 0 0,0-7 2 15,0 1-3-15,0-3-1 0,0-3 2 0,0 0 2 16,0-1-3-16,0 0-2 0,0 0 3 15,0 0-3-15,0 0-4 0,0 0 1 16,0-3-2-16,0-3-4 0,0 1-12 16,0-1-7-16,2-1-17 0,5 1-31 15,-1-3-54-15,-4-2-120 0</inkml:trace>
  <inkml:trace contextRef="#ctx0" brushRef="#br0" timeOffset="-152434.89">7243 4565 2 0,'0'-1'12'0,"0"0"145"15,0-1-119-15,0 0-10 0,0 0 14 16,0-2-6-16,0 4-1 16,0-2-6-16,0 2-2 0,0 0-3 15,0-1 1-15,0 1-11 0,0 0-2 0,0 0-6 16,0 0 3-16,2 0 2 0,4 0 0 15,1 0-1-15,1 0-1 0,0 0-2 16,3 0 1-16,1 0 1 0,0 0-1 16,3 0-4-16,-1 0 0 0,1 0 2 15,1 0-2-15,1 0-1 0,-5 0 1 16,3 0-2-16,-3 0-1 0,-2 0 1 0,1 1-2 15,-1 4 2-15,0-3 0 0,1 1-2 16,1 0 1-16,-1 1 0 16,1-1 2-16,0 1-1 0,1 1-3 0,-1-2 1 15,3 1 2-15,-3-3 0 0,5 1-1 16,-3 3 0-16,0-3 0 0,1 2-1 15,-3 1 0-15,1-2 0 0,-3-1 2 16,0 0-2-16,-1 3-1 0,-3-3 2 16,0 2 0-16,-2 0-1 0,4-2-1 0,1 0 1 15,-1-2 2-15,-2 3-1 16,-2-2-1-16,1 0 1 0,-1 1-2 15,2-2 1-15,0 0 1 0,0 0 0 16,3 0 3-16,-1 0-3 0,-2 0-1 0,4 0 2 16,-1 0 0-16,-1 0 1 0,-2 0-4 15,2 0 2-15,-1 0 2 0,1 0-2 16,0 0-1-16,2 0 1 0,1 0 2 15,-3 0-2-15,0 0-1 0,1 1 1 16,-3 0 0-16,4 0-2 0,0 0 1 0,-1 1 1 16,-5-2 0-16,0 2-1 0,-2-1-1 15,0 0 2-15,2 6-1 16,-2-7 0-16,4 1 0 0,-3 1 1 15,5 0 0-15,0 1-3 0,2-1 4 0,1 0-4 16,-1 0 2-16,0 1 0 0,1 1 2 16,-1-2-2-16,0 1-2 0,-1-1 2 15,-1 2 2-15,-2-2-4 0,2 2 2 16,-1-3 0-16,-5 0 2 0,4 4-4 15,0-3 3-15,0 2-2 0,3 0 3 16,-5-2-4-16,0-1 3 0,-4-1-1 0,6 2-1 16,-4-1 1-16,0-1 1 0,2 0-1 15,-2 0 0-15,-2 1 0 16,0-1 1-16,2 1-1 0,-2-1-1 15,3 0 2-15,-1 0 0 0,0 0-2 0,0 1 0 16,0-1 2-16,4 0 0 0,0 2-1 16,0-2-2-16,3 1 3 0,-3-1 0 15,2 1-1-15,-4-1-1 0,0 0 2 16,1 1 1-16,-3-1-2 0,2 1-1 15,-4-1 1-15,4 0 1 0,-2 0-1 0,2 0-1 16,0 0 1-16,-2 0 2 0,2 0-3 16,-2 0 0-16,-2 0 2 0,5 2 0 15,-5-2-2-15,2 0 1 16,-2 0 0-16,2 0 1 0,-2 0-2 0,0 0 0 15,2 2 2-15,-2-2 0 0,4 1-2 16,-2 0 1-16,-2-1 1 0,4 0 0 16,2 0-2-16,1 0 1 0,-3 0 1 15,2 0-1-15,-2 0 1 0,0 0-2 16,0 0 1-16,0 0 1 0,-4 0-1 0,2 0-1 15,1 0 1-15,-3 0 1 0,2 0-2 16,-2 0 1-16,0 0 0 0,2 1 1 16,-2-1-2-16,0 1 1 0,0 0 1 15,0-1 1-15,0 0-1 0,0 0-2 16,0 0 2-16,0 0-1 0,0 1-1 15,0 0 0-15,0-1 1 0,2 0 2 16,0 0-3-16,0 0 0 0,-2 1 3 16,0-1 0-16,0 2-2 0,0-2 0 15,0 0 1-15,0 0-1 0,2 0 0 0,0 0-1 16,2 0 2-16,0 0 1 0,-4 0-3 15,2 0 0-15,0 0 2 0,-2 0 0 16,0 0-2-16,0 0 0 0,2 0 2 16,-2 0 0-16,0 0-1 0,0 0 1 15,0 0 1-15,0 0 0 0,0 0-1 16,0 0 0-16,0 0 1 0,0 0 0 15,0 1-4-15,0-1 2 0,0 1 2 16,0 0 0-16,-4-1-2 0,2 3 0 16,2-2 2-16,0 3-1 0,-2-1-1 0,0 2 0 15,0-1 0-15,0 0 1 0,2 3-1 16,-4-3-1-16,4 3 2 0,-4 1 0 15,2-1-1-15,2 1-1 0,-2-3 2 16,2 1 0-16,-2-2-1 0,-1 1 0 16,1 0 1-16,-2 0 1 0,2 0-1 15,-2-1-1-15,2 2-1 0,0-2 2 16,0 1-2-16,2-1 1 0,-2-1 0 15,0 0 1-15,-2 1-1 0,4 1-1 16,0-1 2-16,0 0 0 0,0 2 5 16,0-4-6-16,0 2 0 0,0-3 2 0,0 0-3 15,0-1 1-15,0 0 2 0,0 2 0 16,0-2-2-16,0 0 0 0,0 0 1 15,0 1-3-15,0 0 4 0,0 0-4 16,0 0 1-16,0 1-2 0,0 0-5 16,0-1 1-16,0-1-7 0,0 2-16 0,4-1-21 15,0-1-42-15,-4 0-115 16</inkml:trace>
  <inkml:trace contextRef="#ctx0" brushRef="#br0" timeOffset="-150414.77">7136 5095 0 0,'0'1'132'15,"0"-1"-93"-15,0 0-12 0,0 0 26 16,0 0-11-16,2 0-11 0,-2 0-10 16,0 0 6-16,0 0-6 0,0 0-4 0,0 0-5 15,-2 0-1-15,-2 0 2 16,1 0 0-16,1 0-2 0,2 0 0 15,-2 0 3-15,0 0-3 0,0 0 2 16,0 0-4-16,2 0 1 0,-4 4-2 0,0-1 3 16,4 3-6-16,-6 1 0 0,4-3-2 15,0 5-1-15,-5-3-1 0,7 2 0 16,-2 2 1-16,-2 0-2 0,2-2 0 15,0 0 1-15,0 4-1 0,-2-2 1 16,2-1 3-16,-2-2 8 0,-1-1-8 16,5-3-3-16,0 0-1 0,-2-1 2 0,0-2 0 15,2 0 0-15,0 0-1 16,0 0 1-16,0 0 1 0,0 0 1 15,0 0-3-15,0 0 0 0,0 0 1 16,0-3-1-16,0 0 1 0,0 1-1 0,0-1-2 16,0 0 2-16,2 1-1 0,-2 1 0 15,2 0 2-15,3-1-2 0,1 0-2 16,0-1 1-16,4 1 2 0,-1 0 0 15,3 0-2-15,0 0 1 0,-3 1 1 16,1 0 0-16,0 1-3 0,1 0 2 0,1 0 2 16,-4 0-2-16,1 0-1 0,1 0 0 15,-2 0 2-15,3 0 0 16,-1 0-2-16,2 0 1 0,-3 0 1 15,-1 0-1-15,2 0-1 0,-2 0 1 0,7 0 1 16,-3 0 1-16,1 0-4 0,-1 0 2 16,5 0 2-16,-5 1-2 0,5 0 0 15,-3 2-2-15,-2-2 4 0,-1 3-2 16,1-2-2-16,-4 0 2 0,3 2 2 15,-5-3-2-15,2 0 0 0,-4 1-2 0,5 0 4 16,-1 0-2-16,0 1 0 0,3-2 0 16,-3-1 0-16,4 1 1 0,3 0-2 15,-1-1 1-15,1 1 1 16,-1-1-1-16,-1 0 0 0,-1 0 0 0,-2 0 0 15,-4 0 0-15,1 2 0 0,-1-1 0 16,-4-1 0-16,2 1 1 0,-2 0-2 16,0-1 1-16,2 0 0 0,0 0 1 15,3 3-2-15,3 0 1 0,2 1 0 16,1 1 2-16,1-1-3 0,-1 0 1 0,-3-1 1 15,0 0-1-15,1 1-2 0,-3-3 2 16,0 3 1-16,-4-2-1 0,3 1-1 16,-5 0 1-16,4-2 0 0,2 1 0 15,0 1 0-15,5 0 0 0,-3 1 0 16,5-2 0-16,-5-1 0 0,2 0 0 15,-3 1 0-15,-3-2 1 0,0 3-2 16,-4-3 1-16,2 2 1 0,0-1-1 16,3 0-1-16,-3 0 1 0,2 1 0 15,2 0 1-15,-2-1-2 0,1-1 1 0,1 1 1 16,0 1-1-16,4 0 0 0,-1-1 0 15,5 1 0-15,-5-2 2 0,-1 0-3 16,-4 2 1-16,2-1 1 0,-1 1-1 16,-5-2-1-16,4 1 0 0,-2 0 2 15,0 0-1-15,2 1-1 0,-3-2 0 16,-1 2 2-16,-2-2-1 0,2 1-1 15,-2 0 1-15,0-1 0 0,8 1 1 16,-4-1-2-16,2 4 1 0,7-3 1 16,-3 1-1-16,0 2-1 0,1-4 1 15,-5 1 0-15,-2 0 2 0,0-1-4 0,0 0 2 16,-2 0 1-16,0 0 0 0,-2 0-1 15,0 0 1-15,2 0 0 0,-2 0 1 16,0 0-3-16,0 0 2 0,0 0-1 16,0 0 1-16,0 0-2 0,0 0 2 15,0 0-2-15,0 0 1 0,0 0 0 16,0 0-1-16,0 0 1 0,0 0-1 15,0 0 0-15,0 0-1 0,3 0 1 16,-3 0 1-16,2 0-3 0,-2 0 0 16,0 0 3-16,0 0-1 0,0 0 3 0,0 0-2 15,0 0-2-15,0 0 4 0,0 0-3 16,0 0-1-16,0 0 2 0,0-1-3 15,0 0-1-15,0-1 1 0,0 1-3 16,0-1-2-16,0 0-13 0,0 2-10 16,-7-1-18-16,-1-2-30 0,0 1-58 0,-9-1-127 15</inkml:trace>
  <inkml:trace contextRef="#ctx0" brushRef="#br0" timeOffset="-145601.5">8087 5246 63 0,'2'-2'94'16,"0"-3"49"-16,-2 3-112 0,0-1 26 15,-2 2-15-15,-7 1-23 0,1 0-6 0,-2 0-9 16,-3 0-1-16,-1 0-2 0,1 1 1 16,-1 2-3-16,4-1 2 0,-3-1 0 15,1 0-1-15,2-1 0 0,-3 0 1 16,1 0 2-16,1 0-1 0,-5 0 0 15,3 0 5-15,-3-3 2 0,1 0 0 0,-3 1 2 16,-1-2-2-16,-3 4-4 0,-1-4-3 16,-2 3-1-16,-2-1 3 0,2 0-3 15,-4 0-1-15,2-1 0 16,1 1 0-16,-1 0 1 0,4 0-1 15,-2 2-1-15,7-1 2 0,-3 1-2 0,6-2 1 16,5 1 0-16,4-1 0 0,2 0 1 16,2 2-2-16,-2-2 1 0,2 0 0 15,-3 2 0-15,3-1 0 0,0 1 0 16,-4 0 0-16,2 0 0 0,-2 0 0 15,-1 0 0-15,-1 0 0 0,0 0 0 0,0 0 0 16,-1 0-1-16,1 0 2 0,-2-2-1 16,-1 0-2-16,1 1 0 0,2-2 4 15,2 2-1-15,-1-1-2 16,3-1 1-16,0 0 1 0,2-1 0 0,2 1-1 15,-2-1 1-15,2 1 0 0,-2 0 1 16,2-2-2-16,-2 3 0 0,0-1 2 16,2 2-3-16,-4-1 3 0,0 0-2 15,-3 1-2-15,3 0 2 0,-2 1 2 16,4 0-3-16,0 0 1 0,0 0 0 0,-2 0-1 15,2 0 1-15,-5 0 0 0,5 0 0 16,-2 0 0-16,2 0 0 0,2 1 0 16,0 0 1-16,-2 0-2 0,2-1 1 15,0 1-1-15,0-1 0 0,0 0 0 16,0 0 1-16,0 0 2 0,0 0-1 15,0 0 1-15,0 0-4 0,-2 0 3 16,0 0-1-16,0 0-1 0,-2 0 1 16,4 0 0-16,-4 0 1 0,4 0-2 15,0 0 1-15,-2 0 0 0,2 0 1 0,-5 0-2 16,5 0 1-16,-4 0 0 0,2 0 0 15,-2 2 2-15,0 0-2 0,0-1-2 16,0 1 3-16,-2-2-2 0,1 0 1 16,-3 0 1-16,-4 0-1 0,1 0-1 15,1 0 1-15,4 0 2 0,2 0-1 16,4 0-2-16,-4 0 1 0,4 0 2 15,0 0-2-15,0 0-3 0,0 0 4 16,0 0-1-16,8 0-1 0,2 0 0 16,5 0-1-16,-1 0 3 0,5 0-3 0,-1 0 0 15,1 0-5-15,4 0 0 0,-1 0 2 16,1 0-2-16,4 0 3 0,-6 0 4 15,3 0 0-15,-1-1-1 0,-4 1 1 16,4 0 2-16,-5 0 0 0,7 0 0 16,-2 0 1-16,-1 0 0 0,1 0-4 0,-2 0 2 15,-5 1-2-15,3 1 2 16,-5-2 0-16,-1 0-2 0,-5 0 1 15,0 0 1-15,1 2-1 0,-3-2-1 16,2 1 1-16,0-1 1 0,1 0 0 16,-1 0-1-16,2 0 3 0,3 0 2 0,-1 0-3 15,1 0-3-15,-1 0 1 0,-2 0 1 16,-1 0-1-16,-1 0-1 0,0 0 0 15,-4 0 2-15,-2 0-2 0,0 0 0 16,0 0 0-16,3 0-1 0,-5 0 1 16,4 1-4-16,0 1 4 0,0 1-3 0,4 1 2 15,0 0-4-15,5-1 2 16,-1-1 0-16,-1 0 0 0,1 0-11 15,-4-2 9-15,1 1 5 0,-5-1-3 16,-2 0 1-16,0 0 3 0,2 0 1 0,-2 0 1 16,0 0-1-16,2 0 0 0,-4 0 1 15,2 0 1-15,2 0-3 0,1 0-2 16,-3 0 4-16,4 0-2 0,-2 0-3 15,2 1 2-15,0 1-1 0,5 1 0 16,-5-2 0-16,0 0 0 0,-2 2-17 0,-2-3 14 16,2 1 5-16,-4-1-1 0,2 0 2 15,-2 0 0-15,0 0-2 16,0 0 6-16,0 0 2 0,0 0-1 15,-6-1 1-15,-2-1-4 0,-2 2 3 0,-1-2 0 16,1 2-5-16,-4-1 1 0,-1 1 1 16,-6 0-2-16,5-1 0 0,-9 1 0 15,0-1 0-15,-4 0 1 0,0-1-1 16,0 2-2-16,3-1 5 0,-1 0 0 15,0-1-3-15,2 2 0 0,0 0 1 0,0-1-2 16,5 1 0-16,-1 0 0 0,5-1 2 16,1 1-1-16,-4-2-1 0,3 2-1 15,-1-1 2-15,3 1-2 16,2 0 1-16,1-2 1 0,-1 2 0 0,-3 0 0 15,-1 0-2-15,1 0 2 0,1 0 0 16,1 0-1-16,1 0-2 0,-2 0 3 16,1 0 0-16,-1 1-1 0,3 0-1 15,1-1 1-15,6 0 2 0,-2 0-3 16,-1 1 1-16,1-1 0 0,4 0 2 0,-4 0-1 15,-2 0-2-15,2 0 2 0,-1 0-1 16,-7 0 0-16,4 0 0 0,-5-1 0 16,5 1 2-16,1-2 2 0,5 1-4 15,-4 0 1-15,2 0-3 16,-2 1 2-16,-3 0 1 0,5 0-1 0,0 0 1 15,2 0-1-15,-5 0-1 0,5 0 1 16,2 2-1-16,0-1 3 0,0 0-3 16,-2 0 1-16,4-1 1 0,-2 1-2 15,0 1 0-15,-2-1 1 0,0 0 1 16,1 3-1-16,-1-4-1 0,0 1 0 0,0-1 2 15,2 0-2-15,0 1 0 0,0-1 1 16,0 1 1-16,2-1-1 0,0 0-1 16,0 0 0-16,0 0-1 0,0 2 2 15,6-2-1-15,4 1 2 0,-1-1-1 16,5 0 0-16,5 0 0 0,-3 0 0 15,7 0 0-15,0 0 0 0,-1 0-1 16,5 0 1-16,0 0 1 0,0 0-1 16,4 0 0-16,-2 0 7 0,0 0-1 15,2 0 0-15,-2 0-1 0,0-1 0 0,0 1-3 16,2-2 0-16,-4 1-3 0,2 1 2 15,-5 0 0-15,5 0-1 0,-4 0-1 16,0 0 1-16,-2 0 2 0,-3 0-3 16,1 0 0-16,-4 0 2 0,1 0 0 15,1 0-1-15,-3 0 0 0,5 0 1 16,-7 0 0-16,3 0 0 0,-5 0-2 15,3 0 2-15,1 0-1 0,-1 0 0 16,-1 0 0-16,1 0 0 0,1 3 1 16,-3-2-1-16,5 1-1 0,-3 1 1 0,-3-1 2 15,1 0-2-15,1-2-1 0,-1 0 2 16,-3 0 2-16,-4 0-3 0,2 0 0 15,-1 0 0-15,-1 2 2 0,-2 0-3 16,0-1 0-16,0 3 1 0,2-4 1 16,3 3-1-16,1 0-1 0,0 1 1 0,7-1 1 15,-5 0-1-15,1-2 0 16,-7-1 0-16,-2 0 2 0,-2 0-2 15,2 0 2-15,-4 1 2 0,0-1 2 16,0 0 0-16,0 0-3 0,0 0-1 0,-4 0 0 16,2 0-3-16,2 1-1 0,-4-1 2 15,2 0 0-15,-2 0 0 0,4 0-2 16,0 0 1-16,0 0 2 0,0 0-2 15,0 0 0-15,0 0 1 0,0 0 0 16,0 0 0-16,2 0-2 0,-2 0 2 0,2 0 1 16,-2 0-2-16,2 0-1 0,0 0 1 15,-2 0 0-15,2 0 1 16,-2 0-4-16,0 0 2 0,0 0 1 15,0 0-2-15,0 0 0 0,0 0 4 0,0 0-2 16,0 0 1-16,0 0 1 0,-2 0-1 16,-4 0-1-16,-5 0 1 0,3 3 1 15,-4 0-1-15,-3-1-1 0,-3 1 2 16,-3 2-5-16,0-1-1 0,-1 0-4 15,-5 1 1-15,6-2 6 0,-4-1 0 16,0 2 3-16,7-1-1 0,1 0 0 0,3 1 0 16,5-2 2-16,5 1-2 0,2-3 0 15,-2 0 1-15,4 2 0 16,0-2 0-16,0 1-1 0,0-1 1 15,0 1 0-15,0 0-1 0,0-1 0 0,8 0 1 16,-1 0 0-16,3 0-1 0,2 0 0 16,3 0 0-16,1 0 0 0,1 0 0 15,-1 0 0-15,-1 0 0 0,1-2 0 16,-1 0 0-16,1 0-2 0,-1 1 3 15,-3-2-1-15,-1 3 1 0,-5-1-1 0,2 1 0 16,-8 0 3-16,0 0 1 0,0 0-1 16,0-1 5-16,0 1-6 0,-6 0 0 15,-4-1-2-15,1 1 0 16,-5 0 0-16,1 0 0 0,-1 0 0 0,2 1 0 15,-5 4 1-15,3-2 0 0,3 1-1 16,-3 0 2-16,3 1 2 0,3 0-2 16,0-1 3-16,2 0-1 0,2-1-1 15,1 0-3-15,1 0 1 0,2-1-1 16,0 1 0-16,5-1-2 0,3 1 1 0,2-3 1 15,7 1 0-15,-1-1 0 0,1 0-2 16,-1 0 0-16,-3 0-5 0,1 0 7 16,-3 0-3-16,-1-1 2 0,-4 1 0 15,2-2 1-15,-8 2 0 0,2-1 0 16,0 1 1-16,-2 0 1 0,3 0-1 15,-3 0-1-15,0 0 1 0,0 0-1 16,0 0-1-16,0 1 4 0,-7 3-3 16,-1 0 2-16,4 0-2 0,-2-1 1 15,-3 0 1-15,1 1-1 0,0 1-1 0,0-1 1 16,1-2 1-16,5 2-4 0,0-3 0 15,2 2 0-15,0-2 0 0,0 0-1 16,7 1 0-16,-3-2-3 0,4 1-3 16,0-1 3-16,-4 0-3 0,3 0 3 15,-1 0 3-15,0 0 1 0,-2 0 2 16,2 0 0-16,-4-1 0 0,5-1 2 15,-5 1-2-15,2 0 0 0,-2 1 2 16,-2-1-1-16,2 1 1 0,-2-1 1 16,0 1 2-16,0 0-2 0,0 0 3 15,0 0-4-15,-4 0-1 0,2 0-1 0,-2 0-1 16,-1 0 2-16,1 0 1 0,-4 2-1 15,2 0-1-15,-5 0 2 0,5-1-2 16,-4 1 1-16,2-1-1 0,-5 1 0 16,-1-2-1-16,-3 2 1 0,3-2 1 15,-1 0-2-15,1 0 1 0,-5 0 0 16,3 0 1-16,-1 0-1 0,-1 0-1 15,-1 0 2-15,-2 0-5 0,3 0 0 16,1-1 4-16,3 0-2 0,1-2 0 16,5 1 0-16,2 0 3 0,0 0-3 0,-1 1 2 15,-1-1-1-15,2 1 2 0,0 0-2 16,2-3-1-16,-5 3 2 0,1-1 1 15,0 2-1-15,-1-1-2 0,1 0 2 16,2 1 1-16,0-2-1 0,-2 2-1 16,-1 0 1-16,1-2 1 0,0 1-2 0,-1-1 0 15,5 2 1-15,-2-1 2 16,0 0-2-16,4-1-1 0,-4 0 3 15,4 0 1-15,-3-1-2 0,1 2-3 16,0 0 4-16,0-1 1 0,-4 0-2 0,0 1-2 16,-3 1 2-16,-1-1 0 0,4 1-1 15,-3 0 2-15,5 0 1 0,0 0-1 16,0 0-2-16,-1 0 0 0,3 0 5 15,0 0-2-15,0 0-2 0,4 0 0 16,0 0 2-16,-2 0-3 0,-2 0 0 0,2-1 0 16,-2 0 1-16,-3-1 0 0,3 0-2 15,0 1 0-15,-2-1 2 16,0 0 0-16,0 1-2 0,1-2 0 15,1 3 2-15,0-2 1 0,0 2-3 0,0-2 1 16,0 0 1-16,2 1 0 0,-3 0-2 16,3-1 1-16,-2 0 1 0,2 1 0 15,-2-2-2-15,0 2 1 0,-2 0 0 16,-3-2 1-16,-1 2-3 0,0-3 2 15,-1 2 1-15,-3-1 0 0,4 2-2 0,-7-1-1 16,5-1 4-16,-1 1-1 0,5 1-1 16,2 0-1-16,2 1 3 0,-2-1-1 15,6 0 0-15,0 1-1 16,0 0 2-16,-3 0-1 0,3 0-1 0,-2-1 0 15,-2 0 2-15,2 1-3 0,0 0 2 16,-4-3-1-16,6 2 0 0,-6 0-1 16,4-1 2-16,-5 0-1 0,3 1-1 15,4 0 2-15,-4-1-2 0,0 0 1 16,4 1 1-16,-4 0 1 0,2-1-2 15,0 1 0-15,0 1 1 0,-2-1 1 0,2 0-2 16,-1-1 0-16,-1 2 1 0,-2-4-1 16,2 3 0-16,-2 0 0 0,2 0 0 15,0 0 2-15,-5-1-4 16,-1 2 2-16,0-2 0 0,1-1 4 0,5 3-6 15,-2-1 0-15,2 1 4 0,0 0 0 16,-3 0-4-16,3 0 0 0,-2 0 2 16,2 0 0-16,0 0 0 0,-4 0-2 15,6 1 2-15,-3-1 1 0,3 3-2 16,2-3 1-16,0 1 0 0,0-1 2 0,-2 0-3 15,2 0 1-15,0 0 1 0,-2 0 1 16,0 0-4-16,2 0 2 0,0 0 2 16,0 0 0-16,0 0-6 0,0 0 4 15,0 0 0-15,0 0 0 0,0 0 0 16,0 0-1-16,2 0 1 0,0 0 1 15,-2 0-3-15,2 0 1 0,-2 0 2 16,7 0-1-16,-5 0-2 0,4 0 1 16,0 0 1-16,2 1 0 0,5 3-1 15,-1-1 0-15,3 0 1 0,1 1 1 0,-3-3-1 16,3 3-2-16,1-2 1 0,-3 0 0 15,5-1-1-15,-3-1 2 0,5 2 0 16,0-2 1-16,1 3-2 0,1-2 0 16,2 0 2-16,-5 2-1 0,3-3 0 15,0 2-1-15,-2-2 1 0,-3 1 1 16,-1 0-1-16,-3-1-1 0,-1 0 1 15,-3 0 1-15,0 0-1 0,-1 0-1 16,3 0 2-16,-6 0 0 0,5 0-2 16,-5 0 0-16,0 0 2 0,2 0-1 0,-2 0 0 15,3 0-1-15,1-1 2 0,2 0-1 16,3 1-1-16,-3 0 1 0,7 0-1 15,-3 0 0-15,-1 0-2 0,-1 0-1 16,-3 0 4-16,-3 0 0 0,-4 0-1 16,-2 0 1-16,-2 0 1 0,0 0 0 0,0 0-1 15,0 0 0-15,0 0 2 16,0 0-3-16,0 0 3 0,0 0-3 15,0 0 1-15,0 0 0 0,0 0-1 16,0 0 1-16,0 0 0 0,0 0 1 0,0 0-2 16,0 1 0-16,0 0 2 0,0 0 0 15,2-1-2-15,-2 2 1 0,0 0 0 16,0 1 1-16,0-1-2 0,0 0 0 15,2 1 2-15,-2-2-1 0,0 2-1 16,0-3 1-16,2 1 0 0,-2-1 1 16,0 0-1-16,0 0 2 0,0 0-3 0,-4 1 2 15,-2-1-1-15,0 1-1 16,-2-1 2-16,-1 0-1 0,1 1 0 15,-4-1-1-15,1 1 3 0,-1-1-2 16,-3 0-1-16,1 2 1 0,-3-1 1 0,1 0-1 16,-3 0 0-16,1-1-1 0,-3 0 2 15,2 0 0-15,-1 0-1 0,-1 0 0 16,5 0 1-16,-3 0-1 0,4 0 0 15,3 0 0-15,0-3 1 0,-1 2-1 16,3 0-1-16,-3-1 1 0,-1 1 1 0,0 0-1 16,-3 1-1-16,0 0 0 15,5 0 2-15,-7 0-1 0,5 0-1 16,0 0 1-16,3 0 1 0,-1 0-1 15,6 0-1-15,-1 0 1 0,1 0 1 0,2 0 0 16,-2 0-2-16,2-1 1 0,0-2 1 16,-1 1 0-16,-1-1-2 0,0 2 0 15,-2-1 2-15,4 1-1 0,-7 1-1 16,1 0 0-16,-2 0 2 0,1 0-2 15,3 0 1-15,0 0 0 0,6 0 0 0,-3 0 0 16,3 0 0-16,2 0 0 0,0 0 1 16,0 0-1-16,0 0 0 15,0 0 0-15,-2 0 2 0,2 0-2 16,-2-2 0-16,2 2 0 0,0 0 0 0,-2-1 2 15,2 1-2-15,0 0 1 0,0-1 1 16,0 1-1-16,0 0 0 0,0 0-1 16,0-1-1-16,0 1 1 0,2-1 1 15,7 1-1-15,-3-1 0 0,2 1-1 16,2 0 2-16,5-2-2 0,-3 1 2 0,3 0-1 15,1-3 0-15,-1 4 0 16,-1-2-1-16,-1 2 2 0,-3-3-2 16,2 2 1-16,1 1 1 0,-3-2-1 15,2 2-1-15,3 0 1 0,-1 0 1 0,3 0-1 16,2 0-1-16,-1 2 1 0,1-2 0 15,-1 2 1-15,-1 0-1 0,-1 0-1 16,-3-1 0-16,-3 1-1 0,-2-2 0 16,-3 0 1-16,-1 1 2 0,-2-1-1 15,2 0-1-15,-2 0-2 0,-2 0-1 0,0 1 0 16,0 0-5-16,0 1-6 0,0 1-8 15,-4-1-7-15,0 1-18 0,0-1-20 16,-3-1-41-16,1-1-91 0</inkml:trace>
  <inkml:trace contextRef="#ctx0" brushRef="#br0" timeOffset="-141305.25">5000 4903 12 0,'2'0'211'0,"-2"0"-123"0,0 0-29 0,0-3 3 16,0-1-18-16,0 1-14 0,0 0-3 15,0 3-9-15,0-1-1 0,0 1-5 16,0 0 0-16,0 0-2 0,0-1 3 16,0 1-1-16,0 0-3 0,0 0 3 15,0 0 1-15,0 0-1 0,0 0-5 0,0 1-2 16,-4 6 3-16,-2 8-3 15,-2-2-2-15,2 4 0 0,1 2-3 16,1 2 2-16,-2 2-3 0,2 0 3 16,-2-2 0-16,2-2-1 0,2-1-2 0,-3 2 1 15,3-3 2-15,0 0-3 0,-2-3 2 16,4-2-2-16,0-5-2 0,0 0-8 15,6-2-12-15,5-3-3 0,3-1-4 16,-1-1-15-16,5 0-34 0,-3-5-64 16,1-5-113-16</inkml:trace>
  <inkml:trace contextRef="#ctx0" brushRef="#br0" timeOffset="-140905.23">5372 5011 77 0,'0'-3'27'0,"0"-3"160"0,0 1-133 16,-6-2 16-16,-2 2-19 0,0 1-18 0,-5 3-4 16,-1 1-11-16,-1 0 1 0,-3 0-6 15,-1 2-3-15,-2 8 3 0,1 1-1 16,1 4-4-16,1 2-1 15,3 1-3-15,5 2-1 0,6 0-4 16,4 0 2-16,0 0-2 0,2-2 1 0,8-1 0 16,7-1 1-16,5-1-2 0,1-4-1 15,4-4 0-15,2-4 1 0,0-3 1 16,4 0-1-16,-2-5 1 0,-4-5 0 15,-4-3 1-15,-3-2 1 0,-3 0-1 16,-5-3 1-16,-2 2 4 0,-3-2 3 0,-3 2 3 16,-4-1-4-16,0 1-3 0,0 3 1 15,-4-2-3-15,-5 1-1 0,1 0-2 16,-2 0 2-16,4 0-4 15,-1 1 2-15,7 5-3 0,-2 3-8 0,2 5-6 16,0 0-15-16,0 1-6 0,7 11-11 16,1 0-47-16,0-2-76 0,0 0-95 15</inkml:trace>
  <inkml:trace contextRef="#ctx0" brushRef="#br0" timeOffset="-140564.21">5821 5036 56 0,'0'-8'276'0,"0"-1"-214"16,-6 0-4-16,-7 4-7 0,-1 1-21 15,-1 4-7-15,-5 0-3 0,1 0-7 16,-6 9-5-16,5 3-4 0,-3 4 3 16,2 0-3-16,5 3 0 0,1 2 0 15,9 0-2-15,4 3-3 0,2-2 3 16,0-1-3-16,10-3 1 0,7-3 0 0,2-3-1 15,-1-2-3-15,5-3 3 0,0-6 0 16,-1-1 1-16,1 0 0 0,0-6 1 16,-5-4 0-16,1-4-2 0,-2 0 2 15,-9-1 3-15,4-1 2 0,-8-1 1 16,3 3 4-16,-7-2-2 0,0 0-2 15,0 1-2-15,-9-1-2 0,-1 2 1 16,-2 0-5-16,1-1 1 0,-3 2 2 16,1 0-3-16,1 4-1 0,0 4-9 15,1 5-6-15,3 0-2 0,0 11-11 0,1 6-26 16,1-2-36-16,0 0-95 0</inkml:trace>
  <inkml:trace contextRef="#ctx0" brushRef="#br0" timeOffset="-139630.16">5929 5537 29 0,'2'0'-18'16,"-2"0"262"-16,0 0-184 0,0-5-7 15,0-3 9-15,2 1-24 0,2-1-13 16,0-3 1-16,2 0-6 0,-2-2-7 15,5 0 0-15,1-1 0 0,0-2-1 16,1 0-4-16,-1-1 3 0,-2-1-3 0,0-4-1 16,1 3-1-16,1-3 0 0,-2 1-1 15,1 4 1-15,-3-1-6 0,0 4 4 16,0-1-1-16,2 0 1 15,-1 4-4-15,-5 1 0 0,4 2 2 0,-4 0 3 16,0 3-3-16,2-1 1 0,-2 1 1 16,-2 2-3-16,0-3 1 0,2 3 0 15,-2 0 1-15,0 1 1 0,0 0-3 16,0 1 3-16,0 1 0 0,0-1-2 15,2 1 2-15,-2 0-1 0,0 0-1 0,0 0-1 16,0 0-3-16,0 5 1 0,0 4 2 16,-2 3-1-16,0 3 0 0,-2 0 0 15,2 2 1-15,0 1-1 0,0 0 0 16,-2 0 0-16,2-1 1 0,2 1 0 15,0-3-1-15,0-1 0 0,0-4 1 16,4 0 0-16,2-5-2 0,4-1 1 16,1-3 1-16,-1-1 2 0,7 0-1 15,-3-7 0-15,0-3-1 0,5 1 0 16,-4-3-1-16,-3 1 1 0,-2-3 2 15,1 1-4-15,-7 1 1 0,2-1 1 0,-2 2 2 16,-2-1-2-16,0 6-2 0,-2 1 1 16,2 3 2-16,0 2-2 0,-2 0-2 15,0 0-2-15,0 2 3 0,0 8-1 16,0 2 0-16,-2 1 2 0,-2 4 0 15,0-2 1-15,2 0-2 0,0-3-3 16,2 0-5-16,0-1-5 0,0-2-2 16,2-1-7-16,-2-3-1 0,8-2-5 15,1-2-18-15,1-1-14 0,2 0-39 16,-3-2-56-16,1-5-78 0</inkml:trace>
  <inkml:trace contextRef="#ctx0" brushRef="#br0" timeOffset="-139384.14">6445 5167 36 0,'2'0'252'0,"-2"0"-190"16,0 0-10-16,0 0 16 0,0 0-24 15,0 1-18-15,0 6-7 0,0 2 0 0,-4 1 0 16,-2 5-6-16,0 0-4 0,-2 2-1 15,-1 1 6-15,1 0-3 0,2 0-8 16,0-2 0-16,4 2-1 0,-1-4-1 16,3-1-2-16,0-3 1 0,0-1-9 15,0-2-12-15,0-2-11 0,7-3-15 0,-5-2-17 16,4 0-41-16,-2-1-46 15,0-10-80-15</inkml:trace>
  <inkml:trace contextRef="#ctx0" brushRef="#br0" timeOffset="-139165.14">6482 5009 35 0,'13'-3'209'0,"1"-1"-167"0,1 1 12 15,1-1 0-15,-1 2-17 0,-1 2-3 16,3 0-19-16,-5 0-8 0,3 5-2 16,-1 2-2-16,-3 0-1 0,-3 2-3 0,-2-1-8 15,-2 3-27-15,-2-2-40 0,-2-2-37 16,0-2-88-16</inkml:trace>
  <inkml:trace contextRef="#ctx0" brushRef="#br0" timeOffset="-138974.12">6425 5206 10 0,'8'0'275'16,"4"0"-233"-16,1 0 21 0,3-1-4 15,9-4-34-15,-2-1-4 0,4 1-11 16,2 0-8-16,-5 0-3 0,3 3 2 15,-2 2-15-15,0 0-22 0,-7 0-27 16,-1 0-58-16,-7 0-102 0</inkml:trace>
  <inkml:trace contextRef="#ctx0" brushRef="#br0" timeOffset="-138125.08">6518 4995 166 0,'2'0'53'16,"-2"0"-24"-16,0 0 24 0,2 0-11 0,0-2-3 15,0 0-15-15,0 1 6 0,-2 0-3 16,2 1-7-16,-2 0-1 0,0 0-3 15,2 0-2-15,-2 0-4 0,2 0 0 16,-2 0 4-16,0 7-2 0,0 0-5 16,0 3 2-16,0 1-5 0,0 2-1 0,-2 0-3 15,-4 1 0-15,6 3 1 0,-4-2-3 16,0 4-10-16,-3 4-6 15,3-3-12-15,2 3 18 0,-2-5-49 16,2-7-130-16</inkml:trace>
  <inkml:trace contextRef="#ctx0" brushRef="#br0" timeOffset="-114028.7">12237 3986 8 0,'0'0'21'0,"0"0"-17"16,0 0 4-16,0 0 40 0,0 0-26 16,0 0 7-16,0 0-19 0,0-2-6 15,0 1 19-15,0-1-6 0,0 0-6 16,0 1-3-16,0 0 3 0,0-3-6 15,0 2 7-15,0 0 1 0,0 1-3 0,0 0-4 16,0 0-3-16,0-1 0 0,0 0 0 16,0 2-1-16,0 0-5 0,0 0-15 15,0 0-5-15,0 0-3 0,0 0 17 16,0 0 7-16,0 0 2 0,0 0-2 15,0 0 6-15,0 0 4 0,0 0 8 0,0 0 11 16,0 0-8-16,0 0-6 16,0 0-3-16,0 0-4 0,-2 0 3 15,0 0-2-15,2 0-1 0,-2 0-1 16,2 0-1-16,-2 0 5 0,2 0 5 0,0 0-6 15,0 0 0-15,0 0 2 0,0 0 3 16,0 0 2-16,0 0-2 0,0 0 1 16,0 0 0-16,0 0 2 0,0 0-4 15,0 0-2-15,0 0-1 0,0 0 1 16,0 0-5-16,0 0-2 0,0 0 1 0,0 0-3 15,0 0 0-15,0 0-1 0,0 0 1 16,0 0 2-16,0 0-5 16,0 0 0-16,0 0 2 0,-4 0 1 15,4 0-4-15,0 0 3 0,0 0-1 16,0 0 3-16,0 2-3 0,0-2 0 0,0 0 1 15,0 0 2-15,0 0-2 0,0 0-2 16,0 0 5-16,0 0 4 0,0 0 3 16,0 0 4-16,0 0-1 0,0 0-7 15,0 0 0-15,-2 0 0 0,2 0-1 16,0 0-5-16,-2 3-1 0,-2 1-1 0,0 3 4 15,-5 1 0-15,1 2-3 16,2 0 2-16,-2 1 8 0,3 1-9 16,1 0-2-16,-2 4 2 0,-2 1 2 15,2 1 8-15,-5 1-7 0,5 1-4 0,-2 0 5 16,4 1-2-16,0 0-2 0,1-1 0 15,3 2 3-15,-4 0 0 0,2-1-3 16,2 0 0-16,-2 0 1 0,2-2-1 16,0 2 0-16,-2-1 0 0,-4-1 4 15,4-1-3-15,-2 0 0 0,0-1 0 0,-1 1 4 16,1 1-2-16,4-1-1 0,-2 2-1 15,2-5 1-15,-2 4 0 16,0-4-2-16,2 3 1 0,-2-3 1 16,2 1-3-16,-2 0 3 0,0-2-4 0,0 0 3 15,-2-3 1-15,0 6-1 0,-1-5 0 16,1 1 1-16,2 0-1 0,2-5-1 15,0 6-1-15,-4 0 3 0,0 0-1 16,2 0-1-16,-2-1-1 0,0 3 3 16,4-2 0-16,-2 1-2 0,-3 1 0 0,3 1 0 15,0 2 1-15,0 4-1 0,-2 1-1 16,4-3 8-16,-4-3 0 0,2-4-7 15,0-3 0-15,0 2-2 16,0-3 4-16,2-1-3 0,0-2 1 0,0-2 1 16,0 1 1-16,0-4-2 0,0 4-1 15,0-3 2-15,0 1 0 0,0-2-1 16,0 1-1-16,0-1 3 0,0 0-1 15,0 1-2-15,0 0 0 0,0 1 2 16,0-2 0-16,0-1-1 0,0 1-1 0,0-2 2 16,0 1-1-16,0-1 0 0,0 3 0 15,0-1 0-15,0-2 1 0,0 2 0 16,0-1-1-16,0 0 2 0,0 0 0 15,0 1-2-15,0 1 0 0,-2-2 1 16,2 1-1-16,-2-2 0 0,2 1-1 16,0 1 2-16,0-2-2 0,0 3 1 15,0-3 1-15,0 1-2 0,0 1 2 16,0-2-2-16,0 0 1 0,0 0 0 15,0 0 1-15,0 0-1 0,0 0-4 16,0 1-4-16,0 0-18 0,6-1-19 0,-2 0-33 16,0 0-72-16,-4-5-172 0</inkml:trace>
  <inkml:trace contextRef="#ctx0" brushRef="#br0" timeOffset="-113263.65">11580 5121 62 0,'-2'0'127'0,"0"0"-92"16,2 0 8-16,0 0 5 0,-4 0-4 15,0 0-7-15,-1 0 0 0,1 0-6 0,4 0-5 16,-2 0 0-16,2 0-3 0,0 0-3 15,-2 0-3-15,2 0 4 0,0 0-5 16,0 0-2-16,0 0-2 0,0 0-3 16,2-2-2-16,7-2-4 0,7-1 0 15,1 0 3-15,7 1 0 0,5 0-5 0,4 1 4 16,5 2 2-16,-1 0 0 0,4 1-3 15,3 0 3-15,-3 0 1 16,4 0-3-16,-5 0-2 0,-1 2 0 16,0 1 0-16,-2 3 0 0,3-1-2 15,-1 1 0-15,4 0 4 0,-1 0 0 0,3 2-3 16,-3-2 1-16,-1-1 8 0,-4-3-5 15,-4-2 0-15,-2 0-3 0,-4 0 0 16,-6 0 0-16,-7 0-1 0,-1 0 0 16,-3-1 2-16,-4-2-1 0,-2 3-3 15,0-1 3-15,-4 0-1 0,2 0 1 0,-2 1-2 16,0 0-1-16,0 0 2 0,0 0-1 15,0 0-3-15,0 0 2 16,0 0 0-16,0 0 1 0,0 0-3 16,-6 0 2-16,-2 0 2 0,-2 1-3 0,8 1-5 15,-5 2-9-15,-1 0-2 0,6 1-9 16,-4 0-5-16,2 1-3 0,0 0-9 15,-3-1-18-15,5-1-24 0,-2-2-48 16,-4-2-110-16,-2 0 157 0</inkml:trace>
  <inkml:trace contextRef="#ctx0" brushRef="#br0" timeOffset="-112563.61">11491 5381 206 0,'0'0'76'16,"0"0"-24"-16,0 0 10 0,0 0-16 15,0 0-4-15,0 0-6 0,0 0-5 16,0 0-3-16,0 0-4 0,0 0-8 15,0 0-8-15,6 0-5 0,7 0 4 0,3 0 4 16,1 0-6-16,8 0 3 0,4 0-1 16,10 0 0-16,4 1 2 0,11 1 0 15,8 1-4-15,2-1 4 16,6 1 0-16,-1-1-3 0,-1 1-2 0,-4 1 1 15,-6-1 0-15,-7 3-3 0,-7-3 2 16,-5-1-2-16,-12-1-2 0,-8 0 1 16,-7 0 1-16,-6 0-1 0,0 0 0 15,-1-1 0-15,-1 0-1 0,-2 0 1 16,0 0-1-16,0 0 0 0,0 0 1 0,0 0 0 15,-2 0-2-15,0 0 1 0,0 0 1 16,0 0-1-16,0 2-1 0,0-1 0 16,2 1 1-16,-2-2 2 0,0 2-3 15,2 1 0-15,-2 0 2 0,0 0-4 16,0 1-11-16,0 0-4 0,0 1-5 0,0-2-11 15,0 4-17-15,-2-3-20 16,-4-4-36-16,-7 0-194 0</inkml:trace>
  <inkml:trace contextRef="#ctx0" brushRef="#br0" timeOffset="-111648.56">12031 5581 17 0,'0'1'-2'0,"0"0"208"0,0-1-115 16,0 0-48-16,0 0 9 0,0 0-14 16,0 0-10-16,0 0-11 0,0 0-5 0,0 1-1 15,0 5-3-15,-4 4 3 0,-3 4 0 16,1 2 5-16,-2 2 9 0,0 3-13 15,-1 1-5-15,1 4 7 16,0 2-10-16,2-1 2 0,-1-1-1 0,3-2-2 16,0-1 1-16,2-2-2 0,-2 1-2 15,4 6 3-15,-8 6-1 0,-1 2-2 16,-1-2 40-16,2-4-33 0,4-7-6 15,4 2 1-15,0 1-2 0,-5-1 1 16,3-4 3-16,2-3-4 0,0 1 1 0,0 4 0 16,0 0 0-16,0 0 0 0,-2-1 1 15,2-6-1-15,0 5 0 16,-4 2-1-16,4 3 0 0,0-1 1 0,-4-4 0 15,0-4-2-15,0-1 2 0,0 5 1 16,-7 3 0-16,3 2-3 0,2-1 3 16,0-8-2-16,2-2 1 0,1-3-2 15,-3 6 1-15,0-1 1 0,2 2-1 16,-2-2 0-16,2-5-1 0,2 0 1 15,-1 0 1-15,3 3-1 0,-2 2-1 0,0-2 2 16,-2-2 1-16,2-3-4 0,2 0 2 16,0-1 0-16,0 4 1 0,0 0-2 15,0 1 2-15,0 0 1 0,-2-4-3 16,2-1 1-16,0 0-1 0,0 0 3 15,-2 3-2-15,-2 2-1 0,2 3 1 16,-2-2 2-16,4-4-2 0,0-2-1 16,0-3 1-16,0 1 0 0,0-3 1 15,0-1-2-15,0-2 1 0,0-1 2 16,0 0-2-16,0 0 1 0,0 0-2 0,0 0 5 15,0 0-1-15,0 0 1 0,0 0-2 16,0 0 3-16,0 0-3 0,0 0-3 16,0 0 0-16,0 0-3 0,0 0-6 15,0-1-5-15,6 0-9 0,0-4-9 16,2 0-12-16,1 1-23 0,-1-4-46 0,-6-1-181 15</inkml:trace>
  <inkml:trace contextRef="#ctx0" brushRef="#br0" timeOffset="-111095.52">11026 6908 9 0,'-2'2'4'0,"0"-2"202"15,2 0-95-15,0 0-75 0,0 0 16 0,0 0-7 16,0 0-16-16,2 0-11 0,4-4-3 15,7 2 3-15,-5-1 0 16,8-1 0-16,3 3-1 0,6-1 3 16,10 2-1-16,2 0 7 0,11 0-13 0,5 0 0 15,7 2-1-15,7 5-2 0,-3 0-6 16,2 2 0-16,0 1-1 0,-4 1-2 15,0 2 0-15,0 0-2 0,2-2 4 16,-6-2-5-16,-4-4 2 0,-9 1 1 16,-1-3 0-16,-9-1 1 0,-8-2-2 0,-7 0 0 15,-5 0 2-15,-7 0-1 0,-4 0-1 16,-2 0 2-16,-2 0 2 0,0 0 0 15,0 0-3-15,0 0-1 16,0 0 1-16,0 0-2 0,0 0-4 0,0 0 0 16,2 2 1-16,0 0-7 0,2 3-7 15,-4-4-7-15,2 2 2 0,-2 2-15 16,0 0-4-16,-2 2-15 0,-8-2-30 15,-4-3-84-15,-5-1-83 0</inkml:trace>
  <inkml:trace contextRef="#ctx0" brushRef="#br0" timeOffset="-110677.5">11328 7036 34 0,'0'-1'-15'0,"0"-1"306"16,0-1-235-16,0 2-14 0,0-1 9 15,0 2-4-15,0 0-12 0,-4 0-15 0,-7 1-13 16,1 7-2-16,-2 4 5 0,-5 2 3 16,3 1 0-16,-5 3-1 0,0 0 4 15,-3-1 7-15,5 0-14 0,5-1-5 16,-1-3-4-16,7-1 0 0,0-3 1 15,6 0-14-15,0-2-15 0,0-3-15 16,0 1-25-16,8-5-3 0,9 0-61 16,-1-11-144-16</inkml:trace>
  <inkml:trace contextRef="#ctx0" brushRef="#br0" timeOffset="-110455.49">11694 7030 150 0,'0'0'266'0,"0"2"-241"0,-11 0-21 0,-1 3 43 15,-7 3-2-15,-5 3-10 16,-1 4-8-16,-4 2-8 0,-2 2-4 16,2-1 3-16,0 0-2 0,4 2-4 15,4-3-6-15,9-2-2 0,4-2-4 0,4-4-1 16,4 0-4-16,0-2-14 0,0-4-21 15,10-2-10-15,7-1-12 0,3 0-29 16,3-10-98-16,0-4-42 0</inkml:trace>
  <inkml:trace contextRef="#ctx0" brushRef="#br0" timeOffset="-110249.48">11931 7103 344 0,'0'2'136'0,"0"-1"-123"0,-12 5 26 16,-5 4 10-16,-1 2-8 0,-5 2-9 15,0 3-13-15,-1 1-11 0,-3 2 1 16,2-1-1-16,6-2-7 0,5-4 0 16,8-1-2-16,4-2-1 0,2-1-8 0,0-2-19 15,2-3-15-15,14-2-17 0,1-2-14 16,10-3-64-16,-3-12-127 0</inkml:trace>
  <inkml:trace contextRef="#ctx0" brushRef="#br0" timeOffset="-110114.47">12225 7160 71 0,'-10'7'366'0,"-3"-2"-359"16,-7 5 1-16,-1 0 19 0,-4 1-9 16,6 2-12-16,3 0-5 0,4 1-12 0,1-3-48 15,1-4-88-15</inkml:trace>
  <inkml:trace contextRef="#ctx0" brushRef="#br0" timeOffset="-108147.35">10439 5102 2 0,'2'3'200'0,"-2"-3"-88"15,0 0-79-15,0 0 22 0,0 0-14 16,0 0-20-16,0 0-15 0,0 0-3 16,0 3 1-16,0 2-1 0,0 1 4 15,0 0 1-15,0 3 0 0,-6-1 0 16,2 3-3-16,0-1 5 0,-1-1 23 15,3-1-23-15,-2-1-10 0,4 0 1 16,-2 0 1-16,2 1-1 0,0-2-2 16,-4-1 2-16,4 1-2 0,0-1-9 0,0-2-18 15,0 1-5-15,2-3-13 0,6 2-27 16,1-3-64-16,-1 0-93 0</inkml:trace>
  <inkml:trace contextRef="#ctx0" brushRef="#br0" timeOffset="-107815.34">10668 5122 56 0,'0'-4'-6'0,"0"-3"225"16,0 3-167-16,0 0 5 0,-4 2-8 15,-4 0-17-15,-2 2-6 0,1 0-8 16,-1 0-6-16,-4 10 1 0,-1 1-2 15,3 2-5-15,1 2-1 0,5 0-4 16,2 2-2-16,4-1 1 0,0 0-2 0,0-1-1 16,4-3 3-16,4 0-1 15,-1-1-9-15,3-2 6 0,0-4 7 16,1-2-2-16,3-3-1 0,1 0 3 15,3 0-1-15,-3-5 1 0,-3-5-1 0,-2-1 0 16,1 0-3-16,-5 1 4 0,-2-1-2 16,0 1-1-16,-4 0 2 0,0 0-1 15,0 0-1-15,0 0-1 0,0 2-4 16,0-2-2-16,0 5-18 0,-4 2-9 15,2 3-19-15,2 0-42 0,0 0-87 0</inkml:trace>
  <inkml:trace contextRef="#ctx0" brushRef="#br0" timeOffset="-107510.33">10929 5166 30 0,'0'-5'199'0,"0"-3"-95"15,-4 3-64-15,-7 0 2 0,3 5-9 16,-2 0-8-16,-3 0-5 0,1 3-10 15,2 9-4-15,1 2-1 0,1 2-3 0,4 2-1 16,4-1-2-16,0 1 1 0,0-1 1 16,10-4-2-16,1-1-1 15,3-2 1-15,5-1 1 0,-3-4 0 16,3-3 2-16,-3-2-1 0,-1 0 3 0,-1-4-4 15,-5-5 3-15,3-1 6 0,-4 0 5 16,-4-3 1-16,1-1-5 0,-3 1-3 16,-2 2 0-16,0-1-2 0,0 2-5 15,-7 3 2-15,-3-3-2 0,-2 5-9 16,-1 0-8-16,1 4-19 0,-1 1-22 0,-1 0-55 15,2 0-147-15</inkml:trace>
  <inkml:trace contextRef="#ctx0" brushRef="#br0" timeOffset="-106771.28">10633 5544 21 0,'0'0'7'0,"0"-1"1"0,0 0 144 16,-4 1-99-16,0-1-15 0,0 1-2 15,0 0-12-15,0 0 3 0,2 0 0 16,-3 0-6-16,-3 5 4 0,4 5-2 15,-4 0 2-15,-1 2-2 0,3 1-2 16,0-2-6-16,2-1 4 0,0 2-3 16,2-2-3-16,0-1-7 0,2-2 1 15,0-5-3-15,0 0-2 0,0 0 0 16,4-2 2-16,8 0 2 0,5 0 0 15,1-6-3-15,5-4-1 0,0-2 1 16,0 0-2-16,-1 2-2 0,-1 0 2 0,-5 2 0 16,3 1-1-16,-2 1-1 0,-3 1 1 15,-4 2 1-15,-1 2-1 0,-5 1-2 16,0 0 1-16,-4 0 1 0,0 0-1 15,0 2 0-15,0 5 2 0,0 1 3 16,0 2-2-16,0 1 0 0,-6 1 0 0,4-2-1 16,-2 0 3-16,2 1-1 15,2 0 0-15,-3 0-1 0,3-3 4 16,0 1-1-16,0-2-5 0,0-2 3 15,0 0-3-15,0-1-2 0,0 0-2 0,0-2-4 16,3 1-16-16,5-1-7 0,4 0-18 16,1-2-21-16,-3 0-20 0,-2 0-148 15</inkml:trace>
  <inkml:trace contextRef="#ctx0" brushRef="#br0" timeOffset="-106414.27">11038 5585 24 0,'0'0'22'0,"0"0"156"0,0 0-99 0,0 0-39 15,0 0 9-15,0 0-18 0,0 3-11 16,-4 3 4-16,-2 3-1 0,0 0 0 16,-2 1-3-16,-1 0-1 15,3 0-3-15,-4 2-5 0,2-1 2 0,1 2-3 16,-3 0-4-16,6-2-2 0,0-1 7 15,2-2-2-15,0-2-9 0,0 2 0 16,2-3 1-16,0 1 1 0,0-1-3 16,0-1-2-16,0-2 0 0,0-1-5 15,0-1-11-15,6 0-4 0,0 0-8 0,0 0-6 16,2 0-13-16,-1-7-36 0,1-3-66 15,-6-1-70-15</inkml:trace>
  <inkml:trace contextRef="#ctx0" brushRef="#br0" timeOffset="-106281.25">11038 5585 33 0</inkml:trace>
  <inkml:trace contextRef="#ctx0" brushRef="#br0" timeOffset="-106167.24">11038 5585 33 0,'5'-52'20'0,"-5"52"227"0,0-1-199 0,0-1-10 0,6-1-3 16,2-1-13-16,2 2-3 0,1-1-8 16,5 1-2-16,-3-3 1 0,3 3-1 15,-1 1-1-15,1 0-5 0,1 1-2 16,-7 0-1-16,2 0 0 0,-5 0-14 15,-1 0-13-15,0 2-13 0,-4 0-39 16,-2 3-39-16,0-4-59 0</inkml:trace>
  <inkml:trace contextRef="#ctx0" brushRef="#br0" timeOffset="-105967.23">11018 5611 28 0,'0'3'276'0,"0"-3"-219"15,2 0-42-15,8 0 43 0,0 0-21 16,3 0-20-16,3 0-10 0,1 0-5 0,-3 0 1 16,3 0-3-16,-3 1-3 0,5 2-21 15,0 2-20-15,1 1 7 0,-1-4-115 16,-5-2-84-16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10T14:23:56.635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2061 3873 1 0,'0'0'113'15,"-4"0"-81"-15,0 0-1 0,2 0 3 16,-3 0-5-16,5 0-5 0,0 0-1 15,-2 0-6-15,0 0-4 0,-2 0 0 16,0 0-2-16,2 0 3 0,-2 0-4 0,2 0 6 16,0 0-1-16,-2 0-4 0,2 0 2 15,2 0-2-15,-5 0 1 0,5-2 0 16,0 2 0-16,-2 0-3 0,0 0-3 15,2 0-1-15,-4 0 0 0,0 0-2 16,4 0 2-16,-2 0-1 0,2 0-2 16,-2 0 2-16,-2 0-1 0,4 0 1 15,-2 0-3-15,2 0 6 0,0 0-2 16,0 0-2-16,0 0 2 0,0 0 0 15,0 0-2-15,0 0-4 0,0 0 0 0,0 0 1 16,10 0-2-16,0 0 2 0,7 0 2 16,1 0 1-16,3 0 1 0,2 0-4 15,0 0 0-15,1 0 0 0,3 0 0 16,0 0 0-16,2 3 0 0,0 1 0 15,2-4 1-15,2 1-2 0,2 2 1 16,0 0 1-16,-2 1-1 0,-2 1-1 16,0-1 1-16,3 0 0 0,-1 0 0 15,2 0-2-15,2-1 2 0,0 0 1 16,0-1-3-16,1-2-1 0,-1 1 3 0,-2-1-1 15,-4 0 0-15,-4 0 0 0,-9 0 0 16,1-3 1-16,-7-2-2 0,-3 3-1 16,-5 0 3-16,-2 0 0 0,0-1-1 15,0 3 1-15,0 0 1 0,-2 0 1 16,0 0-1-16,0 0-1 0,0 0 1 0,0 0 2 15,0 0-1-15,0-1-3 16,0 1 4-16,0 0 1 0,0 0-4 16,0 0-1-16,-2 0 0 0,-2 0 2 15,2 0-3-15,0 0 0 0,2 0 2 16,-2 0 0-16,2 0 0 0,-2 0-1 0,0 0 2 15,2 0 1-15,-5 0-2 0,3 0 0 16,0 0 1-16,2-2 0 0,-6-1 0 16,2-2-2-16,4 1 2 0,-2-1-1 15,2-1 0-15,-2-4-1 0,2-1 1 16,-2-2 1-16,0-4-1 0,2-1 0 15,0-2 0-15,0-3 0 0,0 0 0 16,0-1-1-16,0 1 1 0,0 0 1 16,0 1-1-16,0-2 0 0,0 1 0 15,0 0 1-15,0 2 0 0,0-2-1 0,0 0 3 16,0 1-1-16,0-2-2 0,2 1 0 15,0 4 0-15,-2 0 4 0,0 0-3 16,0 2-2-16,0 1 2 0,0 4 1 16,0 0-2-16,-4 2 0 0,4 1 0 15,-4-2 2-15,1 4-2 0,1-1-2 16,0 1 3-16,0-1 0 0,-2 1-2 0,4 2 0 15,-2 0 1-15,0 2 2 16,-2 0-3-16,4 0 1 0,0-1 2 16,0 3-1-16,-2 1-2 0,-2 0 1 0,4 0 0 15,-2 0 2-15,0 0-4 0,2 0 0 16,-3 0 2-16,3 0 0 0,0 0-1 15,0 0 0-15,0 0 1 0,0 0 1 16,0 0-1-16,0 0 0 0,-2 0 0 16,2 0 0-16,0 0 0 0,0 0 0 0,0 0 1 15,0 0-1-15,0 0-1 0,0 0 1 16,0 0 0-16,0 0 0 0,-2 0 0 15,2 0-2-15,0 0 2 16,0 0 1-16,0 0-3 0,0 0 1 0,0 0 1 16,0 0-2-16,0 0 1 0,0 0-1 15,0 0 1-15,0 0-1 0,0 0 0 16,0 0 2-16,2 1 0 0,5 3 0 15,-3-1-2-15,4-1 1 0,-2-1 2 16,7 0-1-16,-3 0 0 0,4-1-1 0,1 2 3 16,-1-2-1-16,5 0-1 0,0 0 0 15,-1 0 0-15,5 1 0 0,-7 1-1 16,7-1 1-16,0 0 1 15,4 0-1-15,0-1-1 0,0 0 0 0,2 0 2 16,-3 0-1-16,3 0-2 0,0 1 2 16,-2-1 0-16,0 0 0 0,0 0-1 15,-2 0-1-15,-5 0 4 0,1 0-2 16,-2 0-1-16,-5 0 0 0,1 0 3 15,-1 0-3-15,-6 0 0 0,3-2 1 16,3 1 1-16,-6-2 0 0,1 1-2 0,-3 0 1 16,-2 0 1-16,-2 2 0 15,-2-2-1-15,0 2 0 0,0 0 1 0,0 0 1 16,0 0-2-16,0 0 0 15,0 0 0-15,0 0 0 0,2 0-3 0,2 0 0 16,-4 0 5-16,4 0-2 0,1 0-1 16,-5 0 0-16,0 0 2 0,2 0 0 15,-2 0-3-15,2 0 2 0,-2 0 0 16,0 0 1-16,0 0-1 0,0 0-2 15,0 0 3-15,0 0-1 0,0 0-1 0,0 0 1 16,0 3 1-16,2 2 0 0,-2-2-2 16,2 2 1-16,-2 1 1 0,0 2-1 15,0 1-1-15,0 2 1 16,0 2 1-16,2 1-3 0,-2 4 4 0,0 2-3 15,0 2 2-15,0 0-3 0,0 2 3 16,0 2-1-16,0 1 1 0,0 2-3 16,0 0 4-16,0-2-3 0,0-3 0 15,0 0 1-15,0-1 0 0,0-1 0 16,0 2 1-16,-2-2 0 0,2 0 0 0,-6-2-1 15,4-1 2-15,-3-3-1 0,3-2-2 16,0-3 0-16,0-2 2 0,0-1 0 16,0 1-2-16,2-3 1 15,-2 1 1-15,2-1-1 0,0 0-1 0,-2-1 1 16,2 4 0-16,0-1 1 0,0-2-2 15,0-1 0-15,0-2 2 0,0-1 0 16,0-2-1-16,0 1 0 0,-2-1 1 16,2 0 0-16,0 0-1 0,0 2 1 15,0 0 1-15,-2-1-1 0,0 3-2 0,0-1-1 16,2 1 4-16,0 2-4 0,0-1 0 15,0 1 2-15,0-2 0 0,0-1 0 16,-2-1-1-16,2-2 1 0,0 0 1 16,0 1 0-16,0-1-1 0,0 2 1 15,0-2 3-15,0 0-2 0,0 0-3 16,0 0 1-16,0 0 1 0,0 0-1 15,-2 0-1-15,2 0 1 0,-3 0 0 16,3 0 0-16,0 0-1 0,0 0 0 16,0 0 3-16,0 0-1 0,0 0-2 0,0 0 2 15,0 0-2-15,0 0-2 0,0 0-9 16,0 0-20-16,0-3-17 0,0-2-28 15,0 0-95-15</inkml:trace>
  <inkml:trace contextRef="#ctx0" brushRef="#br0" timeOffset="1319.07">3543 3968 3 0,'4'0'7'0,"2"0"-6"15,3 0 74-15,-1 0-61 0,4 0 4 0,-1 0-4 16,1 0-5-16,0 0-7 0,5 0 6 16,0 0-2-16,1 0 7 0,5-3 12 15,-2 0 0-15,3 0-7 0,-5 1 0 16,2-1 4-16,-1-2-7 0,1 1-1 15,2-3 2-15,-3 2-6 0,3 2-2 0,-4-1-8 16,6 2 2-16,-3 0 3 0,3 1-2 16,2 0-1-16,-4-1-1 15,6 2 0-15,0 0 0 0,2 0-1 16,0 0 2-16,0 0-1 0,-2 0-2 0,2 0 0 15,0 0 2-15,0 0 0 0,0 0-1 16,2 0 0-16,-2 0 1 0,4 0 0 16,0 0-1-16,2 0-1 0,0 1 2 15,-2 2 1-15,1 1-5 0,-1 1 3 16,-2-2 1-16,-4 0 1 0,0 2-2 15,-4-2 0-15,1 0 0 0,-1 2 0 0,0-3 0 16,0 2 0-16,-2-3 1 0,1 3 0 16,1-2-1-16,-2-1-1 15,0 0 3-15,-1 0 4 0,1 0 1 16,0 0-4-16,-2 0 4 0,1 0-7 0,-1-1 1 15,2 0 2-15,-1 3-2 0,1-1 1 16,4 0-2-16,0 1 0 0,0-2 1 16,2 1-2-16,-2 0 2 0,2-1-1 15,-1 1 1-15,-1-1 0 0,-2-1-3 16,2 1 3-16,-4-1-2 0,-3 0 3 0,1 0-3 15,-4 0 1-15,1 0 1 0,1 0 1 16,-1 0-4-16,1 0 1 0,0 0 5 16,1 0-4-16,1 0 0 15,0-2-1-15,-3 0 2 0,1-2-1 0,-1 2 0 16,3 0 0-16,0 0 0 0,-3 1 1 15,7-3-2-15,-4 3 2 0,0-3 2 16,-1 0-2-16,-1 0 1 0,-1 1 0 16,3 0 2-16,-2 1-3 0,-1-1 2 15,-1-1-1-15,1 2 2 0,-1 0 0 0,4 2-4 16,-7 0 1-16,3-1 0 0,1-1 1 15,-3-2-3-15,3 1 1 0,1 2 2 16,-3-1-2-16,1 2-1 0,0 0 1 16,-1-1 1-16,3-1-1 0,-3-1-1 15,1 1 1-15,-1 2 1 0,1 0-1 16,-3 0-1-16,1 0 1 0,-1 0 1 15,-1-2-1-15,1 1 0 0,1 1 0 16,-5-1 0-16,0 0 3 0,3 0-4 16,-5 1 1-16,4-1 1 0,-1 0 0 0,-1 1-1 15,2 0 2-15,3 0-2 0,-1 0 4 16,3 0 0-16,-1 0 0 0,1 0 1 15,2 0 0-15,-3 0-2 0,3 0-2 16,-1 0 0-16,3 0-1 0,-4 0 0 16,3 0 0-16,1 0 2 0,-3 0-1 15,3-1 0-15,-4-1-1 0,1 0 1 16,-1 1 0-16,-7-1-1 0,0 2 0 15,-3-2 0-15,-7 2 1 0,2 0-1 16,-2 0 5-16,0 0-3 0,0 0-2 0,0 0 0 16,0 0 2-16,0 0 0 0,0 0 1 15,0 0 0-15,0 0-1 0,0 0 6 16,0 0 2-16,0 0 0 0,0 0 3 15,0-1-3-15,0 1 3 0,0 0-4 16,0-1-4-16,0 1 1 0,0 0-2 16,0 0-3-16,0 0-2 0,0 0 1 15,0 0-5-15,0 0-2 0,0 0-3 16,0 2-16-16,4 2-29 0,2-4-31 15,0 0-93-15</inkml:trace>
  <inkml:trace contextRef="#ctx0" brushRef="#br0" timeOffset="3030.17">6821 3860 19 0,'0'0'3'16,"0"0"0"-16,0 0 118 0,0-1-59 0,0-6-41 16,0-1 14-16,0-4 2 0,0 1-3 15,0-4-6-15,5-3 0 0,-1-2-3 16,0-3-2-16,0-2-15 15,2-5 5-15,0 0-1 0,1-5-3 0,1 1-5 16,-2-4-2-16,2 0 1 0,-1 1 2 16,1 3-7-16,-2 6 5 0,-2 4 1 15,2 5 2-15,-4 3 1 0,1 3 0 16,-1 3-2-16,-2 5 0 0,2-1-3 15,-2 3 2-15,0 2-1 0,0 0-2 0,0 1-1 16,0 0-1-16,0 0 2 0,0 0 0 16,0-1 0-16,0 0-1 0,0-2 0 15,0-2 0-15,0 1-2 0,0-2 2 16,0 1 1-16,-7-1 0 15,7 3-1-15,-4-2 0 0,0 2 2 0,2-1 0 16,-4-1-4-16,4 3 2 0,-2-2 2 16,0 1 0-16,-1 0-2 0,1 0 1 15,2-1 1-15,-4 2 0 0,4 0 0 16,-4 1-1-16,6-1 0 0,-2-1 1 15,0 2-2-15,2-2-1 0,-2 3 2 0,0-1 1 16,2 0-2-16,-3 0 0 0,3 1 1 16,0 0 0-16,0 0-1 0,0 0-1 15,0 0 1-15,0 0 0 16,0 0-1-16,0 0-1 0,0 0 2 0,0 0-1 15,0 0 0-15,0 0-1 0,0 0 0 16,0 0 1-16,0 0 0 0,0 0-1 16,0 1 2-16,0 2-2 0,0 0 2 15,5 1-2-15,1 0 2 0,0 1 0 16,0 1-1-16,2-1 1 0,5 0 1 0,1-2 0 15,3-1-2-15,1-1 2 0,3 0 0 16,4 1-1-16,-2-1-2 0,1 3 3 16,1-4-2-16,2 2 2 0,0-1-2 15,2 0 1-15,-2-1 2 0,-2 0-1 16,2 0-2-16,-3 0 0 0,-1 0 2 15,0 0 0-15,2 0-2 0,-1 0 0 16,-5 0 3-16,6-3-1 0,-9-2-2 16,3 0 1-16,-3 0 2 0,7 0-2 15,-4 0 0-15,-1 0 0 0,-1 1 1 0,-7-1-1 16,-1 5 0-16,-5-4-1 0,0 3 2 15,-2 1 0-15,-2 0-2 0,0 0 1 16,0 0 2-16,2-1-2 0,0 0-1 16,0 1 0-16,0-1 2 0,-2 1-1 15,2 0-1-15,-2 0 1 0,0 0 1 0,0 0 0 16,0 0-1-16,0 0 2 15,0-1 0-15,0 1-1 0,0 0-1 16,0 0 1-16,0 0-1 0,0 0 2 16,0 0-2-16,0 0 0 0,0 0 0 0,0 0 0 15,0 2 0-15,0 3 0 0,-2 1 1 16,0 1 0-16,0 1-2 0,0 3 1 15,0 1 1-15,0 3-1 0,2 1 0 16,-4 4-1-16,2 1 2 0,0 2 0 16,-3 2-2-16,1 0 1 0,-2 3 1 0,-4 1 0 15,2 3-2-15,-1-2 1 0,3-1 1 16,2 2-1-16,4-5-1 15,-4 2 0-15,4-3 2 0,0 0 0 16,0-1-2-16,0-1 1 0,0-1 0 16,2-2 0-16,0 2 0 0,2-2 0 0,0-1 1 15,-4-4-1-15,0-4 0 0,0-3 0 16,0-3 3-16,0 0 0 0,0-4-4 15,0 1 4-15,0-1 0 0,0-1-1 16,0 0 0-16,0 1-1 0,0-1 2 16,0 0-3-16,0 0 2 0,0 0-1 0,0 0 1 15,0 0-1-15,0 0 1 0,0 0 0 16,0 0 0-16,0 0 0 15,0 0-3-15,0 0 1 0,0 0 1 16,0 1-2-16,0 0-1 0,0 1-1 0,0-1 1 16,0 0 0-16,0 0 0 0,0 0 1 15,0 0 0-15,0-1 1 0,0 0-1 16,0 0 2-16,0 0 1 0,0 0 0 15,-2 0-2-15,2 0 0 0,0 0 1 16,0 0-1-16,0 0-2 0,0 0 1 0,0 0 0 16,0 0 0-16,2 0-1 0,4 0 1 15,5-1 1-15,-3 0 0 0,6-1-1 16,1 0 1-16,4-1 1 15,3 2-2-15,3-2 0 0,6 2 2 0,2-1 1 16,2-1-2-16,-2 3 0 0,0 0 2 16,3 0 2-16,1 0 2 0,4 0-2 15,-2 0 0-15,-1 0 2 0,-5 0-5 16,-6 0 3-16,-1 0 2 0,-5 1-1 15,-2 1-1-15,-9-1-1 0,-2 0 1 0,-4-1-1 16,-4 0 0-16,0 0 7 0,0 0 0 16,0 0 0-16,-4 0-5 0,0 0-5 15,-2 0 0-15,0 0 0 0,4 0-2 16,-7 1 0-16,5 2 0 0,0 2-1 15,0 1-9-15,0 0-15 0,2 1-7 16,2-1-25-16,0-2-36 0,0 0-104 16</inkml:trace>
  <inkml:trace contextRef="#ctx0" brushRef="#br0" timeOffset="6555.37">19944 3740 10 0,'0'-4'48'0,"0"1"94"16,0-2-102-16,0 0 1 0,0 1 12 15,0 1-16-15,0 0-9 0,0 1-6 16,0 0 1-16,0 1-3 0,0-1-4 15,0 2-1-15,-2 0 1 0,2 0-8 16,0 0 1-16,0 0 2 0,0 0-3 0,0 0 4 16,0 0-6-16,-3 0 0 0,3 0-3 15,0 0-1-15,-2 0-3 0,2 6 2 16,0 3 0-16,0 2-1 15,-2 2 0-15,2 1 0 0,-2 4 1 0,2 0 0 16,0 4-2-16,0 2 2 0,0 4 1 16,0 0-1-16,0 1 0 0,0 0-1 15,0-1 3-15,0-1-1 0,0 1 0 16,0 0 2-16,0 3-1 0,4-1-3 15,-4 3 3-15,2 3 0 0,-2 1 0 0,3 0 2 16,-3 1 0-16,2-3 0 0,-2 1-3 16,0-1 2-16,2-1-3 0,-2 0 3 15,0 0-2-15,0-2 0 0,0 0-1 16,0-1 1-16,0-2 0 0,0 0-2 15,0-1 0-15,0-1 3 0,0-1 0 16,0-2-3-16,0 0 2 0,0-3-2 16,0 2 4-16,2-3-3 0,0-1 0 15,0-2 1-15,0-2 1 0,-2-2-2 16,0 0-2-16,0-1 5 0,0-2-3 0,0 0 0 15,0-3-1-15,0 1 1 0,0-1 2 16,-2-1-4-16,0 0 1 0,-2 0 1 16,4 1 0-16,-2 0-1 0,-3 1-1 15,3-2 2-15,0 0 0 0,0-2-2 16,0 0 1-16,2 0 0 0,0-2 1 15,0 0-2-15,0 1 0 0,0 0 2 16,0 1 0-16,0-1-2 0,0 0 0 16,0 0 2-16,0-1-1 0,0 2-1 15,0 2-1-15,0 2 3 0,2 0 1 0,2 2-4 16,-2 0 2-16,1 1 2 0,-1-3-2 15,0-2-1-15,-2-1 1 0,0-1 1 16,0-3-1-16,0 0-1 0,0 1 1 16,0-1 1-16,0 0-1 0,0 0-1 15,0 1 0-15,0 0 3 0,0-1-3 16,0 2 0-16,0-3-1 0,0 1 2 15,0 2 0-15,0-2 0 0,-2 2-1 16,0-2 2-16,-1 0-1 0,3 1-2 16,0 0 1-16,0 3 1 0,0-3-1 15,0 4-2-15,0-1 3 0,0 2 0 0,0-1 1 16,0-1-2-16,0 0 1 0,0-5 0 15,0 2 0-15,0-2-10 0,0 0-8 16,0 0-7-16,0 0-12 0,7 0-20 16,-3-3-27-16,0-3-119 0</inkml:trace>
  <inkml:trace contextRef="#ctx0" brushRef="#br0" timeOffset="7622.43">18854 5215 27 0,'-4'1'66'16,"4"-1"87"-16,-4 0-116 0,4 0 8 16,-2 0 5-16,0 0-13 0,2 0-10 15,0 0-7-15,0 0-9 0,0 0 0 16,0 0-3-16,0 0 5 0,0 0-4 15,4 0-3-15,4 0 8 0,7 0 2 0,-1 0-3 16,5 0-4-16,1 0 0 0,5 0-2 16,2-1 1-16,8-1-6 0,5-1 1 15,3-3 5-15,4 2-3 16,5 1-3-16,4 0-1 0,0 2 1 0,2-1 1 15,0 1-2-15,-7-1-2 0,-1 2 0 16,-5-1 3-16,-1 1-3 0,-3 0 0 16,2 0 2-16,3 0 1 0,-3 0-2 15,5 0-2-15,-1 0 3 0,-1 0 1 16,4 0-2-16,-5 0-1 0,5 0 1 0,-7-2 3 15,5 1-3-15,-5-3 0 0,-2 1 0 16,-3 1 1-16,-3-1-1 0,-2 1-1 16,0 0 2-16,-2 0-1 0,-2-1 0 15,0 2 0-15,0 0 0 0,-5 1 1 16,1 0-1-16,0 0-1 0,-4 0 2 15,-1 0 0-15,-1 0-1 0,-5 0-1 16,3 0 1-16,4 0 3 0,-3 0-2 16,-1 2-1-16,3-1 1 0,3 2-1 15,0 1 1-15,2-1-2 0,2 2 3 0,-5-3-1 16,1-1-1-16,-4 2-1 0,-3-3 2 15,-1 0 1-15,-7 0-3 0,-2 0 2 16,-2 0 0-16,-4 0 5 16,0 0-2-16,0 0 0 0,0-4-1 0,0 1 1 15,0 3-4-15,0-1 0 0,0 1 1 16,0 0-1-16,2 0-1 0,3 0-3 15,-1 0 3-15,4 0 2 0,0 0-2 16,5 0 0-16,-5 0 2 0,0 0 1 16,-2 0-4-16,-4 0 1 0,0 0 2 0,-2 0 1 15,0 0-3-15,0 0-1 0,0 0 3 16,0 0-3-16,0 0-6 0,0 0-16 15,0 0-11-15,-4 0-18 0,-6 2-31 16,2-1-88-16</inkml:trace>
  <inkml:trace contextRef="#ctx0" brushRef="#br0" timeOffset="8755.5">19003 5827 71 0,'-2'0'77'0,"0"0"-47"0,0 0 16 16,0 0-8-16,-2 0-7 0,2 0-3 16,-3 0-9-16,3 0 2 0,2 0-1 15,0 0-4-15,0 0 1 0,0 0-4 16,0 0 0-16,0 0-2 0,0 0-4 15,0 0-1-15,0 0 2 0,9 0 3 0,3 0-2 16,3 0-2-16,3 0-1 0,3 0-4 16,2 0 1-16,3 0 0 15,1-1 1-15,4 1-3 0,2 0 1 0,0 0-1 16,5 0 1-16,-3-1 1 0,6 1 0 15,-2-3 0-15,1 3-1 0,1-3 0 16,0 1-2-16,-1-1 2 0,-1 1-1 16,-2-1-2-16,2 0 2 0,-1 1 0 15,-1 0 0-15,-2 2-1 0,-4-1 0 16,2-2 1-16,-6 2-1 0,4-1-1 0,0 0 1 15,2 2 3-15,-2-2-3 0,0 0 0 16,0-1 2-16,-2 0 1 16,2 0-1-16,-4 1-2 0,2 0 1 15,2 2 2-15,-2-2-2 0,0 2-1 0,0 0 0 16,-5 0 2-16,1 0-2 0,0 0 0 15,4 0 0-15,-4 0 1 0,2 0-2 16,-1 0 2-16,-1 2-2 0,-2-1 2 16,0-1 1-16,0 1-4 0,1-1 4 15,5 1-2-15,-2-1 0 0,-2 1 0 0,2-1 0 16,-4 1 0-16,-5 1 0 0,-1-2 0 15,-3 1 0-15,-4-1 0 0,3 0 1 16,-3 0-2-16,-1 0 2 16,-1 0 1-16,-2 0-1 0,4 0-1 0,3-3 1 15,-3 0 3-15,7-1-4 0,1 2 1 16,5 0-2-16,-2 1 5 0,1 1-4 15,-3 0-2-15,-3 0 3 0,-3 0 0 16,-3 0-1-16,1 0-2 0,-9 0 3 16,0 0 1-16,-2 0-1 0,0 0 0 0,0 0 2 15,2 0 1-15,-2 0 0 0,0 0-4 16,0 0 1-16,0 0-1 0,0 0-1 15,0 0-1-15,0 0 1 0,0 0 1 16,0 0-1-16,0 0 0 0,0 0 1 16,0 0 0-16,0 0-13 0,0 0-16 15,0 0-27-15,0 0-37 0,-11 0-150 16</inkml:trace>
  <inkml:trace contextRef="#ctx0" brushRef="#br0" timeOffset="9543.54">19956 5949 14 0,'0'-3'227'0,"2"1"-181"16,2-2-8-16,-2 1 16 0,-2 1-14 15,0-1-6-15,2 2-7 0,-2 1-7 0,0 0-12 16,2 0 3-16,0 0-2 16,1 3-2-16,-3 7 6 0,2 6-2 15,-2 2-2-15,0 8-5 0,0 7 0 16,0 6 7-16,-2 8-2 0,-5 9-7 0,-1 6-3 15,-2 5 7-15,-1 3 1 0,3-1-7 16,0-2 6-16,0 1-1 0,3-4-2 16,-1-2 0-16,0-3-2 0,4-2 2 15,-4-5-1-15,6 0-1 0,-2-6 3 16,2-5 1-16,0-2-1 0,0-6-2 0,0-3 1 15,0-5 1-15,0-4 0 0,0-5-4 16,0-3 1-16,0-3 0 16,4-1 0-16,-2-3-1 0,-2 0 0 15,2-4 1-15,-2 0 1 0,0-2-3 0,0 1 1 16,2-1 2-16,0 2-2 0,-2-2 0 15,0 0 1-15,0 0 5 0,0 0-3 16,0 0 2-16,0 0-1 0,0 0 3 16,0 0-1-16,0 0-7 0,0 0 2 15,0 0 1-15,0 0-1 0,0 0-3 0,0 0 1 16,0 0 2-16,0 0-1 0,0 0-1 15,0 0 0-15,0 0 2 0,0 0 0 16,0 0-2-16,0 0 1 16,0 0-2-16,0 0-5 0,0 0-13 0,2 0-15 15,2-1-11-15,5-3-20 0,-1-5-35 16,-6 4-171-16</inkml:trace>
  <inkml:trace contextRef="#ctx0" brushRef="#br0" timeOffset="10383.59">18687 7232 0 0,'-4'3'111'16,"-5"-3"-48"-16,3 1-37 0,0 0 16 16,0 1-3-16,-3 0-5 0,1 1-1 15,0 1-5-15,0-3-5 0,1 2 5 16,5-2 0-16,0-1-12 0,2 0-10 15,0 0-1-15,0 1 1 0,0-1-3 0,7 3 1 16,3-1 1-16,6-2 1 0,3 0-2 16,8 0-4-16,4 0 3 0,6-2-2 15,7-5 0-15,7-2-1 0,11-2 1 16,9 0 3-16,7-2 1 0,13-1 4 15,4 0 1-15,6 2 4 0,1 1-6 0,1 5-3 16,5 0 10-16,1 3-6 16,1 2-6-16,3-2-3 0,-1 3-1 15,2 0 5-15,-5 0-2 0,-5 0 2 16,-3 0-1-16,-10 0 6 0,-6 0-6 0,-15 0 2 15,-8 0-4-15,-10 0 5 0,-9-1-4 16,-8-2 1-16,-6-1-1 0,-10 0 2 16,-3-1-2-16,-6 1 0 0,1-2-2 15,-1 0 4-15,0-1-3 0,1-2 0 16,-3 4 1-16,0-3 1 0,1 3-3 0,-1 1 0 15,-2-1 0-15,4 2 1 0,-5-2-2 16,1 2 1-16,-2 0 0 16,-4 3 0-16,2 0-2 0,-2 0-1 15,2 0 1-15,-2 0 1 0,0 0-1 0,0 0-1 16,0 0 3-16,0 0-1 0,0 0-4 15,0 0 0-15,0 0 2 0,-2 0-3 16,-4 0-7-16,-5 2-12 0,3 1-5 16,0 0-10-16,0 1-15 0,-3-1-35 15,1-1-84-15</inkml:trace>
  <inkml:trace contextRef="#ctx0" brushRef="#br0" timeOffset="11111.63">19563 7420 113 0,'-6'0'83'0,"2"0"-48"0,0 0 10 15,0 0-5-15,2 3-10 0,-5-1-3 16,5 2-3-16,-4-1-3 0,2 1-1 15,2-2 4-15,2 0-4 0,-2-1-3 16,2 1-5-16,0 2-4 0,0-1 5 16,2 0 0-16,10-1-2 0,9-2 0 15,2 0-7-15,6 0 0 0,4 0-3 16,6 0 1-16,4 0-1 0,5 0-1 15,4-4 1-15,-3 0 0 0,1-2 0 16,-5 3-2-16,-1-2 3 0,-3 2-2 0,-8-1 1 16,-2 1-1-16,-10 1 0 0,-1-1-1 15,-5 1 2-15,-1 0-2 0,-5 0 1 16,-5-1 2-16,0 2-1 0,-4 0-1 15,2 1 0-15,-2 0 2 0,0 0 0 16,0 0 2-16,0 0-6 0,0 0 0 16,0 0-4-16,0 0-1 0,0 0-7 15,0 0-5-15,0 5-11 0,0-1-18 16,-2 1-16-16,-4-1-59 0,2-1-103 15</inkml:trace>
  <inkml:trace contextRef="#ctx0" brushRef="#br0" timeOffset="11455.65">19764 7641 51 0,'-6'2'9'16,"-3"-1"206"-16,5-1-178 0,0 0 5 16,2 1 8-16,0-1-2 0,2 0-11 15,0 0-15-15,0 0-8 0,0 0-1 16,0 0-2-16,2 0-1 0,4 0 8 0,4 0 0 15,3 0-4-15,3 0-7 16,5 0 4-16,2 0-2 0,4 0 0 16,0-1-6-16,4-2 3 0,-2-2-4 15,-1 0 0-15,-1 0 0 0,0 0-2 0,-4 2 0 16,-4 1 0-16,-7-1-6 0,-2 2-8 15,-6 0-8-15,3 1-8 0,-3 0-6 16,6 0-15-16,0 0-25 0,3-4-125 16</inkml:trace>
  <inkml:trace contextRef="#ctx0" brushRef="#br0" timeOffset="25581.46">20018 4189 99 0,'0'0'34'0,"-2"0"-6"0,2 0 9 16,-2 0-11-16,2 0-3 0,0 0-2 15,0 0-8-15,-2 0 4 0,0 0-1 16,2 0 4-16,-2 0-4 0,0-1-2 16,0-1 1-16,-3 2 0 0,3-2-1 15,-2 2-3-15,2 0 2 0,2-1-1 16,0 1 0-16,-2-1-2 0,0 1-4 15,-2 0 3-15,2 0-4 0,2-1-1 0,0 1-2 16,-2 0 1-16,2 0-2 0,0 0-1 16,0 0 1-16,0 0-3 0,0 0 0 15,2 0 1-15,4 0 2 0,4 0-2 16,3 0 1-16,1 0 3 0,5 0-5 15,-1 0 4-15,5 0-4 0,0 0 1 0,2 0 2 16,4 1 1-16,0 0-4 16,2 0 2-16,0-1 2 0,0 0-2 15,0 0 0-15,-2 0-2 0,-1 0 2 16,-1 0 0-16,0 0 2 0,-2 0-4 0,4 0 1 15,-2 0 0-15,0 0-2 0,0 0 0 16,2 0 1-16,-1 0 1 0,-1 0 0 16,-2 0-1-16,2 0 2 0,-2 0 1 15,-2 0-4-15,-3 0 2 0,1 0-1 16,-2 0 4-16,1 0-2 0,-3 0-2 15,1 0 4-15,-1 0-2 0,-1 0-2 0,3-1 4 16,-5-2-4-16,5 2 4 16,-4 1-5-16,5-2 1 0,-3 0-1 15,5 1 1-15,1 1 1 0,2 0-1 16,0 0 3-16,-2-1 0 0,1 1-3 0,-1-1 3 15,2 1 0-15,0 0-1 0,-3-1-1 16,3 1 0-16,0-2 3 0,-2 2-3 16,4-3 1-16,-3 2 0 0,1-1 0 15,-2 0 1-15,0 2-3 0,0-1 2 16,-5 1 1-16,1 0 0 0,-3 0-2 0,3 0 0 15,-3 0 3-15,1 0-2 0,-1 0-1 16,1 0 1-16,2 0 3 16,1 0-4-16,3 0 4 0,2 0-3 15,0 0 3-15,-3 0-2 0,7 0-1 0,-4 0 1 16,2 0 2-16,0 0-2 0,-2 2-1 15,-1 0 0-15,-3 0 1 0,2 1 0 16,-5-3-2-16,-1 3 3 0,-3-2-2 16,1 0 3-16,-1 0-2 0,1-1 1 15,-1 0 2-15,1 0 0 0,1 0-7 0,1 0 4 16,-1 0 1-16,1 0-1 0,2 0-1 15,-3 0 0-15,3-1 1 0,-1-1 1 16,-1 0-4-16,-1 1 2 16,1 1 3-16,-5-1-1 0,3 0-1 0,-5-1 1 15,0 1 2-15,1-1 0 0,1 1-1 16,-1 0 1-16,1-1-2 0,0 0 2 15,1 1-4-15,-1 1 0 0,3-1 2 16,-3 1-2-16,0-1 0 0,-3 1-2 16,-1 0 4-16,-4 0-2 0,0 0 0 0,-2 0 0 15,0 0 0-15,-2 0 1 0,0 0-1 16,0 0 0-16,0 0 0 0,0 0 1 15,0 0-1-15,0 0 0 0,0 0 1 16,0 0-1-16,0 0-1 0,0 0 1 16,0 0 2-16,0 0-1 0,0 0 1 15,0 0 1-15,0 0 1 0,0 0 0 16,0 0-4-16,-6 0-1 0,-2 0 0 15,2 2-1-15,0-1-7 0,3 3-11 16,-3-2-9-16,6 2-12 0,-2 0-26 0,-2-2-54 16,4-1-108-16</inkml:trace>
  <inkml:trace contextRef="#ctx0" brushRef="#br0" timeOffset="26117.49">22379 4202 14 0,'2'2'-6'16,"-2"0"181"-16,0-1-114 0,0-1-26 0,0 1 18 16,0 0-14-16,0 3-9 0,0 0-5 15,0 4-6-15,0-1 1 0,0 3-7 16,0 3-4-16,0 0-4 0,0 4-2 15,-4-1 5-15,4 0 3 0,-2 1-5 16,-1 0 0-16,3 3 1 0,0 0-1 16,0 1 13-16,0-1-13 0,0 1-1 15,5 1-2-15,1-2-3 0,0 3 2 16,2-3 1-16,-2 0-2 0,1-1 0 15,-1 1 0-15,-2-4 1 0,0 3-2 0,0-4 0 16,-2-2 0-16,0-2 2 0,-2-3-2 16,2-2-1-16,3-1 2 0,-5 0-1 15,2-1-1-15,-2 1 2 0,0-2-1 16,0 0 0-16,2 2 0 0,0-2-1 15,-2 4 2-15,2 3 0 0,-2-3-1 16,0 2-1-16,0 0 1 0,2-4 2 16,-2 2-2-16,0 2-1 0,0-1 1 15,2-1 2-15,-2 0-2 0,2-4-2 16,-2-1 3-16,0-1 1 0,0 0-3 0,0 0 0 15,0 1 1-15,0 0 1 0,0 0-3 16,0 0 0-16,0-1 3 0,4 2-1 16,-4-3-2-16,0 1 0 0,0-1 0 15,0 0 1-15,2 0-1 0,-2 0 0 16,0 0 1-16,2 0 1 0,-2-1-7 0,2-3-6 15,-2-1-1-15,5 0-12 0,-3 0-19 16,0 1-23-16,-2-5-71 16</inkml:trace>
  <inkml:trace contextRef="#ctx0" brushRef="#br0" timeOffset="27802.59">22174 4775 2 0,'-6'-2'61'0,"2"2"-40"15,-3-2 5-15,1 2 8 0,2 0-15 16,2 0 2-16,-2 0 13 0,0-1 3 15,0 1-14-15,2 0-1 0,-3-2 2 16,3 0-2-16,0 2 0 0,-2 0-2 16,2-1-5-16,-2 1 2 0,-2 0 3 0,4 0-7 15,-4 0 0-15,3 0 4 0,-1 0-4 16,2 0-2-16,-2 0 0 0,4 0-3 15,0 0 2-15,0 0-5 0,0 0-2 16,0 0-3-16,4 0 0 0,7 0 5 16,5-1 1-16,5 0-3 0,2-2 0 15,3 1-3-15,-1-1 0 0,4 0 1 16,0 0 1-16,2 1-3 0,4-2 1 15,0 1 2-15,3 1-2 0,-3-4 0 16,2 2 1-16,2 2 4 0,3-2-1 0,3 0 5 16,-2 0 5-16,1-1-9 0,-5 1-1 15,-2 3-1-15,-8-1-1 0,2 0 3 16,-4 1-2-16,-4-1-3 15,-5 2 0-15,-3 0 2 0,-3 0-2 0,-5 0 0 16,3 0-1-16,-10 0 2 0,2-1-2 16,0 0 3-16,-2 1-2 0,0 0-1 15,0 0 2-15,0 0-1 0,0 0 1 16,0 0 3-16,0 0-1 0,0 0-1 15,-4 0-1-15,-2 0 0 0,2 0-1 0,-1 0-1 16,3 0 0-16,-4 0 2 0,2 1 0 16,-2 2-2-16,0 1 0 0,4-1 2 15,-1-2-1-15,1 2-2 16,-2-2 0-16,4 1 2 0,0 0-1 0,0 0-1 15,0 0 2-15,0 2 0 0,-2 0-2 16,2 0 0-16,0-1 2 0,0 1 0 16,-2-1 1-16,2 3-2 0,-2-1 1 15,-2 3 0-15,4-1 1 0,-2 2-3 16,0 2 2-16,0 1 0 0,0 3 0 15,2 3 1-15,0 0-1 0,0 4-1 0,0 1 2 16,0 2-1-16,0-1 0 0,0 3-1 16,0 0 1-16,0-1-1 0,0 3 3 15,0-1-4-15,0 1 3 16,0-1-2-16,0 1 1 0,-2 0 1 0,-3-3 0 15,3 1-2-15,0 0 0 0,0-1 2 16,0-2 0-16,0 0-2 0,0-3 0 16,2-1 3-16,-2-1-2 0,-2-4 0 15,4-2-1-15,-2-2 2 0,2 1-1 16,0-1-1-16,0-1 1 0,0 1 0 0,0 0 1 15,0-4-2-15,0 2 0 0,0-2 2 16,0-1-1-16,6-1-1 0,-4 1 3 16,4-2-4-16,-4-1 3 0,2 0-2 15,3 0 1-15,-3-1 0 0,0 3 0 16,0-3 2-16,0 0-2 0,0 0-2 0,0-2 2 15,-4 2 2-15,3-1-2 16,-1-1 0-16,0 0 0 0,-2 0-1 16,0 0 2-16,0 0-2 0,0 0 2 15,0 0 0-15,0 0 0 0,0 0 1 0,0 0-2 16,0 0 0-16,0-1 0 0,0-1 0 15,0 0 1-15,0-1-1 0,-4 1 0 16,-1-2 0-16,-1 2 0 0,-2-1-1 16,0 0 1-16,-3 0 0 0,3 0 0 15,-4-2 0-15,-1 0-2 0,-5 2 4 16,-1-2-2-16,-4 0-2 0,-4 1 1 15,3-1-1-15,-3 1-1 0,-4 2-6 16,-2-1-4-16,0-2-3 0,-3 3 4 16,1-1 0-16,2 2 0 0,0 0 1 0,0 1 0 15,0 0 6-15,6 0 6 0,0 0-2 16,2 0 3-16,5 0-4 0,-1 0 2 15,3 0 1-15,1 1-1 0,3 2 0 16,1 0-1-16,-1 0 2 0,1 1-1 16,-3 1 1-16,1-2-1 0,1-1-2 0,-1-1 3 15,7-1-1-15,0 0 2 16,6 0 3-16,-2 0-1 0,2 0 0 15,2 0 4-15,0 0-2 0,0 0-2 16,0 0 0-16,0-1-2 0,0 1-1 0,0-3-1 16,0 1 0-16,0 0 2 0,0-1-1 15,0-2-1-15,-3 1-1 0,3-4 2 16,0 2 1-16,0 0-1 0,0-4-2 15,0 1 4-15,3-4 1 0,1-1-4 16,4-1 3-16,-2 2 1 0,2-4 1 16,3-1-3-16,-3-3-1 0,6-3 3 0,-3-2 0 15,-1-2-4-15,-2-1 0 0,3-2 1 16,-3-3 2-16,0 0-4 15,1-2 3-15,-3 0 2 0,2 0 0 16,2 0-2-16,1 3-1 0,1 4 2 0,-4 1 0 16,5 3 1-16,-1 0-2 0,-2-1-1 15,-1 2 3-15,-1 0 0 0,0 2 0 16,-4 0 2-16,3 5 0 0,-3 0-5 15,-2 5 2-15,-2 4 2 0,0 2-1 16,2 4-1-16,-2 0-3 0,0 2 0 0,0 0-1 16,0 0-1-16,0 8-4 0,0 4 0 15,-2 5-17-15,-4 1-14 16,6 4-13-16,0-3-28 0,0 0-95 15</inkml:trace>
  <inkml:trace contextRef="#ctx0" brushRef="#br0" timeOffset="28942.65">22699 5629 10 0,'0'2'81'0,"0"-1"13"15,0 1-52-15,0 0-5 0,0 2-6 16,0 2 10-16,0 1-12 0,0 2-6 16,0 1-7-16,0 3 1 0,0 1-4 15,0 4-2-15,-2 1-1 0,-2 1-3 16,2 2-1-16,-2 0 0 0,0 2 0 15,-3 0 10-15,3 2-5 0,-2 2-4 16,2 1-1-16,-2 1-3 0,-1 3 3 16,3 1-3-16,-2 2 9 0,2-1 1 0,0-1-8 15,2 2-1-15,2 0-1 0,-2 3-1 16,2-1 3-16,0-1-4 0,0-1 1 15,0-5 0-15,0 1 0 0,0-3 4 16,0-2-1-16,-2-1-1 0,0-5-2 16,-1 1 2-16,1-3 0 0,0 1-2 0,0-2-1 15,2 1 1-15,0 0-2 16,0-3 1-16,0 0 1 0,0-1-2 15,0-2 1-15,0 1-1 0,0 0 2 16,0-2-1-16,0 2-1 0,0-2 0 0,0 0 1 16,0 3 0-16,0-1-2 0,0 3 2 15,0-1 0-15,0 0-3 0,0 1 2 16,0-3 2-16,0 0-4 0,0-2 3 15,2 2-1-15,-2-4 0 0,0 1 0 16,0-2 1-16,0-1-1 0,0 1 0 0,0-2 1 16,0 2-1-16,0-3-1 0,0 1 1 15,0-2 1-15,0 1 0 16,0-1-1-16,0-2 2 0,0 0-2 15,0-1 1-15,0 1 0 0,0 1 0 0,-2-2 0 16,2 3-1-16,-2 0-1 0,0 0 1 16,0-1 1-16,2 0 0 0,0-3-2 15,-2 1 1-15,2 0 0 0,0-1 1 16,0 1-2-16,0 1 0 0,0 1 2 15,0-1 0-15,0 2-2 0,0 2 1 0,0 3 0 16,0 8 1-16,0-2 0 0,0 0 7 16,0-6-4-16,0-4-4 0,0-3 0 15,-2-3 1-15,2 1 0 16,0-1-1-16,0 0 0 0,0 0 0 15,0 0 1-15,6-4 1 0,0-4-4 0,3 0-8 16,-3 1-10-16,2 2-11 0,-4 0-11 16,-2 2-20-16,0 0-25 0,-2-1-80 15</inkml:trace>
  <inkml:trace contextRef="#ctx0" brushRef="#br0" timeOffset="29548.69">21878 7058 16 0,'-22'3'121'0,"-1"-2"-56"0,2 3-29 15,-1-2 39-15,9 1-18 0,3-2-15 16,2 0-20-16,1 1-4 0,1-2 6 15,4 0-3-15,0 0 1 0,2 0-2 16,-2 0-6-16,2 0 0 0,0 0 0 16,0 0 0-16,0 0-5 0,4-1-4 15,6-2-1-15,5-4-2 0,3 4-1 0,3-2 1 16,10-2 0-16,2 2 0 0,9-3-2 15,7 2 1-15,7-1-1 0,6 0-1 16,8 3 1-16,5 0 0 0,5 2 1 16,3-1 0-16,6 3-2 0,0 0 1 15,2 3 1-15,2 6-1 0,-2 1-1 16,-9 0 2-16,-3 0 0 0,-11-1-1 15,-10-1 0-15,0-1 3 0,-11-1 0 16,3 0-1-16,-2-1 2 0,-1-1 4 16,-1 0-1-16,-1-2-1 0,-4-1-3 0,1-1 3 15,-3 1-1-15,-6-1-3 0,-4 0-4 16,-4 0 4-16,-9 0 0 0,-1 0-1 15,-7 0 0-15,-4 0 0 0,-2-1 2 16,-2 0 0-16,0 1 2 0,0-2-2 16,0 2-3-16,0 0-4 0,0 0-5 15,0 0-7-15,0 0-13 0,0 0-5 16,0 0 4-16,0 0-8 0,0 1 0 15,0 4-6-15,0 0-9 0,-8 0-19 16,-2-2-67-16,-5 1-42 0</inkml:trace>
  <inkml:trace contextRef="#ctx0" brushRef="#br0" timeOffset="30143.72">22503 7359 15 0,'0'0'4'0,"-4"0"-1"16,-1 0 33-16,3-1-27 0,-2-2-6 16,0 3 7-16,-4 0 7 0,6-1-5 15,-4 1-5-15,-1 0 20 0,5 0 4 16,-4 0 9-16,2 0-1 0,-4 0 0 15,4 0 2-15,-1 0 1 0,-1 0-8 0,2 0-3 16,-2 0-3-16,2 0-1 0,0 0-3 16,4 0 2-16,-2 0 2 0,2 0-14 15,0 0-3-15,0 0-2 16,0 0 3-16,0 0-3 0,8 0-2 0,8 0 7 15,7-4-3-15,8-1-4 0,4-3-4 16,4 2 0-16,9-1-1 0,-2-1 2 16,1 3-4-16,-1-1 1 0,-5 1 1 15,-8 2 0-15,-6 1-3 0,-7 1 1 16,-3 1 0-16,-5 0-1 0,-3 0-4 0,-7 0-2 15,-2 0 1-15,2 0-1 0,-2 0-4 16,2 0-5-16,0 0 1 0,0 3-4 16,-2 0-5-16,0 0-2 0,0 1-2 15,0 0-4-15,0 3-8 0,0-1-22 16,-2 1-43-16,-8-3-93 0</inkml:trace>
  <inkml:trace contextRef="#ctx0" brushRef="#br0" timeOffset="30351.73">22654 7518 33 0,'-2'0'302'0,"-1"0"-260"15,3 0 4-15,0 0-1 0,3 0 4 16,9 0-22-16,4-5-12 0,3 2-4 15,2 0-5-15,4 2-5 0,-1-2 1 16,1 2-1-16,0 1-2 0,2 0-3 16,0 0-14-16,4 0-21 0,-2 0-27 15,-2 0-65-15</inkml:trace>
  <inkml:trace contextRef="#ctx0" brushRef="#br0" timeOffset="32495.85">17951 5287 115 0,'-13'0'57'0,"-1"0"-34"16,-3 2 19-16,1 3-5 0,-3 0-10 15,-3 3 4-15,3 2-9 0,-6 1-4 16,0 1 1-16,-4 3 3 0,-2 1 5 16,2 1 1-16,-2 1-3 0,5 0 0 15,5-1-6-15,-2 1-4 0,7-1 1 0,3-1-1 16,3 0-3-16,4-1-4 0,6-2 1 15,0 2 0-15,0-2-3 0,10 0 0 16,7 1 2-16,-1-2-2 0,11 0 7 16,2-2-1-16,4-3-8 0,12-2 0 15,5-1-2-15,4-2-2 0,6-1-3 16,-2-1-9-16,4 1-14 0,-4 3-23 15,-3-4-36-15,-9 0-81 0</inkml:trace>
  <inkml:trace contextRef="#ctx0" brushRef="#br0" timeOffset="33734.92">23518 5153 47 0,'0'0'145'0,"0"0"-108"0,0 0-6 15,0 0 8-15,0 0-5 0,0 1-7 16,0 7-9-16,-2-3-2 0,-3 4 4 15,3 2-5-15,-2 3 1 0,-2 3 10 16,0 3-9-16,-2 1-6 0,-3 2 0 0,3-1-2 16,-2 0 2-16,-1-4-6 0,1-2 2 15,0-1-5-15,1-4 4 0,3-4-1 16,0 0-3-16,-2-6 0 15,6 0 1-15,-5-1 0 0,5 0 2 0,-2-1-4 16,2-8 5-16,2-3-1 0,0-2-2 16,0-5 1-16,0-3 1 0,10-1-2 15,3-2 0-15,-1 0 2 0,7-1 2 16,-1 0-1-16,5 0-2 0,2-2-3 15,6 3 3-15,2 4-4 0,2 1 0 0,5 7 0 16,-5 1-2-16,0 4 2 0,0 4-1 16,0 1 1-16,-2 3 0 0,0 0 1 15,0 0-2-15,-8 6 1 0,-2 1 0 16,-9 3 0-16,-3 2-3 0,-3 0 3 15,-4 3 2-15,-4 0-2 0,0-1-2 16,-4 3-1-16,-11 0 1 0,-3-1-1 16,-3 1-2-16,-4-1 1 0,1-1 3 15,-3 3 0-15,0-2-1 0,0-2 1 16,2-4 2-16,4-1 0 0,3-2-2 0,5-2 1 15,5-2 1-15,2-1-1 0,4 0-1 16,2-2 1-16,0 0-2 16,0 3 2-16,0 1-3 0,0 3 3 0,8 2 0 15,0 0 0-15,1 2-1 0,3 1 1 16,1 0 0-16,5 0 0 0,-1 1 0 0,3 1-4 15,3-1-3-15,2 0-13 16,-2 1-18-16,-1-1-20 0,3-2-41 16,-8-2-86-16</inkml:trace>
  <inkml:trace contextRef="#ctx0" brushRef="#br0" timeOffset="41826.39">19915 3792 0 0,'0'0'2'16,"0"0"6"-16,0 0-4 0,0 0 43 0,0-2 15 16,2 1-55-16,-2-1 12 0,0-3-1 15,0 2 5-15,0 1-4 0,0-1-4 16,0 1-1-16,0 2 2 0,0-2-2 15,-4 1-8-15,-1 0-3 0,-1 0-1 16,-2 0 8-16,0 1-6 0,-3 0 0 16,1 0 0-16,0 0 1 0,1 1-4 15,1 2 5-15,2 3 1 0,0 0-4 16,0-1-2-16,1 1 2 0,3 1 2 15,-2-2-4-15,4 1 0 0,0-1 0 0,0-1 2 16,2 1 0-16,4-1 0 0,3-1 1 16,-1 0 1-16,2-2 0 0,3-1 0 15,-1 0-7-15,3 0 5 0,-5 0 1 16,2-4-4-16,1-2 2 0,-3 0 1 15,0-1 0-15,-1 0 2 0,-1 0 2 16,0-3 6-16,1 1-4 0,-5-2-1 16,2 3 1-16,-2 0 2 0,-2 0-5 15,-2 4 1-15,0-2 1 0,0 4-1 16,-4-1-7-16,0 2 2 0,-7 1-3 15,3 0 2-15,2 0-2 0,-4 0 0 0,1 6 0 16,1 0 1-16,-2 1 0 0,-1 1-1 16,7 1 0-16,-2 0 1 0,4-1 0 15,2-1-1-15,-2-1-1 0,2-1 4 16,0-1-2-16,0-2 0 0,6-1 0 15,2-1 2-15,-1 0 1 0,3 0-2 0,-4 0-3 16,2 0 5-16,-1-4-1 16,-1-1-1-16,-2-1 0 0,2 1 2 15,-4-2-1-15,-2 2-2 0,0 2 0 16,0 0 2-16,0 1-9 0,0 1-11 0,-2 1-28 15,-4 0-42-15,-4 0-68 0</inkml:trace>
  <inkml:trace contextRef="#ctx0" brushRef="#br0" timeOffset="43079.46">20082 4203 1 0,'0'3'3'15,"0"-2"2"-15,0-1 89 0,0 0-55 16,0 0-28-16,0 0 13 0,0 1 16 15,0-1-3-15,0 0-17 0,0 1-8 0,0-1 4 16,0 0 3-16,0 0-2 16,0 0 0-16,0 0 3 0,0 0-3 15,0 0-1-15,0-2-4 0,0 0-5 16,0-2 4-16,0 2-5 0,0-1-3 0,0 0 0 15,0 0 0-15,-6 0-3 0,-2 0 2 16,-1 2-4-16,-1 0 2 0,2 0 2 16,-3 1-5-16,-1 0 3 0,2 0 1 15,-5 0-1-15,3 3-1 0,-1 2 1 16,-1 0 1-16,2 4-1 0,3-3-1 15,1 2 1-15,6-1 0 0,0-1 0 0,2 1-1 16,0 0 0-16,0-1 3 16,0-1 1-16,8 0-3 0,-2-2 1 15,5-1 5-15,1-2-2 0,-2 0-3 0,5 0 3 16,-5 0 1-16,3 0 0 0,-3 0-4 15,-2-5 2-15,0-1 1 0,-1 0 2 16,-3 0-6-16,-2 0 2 0,0 1 4 16,-2-1-3-16,0-1-3 0,0 2 2 15,0-1 0-15,0 4-1 0,-2 0-2 16,-2 0 1-16,-2 2 0 0,1 0-1 0,-1 0-1 15,0 0 1-15,2 0 2 0,-2 0-1 16,4 0-1-16,-5 0 1 16,7 0 1-16,-2 0-1 0,2 0-1 15,0 0 2-15,-2 0-2 0,2 2 1 0,-2-1 1 16,2 2-4-16,-2-2-4 0,2 3-23 15,0 1-13-15,-2-4-46 0,2 0-140 16</inkml:trace>
  <inkml:trace contextRef="#ctx0" brushRef="#br0" timeOffset="48833.79">10274 3829 2 0,'0'0'211'15,"0"-4"-155"-15,0 1-11 0,0-3 9 16,0 2-14-16,0 2-7 0,0-3-7 0,2 3-3 16,-2 1 0-16,0-1-4 0,0 0-2 15,0 0 2-15,0 0-3 16,0 1-2-16,0 1 4 0,0 0-9 15,0 0-2-15,0 0 2 0,0-1-3 0,0 1-5 16,0 0-2-16,0 0 0 0,0 0-1 16,8 0-2-16,2 0 2 0,9 3 3 15,6 3 1-15,12-1 0 0,6 0-1 16,9 1 1-16,12 2 0 0,8-3-2 15,9 1 1-15,4-1-2 0,-3 1 1 0,-1 0-1 16,-4 0 1-16,-3-1 1 0,-6-1-1 16,0 1 0-16,-1-1-1 0,-8 0 3 15,-9-1-2-15,-15-1-1 16,-10-1 1-16,-13 0 1 0,-5-1 0 15,-7 1-2-15,0 0 1 0,0 0 3 0,-2 0-3 16,-9 2-5-16,-3 0 1 0,1 1 0 16,5 2-2-16,0 0-7 0,2 0-6 15,-1 0-3-15,3 1-8 0,-2-1-12 16,4 0-16-16,0-3-31 0,0-3-91 15</inkml:trace>
  <inkml:trace contextRef="#ctx0" brushRef="#br0" timeOffset="49221.81">11150 3677 107 0,'-12'0'179'15,"10"0"-137"-15,0 0 4 0,2 0-18 16,0 0-18-16,4 6 12 0,14 3 6 15,9 4-14-15,8 2-9 0,7 1-2 16,9 4 0-16,1 0-1 0,2 0-1 16,-7 1-1-16,-3-2 2 0,-9-1-1 15,-8-1-2-15,-5-2 1 0,-7-2 0 0,-7 3 1 16,-4-1-3-16,-4 0 1 0,-8 2 3 15,-9-1-1-15,-5 1-2 0,-9 2 4 16,0-1-2-16,-9 3 2 0,-1 2-3 16,-2 0 0-16,-5 2 0 0,3 1-8 15,-5 4-13-15,7 4-11 0,5 6-29 16,10 6-54-16,1-1-48 0,2-2 113 15</inkml:trace>
  <inkml:trace contextRef="#ctx0" brushRef="#br0" timeOffset="55882.19">15448 9310 8 0,'0'0'200'16,"-2"-3"-140"-16,-5 1-11 0,7 1-1 15,-2 0-11-15,2 1-10 0,-2-1-3 16,2 1-6-16,0-1 3 0,0 0-6 15,0 1-4-15,0 0 3 0,0 0 3 0,0 0-2 16,0 0-7-16,0 0 0 0,-4 0 1 16,2 0-2-16,-2 3-7 0,0 7 3 15,-2 0-1-15,3 2-2 0,-1 2-1 16,2 0 2-16,0 2 0 0,2 0-1 15,0 2-1-15,0 1 2 0,0 1 0 16,0 2-1-16,0 1 9 0,0 0-11 16,0 1 2-16,0 2-1 0,0 0-1 15,0 1 3-15,0 1 1 0,0 1-3 16,0-1 0-16,0 1 2 0,0 1 0 15,0 0-1-15,0-2-1 0,0 1 1 0,0-1 0 16,2 3 1-16,4 5-3 0,-1 5 3 16,-5-3 0-16,6 1-2 0,-2-5 2 15,2-2-2-15,0 3 2 0,-2 1-1 16,1-1-1-16,-1-1 1 0,0 2 2 15,0-4-2-15,-2 1-1 0,0-1 2 16,-2 0 0-16,0 1-1 0,0-1-1 16,0-1 2-16,0-2 0 0,0 0-1 15,0 3-2-15,0-2 3 0,0 1 0 16,0-1-1-16,0 0-1 0,0-1 2 0,-2 3 0 15,0-1-1-15,2 0-1 0,-4 2 1 16,2-2 2-16,-2 3-2 0,2-2-1 16,0 2 1-16,-3 2 2 0,3-1-3 15,0 0 0-15,-2 1 1 0,0-2 2 16,4 2-3-16,0 0 0 0,0-3 1 0,-2-1 2 15,2-5-3-15,-4-1 0 16,0-1 2-16,-3 3 0 0,3-2-1 16,0-1-1-16,0 1 2 0,-2-1-1 15,0 3 0-15,2-1 0 0,-3-2 0 0,3 0 1 16,0-2-2-16,2 1 1 0,0-2 0 15,-2-1 1-15,4 2-2 0,-4-3 1 16,0 4 0-16,1-1 1 0,-1 0-1 16,2 0-1-16,-2 1 1 0,0 0 2 15,-2-1-2-15,0 2-1 0,-1-2 1 0,1 1 2 16,4-3-2-16,-4 0-1 0,4-2 2 15,0-1 0-15,0 3-1 16,0-4-2-16,2 3 3 0,-2-1 0 16,2 1-2-16,0 1 0 0,0-4 2 0,0 3 0 15,0-3-1-15,0 2-1 0,-5 0 2 16,1-5 1-16,2-1-3 0,-2-2 0 15,2-1 2-15,0-1 0 0,0 2-2 16,0 1 0-16,0 0 3 0,0-1-2 16,2-1-1-16,0 1 0 0,-2 8 2 0,0 6 0 15,-1 3 0-15,1 0-3 0,-2-6 3 16,2-4 0-16,2 3-2 15,-2 0 1-15,0 4 2 0,2-3 1 16,0 1-5-16,0 0 2 0,0 0 2 0,0 3-2 16,0-1 1-16,0-1-1 0,0-1 2 15,0 0-2-15,0-1 0 0,0 0 1 16,0-3 1-16,0-3-1 0,0-3-1 15,0-1-1-15,0-2 3 0,0-1-2 16,0-3-1-16,0 0 1 0,0-2 2 16,0-3-2-16,0 3-1 0,0-3 1 0,0-1 3 15,0 1-2-15,0 0-1 0,0 0 0 16,0 0 2-16,0 0 0 15,0 0-1-15,0-1 0 0,0 0 3 16,0 0-3-16,0 0 1 0,0 0 0 0,0 0 1 16,0 0 0-16,0 0-6 0,0-2 0 15,0 0 3-15,0-1-1 0,0 1-3 16,0 1 2-16,0 0 4 0,0 1-3 15,0-2-3-15,2 0-1 0,0 0 3 16,2 0 0-16,-2-1 2 0,7 0-4 0,-5 2 3 16,4-3-1-16,2-1-1 0,1 0 1 15,-1 0 3-15,2 1-2 0,3 2 1 16,-3-1-3-16,3-2 3 15,1 0-2-15,1 0-6 0,4 3 1 0,1-1 7 16,1 0 0-16,2 0-2 0,-2 0 0 16,-1 0 2-16,5 1 0 0,-2 0-3 15,0-2-3-15,2 2 6 0,0-3-1 16,2 0-4-16,2 0 4 0,4 0-1 15,-2 0 2-15,4-1-2 0,2 1 2 0,-2-3 0 16,5 4 1-16,1-2-3 0,1 1 2 16,-3-3 0-16,0 2 1 0,5-1-3 15,1 0 2-15,1 2 1 0,4 1-2 16,-1 1 1-16,3 0 0 0,0 2 0 15,-1-1 0-15,3 2 0 0,-4 0-1 16,2 0 2-16,1 0-1 0,1 5-1 16,2 1 2-16,-2-1-1 0,-2-1 0 15,6 2 0-15,-5-1 0 0,7 0 0 16,3 0 0-16,-1-2 0 0,4 1 0 0,6-2 1 15,-3 1-1-15,3-1-1 0,5-1 1 16,-5-1 1-16,-2 2-1 0,-3-1-1 16,-3 1 1-16,-2 3 1 0,2-2 0 15,-4 3-2-15,-2 0 1 0,2 3 2 16,-4 1-1-16,2 1-2 0,0-1 1 15,2 1 2-15,-4 1 0 0,-1-1-3 16,-1 1 3-16,2-3 1 0,2 1-1 16,-4 1-2-16,4-5 2 0,-2 2 0 15,2-4 0-15,2 0-2 0,-2-1 1 0,8-2 0 16,-2-1-2-16,0 0 1 0,0 0-1 15,-6 2 2-15,0 0 0 0,-2 1-2 16,-4 0 0-16,0-1 3 0,1 1-2 16,-1 0-1-16,6-2 0 0,-4-1 3 15,0 0-2-15,4 0-1 0,-5 0 1 16,5 0 1-16,-2-1-1 0,0-5-2 15,-2 4 2-15,-2-2 2 0,-1 2-1 16,-3 2-3-16,0-1 2 0,-3 1 2 16,-1 0-2-16,-1 0-1 0,-1 0 0 15,-3 3 2-15,0-1 0 0,5 1-2 0,-3-2 2 16,3 0 1-16,-1-1-2 0,-2 0-1 15,5 0 2-15,0 0 1 0,1 0-2 16,1 0 0-16,-3-4 1 0,-3-2 2 16,-1 2-4-16,3 0-1 0,-5-4 4 15,9 3-1-15,-7-2-1 0,0-1-1 0,3 3 1 16,-1-2 2-16,-1 2-2 15,1-2-2-15,-1 2 2 0,3-2 2 16,3 0-2-16,-3-2 0 0,5 3 0 16,-2-2 1-16,1 1 0 0,-3 1-1 0,1-2 2 15,-3 1-1-15,-1 0 0 0,-1-1-2 16,-3 1 1-16,1 0 1 0,-3 0-1 15,0-2 0-15,2 2 0 0,1-2 1 16,-1 1 0-16,2-1-1 0,1 0 1 16,1 1 1-16,-1 1 1 0,1-1-3 0,-1 2-1 15,-1 1 5-15,1 0-2 0,-3 1-1 16,-2 0 2-16,2 0 0 15,-3 0-3-15,3 1 0 0,-2-1 2 16,3 0 0-16,1 1-2 0,3-1 0 0,-1-2 1 16,3 3 1-16,-1-2-2 0,1 1 0 15,-1 2 0-15,5 0 3 0,0-1-2 16,-1 3-2-16,1 0 2 0,0-1 0 15,1 1 0-15,3 0-1 0,0 0 1 16,0 0-2-16,-3 0 3 0,3 0-3 0,0 0 0 16,0 0 2-16,0 0-1 0,4 0-1 15,-5 0 3-15,3 0 2 0,0 0-4 16,-4 1 1-16,2 1 1 15,-5 0 2-15,-3 1-4 0,-5 1 0 0,-1 0 0 16,1 1 1-16,-4 1-1 0,-1 0-1 16,-1 1 2-16,-4-2-2 0,0-1 2 15,-4-1-1-15,-6 1 0 0,-1 0 0 16,-7 1-1-16,-5-1 2 0,-4 0-2 15,-6-2 2-15,3 0 0 0,-3-1 1 0,0 0 5 16,0 1 1-16,-5 1-3 0,-1 0-1 16,0 0 1-16,2 1-1 0,0-2-3 15,2 0-1-15,0 1 1 0,0-1-3 16,-1 2 3-16,1-3-4 15,2 1-6-15,0-1-13 0,0-1-17 0,0 0-16 16,0 0-36-16,0-3-128 0</inkml:trace>
  <inkml:trace contextRef="#ctx0" brushRef="#br0" timeOffset="61303.5">15344 12996 0 0,'0'0'153'15,"0"0"-114"-15,0 0-14 0,0 0 15 16,0 0-11-16,0 0-9 0,0 0-6 16,0-1 4-16,-4 0 2 0,2-2 0 15,2 0 3-15,-2 1 5 0,0 0-4 16,0 2-4-16,2 0-2 0,0-2-3 0,0 2-2 15,0 0-3-15,0-2-6 0,0 2-3 16,0 0 4-16,0 0-1 16,0 0-3-16,0 0 5 0,0 0 2 0,0 0 1 15,-2 0-4-15,2 0 0 0,0 0 0 16,0 0-2-16,0 0 2 0,-2 0-5 15,2 0 4-15,0 0-4 0,0 0-2 16,0 0 2-16,0 0 2 0,0 0-2 16,0-4 0-16,0 1 1 0,0-3-1 15,0-1 1-15,0-1-2 0,0-1 1 0,0-2 1 16,0-3 1-16,0-1-3 0,2-2 1 15,2-4 0-15,-2-2 2 0,2-2 0 16,0 0 0-16,0-2 1 0,3 1 1 16,-1 0-4-16,-2 3 1 0,0 2 3 15,2 2-3-15,-2 0 0 0,3 0 2 16,-3 0-2-16,2-2 2 0,-2-1-2 15,2 2 1-15,0-3 0 0,3-1 1 16,-5 0-2-16,4-1 0 0,0 0-1 16,-1 3 1-16,-1 0-2 0,-4 3 2 15,-2 2 0-15,0-3 0 0,0 4-1 0,0-4 0 16,0 0 1-16,0-2 0 0,0-2-2 15,4 0 0-15,0-1 2 0,2 1-1 16,-4 0-1-16,5 1 1 0,-5 0 1 16,2-1 0-16,2 1-2 0,-4-1 1 15,4 1 1-15,-2 0-1 0,1 0 0 0,1 0-1 16,0 0 2-16,-2 2 0 15,0 0-2-15,0-2 1 0,-4-1 1 16,7-3-1-16,-5-2-1 0,0 0 0 16,2-3 2-16,-2 3 0 0,0-3-2 0,-2 2 0 15,4 2 2-15,-4 3 0 0,4 4-2 16,-4 3 0-16,2 0 2 0,-2 3 0 15,4 1-2-15,-2 0 0 0,3 2 2 16,-1-2-1-16,0 1 0 0,2-1-1 16,0-3 2-16,0-5 0 0,3-1-3 0,-1-4 1 15,0 1 3-15,1 3-3 0,-1 2 0 16,-2 0 1-16,2 0 2 15,1 0-3-15,-1 0-1 0,-4 1 2 16,0-3 2-16,4 1-3 0,1 0 0 0,-5-1 1 16,4 3 2-16,-2-3-3 0,3 2-1 15,-3-1 3-15,2 1 0 0,0-1-2 16,1 0-1-16,-1 1 3 0,0 1 0 15,2-1-1-15,-5 3-2 0,5-2 2 16,-6 1 2-16,0 1-3 0,2-2 0 0,-4 1 1 16,5 2 2-16,1-2-3 15,-4 4 1-15,2-3 0 0,0 3-1 0,1-3 2 16,3 0-2-16,-2 1 1 15,-2-1 1-15,3-2-2 0,-5 1 0 0,4 0 1 16,-2-1 1-16,-2 0-1 0,5 2-2 16,-3-2 2-16,0 3 1 0,-2-2-1 15,2 1-2-15,-1 1 2 0,-1-1 2 16,-2 3-3-16,4-3 0 0,-4 3 1 15,2-2 1-15,0 4-1 0,-4 0-2 16,2 3 2-16,3-2 1 0,-1 1-2 0,0 1 0 16,0-1 1-16,0 3 1 0,0-3-1 15,0 0-2-15,0 0 3 0,1 0 0 16,1-2-1-16,0-1-1 15,-4 0 1-15,4-1 1 0,-4 2-2 0,5 1 0 16,-3-1 2-16,0 1 0 0,-2-1-2 16,4 0 0-16,-4-1 2 0,0 1 0 15,4-2-2-15,-1 2 0 0,-1 1 1 16,2-1 2-16,-2 1-3 0,2 0 0 15,-2 1 1-15,0 3 1 0,1 1-2 0,-1-1 1 16,0 2 0-16,0 1 2 0,-2 0-3 16,0 1 0-16,2-1 3 0,-2 0-1 15,5-2-2-15,-3 1-1 16,2-2 4-16,0-2-1 0,-2 1-2 0,4-2 0 15,1 1 2-15,-1 0 0 0,-2 2-2 16,-2 2 1-16,-4 1 1 0,0 2 1 16,0 1-3-16,0 2 0 0,0 0 3 15,0 0 0-15,0 0-3 0,0 0 0 16,0 0 2-16,0 0 0 0,0 0-2 0,0 0 0 15,0 0 0-15,0 2 1 0,-2 2-3 16,-2 1-3-16,2-1-9 0,2 1-5 16,0 1-3-16,0 0-10 15,0 0-7-15,0-3-6 0,0-1-28 0,0-2-62 16,0 0-84-16</inkml:trace>
  <inkml:trace contextRef="#ctx0" brushRef="#br0" timeOffset="67022.83">16243 9772 25 0,'0'0'37'0,"0"0"-23"16,-2 0 7-16,2 0-1 15,-2 0-7-15,2 0-4 0,-2 0-4 16,0 0-3-16,0 1 3 0,0 0-3 0,2 1-2 15,-4-2 2-15,4 2-1 0,-4-1-2 16,4 1 0-16,0-1 3 0,0-1-2 16,0 2 1-16,0-2-1 0,0 0 8 15,0 0 6-15,0 0 2 0,0 0-6 16,-2 0 4-16,2 0-11 0,-2 0-3 0,0 0 0 15,-1 1 0-15,3 0-1 0,-2-1-1 16,2 2-1-16,0-1-3 0,0-1-1 16,0 1 2-16,0-1 5 15,0 0 3-15,0 0-1 0,0 0-1 16,0 0 0-16,0 0 3 0,0 0-2 0,0 0-3 15,0 0 0-15,0 0 3 0,0 0-2 16,0 0 0-16,0 0 4 0,0 0 0 16,0 0 1-16,0 0-5 0,0 0 0 15,0 0 0-15,0 0-1 0,0 0-3 16,0 0-5-16,0 0-6 0,0 0 11 0,0 0 0 15,0 0 4-15,0 0 4 0,0 0 3 16,0 0 1-16,0 0 6 0,0 0 6 16,0 0-3-16,0 0-7 15,0 0-3-15,0 0-3 0,0 0-3 0,0 0-1 16,0 0-1-16,0 0 1 0,0 0-1 15,0 0-3-15,0 0-2 0,0 0 0 16,0 0-1-16,0 0-7 0,0 0 6 16,0 0 8-16,0 0 0 0,0 0 0 15,0 0 0-15,0 0 3 0,0 0 0 0,0 0 0 16,0 0-3-16,0 0 2 0,0 0 2 15,0 0-1-15,0 0-2 0,0 0-2 16,0 0-2-16,0 0-4 0,0 0-15 16,0 0-33-16,0 0-34 0</inkml:trace>
  <inkml:trace contextRef="#ctx0" brushRef="#br0" timeOffset="72118.12">16299 9776 62 0,'0'0'95'0,"0"0"-62"0,2 0 5 16,-2 0 5-16,0 0-10 0,0 0-7 15,0 0-7-15,0 0-7 0,0 0-1 0,2 0-9 16,-2 0-2-16,0 0 2 0,0 0 2 15,0 0-3-15,0 1 2 0,0 2 4 16,0 0 3-16,2-1-2 0,-2 0-3 16,0 1-1-16,0 2 3 0,3-2-5 15,-3 2 0-15,4 0 3 0,-2-1 3 16,0 2-8-16,2-1 3 0,0 1-1 15,-2-1 1-15,2 3-2 0,-2-3-2 16,2 3 3-16,1 0-1 0,-3-1-1 16,0 0 0-16,0-1 0 0,2 1 2 15,-4-2-2-15,2 2 0 0,2-3 0 0,-2 2 1 16,2-2-1-16,0 0-1 0,3 2 2 15,-5-3 0-15,4 3-2 0,-6-3 1 16,2 2 1-16,0 0 0 0,0 0 9 16,0 0-7-16,0-1-1 0,0 0-1 15,-2-2-1-15,4 2 0 0,1-3 3 16,-5 1-2-16,2 1-1 0,0-1 0 15,0 2 1-15,-2-2 0 0,2 1-1 16,-2-2-1-16,2 3 3 0,0 0-3 16,0 0 2-16,0 2-2 0,2 0 12 0,0-1-9 15,3-2-3-15,-3-1 1 0,2 0 3 16,-2 1-6-16,0-1 6 0,-2 1-3 15,0 0-2-15,0-2 2 0,-2 3 0 16,0-4-1-16,5 2 4 0,-5 0-3 16,0-1 0-16,0 1 0 0,0-1 1 15,0 2 0-15,0 0-3 0,0-1 2 16,0 0 0-16,4 0 0 0,-2 1-2 15,0-1 4-15,2 2-5 0,0-2 3 16,0 4 1-16,0-3-3 0,-2 0 3 0,0 1 0 16,1-2-3-16,-1 2 2 0,0 2 0 15,0 0 1-15,0-1-2 0,0-1 1 16,0-1 0-16,-2-1 1 0,4 3-3 15,0-2 1-15,-2 2 3 0,2-1-1 16,-2 0-2-16,-2-1 0 0,3 0 2 0,1 0 0 16,-4-1-2-16,4 1 0 15,-4-1 2-15,4 2-1 0,-4-3-1 16,2 3 1-16,-2-1 1 0,2 0 0 15,2 1-2-15,0-4 1 0,1 4 0 0,-1-1 1 16,2 1-2-16,-2 0 1 0,2 0 1 16,-2-2-1-16,0 0 0 0,3 0-1 15,-3-1 2-15,2 3 0 0,-2-2-2 16,0-1 0-16,-2 1 2 0,-2-1-1 15,2 1-1-15,-2 0 1 0,2 1 1 0,1-1-1 16,-1 0-1-16,-2 0 0 0,4 2 1 16,0 0 0-16,-2-3 0 15,4 3-1-15,-6-2 3 0,4 2-2 16,-2-1-1-16,0-2 0 0,0 0 2 0,1 1-2 15,1-1 0-15,-4 1 1 0,4 0 0 16,0-1 0-16,-2 2-1 0,0-2 1 16,2 0 0-16,-2 0 0 0,-2-1-1 15,0 3 0-15,0-2 2 0,0 2-1 16,0 0-1-16,0-1 0 0,2 0 1 15,-2 1 1-15,4 0-3 0,-1 4 2 0,1 1 0 16,4 0 3-16,-2 2 4 0,0-4-10 16,-2 0 3-16,3-1 1 15,-5-1-3-15,4 2 2 0,-2 0 1 16,2 2 0-16,-2-1 0 0,-2-4-2 0,3 4 1 15,-3-5 1-15,4 3-2 0,-2 0 0 16,-2-1 2-16,2-3-1 0,-2 1-2 16,0 0 1-16,0-2 1 0,-2 2 0 15,2-2-1-15,1 1 0 0,-3 0 2 16,2-1-2-16,-2 1-1 0,0-1 1 0,2 0 1 15,-2 0-1-15,4 1-1 0,-4 1 3 16,2-1-2-16,0 0 1 0,0 1-1 16,2 0 1-16,-4-1 2 15,2 1-3-15,0 0-1 0,2-1 2 0,-4 0 2 16,2 4-3-16,5 1 0 0,-1 0 4 15,0 1 9-15,0-3-13 0,0 0-1 16,-1-1 3-16,1-1 0 0,-4 2-2 16,2-2 0-16,-2 1 0 0,0-2 1 15,0 3-2-15,0-4 1 0,0 1 1 0,-2 0 1 16,0-1-2-16,0 1 0 0,0 0 1 15,7 2 0-15,-5-1 0 0,8 3-1 16,-2 0 4-16,1-2 6 0,-1 1-10 16,-4-1 1-16,0 1-3 0,0 1 4 15,0-1-1-15,0 1 2 0,3-1-4 16,-1 1 1-16,-2 0 4 0,2 1-3 15,2-5-3-15,-3 3 4 0,1 0-1 16,0-3-2-16,0 5 2 0,0-3 1 16,3 3-2-16,-3-2 2 0,2 0-1 0,-2-2 0 15,-2 2-1-15,1-1 0 0,-3 0 1 16,2 0 1-16,0 0 0 0,-2 0-3 15,0-1 2-15,2 0 1 0,-2 0-2 16,-2 0-1-16,2 0 1 0,-2-2-1 16,2 1-1-16,-2-1 1 0,0 2 1 15,0-2 1-15,0 0-1 0,0 0-1 16,0 0 2-16,0 0 0 0,0 0-2 15,2 0 1-15,1 1 1 0,-3-1 0 16,4 1 0-16,-2-1-2 0,0 1 3 0,2-1 0 16,-2 1-1-16,-2-1-2 0,2 0 3 15,-2 1 0-15,0-1-2 0,0 1-1 16,2 1 3-16,0-1 0 0,0-1-2 15,0 0 1-15,2 0 1 0,3 3-1 16,1 2 1-16,2 0 0 0,5-1 20 16,-7-3-28-16,0 1 6 0,-4 2 1 15,3-1 0-15,-1 2 0 0,4 1 0 16,-2-1 6-16,1 0-4 0,-3 0-4 15,-4-3 1-15,2 1 1 0,-2 0 1 16,2-1-1-16,3 2-1 0,-3 1 2 0,2-1-2 16,-2-3 1-16,0 1 1 0,-2 0-2 15,2 0 2-15,0 0-1 0,1 0-1 16,-3-1-1-16,-2-1 1 0,2 1 1 15,-2-1-2-15,0 0 2 0,2 0 0 16,0 0 1-16,2 2-2 0,-2-2 1 0,2 3 0 16,-2 0 1-16,7 2-2 15,-1 2 1-15,0-1 5 0,2-1-2 16,-1 0-6-16,-1 1 3 0,2-3 1 15,5 2 1-15,-5 0-4 0,2-1 2 0,-3 1 2 16,-5-3-5-16,-2 0 4 0,0-1-2 16,0 0 2-16,-2 0-1 0,0 0-1 15,0 0 1-15,0-1 1 0,0 0-1 16,0 0-1-16,2 0 1 0,-2 0 1 15,2 0 1-15,0 1-5 0,-2-1 3 0,2 2 1 16,-2-2 1-16,2 1-4 0,-2-1 1 16,0 1 2-16,7-1 1 15,-5 0-4-15,4 1 2 0,-2 0-1 16,4 1 1-16,-6 2 1 0,5 1-2 0,1 0 1 15,0 1 9-15,0-2-10 0,-4 2-2 16,-1-2 5-16,1 1-1 0,-2 4-4 16,4-2 1-16,2 1 3 0,1 1 5 15,-3-2-8-15,2 3 1 0,-2-2 2 16,5 2 0-16,1-1-1 0,-4 0-1 0,5-1 2 15,-5-1 0-15,0 3-2 0,0-3 0 16,-1-1 2-16,1 2 0 0,-4-3-3 16,0 0 1-16,-4-1 1 15,2 0 0-15,0-1-3 0,2 2 0 0,-4 0 2 16,7 0 2-16,-3 1-2 0,2 0 4 15,-2-2-3-15,0-2 0 0,-2 0-2 16,2 1 2-16,1 0-2 0,-3-1 0 16,2 1 0-16,-2-1 2 0,-2-2 0 15,0 2 0-15,0-2-2 0,0 0-1 16,2 2 3-16,0-2-1 0,2 2 1 0,0 0 0 15,0-1 0-15,-2 3-1 0,7 1 2 16,-1-1-1-16,2 2 14 0,3-2-14 16,-5 0-2-16,2 3 1 15,1 0 2-15,1 1-2 0,2 1 1 0,1 0 1 16,-1 1-2-16,-3-2 1 0,1 3 3 15,1-1-6-15,-1 0 3 0,-2 3 1 16,5-3-2-16,-5 1 4 0,3 1-5 16,-1-2 2-16,-4 0 0 0,7 1 2 15,-5-1-4-15,0 1 2 0,5-2-1 0,-5 1 1 16,5-3 0-16,-3 3 1 0,0 1-2 15,1-1 1-15,3 1 1 0,-3-2-2 16,1 0 2-16,3 0-2 0,-5-1 2 16,3 0-1-16,-5-2-1 0,4 1 1 15,-3-1 0-15,1 2 3 0,-4-1-3 16,1 0-3-16,-3-2 3 0,2 1 1 15,-2-1-2-15,-4-1 4 0,3 0-6 16,-3 1 6-16,0 1-5 0,2-1 0 16,0 0 3-16,4-1 2 0,1 2-3 0,1-2-2 15,0 1 2-15,3 0 2 0,-3-1-2 16,2-1-2-16,1 2 1 0,-5-2 1 15,2 3 1-15,-1-2 1 0,-3 0-5 16,0-2 3-16,-4 1 1 0,2 1-2 16,0 0 2-16,5 1-1 0,1-1 0 15,0 1 2-15,5-2-4 0,-3 1 1 16,3 0 4-16,-3-2-3 0,3 1-3 15,-1-1 3-15,-2 1 3 0,-1 2-3 16,-3-1-2-16,0 0 1 0,1-2 1 0,-1 1 0 16,-2 0 0-16,-2-1-1 0,2 1 0 15,-2-1 2-15,1-2-2 0,-1 2 0 16,0 0-1-16,-4-2 2 15,6 1 1-15,-6 0-1 0,4-1-1 0,0 0 1 16,-2 0 0-16,3 0-2 0,-3 0 1 0,2 0 1 16,0 0 2-16,0 0-2 15,0 0-1-15,-2 0 1 0,0 0 1 16,-2 0-2-16,4 0 1 0,1 0 0 15,-1 0 1-15,0 0-1 0,-2 0-1 0,4 0 0 16,-6 0 2-16,4 0-1 0,0 0-1 16,7 0 1-16,-3 0 5 0,2 0-3 15,5 0-4-15,-7 1 2 0,7 1 2 16,-1 1-2-16,0 0-1 0,3 0 2 15,-3-2-1-15,1 2 1 0,1-2-3 16,-1 0 1-16,-5-1 4 0,3 2-6 0,-3 0 3 16,-2-1 1-16,-6 1-1 15,-2 0-1-15,2-1-1 0,-2 0 3 16,5 0 0-16,-3-1-1 0,0 3-1 15,0-2 1-15,0 1 1 0,2-1-1 0,2 0-2 16,-2 2 2-16,2-3 2 0,-1 1-2 16,1 1-1-16,2 0 2 0,7 1 1 15,-5-2-2-15,2 2-1 0,-3 0 1 16,-1 0 1-16,-2 2-1 0,2 0-2 15,-2-2 3-15,-1 4 0 0,1-1-3 0,2-2 1 16,0 3 5-16,1-2-3 0,1 0-3 16,0 1 1-16,3 0 2 15,-1-1 0-15,5 0-1 0,-1 1-1 16,1-3 1-16,1 3 2 0,-1 1-4 0,-1-1 1 15,1 3 2-15,-3-2 0 0,-1 1-3 16,1-1 1-16,-1 1 2 0,-5-1 0 16,4 0-2-16,-1-2-2 0,-3 2 4 15,0-2-1-15,-2 0 0 0,7 2-1 16,-7-3 1-16,4 2 2 0,-1 2-4 15,1-3 2-15,0 2 0 0,1-2 2 0,3 0-3 16,1 0 0-16,-1 1 1 0,-2 0 0 16,3-1 0-16,-3-1-2 15,5 0 4-15,-7 0-3 0,3-1 0 0,1 3 1 16,-4 0-1-16,3-1 3 0,-3 1-4 15,3-1 3-15,-1-1-1 0,-2-1 1 16,1 0-2-16,-1 0 0 0,0-1 2 16,-1 2-1-16,1 0 0 0,-4-1-1 15,2 0 1-15,-1 1 1 0,-1-1-4 0,2 2 2 16,0-1 2-16,3-2-4 0,-3 2 4 15,4-1-4-15,1 0 0 16,-3 1 3-16,5 0-2 0,-3-1 1 0,2 1 2 16,-1 0-1-16,1 1-2 0,-1 0 2 15,-1 1 0-15,-4 2 1 0,3-3-2 16,-3 2 0-16,2-2 3 0,-1 2-2 15,-1-3 0-15,0 1-1 0,0 0 2 16,1-1-1-16,-1 2 0 0,2-2-1 16,3-1 3-16,-3-1-2 0,-2 0-1 0,3 1 1 15,-1-2 1-15,4 3 0 0,-1-3-3 16,-1 3 2-16,-1-3 1 15,-1 0-1-15,-2 1 0 0,-2-2-2 16,1 2 3-16,-3-2 0 0,-2 0-4 0,2 1 1 16,-4-1 1-16,0 0 1 0,0 0-1 15,2 0 0-15,-2 0 2 0,0 0-1 16,0 0-1-16,0 1 0 0,0-1 3 15,0 0-1-15,2 0-3 0,-2 0 2 16,4 0 1-16,-4 0 0 0,2 0-2 16,2 0 1-16,0 0 1 0,-4 0-1 0,5 0 0 15,-3 0-1-15,0 0 2 0,0 0 0 16,2-2-2-16,-2-1 1 15,2-1 2-15,0 1-2 0,-2 1 0 16,0-1 0-16,3 2-1 0,-3-2 2 0,0 0-1 16,0 0 1-16,2 1 1 0,-4 1 0 15,0-1-2-15,6 2 1 0,-2-1 1 16,2-2-4-16,3 2 1 0,-3 1 1 15,6 0 0-15,5-1 0 0,6-1-1 16,-1 0 2-16,3 1-2 0,-2 1 0 0,-5 0 0 16,5 0 1-16,-2 0 1 0,4 2-1 15,2 2 0-15,-3 1-1 0,3-1 2 16,0 1 0-16,4-1-2 15,-2 1 1-15,4 0 2 0,0-1-2 0,2 2 0 16,-4-2 0-16,2-1 0 0,0 1 1 16,1 1 1-16,1 1-2 0,-4-2 1 15,2 2-1-15,-4 0-1 0,4-1 1 16,-2 4 1-16,0-4-1 0,2 2 0 15,-4-1-1-15,4 2 2 0,2 0-1 0,-4-1 1 16,4 0 1-16,-2-1-1 0,2 1 3 16,-2-2-2-16,-2 2 0 0,0 0 0 15,-2-1 2-15,2 0-4 0,-2-1-3 16,2 1 4-16,-2-2 1 0,0 3-4 15,-2-1 1-15,0 3 2 0,-4-2-1 16,2 0 0-16,-1-1-1 0,3 0 2 0,0 2-1 16,-2-4-1-16,4 1 1 15,-2 0 3-15,0 0-3 0,-3 2-2 16,1-2 1-16,-2 2 2 0,2-2-1 0,0 3 0 15,-3-3-1-15,1 2 4 0,0-2-3 16,-3 2-3-16,-1 0 3 0,0-2 3 16,-3 3-5-16,-3-4 1 0,5 2 1 15,-3 0 1-15,1-2-1 0,1 2 2 16,-3-3-2-16,5 1-3 0,-1-1 4 15,3 0-4-15,2 1 0 0,0 0 3 16,-1-1 0-16,3 0-3 0,0 1 1 0,-2-1 0 16,-1 2 2-16,1-3-3 15,0 3 2-15,0-1 2 0,-1 0-1 0,-1 2-3 16,2-1 5-16,-1 3-1 0,1-2-1 15,2 0-3-15,2 2 3 0,-2-2 3 16,2 3-3-16,-3-4-3 0,3 4 5 16,0-3-1-16,0 1-1 0,2 0-3 15,-4-1 6-15,4 2-3 0,-2-3 0 16,-3 2-1-16,7-3 1 0,0 3 1 0,2-5-1 15,3 4-1-15,1-4 1 16,2 2 2-16,2-1-3 0,1 0 0 16,-1-1-1-16,-2-1 2 0,1 1 0 15,-5 0-2-15,0 2-2 0,-6 0-1 0,-4 0 2 16,-1 1 1-16,-3 0 2 0,2 2 1 15,-5-1-3-15,3 1 2 0,-4 1 0 16,1-2 0-16,-1 0 0 0,-3 0-4 16,3-2 4-16,-3 0-6 0,1-1-7 15,-3-2-13-15,-1 0-19 0,-1-1-15 0,-4 0-45 16,-6-1-93-16</inkml:trace>
  <inkml:trace contextRef="#ctx0" brushRef="#br0" timeOffset="81683.67">16198 13023 22 0,'0'2'39'0,"2"-2"78"15,-2 0-66-15,0 2-10 0,0-2-4 16,0 0-8-16,0 0-5 0,0 0-4 16,0 2-9-16,0 1 0 0,-2 1-1 15,0-2 0-15,2-1 2 0,0-1 0 16,0 0-1-16,0 0-2 0,0 0-7 15,0 0 0-15,0 0-1 0,0 0-4 16,0 0-14-16,0 0-12 0,2 0-7 0,0 2-36 16,2-1-58-16,-4 0-46 0</inkml:trace>
  <inkml:trace contextRef="#ctx0" brushRef="#br0" timeOffset="81904.67">16198 13295 49 0,'0'7'81'0,"0"-4"-4"0,0 1-58 16,0-1 34-16,0-1-2 0,0-1-15 15,0 0-18-15,0 1-8 0,0-1 4 16,0 3-2-16,0-3-6 0,0 2-3 15,0-1-3-15,0 1-9 0,0 3-13 16,0-1-19-16,0 0-41 0,0-2-79 16</inkml:trace>
  <inkml:trace contextRef="#ctx0" brushRef="#br0" timeOffset="82133.69">16239 13557 33 0,'0'5'74'0,"0"-2"54"16,0-3-99-16,0 2 4 0,0 3 4 15,0-3-10-15,0 3-16 0,0-1-6 0,0 0-1 16,0 0-1-16,0 0-3 0,0 1-4 15,2-1-13-15,3 3-22 0,-3-3-44 16,0 3-82-16</inkml:trace>
  <inkml:trace contextRef="#ctx0" brushRef="#br0" timeOffset="82318.7">16308 13845 6 0,'0'4'79'0,"0"-1"15"0,0-1-62 15,0 2 19-15,0-3-15 0,0 2-14 16,0-2-11-16,0 4-9 0,0-1-1 16,0 0-1-16,0 2-6 0,0-1-35 15,0 0-68-15,0-2-46 0</inkml:trace>
  <inkml:trace contextRef="#ctx0" brushRef="#br0" timeOffset="82491.71">16287 14255 76 0,'-4'18'230'16,"2"-12"-226"-16,2-2-4 0,0 0 5 16,0 0 4-16,0 0 15 0,0 0-16 0,0-1-6 15,0 2-9-15,0-1-28 0,0-3-55 16,0 1-63-16</inkml:trace>
  <inkml:trace contextRef="#ctx0" brushRef="#br0" timeOffset="82627.72">16272 14535 14 0,'0'9'108'0,"0"-4"-138"0,5 2-52 15</inkml:trace>
  <inkml:trace contextRef="#ctx0" brushRef="#br0" timeOffset="84588.83">15309 14611 15 0,'0'0'109'16,"2"0"1"-16,-2 0-73 0,2 0-2 15,-2 0-2-15,0 0-12 0,0 4-11 16,0-1-6-16,0 5 9 0,0 1 1 15,2 2-3-15,-2 4-3 0,0 4 1 16,0 5 3-16,0 3 34 0,0 5-27 0,0 2-12 16,0 4-1-16,0 6 5 0,0 4-8 15,2 2-1-15,2 0 1 0,3 2-1 16,-5-2-1-16,4 3-1 0,-4 2 2 15,4 3-1-15,-2 0-1 0,1-1-1 16,-1-3 3-16,2-5-1 0,2-6-3 16,-2-7 1-16,5-5 1 0,-3-4-1 15,0-4-2-15,0 1 0 0,-3-7 1 16,3 0 1-16,-4-4-4 0,-2-3 0 15,-2-1 5-15,0-4 0 0,0 0-1 0,0 1 2 16,-2-2 1-16,-2 1-1 0,2-1-4 16,0-2 3-16,-2 0 2 0,4-1-5 15,-2-1-1-15,2 1 4 0,0-1 0 16,0 0-1-16,0 0-2 0,0 0-2 15,0 0 0-15,0 0-2 0,2-1 3 16,2-4 4-16,4 4 0 0,-4-3-2 16,4 0 0-16,5 0 3 0,-3-2-1 15,5 2-1-15,-1-1 0 0,7-1 1 16,-3 0-1-16,9-1 1 0,-4 0-2 0,2 4 1 15,0 0 1-15,1 2-4 0,3 0-5 16,0 1 6-16,6 0-5 0,5 0-7 16,3 0 4-16,5 0 10 0,3 0-3 15,5 0-17-15,-4 0 10 0,2 0 1 16,1 0-3-16,5-3 10 0,4 0 1 0,5 0 2 15,3 0 1-15,7-2-1 16,3 2 0-16,5-1 0 0,4-1 1 16,2-1-1-16,6-2-1 0,7-1 2 15,3-4 1-15,9 5-1 0,2-5-1 16,6 2 2-16,-2 0 0 0,0-4-1 0,0 4-1 15,-2-2-1-15,2 3 2 0,2-1-2 16,2 3-1-16,3-1 1 0,-3 0 1 16,2 2-1-16,-2-2 0 0,0 2 2 15,0 0 0-15,-3 3-2 0,-6 1 0 16,-5 0 2-16,-4 3 0 0,-3 0-1 0,-1 0-1 15,-3 0 2-15,0 0-2 16,-1 5 2-16,1 1-2 0,-4-1 2 16,-2 3-2-16,-2-2 3 0,-4-1-1 15,4 3 3-15,-2-3 3 0,3 0-4 0,5-2-1 16,-4-3-1-16,2 0 1 0,0 0-2 15,3 0 3-15,-3 0 2 0,4 0 3 16,1-3-2-16,1 0 0 0,0 2 2 16,-1 0 1-16,3 1-3 0,-3-2-2 15,3 1 1-15,-1 1-1 0,1 0-2 0,3-1-1 16,-1 0 1-16,1-3 0 0,1 0-3 15,-5 3 6-15,3-3-2 16,1 2 1-16,-3 0-4 0,7 1-1 16,-6 0 3-16,-3 1 0 0,-4 0-2 0,-6 0 2 15,0 0 2-15,1 0 0 0,-3 0-4 16,0 0 0-16,-4 0 1 0,4 3 0 15,-7-1-2-15,-1-1 1 0,-2 0 1 16,-3 0 1-16,-3-1-2 0,-1 0 0 16,-1 0 0-16,-7 0-3 0,0 1 3 0,-4 0 0 15,-4 2 3-15,-2-1 2 0,-6 2-4 16,-3 0 1-16,-1-2 0 0,-5 3-1 15,-5-2-3-15,-3 0 2 16,-8-2 2-16,-3 0-2 0,-5 1-1 0,-2 1 0 16,-5-1 0-16,-8 1-9 0,-4 1-18 15,0 1-26-15,-10-5-16 0,-13 0-156 16</inkml:trace>
  <inkml:trace contextRef="#ctx0" brushRef="#br0" timeOffset="97158.55">15483 15802 11 0,'0'0'17'0,"0"0"120"0,0-4-89 15,0 1-30-15,0 0 7 0,0 3-3 0,0-3-10 16,0 2 0-16,0-2-8 0,0 0 8 15,0 0 3-15,0-1-1 0,0 1 2 16,0 0 2-16,0 2 0 0,0-2 1 16,0 2 1-16,0 0-7 0,0-3-2 15,0 1-2-15,0 0 0 0,0 2-3 16,0-2-2-16,0 2-2 0,0-1 2 15,-2-3 1-15,2 1-1 0,-2-2-1 16,0 0 3-16,-3-2-2 0,3-1 3 16,-2-2-1-16,2-2-1 0,2-1 0 15,-2-3-1-15,2-2 1 0,-2-4 3 0,-2-1 3 16,-2-4-5-16,-3 0 3 0,1-2-3 15,0-1-1-15,2 0-3 0,-5 3-1 16,7 5 2-16,-4 2 0 0,2 5 0 16,4 3-1-16,2 0 1 0,-2 3 0 15,2 1-3-15,0 1 1 0,0 1 1 16,0 2-1-16,0 0-1 0,0 1 1 15,0-1 1-15,0 0-1 0,0 0-1 16,0 0-2-16,0-2 4 0,0 0-3 16,0-2 0-16,2-1 1 0,-2-2 2 0,4 2-3 15,0-1 0-15,-4-1 2 0,0 0 0 16,0 0 0-16,0 0-2 0,0 2 3 15,0 1 0-15,0-1-2 0,0 5 0 16,0-1 0-16,-2 1 1 0,2 2 0 16,-2-2-2-16,2 1 2 0,0 0 0 0,0 1-1 15,0-2-1-15,0 1 2 16,0-2 0-16,-2-1-1 0,0-2 0 15,-2 1 0-15,-3-1 1 0,1-1 0 16,4 0-1-16,2 3 0 0,-4 0 1 0,4 1-1 16,-4 2 0-16,4 1 0 0,0-2 1 15,0 2-2-15,0 0 0 0,0-3 0 16,0 3 2-16,0-2-2 0,0-1 0 15,0 1 1-15,0-1 1 0,0 2 0 16,0-4-2-16,0 3 2 0,0-2 0 0,0 1-1 16,0-1-1-16,0 2 2 0,0 0 0 15,0 3-1-15,0-1-1 16,0-2 1-16,0 0 1 0,0 0-1 15,2-3-1-15,0 2 1 0,-2-3 1 0,0 0-1 16,0-1 0-16,0 0-1 0,0 4 3 16,0-2-2-16,0 5-1 0,0-1 3 15,0 3-1-15,0-1 0 0,0 2 1 16,0 0 0-16,0 0 0 0,0 0-3 15,0 0-2-15,0 0 3 0,0 0 0 0,-2 0 0 16,0 0 0-16,2 0 0 16,-4 0 0-16,2 2 0 0,0 1-1 0,2-2-1 15,0 2 0-15,0-2-5 16,0 1-3-16,0 0-4 0,0 1-3 0,0-1-6 15,0-2-13-15,2 0-17 0,2 0-31 16,-2 0-40-16,-2-3-94 0</inkml:trace>
  <inkml:trace contextRef="#ctx0" brushRef="#br0" timeOffset="98090.61">15336 14871 41 0,'0'4'43'0,"0"-1"100"0,0-3-95 15,0 1-14-15,0-1 5 0,0 0-12 16,0 1-11-16,0-1 1 0,0 2 4 0,0 0-3 15,4-1-3-15,0 0-6 0,-2-1 4 16,5 0 0-16,-3 0 0 0,0 0-4 16,4 0 3-16,0 0-4 15,1 0 0-15,3-6-2 0,2 3 2 0,1-3-4 16,4 1-1-16,-5 0 1 0,5 0-2 15,-5 1 1-15,3 0-3 0,-1 2 1 16,1 0 2-16,-1 0-2 0,1 1 1 16,1 0-3-16,-3-2 4 0,-1 2 1 15,3-1-2-15,-1 0 0 0,3 2 1 0,0-2-4 16,1 1 1-16,-3 0 2 0,1-1-1 15,1 2 0-15,-2-1-1 0,-3 1-1 16,5 0 2-16,-5 0-1 16,-4 0 0-16,5 0-1 0,-3 0 2 0,-1 0-1 15,-1 0-1-15,-2 0 1 0,3 0 1 16,-3 0 0-16,2 0-2 0,-2 0 1 15,-1 0 2-15,1 0-1 0,-2-2-1 16,2 0 0-16,1-1 0 0,3 1 0 16,-2-3 0-16,5 0 0 0,-1 1 0 0,-3 0 0 15,1 2 0-15,-4 0 0 0,1 0 0 16,-3-1 0-16,2 1 0 0,-2 0-1 15,3 1 2-15,-1 0-1 16,2-1 0-16,0 1 0 0,1-1 0 0,-1 0 0 16,0 1 0-16,-1 1 0 0,1 0 0 0,0 0 0 15,1 0-3-15,-3 0 1 16,0 0 3-16,-2 0 0 0,1 0-2 15,-1 0 0-15,-2 0 2 0,-2 0-1 16,0 0 0-16,2 0-1 0,-4 0 2 0,0 0-1 16,2 0 0-16,0 0-1 0,3 0 2 15,-1 0 0-15,0 0-2 0,2 0 1 16,2 0 1-16,1 0 1 0,-1-5-3 15,0 1 1-15,0 0 1 0,-1 0 0 16,1-1-1-16,-2 3 0 0,-2-1 0 16,0 1 0-16,-4 2 0 0,0 0 0 0,0 0 1 15,0 0-2-15,0 0 0 16,2 0-1-16,0 0 3 0,3 0 0 15,-5 0-1-15,2 0-1 0,-2 0 2 16,0 0-1-16,0 0 0 0,2 0 0 0,-2 0 1 16,0 0 1-16,0 0 0 0,0 0-1 15,0 0 1-15,0 0-3 0,0 0 1 16,0 0 1-16,0 0-2 0,0 0 1 15,0 2 1-15,-2 1-1 0,-2 1 0 16,-3-1-1-16,5 0 2 0,0-2-2 16,0 1 0-16,2 0-1 0,0 0-5 15,0-1 0-15,0 0-2 0,0-1 0 16,0 0 0-16,0 0-5 0,2 0-6 15,2 0-14-15,-2 0-8 0,0 0-26 0,1 0-21 16,-1-1-56-16</inkml:trace>
  <inkml:trace contextRef="#ctx0" brushRef="#br0" timeOffset="99062.66">16256 14786 19 0,'0'3'18'0,"6"0"-15"0,-2-1 0 15,2-2 90-15,-1 1-84 0,1 0-1 0,2-1 7 16,-2 0-11-16,2 0-5 0,3 1 5 15,-3 0 3-15,4-1-4 0,-1 1 0 16,-1-1 1-16,-4 0 2 0,1 0 3 16,-1 0 8-16,-2 0 4 0,0 0-2 15,0 0-2-15,-2 0 3 0,0 0-1 0,0 0-4 16,-2 0 1-16,4 0-4 0,1 0 2 15,-1 0-2-15,0 0 2 16,0 0-3-16,-4 0-10 0,4 0 10 0,-4 0-3 16,0 0-2-16,0 0 4 15,0 0 0-15,0 0 1 0,0 0 2 0,0 0-5 16,0 0-1-16,0 3 1 0,0 6 5 15,4 2-2-15,-2 2-3 0,-2 3-2 16,0-1-6-16,0 3 4 0,0 2 0 16,0 4 0-16,2 0-2 0,0 0 1 15,3 0 0-15,-3-1-3 0,0 0 0 16,0 1 0-16,0-2 2 0,0 1-1 0,0 0-1 15,-2 0 0-15,6-1 2 16,-4-2-2-16,4 1 0 0,-1 2 1 16,1-3-1-16,-2-1 0 0,0 0 0 0,-2-2 1 15,2 0 0-15,-2-2-1 0,0-2 3 16,3 1 1-16,-3-3 0 0,-2 0 1 15,0 1 4-15,0-2-4 0,0-1 2 16,0 3-1-16,2 0-1 0,-2 0 1 16,0-1-1-16,0 1-4 0,0-1 0 0,0 1 1 15,0 0 0-15,0-1-2 0,0 0 0 16,0-1 1-16,2 0 0 0,-2-1-1 15,2 1-4-15,-2-1 8 16,4-1-3-16,-2 2-1 0,0-2-1 0,0 1 2 16,-2 0 1-16,0 1-2 0,0 1 0 15,0-1 1-15,0 0 0 0,0-1-1 16,0 0 0-16,0-1 1 0,0 0-1 15,0 0 0-15,0-1-1 0,0-1 2 16,0 1 0-16,0 0-2 0,0-1 0 0,0 0 1 16,0-2 1-16,2-3-2 0,-2 0 1 15,0 0 0-15,0-1 1 0,0 0-1 16,0 0 0-16,0 0 0 0,0 0 1 15,0 0 0-15,0 0 0 0,0 0-1 16,0 0 2-16,0 0-1 0,0 0 1 16,0 0 1-16,0 0 0 0,0 0-3 15,0 0 0-15,0 0 0 0,2 0 0 16,-2-3 0-16,2 2 0 0,-2-2 1 15,2-2 0-15,-2 3-2 0,2 0 0 0,-2 0 2 16,0-2-2-16,3 1-3 0,-1-1-8 16,0 0-10-16,-2 1-13 0,0-1-27 15,0 1-43-15,0-4-69 0</inkml:trace>
  <inkml:trace contextRef="#ctx0" brushRef="#br0" timeOffset="101271.79">16204 9841 10 0,'4'0'136'16,"-2"0"-84"-16,-2 0-36 0,0 0 25 15,0 0 7-15,0 0-12 0,0 0-11 16,0 0 1-16,0 0-1 0,0 0-6 15,0 0 2-15,0 0-5 0,0 0 2 0,0 0-1 16,0 0-9-16,0 0-4 0,0 0-4 16,0 0 0-16,0 1-2 0,0 4-1 15,0 0 3-15,0 2-10 0,2 1-13 16,-2 1-17-16,2 3-32 0,-2-1-32 15,0-1-83-15</inkml:trace>
  <inkml:trace contextRef="#ctx0" brushRef="#br0" timeOffset="101563.8">16190 10628 29 0,'0'4'228'0,"0"-2"-209"0,0-1-19 15,0 4 19-15,0-2 14 0,0 3-15 16,0-1-16-16,0 3-2 0,0-1-1 16,0 0-2-16,0 2-21 0,0 3-9 15,0 1-45-15,0 0 24 0,0-1 15 0</inkml:trace>
  <inkml:trace contextRef="#ctx0" brushRef="#br0" timeOffset="101783.82">16169 11235 55 0,'0'5'116'0,"0"-2"-28"15,0 0-83-15,0 1-2 16,0-1 2-16,0 0-3 0,0 0-3 16,0 2-11-16,4 1-21 0,2 1-34 0,-2 0-49 15</inkml:trace>
  <inkml:trace contextRef="#ctx0" brushRef="#br0" timeOffset="101982.83">16264 11815 14 0,'-8'22'248'0,"0"-6"-164"15,-1-3-79-15,9-6 0 0,0 1-2 16,0 1-1-16,0-1-2 0,0 4-8 15,0-3-15-15,0-2-53 0,0-1-100 16</inkml:trace>
  <inkml:trace contextRef="#ctx0" brushRef="#br0" timeOffset="102150.84">16281 12387 6 0,'-4'8'244'0,"-1"-3"-193"16,1-3-55-16,2 2 4 0,0-3 2 15,2 3-4-15,0 0-2 0,0 1-24 0,0 1-59 16,0-2-91-16</inkml:trace>
  <inkml:trace contextRef="#ctx0" brushRef="#br0" timeOffset="102290.85">16305 12697 36 0,'-4'4'205'0,"-2"-2"-192"16,0 4-11-16,0-3 2 0,4-1-3 0,0 2-7 15,2 0-75-15,0 1-57 0</inkml:trace>
  <inkml:trace contextRef="#ctx0" brushRef="#br0" timeOffset="105229.01">20278 15529 26 0,'0'0'143'0,"0"0"-78"16,0 1-39-16,0-1-9 0,0 0 7 16,0 0 5-16,3 0-12 0,-3 0-1 15,0 0-4-15,0 1 0 0,0-1-2 0,0 0 1 16,0 0 5-16,0 0 4 0,0 0 2 15,0 0-1-15,0 0-27 16,0 0 44-16,0 0-26 0,0 0-2 16,0 0 0-16,-5 0 0 0,5-4-6 0,-2 0 2 15,0 0-3-15,2 0 2 0,-2-3-2 16,2-1 0-16,-2-1 2 0,0-2 0 15,2 0-3-15,0-2-3 0,-2-3 3 16,2 0 0-16,0-4 0 0,-4-2-1 16,4-2 0-16,0-1 2 0,0-2-2 0,0 2 0 15,0-1 2-15,0-1 1 16,0 1-2-16,0 2 1 0,4 0-3 0,-4 0 4 15,4 2-1-15,-2 0-3 16,0 2 2-16,-2-2 0 0,2-2-2 0,-2-1 0 16,0 0 2-16,2 2-1 0,-2 0-1 15,0 2-4-15,0 1 8 0,0 0-5 16,0 1 1-16,0-2 0 0,0 2 1 15,0-1 1-15,0-2-3 0,-4 4 1 16,4-2 1-16,-2 0 0 0,0 3-1 16,2 0-1-16,0 3 3 0,0 3-1 0,0 3 0 15,2 1 2-15,-2 3 2 0,0-2-3 16,2 1 1-16,-2-1-1 0,0 0 2 15,0-2-1-15,0 0-1 16,0 0 0-16,0-5-1 0,0 2 1 0,0-3-3 16,0 0 1-16,0 1 2 0,0 2-1 15,0 0-2-15,0 1 1 0,0 3 2 16,-2 0-1-16,2 3-1 0,-4-2 0 15,4 2 0-15,0 1 1 0,-2 0 0 16,2 1 1-16,0 0-1 0,0-1 1 0,-4-1-2 16,4 1 0-16,-2 0 1 0,2 2 0 15,0 1-1-15,0 0 0 0,0 0-1 16,0 0-2-16,0 0-1 15,0 3 1-15,0 5 5 0,0 0-2 0,0-1-1 16,0 1 0-16,0-2 1 0,0 2-12 16,0-5-9-16,0 3-9 0,2-4-12 15,2 1-13-15,-2 1-21 0,-2-4-78 16</inkml:trace>
  <inkml:trace contextRef="#ctx0" brushRef="#br0" timeOffset="105936.05">20254 14617 8 0,'0'3'15'16,"-2"-2"127"-16,-3 0-56 0,3-1-45 15,0 0 7-15,2 2-6 0,-2-2-9 16,2 2-7-16,0-2-8 0,0 0-7 15,0 1 4-15,0 2 0 0,6 1-2 16,3-1 0-16,3-1 0 0,3-2-6 16,3 0 2-16,5 0-2 0,0-2-2 15,6-2-2-15,0 0-1 0,4 2-3 0,0 1 3 16,2 1-2-16,-2 0 2 0,2 0 1 15,0 0-2-15,-2 0-7 0,2 2 13 16,1 0-5-16,3 0-2 0,-2-1 0 16,6-1 0-16,-5 0 1 0,3 0 0 15,2 0-2-15,-3 0 2 0,-1-2-2 0,-6-2 3 16,-8 0-2-16,-7 3-1 15,-9 0 2-15,-3 1 0 0,-6-1 1 16,0 1 7-16,0-1-3 0,0 0 2 16,0 1-5-16,-2 0-3 0,0 0 1 0,2-1 0 15,0 1-4-15,-2 0 0 0,0 0 2 16,0 0 2-16,-5 0-2 0,3 0 0 15,-2 0 2-15,0 3-1 0,0-1-4 16,1 0 1-16,1 0-3 0,2 0-7 16,0 1-5-16,0-2-4 0,2 1-6 0,0 0-11 15,0 0-21-15,-2-1-31 0,2-1-69 16</inkml:trace>
  <inkml:trace contextRef="#ctx0" brushRef="#br0" timeOffset="106632.09">21112 14655 0 0,'0'1'10'0,"0"0"-5"0,0-1 124 16,0 0-63-16,0 0-41 0,0 0 10 15,0 0 2-15,0 0-4 0,0 0-5 16,0 0-5-16,0 0 0 0,0 0 1 15,0 0 0-15,0 0-14 0,0 0 11 0,0 0-4 16,0 0-5-16,0 0-1 0,0 2-5 16,0 3-3-16,0 1 7 0,0 6 6 15,2 5-4-15,-2 7 2 0,0 5-1 16,0 7 1-16,0 5-5 0,0 5-1 15,-2 5 0-15,-1 2-7 0,1 0 3 16,2-2-1-16,-2-5-3 0,0 0 0 16,2-3 3-16,0-2-3 0,0-2 1 15,0-2 1-15,0-1 0 0,4-2 3 16,-2-3-3-16,5-4 1 0,-5-6 3 0,0-4-4 15,2-6-1-15,-2-3 0 0,-2-1 0 16,0-4 1-16,0-2-2 0,0 0 1 16,0 0 1-16,0-1 1 0,0 0 0 15,0 0 1-15,0 0-2 0,0 0 1 16,0 0-1-16,0 0 1 0,2 0-1 15,-2 0 1-15,0 0-1 0,0 0-2 16,0-3 0-16,0-1-2 0,0-1-6 16,0-1-12-16,6-4-22 0,3-2-23 15,-1-4-23-15,-2-3-101 0,-4-1-104 0</inkml:trace>
  <inkml:trace contextRef="#ctx0" brushRef="#br0" timeOffset="108084.18">19979 12044 0 0,'0'-2'75'0,"0"1"110"16,0 0-139-16,0 0-9 0,0-1 10 16,0 0-14-16,0 1-8 0,0 1-1 15,0 0 0-15,0-2-1 0,0 1-2 16,-2-1-3-16,2 2-2 0,-2-2 7 15,0 0-6-15,2 2-1 0,-5-2 3 16,3 1-7-16,0-1-3 0,2-2-6 0,0 1 0 16,-2 0-1-16,2-1-3 0,0-1-1 15,0 2-1-15,0-3-5 0,0 0-7 16,0-1-10-16,0-2 0 0,0-3-2 15,0-2-19-15,2 2-2 0,2-2 0 16,3-1-41-16,-5-5-67 0,-2-3-29 0</inkml:trace>
  <inkml:trace contextRef="#ctx0" brushRef="#br0" timeOffset="108253.19">19989 11624 0 0,'0'-3'168'15,"0"-3"-74"-15,0 3-49 0,0 0-1 16,0 0-7-16,0-1-10 0,0 0-5 15,0 2-14-15,0-1-6 0,-2 3 0 16,2-3-1-16,-2 1-3 0,2 1-12 0,0-1-24 16,0-2-49-16,0-6-105 15</inkml:trace>
  <inkml:trace contextRef="#ctx0" brushRef="#br0" timeOffset="108432.2">20010 11384 33 0,'0'-4'-16'16,"0"-4"179"-16,0 0-145 0,0 2 10 16,0-1 5-16,0 1-16 15,0-2-14-15,0 0-3 0,6 2-19 16,-4-4-47-16,0-2-69 0</inkml:trace>
  <inkml:trace contextRef="#ctx0" brushRef="#br0" timeOffset="108627.21">20045 11127 23 0,'0'-3'-16'0,"0"-1"207"16,0-2-142-16,0 1-9 15,0 0 7-15,0 1-23 0,0-1-5 0,0 0-5 16,0 0-9-16,0 0-4 0,0 1-1 15,0 0-6-15,0 0-6 0,0-1-13 16,2-2-50-16,0-5-25 0,2-3-43 16</inkml:trace>
  <inkml:trace contextRef="#ctx0" brushRef="#br0" timeOffset="108817.22">20097 10812 13 0,'0'-5'117'0,"-3"0"-76"15,1 0-17-15,-4 1 16 0,4 1-8 16,-2-1-8-16,0 1-9 0,4 1-15 16,0 0 1-16,-2 2-6 0,0-2-50 15,0-2-7-15,0-3-19 0,2-3-15 0</inkml:trace>
  <inkml:trace contextRef="#ctx0" brushRef="#br0" timeOffset="109016.23">20063 10528 2 0,'3'-3'86'15,"-1"-4"10"-15,-2 1-67 0,2 1 34 16,4-3-18-16,-4 1-12 0,2-1-6 16,0 1-5-16,-4 3-5 0,4-1 4 0,-2 0-10 15,-2 2-1-15,0 0-5 0,2-1-2 16,1 3-2-16,-3-2-1 0,4 3-2 15,-4-3-9-15,8-2-14 0,-2 0-22 16,-2-6-89-16,0 1-93 0</inkml:trace>
  <inkml:trace contextRef="#ctx0" brushRef="#br0" timeOffset="109241.24">20161 10254 162 0,'0'0'76'0,"-2"-4"-37"0,2-2 5 15,0-2-11-15,0 1-10 0,0 1-6 16,0 0-9-16,0 0-4 0,0 4-4 0,2-6 0 16,0 1-1-16,2 0-3 15,0-3-4-15,0 1-8 0,0-2 0 16,2 0-12-16,1-3-10 0,-1 1-4 15,0-2-92-15,-2-2 94 0,2 5 24 0,-4-1-39 16</inkml:trace>
  <inkml:trace contextRef="#ctx0" brushRef="#br0" timeOffset="109696.27">20223 10018 17 0,'0'-6'56'15,"0"-2"-13"-15,0 0 6 0,0 1-8 16,0-2 0-16,0 0-12 0,0-2-16 15,0 3 23-15,0-2-1 0,0 5-16 0,0-2-2 16,0 2 2-16,0 0-5 0,0 0 0 16,0 2-2-16,0-2 0 15,0 3 6-15,0 1-6 0,0 0 3 16,0-1-1-16,0 1-4 0,0-2-3 0,0 0-4 15,0-1 2-15,0-1-1 0,4 2-4 16,-2 0 0-16,0 0 1 0,2-3 0 16,0 0-1-16,-2-1-1 0,0-2 1 15,2 3-1-15,-1-4-8 0,3 1 7 16,-4-1-6-16,0 0-15 0,2 2 17 15,-4-1 6-15,4 4-1 0,-4-1 1 0,2 1 0 16,-2-1 1-16,2 3-2 16,-2 0 1-16,0 0 0 0,2 3 0 15,-2-1 2-15,0 1-1 0,0-1 1 16,0 1-1-16,0 0 2 0,0-1-3 0,2 1-1 15,-2-2 0-15,2 0 1 0,3 0-1 16,-1-2-1-16,0 1 0 0,0 0 3 16,-2 2-1-16,-2-2 0 0,2 0 1 15,0-1 0-15,0-3 0 0,2 2-2 16,-2-3 1-16,1 4 2 0,1-1-2 0,-4 2 0 15,2 0 0-15,-2 1 0 0,2 1 1 16,-2-1-2-16,2 2 1 16,-2 0 0-16,0 0-3 0,0 0-6 15,0 0-11-15,2 0 5 0,-2 3-11 0,2 1-9 16,-2-1-9-16,2 3-1 0,0-4-18 15,0-2-49-15</inkml:trace>
  <inkml:trace contextRef="#ctx0" brushRef="#br0" timeOffset="110136.29">20359 9731 66 0,'0'3'172'0,"0"-3"-115"15,0 0-27-15,0 1 20 0,0-1 4 16,0 1-16-16,0 0-19 0,0 3-18 16,0 1 0-16,0 1 4 0,0 0-6 0,0 0 1 15,0 1 1-15,0-1 1 0,0 0-2 16,4 1-2-16,0-1 1 0,3-1 1 15,1 2-5-15,0-3 1 0,0 2 3 16,-1-2 0-16,-1 2 2 0,-2-4-3 16,-2 2 2-16,0 0 1 0,0 1 0 15,4 0-1-15,-6 0 0 0,2 0 2 16,0 0 0-16,0 0-1 0,3 0-1 15,-1 1 2-15,0 0-1 0,0 0-2 16,4-1 1-16,3 2 2 0,-1-1-1 0,0 0-1 16,1 0-1-16,-3 1 2 0,-2-2 0 15,2 2-2-15,-1-2 1 0,-1 4 1 16,0-1-1-16,-4-2-1 0,4 2 1 15,-2 0 1-15,1-1-2 0,1 1-3 16,0 1-7-16,-2-3-7 0,0 3-9 16,0 1-18-16,0 0-12 0,3-2-18 15,-5 0-18-15,4 1-11 0</inkml:trace>
  <inkml:trace contextRef="#ctx0" brushRef="#br0" timeOffset="110220.3">20628 10120 2 0,'6'9'21'16,"-2"-1"-18"-16,0-1 9 0,-2-1 26 0,2-3-25 16,1 1-6-16,-1-3-6 0,2 3-1 15,0-3 0-15,2 1-7 0,-1-2-27 16</inkml:trace>
  <inkml:trace contextRef="#ctx0" brushRef="#br0" timeOffset="110332.31">20628 10120 6 0,'80'119'2'0,"-75"-107"-2"0,-3-5 50 15,2 2-21-15,0-3-20 0,0 1-2 16,2 0-6-16,-2-1 2 0,7 0-4 15,-5 0-17-15,0-2 9 0,-2-1 0 0,2 0-44 16</inkml:trace>
  <inkml:trace contextRef="#ctx0" brushRef="#br0" timeOffset="110713.33">21147 10632 1 0,'4'7'9'0,"-2"-2"72"15,0-2-27-15,2 0-27 0,0-1 2 0,0 0-13 16,5-1-11-16,-1 2-3 0,-4-3-18 15,2 0-81-15</inkml:trace>
  <inkml:trace contextRef="#ctx0" brushRef="#br0" timeOffset="110852.34">21341 10780 30 0,'4'3'0'15,"0"-2"58"-15,2-1-56 0,1 0-13 0,-1 0-2 16,0 0-45-16</inkml:trace>
  <inkml:trace contextRef="#ctx0" brushRef="#br0" timeOffset="111012.34">21537 10936 50 0,'0'4'-21'16,"0"-1"213"-16,0-3-173 0,0 2-12 16,0-2 27-16,2 1-6 0,3 2-22 0,3-1-1 15,4 3-5-15,-4-1-31 0,7 0-32 16,-3-3-52-16</inkml:trace>
  <inkml:trace contextRef="#ctx0" brushRef="#br0" timeOffset="111152.35">21833 11132 24 0,'4'4'157'16,"0"-4"-87"-16,2 0-61 0,3 0 19 0,3 0-12 16,3 0-11-16,3 0-5 0,5 0-3 15,4 0-39-15,8 0-38 0</inkml:trace>
  <inkml:trace contextRef="#ctx0" brushRef="#br0" timeOffset="111572.38">22242 11232 56 0,'0'5'7'16,"0"-4"198"-16,0 0-182 0,0-1-7 15,0 0 18-15,2 1 0 0,-2 0-3 0,6 0-24 16,1 2-6-16,1-1-2 0,2 2-2 16,3 1-26-16,-1 4-16 0,5 1 16 15,3 2 19-15,3 1-41 0,-2 1-63 16,-1 0 66-16,-1-2 45 0,-2-1-4 15,-3-1 7-15,-2-1 17 0,-3-3-19 0,-1 1 45 16,-2-4-35-16,-2 3 22 16,-2-4 28-16,-2 0-19 0,4 0 1 15,1-2-8-15,-1 1-10 0,2 0 5 16,-2 3-8-16,2-1-14 0,3 0 1 15,5 2-3-15,3 2-4 0,1 2 3 0,5 0-8 16,-2 3-7-16,-5-3-3 0,1 2-16 16,1-2 27-16,-1 0-6 0,-1 0 6 15,-3-2 4-15,1 3 3 0,-1-3-2 16,-3-1 7-16,-2 1-7 0,0-3 29 15,-1 3-16-15,1-2-6 0,0 3 8 0,3-2 6 16,-3 1-1-16,2-3-17 16,-4-1-1-16,5 1 1 0,-1-1 0 15,7 4-2-15,1-1 0 0,7 1 1 16,0-1-11-16,-5 1-30 0,3 3-15 0,-4 0-32 15,-3 3-23-15,-3 0 47 0</inkml:trace>
  <inkml:trace contextRef="#ctx0" brushRef="#br0" timeOffset="111709.38">23079 11743 0 0,'9'8'29'0,"-3"-2"-25"16,4 2 14-16,1 0 124 0,3-1-58 0,-2-1-80 15,3 1 7-15,-5 0 25 0,3-1-8 16,-1-1-21-16,5 2-9 16,-1-1 2-16,5-1 0 0,4 2-60 15,-1 1 31-15,3 3 18 0,-2 1-133 0,0-1 93 16,0 2-11-16</inkml:trace>
  <inkml:trace contextRef="#ctx0" brushRef="#br0" timeOffset="111948.4">23499 11953 56 0,'19'10'48'0,"-5"-1"-23"0,1-1 65 16,1 2-83-16,-1-2 50 0,3 2-53 15,1-2 29-15,-1 1-29 0,1 0 19 0,-2-3-19 16,-3 3 6-16,-2 0-10 0,1 2 8 15,1 0-6-15,-1 0 0 0,1-1-3 16,-1 1-8-16,-3 2 6 16,-2-2-16-16,2 1 13 0,1-2 6 0,-3 0 9 15,2 0-27-15,-1-2 18 0,-1-2-2 16,0 2 4-16,9-2-1 0,6-1 2 15,-1 0 2-15,5 0-1 0,2-1-7 16,0-1 3-16,2 0 18 0,4 2-17 16,0-1-1-16,5 1 0 0,-1-1 2 0,-2 1-33 15,2 0 25-15,-6-1-76 0,-2 5 73 16,0-3-108-16,-4 5 44 0</inkml:trace>
  <inkml:trace contextRef="#ctx0" brushRef="#br0" timeOffset="112088.41">24497 12405 41 0,'0'11'12'0,"0"-2"67"16,9 0 43-16,-1-2-36 0,4 3-60 15,3-3 13-15,1-3-32 0,3 0 19 16,0-1-23-16,3 1 1 0,5-1-2 16,0 0-2-16,0 1-23 0,-2-3 5 0,-2 1-68 15,-9-2-45-15,-2 0-23 0</inkml:trace>
  <inkml:trace contextRef="#ctx0" brushRef="#br0" timeOffset="115261.59">23902 15586 64 0,'0'0'138'0,"2"0"-90"0,-2 0-11 15,0 0 10-15,0 0-11 0,0 0-3 0,0 0-7 16,0 0-12-16,0 0 5 16,0 0 2-16,0 0-2 0,0 0-4 15,0 0 0-15,0 0-2 0,0 0-5 16,0 0 0-16,0 0 0 0,0 0-2 0,0 0-2 15,0 0 1-15,0 0 3 0,0 0-2 16,0 0 1-16,0 0-2 0,0 0 1 16,0 0-5-16,0 0-1 0,0 0 0 15,0-3 1-15,0 2 1 0,0-4-2 16,0 2 1-16,0-4 1 0,2-1-2 0,0 0 2 15,2-4 0-15,-1-2 3 0,-3-3 1 16,6 0 0-16,-6-5-1 16,2-3-4-16,2-5 3 0,-2-6-3 15,4-4-2-15,-2-6 3 0,3 0-2 0,-5-2 0 16,0 1-1-16,0 2 2 0,-2 3 1 15,2-3-3-15,0 2 1 0,-2 3 0 16,2 1 3-16,-2 8-5 0,0 5 1 16,0 4 2-16,0 3 1 0,0 5-2 15,0 3-2-15,0 2 4 0,0 3-2 16,0 2 1-16,0 0-1 0,0 4 0 0,0-1 0 15,0-1 0-15,0 1 0 0,0-2 0 16,0-2 1-16,0 2-1 16,0-4-1-16,0-3 1 0,0 2 1 0,0-5-3 15,0 2 2-15,0 3 1 0,0-1 1 16,0 5-3-16,0 2 1 0,0 1 1 15,0 1 1-15,0 0-3 0,0 0 0 16,0 0 0-16,0 0 0 0,0 0-5 16,0 1 3-16,0 3 3 0,0 2-3 0,0-4-14 15,0 2-1-15,0-3 0 0,0 1-1 16,0 0 0-16,0-2 2 0,0 1 8 15,0-1 7-15,0 0 1 0,-2 0 0 16,2 0-1-16,-6 0 1 0,4 0-1 16,2 0 1-16,0 0 1 0,0 0-1 15,0-1-1-15,0-2 3 0,0 2-2 16,0 0-2-16,-2-1 0 0,-1-1 3 15,-1 1 1-15,4-1 0 0,-4 2-1 16,0-2 3-16,0 2 0 0,2 1 2 0,-2-1-2 16,4 1 0-16,-2 0-2 0,2 0 2 15,0 0-1-15,-2 0-3 0,-3 0 0 16,3 0-1-16,0 3-4 15,0 3-5-15,0-3-7 0,2 1-17 0,0 0-21 16,0 0-29-16,0-3-43 0,0-1-32 16</inkml:trace>
  <inkml:trace contextRef="#ctx0" brushRef="#br0" timeOffset="115945.63">23855 14665 21 0,'0'1'192'0,"0"-1"-136"15,0 0-36-15,0 0 2 0,0 0 9 0,6 1-2 16,2 0 2-16,9 0-11 0,-1-1-6 16,5 0-2-16,2 1 2 0,3-1-4 15,5 4 8-15,5-1-2 0,3 0-3 16,2 2-2-16,5-1-2 0,-1-2-3 15,3-1-5-15,1 1 3 0,1-2-1 16,2 0 0-16,-1 0-3 0,1 0 1 16,-2 0 1-16,-1 0-2 0,-1-3-1 15,-7-1 2-15,-2-1-1 0,-8-1-1 16,-8 0 2-16,-4 1-1 0,-7-1 0 0,-6 1 3 15,-4 2-1-15,-2-2 2 0,0 2 0 16,0 1 1-16,0-1-3 0,0 2 2 16,0 0-1-16,0 1 1 0,0 0-4 15,0-1-1-15,0 1-1 0,0-1 0 16,0 1 0-16,0 0-1 0,0 0 2 15,0 0 0-15,0-2 0 0,0 2 2 0,0 0 0 16,0 0 0-16,0 0-1 16,0 0 0-16,0 0 3 0,0 0-2 15,0 0 0-15,0 0 1 0,0 0-1 0,0 0-3 16,0 3 0-16,0 6 2 0,0 2-1 15,0 5 1-15,0 3 0 0,0 4 0 16,0 4 1-16,0 3-1 0,2 7-2 16,0 4 3-16,-2 7-1 0,0 3 0 15,0 1 1-15,0 0-1 0,-2 0-1 16,-2-1 2-16,0 1-1 0,0-2-1 0,0-4 3 15,2-4-2-15,0-5-1 0,0-5 1 16,-2-6 1-16,4-4-1 16,-5-4 0-16,5-6 0 0,-2-2 2 15,0-4-2-15,2-2 0 0,0-3 0 0,0-1 1 16,0 0-2-16,0 0-7 0,0 0-12 15,0-6-21-15,0-5-28 0,6-8-111 16</inkml:trace>
  <inkml:trace contextRef="#ctx0" brushRef="#br0" timeOffset="118740.79">23582 11938 6 0,'0'0'225'0,"0"0"-174"15,0-4-20-15,0 2 11 0,0-1-16 16,-2 1 1-16,0 0-4 0,2 1-13 15,0-2-3-15,0 2 2 0,-2-3 0 16,2-1-2-16,-3 2 7 0,-1-3-1 16,4 1 1-16,0-1-2 0,0-1-2 15,-2-2 1-15,2-2 0 0,0 0-4 0,0-5-1 16,0 0-3-16,2-4 0 0,7-1-3 15,-1-2 0-15,2-4 1 0,1 0 1 16,-5 0-3-16,2-3 2 0,-2 2 1 16,2-1-2-16,-3 1 0 0,1 2 1 15,-2 1 0-15,0-1 0 0,4 2-1 16,-4 1 1-16,3 1 3 0,-3 0-2 15,0-1-2-15,-2-2 2 0,4-2 0 16,-4 0 0-16,4-1 0 0,-1 0 0 16,-1-1-1-16,4 2 1 0,-4 0-1 0,0 2-1 15,2 2 3-15,-1 3-2 0,-3-3-1 16,2 2-1-16,2-2 3 0,-2 0 1 15,0 1-2-15,0-3 4 0,5 0 2 16,-3 1-2-16,0-2-3 0,0 4 1 16,0-1 0-16,-1 3 0 0,-1-2-2 0,-2 2 1 15,4 0 0-15,-4 0-3 16,6 0 1-16,-6-4 2 0,7 1-3 15,-3-3 1-15,-2 0 0 0,2 1-1 16,3-3 3-16,-1 0-1 0,0 2-2 0,0 1 0 16,3 3 2-16,-3 0-1 0,2 4-1 15,1-1 0-15,-1 2 2 0,-2-1-1 16,0 1-1-16,-3 0 1 0,3-1 1 15,-2-2 0-15,0 0-2 0,-2-1 1 16,3 0 1-16,-1 1-1 0,0 0 0 0,0-1-1 16,2 1 1-16,-1 0 1 0,3 4-3 15,-2 0 4-15,1 3-4 16,1 1 2-16,-6 0 1 0,4 2-2 15,-2 0 2-15,3 2-1 0,-3 0 0 0,2-1-1 16,0 0 2-16,-1 0-1 0,3 1 0 16,0-1-1-16,1-2 2 0,-1 0-1 15,0 2-1-15,1-1 0 0,1 0 1 16,-2 0 1-16,7-2-3 0,-3 1 2 15,-1 0 0-15,3 2 0 0,-5-1-1 16,3 2 0-16,-3-2 2 0,-1 1-1 0,2-1 0 16,1-1 0-16,1 1 0 0,-1 0 0 15,1 0-1-15,0-1-1 16,1 0 2-16,-3-1-1 0,1 1 0 15,-3 2 0-15,-4-1 1 0,1 4 1 0,-3-1-2 16,0 3 0-16,-4 2 3 0,0 1-1 16,0 1-3-16,0 0 1 0,2 0 1 15,-2 0-2-15,0 0 2 0,0 0-1 16,0 0 0-16,0 0 0 0,0-2-1 15,0 2 2-15,0 0 3 0,0 0-2 0,2-2-2 16,2-2 2-16,2-2 0 0,0 0-1 16,3-1-2-16,-5 3 2 0,0 1 2 15,-2 1-2-15,-2 0-2 16,0 2 3-16,0-1-1 0,0 1 0 0,0 0-1 15,0 0-3-15,0 0 2 0,0 0-2 16,0 0-2-16,0 0 2 0,2 0 0 16,-2 0-5-16,0 0 1 0,0 0 0 15,0 0 0-15,0 0-3 0,0 0-4 16,0 4-9-16,0 2-21 0,0-1-30 0,0-4-76 15</inkml:trace>
  <inkml:trace contextRef="#ctx0" brushRef="#br0" timeOffset="120817.91">24535 9775 0 0,'2'2'8'16,"-2"-1"22"-16,2 0 130 0,-2-1-123 16,0 1-17-16,2 0-4 0,-2 2 0 0,0 0 15 15,0 2-5-15,2 1-7 16,0-1-7-16,2 1 2 0,0-1-7 15,0 3 4-15,1-2-3 0,-1 1-4 16,-2 1 3-16,2 2 1 0,0 1 0 0,-2-2-7 16,4 2 3-16,-4 0 2 0,0 2-4 15,0 0 0-15,1 3 0 0,-1-1 1 16,4-1-2-16,-2 4-1 0,0-2 0 15,2 3 2-15,3 0-1 0,1 1-2 16,0 1 1-16,5-3 1 0,-3 2 0 0,0-3-1 16,-1 2 0-16,-3 0-1 0,0-1 2 15,1 1-2-15,-3-1 2 16,2 3 4-16,-2-2 4 0,5 1-3 15,-5-1-3-15,0-4 0 0,-2 1 4 0,2-2-3 16,1 3-2-16,-1-2 4 0,2 2-2 16,-2-2-2-16,3-1-1 0,-1 1-2 15,-2-3 3-15,-2 2-3 0,2-1 1 16,5 1 2-16,-3-2 0 0,0-1-4 15,3-1 3-15,3-1 0 0,-2 0 2 0,3-1-4 16,-1 1-1-16,-1 0 5 0,-1 0-4 16,-2 0-3-16,1-2 2 0,-3 1 3 15,0 1 0-15,3 1-2 16,-3 0 0-16,0-1 2 0,0 0 0 0,1 1-2 15,3 1 0-15,1-2 2 0,-3 2-1 16,2-1 0-16,1-1-2 0,-3 5 3 16,5-4-1-16,-3 2-2 0,2-1-4 15,3 0 8-15,-1-1-2 0,1-1-5 16,0-1 4-16,1-1 1 0,-3 3-1 0,-1 0 2 15,3 1-2-15,-3 0 2 0,1 0-2 16,-3-3 1-16,4 1 0 0,-3-1 0 16,1 1 0-16,3 0 1 0,-3 1-2 15,1 0 1-15,-3 0 1 16,1-1-2-16,-5 0 2 0,0 1-2 0,0 1 1 15,3 1 1-15,5-1-2 0,-1 1 1 16,3-1 2-16,1 0-2 0,-5 0-1 16,-3-1 3-16,3-1-2 0,-1 0-1 15,-1-2 1-15,5 1 1 0,-1 1-1 16,3-2 0-16,-5 0 0 0,1 1 0 0,3 0 1 15,-7-2-3-15,3 2 2 0,-6-2 0 16,1-1-2-16,-3 0 2 0,2 0-2 16,-2 0 3-16,1 0 0 0,3-1-2 15,2 1 1-15,3 1 2 0,3-2-2 16,3 4-1-16,0-3 1 0,-1 0 1 15,1 2-2-15,-2-2 2 0,1 1-2 16,3 0 1-16,0 0 1 0,-5 2-2 16,1-1-4-16,-5 0 6 0,-1-2-6 15,-1 0 3-15,-1-1 0 0,-3 2 4 0,0-3-4 16,0 2 1-16,3 0 2 0,1-2 1 15,7 3-2-15,-1-2 0 0,3 0 0 16,2 1 1-16,-5-2-2 0,1 1 1 16,-3 1 0-16,1 0 0 0,-5 0 0 15,3 2-2-15,-3-1 2 0,-3-3 2 16,-3 0-5-16,0-2 3 0,-2 1 0 15,0 1 3-15,2 1-5 0,1-2 1 16,-1 1 2-16,2-1 1 0,0 0-2 16,-1-2-2-16,1 2 4 0,-2 1-5 0,4 0 6 15,5 1-5-15,1-1 4 0,-1 1-4 16,-1-1-10-16,-5-3 12 0,-1 2-1 15,-4-1-1-15,0 1-2 0,0 1 1 16,-4-2 3-16,2 0 0 0,0 1 0 16,3-1-1-16,-1 3 1 0,0-1 1 0,2 2-2 15,0-1 1-15,0-1-1 16,3 2 2-16,1 0-3 0,4 0 2 15,1 1-2-15,2 1-2 0,-3-2-5 16,-4 3 6-16,3-2-7 0,-5 0 12 0,2-3-4 16,1 2 3-16,-5-2-2 0,0-1 3 15,-4 0-2-15,4-2 1 0,-2 1 1 16,3-1 0-16,-1 0-2 0,2 0 0 15,0 0 0-15,-1 0 3 0,1 2-3 16,-2 0-1-16,2 2 2 0,7 1 4 0,-3 2 0 16,5 0-5-16,-3 1 0 0,-1 0 2 15,-1-2-2-15,0 1-2 16,-1 0 4-16,1-1-2 0,1 2 0 15,-5-2-2-15,6 1 2 0,-3-1 2 16,1 1-2-16,3 1-2 0,-3-1 4 0,0 2-2 16,5 0-3-16,-1 0 3 0,1 0 3 15,-3-2-3-15,5 1-4 0,-5 0 4 16,3 0 2-16,-3 0-2 0,-1 0-2 15,1 0 1-15,1-1 3 0,1 1-2 16,-1-1-1-16,1 1 0 0,-3-2 3 0,-1 0-3 16,-4 0-1-16,1-1 1 0,-1 1-1 15,-6-3-1-15,2 0-13 16,0 1 9-16,-2-2 2 0,5 1 4 15,-3 3 1-15,0-1-1 0,4 3 1 0,5 0 1 16,3 1-2-16,5 1 2 0,-1 0-1 16,1-2-1-16,-2 0 0 0,-1-1-5 15,-1 0 6-15,-3-2 1 0,1 1-3 16,-1-1 2-16,-1-1 3 0,-1 3-4 15,-2-2 0-15,-1 1 3 0,1-1 4 0,-4 0-7 16,-2 1-1-16,3-1 0 0,-1 2 7 16,-2-3 3-16,2 2-10 0,9-1 1 15,3 0 0-15,1 0 5 16,-1 3-7-16,1-2-9 0,-5-1 9 0,1 0 3 15,-3-3 3-15,-1 1-9 0,-3-3 5 16,-2 0 0-16,-2 0-1 0,0 0 0 16,-2 0 3-16,7 0 1 0,-3 2-4 15,2-1 2-15,2 0 2 0,-1 0 1 16,-1 1 2-16,4 0-4 0,3-2-2 0,1 3 4 15,3 0 7-15,-2 1-17 0,-3-4 7 16,-4 4-1-16,-1-4 2 16,-1 3-5-16,-4-1-26 0,0 0-15 0,-2 0-52 15,-2-2-69-15</inkml:trace>
  <inkml:trace contextRef="#ctx0" brushRef="#br0" timeOffset="125843.19">14406 12325 8 0,'0'0'22'16,"4"0"37"-16,-2 0 37 15,-2 0-45-15,0 0-10 0,0-3-6 0,0 1-9 16,0 0-4-16,0 0 0 0,0 2-5 16,0-4-4-16,0 3-3 0,0 0-2 15,0-2 2-15,0 2-3 0,0 0 3 16,0 0 1-16,-2-1-3 0,0 1 6 15,2 0-2-15,0 0-4 0,0 1-2 0,0-2-3 16,0 2 4-16,0 0-7 0,0 0 0 16,4 0 2-16,6 0 2 0,1-2-4 15,-3 1 4-15,6 0 0 0,1 1 0 16,1 0-3-16,5 0 13 0,-2 0-8 15,-1 0-5-15,-1 0-1 0,-1 0 2 16,-1 0 0-16,-1 0-2 0,-3 0-1 16,1 0 0-16,0 1-2 0,1 2-9 15,-3-1-2-15,5 0-6 0,-3 1-2 16,-2-1-6-16,1 1-12 0,-3 0-30 0,-2-3-71 15,-2 0-77-15</inkml:trace>
  <inkml:trace contextRef="#ctx0" brushRef="#br1" timeOffset="138581.92">15293 12371 36 0,'0'0'6'16,"0"0"-2"-16,0 0 61 0,0-1-4 15,0-1-15-15,-3 1-13 0,-1 0-2 16,2-1-3-16,-4 2-4 0,4 0-1 0,-4 0-5 16,2 0-1-16,4 0-1 0,-2 0-3 15,0 0-1-15,-1 0 0 0,1 0 0 16,2 0 2-16,-2 0-1 0,2 0-5 15,0 0-1-15,0 0 2 0,0 0-1 16,0-1-6-16,0 1-2 0,2 0 1 0,11-3 2 16,-1 0 3-16,3-3-2 15,-3 0 2-15,7-1 1 0,-5 3-6 16,1 0 2-16,3 2-1 0,-3-1-1 15,-1 2 0-15,-1 0-1 0,-1 0 2 0,-4 1-1 16,1 0-6-16,-1 0-3 0,-2 0-9 16,-2 0-7-16,2 0-9 0,-2 1-7 15,1 4-24-15,-1-3-27 0,2 2-38 16</inkml:trace>
  <inkml:trace contextRef="#ctx0" brushRef="#br1" timeOffset="138950.94">15785 12330 205 0,'0'-5'54'0,"0"3"8"15,0 0 10-15,0 0-23 0,0 0-14 16,0-1-12-16,6 1-13 0,2 1 0 16,6 0 3-16,-3 0-7 0,-1-1-2 15,5 1-2-15,-1 0-1 0,3-2-1 0,3 1 1 16,-1 2-2-16,-1 0 1 0,-3 0-4 15,2 0-10-15,-5 0-1 0,2 6-21 16,-3-1-14-16,-3 4-13 0,2-2-39 16,1-2-48-16</inkml:trace>
  <inkml:trace contextRef="#ctx0" brushRef="#br1" timeOffset="139282.96">16291 12358 179 0,'2'-4'50'0,"4"2"-6"0,0-3 25 16,1 2-18-16,-1-1-13 0,2-2-1 0,2 2-15 15,-1 1-6-15,-1 1-4 0,-2 2-5 16,2 0-4-16,1 0 0 0,-1 0-3 15,2 0 1-15,-1 0 0 0,-1 0-1 16,-4 3-1-16,4 2-12 0,-4 0-1 16,3 2-5-16,-1-3-9 0,2 2-11 15,0-1-44-15,3 0-72 0,-1-1-26 16</inkml:trace>
  <inkml:trace contextRef="#ctx0" brushRef="#br1" timeOffset="139617.98">16924 12412 138 0,'4'0'60'15,"2"-4"-18"-15,0 2 37 0,-2-2-35 16,4 1-18-16,-1 0-1 0,1 0-7 15,-4 2-6-15,2 0-6 0,0 1-3 0,-1 0 0 16,7 0-2-16,-2 0-1 0,1 0 1 16,3 2 0-16,3 4-2 15,3 1 2-15,3-1-8 0,0 2-1 16,-3 0-7-16,1-1-25 0,2-1-13 15,-2-1-24-15,-5-1-71 0</inkml:trace>
  <inkml:trace contextRef="#ctx0" brushRef="#br1" timeOffset="139939">17628 12445 9 0,'0'0'185'0,"0"0"-153"16,0 0 42-16,0 0-18 0,0 0-19 0,2 0-5 15,1 0-15-15,5 0-7 0,0 0-2 16,4 0-2-16,5 0-3 0,6 0 10 16,-1 0 0-16,3 0-11 15,-4 1 1-15,2 0-6 0,4 0-1 0,-7 1-9 16,5-1-1-16,-6 2-21 0,-3-2-6 15,1 2-43-15,-5-2-43 0,1-1-36 16</inkml:trace>
  <inkml:trace contextRef="#ctx0" brushRef="#br1" timeOffset="140270.01">18571 12447 224 0,'2'-2'37'0,"4"-2"16"0,0 3 6 16,1-3-21-16,3 3-9 0,0-3-13 16,1 3-4-16,-3-1-4 0,4 1-6 15,-1 1 1-15,-1 0-4 0,0 0 1 16,-1 0-2-16,3 0-6 0,5 0 3 15,5 0-2-15,1 0 6 0,-2 2-41 16,-1 1 21-16,-3 0-4 0,4-2-67 16,-3-1-37-16</inkml:trace>
  <inkml:trace contextRef="#ctx0" brushRef="#br1" timeOffset="140583.04">19361 12401 256 0,'2'0'36'16,"-2"0"-8"-16,4 0 13 0,0 0-8 0,0 0-9 16,0 0-13-16,5 0-9 15,-1 0-2-15,0 0 1 0,2 0-1 16,-1 0-3-16,-1 0-5 0,2 2-19 15,3 2 1-15,5 0 13 0,1 1 13 0,2 2-58 16,-3-1-34-16,-1 0-2 0,-3-5 31 16</inkml:trace>
  <inkml:trace contextRef="#ctx0" brushRef="#br1" timeOffset="140869.04">19964 12414 15 0,'6'-1'168'0,"-1"-3"-104"0,1 1 0 15,-2 0-27-15,-2 2-11 0,0 0 8 16,4-1-16-16,-2-1-12 0,7 3-2 16,-1-2-1-16,2 2-2 15,5 0 7-15,4 0-8 0,6 0 3 0,-1 3-2 16,1 3-12-16,-4 0 4 0,2-1-53 15,0 0-7-15,-7-3-11 0</inkml:trace>
  <inkml:trace contextRef="#ctx0" brushRef="#br1" timeOffset="141175.07">20948 12503 50 0,'8'2'-28'16,"1"-2"260"-16,-3 0-205 0,-4 0-5 15,4 0 26-15,-2-3-18 0,3-1-15 16,-1 3-8-16,2-2-5 16,0 1 0-16,-2 0-1 0,-1 0-1 0,3 2-3 15,-4 0-1-15,0 0-16 0,-2 0-20 16,2 0-11-16,-2 0-32 0,0 0-51 15</inkml:trace>
  <inkml:trace contextRef="#ctx0" brushRef="#br1" timeOffset="141458.09">22027 12559 67 0,'11'2'94'16,"-5"-2"5"-16,-6 0-35 0,2 0 4 15,2 0-36-15,-4 0-1 0,4 0-12 16,-4-2-9-16,2 0 6 0,0 0-8 15,0-2-4-15,0 3-5 0,-2-2 0 16,2 2-2-16,1 0-9 0,1 0-16 0,2 1-20 16,-2 0-21-16,4-3-41 15,-6-2-89-15</inkml:trace>
  <inkml:trace contextRef="#ctx0" brushRef="#br1" timeOffset="142518.15">20909 12384 4 0,'0'4'5'0,"0"-4"167"15,0 0-102-15,0 0-26 0,0 0 6 16,0 0-7-16,0 0-10 0,2 0-10 15,6 0-10-15,5 0 1 0,3-5 0 16,3 2-6-16,-1 0 5 0,1-3-5 0,0 2-2 16,1 0-6-16,-1 0 5 0,-1 3-4 15,1 1-1-15,0 0 0 0,-1 0-1 16,3 0-6-16,0 0-16 0,-3 0-5 15,5 1-25-15,-4 4-28 0,1-3-47 16,-1-2-55-16</inkml:trace>
  <inkml:trace contextRef="#ctx0" brushRef="#br1" timeOffset="142806.16">21668 12369 49 0,'8'0'161'15,"0"0"-90"-15,-2-1-40 0,5-3 12 16,-3-1-11-16,2 3-12 0,5 0-14 0,-5 1-4 15,7 1 2-15,-3 0 2 0,3 0-4 16,-1 0-2-16,3 0 0 0,-1 1-1 16,3 2-3-16,-4 0-8 0,-1 0-8 15,3 1-17-15,-3-3-12 0,-1 3-6 16,1-4-37-16,-1 0-29 0</inkml:trace>
  <inkml:trace contextRef="#ctx0" brushRef="#br1" timeOffset="143088.18">22482 12332 49 0,'4'0'97'0,"0"0"28"0,-2 0-71 15,2-2 9-15,3-1-22 16,-1-3-13-16,0 1-6 0,0-2-13 16,0 0-2-16,3 4 1 0,-5-2-5 15,4 3-2-15,-2-2-2 0,3 1 1 0,3 1 0 16,-2 1-2-16,1 1-7 0,1 0-2 15,5 0-5-15,1 0-18 0,7 0 4 16,8 0 1-16,0 0-2 0,4 0-66 16,-4 0 15-16,1 0 7 0</inkml:trace>
  <inkml:trace contextRef="#ctx0" brushRef="#br1" timeOffset="143350.19">23230 12281 26 0,'2'0'64'16,"0"0"99"-16,1 0-113 0,1 0 2 0,0 0-4 15,2-3-18-15,0 1-8 0,2-1-5 16,1 2-9-16,-1 0 0 15,0 1-5-15,1-1 1 0,-1 1-6 16,0-1 4-16,2-1-2 0,1 2 0 0,3 0-3 16,7 0-16-16,4 0 6 0,2 0-17 15,-1 0-37-15,-1 0-23 0,4 0-24 16,-4 0-33-16</inkml:trace>
  <inkml:trace contextRef="#ctx0" brushRef="#br1" timeOffset="143604.21">24171 12196 23 0,'4'0'50'0,"4"0"130"15,-2 0-136-15,1-1 6 0,-3-2 0 16,2 0-15-16,0 2-19 0,0-1-5 0,3 0-8 16,-3 0-2-16,4 0-1 0,1 0 0 15,3 1-1-15,5 0-10 0,-3 0-11 16,7 1-1-16,0-1-28 15,6 1-22-15,6-2 47 0,2-2-155 0</inkml:trace>
  <inkml:trace contextRef="#ctx0" brushRef="#br1" timeOffset="143813.22">25035 12136 29 0,'4'0'-21'0,"2"0"196"0,-2 0-121 16,1-4-9-16,-1-1 4 0,2 0-16 15,0-1-10-15,0 1 0 0,0 0-9 16,3 0-7-16,-1 1-4 0,2 4-3 16,1-1 0-16,3 1 0 0,-1 0-5 15,1 0-13-15,3 0-9 0,5 0-16 16,11 2-6-16,0-2-26 0</inkml:trace>
  <inkml:trace contextRef="#ctx0" brushRef="#br1" timeOffset="144014.23">25860 12110 1 0,'2'1'136'0,"0"-1"-32"16,0 0-60-16,-2 0-2 0,2 0-19 15,2 0-15-15,2 0-7 0,5 0-1 16,-5 0-1-16,8 0-18 0,-3 0-47 16,3-3-70-16</inkml:trace>
  <inkml:trace contextRef="#ctx0" brushRef="#br1" timeOffset="144221.24">26486 12130 24 0,'0'0'224'16,"0"0"-208"-16,0 0 22 0,0 0 5 16,2 0-17-16,2 0-5 0,0 0-14 15,3 0-5-15,1 0-4 0,2 0 1 0,0 0-11 16,5 0-26-16,-1 0-36 15,5 0-28-15,6 0-14 0</inkml:trace>
  <inkml:trace contextRef="#ctx0" brushRef="#br1" timeOffset="144419.26">27267 12134 10 0,'2'0'2'0,"3"0"213"15,-5 0-174-15,2 0-3 0,-2-3 0 16,0-1-19-16,0-1-7 15,2 2-2-15,0 2-7 0,4 0-2 16,2 1-2-16,1 0-6 0,5 0-13 0,-4 0-15 16,5 0-35-16,-3 0-30 0,5 0-20 15</inkml:trace>
  <inkml:trace contextRef="#ctx0" brushRef="#br1" timeOffset="144590.26">27749 12154 2 0,'27'4'15'0,"-2"-2"121"16,0 0-135-16,-7-1 36 15,-1-1-28-15,-7 0 2 0,-2 0 26 0,-4 0-34 16,1 0-1-16,-1 0 1 0,0 0-3 16,0 0 0-16,0 0-7 0,2 0-2 15,3 0-2-15,3 0-12 0,-4 0-18 16,3 0-27-16</inkml:trace>
  <inkml:trace contextRef="#ctx0" brushRef="#br1" timeOffset="148238.47">14391 12323 19 0,'0'0'4'0,"2"0"-2"15,0 0 2-15,-2 0 2 0,0 0 1 16,0-1 76-16,0 0-63 0,0-2 7 0,0 1-1 15,0-1 3-15,-2 1 2 0,0 1-4 16,0-1-3-16,2 1-9 0,0 0 3 16,-2-1 3-16,0 0-9 0,0 1 0 15,0-1 2-15,2 1-2 0,-2 1-1 16,-2-1-2-16,2 1-1 0,-2 0-4 15,-1 0-1-15,3 0 1 0,0-1-1 16,0 1 0-16,0 0-2 0,0 0-1 16,2 0 1-16,0 0 1 0,-2 0-1 15,0 0 0-15,2 0 2 0,-4 0 0 16,4 0 4-16,0 0 0 0,-2 0 4 0,0 0-4 15,2 0-2-15,0 0-5 0,0 0 0 16,12 0 3-16,3 1 0 0,3-1-2 16,3 0 2-16,6 0 0 0,0 0-4 15,4-3 1-15,-2 1 6 0,2-4-1 16,-3 2-2-16,3-1-1 0,-2 1 2 15,0-2 2-15,0 2-7 0,2 3 2 16,-4-2 2-16,2 3-1 0,-2-2-1 16,0 2-1-16,-4 0 0 0,-5 0 2 15,-3 0-3-15,-5 0 0 0,-4 1 2 0,-4 0 2 16,2 1-5-16,-4-1 0 0,0 0 3 15,0 4-1-15,0-1-2 0,-4 1-3 16,-4-1-7-16,4 1-14 0,-2 1-13 16,6-1-17-16,-2 0-37 0,-5-2-56 15</inkml:trace>
  <inkml:trace contextRef="#ctx0" brushRef="#br1" timeOffset="149358.54">10464 12341 2 0,'-4'1'13'0,"-1"-1"60"0,-3 0 1 15,2 0-36-15,2 0 3 0,0 0 1 16,2 0-5-16,2 0-3 0,0 0-12 16,0-2-2-16,-2-1-1 0,2 1-2 15,0-3-2-15,0 0-4 0,2 0-3 16,4-1 3-16,2-1-1 0,2 1-2 15,5 0 3-15,-1-2-4 0,11 2-1 16,6-3-3-16,9 0 3 0,3-2-1 16,11-1 1-16,1-1-3 0,5-2 1 15,-2 2 3-15,-4-3-2 0,-6 4-2 0,-5 3 1 16,-4 1-1-16,-6 2-1 0,-10 2-2 15,-4 4 1-15,-9 0-2 0,-8 0 1 16,-2 0 1-16,0 3-2 0,0 4 1 16,0-3-5-16,0 2-4 0,0-2-2 15,-2 5-5-15,-6 1-12 0,2-2-14 16,-5 1-23-16,1-2-44 0,-11-5-83 15</inkml:trace>
  <inkml:trace contextRef="#ctx0" brushRef="#br1" timeOffset="149612.54">10710 12297 75 0,'0'5'151'0,"0"3"-91"16,0 1-18-16,-2 2 22 0,-2 1 6 15,-3 0-37-15,5 4-14 0,0 5-5 16,-2 0-3-16,4 2-5 0,0-3-7 0,0-2 3 16,0 1 1-16,4-2-3 0,4-1-1 15,3-2-1-15,1-4-4 0,3 0-14 16,1-8-7-16,5 0-14 0,2-2-21 15,-3 0 7-15,3-6-79 0,-8-6-67 16</inkml:trace>
  <inkml:trace contextRef="#ctx0" brushRef="#br1" timeOffset="150671.6">11179 12087 13 0,'8'0'211'15,"-6"0"-163"-15,-2 0-16 0,0 14 27 0,0 5-8 16,-2 5-23-16,-10 4-1 0,-1 3-4 16,1 4-1-16,-2 3-3 0,-3-1-6 15,3 2-1-15,-1-3 2 16,3-4-7-16,1-3-1 0,5-7-2 0,6-5 1 15,0-3-4-15,0-5-2 0,6-4 2 16,5-4 1-16,1-1-3 0,7 0 1 16,-1-9 2-16,9-5-6 0,-2-2 0 15,2 0-2-15,-2 0-5 0,-1 1 6 16,-5 0-1-16,0 5-1 0,-5 2 0 15,1 4 3-15,-7 3 4 0,0 1-4 0,-2 0 1 16,-4 0 1-16,5 7 0 0,-7 0 2 16,4 6-1-16,0-2 2 0,2 1-2 15,0 0 2-15,-2-1-2 16,7 0 2-16,-1-2-2 0,5-3 1 0,-1-4-4 15,3-2-6-15,3 0-4 0,1 0 2 16,0-4-3-16,-1-6 4 0,1-1 0 16,2-3 6-16,-1-1 2 0,-3 1 3 15,2 1 0-15,-7 2 0 0,1-1 0 16,-5 3 1-16,-2 1 3 0,-2 3 0 0,-3 2 2 15,-3 2 3-15,0-2 4 0,0 3-6 16,0 0-3-16,0 2-6 0,-5 7 4 16,-1 0-4-16,0 2 1 0,2 4 2 15,-2-2 1-15,1 2-4 0,1-4 2 16,4-2 2-16,-2-3-5 0,2-4 4 15,0-1-3-15,0-1-1 0,0 0 2 16,0 0 1-16,0-8-4 0,0-4 2 16,2-1-2-16,2 1-2 0,3-1 3 15,-3 2 3-15,0 1-5 0,-2 3 0 0,2 0 0 16,2 3 4-16,1 1 0 0,1 3-2 15,2 0 1-15,1 0 2 0,3 0 0 16,0 0-1-16,9 0 1 16,2 0 1-16,2 0-1 0,4 0 0 0,-2 0-1 15,4-5 3-15,-2-2-1 0,0-2 0 16,-4-1 6-16,-9 0 0 0,-1 1-6 15,-15 1 0-15,-2 2 1 0,0-2 2 16,-6 3-2-16,-9 2-3 0,-3 2 1 16,-3 1 1-16,-4 0-1 0,2 4 0 0,5 6-1 15,1-1 2-15,1 2-1 0,8 1 0 16,1 0-1-16,3 2 1 0,4-1 0 15,0-1-1-15,8 0 0 0,7-4 1 16,8-2 1-16,-1-4-1 0,7-1 0 16,2-1 2-16,7 0-2 0,1-1 27 0,-2-6-21 15,-2-1-6-15,-8 2 2 16,-8-3-1-16,-3 3 0 0,-5-2 5 15,-1 1 0-15,-4 1 1 0,-2 2-2 16,-4 2 3-16,0 2 1 0,0 0-3 0,0 0-4 16,0 0 0-16,0 0-5 0,0 8 3 15,-2 3-1-15,2 3 2 0,0 0-1 16,0 0-2-16,0 2-1 0,6 1 3 15,5 2-1-15,-3-3 0 0,4 2 1 16,-5-3 2-16,-5-4-2 0,-2 1-1 16,0-3 4-16,-5 0 0 0,-7 0-3 15,0-1 0-15,-7-1 1 0,-2 0 1 16,3-3-2-16,-3 0 0 0,5-1 2 15,-1-2 1-15,7 0-2 0,4-1-2 16,3 0 2-16,3 0 2 0,0 0-3 0,0 0-5 16,0-3-12-16,13-3-13 0,1 0-8 15,5-6-33-15,0-5-78 0,1-6-111 16</inkml:trace>
  <inkml:trace contextRef="#ctx0" brushRef="#br1" timeOffset="151051.63">12535 11965 58 0,'2'-5'114'0,"-2"1"-8"16,0 1-53-16,0 3 5 0,0 0-10 16,0 0-22-16,-2 16-16 0,-4 11 13 15,-5 6 1-15,1 7-7 0,0 0-2 16,-1 1 3-16,3 0-1 0,-2-2-1 15,2-1-1-15,1-4-2 0,5-2-6 0,2-7-1 16,0-3-1-16,0-2-4 0,7-7-1 16,7-1 0-16,0-6 4 0,1-3-1 15,1-3-3-15,1 0-1 16,2 0-1-16,3-5-3 0,-1-3-13 0,-4-2-5 15,-5 3-1-15,0 2 5 0,-1 1 4 16,-7 3 7-16,2 1 3 0,-4 0 1 16,0 0 2-16,0 0-1 0,-2 5 3 15,0 3 1-15,-4 4-1 0,-4 2 0 16,2 0 1-16,2-2 0 0,-1 4 0 0,5-1-2 15,0 0 1-15,5-1 2 0,3-4-4 16,0-2-24-16,0-3 4 0,7 0-28 16,3-4-25-16,9-1 3 15,0 0 74-15,2 0-211 0</inkml:trace>
  <inkml:trace contextRef="#ctx0" brushRef="#br1" timeOffset="151335.65">12965 12459 13 0,'6'-12'71'0,"-2"-3"7"16,-2 2-13-16,-2 1-13 0,0 0-4 15,-2 1-10-15,-8 4 3 0,-4 0-16 0,-3 5-3 16,0 2-6-16,-1 0-2 0,3 0-2 15,-1 4-3-15,3 6 0 0,3 5-3 16,-2 2-6-16,5 3 6 0,3 0-1 16,4 0-3-16,0 0 1 0,11-3-1 15,1-4 0-15,0-1-1 0,3-3 0 16,-3-4-1-16,3-2 3 0,-5-3-1 15,3 0-4-15,-3-3 5 0,-2-9 1 16,3 0 2-16,-5-4 0 0,-2-1 0 16,-2 0-3-16,-2 0 2 0,0 2-4 15,0 0 1-15,0 2 0 0,0 0-2 0,-2 2-1 16,2 2-5-16,0 1-8 0,0 5-18 15,6 3-18-15,4 0-33 0,1 0-59 16,-1 3-112-16</inkml:trace>
  <inkml:trace contextRef="#ctx0" brushRef="#br1" timeOffset="151951.69">13153 12507 41 0,'19'-16'155'15,"1"-6"-92"-15,5-2-12 0,-2-5-1 16,0-3-11-16,1 1-4 0,-5-6-4 15,0 4-11-15,-5-1-10 0,-4 1 0 16,1-1 1-16,-5-1-8 0,-2 3 3 16,-4 1-5-16,0 7 2 0,0 6-1 0,0 7-2 15,0 5 2-15,-4 6-1 16,-4 0-1-16,-3 7-1 0,3 10 0 15,-4 4 2-15,-1 6-2 0,3 3 1 16,0 1 0-16,1 4 0 0,1 0 1 0,2 4-2 16,-2 2 0-16,-1 2-4 0,5-2-7 15,2-4-7-15,2-7-7 0,11-9 10 16,11-5 4-16,5-6 21 0,4-6-10 15,-4-3 2-15,-2-1 0 0,-2 0-1 16,-3-3 1-16,-1-8 0 0,-3-1 2 0,1-2 3 16,-9-1-1-16,0 2-2 0,-6 1 0 15,-2 0-2-15,0 4 1 16,-10 2 1-16,0 3-2 0,-5 1 1 15,5 2 1-15,-4 0 0 0,3 1 0 0,1 10-2 16,2 3 0-16,1 2 1 0,3 2-5 16,0-1 6-16,2-2-3 0,2-4-2 15,0-2 4-15,0-2-2 0,10-2 0 16,1-3 2-16,3-2 8 0,3 0-7 15,1-3 0-15,5-11 3 0,4-4-5 0,2-3 1 16,2-6-1-16,4-1 2 0,2-4 3 16,-4-2 7-16,-8-1-12 0,-8-3-1 15,-7 0 5-15,-2-6 3 16,1-1-5-16,-5-5 0 0,0-1-3 15,-4 4 0-15,0 6 0 0,0 13 1 0,-2 12 3 16,-9 16 9-16,-5 0 0 0,-3 17-7 16,-1 14 1-16,-5 11-2 0,2 14 0 15,0 6-2-15,7 6 2 0,8 4-4 16,3 5 1-16,5 4-7 0,11 6-22 15,20 2-52-15,12-1 47 0,15-7-303 0</inkml:trace>
  <inkml:trace contextRef="#ctx0" brushRef="#br1" timeOffset="175432.03">27799 11994 0 0,'0'0'4'0,"-2"-2"0"0,2 1-2 16,-2 0 3-16,-1-3 33 0,3 2-21 15,-2 0-2-15,0 0 0 0,2 0-1 16,0 2 0-16,-2-1 2 0,0 1 8 15,2 0-2-15,-2-4-4 0,2 4 0 0,-2-2-3 16,0 0-5-16,0 2-2 0,2 0 0 16,-2 0-2-16,0 0-3 0,0 0-1 15,0 0 2-15,2 0-4 0,0 0 5 16,0 0 5-16,0 0-1 0,0 0 4 15,0 0-1-15,0 0-2 0,0 0-4 16,0 0-5-16,0 0 1 0,0 0 5 16,2 0-1-16,4 0 0 0,-4 0-3 15,4 0 0-15,0 0-2 0,3 0 0 16,-3 2 0-16,2 2 1 0,0 0-1 0,3-1 3 15,-1 2 4-15,-4-4-5 0,3 3-1 16,-3-3-1-16,0 2 2 0,2 0-2 16,-6-2 0-16,4 1-1 0,-3-1 1 15,1 2 0-15,0 1-1 0,0 0-1 16,0 0 2-16,2 1 1 0,0-1-2 0,1 0-1 15,-1 3 1-15,-2-1 1 16,2 1-1-16,2 0 0 0,1-2 0 16,-1-1 1-16,2 0-1 0,-1 1-1 15,-5-1 2-15,2 1-1 0,-2-1 0 0,-2 1-1 16,0 0 1-16,2-2-1 0,-2 2 0 15,3-2 0-15,-1 2 1 0,2 1 1 16,-2-1-1-16,4 0-1 0,-2-3 1 16,5 0 2-16,-3 1-3 0,0 1 0 15,3-2 2-15,-1 2 0 0,0-1-1 0,-1-1-2 16,-3-1 3-16,2 0 0 0,-2 2-1 15,-2-1-1-15,3 1 1 16,-3-1 1-16,0 0-1 0,2-1-1 16,-4 1 1-16,2 3 1 0,0-3-1 0,-1 2-1 15,1-2 1-15,0 2 1 0,0 0-2 16,-2-1 1-16,6 1 0 0,-4-1 1 15,3 1-1-15,-1-2-1 0,2 2 2 16,-4-2 0-16,2 1-2 0,3-1 0 16,-5 1 2-16,2 1 0 0,0 0-1 0,0 0-1 15,1-1 1-15,-1 1 1 0,2-1-1 16,-4 1-1-16,0 0 1 0,3-1 1 15,-3 0-1-15,-2-1-1 16,4-1 1-16,-4 2 1 0,4 0-1 0,-2 2-1 16,0-3 2-16,1 0-1 0,-1 0 0 15,4-1-1-15,-2 3 2 0,0-3-1 16,1 2 0-16,-3-2-1 0,0 4 2 15,2-2-1-15,-2 0 0 0,2 4-1 16,-4-3 1-16,3 3 1 0,-3-2-1 16,0-3-1-16,2 2 2 0,2-1-1 0,0 1 0 15,3 2 0-15,-1-1 0 0,0-1 0 16,0 1 1-16,-1 0-2 0,-1 0 1 15,2 0 1-15,2 1-2 16,1 0 1-16,-1 1 0 0,0-1 1 0,-1-1-2 16,1 0 1-16,-4 2 0 0,5-2 1 15,-3 3-2-15,-2-2 1 0,4 1 1 16,-1-3-1-16,-1 2 0 0,2-1-1 15,1 1 2-15,-3 0-1 0,2-2 0 16,0 2-1-16,-1-2 2 0,1 3-1 0,-2-2 0 16,3-1-1-16,-1 0 2 0,2-1 1 15,-1 3-2-15,1-3 0 0,3 2 2 16,-3 0-1-16,3-1-1 0,1 3-1 15,1-3 3-15,-1 2-3 0,1-1 2 16,1 0-1-16,-1 1 1 0,-1-3 2 16,-3 3-3-16,-1-3 0 0,-2 2 1 15,-3-1 0-15,1-1-1 0,-4 0 0 16,4-1 0-16,-4 0 0 0,1-1 0 15,-3 1 0-15,0 0 1 0,2-1-1 0,0 0 0 16,2 0-1-16,5 1 3 0,1 0-2 16,2 0 0-16,3 1 6 0,4 0 3 15,-3 1-7-15,1-2 0 0,-3 1-3 16,3 2 4-16,0 1 0 0,-5 0-3 15,7 2 0-15,-7-2 1 0,1 0 0 16,-1-2-2-16,-4 1 1 0,1-1 1 16,-3 0 0-16,2-1-1 0,-1 0 0 15,5-1 1-15,-4 0 0 0,1 1-1 16,3-2 0-16,-3 0 1 0,3 1 1 0,1-1-4 15,-3 2 2-15,2 0 0 0,-1-1 2 16,3-1-2-16,-3 1-2 0,1 0 5 16,3 0-2-16,-1 2-1 0,1-1 0 15,-3-1 1-15,-1 1 0 0,1-1-2 16,1 2 1-16,-1-2 1 0,-1 1 0 0,1 1-2 15,0-2 1-15,-1 1 1 16,1-2 1-16,1 3-4 0,-3 0 1 16,1-1 4-16,-1 0-3 0,5 1 0 15,-1-1-2-15,1-1 4 0,1 2-2 0,1-2 0 16,-1 1 0-16,5-2 0 0,-4-1 0 15,-3 1 0-15,1-1 0 0,-3 0 1 16,-1 0-1-16,-1 1 0 0,1-1 0 16,-3 1 1-16,0-1-1 0,5 0 0 15,-5 0-1-15,7 0 3 0,-3 0-2 16,1 1-1-16,3 1 1 0,1 1 1 0,-1 0-1 15,3-1-1-15,-2 1 1 16,3 1 1-16,1-1-1 0,0 2 0 16,0 0-1-16,-3-2 2 0,-1-1-1 15,2 0 0-15,-5 0 1 0,3-1 0 0,-3 1 0 16,1-2-3-16,1 1 2 0,-1-1 3 15,-1 1 0-15,1-1-3 0,2 0 1 16,-3 0-1-16,-1 0 1 0,5 0 1 16,-3 0-2-16,1 0 1 0,1 0 0 15,2 0 0-15,-1 0 0 0,-1 2-1 0,4 0 1 16,-3 1 1-16,3 1 0 0,4-1-1 15,-4 0 0-15,-1 0-1 16,1 0 0-16,-4-1 1 0,3 1 0 16,-3 2-1-16,2-3 0 0,-1 1 1 0,-1 0-1 15,2-1 0-15,-1 2 1 0,-1-2 3 16,4 1-7-16,-7 0 4 0,3-1 2 15,-5-1 1-15,1 1-2 0,-7-1 2 16,0-1 3-16,-6 1-5 0,0-1-1 16,-2 1 3-16,0-1 5 0,0 0 3 0,0 0 2 15,0 0 0-15,0 0-10 0,0 0 0 16,0 0-1-16,0 0-3 0,-2 0 0 15,0 0 0-15,0 0-1 16,-2 0-1-16,0 3 1 0,0 2-10 0,2-1-20 16,-2 0-20-16,0-4-45 0,-3 0-126 15</inkml:trace>
  <inkml:trace contextRef="#ctx0" brushRef="#br1" timeOffset="176484.09">28026 12224 29 0,'0'0'71'0,"0"0"-9"0,0 0-11 15,2 0 0-15,2 0-4 0,-4 0-8 16,2-1-5-16,0 1-8 0,0 0-7 15,3 0-5-15,-3 0-1 0,0 3-2 16,2 10 3-16,-2 2-3 0,2 4 2 16,-2 7-7-16,2 5-1 0,0 7-2 15,-4 8 1-15,0 10-4 0,-2 7 17 0,-8 6-2 16,2 2-12-16,-3 1-2 0,3 1 1 15,0 1 0-15,0-5 0 16,3-3-2-16,1-8 0 0,4-8 2 16,0-9 0-16,0-8-2 0,0-9 0 0,0-8 3 15,0-4-5-15,0-7 2 0,0-3 0 16,0-2 2-16,0 0 3 0,0 0 2 15,0 0-8-15,0-1 3 0,0-1-1 16,0-2-1-16,0 1 0 0,0 2 1 16,0-3-1-16,0 0-1 0,0 0-1 0,0-3-4 15,4 0-11-15,5-1-5 0,-1-1-6 16,2 1-14-16,-1-2-28 15,3-6-59-15,-4-4-89 0</inkml:trace>
  <inkml:trace contextRef="#ctx0" brushRef="#br1" timeOffset="177063.12">27908 12440 0 0,'-4'-1'29'16,"2"1"-9"-16,-4-3 15 0,4 3-4 16,-4-1 0-16,3-2 4 0,-3 3-6 15,4-1-3-15,-2 0 2 0,0 0-2 16,2-1-2-16,-4-1 2 0,4-1-6 0,-3 0 6 15,1-1-7-15,4 1-1 0,0-4-1 16,0 0-2-16,2-4-4 0,13-3-5 16,1-2 1-16,7-5-1 0,8 2-2 15,0-4 0-15,6 2-2 0,-2 2 3 16,-4 4-2-16,-2 4 1 0,-6 1 0 15,0 3 4-15,-4 0-5 0,-5 6 0 16,-6 2 2-16,-6 0-2 0,-2 9 0 16,0 6 0-16,0 4 3 0,0 4-4 15,2 3 1-15,0 1-3 0,3 4 2 16,3-2 2-16,-2 3-4 0,4 3 0 0,1-1 1 15,5 1 0-15,3-5-4 0,2 2-12 16,1-1-6-16,5-2-19 0,-2 1-28 16,0-3-61-16,-2-3-104 0</inkml:trace>
  <inkml:trace contextRef="#ctx0" brushRef="#br1" timeOffset="178735.22">27193 13620 26 0,'2'-4'36'0,"0"1"15"15,0-1 3-15,0 0-4 0,0 0-13 16,-2 1-4-16,0 0 5 0,0-3-4 15,0 2-6-15,0-3-4 0,0 3 1 16,-4-2-4-16,2 3-6 0,-2-2 0 16,2 0-6-16,-2 2 2 0,0-1-6 15,-3-1 0-15,1 2-3 0,-2 1 2 16,0-2-2-16,-3 2-1 0,-1 2 1 15,-5-1-1-15,1 1-1 0,-5 0 1 16,-2 6 0-16,-1 6 0 0,1 4-1 16,0 4 0-16,-2 2 0 0,7 4 1 0,3 0-1 15,9-1 0-15,6 0 0 0,0-5 0 16,13 3-1-16,1-7 1 0,7-4 1 15,-3-4-1-15,5-5 0 0,4-3-1 16,-2-1 2-16,2-12-2 0,-1-5 2 16,-1 1-2-16,-2-5 3 0,-4 1-2 0,-5 0 0 15,-2 0 2-15,-1 1 1 0,-5 0-2 16,0 5-1-16,-2 2 2 15,-4 3 2-15,0 6-5 0,0-1 4 16,0 5 1-16,0 0 0 0,0 0-7 0,0 14 1 16,0 5 2-16,0 3 0 0,0 7 0 15,0 3-1-15,2 2 2 0,7 5-1 16,-3 2 0-16,-2-1 0 0,0 3 0 15,0-1 1-15,-2-1-2 0,-2-4 0 16,0-3 1-16,0-4 1 0,-8-2-1 0,-6 0-1 16,-5-2 2-16,2-4 0 0,-3-5 2 15,5-4-3-15,-1-8 2 16,3-1-1-16,1-2 2 0,0-2-1 15,-3 0 2-15,5-5-1 0,-3-1 0 0,3-4-2 16,0-1 1-16,1 1-1 0,5-2-1 16,4 0-1-16,0 0 0 0,4-1-1 15,13-1-5-15,4-3-13 0,10 0-13 16,2-4-33-16,6 0-21 0,2-3-77 15</inkml:trace>
  <inkml:trace contextRef="#ctx0" brushRef="#br1" timeOffset="179048.24">27625 13693 203 0,'0'-22'50'15,"0"4"12"-15,-4 2-14 0,-4 3-22 16,-5 2 3-16,-1 1-6 0,-1 5-4 16,1 2-6-16,-1 3-4 0,1 0-2 15,1 0-1-15,1 8-1 0,2 5-3 16,1 5 1-16,5 0-1 0,4 5-2 15,-2 3-1-15,2 2 2 0,0-1-1 0,4-2 0 16,7-5-1-16,3-4 1 0,1-3 1 16,-1-6-2-16,3-5 2 15,-3-2-2-15,-4 0 4 0,1-9-3 0,-3-6 1 16,4 1 2-16,-5-4 7 0,1 1 3 15,-2-1-4-15,-4 1-4 0,0 1-2 16,0-1 0-16,-2 4-3 0,0 0 1 16,0 4 0-16,2 4-8 0,0 2-5 15,5 3-11-15,3 0-10 0,2 1-12 16,1 7-30-16,-3 5-44 0,3-4-45 0</inkml:trace>
  <inkml:trace contextRef="#ctx0" brushRef="#br1" timeOffset="179544.26">27834 13791 73 0,'8'0'43'0,"0"0"2"0,3-4 18 16,5-4-15-16,1-2-2 0,3-1-4 16,5-3-12-16,4-1-7 0,2 1-2 15,-4-3-12-15,2 1-2 0,-6 1-2 0,-7-1-2 16,-3 1-1-16,-9 0 0 0,-4 1 3 15,0 0-5-15,-8 2 3 0,-9 4 0 16,-2 3 0-16,-5 4 1 0,-3 1 2 16,-2 0-4-16,2 7 2 0,6 4-1 15,5 1-5-15,5 4 4 0,-1 3-2 16,4 3 0-16,4 3 0 0,4 1 0 15,0-2 0-15,8-1 0 0,8-1-2 16,3-5 4-16,6 1-2 0,6-6 0 16,0-5 0-16,6-1 1 0,0-6 2 0,-2 0-5 15,-4-2 4-15,-2-9-1 0,-6 0 0 16,-4-1-1-16,-3 1 1 0,-6 1 1 15,-1 2 1-15,-1 2-4 0,-4 2 3 16,-2 1-1-16,2 3 0 0,-4 0-3 16,4 0 1-16,3 2 1 0,1 5 1 0,2 3-2 15,1 1 0-15,1 2 1 16,-2 1 0-16,7 1 0 0,-7 1 0 15,1 0 1-15,-5 0-2 0,-6-2 2 16,0 2-1-16,0-2 0 0,-4-4 2 0,-9 2 2 16,1-8 5-16,-5 4 7 0,-1-3-2 15,1 0-2-15,-4 0-5 0,5-1-4 16,1 1 0-16,1-3-3 0,4 4 0 15,-3-2-5-15,1 1-17 0,-5 2-25 16,1-3-66-16,-5 1-192 0</inkml:trace>
  <inkml:trace contextRef="#ctx0" brushRef="#br1" timeOffset="181368.37">27292 14378 37 0,'4'-9'40'16,"3"0"-11"-16,-3-1 17 0,0 3-6 0,2-2 0 15,-4 1 2-15,-2 2-9 0,2-1 2 16,-2 2-3-16,0 0-9 0,0 1-4 16,2 0 3-16,-2 0-2 0,0 1-5 15,0 2 0-15,0-1 0 0,0 2-4 16,0-1 0-16,0 1-4 0,0 0-1 0,0 1-5 15,-4 10 0-15,-2 1 3 0,0 4-2 16,2 0 1-16,-3 3-2 0,5 1 0 16,2-1 3-16,0 1-3 15,0-2-1-15,2 0 2 0,9-2-1 0,1-2 1 16,3-5-2-16,3-1 2 0,1-5 0 15,1-3 0-15,3 0 0 0,2-2-1 16,0-11 3-16,0-1-2 0,-3-4-1 16,1 0 2-16,-4-4 1 0,-3 1-4 15,-8-1 2-15,1 3 0 0,-3 3 0 0,-4 2 0 16,0 4-2-16,-2 2 2 0,0 3 2 15,0 4-4-15,0 1 2 0,0 0 0 16,-2 0-3-16,-2 7 0 0,2 4 0 16,0 2 1-16,2 0 1 15,0 2-2-15,0 0 0 0,0 1 2 0,0 1 0 16,4-3-2-16,6 3 1 0,3-4 0 15,-3-4 0-15,0-1 0 0,1-3-2 16,-1-4-1-16,0-1-8 0,5 0 0 16,-5 0-3-16,2-7 1 0,1-4 3 15,-1-1 3-15,3 0-3 0,-3 0 7 0,3-1 0 16,-5 1 1-16,2 0 0 0,1 0 2 15,-1 3 0-15,1 1 0 0,-5 2 0 16,-2 4 4-16,-2 0 2 16,0 2-2-16,0 0 3 0,-4 0 0 0,5 0 2 15,-3 4-4-15,-2 6 4 0,0-1 3 16,0 2-6-16,0 1 0 0,0-4-5 15,0 4 3-15,0-5 0 0,6 1-2 16,-2-3-4-16,6-1 4 0,3-2 0 16,1-2-1-16,5 0 0 0,1 0-3 0,5-1 4 15,-4-4-2-15,-2 1-2 0,-3-1 2 16,-8 2 1-16,-1 1-4 0,-3 1-2 15,-2 1 2-15,-2-1 0 0,0 1-1 16,0 0 0-16,0 0 1 0,0 7 4 16,-2 1-4-16,2 1-3 0,0-2-5 15,0 3 2-15,0-1-3 0,8-2 1 16,4-1-3-16,7-4 0 0,0 2 1 15,3-4 0-15,3 0 13 0,0 0-3 16,0 0-3-16,-3-9 3 0,1-1 1 0,-2 0 4 16,-5-3-2-16,-1 2 0 0,-5-3 2 15,-4 0 3-15,-4 0-3 0,-2 2 2 16,0 2 2-16,-2 2 4 0,-8 3-2 15,-2 2 0-15,-3 3-1 0,3 0-1 16,4 0-2-16,-3 7-3 0,1 4 0 16,4 5 1-16,-5 2-1 0,5 1-1 15,2 1 1-15,0 0-1 0,4-3 0 16,0 1-1-16,0-2 2 0,2-5 1 15,6-2-4-15,5-4 2 0,-1-5 3 0,2 0-3 16,5 0 3-16,4-11 1 0,6-4 0 16,2-7-1-16,0-3 1 0,2-2-2 15,0-4 3-15,-4-3 2 0,4 0 0 16,-6-2 0-16,0 1-3 0,-5-2-1 15,3-3-1-15,-6-1 0 0,-1 2-2 0,-5 4 1 16,-5 8-2-16,-2 8 1 16,-6 7 2-16,2 7 0 0,-2 3 0 15,0 2-1-15,0 0 1 0,-4 3-4 16,-4 11 2-16,-4 4-1 0,-3 5 2 15,3 3-1-15,-1 3 0 0,-5 2 0 0,3 0 0 16,-1 0 2-16,1 0-4 0,3-1 2 16,4-4 2-16,3 0-2 0,1-6-2 15,4-1 2-15,0-4 2 0,0-2 0 16,0-2-4-16,0-2 2 0,6 1 2 15,3-2-2-15,3-1 1 0,3 1 0 0,5-3 1 16,3 1-3-16,4-3 2 16,6-1 0-16,-4 0 1 0,4-2 0 15,-2 0-2-15,0 0 4 0,-2 0-1 16,-6-3 1-16,-1-2-1 0,-5-2 1 0,-1-3-3 15,-5 1 4-15,-3-3-3 0,0-1 4 16,-4-2-2-16,1 0 0 0,-5 0-2 16,0-2 0-16,0 1-2 0,0-1 1 15,-5 5-1-15,-3 1 1 0,0 6 1 16,-2 2-1-16,1 3 0 0,-1 0-2 0,0 0 2 15,1 7-2-15,-1 4 0 0,2 4-1 16,0 1 3-16,-1 1-1 16,3 2-1-16,4-1 0 0,-2 3 1 15,2-1 0-15,2-3 1 0,0-1-3 0,4-1 1 16,6-4-2-16,5 0 0 0,3-4 1 15,9 0 2-15,2-1 1 0,-2-1-2 16,4-1-1-16,-8-2-3 0,0 2 1 16,-1-2 0-16,-5 0-5 0,-5 3 4 15,-8-3-3-15,0 0 1 0,-4-2-3 0,0 0 13 16,0 0-1-16,0 0-3 0,0-4 1 15,0-5 1-15,0-1 0 0,7-4 1 16,7-1 0-16,3 1 1 16,1-1-2-16,5 0 4 0,0 0 2 0,2 3-3 15,-1 1-2-15,-3 3-1 0,0 0-1 16,-5 3 1-16,-1 2-1 0,-3 0-1 15,-4 3 0-15,-1 0 0 0,-1 0-4 16,0 7-8-16,0 3-3 0,2-2-14 16,5 2-5-16,-1 2-5 0,1-1-2 0,3 4-62 15,-10 0 19-15,-1-1-110 0</inkml:trace>
  <inkml:trace contextRef="#ctx0" brushRef="#br1" timeOffset="183128.47">27389 15289 56 0,'-4'1'92'0,"-2"-1"-27"0,6 0 1 0,-2 0-15 15,2 0-12-15,0 0-6 0,0-6-14 16,2 0-8-16,8-5 4 0,5-2 1 16,-1-4-6-16,7-2 4 0,4-7 4 15,0 0-5-15,4-3-3 0,-3-4 3 16,5-1 5-16,-4-6-7 0,-2-5 7 0,-4-5-6 15,-1-5-6-15,-3 0-3 0,-3 0-2 16,-1 3-2-16,-3 3 2 16,-6 7-1-16,0 9 0 0,-4 9 1 15,0 10 1-15,0 7-1 0,0 7 0 16,-2 0 0-16,-8 10-2 0,-2 12 0 0,-5 8 1 15,3 9 0-15,-3 5 1 0,5 8-1 16,-5 2-1-16,3 7 2 0,3 3 0 16,1-4-1-16,8-2 0 0,2-11 0 15,0-9 0-15,10-9 0 0,9-5 0 16,-1-8 0-16,7-7 0 0,0-7 0 0,0-2 0 15,2-2 3-15,0-13-1 0,-3-4-1 16,3-5 0-16,0-5-2 16,-2 0 4-16,0-5 0 0,-5-1 5 15,-1-5 0-15,-2-2-5 0,-5-2 0 0,2-2 0 16,1 2-2-16,-1 2 0 0,5 4-2 15,-2 5 1-15,-5 9 1 0,0 8 0 16,-5 6-3-16,1 7 2 0,-4 3 0 16,0 0 0-16,-2 8-2 0,0 14 2 15,-2 4 2-15,0 9-1 0,0 6-2 0,0 4 1 16,-12 6 1-16,-3 5 0 0,1-3-1 15,-5 1 0-15,1-6 1 0,1-7 0 16,1-4-2-16,7-7 1 16,1-6-1-16,2-6-1 0,4-6-5 0,0-3 1 15,2-3-1-15,0-5-6 0,0-1-4 16,8 0 2-16,2 0 0 0,5-8 3 15,-3 3 1-15,1-3 4 0,-1 3 2 16,0-1 2-16,3 1 0 0,1 1 1 16,1-1 0-16,0 0 1 0,1 1 1 0,-1-1-2 15,1 1 4-15,-1-1-2 0,-1 2 0 16,1-2 2-16,-3 2 0 0,-3-1 4 15,1-1 0-15,-6 1-3 0,0 2 2 16,-3-2 1-16,-1 1-1 0,0 1-2 16,-2 2-1-16,2 0-1 0,-2 0-1 15,0 0 0-15,0 7 1 0,-2 3 0 16,-5 4-1-16,1-1 0 0,-2 3 1 15,4-2-2-15,-2 0 0 0,2-1 0 16,1-4 2-16,1 0-2 0,0-4 0 0,2 0-1 16,0-4 1-16,0-1-3 0,0 0-2 15,2 0 2-15,5-4 1 0,1-3 0 16,0-2-6-16,0 1 1 0,3-3 2 15,-1-2 3-15,-2-1-3 0,1 0 4 16,1 0 2-16,-2 0-1 0,0 0-1 16,7-1 1-16,-5 3-2 0,1 3 1 15,-1 4-1-15,-4 2-1 0,4 3 4 16,1 0-2-16,3 0 4 0,3 0-5 15,-1 2 6-15,5 1-2 0,2 1 0 16,0-1 3-16,1-2 1 0,3-1-1 0,-4 0-1 16,0 0 2-16,-5 0-1 0,-1-1 0 15,-7-5-4-15,-4 0 0 0,-4 1 2 16,-2-1 1-16,0 1-1 0,-2 0-3 15,-8 4 4-15,-4 0 0 0,-3 1-3 16,-2 0 1-16,3 7-1 0,-1 2 2 16,3 6-2-16,1 0 0 0,3 1 1 15,2 1 1-15,4-2-3 0,4-1 1 16,0 0 0-16,0-4 0 0,6-1 0 15,2-5-1-15,0-3 2 0,7-1 1 0,-1 0-1 16,3 0-3-16,2-8 3 0,-1-4 0 16,3-1-1-16,6 0-1 0,-3 3 3 15,1 0-2-15,4 2-1 0,-6 0 1 16,-4 3 1-16,-7 2-1 0,-6 2-2 15,0 0 3-15,-6 1-1 0,0 0 0 0,0 0 0 16,0 1 4-16,0 7 4 16,0 0-7-16,-6 1-1 0,2 1 2 15,4 0-2-15,-2 4 0 0,2-1 3 16,0 0 1-16,0-2 0 0,-4 0-5 0,-2-2 7 15,-3 1 2-15,1 0 5 0,-2 0-7 16,-1-1 1-16,1-2 1 0,0 0-3 16,-1-4-1-16,7 0-4 0,4-2 1 15,0-1 1-15,0 0-4 0,0 0-4 16,2 0-4-16,11-8-5 0,1-3-15 0,1-3-16 15,3-2-13-15,-1 0-30 0,-1-5-40 16,-1 1-38-16</inkml:trace>
  <inkml:trace contextRef="#ctx0" brushRef="#br1" timeOffset="183624.5">29196 14788 172 0,'2'0'54'16,"-2"0"21"-16,0 1-22 0,0 10-11 15,0 4 2-15,-2 2-11 0,-8 7-6 0,-5 1 1 16,-1 6-10-16,-5 3-3 0,-2 1 0 15,1-2-1-15,-1 0 0 0,4-4-2 16,3-5-9-16,7-5-2 16,1 0 0-16,6-5 0 0,0-1-1 0,2-2-2 15,0-2 1-15,8-3-9 0,9-2 3 16,-3-2-7-16,5 0-10 0,2-1 2 15,1 1 16-15,1 3 2 0,0-1-12 16,-3 0 9-16,1-1-7 0,0-2 0 16,-3-1 10-16,1 0 4 0,-7-3-5 15,1-3 5-15,-5-4 0 0,2-1 2 0,-3 1 0 16,-3-2 0-16,0 2 2 0,-4 1 2 15,0-1-2-15,0 0 4 0,-6 3 1 16,-1 3 0-16,-3 2-1 16,2 2 2-16,-3 0 0 0,3 7-5 0,-2 4 0 15,2 4-2-15,1 0-3 0,5 1 2 16,2 0-2-16,0-1 0 0,0-2 0 15,2-1 0-15,13-2 0 0,-1 0 0 16,1-4 7-16,3-3-3 0,-5-3-4 16,-3 0 3-16,1 0 4 0,-5-5 5 0,4-3-8 15,-2-3-4-15,1 1 3 0,-3-1-1 16,-2-1-2-16,0 3 0 0,0 1-3 15,2 2-3-15,1 1-12 0,-1 3-7 16,0 1-7-16,2 1-14 0,-2 0-19 16,-3 1-27-16,-1 7-8 0,-2-2-3 15,0 3-7-15</inkml:trace>
  <inkml:trace contextRef="#ctx0" brushRef="#br1" timeOffset="184204.53">29417 15252 23 0,'0'5'64'0,"0"-2"-48"16,0-1 32-16,0-2 9 0,0 0 2 0,8 0 1 16,7-1-23-16,6-9-9 0,3-3 7 15,5-1-15-15,0-5-11 0,2 0 12 16,0-5-1-16,0 0-4 0,0 0-3 15,0-4-7-15,0 1 1 0,0-6-4 16,-2-3-2-16,-4-4 0 0,-2-2 0 16,-3 3-2-16,-3 6-4 0,-5 12 2 15,-5 8 2-15,-5 10 1 0,-2 3 1 16,0 0-1-16,0 3-2 0,-7 8 1 15,-1 9 1-15,-2 2 2 0,0 4-1 0,-1 7 0 16,3 0-1-16,4 3 1 0,4-2-1 16,0-2 0-16,2 0-1 0,8-4 3 15,5 1-2-15,-1-5-2 0,9-4 1 16,0-4 2-16,-1-7 0 0,3-4-1 15,4-5 0-15,-2 0 2 0,2-2-1 0,-6-8 3 16,-5-1-3-16,-3-2-1 16,-7 1 3-16,-2 0-1 0,-2 1-1 15,-4 1 4-15,0 0-4 0,-6 3 2 16,-10 4 1-16,-3 3 1 0,-4 0 1 0,3 3-5 15,-1 10 4-15,0 3-2 0,3 5 0 16,1 1-2-16,5 2 0 0,3-2-1 16,5-5 0-16,4 0 0 0,0-4 0 15,0-3 0-15,9-4 0 0,7-6-1 16,9 0 2-16,2-9-1 0,8-7 0 15,4-6 0-15,7-3 0 0,-3-6 0 16,3 0-1-16,-7-5-1 0,-4-4 3 16,-2-5-1-16,-4-8 1 0,4-4-2 15,-4-6 0-15,2-3-3 0,-2 1-7 16,-4 0 0-16,0 11 2 0,-11 10 7 0,-12 17 5 15,-2 16 15-15,-14 11-3 0,-11 4-11 16,-4 17-4-16,-8 12 0 0,-7 6 4 16,3 10 0-16,0 6-2 0,12 6-1 15,8 3-1-15,11 1 0 0,6-2-18 16,4-5-2-16,14-3-6 0,17-6-12 0,8-5-8 15,7-9-124-15</inkml:trace>
  <inkml:trace contextRef="#ctx0" brushRef="#br1" timeOffset="185337.6">27594 14861 218 0,'0'-2'83'0,"0"2"-9"0,0-2-16 15,0 1-15-15,0 1-11 0,0-2-7 0,6 1-16 16,9 0 0-16,3-3-1 0,3 2-2 15,6-2-1-15,0 1-4 0,4 1-1 16,2 0-1-16,2 1-2 16,4-1-19-16,3 2-23 0,1-3-34 15,2-3-80-15</inkml:trace>
  <inkml:trace contextRef="#ctx0" brushRef="#br1" timeOffset="186605.67">28260 15886 36 0,'-11'4'20'0,"3"0"89"0,-9-3-43 16,7 0-14-16,-4 1 1 0,-3-1-9 15,5 2-2-15,3-3-2 0,1 0-9 16,6 0-4-16,2 0-3 0,0 0-3 16,0 0-2-16,0 0-2 0,8 0-9 0,11-1 6 15,4-4-4-15,4 0-2 0,2 3-2 16,2 1-6-16,2 1 3 0,2 0-1 15,0 0-2-15,-4 0 1 0,-2 0-2 16,-4 2-5-16,-5 2-5 0,-3 2-5 16,-7-1-8-16,1 2-10 0,-5-2-5 15,0 0-11-15,-4 2-20 0,0-5-45 16,0 0-53-16</inkml:trace>
  <inkml:trace contextRef="#ctx0" brushRef="#br1" timeOffset="186809.68">28175 16084 77 0,'0'0'182'0,"0"3"-139"0,8-2 3 15,11 0-4-15,3 0-8 0,9-1-5 16,3 0-16-16,5 0 1 0,4-5-8 15,1-1-3-15,-3 2-2 0,0 3-1 16,1 0-10-16,-5 1-23 0,-2 0-25 0,-6 0-55 16,-6 0-96-16</inkml:trace>
  <inkml:trace contextRef="#ctx0" brushRef="#br1" timeOffset="188113.75">27125 16542 47 0,'0'-5'12'0,"0"-1"-4"16,0-1 130-16,0-1-101 0,4 1 12 0,-4 1-1 15,4-2-12-15,-2 3 0 0,0 1-3 16,0 2-9-16,-2 2-2 0,0 0-8 16,0 6-6-16,0 13 12 0,0 7-1 15,0 5-2-15,0 6-8 0,-8 2-2 16,0 1-1-16,-1 1 0 0,5-1-5 0,-4-3 0 15,2-5 0-15,2-6 11 0,0-6-13 16,-3-8-2-16,5-7 3 16,2-2 2-16,0-3-2 0,0 0 5 15,0-8-1-15,0-15-3 0,9-9-1 0,-1-6-1 16,4-4 2-16,5-4-12 0,5-5 19 15,-1-5-6-15,8-4-1 0,-2-4 0 16,8-1-1-16,6 2-2 0,-3 3 2 16,5 10 1-16,-4 8-1 0,-4 11-1 15,-3 10 0-15,-1 6 1 0,-7 11 0 0,-3 4-1 16,0 1 2-16,-9 17 0 0,0 6-1 15,-5 4-1-15,-3 5 1 16,-4 2 2-16,0 4-2 0,-2 2 0 16,-9-1 0-16,-1 1 2 0,-7-3-2 0,-3-3-2 15,-1-2 2-15,-6-2 0 0,2-1-1 16,-4-6-1-16,6-4 2 0,5-5-1 15,5-7-1-15,5-3-2 0,6-3 0 16,4 0-2-16,0-2 1 0,0 0-4 16,0 0 2-16,0 0-1 0,4 0 0 0,2 0 5 15,0 0 0-15,-2 0 2 16,5 7-1-16,-1 4 1 0,0 1 1 15,0 1 0-15,7-1 0 0,-1 1-1 16,5 0 1-16,2-1 1 0,1 0-1 0,3-1-1 16,0-6-1-16,2-1-1 0,0-1 8 15,2-3-14-15,0 0 4 0,4 0 2 16,-4-4 1-16,-3-7-12 0,3-1 24 15,-2-5-8-15,2-1-2 0,0-4 1 16,-2-2 1-16,0 1 2 0,-8 0 0 0,-7 2-4 16,-6 1 4-16,-6 2-3 0,0-1 1 15,-6 5 0-15,-11 4 1 16,-3 2 1-16,-3 6-3 0,-4 2 0 15,0 2 1-15,-2 11 0 0,7 6-1 0,1 4-3 16,6 2 3-16,7 7-1 0,4 2-1 16,4 2 0-16,0 0 1 0,8-4 1 15,11-3-2-15,6-4 10 0,8-6-13 16,4-4 4-16,8-7-1 0,-1-8 0 15,1-2 1-15,-3-15 1 0,-7-5-1 16,-2-3 0-16,-6 0 0 0,-9-1 3 0,-3 1-14 16,-7 2 22-16,-2 2-2 0,-2 3 0 15,1 2 0-15,-5 4-5 16,0 6 3-16,0 2-4 0,0 4-1 15,0 0-3-15,2 0 0 0,4 0-1 0,-2 11 2 16,4 5-1-16,1 0 1 0,-3 6 0 16,4 1-2-16,-2 3 1 0,3-1 1 15,-1 4 0-15,-4-1 9 0,-2-1-13 16,0-2 3-16,-4-4 1 0,0-4-1 15,-8-2 1-15,-4-1 2 0,-5-4-1 0,3-1 0 16,-5-2-2-16,3-2 5 0,-3-3 1 16,3-1 0-16,3-1-1 0,-1 0 1 15,3 0-2-15,5 0-3 16,4 0 0-16,2 0 1 0,0-3-9 0,6-4-20 15,9 0-15-15,5-1-25 0,-1-2-109 16</inkml:trace>
  <inkml:trace contextRef="#ctx0" brushRef="#br1" timeOffset="188749.79">28336 16894 260 0,'2'-3'54'0,"4"1"6"0,-4-1-26 16,5-2-21-16,3 1 10 0,4-1-3 15,3-1-11-15,2-2 5 0,5-1 3 16,3-1 1-16,0-1-8 0,6-4 9 16,-2-3-1-16,-2-3-17 0,-2-2 17 15,-4 0-9-15,-5-1 2 0,-3-1-8 0,-5-2 0 16,-4 0-1-16,-6 2 1 0,0 4 1 15,-2 6-4-15,-12 3 4 0,-1 7 0 16,-3 1-3-16,-1 4 0 0,-2 6-1 16,5 11 0-16,1 6 0 0,1 6-1 15,4 5 1-15,-3 4 0 0,5 6 0 16,4-1-1-16,4 2 0 0,0-2 10 0,8-4-15 15,15-3 0-15,6-7 3 16,8-5 4-16,4-8-1 0,3-8-2 16,-1-5 2-16,3-3 4 0,1-9-4 0,-3-10 0 15,-5-4 0-15,-6-4 1 0,-4-6 1 16,-6-5 0-16,-5-8 1 0,1-4 6 15,-5-4-18-15,1-1 21 0,-5-2-12 16,3-3 3-16,-3 1-2 0,0 1-1 16,3 6-1-16,-5 10 1 0,-2 16 0 15,-2 14-1-15,-2 12 1 0,-2 5-2 16,0 17 1-16,-2 9 0 0,-6 7 1 15,0 6 1-15,-3 5-1 0,1 4 0 16,-2 3-1-16,-5 3 2 0,1 0-2 0,-5-2-3 16,4-5 2-16,3-9 12 0,6-11-18 15,-1-10 4-15,9-10 2 0,-4-3 3 16,4-6-1-16,0-3 1 0,0 0 3 15,0-2 4-15,2-10-7 0,9-2 2 16,-3-1-2-16,8 2 2 0,1 1 0 16,2 2-5-16,-3 4 1 0,3 2 2 0,-1 4-1 15,1 0-2-15,2 5-4 16,-3 9-10-16,1 1-8 0,6 1-16 16,-1 1 2-16,5 2-2 0,4 1-50 15,5 1-31-15,3-3 11 0,4 0-59 0</inkml:trace>
  <inkml:trace contextRef="#ctx0" brushRef="#br1" timeOffset="189425.83">30017 17019 70 0,'-7'-5'141'0,"3"3"-97"0,2 1 15 15,0 0-18-15,2 1-15 0,-2 0 1 16,2 0-14-16,-4 6-5 0,0 13 8 15,-2 6 3-15,-3 7-3 0,1 5-4 16,0 5 2-16,0 3-1 0,-3 2-3 0,-1 3 1 16,-1 0-3-16,-3 0 3 0,1-2-6 15,-1-3 1-15,3-5-5 0,-1-8-1 16,4-7 5-16,-1-9-5 0,3-5 1 15,2-8 2-15,2-3 1 16,-2 0 2-16,1-10-2 0,1-6 1 0,2-6 1 16,0-5-3-16,0-10-1 0,0-1-3 15,2-7 4-15,-2-4-1 0,2-1 0 16,0-8-2-16,0-4 2 0,14-6-1 15,9-3-3-15,10-2 2 0,2-7 1 16,3 1-2-16,1 4 0 0,-4 10-3 0,0 17-11 16,2 16 20-16,-4 14-5 0,0 9-1 15,1 7-1-15,-10 2 1 0,1 0-1 16,-8 9 3-16,-7 1-2 0,-6 1 3 15,0 2-3-15,-4 2 0 0,-2 0 4 16,-12 5-2-16,-3 0 0 0,-3 2 2 16,-3 1 3-16,4 2-7 0,-6 1 2 15,7-1 9-15,3-2-13 0,-1-2 1 16,8-4-1-16,1-4 2 0,3-1-6 15,4-2-10-15,0-1-11 0,4-4-13 0,9 1-6 16,1-5-35-16,3-1-52 0,3 0-80 16</inkml:trace>
  <inkml:trace contextRef="#ctx0" brushRef="#br1" timeOffset="190489.89">30372 16838 92 0,'0'-5'40'16,"0"3"28"-16,0 0-21 0,0-1-13 16,0 2 10-16,0 0-4 0,-4-2-8 15,2 1-3-15,-4-1-2 0,2 1-1 16,4 1-5-16,0-1-2 0,0 2 4 0,0 0-4 15,0 0-3-15,-2 0-1 16,2 0-3-16,0 0 0 0,-2 0-7 16,-3 0 1-16,-1 11-3 0,0 5 3 15,-2 5-1-15,-1 2 2 0,-3 3-3 0,4-1 2 16,-3 0-2-16,5 1 1 0,4-3 0 15,2-3-3-15,0-4-3 0,8-3 1 16,5-6-1-16,3-3 2 0,7-3-1 16,0-1 1-16,6-5 1 0,2-7-1 15,-2-4-3-15,-7 0-1 0,-1-3 5 0,-2-1-4 16,-5 1 0-16,-3 0 0 0,-3 1 1 15,0 3 0-15,-8-1-2 16,0 3 0-16,0 1 4 0,0 2-2 16,0 8-6-16,0 2 1 0,0 0-3 15,0 2-6-15,2 8 11 0,-2 1 0 0,4 0-2 16,0 0 0-16,3 0 0 0,1-1 3 15,-2-2-3-15,4-4 1 0,1 0 2 16,3-4-5-16,5 0 8 0,-1 0 1 16,3-4-2-16,2-9 2 0,0-3-1 15,1-8 2-15,3-8-1 0,4-4 0 0,0-6 5 16,0-2-12-16,0-3 23 0,-2 0-8 15,0-1-5-15,-4-3-2 16,-2 0-2-16,-3-1 0 0,-5 1 1 16,-3 3-2-16,-1 6 1 0,-9 8 1 0,-2 12-1 15,0 10 2-15,0 9 2 0,-11 3 0 16,-3 13-1-16,-5 13-3 0,-1 9 5 15,-3 9 0-15,4 6-4 0,1 5 2 16,5 5-3-16,9-1 0 0,0-1 1 16,4-5-1-16,4-2 0 0,6-10-1 0,7-5 2 15,8-10 8-15,0-8-19 0,4-7 7 16,-3-9-3-16,-1-2 6 0,-2 0-5 15,-2-1 2-15,-5-6 3 16,-1 4 0-16,-5 0-1 0,-2 3 1 0,-2 0 0 16,-3 0-1-16,-3 0-1 0,0 8 2 15,0 6 0-15,0-1 1 0,-9 4-2 16,3 1 1-16,0-1 1 0,-2 2-1 15,-3-3-1-15,1 0-1 0,-5-1 0 16,-1-6 2-16,1 1-2 0,-1-2-1 0,3-4 2 16,1-1 1-16,4-3-1 0,0 0 1 15,5 0 1-15,1 0 0 0,2 0-1 16,0 0-2-16,2-3 0 0,13-1 0 15,4-4-2-15,1 3 4 0,7-4-3 16,0-1-8-16,6 0 0 0,2-1 1 16,4-1-1-16,5-1 9 0,-1-1-1 15,1-2 2-15,-5-2 2 0,0-3-1 16,-2-3 1-16,-3-2 3 0,-8-2 1 15,-5 0-3-15,-6-1-13 0,-11 2 29 0,-4 4-13 16,0 3 5-16,-15 5-1 0,-5 3 5 16,-7 5 0-16,-2 7-6 0,-2 0 0 15,6 4 3-15,-2 10 2 0,2 4-1 16,7 6-3-16,1 2-2 0,9 5 3 15,6 2-6-15,2 1-5 0,10 0 8 16,11-2-9-16,14 1 0 0,12 0 1 16,22-5 2-16,11-1-2 0,15-4-6 15,7-2-6-15,5-1 1 0,5-1-8 16,4-2-13-16,1 1-4 0,-3 1-9 15,-4-5-44-15,-15-2-215 0</inkml:trace>
  <inkml:trace contextRef="#ctx0" brushRef="#br0" timeOffset="-182264.59">22449 4193 6 0,'0'0'2'0,"2"0"67"16,-2 0 20-16,0 0-57 0,0-1-3 15,0-3 4-15,0 2 0 0,0-1-12 0,0 1-5 16,0 0-6-16,0 0-1 0,0-1 5 15,0 1-9-15,0 1 2 0,-2 0-7 16,2 1 3-16,-2 0-1 0,0 0-3 16,0 0 2-16,0 0 0 0,2 0-1 15,-2 0 0-15,0 0 0 0,-3 0 1 0,3 0 1 16,0 0-4-16,0 0 2 0,0 0 2 15,2 0-1-15,0 0-1 16,-2 0 0-16,2 0 3 0,-4 0-4 16,2 0 3-16,2 0 1 0,-4 0 1 15,2 0 2-15,0 0-4 0,2 0 2 0,-2 0 0 16,-3 0-3-16,3 0 1 0,2 0 2 15,0 0-1-15,0 0 1 0,0 0-1 16,0 0 5-16,-2 0-1 0,0 0 2 16,-2-1-3-16,2 1 0 0,2 0-2 15,-2 0 4-15,-2 0-5 0,2 0-2 0,0 0 2 16,0 0-1-16,2 0-2 0,0 0 1 15,0 0 1-15,-2 0 1 16,2 0 0-16,0 0-5 0,0 0 4 16,0 0-1-16,0 0-1 0,0 0 1 0,4 0 2 15,4 0-2-15,2 0-1 0,1 0 1 16,-1 0 1-16,2 0-1 0,-1 0-1 15,1 0 0-15,0 0 1 0,-1 0-1 16,3 0 0-16,-1 0 0 0,1 0 2 16,-1 1 0-16,1-1 0 0,-2 1 0 0,3-1 2 15,1 0-4-15,-1 0 2 0,1 1 0 16,3-1 1-16,-4 0-2 0,1 1-1 15,5 0 0-15,-3 0 0 16,3 2 2-16,0-2-4 0,-3 3 2 0,-3-3 2 16,1 1-2-16,1 0 0 0,-3-2 0 15,3 2 2-15,1-2-1 0,-1 0 1 16,2 0-1-16,-3 0 3 0,3 0-2 15,-3 0 1-15,1 0 0 0,1 0-2 16,-3 0 1-16,1 0-2 0,-1 0 0 0,-3 0 2 16,1 0-2-16,-1 0 0 0,-2 0 1 15,3 0 2-15,-1 0-2 0,1 0-2 16,-1 0 2-16,-2 0 1 0,-1 0-2 15,3 0-1-15,0 0 1 0,-1 0 1 16,1 2-1-16,1 0-2 0,-1 2 3 16,0-1 0-16,1 0-1 0,1 0-2 15,1-1 3-15,-3 0 0 0,3 2-1 16,-3-3-1-16,2 0 1 0,1 0 1 15,-3-1-1-15,-1 1 1 0,-3-1-1 0,4 0-1 16,-3 0 2-16,-1 0-1 0,-4 0-1 16,2 0 4-16,-2 0-5 0,0-1 1 15,1 1 2-15,1 0-1 0,0 0 0 16,2-1-1-16,3 1 1 0,-1 0 1 15,2 0-2-15,5 0 2 0,-1 0-1 16,5 0-1-16,-2 0 1 0,6 0 1 16,-5 0-2-16,1 0 1 0,2 2 0 15,-5 0 1-15,1 1-1 0,-3-1 0 16,-3-1-1-16,-3 0 0 0,-4-1 1 15,-2 0 2-15,-4 0-3 0,5 0 1 0,-5 0 1 16,2 0-2-16,0 0 1 0,0 0 1 16,2 0-2-16,2 0 2 0,0 0-2 15,0 0 1-15,7 0 0 0,-3 0 3 16,1 0-5-16,-3 0 1 0,0 0 2 15,2 0 1-15,-1-1-4 0,1 1 1 16,5 0 2-16,1 0 1 0,3 0-1 16,1 0-2-16,-1 0 2 0,-3 0 1 15,3 0-3-15,0 0 0 0,-1 0 1 16,-1 0 2-16,1 0-3 0,-1 3 0 0,-1-3 2 15,1 3 0-15,0-2-2 0,-1 2 0 16,-1 0 2-16,-1 0 0 0,-2 2-2 16,3-3 0-16,-1 0 2 0,1-1 0 15,1-1-1-15,-3 0-1 0,1 2 2 16,-1-2 0-16,-3 0-1 0,-2 0 0 0,1 0 0 15,-1 0 0-15,-2 0 0 16,4 0 0-16,-3 0 1 0,-1 0 0 16,-2 0-2-16,0 0 0 0,2 0 2 15,-4 0 0-15,2 0-2 0,5-1 1 0,-3 0 1 16,6-1 1-16,3 1-2 0,3 1 0 15,3-2 1-15,2 2 0 0,2 0-2 16,-3 0 1-16,1 0 2 0,0 0-2 16,0 0 0-16,-1 0-1 0,-1 0 3 15,0 0-2-15,-3 0-1 0,-1 0 1 0,-3 1 1 16,-1 0 0-16,-5 1-2 0,2 0 0 15,1-1 3-15,-1-1-1 16,0 2-2-16,1 1 1 0,-3-1 1 16,0 0 0-16,0-2-3 0,1 1 2 0,3-1 1 15,3 1 0-15,1-1-2 0,3 1 1 16,1 1 2-16,-1-1-2 0,0 1 0 15,-3-1 0-15,-1-1 0 0,-1 0 1 16,3 0-1-16,-1 1 0 0,-1-1 1 16,-1 0 0-16,0 2-3 0,-3 1 2 0,3-3 1 15,-3 1 0-15,1 0-2 0,0-1 0 16,-3 1 3-16,-1 1-1 0,-2-2-2 15,-2 0 2-15,-2 0 2 16,5 0 3-16,-5 0-2 0,6 0-2 16,-2 0 0-16,2 0 1 0,1 0 1 0,-3 0 1 15,4 0-2-15,-2-3-2 0,3 2 1 16,-3 0 1-16,7 1 1 0,5 0-5 15,3 0 7-15,2 0 1 0,-5 0-7 16,-1 0 3-16,-2 0-2 0,-3 0-1 16,-2 0 2-16,-1 0-2 0,-1 0 0 0,-6 0 0 15,2 0 3-15,-3 0 1 0,-3 0-5 16,0-1 2-16,0 1 2 0,0-1-1 15,0 1-2-15,2 0 0 16,0-1 1-16,2 1-1 0,-4 0-1 0,6-1 0 16,-2 0 2-16,2 0 0 0,5 0-2 15,-7-1 1-15,4 0 1 0,-4 0 0 16,0 1-2-16,0-2 2 0,3 1 0 15,-5-1 0-15,4-1-1 0,-4 3 0 16,0-1 3-16,0 1-3 0,-2 0-2 0,0-1 4 16,0 2-1-16,0-1 3 0,0 1-3 15,0 0 0-15,0 0-1 0,-6 0 0 16,2 0 0-16,0 0-2 0,-3 0 3 15,3 0-1-15,-2 0-1 0,2 0 0 16,2 3 0-16,0 0-1 0,0 1-6 16,2 1-4-16,-2-2-6 0,0 1-6 15,2 1-11-15,0-2-15 0,0 2-16 16,0-3-54-16,0-2-78 0</inkml:trace>
  <inkml:trace contextRef="#ctx0" brushRef="#br0" timeOffset="-181544.55">25291 4079 7 0,'2'0'6'0,"-2"0"1"0,0 0-4 16,0 0 1-16,0 0-2 0,0 0 3 15,2 0 3-15,-2 0 56 0,0 0-33 16,0 0 2-16,0 0 5 0,0 0 5 15,0 0 1-15,0-1-11 0,-2 0 0 16,-2 0-5-16,0 1-9 0,0 0 0 16,-2 0 2-16,2 0-3 0,-3 0 0 15,5 0-2-15,-4 0-1 0,6 0-7 0,-2 0-2 16,2 0-2-16,0 2 0 0,2 3 2 15,8 0-3-15,5 0 6 0,1 1-5 16,5 2 0-16,6 1-2 0,4 1 2 16,0 1-1-16,0 0-5 0,-2-1 3 15,-2 0 2-15,0 2-1 0,0-1 1 0,-5 1 0 16,-1-2-1-16,-5-1 2 15,1 1-3-15,2 0 0 0,-5 0 5 16,-4-1-3-16,-1-2-3 0,-7-1 1 16,0-1 1-16,-2 1-1 0,0 0 0 0,0 3 0 15,-8 0 2-15,-3-1-2 0,-1 2 1 16,-3 1-1-16,-3 1 2 0,-3 0-1 15,-2 1-2-15,-4 0 2 0,3 1 0 16,1 0-1-16,4 0-1 0,1 0-1 16,-3 1 2-16,-2-1 0 0,3 1-2 0,-1 0 0 15,0 0-2-15,5 3-7 0,-1-3-8 16,1 3-3-16,3-2-6 15,3 0-16-15,0-1-44 0,1-6-174 16</inkml:trace>
  <inkml:trace contextRef="#ctx0" brushRef="#br0" timeOffset="-58904.54">15129 9507 118 0,'0'-2'40'0,"-2"0"-9"0,2 2 4 16,0-1-3-16,-4 1-16 0,4-3-4 16,-2 2-1-16,2 1 1 0,0-1-1 15,0 1-2-15,0 0-3 0,0 0 4 0,0 0-6 16,0 0 3-16,0 0-3 0,0 0-2 15,0 0 6-15,0 0-2 0,-2 0 5 16,2 0-2-16,0 0 4 0,0 0-1 16,0 0-2-16,0 0 3 0,0 0-5 15,0 0 2-15,0 0-2 0,0 0 11 16,0 0 0-16,0 0-6 0,0 0 5 15,0 0-4-15,0 0-4 0,0-1-3 16,0-1-2-16,0 2 0 0,0 0-1 16,0 0-2-16,0 0-3 0,0 0 3 0,0 0-2 15,0 0 0-15,0 0 1 0,0 0 1 16,0-2-1-16,0 2 0 0,0 0 3 15,0 0-2-15,0 0 3 0,0 0-3 16,0-2 1-16,2-3-1 0,0-2-3 16,6-2 0-16,3 0 1 0,-1 0 2 15,4-2-1-15,1-2 0 0,1 1-1 16,1-5-9-16,2 3 18 0,-1-4-6 15,3 0 0-15,0 1 1 0,-5 2-1 16,3 1-5-16,-7 0 4 0,1 3 2 16,-5-1-3-16,0 3-1 0,0 3 2 0,-4-1 0 15,3 3-1-15,-3-1-2 0,0 2 3 16,0-2-2-16,2 1 1 0,0 3-1 15,-1-1 0-15,-1 1-1 0,2 0 2 16,0 0-2-16,0-1 2 0,3 1-2 16,-1 1 2-16,-4-1-1 0,2 1-1 15,0 0 3-15,3 0-1 0,-1 0 1 16,2 0 2-16,-1 0 1 0,-1 0-5 15,-2 2 3-15,0 1 1 0,-4 1-1 16,0 1-1-16,7 5-2 0,-7-1 4 0,6 6 0 16,-2-1-2-16,-2 0-1 0,2 2 1 15,3-1-3-15,-3 0 2 0,0 0-2 16,0-4 3-16,-4 0-2 0,5-3 0 15,-7-2 1-15,2 1 0 0,2-1 1 16,-4-1-3-16,0 0 1 0,0-3 1 0,2 1-1 16,-2-2 10-16,0 2-30 15,4 1 31-15,0 2-22 0,0 1-5 16,2 0-9-16,3 2-18 0,3-3-15 15,1-1-12-15,-5-3-100 0</inkml:trace>
  <inkml:trace contextRef="#ctx0" brushRef="#br0" timeOffset="-56880.42">25008 12627 38 0,'0'0'104'0,"0"0"-62"16,-2 0 3-16,0 0 0 0,2-2-8 15,0-1-12-15,-2-1-3 0,-2 3 1 16,4-2-2-16,-2 1-5 0,-3-3-7 15,3 3 5-15,2 1-3 0,0-1-1 16,-2 2-4-16,0-2-6 0,0 0 5 16,-4 0 2-16,4-1-1 0,-2 2 3 15,2-1-5-15,2 1-1 0,-4 1-1 0,2 0 1 16,2 0-1-16,-3-1 1 0,-1-1 0 15,2 2 0-15,-2 0 1 0,0-2 2 16,-2 2-2-16,0-1-1 0,1 1 2 16,3 0-1-16,2 0-4 0,-2-1 3 15,2 1 1-15,0 0 0 0,0 0 0 16,0 0-2-16,-2 0 2 0,2 0-1 15,0 0 0-15,0 0 0 0,0 0 5 16,0 0-1-16,0 0 0 0,0-1-3 16,0 0 2-16,0 1-1 0,0 0 0 0,0 0-1 15,0 0-2-15,0 0 1 0,0 0-1 16,0 0-1-16,0 0 0 0,0 0-2 15,0 0-2-15,4 0-1 0,5 3 0 16,7 7 6-16,3 4-1 0,-1 5 0 16,7 0 1-16,0 8-3 0,4-1 4 15,2 1 0-15,-2-2 0 0,0 0 0 16,-2-2-4-16,-5 0 2 0,-1-3-1 15,-2-3 0-15,-1 0 1 0,-7-4-2 16,-1-3 2-16,-4-2-2 0,-2-3 2 0,-2-3-2 16,-2 0 1-16,0-1 0 0,0 0 0 15,0 0 4-15,-12 3 1 0,-5-3-2 16,-7 3-2-16,-1 1 1 0,-2 2-4 15,-2 4 2-15,0 2 2 0,-6 4-2 16,6-2-1-16,-2 1 0 0,6 0 3 0,0 1-2 16,5 0-1-16,3 1-9 15,1-1-5-15,7 1-7 0,7 1-14 16,2 0-16-16,0 0-18 0,0-7-64 15,7-2-59-15</inkml:trace>
  <inkml:trace contextRef="#ctx0" brushRef="#br0" timeOffset="-56103.38">25033 13438 4 0,'0'0'-2'16,"0"0"155"-16,-2 0-77 0,0 0-40 15,-5 0 11-15,5 0-10 0,-2-2-10 0,0 0 1 16,0 1-5-16,2 1-6 0,0 0-3 15,0 0-5-15,-2 0 3 0,4 0-3 16,-4 0-3-16,4 0-1 0,0 0 1 16,0 0 1-16,0 0-1 0,0 0-4 15,0 0 2-15,0 0-2 0,2 0 2 16,8 4 6-16,6 0-2 0,11-1-1 15,6-1-6-15,5 0 2 0,7-1-1 16,3 0 0-16,5 0-2 0,-3 1 0 16,0 0 1-16,-5 0 4 0,-1-2 1 0,-7 2 2 15,-6-1 1-15,-4 0-4 0,-9-1 0 16,-5 0-1-16,-11 0-2 0,2 0-1 15,-4 0 3-15,0 1 0 0,0-1 0 16,0 0 0-16,0 0-4 0,-4 0-2 16,-3 4-10-16,-1-1-5 0,2 3-5 15,0 1-7-15,-2 1-15 0,1 0-5 16,-3-1-15-16,8 0-32 0,-8-6-64 15</inkml:trace>
  <inkml:trace contextRef="#ctx0" brushRef="#br0" timeOffset="-55835.36">25444 13413 13 0,'-6'7'234'16,"4"0"-175"-16,-8 4-4 0,1 5-3 15,1 2-3-15,0 5-11 0,0 7-6 16,-5 3-12-16,3 5 9 0,-5 1-1 0,3 3-15 16,2 0 0-16,-5 2-4 0,7-2 0 15,-3-3 2-15,5-6-8 0,2-7 0 16,2-4-2-16,0-7-3 0,2-5-6 15,0-3-18-15,0-1-9 0,2-4-13 16,4-1-9-16,3-1-28 0,-5 0-72 16</inkml:trace>
  <inkml:trace contextRef="#ctx0" brushRef="#br0" timeOffset="-42565.6">13906 9180 53 0,'0'-3'24'0,"0"-3"118"16,0-1-85-16,0 2-10 0,0-3-7 0,0 2-1 15,-3 0-8-15,3 2-9 0,-2 0-4 16,0-2 1-16,2 2 1 0,-2 1-2 16,2 0 0-16,0 1 1 0,0 0-4 15,0 1 1-15,0-1-5 0,0 2 1 16,-2 0-5-16,2 0 1 0,0 0-1 0,0 0-3 15,0 0 1-15,0 0 1 0,0 0-4 16,0-1 1-16,0 1-2 0,-2 0 2 16,2 0-2-16,0 0-1 15,0 0-1-15,0 0 0 0,0 6-4 0,-2 12 4 16,0 5 2-16,2 6 0 0,0 6 0 15,0 7-1-15,-2 0-1 0,2 6 3 16,0 2-1-16,0 1-2 0,6-3 12 16,0-9-14-16,3-2 1 0,-1-6-1 15,0-5 2-15,5-2 1 0,-1-4 0 0,4-4-1 16,-1-4 0-16,1-4 3 0,1-8-1 15,0 0-1-15,5-3 1 0,-3-12 2 16,4-2 0-16,1-5-3 0,-1-1-2 16,2-2 6-16,-6 0 3 0,-1-1-3 15,-1-4 2-15,-3-4-1 0,3-5-3 16,-5-2-1-16,-2-6 1 0,-1 0-15 15,-5-2 20-15,-2 0-2 0,-2 1-3 16,0 5-2-16,0 2 0 0,0 11-4 16,0 8 2-16,0 10-3 0,0 6-4 0,2 5-15 15,2 1-18-15,0 0-14 0,7 9-11 16,-3 4-52-16,-2 0-207 0</inkml:trace>
  <inkml:trace contextRef="#ctx0" brushRef="#br0" timeOffset="-33088.06">1889 4227 92 0,'-4'-5'67'0,"0"2"-15"0,0 0-4 0,0 0-12 16,2 0-12-16,0 0 4 0,-2 1-14 15,1 0 2-15,1 0-2 0,0-1 3 16,-2 1-9-16,2-1 6 0,-2 0 2 16,2 0 0-16,-4 0-5 0,4 2 3 15,-5-2-1-15,3 1-2 0,0-2-3 16,-2 2 1-16,0 1-3 0,0-1 0 15,1 2-1-15,-1 0-6 0,2 0 5 16,-2 0-2-16,0 0-1 0,0 0-1 16,-1 0 1-16,1 0 2 0,-2 0-3 0,0 0 0 15,-1 5 3-15,5 1-3 0,-4 2-1 16,2 5-3-16,-3 3 6 0,1 6-4 15,4 0 0-15,0-1 2 0,4-3 0 16,0-1-4-16,6-1 1 0,4-2 3 16,7-2-4-16,2-2-1 0,-1-5 0 0,1-4 3 15,1 0 2-15,-1-1 1 16,0-1-1-16,-1-9 2 0,1-3 0 15,-5-2 2-15,3-1-2 0,-9 0 4 16,0 0 2-16,-1 2 3 0,-5 0-3 0,2 1 3 16,-4-1-4-16,0 0-1 0,0 1 0 15,0-1-4-15,0 1 0 0,-2 1-1 16,0 2-1-16,-2 3-2 0,1 3-2 15,1 2-13-15,2 2-5 0,0 0-19 16,0 0-21-16,0 12-20 0,2 3-23 0,1-2-91 16</inkml:trace>
  <inkml:trace contextRef="#ctx0" brushRef="#br0" timeOffset="-32756.04">2189 4256 64 0,'0'0'-29'0,"2"0"249"16,-2 0-189-16,0 0-22 0,0 0 2 15,0 8-11-15,0 6 9 16,0 5-3-16,0 1-4 0,2 4-4 15,2 1 4-15,3-1 0 0,1-3-2 0,0-3 0 16,4-4 3-16,-3-4 9 0,1-3-2 16,2-3-5-16,-3-4 0 0,-1 0 1 15,4-4 13-15,-1-8 4 0,-1 0-1 16,0-4-2-16,1 1-4 0,-5-2-1 15,0 0-4-15,0 2 2 0,-1 0-11 0,-1 1-1 16,0 0-1-16,2 1 0 0,-4 0-8 16,4 3-13-16,0-1-24 0,3 5-41 15,-3-1-99-15</inkml:trace>
  <inkml:trace contextRef="#ctx0" brushRef="#br0" timeOffset="-31622.98">2082 3004 9 0,'0'3'5'0,"0"-1"0"0,0-2-1 16,0 2 87-16,0-2-43 0,-2 0-15 16,2 0 9-16,0 0-14 0,0 0 0 15,0 0-1-15,0 0-5 0,0 0-4 16,0 0-1-16,0 0-3 0,0 0-2 15,0-1 0-15,0 0-5 0,-3 1 0 0,3 0-3 16,0 0-3-16,0 0 1 0,0 0 0 16,0 0-1-16,0 0 1 0,0 0-2 15,0 0 3-15,-2 0 0 16,2 0 2-16,0 0 1 0,0 0-1 0,-2 0-2 15,-2 0-3-15,4 0 7 0,0 0-1 16,-2-1-4-16,2 1 2 0,0 0 0 16,0 0-1-16,0 0 0 0,0-1-2 15,0 1 3-15,0 0-5 0,2 0-3 16,9 0 4-16,5-1 5 0,5-1 0 0,1-2-3 15,3 3-3-15,-2-1 6 0,0 2-3 16,-1 0-1-16,-3-2 2 0,0 2 0 16,-5 0-3-16,1 0-1 0,-7 0 2 15,-2 0-1-15,0 0-7 16,1 0-10-16,-5 0-5 0,-2 0-8 0,0 0-18 15,0 1-14-15,0 2-29 0,-2-3-41 16</inkml:trace>
  <inkml:trace contextRef="#ctx0" brushRef="#br0" timeOffset="-31357.96">2046 3065 7 0,'-14'5'26'0,"4"-1"139"0,1-1-104 16,5 0-15-16,2 0-7 0,2 1-20 16,0 3-8-16,0 1-3 0,2 3 1 15,11 0-1-15,-1 2-3 0,5 0-1 16,-1 0 2-16,-1 1 3 0,-1-1-3 15,3 1-1-15,-7 1 1 0,4-3-5 16,-7 0-2-16,-5-4 2 0,-2 2 0 16,0-4 2-16,0 1 1 0,-2-1 0 15,-9-2-2-15,-1 2 3 0,-5-3-3 0,3 0 2 16,-5 1-4-16,1 1 2 0,3-3-4 15,-1 1 2-15,5 0 2 0,1-2-8 16,4 0-9-16,2-1-7 0,4 1-15 16,0-1-19-16,0 0-69 0,2 0-28 15</inkml:trace>
  <inkml:trace contextRef="#ctx0" brushRef="#br0" timeOffset="-31055.95">2354 3219 0 0,'3'6'10'0,"-3"4"-11"0,0 2 0 16,0-4 76-16,0 3-61 0,0-1-12 15,0 0-1-15,2 0 32 0,2-3 0 16,4-3-15-16,-4-2 11 0,6-2 8 0,1 0 1 16,1 0 6-16,3-7-11 0,-1-4-2 15,1-1-11-15,-3-1-2 0,5-4-4 16,-5 1-2-16,2-2-4 0,-3 3-5 15,1 1 3-15,-2 2-4 0,-3 2-2 16,-3 2-2-16,4 1-10 0,-2-2-30 0,5 0-48 16,-1-3-104-16</inkml:trace>
  <inkml:trace contextRef="#ctx0" brushRef="#br0" timeOffset="-20682.35">14956 13063 64 0,'0'-4'168'15,"0"2"-126"-15,-5 0 1 0,3-1-5 16,-2-2-4-16,2 2-10 0,-2 1-1 0,2-2-2 15,2 2 1-15,-6-2-1 0,6 3-1 16,-6-3-1-16,4 2-7 16,-7 1 2-16,5-1 1 0,-4 2-1 15,0-1-5-15,-1 0-2 0,1 0-1 0,0 1-1 16,0 0-3-16,-3 0 4 0,1 0-1 15,-3 0-4-15,1 4-1 0,-2 4-1 16,-3 2 2-16,3 2-1 0,3 3-1 16,-3 1 2-16,1 4 0 0,1 3-3 15,0 3 3-15,1 3-1 0,3-3-1 0,4-4 2 16,4-3-4-16,6-1 0 0,2 0-4 15,7-2 3-15,3-4 2 0,5-7-1 16,2-3 0-16,4-2 3 16,-2 0-1-16,4-5 1 0,-4-8 1 0,2-4 0 15,-5-1 1-15,1-2 1 0,-4 1 2 16,-1-4 2-16,-7 0 2 0,-5-3-2 15,0-1-4-15,-8-2 2 0,0 3 0 16,0-2-2-16,-8 1-2 0,-6 4-1 16,-5-2-1-16,-2 5-3 0,-3 2-11 15,-3 6-10-15,-4 6-16 0,4 6-27 16,0 0-25-16,4 0-164 0</inkml:trace>
  <inkml:trace contextRef="#ctx0" brushRef="#br0" timeOffset="-19745.3">14708 9753 232 0,'0'0'197'0,"0"0"-167"16,0 0-7-16,0 0 6 0,0 0-18 15,0 0-7-15,2 0-4 0,-2 0-3 16,4 0 0-16,0 0 1 0,0 2-3 16,4 4-7-16,1 0 1 0,-1 1-3 15,2-3-2-15,1 3-2 0,1-3-13 0,7 1-25 16,-3-5-84-16</inkml:trace>
  <inkml:trace contextRef="#ctx0" brushRef="#br0" timeOffset="-19561.29">15175 9843 1 0,'4'0'308'0,"2"-3"-258"0,-2-2-5 0,2 1-3 15,-1 1-26-15,1-1-11 0,4 2-4 16,0 1-2-16,3 1-8 0,-3 0-17 15,7 0-27-15,-1 0-38 0,3 0-30 16,1 0-13-16</inkml:trace>
  <inkml:trace contextRef="#ctx0" brushRef="#br0" timeOffset="-19445.28">15559 9861 4 0,'19'2'75'0,"-1"-2"-66"16,-3 0-13-16,-5 0-4 0,1 0-13 15,-7 0-12-15,4 0 26 0</inkml:trace>
  <inkml:trace contextRef="#ctx0" brushRef="#br0" timeOffset="-19126.26">16277 9881 3 0,'4'0'6'0,"-4"0"75"15,0 0 84-15,2 0-139 0,2 0 3 16,0 0 1-16,0-3-22 0,0 1-1 15,2 0-7-15,-1 2 0 0,3 0 0 0,0 0 0 16,2 0-2-16,1 0-5 0,1 0 0 16,-4 2-16-16,-1 1-18 0,-1 0 6 15,-2 0 0-15,2 1-25 0,-4-3 38 16,0 0-65-16</inkml:trace>
  <inkml:trace contextRef="#ctx0" brushRef="#br0" timeOffset="-18260.21">16026 9169 4 0,'-2'-2'56'0,"-2"-3"79"0,-2 0-107 15,2-1 26-15,0 1-18 0,0 1-1 16,-1-2-4-16,3 2-8 0,-2 1-1 15,2-1-2-15,0 2 4 0,0 0-4 16,-2 1-1-16,4 0-3 0,0-1 0 0,0 1 0 16,0 1-3-16,0-1-8 0,12 1-5 15,7 0 1-15,6 0 1 16,4 0-2-16,-2 0 0 0,4 1 1 0,-3 4-1 15,-1 3 0-15,-2-1 0 0,-2 2-1 16,-4-4-3-16,-3 3-13 0,-6-2-5 16,-1-1-5-16,-7 0-6 0,-2 0-9 15,0-2-13-15,-2 0-6 0,-13-1-28 16,1-1-20-16,-5 0 40 0</inkml:trace>
  <inkml:trace contextRef="#ctx0" brushRef="#br0" timeOffset="-18033.2">16049 9198 50 0,'-18'4'56'0,"1"0"0"0,5 2-9 15,5-1-3-15,1 3-15 16,6 0-12-16,0 2-4 0,0 2 2 0,0 0-3 15,8 0-1-15,3 1 2 0,-5 0-4 16,4 0 3-16,-6 0-2 0,1-1 6 16,-3 2-2-16,0-1 2 0,-2 0 12 15,0-3-3-15,-4 0-14 0,-7-1 15 16,-5 1-17-16,-1 1-2 0,-8 1 4 15,-2-2 2-15,5-2 1 0,-3 0-9 0,4-1-4 16,7-1 3-16,3-1-4 0,5-4-2 16,6 2-3-16,0 0-15 0,11-1-11 15,9-1-8-15,7-1-22 16,6 0-77-16,0-10-153 0</inkml:trace>
  <inkml:trace contextRef="#ctx0" brushRef="#br0" timeOffset="-17778.19">16427 9392 25 0,'2'10'33'16,"-2"-1"85"-16,0 8-96 0,0 6-15 16,0 0 29-16,0 1-21 0,0-1-11 15,0-3-4-15,5-3 4 0,3-3-1 16,-2-3-1-16,0-5 13 0,-2-1-1 0,1-5 1 15,3 0 19-15,-2-1 0 0,4-10-13 16,3-3-3-16,-1-3-4 16,-4 0-3-16,3-3-1 0,-3-1-8 15,0-2 3-15,1-1-5 0,-3 0 0 0,0 5-4 16,0-2-7-16,2 2-24 0,1 2-8 15,3-7-65-15,3 1-129 0</inkml:trace>
  <inkml:trace contextRef="#ctx0" brushRef="#br0" timeOffset="28294.45">28024 3072 90 0,'-2'-2'55'16,"-2"0"-29"-16,4-1 8 0,0 1-8 16,-2-1-3-16,2 1-7 0,-2 2-7 15,0-1 5-15,2 1 5 0,-3-1-3 16,3-1 0-16,0 1 1 0,0 0-1 15,0-1 3-15,0 2-2 0,0-1 3 0,-2-1-6 16,2 2 1-16,0-2-4 0,0 2 4 16,0 0-1-16,0 0-2 15,0 0-4-15,0 0 2 0,0 0-1 16,0 0-3-16,0 0-1 0,0 0 1 0,0 0 3 15,2 1 1-15,3 5-3 0,-3 0 4 16,-2 3-5-16,2 3 0 0,0 0-3 16,0 4 3-16,-2 2-2 0,0 4-3 15,0 3 1-15,0 3-2 0,0 3 4 16,0 0-4-16,0 5 1 0,-4 0 3 0,2 2-1 15,-5 0-4-15,5 0 3 0,-2 1 3 16,0 0-2-16,0-1 0 0,0 0-3 16,-2-1 5-16,2-1-1 15,-1 0 0-15,3-1-3 0,0-2 3 0,2 0-2 16,0-2-2-16,0-1 0 0,0 0 3 15,0 1-2-15,0-3-1 0,0 1-1 16,0-5 4-16,0 0-3 0,0 1 0 16,0 1 1-16,0 0-1 0,0-4 1 15,0 0-1-15,-4-2 1 0,0 2 2 0,-2 3-3 16,-2-2-1-16,-1 0 2 0,1-4 4 15,2-3-4-15,2-1-2 0,0 0 2 16,-1-1 0-16,3-1-2 0,0-3 2 16,0 0-1-16,0 5 0 15,0 3-1-15,0-1 1 0,2 0 2 0,-4-6 4 16,4-3-6-16,-2 1 0 0,0 0 0 15,0 2 1-15,-2-2-1 0,4 0-1 16,-5 0 2-16,5 1 1 0,-2 0-2 16,0 7-1-16,2 2 1 0,-4-2 1 15,4 3 0-15,-4-7-2 0,4 0 2 0,0-3 0 16,0 2-1-16,0 0-1 0,0 1 2 15,0-1 0-15,0-2-2 0,4-2 1 16,-2-2 1-16,-2 2 1 0,0-3-1 16,0 2-2-16,0 0 2 0,0-2 1 15,0 4-2-15,0 0 0 0,0 1 0 16,0 1 2-16,0-3 0 0,0-3-3 15,0 0 3-15,0 0-1 0,0 0-1 16,0 2-1-16,0-2 2 0,0-1-1 16,-2-1 0-16,-2 2 1 0,4 0-1 0,0-1-1 15,0 1 1-15,0-4 1 0,0 3-2 16,-2-3 2-16,0 0-2 0,2 2 1 15,0-3 0-15,0 2 2 0,-2-1-2 16,0 5 0-16,0-3 1 0,0-1 0 16,2 1 0-16,-5-3-3 0,5 5 3 15,0 1 0-15,-2 4-1 0,-2 3-1 16,-2 1 1-16,0-1 3 0,2-3-3 15,0-3-2-15,4-2 3 0,0 0 0 16,0 0-2-16,0-1 0 0,0-2 1 0,0 1 1 16,0-2-3-16,0-1-2 0,0 0-2 15,2 0 0-15,4 0-11 0,2 0-3 16,-2-5-6-16,5 1-8 0,-3-1-16 15,2-1-35-15,-4 1-48 0,-1-3-97 16</inkml:trace>
  <inkml:trace contextRef="#ctx0" brushRef="#br0" timeOffset="29113.5">27807 5104 1 0,'0'0'223'0,"0"0"-166"0,0 0-17 16,2-5 3-16,2 1-4 0,2-2-8 16,3-2-12-16,-3 2-5 0,4-2-1 15,-2-1 0-15,3-1-4 0,3 0 2 16,-1 1-4-16,1-1-1 0,5-3 2 15,3 2-2-15,-1-5 0 0,4 2-4 0,0-2 2 16,2 0 2-16,1 1-3 0,-1-1 0 16,0 0-1-16,-2 1 4 15,2-1-5-15,-2-1 4 0,2 0 4 16,2-1 2-16,-1 1-6 0,3 2 0 0,3-4 1 15,-3 3-1-15,0-5-3 0,2 2 5 16,-6 0 0-16,1-1 1 0,3 2-5 16,-4-2-1-16,2 1-2 0,-6 1 3 15,2 2-3-15,-2 0 0 0,-3 0 3 16,3 1-3-16,-6 0 0 0,-1 3 0 0,-4 1 0 15,5 1 1-15,-3 0-2 0,3 0 1 16,0 0 2-16,1-1-2 0,1 1 0 16,-1 1 0-16,1 1 2 15,4 0 0-15,-3-1-2 0,5 0 0 0,2-1 0 16,-6-1 0-16,-1 2 0 0,3-1 1 15,2 1 1-15,0 1 0 0,-3-2-1 16,-3 3 0-16,-2-1 1 0,-1 1 2 16,-1 0-5-16,-3 0 4 0,2 1 0 15,-1 0-2-15,-1-1-1 0,1 0 1 0,1 0 1 16,1-1-1-16,-3 2-2 0,3 1 1 15,-3 0 1-15,7 3-1 0,3-3 0 16,1 2 2-16,0-1-2 0,-1 0 2 16,-3 1-1-16,0-1 2 0,-1 2 1 15,-1-1-2-15,-1 0 1 0,3 3 1 16,0-5-2-16,-3 0 0 0,-1 0 1 15,-3 2-3-15,-4 0 1 0,-4 0 2 16,-2 2-1-16,1-2 2 0,-1 3-2 16,-2-1 2-16,0 1-1 0,0 0 2 0,0-1-1 15,0-2-3-15,-7 2-2 0,1 1-2 16,-2 0 2-16,2 0 0 0,-3 0-2 15,5 0-4-15,-4 1 0 0,4 3-8 16,-2 1-6-16,2-2-3 0,-1 3-12 16,-1-1-8-16,2 0-27 0,0-2-32 15,0-3-85-15,0 0-25 0</inkml:trace>
  <inkml:trace contextRef="#ctx0" brushRef="#br0" timeOffset="30090.55">29564 4161 0 0,'0'0'205'0,"0"0"-150"0,0 0-12 16,0-3-4-16,-2-1-9 0,-4-2 1 15,2 1-8-15,-1-2-7 0,-3-1-5 16,0-1 4-16,-2-3-10 0,-3 1-2 0,1-2 1 16,-5-2 0-16,1 0-1 0,-1-2-2 15,-1-2 2-15,-3 3 1 0,-2-4-6 16,-2 1 2-16,1 0 2 0,1-2-2 15,0 4 1-15,0 0-1 0,5 2 3 16,-1 1-2-16,-2-1 0 0,5 1 0 0,-5 1 2 16,3 0 0-16,-1 2 2 15,2 0-1-15,5 1 0 0,0-1 3 16,1-1-3-16,-1 0-1 0,0-1 0 15,-3 0-1-15,1-1-2 0,1 2 0 0,1-1 0 16,-1 0 2-16,3 0-2 0,0-1-1 16,-3 1 4-16,3 0-3 0,0-2 0 15,-3 1-1-15,1-1 1 0,1-2 1 16,1 1-1-16,-4-1 0 0,3 2 0 15,-1 0 0-15,2 1 1 0,-1 2-2 0,3-1 1 16,-2 1 2-16,1 0-2 0,1 1-1 16,0 0 2-16,2 2-3 15,2 2 3-15,-3-1-1 0,1 1 1 16,2-1 2-16,0 1-1 0,0 0-1 0,0 2 5 15,-1-1-5-15,-3 1-1 0,4-3 0 16,-2 1 2-16,0-1-1 0,-5-2-1 16,3 0-1-16,0 0 2 0,-1 1-1 15,1 0-1-15,0 0 1 0,0 2 0 16,-3-1 2-16,3-1-2 0,0 3 0 0,0-1 1 15,-1 0 0-15,1 2 0 0,2 1 1 16,2 0 0-16,0 3 5 0,-1-2-6 16,1 1 2-16,-2 0-1 15,0-2-2-15,0 2 0 0,-3 1 1 16,3-1-1-16,-2 0-1 0,0 1 1 0,1-3 0 15,-1 2 0-15,0-1 2 0,2 2-3 16,2-1 1-16,-5 0 2 0,5-2 1 16,0 2-3-16,-4-2 0 0,2-2 1 15,-5 2-1-15,1-2 0 0,-5 0-1 16,3 0 2-16,0 2-1 0,1-2 0 0,1 1 0 15,-2 1 0-15,-1-2 2 0,-1 2-2 16,3-2 0-16,1 3 4 0,2-1-2 16,4 3 0-16,-1-3-1 15,-1 2 1-15,4 0 0 0,-2-1 0 0,0-1-2 16,0 1 1-16,0 2 1 0,-3-3-2 15,7 4-1-15,-4-1 1 0,0 1 2 16,0-2-2-16,-4 0 0 0,0 1 2 16,-3 0-2-16,-3-1-1 0,1 0 1 15,3 0 1-15,2-2 0 0,-1 1-1 0,3 2 1 16,0-3 0-16,4 4-1 0,2-3 0 15,0 1 1-15,0 2 3 0,0 0-3 16,0 0 0-16,0-1 0 0,0 1 0 16,0 0 1-16,0 0-4 0,-2 0 0 15,2 0 1-15,0 0 2 0,0 0-10 16,0 0-9-16,0 1-3 0,0 9-10 15,0-1-16-15,2 1-24 0,0-1-34 16,2-1-179-16</inkml:trace>
  <inkml:trace contextRef="#ctx0" brushRef="#br0" timeOffset="32038.66">25816 4313 86 0,'-2'0'95'15,"2"0"-71"-15,0 0 18 0,-2 0-7 16,2 0 3-16,-2 0-10 16,2 0-13-16,0 0-4 0,0 0-1 0,0-2-7 15,2-1 3-15,4-1 4 0,3 2 1 16,-3-2 1-16,0 1-1 0,0 1-1 15,-2-1 2-15,-2 2-5 0,3 0 3 16,-3-1-4-16,6 1-1 0,0 0-2 16,5-1-2-16,1 1 3 0,3 0-6 0,3 1 4 15,-1-1-2-15,2 1 1 0,1 0 2 16,1 0-3-16,2-1 0 0,0 1 1 15,-1 0 0-15,5-1 2 0,2 1 11 16,2 0-3-16,-4 0-4 0,0 0-2 16,-2 0-2-16,0 0 4 0,-2 0 0 15,0 0-4-15,-5 1-3 0,5 0 2 16,-4 2 0-16,2 1-2 0,-5-1 0 15,1-2 1-15,1 1 2 0,-3-2-3 16,2 3 0-16,-1-1 1 0,1-1 0 0,-1 1-1 16,5 0-1-16,-2-2 2 0,4 1-2 15,-3 0 3-15,1 0-2 0,2 3 0 16,-2-1-2-16,-1-1 4 0,-1 1-4 15,0-1 3-15,1 1-1 0,-3-2-1 16,0 1 0-16,-1-2 1 0,-1 0 2 16,-1 0-3-16,-1 0 0 0,1 0 2 15,-3 0 0-15,1 0-1 0,-1 0-1 16,-1 0 2-16,5 0 0 0,-3 0-2 15,-2 0 0-15,3 0 2 0,-3 2 0 0,1-2-2 16,-1 4 1-16,-2-3 1 0,1 1-1 16,1 0 0-16,-4-1-1 0,3 2 2 15,-3 0-3-15,9-1 4 0,-1 0-3 16,3 1 0-16,-1-1 1 0,3 1 0 15,-2-2 2-15,-3-1-4 0,3 1 3 0,-5 0-2 16,1-1 1-16,-5 0 1 16,-2 0 0-16,-2 0-2 0,-1 0 1 15,-1 0 1-15,0 0 0 0,0 0-2 16,2 0 0-16,-2 0 2 0,0 0 0 0,1 0-2 15,-1 0 1-15,0 0 1 0,2 0-1 16,2 0-1-16,-1 0 0 0,1 0 2 16,0 0 0-16,2 0-2 0,-3 0 0 15,1 0 2-15,0 0 0 0,0 0-3 16,1 0 2-16,-1 0 1 0,0 0-1 15,-2 0-1-15,1 0 1 0,-1 0 0 0,-2 0 1 16,0 0-2-16,0 0 1 16,-2 0 1-16,5 0 0 0,-3 0-2 15,0 0 1-15,4 0 1 0,2 0-1 16,5 0-1-16,8 0 1 0,-5 0 1 0,7 0 1 15,-6 0-4-15,1 0 3 0,-1 0 0 16,-5 0-1-16,1 0 0 0,-3 0-1 16,-1 0 3-16,-7 0-2 0,0 0-1 15,-4 0 2-15,0 0 0 0,0 0 1 16,0 0 1-16,0 0-2 0,0 0 8 0,0 0-3 15,0 0-6-15,0 0-2 0,0 0 4 16,0 0 0-16,0 0-2 16,0 0-2-16,2 0 2 0,4 0 2 15,-2 0-2-15,2 0 1 0,1 0 0 0,-3 0 1 16,2 0 1-16,-2 0-1 0,2 0 0 15,-6 0 3-15,4 0-1 0,1-1-2 16,1 0-2-16,-4-4 3 0,2 5-1 16,-2-1-1-16,-2 0-1 0,2 1 2 15,-2-2 0-15,0 1 1 0,0 1-2 0,0 0-1 16,0 0-2-16,0 0-10 0,-8 0-12 15,0 0-18-15,-1 0-31 0,-5 0-66 16</inkml:trace>
  <inkml:trace contextRef="#ctx0" brushRef="#br0" timeOffset="33299.74">28094 3567 132 0,'0'-1'68'15,"0"0"-27"-15,0-1 6 0,-2-2-15 16,-4 3 3-16,0-2-11 0,0 1-4 16,-3 0-4-16,-1 2 1 0,2 0-6 15,-1 0 4-15,1 0-1 0,2-1 2 16,-2-1-1-16,-1 1-4 0,1-1 1 0,0 1 1 15,0 1-7-15,-3 0 1 0,-3-1 0 16,1 0-5-16,-3-1 1 16,-3 2-1-16,3 0 1 0,-1-1-2 15,-1 1 0-15,-1 0-1 0,2 0 2 0,1 0 1 16,-3-1-2-16,3 1-2 0,-5 0 2 15,0-3 0-15,-1 2-1 0,1 0 1 16,4-3 2-16,3 3-1 0,2 0 1 16,-3-3-3-16,3 3 1 0,-3-1 1 15,-1 1-2-15,-1-2-1 0,1 2 2 16,1 0 3-16,-1-1-4 0,3 2-2 0,-7 0 2 15,-3 0 2-15,-2 0-4 0,2 0 2 16,3 0 0-16,1-2 2 16,-2 2-2-16,1-2-2 0,1 1 4 15,-2 0-2-15,5 0 0 0,-1 1-2 0,1-1 2 16,1 1 2-16,5 0-2 0,4 0-2 15,0 0 4-15,-1-1-2 0,1 1 0 16,0-1 0-16,-2 1 0 0,-1 0 1 16,1 0-1-16,-4-3-1 0,1 3 2 15,-5-1 0-15,-3 1-2 0,1 0 0 0,-3 0 2 16,2 0 0-16,3-1-1 0,3 0 0 15,3 1 1-15,0-2-1 0,2 1 0 16,3 0-1-16,-1 0 2 16,0 0 0-16,4-1-1 0,0 0 0 0,-2 1-1 15,4 0 3-15,-2-1-2 0,0 2 0 16,0-1 2-16,-1-1-2 0,-1 1-1 15,4 0 1-15,-4 1 1 0,2-1-1 16,2 1-1-16,0 0 0 0,0 0 1 16,0 0-1-16,0 0 1 0,0 0-2 0,0 0 0 15,0 0-2-15,0 0-3 0,0 0 0 16,0 0-4-16,0 0-5 0,0 3-5 15,2 0-7-15,2 1-6 0,3 0-14 16,-1-3-31-16,0-1-75 0</inkml:trace>
  <inkml:trace contextRef="#ctx0" brushRef="#br0" timeOffset="33835.77">27015 3526 1 0,'0'0'167'0,"0"0"-100"16,0 0-21-16,0 2 1 0,0-2-14 16,0 0 0-16,0 0-13 0,0 0-13 15,0 1 2-15,0 2 3 0,0 5 6 16,0 0-5-16,0 2 3 0,0 0-1 15,0 2-2-15,0 3-4 0,-2 1-3 16,-2 3-2-16,4 0 0 0,-4 0-1 16,0 1-2-16,0 2 1 0,-3-1-4 15,1 2 3-15,2-1 0 0,0-2 0 16,2 3 1-16,-2-2-2 0,4-1 1 15,-2 1 0-15,0-3 0 0,-3 1-1 0,1 0 5 16,0-2 0-16,2-2-1 0,0-2 0 16,0-3-3-16,0-1-1 0,2-2 2 15,0 1-3-15,-2-3 2 0,2 0 0 16,0 0 0-16,0-3-1 0,0 2 0 15,0-1 1-15,0-2 0 0,0 1-1 0,0-1 0 16,0 0 0-16,0-1 1 16,0 0-1-16,0 0 0 0,0 0 2 15,0 2-1-15,0-2-1 0,0 0-2 16,0 0-2-16,0 0-7 0,0 0-14 0,6 0-17 15,-2-2-16-15,0-2-37 0,-2-1-93 16</inkml:trace>
  <inkml:trace contextRef="#ctx0" brushRef="#br0" timeOffset="35190.84">27007 4047 157 0,'0'0'46'0,"0"0"-3"16,0 0-7-16,0 0-4 0,0 0 2 15,0 0-18-15,2 0-3 0,-2 0-2 16,4 0 5-16,2 0-1 0,3 0 0 15,1 0-2-15,0 5-1 0,3 0-5 16,1 2 1-16,1 3-2 0,-3-1-1 0,0 4-4 16,1 3 1-16,-1-2 0 0,-1 3-1 15,-3 0 0-15,2 2-1 0,-4 0 3 16,1 1-5-16,-5 2 1 0,-2 2 0 15,0 1 1-15,0 0-1 0,0 2 0 16,0-4 2-16,0-2 0 0,-2 2-2 16,-9 3-2-16,1 4 1 0,-3-3 4 15,5-1-2-15,-4-8 0 0,-1-4 0 16,1 0 1-16,-2-3-2 0,1 0 1 15,-3-3 0-15,3-2 0 0,-1-3 0 0,3-1-1 16,-1-2 2-16,2 0-1 0,-3 0 0 16,1 0 0-16,2-5 0 0,-1-1 0 15,5 0 0-15,-4-3 0 0,3 1 0 16,1-1 1-16,-2 0-1 0,2 4-1 15,2 0 3-15,0 2-2 0,-1 1-1 0,1 1 0 16,0 0 2-16,2 1-1 16,2 0-1-16,-2 0 0 0,0 0-1 15,0 0 1-15,2 0-2 0,0 2 3 16,0 1-1-16,0-1-1 0,0 3-2 0,0-3 3 15,2 0 0-15,2 0-1 0,-2 0 1 16,2 1 0-16,-2 0 2 0,0-2-1 16,-2 2-1-16,0-2 1 0,0-1 1 15,2 0-1-15,1 3 0 0,-3-2 1 16,0 3 2-16,0 0 1 0,2-1 0 0,-2 1-1 15,2 1 2-15,-2 0 2 0,0 1-6 16,0 2 3-16,0 4 0 16,0-1-1-16,0 5-3 0,-9 6 2 15,3 3 5-15,0 0 11 0,-2 1 6 16,4-6-18-16,1-1-5 0,1 5 0 0,-2 3 0 15,-2 3-1-15,0-1 3 0,0-2 0 16,-3-1-4-16,3 0 2 0,0 1 1 16,-2-2-1-16,4-1-1 0,-5-1-1 15,7-4 3-15,-2-1-2 0,2 0 0 16,2-3 0-16,-2 0 0 0,2-1 0 0,0-4 0 15,-2 0 0-15,2 0 1 0,0-2 0 16,-2 0-2-16,-2 0 1 16,4 0 2-16,-4-1-1 0,2 0-2 15,-1 0 1-15,3-2 1 0,-2 3 0 0,2-2-2 16,0 2 0-16,-2-3 2 0,2 0 0 15,-2-1-2-15,2 1 1 0,0 0 1 16,0-1-1-16,0 6 0 0,0 2-1 16,0 1 2-16,0 0 25 0,0-3-22 15,0-4-3-15,0-2 1 0,0-1-1 0,0-2-1 16,0-1-4-16,0 0 4 15,0 0 0-15,0 0-2 0,0 0-1 0,0 0-6 16,0 0-5-16,0-1-9 16,0-1-20-16,0 0-33 0,2-2-73 0,-2-1-136 15</inkml:trace>
  <inkml:trace contextRef="#ctx0" brushRef="#br0" timeOffset="36461.92">26536 5378 132 0,'-5'-3'47'0,"3"-3"-2"0,-2 3 2 16,0 0-2-16,2 2-10 0,-2-2-8 15,2 2-3-15,0 1 1 0,-2-1 1 16,2 1-2-16,0-2-6 0,2 2-7 0,0 0 1 16,0-1 3-16,0 1-3 0,0 0 2 15,0 0-8-15,0 0-4 0,0 0-2 16,10 0 4-16,11 0-1 0,1 0 0 15,9 0-3-15,4 0 3 0,5 2-1 16,5 1-1-16,1 1-1 0,1 1 3 16,-3 1-2-16,-1 0-2 0,-6 2 1 15,-4 0 1-15,2 2-1 0,-8-2-1 16,-2-1 2-16,-8-2 1 0,-7-2-3 15,-4-2 0-15,-4 0 1 0,-2 1 2 0,0-1-1 16,0-1 5-16,0 0-4 0,0 0 3 16,-8 0-5-16,-2 0 0 0,1 0 1 15,1 0 2-15,0 0-3 0,2 0-1 16,2 0 3-16,-1 0 0 0,3 0 2 15,2 0-2-15,-2 0 1 0,2 0-1 0,-2 0-2 16,2 0 0-16,0 0 1 16,0 0 1-16,0 0-3 0,0 0 0 15,0 0 1-15,0 0 1 0,0 2-3 16,0 2 4-16,0 2-2 0,-2 2-1 0,-2 3 1 15,0 4 1-15,-2 1-3 0,-1 4 4 16,1 7-3-16,-2 6 2 0,0 3-1 16,-3 4 0-16,5 0 0 0,-2 1-2 15,0 0 3-15,1 0 0 0,1-1-1 16,-2-2-1-16,2-3 1 0,2 1 1 0,-5-4 0 15,3-2-3-15,0-5 3 16,2-3 1-16,2-6-2 0,0-2-1 16,0-4 2-16,2-3 1 0,0-3-1 15,0-1-1-15,0-3 0 0,0 0 3 0,2 1 0 16,4-1 1-16,0 0 2 0,2 0-3 15,-3 0 0-15,-1 0 0 0,-2 0 0 16,0 0-1-16,0 0 0 0,-2 0-2 16,2 0 0-16,-2 0 2 0,0 0 0 15,0 0 1-15,0 0-2 0,0 0 3 16,0 0-3-16,0 0-2 0,0-1 2 15,0 0 0-15,-8-1-1 0,4 1-1 0,-5-1 1 16,1-1-1-16,-4-1 3 16,-3-3-2-16,1 0 0 0,-7 0-2 0,2-1 2 15,-3 2 2-15,-3-3-4 0,-4 1 3 16,-4-1 0-16,0-1-3 0,-4 0 2 15,1 4 1-15,5-2-1 0,0 2 1 16,4 1-3-16,3 2 4 0,5 1-3 16,5 1 1-16,7 1 0 0,1 0 1 15,0 0-3-15,2 0 4 0,0 0-4 16,4 0 3-16,-2 0 0 0,2 0-6 15,0 0 5-15,0 0 1 0,0 0-3 16,0 0 1-16,0 0 1 0,0 0 1 16,0 0-1-16,0 0 0 0,0 0 1 0,2-4 0 15,4 0-1-15,4-3-1 0,-1-2 2 16,1-2 1-16,-2-5-2 0,5 0-1 15,1-6 3-15,0-3-3 0,3-7 1 16,0-6 2-16,1-7-3 0,1-11 3 16,-1-3-1-16,3-5-1 0,0 5 2 0,-3 6-1 15,-3 6-1-15,-5 7 0 0,-2 10 0 16,-6 9 3-16,1 6 0 15,-3 6 0-15,0 4 2 0,0 1 0 16,0 4-6-16,0 0 1 0,0 0 1 0,0 5-6 16,0 9 3-16,-3 3-13 0,3 4-12 15,0 3-26-15,0 1-23 0,0 2-51 16,5 2-188-16</inkml:trace>
  <inkml:trace contextRef="#ctx0" brushRef="#br0" timeOffset="37147.96">26877 6146 14 0,'-4'3'186'0,"4"-3"-80"0,0 0-49 16,0 0 4-16,0 0-13 0,0 2 1 0,0 1-9 15,-3 4-17-15,-1 5-2 0,-2 4 3 16,2 5-2-16,0 9-6 0,-2 7-8 16,-3 5 2-16,1 9 5 0,-6 2-7 15,-1 4-6-15,1 0 1 0,-3-4 1 16,5-1-4-16,-1-8 2 0,3-1-2 15,2-2 2-15,0 2-1 0,-7 3-1 16,3 0 0-16,-1-4 1 0,3-8 2 16,6-5-3-16,2-7 0 0,2-5 1 15,0-4 0-15,0-7-2 0,0-1 1 0,0-5 1 16,2 0 0-16,0 0-1 0,6 0 1 15,0 0 2-15,1-3-3 0,1-4-7 16,-2 1-3-16,1 0-9 0,1-1-6 16,0-1-19-16,-2 2-8 0,1 1-23 15,-3-2-42-15,-6 0-121 0</inkml:trace>
  <inkml:trace contextRef="#ctx0" brushRef="#br0" timeOffset="37623.98">25982 7065 49 0,'-9'1'50'0,"5"-1"128"0,0 0-130 0,2 0 12 16,2 0-11-16,-2-2-4 0,2 0-7 15,0-1-11-15,0 2-5 0,0-3-7 16,0 2 0-16,4-1-2 0,2-1-2 15,7 3-4-15,-3-3 1 0,9 3-2 16,-1-2-2-16,5 1 0 0,6-2-2 0,8 0 3 16,9 1-3-16,7-1 0 0,14 2 0 15,5 0 3-15,4 1-3 16,3 1-1-16,-3 0 1 0,5 0-1 15,-2 1-1-15,1 9 0 0,-1 2 0 16,3 0-1-16,-5-2 1 0,-7 0 2 0,-16-2-2 16,-11-3-2-16,-8-1 4 0,-10-3-4 15,-6-1 2-15,-9 0 0 0,-6 0 0 16,-2 0 0-16,-2 0 2 0,0 0 3 15,0 0-5-15,-2-2-1 0,-2 1 1 16,0-1 0-16,2 2-2 0,-4 0-7 0,0 0-9 16,-3 4-11-16,1 3-8 0,-2 0-13 15,-1 2-32-15,-3-2-55 16,-3-3-74-16</inkml:trace>
  <inkml:trace contextRef="#ctx0" brushRef="#br0" timeOffset="38072.01">26550 7336 67 0,'-2'0'135'0,"2"0"-84"0,-2 0 3 0,2 0-5 15,0-1 3-15,0-3-4 0,0 1-9 16,-2-1-2-16,2 0-6 0,0 2 1 16,0-1-4-16,0 2 1 0,0 0-7 15,0 1 0-15,0-2-8 0,0-1-2 16,4-2-8-16,10 2 0 0,3 0 2 15,6 1 2-15,2 1-3 0,1-1-5 16,5 1 3-16,3 0 0 0,-1 0-2 16,-2 1-1-16,-2 0-1 0,-7 0 1 15,-5 0 0-15,-1 0-3 0,-5 0-3 0,-3 1-4 16,-2 2-5-16,-6-1-6 0,2 0 0 15,-2 2 2-15,0 2-6 0,0 0-8 16,-2 0-5-16,-2 1-10 0,-2 0-15 16,-2 1-34-16,-3-3-93 0</inkml:trace>
  <inkml:trace contextRef="#ctx0" brushRef="#br0" timeOffset="38268.02">26604 7513 66 0,'0'3'323'0,"0"-3"-265"15,0 0-36-15,0 0 16 0,2 0 1 16,8 0 9-16,7 0-21 0,1 0-13 16,3 0-6-16,0 0-6 0,1 0-2 15,1 0 1-15,2 0-4 0,0 0-19 16,2 0-18-16,-3 0-26 0,-1 2-62 15,-4-2-143-15</inkml:trace>
  <inkml:trace contextRef="#ctx0" brushRef="#br0" timeOffset="39764.11">27009 3510 0 0,'0'0'2'15,"0"0"6"-15,0 0 85 0,0 0-45 16,0 0-28-16,0 0 7 0,0 0-3 16,0 0 7-16,-4 0 5 0,2 0-7 0,0-2-6 15,0 0 1-15,-2 0-7 16,1 1 2-16,1 0-6 0,-2-1 5 15,2 0-3-15,0 0 0 0,0 2-5 16,0-2 5-16,2 0-2 0,-2 1-5 16,2-3 4-16,0 1-4 0,0-1-1 0,0-1-3 15,0 0 0-15,0-2-1 0,0 0 2 16,0-4 1-16,0 0-2 0,0-2 1 15,4 1 1-15,0-4-2 0,2 0-3 16,1-4 3-16,-3 0-2 0,4-2-1 16,-2-4 1-16,0-1 2 0,1-2 0 0,-1-3-6 15,-4 2 4-15,4-1-2 16,-4 4 2-16,2-1-3 0,0 4 1 15,-4 4 0-15,5 2 1 0,-3 5-2 16,0 2 1-16,0 2 1 0,-2 0 0 0,0 1-1 16,2-2 0-16,0 1-1 0,-2-3 3 15,0 0-2-15,0 0 1 0,0-1 1 16,0 2 0-16,0-1-2 0,0 5 0 15,-2-3 0-15,0 2 1 0,2 3-1 16,-2-1 2-16,2 4-1 0,-2 0 1 0,2 1-2 16,0-3 1-16,0 2 0 0,0-1 3 15,0 1-3-15,0 2-1 16,0-1 4-16,0 1-2 0,0 0-3 15,0-1 0-15,-2 1 1 0,2 0-2 0,0 0-2 16,0 0-1-16,0 0 2 0,0 0 0 16,0 0-3-16,0 0 1 0,0 0-1 15,0 0-2-15,0 0-3 0,2 3-3 16,-2-2 2-16,2 1-11 0,0-1-7 15,2 1-14-15,0-1-18 0,0-1-49 0,-2 0-108 16</inkml:trace>
  <inkml:trace contextRef="#ctx0" brushRef="#br0" timeOffset="41308.19">26897 2756 0 0,'0'1'0'16,"0"0"3"-16,0 1 0 0,0-1-3 15,0 0 0-15,0-1 4 0,0 0 38 16,-2 0-9-16,2 0-16 0,-2 0 5 16,-2 0 7-16,4 0 2 0,-4 0-6 15,2 0-14-15,-2 0-5 0,0 0-5 16,2 0-1-16,-3 1-1 0,3 1 2 15,0-2-1-15,-2 3 2 0,2-2 3 0,0-1 8 16,2 0 7-16,0 0 1 0,-2 0 8 16,0 0-1-16,-2 0-4 0,2 0-2 15,0 0 1-15,-3 0-6 0,3 0 1 16,2 0-1-16,0-2 1 0,0 2 1 15,-2-2-4-15,2 2 1 0,0 0-4 16,0 0 0-16,0 0-5 0,0 0-6 16,2-1 1-16,9-1 1 0,7 1-3 15,5-1 5-15,4-1-3 0,4-1 2 16,0 0-3-16,2 2 0 0,2-3 4 0,2 2 0 15,-4 1-4-15,1-1 0 0,-8 2 6 16,-3-1-5-16,-4 2-1 0,-9 0-1 16,-2 0 2-16,-1 0-2 0,-5 0-1 15,0 0 2-15,0 0 1 0,-2 0-2 16,0 0-1-16,0 0 1 0,0 0 1 0,2 0-1 15,-2 0-2-15,4 0 3 16,-2 0-1-16,2 0 0 0,2 0 1 16,1 0-2-16,-3 0 2 0,2 0-1 15,-2 0 0-15,0 0 1 0,-2 0 2 0,-2 0-2 16,0 0 0-16,0 0 1 0,0 0 3 15,0 0-4-15,0 0 3 0,0 0 0 16,0 0-1-16,0 0-1 0,0-1-2 16,0-1 1-16,0 0 1 0,-2 0-3 15,0 0 1-15,0 1 1 0,-2-4 0 0,2 3-1 16,-4-4 0-16,6 1 0 0,-4-3 2 15,-1-1-1-15,3-1-1 16,-4 0 1-16,4-1 0 0,-2-3-1 16,2 0-1-16,2-4 1 0,0-1 1 15,0-1-2-15,0-4 0 0,0-2 1 0,0-3 1 16,0-1-2-16,0-5 0 0,0-3-1 15,0 0-1-15,0-1 0 0,0 1 0 16,0 1-1-16,0 3 3 0,0 2 1 16,2 6-3-16,0 4 3 0,-2 3 1 15,4 4-3-15,-4 1 1 0,6 2 0 0,-4 2 2 16,0 1-2-16,1 0 3 0,-1 1-2 15,0-1-2-15,0 0 4 16,2 2-3-16,-2-1 0 0,0 2-15 0,0 1 38 16,-2 1-40-16,0 1 25 0,0 0-3 15,0 1-3-15,0 1-2 0,0 1 2 16,0-1 0-16,0 0-1 0,0 1-1 15,0 0 2-15,0 0 0 0,0 0-1 16,0-1-2-16,0 0 3 0,0 1-1 16,0 0-1-16,0 0 0 0,0 0 1 0,0 0 1 15,0 0-1-15,0 0 1 0,2-1-1 16,-2-2 1-16,0 1-1 0,0-1-2 15,0 1 3-15,0-1 0 16,0-1 0-16,-2 0-2 0,-4 0 2 0,-2-2-1 16,-7 3-2-16,-1-2 3 0,-3 2-2 15,-8-1 0-15,-4-2 0 0,-6-1 1 16,-7-2 0-16,-3 0-1 0,-1-1 0 15,1 2 1-15,3-1 0 0,5 2 0 16,2 1-1-16,6 1 0 0,4 2 1 0,4 0 1 16,13 2-2-16,2 0 1 0,2 1 0 15,3 0 0-15,3 0-2 0,0 0-1 16,0 0 2-16,0 0-2 0,0 0 1 15,0 0 1-15,0 1 2 0,0 1-1 16,3-1-1-16,-3 0 1 0,2 1 1 16,-2 0-1-16,0 0 0 0,2 1 1 15,0-2 0-15,0 4 1 0,-2 0-1 16,2 1-1-16,0 2 3 0,0 0-1 15,-2 1-1-15,2 4 1 0,-2 4 1 0,0 3-2 16,0 7 2-16,-2 3 0 0,-4 5 3 16,-2 5 9-16,1 0-20 0,-1 3 5 15,2-2 1-15,0 0 1 0,-1 0-3 16,5 0 2-16,-4-1 1 0,4 2-4 15,-2-1 4-15,2 1-2 0,2-3-1 16,0-4 2-16,-2-2-1 0,2-6-1 16,0-1 3-16,-4-5 0 0,2-4-1 15,0-4 0-15,2-4-1 0,0-3 2 16,0-3-3-16,0-2 0 0,0-1-5 15,0 0-7-15,6 0-9 0,2-7-8 0,2-5-21 16,3-7-26-16,1-5-39 0,-5-9-126 16</inkml:trace>
  <inkml:trace contextRef="#ctx0" brushRef="#br0" timeOffset="42225.25">27028 1813 14 0,'0'0'176'0,"0"0"-135"0,0 0 0 16,0 0-4-16,0 0 2 0,0 0 0 15,0 0-12-15,-2 0 1 0,2-2-7 16,-3 1 3-16,-1-3-4 0,4 2-7 15,0-1 0-15,0 0-2 0,-4-1 2 16,4 0-4-16,0 0-1 0,-4-2 1 16,4-1 2-16,0-2-7 0,-2-2 5 0,2-3 0 15,0-2 0-15,0-2 1 0,0-3-4 16,0-3 2-16,0-5-3 0,6-5 2 15,0-3-4-15,3-4 0 16,-1-4 1-16,2-3-2 0,1-2-2 0,-1-3 1 16,2-4-1-16,-1-3 0 0,-3 2 0 15,-4 8-2-15,-4 6 5 0,0 14-1 16,0 9 0-16,0 7 0 0,0 6 1 15,2 3-3-15,-2 4 0 0,0 1 0 16,0 0 1-16,0 0-4 0,0 0-2 0,0 0 0 16,0 0 6-16,6 1-3 0,-6 5 1 15,0 2 2-15,2-1-1 0,-2 0 1 16,2-1-2-16,1 0 2 0,-3-3 0 15,0 1-1-15,0 0 0 0,0 0 0 16,0 1 1-16,0-3-1 0,0 1 0 16,2-1 0-16,-2-1-2 0,0 1 3 15,0-1-2-15,0 3-1 0,0-2-12 16,0 1-14-16,0 4-3 0,0 0-17 15,0 3-18-15,0-3-33 0,0-2-116 0</inkml:trace>
  <inkml:trace contextRef="#ctx0" brushRef="#br0" timeOffset="44121.35">29634 4173 56 0,'2'0'122'0,"0"0"-74"0,0 0-7 15,-2 0-16-15,0 0 0 0,3 0 1 16,-3 0-6-16,0 0-8 0,0 0 0 0,0 0 4 15,0 0 8-15,0 0-2 0,0 0-3 16,0 0 0-16,0 0 0 0,0 0 1 16,0-2-4-16,-3 0-2 0,-1 1 2 15,4-1-2-15,-2-1 2 0,0 1-3 16,-2 1-1-16,2 0 0 0,0 0-4 15,-2-1-1-15,2 1 0 0,0 0-2 16,0 0 0-16,0 1-2 0,-1-3 3 16,1 3 0-16,2 0 1 0,0 0-1 15,0 0-6-15,0 0 2 0,17-1-4 0,8-1 2 16,8 1-2-16,6 0 4 0,7 1-2 15,3 0-2-15,5 0 3 0,4 0-1 16,2 3 0-16,2 2 0 0,0 0 2 16,-2 0 1-16,-4 1-2 0,-3-2 0 15,1 0 1-15,-6 0 2 0,1 0-4 0,-1-1 1 16,1 1 1-16,-1-2 1 15,1 1-3-15,3-1 1 0,4 2 2 16,2 0-2-16,0-2 0 0,0 5 2 16,-7-3 0-16,-3 1-2 0,-7 0 0 0,-4-2-1 15,-8 2 2-15,-6-1 0 0,-8-1-2 16,-7-2 0-16,-2-1 1 0,-6 0 1 15,0 0-1-15,0 0 2 0,0 0 2 16,2 0-3-16,-2 0 0 0,2 0-2 16,-2 0 1-16,2 0-1 0,0 0 0 0,0 0-1 15,0 0 2-15,-2 0 0 0,0 0-1 16,0 0 1-16,0 0 0 15,0 0 3-15,0 0-2 0,0 0-2 16,0-1 2-16,0 1 0 0,0 0-2 16,0-1-1-16,0 1 1 0,-2 0 0 0,0 0-1 15,2 0 0-15,-2 0 0 0,0 0 1 16,0 0-1-16,0 0 0 0,2 0-1 15,0 0 2-15,-2 1-1 0,0 2 0 16,0-2 2-16,2 0-1 0,-2 0-1 16,2-1 1-16,0 0 0 0,0 0 0 0,0 0 0 15,0 0 0-15,0 0 0 0,0 0 0 16,0 0 0-16,0 0 0 15,0 0 0-15,0 0 1 0,0 0-2 16,0 1 1-16,0 0 0 0,0-1 0 0,0 0-1 16,0 0 1-16,0 0 1 0,0 0-1 15,-2 0 0-15,2 0 0 0,0 0 1 16,0 0 0-16,0 0-2 0,0 0 0 15,0 0 1-15,0 1-6 0,0 2-13 16,0 2-10-16,0 1-15 0,0 1-30 0,0-3-44 16,0-4-196-16</inkml:trace>
  <inkml:trace contextRef="#ctx0" brushRef="#br0" timeOffset="49921.69">27257 429 16 0,'0'0'75'0,"0"0"-37"0,0 0-5 16,-2 0 3-16,0 0-2 0,0 0-6 15,0-2 0-15,2 0-6 0,0 1 8 16,0-3-7-16,0 2 0 0,-2 0-1 0,0-1-1 15,2 1-3-15,-2-1-3 0,2 2 3 16,0 0 1-16,0 1-5 16,0 0-5-16,0 0 1 0,0 0-6 15,-7 0-3-15,5 0-1 0,-2 4 1 0,-2 4 0 16,-2 2-1-16,2 3 1 0,-3 1 3 15,1 2-2-15,2 2 1 0,-2 1-1 16,1 3 3-16,-1-2-2 0,0 1-4 16,2-2 1-16,1-3 3 0,1-1-2 15,-2 0-1-15,2-4 1 0,0-2 1 0,0 0-1 16,2-3-1-16,0-2 2 0,-1 0 0 15,1-3-1-15,2 2-1 0,0-2 0 16,0 0 0-16,0 0-4 16,0-1-7-16,0 2-9 0,0-2-5 0,0 0-9 15,5 0-14-15,1 0-18 0,0 0-39 16,0-9-67-16</inkml:trace>
  <inkml:trace contextRef="#ctx0" brushRef="#br0" timeOffset="50379.71">26949 574 111 0,'0'2'32'16,"-2"-2"3"-16,2 0 1 0,0 1 1 0,0-1-11 16,0 1-8-16,8-1 7 0,5 0 3 15,5 0-1-15,5 0-3 0,4-1-9 16,4-4 2-16,4 1-3 0,-2 0-2 15,4 4-5-15,-4-2-4 0,-4 2 1 16,2 0-3-16,-6 0-2 0,0 3-2 16,-2 2-15-16,-5 1-20 0,5 0-25 15,-6 0-33-15,-3-3-47 0</inkml:trace>
  <inkml:trace contextRef="#ctx0" brushRef="#br0" timeOffset="58151.16">28696 5141 58 0,'-2'0'68'0,"2"0"-50"16,-4 0 20-16,4 0-9 0,-3 0 0 15,3 1-9-15,0 0-10 0,0-1 1 16,0 0 1-16,0 0 4 0,0 0-4 15,0 0 0-15,0 0 11 0,0 0 0 16,0 0-1-16,0 0-1 0,0 0 1 16,0 0-1-16,0 0-5 0,0 0-5 15,0 0-2-15,0 0 0 0,0 0-4 0,0 0 0 16,0 0-5-16,0 0 3 0,0 0-4 15,0 0 0-15,0 0 2 0,0 0-2 16,0 0-1-16,-2 6 2 0,-4 3 6 16,2 6-2-16,-2 5-1 0,0 7 0 15,-5 3 18-15,3 7-16 0,0 4-2 16,2 6 1-16,-5 4-2 0,1 1 2 15,2 2-3-15,-1-1 1 0,3 1-2 16,0-4 2-16,0-3-2 0,0-3 0 16,1-7 2-16,1-4-1 0,4-7-1 15,0-5 1-15,0-6-1 0,0-5 1 0,0-1-1 16,0-3 1-16,0-2 2 0,0-1-1 15,0-2-2-15,0 0 0 0,0 0 4 16,0 0-3-16,0-1-1 0,0 0 1 16,0 0 1-16,0 1-3 0,0 0 1 15,0-1 1-15,0 0 0 0,0 0-2 16,0 0-3-16,0 0-7 0,0 0-1 15,0 0-8-15,0 0-16 0,0 0-12 16,0 0-25-16,0 0-35 0,2-4-93 16</inkml:trace>
  <inkml:trace contextRef="#ctx0" brushRef="#br0" timeOffset="59403.23">28532 5264 85 0,'0'0'18'0,"0"0"-10"0,0 0 5 16,-2 0 1-16,-2 0-2 0,2 0-5 16,2 0-7-16,0 0 2 0,-2 0-2 15,0 0 3-15,2 0 4 0,-2 0 2 16,2 0 3-16,0 0 9 0,-2 0 9 15,2 0-4-15,0 0-2 0,0 0-3 16,0 0-3-16,0 0-6 0,-2 0-1 16,2-1-4-16,-2 1 5 0,0 0-3 0,0 0-2 15,0 0 1-15,2 0 0 0,-2 0 0 16,2 0-4-16,-3 0 7 0,3-1 3 15,0 1 2-15,0-3-1 0,0 2 0 16,0-2-1-16,0 0-4 0,0 0-3 16,0-2-6-16,7-2 6 0,1-1-4 15,2-1-1-15,5-1-1 0,3-2-1 16,1-4 3-16,2 1-2 0,-1 2-2 15,-3-1 3-15,1 2 0 0,1-1-2 16,0 2 0-16,-5 2 1 0,-1 3 2 0,-5 3-3 16,0 0 0-16,-2 3 1 0,0 0 0 15,-1 0-3-15,-1 0 1 0,-4 0 0 16,2 8 2-16,2 0-2 0,-4 6 0 15,2 2 3-15,-2 3-1 0,0 0-1 16,6 3 0-16,-2-3 1 0,0-1 1 16,1 0-2-16,1-2-1 0,2 1 2 15,-2-3-3-15,3-1 2 0,1-1 0 16,0-1 0-16,1 1 1 0,-3-4-1 15,0 1-6-15,0-2-4 0,-1 0-18 16,-1 1-20-16,2 1-19 0,0-5-66 0,1-3-110 16</inkml:trace>
  <inkml:trace contextRef="#ctx0" brushRef="#br0" timeOffset="60400.29">28171 6450 48 0,'0'-1'133'0,"0"-2"-99"16,0-2 13-16,0 2-5 0,0-2-11 15,0 1 5-15,0 1-10 0,0-1-5 16,0 0 2-16,0 0-1 16,0 2-2-16,0-1-2 0,0 0-3 0,0-1-1 15,-2 0-1-15,-2 1-5 0,1-2 0 16,1 1-2-16,-4 1 0 0,2 1-5 15,-2 1 3-15,0 1-2 0,-5 0-1 16,-1 0 0-16,0 2 0 0,-3 6 1 16,1 2-1-16,1 4 0 0,1 5 1 0,1 1 1 15,3 3-3-15,4 1-1 0,2 0 1 16,2 1 1-16,0-3-1 0,10-6-1 15,5-3 1-15,1-4 0 0,5-2 0 16,4-4-3-16,-2-3 3 0,1 0 3 16,-3-1-3-16,0-11-1 0,-1-4 2 15,-3-1 0-15,-3-4 3 0,1 0-4 16,-5-1 4-16,0 3 8 0,-5-3 1 15,-3 1-6-15,-2 2 6 0,0-3-5 16,0 3-1-16,-4-1-4 0,-3 5 0 0,-1 0 0 16,0 4-3-16,0 3 0 0,-1 4 0 15,5 4 0-15,0 0-9 0,4 13-12 16,-2 7-1-16,2 2-10 0,0 4-16 15,0-1-25-15,0-2-46 0,2-2-117 16</inkml:trace>
  <inkml:trace contextRef="#ctx0" brushRef="#br0" timeOffset="60876.31">28508 6551 8 0,'2'-3'273'0,"0"-1"-222"15,-2 3-5-15,0 1-2 0,0 0-18 16,0 9-9-16,0 10-3 0,0 1-6 15,-4 8-3-15,-7 1 0 0,7 4-2 16,-4 2 9-16,0 2-8 0,1-1-3 0,-3-2 2 16,4-2-4-16,-6 0 1 15,-1 1 1-15,3-5 23 0,-1-7 3 16,3-9-24-16,4-6 0 0,-4-2 2 15,4-4 0-15,-3 0 5 0,1 0-2 0,0-3 2 16,2-8-3-16,2-5-1 0,-2-1 1 16,2-6 2-16,2 0-2 0,0-4-1 15,0-4 0-15,0-2 3 0,2-7-4 16,6-1-3-16,6-6-2 0,1-2 0 15,4-4 1-15,3 2-2 0,5 5-3 0,2 7 1 16,0 12-2-16,-2 8-1 0,-2 9 2 16,2 4-2-16,-1 4 4 15,-3 2-6-15,2 0 0 0,-6 4-4 16,-3 5 3-16,-1 4-2 0,-9-2-1 0,-2 3 4 15,-4 0 5-15,0 0-2 0,-2 0 3 16,-11-1 3-16,1 3 0 0,-5-6-1 16,-1 4 1-16,-3-2 0 0,1-4 1 15,-1 2-2-15,2-2 0 0,-1-1 0 16,3 1 1-16,7-1-2 0,-3-1-2 0,9 0-20 15,0-1-27-15,4-1-36 0,0-4-51 16,0 0-101-16</inkml:trace>
  <inkml:trace contextRef="#ctx0" brushRef="#br0" timeOffset="61528.35">29262 6516 2 0,'0'-5'17'0,"0"-1"168"0,0-2-131 16,0 2 5-16,-2-1-15 0,-2 1-11 15,2-1 2-15,-4 2-9 0,-1-1-5 16,1 0-4-16,0 2-5 0,-2-1 0 16,-3 2-1-16,-3-1-4 0,4 4 2 15,-5 0 3-15,1 0-6 0,-3 0 1 16,3 6-4-16,-3 4 4 0,1 2-2 15,1 2-3-15,3 3 2 0,-1 2 0 16,7 1-1-16,0-3-2 0,2 0-1 16,4-2-2-16,0-4 2 0,6-1 0 0,6-3 1 15,5-2 1-15,0-5 0 0,5 0 0 16,1 0-2-16,2-4 3 0,0-7-1 15,-5-3-1-15,3 0 0 0,-4-2-1 16,-1 0 2-16,-1 0 2 0,-5-2 1 16,-1 2 2-16,-7 0-2 0,0 0-1 15,-4 2 0-15,0 4 3 0,0 2-4 16,0 3 1-16,-2 3-2 0,-2 1 2 15,-3 1-3-15,3 0-1 0,-2 5-2 16,-2 7 3-16,4 3-1 0,-5 1 0 0,3 0 0 16,0 3 1-16,2-4-1 0,2 1 0 15,0-2-1-15,2-1 2 0,0-1-1 16,0-2-1-16,0-2 1 0,8 0-1 15,0-2 2-15,-2-3-9 0,5 1-7 16,-1-3-2-16,7-1-8 0,-5 0-20 0,5 0-11 16,-1 0-19-16,1-5-38 15,-3-3-50-15</inkml:trace>
  <inkml:trace contextRef="#ctx0" brushRef="#br0" timeOffset="62436.4">29518 6468 20 0,'5'-2'1'15,"-5"2"140"-15,4-1-43 0,-2 1-56 16,-2-1 15-16,2 0-19 0,-2 1-1 15,0 0-4-15,0 0-13 0,0 0 3 0,0 3 1 16,0 5-3-16,-6 1-4 0,2 3-4 16,-7-2-1-16,3 4 1 15,0-1-3-15,1 3-2 0,-1-2 2 16,8-3-3-16,-2-1-4 0,2-6-2 0,0 1-2 15,0-3 3-15,6-1 0 0,5-1 0 16,1 0 0-16,5-4 2 0,1-6-4 16,5 0 1-16,0-1-1 0,-1 1 2 15,1-1-2-15,-4 2-2 0,1 0 3 16,-1 1 0-16,-2 1-1 0,-5 2-1 0,-2 3 1 15,-6-2 2-15,-1 4-2 0,-1 0-1 16,-2 0 2-16,0 0 1 0,0 0-2 16,0 0-1-16,0 0 3 15,-5 6 0-15,-1 2 1 0,0 0-3 0,2 1 2 16,-2-1 2-16,6-2-3 0,0-1-2 15,0 1 1-15,0-3 1 0,0-2-1 16,8 1 0-16,4-2 1 0,1 0 1 16,-1 0-3-16,3-6-1 0,-3-2-4 15,3 3 4-15,-1-1-4 0,-2 2 1 16,3 0-5-16,-5 0 7 0,-2 3-4 0,-3 1 1 15,-1 0 6-15,-2 0-2 0,0 0-1 16,-2 2 2-16,0 3 1 0,-4 1 2 16,0-2-3-16,-1-1 1 15,5 1 0-15,0 0 0 0,0 2-8 0,0-3-7 16,0 2-5-16,9-4 4 0,5-1-8 15,1 0 0-15,5 0 19 0,-1 0-8 16,0 0 0-16,-3 0 9 0,1 0-2 16,-3 0 6-16,-4 0-2 0,-1 0 1 15,-5 0 3-15,-2 1-2 0,0 2 6 0,-2 2 0 16,0 0 2-16,0 2 5 0,0 1-6 15,0 4-1-15,-4 0-1 16,2 5-3-16,0 0 3 0,0 5-2 16,-2 2 17-16,4 7-13 0,-5-3-4 0,1 2-4 15,2 0 7-15,-4-6 0 0,2 5-2 16,-2-5 5-16,4 0-1 0,-5-4-2 15,1-4 0-15,2-4-2 0,-2-7-2 16,4-1 5-16,-4-3 0 0,4-1 5 16,-5 0 1-16,7-3 0 0,-4-6-3 0,2-7 0 15,2 2-6-15,0-6 3 0,0 0-1 16,2-2-6-16,6-3 4 0,5-2-3 15,-3-3 0-15,7-1-2 16,5-6 2-16,5-2-1 0,0-7-1 0,8-1-2 16,3 3-2-16,-1 5-4 0,0 12-3 15,-6 7 7-15,-2 11 3 0,-4 4 1 16,2 3 0-16,2 2 0 0,-1 0 2 15,-3 0 0-15,-4 5-3 0,-11 3 1 16,-4 1 0-16,-6-1 0 0,0 2 1 0,-6-1 1 16,-6 0 1-16,-5-1 0 0,-1 3-2 15,-5-1 0-15,0 1 1 0,-2 2-1 16,3-3 0-16,-1 4 0 15,-2-1-2-15,5 0-15 0,-1 0-20 0,2 3-14 16,1-4-40-16,-1-2-95 0</inkml:trace>
  <inkml:trace contextRef="#ctx0" brushRef="#br0" timeOffset="75714.16">28185 7221 2 0,'2'0'75'0,"0"0"74"16,-2 0-108-16,4-3-3 0,-4 0-2 0,0-1-3 15,0-1-5-15,0 3-9 0,3-1-2 16,-3 1-2-16,0-2 0 0,0 1-2 16,0 2 1-16,0-2-3 0,0 1 1 15,0-2 2-15,-3 2-5 0,1-1-1 16,0 1 2-16,-4 0-4 0,4 1-3 0,-2 0-1 15,-2 1-1-15,0 0-2 0,-3 0 3 16,-1 0-3-16,0 0 2 0,-7 7 1 16,1 4 0-16,-5 4-1 15,-2 2 3-15,-2 5-1 0,-2 7 3 0,-4 2 1 16,-2 9 0-16,2 2 8 0,0 4-7 15,2 1-5-15,7 2 0 0,3 2-2 16,9-4 1-16,1-5-3 0,7-4 0 16,2-4 1-16,0-4-7 0,11-4-18 15,3-5-7-15,7-5-5 0,2-6-14 0,3-6-9 16,5-4-29-16,3 0-66 0</inkml:trace>
  <inkml:trace contextRef="#ctx0" brushRef="#br0" timeOffset="76171.19">28340 7650 13 0,'0'-2'107'0,"0"-2"-76"0,2 1 1 16,-2-1 5-16,0-1-1 0,0 0 0 0,0-1-11 15,0 1-1-15,-6-1 0 0,2 2 2 16,-2 0-3-16,0 0 5 0,-3-1-3 15,3 4-5-15,-6-1-1 0,1 2-7 16,-3 0 1-16,-3 0 2 0,3 8-2 16,-1 2-1-16,-1 4-1 0,-1 0 2 15,5 2-4-15,-3 0 0 0,7 1-2 16,0 1-5-16,6 0 0 0,-2 0-1 15,4-1 1-15,0 0-1 0,0-1-1 16,2-2-4-16,6-1-6 0,2-3-6 0,3-4-9 16,1-4-5-16,5-2-12 0,-1 0-17 15,5 0-24-15,0-6-63 0,-2-4-64 16</inkml:trace>
  <inkml:trace contextRef="#ctx0" brushRef="#br0" timeOffset="76559.21">28491 7721 0 0,'0'-4'9'0,"2"0"16"16,-2-1 152-16,0-1-117 0,0 1-1 15,0 0-17-15,-4 2-6 0,-2 0-4 0,-2 1-12 16,-1 0 0-16,-1 2-3 0,0 0 2 16,-1 0-3-16,-3 0-3 0,1 0-1 15,1 7-1-15,0 1-4 0,1 0-1 16,5 3-4-16,2 0 3 0,2 2-5 15,2-1 0-15,0 2 1 0,0-1-1 0,8-2 0 16,7-2-2-16,-1 0 3 0,5-1-1 16,1-3-4-16,3 0 2 15,2-4 2-15,4 0 1 0,-2-1-1 16,-2 0-1-16,-1-4 2 0,-3-6-1 0,0-1 0 15,-7-1 0-15,-4 0 2 0,-3-2 2 16,-1 0-3-16,-6-1 7 0,0 1-3 16,0-2 5-16,-8 0-1 0,-3 0-4 15,-3-4 0-15,1 3-2 0,-1-1-3 16,-3 4 1-16,5 4 0 0,0 5 1 0,-1 5-3 15,3 0 0-15,2 2 0 0,1 9 0 16,1 4-3-16,0 1-14 0,4-1-6 16,2-1-9-16,0 0-13 15,0 1-20-15,0-3-32 0,6-2-77 0</inkml:trace>
  <inkml:trace contextRef="#ctx0" brushRef="#br0" timeOffset="77595.27">28826 7673 23 0,'2'-4'168'0,"4"-2"-78"0,-4 1-39 16,0 1-1-16,3 0-13 15,-3 4-6-15,2-1-2 0,-2 1-8 0,-2 0-4 16,0 0-2-16,2 0-3 0,-2 0 5 15,0 3-3-15,0 5 0 0,0 1-2 16,0 1-2-16,-2 0 2 0,-4-1-6 16,4-2 0-16,-1 1 3 0,3-2-6 15,0-2-2-15,0 0 1 0,0-3 0 0,3 0 1 16,5-1 0-16,2 0-1 0,7-1 3 15,-1-6-3-15,3-1-2 0,-1-2 0 16,3 0 1-16,-2-1 1 0,-1 2-3 16,-5 1 1-16,-1 3 1 0,-4 0 0 15,1 3-3-15,-3 0 2 0,-2 1 1 16,2 0-1-16,-4 1-2 0,0 0 1 15,-2 0 1-15,0 0 0 0,0 6 0 16,-4 3 0-16,-2-3 0 0,0 0 1 16,2-1-1-16,4 1-1 0,0-3 1 0,0 0 1 15,6-1-2-15,4-2 1 0,1 0 0 16,-3 0 1-16,8 0-2 0,-5-2 0 15,1-2 0-15,-2-1-2 0,1 0-1 16,-3 0 0-16,-2 1 4 0,0 1 0 16,-6 1 0-16,2 2 0 0,-2 0 0 15,0 0 2-15,0 0-3 0,-8 0 0 16,0 5 1-16,-2 4 0 0,1 2 0 15,-1 0 0-15,2 1 1 0,2 0-1 16,-1-1 0-16,3 1-1 0,2 0 1 0,2-2 0 16,0-1 0-16,6-1-1 0,7-3 0 15,1-3-7-15,3-2-9 0,1 0 0 16,7 0-4-16,-2 0-13 0,0-6-2 15,-1-1-1-15,-1-1 2 0,0-2-2 16,-3 2-4-16,-1-1 19 0,-7-1 11 0,3 5 10 16,-9-2 4-16,0 2 6 15,0 1 9-15,-4 2 6 0,0 1-3 16,0 0-1-16,0 1-3 0,0 0-9 15,0 0-5-15,-4 6 3 0,0 5-1 0,-2 1 0 16,1 1-1-16,1 5-2 0,-2 2 1 16,2 6 6-16,0 4 3 0,0 5-7 15,-3 1 14-15,5 2-7 0,-2-2-9 16,-2-3 0-16,4 1 2 0,-4-3 2 15,2-5 0-15,-1-3-2 0,1-7 0 16,0-4 0-16,2-4-3 0,0-4 0 0,-2-2 4 16,2-2 3-16,-2 0 6 15,2-3-5-15,0-4 1 0,-3-5-2 16,5-3-4-16,-2-1 0 0,2-3 1 15,0-2 2-15,0-3-4 0,0-4 0 0,0-4-1 16,7-3-3-16,1-6 0 0,4 1 0 16,3-7 0-16,3-1 0 0,7-4-5 15,0 2-4-15,4 2-1 0,2 6 4 16,-4 7 0-16,-2 8 3 0,1 9 1 15,-1 7-1-15,0 5 3 0,0 5-1 0,0 1 2 16,-3 0-3-16,-3 9-3 0,-4 5-2 16,-3 0 3-16,-8 1-2 15,2 1 0-15,-6-2 1 0,0 0 4 16,-2-1 0-16,-6-1 0 0,-4-2 2 0,1 0 1 15,-3-1-2-15,1 0-1 0,-1 1 2 16,-3-3 1-16,3 1-1 0,-1-2-2 16,1-1 1-16,1 0 0 0,3 0-1 15,6-1-8-15,0-1-15 0,2 1-13 16,0-1-20-16,2 0-15 0,0-3-30 0,2 0-66 15</inkml:trace>
  <inkml:trace contextRef="#ctx0" brushRef="#br0" timeOffset="78875.34">29845 7666 2 0,'6'-1'19'0,"0"0"-14"15,-1-1 81-15,-3-3-28 0,-2 3-22 0,0-1-2 16,0 0-4-16,2 0 7 0,-2-2-3 15,0 3-5-15,0-2 2 0,0 0-11 16,0 3 5-16,0-3-3 16,-4 2-5-16,-1 0-3 0,1 0 0 0,-2 0-4 15,-2 0 0-15,-2 2-3 0,-3 0 0 16,3 0 2-16,-5 0-3 0,1 0 1 15,-1 1-1-15,-5 8 2 0,3-1-2 16,-3 1 2-16,1 2-2 0,0-1 4 16,3 1 0-16,3 2-3 0,3-2-1 0,4 1 1 15,4-2-6-15,2 0-1 0,0-3 2 16,6 1-1-16,4-3 0 0,5-5-2 15,1 0 4-15,7 0 0 0,2 0-2 16,2-2-1-16,0-6 1 0,-3 1 1 16,-1-4-3-16,-2 1 1 0,-5-3 1 15,-1 1 2-15,-1-2-5 0,-3 3 1 16,-5-2 2-16,-4 4 1 0,-2 1-4 15,0 2 2-15,-4 5 0 0,-7 1 0 16,-1 0-2-16,-2 2 0 0,1 10 2 0,-1 0 0 16,3 2 0-16,3 2-2 0,0 0 0 15,4-1-1-15,4 0 2 0,0-2-1 16,0-1 3-16,4-2-2 0,6-2 0 15,7 0-1-15,5-3 4 0,3-2 0 16,4 0-2-16,-2-3-1 0,2 0 2 16,0 0-1-16,-2-5 0 0,0-1-1 15,-3-4 2-15,-3 1-1 0,-2-1 0 16,-3-1 0-16,-5 1 1 0,-1-2 0 15,-4 1-1-15,-2 3 0 0,2-1 2 16,-3 4-3-16,-1 1 1 0,2 2 1 0,-4 1 2 16,2 0-1-16,-2 1-2 0,0 0-1 15,0 0-1-15,0 0 0 0,0 0 1 16,0 3 0-16,0 2 1 0,0-3 0 15,0 2 0-15,0-1 2 0,0 2-3 16,0 2 1-16,0 1-1 0,-4 3 1 0,0 0 1 16,-3 0 0-16,3 3-2 15,-2 0 1-15,2-2 0 0,2 0 1 16,0-2-2-16,0-1 2 0,2-4-3 15,0-1 2-15,0-3 2 0,0-1-2 0,0 0 0 16,0 0 4-16,0-4-4 0,2-5 0 16,4-3 1-16,0-2-1 0,0-2 0 15,3 0 0-15,-3-3 1 0,6-1-1 16,-4 2-1-16,3 0 1 0,1 2 0 15,-3 1 0-15,1 3 0 0,0 3-1 0,-2 4 1 16,3 3-1-16,-5 2-1 0,2 0-1 16,-2 0 2-16,3 7-13 15,-1-1-2-15,2 3-4 0,-1 0-3 16,7 0-2-16,3-2 9 0,8 1 2 0,6-1 15 15,-4-2-8-15,2 1-9 0,-7-3-6 16,7 1 15-16,-2-3 6 0,-2-1-2 16,-2 0 2-16,-6 0 1 0,-5 0 1 15,-8 0-1-15,-2-5 3 0,-4 0 2 16,0 2 11-16,0-3-4 0,0 0 0 0,-6 0-2 15,2-1 2-15,-2 0-4 0,-2 3-1 16,1 0 4-16,-3-1-2 0,2 3 0 16,-2 0 1-16,-1 1 0 15,-3 1 0-15,1 0-3 0,-1 1 1 16,-5 9-1-16,3 4 0 0,-3-1 1 0,5 2-3 15,-1 2 0-15,5-1-1 0,6 2-4 16,2-4 2-16,2-2-2 0,0-1 1 16,4-2-1-16,4-3 0 0,2-2 0 15,5-1 1-15,-1-3-3 0,5 0 3 16,2 0-2-16,-5-7 2 0,-1 0-4 0,-3-2-1 15,0 0 3-15,-1-1-3 0,-1 0 0 16,-6 3-4-16,0 0 4 16,-4 5 1-16,0-1 1 0,0 3 2 15,0 0 0-15,0 0-4 0,-2 0 2 0,-4 3-2 16,4 6 4-16,-4 0-2 0,4 3 0 15,-2 0-5-15,2 0-3 0,2-2-4 16,0-1 0-16,0-2 4 0,0-2-2 16,0-2 5-16,8-2 0 0,0 1-3 15,-2-2 4-15,7 0-2 0,-3 0-5 0,0-2-1 16,3-4-6-16,-5-5 0 15,6-1-4-15,-3-3-4 0,-1 0-5 0,3-2-10 16,-3-2-2-16,2 1-14 0,-3-4-15 16,-1-2-17-16</inkml:trace>
  <inkml:trace contextRef="#ctx0" brushRef="#br0" timeOffset="79871.4">30949 7220 29 0,'0'0'-5'0,"0"0"23"0,0-2 159 15,0 0-135-15,0 2 9 0,0 0-25 16,0 0-5-16,0 0 4 0,0 0-13 15,0 0-4-15,0 6 10 0,0 3 1 16,-4 4-2-16,-2 2-8 0,-1 3 2 16,-1 1-2-16,6 1-3 0,-4 2 1 15,-2 2 1-15,-1 3 1 0,-1 0-4 16,2 5 3-16,-3-2-2 0,5 3 2 15,-2 0-4-15,0-2 0 0,-3 0 3 16,3-2 1-16,4-1-5 0,-2-3 4 0,6 1-3 16,0-2 0-16,0-1 8 0,0-1-10 15,0-6 0-15,0-2 0 0,0-5-2 16,0-2 0-16,0-5 1 0,0-1 1 15,0-1 0-15,0 0 2 0,0-5-1 16,4-5-2-16,2-4-1 0,2-4 0 16,3 0 0-16,-3-3 0 0,0 2-1 15,0-2-3-15,3 2 2 0,1-1-2 16,1 2-2-16,-3 1-4 0,0 3 0 15,3 8 2-15,1 3 1 0,-1 3-12 16,1 0 9-16,-4 4 1 0,7 5-4 0,-3 0-5 16,7 1 9-16,4-1 7 0,4-1 7 15,2 1-6-15,-6 0 1 0,-3-1 1 16,-1-3-1-16,0-1 1 0,-9-2 0 15,0 1 0-15,-7-3 6 0,-5 0-3 16,0 0 12-16,0 0-1 0,-5 0-7 0,-5-2-6 16,2-1 4-16,-2-1 3 15,-1 3-4-15,1-1 0 0,0 2 0 16,1 0 3-16,-1 0-4 0,2 0 4 15,-1 0-5-15,3 7-1 0,-4 2 0 0,4 2-2 16,1 1 2-16,1-1 0 0,2 3-1 16,2-1-2-16,0 0 2 0,0-1 0 15,0-1-1-15,4-1-1 0,3-1 2 16,1-4 1-16,2-1-2 0,1-3 1 15,3-1-1-15,1 0 3 0,-3 0-2 0,0-2 0 16,-1-7 1-16,-1-3 0 0,-2 1 0 16,-2-2-1-16,1 0-2 15,-5-3 4-15,-2 0-3 0,0 1 1 16,0-3 1-16,0 3-1 0,0-1 0 0,-2-1-1 15,-5-4 1-15,-1 2 0 0,4-2-1 16,0 6-1-16,2 5 1 0,0 4 0 16,2 6-2-16,0 0-1 0,0 0-1 15,0 9 3-15,2 3-3 0,2-1-1 16,2 0 3-16,2 0-2 0,3-1 2 0,1-2 0 15,1-1 2-15,-1-3 0 16,0 0-1-16,5-1 1 0,-1 0 2 0,7 4-2 16,4-1 3-16,2 1 2 15,-2 1-4-15,-11 0 0 0,-3 1-2 0,-3 0 1 16,-8 0 0-16,-2 3 1 0,0-2-2 15,-6 0 2-15,-4-2 0 0,1-2 1 16,1-2-2-16,0-3 1 0,6-1 1 16,-2 0 1-16,2 0-3 0,2-2 4 15,0-8-1-15,2-5-1 0,10-1-3 0,1-2 0 16,1-2 3-16,3 1-2 15,-1-1-1-15,-1 1 1 0,1 1 0 0,1 3 0 16,-3 1-1-16,3 4 1 0,-5 5 0 16,-2 0 0-16,1 5 0 0,-3 0-1 15,-2 0-1-15,0 7 1 0,3 1 0 16,-1 3-7-16,0 1-9 0,0 1-8 15,11 2 2-15,-2-2-47 0,-1-1-25 16,1-3-131-16</inkml:trace>
  <inkml:trace contextRef="#ctx0" brushRef="#br0" timeOffset="80323.43">32092 6944 10 0,'0'0'92'0,"0"0"73"0,0 0-139 15,0 8-9-15,0 5 21 0,0 5-6 16,0 10 1-16,6 8-10 0,0 4 14 0,1 8-18 16,-3 6 1-16,-2 3 1 0,-2 4-7 15,0 0-3-15,0 3 2 0,0 2 0 16,2-3-5-16,0 1-4 15,-2-5 4-15,0-4-2 0,0-2-6 0,-10-3 1 16,-7-3 0-16,-1-5 1 0,-3-3-4 0,-2-5-3 16,0-5-5-16,-4-3-9 15,3-4-6-15,-1-4-2 0,2-2-2 16,2-3-9-16,5-1-11 0,4-3-21 15,-1-5-86-15</inkml:trace>
  <inkml:trace contextRef="#ctx0" brushRef="#br0" timeOffset="85403.72">29647 7105 22 0,'0'-4'44'15,"0"4"-19"-15,2-3 43 0,-2 1-22 16,0 0-11-16,0 0 1 0,2-1-3 16,-2 0-8-16,0 0-3 0,0-3-1 15,0 4 3-15,0-3-4 0,0 1 0 0,4 1-6 16,-4-2-1-16,2 1 0 0,-2-1 1 15,2 3-5-15,-2-3 0 0,2 3-3 16,2-2 5-16,-4-2-2 0,0 3-2 16,0-4-3-16,0 3 5 0,0-1-3 15,0 0-1-15,-4 1 0 0,2-1 2 0,-4 0-4 16,2 1 0-16,-2 2 1 15,-3-1-1-15,1 3-1 0,-6 0-2 16,-1 0 0-16,-2 0 1 0,-1 4-1 16,3 4 0-16,-3 1 0 0,-1 2 0 0,1 3-2 15,-3 2 4-15,2 2-2 0,3 3-2 16,3 2 3-16,3 0-2 0,4 2 1 15,2-3 1-15,4-2 1 0,2-6-2 16,14-2 1-16,5-3 2 0,2-4-1 16,6-3 1-16,0-2 5 0,4 0-2 0,2-11 0 15,-2-3-1-15,-6-3-1 0,2-2 4 16,-4 0-2-16,-7 0 1 15,-1 0-2-15,-3-1 0 0,-6 1 1 16,1 0-8-16,-7 1 5 0,0 1 0 0,-2 3-2 16,0 4-1-16,0 1 0 0,0 6 2 15,0 2-1-15,-4 1-2 0,-5 0-1 16,1 4 2-16,0 9 0 0,-2 0-2 15,1 3 2-15,1 0 2 0,0 1-4 16,2 0 0-16,1 2-1 0,3 2 3 0,0-2-10 16,2 1-3-16,0-2-1 0,0-1-4 15,2-2-3-15,9-1-4 0,-3 0 15 16,4-3-29-16,1-1-11 15,-1-2-4-15,1-2-37 0,1-2-66 0</inkml:trace>
  <inkml:trace contextRef="#ctx0" brushRef="#br0" timeOffset="85747.74">30149 7116 50 0,'-10'-12'198'0,"-5"0"-146"16,3 2-1-16,-3 3-9 0,-1 3-6 15,1 1-8-15,1 3-2 0,-1 0-9 16,7 0-7-16,0 9-5 0,4 2-1 16,2 4-5-16,0 0 2 0,2 2-1 15,0 2 1-15,4 0 0 0,6 1-1 16,0-2-1-16,1 0 1 0,-1-1 0 15,4 1-2-15,-1-1 0 0,1 0 2 0,-3-3 1 16,-3-3 0-16,-4-1-3 0,-2-4 3 16,-2 0 0-16,0-3 0 0,0-1 0 15,-8 1-1-15,-5-3 2 16,-1 1-1-16,-3-1 1 0,-1 4-1 0,-5-3 1 15,0 2-2-15,-1-1-2 0,1 2 2 16,-2 0 0-16,6 1-7 0,3 1-17 16,1 2-29-16,3-2-36 0,0-1-106 15</inkml:trace>
  <inkml:trace contextRef="#ctx0" brushRef="#br0" timeOffset="90252.99">28342 3567 6 0,'-8'0'174'0,"6"0"-122"0,0 0 1 15,2-4-14-15,0 0-22 0,0-2 5 0,0 2 5 16,0-2-7-16,0 2-9 0,0-1 2 15,0 0-2-15,0 1 1 16,0-1-1-16,0 1 3 0,0-1-4 16,0 3 1-16,0 0-3 0,0 1-1 0,0 0 4 15,0 0-5-15,0 0 0 0,0 1-3 16,-2 0-1-16,0 0-1 0,-4 0-1 15,-1 0 2-15,1 0 0 0,-2 0-2 16,2 2 1-16,2-1 5 0,-3 1-3 16,3 1 1-16,-2 1-1 0,-2 0 3 15,2-3 3-15,3 0-2 0,3-1-5 0,0 0-2 16,0 0 0-16,9 0-2 0,7 0 9 15,9 0-5-15,4 0 2 16,2 0-4-16,0-1 0 0,-4 1 1 16,0-1 0-16,-2 1-1 0,-3 0-1 0,-3 0 2 15,-9 0-2-15,-1 1 0 0,-3 4-4 16,-2-1-10-16,0 0 0 0,-4 0-7 15,4 1 1-15,-2 1-4 0,-2 4-44 16,0-2-23-16,0-3-123 0</inkml:trace>
  <inkml:trace contextRef="#ctx0" brushRef="#br0" timeOffset="91014.04">28270 4346 36 0,'4'-7'-19'16,"-2"0"208"-16,0-3-130 0,2 4-5 0,-4 2-7 15,0 0-5-15,2 1-6 0,-2 1-10 16,0 2-4-16,0 0-13 0,0 0-4 16,0 5 2-16,0 3 8 0,0 3-1 15,0-1-4-15,0 3 1 0,0 0-1 16,-2 0 0-16,-2 4-3 0,0-2-1 0,0 4-5 15,0-2 3-15,4 1-3 16,-2-1-1-16,2 1 0 0,0-2 1 16,0-2-2-16,0 0-4 0,0-4 0 15,2 2-8-15,2-5-4 0,2 1-6 0,-2-1-11 16,2-2-18-16,1-2-20 0,-5-3-28 15,4 0-70-15</inkml:trace>
  <inkml:trace contextRef="#ctx0" brushRef="#br0" timeOffset="91250.05">28105 4463 64 0,'0'0'192'0,"0"0"-118"0,6 0-35 16,4 0-7-16,7 0-4 0,5 0 1 16,3 0-9-16,4 0-11 0,4 2-3 0,-2 2-4 15,8 2-1-15,-1-2-1 0,3 2 0 16,2 0-9-16,-1 3-38 0,-7-4-48 15,-8-3-114-15</inkml:trace>
  <inkml:trace contextRef="#ctx0" brushRef="#br0" timeOffset="101538.64">15162 12360 8 0,'-4'0'5'0,"4"1"5"0,-4-1 79 0,0 0-36 16,0 0-28-16,2 0 19 0,0 0-6 16,-2-3-10-16,1-2 2 0,-3-1-5 15,6 2-4-15,-2 2 4 0,-2-3-5 16,2 4 1-16,0-2-1 0,-2 1-9 15,0-1 11-15,4 1-4 0,-2 1-9 0,0 1 1 16,2 0 1-16,0 0-3 0,0 0-2 16,0 0-5-16,0 0 2 15,2 0-5-15,10-2 4 0,7 1-2 16,3-1 3-16,5-1-2 0,0 0-1 0,8 1 0 15,0-2 1-15,5 2 0 0,-1-1 0 16,-2 3 1-16,0 0-2 0,-4 0 1 16,3 0-2-16,-8 0 1 0,-3 0 2 15,-2 0-1-15,-6 0-2 0,-7 0 0 16,-6 0 3-16,0 0-2 0,-4 0-1 0,0 0 0 15,0 2 3-15,0-1-2 0,0 0-1 16,0 1 1-16,-6 1 1 0,-4-2 0 16,-1 3-2-16,-3-3 1 15,-3 0 0-15,3 1 0 0,-7-1-3 0,0-1 5 16,-3 0-5-16,-1 0 1 0,-2 0-1 15,-4 1-2-15,2-1 5 0,-4 1-4 16,-2 0 0-16,-2 0 3 0,-3 4 1 16,1-4 0-16,6 0-1 0,4 0 1 15,10 1 1-15,5-2 0 0,6 1-2 0,4 0 1 16,2-1 1-16,2 1-1 0,0 1-3 15,0 1 1-15,8-1 0 0,10 0 3 16,1 0-2-16,6-2 1 0,6 2 1 16,-2-1 0-16,10 1-2 0,0 0 1 15,5 0 1-15,1 0-1 0,3-2 0 16,-1 1 0-16,1 1 2 0,-5-2 0 15,-6 1-1-15,-1 1 0 0,-5 0 0 16,-9-2 2-16,-3 2-3 0,-9-1 0 16,-1 0 1-16,-5 0-1 0,-2-1-1 0,-2 0 2 15,0 0 3-15,-2 0-1 0,-11 0-4 16,1 0 1-16,-7 0 1 0,1-5 0 15,-3 1-2-15,-4-3 0 0,-2 1 3 16,-4 0-2-16,0-1-1 0,-6 0 0 16,-4 4 2-16,-7-3 0 0,5 3-3 15,-1 0 1-15,5 0 2 0,4 3 0 16,4-1-2-16,8 1 0 0,3 0 2 15,9 0-1-15,5 0-1 0,6 0 0 16,0 0-2-16,2 4 3 0,10 1 1 16,7-1-2-16,6 1 2 0,0-2-1 0,4 2 0 15,0-1-1-15,6-1 2 0,-2 1-1 16,4-2-1-16,4-1 1 0,1-1 1 15,-3 0-2-15,0 0 2 0,-4 0-1 16,-2 0-1-16,-4 0 4 0,-6 0-3 16,-6 0 0-16,-7 0 2 0,-6-1-1 15,-2-3 0-15,-2 0 4 0,0-3-4 16,-6 2 2-16,-11-1-4 0,1 2 1 15,-3 0 2-15,-6-1-1 0,1 1-2 16,-1 2 0-16,-4 0 3 0,-4 2-2 0,2 0-1 16,-6 0 0-16,-1 0 3 0,-3 0-3 15,4 4 0-15,0 2 0 0,4 0 3 16,6-1-2-16,8-1-1 0,7 0 1 15,3-2 2-15,7 1-3 0,0 0-2 16,2 0 2-16,2-1 2 0,13 1-2 0,8 0 0 16,3-2 2-16,5-1 1 15,5 0-2-15,-1 0-3 0,2 0 4 16,4 0 1-16,-1 0-3 0,-1 0 0 15,2-4 1-15,-2 0 2 0,-3-1-2 0,-3 0-1 16,-4 1 4-16,-7 1 0 0,-9 0-1 16,-5 2-1-16,-6 0 0 0,-2-1 2 15,0 1 7-15,-8-3-9 0,-2 2 0 16,-11-1 0-16,-2 3-2 0,0 0 1 15,-4 0 0-15,1 0 1 0,-5 0-1 0,0 0-1 16,-7 0 1-16,-1 0-1 0,-2 1 3 16,-3 3-4-16,1 1 1 15,0-2 0-15,1 2-3 0,9-2 2 16,8 0 2-16,9-1 2 0,8 1-3 0,5-3 0 15,3 1 1-15,0 0-4 0,7-1 3 16,9 2 2-16,7-1-2 0,4-1 1 16,0 0 0-16,4 2 1 0,0-2-1 15,-4 1-1-15,6 0 1 0,-4-1 0 16,2 0 0-16,2 3 1 0,-2-3-1 0,0 0-1 15,-2 1 1-15,-3-1 1 0,-5 1-1 16,-2 0-1-16,-7-1 1 0,-6 0 1 16,-4 0-1-16,-2 0-1 15,0 0 4-15,-4 0-1 0,-8 0-2 16,-7 0-1-16,-1-1 2 0,-1-2 0 0,-2 1-2 15,-4-1 0-15,3 0 2 0,-1 0 0 16,-4-2-1-16,-2 4-1 0,-4-1 1 16,0 1 1-16,-1 1-1 0,1 0-2 15,0 0 3-15,6 0 0 0,6 0-1 16,9 0-1-16,6 0 2 0,8-1 0 0,0 1-2 15,0 0-2-15,0 0 2 0,10 0 2 16,4 0-1-16,5 0-1 0,4 0 1 16,4 0 1-16,0 0-1 15,4 0-1-15,2 1 2 0,2-1 0 0,2 0-2 16,-2 0 0-16,6 0 1 0,-3 0 2 15,-3-2-3-15,-2-2 0 0,-4 0 2 16,-6 1 2-16,-7 1-3 0,-8 2 0 16,-3-3 1-16,-5 2 1 0,0 0 2 15,-7-2-4-15,-7 3 1 0,-7-1 0 0,-2 1-2 16,-3 0 0-16,-3 0 2 0,-2 0 0 15,-7 2-2-15,1 2 0 0,-2-1 2 16,-2 2 0-16,-5-1-2 16,1 4 0-16,-1-1 2 0,7 0 0 0,6 0-2 15,8-6 1-15,13 2 0 0,5-2 2 16,7-1-4-16,0 1 2 0,2-1 0 15,13 0-1-15,8 0 1 0,8 0 0 16,4-1 0-16,2-2 1 0,4-1-2 16,-3 1 1-16,3-1 0 0,-6 1 1 0,4 1-2 15,-4 0 1-15,1 2 0 0,-12-2 1 16,-3 2-2-16,-9-1 1 0,-5 1 0 15,-1 0 1-15,-6 0-2 0,0 0 3 16,-2 0 1-16,-11 0-3 0,-1 0 0 16,-5 0-1-16,-1 0 2 0,-1 0 0 15,2 5-2-15,1 0 0 0,3 1-1 16,3-1-18-16,6 3-16 0,0-4-38 15,-1-1-84-15</inkml:trace>
  <inkml:trace contextRef="#ctx0" brushRef="#br0" timeOffset="53086.7">15386 3561 22 0,'-5'-3'14'16,"3"0"118"-16,0-2-111 0,2 1-7 15,0 1 28-15,0-1-20 0,0 3-18 16,0-2-1-16,0 3 0 0,0 0-1 0,0 0 0 15,0 0-1-15,0 0-1 0,0 0 0 16,0 0 0-16,-4-1 5 0,2 0-3 16,0-2 0-16,-4 2 7 0,4 1 1 15,-2-2-2-15,4 1-1 0,-2 0 1 16,0 0 0-16,2 1-1 0,-3 0-2 15,3 0 1-15,0 0-1 0,0 0 6 16,0 0 0-16,0 0-1 0,0 0 2 16,0 0 0-16,0 0 2 0,0 0 1 15,0 0 2-15,0 0-2 0,0 0-1 16,0 0 1-16,0 0-3 0,0-2-2 0,0 2-10 15,0 0 6-15,0 0-3 0,0-1-1 16,0 1 0-16,0-1-1 0,0 1 2 16,0 0-2-16,0 0 0 0,0 0 1 15,0 0 3-15,0 0-4 0,0 0 4 16,0 0 0-16,0 0-3 0,0 0 1 15,0 0 0-15,0 0 0 0,0 0 0 16,0 0-3-16,0 0 1 0,0 0 2 16,0 0 2-16,0 0-3 0,0 0 0 15,0 0-1-15,0 0 2 0,0 0-5 0,0 0 3 16,3 0 0-16,1 2 3 0,8 3 0 15,-2 0-3-15,5 2 4 0,-5-1-3 16,7 3-1-16,-1 1 0 0,1 1 0 16,-1 1 1-16,3 0-3 0,-3 2 0 15,1 3 1-15,0 1 1 0,-1 0-2 0,-1 1 1 16,3-1 0-16,-1-1 1 15,1-2-2-15,-3-1 1 0,1 0 1 16,1-1-1-16,-3-1-1 0,1 2 0 16,-3-5 3-16,1 3-3 0,-3-3 0 0,-2-3 1 15,0 1 2-15,-3-3-2 0,-3-3-1 16,-2 2 1-16,2-3 2 0,-2 1-2 15,2-1-1-15,-2 0 2 0,0 0 1 16,0 1-3-16,0 1-1 0,0 0 1 16,0 0 3-16,0 2-1 0,-2 2-2 0,-4 0 2 15,-7 2 2-15,-1 1-3 0,-5 4-1 16,-2 1 4-16,1 2-3 15,-3 1 0-15,-2 0 0 0,0 0 0 16,-2 0 1-16,3 1-1 0,1 0-1 0,2 5 1 16,-4-2 0-16,5 0 0 0,1-5 1 15,5-5-1-15,5 1 1 0,1-6-2 16,0 2 1-16,4-3 0 0,0-2 1 15,2-1-1-15,2 1-1 0,0-2 1 16,0-1 3-16,0 0-2 0,0 0 1 0,0 0 0 16,0 0 3-16,0 0-3 0,0 0 2 15,-2 0-2-15,-1 0 1 0,-1-2-4 16,4 0-1-16,0-2 0 15,0 2-10-15,0 1-7 0,0-1-14 16,0 2-24-16,0-3-31 0,0 1-106 0</inkml:trace>
  <inkml:trace contextRef="#ctx0" brushRef="#br0" timeOffset="84627.51">1753 2503 28 0,'0'0'110'0,"0"0"-69"0,0 0 6 15,0 0 3-15,0 0-13 0,0 0-9 16,0 0-8-16,0 0 5 0,0 0-6 15,0 0-5-15,0 0-4 0,-2 0 1 16,-2 4 4-16,2 0-6 0,0 3-3 0,0 2 4 16,-1 2-3-16,-1 3 1 0,0 3-2 15,-2 3 0-15,2 1-4 0,0 5 1 16,-2 1-2-16,3 2 2 0,-5 4 0 15,4 0 1-15,0 3-4 0,-2-2 3 16,4-2-1-16,-2-2-2 0,4 1 1 0,-7-2 2 16,5-3-2-16,-2 1 11 15,0-6-7-15,0 1-4 0,2-2 0 16,-2-1 3-16,-1 4-5 0,5 2 1 15,-4 2 1-15,2-1 2 0,2 1-4 0,-2-5 2 16,2 0-1-16,0 1 2 0,0-4-2 16,0 7 0-16,0 4 0 0,0 1 2 15,0 0 7-15,0-7-7 0,0-6 1 16,0-3-3-16,0 2 0 0,0-2 0 15,0 2 3-15,-2-3-2 0,0-3-2 0,0 3 3 16,0-3-1-16,0 3-1 0,2 0-1 16,-2 3 1-16,2 5 1 15,0 0-1-15,0-2 7 0,0-3-5 16,0-1 0-16,0-1-2 0,0 6 0 0,0-2 0 15,0 0 1-15,2-2 0 0,0-5-1 16,-2 1 0-16,0 0 1 0,2-3-1 16,-2 1 0-16,2-1 0 0,-2 5 0 15,0 2 0-15,0-2 0 0,0-1 0 16,2-4 1-16,-2-2 0 0,2-2-3 0,-2-2 2 15,0 0 1-15,2-3 0 0,-2 1-3 16,0 0 1-16,0 1 2 0,0-1 1 16,0-1-3-16,0 0 0 15,0-1 3-15,4 0-1 0,-4 0-1 0,0 0 1 16,2 0 1-16,-2 0-1 0,0 0 0 15,0 0 1-15,0 0 1 0,0 0-2 16,0 0 0-16,0 0 1 0,0 0 0 16,0 0 0-16,0 0 0 0,0 0-1 15,0 0-2-15,0 0-5 0,3 0-6 16,-3 0-7-16,0-1-3 0,2 0-18 0,2-1-18 15,-4-1-50-15,2 0-131 0</inkml:trace>
  <inkml:trace contextRef="#ctx0" brushRef="#br0" timeOffset="85638.56">1724 4006 167 0,'8'-4'41'16,"-2"2"-8"-16,7-1 17 0,-7 0-39 16,4 2-9-16,-1 0 0 0,-3 0-2 0,2 1-2 15,-2 0 1-15,3 0 0 0,1 0-1 16,2 0 2-16,-1 0 0 0,-1 0 1 15,4 0-1-15,1 2-1 0,6 1 2 16,-3 1 0-16,7-1 0 0,2 2 3 16,-2 0 14-16,6 0-8 0,-2 1-12 15,6 0 30-15,0 0-16 0,0 0-4 16,0 1-2-16,-2-2 4 0,4 1-1 15,1 1-1-15,1 0 1 0,4 0 2 16,3 0 0-16,-1 0-1 0,-3-1-8 0,-1 1-3 16,-4-1 3-16,3 2-1 0,-3-2 0 15,6 2-1-15,1 0 2 0,-1 1-2 16,9-1 2-16,-5 0-1 0,3 2 0 15,-1-1 1-15,5 0-2 0,0 1-2 16,-2-1 3-16,3 1-1 0,3-3 0 0,4 2-1 16,-2 0 2-16,2 0-2 15,-2-3 1-15,-2 2 2 0,2-1-4 16,0-1 2-16,-2-1 0 0,-2-1 1 15,-1 0-2-15,1-1 2 0,4-2-1 16,0 1-1-16,2-2 1 0,4 0 0 0,3 0 2 16,-1 0-4-16,2 0 2 0,0-2 1 15,3 1-2-15,-3 1 0 0,2 0 1 16,-1 0 1-16,1 0-1 0,0 1-2 15,1 3 3-15,-1 1 0 0,0 1 0 16,3-2-3-16,1 0 3 0,1 0 0 0,3-1-1 16,3-1-1-16,-2 2 2 15,1-1 0-15,-1 0-3 0,2 0-1 16,-3 0 0-16,3 1-2 0,-2-1 0 15,1 1 1-15,-1 2 4 0,4 1 1 0,-7 0-3 16,9 1 2-16,-6-2 0 0,-1 0 1 16,1 0 0-16,-1 2-1 0,1 1 0 15,2-1 0-15,-3 3 0 0,3-1 0 16,-2 0 0-16,-1 1 1 0,-3-2-2 15,-3 0-1-15,-4 1 3 0,-1-1 0 0,-1 0-2 16,-2-4 1-16,-2 3 0 0,-4-4 1 16,-6 2-1-16,-3 0-1 15,-1-1 2-15,-7 1 0 0,1 2-2 16,-3-3 1-16,1 2 4 0,-3 0-2 0,2-1-2 15,3-1 0-15,-3 0 3 0,0-1 0 16,-1-1-4-16,-1-2 2 0,-4 4 2 16,-2-5-3-16,2 2 2 0,-2-1 1 15,0 0-2-15,-2 0 2 0,-4 0-3 16,-2-1 0-16,-4 0 1 0,-3 0 0 0,-5 0-1 15,-5 0 0-15,0 0 1 0,-8 0 3 16,2 0-2-16,0-1-1 0,0 1-1 16,-2-1 1-16,0 0 2 15,0-2-2-15,0 1-4 0,-4-1-7 0,-2-1-10 16,-4 2-8-16,-1-1-29 0,1-3-34 15,-6-4-95-15</inkml:trace>
  <inkml:trace contextRef="#ctx0" brushRef="#br0" timeOffset="85992.59">8302 4299 37 0,'0'4'280'16,"0"-2"-222"-16,10 4-70 0,13 0 21 15,8 4 4-15,12 1-11 0,13 1 5 0,4 1 0 16,6-1-5-16,0 0 0 0,-8 0 0 15,-2 0-1-15,-11 3-1 0,-5-1 0 16,-14 1 2-16,-11 0-1 0,-9 1-2 16,-6-1 0-16,-2 5 4 0,-17-2 0 15,-10 6 7-15,-8 3-1 0,-4 0 4 16,-7 3-1-16,-5-1-7 0,-5 3-3 15,-4 2 1-15,2 3 0 0,-2 3-5 16,6-2 2-16,15 0-1 0,12-4-2 16,18-1-33-16,5-2-31 0,6-2-83 0,0-7-30 15</inkml:trace>
  <inkml:trace contextRef="#ctx0" brushRef="#br0" timeOffset="86372.61">8266 5277 363 0,'0'0'50'0,"0"0"-45"0,15 0 9 0,3 0-1 16,16-5 4-16,13-3-13 0,11 2 3 16,8 1-7-16,0 5 0 0,7 0 0 15,-1 0 1-15,4 8 3 0,-1 1-3 16,-1 3 6-16,-5 0 3 0,-12 0-5 15,-7 1-3-15,-9-2-3 0,-12 0 0 0,-6-2-13 16,-13-1-28-16,-8-2-22 0,-2-3-57 16,-2-1-77-16</inkml:trace>
  <inkml:trace contextRef="#ctx0" brushRef="#br0" timeOffset="86591.62">8942 5293 206 0,'-10'10'270'16,"-4"2"-241"-16,-7 11-8 0,-4 9 37 16,-4 3-26-16,2 7-14 15,7 3-6-15,3 5-11 0,1 8 0 16,3 1 2-16,3 0-3 0,6-6-8 0,4-3-11 15,8-4-5-15,11-1-34 0,5-7-33 16,3-6-86-16,-2-10-97 0</inkml:trace>
  <inkml:trace contextRef="#ctx0" brushRef="#br0" timeOffset="87680.68">864 2030 78 0,'8'-4'221'0,"-4"1"-197"16,-1 2-4-16,-3 1 24 15,4 0-28-15,-4 0-12 0,0 6 3 16,0 6 6-16,0 5 0 0,0 4 0 0,-4 3-4 15,-3 5-6-15,1 4 0 0,4 5 3 16,-4 12 2-16,6 0 9 0,0 1 43 16,0-9-49-16,10-11-11 0,5-6 4 15,5-4 0-15,1-6 1 0,-2-7-5 16,1-7 9-16,1-1-4 0,2-7 3 0,-1-10-1 15,5-5 4-15,0-4-6 0,-2-5 2 16,0 0 6-16,-2-4-5 16,-3-1-2-16,-3-1-1 0,1 0 0 15,-3 0-4-15,-5-1-1 0,3-2-1 0,-7-2 0 16,-2-2-10-16,-2 3-26 0,0 5 12 15,2 12-29-15,0 9-8 0,2 8-32 16,-6 6-102-16</inkml:trace>
  <inkml:trace contextRef="#ctx0" brushRef="#br0" timeOffset="89548.79">2886 4728 6 0,'0'0'9'0,"0"1"141"0,0-1-37 0,0 0-78 16,0 0 17-16,0 0-9 0,0 0-13 16,0 0-5-16,0 0-1 0,0 0 0 15,0 0-6-15,0 0-3 0,0 0-1 16,0 0 0-16,-2 0-6 0,-3 0-1 15,3 0 2-15,-2 0 5 0,0 0-3 16,4 0 0-16,0 0-2 0,0 0-3 0,0 0-1 16,-2 0-3-16,2 0-1 0,0 0 1 15,0 0-4-15,0 0 0 0,0 0 1 16,2 2-3-16,11 0 3 0,7 1 1 15,1-3 4-15,10 0-1 0,-2 0-2 16,4 0 0-16,2 1 0 0,2-1 0 16,3 1-2-16,-3-1 0 0,2 0 2 15,-4 0 2-15,-2 0-3 0,-4 0-2 16,-2 0 4-16,-4 0-1 0,-7 0-1 15,1 0 0-15,-9-3-1 0,-2 2 2 0,1 1-1 16,-5 0-1-16,2 0 1 0,-2 0 1 16,2 0-1-16,-2 0-1 0,2 0 3 15,2 0-1-15,-6 0 0 0,0 0-1 16,0 0 2-16,0 0 0 0,0 0 0 15,0 0-2-15,0 0 0 0,0 0 0 0,2 0-2 16,-2 0 0-16,2 0-1 16,1 0 0-16,-3 0-5 0,0 0-4 15,0 0-1-15,0 0 1 0,0 3-2 16,0 0-4-16,-3 1-2 0,-3 1-12 0,-2 1-23 15,0-1-24-15,4-3-77 0,-1-1-76 16</inkml:trace>
  <inkml:trace contextRef="#ctx0" brushRef="#br0" timeOffset="89948.81">3363 4596 10 0,'-4'0'209'16,"2"0"-133"-16,2 0-35 0,0 0 4 15,0 0-19-15,0 0-19 0,0 0-1 16,10 3 3-16,7 2 3 0,1 1-2 16,7 0-5-16,2 0 1 0,4 2-5 15,0-2 6-15,2 1 4 0,0 2 1 0,0-3 2 16,-6 4-8-16,-8-3-1 0,-5 2-5 15,-7-2 2-15,-3 1-1 0,-4 0-2 16,0 1 7-16,0 3 3 0,-17 2 0 16,-1 4-1-16,-7-2 3 0,-2 3-4 15,0 1-3-15,2-2-2 0,0 2-1 0,1-3 2 16,1-1-4-16,2-2-1 15,3-2 2-15,1 0-16 0,3-3-22 0,3 2-18 16,-1-4-37-16,1-4-116 16</inkml:trace>
  <inkml:trace contextRef="#ctx0" brushRef="#br0" timeOffset="90607.85">2844 4775 6 0,'0'1'7'0,"0"-1"240"0,0 0-186 0,0-5-10 16,0-5-8-16,4 2-17 0,5-3-5 16,3 1-7-16,3-3-3 0,5 0-6 15,1 0-2-15,4-2 2 0,2 3-1 16,-3-2-1-16,3 4-1 0,-4 0 2 15,2 3-1-15,-9 5-4 0,-3 0 1 0,-5 2-1 16,-2 0 0-16,3 0-13 16,-5 0-7-16,0 2-5 0,-2 4-6 15,0-2-23-15,-2 2-41 0,0-5-43 16</inkml:trace>
  <inkml:trace contextRef="#ctx0" brushRef="#br0" timeOffset="90812.86">2904 4729 50 0,'0'9'297'0,"0"-4"-267"15,0 4 16-15,4 3 14 0,7 5-23 0,-1 1-6 16,5 2-7-16,1 1 4 0,3-3-18 15,-1 3-6-15,5-4-1 0,0 1-7 16,2-6-22-16,4-5-30 0,2-7-46 16,-3 0-138-16</inkml:trace>
  <inkml:trace contextRef="#ctx0" brushRef="#br0" timeOffset="95365.12">15692 15313 12 0,'0'0'7'15,"0"0"174"-15,0 0-105 0,0 0-51 0,0 0 8 16,0 0-7-16,0 0 5 0,0 0-13 15,2 0-9-15,-2-2 0 0,0 2 1 16,2 0-1-16,-2-1-2 0,0 1 5 16,0-1-3-16,0 1 3 0,0-1-3 15,0 0 3-15,0 1-3 0,0 0-6 16,0 0 3-16,0 0-3 0,0 0-2 15,0 0-1-15,0 0-1 0,0 0 2 16,0 0 0-16,0 0-1 0,0 0 1 16,0 0 1-16,0 0-2 0,0 0 2 0,0 0 0 15,0 0 0-15,4 0-2 0,4 0-2 16,7 0 1-16,5 0 3 0,3 0-2 15,2 0-1-15,2 0 1 0,-1 0 1 16,5-1-1-16,-4 1-1 0,2-1 1 16,0 1 1-16,-2 0-1 0,-2 0 0 0,-4 0 0 15,-3 0 1-15,-1 0-1 16,-3 0 0-16,-3 0 0 0,-5 0 1 15,-2 0-1-15,-4 0 0 0,2 0 0 16,0 0 0-16,0 0-1 0,-2 0 0 0,2 0 1 16,2 0-1-16,-2 0 0 0,9 2-4 15,-3 4-8-15,2-1 10 0,-1-1-12 16,-3 0-4-16,0-1 0 0,-4-3 1 15,0 2-5-15,-2-1-4 0,4-1 1 16,-4 0 13-16,0 0 6 0,0 0 4 0,0 0 0 16,0 0 0-16,0 0-12 0,0-1-3 15,0 0-28-15,0 0-52 16,0-2-47-16</inkml:trace>
  <inkml:trace contextRef="#ctx0" brushRef="#br0" timeOffset="96033.16">16053 15210 166 0,'-6'1'71'0,"2"2"-26"16,4-3 3-16,0 0-15 0,0 1-8 15,0-1-11-15,0 4-7 0,6-1 6 16,9 2 3-16,-1 0-5 0,7-1-5 15,-3 0-5-15,1 0 2 0,0 0 0 16,-3 0 0-16,5 1-2 0,-5-2 0 16,3 0 5-16,-5 2-1 0,-1-2-2 15,-5 0-1-15,-2 0 1 0,-2 0-3 0,1 0 0 16,-3 0 0-16,0 2 0 0,-2 1 0 15,0 1-1-15,0-1 3 0,0 0-1 16,-7 0 2-16,-3 1 1 0,-4-1-6 16,-1 4 4-16,-3 2-2 0,-3 0 0 15,2 1 2-15,-3 1 0 0,3 0-4 16,0-2 1-16,3 0 1 0,1-1-9 15,3-1-10-15,0-1-10 0,-1 0-26 16,7-1-42-16,-2-5-76 0</inkml:trace>
  <inkml:trace contextRef="#ctx0" brushRef="#br0" timeOffset="96932.21">15675 15320 10 0,'0'0'1'0,"0"0"75"16,0 0-1-16,0 0-50 0,0 0 7 0,0 0 3 15,0 0-16-15,0 0-6 0,0 0-6 16,0 0 1-16,0 0-3 16,0 0 7-16,0 0 3 0,0 0 7 0,-2 0-2 15,0 0-8-15,0 0-1 16,0 0 4-16,2-1-3 0,-2 0-3 0,2 1-1 15,-2 0-1-15,2 0 2 0,0 0-1 16,0-1-3-16,0-1 0 0,0 1 0 16,4-3 1-16,6 0-7 0,2 0 0 15,5-2 1-15,0 1 1 0,1-1 0 16,3 0-2-16,-1 1 0 0,-3 1 2 0,2 1-1 15,-3-1-1-15,-1 2 0 0,-3 1 1 16,-4 0-3-16,1 1-1 0,-5 0-3 16,0 0-1-16,-4 0-9 0,0 0-12 15,0 1-2-15,0 5-13 0,-2-1-38 16,-7-1-47-16</inkml:trace>
  <inkml:trace contextRef="#ctx0" brushRef="#br0" timeOffset="97249.23">15634 15303 10 0,'0'2'6'0,"0"-1"214"15,0-1-151-15,0 0-34 0,0 0 14 16,0 1-8-16,0 2-18 0,4 3 1 15,4 1 6-15,0 2-9 0,3 1-10 16,-5-1 1-16,6 3 2 0,-1 0-8 16,-1 1-1-16,0 1-5 0,-1-1 1 0,5 1-3 15,-2-2-11-15,3 2-2 16,-3-2-15-16,3-5-57 0,1-4-54 15</inkml:trace>
  <inkml:trace contextRef="#ctx0" brushRef="#br0" timeOffset="102035.5">3677 4053 2 0,'0'0'4'0,"0"1"-2"15,-2-1 4-15,-2 0-3 0,2 0 1 0,0 0-3 16,2 0 0-16,-2 0 0 0,0 0 1 15,0 0-1-15,2 1-1 0,0 0-1 16,0-1 4-16,0 0 2 0,0 0-2 16,0 0 10-16,0 0 13 0,0 0 4 15,0 0 7-15,-2 0-15 0,2 0-7 0,-2 0 6 16,0 0-11-16,0 0-10 0,0 0 3 15,2 0-4-15,-5 0 1 16,5 3-5-16,0-3 2 0,0 2 1 16,0 0 1-16,0-1 0 0,-2-1 2 0,2 0 2 15,0 0 3-15,0 0 9 0,0 0 6 16,0 0 0-16,0 0-8 0,0 0-1 15,0 0-2-15,0 0-6 0,0 0 1 16,0 0-4-16,0 0 0 0,0 0 1 16,0 0-1-16,-2 0 2 0,2 0 2 0,0 0 1 15,0 0 2-15,0 0 1 0,0 0-1 16,0 0 0-16,0 0-1 0,0 0-5 15,0 0 0-15,0 0-1 16,0 0-1-16,0 0 0 0,0 0 1 16,0 0 1-16,0 0-2 0,0 0 0 0,0 0 2 15,0 0-1-15,0 0-2 0,0 0 1 16,0 0 0-16,0 0 3 0,0 0-1 15,0 0 0-15,0 0 11 0,0 0 0 16,0 0 0-16,0 0 2 0,0 0-6 16,0 0 3-16,-2 0 1 0,2 0-4 0,0 0-3 15,0 0-5-15,0 0 2 0,0 0-13 16,0 1 10-16,0 7 1 0,0-2-1 15,0 4 0-15,0 1 1 16,0 0-1-16,0 2 0 0,0 1 0 0,0 3 3 16,0 1 0-16,0 2-1 0,0 0-5 15,0 0 4-15,-4 0 2 0,0 1 0 16,0 1-2-16,2 4 0 0,-2 5-1 15,2 4 2-15,-1 1 23 0,3-1-21 16,0-2-3-16,0 2 0 0,0-2 1 0,0-1 0 16,0-1-1-16,0-3 2 0,0 1 0 15,0-2-1-15,0 0 2 0,0-5 0 16,0-2 0-16,0-5-2 0,0-1 1 15,0 0-2-15,5 0-1 0,1 1 5 16,-2 2-5-16,0-1 2 0,0 3-1 16,0 0 1-16,0 3 0 0,1-1 1 15,-5 1-1-15,2-1 0 0,0 0 1 16,0 1-2-16,-2 0 1 0,2-1 0 15,-2-2 0-15,0 2-2 0,2 1 2 0,0-2-2 16,0 1 4-16,0 0-4 0,-2 0 1 16,4 0 1-16,2-1-2 0,1 1 0 15,-1 1 0-15,-2-1 1 0,2-2 1 16,-2 1-4-16,0-2 2 0,1 0 2 15,1-4-1-15,-4 4-2 0,2-3 0 16,-2 0 4-16,2 4-2 0,-2-4-1 16,0 3 1-16,-2-3-1 0,2-2 0 15,-2-3-1-15,2-2 1 0,1-2 2 16,-3-1-1-16,4-1-2 0,-4-1 1 0,0 0 1 15,0-1 0-15,0-1-2 0,0 0 1 16,0 0 1-16,0 1 0 0,0 1-2 16,0 1 1-16,2 1 2 0,-2 2-2 15,0-1-1-15,0 0 1 0,0 0 0 16,0-2 2-16,0 0-3 0,0-3 1 0,0 1 1 15,0 0 0-15,0 2-2 16,0 0 1-16,0 3 2 0,0 7-1 16,0 1-1-16,0 2-1 0,-2-3 13 15,2-7-11-15,0-2-1 0,0-1 0 16,0 0 1-16,0 1 2 0,0-3-4 0,0-1 1 15,0 0 0-15,0-1 3 0,0 0-2 16,0 0 1-16,0 0-1 0,0 1-1 16,0-1 0-16,0 0 0 0,0 0 4 15,0 0-3-15,0 0-2 0,0 0-4 16,0 0-1-16,0 0-6 0,0 0-12 0,0 0-11 15,0 0-16-15,0-2-16 16,4-4-40-16,-2 2-77 0</inkml:trace>
  <inkml:trace contextRef="#ctx0" brushRef="#br0" timeOffset="102471.53">3549 5794 0 0,'0'0'124'16,"0"0"-99"-16,0 0-21 0,0 0 1 15,0 0-18-15,0 0-35 0,0 0 7 16,0 0 13-16</inkml:trace>
  <inkml:trace contextRef="#ctx0" brushRef="#br0" timeOffset="103688.6">3570 4184 1 0,'0'0'0'15,"0"0"1"-15,0 0 6 0,0 0-4 0,0 0 15 16,0 0-11-16,-4 0-9 0,4 0-9 16,0 0-12-16</inkml:trace>
  <inkml:trace contextRef="#ctx0" brushRef="#br0" timeOffset="104595.65">3570 4184 9 0,'-21'0'11'0,"21"0"-5"0,0 0-4 16,0 0-1-16,0 0 6 0,0 0-1 15,0 0 2-15,0 0 2 0,0 0 0 16,0 0 34-16,0 0-15 0,0 0-4 15,0 0-3-15,0 0-7 0,0 0 0 0,0 0 1 16,0-1-4-16,0 1-3 0,0 0 1 16,0 0 1-16,0 0-2 0,0 0 3 15,0 0-1-15,0 0 0 0,0 0 1 16,0 0-4-16,0 0-1 0,0 0 2 15,0-1-5-15,0 1 6 0,-2-2 0 16,2 1-4-16,-2 0 6 0,0 1-4 16,0 0-2-16,2 0 4 0,0 0-4 15,0-1 1-15,0 1-1 0,0-2 2 16,0 2-3-16,0 0 2 0,0 0-3 0,0 0 4 15,-2 0 1-15,2 0 3 0,-2-1-7 16,2 1 1-16,0 0 1 0,-2 0-5 16,0 0 3-16,0 0-3 0,2 0 2 15,-2-1-1-15,2 0 0 0,-2 0 1 16,-1 0-1-16,3 1-1 0,-2 0 2 15,2 0-2-15,0 0 1 0,0 0-2 16,0-1 3-16,0 1-1 0,0 0-4 16,0-1 1-16,0 1 0 0,0-1 0 15,0 1-2-15,0 0 2 0,0 0 1 0,0 0 0 16,0-1-2-16,0 0 0 0,2-1 2 15,-2 0-1-15,7 0-3 0,-3 1 2 16,0-1 1-16,0 1 0 0,0 1-1 16,-2-2 1-16,2 0 0 0,-2 0 4 15,1 0-6-15,1 0 4 0,0-1 1 16,-4 0-3-16,2 0 3 0,0 0-3 0,2 0 1 15,-4-1 0-15,6 2 0 16,-4 0-1-16,2 0 0 0,3-1 0 16,-1-2-2-16,0 0 1 0,4 0 2 0,-3 0 0 15,-1 0-1-15,4-1-1 0,3-2 3 16,-3 2-2-16,2-2 0 0,1 1 0 15,-3 1 1-15,0 0-1 0,-1 0 0 16,-1 2 0-16,-2 0 4 0,-2 1-1 16,-2 1-3-16,0 2-1 0,-2 0 2 0,0 0-3 15,0 0 3-15,0 0-2 0,0 0-1 16,4 0 1-16,-1 0 0 0,1 0 0 15,-4 0 2-15,2 0-1 16,0 1-1-16,0 1 1 0,0 0 0 0,0 2 0 16,2 1 0-16,-4 0 0 0,0 3 0 15,2-2 2-15,-2 0-2 0,4 0 0 16,0 0 1-16,-1 0 0 0,3-1 0 15,-2 3-1-15,2-4 1 0,0 2-2 16,1 0 1-16,-3 0 0 0,2 1 2 16,0-1-1-16,-2-1-2 0,2 3 1 0,-1-3 1 15,-1 1 0-15,-2-2 0 0,0-1-1 16,-2 0 2-16,4-1-2 0,-2 0 0 15,-2-2 0-15,0 0 0 16,0 1 1-16,0 1-1 0,0-1-1 0,0 0 2 16,0-1 0-16,0 1-2 0,0 3 0 15,0-3 0-15,0 3-5 0,0 0-12 16,0 1-8-16,0 0-4 0,0 2-23 15,0-4-42-15,0-1-121 0</inkml:trace>
  <inkml:trace contextRef="#ctx0" brushRef="#br0" timeOffset="127090.94">1643 7860 2 0,'0'0'14'0,"0"0"-13"0,0 0 5 0,0 0 71 15,0 0-19-15,-2-3-33 0,0 2-4 16,-2-1-3-16,0 0-3 0,4 1 2 15,-4 1-2-15,0 0-2 0,4 0-6 16,-2 0-1-16,0 0-3 0,2 0 2 16,-3 0-1-16,1 0 5 0,0 0 2 15,2 0-4-15,-2 0 4 0,2 1-2 0,-2 3 0 16,0 3 1-16,-2 5-3 0,0 0 1 15,2 4 12-15,-2 2-10 0,2 3-7 16,0 5 6-16,2 4 2 16,0 4 0-16,-3 5-3 0,3 5-2 0,0 3-2 15,0 5 3-15,0 6-6 0,0 2 1 16,0 5 1-16,0-2-1 0,0 1 0 15,0 0-2-15,0-3 1 0,0 1 1 16,0-2-3-16,3 2 0 0,-3-1 2 16,0-1-1-16,0 0 0 0,2-5 0 0,0-1 1 15,-2 0 0-15,0 0-1 0,0-2 1 16,0 1 0-16,0 0-1 0,0-4 2 15,-2-4-5-15,2-5 11 0,-2-2-12 16,2-1 3-16,0 1 1 0,-3 0 0 16,3 0 0-16,-4-2 0 0,2 1 0 0,2 2 0 15,-2 1 1-15,2 2-2 0,-4 2 1 16,2 1 1-16,2 1-1 15,-6-2-1-15,2 2 1 0,2-1 2 16,-5-1-3-16,-1-1 0 0,4-4 1 0,0-3 4 16,0-6-3-16,0-1-4 0,2-3 5 15,-1 2-1-15,1-2-1 0,2 0-1 16,0-2-1-16,0-3 5 0,0-1-3 15,0 0-1-15,0-2 1 0,5 0 1 16,-3-3-1-16,2 0 0 0,-2-1 0 16,0 3 1-16,-2 1-1 0,0 4 1 15,0 1 0-15,0 2 1 0,-2 2-1 16,-2-1-2-16,-3 3 2 0,3 1-1 15,-4 0 0-15,6-1 1 0,-2-1-1 16,2-2 1-16,2 3-2 0,0-3 1 0,0 0-1 16,0 1 3-16,0-1-2 0,0-2-2 15,2 4 3-15,0-1 1 0,-2 2-2 16,2-1-2-16,-2-2 2 0,0-2 2 15,0-4-3-15,0-4 0 0,0-4 3 16,0-3-1-16,0-4-1 0,0-2-1 16,0-2 1-16,0-1 2 0,0 1-2 15,0 1-1-15,0 3 1 0,0-3 2 16,0 3-1-16,0-2-2 0,0 0 2 15,0 1 0-15,0-1-2 0,0-2 1 0,0-1 0 16,0 0 1-16,0 0-1 0,0 0 0 16,0 0 1-16,0 0 1 0,0 0-2 15,0 0-1-15,0 0 0 0,0 0 2 16,0 0 0-16,0 0-2 0,0 0 1 15,0 0 1-15,6 0-3 0,-2-1 1 0,5-2 0 16,-1-1 1-16,4-1 0 16,1 1 0-16,1 2 0 0,1-2 0 15,-1 1 0-15,5 1-1 0,-3-2 0 16,3 3 3-16,-3-2-4 0,7 2 2 0,-2 1 0 15,2 0 1-15,3 0-2 0,3 0 0 16,2 0 1-16,7 4 1 0,3 0-2 16,6-1 0-16,5 0 2 0,6 0 1 15,4-1-3-15,4 1 1 0,4 0 0 16,5 0 1-16,10-1-1 0,1-1-1 0,14 0 1 15,1 0 1-15,4 0-1 0,9 0-2 16,0-1-1-16,8 0 2 16,-2 0-5-16,8 0 1 0,2 0 2 15,4 0 2-15,-1 0-2 0,-5 0 1 0,2 0 2 16,-4 0-2-16,4 1-1 0,3 3 3 15,1-2-4-15,2 3-1 0,-1 0-1 16,3-1 4-16,-3 1-6 0,1-1 4 16,-2 2-1-16,-5-2 3 0,-3 0 1 15,0 1 2-15,-8 0-2 0,2-1 1 0,-1 3-1 16,3 0 3-16,-2 0-2 0,0 2-1 15,-2-4 2-15,-2 2 0 0,-3 0-2 16,1 2 0-16,-2 0 3 16,-3 1-1-16,-3-3-2 0,-7 1 0 15,-2 2 4-15,-8-3 2 0,4 1-1 0,-6 0-1 16,2-2-1-16,-7 0 0 0,-1 0 0 15,-4 1-3-15,-11-3 1 0,-6 2 2 16,-7 0-2-16,-5 1-1 0,-9-2 2 16,-4 1 0-16,-6-1-2 0,-8-1-1 15,-5 0-1-15,-9-1-12 0,-7-1-25 0,0-1-36 16,-11-1-17-16,-3 0-91 0</inkml:trace>
  <inkml:trace contextRef="#ctx0" brushRef="#br0" timeOffset="131039.16">2786 11396 0 0,'0'0'1'0,"0"1"0"0,0 0 4 16,0 0-2-16,0 0 3 0,0 1 44 15,0-2-32-15,0 0-6 0,0 0 5 16,0 0-1-16,0 0 0 0,0 0 10 16,0 0-3-16,0 0-1 0,0 0 9 15,0 0-7-15,0 0-13 0,0 0-6 16,0 0 0-16,0 0-2 0,0 0-1 15,0 0-6-15,0 0 6 0,0 0-2 16,0 0-2-16,0 0 1 0,0 0 1 0,0 0-1 16,0 0 0-16,0 0-1 0,0 0 2 15,0 0 2-15,0 0-2 16,0 0 1-16,0 0 3 0,0 0 2 0,0 0 6 15,0 0 1-15,0 0 2 0,0 0 0 16,0 0-3-16,0 0-3 0,0 0 3 16,0 0-5-16,0 0-1 0,0 0-5 15,0 0 2-15,0 0-2 0,0 0-1 16,0 0-1-16,0 0 2 0,0 0 0 15,0 0-1-15,0 0 0 0,0 0 1 16,0 0 2-16,0 0-1 0,0 0-1 0,0 0 0 16,0 0 3-16,0 0-4 0,0-2 0 15,0-1 2-15,0 0 3 0,0-1-3 16,0-1-2-16,0 1-2 0,0-2 4 15,5-1-2-15,-5-3 1 0,2-1 1 16,0-2 0-16,0-3 2 0,0 2 0 16,0-3 1-16,0 0-1 0,-2 1 0 15,0 0 3-15,0 0-1 0,0 0 2 16,0 2-4-16,2-3-2 0,-2 2-1 15,0 0 2-15,4-3-3 0,-4 2 1 0,0 0 2 16,4 0 2-16,-4 1-5 0,4-1 0 16,-1-2-2-16,-1-1 4 0,2 0-2 15,-2 0 1-15,0 1-1 0,2-1 1 16,-4 4-1-16,0-3-1 0,0 2 2 15,0-1 1-15,2-2-2 0,-2 4-2 0,0-4 5 16,2 4-3-16,-2-1 0 16,0 1-1-16,0 3 2 0,0 2-1 15,0 1 1-15,0 0-1 0,0-1 2 16,0-2-1-16,0-1-2 0,0 0 1 0,4-1 3 15,-4 0-2-15,2 0-1 0,-2 1 0 16,0-3 2-16,0 0-1 0,0-2 1 16,0-3-1-16,0-1 0 0,2 2-1 15,0-1 0-15,-2 3 0 0,3 4 1 16,-1 1-1-16,-2 0-1 0,2 1 2 0,0-2-2 15,2 0 2-15,-4-2-2 0,6 2 1 16,-4 0 0-16,4-3 1 16,-2 2-2-16,1-3 1 0,-1 2 1 15,-2-2-1-15,2 1-1 0,-4 0 1 0,0-1 2 16,0 1-1-16,0-2-2 0,2 1 0 15,0-1 2-15,0-1 0 0,-2-1-3 16,2-2 1-16,-2 1 2 0,0-1-1 16,0 4-2-16,0 3 2 0,0 0 1 15,0 0 0-15,2 4-2 0,0-2 1 0,0 2 1 16,-2 2-1-16,0-2-1 0,3 2 1 15,-1-2 0-15,0-2 0 0,2 0 0 16,0-3-1-16,0 0 2 16,-2-1 0-16,2 0-2 0,0 1 1 0,-4-1 1 15,5 0-1-15,-3 0-1 0,0 0 0 16,2-2 3-16,0-1-2 0,-2-2-1 15,2 2 0-15,-2-3 2 0,0 2 0 16,-2-1-2-16,0-1 1 0,2-2 1 16,-2 2-1-16,4-1-1 0,-4 0 1 15,3 1-8-15,-3 2 15 0,0-2-7 0,2 2 0 16,-2 1 2-16,4 0-2 0,-4 0 1 15,2 0 0-15,0-1 2 0,2 3-4 16,-2 0 1-16,-2 1 1 16,4 0 4-16,-2 0-2 0,0-1-1 0,2 0 1 15,-1 1-3-15,-1 3 2 0,0-2 0 16,-2 4 0-16,0 0-2 0,4 1 2 15,-2 1 0-15,0 1-1 0,-2 0-1 16,2 1 2-16,2 1-1 0,-2-2 0 16,-2 0 0-16,2-1 1 0,0 0-2 0,-2 1 0 15,4-2 1-15,-4 0 2 0,3-5-3 16,3 0 1-16,-4-2 1 0,4 1 2 15,-4 1 2-15,0 1-2 0,4 0 1 16,-6 0-4-16,7 2 0 0,-5-4 0 16,-2 2 1-16,0 2 0 0,2 1-2 15,-2 1 0-15,0 0 0 0,2 3 0 16,-2-2-1-16,0 2 2 0,0 3 0 15,2 0-1-15,0 3 0 0,-2-1 0 16,0 1 1-16,2-3-1 0,2 0-1 0,0-3 1 16,2-3 0-16,-1-2 1 0,1-1-2 15,0 1 1-15,-4 1 1 0,2 2 0 16,0-2-1-16,0 0 1 0,1 2-1 15,-5-1 0-15,6 5 0 0,-4 0 0 16,2 0 1-16,0 1-1 0,-2-1-1 16,0 2 1-16,-2-1 2 0,0 3-2 15,0-3 0-15,2 3 0 0,-2-1 0 16,2-2 0-16,-2 2 0 0,0-1 0 15,2 2 0-15,-2-1 2 0,0-1-2 0,0 0 0 16,0 3 0-16,0-3 2 0,0 3-4 16,0-2 2-16,0 0 2 0,0 0-1 15,0 0-2-15,0 1-1 0,0 0 4 16,0 1-2-16,0 2 0 0,0-2-2 15,2 1 4-15,-2-1-2 0,0 0-2 0,0-1 4 16,0-1-2-16,0 1 0 16,0-1 0-16,0-1 0 0,0 0 1 15,0 1 0-15,0 0 0 0,0 1-2 16,0-2 2-16,0 3 0 0,0 0-2 0,0 0 2 15,0 2-1-15,0-4 0 0,0 3-1 16,0-2 0-16,0-1 1 0,0-1 0 16,0-1-2-16,0 0 2 0,3-1 1 15,-1 2-1-15,-2 3 0 0,2-1 0 16,-2 2 1-16,0 0 0 0,0 0-2 15,0-1 1-15,0 2 2 0,0 0-2 0,0 0-1 16,0 0 1-16,0-1 1 16,0 1-2-16,0 0 1 0,0 0-1 15,0 0 0-15,0 0 0 0,0 0-1 16,0 0 0-16,0 0 6 0,0 0-4 0,0 0 0 15,0 0 0-15,0-1 3 0,0-2-2 16,0 0-3-16,0-2 2 0,0 3 0 16,0 1 0-16,0 1-1 0,0 0 0 15,0 0 2-15,0 0-2 0,0 0-3 16,0 0-3-16,0 0-5 0,0 0 0 15,0 6-2-15,0 0 0 0,0 1-3 0,0-1-5 16,0 1-2-16,0 0-15 16,0-1-16-16,0 0-42 0,0-4-51 15</inkml:trace>
  <inkml:trace contextRef="#ctx0" brushRef="#br0" timeOffset="131631.2">3177 8312 1 0,'0'1'5'0,"0"-1"-3"16,0 1 0-16,0-1-2 0,0 2 2 16,2-2 13-16,-2 0 51 0,0 0-24 0,0 0-12 15,0 0-8-15,0 0-6 0,2 0-5 16,-2 0-6-16,4 0-7 0,-1 0 4 15,-1 0 0-15,2 0 0 0,-2 0-1 16,0 0 2-16,-2 1 1 0,4 0 5 16,-4 0-2-16,0-1 2 0,0 0 2 15,0 0 0-15,0 0-6 0,0 0-1 16,0 0 1-16,0 0 0 0,0 0 0 15,0 0 0-15,0 0-6 0,0 0 2 16,0 0-1-16,2 0 5 0,-2 0-3 0,0 0 3 16,0 0-3-16,0 0-3 0,0 0 2 15,0 0-1-15,0 0-3 0,0 0-8 16,0 0-10-16,0 0-22 0,4 0-29 15,-2 0-10-15,-2 0 1 0</inkml:trace>
  <inkml:trace contextRef="#ctx0" brushRef="#br0" timeOffset="131753.2">3177 8312 2 0</inkml:trace>
  <inkml:trace contextRef="#ctx0" brushRef="#br0" timeOffset="135489.42">3293 8338 58 0,'-2'0'9'15,"2"0"12"-15,0 0 9 0,0 0-12 0,0 0 3 16,-2 0 11-16,2 0-8 0,-2 0-8 15,2 0 5-15,0 0-4 16,0 0 1-16,0-2 0 0,0-2-5 16,0 1-1-16,0 1 1 0,0-1 1 0,2-2-3 15,2 0 1-15,8 0-1 0,-3 0-7 16,3-1 5-16,0 1-1 0,1-2-2 15,1 3 1-15,-1 0-1 0,3 0-3 16,-1 2 2-16,-5 1 0 0,7 0-6 16,-3 1 4-16,0 0-1 0,3 0-1 0,0 0-2 15,-5 0 1-15,5 0 1 0,-3 0-1 16,0 2 0-16,-1 0 0 15,1 0 1-15,-1-1-1 0,1 0-1 16,-3 0 2-16,3 0 0 0,-4-1-1 0,-1 1-1 16,-1-1 1-16,0 3 0 0,-2-1-1 15,-4 1-5-15,-2-2 1 0,2 0-1 16,1 0 3-16,-3 1 0 0,2 0 1 15,0-2 1-15,-2 4-1 0,0-4-4 16,0 0 6-16,0 0-2 0,0 0 2 16,0 0 0-16,0 0 3 0,0 0-2 0,0 1 2 15,0 2-5-15,-4 0 0 16,-1 1 1-16,-1-1 2 0,2 1-3 0,-2 0 1 15,4 1-1-15,-4 1-1 0,6 0 1 16,-5-1 2-16,3 3-1 0,0 1 0 16,2 3 0-16,0 0 1 0,0 1 1 15,0-2-2-15,0-1 1 0,-2 2 0 16,2 0 1-16,-2 6-1 0,-2-2 0 15,2 3 2-15,0 1 0 0,0 1-3 16,-2 4 1-16,2 0 1 0,0 3 0 0,-3-1-1 16,5 3-1-16,0-1 2 0,0 2 0 15,-2 1-1-15,-2 0 0 16,2 2 0-16,2-1 0 0,0 1 0 15,-4-1 0-15,2 0 0 0,0-2 1 0,2 1-2 16,-2 1 1-16,2-4 1 0,-2 2-1 16,0-4 0-16,0 1-1 0,2 0 2 15,0 0 0-15,-2 2-2 0,2-2 1 16,0 4 1-16,-2-2 0 0,2 3 0 15,0-2-2-15,0 0 1 0,0-1 7 0,4-2-10 16,-2 1 2-16,4-3 1 0,-4 0 0 16,0 1 0-16,2 0-1 0,-4 0 1 15,4-2 1-15,0 2-1 16,-1 1-1-16,1 1 1 0,-2-1 2 0,-2 3-3 15,4-3 1-15,0 1 0 0,2 0 1 16,-2-4-1-16,-2 2-1 0,3-3 2 16,-3 3 0-16,0-1-1 0,2-2 0 15,-2 0 2-15,4-1-2 0,-2 1-2 16,2 0 2-16,-1 0 2 0,-1 4-1 0,2 0-4 15,2 4 5-15,-2 0-1 0,1-1 1 16,1-3-3-16,-2-1 1 0,-4-2 0 16,6 0 1-16,-4-1-2 0,1-2 1 15,-3 0 1-15,0-7-1 0,-2-1 0 16,2 0 0-16,-2-2 0 0,2 2 1 15,-2-2-2-15,2-1 1 0,0-1 0 16,2-1 1-16,-2 0-2 0,4 1 1 16,1 3 0-16,-1 0 0 0,2 0 6 15,0-2-6-15,1-1 2 0,-7-2-2 0,2 4 0 16,0 3 0-16,2-1 1 0,-2 2 7 15,3-2-8-15,-3 1 0 0,0-2 2 16,2 1-1-16,0 0-2 0,2-2 0 16,3 1 3-16,3-4-1 0,-1 0-3 15,-3-4 3-15,-2-1-1 0,1-2-1 0,-3 0 3 16,-4 0-2-16,-2-1-1 15,0 3 1-15,0 2 1 0,0 2-1 16,0 1-1-16,0 0 2 0,0 1-2 16,0 0 1-16,-2 0 1 0,-2 0-1 0,2 1-1 15,-1 1 2-15,3-2 1 0,0 0-2 16,0-1 0-16,0-2 4 0,0 0 3 15,0-2-2-15,0-1-3 0,0-1 0 16,0 0 2-16,3 4-3 0,1 0 0 16,0 3 1-16,-4 3-1 0,2-1 4 15,2 2 22-15,-2-4-25 0,-2-2-3 16,0 2 3-16,0-2-3 0,0-1 1 15,0 0 1-15,0-2-1 0,0 1-1 16,0-2-1-16,2 3 1 0,0-1 1 16,-2-1-3-16,2-2-1 0,0-2 2 0,0 0 2 15,-2-1-6-15,2 1-1 0,-2-1-6 16,0 0-3-16,0 0-4 0,0 0 0 15,0 0-6-15,0 0-3 0,0 1-13 16,0 0 0-16,0 3 6 0,0-1-12 16,0-1-10-16,-2 1 4 0,0-3-24 0</inkml:trace>
  <inkml:trace contextRef="#ctx0" brushRef="#br0" timeOffset="137547.53">3632 8339 27 0,'0'0'8'16,"0"0"7"-16,0 2 2 0,2 2-8 0,-2-1 11 16,2 1 0-16,-2-1 3 15,0-1 10-15,0 0-10 0,0-1 4 16,0 0 4-16,0-1-1 0,0 1 0 15,0-1 12-15,0 1-16 0,0 3-13 16,-2 3-6-16,-2 4-1 0,-2-1-2 0,2 5-2 16,-3-2 3-16,3 3-2 0,0 4 1 15,0 2 0-15,2 4-3 0,-2 2 1 16,2 3 13-16,-7 3-7 0,5 1-7 15,-2 3 2-15,-2 4-2 0,4 3 1 16,-5 1-2-16,3 4-2 0,0 0 5 0,0-2-3 16,2 0 2-16,2 0-2 15,2-4 0-15,0-2 1 0,0 1 0 16,0-6-1-16,4-1 1 0,2-1-1 15,-4-1-2-15,2-3 2 0,-2 1 0 0,0 1 1 16,2 0 0-16,1 4-1 0,-5 0 8 16,2-2 15-16,-2-3-16 0,4-8-6 15,-2-5-2-15,4 3 2 0,0 9 0 16,-2 3 0-16,3 1 7 0,-3-1-4 15,0-6 0-15,0-5-4 0,2 4 0 0,0 7 1 16,-2 0 1-16,1 3 2 0,-1-4-4 16,-2-3 1-16,2 2 1 15,-4-2 0-15,2 1-3 0,-2-2 3 16,0 1-1-16,2-3-1 0,2-3-1 0,0 1 3 15,0 1-1-15,1-1-2 0,1-5 2 16,2 2 0-16,-2-3 0 0,3-1-1 16,-1 3 0-16,-2 1 1 0,2 3 1 15,-2-2-2-15,-1 1-2 0,-3-1 4 16,0 0 1-16,0 2-3 0,-2-1 1 0,0 1-1 15,0-2 1-15,0 0-1 0,0-1-1 16,2-2 2-16,2 1 0 0,-2-1-2 16,6 2 1-16,-4 1 0 15,3 0 2-15,-5 1-3 0,4-1 0 0,-4-1 3 16,4-1 0-16,2 0-2 0,1-1-3 15,-1 0 7-15,0-1-3 0,-4 0-2 16,3-1 2-16,-5 2 0 0,2 1-1 16,-2-2 0-16,0 2 1 0,0-3-1 15,-2-4 3-15,2-2-3 0,0-4 0 0,-2 0 2 16,0-2-1-16,2 0-1 0,2 0 0 15,-2 0 2-15,-2-1 0 0,3 2 0 16,-1 0-1-16,2-2-1 0,-4 3 2 16,2-1-1-16,-2 4 0 0,0 6 0 15,0 4 1-15,4 0 11 0,-4-3-9 16,2-1-4-16,-2-2 4 0,0 3-3 15,0-3 0-15,0 0 0 0,2-1 0 16,2-2-1-16,0-4-1 0,-4-2 2 16,2-2 1-16,-2-1-4 0,2 1 3 15,-2-3-1-15,5 0 2 0,-5-1-3 0,0 1 1 16,0 0 2-16,0-1 0 0,0 0-3 15,0 0 1-15,0 0 1 0,0 0-1 16,0 0 2-16,0 0 1 0,0 0-2 16,0 0 3-16,0 0-2 0,0 0-1 15,0 0-2-15,0 0 1 0,0 1 1 16,0 2-4-16,0-1 4 0,0 0 0 15,0 0-3-15,0-2 2 0,0 1-1 16,0 0 1-16,0 2-2 0,0-2 2 16,0-1 0-16,0 0 0 0,0 1-1 0,0-1 1 15,0 0 2-15,0 0 0 0,0 0-1 16,0 1 1-16,0-1-2 0,0 0 5 15,0 0-3-15,0 0 0 0,0 0 1 16,0 0-4-16,0 0 2 0,0 0-1 16,0 0 0-16,0 0-2 0,0 0-3 15,0 0-2-15,0 0-5 0,0 0-12 16,0 0-16-16,0 0-12 0,-2 0-39 15,-5 3-96-15</inkml:trace>
  <inkml:trace contextRef="#ctx0" brushRef="#br0" timeOffset="147370.1">3047 8429 138 0,'0'0'42'0,"0"0"-13"15,0 0 6-15,0-3-14 0,0-1-3 16,0-3-3-16,0 3-7 0,2-1 1 15,0-1-4-15,-2 1 2 0,2-3-2 16,-2 4-1-16,0-2 4 0,0 3-2 16,0-2 4-16,0 3-7 0,0 0 2 15,0-1-2-15,0 3 0 0,0-1-3 16,0 1-1-16,0 0 1 0,0 0 0 15,0 0-3-15,0 0-1 0,0 0 1 16,0 0 3-16,0 7 0 0,0 2 1 0,0 5 3 16,0 1 2-16,0 5-1 0,0 7 2 15,0 1 6-15,0 7 4 0,-2 1-7 16,0 4-7-16,-6 8 5 0,-3 7-3 15,-3 8 5-15,-3 4 22 0,5 5-24 16,0 3 2-16,1 3-3 0,5 3 3 16,4 1 5-16,-4 3-7 0,2-4-5 15,4-4-3-15,-4-6 7 0,4-7-11 16,-5-8 2-16,5-1 0 0,-6-9-10 15,-2-7-4-15,4-7-7 0,-7-10-4 0,7-6-25 16,0-10-52-16,0-6-80 0</inkml:trace>
  <inkml:trace contextRef="#ctx0" brushRef="#br0" timeOffset="147684.11">2937 9142 14 0,'7'14'39'15,"-7"4"61"-15,0 8-48 0,0 6-2 16,0 8-6-16,0 7-9 0,0 6-15 0,0 2 0 15,-7 4 0-15,5 2 5 0,-10 2-15 16,6 6 1-16,-7 5-8 16,3 5 2-16,2 2 7 0,4-2-9 15,4 0-1-15,0-4-4 0,2-1 2 16,2-4-4-16,2-7-7 0,-4-4 4 0,2-8-7 15,-2-3-1-15,0-4-9 0,-2-7-23 16,0-7-27-16,0-8-71 0</inkml:trace>
  <inkml:trace contextRef="#ctx0" brushRef="#br0" timeOffset="147978.13">2973 10250 15 0,'0'49'120'0,"0"2"-88"15,0 0-14-15,0 1 12 0,0 1-8 0,-7 0-5 16,3 4 16-16,-2-1 16 0,2-2-29 15,0-1-10-15,2-2-2 0,0 2 5 16,-3-4-2-16,3 0-5 16,2-5-2-16,0-7-1 0,0-6-2 0,0-5 0 15,0-9 0-15,0-5-1 0,0-7-12 16,0-1-18-16,0-4-3 0,0 0-17 15,0 0-33-15,0-8-67 0</inkml:trace>
  <inkml:trace contextRef="#ctx0" brushRef="#br0" timeOffset="149094.19">3644 8533 104 0,'0'15'20'0,"0"4"28"0,0 5-11 15,0 8 14-15,0 5 2 0,0 9-20 16,0 6-11-16,0 8 1 0,0 8 1 16,0 6-8-16,0 9 0 0,0 4-1 15,0 5-7-15,0 2 1 0,0-4-7 16,0-4-2-16,0-7 10 0,0-3-13 0,0 4 2 15,0 6 0-15,-6 4 3 16,2 5-1-16,-4-2-2 0,2-1 2 16,1-3 1-16,-1-6-2 0,-2-2-1 15,-2-6 1-15,1-3 1 0,-1-3-5 0,2-5-3 16,2-7 4-16,-3-7-10 0,-1-7 11 15,0-7-2-15,3-6 1 0,1-8 4 16,4-8-2-16,0-8-1 0,2-2 2 16,0-3 2-16,0-1 1 0,0 0-1 15,-2 0 0-15,2-5-2 0,-4-2-7 16,4 0-2-16,0 0 4 0,-2-2 1 0,2 1-4 15,-2-2 0-15,2 3-5 16,-2 0-5-16,2 1-2 0,0 2-3 16,0 1 7-16,0 2 4 0,0 0-14 15,0 0 1-15,2 1 10 0,0 0 6 0,-2 0 6 16,0 0-2-16,0 0 5 0,0 0 4 15,0 0 0-15,0 0 12 0,0 2 5 16,0-1-1-16,0 0-1 0,0 0-7 16,0 0-4-16,0 4-1 0,0-1 4 15,0 1-3-15,2 1 4 0,-2 2-3 0,4 0 0 16,-2 3 0-16,0 2-6 0,-2 4 0 15,0 2 1-15,0 2-5 16,0 5 3-16,0 6 2 0,0 4-4 16,0 4 21-16,0 0-13 0,0-2-4 0,0-2-2 15,0 1-2-15,0-4 2 0,0-5 0 16,0-6-1-16,0-5-2 0,0-5 1 15,0-5-4-15,0-1-4 0,0-3-10 16,0-3-10-16,0 0-7 0,0 0-33 16,0-9-118-16</inkml:trace>
  <inkml:trace contextRef="#ctx0" brushRef="#br0" timeOffset="149823.24">3142 8303 92 0,'-14'-1'49'15,"1"0"-6"-15,-1 1 15 0,5-1-15 16,1 1-12-16,-2 0-3 0,4 0-9 16,-3 6-1-16,1 0-1 0,0 1 0 15,4-2 0-15,0 0 3 0,4 1-7 16,0 1-11-16,12-1 0 0,11 0 5 0,12-4-2 15,12-2-3-15,11 0 0 16,10 0-1-16,11-4 0 0,0-1-2 16,-1 0-3-16,-1 3-6 0,-15 2-6 15,-7 0-30-15,-13 0-44 0,-11 0-52 0</inkml:trace>
  <inkml:trace contextRef="#ctx0" brushRef="#br0" timeOffset="-161249.72">1898 15946 29 0,'0'0'26'0,"0"0"-4"15,0 0 7-15,0 0-3 0,0 0-6 0,0 0-2 16,0 0 3-16,0 0-9 0,0 0-8 15,0 0 13-15,0 0 60 0,0 0-45 16,0 0-10-16,0 0 0 16,0 0-3-16,0 0-2 0,0 0-4 0,0 0-2 15,0 0-3-15,0 0-1 0,0 0-4 16,0 0 1-16,0 0-1 0,0 0 1 15,-2 0-1-15,2 0 4 0,-3 0-2 16,3 0 1-16,-2 0 0 0,2 0-4 16,0 0 3-16,0 0-2 0,0 0 1 0,0 0-3 15,0 0 2-15,0-1-1 0,0-3 0 16,0-1-2-16,0 0 0 0,0-1 0 15,0-1 3-15,0-1-2 0,7-1-1 16,-5-2 0-16,4 3-1 16,0-5 2-16,-2 3-1 0,2-3 1 0,-1 2 2 15,-1 2 0-15,0-5 0 0,-2 4 0 16,2-4 0-16,2 1 0 0,0 2-2 15,1-4 1-15,-1 4 0 0,-2-2 0 16,0 1-2-16,4 1 0 0,-3 1 1 16,1-4-1-16,2 2-1 0,0-1 1 0,1 0 1 15,-1 1-1-15,0-2-1 0,-2 1 1 16,0 1 1-16,3 0-1 0,-3 2 0 15,2-1-1-15,0 0 2 0,-1 0-3 16,-3 4 2-16,0-1 0 0,-2 2 0 16,2 1 1-16,2-1-2 0,-4 0 1 15,5-3 1-15,-3 2-1 0,0-1-1 16,2 4 3-16,-2-3-4 0,2 1 2 15,3-2 0-15,-3-3 0 0,2 1 1 16,0-2 0-16,-1 1-2 0,-1-1 2 0,2-1 0 16,-4 2-1-16,0-1 0 0,3 2 0 15,-3-1 1-15,2 1-1 0,-2 0-1 16,2-1 0-16,2-1 2 0,1 2-1 15,-3 1-1-15,0-2 0 0,0 0 2 16,3 0 0-16,-1 2-2 0,-4-2 2 16,4 1 0-16,-1-3 1 0,-1 1-1 15,2 1 4-15,-2-2-3 0,2 1-2 16,1 1 1-16,1-2-1 0,-2 1-1 15,1 0 1-15,-1 1 1 0,0 0-2 0,0 2 2 16,-1 0-1-16,-1 2-1 0,0-2 1 16,-4 3 1-16,4 0-1 0,-4-3 0 15,5 0 0-15,-1-2 0 16,0-1-1-16,2 2 2 0,0 0-2 0,-1-1 2 15,-3 0-1-15,4 0 0 0,0 1-1 0,-1 2 2 16,-3 1-1-16,2-1 0 16,-4 2 0-16,0-1-1 0,2-1 2 15,0 1-2-15,0 0 2 0,3-2-1 16,-3 3 2-16,2-1-4 0,-2 0 4 0,2-2-2 15,-4-2 0-15,5 0 0 0,1 0 0 16,0 1 0-16,-2-1 1 0,0 1-1 16,-1 0 0-16,-1 0 0 0,2 1 1 15,0 2-2-15,-4-1 1 0,7 1 0 16,-7 0 1-16,4-1-2 0,-2 0 1 15,0-1 1-15,2-1-1 0,0 0-1 0,3 1 1 16,-3-1 0-16,2 0 0 16,0 1-1-16,1 0 1 0,-1 0 0 15,-2 3 0-15,2-2 0 0,3-1 0 16,-3 2 0-16,0-3 0 0,3 0 0 0,-1-2 0 15,-2 1 1-15,1 0 0 0,1-1-1 16,0 1-1-16,3-2 2 0,-1-1-1 16,-2 2 0-16,-1 1 0 0,-5 4 1 15,2 1 0-15,-4 0-1 0,2 1 2 16,0-1 2-16,-2-2 0 0,2 1-2 15,1-2 1-15,1 1 0 0,-2 0-3 0,0 0 0 16,0 0 1-16,0 1-2 16,3 3 1-16,-3-2 1 0,-2 2-1 15,4 0-1-15,-6-1 1 0,4 0 1 0,2 0-1 16,-2 1-1-16,3 0 2 0,-1-1-2 15,-2 1 1-15,2 1 0 0,0-1 1 16,3 0-2-16,-1-2 1 0,2-3 1 16,-1-1-2-16,1 1 2 0,0 0-2 15,-2 2 1-15,1-1 1 0,1-1-2 0,-2-1 2 16,3-1 0-16,-1 1-1 0,0 0-2 15,-1 3 3-15,-1 1 1 0,-2-1-3 16,-4 3 0-16,2 2 2 16,-2-2 0-16,0 2-1 0,3 0-1 0,-3 0 1 15,2-2 2-15,-2 0-3 0,4 1 0 16,-4-2 1-16,2 2 1 0,-2 1-1 15,0 0-1-15,5-1 1 0,-5-2 2 16,8 0-3-16,-2-2 0 0,7-2 1 16,-1 0 1-16,1-1-1 0,3 1-1 0,-3-2 1 15,3 0 2-15,-1-1-3 0,-3-2 1 16,3 3 0-16,-1-1 2 0,-5 2-2 15,1 1 0-15,-4 4 0 0,-3 1 2 16,-5 0 0-16,2 2-2 0,-2 0 3 16,0 0-1-16,2-2-2 0,-2 2 0 15,2-3 0-15,0 2 1 0,2-2-2 16,0 0-1-16,2-1 3 0,0-1 0 15,7-2-2-15,-3-2 0 0,7 0 1 16,1-1 1-16,-3 0-1 0,-3 2-1 0,3-1 1 16,-3 3 1-16,1-3-1 0,-1 2-1 15,-2 0 1-15,1 2 1 0,-3 1-1 16,-2 1-1-16,0 1 2 15,-2 0 0-15,3 1-1 0,-1-2-1 0,2 0 1 16,0-1 1-16,-4-1-1 0,3 1-1 16,-3-1 2-16,0 3 0 0,0 1-1 15,0-2 0-15,-2-1 0 0,4 0-2 16,3-3 2-16,5-1 2 0,5-1-3 15,-1-2 2-15,1 2-1 0,0 1-1 16,1 0 1-16,1 1 1 0,-5 0-2 0,3 1 0 16,-2 1 2-16,-1 0 0 0,-5 0-1 15,-1 2-1-15,-2 1 1 0,-2-2-1 16,-4 3 3-16,0 2-3 0,-2 0 2 15,5 1-2-15,-3-2 1 0,0 0-1 16,2-2 2-16,0 2 0 0,2-1-2 16,0-1 0-16,3 0 2 0,1-3-1 15,0 0 0-15,7-3 0 0,-1 0 0 16,1-1 2-16,-1 2-3 0,-1-1 0 15,4 1 3-15,-3-1-1 0,-1 2-1 0,-1 1-1 16,-4 1 2-16,3 1 0 0,-3 0-1 16,0 1 0-16,3 0 1 0,-1-2 0 15,-3-1-1-15,3 0 0 0,0-1 1 16,1 1 1-16,-1 0-1 0,1 2-1 15,-1-2 1-15,0-1 0 0,3 0-1 0,-3 0-1 16,3-2 3-16,1 3-1 16,-1-2-1-16,1 1 1 0,-1 1 2 15,1-1-1-15,1 0-1 0,-1 0 1 16,3-1 0-16,-3 0-2 0,-3 2 1 0,1 1 0 15,-5 1 0-15,-1 2 1 0,-2-1-2 16,-4 2-2-16,2 0 4 0,0-1-1 16,-4 3-1-16,0-1 0 0,2 1 3 15,-2-1-1-15,3 1-2 0,-3-1-1 16,4-1 2-16,2-1-1 0,2-1-1 0,5 0 0 15,5-5 2-15,7 2 0 0,-2-3-1 16,6-1-1-16,-3 0 3 16,-1 0-1-16,0 0-2 0,-6 3 1 15,-5 1 0-15,-3 2 1 0,-1 2-1 0,-4 0 0 16,-2 3 0-16,-4 0 1 0,0 0-1 15,0 0 0-15,0 0 1 0,0 0 1 16,2-2-1-16,0-1 0 0,5-1 5 16,-1-2-6-16,2-1 1 0,2 1 2 15,3 0-1-15,1-3-1 0,1 3 1 0,-1-2 2 16,-1 0-4-16,-1 4 2 0,-2 0-1 15,3-1-1-15,-3 1 2 0,0-3 0 16,1 2-2-16,-7 2 0 16,0 1 1-16,-2 2 0 0,0 0-1 15,-2 0 0-15,4 0 2 0,-4-1 0 0,0 0-2 16,0 0 0-16,0 0-1 0,0 1 2 15,0 0 0-15,0 0-2 0,0 0 2 16,0 0-2-16,0 0 0 0,0 0 0 16,0 0 0-16,0 0 1 0,0 0-1 15,0 0 0-15,0 0 2 0,0 0 0 0,0 0-1 16,0 0 0-16,0 0 1 0,0 0 0 15,0 0-4-15,0 0-2 16,0 2-3-16,0 3-8 0,0 0-10 16,0 1-14-16,0-1-26 0,0-3-70 0,0-2-127 15</inkml:trace>
  <inkml:trace contextRef="#ctx0" brushRef="#br0" timeOffset="-158661.57">5104 13113 89 0,'0'0'31'16,"0"-2"3"-16,0-2 25 0,0 2-13 15,-4 1-16-15,4-1 2 0,0 2-6 0,-2 0-7 16,2 0-4-16,0 0-5 0,0 0 1 16,0 0-5-16,0 0-2 0,-5 0-3 15,3 5 6-15,2 1 0 0,-2 0-5 16,0 3 2-16,-2 0 1 0,4 5-3 15,0-1 0-15,0 1-1 0,0 0 1 0,0-2-1 16,0 0 0-16,6 0-1 0,5 2 1 16,1-1 1-16,-2 3 0 0,5 0-1 15,-5 1 13-15,3-1-9 16,-5 2-3-16,6 0 2 0,-3 1 1 0,-1 1 1 15,2-5-3-15,1 3 4 0,3-2-2 16,-1-1-2-16,-1 1 1 0,3-1-2 16,-3 0 0-16,-1-1 1 0,-1 0-2 15,-2 1-1-15,-1 0-1 0,1 3 3 16,-4 1-2-16,2 3 1 0,-1 0 0 0,-3-2 0 15,4 2-1-15,-2-1-1 0,3 1 2 16,-1 1-1-16,0 2 2 0,2-1-4 16,-1 0 5-16,5-3-3 0,-6-4 0 15,5 3-1-15,-1 1 2 0,3 0 1 16,-3-1 8-16,0-1-9 0,-3-3 0 15,-1-2 1-15,0 3-1 0,1 2-2 16,1 1 3-16,-2 0 7 0,0-2-5 16,3-4-3-16,-3 0 0 0,0 2-1 15,7 2 0-15,-3 1 11 0,3 0-7 16,-1-2-1-16,-1-1-3 0,-1-1 2 0,0 2 3 15,-1-2-4-15,-3 3 0 0,4-2 0 16,-1-1 1-16,-1 0-1 0,0-1-1 16,1 1 2-16,1 2 1 0,-2-2-1 15,-1-1-1-15,3 3-1 0,-4-4-1 16,7 3 3-16,-7-1-3 0,4 1 1 15,3 2 2-15,-3 0-1 0,1 1-1 16,1 0 0-16,-1-2 1 0,-1 2 0 16,0-1-1-16,-1 2 1 0,1-1 1 15,1-1-1-15,-3 0 0 0,4-1-1 0,-1 2 1 16,1-3-1-16,3 2 1 0,-3 0-1 15,3 1 2-15,-3-1-1 0,5 1-2 16,-5-1 1-16,3-1 1 0,-3 3 0 16,3-3-1-16,-1-2-1 0,-1 3 2 15,4-2 0-15,-1 1-2 0,1-1 1 16,1-1 1-16,3-2 0 0,0 0-1 15,0-1 0-15,1-2 1 0,3 1-1 16,-4 0-1-16,-2 0 2 0,-1 0 0 16,1 2 0-16,-2-1-2 0,1 2 1 0,-1-2 1 15,0 2-1-15,-1 1 0 0,3-2 0 16,2 0 1-16,-3 1 0 0,3 0-3 15,0-1 3-15,1 3 0 0,1-2 0 16,0 0-3-16,0 1 2 0,0 0 1 16,0 0-1-16,-1-2 0 0,-1 0 0 0,-2 0 0 15,-3 0 1-15,3 0-2 0,-4 0 1 16,1 1 1-16,1-1-1 15,-5 0 0-15,3-1 1 0,-3 0-2 16,3 1 6-16,1-2-4 0,1 1 2 0,2-2-1 16,-3 1-1-16,1-3 0 0,6 2 1 15,-3 1 0-15,3 0-1 0,-2 0-1 16,2 0 0-16,-7 0 1 0,3 0-1 15,0-2 0-15,-3 1 0 0,3 0 2 16,0-1-2-16,-3-1 0 0,-1 0 0 0,-1 1 1 16,5-1 0-16,-2 0-2 0,1-1 1 15,-1 2 1-15,-1-2 0 16,1 2-2-16,0-1 0 0,-1-1 3 15,1 1-2-15,-1 1-1 0,-1-2 1 0,-5 0 1 16,3 1-1-16,-7-4-1 0,0 1 1 16,1 2 0-16,1-1 1 0,0 3-2 15,5 0 1-15,-1 1 1 0,-3-1-1 16,3-3 0-16,-1 1-1 0,-3-2 2 15,4 2 0-15,-1-1-2 0,1 1 0 16,-3 0 2-16,1 0 1 0,-2-2-3 0,-1 1-1 16,1-1 4-16,-4 0-1 0,2 0-3 15,-1 0 1-15,1 1 2 16,0 0 0-16,-2-2-2 0,3-1 1 15,-5-1 1-15,0 0 0 0,0-2-1 0,0 0 0 16,0 0-1-16,0 0 2 0,-2 0-2 16,0 0 1-16,3 0 1 0,-3 0 0 15,0 0-1-15,0 1 0 0,2-1 1 16,-4 1-1-16,2-1-1 0,2 0 1 15,-4 1 1-15,2 0-1 0,0 1 0 0,2-2 0 16,-2 1 0-16,-2-1 1 0,5 2-2 16,-1-2 0-16,4 7-2 0,2-2-21 15,7 2-20-15,-3 3-29 16,-3-5-253-16</inkml:trace>
  <inkml:trace contextRef="#ctx0" brushRef="#br0" timeOffset="-154124.32">2954 13570 0 0,'-54'49'33'0,"5"0"12"16,3 5-3-16,9 2-17 0,8 2-3 15,4-1-18-15,7 1 76 0,1-3-75 16,9 5 4-16,8 4-5 0,0 0 1 15,0 3-1-15,14-2-3 0,7 0 1 16,0-5-4-16,1-3 6 0,5-5-4 0,0-6 2 16,4-6 0-16,2-7 1 15,4-8 4-15,3-8-1 0,5-11 0 16,7-6-1-16,4-6-2 0,3-21 1 15,4-11-2-15,-1-7 0 0,0-6 1 0,-3-5-1 16,-3 1 1-16,-2-3-1 0,-6 1-3 16,-7 1 1-16,-8-2 2 0,-6-1-2 15,-6-1-1-15,-9-3-1 0,-8-3-6 16,-4 0-3-16,-6-3-5 0,-15 1-14 15,-6 2-6-15,-6 2-14 0,-2 8-7 0,-6 13 4 16,-5 17 31-16,-3 16 23 0,-5 10 6 16,-6 11-1-16,0 12-6 15,-2 6 10-15,-6 9-5 0,4 5 1 16,-2 6 8-16,-3 7 19 0,5 4-8 0,0 4 2 15,4 6 4-15,9 2 4 0,9 5-21 16,13 0 1-16,15 3-2 0,12-2-3 16,4-2-6-16,21-1 4 0,8-5-1 15,8-1-2-15,10-6-6 0,9-5 2 16,6-5 3-16,9-11-1 0,3-10 2 0,5-12-1 15,6-13 1-15,4-7 1 0,6-16-1 16,4-17 3-16,5-14 5 0,-5-8 4 16,-2-8 1-16,-8 1-3 15,-12 0 4-15,-13 5-5 0,-13 5-9 0,-9 4-4 16,-9 2 1-16,-10-2-3 0,-7-3-6 15,-7-3-6-15,-9-3 3 0,-2-5-3 16,-2-2-1-16,-17-5 0 0,-6-4-3 16,-8-3-1-16,-6 0-12 0,-7 5 0 15,-7 6 8-15,-9 10-3 0,-13 12 9 0,-7 14 0 16,-13 15-8-16,-5 14-7 0,-5 5-8 15,-3 23 29-15,3 11-11 0,0 9 11 16,3 11 5-16,3 5 10 0,8 7 25 16,15 1 9-16,12 0-2 15,20 0-4-15,21-4-1 0,17-3-11 0,6 2-17 16,29-1 6-16,10 2-1 0,13 1 3 15,10 0 0-15,10-6-2 0,11-4-5 16,8-8-2-16,6-7-3 0,5-10 0 16,-5-12-2-16,6-11-3 0,-2-9 1 15,-1-2 7-15,-1-21 0 0,-2-12-1 0,-4-12-1 16,-4-9 0-16,-6-6 1 0,-9-2-2 15,-8-1 1-15,-14 1-3 0,-15 0-11 16,-14 0-11-16,-17-2 0 0,-6-3 7 16,-4-7-1-16,-17-6-8 0,-10-8 7 15,-10-3-1-15,-9-2 11 0,-10 4-25 16,-4 7-3-16,-10 7-5 0,-7 13-21 15</inkml:trace>
  <inkml:trace contextRef="#ctx0" brushRef="#br0" timeOffset="-153180.26">3233 13372 13 0,'-110'69'36'0,"3"9"5"0,6 12 1 15,12 9 15-15,12 7-5 0,19 2-19 16,21 5-7-16,21-2-11 0,16 3-4 15,2 5-3-15,25-7-3 0,8-1-3 16,12-13-2-16,9-13 0 0,8-14 0 16,9-15 0-16,3-15 0 0,0-12-2 15,3-12-5-15,-2-16 3 0,1-3 4 16,-1-29-3-16,1-14-4 0,-3-20 8 15,-5-8 10-15,-2-9-1 0,-8-3 5 16,-8 2-5-16,-13 0-3 0,-16 4-5 0,-13 1-1 16,-10 0-2-16,-17 2 1 0,-18-2-8 15,-12 3-5-15,-13 0 3 0,-8 8-8 16,-11 9-6-16,-6 12 9 0,-10 21 2 15,-4 20 8-15,-8 14 4 0,-1 33 1 16,-6 19 0-16,-1 10 0 0,-1 11 0 0,4 6 0 16,7 6 2-16,10 7 16 15,14 2 4-15,9 5 4 0,16 1-7 16,12 3-1-16,20 1-2 0,15-7-1 15,16-8-10-15,24-12 0 0,18-12 1 0,9-9-4 16,12-11 6-16,13-10-3 0,10-14 2 16,6-16-8-16,11-14 6 0,4-5 0 15,-1-24-3-15,5-11-1 0,2-12 6 16,-4-8-4-16,-1-5 0 0,-7-10-1 15,-9 1-3-15,-16-2 3 0,-17 3-1 16,-18 4-2-16,-19 4-5 0,-15-3-8 0,-12 0-1 16,-4-4 5-16,-19-4 1 15,-16 2 5-15,-10-3-4 0,-11 3-4 16,-13 7-1-16,-3 6 3 0,-11 12 2 15,-4 17 2-15,-2 16 6 0,-4 16-3 0,0 10 2 16,0 23-1-16,2 9 2 0,8 8 0 16,7 6 0-16,5 5 0 0,9 6 1 15,17 6 5-15,10 7 3 0,20 3 1 16,17 4-5-16,10 1 0 0,26 0-5 15,9 0 2-15,15-6-1 0,6-10 1 0,9-12-2 16,3-14-1-16,5-11 2 0,4-13-10 16,4-13-11-16,4-9-14 15,-2-14-3-15,6-23 16 0,0-22 13 16,0-23 8-16,-4-14 7 0,-4-16 4 0,-12-3 10 15,-15-4-1-15,-14-4-1 0,-11-2-4 16,-16 0-9-16,-15 0-4 0,-8-2-2 16,-21 4 2-16,-16 1-2 0,-11 11-2 15,-14 14 4-15,-14 18-2 0,-11 20 1 16,-12 23 3-16,-4 22 9 0,-5 14 2 0,-1 22-7 15,-3 22-3-15,2 16 0 0,5 17-4 16,8 16 5-16,12 19 2 0,13 14 4 16,26 8 3-16,23-1-2 15,23-6-8-15,25-9 1 0,27-9-5 0,12-8-1 16,13-16 3-16,9-14-6 0,3-20 0 15,6-19-7-15,5-19 1 0,-3-13 1 16,2-25 2-16,-2-22 7 0,0-19-2 16,-4-10 2-16,-10-10 0 0,-17-4-1 15,-16 0 0-15,-23 0 2 0,-15 1-1 0,-12 3 0 16,-21 1-1-16,-22 2 0 0,-19 4-5 15,-19 3-3-15,-16 8-3 0,-8 6 9 16,-3 15 2-16,-6 12-2 0,5 18 1 16,1 17 3-16,3 13 1 0,0 31-1 15,3 22 0-15,7 22-2 0,2 15-1 16,15 14 0-16,18 5-27 0,27-3-39 15,24-13-40-15</inkml:trace>
  <inkml:trace contextRef="#ctx0" brushRef="#br0" timeOffset="-150176.09">2824 11324 16 0,'0'0'17'0,"0"0"-15"16,0 0 11-16,0-1-19 0,0 0 151 0,0-3-111 15,0 2-8-15,0-1 1 0,0 1-2 16,0-1-3-16,0-1-10 0,0 1 4 15,-2 1-2-15,0 1 3 0,-1-2-7 16,3 2 3-16,0-1-4 0,-4 0-1 16,2 0 1-16,0 0-5 0,2 1 4 0,-4-1 0 15,4 1-2-15,0 1-5 0,0 0 1 16,0-1 2-16,-2 1-2 15,2-2-2-15,0 0 1 0,-2-1 0 0,2-3 0 16,-2 0-1-16,0-2 0 16,2-2 3-16,0-3 3 0,-4-3-1 0,4-4-2 15,0-3 5-15,-2-3-5 0,2-4 1 16,-2-2-3-16,2-2 1 0,0-3 3 15,0-2-6-15,0 0 3 0,0 0 1 16,0 2 1-16,-3-4-2 0,-1 3-2 16,2-1 2-16,-2 0-3 0,0 3 1 0,2 0 2 15,-2 0-2-15,0 1 2 0,0 1-5 16,-1-2 4-16,1 3 0 15,4 0 0-15,-2 1-2 0,0 2 1 16,0-2 1-16,0 0-1 0,-2 2-1 0,0 0 2 16,2 1 0-16,-2 0 1 0,1 0-2 15,1-2-2-15,2 1 4 0,-2-2-2 16,2 4 0-16,-2-1-2 0,2 3 4 15,0-1-2-15,0-1-2 0,0 3 2 16,0-2 3-16,0 3-4 0,2 0 1 0,0 3 0 16,-2 0 1-16,0 2 1 0,0-2-4 15,2 2 4-15,1 0-2 0,-3-1 3 16,2 2-1-16,-2 0-1 15,0-1 1-15,0 2 0 0,0-2-1 0,0 1 0 16,0-4 1-16,2-1-1 0,-2-4-2 16,2-1 1-16,0 0 2 0,2 1-1 15,-2 2-14-15,2 3 20 0,0 0-5 16,-2 2-1-16,2-3-2 0,1 0 2 15,-3 3-2-15,-2-1 3 0,0 3-1 0,0 1 0 16,0-2 0-16,0-2-1 0,0-1 0 16,0-3-1-16,0 0 2 0,-2-1 0 15,2 0-1-15,0-3 1 0,0 0-2 16,0 1 1-16,0 4-1 0,2 4 2 15,2 0-1-15,2 3 0 0,-4-2-1 16,4 5 1-16,-4-1 1 0,0 2 0 16,-2 2-2-16,5-3 2 0,-1-1 0 15,-4-1-1-15,6 0 0 0,-4-3-1 16,2 1 2-16,2 0 0 0,0 0-2 15,-1 1 1-15,-1 2 1 0,2 2-1 0,-4 1 0 16,6 2 0-16,-6-1 1 0,2-1-1 16,-1-1 0-16,-3-2 0 0,2 0 6 15,-2 0-4-15,0-1 3 0,0 0-3 16,0 0 3-16,0-2-6 0,0-1 1 15,0 3 0-15,0-2 1 0,0 3 0 16,2-1-2-16,0 2 1 0,0 1 1 16,-2 0 0-16,2 0-2 0,-2-2 1 15,4 2 1-15,-2-1 0 0,-2 2 0 16,0 1-1-16,0 0 2 0,0 2-2 0,0 0 1 15,0 2 1-15,0 4 0 0,0 0 0 16,0 2-2-16,0 0 0 0,0 1-1 16,0-1 1-16,0 1 0 0,0 0-1 15,0 0 1-15,0 0 0 0,0 0 0 16,0 0 0-16,0 0 1 0,0 0-1 15,0 0-2-15,0 0-1 0,-2 0 3 16,-2 3 0-16,4 1-1 0,0-4 1 16,0 4 0-16,-2-3 1 0,0 0 0 15,-2 3-1-15,4-4 1 0,-5 3-1 0,1 0-1 16,4 0 0-16,-2 0 0 0,2 4-5 15,0-2-4-15,0 1-6 0,0 2-1 16,0 0-4-16,0 3-8 0,-4 1-15 16,4 3-20-16,-4-2-61 0,-6-1-71 15</inkml:trace>
  <inkml:trace contextRef="#ctx0" brushRef="#br0" timeOffset="-149932.07">2667 8448 89 0,'0'-6'91'15,"2"-2"-40"-15,0 0 8 0,6-3-19 16,2-1-7-16,7-1-5 0,8-1-3 16,4 2 0-16,6 2-7 0,6 1-9 0,11 2 0 15,6 0-1-15,10 0 2 0,4 2 1 16,3 1-6-16,-5 4 1 15,-2 0-5-15,-8 2 1 0,-6 9-3 16,-7 1 1-16,-3 3-1 0,-9 2-12 0,-6 1-11 16,-4-1-10-16,-9 0-6 0,-3 1-19 15,-3-3-29-15,-4 0-66 0</inkml:trace>
  <inkml:trace contextRef="#ctx0" brushRef="#br0" timeOffset="-98320.12">15896 3973 14 0,'0'3'36'0,"0"-3"-31"15,0 1-11-15,0-1 97 0,0 0-30 16,2 0-52-16,-2 0 3 0,0 0 10 0,0 0-5 15,0 0-2-15,0 0-5 0,0 0-1 16,0 0 0-16,0-1 1 0,0-2 1 16,-2 2-1-16,0 0 3 0,2-1-2 15,0 2-4-15,0-3-2 0,-4 1-2 16,4-2 3-16,-4 1-2 0,0 1-3 15,2 0 1-15,0-1-2 0,-1 2 0 16,1-1 0-16,-2 0 3 0,2 1 1 16,-2-2 4-16,2 0-3 0,-2 0 0 15,2 1-2-15,-4-1 3 0,4-1-2 0,-3 4 2 16,-1-2 3-16,4 1-5 0,-4-1 4 15,4 0-1-15,0 0 0 0,-2 1-4 16,2 1 1-16,-7 0 2 0,3 0-3 16,0 0-1-16,0 0-1 0,-5 0 1 15,5 0 0-15,0 0 0 0,4 0 0 0,2 0 5 16,0 0-3-16,0 0-6 15,0 0 1-15,0 0 0 0,0 0 1 16,0 0 1-16,6 0 0 0,0 0 0 16,1 1 1-16,3-1-1 0,4 1-2 0,-1 0 2 15,3 1 0-15,3-1-2 0,-3 1 0 16,3 0 0-16,2 0 3 0,-1 1-3 15,5-1-2-15,-2 0 4 0,4 1 0 16,-2-1-2-16,-1 0 0 0,-1 1 1 16,0-2 2-16,2 0-2 0,-3 1-1 0,-1-1 1 15,4-1 2-15,-2 2-3 0,-1-1 0 16,1-1 1-16,-2 1 2 15,-1-1-4-15,3 1 0 0,2 2 3 16,0-2 2-16,2 1-4 0,-5-1 0 0,3-1 2 16,-6 2 1-16,-1-2-3 0,3 3 0 15,0-2 2-15,-3 0-1 0,3-1 0 16,-2 0-1-16,1 1 2 0,5-1 0 15,2 2-1-15,4-1-1 0,-2 0 1 16,-2 1 1-16,-7-2-1 0,1 0 0 0,-4 0 0 16,1 0 1-16,-3 0-2 15,-1 0 1-15,3 0 2 0,-3 0-1 0,5 0 3 16,-5 0 1-16,3 0-3 15,-7 0 3-15,7-3-4 0,-1 3-2 16,5 0 2-16,10 0 1 0,2 0-1 0,2 0 15 16,0 0-16-16,-6 0 2 0,2 5-1 15,-4-1-2-15,0 0 2 0,0 0 0 16,2 0-2-16,-4 1 0 0,-3-1 1 15,-5 0 1-15,-1-1-1 0,1-1 0 16,-5 0 0-16,3-1 2 0,1 0-2 0,1 1 0 16,2-1 0-16,-1 1 1 0,3 0-1 15,-1 0-1-15,5 1 1 0,0-2 1 16,2 1-1-16,-2 0-1 15,4 1 1-15,-2 1 1 0,4-3-1 0,-5 3-2 16,1-2 2-16,-4 0 1 0,-4 0-3 16,-1 0 1-16,-1-2 2 0,-1 2 0 15,-3-2-1-15,1 0-1 0,1 2 1 16,-3 0 1-16,5-2-1 0,-7 1 0 15,0-1 0-15,3 0 1 0,-3 0-1 0,7 0-1 16,1 0 2-16,3 0-1 0,-3 0 1 16,-1 0-2-16,-7 0 1 0,1 0 1 15,1-1-1-15,0-1 0 0,3 0 0 16,6 2 1-16,5 0-1 0,5 0 3 15,-2 0-3-15,-4 0 1 0,0 0 0 16,-2 1-2-16,4 3 1 0,2 1 1 16,2-1-2-16,-2 0 0 0,2-1 2 15,-9 0 0-15,3-1-3 0,-4 1 0 16,-1-1 4-16,-3-1-1 0,-7-1-2 0,-1 0 1 15,-5 0 2-15,0 0 0 0,0 0-3 16,2 0 2-16,0 0-1 0,3 0 0 16,-3-1 0-16,0 1-1 15,6-1 1-15,-1 0 0 0,5 1 1 0,1 0-2 16,1 0 1-16,1 0 1 0,6 0-2 15,4 0 1-15,2 0 0 0,0 0 0 16,-4 0 0-16,-7 0-1 0,-3 1 2 16,-1 0 0-16,-1 1-2 0,-9-2 0 15,0 0 2-15,-4 0-1 0,2 0 0 0,-1 0 1 16,1 0-1-16,4 0-1 0,-4 0 1 15,4 1 0-15,1-1 0 0,1 0 1 16,2 0-1-16,3 0 0 0,3 2-1 16,1-2 2-16,4 3-2 0,4 1 1 15,4 0 1-15,-4 0 1 0,-3-2-4 0,-3 1 1 16,-2-2 2-16,-3 0 1 15,-1 1-2-15,-3-2-2 0,-2 1 4 16,-1-1-2-16,-5 0 1 0,0 0 2 16,-2 0 0-16,2 0-3 0,0 0-1 15,2 0 1-15,-1 0 0 0,3 0 0 0,4 0 0 16,1 0-1-16,-1 0 1 0,3 0 1 15,-5 0-2-15,4 0 1 0,-3 0 1 16,-3-2 1-16,4 0 0 0,-3-1-1 16,-1 1-1-16,2 1 5 0,-2-2-2 15,-3 2 0-15,3 1-1 0,0-1 2 0,2-1-3 16,3 2-2-16,-1 0 1 15,-1 0 1-15,1 0-1 0,5 0 0 16,3 0 0-16,9 0 2 0,2 0-4 16,0 4 2-16,-2 2 0 0,-2-3 2 0,-2 1-4 15,0 1 2-15,-5-2 0 0,1 0 2 16,-9-2-4-16,1 2 2 0,-9-3 2 15,4 1 0-15,-6-1-2 0,4 0 0 16,-4 0 0-16,1 0 4 0,-1 0-5 16,-2 0 2-16,2 0 1 0,-2 0-1 0,2 0-1 15,2 0-1-15,-4 0 2 0,2 0 0 16,0-1-1-16,-2 1 0 15,0 0 1-15,2 0 1 0,-2 0 0 16,0 0 0-16,0 0-1 0,0 0-2 0,2 0 1 16,0-1-1-16,0-1 2 0,2 2-1 15,1 0 0-15,1 0-1 0,-4 0 2 16,4 0 0-16,-4 0-1 0,-2 0-1 15,2 0 2-15,0-1 1 0,0 0-2 16,0 1 0-16,-2 0 1 0,5-1 0 0,-3 0-1 16,-2 1 1-16,0-1 2 0,2 1 1 15,-2 0-5-15,0 0 2 0,0 0-1 16,0 0 0-16,0 0 0 15,0 0-13-15,-2 0-22 0,-9 0-30 0,-1 0-124 16</inkml:trace>
  <inkml:trace contextRef="#ctx0" brushRef="#br0" timeOffset="-73583.71">2886 2509 49 0,'0'0'22'0,"0"0"-9"16,0 0 9-16,0 0-2 0,0 0-1 15,0 0 5-15,0 0-3 0,0 0-3 16,0 0 0-16,-2 0 10 0,0-1-1 15,2 0-2-15,-3-2-4 0,1 2-1 16,2-2 1-16,-2 1-2 0,2 2-7 0,-2-1 0 16,2 0-1-16,-4 0 1 0,4 1-5 15,-2 0-7-15,0 0 1 0,-2 3 0 16,4 4-1-16,-4 2 0 15,4 0 2-15,-2 2 0 0,0 1-3 0,2 2 2 16,-2 1 0-16,2 5 0 0,0 2-1 16,0 0 0-16,-3 3 2 0,-1-1 0 15,2 1-2-15,-2 1 2 0,0 0-2 16,0 1 2-16,0-1-1 0,2-2-1 15,0-4 1-15,0 2-1 0,2-3 1 16,0 0-2-16,0-1 2 0,0-3-1 0,0 1-1 16,2-5 1-16,2 0 3 0,-2-3-3 15,2 1 0-15,-2-1 0 0,-2-3 0 16,0 0 1-16,0-3-1 15,0 1 0-15,0-3 2 0,2 0-1 0,-2 0-1 16,0 0 0-16,2 1 1 0,-2-1 0 16,0 1-2-16,0-1 1 0,0 1 1 15,0 0-1-15,0 0-2 0,0-1-2 16,0 2-5-16,0-1 1 0,0-1-4 15,0 0 0-15,0 0 1 0,0 0-8 0,0 0-24 16,0 0-36-16,-2-1-66 0</inkml:trace>
  <inkml:trace contextRef="#ctx0" brushRef="#br0" timeOffset="-72819.66">3489 2560 22 0,'-2'2'82'0,"0"-1"-60"16,0-1 10-16,2 1-3 0,0 0 2 15,0 0-2-15,0 1-3 0,0 0-6 0,0-1-4 16,0 0-1-16,0 1 0 15,0 3 1-15,0 0-3 0,0 3-2 16,-2-2-2-16,2 4 0 0,0-1-3 16,0 2-1-16,0 2 2 0,0 1-1 0,0 4-1 15,0 0-2-15,0 5 0 0,0 3 2 16,-4-1-2-16,0 4 4 0,2-4 1 15,-2 0-6-15,1 0-1 0,3-2-1 16,-2-2 1-16,2-1 2 0,-2-2-3 16,-2-3 0-16,2-1 2 0,2-1 0 0,-2-4-1 15,0-1-1-15,0-2 1 0,2-2-2 16,-2-2 2-16,2-1-2 15,-2-1 2-15,2 1 1 0,0 1-1 16,0 1-2-16,-2 2 2 0,0-2 1 0,2 2-2 16,-2-2-1-16,2-1 0 0,-2 0-2 15,2 1-3-15,0 0-11 0,0-2-2 16,0 0-11-16,0-1-11 0,0 0-27 15,0 0-42-15,0 0-38 0</inkml:trace>
  <inkml:trace contextRef="#ctx0" brushRef="#br0" timeOffset="-72411.64">3359 2913 139 0,'2'-1'51'0,"0"-2"2"16,-2 2 5-16,0 0-20 0,0-2-5 16,0 3-11-16,0 0-8 0,0 0-9 15,0 9-4-15,0 2 7 0,-2 2-1 16,0 2-5-16,2 0 1 0,0 1 0 0,0 0-2 15,0-1 0-15,6 2 1 0,0-3-3 16,5-2 3-16,1-1-2 0,-1-3 2 16,5-1 1-16,1-3-3 0,3-4 0 15,-1 0 4-15,2 0 0 16,1-3-4-16,-1-8-8 0,4 1 3 0,-7-1-10 15,3-3-11-15,-4 1-15 0,-5 1-7 16,2-2-35-16,-5-2-55 0</inkml:trace>
  <inkml:trace contextRef="#ctx0" brushRef="#br0" timeOffset="-71567.59">2729 2892 17 0,'-5'0'33'16,"3"0"-20"-16,-2 0 12 0,2 0-8 0,0 1 6 16,2-1 6-16,0 0-2 0,-2 0 0 15,2 0 7-15,0 0 0 0,-4 0 1 16,4 0-2-16,0 0-3 0,-2 0-5 15,2 0-2-15,0 0-1 0,0 0-3 16,0 0-2-16,0 0-4 0,0 0-4 0,0 0-6 16,0 0-2-16,6 3 0 0,2 10 1 15,-4 2 1-15,5 4-1 16,-1 1-2-16,0 1 1 0,-4-3 1 15,5-1-3-15,-3-3 0 0,0-2 1 0,2-3 2 16,3-4-3-16,1-3-5 0,3-2 2 16,1 0 1-16,7-1 2 0,-3-10-8 15,5 0 0-15,-4 1-4 0,0-2 4 16,-7 2-10-16,-1-1-11 0,-5 3-12 15,-2-1-25-15,-2-3-47 0,0-2-62 0</inkml:trace>
  <inkml:trace contextRef="#ctx0" brushRef="#br0" timeOffset="69697.49">15384 3559 36 0,'0'0'26'0,"0"0"6"0,0 0-8 16,0 0 0-16,0 0-1 0,0 0 13 16,0 0 10-16,0 0-26 0,0 0-5 15,0 0-7-15,0 0 2 0,0 0-3 0,0 0 1 16,0 0-2-16,0 0 3 15,0 0 1-15,-5-1 3 0,5 0-5 0,-2 0 6 16,0 0 0-16,-2 0-2 16,2 1-3-16,0 0-4 0,0-1 4 0,-2 1-3 15,4 0 0-15,0 0-3 0,0 0-2 16,0 0 4-16,0-1-2 0,0 1-1 15,0 0 0-15,0 0 1 0,0 0-5 16,0 0 4-16,0 0 2 0,0 0-1 16,0 1-2-16,0 2 0 0,0 0 2 15,0 3-3-15,0 0 1 0,0 2-1 0,0 2 0 16,-2 3 2-16,0 3-1 0,0 2 0 15,0 0 4-15,-3 1-3 16,1 0-1-16,0 0-1 0,0 3 1 16,0 1-1-16,2 0 1 0,2 1-2 0,-2 0 2 15,2 3 0-15,0 1-1 0,0 0-1 16,0-2 2-16,0-3 2 0,0-2-3 15,0-4-1-15,0-2 1 0,-2-3 2 16,2 0-2-16,0-1 0 0,0 1 0 16,-2-1 3-16,-1 0-2 0,1-1-2 0,2 0 2 15,-2-2 1-15,2-2-2 0,0 1-2 16,-2-3 4-16,2 1-3 0,0-2 1 15,0 0 1-15,-2 2 1 16,0-1-4-16,2 0 2 0,-2 1-1 0,0-3 2 16,-2 1 1-16,4 0-1 0,0 0-2 15,0 0 1-15,0 0 2 0,-2-1-2 16,2 2-1-16,0-2 1 0,-2 1 3 15,0 0-5-15,0 2 1 0,2 1 1 16,0 2 3-16,0 3-5 0,0 0 6 0,0-2-2 16,0-1 1-16,0-2 4 0,0-3-8 15,0-2 2-15,4 0 1 0,-4-1-2 16,2 0-1-16,0 0-4 0,4 0-9 15,0 0-11-15,-2-5-20 0,5-7-55 16,-3-4-159-16</inkml:trace>
  <inkml:trace contextRef="#ctx0" brushRef="#br0" timeOffset="70556.54">15793 3440 165 0,'0'0'62'16,"0"1"-12"-16,0 1-7 0,0-2 14 15,0 0-16-15,0 0-19 0,0 3 0 0,0 0-3 16,0 3 3-16,-2 1 0 0,2 0-7 15,-6 1 1-15,3 1-2 16,1 1-2-16,0 1-4 0,2 2 2 16,-2 1 0-16,2 5-1 0,-2-1-5 0,0 5 1 15,-2 1 0-15,2 2-2 0,-4 6-1 16,0 1 0-16,-1 6 1 0,-1 4 2 15,2 1-6-15,2 4 2 0,-2-2 1 16,6-3-1-16,-5-1 0 0,3-2 0 16,0 0-1-16,0 2 2 0,-4 0-2 0,2-1 19 15,2-5-14-15,-2-2-1 0,4-1-2 16,-2-3-2-16,0 0 2 15,-1-4 0-15,3-1-1 0,-2-3-2 16,2-4 3-16,0-5 0 0,0-5-2 0,0-1 0 16,0-5 2-16,0-2 1 0,0 0-4 15,0 0 4-15,0 0 2 0,0 0 1 16,0-1-7-16,7-7-4 0,5-2-13 15,-4-3-13-15,3 2-21 0,-1-2-34 16,-6-2-61-16,0 1-216 0</inkml:trace>
  <inkml:trace contextRef="#ctx0" brushRef="#br0" timeOffset="71864.61">15179 3830 49 0,'-6'0'162'0,"-3"0"-124"15,3 0 17-15,0-2-5 0,0-1-17 0,0 0-1 16,-3 0-11-16,3 0 1 0,-2-1-5 15,2 0-4-15,-7 2 2 0,5 0-1 16,-2 0 4-16,-1 0-8 0,3-1-1 16,0-1-2-16,2 2 1 0,-1-1-1 15,1 1 0-15,-4 0 2 0,-1 0-4 16,1 0-1-16,-4 0 1 0,-1 0-2 0,-1 0 1 15,-3 0-1-15,0 1-1 16,-5 1-2-16,-1 0 3 0,-8 0-1 16,4 0 0-16,-2-1 6 0,4-1 1 0,-2 0-7 15,4 0 3-15,-2 1 0 0,3-2-3 16,-1 2 1-16,6-1 0 0,5 1-1 15,-5 0 2-15,5 0-3 0,-1 1 0 16,1-1-2-16,1 0 3 0,3-1-2 16,0 1 0-16,-3 0 1 0,-1 1 1 15,-5 0-3-15,-2 0 0 0,1 0 2 0,3 0 1 16,-1 0-4-16,-3 0 2 0,-2 0 1 15,-2 0 0-15,-4 0-1 16,-2 2-1-16,0 1 2 0,3 0-1 16,-3 0 0-16,2-1 0 0,4 0 0 0,4-1 1 15,2 0-1-15,1-1-1 0,5 0 3 16,3 0 1-16,0 0-2 0,2 0 0 15,-5-2 1-15,5 0 3 0,-2 1-5 16,1 0 0-16,1-1 1 0,-9 1 1 16,3 0-3-16,-5 1 0 0,1 0 2 0,3 0 0 15,3 0-1-15,-3 0 0 0,3 0 1 16,-5 0 0-16,3 0-2 0,4 0 1 15,-5 0 1-15,5 0-2 16,2 0 2-16,1 0-1 0,3 0 3 0,2 0-1 16,0 0-2-16,-2 0-1 0,0 0 3 15,-2 0-2-15,-1 0 0 0,3 0 0 16,-2 0 0-16,-2 0 2 0,2 0-3 15,-1 0 1-15,-1 0 1 0,2 0 0 16,0 0-1-16,4 0 0 0,0 0 1 0,-2 0-1 16,1 2 0-16,-1-2-2 0,2 1 3 15,0 1-2-15,-2-1 0 0,0 1 0 16,2-1 2-16,-4 0 0 0,-1 2-2 15,-1 3 0-15,-2-2 3 0,2 0 0 16,1-3-2-16,3 0-1 0,2 1 2 16,-2-2 0-16,2 1-1 0,0-1 0 15,2 0 2-15,-2 0-3 0,0 0 1 16,2 0 0-16,0 0 2 0,-2 0-1 15,0 0-1-15,2 0 0 0,-4 0 2 0,4 0-1 16,0 0-1-16,-3 0 0 0,3 0 1 16,0 0-1-16,0 0-2 0,0 0 0 15,0 0-1-15,0 0-4 16,0 6-16-16,0 7-16 0,0 4-23 0,0-4-37 15,-2-1-202-15</inkml:trace>
  <inkml:trace contextRef="#ctx0" brushRef="#br0" timeOffset="85359.38">14991 2453 67 0,'0'-3'123'0,"0"1"-85"0,0-2 7 16,0 3-8-16,0 0 0 0,0 0-8 16,0 1-8-16,0 0-6 0,0-1 2 0,0 0 1 15,0 1-5-15,-2-1-5 16,2 0 5-16,0 0 2 0,0-1 2 15,0-1-2-15,-2 1-2 0,2 0 1 16,-2-1-2-16,2 1-4 0,0 2 1 0,-3 0 1 16,3 0-7-16,-2 0-3 0,0 5-1 15,-2 9 3-15,2 5 0 0,-2 1-1 16,2 3 0-16,2 2 0 0,-2 2 1 15,2 2-2-15,-2 0 2 0,2 1 0 16,0 2-1-16,0-4-2 0,2-3 2 0,0-2-2 16,2-1 2-16,0-6-2 0,0-2-2 15,0-6-9-15,3-2-10 16,-5-3-12-16,4-3-24 0,0 0-33 15,0-2-23-15,3-15-103 0</inkml:trace>
  <inkml:trace contextRef="#ctx0" brushRef="#br0" timeOffset="85675.4">14949 2252 84 0,'13'4'97'0,"-1"2"-24"15,1 2-38-15,5 4 1 16,3 1-1-16,4 4-15 0,2 3 1 15,-3 4-10-15,-1 4-3 0,-2 5-3 0,-5 1-3 16,3 4-2-16,-5 2 2 0,-1 0-2 16,1-1 0-16,-3-1 2 0,-5-5-1 15,-4 0-1-15,-2-5 1 0,0-4 0 16,-6-4-1-16,-5-4-2 0,-3-2 4 15,-5-1 1-15,1-1 0 0,-9-3-2 0,6 2 0 16,-2-4 4-16,7-2 5 0,1-1 0 16,3-2 4-16,4-2-3 0,-5 0-8 15,7 1-3-15,0-1 2 16,4 1 0-16,0-1-10 0,2 1-28 0,0-1-35 15,0 0-53-15,6 0-93 0</inkml:trace>
  <inkml:trace contextRef="#ctx0" brushRef="#br0" timeOffset="85913.42">15671 2600 132 0,'0'-4'209'0,"0"0"-154"15,0 4-4-15,-13 0-7 0,1 0-23 16,-2 7-3-16,-1 7-3 0,-1 3-7 16,-1 0-3-16,5 6-5 0,-1-2 0 15,5 2 3-15,2 0-3 0,4-2-3 0,0 1-2 16,2-3-18-16,0-3-28 0,8-1-31 15,8-4-57-15,3-7-83 0</inkml:trace>
  <inkml:trace contextRef="#ctx0" brushRef="#br0" timeOffset="86211.43">15803 2716 155 0,'-14'-8'27'0,"-3"3"29"16,1 1 1-16,-3 3-22 0,2 1-2 0,3 0-8 15,4 9-11-15,1 5-8 0,7 3-6 16,2 3 2-16,0 1 0 0,9-1-2 16,3-1-2-16,5-1-1 0,5-4-2 15,-1-3-4-15,4-4 4 0,-3-5 4 16,3-1 6-16,0-1 4 0,-4-1 0 15,-3-11 4-15,-5-4 10 0,-1-2 2 16,-6-2-3-16,-2-1 3 0,-4-1 2 16,0 1-8-16,0-1-7 0,0 2-3 15,-8-1 0-15,-2 2-8 0,2 2-1 16,-1 3 1-16,5 5 1 0,0 3-4 0,4 6-4 15,0 0-20-15,0 10-10 0,0 9-11 16,8-2-31-16,5 2-46 0,-1-6-106 16</inkml:trace>
  <inkml:trace contextRef="#ctx0" brushRef="#br0" timeOffset="86779.47">16144 2739 37 0,'-4'-6'-4'15,"-6"-1"143"-15,-3-1-92 0,1 3-9 0,2 5 8 16,-1 0-18-16,-1 0-13 0,2 7-10 15,-1 5-1-15,5 4-4 0,0 1 2 16,0 2-2-16,6-2-2 0,0-1 2 16,0-4 1-16,0-3 0 0,8-2-2 15,2-2 4-15,5-5-2 0,3 0 10 0,1-3 5 16,6-10 1-16,-1-3 0 0,7-7 3 15,0-2-2-15,1-4 4 16,-4-3 4-16,3 0-5 0,-4-2-9 16,0-1-1-16,-6-3-1 0,2-4-3 0,-7-1-5 15,1-1-2-15,-7 4 3 0,-4 3-2 16,-4 9-1-16,-2 9 1 0,0 5 2 15,0 8 2-15,-8 3-2 0,-2 3 1 16,-3 2-4-16,1 14 0 0,-5 6-1 16,3 6 2-16,-3 3-1 0,1 4 0 0,1 3 0 15,3 0-2-15,4 2-4 0,4-4-2 16,4-2 4-16,0-5 1 0,6-3 4 15,4-1-1-15,7-1-1 16,3-3 1-16,5-2 3 0,4-6-2 0,4-2-1 16,4-9 1-16,3-2 3 0,5 0-3 15,1-7-1-15,-1-5 2 0,-4-3 3 16,-10-2-6-16,-4-1 2 0,-10 1 0 15,-9-2 2-15,-6 1-1 0,-2-2-2 16,-10 1 2-16,-13 1 0 0,-2 6-2 0,-8 4-2 16,-2 4 2-16,-2 4 2 0,0 0-1 15,6 12 0-15,-3 6 7 0,8 5 1 16,1 5-2-16,8 3-4 0,7 4 2 15,10 2-4-15,0 4 0 0,19 0-1 16,14 3 1-16,10-1-11 0,19 2 8 16,17 5-7-16,12-2-31 0,4-1-57 15,-4-8-94-15</inkml:trace>
  <inkml:trace contextRef="#ctx0" brushRef="#br0" timeOffset="90636.69">16655 958 8 0,'6'-2'-2'0,"-4"-4"154"0,2-3-91 15,-2 2-22-15,-2-1 4 0,2 3-10 16,-2-2-6-16,2 3 1 0,0 0-12 16,1-1 0-16,-3 2 0 0,0 0-2 15,2-2-1-15,0 2 4 0,2 0-5 0,-4-3 5 16,2 3-6-16,0 1 0 0,-2-1 0 15,0 0-2-15,0 0-3 0,0 2 0 16,0-1-1-16,0 1-4 0,0 1 1 16,0-2 0-16,0 2 0 0,0-1-1 15,0 1-1-15,0-1 1 0,0 1 1 0,-4-1-2 16,-4 1-1-16,-3 0 1 15,-5 0 1-15,-1 0 1 0,-4 0-4 16,-1 0 3-16,-5 5-1 0,0 1 1 16,-4 4-2-16,0 2 1 0,2 3 2 0,-2 1 3 15,6 1 5-15,5 3-3 0,7-1 3 16,5 0-5-16,4 0-2 0,4 1-4 15,0 0 3-15,12-2 1 0,3 2-2 16,7-1 0-16,3-2 2 0,4 0-1 16,2-1-1-16,4-4-2 0,-2 1 2 0,-2-4-2 15,0-4-15-15,-2-2-4 16,0-1-19-16,-2-2-18 0,-2 0-31 15,-2 0-50-15,-5-12-90 0</inkml:trace>
  <inkml:trace contextRef="#ctx0" brushRef="#br0" timeOffset="91157.72">16930 602 8 0,'4'-1'7'0,"0"1"44"0,-4-1 88 16,0-2-84-16,0 3-1 0,0-1 0 0,0 1-9 16,0 0-14-16,0 0-15 0,0 8-2 15,0 5 11-15,0 5-6 0,0 1-4 16,0 3-3-16,0 4 1 0,2 3-2 15,-2 1-4-15,0 7-3 0,-2 4 0 16,-8 1 6-16,-1 3-2 0,3-4-2 0,0 0-4 16,-3-4 2-16,3-2-1 15,2-3 1-15,0-6-2 0,4-1 0 16,0-7 0-16,2-4-2 0,0-4 1 15,0-5 1-15,0-3-2 0,12-2 4 0,3-3 0 16,7-10-1-16,3-3-3 0,4-3 2 16,-2 3-1-16,-2-2 0 0,2 3-2 15,-7 2 1-15,1 3-1 0,-7 3-1 16,-1 2-1-16,-1 4 0 0,-6 1 3 15,1 0 0-15,-5 0-2 0,-2 0-1 0,2 7 2 16,0 0 1-16,0 5-1 0,-2-1 1 16,0 3 1-16,0-1 0 15,0-2-2-15,0 3 1 0,0-3 2 16,0 2-2-16,4-3 1 0,0 0 0 0,-2-1 1 15,0-3-3-15,0 2 2 0,2-3-2 16,3 0 1-16,-1-2 1 0,6-1-9 16,1-2-15-16,5 0-5 0,3 0-14 15,-2 0-24-15,3 0-39 0,-1-6-63 16</inkml:trace>
  <inkml:trace contextRef="#ctx0" brushRef="#br0" timeOffset="92669.8">17535 1127 99 0,'2'-9'62'0,"1"3"-5"16,-1-3 0-16,2 3-9 0,-4-2-10 16,0 2-6-16,0 1-4 0,0 0-2 15,0 0-4-15,0 1-3 0,0 1-2 16,-4-1-2-16,-1 0-2 0,1-1-1 0,0 2-1 15,-4-2-1-15,0 1-1 0,-3 2-1 16,1 0-1-16,-4 2-3 0,1 0 0 16,1 0-2-16,-3 0 2 15,-1 0 2-15,3 0-5 0,-3 0 2 0,1 6-2 16,3 0 1-16,4 3 0 0,-3 1-1 15,3 0 0-15,0 1 0 0,2 2-1 16,3 0 0-16,3 1-1 0,0 3 2 16,0-4-1-16,9-1 0 0,-1-1 0 15,2-3 1-15,5-3-3 0,-1-1 3 0,5-3-1 16,-1-1 3-16,3 0-1 0,0-3-1 15,0-7-1-15,-5 1 2 0,1-2-1 16,-7 0 0-16,-2 1 0 0,0 0 1 16,-1 0-3-16,-5 1 1 0,-2 3 1 15,0 1 0-15,0 4 0 0,-4 1-2 16,-1 0-1-16,-3 0 2 0,-2 8 1 15,2 5-2-15,-3 0 0 0,5 3 0 16,-2-1 0-16,8 2-2 0,0-5-2 16,0 0-4-16,2-1 1 0,12-3 6 0,3-1 1 15,1-2 3-15,9 1-2 0,0-5 0 16,4 0 0-16,-4-1 2 0,2 0-1 15,0-6-1-15,-4-5 0 0,-5 1 1 16,-3-4 0-16,-3 0-1 0,-3-1 4 16,-1 1 2-16,-4 1-2 0,-2 3 1 15,1 2 0-15,-5 1 1 0,0 3-2 16,0 1 0-16,0 2-3 0,0 1-2 15,0 0 3-15,2 0-3 0,-2 0 1 16,0 0 1-16,0-2-2 0,0 2 0 0,0 0 0 16,0 0 3-16,0 0-2 0,0 0-1 15,0 0 0-15,0 1 1 0,0 1 1 16,0 0-2-16,0-1 1 0,0 2 0 15,0-2 1-15,0 1-2 0,0-2 1 16,0 2 0-16,0-2 1 0,0 1-2 0,0 1 1 16,0-2 1-16,0 1-1 15,0 1-1-15,0 0 1 0,0 0 0 16,0 1 1-16,0 1-2 0,0 0 1 15,0 1 0-15,0 2 1 0,0 2-2 16,0-1 1-16,0 4 0 0,0-2 1 0,0-1-2 16,0 1-3-16,0-5 2 0,0 1 1 15,0-3-1-15,0-2 0 0,0-1 3 16,0 0 1-16,0 0 0 0,4-3-2 15,-2-8 2-15,4-2-1 0,0-1-1 16,0-3 0-16,3 2 0 0,-3-1 0 0,2 0 0 16,-2 3-1-16,5 1 1 15,1 1 1-15,-2 2-4 0,-1 4 3 16,3 3-1-16,3 2 1 0,-3 0-5 15,5 0-1-15,-3 4 0 0,3 2-1 0,5-1 1 16,7-1 3-16,6 1 4 0,3 0 0 16,-1-1-3-16,-8 0 2 0,-2-3 1 15,-5 0-1-15,-5-1-1 0,-7 0 1 16,-6 0 1-16,-4 0 0 0,0 0 1 15,-10 0 0-15,-2-2-1 0,-5 0-1 0,1 0 0 16,-5 2 1-16,0 0 0 0,3 0-1 16,-1 5 0-16,5 5 0 15,1 3 0-15,5 1 0 0,0 4-1 16,1-2 0-16,7 3 1 0,0-4 0 0,0-2-2 15,5-2 2-15,5-2 1 0,0-5-1 16,3-1-2-16,-1-2 1 0,5-1 2 16,-5 0-1-16,0 0 0 0,-1-6 0 15,-1-3 2-15,-4-2 0 0,-2 0-3 16,3 0 2-16,-5 3 1 0,-2 0 0 0,2 2 0 15,-2 1 0-15,0 3-2 0,0 1 1 16,2 1-3-16,0 0 1 0,-2 4 1 16,0 11-2-16,0 4 1 15,-6 3 0-15,-5 6 1 0,3 4-7 0,6 6-7 16,0 2 14-16,2 3 1 0,0-2-1 15,-2-3-1-15,-4-2 1 0,-5-2 2 16,-1-2-3-16,-3-4 1 0,1-6 0 16,-1-6 1-16,3-5-1 0,0-7-1 15,8-4 2-15,-3 0-2 0,5 0 3 0,0-9-1 16,2-4 0-16,0-3 1 0,4-3-1 15,7 0 0-15,3 0 1 0,3 0 0 16,1 0-2-16,3 0-2 0,4 2 3 16,0-1 0-16,6 1-3 0,0 0 1 15,6-2 1-15,6-1 1 0,1-3-2 16,3 0-1-16,3-1 3 0,-1-3-1 15,-3 0 1-15,-1-1-1 0,-5-2-1 16,-9-2 3-16,-9 1-2 0,-9 0-1 16,-7 5 1-16,-6 2 2 0,-2 3-2 15,-13 2-1-15,-3 2 2 0,-1 5 0 0,-6 1-1 16,5 7 2-16,-5 3 3 0,0 1 2 15,2 0-3-15,3 13-2 0,1 6 3 16,3 5 0-16,7 8-4 0,1 1-2 16,6 1 2-16,2-1 0 0,0 0-1 15,12-1-1-15,9-3 1 0,4 0-4 16,2-5-10-16,12-2-12 0,4-4 0 15,7-5 11-15,2-5-125 0,-3-6-86 16</inkml:trace>
  <inkml:trace contextRef="#ctx0" brushRef="#br0" timeOffset="93348.84">19416 1347 269 0,'7'-11'26'16,"-3"-1"42"-16,0 2-11 15,2 1-6-15,-4 3 1 0,2 2-17 16,-2 0-13-16,0 4-5 0,-2 0-9 15,0 0-7-15,0 4 0 0,0 11 2 0,-8 6 3 16,0 6-4-16,0 5 2 0,-5 2-3 16,-1 7 1-16,1 3 0 0,-5 7-1 15,1 4 2-15,5 3-2 0,-3 1 2 16,7-5 0-16,0-5-1 0,2-7-1 15,-3-8-2-15,3-4 2 0,0-11 1 0,4-5-1 16,-4-7-1-16,4-6 3 0,0-1 14 16,-3-1-32-16,3-12 27 15,2-8-7-15,0-4-4 0,0-5 0 16,4-5-2-16,5-4 2 0,1-2 1 0,5-5-2 15,-1-2 1-15,7-1 0 0,1-6 1 16,5 0-3-16,4-5 1 0,4-3 0 16,1 1 0-16,3 3-1 0,-2 10-1 15,-2 10 0-15,-2 13 3 0,2 10-3 16,-4 7 1-16,0 5 0 0,0 3 2 15,-6 1-2-15,-4 1-2 0,-2 11 2 0,-5 2 1 16,-4 5 0-16,-1 3-3 0,-9-1-1 16,0 2 1-16,-2 0 1 15,-13-2-2-15,-4-2 3 0,3-2 3 16,-5-3-2-16,5-1-2 0,-3-2 4 0,1-3-1 15,-3 0-1-15,2-2-1 0,1 1 2 16,3-2 0-16,7 0-1 0,0-2-2 16,8 0-3-16,0 0-13 0,0-3-9 15,0 5-18-15,8-5-10 0,8 0-22 16,3 0-77-16,4-5-111 0</inkml:trace>
  <inkml:trace contextRef="#ctx0" brushRef="#br0" timeOffset="93838.87">20049 1265 143 0,'0'-4'41'0,"0"0"12"0,0 1 13 0,0 1-14 16,0-3 3-16,0 4-10 0,0-1-12 15,0 0-1-15,0 2-6 0,0 0-10 16,0 0-6-16,0 0-4 0,-2 5-1 16,-6 6 0-16,-3 2 3 0,1 4 1 15,-2 0-3-15,1 3-1 0,1 1 0 16,4-1-3-16,0-1 0 0,6-3-2 15,0 1 2-15,0-7-1 0,2-1 1 16,12-5 0-16,9-4 2 0,6 0 1 16,6-6-2-16,4-6-2 0,0-6 1 0,3 0 0 15,-7-1-4-15,-2 0 4 0,-6 0-3 16,-11 1 3-16,-5 1 0 0,-5 2 0 15,-4 4-1-15,-2 1 5 0,0 3-1 16,-6 2-2-16,2 4 1 0,-5 1 0 16,1 0-5-16,-6 8-1 0,-1 6 1 15,-1 5 3-15,1 3-2 0,-1 0 0 16,1 0 1-16,5 1 1 0,2-2-2 15,1 0 0-15,5-3 1 0,0 0-1 16,2-3 0-16,0-1 0 0,0-2 0 0,9-2 1 16,-1-1-1-16,0-3-1 0,2-2-7 15,11 0-2-15,0-4-3 0,4 0-19 16,-3 0-14-16,-1-3-11 0,-2-3-16 15,1-4-63-15,3-4-115 0</inkml:trace>
  <inkml:trace contextRef="#ctx0" brushRef="#br0" timeOffset="94841.93">20584 1360 251 0,'2'-2'13'0,"3"-3"53"16,-3 3-15-16,0 0 7 0,0 1 2 15,0 0-27-15,-2 1-14 0,0 0-5 16,0 0-7-16,0 4 4 0,0 4 4 15,0 0-7-15,-6 4 2 0,-1 0-1 16,-3 0 1-16,2-1 0 0,-2 0-7 0,1-2 2 16,5 0-2-16,0-4-2 15,4 0-2-15,-2-4 3 0,2-1 0 16,0 0-2-16,4 0 5 0,8-3 0 15,7-6-2-15,2-2-3 0,1-2 0 0,-1 0 0 16,0-2 1-16,-3 2-1 0,1 1-1 16,-9 0 2-16,3 5-3 0,-7-2 3 15,0 2-1-15,0 2 1 0,-6 3 0 16,2 2 0-16,-2 0-2 0,0 0 0 15,0 0 1-15,0 5-2 0,-2 5 1 0,-2 3 1 16,-4 1 2-16,0-1-2 0,4 2-1 16,-3-4 2-16,5-1 0 15,2-1-2-15,0-2 0 0,0-3 2 16,17 0-1-16,3-1 1 0,9-3-3 0,5 0-1 15,3 0-5-15,4-1-6 0,0-6 10 16,-5-2-12-16,-8 3 12 0,-7-3-8 16,-6 3 8-16,-9 1 3 0,-4 1 4 15,-2 0-2-15,0 1 5 0,0 1 5 16,-10 2-1-16,-5 0 0 0,1 0-4 0,-3 11 2 15,1 2 0-15,1 2-5 0,-1 2 3 16,1-1-1-16,3-2 0 0,1 1 0 16,5-1-3-16,0-1-1 15,6 1 0-15,0-3-1 0,0-1-1 0,4-2-9 16,6-2-6-16,3-1-8 0,5-5-6 15,5 1-4-15,10-1-3 0,2 0-28 16,3-1-13-16,-1-9-27 0,-6 1-38 16,-2-1 66-16,-2 0 20 0,-9 1 60 15,1 2 26-15,-11 0 28 0,0 0 12 0,-6 3 18 16,0 2-11-16,-2 1-20 0,0 1-14 15,0 0-29-15,0 0-10 0,-2 10 4 16,-4 5-1-16,0 5 3 0,2 3-3 16,0 5-4-16,2 7 1 15,-2 6 22-15,-3 9-19 0,-1 5-7 0,-2 5 5 16,-3 3-1-16,-1 0 3 0,1-5-5 15,1-7 10-15,0-9-15 0,3-12 3 16,3-8 2-16,0-8-1 0,2-7 6 16,2-3 5-16,0-4 3 0,2 0 4 15,-2 0 10-15,2-11-15 0,0-5-7 0,2-5-3 16,8-4 0-16,0-6-1 0,-1-1-1 15,3-3-1-15,-2-4 1 0,3-3-17 16,-5-1 24-16,7 1-2 0,-3-1-5 16,7 1 2-16,5-4-5 0,1-4 1 15,2-1 0-15,2 0-6 0,2 6-1 16,-2 6 2-16,2 11 0 0,-2 11 5 15,2 7-4-15,0 7 3 0,2 3 1 16,2 0 2-16,0 5-4 0,0 8 2 16,0 5 1-16,3 2 1 0,-1 0-2 0,-2 1 1 15,-6-2 1-15,-10-4 1 0,-9-3-2 16,-4-4 2-16,-6-3-1 0,-2-1 5 15,-12-4 1-15,-3 1 0 16,-4-1 1-16,-3 0 0 0,-5 0-5 0,0 0-1 16,0-1 0-16,-4-2-1 0,8 3-2 15,0 0 0-15,6 0-2 0,5 0-17 16,4 10-11-16,-3 1-34 0,3 0-39 15,-2-5-154-15</inkml:trace>
  <inkml:trace contextRef="#ctx0" brushRef="#br0" timeOffset="121913.48">23323 5948 34 0,'-2'0'-1'15,"2"0"133"-15,-2 0-70 0,2-2-27 0,0-2 3 16,-2 1-11-16,0 1-8 0,2 1 0 16,-4 0-3-16,4-2-3 0,0 2-2 15,0-2-3-15,0 2 6 16,0-1-2-16,0 1-7 0,0 1 1 0,0-1 0 15,0 1 0-15,0 0-6 0,0 0 3 16,-2 0-1-16,2 0-2 0,-2 0-3 16,2 0-1-16,0 0 3 0,-2 6 2 15,0 2-2-15,2 3 2 0,-4 1 1 16,-1 2-2-16,3 0 0 0,-4 1 0 0,4 1 0 15,0 2 1-15,-4 1-2 0,2 1 2 16,0 0 0-16,-1-2 0 0,3 1-2 16,0-2 1-16,0-2 2 0,-4 0-2 15,6-6-1-15,-4 0 2 0,2-4 0 16,2-3 0-16,0-1-1 0,0-1 0 15,0 0 10-15,0-2-7 0,0-9-1 16,0-5 0-16,0-1 1 0,0-5 4 16,6 0-2-16,2-3 5 0,-2-1-2 15,3-3-7-15,1-2 2 0,-2-1 0 16,3-2-2-16,1-2-1 0,0 4 0 0,1 2 0 15,-3 6 0-15,3 1 0 0,3 3 0 16,1 1 2-16,1 2 2 0,1 5 1 16,2 4 0-16,-3 4-2 0,1 4-2 15,-1 0-1-15,-1 4-2 0,-1 9 1 16,-3 2 2-16,-5 4-3 0,-4-1 0 15,-4 1-1-15,0 0-2 0,-4 0 3 16,-8-3-5-16,-5 2 3 0,1 0 3 16,-5-2-4-16,0-1 1 0,1-1 1 15,-1-1 3-15,0-1 0 0,5-1 1 0,5-3-1 16,3-3-1-16,4 0 1 0,2-3 1 15,2 0-3-15,0-1 0 0,0 1-1 16,6-2 3-16,4 1 2 16,7 0-1-16,4-1-1 0,3 3 0 0,-1-3 0 15,2 4 0-15,-4 1 0 0,1 0-1 16,1 3 0-16,-8-1 1 0,-1 1-4 15,-6 1-3-15,-3-1-2 0,-5 3 1 16,0-3 2-16,0 1 5 0,-11-1 1 16,-1 1 2-16,-3 0-2 0,-3 1 0 0,-1-3-1 15,-2 1 3-15,1 0-1 0,3-3 1 16,1 2 2-16,3-3 0 0,1 1-4 15,4 0 0-15,3-2 0 0,-1 0 1 16,6 2-2-16,0-1-8 0,0 2-21 16,2-2-42-16,5-1-73 0</inkml:trace>
  <inkml:trace contextRef="#ctx0" brushRef="#br0" timeOffset="123138.55">23648 6173 51 0,'6'-11'69'0,"6"0"-7"16,1-4-7-16,-3-3-4 0,7 0-12 15,-5-1-13-15,3 2-5 0,-1-1-5 0,-4 1 0 16,5 0-7-16,-5 1 0 0,-2 0-4 16,-1 1 0-16,-1 0 2 0,0 2-6 15,-2 2 3-15,0 0 0 0,-2 1 1 16,3 3 0-16,-5-2-3 0,2 4 2 15,-2-2-2-15,0 3 1 0,0 0-1 16,0 2 3-16,0 1-3 0,0 1 0 0,0 0-4 16,-2 0 0-16,-7 5 2 0,1 3-1 15,-2 1 0-15,1 2 1 16,-1 1 1-16,4 1-1 0,0-1-1 15,-1 1 1-15,5 0 1 0,-2 0-2 0,4 3-1 16,0-2 4-16,0 2-1 0,0-1-2 16,0 1-1-16,0-1 4 0,4 0-1 15,1 0-1-15,1-2-3 0,4 1 5 16,-2-2-2-16,7 0-2 0,-3-1 1 15,5-2-3-15,6-2 2 0,-3-2 1 0,3-5 3 16,4 0-3-16,-2 0 2 0,-3 0-1 16,-1 0-1-16,-4-8 2 0,-3-1-3 15,-4 0 3-15,1-1-1 16,-3-2 2-16,-4 1 1 0,0-1-2 0,0 0-1 15,0-1 3-15,-4 0-1 0,0 0-1 16,0 1-1-16,0 1 1 0,0 2 0 16,-2 0-1-16,-4 1 0 0,-2 3-1 15,-2 1 2-15,-1 3-1 0,-3 1 0 16,1 0-1-16,-1 3 2 0,-3 6-1 0,3 2-1 15,2 2 1-15,3 2 0 0,1-1 0 16,4 1-2-16,2 0 2 0,2-1 1 16,0-1-3-16,6-2 1 0,2-2 1 15,3 0 2-15,5 0-3 0,1-3 1 16,1 2 1-16,1-1 0 0,6-3-2 15,2 0 1-15,-1-3 1 0,5 1 0 16,-4-2-1-16,0 0-1 0,-2-3 2 16,0-4-1-16,-9 0 1 0,1-3-1 15,-9-1-1-15,-4 1 5 0,0-1-2 0,-4 1-1 16,0 1 1-16,0 2 0 0,-6 1 0 15,-2 0-2-15,-4 3-1 0,-1 1 2 16,1 2-2-16,-3 0 4 0,3 0-6 16,-1 3 4-16,3 6-2 0,2 1 4 15,2 3-3-15,2 0 0 0,1 1-3 16,3-2 2-16,0 0 1 0,0-1-1 15,7 0-2-15,7-2-3 0,-1-2-8 16,5 0 3-16,3-3-3 0,-1 1 6 16,5-2 5-16,0-2-7 0,4 0-17 0,-2-1-1 15,2 0 3-15,-2 0-2 0,-2 0-8 16,-3-6 15-16,-7 1 9 0,-1-2 8 15,-6-2 5-15,-1-1 4 0,-5-1 22 16,-2 0 5-16,0 1-3 0,0 1-4 16,0-1-3-16,0 1-3 0,-2-1-2 15,-5 3-4-15,5 0 0 0,-4 4-4 16,0-1 1-16,0 2-6 0,0 2 1 15,-3 0-5-15,1 0 2 0,0 1-6 16,-3 7 3-16,5 4 0 0,-2 0 3 16,2 2-6-16,4 3 2 0,-2-3 1 0,4 1-3 15,0-4-3-15,0 0-3 0,8-3 4 16,4-5-1-16,1-2 6 0,1-1 0 15,5 0 2-15,3-10-1 0,-1-3 0 16,4-6-1-16,2 0 5 0,0-5 1 16,-3 0-2-16,-1-1 2 0,-4-3 0 0,-3 0 5 15,-3-2-2-15,-5-2-4 16,-4-1 0-16,0-1-2 0,-4 1-1 15,0 3 0-15,0 5-1 0,0 6 1 16,-8 8 4-16,-4 8 3 0,-1 3 2 0,-3 5-6 16,-1 15-2-16,-1 5 0 0,-1 5-2 15,2 6-1-15,1 3-1 0,1 3 3 16,3 6-9-16,0 2-15 0,7 1-15 15,1-2-23-15,4-3-53 0,7-3-104 16</inkml:trace>
  <inkml:trace contextRef="#ctx0" brushRef="#br0" timeOffset="124666.63">23096 6628 119 0,'0'-5'37'0,"0"-3"24"15,0 5-7-15,0-1-11 16,0 2-2-16,0 1-7 0,0 1-3 0,0 0-9 16,0 0-12-16,0 2-5 0,-4 6 1 15,2 7-1-15,0-1 4 0,-5 0 1 16,3 1-1-16,2-2 1 0,-4 3-3 15,2-2 2-15,-2 1 3 0,-3-3-4 16,3-2-3-16,-2-1 1 0,4-6-1 16,0 0 1-16,2-3-2 0,2 0 1 0,0 0 4 15,0-1-4-15,0-10-3 0,0-4-1 16,4-4-1-16,2-2 0 0,4-2 0 15,-1-3 0-15,3-1 4 0,0-3-6 16,3-2 2-16,-3-2 2 0,5-1-2 16,-1 2-2-16,3 2 0 0,4 4 2 0,1 5 0 15,1 2-2-15,2 6 0 16,-2 2 2-16,-2 5 1 0,-1 2-2 15,-3 5 1-15,-2 0 0 0,-1 0 0 16,-1 10-2-16,-5 3 2 0,-2 2-1 0,-4-1 1 16,3 6 0-16,-5 1-2 0,0 1-1 15,-2 3-1-15,0 0 0 0,-4 1 1 16,-7 0 1-16,3 0 0 0,-9-3-2 15,1-1 3-15,-1 0-4 0,-3-2-1 16,-1-1 4-16,2-5-3 0,5 1 3 16,-1-7-4-16,7 0-1 0,2-5-2 15,2-1-1-15,2 0-3 0,2-2 1 16,0 0 11-16,0-1-3 0,0-7-6 15,4-3 8-15,6 1-2 0,-4 1 3 16,1 3 1-16,-1 3-2 0,-2 1 1 0,0 2 1 16,0 0-1-16,-2 0-3 0,2 0 2 15,3 4 2-15,-3 4 0 0,0 2-2 16,4 2 2-16,0-1 0 0,3-1 0 15,1-1 0-15,3 2 0 0,1-2 0 16,3-1 0-16,1-2 1 0,-1-4-1 0,4-2 3 16,0 0-1-16,-1 0 7 0,1-9-5 15,0-3 9-15,2 0-2 16,-1-2-2-16,-1-1-4 0,-4-2-1 15,-5 1 1-15,-3 0-2 0,-7 1 1 0,-2 3-2 16,-2 0 4-16,0 1-4 0,-2 2 1 16,-11 3 0-16,-1 5-2 0,-3 1-3 15,-1 0 0-15,-1 8 2 0,3 6-1 16,-1 0 1-16,5 4-2 0,1 3 2 15,7-2 0-15,0 3-2 0,4-4-4 0,0 0 4 16,2-5-5-16,10-3 1 0,1-5 4 16,5-5 3-16,5 0-1 0,4 0 2 15,4-7-1-15,-4-6 3 16,-2 0 0-16,0 1-2 0,-5-1 4 0,-1 3-1 15,-5 0-1-15,-5 2 2 0,-1-1-1 16,-4 4 5-16,-2 0-3 0,0 3-2 16,-2 1-2-16,0 0-3 0,0 1 0 15,0 0-2-15,0 0-5 0,0 4 7 16,2 5 0-16,2 4-3 0,-4-1 3 0,2 2-2 15,5-1-3-15,-1 0 0 0,0-2-2 16,-2 0 6-16,0 1 1 0,-4-2 0 16,0 0-1-16,0-2 2 15,0-2 0-15,-2-1-1 0,-4-1 3 0,-4-2 0 16,-5 0-2-16,5 1 1 0,-5-3 1 15,5 2 2-15,0-2-2 0,6 1-4 16,-1-1 1-16,3 0 1 0,2 0-1 16,0 0-6-16,0 0-12 0,2 0-17 15,9 0-14-15,-1-4-54 0,5-4-129 0</inkml:trace>
  <inkml:trace contextRef="#ctx0" brushRef="#br0" timeOffset="125122.66">24070 6691 288 0,'0'0'33'15,"0"0"16"-15,-3 0-30 0,-3 0-7 16,0 4 1-16,2 6-8 0,-2 0-3 16,4 3-1-16,-2-2-2 0,1 2 0 15,3-2 2-15,0-1-19 0,3-2-5 0,7 0 11 16,0-3 2-16,7-3-25 0,1-1 12 15,1-1-9-15,4 0-5 0,2-6 15 16,-3-2 11-16,1-2 8 0,-4-1 6 16,-5-2 5-16,-6-2 17 0,1 2 13 15,-7 1 6-15,-2 1-2 0,0 0-10 16,0 1-3-16,-9 3-3 0,-1-2-6 15,0 4-6-15,-3 1 1 0,3 0-2 16,-2 4-4-16,1 0-4 0,5 1-4 16,0 8-1-16,2 3 0 0,2 1-3 0,0 0 2 15,2 3 1-15,0-2-2 0,6 2 1 16,-2-4-5-16,4 2 6 0,0 2-4 15,1-4 3-15,1 3 0 0,-2-3 1 16,-1-1 1-16,-3 0-2 0,-4-2 1 16,0-1 0-16,0-3 1 0,0 1-1 15,-9-3 2-15,-1 2 1 0,-2-1-3 16,-5-2 0-16,1 2 1 0,-1-1 0 15,-2 1 1-15,7-3-3 0,4 1 0 16,4-1 1-16,2 0-7 0,2 1-21 0,0-1-22 16,0-1-22-16,10 0-48 0,4 0-96 15</inkml:trace>
  <inkml:trace contextRef="#ctx0" brushRef="#br0" timeOffset="125921.7">24553 6387 33 0,'2'0'71'16,"0"0"-52"-16,0 0 19 0,-2 1-1 15,3 9 3-15,-3 3-9 0,0 6-5 16,0 3-12-16,-5 2 2 0,-1 4-1 15,0 3-6-15,-2 4 2 0,-1 1-7 0,-3 1 1 16,2 0 0-16,-3-3-5 0,-1-4 1 16,4-1 0-16,1-6 1 15,3-4 0-15,-2-4-1 0,6-6 2 16,-2-3-1-16,4-3-2 0,0-3-1 15,0 0 3-15,8 0 2 0,4-5-2 0,1-7-1 16,-1 1-1-16,0 0 2 0,5-2 0 16,0 3-1-16,-3-1-1 0,-2 3 3 15,1 3-2-15,-5 4 1 0,2 1 1 16,1 0-2-16,-3 0 0 0,0 0-1 15,3 0-1-15,-3 1 2 0,-2 2-1 0,2 0 0 16,-4 1 0-16,-1-2 0 0,-3-1 0 16,0 1-1-16,0-2 6 15,-3 3-3-15,-5 0 2 0,2-3-1 16,0 3 5-16,-2-1 0 0,1 2-6 0,-1 2 1 15,2 1-2-15,0 2 1 0,2 1-2 16,1-1-2-16,1-1 2 0,2 3 0 16,0-1 1-16,0 1-1 0,0-2-1 15,5-3 3-15,3-2-2 0,0-2 2 16,0 0 1-16,5-2 0 0,-3 0 2 0,2 0 0 15,-3-6-2-15,1-3 5 16,-2-2-2-16,-4 2-1 0,1-3 1 0,-5 2-3 16,0-3 5-16,0 0-4 15,0 0 1-15,0-2 1 0,0 2-4 0,0-2-1 16,0 4 0-16,0 2 1 0,0 1-1 15,0 6-1-15,0 0-1 0,0 2-1 16,6 0-2-16,-2 0 5 0,2 2-3 16,2 5 3-16,3 3-2 0,1 1 0 15,-1 0 0-15,1 0 1 0,0 0 1 0,-1 0-2 16,1 0 1-16,-4 0 0 0,1-2-1 15,-5 0-1-15,-2-4 2 0,0-1-1 16,-2-2-3-16,0-2 3 0,0 0 5 16,0 0 2-16,2 0 0 0,2-5-4 15,2-3-4-15,5-3 1 0,1 2 2 16,2 2-2-16,1-2 0 0,-3 4 2 15,1 1 0-15,1 3-2 0,-1-2 1 16,-1 3 0-16,-2 0-1 0,5 0-1 16,1 0 1-16,-1 5 1 0,3 5-14 0,-3-1-10 15,-1 2-14-15,1-1-5 0,-3-2-36 16,-3-1-98-16</inkml:trace>
  <inkml:trace contextRef="#ctx0" brushRef="#br0" timeOffset="126468.74">24016 6527 301 0,'0'-3'54'0,"0"2"-13"0,0-2-3 15,0 3-32-15,4 0-9 0,2 0-5 16,4 6-47-16,-3-3-128 0</inkml:trace>
  <inkml:trace contextRef="#ctx0" brushRef="#br0" timeOffset="210976.57">13647 600 76 0,'-2'0'42'0,"2"1"-36"16,-2-1 48-16,0 0-15 0,2 0 13 16,0 0-15-16,-2 0-8 0,-2 0-5 15,2 0-11-15,2 0 1 16,-2 0-4-16,-3 0 4 0,1 0-3 0,2-1-5 15,-4 0 4-15,4 1-4 0,-4 0-1 16,6 0 4-16,-2 0-3 0,2 0-2 16,0 0 2-16,-2 0 2 0,2 0-2 15,-2 0-2-15,2 0-3 0,-2 0 4 16,2 0 3-16,0 1 0 0,0-1-2 0,0 0 4 15,-3 0-2-15,1 2-1 0,2-1 2 16,0 0-1-16,0 1-1 0,0-2-1 16,0 2 0-16,-2 0-1 0,0 1 2 15,2 1-1-15,-2 0-6 0,0 3 2 16,0 1 1-16,0 1-1 0,0 2 0 15,-2 2-1-15,0 1 0 0,0 1 2 16,-1-1-2-16,5 2 0 0,0 2 0 16,0 1 0-16,-2 3-1 0,2 1 0 15,-2 2 2-15,2 1 0 0,0 0-2 16,0 2 0-16,0-2 1 0,0 4 0 0,0-2-2 15,0 0 2-15,0-3-1 0,0 1 1 16,0 0-1-16,0-2 0 0,0 4 0 16,0-4-1-16,-2-3 1 0,0 1-1 15,-2-3 2-15,2 2 0 0,0-3-2 16,-2 1 1-16,2-3 0 0,0 0 1 15,-3-1-1-15,1-2-1 0,2 2 1 16,-4-3 1-16,4 3-1 0,2 1 0 16,-2-4 0-16,2 1 2 0,-2-3-3 15,2-2 0-15,-2-2 2 0,2-2 0 0,0-3-1 16,-2-1-1-16,2 0 4 0,0 0-2 16,0 0 2-16,0 0 0 0,0 1-1 15,0-1 1-15,0 0-2 0,0 0-2 16,0 0 2-16,0 0-1 0,0 0-1 15,0 0 0-15,0 0 0 0,0 0-7 16,0 0-11-16,0-2-24 0,0-3-24 16,0-4-74-16,0 2-188 0</inkml:trace>
  <inkml:trace contextRef="#ctx0" brushRef="#br0" timeOffset="211978.63">13571 1473 35 0,'0'0'-14'0,"0"0"31"15,0 0 145-15,0 0-135 0,0 0-9 16,-9 0 14-16,7 0-16 0,-4-2-2 15,2 0 0-15,0-1 0 0,-4-1 6 16,1 3 5-16,-5-3-3 0,4 4 2 16,-3-2-3-16,-1 2-1 0,2 0-7 15,-5 0-1-15,3 0-4 0,-1 0 0 16,5 6 0-16,-2 2-3 0,1 0 2 15,5 3-4-15,-2-3-3 0,6 4 2 0,0-1-2 16,0-1 0-16,6-1-2 0,9-3 2 16,1 1 1-16,-1-4-3 0,5 2 1 15,1-3 0-15,0-2-1 0,2 0-3 16,-5 0 4-16,-1-2 0 0,-3-5 2 15,-3 0-1-15,-3 0 1 0,0-2 1 16,-6-1 1-16,0-2 0 0,-2 0 1 16,0 1 1-16,-6 0 2 0,-4 0-4 15,1 3 0-15,-3 0 2 0,2 2-2 16,-3 1-4-16,-1 3 1 0,-1 2 0 0,1 0-2 15,3 8-8-15,5 2-16 0,2 4-23 16,2 1-45-16,0-2-59 0</inkml:trace>
  <inkml:trace contextRef="#ctx0" brushRef="#br0" timeOffset="212680.67">13554 2190 14 0,'0'0'170'0,"4"-1"-98"15,-4-5-29-15,2 1 21 0,-2 0-13 16,0 0-18-16,0 2-3 0,0 1-8 16,0-2-3-16,0 1 0 0,-2 1-6 0,-4-1 0 15,0 1-5-15,0 0 0 0,-5 2-4 16,1 0 2-16,-5 0 0 0,3 0-5 15,-4 2 5-15,-1 6 0 16,0 1-1-16,5 0 1 0,0 1-4 0,5 1 4 16,3 0-6-16,-2 1 0 0,6 0 0 15,0-2-2-15,2 0 2 0,11-1-2 16,1-3 1-16,3-2 1 0,3-1 1 15,1-3-2-15,-2 0 1 0,1 0 2 16,-3-4-1-16,-3-3 1 0,-1-2-2 16,-5 0 2-16,-4-1 1 0,-2 0-1 0,-2 0-2 15,0 1 4-15,0 1-1 0,-4-1-3 16,-4 1 0-16,-3 1 0 0,3-1-6 15,-2 0-13-15,2-1-16 16,-3 1-28-16,3-4-58 0,-7 0-159 0</inkml:trace>
  <inkml:trace contextRef="#ctx0" brushRef="#br0" timeOffset="213536.72">13180 1297 112 0,'-2'0'83'0,"0"0"-58"0,2 0 24 16,0 0-6-16,-2 0-13 0,2 0 6 16,0 0 0-16,0 0-9 0,-2 0-4 15,0 0 0-15,0 0-4 0,2 0-7 16,-3 0 4-16,3 0-5 0,0 2 0 0,-2-2-3 15,2 5 0-15,-4 0-1 16,4 4 1-16,-4 2 0 0,2 2-4 16,0 4 0-16,2 0-1 0,0 7-1 15,-2 2-1-15,2 5 0 0,0 3 1 0,-2 4-1 16,2 2-1-16,-2 2 2 0,2 5-2 15,-2 1-1-15,2 1 0 0,0 2 3 16,-2-2-1-16,2-1-2 0,-2-3 0 16,2-1 2-16,-5-2 0 0,5-6-1 15,0-4 8-15,0-4-9 0,0-5-1 0,5-4-1 16,-1 0 2-16,0-4 1 0,0-2 0 15,-4-1-1-15,4-2 1 16,-4-1 0-16,2-5 1 0,-2 1-2 16,0-4 1-16,2 1 1 0,-2-2 0 0,2 0 0 15,-2 0 2-15,2 0-3 0,-2 0 2 16,0 0-3-16,0-8-8 0,2-2-5 15,1 1-12-15,1-3-16 0,0 0-22 16,-2-6-44-16,-2-2-103 0</inkml:trace>
  <inkml:trace contextRef="#ctx0" brushRef="#br0" timeOffset="214559.77">13130 1638 91 0,'2'0'76'0,"-2"0"-50"0,0 0 13 16,2 0 4-16,-2 0-11 0,0 0-4 16,0 0-2-16,0 0 7 0,0 0-2 15,0-2-4-15,0 1-2 0,0-2-5 16,0 0 2-16,0 1-7 0,-6 0-5 15,0 2-3-15,-6 0-2 0,-1 0-3 16,-3 0 1-16,1 0-2 0,-3 4 0 16,-1-1 1-16,-4-1-2 0,1 0 1 15,-3 0-1-15,2 0 1 0,-2 2 0 16,5-1-2-16,1-1 1 0,2-1 2 0,5 0-1 15,4 1-2-15,4-2 1 0,4 1 1 16,-2-1-1-16,2 0-1 0,0 0-2 16,0 0 2-16,0 0-1 0,0 0 0 15,0 2 2-15,0-2 0 0,0 1 1 16,0-1-1-16,0 1 0 0,0 0 1 0,0 0 0 15,0 2-2-15,0-2 2 16,0 4 0-16,2-3-1 0,0-1-1 16,-2 1 2-16,0 0-1 0,0 1 1 15,0-1 1-15,0 2 0 0,0 0 0 0,0 0 3 16,0 2-2-16,0 3 1 0,0 3-2 15,0 0 2-15,0 4-2 0,0-1-2 16,0 1 2-16,0 2-1 0,0-1 0 16,0 3-1-16,2-1 1 0,0 1 0 15,2 0-2-15,-4-2 2 0,2 0-3 0,-2-2 3 16,0 2-1-16,0-3 0 0,0-1 2 15,0-3-1-15,0-1-2 16,0-4 1-16,0-1 0 0,0-1 10 16,0-3-14-16,0 1 2 0,0-2 3 0,0 0 2 15,0 0 0-15,0 0 1 0,0 0 0 16,2 0-11-16,-2 0 24 0,4 0-18 15,0 0-3-15,3-3 3 0,5-1 2 16,0-1-13-16,3 0 19 0,1 1-5 16,3 0 0-16,0 1-3 0,-1 1 2 0,3 0-2 15,-3 0 1-15,1 0-1 16,-2 2 1-16,-1-1 0 0,-3 1-1 0,-1 0-1 15,-4 0-6-15,-2 0-5 16,1 0-7-16,1 0-9 0,-6 0-19 0,4 0-43 16,-6-1-76-16</inkml:trace>
  <inkml:trace contextRef="#ctx0" brushRef="#br0" timeOffset="-213670.88">13486 2335 8 0,'0'1'176'16,"0"-1"-133"-16,0 4-21 0,0 0 16 15,0 2 5-15,0 2-18 0,0 1-11 16,-2 4-1-16,-4 0-1 0,1 4 0 16,3 2-4-16,-2 2-3 0,0 2-1 15,0 2-2-15,-2 0-1 0,4 2 0 16,-4 5 3-16,1-2 2 0,1 2 5 0,2-2-4 15,-2-3 0-15,4 0-1 0,-2 5-1 16,2 4 2-16,0 1 5 0,0 4 17 16,0-4-16-16,0-1-9 0,0 0 0 15,6-1-1-15,-4 3-1 0,2-4 0 16,-2-1 0-16,-2-2-2 0,0-2 1 15,0-3-1-15,0-2 3 0,0-3-2 16,0-1-1-16,0 1 1 0,0 0 0 16,0-3-1-16,0 0 0 0,0-4 1 15,0 0-2-15,0-1 2 0,3-1-2 0,-3 0 1 16,4-2 1-16,-2-1 1 0,-2-2-2 15,0 1-2-15,0 0 4 0,0 0-2 16,0-2 0-16,0 2 0 0,0-2 0 16,0 3 1-16,0 1-1 0,0 3-1 15,0 2 3-15,0 0-2 0,0-2 1 0,0-6-2 16,0 0 3-16,0-2-2 15,0-3-1-15,0 2 0 0,0-2 2 16,0-1-1-16,0 0-1 0,2 0 0 16,-2 0 2-16,0 1-1 0,2 0 0 0,-2 1-1 15,0-2 2-15,0 1 0 0,2 0-2 16,0 1 0-16,-2 0 2 0,2 1-1 15,2 2-1-15,0-1 0 0,-4 2 2 16,2-3-1-16,-2 0-1 0,0 1 1 16,0-1 0-16,0 0-2 0,0 1 1 0,0-1-2 15,0-3 1-15,2 3 0 0,-2-2 0 16,3 0-1-16,-3 0 2 15,2 3 1-15,-2 0-1 0,4 5 3 16,-2 0-3-16,0-2 11 0,2 0-7 0,-4-4-2 16,4-1 1-16,-4 0-2 0,0 1 0 15,2-1 0-15,-2 1 0 0,4-1 0 16,-4 0 0-16,0 1 0 0,0-2 0 15,2-1 1-15,-2 0-1 0,0-1-1 16,0 0 2-16,0 0 0 0,0 0 0 0,0 0-1 16,5 0 1-16,-1 0 3 0,4 0-1 15,-6-3-3-15,4-1-1 0,-2 1 1 16,3 2-1-16,1-2 3 15,2 2-2-15,5-2 0 0,-1 1-2 0,-1 2 2 16,1 0-1-16,0 0-9 0,1 0-2 16,-7 0-14-16,3 0-37 0,-5 0-47 15,0-5-149-15</inkml:trace>
  <inkml:trace contextRef="#ctx0" brushRef="#br0" timeOffset="-212827.83">14185 440 1 0,'2'0'231'0,"0"0"-138"16,-2 0-53-16,0 0 15 0,0 0-7 16,0 0-20-16,0 2-11 0,0 5-7 15,0 3 10-15,0 2 0 0,0 1 0 16,0 2-2-16,0-1-1 0,0 3-4 15,0-2 0-15,0-1 4 0,0 3-6 16,0-4-5-16,2 3-2 0,-2 0-3 16,0 3 0-16,0 0 0 0,0 0 2 0,0 0-3 15,0-2-2-15,0 0 1 0,0-4 2 16,0-3-11-16,0-5-5 0,0 0-1 15,2-2-6-15,2-1 0 0,-2 1-7 16,4-3-10-16,0 0-5 0,-1 0-13 16,-3-5-48-16,0-5-94 0</inkml:trace>
  <inkml:trace contextRef="#ctx0" brushRef="#br0" timeOffset="-212557.82">14019 589 4 0,'0'0'268'0,"0"0"-205"16,0 0-7-16,0-4 0 0,4 0-20 15,9-3-16-15,9 2 3 0,3-3-1 0,6 1-2 16,2 1-6-16,7-2-1 0,1 3-6 16,7 1-2-16,-5 1-4 0,-4 3-1 15,-2 0-8-15,-1 0-21 0,-3 7-23 16,2-4-35-16,-6 0-164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0-12-10T14:53:21.75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10152 5720 10 0</inkml:trace>
  <inkml:trace contextRef="#ctx0" brushRef="#br0" timeOffset="45041.57">13132 10442 29 0,'0'-3'219'15,"0"3"-183"-15,0 0 5 0,0 0 5 16,0 1-26-16,0 12-9 0,0 9 8 0,-4 6 0 15,2 4-9-15,0 5-1 0,0-1-2 16,0 4 4-16,-2-5-2 0,2 1 0 16,-2-3-1-16,0-6-4 0,-1-4 36 15,1-7-25-15,2-7-9 0,0-6-2 16,2-2 7-16,0-1 2 0,0 0 6 15,-2-7-1-15,2-12-18 0,0-5 2 0,0-8-1 16,0-2 3-16,0-6-1 16,2-3 0-16,2-2-2 0,-2-6 2 15,0-1-2-15,5-4 0 0,-1-2 0 16,0-6 0-16,4-2-2 0,3 0 0 0,-1 2 1 15,3 11-2-15,1 10 0 0,1 13-3 16,3 9 3-16,1 9 0 0,6 3-1 16,-2 6 0-16,2 3 1 0,-3 0 0 15,3 12 0-15,-4 7-5 0,-2 6 3 16,-5 3 1-16,1 6-1 0,-9 0-1 0,-6 4 5 15,-2 2 1-15,-6 0-1 0,-7-2 0 16,-3-4 1-16,-3-3 1 16,1-4-1-16,-3-2-1 0,0-2 4 15,1-1-1-15,-3-2-2 0,2-2 3 0,9-6-3 16,4-7 0-16,8-1-2 0,0-2-1 15,0 1-13-15,0 1-20 0,6-1-3 16,4 1-22-16,5 0-43 0,-1-2-65 16</inkml:trace>
  <inkml:trace contextRef="#ctx0" brushRef="#br0" timeOffset="45653.61">13585 10533 35 0,'0'0'85'0,"0"0"62"16,0 0-100-16,0 0-18 0,0 0 13 0,0 1-16 15,0 9-10-15,-2 3 0 0,-2 5-2 16,4 5-3-16,-4 2 2 0,0 1 3 15,0-2 12-15,-1-3-18 0,1-4-1 16,4-7-1-16,0-5 1 0,0-3-9 16,0-2 3-16,0 0 3 0,0-2 3 15,0-11-1-15,4-6-5 0,7-5-3 16,-3-2 0-16,2-2 2 0,-1-1 0 15,-1 0-2-15,0-1-2 0,2 0 4 16,-1 4-4-16,1 3-2 0,0 7 1 16,1 3 1-16,-3 7 2 0,2 3-5 0,-1 3 1 15,-1 0 2-15,-2 9 1 0,4 6 0 16,-1 4 1-16,1 0 1 0,-2 2-1 15,1 0-1-15,1-4 1 0,0-3 1 16,5-1 0-16,1-4-2 0,3-1 0 16,6-6 3-16,-1-2-2 0,5 0-1 15,2 0 1-15,5-8 1 0,-1-5 0 16,-2-3-3-16,2-5 3 0,-4 0 0 15,-2-3 0-15,-4-2-1 0,-7 1 0 16,-7-2 1-16,-5 4 1 0,-6-1-2 0,0 1 1 16,-6 2 0-16,-11 3 1 0,-2 4-3 15,-3 7 2-15,-1 6 1 0,-2 1-1 16,0 5 1-16,1 10 1 0,3 5 2 15,0 4-2-15,3 4-1 0,7 5 6 16,1 1 3-16,4 5-1 0,4 0-1 16,2 0 2-16,4-4-1 0,12-7-6 15,11-4-3-15,8-4 1 0,9-3 0 16,7-5 0-16,11-4-5 0,9-8-10 15,-1 0-15-15,4-3-30 0,-3-10-32 0,-5-3-101 16</inkml:trace>
  <inkml:trace contextRef="#ctx0" brushRef="#br0" timeOffset="46370.65">15013 10338 3 0,'0'-9'259'0,"-10"1"-206"16,-2 2-7-16,-3 5 6 0,-3-1-22 16,-5 2 0-16,0 0 1 0,-2 6-9 15,5 5-4-15,-1 3-1 0,5 1-6 0,5 3-7 16,5-1-1-16,4 3 0 0,2 0-1 15,0 1-2-15,6 2 0 0,7 0 0 16,3-1 2-16,7-1-3 16,-5-1 1-16,7-2 2 0,-2-1-1 0,-2-3-2 15,-3-1 1-15,-3-1 2 0,-5-4-1 16,-6-2-2-16,-2-2 1 0,-2 0 1 16,-2 2 7-16,-10 1-3 0,-5-2 3 15,1 1 3-15,-3-1-5 0,-2-1-1 16,-1 3-2-16,-3-3 1 0,0 3-3 0,4-4-1 15,1 0-4-15,5-1 8 0,3-2-4 16,4 0-6-16,6 0-4 0,2 0-6 16,0 0-11-16,0-2-16 0,12-3-15 15,9 1-7-15,-3-2-48 0,3-2-94 16</inkml:trace>
  <inkml:trace contextRef="#ctx0" brushRef="#br0" timeOffset="46686.67">15396 10421 34 0,'0'-10'266'0,"0"0"-215"0,-12 1-8 15,-3 4 18-15,-1 1-24 0,-1 3-1 16,-2 1 2-16,3 0-9 0,-3 6-8 16,3 7-1-16,-1 6 1 0,3 1-5 0,3 4-4 15,1 0-4-15,2-1-3 0,2 1-1 16,6-4-4-16,0 2 0 0,0-5 2 15,4-1-2-15,6-3-6 0,4-4-6 16,5-1-8-16,0-2-9 0,5-3-5 16,3-3-10-16,2 0-11 0,0-1-17 15,4-5-27-15,-2 2 78 0,-4-2-49 16,4-1-82-16</inkml:trace>
  <inkml:trace contextRef="#ctx0" brushRef="#br0" timeOffset="47810.73">15737 10461 21 0,'-2'-3'13'0,"-4"-1"138"16,-3-1-60-16,-1 1-35 0,0 0 11 16,-3 3-23-16,3 1-10 0,-2 0 2 0,-1 0-7 15,-3 4-7-15,-3 5-5 16,-2 3 1-16,1 6 0 0,-5 0-1 15,6 6 1-15,5-3-3 0,4-1-5 16,7-6-7-16,3-3-1 0,0-3-1 0,9-3 1 16,5-3-1-16,7-2-1 0,6 0 4 15,0-6-1-15,2-7-3 0,0-1-3 16,-5 0-1-16,-1 2 0 0,-2 2-6 15,-3 3 2-15,-7-1-1 0,-3 5-3 16,-4 0-2-16,-4 3 3 0,0 0-1 0,0 0 2 16,0 0-1-16,0 6 10 0,-4 7 1 15,0-2 0-15,0 2 0 16,4-2-1-16,0-1 1 0,0 1-1 15,2-2-2-15,6-3 2 0,4-5 2 0,1-1 1 16,3 0-2-16,1-5 0 0,6-6 3 16,-3-5-2-16,5-3 0 0,-4-2 0 15,1-4 2-15,-1-4 1 0,-4-2-1 16,-3-3-3-16,1-1 6 0,-9-2 0 15,0-2-6-15,0 0 2 0,-6-3-1 0,2 1 0 16,-2 2-1-16,0 5-1 0,0 9 3 16,-2 6-2-16,-2 8-1 0,0 5 1 15,4 5 2-15,0 1-1 16,-4 0-4-16,0 6 0 0,-5 7 4 0,1 4 0 15,0 3-2-15,0 3 0 0,-1 2 2 16,1 0 1-16,2 2-4 0,-2 2 2 16,3 1 1-16,-3 0-1 0,6 1 0 15,-2-2-1-15,0-4 3 0,2 1 0 16,0-5-1-16,0 3 4 0,2-3-2 0,0-2 1 15,0 0-2-15,0-3 3 0,8 0-2 16,2-2 0-16,5 0-3 0,-1-3 0 16,3 1 3-16,1-2-1 0,1-4-3 15,2 3 1-15,1-1 3 0,-3-2-2 16,0-1-1-16,1-2 0 0,-1-2-2 15,-3-1 3-15,-1 0-1 0,-1 0 0 16,-5-1 2-16,-1-7 0 0,0 1-1 16,2-4-1-16,3 0 1 0,-1-6 0 15,3 3-1-15,-5-2-1 0,3-2 4 16,-1 2-2-16,-6-4-2 0,-2 2 1 0,-2 0 3 15,0 3-2-15,-2 0-2 0,0 2 1 16,-2 4 3-16,-8 1-1 0,0 4-2 16,-1 1 0-16,-1 3 1 0,2 0 0 15,-1 5-2-15,-1 7-1 0,-1 2 3 16,1 4-1-16,0 0-2 0,-1 5 1 15,5 1 3-15,0 0-2 0,1 1-1 16,-1-1 0-16,6-1 2 0,0-3-1 16,2-1-2-16,2-2 1 0,13-2 2 15,3-1 4-15,5-5-4 0,4-5 0 0,2-4 1 16,4 0 1-16,0-7-4 0,6-4 1 15,0-3 2-15,1-2-2 0,-1-1-1 16,-6 1 1-16,-6 2-1 0,-8 2 2 16,-7 4-2-16,-8 4 1 0,-2 2 5 15,0 1 0-15,-2 1-3 0,0 0 0 16,-8 0-2-16,-2 7-2 0,-1 2 0 15,3-2 1-15,4 0 0 0,2-2 0 16,0-1 1-16,2-2-1 0,0-2 2 16,0 0-1-16,0-3 0 0,2-10-1 0,8-4 2 15,-2-4-1-15,3-3-1 0,-1 2 1 16,0-2 1-16,-1 5-1 0,3-1 0 15,-2 4-1-15,-1 5 2 0,-3 2-1 16,0 6-2-16,2 1 0 0,1 2 1 16,1 0 0-16,4 0 0 0,-3 4 3 0,7 4-4 15,1 1 3-15,4 0-2 16,4 1 2-16,-3-1 0 0,3-1-21 15,-2 1-15-15,-2-2-5 0,-2-1-21 16,1-1-17-16,-1-5-76 0</inkml:trace>
  <inkml:trace contextRef="#ctx0" brushRef="#br0" timeOffset="70480.7">10606 2946 0 0,'-2'0'3'0,"2"2"1"0,0 0-3 16,-2-1 2-16,2 1 0 0,0-2 41 15,0 0-19-15,0 0-20 0,0 0 3 16,0 1 16-16,0-1 12 0,0 0-7 0,0 0-3 15,0 0 1-15,0 0-1 0,0 0-1 16,0 0-3-16,0 0-3 0,0 0-5 16,0 0-7-16,0 1 0 15,0-1 0-15,0 0 5 0,-2 0 2 0,0 0-1 16,2 0-1-16,0 0 1 0,0 0-1 15,0 0-5-15,0 0 0 0,0 0 0 16,0 0-3-16,0 0-3 0,0 0-2 16,0 0 2-16,0 0-2 0,0 0-1 15,6 0 1-15,3 0 3 0,-3 0 0 0,4 0-1 16,-2 1-1-16,1-1-1 0,-1 1 2 15,2-1-2-15,3 0 1 0,-1 3 0 16,3-2 1-16,-1 2-2 0,5-1 1 16,1 1 0-16,3-1 0 15,2-2-1-15,4 2 1 0,-2-1 1 0,2-1 0 16,0 0-3-16,-1 0 2 0,-1 0 0 15,2 1 1-15,-2-1-2 0,0 1 1 16,0 0 1-16,0 1-1 0,-2 2-1 16,-1-2 1-16,1 0 1 0,0 0-1 15,2 2 0-15,-2-1-1 0,2 0 2 0,1 0 0 16,1-1-2-16,2 2 1 0,3-2 1 15,-1 2-1-15,4-1-1 0,0 0 2 16,4 0-1-16,5-1-2 0,1 3 1 16,-3-2-1-16,7 1 2 0,-5-3 0 15,4 3-1-15,-7 1 1 0,4-2 0 0,-1 3 0 16,-3-2 0-16,3 2 0 15,1-1 0-15,-1 3 0 0,-1-3-2 16,3 1 2-16,-3 0 2 0,3-2-2 16,-3 3-2-16,5 1 2 0,-2-2 2 0,1 1-2 15,-3-2 0-15,1-2 0 0,-1 1 0 16,1 0 1-16,1 0-2 0,5 0 1 15,1-3 1-15,6 3 0 0,-2-2-2 16,6 0 0-16,0-1 2 0,2-1-1 16,-4 1-1-16,0-1 1 0,2 0 0 15,-4 1 1-15,2 2-1 0,-4 1-1 0,4-1 2 16,-4 0 0-16,-2-1-2 15,4 1 0-15,0-3 2 0,-2 2 0 16,2-2-2-16,-2 0 1 0,-1 1 1 0,3-1 0 16,-2 1-3-16,-2-1 2 0,-2 3 1 15,-7-2-1-15,1 0-1 0,0 3 1 16,-1-2 1-16,-1 1-1 0,1 0-1 15,-1 1 1-15,-3-2 1 0,0 1-1 16,-3-1-1-16,3-1 0 0,-2 0 3 0,1 2 0 16,-1-2-2-16,0-1 1 0,1 0 0 15,-7 0-3-15,0 0 4 16,-2 0-2-16,-8 0-2 0,0 0 2 15,-5 0 2-15,-5 0-2 0,-7 0 0 0,-2 0 0 16,-6 0-2-16,0 0 2 0,0 0 0 16,-8 2-1-16,0 2-24 0,-3 0-19 15,3 0-4-15,0-4-43 0,-4 0-140 16</inkml:trace>
  <inkml:trace contextRef="#ctx0" brushRef="#br0" timeOffset="71376.75">15251 1498 33 0,'0'2'4'16,"0"-2"86"-16,0 0-23 0,0 2-47 15,0 0 7-15,0 0 3 0,0 3-2 0,0 1-8 16,0 1-4-16,-2 2-1 15,-2 1-1-15,0 3 0 0,4 5-2 16,-4 3 0-16,0 8 0 0,-3 5-3 16,3 8 5-16,-4 8-3 0,4 9-6 0,0 6-1 15,-2 11-2-15,3 5-1 0,1 5 1 16,0 3 3-16,-2 3-5 0,-2 11-3 15,2 6 3-15,0 8 1 0,4 3 0 16,0-1-2-16,0 0 0 0,6-4 3 16,2-5-1-16,-2-5-1 0,3-4-1 15,-7-2 3-15,-2-3 2 0,2 3 5 16,-2-2-1-16,0-4-1 0,0-7-1 15,-4-7-3-15,-3-5-2 0,5 0 1 16,-4 1 0-16,0-1-1 0,2 4-1 16,-2-2 3-16,4 1-2 0,-3-4-2 0,3-1 1 15,0-1 2-15,2-6 0 0,-2-1-2 16,-4-7 1-16,6-3 1 0,-4-3 6 15,4-3-5-15,-2-3-3 0,0-4 2 16,2-3 0-16,-4-3-2 0,0-2 2 16,1-5 0-16,3-5 2 0,-4-3-3 15,4-7-2-15,-2-6 3 0,2-2-1 16,0-5-2-16,0 0 1 0,0 0 2 15,0-12-5-15,0-7-12 0,9-7-19 16,-1-9-36-16,4-8-108 0</inkml:trace>
  <inkml:trace contextRef="#ctx0" brushRef="#br0" timeOffset="73911.89">15324 1486 48 0,'0'0'5'0,"0"0"1"15,0 0 105-15,0 0-26 0,0 0-49 16,0 0-13-16,0 0 7 0,2 0 0 16,0 0-11-16,2 0-11 0,2 0-8 15,2 0 7-15,3 0-2 0,3 0-4 0,5 0 0 16,-1 0 3-16,5 0-2 0,6 0-2 15,2 0 0-15,4 4 1 0,4 1-1 16,-1-2 0-16,1 2-1 0,2-2 1 16,5 0 0-16,1 0-2 0,11-1 1 15,2-2-4-15,0 1 1 0,2-1 1 16,-2 0-1-16,2 0 1 0,4 0 1 15,7 0-1-15,1 0 2 0,4 0-3 16,9 0 3-16,4 0-5 0,4-3 3 16,2-1 0-16,5 1 2 0,-3-1-6 0,2-1 2 15,1 2-3-15,1 0 2 0,-4-1-4 16,-2 0 2-16,3 0 1 0,-5 0 6 15,-4 1 1-15,-7 1-3 0,3 1-1 16,-4 1 2-16,0 0-5 0,5 0 1 16,-1 0 2-16,4 0 2 0,2 4 0 15,-4 0 0-15,4-2 3 0,0 0 2 16,0 0-5-16,4-1 2 0,0 0 2 15,3 1-4-15,3-2 4 0,0 0-4 16,1 0 4-16,-5 3-2 0,0-2 0 0,-2-1-2 16,0 0 2-16,3 0 4 0,-1 0-6 15,-2 0 0-15,2 0 6 0,-2 0-4 16,1 0 1-16,-7 0 0 0,-3 0 1 15,-1 0-2-15,-4 0 3 0,-2 1-2 16,-1-1 3-16,-1 1-4 0,-3-1 0 0,-3 1 0 16,-3 0-3-16,-2 2 6 15,2 3-2-15,-3-2-2 0,1 3 1 16,-6-2 1-16,2 3 0 0,-2 0-2 15,-2 0 2-15,-2-1-1 0,0-1 1 16,-3 1-1-16,1 1 2 0,-4-1 2 0,-3 0-1 16,-1-1-4-16,0-1 4 0,-3-1 2 15,0 1-3-15,3-2 1 0,2 0-2 16,1-2 6-16,3 1 0 0,0-2-5 15,4 0 3-15,-5 0-2 0,1 0 0 16,-2-4-1-16,-5-2 3 0,-3 1 2 0,-3-3-1 16,-8 5 0-16,-4-2-1 15,-8 1-1-15,-5 1-1 0,-3 0-1 16,-3 2-1-16,-2 1 0 0,-1-1 0 15,-3-2-2-15,0 3 2 0,-2 0 1 0,-2-1 0 16,0 1 5-16,0 0 5 0,0 0-2 16,0 0-3-16,0 0-3 0,0 0 0 15,-2 0-1-15,0 0-1 0,2 0-3 16,0 0 1-16,-2 0 0 0,2 0 0 15,-2 0-1-15,2 0 1 0,0 0-3 0,0 2 2 16,0 5 0-16,0 1 0 16,-2 1 2-16,-3 3 0 0,5 1-2 15,-2 0 1-15,2 3 0 0,0 0 0 16,-4 3-1-16,0 4 1 0,0 3 1 0,0 3-1 15,0 3-1-15,0 5 1 0,-1 5 1 16,1 5-2-16,2 7 1 0,-4 3-1 16,4 3 2-16,-2 3 8 0,0 1-12 15,2 3 1-15,-5 4 2 0,7 5-2 16,-2 4 3-16,2 5-1 0,0 0 1 0,0 6-1 15,2-2-1-15,1-1 2 0,-3 1 1 16,0-3 0-16,0 2 0 16,-3 1 1-16,-5 2 0 0,0 2 1 15,0 0 0-15,4 3 2 0,-1-2 2 0,3-3-2 16,2-5 1-16,0-6 0 0,0-7 0 15,0-5-3-15,0-1-2 0,2-1 4 16,3-1-2-16,-3 0-1 0,2-1-1 16,0 0 1-16,0 1 0 0,-4 0 0 15,4-1-1-15,-2-1-3 0,-2-3 4 0,0 3-2 16,0-4 0-16,0 2 2 0,-4-2 2 15,0-1-4-15,-6 0-2 0,3-2 4 16,-1 0-2-16,2-4 0 16,2 0-1-16,4-4 1 0,0-3 0 0,0-4-1 15,0-1-1-15,0-2 2 0,0 1 1 16,0-1-2-16,0-4 0 0,4-1 1 15,-4-5 0-15,2-2-1 0,-2 1 0 16,0-6 2-16,0 1-1 0,0-2-1 16,0-1-2-16,0-3 3 0,0-1 1 15,0-2-3-15,-2 0 1 0,0 0 1 0,2 1 0 16,0-1-1-16,0-2-1 0,0-2 1 15,0-1 1-15,0-1-2 0,2-2 1 16,-2-3 0-16,2-1 1 0,-2-1-1 16,0 1 1-16,0-1 2 0,0 0 3 15,-6 0-6-15,-5 0-1 0,1 0 1 16,-2-2 1-16,1-2-2 0,-5 1 0 15,-7-1 1-15,-6 1-1 0,-4 1 0 16,-2 0-1-16,-2-1 3 0,-5 1-1 16,-1 0-1-16,-3 1 0 0,-5 1 1 0,-5 0 0 15,-4 0 0-15,-2 0 0 0,-2-1 0 16,-6-2 0-16,-1 1 0 0,-5-2 0 15,-1 0 0-15,-3-2 0 16,1 1 0-16,1-3 0 0,-5 1 0 0,4-1 0 16,-5-3-1-16,3 3 0 0,-4-1 2 15,1-1-1-15,-7 0-2 0,-4-3 1 16,-3 1 1-16,1-1-1 0,-2 1 0 15,2 1 0-15,-4 1 2 0,1 0-1 16,-1-2 0-16,-2 1 0 0,-1-1 0 0,3 0 1 16,4 1-1-16,0-1-1 0,4 0 1 15,2-1 2-15,2-1-4 0,-4 0 2 16,-2-2 0-16,0 1 2 0,4-1-3 15,2 2 0-15,2-1 2 0,0 2-1 16,2 0 0-16,5 0-1 0,-1 1 2 16,3 0-1-16,1 0 0 0,1 1 0 15,3 1 0-15,1 0 1 0,6 1-2 16,-2 0 1-16,2 3 0 0,-1-1 1 15,5 1-2-15,0 0 0 0,4-1 3 0,-1 1-2 16,-1-1 0-16,0 1 1 0,-2-1 1 16,0 0-3-16,4 0 1 0,2 0-1 15,2 0 2-15,-2 0 0 0,5 1-2 16,-1 1 1-16,2 0 0 0,3-2 1 15,-1 3-2-15,3-1 3 0,-3 0-2 0,-3 0 2 16,1 0-3-16,0 0 0 16,-1 0 1-16,3 1 1 0,-1 0-2 15,1-1 1-15,-4 1 0 0,5-1 1 16,-3 2-1-16,1-2-1 0,1 0 1 0,0 0 1 15,5 2-2-15,-2-4 1 0,3 3 1 16,-1 0 0-16,1 1-2 0,-1 1 1 16,-4-1 0-16,1-1 0 0,-1 3 0 15,-1-2-1-15,-4 2 1 0,3 1 0 16,1 0 0-16,-1 0 0 0,1 0 0 15,2-1 0-15,3-1 0 0,2 0 0 0,1 0 0 16,1 1 1-16,2 0-2 16,4-1 1-16,-2-2 1 0,2 0-1 15,-2 1-1-15,-3 1 1 0,7 1 1 16,-2-1-1-16,4 1-1 0,2-1 1 0,3 1 1 15,-1 0 0-15,2-1-2 0,5 1 0 16,5 0 2-16,1 0-1 0,1 0-2 16,5 1-6-16,2-1-10 0,4 1-4 15,0 0-33-15,0 0-41 0,4-4-58 16</inkml:trace>
  <inkml:trace contextRef="#ctx0" brushRef="#br0" timeOffset="75068.96">23276 3351 117 0,'-2'-1'22'0,"-4"0"37"0,3-2-3 15,1 1-12-15,-2 0-7 0,0-1-2 16,0 3-4-16,-2-1-10 0,4 1-6 0,2 0-3 15,-2 0 2-15,2-1-4 0,0 0-2 16,0 1 1-16,0 0 3 0,0-2-1 16,0 2-3-16,0 0-1 0,0 0-3 15,0 0-4-15,2-1-4 0,10 1 2 16,7 0 5-16,10 0-1 0,4-1-3 0,10 1 1 15,9-1 1-15,8 1-3 0,6 0 1 16,6-1-2-16,15 0 4 16,10-4 1-16,11 2-2 0,14 1-2 15,6 2 2-15,8 0 2 0,7 0-7 0,2 0 2 16,8 0 1-16,2 0 4 0,2 2-2 15,10 2-2-15,3 0-3 0,-3-2 1 16,1 1 2-16,-9 1-1 0,-2 0 2 16,-4-1 0-16,-11 3 1 0,-9-3-1 15,-3 1 2-15,-10 3-1 0,-11-2-1 16,-7 2 2-16,-16-1-1 0,-11 1-1 0,-15 0 0 15,-11-2 1-15,-13 3 1 0,-16-3 0 16,-7 1-2-16,-13 0-1 16,0 4-17-16,-13-1-24 0,-5 0-45 15,-3-1-82-15</inkml:trace>
  <inkml:trace contextRef="#ctx0" brushRef="#br0" timeOffset="76641.05">16969 2559 64 0,'0'-3'58'0,"0"1"-27"16,0-2 14-16,0 4-6 0,0-3-8 15,-2 2 2-15,2 1-2 0,0 0-5 16,0 0-9-16,-2 0-5 16,0 12-9-16,-2 12 18 0,-3 7 6 0,1 10-10 15,0 2-5-15,2 2-5 0,0 1 2 16,2-1-2-16,2-1-4 0,0-7-4 15,0-2 2-15,6-8 1 0,8-4-2 16,-1-4 0-16,5-8 0 0,-1-6 1 16,4-5-1-16,-1 0-1 0,5 0-1 0,2-9 1 15,-2-4-4-15,-3-1-1 0,-1-4-1 16,-4 2 3-16,-1 0 0 0,-3 2 4 15,-3 4 0-15,0 0 0 0,-1 4-1 16,-3 1-1-16,0 2 1 0,-2 3 1 16,-2 0-7-16,4 0 2 0,-1 6 3 15,5 6 2-15,0-2-3 0,3 0-4 16,-3-1-2-16,6-3 4 0,1 0 0 15,2-5 0-15,-5-1 4 0,3 0 4 16,-3 0-3-16,1-7 2 0,-7-4 0 0,2-1 1 16,-4-3-1-16,5-1 0 0,-7-3 2 15,0 1 3-15,-2-1-2 0,-2 3-1 16,0-1 0-16,0 1 1 0,-2-1-3 15,0 3-1-15,-4 0-1 0,6-2 3 16,-4 1-5-16,-1 0-1 0,5 5 1 16,0 3-6-16,0 2-10 0,7 4-21 15,-1 1-21-15,2 0-13 0,0 3-47 16</inkml:trace>
  <inkml:trace contextRef="#ctx0" brushRef="#br0" timeOffset="77101.08">17817 2712 90 0,'-9'-8'53'0,"-1"2"-28"0,0 1 42 15,-1 2-10-15,-3 2-18 0,-1 1 0 16,-1 0-3-16,1 5-12 0,-3 7-1 16,1 2 3-16,1 4-10 0,-1 1-3 15,3 0-1-15,3 1 0 0,9-3-6 16,2-3-4-16,0 0-3 0,2-5 1 0,9-2 1 15,3-2 0-15,9-5 0 0,0 0 2 16,8-1-2-16,-3-9 0 16,1-5-1-16,-2 1 0 0,-6 0 0 15,-2 0-1-15,-5 2-1 0,-6 2 2 16,1 2-1-16,-7 3-2 0,0 2 2 0,0 0 1 15,0 3 3-15,-2 0-2 0,0 0-5 16,0 8 0-16,-2 6 3 0,0 6 1 16,0 0-2-16,2 0 3 0,0 0-1 15,0-1-1-15,0-2-1 0,0-4 1 16,8-1 0-16,-2-3-1 0,2-5-5 0,1-2 2 15,-1-2-10-15,2 0-6 0,1-6-5 16,-1-6-5-16,2-5-10 16,3-1-6-16,-1-5-8 0,-3-1-13 15,-1-3-25-15,-4-4-9 0</inkml:trace>
  <inkml:trace contextRef="#ctx0" brushRef="#br0" timeOffset="77914.12">18054 2324 8 0,'4'-9'55'15,"-4"4"-22"-15,0 2 10 0,2 3-6 0,-2 0 8 16,2 0-7-16,-2 1-27 0,5 12 12 15,-3 8 14-15,-2 6-20 0,0 6-8 16,0 5-1-16,0 1 3 16,-7 4 2-16,-1-4 0 0,0 0-1 0,-2-1 2 15,1-3 2-15,1-6-4 0,4-5-4 16,0-8-4-16,2-4 2 0,0-5 2 15,2-4-5-15,0-2 3 0,0-1 0 16,0 0 1-16,0 0-3 0,0-2-3 16,4-7-1-16,4 0-1 0,0 1 1 0,3 1-1 15,-3 3 1-15,0 0-3 0,5 4-4 16,-1-1-2-16,-2 1-11 15,7 0-6-15,-1 0-1 0,3 0-11 0,4 0-6 16,0 1 3-16,1 1-18 0,-1-2 3 16,-2 0-4-16,-1 0 23 0,-1 0 11 15,-5 0 21-15,-1 0 8 0,-9-2 5 16,0-2 4-16,-4 3 31 0,0-3 15 15,0 1-19-15,0-1-2 0,-8 1-4 16,0-1 1-16,-1 3-8 0,-1 0-8 0,2 1-1 16,-1 0 3-16,1 0-3 0,0 6-7 15,0 6 0-15,4 5-3 0,-3 3-4 16,1 3 0-16,4 2-1 0,2 0-1 15,0 1-1-15,0-3-2 0,0-4 2 16,6-5-2-16,5-3-1 0,-1-2-5 16,6-7 3-16,1 0 2 0,2-2-1 15,1-2-6-15,3-11-15 0,-6-2 1 16,3-5-1-16,-1-2-8 0,-5 0-1 15,1-5 10-15,1 1 4 0,-5-6 1 16,3-2 0-16,-4-5 6 0,1-4 4 0,-1-6 0 16,0-5 5-16,-1-1 4 0,1 3-2 15,0 8 4-15,-5 12 15 0,-1 14 18 16,-4 9 7-16,0 7-3 0,0 2 8 15,0 0-20-15,0 6-24 0,0 13 14 16,-7 9 0-16,-1 6-8 0,-2 5-6 16,4 2-1-16,-5 0 1 0,5 0 5 15,-2-3-4-15,4-1 3 0,0-4-1 16,2-5-5-16,2-2 4 0,0-9-2 15,0-5-1-15,0-4-1 0,6-4-1 0,0-4-1 16,4 0 3-16,-1 0 0 0,5-6-4 16,-4 0 0-16,1-1-1 0,-1 5 0 15,-6 1-1-15,4 1 4 16,3 0-2-16,-1 0 1 0,0 3-1 0,-1 6 2 15,1 2 0-15,-2 2 1 0,1 4 0 0,-3-1-1 16,0 0 3-16,-4 0-4 16,4-3 3-16,-2-2-3 0,3-1 1 15,1-4 0-15,-2-3-3 0,6 2-6 16,-3-3-21-16,3-2-6 0,3 0-25 0,1 0-22 15,1-7-46-15</inkml:trace>
  <inkml:trace contextRef="#ctx0" brushRef="#br0" timeOffset="79082.19">18997 2753 117 0,'-6'-7'46'0,"-3"2"-17"16,1 0 40-16,0 1-27 0,-5 0-13 15,1 2 0-15,2 2-2 0,1 0-1 16,1 0-10-16,0 9-7 0,2 2-3 16,-1 3 0-16,-1 0-4 0,4 3 0 15,2-4 1-15,2 1-2 0,0-2-2 0,0-2 1 16,8-3 1-16,3-3 0 0,-1-2-1 15,4-2 2-15,5 0-1 0,-5-8 2 16,9-6-1-16,-2-7-3 16,0-4 4-16,1-3 0 0,-1-4 1 0,2-1 1 15,-5-3 1-15,-1-3-3 0,6-4-1 16,-3-4 0-16,1-4-4 0,4-5 2 15,-3 2-1-15,1 6 4 0,-2 10-3 16,-7 14-2-16,-7 12 2 0,-3 6-1 16,-4 6 2-16,0 0-1 0,0 7 0 15,-11 13 0-15,-1 8 2 0,-3 9-1 16,-1 2 0-16,-1 6-2 0,3 1 2 0,2-2-1 15,-1 2-1-15,3-3 0 0,2 0 1 16,3-3 0-16,5-2-2 16,0-4 2-16,7-6 0 0,7 0 2 0,3-9-5 15,-1 0 6-15,3-7-6 0,1-4 3 16,3-4 0-16,0-4 0 0,-2 0 3 15,-3-3-1-15,1-6-2 0,-9-3 2 16,-2 1 1-16,-3-3 0 0,-5 0-2 16,0-2 1-16,0 2 1 0,0 3-1 0,-9 1 0 15,3 4 1-15,-2 0-2 0,2 3 6 16,-3 3-1-16,3 0-5 0,-2 0 1 15,2 3-2-15,4 8-1 0,-5 1-1 16,5 4 3-16,2 0-1 0,-2 4 0 16,2-1-1-16,0-1 2 0,0 2-1 15,2-2 0-15,7-1-2 0,3 0 2 16,0-4 0-16,9-3-1 0,2-4 1 15,2-3 2-15,-1-3-1 0,-3 0-1 16,-2-4 0-16,1-9 1 0,-3 0 1 0,-3-4-2 16,-5-1 1-16,-3-3 1 0,-2 2 0 15,-2-3-2-15,-2 1 0 0,0 0 2 16,0 2-1-16,0 0-3 15,-6 2 1-15,4 5 0 0,-2 3 0 0,4 9-2 16,0 0-3-16,0 0-17 0,8 4 3 16,4 3 4-16,1 3-9 0,3-1-8 15,5 0 22-15,6-3-16 0,4-1 15 16,4-5 15-16,2 0-4 0,-4 0 0 15,-2 0 3-15,-6 0 2 0,-4-2 1 0,-7 0 0 16,-6 1-4-16,-6-3 6 0,-2 4 14 16,-10 0-11-16,-6 0 0 0,-3 4-2 15,-6 5-4-15,0 6 1 16,5 1-3-16,-3 3 1 0,9-1-1 0,1 2-2 15,7-1 0-15,4 1 0 0,2-3 0 0,0-1 0 16,12-4-1-16,3-2 1 16,3-5-1-16,5-1 0 0,10-4-1 15,4 0 6-15,9-4-1 0,-1-9-7 16,1 0 4-16,-9-5 1 0,0-1-1 0,-6-2-2 15,-4 0 2-15,-4 5 2 0,-13 0-2 16,-4 1-1-16,-6 4 3 0,0 1 3 16,0 2 1-16,0 2-3 0,-4 4 3 15,-2 0 1-15,2 2 0 16,2 0-4-16,2 0-3 0,0 8-3 0,0 5 2 15,0 4 0-15,0 2 0 0,6 5 2 16,-4 3-2-16,6 3-1 0,1 1 0 16,1 4 3-16,2-3-2 0,1 0-1 15,1-2 0-15,-1-4 3 0,-7-2 0 16,-4-4-1-16,2-5 1 0,-4-1 1 0,-2-6 4 15,-8 0 6-15,-9-3 7 0,0-1 4 16,-3-4-5-16,-5 0-7 0,2 0 0 16,0 0-6-16,0-2-1 0,1-4-5 15,1 2-1-15,2-3 0 0,5 2-12 16,1 0-16-16,5 2-28 0,0 0-45 0,1-2-124 15</inkml:trace>
  <inkml:trace contextRef="#ctx0" brushRef="#br0" timeOffset="79686.22">18373 3602 124 0,'0'-7'32'16,"0"3"-4"-16,0-4 29 0,-9 2-13 15,1-1 1-15,-4 2 0 0,-1 2-9 0,-1 3-6 16,1 0-11-16,-3 0-1 0,1 11 1 16,1 3 4-16,-3 5-4 0,7 4-5 15,-2 2-2-15,10 3-4 0,-1-2-3 16,3 3-3-16,5 1 0 0,9-2-1 15,5 0-1-15,3-2 0 0,5-4 1 16,6-5-2-16,5-3-3 0,5-7-6 0,0-7-9 16,3 0-11-16,-5-10-9 0,1-6-27 15,-3-7-29-15,-6-1-46 0,-4-5-38 16</inkml:trace>
  <inkml:trace contextRef="#ctx0" brushRef="#br0" timeOffset="80538.27">18823 3310 142 0,'4'-4'9'0,"-2"3"-8"15,3 1 15-15,-1 0-2 0,0 0 2 0,0 2 2 16,-2 5 2-16,2-1-3 0,-2 7-2 16,2-1 4-16,0 5 1 0,1 2-4 15,-1 5 4-15,-2 2 7 16,-2 4-10-16,0 5-2 0,0 2 3 0,-6 3 2 15,-7 1-5-15,3 2-5 0,-5-3 4 16,-1-5 6-16,3-4-1 0,3-7-7 16,2-4-5-16,4-6-3 0,2-7 0 15,2-5-5-15,0-2 1 0,0 0 1 16,12-7 3-16,3-8-2 0,5-4-1 0,3-3 0 15,-2-3-2-15,1 2-2 0,-3 1 0 16,4 6 0-16,-9 4 1 0,-1 3 0 16,-5 5 1-16,0 1 2 0,-4 2-1 15,-4 1-3-15,2 0 2 0,-2 2 2 16,0 7 1-16,0 4-1 0,0 1 0 0,0 5 2 15,0 2-1-15,0-2-2 16,2-1 0-16,5-3-1 0,-1-2 0 16,4-2-1-16,3-1 0 0,3-7-2 15,3 0-11-15,-1-3-12 0,5 0-20 0,0 0 15 16,4-5 17-16,-1-1-6 0,-1-3-36 15,-4-1 34-15,-2 1 18 0,-5 1 4 16,-2 0-3-16,-3 0 4 0,-3 1 3 16,2-1-1-16,-2 4 3 0,-1-1 3 15,-1 4 6-15,-2 0 1 0,-2 0-3 16,2 1-1-16,0 0-3 0,2 8 3 15,2 5 2-15,2 3-2 0,1 2 1 16,3 2-1-16,-6 3-9 0,3 5 1 16,-1 1-3-16,0 4 0 0,2 1 1 15,-1 0 0-15,-1 1 0 0,-2-2-1 0,-2 3 0 16,0-2 2-16,-1 0 1 0,-1-1-1 15,-2-1 3-15,0-4 1 0,0-3-1 16,0-4-3-16,-5-5 3 0,-1-5 0 16,0-5 4-16,-2-4 3 0,4-2 7 15,-3 0-8-15,3-2 2 0,-2-9-5 16,2-5-3-16,-2-4 2 0,4-4 0 15,2-5-2-15,0-5-1 0,8-5-1 16,2-8-3-16,9-10-2 0,4-12 1 16,8-8 0-16,4-2-8 0,2 7-12 0,0 15-3 15,0 17 7-15,1 13 4 0,-3 10-2 16,6 6-12-16,0 4 11 0,3-1 5 15,-1 7 9-15,-6 1 2 0,-3 0 4 16,-5 9 0-16,-11 3-2 0,-8 6 6 16,-10 2 4-16,0 3 6 0,-14 1 3 0,-5 0 1 15,-5 0-4-15,-3-1 0 16,0 2-6-16,-2-3 3 0,2 2-1 15,0-3-3-15,2-1-3 0,5 1-5 16,5-3-1-16,5-3-2 0,10-2-4 0,0-3-1 16,0-2-16-16,4-3-20 0,8-5-35 15,5 0-38-15,2-3-160 0</inkml:trace>
  <inkml:trace contextRef="#ctx0" brushRef="#br0" timeOffset="80775.29">19412 3424 319 0,'0'0'25'16,"7"0"-99"-16,3 0 28 0,-2 0 27 15,-4 0-71-15,7 0-25 16</inkml:trace>
  <inkml:trace contextRef="#ctx0" brushRef="#br0" timeOffset="82581.39">15138 4909 77 0,'0'0'42'0,"0"0"-2"0,0 0 25 15,0 0-3-15,0 0-15 0,0 0-17 16,0 0-2-16,0-1-4 0,0 0-10 16,-7 0-1-16,5 1 0 0,-6 0-1 15,0 0-6-15,-3 0 3 0,-3 0 0 16,-3 0-4-16,-3 0 2 0,-3 2-2 0,-2 3 2 15,-4-3-4-15,-6 2-3 0,0-2 1 16,-6 2 1-16,-7-3-3 0,1 2 1 16,1-3 1-16,3 0 0 0,3 0-2 15,7 0 0-15,2 0 1 0,6 0 2 16,7 0-4-16,3 0 2 0,5 0 2 15,4 0-1-15,-2-3-1 0,3 2 0 16,3 0 3-16,0-2-1 0,0 2-1 16,2 0 0-16,-2-1 2 0,2 1-2 15,-2 0 0-15,0 0 0 0,0 1 2 0,2 0-1 16,0 0-2-16,0 0 2 0,0 0-1 15,0 0 1-15,0-1-2 0,-4 1 0 16,4 0-1-16,0 0 2 0,0 0-1 16,0 0 0-16,0 0 1 0,0 0-2 15,0 1 2-15,0 10 3 0,0 4 2 16,0 6-2-16,2 4 0 0,0 7-2 15,2 3 0-15,-2 8-1 0,2 3 0 16,-4 5 0-16,2 3-3 0,0 3 3 16,1-2-1-16,-1 1 0 0,0-2 1 0,2-6-1 15,-2-1 0-15,0-4 0 0,0-4 1 16,0-6 0-16,0-3-1 0,0-5 0 15,0-4 1-15,0-5 0 0,0-3-2 16,-2-1 1-16,0-4 2 0,0-2-2 16,0 0 1-16,0-3-1 0,0 0 3 0,0 1-1 15,0-1-1-15,0-1 1 16,0 3 0-16,0-4-1 0,-2 2-3 15,-2-2 1-15,4 3 2 0,-2-1-2 16,2-2-1-16,0 0 1 0,0 2-5 0,0-1 1 16,0-1-8-16,0-1-7 0,0 0-3 15,0 0-8-15,8 0-12 0,1-3-38 16,1-3-57-16,-2-2-43 0</inkml:trace>
  <inkml:trace contextRef="#ctx0" brushRef="#br0" timeOffset="83214.43">13788 5822 77 0,'-2'-5'23'0,"-3"1"6"0,1-2 26 16,2 3-16-16,-2-1-3 0,2 0 6 15,2 2-8-15,-4-1-9 0,4 1 3 0,-4 0-5 16,4 0 2-16,-2 0-6 0,0 2-1 16,0-1 0-16,0 1-2 0,2 0-4 15,0 0-2-15,0-1 0 16,0 0-3-16,0 1-3 0,0 0-6 0,0 0 0 15,8 0 4-15,8 5-1 0,11 0 2 16,6-4 1-16,11-1-2 0,9 0-2 16,12 0 1-16,7 0 1 0,13-1-2 15,-1-3-2-15,-1-1 2 0,0 1 2 16,-5-1-2-16,-1 2 0 0,-1 3 0 0,-1 0 0 15,-5 0 1-15,-8 0-1 0,-4 0 0 16,-11 1 0-16,-5 5 2 0,-7-1-3 16,-4 0 1-16,-6 1 1 0,-5 0 0 15,-1 1-1-15,-2-2 1 0,-5 0 6 16,0-3 0-16,-1 1-4 0,-3-2 2 15,0 0 2-15,-4-1-4 0,0 0-2 16,-1 0 1-16,1 0 0 0,-2 0 0 16,-2 0-3-16,0 0-2 0,0-2-4 15,0-1-8-15,0 1-12 0,0 0-16 0,-2 2-21 16,-7 0-21-16,3 0-7 0,-4 0-48 15</inkml:trace>
  <inkml:trace contextRef="#ctx0" brushRef="#br0" timeOffset="83810.46">13901 6110 62 0,'-8'0'14'0,"-2"0"-14"0,6 0 23 16,-5 0 18-16,3 0-9 0,0 0-10 0,-2 1 0 15,2 1-1-15,-3 0 2 0,-1 1 0 16,2 1 3-16,1-1 8 0,-3-1-8 15,4-2-2-15,-2 2 5 0,-1-2 4 16,9 1-7-16,-4-1-12 0,4 0 4 16,0 0 1-16,0 0-8 0,0 0-8 0,0 0 1 15,0 2 1-15,0-2-2 16,11 0 2-16,1 0 0 0,9 0 0 15,1 0 2-15,11-4-3 0,11-1 2 16,8-2 0-16,16-2 1 0,10 0-2 0,5 3-1 16,-4-1 6-16,-5 1-7 0,-2 2 2 15,-3-3-2-15,-1 4 2 0,2-2 0 16,4 2 0-16,-1 1 0 0,-3-2 2 15,-6-1-7-15,-8 0 0 0,-13-1 2 16,-10 1-1-16,-10 1 1 0,-10 1-2 0,-5 2 2 16,-8 1 1-16,0-1 3 0,0 0-1 15,-8 0-4-15,-5 1 0 16,-5 0-1-16,5 0-1 0,-1 0 0 15,3 0 1-15,3 3-2 0,0 0-3 0,4 0-8 16,-3 1-7-16,1-1-8 0,4 2-9 16,-2-1-16-16,2 3-25 0,0-2-51 15,0 1-71-15</inkml:trace>
  <inkml:trace contextRef="#ctx0" brushRef="#br0" timeOffset="84550.5">14588 6214 117 0,'0'0'26'0,"0"0"26"0,0 0 14 16,0 0-26-16,0 0 3 0,0 0 0 16,0 0-20-16,0 0-4 0,0 0-10 15,-2 0-1-15,-3 3 8 0,3 5 0 0,0 8-1 16,2 1 1-16,-2 7-6 0,-2 5 7 15,2 2-8-15,2 11-4 0,0 9 3 16,-4 10-3-16,-6 9 16 0,-1 0-4 16,1-4-9-16,2-5-5 0,4-3 5 15,-1-6-1-15,5-4-3 0,-4-6 0 16,4-6-1-16,-2-7 0 0,2-7 2 15,0-8-4-15,-2-4 2 0,2-7-2 16,0-3 2-16,0 0 1 0,0 0-2 16,0 0 5-16,0 0-1 0,0 0-5 0,-2-4-1 15,2 0-2-15,0 0 4 0,0 0-2 16,0 1 0-16,0-2 1 0,0 2-1 15,0 2 1-15,0-2-2 0,0 2 1 16,0 0 1-16,0 1-1 0,0 0-2 16,0 0 2-16,0 0-2 0,0 0-1 15,0 0-3-15,0 0-3 0,2 2-5 16,-2 4-9-16,4 1-15 0,0-3-19 15,5 1-25-15,1-3-44 0,0-2-77 16</inkml:trace>
  <inkml:trace contextRef="#ctx0" brushRef="#br0" timeOffset="85359.55">13850 7063 67 0,'-11'0'32'0,"1"0"-17"16,2 0 48-16,-3 0 0 0,-1 0-33 15,2 0 13-15,-1 0 0 0,3 0-20 16,0 0-9-16,0 0 3 0,-3 0 2 0,5 0 4 15,0 1-7-15,2-1 0 0,4 0-1 16,0 0-2-16,0 0-5 0,0 0 5 16,0 0-3-16,0 0-5 15,4 0-3-15,8 0 1 0,5 0 5 0,3 0-4 16,11 0-2-16,7 0 1 0,5 0-3 15,11-1 2-15,8-4-3 0,10 0 3 16,7-1 1-16,1 0-2 0,3 0-1 16,0 1 5-16,-3 0-4 0,1-1 3 15,-3 2-4-15,1 0 1 0,-7 4 1 0,-3 0-2 16,-5 0-1-16,-9 0 1 0,-7 0 1 15,-9 0-1-15,-8 0-1 0,-8 0 1 16,-8 0 1-16,-3 0-1 0,-6 0 2 16,0 0-2-16,-4 0 2 0,0 0-2 15,-2 1-2-15,0 1 4 0,0 0 1 16,0 1-2-16,0 0-2 0,-4 0 1 15,-2 0-3-15,0 1-7 0,-2 0-9 16,-3 1-12-16,1 1-11 0,0 1-20 16,-5-1-42-16,3 2-74 0</inkml:trace>
  <inkml:trace contextRef="#ctx0" brushRef="#br0" timeOffset="86144.59">14083 7141 80 0,'0'0'29'0,"0"0"23"15,0-1 11-15,0 0-8 0,0-3-21 16,-4 3 0-16,-2 0-4 0,-2 0-3 15,-3 1-6-15,-1 0-5 0,0 5-2 0,-5 6 9 16,-4 4 3-16,3 3-9 0,-5 3 4 16,-2 3-1-16,0 1-3 15,-1 2-6-15,-3 0 1 0,0-1 0 16,0-3-5-16,6-4-6 0,6-2 1 0,5-5-1 15,8-2-1-15,0-6-2 0,4 0-10 16,0-3-9-16,8-1-11 0,9 0-8 16,1 0-16-16,7-8-42 0,0-6-116 15</inkml:trace>
  <inkml:trace contextRef="#ctx0" brushRef="#br0" timeOffset="86378.61">14393 7101 274 0,'-12'5'8'0,"0"4"10"16,-7 1 42-16,-2 4-26 0,-6 1 1 15,3 3-5-15,-3 2-6 0,-2 1-7 0,2 2-4 16,4 0-6-16,3-5 1 0,5-2-6 15,5-3 0-15,6-5-2 0,2 1-2 16,2-2-5-16,0-3-9 0,6-3-12 16,6-1-17-16,5 0-33 0,-1 0-67 15</inkml:trace>
  <inkml:trace contextRef="#ctx0" brushRef="#br0" timeOffset="86596.62">14612 7057 289 0,'-2'4'66'0,"-8"4"-66"0,-2 4 5 0,-7 4 39 16,3 0-10-16,-5 4-7 0,0 0-6 15,7-2-7-15,-1 2-8 0,1-3-1 16,6 0-4-16,3-7 0 0,1 0-2 15,4-3-7-15,0-2-9 0,4-2-12 16,7-2-23-16,5-1-37 0,3 0-75 16</inkml:trace>
  <inkml:trace contextRef="#ctx0" brushRef="#br0" timeOffset="86792.63">15111 6985 302 0,'2'2'104'15,"-2"4"-106"-15,0 3 14 0,0 5 28 16,-9 4-3-16,-7 2-11 0,-5 7-8 0,-1-2-9 16,-1 2-5-16,0-2-3 0,4-1-6 15,5-1-15-15,-1 1-19 0,3 2-32 16,8 2-68-16</inkml:trace>
  <inkml:trace contextRef="#ctx0" brushRef="#br0" timeOffset="88527.73">19968 485 46 0,'2'1'40'0,"-2"0"-50"0,3 0 48 16,-3-1 0-16,0 0 66 0,0 0-63 15,0 0-8-15,0 1 5 0,0-1-3 16,0 0-11-16,0 0-10 0,0 0 5 0,0 1-6 15,0 2-5-15,0 1-3 0,0 2 6 16,0 2 2-16,0 0-5 0,0 1 2 16,0 2-1-16,-7 3-2 15,5 2-5-15,-4 3 1 0,2 6-1 0,-2 4 0 16,0 8 2-16,1 1-2 0,1 5-2 15,0 2 2-15,0 2-2 0,0 4 0 16,-2 2 2-16,2-4-1 0,1-3-1 16,-1-4 1-16,2-4-1 0,-2-4 1 15,0 0-1-15,2-5 1 0,2-5 0 0,0-3-1 16,0-3 0-16,0-2 0 0,-2-1 1 15,2-1 0-15,-2-3-1 0,2-2 1 16,-2-2 0-16,2 0-3 16,0-1 2-16,0 0 1 0,-2 1-1 0,2 1 1 15,-2-2-1-15,-1 0-1 0,3-1 2 16,0-2 0-16,0 0-2 0,0-2 1 15,0-1 1-15,0 1-1 0,0-1 0 16,0 0-1-16,-2 0 0 0,2 0 0 16,0 0-4-16,0 0 1 0,0 0-2 0,0 0-5 15,0 2 5-15,0-1 0 0,0 1-6 16,0 0-9-16,0-2-22 15,0 0-26-15,5 0-50 0,-1 0-37 16</inkml:trace>
  <inkml:trace contextRef="#ctx0" brushRef="#br0" timeOffset="89258.77">20462 296 35 0,'0'0'69'0,"0"0"-7"15,0 0-5-15,0 0 7 0,0 0-7 16,2 0-22-16,-2 0-5 0,0 0-7 16,0 0 0-16,0 0 2 0,0 0-16 15,0 1 2-15,5 8 9 0,-5 1-1 16,0 4-5-16,0 0-2 0,0 3-4 15,0 1 3-15,-7 2-5 0,1 1-2 0,0 0-1 16,0 2-3-16,0 1 1 16,-1-2 0-16,3-1 0 0,-2 1-1 15,4-4 2-15,2-1-4 0,0-2 2 16,0-2-1-16,0-3-1 0,0-4-10 0,0 0-1 15,8-2-6-15,-4-2-14 0,7-1-10 16,-3-1-5-16,4 0 1 0,-3 0-54 16,-5-5-28-16,-2-2-23 0</inkml:trace>
  <inkml:trace contextRef="#ctx0" brushRef="#br0" timeOffset="89479.78">20196 478 240 0,'0'0'43'16,"0"0"-27"-16,0 0 4 0,0 4 9 15,12-2-3-15,11 2-3 0,8 1-13 0,4 1-8 16,4 2 1-16,7 1-2 15,1 1-1-15,5 0-3 0,0 4-5 16,-3 0-39-16,-1 1-81 0,-9-1-93 16</inkml:trace>
  <inkml:trace contextRef="#ctx0" brushRef="#br0" timeOffset="90707.85">19313 5686 21 0,'0'-1'16'0,"-2"1"9"15,2 0 16-15,-2 0 2 0,2 0-5 16,0-1-6-16,0 0 7 0,-4 1-8 15,0 0 0-15,4 0-2 0,-2 0-4 16,0 0 1-16,-3 0-8 0,5 0 0 16,-2 0 2-16,2 0-5 0,0 0-9 15,0 0-1-15,0 0-6 0,0 0-3 0,0 5 8 16,0 5 3-16,0 4 1 0,0 5-6 15,0 3-1-15,0 3 4 0,0 3-2 16,0 2-1-16,0 0 2 0,-4 3 1 16,2 1-2-16,-4 6-2 0,6 6 0 15,-4 3 7-15,0-1 22 0,2-4-23 0,2-7-6 16,0-5 2-16,0 0-1 15,-2-3 2-15,2-2-2 0,-5-2 1 16,3-3 2-16,2 0 0 0,-4-3-1 16,2-3-1-16,0-4-2 0,0-4 1 15,0-3-1-15,2-4 0 0,0 2 0 0,0-3-1 16,0 0 1-16,0 2 4 0,0-2 0 15,0 0-1-15,0 0 1 0,0 0-3 16,0 0 0-16,0 0-1 0,-2 0-1 16,0 0-1-16,2 2-2 0,-2 2 0 15,-2 2 4-15,2-2-2 0,2 1 1 0,0-2-3 16,0 1 1-16,0-3 2 15,-3 0 0-15,3 1 0 0,0-2-1 16,0 1 1-16,0-1 1 0,0 0-1 16,0 0-1-16,0 0 1 0,0 0 1 0,0 0-1 15,0 0 0-15,0 0 0 0,0 0 1 16,0 0-1-16,0 0 1 0,0 0 2 15,0 0-3-15,0 0 2 0,0 0-1 16,0 0 0-16,0-2-1 0,0 0-3 16,3-2 0-16,1 3-12 0,2-1-10 0,-2 2-13 15,2 0-13-15,-2 0-5 0,0 3-15 16,-1 4-24-16,-3 1-11 15,0-1 21-15,0 1 10 0</inkml:trace>
  <inkml:trace contextRef="#ctx0" brushRef="#br0" timeOffset="90828.86">19257 6529 14 0,'-6'4'78'0,"4"0"-48"16,2-3 13-16,-2-1-2 0,2 0-16 15,0 0 0-15,0 0 7 0,0 0 1 16,0 0-8-16,0 0-10 0,0 0 6 15,0 0 5-15,0 0-18 0,0 0-4 16,0 0-4-16,0-1 0 0,0-3-6 0,0 3-16 16,0 0-34-16,4 1-52 0,2 0-86 15</inkml:trace>
  <inkml:trace contextRef="#ctx0" brushRef="#br0" timeOffset="91073.88">19257 6529 114 0</inkml:trace>
  <inkml:trace contextRef="#ctx0" brushRef="#br0" timeOffset="91323.89">19257 6529 114 0,'29'-35'37'0,"-29"35"-17"0,0 0 35 0,0 0 6 0,0 0-10 0,0 0-19 16,0 0-11-16,0 0-4 0,0 5-3 16,-2 4 2-16,-4 8-6 0,2 1-1 15,-2 5 13-15,4 0-11 0,-3 9-8 16,3 9 4-16,-8 4 30 0,0 5-17 15,-3-5-16-15,5 0-2 0,2-1 10 16,0-1-4-16,-3 2-5 0,1-4 0 16,4-3 3-16,0-4-2 0,0-3 1 15,4-6 0-15,0-5-2 0,0-8 1 16,0-5-2-16,0-5-2 0,0-2 1 0,0 0 3 15,0 0 0-15,0-2-3 0,4-6 0 16,-4-3-1-16,4 1-1 0,0-3-5 16,4 0-2-16,-1-1-12 0,1 3-8 15,-2 3-9-15,2 4-3 0,-2 3-13 16,1 0-28-16,-1 1-57 0,-2-1-59 15</inkml:trace>
  <inkml:trace contextRef="#ctx0" brushRef="#br0" timeOffset="91787.92">18313 7246 85 0,'-17'-4'128'0,"5"2"-122"15,-1 1 20-15,5-1 50 0,0 0-37 16,4-2-12-16,-1 3 10 0,5 1-6 16,0 0-21-16,0 0-8 0,11 0 8 0,1 0 8 15,11 0-7-15,4 0-4 0,6 0 0 16,8 0-4-16,7 0 0 15,12-5-1-15,8-3 1 0,6 2-1 16,7 0 3-16,2 2 2 0,1 2-2 0,3 2 0 16,0 0-1-16,4 0 2 0,-2 5-2 15,-6 2-2-15,-3 0-2 0,-14 0-1 16,-6-1 1-16,-10 0-1 0,-11 0-3 15,-6 0-3-15,-8-2 4 0,-8 1-2 16,-9-3-3-16,0 1 5 0,-8-2-5 16,0 0 5-16,0 1 4 0,0 2-2 0,0-1 1 15,0 0-14-15,-4 2-18 0,0-2-42 16,2 0-27-16,2 2-31 15</inkml:trace>
  <inkml:trace contextRef="#ctx0" brushRef="#br0" timeOffset="92476.96">18445 7259 221 0,'-4'0'16'0,"-2"5"-7"15,-3 8 38-15,-1 0-14 0,-4 4-4 16,1 1-9-16,-3 2-9 0,5 2-1 16,-3-1-3-16,-1 3-2 0,3-5 8 15,-3 0 0-15,5-5-7 0,6-3-5 16,0 0-1-16,4-3-7 0,0-3-14 15,0-3-31-15,12-2-40 0,1 0-74 0</inkml:trace>
  <inkml:trace contextRef="#ctx0" brushRef="#br0" timeOffset="92695.97">18813 7254 314 0,'-2'4'47'0,"-9"2"-39"0,-1 3 31 15,-7 4 0-15,-1 0-6 0,-5 3-12 16,2 0-3-16,3 2-5 0,1-3-6 16,2 1-5-16,3-3-2 0,12-4 1 15,2-4-5-15,0-4-12 0,8-1-13 16,11 0-13-16,4-1-34 0,3-10-80 0</inkml:trace>
  <inkml:trace contextRef="#ctx0" brushRef="#br0" timeOffset="92904.98">19249 7227 373 0,'-17'8'14'0,"3"5"-12"15,-5 2 39-15,-1 0-5 0,-3 2-7 0,-4-1 4 16,11-1-15-16,1 3-2 0,7-6-11 15,4 1-4-15,2-4 0 0,2-4-3 16,0 0-2-16,2-4-4 16,8-1-7-16,7 0-16 0,1 0-16 0,7-4-45 15,-2-3-77-15</inkml:trace>
  <inkml:trace contextRef="#ctx0" brushRef="#br0" timeOffset="93200">19536 7313 306 0,'-10'9'12'0,"-9"5"-9"0,1 0 29 16,-3 0 1-16,0 0 6 0,5-3-6 0,8 1-22 15,1-1-8-15,7-6-2 0,0-1-2 16,7-4-3-16,9 0-1 0,5 0-3 15,4-6-10-15,4-7-17 0,2 2-32 16,0-2 2-16,0 3 24 0,-2-2-62 16,-7 5 22-16,-5 3 59 0,-5 2 23 0,-10 2 10 15,-2 0 18-15,0 0 13 0,0 7 9 16,-10 7-3-16,-7 1-12 0,-3 6-10 15,1 0 8-15,1 3-25 0,3 0-8 16,3-1-1-16,5-2-24 0,3-3-72 16,4-6-81-16</inkml:trace>
  <inkml:trace contextRef="#ctx0" brushRef="#br0" timeOffset="94069.05">20527 6602 9 0,'4'0'83'0,"-4"0"-57"0,0-2 21 0,0 1 7 15,0-3-18-15,-4 4 4 0,-5-1-15 16,1 1-4-16,-4 0-3 16,3 0-8-16,-1 0 2 0,0 1 1 15,1 4 1-15,-5-4-1 0,6 6-2 16,-5-3-3-16,-1 2 2 0,1 2-1 0,-3 0-1 15,3 1-2-15,1 1 1 0,-2 3 2 16,-1-1-5-16,3 1 0 0,-5 1-1 16,3 0 1-16,1 4-1 0,-1-4 6 15,1 2-6-15,3-3-1 0,4 3-2 16,-2 3 1-16,-1 0-1 0,3 3 6 0,-2-3-2 15,6-3-4-15,2-1 0 0,0-1 0 16,0 0 1-16,0 3-2 16,2-1 1-16,4-2 3 0,2-1-3 15,3-3-1-15,1-1 0 0,3-3 2 0,5-1 1 16,1-2-2-16,4-2 0 0,-3 0 1 15,3-1-1-15,0 0-2 0,-2 0 1 16,-1-5-1-16,-7-3-5 0,-1-2-2 16,-3 0-1-16,-3-1 6 0,-6-2 1 15,-2-2-1-15,0 1 4 0,0-3 1 0,0 1 3 16,-2 1-3-16,-4 2-1 0,2 3 6 15,-5 2 0-15,3 5-1 0,2 0 5 16,2 3-3-16,2-2 3 16,0 2-4-16,0 0-2 0,0 0-8 0,0 0 1 15,4 6 4-15,4 2-2 0,1 1 2 16,1-1 0-16,0 2-1 0,5-1-1 15,-3 0 1-15,1-2-1 0,-1-1-4 16,5-3-10-16,1 0-5 0,3-2-10 16,-3-1-35-16,1 0-53 0,-2 0-53 0</inkml:trace>
  <inkml:trace contextRef="#ctx0" brushRef="#br0" timeOffset="94406.07">20847 6781 148 0,'0'10'92'0,"-2"2"-83"0,-4 4 42 15,-5-1 4-15,3 0-16 0,-2-1-12 16,4-2-6-16,-1-3-10 0,1-2 0 0,0-4-7 16,2-2-1-16,-2-1 4 0,3 0-3 15,1 0 1-15,2 0-3 16,0-7-1-16,0-3-2 0,5-2-1 0,7 0 1 15,0-2 0-15,-1 1 0 0,3 1 0 16,1 2-2-16,-5 4 0 0,0 3 0 16,-3 3 2-16,-1 0 0 0,0 0 1 15,2 0 0-15,3 1 1 0,-3 6-2 16,2 4 2-16,3 1 0 0,-3 1 3 15,4 1-4-15,1-2 1 0,1 0 1 16,-1-2-3-16,1 1 2 0,-1-3-1 0,-5-1 0 16,-2-4-3-16,-1-1-7 0,-5-1-20 15,-2-1-6-15,4 0-9 0,-2 0-51 16,0-6-71-16</inkml:trace>
  <inkml:trace contextRef="#ctx0" brushRef="#br0" timeOffset="94585.08">21114 6766 188 0,'-7'15'72'16,"-1"4"-62"-16,4 1 68 0,-6-1-25 16,5 0-20-16,-1 0 1 0,-2 0-12 15,6-1-12-15,2-3-4 16,0-1-4-16,0-2-3 0,0-3-1 0,8-2-22 15,0-4-32-15,3-3-68 0,5 0-128 0</inkml:trace>
  <inkml:trace contextRef="#ctx0" brushRef="#br0" timeOffset="94768.09">21436 6785 334 0,'-14'11'13'15,"1"4"21"-15,1 1 25 0,1 1-17 16,3 2-11-16,4-1-21 0,2-1-5 0,2-1-2 15,0-3-4-15,2-1-3 0,15-4-8 16,-3 0 2-16,7-5-25 16,-3-3-54-16,-1 0-60 0,-7-5-80 15</inkml:trace>
  <inkml:trace contextRef="#ctx0" brushRef="#br0" timeOffset="95030.1">21457 6638 70 0,'0'-8'185'0,"0"6"-180"0,0 2-5 0,2 0 15 16,2 3 3-16,2 8 10 0,2 4-13 15,7 5-5-15,1 5-9 0,5 1-1 16,6 1-2-16,4 3 0 16,2-1 4-16,4 1-5 0,-4-1 4 0,-2 0 0 15,-6-2 0-15,-6-4-1 0,-7-4 1 16,-8-3 1-16,-4-7-3 0,-10 0 4 15,-11-3 2-15,-6-2 3 0,3 2-3 16,-10-2 2-16,-1-1 0 0,0 2-2 16,0-2-3-16,6 0-3 0,8 2 0 15,7-2 3-15,10 0-11 0,2 1-35 0,0 1-39 16,0-2-64-16</inkml:trace>
  <inkml:trace contextRef="#ctx0" brushRef="#br0" timeOffset="97378.24">11776 2772 7 0,'0'-3'26'0,"0"-1"-7"0,0 0-8 16,0-1-6-16,0 5 6 0,0-5 2 0,0 5-2 15,0 0 2-15,0 0 7 16,0 0-12-16,0 0 2 0,0 0 1 16,-2 0 12-16,0 0-9 0,-4 0-7 15,4 0 2-15,0 0 0 0,0 0 5 0,-2 0-8 16,4 1-5-16,0 3-1 0,-4-4 0 15,4 3 0-15,0-1-2 0,0 0-1 16,0 0 0-16,0 1-5 0,0-1 0 16,0-2 3-16,0 1 6 0,0-1 2 15,0 0 2-15,0 0 13 0,0 0 10 16,0 0 5-16,0 0-4 0,0 0-4 15,-5-1 0-15,5-1-7 0,-2-1-3 16,2 0-1-16,-2 0 4 0,-2-2-3 16,4 2 1-16,0 2-5 0,-2 1 0 0,2 0 1 15,0 0-5-15,-2 0-2 0,2 0 0 16,0 0-5-16,0 0-2 0,6 6 2 15,7 3 2-15,1 3-2 0,7 3 0 16,2 1 1-16,3 3 0 0,3 1-1 16,-2 4-1-16,2-2 1 0,2 0 2 0,-4 2-2 15,0-2-1-15,0 1 1 16,-4-1 1-16,1-3 0 0,-5 1-2 0,4 0 1 15,-5-4 2-15,-1 3-3 16,-1-7 0-16,-5 0 0 0,-1-3-2 0,-10-3 0 16,6 2-6-16,-6-3 8 0,0 3-2 15,0-2 0-15,-6 3-1 0,-2 1 1 16,-3 0 3-16,1 2 0 0,-4 3 0 15,-7 1 1-15,-6 3-1 0,-2 2 1 16,-4 2-2-16,-4 7 1 0,-7 4 1 0,-3 1 4 16,1-1 2-16,3-4-8 0,8-1 2 15,8-3-1-15,2-2-2 0,9-3-2 16,5-4-33-16,3-4-58 0,4-5-115 15</inkml:trace>
  <inkml:trace contextRef="#ctx0" brushRef="#br0" timeOffset="99225.34">8765 1767 93 0,'-2'0'9'16,"2"0"5"-16,0 0 15 0,-5 1 11 16,3 0 4-16,0 0-9 0,2 0-13 0,0-1 2 15,-2 0 8-15,2 1-4 16,-2-1 0-16,0 0-1 0,2 0-5 15,-2 0 0-15,2 0-5 0,0 0-8 16,0 0 2-16,0 0-5 0,0 0-3 16,0 0-2-16,0 0-2 0,4 0-3 0,9 0 2 15,5 0 6-15,7 1-2 0,8-1-1 16,6 0 0-16,7 0 0 0,3 0 1 15,5 2-4-15,0-1 2 0,-5 2 1 16,-3 0 0-16,-3 1-1 0,-1-1-1 16,-7-1 2-16,0-1 0 0,-4 1-2 0,-8 1 1 15,-9-1 1-15,-6 0-1 16,-5-2-1-16,-1 1 2 0,-2-1 4 15,0 0-5-15,0 1-1 0,0-1-1 16,0 2 1-16,2 2 0 0,2-1 2 0,0 1-2 16,4 1 1-16,0-1 1 0,-1-2-3 15,-1 2 2-15,-2-2 1 0,-2 0-1 16,0-1-1-16,-2 0 1 0,0-1 1 15,0 2 0-15,0-2 2 0,0 2-2 16,0-1 2-16,-4-1-1 0,0 0-1 0,2 0-1 16,0 0 0-16,-2 0 1 0,2 0 0 15,-1-2-1-15,-1-2 2 16,4 1-1-16,-4-2-1 0,0-2 0 15,0 0 2-15,0-2-2 0,2-2 0 0,-7-1 0 16,5-4 3-16,-2-1-2 0,0-3 0 16,-2-3 0-16,4-2 3 0,-3-3 2 15,3-4-4-15,0-2-1 0,0-4 0 16,0-2-2-16,0-1 1 0,2-2 1 15,0 0-2-15,2 3 1 0,0 8 1 0,0 5-2 16,0 9 1-16,0 0 1 0,0 7-2 16,0-1 1-16,-3 4 1 0,1 1-2 15,-2 2 2-15,4 2-1 16,-6 1 2-16,2 1-2 0,-2 1 0 0,4 0 0 15,0 0 0-15,0 0 0 0,2 0-2 16,-5 0 1-16,5 0 2 0,-2-1-1 16,0 1 0-16,2-1-1 0,0 1 4 15,0 0-3-15,-2 0 0 0,0 0 0 16,2 0 0-16,0 0 0 0,-2 0 0 0,2 0 0 15,-2 0 0-15,2 0 0 0,-2 0 0 16,2 0 0-16,-2 0 0 0,2 0 0 16,0 0-3-16,-2 0 4 0,2 0-1 15,0 0 0-15,0 0-1 16,0 0 0-16,0 0 1 0,0 0-2 0,0 0-1 15,0 1 2-15,0 2 1 0,0 1 1 16,8 1-2-16,2 2 2 0,1-1 0 16,7 2 2-16,3 1-3 0,4-2-1 15,4 2 3-15,4-3-2 0,2 0-1 16,0-2 1-16,-2 0 1 0,0-1-1 0,-2-2-1 15,2 0 1-15,-6-1 1 0,0 0 0 16,-4 0-1-16,-3 0-1 0,-3 0 3 16,-5 0-3-16,-1 0 2 0,-7 0-2 15,0 0 2-15,-4 0-1 0,0 0 0 16,0 0-1-16,0 0 2 0,0 0-1 15,0 0 0-15,0 3 0 0,0 0 0 16,0 1 0-16,0 1-1 0,0 0 1 16,0 1 0-16,0 0 0 0,0-1 1 15,0 1-1-15,2-1-1 0,-2 1 2 0,0-2-2 16,2 1 1-16,-2 2 1 0,0 2 1 15,0-1-2-15,0 6 0 0,0 2 1 16,0 6 1-16,-2 3 0 0,0 4 0 16,0 7 0-16,-2 4-2 0,0 6 1 15,-3 2-1-15,3 2 1 0,-2-4 0 16,2-5-1-16,2-3 0 0,2-3 1 15,0-3-1-15,0-6 1 0,0-2-2 16,-2-4 3-16,0-3-1 0,-2-5 0 16,4-3 1-16,0-2 1 0,0-5-2 0,0 0 1 15,0-1 2-15,0-1 2 0,-2 0 3 16,2 0-4-16,-2 0-1 0,-1 0-3 15,3 0 0-15,-2 0-1 0,2 0-1 16,0-2-3-16,0-3-3 0,0-1-10 16,2 2-14-16,7 2-30 0,-1-2-43 0,0 1-132 15</inkml:trace>
  <inkml:trace contextRef="#ctx0" brushRef="#br0" timeOffset="100283.4">9808 1987 49 0,'0'0'52'0,"3"0"-43"0,-1 0 11 16,4 0 2-16,0 0-3 0,2 0 3 0,3 0-9 16,1 0-8-16,5 0 6 0,-1 0-2 15,5 0-4-15,2 0-3 0,-3 0 1 16,5-1-2-16,4-2 4 0,6 2 5 15,0-1 34-15,0-1-39 0,0 1-2 16,-1-1 1-16,-3 2-1 0,0-1 4 0,0 1 0 16,2 0 2-16,0-1 0 0,-2 0 3 15,2 1-4-15,-6-1 1 16,4 2 2-16,-2 0-5 0,4-1 2 15,-4 1-6-15,0 0 0 0,0 0-1 0,-1 0 0 16,1 0-1-16,0 0 0 0,4 0 0 16,-4 0 1-16,-4 0-1 0,2 0 1 15,-2 0 0-15,-7 0 0 0,3 0 0 16,-2 0-2-16,-5 0 3 0,3 0-1 15,-1 0-1-15,-1 0 0 0,1 0-2 0,1 0 3 16,1 0-1-16,1 0 0 0,0 0 1 16,3 1 0-16,-3 1-2 0,6-1 1 15,-5-1 1-15,3 0-1 16,2 0 0-16,2 0-2 0,-2 1 3 0,-1-1-2 15,-1 0 0-15,2 0 1 0,-2 0-4 16,4 1-2-16,-5 1 6 0,-1 0-1 16,2 1-2-16,-5 0 5 0,1-1-4 15,-5 0 1-15,-3 1 1 0,1-1 1 16,-4 1-3-16,1-3 1 0,-1 2 2 0,-2-2-1 15,5 0 0-15,-3 0-1 0,4 0 1 16,3 0 0-16,5 0-2 0,5 0 2 16,2-1 4-16,2 0-6 0,-2 0 2 15,-2-1 0-15,-1 0 0 0,1 0 0 16,2-1 0-16,0 2 0 0,-2 0 0 15,-5 0 1-15,1 1 1 0,-11 0-2 16,-1-2 3-16,-7 1-4 0,-2 1 2 16,2 0 2-16,0 0-1 0,0 0-1 15,4 0 0-15,0 0 0 0,5 0 1 0,-1 0-1 16,0 0-1-16,7-2 0 0,4 2 1 15,8 0-2-15,0 0 6 0,4 0-5 16,-7 0 2-16,1 0-1 0,-4 0-1 16,2 0 0-16,4 0 1 0,2 0 0 15,0 0 0-15,2 0-2 0,-6 1 2 16,2 0 0-16,-2-1 0 0,2 2 0 15,-3 1 1-15,1-2 1 0,0 0-2 16,-4 0 0-16,-7-1 1 0,3 1-2 16,-2-1 0-16,-3 2 0 0,1 0 2 15,1 1-1-15,3 1 0 0,3-2 0 0,3 0-2 16,0 1 1-16,2-1 0 0,2-1 0 15,-2 2 1-15,-3-2 0 0,1 0-2 16,-4 2 1-16,0-1 2 0,-9-1 6 16,3 2-21-16,-3-2 24 0,0 1-13 15,5 1 1-15,-5-1-1 0,7 1 2 16,-3 0 2-16,1-1 0 0,2 0 1 15,-5-1-1-15,-2-1 4 0,-3 0 1 16,1 0-1-16,-8 0 1 0,4 0-1 16,-4 0 2-16,-2 0 0 0,2 0 0 0,-2 0 1 15,0 0-5-15,0 0 2 0,0 0-4 16,0 0 0-16,-4 0-15 0,-4 0 20 15,0 0-36-15,2 0-13 0,-3 1-31 16,3 0-83-16</inkml:trace>
  <inkml:trace contextRef="#ctx0" brushRef="#br0" timeOffset="101853.49">13029 2116 36 0,'2'0'50'16,"0"-5"2"-16,0 1-6 0,-2-2-1 15,0-1 2-15,0-1-13 0,0-1-11 16,2 1-8-16,0-2-5 0,-2-2-2 15,5 0 0-15,-3-7-5 0,-2 1 8 0,2-2-12 16,-2-3 16-16,2-1-5 0,0-4-6 16,2-4 3-16,0-5-1 15,2-6-2-15,0-3 2 0,1-2-2 16,1 1 0-16,-2 0-3 0,0 4 1 0,1 1 1 15,-3 7-1-15,0 6-2 0,-4 5 2 16,0 8 5-16,0 4-2 0,0 4-1 16,-2-1 1-16,2 4-3 0,-2 0 3 15,2 2 0-15,-2 1 0 0,-3-2-5 16,3 4 2-16,0-2-3 0,-2 2 2 15,-2-2 1-15,6 1-4 0,-2 1 2 0,-2 0 0 16,2 0 0-16,2 0 0 0,0 0-2 16,-2 0 2-16,2 0 1 15,0 0 0-15,-7 0 1 0,7 0-1 16,-2 0 0-16,0 0 0 0,0 0 0 0,2 0-1 15,-2 0 2-15,2 0-1 0,0 0-1 16,0-2 1-16,0 1-1 0,0-1 0 16,0 0 0-16,0 2 2 0,0 0 2 15,0 0 0-15,-2 0-2 0,0-1 1 16,0 0 3-16,2 1-5 0,0 0 1 0,0 0-1 15,0 0 2-15,0 0 0 0,0 0-2 16,0 0 1-16,0 0 1 0,0 0-2 16,0 0 0-16,0-1-2 15,0 1 3-15,0 0-3 0,0 0 1 0,0 0-5 16,8 0 6-16,7 0-2 0,3 3 1 15,7 4 1-15,2-2-1 0,4 2-1 16,-2-1 0-16,4-2 0 0,0 1 0 16,-4-2-1-16,0 1-1 0,-4-1 1 15,4-1 1-15,-7-2 0 0,1 0 0 0,-4 0 1 16,-5 0 0-16,-3 0 1 0,-3 0-1 15,0 0 2-15,-8 0 0 0,4 0-1 16,0-2 2-16,-4-1-1 0,0 1 0 16,2-2-2-16,1 2-1 0,1 1 0 15,2 0 1-15,-4 1 0 0,2 0 0 16,-2 0 0-16,-2 0 1 0,2 0-2 15,-2 0 1-15,0 0 0 0,0 0 0 16,2 0 1-16,-2 0-2 0,0 1 2 16,0 3 2-16,0-3-3 0,0 5 2 0,0 0-2 15,0 4 3-15,0 0-4 0,-2 2 1 16,2 2 1-16,-4 3 0 0,2 2-1 15,-2 3 0-15,-2 4 1 0,-5 4 0 16,1 2-1-16,-2 4 0 0,-3 3 0 16,3 0 1-16,-3 0 0 0,5-1-2 15,0-4 2-15,1-2-1 0,1-2 0 16,4-4-1-16,0-2 1 0,2-3 0 15,2-2-1-15,-2-2 1 0,2-3 0 16,0-1 0-16,0-2 11 0,0-2-14 0,0-2 1 16,0-3 1-16,0-2 1 0,0-1-1 15,0-1 3-15,0 1 0 0,0-1-2 16,0 0 2-16,0 0-1 0,0 0 2 15,0 0-3-15,0 0 0 0,0 0 1 16,0 0 0-16,0 0-1 0,0-1 0 16,0 0 0-16,0-2 2 0,0 2-1 15,0-1-2-15,0 1 2 0,0 0 0 16,0 0-3-16,0 0 0 0,0-1 3 15,0 0 0-15,0 2-2 0,2-1 0 16,-2 0 1-16,2-2 0 0,2 2-1 0,0-1 0 16,-2 0 0-16,6 1 2 0,-3 1-2 15,-1-1-1-15,6 0 2 0,0 1 1 16,3-3-1-16,-3 1-2 0,2 1 3 15,1-2 0-15,1 2-1 0,-1-1-2 16,1-2-9-16,1 2 19 0,-3-1-7 0,7 3-1 16,-3-1 2-16,7 1-2 15,0 0 0-15,6 0-2 0,2 0 4 16,4 0-2-16,-4 0 0 0,4 0 0 15,-4 0 0-15,2 1 0 0,0 0 0 0,-2-1 0 16,-2 1 0-16,-2 0 1 0,-4 1-2 16,1-1 1-16,3 2 9 0,2-2-9 15,0 2-2-15,-2-1 1 0,0-1 2 16,-6 0 0-16,-1-1-2 0,-5 0 1 15,-3 0 1-15,-4 0 1 0,1 0-1 0,-7 0-3 16,-2 0 5-16,0 0 1 0,0 0-2 16,2 0 2-16,-2 0 5 15,2 0-4-15,-2 0-1 0,0 0-4 16,0 0 2-16,0 0-2 0,2 0 0 0,0 0-1 15,2 0 2-15,7 0 0 0,-1 0 0 16,8 2-1-16,7 2 2 0,-6-1 1 16,2 0-4-16,-9 2 0 0,-2-3 2 15,-4 1 0-15,-3-3-2 0,1 1 0 16,-4 1 2-16,0-2 2 0,0 1 0 0,-4 0-4 15,-5 1-3-15,-1 1-11 0,-2 1-16 16,1 3-40-16,3-2-65 0,0-3-183 16</inkml:trace>
  <inkml:trace contextRef="#ctx0" brushRef="#br0" timeOffset="104494.64">26525 3128 17 0,'-2'0'33'16,"0"0"0"-16,0 0-11 0,2 0 0 16,-2 0-11-16,2 0 36 0,0 0-22 15,-2 0-17-15,2 0 6 0,-2 0 33 0,2 0 4 16,0-1-13-16,0 0-18 0,-2-1 1 15,0 1-1-15,-2-3-1 0,2 3-2 16,-1-3-5-16,1 4-2 0,0-1-1 16,0 0 1-16,2 1 0 0,0-1-3 15,0 1 2-15,0-2-7 0,0 2 0 16,-2-1 0-16,2 1-1 0,0 0 0 15,0 0-1-15,0 0-1 0,0 0 0 16,0 0-3-16,0 0 3 0,4 6 3 16,5 1 2-16,5 1-2 0,5 2-1 0,-3 0 0 15,7 3 0-15,-2-1 0 0,3 2-3 16,3 1 3-16,2 1 0 0,2 0-1 15,-4-2 0-15,0-1 0 0,0-2 1 16,-2 2-3-16,-3-3 4 0,-3 1-4 16,-2-2 2-16,-7-1 0 0,-2 1 2 15,-2-3-2-15,-1 1 0 0,-5 0 0 16,0-2-2-16,0 4 3 0,-9 0-2 15,-3 2 5-15,-5 2-3 0,-3 2 0 16,-5 1 1-16,-2 1-1 0,-4 5 1 0,-4 1 1 16,0 3 4-16,-3-1-2 0,5 3-4 15,0 2 2-15,4 1-3 0,7-1 1 16,3-1 0-16,7-4-2 0,7-2 0 15,5-3-3-15,0-2-23 0,3-6-46 16,7-8-83-16</inkml:trace>
  <inkml:trace contextRef="#ctx0" brushRef="#br0" timeOffset="107137.79">25918 1730 51 0,'0'0'53'15,"2"0"-22"-15,0 0-9 0,-2 0 19 16,0 0-17-16,0 0 33 0,0-1 14 0,0 1-45 16,0-2-8-16,0 2 0 0,0 0 3 15,0-1-1-15,0 1-5 0,0 0-2 16,0 0 5-16,0 0 2 0,0 0-8 15,0 0-4-15,0 0-3 0,0 0-2 16,0 0-1-16,0 0-1 0,0 2 0 16,0 7-1-16,-4 2 1 0,1 5 2 0,-3-1-1 15,0 2-2-15,4-3-1 0,-4-1 2 16,2-2 0-16,-3-1-1 15,1-3 3-15,2-2-1 0,-2-2 3 16,4-1-1-16,-2-2-2 0,2 0 4 0,0 0 0 16,0-3 2-16,2-7-7 0,0-4 1 15,0-5-1-15,4-3-3 0,6-4 1 16,2-2 1-16,3-3 1 0,1-2-1 15,5-3 0-15,2-4 0 0,6-5 0 16,2-3 0-16,2 2-2 0,2 5 0 0,-2 8 2 16,-2 11-2-16,2 5 1 0,-4 8 1 15,2 0 1-15,-2 8 1 0,-2 1 0 16,-4 0-2-16,-7 4 0 15,-5 7 0-15,-3 5-2 0,-8 3 2 0,0 3 2 16,0 1-2-16,-2 3 0 0,-13 1 0 16,-1 2 2-16,-3 1-1 0,-2 0-1 15,-3 1 0-15,-1-2-1 0,-2 1 1 16,0-4 0-16,2-3 0 0,3-3 1 15,-1-5 0-15,10-1-4 0,1-4-2 16,8-3-3-16,2 0-8 0,0-3-3 0,2 0 4 16,0-3 2-16,0 0-6 0,6-1 5 15,6 0 10-15,1 0 1 0,-3 0-2 16,-4 0 4-16,3-1 1 15,-1 1 0-15,0 0 0 0,0 0 0 0,1 0 0 16,-1 5 4-16,2 1-2 0,3 1-1 0,-1-1-1 16,7-1 3-16,-3 0-1 15,3-2-3-15,6-1 3 0,-1-2-1 16,3 0-1-16,0 0 0 0,0 0 1 15,2-5 1-15,-2-5-1 0,-2 0 0 0,-3-4 2 16,-1 1-1-16,-4-2 3 0,-5 1 0 16,-4-1-3-16,-2 1 3 0,-4 2 1 15,-2 0-3-15,0 4 3 0,-4 1-1 16,-8 4 0-16,-3 2-5 0,-1 1-2 15,-3 2-1-15,3 10 2 0,1 4-3 16,1 1 3-16,4 4-4 0,-1 0 1 16,5 0 4-16,4 1-5 0,2-2-6 15,2-2-5-15,10-2-2 0,9-5 2 16,2-4 14-16,8-6 1 0,0-1 0 0,4 0 5 15,0-5-2-15,0-7-1 0,-2-2-1 16,-4-3 2-16,-2 2 2 0,-4-2-4 16,-5 1 3-16,-5-1 3 0,-3 1 9 15,-6 2-2-15,0 0 0 0,-1 3 3 16,-3 0-4-16,0 5-2 0,0 1 1 15,0 4 0-15,0 1-8 0,0 0-4 16,0 0-7-16,0 5 1 0,2 7 7 16,2 1-3-16,0 1-2 0,2 2-1 15,-2 1-2-15,-2-1 2 0,0 1 3 0,-2 1 3 16,0-3-2-16,0 0 2 0,0-1 2 15,-2-1 0-15,-6-3 2 0,0 0 1 16,-5-2 2-16,3-1 4 0,-2 0-3 16,-3-2-1-16,1 0-6 0,-1-2 2 15,3-2-2-15,1-1-1 0,5 0 0 0,0 0-3 16,4 0-12-16,2 0-15 15,0 0-25-15,0 0-56 0,8 0-68 16</inkml:trace>
  <inkml:trace contextRef="#ctx0" brushRef="#br0" timeOffset="107818.83">26961 1839 53 0,'5'-1'34'0,"1"-1"5"0,-2 0-2 16,4 0 2-16,5-2-4 0,-1 0-3 0,2-2 3 15,3-2-9-15,4-1 1 0,3-3 8 16,-3 0-2-16,2-3-15 0,-7-1 3 15,-3 1-5-15,-3-1-3 0,-4-1 4 16,-1 0-7-16,-1 3 0 0,-4-1-4 16,0 2 4-16,-7 4-5 0,-5 3 3 0,-2 5-6 15,-5 1-4-15,0 0-4 0,1 8 2 16,1 6-1-16,-1 5 5 15,3 4-4-15,7 6-1 0,2 0 0 16,6 3 0-16,0-4-7 0,4-2 3 0,12-2 8 16,7-4 0-16,8-1 0 0,4-6 4 15,5-3 1-15,-3-8-1 0,2-2 1 16,-4 0-1-16,0-13 7 0,-2-6-6 15,0-3 4-15,-4-3-1 0,-6-3 5 16,0-2 0-16,-9-3 0 0,1-2 2 0,-5-6-6 16,0-1 0-16,-3-3-2 0,-3-3-1 15,0 0-2-15,0-4-2 0,-2 4 1 16,2 5-4-16,-2 7 2 15,0 12 2-15,3 8-2 0,-5 11-1 0,0 2 2 16,0 3-4-16,0 0-6 0,0 10-2 16,0 10 7-16,0 6 5 0,0 9-1 15,-7 8-1-15,-1 6 0 0,-2 5-5 16,-3 3-3-16,3 1-10 0,2-4 1 15,4-5 2-15,2-7 8 0,2-8-1 0,0-7 5 16,0-8 4-16,0-6 0 0,4-8 0 16,-4-4 0-16,0-1 8 0,2 0 16 15,4-7-6-15,0-8-10 0,7-6-4 16,3-1 1-16,5-2-3 15,4 2-2-15,-1 3 1 0,1 1-1 0,0 4-2 16,2 1 1-16,0 3 0 0,0 0 1 16,1 6-4-16,4 2-8 0,1 2-12 15,0 0-10-15,4 9-24 0,4 5-11 16,3 0-18-16,-1 1-91 0</inkml:trace>
  <inkml:trace contextRef="#ctx0" brushRef="#br0" timeOffset="111592.05">23239 3263 50 0,'-2'0'30'0,"-1"0"2"0,3 0-12 16,0 0-3-16,0 0-8 0,0 0-11 15,0 0 4-15,0 0-3 0,0 0 9 16,0 0 18-16,0 0-9 0,0 0-6 16,-2-1-1-16,2 1 4 0,0-2-2 15,0 1-5-15,0-1 3 0,0 2 0 16,0-1-3-16,0 0 8 0,0 0-2 0,0-1-3 15,-2 1-3-15,2 0 3 0,0 0 1 16,0 0-3-16,0-1 1 0,0 1-1 16,0 0-1-16,-2 1 2 0,2 0 3 15,0 0-1-15,0 0 2 0,0 0 2 16,0 0 1-16,-2 0-6 0,2 0-3 15,-2 0-4-15,2 0-1 0,0 0 0 16,0 0 0-16,0 0-3 0,0 0 1 16,0 0 1-16,0 0 0 0,0 0-1 15,0 0 1-15,0 0 3 0,0-1 7 0,0-1-4 16,0-1-3-16,-2-1-1 0,0 3 3 15,0-2-4-15,0 0 0 0,-4-1 0 16,1 0-1-16,-1-2-1 0,2 2 0 16,-2 0 1-16,-2-1-1 0,-3 1-1 15,-3-1 1-15,1 4-1 0,-3 1 1 0,1 0-1 16,-5 0 0-16,3 0 2 15,1 1-1-15,-5 5 0 0,5 3-2 16,-5-1 2-16,4 3 1 0,-3 2-1 16,1 2 0-16,5 3 2 0,-1 0-2 0,9 3-2 15,2 0 1-15,4 3 1 0,0-1 0 16,2-1-1-16,8 0 1 0,5-3 0 15,1 0-2-15,3-4 2 0,6 0 0 16,-1-6 2-16,7-2-1 0,-2-5 0 16,6-2 0-16,-1 0 0 0,-3-2 2 0,0-8 0 15,-7 0 0-15,-3-1 1 0,-4-2-2 16,-3-2 2-16,-6-1 0 15,-1-4 2-15,-5 2 3 0,-2-2-1 16,0-1 1-16,0-3 1 0,-9 0-3 0,-5-3-3 16,-5-1-2-16,-1 3-3 0,-5-1 2 15,-4 4-2-15,0 3 1 0,2 6-2 16,0 8 2-16,4 5-4 0,5 2-7 15,-3 14-8-15,7 7-24 0,-1 3-45 16,5 2-69-16</inkml:trace>
  <inkml:trace contextRef="#ctx0" brushRef="#br0" timeOffset="113123.14">25946 1051 9 0,'-4'-5'40'16,"-4"3"-5"-16,4-1 5 0,0 3-5 15,0-2-7-15,0 2 7 0,-1-2-6 0,1 2-6 16,2-2 3-16,-2-1 0 0,2 2 1 16,0-1-5-16,-2 2-1 0,0 0 2 15,0-1-8-15,-1 1-4 16,3 0-1-16,0 0-1 0,0 0-4 0,2 0-1 15,0 0 1-15,0 0-2 0,0 0-2 16,0 0 2-16,0 0 0 0,11 0 2 16,5 0 7-16,7 0-2 0,8 0-6 15,8 0 2-15,13 0-3 0,10 0 1 16,10 1-4-16,13 1 4 0,2-1-1 15,2 2 0-15,-1 0-1 0,1 0 3 0,0 1 3 16,-2-1-4-16,6 1-1 0,2-1 4 16,9-1 1-16,5-2-3 0,-3 1-2 15,-1-1-1-15,-4 0-1 16,-2 1 3-16,-1 2-4 0,-3 1 0 0,-2 3 0 15,-4 2 0-15,-7-1-2 0,-13 2 0 16,-16-3-1-16,-18-1-5 0,-16-1-6 16,-15-1-6-16,-4-2-2 0,-10 0 15 15,-11 0-3-15,-4 0-30 0,-2 2-39 16,-4-3-50-16,-2-1-129 0</inkml:trace>
  <inkml:trace contextRef="#ctx0" brushRef="#br0" timeOffset="120876.58">23050 5665 103 0,'0'0'43'0,"0"0"-12"0,0 0 1 15,0 0-4-15,0 0 4 0,0 0-11 16,0 0-10-16,0 0 2 0,0 0 7 15,0 0-6-15,3 0-1 16,-3 0-5-16,0 0-1 0,0 0-1 0,0 0 1 16,0 0 1-16,0-1 3 0,0 1-4 15,0 0 1-15,0 0-2 0,0 0-6 16,0 0 2-16,0-1-3 0,0 1-2 15,0 0-1-15,4 0-1 0,2 0 2 16,2 0 6-16,0 0 1 0,1-2 0 0,1 0-1 16,2-2-1-16,-1 3 1 0,1-1 0 15,3 0-2-15,1 0-1 0,3-1 0 16,1 1 2-16,3 0-3 0,2 1 0 15,0 1 1-15,2 0 1 0,-3 0-2 16,3 0 0-16,0 0 1 0,0-1 1 16,4 1-2-16,-4 0 1 0,-2-1 1 15,0 1-1-15,-3 0 1 0,5 0-2 16,-4-1 2-16,6-1 0 0,0 2 0 15,0 0-2-15,0-1 2 0,-7 1-2 0,5 0 1 16,-4-2 0-16,-4 2 0 0,-3 0 1 16,3-1-1-16,-3 1-1 0,5 0 3 15,2 0-4-15,-3 0 2 0,1 0 1 16,2 0 0-16,2 0-3 0,1 0 3 15,3 0-2-15,2 0 1 0,0 0 0 16,0 0-2-16,-4 0 2 0,6 0-1 16,-6 0 2-16,2 0-1 0,-2 0 0 15,-4 0 1-15,2 0 0 0,-5 0-2 16,1 0 0-16,-2 0 3 0,-1 0-3 15,1 0 1-15,1 0-1 0,-1 0 0 0,6 0 3 16,2 0-3-16,0 3-1 0,-3-2 2 16,3 3 1-16,-2-3-1 0,4 2-1 15,-2 1 1-15,-2-1 1 0,-1 1 0 16,1 0-2-16,-4-2 1 0,0 2 2 15,-5-2-3-15,3 2 1 0,-1 0 1 16,1-2-1-16,4 2 0 0,-3-2 1 16,3-1-2-16,0 0 3 0,0 0-4 15,-1 2 2-15,-3-2 0 0,0 1 0 16,-1 2-2-16,3-3 1 0,-3 0 1 0,3 3 0 15,2-3-2-15,-2 2 2 0,-3 0 0 16,1-2 0-16,-1 2 0 0,-1-2 0 16,4 0 2-16,-5 0-1 0,5 1-4 15,-3-1 3-15,1-1 2 0,2 0 0 16,1 0-3-16,3 0 1 0,-2 0 1 15,4 1 0-15,-4 0-1 0,-1-1-1 16,-1 0 2-16,-2 0 0 0,-3 0-1 16,1 0-2-16,-3 0 4 0,-4 1-2 15,1 0-1-15,-3-1 1 0,-2 0 1 0,2 0 0 16,1 0-1-16,-1 0 0 0,-2 0 1 15,5 0-2-15,3 0 3 0,5 0-1 16,5 0 2-16,1-2-1 0,0-2-3 16,-2 1 0-16,0 0 2 0,-1 0 1 15,1-1-2-15,4 1 0 0,-6 1 2 0,-1 1 1 16,-5-2-5-16,-3 0 6 0,-6 0 3 15,-4 0 1-15,5 1 2 16,-3-1 3-16,0 1-6 0,0 2-3 16,4 0-3-16,-2-1-1 0,5 0 1 0,-1 1-1 15,5 0-1-15,1 0 1 0,3 0 0 16,6 0 0-16,1 0-1 0,1 2 2 15,-6-1-2-15,2 0 2 0,-1 2-1 16,-3-1-1-16,8 1 1 0,-2-1 2 16,0 0-4-16,-9 0 2 0,-6-2 1 0,-1 0 0 15,-1 0-1-15,-4 0 0 0,0 1 1 16,-2-1 1-16,4 0-2 0,-1 0 0 15,1 0 1-15,2 0 0 16,0 0-1-16,3 0 0 0,3 0 3 16,3 0-1-16,3 0 0 0,3 0 0 0,-4 0 1 15,5 2-2-15,-5 1-1 0,4 0 0 16,-3 1 2-16,-3-2-2 0,2 1 0 15,-3-3 0-15,1 2 0 0,-5-1 0 16,-2 0 1-16,-1 0-1 0,-5 0 1 16,0-1 1-16,-2 0-2 0,0 0 4 0,0 0-1 15,2 0-1-15,-2 0-2 16,7 0 1-16,-5 0-1 0,4 0 1 0,0 0-2 15,1 0 0-15,-1 0 1 16,-2 0 1-16,0 0-2 0,-2 0 1 0,3-1 0 16,-5 0 1-16,4 1-1 0,-4 0-1 15,4 0 3-15,-2 0-2 0,0-1-1 16,-2 0 0-16,-2 1 3 0,0-1-1 15,0 1-1-15,3 0 2 0,-3 0-4 16,2 0 3-16,2 0-1 0,-2 0-2 0,4-1 3 16,4 1-2-16,5 0 0 0,3 0 0 15,5 0 2-15,-2 0-2 0,-5 0 0 16,1 0 1-16,-7 0 1 0,1 0 0 15,-5 0-2-15,-2 0 1 0,-4 0 3 16,2 0 0-16,-2 0 1 0,0 0 0 16,0 0-1-16,0 0-3 0,2 0-2 15,2 0-4-15,2 0 6 0,3 0 0 16,-1 0-1-16,-6 0 0 0,2 0 3 15,-2 0-1-15,-2 0 5 0,0 0-1 0,0 0 2 16,0 0-3-16,0 0-1 0,0 0-2 16,0 0-1-16,0 0-1 0,0 0-4 15,0 2-1-15,0 1 5 0,0 0 1 16,4-2-1-16,-4 1 1 0,0-1 1 15,2-1 0-15,-2 0-2 0,0 1 1 16,0-1 1-16,2 1-1 0,-2-1-1 16,0 0 2-16,0 0 1 0,0 0 1 15,0 0-1-15,0 0-1 0,0 0 3 16,-6 0-3-16,2 0-5 0,-2 1-8 0,-2 1-11 15,-1-1-5-15,3 1-25 0,2 1-45 16,-4-3-87-16</inkml:trace>
  <inkml:trace contextRef="#ctx0" brushRef="#br0" timeOffset="121709.63">26825 5518 117 0,'0'0'70'0,"0"0"-31"15,0 1-12-15,6 2-10 0,2 0 12 16,9 4-5-16,0-1-11 0,5 1-1 15,-1 3-2-15,4 0 0 0,2 2-1 16,2 0 2-16,0-1-1 0,-7 0-1 16,1-4-2-16,-9 1 0 0,-3-2-1 15,-3 2 1-15,-4-3 1 0,0 0-4 16,-4 0-1-16,0 1 1 0,-2 2 6 15,-8 1 8-15,-9 2-4 0,-3 5-7 16,-7 0-3-16,-2 4-1 0,0 1-2 0,2 0-2 16,2 3 0-16,2 1-1 0,4 1 0 15,3 1-16-15,1 1-13 16,7 0-28-16,2 0-32 0,6-1-65 0</inkml:trace>
  <inkml:trace contextRef="#ctx0" brushRef="#br0" timeOffset="122985.7">25915 6352 39 0,'0'0'152'0,"3"0"-22"0,-3 0-115 0,0 0 10 16,0 0 8-16,0 4-6 0,-3 6-21 15,-5 5-4-15,-4 5 2 16,-1 0 3-16,3 1-7 0,0-2 3 16,-1-2 1-16,3-1-1 0,2-4 0 0,0-1 6 15,0-2-2-15,3-4 4 0,1-1-4 16,0-3-2-16,2 0-1 0,0-1 6 15,0 0 2-15,0 0 5 0,0-7-1 16,4-6-9-16,5-4-3 0,3-2-1 16,5-1 1-16,5 0-3 0,1-4 1 15,6-1-2-15,-2-6 1 0,6-2 1 0,4-1-3 16,0 2-1-16,5 4 3 0,-1 4-3 15,0 8 1-15,-3 5 2 16,-5 3-3-16,0 8 3 0,-8 0-3 16,-5 0-1-16,-3 5 5 0,-5 8 0 0,-8 3-3 15,1 4 0-15,-3 2 3 0,-2 4-1 16,0 0 0-16,-9 1-1 0,-3 1-1 15,-5-2 4-15,-5 0-3 0,-7-3-1 16,-2-2 1-16,-2-3-2 0,-3-2 3 16,5-4-2-16,7-3 3 0,1-2-3 0,4-4-6 15,5 1-6-15,4-3-5 0,3-1-2 16,1 0-3-16,2 0-3 0,4 0 1 15,0 0-11-15,0-3-19 16,2-2 13-16,6-2 18 0,1 5-3 0,-1 0 12 16,0 1 3-16,-2 1 11 0,3 0 0 15,-1 0 2-15,2 5-2 0,5 1 3 16,1 2 1-16,7 0-3 0,2 1 0 15,4 2 4-15,2-2 16 0,4-2-7 16,4-2 6-16,-2-2 8 0,3-3 3 0,-1 0-2 16,0 0-6-16,-4-3 3 0,-2-6-5 15,-6-4-6-15,-6-2-3 16,-5-2-3-16,-3-1 3 0,-7-1-3 0,-2-4-4 15,-4 5 3-15,0-1-2 0,-10 6-2 16,-5 3-3-16,-1 6 1 0,-3 4-2 16,3 0-2-16,-3 3-1 0,3 11 2 15,1 5 0-15,1 3-5 0,5 3 4 16,3 0-2-16,6-1-6 0,0-1 0 15,8-1 1-15,9-2 0 0,8-1 6 0,6-2 4 16,6-5-1-16,4-3 2 0,-1-4-1 16,1-5 1-16,-6 0 0 0,-4-5 1 15,0-7-1-15,-8-1 3 0,0-1 7 16,-7 0 8-16,-3 1-3 0,-1-1-1 15,-2 2-5-15,-1 4 5 0,-3 0-2 16,-4 5 0-16,0-1-5 0,0 3-3 16,-2 1-5-16,4 0-6 0,-2 0-2 15,0 6 5-15,2 5 0 0,0 0 2 16,1 2-1-16,-3 0 1 0,0-1 2 0,-2 0-3 15,0-1 1-15,0 0 2 0,-4-4 1 16,-5 1 0-16,-3-2 0 0,-3-2 4 16,-3-2 0-16,-1 0-4 0,-1-1 2 15,3-1-1-15,-2 4 1 16,5-3-3-16,4 1-2 0,-3 0 1 0,7 0 0 15,4 0-7-15,2 1-26 0,0 0-41 16,2-2-16-16,12-1-47 0</inkml:trace>
  <inkml:trace contextRef="#ctx0" brushRef="#br0" timeOffset="123593.74">27141 6588 36 0,'11'0'90'0,"1"0"-39"0,5 0 4 15,1 0-14-15,1-7 3 0,4-3 2 0,1-1-16 16,-1-2-2-16,2-3 2 0,0-1-10 15,-3-1 2-15,-3-2-3 0,-9-1-3 16,-1-1-2-16,-9 2 1 0,0 3-3 16,-7 2-2-16,-3 5 1 0,-4 4-4 15,1 4-8-15,-5 2 3 0,-1 3-5 0,-4 13 0 16,1 4-1-16,-1 6 0 15,2 2 3-15,5 3-8 0,3 1 1 16,9 0-2-16,2-4 4 0,2-1 4 16,4-4-1-16,9-5 4 0,9-3-1 0,5-5-1 15,10-2 5-15,5-7-3 0,1-1 2 16,3-6 2-16,1-10-5 0,-3-5 3 15,1-3 1-15,-2-1 1 0,-5-4 2 16,-3-3-1-16,-4-5 5 0,0-4-7 16,0-3 0-16,-2-1-2 0,-2 5-1 0,-11 7 1 15,-1 11 1-15,-7 10 1 0,-4 5 5 16,-4 6-3-16,0 1-3 0,-4 5-10 15,-15 13 2-15,-1 12 3 16,-7 3 1-16,-2 7 0 0,-2 2-3 0,-2 1-2 16,2 0-8-16,4-5-7 0,8-6 2 15,9-10 8-15,8-4 4 0,0-7 5 16,2-7 1-16,0-3 0 0,8-1 1 16,6 0 6-16,7-8 4 0,8-1-7 15,-2-1-1-15,2 0 2 0,2 1-1 16,2 1 0-16,0 3-5 0,4 4 1 15,-2 1 1-15,3 0-5 0,-7 6-4 0,2 2-20 16,-4 2-14-16,4 1-33 0,-2-3-63 16,-2-1-114-16</inkml:trace>
  <inkml:trace contextRef="#ctx0" brushRef="#br0" timeOffset="-133221.12">4992 3109 49 0,'-6'-6'13'0,"2"-2"38"0,0-2-3 0,-3 2-17 16,5 2-16-16,-4 0 10 0,4-1-4 16,0 2-6-16,0-1-2 0,0 3-8 15,0 0 2-15,0 0 0 0,0 0-1 16,-2 0 5-16,1 0 2 0,1 0 3 15,-2 0-3-15,2 2 2 0,2 1-2 16,-4-1-4-16,4 1 0 0,0 0-1 16,0 0-5-16,0 0 0 0,0 0-3 15,0 0-3-15,0 0 5 0,0 0 0 16,2 0-1-16,0 0 5 0,4 0 1 0,3 0 0 15,1 0 2-15,4 0 1 0,5-7-2 16,0-3-3-16,3-1 1 0,-1-3-4 16,4-3 3-16,-6 1-2 0,3-4 1 15,-1-2-2-15,-2-2 4 0,-1 0 4 16,-3 1 0-16,-5 0-2 0,-4 4 0 15,-4-2 0-15,-2 0-6 0,0 0 2 16,0 1 2-16,-2 3-4 0,-6 3 0 16,-5 3 2-16,-1 3 1 0,-3 4-5 15,-5 2 0-15,1 2 0 0,-4 1 0 16,-2 12 2-16,3 5-5 0,-1 1 2 0,4 7 2 15,0 3-2-15,1 5 1 0,3 3-1 16,1 4 4-16,5 0-1 0,5-2-4 16,6-4 3-16,0-3 0 0,6-3 0 15,7-4-2-15,3 0 2 0,3-5 0 16,4-2-1-16,-1-5-3 0,5-4-4 0,4-2-8 15,0-6-6-15,2-1-36 16,0 0-26-16,-4-6-36 0,0-9-116 16</inkml:trace>
  <inkml:trace contextRef="#ctx0" brushRef="#br0" timeOffset="-133023.11">5515 2943 341 0,'0'0'35'0,"-4"0"25"0,0 0-3 16,0 0-22-16,-5 4-18 0,5 0-5 15,2 4-8-15,2-1-3 16,0 4-2-16,0-2-1 0,2 0 2 16,9 0-10-16,5-4-19 0,3 0-11 0,6-3-21 15,1-2-25-15,5 0 12 0,0 0-29 16,3-5-38-16</inkml:trace>
  <inkml:trace contextRef="#ctx0" brushRef="#br0" timeOffset="-132610.08">5891 2837 129 0,'-2'-10'63'0,"-8"1"13"0,-5 5-18 16,-3 3-18-16,1 1 0 0,-3 2-7 15,-1 10-9-15,2 5-4 16,1 4-11-16,3-1 3 0,5 1-6 0,2 2-1 16,8-1-3-16,0 0-2 0,0-1-1 15,0-6 1-15,12-2-1 0,3-3-2 16,5-2-2-16,1-5 4 0,4-3 2 15,-3 0-2-15,-1-2 2 0,0-5-2 16,-1 1 1-16,-7-2 1 0,-1 4 0 0,-8 0 1 16,1 1 0-16,-5-1 0 0,2 2 2 15,-2-1 0-15,0 3 3 0,0 0-4 16,2 0-2-16,0 6-4 0,0 6 4 15,2 7-1-15,2 3 0 16,2 4 0-16,3 3 1 0,3 0-2 0,-1 2 1 16,-1 1 1-16,0 3-1 0,-3 0 0 15,-1 4-1-15,-6-4 3 0,2 0-2 16,-4-3 0-16,0-1-1 0,-8-3 3 15,-7-2 2-15,-1-4 5 0,-3-4 8 16,1-2 1-16,-3-2-1 0,2-4 0 0,1-3-5 16,1-4 1-16,3-1-7 0,-1-2-3 15,1 0-1-15,6 0 1 0,3 0-2 16,1-7-3-16,4-3-3 0,0-4-23 15,13-5-23-15,5-3-63 0,3-9-142 16</inkml:trace>
  <inkml:trace contextRef="#ctx0" brushRef="#br0" timeOffset="-132470.07">6346 3124 264 0,'-8'0'86'0,"0"0"-82"15,5 0 2-15,3 3-3 0,0 1-9 16,5 1-31-16,5-3-47 0,0-2-152 15</inkml:trace>
  <inkml:trace contextRef="#ctx0" brushRef="#br0" timeOffset="-131838.05">7161 2820 210 0,'2'-4'43'0,"4"4"2"16,-4 0-12-16,2 0-9 0,-4 0-3 15,0 2 9-15,0 10-6 0,0 5-4 0,0 4-2 16,0 2 4-16,0 4-11 0,0-3-2 15,-4 1 4-15,4 3 1 0,-4-7-6 16,2 0-1-16,0-5 2 0,0-3 1 16,-3-5-6-16,5-4 1 0,-2-2 1 15,2-2 4-15,0 0 0 0,0 0 9 16,0-9-1-16,0-8-11 0,2-5-4 15,13-7-2-15,-1-4 0 0,7-2 4 16,2-5-4-16,-1 1-1 0,3-2-1 16,2-2 2-16,2 1-1 0,0 4 0 15,0 6 0-15,0 5 0 0,-2 10-3 0,-7 4-1 16,3 7 2-16,-6 4 4 0,1 2-4 15,-5 5 1-15,-1 12 0 0,-4 5 0 16,-3 2-1-16,-5 6 2 0,0 4 0 16,-5 4 1-16,-11 1-1 0,-3-1-2 15,-6 0 2-15,1-2-1 0,-3 0-1 0,2-7 0 16,4-6-1-16,7-6-1 15,6-5 1-15,-1-4-5 0,9-5 0 16,0-1-4-16,0-2-2 0,0 0-5 16,0 0 11-16,9-3 7 0,1-4-1 0,4-1 1 15,-1 0 2-15,-1 2 1 0,1 4-5 16,1-1 3-16,3 3 4 0,-5 0 3 15,5 0-5-15,-5 0 4 0,0 5-1 16,3 4-2-16,-5 1 0 0,5 0-1 16,-3 2 0-16,2-2 0 0,-1 1-2 0,1-2-2 15,-1 1-4-15,1 2-8 0,1-2-22 16,-1-2-30-16,7-2-27 15,-5-2-30-15,3-2-20 0</inkml:trace>
  <inkml:trace contextRef="#ctx0" brushRef="#br0" timeOffset="-131491.02">7791 3137 135 0,'0'-6'55'0,"0"-2"5"0,6-1-1 16,0-5-9-16,3-2-13 0,3-4-4 0,7-3-9 16,-1-5-4-16,5-6-5 0,2-3-1 15,2-7-4-15,0-7-3 0,-3-2 2 16,9 0-8-16,-4 2 1 15,-4 7 1-15,0 7 9 0,-6 7-7 0,-3 6 2 16,-3 6 4-16,-3 6-5 0,-6 3-2 16,4 5 0-16,-8 4-2 0,0 0 0 15,4 0-6-15,1 11 3 0,-3 7 3 16,4 6-2-16,-2 7 2 0,2 5-1 15,2 6 1-15,1 1-2 0,-1 1 1 0,-2 3-1 16,-4-2 2-16,6-4 0 0,-1-3-2 16,-1-4-2-16,-2-3 4 0,4-2-2 15,-4-3 0-15,1-5 0 0,-1-1 0 16,-2-6 1-16,0-2-1 0,-2-3-1 15,0-6-3-15,0-1-3 0,0-2-3 16,-4 0-2-16,-5 0-7 0,-3-1-9 16,-2-8-19-16,-5-2-45 0,-4-6-30 15</inkml:trace>
  <inkml:trace contextRef="#ctx0" brushRef="#br0" timeOffset="-131316.01">7987 2931 192 0,'11'-2'64'0,"5"1"-1"0,3 1 17 15,2 0-29-15,-1 0-9 0,3 0-8 16,2 0-8-16,2 3-4 0,4 2-7 15,0-1-5-15,-5 1-1 0,3 1-7 16,-6-1-1-16,4 1-1 0,-6 1-1 16,1-1-8-16,1 2-23 0,2-1-25 15,-4-3-42-15,3-2-19 0,1-2-53 16</inkml:trace>
  <inkml:trace contextRef="#ctx0" brushRef="#br0" timeOffset="-130805.98">8808 2710 214 0,'-8'-7'23'0,"4"2"33"16,-1-1 19-16,5 2-28 0,0-2-7 15,0 2-4-15,13 1-17 0,5 2-7 0,5 0 0 16,6 1 0-16,6 0 0 15,2 2-3-15,5 8 4 0,3 3 1 16,-3 4-9-16,-3 5 8 0,-4 2-7 16,-10 3-3-16,-7 4-2 0,-9 3 1 0,-5-1 1 15,-4 2-3-15,-2-4 2 0,-11-2 0 16,-9-1 0-16,-5-3 0 0,-8-2-2 15,0-3 2-15,-7-2-2 0,5-2 1 16,4-4 0-16,2-2 0 0,6-3-2 16,9-3 0-16,3-1 0 0,7-3 1 0,4 0-2 15,2 0 2-15,0 0-1 0,2-2 0 16,12-4-3-16,7 0 3 15,2 1 1-15,4-2 0 0,-2 5 0 16,3 0 0-16,3 2 2 0,0 0 1 0,3 0 1 16,1 1 7-16,-4 8-10 0,0 3 0 15,-2-1 0-15,-3 0-2 0,1 1 3 16,-2 1-2-16,0 1-1 0,-2 0-6 15,2-3-14-15,1 1-17 0,3-3-27 16,-2 0-50-16,2-4-64 0</inkml:trace>
  <inkml:trace contextRef="#ctx0" brushRef="#br0" timeOffset="-127999.82">1129 1299 64 0,'-7'1'33'0,"1"0"11"16,2-1 0-16,-4 0-20 0,2 0 8 0,-5 1 33 16,5-1-21-16,0 0-12 0,0 0 1 15,2 0-7-15,-1 0-9 0,3 0 4 16,-2 0 2-16,4 0-6 15,-2 0-5-15,2 0-4 0,0 0-1 0,0 0-2 16,0 0-5-16,0 0 0 0,8-3 1 16,5 1 4-16,12-1-4 0,6-2 2 15,6-2-2-15,10 0 0 0,9-1-1 16,12 0 0-16,13 1 2 0,4-2-2 15,6 2 0-15,2-1 0 0,6 1 1 0,4-1 0 16,3 3-1-16,3-4 1 0,-5 0 0 16,-3 4 2-16,-2-5-4 0,-4 4 2 15,-6-2-2-15,-8 1 1 0,-7 1-6 16,-12 0 2-16,-4 1-1 15,-10-2 1-15,-3 2 2 0,-8-1-1 0,-2 1 3 16,1 0-1-16,-7-1 1 0,2 0 0 16,-3-2 1-16,4 3 0 0,-1-1-2 15,0 3 1-15,0 1 2 0,-7-1-3 16,-3 3 0-16,-4-2 2 0,-3 1 0 15,-8 1-1-15,0 0 0 0,-4-1 0 0,-2 1 2 16,0 0 4-16,0 0-2 0,0 0-3 16,-2 0-1-16,-4 0-1 0,2 0-2 15,-4 4 3-15,2 5 0 0,1-1 0 16,-1 4-1-16,4-3 0 0,-2 4 2 15,0 0-2-15,-2 2 1 0,2 2 0 16,-3 3 1-16,5 3 1 0,-2 2-3 16,4 2 1-16,0 2 3 0,0-1-2 15,2 1 0-15,4 1 0 0,3 3 0 16,-1 4 1-16,2 6 0 0,-1 5 0 0,1 6-1 15,0 6 3-15,-1 4-3 0,1 2 3 16,0 8-1-16,-2 5-3 0,3 3-1 16,3 3 8-16,-5 1 7 0,1-1-9 15,-4 1-4-15,-2 3 2 0,0 2 3 16,-2 2-4-16,0 2 0 0,-2 0 0 15,3 1 0-15,-1-3-1 0,-2 1 0 16,2-1 0-16,-2 0 3 0,0 1-4 16,0-2 1-16,0 2 0 0,0-2 0 15,0 1 0-15,0 0-1 0,0-4 0 0,0-3 2 16,0-4-1-16,2-4-1 0,0 1 0 15,-2 2 3-15,0 1 0 0,0-1-3 16,0 2 0-16,-4-2 0 0,0 1 1 16,-5-5 0-16,3-2-1 0,0-5 2 15,0-2-1-15,2-4-2 0,-3-4 1 0,5-6 1 16,-2-4-1-16,0-5 0 15,4-3-1-15,-4-4 2 0,2-3-1 16,0-3 0-16,2-2 0 0,0-6 1 16,0-5-1-16,0-3-1 0,0-5 1 0,0-4 1 15,0-2-1-15,2-2 0 0,-2-3 0 16,2 1 1-16,-2-1 1 0,0 0 2 15,0 0 0-15,0 0 3 0,0 0-4 16,0 0-1-16,0 0 0 0,-4-2-1 16,-2-3 0-16,-5 1-1 0,3 1 0 15,0-1 1-15,-5 0 0 0,-1 0-2 0,-3-3 1 16,-1 3 1-16,-5-3-1 15,-4 1-2-15,-4-3 2 0,-4 0 0 16,-4 2 0-16,-11-1-1 0,-2 1-6 16,-6 0 7-16,3 2-2 0,-1 1 1 0,2 1 1 15,0 3 0-15,-4 0-1 0,5 0 0 16,-3 3-1-16,0 2 3 0,2 0-1 15,-1 0-1-15,-1 1 1 0,2 1 0 16,0 0 1-16,7 1-1 0,-3-2 0 16,7 0 0-16,1-2 1 0,1 2-2 0,8-1 2 15,2 0 0-15,2 0-1 0,4 0-1 16,2 1 1-16,3-2 0 15,-1 0 0-15,7-1-1 0,1 0 1 16,3 0 0-16,2-1 0 0,1 0-1 0,3 0 1 16,0-1 1-16,2-1-1 0,0 0 0 15,2 0 1-15,0 0 2 0,-2 0 0 16,0 0-4-16,0-5 3 0,0 0-1 15,-4-2-1-15,1-4-1 0,1 2 0 16,-4-4 1-16,2-2-1 0,-2-2 3 0,-3-3-3 16,-1-3 0-16,-3-2-4 0,1-1 3 15,-1-4 1-15,1 2 2 0,-1-4-1 16,3 1-1-16,2-3 0 15,1-1 1-15,-1-1-1 0,4-1-1 0,-2-2 2 16,-3 0 2-16,3 0-4 0,-2-2 3 16,-1-1-1-16,1 1 0 0,4-3-1 15,-7-1 1-15,5-4-3 0,0-3 0 16,-5-2 0-16,3-1-1 0,-2 0 5 15,-3 0-2-15,1 4 3 0,-5 1-3 0,1 4 2 16,-1 3-3-16,-2 1 4 0,1 2-3 16,1-1 1-16,-4 4-1 0,7 0 3 15,-3 1-3-15,5 0 1 0,3-1 1 16,-1-4-2-16,4-4 0 0,-1-3 1 15,3-3 0-15,-2 1 0 0,0 1-2 16,4 0 3-16,-5-1-1 0,1 1-1 16,4 0-1-16,-2 2 3 0,-3 1 0 15,5 2-2-15,0 1 1 0,-2-2 0 16,4 3 3-16,-2-3-5 0,4 0 0 0,-4 1 2 15,4 0 2-15,-5 1-3 0,3 1 0 16,0 1 2-16,-4 0 1 0,4-1-3 16,0-2 0-16,0 0 1 0,0-1 0 15,2-2-1-15,0 4-1 0,0-2 0 16,0 4 2-16,0 1-2 0,2 0 0 15,-2 4 0-15,0-1 2 0,0 2-3 16,0 0 0-16,0 1 0 0,-4-2 2 16,2 1 1-16,-2-1-5 0,-1 0-3 15,5-1 5-15,-4 0-2 0,0 0-1 16,4-1 6-16,-2 4-15 0,-2-1 17 0,4 3-5 15,0 3 1-15,0-2 1 0,0 3-3 16,0-1 2-16,4 0-3 0,0-1 4 16,0 1 1-16,-2-3-2 0,1 5 3 15,-1 0-1-15,2-3 1 0,-2 4-2 16,4 0 1-16,0-2 1 0,0 0-2 15,3-1 1-15,-3-1 0 0,2-2 1 16,-4 2-1-16,0 0 1 0,1 2 1 16,-3 4-1-16,0 3 0 0,-2 5-1 15,0 4 2-15,0 4-1 0,0 5 0 0,0 3-1 16,0 0-2-16,0 0-12 0,0 13-12 15,2 9-21-15,4 3-32 0,0 2-55 16,2-1-136-16</inkml:trace>
  <inkml:trace contextRef="#ctx0" brushRef="#br0" timeOffset="-127396.79">1672 2244 104 0,'2'-3'40'0,"-2"1"22"16,2-1 13-16,-2 2-8 0,3 0-1 15,-3 1-7-15,0 0-16 0,0 0-21 16,0 0-14-16,0 6-9 0,0 13 4 15,0 8 8-15,-9 5-3 0,3 5-4 16,-2-2 2-16,2 1-1 0,-3-2-3 0,7-6-3 16,-4-3 3-16,2-7 0 0,-2-4-2 15,6-9 2-15,-2 0 3 0,2-5 0 16,0 0 9-16,0 0 9 15,-2-4 1-15,-5-9-10 0,1-9-13 0,-2-7 1 16,2-7 0-16,2-3-2 0,-1-3 0 16,1-2 0-16,4 1 0 0,0-4 0 15,6-1-2-15,7-5-1 0,5-2 3 16,3 5-3-16,0 7-11 0,4 10 18 15,-5 13-4-15,7 8-4 0,-2 5-1 16,4 3 3-16,-4 4-1 0,-3 0 3 0,-1 2-4 16,-6 9-1-16,-3 4 2 0,-6 3 2 15,-2 2-2-15,-4 4 1 0,0 3 5 16,-10 3 0-16,-4-1 3 15,-3-3-9-15,-4-4 5 0,5-1 1 0,-3-2 0 16,3-2-2-16,5-2 2 0,1-3-2 16,6-3-2-16,0-2 0 0,4-1 0 15,0 0 0-15,0-2-12 0,6-1-13 16,10-3-18-16,7 0-28 0,4-3-48 15,2-13-85-15</inkml:trace>
  <inkml:trace contextRef="#ctx0" brushRef="#br0" timeOffset="-127195.77">2193 2010 374 0,'0'0'35'16,"0"1"-21"-16,0 3 26 0,0 6-3 16,0 5 4-16,-4 6-2 0,-4 5-2 15,-7 0-19-15,1 2-4 0,-1-1-9 16,-1 0 2-16,8 0-3 0,-1-3-2 0,7-2-2 15,2-1-1-15,0-4-4 0,2-2-11 16,11-4-13-16,3-3-10 0,7-3-12 16,2-4-20-16,2-1-54 0,-3 0-14 15</inkml:trace>
  <inkml:trace contextRef="#ctx0" brushRef="#br0" timeOffset="-127007.76">2607 2012 309 0,'-13'-13'12'0,"-5"3"81"0,-5 4-26 0,-2 5-36 16,-4 1 3-16,-8 10-4 0,2 10-7 15,-2 8-2-15,8 4-6 0,4 2 6 16,6 2-20-16,7 0-3 0,6 2 1 16,2 1 1-16,4 1 0 0,4 1-5 15,14 1-11-15,9 0-17 0,10-2-23 16,15-2 7-16,8-5-38 0,12-8-121 15</inkml:trace>
  <inkml:trace contextRef="#ctx0" brushRef="#br0" timeOffset="-126004.7">3665 2895 8 0,'-4'-2'48'0,"2"0"0"0,-4-1 5 0,4 1-12 16,-3-1-8-16,3 1 3 16,2 1-11-16,-2 1 2 0,0-1-2 0,0 1-1 15,-2-1-2-15,2 0-1 0,2 1-3 16,-6-1 0-16,6 1 1 15,-4 0-5-15,2-1 1 0,-1 1-2 0,1 0-3 16,0 0 2-16,-2 0-7 0,4 0 0 16,-4 0 1-16,0 0-6 0,4 0 3 15,-4 0 0-15,2 0 3 0,0 0-2 16,2 3 0-16,-4-2 2 0,4 0-1 15,-3-1 2-15,1 0-2 0,2 0 4 0,-2 0-4 16,2 2 2-16,0-2-6 0,0 0 1 16,0 0-1-16,0 0-4 0,7 1 2 15,5 0 1-15,7 0 3 16,3-1-1-16,5 0-1 0,0 0-1 0,6 0 2 15,2 0-2-15,9 0-1 0,-3-1 2 16,0-3 0-16,1 0 0 0,-3 2-2 16,-6-1 2-16,2 2 0 0,-4 1-2 15,-6 0 1-15,-4 0 0 0,-3 0 2 16,-7 0-3-16,-1 0 0 0,-4 4 2 0,0-3 0 15,-4-1-2-15,0 0 1 0,-2 0 2 16,0 0-1-16,0 0 2 0,0 0-3 16,0 0 2-16,0 0 3 15,0 0-5-15,0 1 0 0,-2 0 1 0,0 0-1 16,-2 0-1-16,2 0-2 0,-2 1 2 15,0 0 0-15,2 2 0 0,-2-2 0 16,0 3 1-16,1 0-2 0,-1-1-1 16,2-1-7-16,2 0-5 0,0 0-11 15,0-1-17-15,0 1-20 0,0-3-28 0,6 0-21 16,1 0-76-16</inkml:trace>
  <inkml:trace contextRef="#ctx0" brushRef="#br0" timeOffset="-125476.67">4049 2690 1 0,'-8'-1'32'0,"2"0"18"0,2-1-9 0,-2 0 7 15,-1 2 4-15,1-1-23 0,-2 1 4 16,4 0 2-16,0 0 1 0,2 0-4 15,-2 0-7-15,1 3 1 0,3 1-7 16,0 0-10-16,0 2 4 0,0 2-2 16,9 0 3-16,9 1-9 0,3 1-1 15,6-1 1-15,4 1 1 0,6 0-3 16,0 1-2-16,-2 0 1 0,3 0-1 15,-5 1-2-15,-2-1 1 0,-4 1 0 16,-7-1 3-16,-5 2-4 0,-7-4 0 0,-2 1 1 16,-6-3 1-16,-4 3-2 0,-8 4 2 15,-7 2 0-15,-4 0 0 0,1 1-2 16,3 0 0-16,-4-1 2 0,5 1-1 15,-1 1 0-15,0 0-1 0,5 0 1 16,2-1-2-16,-1 2-9 0,1 0-10 16,4 4-19-16,-1-1 14 0,1-3-48 15,6-2-162-15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7DF91-289D-4EF0-885A-552DBE323F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6F94A1-C633-406B-800E-5FC1653765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DE9D3-8315-4E6D-85F6-7749EBD38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846B3-F412-4DC9-9F9B-819309E11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84A4D-F60D-4832-9DFD-2EE7FE564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4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5C011-05C9-4477-A660-CE0C6777C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89D14-D5E9-4AEF-B1E9-363568D6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77A5F-69EB-4E8F-A18A-73959E43F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82725-9E11-4F93-8C1C-C652A2363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4FFAD-B1F7-4A87-BFF8-099200EE2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421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20D33-7ED6-4FC3-AF80-3F5B93764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4CE6D2-7CB7-4114-B560-15E00650A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26B51-1DC4-4408-B594-270910C23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32A6B9-69D6-4EE1-B46D-E6B71134B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1C2CE-95D1-47B6-81A0-50B78070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367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1BC9E-2FDC-4062-A000-7C0994DE4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CDFAE-863D-469D-B04B-46FAB3DEB0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9297F-9314-4950-A03C-C54CED050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2C1F7-197F-4A03-B38E-1752B57F6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9740-63F1-4D61-AD55-A24E2FEEA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78B88-2800-4F4C-ACA7-8F619A881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2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BDDC2-47EF-4CF3-AD77-3E0727DF9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E8CA19-D327-4E5D-AE9C-03F50E1542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E4F91-BDEF-4812-B186-4BAC2F2980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C8E07F-B5E2-475E-9291-6DCD3653EE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8A695-88D2-49C6-B4A8-38986EF727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F7A46B-7514-446F-8F79-D026455DD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5A97B8-4279-486B-B5E9-3DD04098E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44B7B8-147C-466D-A813-D5A8325A2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833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2C294-F711-4506-9791-90DB3F722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D9B453-4D40-4BFA-BD49-01B329DC2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D786D3-3BC1-4BB0-8B99-E6AB7FF2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7323CC-60D0-4C43-8F85-261FBC366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32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B3B74A-08CB-4C31-A7A8-A3083ECAB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BD7C56-9032-45B8-8EA1-E8A72AB7C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5E194-3AA5-4201-AC98-EF79A5CA7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72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257C7-CF6F-41CC-82FE-C4CCEB88B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1798E-B59A-44B2-BD08-DF775CBA0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38045-B7AE-4151-9C19-4399ECF23A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56A5CE-C813-442C-B5D3-3F14E92BF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7FCBDF-81B5-4EBB-835E-6A41689F0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3279E-948C-4EB7-9466-6C5E8A260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465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7ACB-3C19-444B-B49E-591E65C2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A48A2A-C22F-4F68-BE0A-62539D7BAE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E215EB-A377-4BFA-B88F-8767C2D122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BF224-5FE2-484B-9B1B-1B1CE936A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502DBD-1952-4903-858B-DD9FB43BD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B8DE9-8748-4C43-9C47-2B5214BE8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233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99A63-ED81-45FA-B5D6-72BFFADC1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A089D3-AF56-484D-9E36-7BDD93283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0245F-F8F3-4A35-BB31-D750C925C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6E24B-9235-454D-8A1B-2B67B3D2A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D99E6-96D0-4166-8ECB-512C8C95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606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42F863-D7E7-40B1-8C96-5AEE0BBC70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4BE59-D7F9-433B-A511-6C6A93FB35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5950B-A1AA-463B-86B5-652289D2C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F432D-8E02-49B4-8834-A27D4733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4488F-7B3D-4A26-ADB4-11C816853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2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E4B91-EC08-4BDE-847F-60E03941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03D4C-9A82-435C-AA2A-AF0F1D1EE1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06059-C6BE-41A8-A87F-AB02A9DC74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E51B7-EAD4-4282-92AE-DF914804F743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604EA-9F36-434D-82F1-30C75F3459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77D3A-300A-41B9-8213-C0A60A722E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5DE8C-C44B-4D14-8EA1-CDF9BBB8C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69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customXml" Target="../ink/ink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6.xml"/><Relationship Id="rId5" Type="http://schemas.openxmlformats.org/officeDocument/2006/relationships/image" Target="../media/image5.png"/><Relationship Id="rId4" Type="http://schemas.openxmlformats.org/officeDocument/2006/relationships/customXml" Target="../ink/ink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customXml" Target="../ink/ink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customXml" Target="../ink/ink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customXml" Target="../ink/ink1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customXml" Target="../ink/ink1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customXml" Target="../ink/ink1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customXml" Target="../ink/ink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customXml" Target="../ink/ink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customXml" Target="../ink/ink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customXml" Target="../ink/ink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customXml" Target="../ink/ink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customXml" Target="../ink/ink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customXml" Target="../ink/ink2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2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customXml" Target="../ink/ink2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customXml" Target="../ink/ink2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customXml" Target="../ink/ink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customXml" Target="../ink/ink3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customXml" Target="../ink/ink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customXml" Target="../ink/ink3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customXml" Target="../ink/ink3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customXml" Target="../ink/ink3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customXml" Target="../ink/ink3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customXml" Target="../ink/ink3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customXml" Target="../ink/ink3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customXml" Target="../ink/ink3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customXml" Target="../ink/ink4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customXml" Target="../ink/ink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customXml" Target="../ink/ink4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4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customXml" Target="../ink/ink4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customXml" Target="../ink/ink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customXml" Target="../ink/ink4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customXml" Target="../ink/ink4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customXml" Target="../ink/ink4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customXml" Target="../ink/ink4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customXml" Target="../ink/ink5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customXml" Target="../ink/ink51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customXml" Target="../ink/ink5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customXml" Target="../ink/ink5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customXml" Target="../ink/ink5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customXml" Target="../ink/ink5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7626-1F3D-4D30-8B36-5B7D4F2D44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FE86FE-527B-43E3-B2D8-72DA6B8254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D89432D-0DF0-4B56-BA69-B626A096C9BC}"/>
                  </a:ext>
                </a:extLst>
              </p14:cNvPr>
              <p14:cNvContentPartPr/>
              <p14:nvPr/>
            </p14:nvContentPartPr>
            <p14:xfrm>
              <a:off x="530640" y="468000"/>
              <a:ext cx="10179720" cy="60375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D89432D-0DF0-4B56-BA69-B626A096C9B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21280" y="458640"/>
                <a:ext cx="10198440" cy="605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78294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7626-1F3D-4D30-8B36-5B7D4F2D44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FE86FE-527B-43E3-B2D8-72DA6B8254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16B4D15-274D-4F98-A829-C5FE210885B6}"/>
                  </a:ext>
                </a:extLst>
              </p14:cNvPr>
              <p14:cNvContentPartPr/>
              <p14:nvPr/>
            </p14:nvContentPartPr>
            <p14:xfrm>
              <a:off x="355680" y="150840"/>
              <a:ext cx="11395800" cy="6501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16B4D15-274D-4F98-A829-C5FE210885B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6320" y="141480"/>
                <a:ext cx="11414520" cy="65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8C62050-19A3-4646-943E-AD234831556A}"/>
                  </a:ext>
                </a:extLst>
              </p14:cNvPr>
              <p14:cNvContentPartPr/>
              <p14:nvPr/>
            </p14:nvContentPartPr>
            <p14:xfrm>
              <a:off x="2408760" y="3678840"/>
              <a:ext cx="4809240" cy="1605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8C62050-19A3-4646-943E-AD234831556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399400" y="3669480"/>
                <a:ext cx="4827960" cy="162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07481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7626-1F3D-4D30-8B36-5B7D4F2D44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FE86FE-527B-43E3-B2D8-72DA6B8254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141578F-770B-4F8E-978C-EC098EB033A7}"/>
                  </a:ext>
                </a:extLst>
              </p14:cNvPr>
              <p14:cNvContentPartPr/>
              <p14:nvPr/>
            </p14:nvContentPartPr>
            <p14:xfrm>
              <a:off x="1637280" y="361080"/>
              <a:ext cx="8443440" cy="52678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141578F-770B-4F8E-978C-EC098EB033A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27920" y="351720"/>
                <a:ext cx="8462160" cy="528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52C6DBC-1D01-47E0-8D21-4D2588C39E59}"/>
                  </a:ext>
                </a:extLst>
              </p14:cNvPr>
              <p14:cNvContentPartPr/>
              <p14:nvPr/>
            </p14:nvContentPartPr>
            <p14:xfrm>
              <a:off x="6409440" y="2553840"/>
              <a:ext cx="5032440" cy="27104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52C6DBC-1D01-47E0-8D21-4D2588C39E5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00080" y="2544480"/>
                <a:ext cx="5051160" cy="27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C6EEB5C-44E3-435C-82AB-433EFFC805E5}"/>
                  </a:ext>
                </a:extLst>
              </p14:cNvPr>
              <p14:cNvContentPartPr/>
              <p14:nvPr/>
            </p14:nvContentPartPr>
            <p14:xfrm>
              <a:off x="3431160" y="856800"/>
              <a:ext cx="603360" cy="31802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C6EEB5C-44E3-435C-82AB-433EFFC805E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421800" y="847440"/>
                <a:ext cx="622080" cy="3198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53313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9E767-E6ED-4609-A86E-8183B18B5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69A15-1C21-4EDE-A31F-CD6A842BF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4D72DC7-B529-4F9E-848D-026A0E874E3D}"/>
                  </a:ext>
                </a:extLst>
              </p14:cNvPr>
              <p14:cNvContentPartPr/>
              <p14:nvPr/>
            </p14:nvContentPartPr>
            <p14:xfrm>
              <a:off x="276840" y="436320"/>
              <a:ext cx="11565360" cy="4503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4D72DC7-B529-4F9E-848D-026A0E874E3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67480" y="426960"/>
                <a:ext cx="11584080" cy="45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918C69F9-29EB-4360-8B1B-7EAB4E3F83BE}"/>
                  </a:ext>
                </a:extLst>
              </p14:cNvPr>
              <p14:cNvContentPartPr/>
              <p14:nvPr/>
            </p14:nvContentPartPr>
            <p14:xfrm>
              <a:off x="4595040" y="3675240"/>
              <a:ext cx="6544080" cy="1812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918C69F9-29EB-4360-8B1B-7EAB4E3F83B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585680" y="3665880"/>
                <a:ext cx="6562800" cy="1831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8888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3CA76-7FE7-42F9-BFB0-023D707FE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8ADFC-DC92-46A4-A900-DEDF9A46D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6879277-70CE-4E2E-A1A0-A3557D88128B}"/>
                  </a:ext>
                </a:extLst>
              </p14:cNvPr>
              <p14:cNvContentPartPr/>
              <p14:nvPr/>
            </p14:nvContentPartPr>
            <p14:xfrm>
              <a:off x="751680" y="643680"/>
              <a:ext cx="10748160" cy="57880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6879277-70CE-4E2E-A1A0-A3557D88128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2320" y="634320"/>
                <a:ext cx="10766880" cy="580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322EEC5-FAE8-4018-91A8-23EB61B31588}"/>
                  </a:ext>
                </a:extLst>
              </p14:cNvPr>
              <p14:cNvContentPartPr/>
              <p14:nvPr/>
            </p14:nvContentPartPr>
            <p14:xfrm>
              <a:off x="704880" y="2238840"/>
              <a:ext cx="6548760" cy="33850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322EEC5-FAE8-4018-91A8-23EB61B3158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95520" y="2229480"/>
                <a:ext cx="6567480" cy="3403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8783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1DDC9-7965-4D12-A42F-7A1B80B33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74C56-C88F-4CD8-9260-60042C09B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CE496D9-F0DA-4A33-B08E-8FECFFCE9C1C}"/>
                  </a:ext>
                </a:extLst>
              </p14:cNvPr>
              <p14:cNvContentPartPr/>
              <p14:nvPr/>
            </p14:nvContentPartPr>
            <p14:xfrm>
              <a:off x="2838960" y="277920"/>
              <a:ext cx="7984440" cy="38646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CE496D9-F0DA-4A33-B08E-8FECFFCE9C1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29600" y="268560"/>
                <a:ext cx="8003160" cy="3883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7612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D084A-F94F-4192-A9E3-77053481D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7B916-6FD4-455F-AA5A-58263E3867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94B94D2-5ED5-44FC-956B-9F277DE4A156}"/>
                  </a:ext>
                </a:extLst>
              </p14:cNvPr>
              <p14:cNvContentPartPr/>
              <p14:nvPr/>
            </p14:nvContentPartPr>
            <p14:xfrm>
              <a:off x="301320" y="261360"/>
              <a:ext cx="10101600" cy="5909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94B94D2-5ED5-44FC-956B-9F277DE4A15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1960" y="252000"/>
                <a:ext cx="10120320" cy="5927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52537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1EBAB-9414-4989-BA43-FF8F1D25A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6F1B3-D299-4A74-A07A-55FAE33B2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8041274-F308-49D5-BF19-F8592497A9ED}"/>
                  </a:ext>
                </a:extLst>
              </p14:cNvPr>
              <p14:cNvContentPartPr/>
              <p14:nvPr/>
            </p14:nvContentPartPr>
            <p14:xfrm>
              <a:off x="349920" y="348120"/>
              <a:ext cx="11573280" cy="6341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8041274-F308-49D5-BF19-F8592497A9E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0560" y="338760"/>
                <a:ext cx="11592000" cy="6360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45115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C1716-E74F-4DD1-A35C-07A3CA572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27B46-8920-4F61-8DEF-90FBCA69D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679B9D4-EF1B-432F-A108-B5DE574FA385}"/>
                  </a:ext>
                </a:extLst>
              </p14:cNvPr>
              <p14:cNvContentPartPr/>
              <p14:nvPr/>
            </p14:nvContentPartPr>
            <p14:xfrm>
              <a:off x="1460880" y="75240"/>
              <a:ext cx="9724320" cy="51451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679B9D4-EF1B-432F-A108-B5DE574FA38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51520" y="65880"/>
                <a:ext cx="9743040" cy="5163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96098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3906C-26B3-4AEF-BAB0-B6168E31C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D4F5E-0F8F-4FD1-929F-71AFB6794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5FF4690-D3D8-486B-9101-0ACD8FF52829}"/>
                  </a:ext>
                </a:extLst>
              </p14:cNvPr>
              <p14:cNvContentPartPr/>
              <p14:nvPr/>
            </p14:nvContentPartPr>
            <p14:xfrm>
              <a:off x="659160" y="124200"/>
              <a:ext cx="11299320" cy="6461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5FF4690-D3D8-486B-9101-0ACD8FF5282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9800" y="114840"/>
                <a:ext cx="11318040" cy="6480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35247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DA199-CEFB-4393-A6F8-92530D78C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4B03-FFEE-4D51-9918-D6168401C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3D9E9DD-8048-4B74-B25E-122778D6A755}"/>
                  </a:ext>
                </a:extLst>
              </p14:cNvPr>
              <p14:cNvContentPartPr/>
              <p14:nvPr/>
            </p14:nvContentPartPr>
            <p14:xfrm>
              <a:off x="140760" y="49680"/>
              <a:ext cx="9206280" cy="6585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3D9E9DD-8048-4B74-B25E-122778D6A75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1400" y="40320"/>
                <a:ext cx="9225000" cy="6604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5335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06401-A15C-4416-B117-CAAF50FA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EB049-7691-4167-B06D-3928CE8D5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E0A6ED5-7D18-44A3-8B17-A5164968186F}"/>
                  </a:ext>
                </a:extLst>
              </p14:cNvPr>
              <p14:cNvContentPartPr/>
              <p14:nvPr/>
            </p14:nvContentPartPr>
            <p14:xfrm>
              <a:off x="124920" y="264960"/>
              <a:ext cx="10085400" cy="5994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E0A6ED5-7D18-44A3-8B17-A5164968186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5560" y="255600"/>
                <a:ext cx="10104120" cy="6013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56401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3E1D6-A5D2-405A-81C1-60F447E24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5698D-29BE-4F3E-94EE-9F431237C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A5B80F2-5A2D-432A-A743-9E1CF832CEA0}"/>
                  </a:ext>
                </a:extLst>
              </p14:cNvPr>
              <p14:cNvContentPartPr/>
              <p14:nvPr/>
            </p14:nvContentPartPr>
            <p14:xfrm>
              <a:off x="2155680" y="272160"/>
              <a:ext cx="9171720" cy="52462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A5B80F2-5A2D-432A-A743-9E1CF832CE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46320" y="262800"/>
                <a:ext cx="9190440" cy="526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66141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BFDC-9AD2-4825-AB96-F1C40AB62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41BE4-C72D-48F5-A181-D6A01F641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579DF2C-EC85-4151-AD7A-3E4623E0E60B}"/>
                  </a:ext>
                </a:extLst>
              </p14:cNvPr>
              <p14:cNvContentPartPr/>
              <p14:nvPr/>
            </p14:nvContentPartPr>
            <p14:xfrm>
              <a:off x="54360" y="123840"/>
              <a:ext cx="11983680" cy="5824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579DF2C-EC85-4151-AD7A-3E4623E0E60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000" y="114480"/>
                <a:ext cx="12002400" cy="5843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82771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A9B-C5F1-4FF1-BEEE-D0ACFDC42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8B124-0EB2-4AD2-83D9-0348A09A7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44FBEF6-ABE6-486A-8F18-28C1FEDE9FD9}"/>
                  </a:ext>
                </a:extLst>
              </p14:cNvPr>
              <p14:cNvContentPartPr/>
              <p14:nvPr/>
            </p14:nvContentPartPr>
            <p14:xfrm>
              <a:off x="173520" y="56880"/>
              <a:ext cx="8850600" cy="6295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44FBEF6-ABE6-486A-8F18-28C1FEDE9FD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4160" y="47520"/>
                <a:ext cx="8869320" cy="631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1BDE3D4-802F-48E6-ACFD-8CB8059C5842}"/>
                  </a:ext>
                </a:extLst>
              </p14:cNvPr>
              <p14:cNvContentPartPr/>
              <p14:nvPr/>
            </p14:nvContentPartPr>
            <p14:xfrm>
              <a:off x="3307680" y="363240"/>
              <a:ext cx="6943680" cy="61077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1BDE3D4-802F-48E6-ACFD-8CB8059C584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298320" y="353880"/>
                <a:ext cx="6962400" cy="6126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5988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06401-A15C-4416-B117-CAAF50FA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EB049-7691-4167-B06D-3928CE8D5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F202BC5-C08D-42BE-97F1-9DAB60D8757B}"/>
                  </a:ext>
                </a:extLst>
              </p14:cNvPr>
              <p14:cNvContentPartPr/>
              <p14:nvPr/>
            </p14:nvContentPartPr>
            <p14:xfrm>
              <a:off x="3111480" y="186120"/>
              <a:ext cx="3654000" cy="3789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F202BC5-C08D-42BE-97F1-9DAB60D8757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02120" y="176760"/>
                <a:ext cx="3672720" cy="38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3040C33-A287-46E5-A835-4C1A5DE5E799}"/>
                  </a:ext>
                </a:extLst>
              </p14:cNvPr>
              <p14:cNvContentPartPr/>
              <p14:nvPr/>
            </p14:nvContentPartPr>
            <p14:xfrm>
              <a:off x="4821480" y="92160"/>
              <a:ext cx="6354000" cy="48157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3040C33-A287-46E5-A835-4C1A5DE5E79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812120" y="82800"/>
                <a:ext cx="6372720" cy="4834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66287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3E1D6-A5D2-405A-81C1-60F447E24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5698D-29BE-4F3E-94EE-9F431237C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4456CCC-4541-4C15-8BC7-CE1DB150BA47}"/>
                  </a:ext>
                </a:extLst>
              </p14:cNvPr>
              <p14:cNvContentPartPr/>
              <p14:nvPr/>
            </p14:nvContentPartPr>
            <p14:xfrm>
              <a:off x="3085200" y="344880"/>
              <a:ext cx="6141240" cy="3495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4456CCC-4541-4C15-8BC7-CE1DB150BA4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75840" y="335520"/>
                <a:ext cx="6159960" cy="351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5C02445-3236-4F91-980D-E0CCEBE4BD22}"/>
                  </a:ext>
                </a:extLst>
              </p14:cNvPr>
              <p14:cNvContentPartPr/>
              <p14:nvPr/>
            </p14:nvContentPartPr>
            <p14:xfrm>
              <a:off x="1806840" y="919800"/>
              <a:ext cx="6944040" cy="4260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5C02445-3236-4F91-980D-E0CCEBE4BD2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797480" y="910440"/>
                <a:ext cx="6962760" cy="4279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65534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BFDC-9AD2-4825-AB96-F1C40AB62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41BE4-C72D-48F5-A181-D6A01F641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2DC338C-5E8A-4FAF-9EF2-D1AE6125682D}"/>
                  </a:ext>
                </a:extLst>
              </p14:cNvPr>
              <p14:cNvContentPartPr/>
              <p14:nvPr/>
            </p14:nvContentPartPr>
            <p14:xfrm>
              <a:off x="757440" y="59400"/>
              <a:ext cx="11164320" cy="6785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2DC338C-5E8A-4FAF-9EF2-D1AE6125682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8080" y="50040"/>
                <a:ext cx="11183040" cy="6804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536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A9B-C5F1-4FF1-BEEE-D0ACFDC42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8B124-0EB2-4AD2-83D9-0348A09A7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C74E218-475C-44DE-84AD-CC92FC76FFB9}"/>
                  </a:ext>
                </a:extLst>
              </p14:cNvPr>
              <p14:cNvContentPartPr/>
              <p14:nvPr/>
            </p14:nvContentPartPr>
            <p14:xfrm>
              <a:off x="609480" y="146160"/>
              <a:ext cx="10837440" cy="65862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C74E218-475C-44DE-84AD-CC92FC76FFB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0120" y="136800"/>
                <a:ext cx="10856160" cy="6604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89993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06401-A15C-4416-B117-CAAF50FA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EB049-7691-4167-B06D-3928CE8D5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E9627AF-7F15-4674-80B0-1835DCFA134F}"/>
                  </a:ext>
                </a:extLst>
              </p14:cNvPr>
              <p14:cNvContentPartPr/>
              <p14:nvPr/>
            </p14:nvContentPartPr>
            <p14:xfrm>
              <a:off x="1304640" y="367200"/>
              <a:ext cx="1352520" cy="4406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E9627AF-7F15-4674-80B0-1835DCFA134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95280" y="357840"/>
                <a:ext cx="1371240" cy="442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78919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3E1D6-A5D2-405A-81C1-60F447E24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5698D-29BE-4F3E-94EE-9F431237C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CB8DD13-71DC-40E4-B228-408492D5DFDA}"/>
                  </a:ext>
                </a:extLst>
              </p14:cNvPr>
              <p14:cNvContentPartPr/>
              <p14:nvPr/>
            </p14:nvContentPartPr>
            <p14:xfrm>
              <a:off x="1309680" y="52920"/>
              <a:ext cx="10431360" cy="3334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CB8DD13-71DC-40E4-B228-408492D5DFD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00320" y="43560"/>
                <a:ext cx="10450080" cy="3353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978348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BFDC-9AD2-4825-AB96-F1C40AB62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41BE4-C72D-48F5-A181-D6A01F641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3040634-6B01-483D-BB85-75EB224F00BB}"/>
                  </a:ext>
                </a:extLst>
              </p14:cNvPr>
              <p14:cNvContentPartPr/>
              <p14:nvPr/>
            </p14:nvContentPartPr>
            <p14:xfrm>
              <a:off x="1317960" y="77400"/>
              <a:ext cx="10508040" cy="6688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3040634-6B01-483D-BB85-75EB224F00B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08600" y="68040"/>
                <a:ext cx="10526760" cy="670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78618B8-CB74-41DC-B24F-968C1E13343B}"/>
                  </a:ext>
                </a:extLst>
              </p14:cNvPr>
              <p14:cNvContentPartPr/>
              <p14:nvPr/>
            </p14:nvContentPartPr>
            <p14:xfrm>
              <a:off x="9331920" y="7920"/>
              <a:ext cx="375480" cy="1425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78618B8-CB74-41DC-B24F-968C1E13343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322560" y="-1440"/>
                <a:ext cx="394200" cy="161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06692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A9B-C5F1-4FF1-BEEE-D0ACFDC42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8B124-0EB2-4AD2-83D9-0348A09A7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6E8C810-7B8D-4631-AFC5-B248569790F5}"/>
                  </a:ext>
                </a:extLst>
              </p14:cNvPr>
              <p14:cNvContentPartPr/>
              <p14:nvPr/>
            </p14:nvContentPartPr>
            <p14:xfrm>
              <a:off x="1179360" y="114120"/>
              <a:ext cx="9494640" cy="6129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6E8C810-7B8D-4631-AFC5-B248569790F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70000" y="104760"/>
                <a:ext cx="9513360" cy="614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FB6A2F2-5494-42F0-B216-27A4CF830667}"/>
                  </a:ext>
                </a:extLst>
              </p14:cNvPr>
              <p14:cNvContentPartPr/>
              <p14:nvPr/>
            </p14:nvContentPartPr>
            <p14:xfrm>
              <a:off x="1991520" y="87120"/>
              <a:ext cx="9915480" cy="62845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FB6A2F2-5494-42F0-B216-27A4CF83066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82160" y="77760"/>
                <a:ext cx="9934200" cy="6303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92903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7E1C-F96F-406D-A060-01D9A6F2C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69AC5-A059-447A-92AA-7943389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D48D016-13A3-4332-AE22-7539886719B0}"/>
                  </a:ext>
                </a:extLst>
              </p14:cNvPr>
              <p14:cNvContentPartPr/>
              <p14:nvPr/>
            </p14:nvContentPartPr>
            <p14:xfrm>
              <a:off x="131760" y="326880"/>
              <a:ext cx="10084320" cy="5504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D48D016-13A3-4332-AE22-7539886719B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2400" y="317520"/>
                <a:ext cx="10103040" cy="552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90694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A211-D3D8-431F-98F7-2E122E74A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F73CA-679C-4A0C-A110-215D78300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FB41CED-843E-4217-91C8-EA221F2C60BD}"/>
                  </a:ext>
                </a:extLst>
              </p14:cNvPr>
              <p14:cNvContentPartPr/>
              <p14:nvPr/>
            </p14:nvContentPartPr>
            <p14:xfrm>
              <a:off x="1036440" y="300960"/>
              <a:ext cx="10272960" cy="5925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FB41CED-843E-4217-91C8-EA221F2C60B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27080" y="291600"/>
                <a:ext cx="10291680" cy="5944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643244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4B7E-32C7-491F-9BCA-5D56403F0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C8C11-C5C5-4A91-91E4-895BFAF6F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9BFD1CB-A9AE-419D-8F7C-9F8BDA4C259A}"/>
                  </a:ext>
                </a:extLst>
              </p14:cNvPr>
              <p14:cNvContentPartPr/>
              <p14:nvPr/>
            </p14:nvContentPartPr>
            <p14:xfrm>
              <a:off x="741960" y="237600"/>
              <a:ext cx="9288360" cy="6007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9BFD1CB-A9AE-419D-8F7C-9F8BDA4C259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32600" y="228240"/>
                <a:ext cx="9307080" cy="6026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56915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DB712-0320-45B8-92D4-ADD3E782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60B2-7F12-4E8B-A705-B93BE8A76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99077B7-942F-443F-A1BB-CFFFF5106F5A}"/>
                  </a:ext>
                </a:extLst>
              </p14:cNvPr>
              <p14:cNvContentPartPr/>
              <p14:nvPr/>
            </p14:nvContentPartPr>
            <p14:xfrm>
              <a:off x="1520280" y="306000"/>
              <a:ext cx="4658040" cy="23745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99077B7-942F-443F-A1BB-CFFFF5106F5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10920" y="296640"/>
                <a:ext cx="4676760" cy="2393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379137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7E1C-F96F-406D-A060-01D9A6F2C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69AC5-A059-447A-92AA-7943389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A313904-0DDE-43D6-880C-59BFDC5F2611}"/>
                  </a:ext>
                </a:extLst>
              </p14:cNvPr>
              <p14:cNvContentPartPr/>
              <p14:nvPr/>
            </p14:nvContentPartPr>
            <p14:xfrm>
              <a:off x="462960" y="79920"/>
              <a:ext cx="10895400" cy="6484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A313904-0DDE-43D6-880C-59BFDC5F261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3600" y="70560"/>
                <a:ext cx="10914120" cy="6503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856044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A211-D3D8-431F-98F7-2E122E74A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F73CA-679C-4A0C-A110-215D78300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693A387-6DC8-4AC1-BBEF-88A053747250}"/>
                  </a:ext>
                </a:extLst>
              </p14:cNvPr>
              <p14:cNvContentPartPr/>
              <p14:nvPr/>
            </p14:nvContentPartPr>
            <p14:xfrm>
              <a:off x="141480" y="199440"/>
              <a:ext cx="10616400" cy="6294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693A387-6DC8-4AC1-BBEF-88A05374725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120" y="190080"/>
                <a:ext cx="10635120" cy="631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90AF3CE-7475-4CE7-9841-DB07AEEAB585}"/>
                  </a:ext>
                </a:extLst>
              </p14:cNvPr>
              <p14:cNvContentPartPr/>
              <p14:nvPr/>
            </p14:nvContentPartPr>
            <p14:xfrm>
              <a:off x="2253960" y="5203800"/>
              <a:ext cx="315360" cy="2595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90AF3CE-7475-4CE7-9841-DB07AEEAB58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44600" y="5194440"/>
                <a:ext cx="334080" cy="278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473699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4B7E-32C7-491F-9BCA-5D56403F0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C8C11-C5C5-4A91-91E4-895BFAF6F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9A045F5-FA1E-4053-8EC9-6FA61C7F8077}"/>
                  </a:ext>
                </a:extLst>
              </p14:cNvPr>
              <p14:cNvContentPartPr/>
              <p14:nvPr/>
            </p14:nvContentPartPr>
            <p14:xfrm>
              <a:off x="851400" y="507240"/>
              <a:ext cx="11007360" cy="59248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9A045F5-FA1E-4053-8EC9-6FA61C7F807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42040" y="497880"/>
                <a:ext cx="11026080" cy="594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1406CCB-1437-490A-8B12-6ABB8C886759}"/>
                  </a:ext>
                </a:extLst>
              </p14:cNvPr>
              <p14:cNvContentPartPr/>
              <p14:nvPr/>
            </p14:nvContentPartPr>
            <p14:xfrm>
              <a:off x="2141640" y="92880"/>
              <a:ext cx="9826200" cy="39366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1406CCB-1437-490A-8B12-6ABB8C88675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32280" y="83520"/>
                <a:ext cx="9844920" cy="3955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975004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DB712-0320-45B8-92D4-ADD3E782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60B2-7F12-4E8B-A705-B93BE8A76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82A00A3-D4CE-4408-8319-9EF097C78CF4}"/>
                  </a:ext>
                </a:extLst>
              </p14:cNvPr>
              <p14:cNvContentPartPr/>
              <p14:nvPr/>
            </p14:nvContentPartPr>
            <p14:xfrm>
              <a:off x="996480" y="101520"/>
              <a:ext cx="10991520" cy="65098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82A00A3-D4CE-4408-8319-9EF097C78CF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87120" y="92160"/>
                <a:ext cx="11010240" cy="6528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730618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7E1C-F96F-406D-A060-01D9A6F2C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69AC5-A059-447A-92AA-7943389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31B3A7A-2DCD-4936-AF27-8C1944AE820E}"/>
                  </a:ext>
                </a:extLst>
              </p14:cNvPr>
              <p14:cNvContentPartPr/>
              <p14:nvPr/>
            </p14:nvContentPartPr>
            <p14:xfrm>
              <a:off x="659160" y="522000"/>
              <a:ext cx="11271600" cy="5414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31B3A7A-2DCD-4936-AF27-8C1944AE82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9800" y="512640"/>
                <a:ext cx="11290320" cy="543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802163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A211-D3D8-431F-98F7-2E122E74A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F73CA-679C-4A0C-A110-215D78300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F327DFA-72D3-4D27-AC8A-1AC18A194B45}"/>
                  </a:ext>
                </a:extLst>
              </p14:cNvPr>
              <p14:cNvContentPartPr/>
              <p14:nvPr/>
            </p14:nvContentPartPr>
            <p14:xfrm>
              <a:off x="550080" y="671040"/>
              <a:ext cx="10871640" cy="5205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F327DFA-72D3-4D27-AC8A-1AC18A194B4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0720" y="661680"/>
                <a:ext cx="10890360" cy="522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83EA5C7-6048-43B5-8539-D8BF7EB5D605}"/>
                  </a:ext>
                </a:extLst>
              </p14:cNvPr>
              <p14:cNvContentPartPr/>
              <p14:nvPr/>
            </p14:nvContentPartPr>
            <p14:xfrm>
              <a:off x="4780440" y="167760"/>
              <a:ext cx="3802320" cy="28522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83EA5C7-6048-43B5-8539-D8BF7EB5D60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71080" y="158400"/>
                <a:ext cx="3821040" cy="2871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428639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4B7E-32C7-491F-9BCA-5D56403F0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C8C11-C5C5-4A91-91E4-895BFAF6F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121070A-A3C2-4AF0-B54D-1F90B6ED76EF}"/>
                  </a:ext>
                </a:extLst>
              </p14:cNvPr>
              <p14:cNvContentPartPr/>
              <p14:nvPr/>
            </p14:nvContentPartPr>
            <p14:xfrm>
              <a:off x="728640" y="167040"/>
              <a:ext cx="11225160" cy="5116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121070A-A3C2-4AF0-B54D-1F90B6ED76E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19280" y="157680"/>
                <a:ext cx="11243880" cy="5135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874660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DB712-0320-45B8-92D4-ADD3E782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60B2-7F12-4E8B-A705-B93BE8A76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7864862-2338-403D-B5F2-322E97898F9C}"/>
                  </a:ext>
                </a:extLst>
              </p14:cNvPr>
              <p14:cNvContentPartPr/>
              <p14:nvPr/>
            </p14:nvContentPartPr>
            <p14:xfrm>
              <a:off x="521640" y="94320"/>
              <a:ext cx="10785600" cy="6610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7864862-2338-403D-B5F2-322E97898F9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2280" y="84960"/>
                <a:ext cx="10804320" cy="6629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457449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7E1C-F96F-406D-A060-01D9A6F2C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69AC5-A059-447A-92AA-7943389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1B8AAB9-EFAF-4093-8F34-79E07A289305}"/>
                  </a:ext>
                </a:extLst>
              </p14:cNvPr>
              <p14:cNvContentPartPr/>
              <p14:nvPr/>
            </p14:nvContentPartPr>
            <p14:xfrm>
              <a:off x="741240" y="48240"/>
              <a:ext cx="10989360" cy="64108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1B8AAB9-EFAF-4093-8F34-79E07A28930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31880" y="38880"/>
                <a:ext cx="11008080" cy="6429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65010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A211-D3D8-431F-98F7-2E122E74A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F73CA-679C-4A0C-A110-215D78300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1991FAD-AAAE-4815-86E2-7A451DB7496B}"/>
                  </a:ext>
                </a:extLst>
              </p14:cNvPr>
              <p14:cNvContentPartPr/>
              <p14:nvPr/>
            </p14:nvContentPartPr>
            <p14:xfrm>
              <a:off x="698040" y="73440"/>
              <a:ext cx="10886760" cy="66970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1991FAD-AAAE-4815-86E2-7A451DB7496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88680" y="64080"/>
                <a:ext cx="10905480" cy="671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342267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4B7E-32C7-491F-9BCA-5D56403F0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020B07-5F91-43AD-898F-87A1D3847A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84525" y="3747325"/>
            <a:ext cx="6076950" cy="1447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0342501-10C9-4E1E-8FEA-9D44F1B9988D}"/>
                  </a:ext>
                </a:extLst>
              </p14:cNvPr>
              <p14:cNvContentPartPr/>
              <p14:nvPr/>
            </p14:nvContentPartPr>
            <p14:xfrm>
              <a:off x="1207800" y="77760"/>
              <a:ext cx="9671400" cy="33822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0342501-10C9-4E1E-8FEA-9D44F1B9988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98440" y="68400"/>
                <a:ext cx="9690120" cy="340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506029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DB712-0320-45B8-92D4-ADD3E782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60B2-7F12-4E8B-A705-B93BE8A76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A29E388-3FCF-42CA-A0E1-B7B2DC617B1E}"/>
                  </a:ext>
                </a:extLst>
              </p14:cNvPr>
              <p14:cNvContentPartPr/>
              <p14:nvPr/>
            </p14:nvContentPartPr>
            <p14:xfrm>
              <a:off x="924120" y="284040"/>
              <a:ext cx="8424360" cy="5569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A29E388-3FCF-42CA-A0E1-B7B2DC617B1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14760" y="274680"/>
                <a:ext cx="8443080" cy="575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917261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D9977F7-D4A2-4283-9B5B-3D41591F6A24}"/>
                  </a:ext>
                </a:extLst>
              </p14:cNvPr>
              <p14:cNvContentPartPr/>
              <p14:nvPr/>
            </p14:nvContentPartPr>
            <p14:xfrm>
              <a:off x="345240" y="156960"/>
              <a:ext cx="10081440" cy="24699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D9977F7-D4A2-4283-9B5B-3D41591F6A2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5880" y="147600"/>
                <a:ext cx="10100160" cy="2488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462446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C80D18F-2AE4-4029-82AA-BAE92167E8BE}"/>
                  </a:ext>
                </a:extLst>
              </p14:cNvPr>
              <p14:cNvContentPartPr/>
              <p14:nvPr/>
            </p14:nvContentPartPr>
            <p14:xfrm>
              <a:off x="308880" y="146160"/>
              <a:ext cx="11418120" cy="62020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C80D18F-2AE4-4029-82AA-BAE92167E8B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9520" y="136800"/>
                <a:ext cx="11436840" cy="6220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188733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97DC1D3-391C-416A-971E-DF18DDD6E161}"/>
                  </a:ext>
                </a:extLst>
              </p14:cNvPr>
              <p14:cNvContentPartPr/>
              <p14:nvPr/>
            </p14:nvContentPartPr>
            <p14:xfrm>
              <a:off x="378720" y="106560"/>
              <a:ext cx="9789840" cy="37929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97DC1D3-391C-416A-971E-DF18DDD6E16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9360" y="97200"/>
                <a:ext cx="9808560" cy="3811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66776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714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3221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0216-A3E7-41C3-935D-49732804D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E229-1FD6-43D1-A34A-1C0B4E044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10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7829</TotalTime>
  <Words>0</Words>
  <Application>Microsoft Office PowerPoint</Application>
  <PresentationFormat>Widescreen</PresentationFormat>
  <Paragraphs>0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lastModifiedBy>Gareth Jones</cp:lastModifiedBy>
  <cp:revision>22</cp:revision>
  <dcterms:created xsi:type="dcterms:W3CDTF">2020-10-22T10:11:24Z</dcterms:created>
  <dcterms:modified xsi:type="dcterms:W3CDTF">2020-12-10T15:58:45Z</dcterms:modified>
</cp:coreProperties>
</file>