
<file path=[Content_Types].xml><?xml version="1.0" encoding="utf-8"?>
<Types xmlns="http://schemas.openxmlformats.org/package/2006/content-types">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http://customooxmlschemas.google.com/">
      <go:slidesCustomData xmlns:go="http://customooxmlschemas.google.com/" r:id="rId16" roundtripDataSignature="AMtx7mhpATJkbfa+PuPcEJii6x9gByC1A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F8B640DA-9457-4B04-BE41-60C1110117D7}">
  <a:tblStyle styleId="{F8B640DA-9457-4B04-BE41-60C1110117D7}" styleName="Table_0">
    <a:wholeTbl>
      <a:tcTxStyle b="off" i="off">
        <a:font>
          <a:latin typeface="Trebuchet MS"/>
          <a:ea typeface="Trebuchet MS"/>
          <a:cs typeface="Trebuchet MS"/>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EEF4E7"/>
          </a:solidFill>
        </a:fill>
      </a:tcStyle>
    </a:wholeTbl>
    <a:band1H>
      <a:tcTxStyle/>
      <a:tcStyle>
        <a:fill>
          <a:solidFill>
            <a:srgbClr val="DBE9CB"/>
          </a:solidFill>
        </a:fill>
      </a:tcStyle>
    </a:band1H>
    <a:band2H>
      <a:tcTxStyle/>
    </a:band2H>
    <a:band1V>
      <a:tcTxStyle/>
      <a:tcStyle>
        <a:fill>
          <a:solidFill>
            <a:srgbClr val="DBE9CB"/>
          </a:solidFill>
        </a:fill>
      </a:tcStyle>
    </a:band1V>
    <a:band2V>
      <a:tcTxStyle/>
    </a:band2V>
    <a:lastCol>
      <a:tcTxStyle b="on" i="off">
        <a:font>
          <a:latin typeface="Trebuchet MS"/>
          <a:ea typeface="Trebuchet MS"/>
          <a:cs typeface="Trebuchet MS"/>
        </a:font>
        <a:schemeClr val="lt1"/>
      </a:tcTxStyle>
      <a:tcStyle>
        <a:fill>
          <a:solidFill>
            <a:schemeClr val="accent1"/>
          </a:solidFill>
        </a:fill>
      </a:tcStyle>
    </a:lastCol>
    <a:firstCol>
      <a:tcTxStyle b="on" i="off">
        <a:font>
          <a:latin typeface="Trebuchet MS"/>
          <a:ea typeface="Trebuchet MS"/>
          <a:cs typeface="Trebuchet MS"/>
        </a:font>
        <a:schemeClr val="lt1"/>
      </a:tcTxStyle>
      <a:tcStyle>
        <a:fill>
          <a:solidFill>
            <a:schemeClr val="accent1"/>
          </a:solidFill>
        </a:fill>
      </a:tcStyle>
    </a:firstCol>
    <a:lastRow>
      <a:tcTxStyle b="on" i="off">
        <a:font>
          <a:latin typeface="Trebuchet MS"/>
          <a:ea typeface="Trebuchet MS"/>
          <a:cs typeface="Trebuchet MS"/>
        </a:font>
        <a:schemeClr val="lt1"/>
      </a:tcTxStyle>
      <a:tcStyle>
        <a:tcBdr>
          <a:top>
            <a:ln cap="flat" cmpd="sng" w="38100">
              <a:solidFill>
                <a:schemeClr val="lt1"/>
              </a:solidFill>
              <a:prstDash val="solid"/>
              <a:round/>
              <a:headEnd len="sm" w="sm" type="none"/>
              <a:tailEnd len="sm" w="sm" type="none"/>
            </a:ln>
          </a:top>
        </a:tcBdr>
        <a:fill>
          <a:solidFill>
            <a:schemeClr val="accent1"/>
          </a:solidFill>
        </a:fill>
      </a:tcStyle>
    </a:lastRow>
    <a:seCell>
      <a:tcTxStyle/>
    </a:seCell>
    <a:swCell>
      <a:tcTxStyle/>
    </a:swCell>
    <a:firstRow>
      <a:tcTxStyle b="on" i="off">
        <a:font>
          <a:latin typeface="Trebuchet MS"/>
          <a:ea typeface="Trebuchet MS"/>
          <a:cs typeface="Trebuchet MS"/>
        </a:font>
        <a:schemeClr val="lt1"/>
      </a:tcTxStyle>
      <a:tcStyle>
        <a:tcBdr>
          <a:bottom>
            <a:ln cap="flat" cmpd="sng" w="38100">
              <a:solidFill>
                <a:schemeClr val="lt1"/>
              </a:solidFill>
              <a:prstDash val="solid"/>
              <a:round/>
              <a:headEnd len="sm" w="sm" type="none"/>
              <a:tailEnd len="sm" w="sm" type="none"/>
            </a:ln>
          </a:bottom>
        </a:tcBdr>
        <a:fill>
          <a:solidFill>
            <a:schemeClr val="accent1"/>
          </a:solidFill>
        </a:fill>
      </a:tcStyle>
    </a:firstRow>
    <a:neCell>
      <a:tcTxStyle/>
    </a:neCell>
    <a:nwCell>
      <a:tcTxStyle/>
    </a:nwCell>
  </a:tblStyle>
</a:tblStyleLst>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6" Type="http://customschemas.google.com/relationships/presentationmetadata" Target="meta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g12832296755_0_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145" name="Google Shape;145;g12832296755_0_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6" name="Google Shape;146;g12832296755_0_0: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1" name="Shape 151"/>
        <p:cNvGrpSpPr/>
        <p:nvPr/>
      </p:nvGrpSpPr>
      <p:grpSpPr>
        <a:xfrm>
          <a:off x="0" y="0"/>
          <a:ext cx="0" cy="0"/>
          <a:chOff x="0" y="0"/>
          <a:chExt cx="0" cy="0"/>
        </a:xfrm>
      </p:grpSpPr>
      <p:sp>
        <p:nvSpPr>
          <p:cNvPr id="152" name="Google Shape;152;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3" name="Google Shape;153;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COVID-19 pandemic had a profound impact on the mental health of the people in the entire world. The pandemic contributed to the rise in worry, stress and fear especially within the adult population. Data by the World Health Organisation (WHO) suggest that the COVID-19 pandemic had a devastating effect on the mental health of the elderly population (WHO, 2020). In most cases, the mental health problems was caused by the stress, anxiety, depression and fear due to isolation and loss of income. Consequently, the mental health complications had an adverse effect on their overall health.</a:t>
            </a:r>
            <a:endParaRPr/>
          </a:p>
        </p:txBody>
      </p:sp>
      <p:sp>
        <p:nvSpPr>
          <p:cNvPr id="154" name="Google Shape;154;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8" name="Shape 158"/>
        <p:cNvGrpSpPr/>
        <p:nvPr/>
      </p:nvGrpSpPr>
      <p:grpSpPr>
        <a:xfrm>
          <a:off x="0" y="0"/>
          <a:ext cx="0" cy="0"/>
          <a:chOff x="0" y="0"/>
          <a:chExt cx="0" cy="0"/>
        </a:xfrm>
      </p:grpSpPr>
      <p:sp>
        <p:nvSpPr>
          <p:cNvPr id="159" name="Google Shape;159;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0" name="Google Shape;160;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findings of the research suggest that approximately 4 out of 10 adults in the UK experienced mental health complications as a result of the COVID-19 pandemic. It is estimated that 38% of the adult population in the UK experienced mental health problems such as anxiety and stress while only 26% did not experience mental illness issues (Statista, 2020). The report is focused on evaluating the influence of COVID-19 pandemic on the mental health of the adult population in the UK. In addition, the study will identify the strategies that can adopted to monitor and prevent the rise in mental illness among the adult population. </a:t>
            </a:r>
            <a:endParaRPr/>
          </a:p>
        </p:txBody>
      </p:sp>
      <p:sp>
        <p:nvSpPr>
          <p:cNvPr id="161" name="Google Shape;161;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7" name="Google Shape;167;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secondary qualitative study approach was used to evaluate the mental health problems within the adult population in the UK. The research obtained its data from peer-reviewed articles that were selected from ScienceDirect database (Pieh et al., 2021). The literature suggest an increase in the rate of depression, stress and anxiety within the adult population in the UK as a result of the COVID-19 pandemic (Thomas Key et al., 2021). Ethical considerations were taken into account since the articles used in the study were obtained from valid and reliable sources.</a:t>
            </a:r>
            <a:endParaRPr/>
          </a:p>
        </p:txBody>
      </p:sp>
      <p:sp>
        <p:nvSpPr>
          <p:cNvPr id="168" name="Google Shape;168;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4" name="Google Shape;174;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primary concern of the first article in the research was to identify the causes of mental health complications within the adult population in the UK during the COVID-19 pandemic. The aim of the article is to comprehend and evaluate the psychology and well-being of the adult population and enhance healthy interventions to minimize the rise in anxiety and depression within the adult population.</a:t>
            </a:r>
            <a:endParaRPr/>
          </a:p>
        </p:txBody>
      </p:sp>
      <p:sp>
        <p:nvSpPr>
          <p:cNvPr id="175" name="Google Shape;175;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0" name="Shape 180"/>
        <p:cNvGrpSpPr/>
        <p:nvPr/>
      </p:nvGrpSpPr>
      <p:grpSpPr>
        <a:xfrm>
          <a:off x="0" y="0"/>
          <a:ext cx="0" cy="0"/>
          <a:chOff x="0" y="0"/>
          <a:chExt cx="0" cy="0"/>
        </a:xfrm>
      </p:grpSpPr>
      <p:sp>
        <p:nvSpPr>
          <p:cNvPr id="181" name="Google Shape;181;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2" name="Google Shape;182;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primary aim of both the second and third articles is to evaluate the impact of the COVID-19 pandemic on the mental health of the adult population since there was an increase in the rate of mental health complications among the adult population of the UK. In addition the articles aided in comprehending the impact of the rise in mental health issues through the primary research. </a:t>
            </a:r>
            <a:endParaRPr/>
          </a:p>
        </p:txBody>
      </p:sp>
      <p:sp>
        <p:nvSpPr>
          <p:cNvPr id="183" name="Google Shape;183;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8" name="Shape 188"/>
        <p:cNvGrpSpPr/>
        <p:nvPr/>
      </p:nvGrpSpPr>
      <p:grpSpPr>
        <a:xfrm>
          <a:off x="0" y="0"/>
          <a:ext cx="0" cy="0"/>
          <a:chOff x="0" y="0"/>
          <a:chExt cx="0" cy="0"/>
        </a:xfrm>
      </p:grpSpPr>
      <p:sp>
        <p:nvSpPr>
          <p:cNvPr id="189" name="Google Shape;189;p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0" name="Google Shape;190;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5" name="Shape 195"/>
        <p:cNvGrpSpPr/>
        <p:nvPr/>
      </p:nvGrpSpPr>
      <p:grpSpPr>
        <a:xfrm>
          <a:off x="0" y="0"/>
          <a:ext cx="0" cy="0"/>
          <a:chOff x="0" y="0"/>
          <a:chExt cx="0" cy="0"/>
        </a:xfrm>
      </p:grpSpPr>
      <p:sp>
        <p:nvSpPr>
          <p:cNvPr id="196" name="Google Shape;196;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7" name="Google Shape;197;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COVID-19 pandemic is the primary reason behind the mental health problems that are experienced by the adult and younger population in the UK. However, the negative impact of the pandemic was more profound within the adult population (White and Boor, 2020). The negative consequences of the pandemic was also minimal within high income groups since they had resources to manage the effects of the pandemic. The pandemic also triggered additional health complications for patients who were suffering from mental health complications. The destruction of the economy also contributed in the rise in mental health illness within the adult population since most of them were frustrated and depressed for not being able to provide for their families. Consequently, the pandemic negatively impacted on the entire population (Chandola et al., 2020).</a:t>
            </a:r>
            <a:endParaRPr/>
          </a:p>
          <a:p>
            <a:pPr indent="0" lvl="0" marL="0" rtl="0" algn="l">
              <a:spcBef>
                <a:spcPts val="0"/>
              </a:spcBef>
              <a:spcAft>
                <a:spcPts val="0"/>
              </a:spcAft>
              <a:buNone/>
            </a:pPr>
            <a:r>
              <a:rPr b="1" lang="en-US"/>
              <a:t>Key themes:</a:t>
            </a:r>
            <a:endParaRPr/>
          </a:p>
          <a:p>
            <a:pPr indent="0" lvl="0" marL="0" rtl="0" algn="l">
              <a:spcBef>
                <a:spcPts val="0"/>
              </a:spcBef>
              <a:spcAft>
                <a:spcPts val="0"/>
              </a:spcAft>
              <a:buNone/>
            </a:pPr>
            <a:r>
              <a:rPr lang="en-US"/>
              <a:t>The mental health problems experienced by the adult population during the pandemic unveiled serious health concerns. It was clear that the people who suffered from mental health illnesses were at a higher change of experiencing serious health complications such as stroke due to the pandemic. In addition, the study revealed that mental health complications can cause long term damage to the health of an individual.</a:t>
            </a:r>
            <a:endParaRPr/>
          </a:p>
        </p:txBody>
      </p:sp>
      <p:sp>
        <p:nvSpPr>
          <p:cNvPr id="198" name="Google Shape;198;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2" name="Shape 202"/>
        <p:cNvGrpSpPr/>
        <p:nvPr/>
      </p:nvGrpSpPr>
      <p:grpSpPr>
        <a:xfrm>
          <a:off x="0" y="0"/>
          <a:ext cx="0" cy="0"/>
          <a:chOff x="0" y="0"/>
          <a:chExt cx="0" cy="0"/>
        </a:xfrm>
      </p:grpSpPr>
      <p:sp>
        <p:nvSpPr>
          <p:cNvPr id="203" name="Google Shape;203;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4" name="Google Shape;204;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UK Government should provide additional resources and funding to the health care system in order handle mental health issues effectively. The funding should be focused on supporting low-income families in order to help them get a livelihood after the economic destruction caused by the COVID-19 pandemic. Consequently, supporting the adult population will help reduce the rate of depression, anxiety and fear within the adult population thus reducing the rise in mental health complications (Chandola et al., 2020).</a:t>
            </a:r>
            <a:endParaRPr/>
          </a:p>
          <a:p>
            <a:pPr indent="0" lvl="0" marL="0" rtl="0" algn="l">
              <a:spcBef>
                <a:spcPts val="0"/>
              </a:spcBef>
              <a:spcAft>
                <a:spcPts val="0"/>
              </a:spcAft>
              <a:buNone/>
            </a:pPr>
            <a:r>
              <a:rPr lang="en-US"/>
              <a:t>The study suggest that it is imperative for the adult population to maintain a positive lifestyle and get enough sleep in order to minimize mental health complications (Whie and Boor, 2020). In addition, other strategies such as public awareness should be implemented in order to ensure the adult population is free from insomnia, depression, stress and anxiety. </a:t>
            </a:r>
            <a:endParaRPr/>
          </a:p>
        </p:txBody>
      </p:sp>
      <p:sp>
        <p:nvSpPr>
          <p:cNvPr id="205" name="Google Shape;205;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9" name="Shape 209"/>
        <p:cNvGrpSpPr/>
        <p:nvPr/>
      </p:nvGrpSpPr>
      <p:grpSpPr>
        <a:xfrm>
          <a:off x="0" y="0"/>
          <a:ext cx="0" cy="0"/>
          <a:chOff x="0" y="0"/>
          <a:chExt cx="0" cy="0"/>
        </a:xfrm>
      </p:grpSpPr>
      <p:sp>
        <p:nvSpPr>
          <p:cNvPr id="210" name="Google Shape;210;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1" name="Google Shape;211;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study was focused on identifying the factors that contributed to the rise in mental health illness within the adult population in the UK during the COVID-19 pandemic. There were various factors that influenced the negative effect on the mental health of the adult population. For instance, the COVID-19 pandemic destroyed the economy and caused fear within the adult population since some of them were unable to provide for their families. In addition, the increase in the spread of the virus caused fear within the adult population since they were more vulnerable to the virus and were likely to experience adverse complications from the virus and death. Consequently, the virus caused anxiety since they feared going outside to fend for their families. The study was crucial since it provided various strategies that can be adopted by the UK Government in order to manage issues of mental health in the adult population especially during a pandemic.</a:t>
            </a:r>
            <a:endParaRPr/>
          </a:p>
        </p:txBody>
      </p:sp>
      <p:sp>
        <p:nvSpPr>
          <p:cNvPr id="212" name="Google Shape;212;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26" name="Shape 26"/>
        <p:cNvGrpSpPr/>
        <p:nvPr/>
      </p:nvGrpSpPr>
      <p:grpSpPr>
        <a:xfrm>
          <a:off x="0" y="0"/>
          <a:ext cx="0" cy="0"/>
          <a:chOff x="0" y="0"/>
          <a:chExt cx="0" cy="0"/>
        </a:xfrm>
      </p:grpSpPr>
      <p:grpSp>
        <p:nvGrpSpPr>
          <p:cNvPr id="27" name="Google Shape;27;p11"/>
          <p:cNvGrpSpPr/>
          <p:nvPr/>
        </p:nvGrpSpPr>
        <p:grpSpPr>
          <a:xfrm>
            <a:off x="0" y="-8467"/>
            <a:ext cx="12192000" cy="6866467"/>
            <a:chOff x="0" y="-8467"/>
            <a:chExt cx="12192000" cy="6866467"/>
          </a:xfrm>
        </p:grpSpPr>
        <p:cxnSp>
          <p:nvCxnSpPr>
            <p:cNvPr id="28" name="Google Shape;28;p11"/>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29" name="Google Shape;29;p11"/>
            <p:cNvCxnSpPr/>
            <p:nvPr/>
          </p:nvCxnSpPr>
          <p:spPr>
            <a:xfrm flipH="1">
              <a:off x="7425267" y="3681413"/>
              <a:ext cx="4763558" cy="3176587"/>
            </a:xfrm>
            <a:prstGeom prst="straightConnector1">
              <a:avLst/>
            </a:prstGeom>
            <a:noFill/>
            <a:ln cap="flat" cmpd="sng" w="9525">
              <a:solidFill>
                <a:srgbClr val="D8D8D8"/>
              </a:solidFill>
              <a:prstDash val="solid"/>
              <a:round/>
              <a:headEnd len="sm" w="sm" type="none"/>
              <a:tailEnd len="sm" w="sm" type="none"/>
            </a:ln>
          </p:spPr>
        </p:cxnSp>
        <p:sp>
          <p:nvSpPr>
            <p:cNvPr id="30" name="Google Shape;30;p11"/>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31" name="Google Shape;31;p11"/>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32" name="Google Shape;32;p11"/>
            <p:cNvSpPr/>
            <p:nvPr/>
          </p:nvSpPr>
          <p:spPr>
            <a:xfrm>
              <a:off x="8932333" y="3048000"/>
              <a:ext cx="3259667" cy="3810000"/>
            </a:xfrm>
            <a:prstGeom prst="triangle">
              <a:avLst>
                <a:gd fmla="val 100000" name="adj"/>
              </a:avLst>
            </a:prstGeom>
            <a:solidFill>
              <a:schemeClr val="accent2">
                <a:alpha val="71764"/>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11"/>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34" name="Google Shape;34;p11"/>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35" name="Google Shape;35;p11"/>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36" name="Google Shape;36;p11"/>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11"/>
            <p:cNvSpPr/>
            <p:nvPr/>
          </p:nvSpPr>
          <p:spPr>
            <a:xfrm rot="10800000">
              <a:off x="0" y="0"/>
              <a:ext cx="842596" cy="5666154"/>
            </a:xfrm>
            <a:prstGeom prst="triangle">
              <a:avLst>
                <a:gd fmla="val 100000" name="adj"/>
              </a:avLst>
            </a:prstGeom>
            <a:solidFill>
              <a:schemeClr val="accent1">
                <a:alpha val="84705"/>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8" name="Google Shape;38;p11"/>
          <p:cNvSpPr txBox="1"/>
          <p:nvPr>
            <p:ph type="ctrTitle"/>
          </p:nvPr>
        </p:nvSpPr>
        <p:spPr>
          <a:xfrm>
            <a:off x="1507067" y="2404534"/>
            <a:ext cx="7766936" cy="1646302"/>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Clr>
                <a:schemeClr val="accent1"/>
              </a:buClr>
              <a:buSzPts val="5400"/>
              <a:buFont typeface="Trebuchet MS"/>
              <a:buNone/>
              <a:defRPr sz="5400">
                <a:solidFill>
                  <a:schemeClr val="accen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11"/>
          <p:cNvSpPr txBox="1"/>
          <p:nvPr>
            <p:ph idx="1" type="subTitle"/>
          </p:nvPr>
        </p:nvSpPr>
        <p:spPr>
          <a:xfrm>
            <a:off x="1507067" y="4050833"/>
            <a:ext cx="7766936" cy="1096899"/>
          </a:xfrm>
          <a:prstGeom prst="rect">
            <a:avLst/>
          </a:prstGeom>
          <a:noFill/>
          <a:ln>
            <a:noFill/>
          </a:ln>
        </p:spPr>
        <p:txBody>
          <a:bodyPr anchorCtr="0" anchor="t" bIns="45700" lIns="91425" spcFirstLastPara="1" rIns="91425" wrap="square" tIns="45700">
            <a:normAutofit/>
          </a:bodyPr>
          <a:lstStyle>
            <a:lvl1pPr lvl="0" algn="r">
              <a:spcBef>
                <a:spcPts val="1000"/>
              </a:spcBef>
              <a:spcAft>
                <a:spcPts val="0"/>
              </a:spcAft>
              <a:buSzPts val="1440"/>
              <a:buNone/>
              <a:defRPr>
                <a:solidFill>
                  <a:srgbClr val="7F7F7F"/>
                </a:solidFill>
              </a:defRPr>
            </a:lvl1pPr>
            <a:lvl2pPr lvl="1" algn="ctr">
              <a:spcBef>
                <a:spcPts val="1000"/>
              </a:spcBef>
              <a:spcAft>
                <a:spcPts val="0"/>
              </a:spcAft>
              <a:buSzPts val="1280"/>
              <a:buNone/>
              <a:defRPr>
                <a:solidFill>
                  <a:srgbClr val="888888"/>
                </a:solidFill>
              </a:defRPr>
            </a:lvl2pPr>
            <a:lvl3pPr lvl="2" algn="ctr">
              <a:spcBef>
                <a:spcPts val="1000"/>
              </a:spcBef>
              <a:spcAft>
                <a:spcPts val="0"/>
              </a:spcAft>
              <a:buSzPts val="1120"/>
              <a:buNone/>
              <a:defRPr>
                <a:solidFill>
                  <a:srgbClr val="888888"/>
                </a:solidFill>
              </a:defRPr>
            </a:lvl3pPr>
            <a:lvl4pPr lvl="3" algn="ctr">
              <a:spcBef>
                <a:spcPts val="1000"/>
              </a:spcBef>
              <a:spcAft>
                <a:spcPts val="0"/>
              </a:spcAft>
              <a:buSzPts val="960"/>
              <a:buNone/>
              <a:defRPr>
                <a:solidFill>
                  <a:srgbClr val="888888"/>
                </a:solidFill>
              </a:defRPr>
            </a:lvl4pPr>
            <a:lvl5pPr lvl="4" algn="ctr">
              <a:spcBef>
                <a:spcPts val="1000"/>
              </a:spcBef>
              <a:spcAft>
                <a:spcPts val="0"/>
              </a:spcAft>
              <a:buSzPts val="960"/>
              <a:buNone/>
              <a:defRPr>
                <a:solidFill>
                  <a:srgbClr val="888888"/>
                </a:solidFill>
              </a:defRPr>
            </a:lvl5pPr>
            <a:lvl6pPr lvl="5" algn="ctr">
              <a:spcBef>
                <a:spcPts val="1000"/>
              </a:spcBef>
              <a:spcAft>
                <a:spcPts val="0"/>
              </a:spcAft>
              <a:buSzPts val="960"/>
              <a:buNone/>
              <a:defRPr>
                <a:solidFill>
                  <a:srgbClr val="888888"/>
                </a:solidFill>
              </a:defRPr>
            </a:lvl6pPr>
            <a:lvl7pPr lvl="6" algn="ctr">
              <a:spcBef>
                <a:spcPts val="1000"/>
              </a:spcBef>
              <a:spcAft>
                <a:spcPts val="0"/>
              </a:spcAft>
              <a:buSzPts val="960"/>
              <a:buNone/>
              <a:defRPr>
                <a:solidFill>
                  <a:srgbClr val="888888"/>
                </a:solidFill>
              </a:defRPr>
            </a:lvl7pPr>
            <a:lvl8pPr lvl="7" algn="ctr">
              <a:spcBef>
                <a:spcPts val="1000"/>
              </a:spcBef>
              <a:spcAft>
                <a:spcPts val="0"/>
              </a:spcAft>
              <a:buSzPts val="960"/>
              <a:buNone/>
              <a:defRPr>
                <a:solidFill>
                  <a:srgbClr val="888888"/>
                </a:solidFill>
              </a:defRPr>
            </a:lvl8pPr>
            <a:lvl9pPr lvl="8" algn="ctr">
              <a:spcBef>
                <a:spcPts val="1000"/>
              </a:spcBef>
              <a:spcAft>
                <a:spcPts val="0"/>
              </a:spcAft>
              <a:buSzPts val="960"/>
              <a:buNone/>
              <a:defRPr>
                <a:solidFill>
                  <a:srgbClr val="888888"/>
                </a:solidFill>
              </a:defRPr>
            </a:lvl9pPr>
          </a:lstStyle>
          <a:p/>
        </p:txBody>
      </p:sp>
      <p:sp>
        <p:nvSpPr>
          <p:cNvPr id="40" name="Google Shape;40;p11"/>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 name="Google Shape;41;p11"/>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11"/>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43" name="Shape 43"/>
        <p:cNvGrpSpPr/>
        <p:nvPr/>
      </p:nvGrpSpPr>
      <p:grpSpPr>
        <a:xfrm>
          <a:off x="0" y="0"/>
          <a:ext cx="0" cy="0"/>
          <a:chOff x="0" y="0"/>
          <a:chExt cx="0" cy="0"/>
        </a:xfrm>
      </p:grpSpPr>
      <p:sp>
        <p:nvSpPr>
          <p:cNvPr id="44" name="Google Shape;44;p12"/>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3600"/>
              <a:buFont typeface="Trebuchet MS"/>
              <a:buNone/>
              <a:defRPr sz="36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12"/>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46" name="Google Shape;46;p12"/>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12"/>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12"/>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49" name="Shape 49"/>
        <p:cNvGrpSpPr/>
        <p:nvPr/>
      </p:nvGrpSpPr>
      <p:grpSpPr>
        <a:xfrm>
          <a:off x="0" y="0"/>
          <a:ext cx="0" cy="0"/>
          <a:chOff x="0" y="0"/>
          <a:chExt cx="0" cy="0"/>
        </a:xfrm>
      </p:grpSpPr>
      <p:sp>
        <p:nvSpPr>
          <p:cNvPr id="50" name="Google Shape;50;p13"/>
          <p:cNvSpPr txBox="1"/>
          <p:nvPr>
            <p:ph type="title"/>
          </p:nvPr>
        </p:nvSpPr>
        <p:spPr>
          <a:xfrm>
            <a:off x="677335" y="2700867"/>
            <a:ext cx="8596668" cy="1826581"/>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4000"/>
              <a:buFont typeface="Trebuchet MS"/>
              <a:buNone/>
              <a:defRPr b="0" sz="40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13"/>
          <p:cNvSpPr txBox="1"/>
          <p:nvPr>
            <p:ph idx="1" type="body"/>
          </p:nvPr>
        </p:nvSpPr>
        <p:spPr>
          <a:xfrm>
            <a:off x="677335" y="4527448"/>
            <a:ext cx="8596668" cy="860400"/>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600"/>
              <a:buNone/>
              <a:defRPr sz="2000">
                <a:solidFill>
                  <a:srgbClr val="7F7F7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52" name="Google Shape;52;p13"/>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13"/>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13"/>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55" name="Shape 55"/>
        <p:cNvGrpSpPr/>
        <p:nvPr/>
      </p:nvGrpSpPr>
      <p:grpSpPr>
        <a:xfrm>
          <a:off x="0" y="0"/>
          <a:ext cx="0" cy="0"/>
          <a:chOff x="0" y="0"/>
          <a:chExt cx="0" cy="0"/>
        </a:xfrm>
      </p:grpSpPr>
      <p:sp>
        <p:nvSpPr>
          <p:cNvPr id="56" name="Google Shape;56;p14"/>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14"/>
          <p:cNvSpPr txBox="1"/>
          <p:nvPr>
            <p:ph idx="1" type="body"/>
          </p:nvPr>
        </p:nvSpPr>
        <p:spPr>
          <a:xfrm>
            <a:off x="677334" y="2160589"/>
            <a:ext cx="4184035" cy="3880772"/>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58" name="Google Shape;58;p14"/>
          <p:cNvSpPr txBox="1"/>
          <p:nvPr>
            <p:ph idx="2" type="body"/>
          </p:nvPr>
        </p:nvSpPr>
        <p:spPr>
          <a:xfrm>
            <a:off x="5089970" y="2160589"/>
            <a:ext cx="4184034" cy="3880773"/>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59" name="Google Shape;59;p14"/>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14"/>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 name="Google Shape;61;p14"/>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62" name="Shape 62"/>
        <p:cNvGrpSpPr/>
        <p:nvPr/>
      </p:nvGrpSpPr>
      <p:grpSpPr>
        <a:xfrm>
          <a:off x="0" y="0"/>
          <a:ext cx="0" cy="0"/>
          <a:chOff x="0" y="0"/>
          <a:chExt cx="0" cy="0"/>
        </a:xfrm>
      </p:grpSpPr>
      <p:sp>
        <p:nvSpPr>
          <p:cNvPr id="63" name="Google Shape;63;p15"/>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3600"/>
              <a:buFont typeface="Trebuchet MS"/>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15"/>
          <p:cNvSpPr txBox="1"/>
          <p:nvPr>
            <p:ph idx="1" type="body"/>
          </p:nvPr>
        </p:nvSpPr>
        <p:spPr>
          <a:xfrm>
            <a:off x="675745" y="2160983"/>
            <a:ext cx="4185623"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65" name="Google Shape;65;p15"/>
          <p:cNvSpPr txBox="1"/>
          <p:nvPr>
            <p:ph idx="2" type="body"/>
          </p:nvPr>
        </p:nvSpPr>
        <p:spPr>
          <a:xfrm>
            <a:off x="675745" y="2737245"/>
            <a:ext cx="4185623" cy="3304117"/>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66" name="Google Shape;66;p15"/>
          <p:cNvSpPr txBox="1"/>
          <p:nvPr>
            <p:ph idx="3" type="body"/>
          </p:nvPr>
        </p:nvSpPr>
        <p:spPr>
          <a:xfrm>
            <a:off x="5088383" y="2160983"/>
            <a:ext cx="4185618"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67" name="Google Shape;67;p15"/>
          <p:cNvSpPr txBox="1"/>
          <p:nvPr>
            <p:ph idx="4" type="body"/>
          </p:nvPr>
        </p:nvSpPr>
        <p:spPr>
          <a:xfrm>
            <a:off x="5088384" y="2737245"/>
            <a:ext cx="4185617" cy="3304117"/>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68" name="Google Shape;68;p15"/>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15"/>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15"/>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71" name="Shape 71"/>
        <p:cNvGrpSpPr/>
        <p:nvPr/>
      </p:nvGrpSpPr>
      <p:grpSpPr>
        <a:xfrm>
          <a:off x="0" y="0"/>
          <a:ext cx="0" cy="0"/>
          <a:chOff x="0" y="0"/>
          <a:chExt cx="0" cy="0"/>
        </a:xfrm>
      </p:grpSpPr>
      <p:sp>
        <p:nvSpPr>
          <p:cNvPr id="72" name="Google Shape;72;p16"/>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6"/>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4" name="Google Shape;74;p16"/>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 name="Google Shape;75;p16"/>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76" name="Shape 76"/>
        <p:cNvGrpSpPr/>
        <p:nvPr/>
      </p:nvGrpSpPr>
      <p:grpSpPr>
        <a:xfrm>
          <a:off x="0" y="0"/>
          <a:ext cx="0" cy="0"/>
          <a:chOff x="0" y="0"/>
          <a:chExt cx="0" cy="0"/>
        </a:xfrm>
      </p:grpSpPr>
      <p:sp>
        <p:nvSpPr>
          <p:cNvPr id="77" name="Google Shape;77;p17"/>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7"/>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7"/>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80" name="Shape 80"/>
        <p:cNvGrpSpPr/>
        <p:nvPr/>
      </p:nvGrpSpPr>
      <p:grpSpPr>
        <a:xfrm>
          <a:off x="0" y="0"/>
          <a:ext cx="0" cy="0"/>
          <a:chOff x="0" y="0"/>
          <a:chExt cx="0" cy="0"/>
        </a:xfrm>
      </p:grpSpPr>
      <p:sp>
        <p:nvSpPr>
          <p:cNvPr id="81" name="Google Shape;81;p18"/>
          <p:cNvSpPr txBox="1"/>
          <p:nvPr>
            <p:ph type="title"/>
          </p:nvPr>
        </p:nvSpPr>
        <p:spPr>
          <a:xfrm>
            <a:off x="677334" y="1498604"/>
            <a:ext cx="3854528" cy="1278466"/>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2000"/>
              <a:buFont typeface="Trebuchet MS"/>
              <a:buNone/>
              <a:defRPr sz="2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18"/>
          <p:cNvSpPr txBox="1"/>
          <p:nvPr>
            <p:ph idx="1" type="body"/>
          </p:nvPr>
        </p:nvSpPr>
        <p:spPr>
          <a:xfrm>
            <a:off x="4760461" y="514924"/>
            <a:ext cx="4513541" cy="5526437"/>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83" name="Google Shape;83;p18"/>
          <p:cNvSpPr txBox="1"/>
          <p:nvPr>
            <p:ph idx="2" type="body"/>
          </p:nvPr>
        </p:nvSpPr>
        <p:spPr>
          <a:xfrm>
            <a:off x="677334" y="2777069"/>
            <a:ext cx="3854528" cy="2584449"/>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lvl1pPr>
            <a:lvl2pPr indent="-228600" lvl="1" marL="914400" algn="l">
              <a:spcBef>
                <a:spcPts val="1000"/>
              </a:spcBef>
              <a:spcAft>
                <a:spcPts val="0"/>
              </a:spcAft>
              <a:buSzPts val="1120"/>
              <a:buNone/>
              <a:defRPr sz="1400"/>
            </a:lvl2pPr>
            <a:lvl3pPr indent="-228600" lvl="2" marL="1371600" algn="l">
              <a:spcBef>
                <a:spcPts val="1000"/>
              </a:spcBef>
              <a:spcAft>
                <a:spcPts val="0"/>
              </a:spcAft>
              <a:buSzPts val="960"/>
              <a:buNone/>
              <a:defRPr sz="1200"/>
            </a:lvl3pPr>
            <a:lvl4pPr indent="-228600" lvl="3" marL="1828800" algn="l">
              <a:spcBef>
                <a:spcPts val="1000"/>
              </a:spcBef>
              <a:spcAft>
                <a:spcPts val="0"/>
              </a:spcAft>
              <a:buSzPts val="800"/>
              <a:buNone/>
              <a:defRPr sz="1000"/>
            </a:lvl4pPr>
            <a:lvl5pPr indent="-228600" lvl="4" marL="2286000" algn="l">
              <a:spcBef>
                <a:spcPts val="1000"/>
              </a:spcBef>
              <a:spcAft>
                <a:spcPts val="0"/>
              </a:spcAft>
              <a:buSzPts val="800"/>
              <a:buNone/>
              <a:defRPr sz="1000"/>
            </a:lvl5pPr>
            <a:lvl6pPr indent="-228600" lvl="5" marL="2743200" algn="l">
              <a:spcBef>
                <a:spcPts val="1000"/>
              </a:spcBef>
              <a:spcAft>
                <a:spcPts val="0"/>
              </a:spcAft>
              <a:buSzPts val="800"/>
              <a:buNone/>
              <a:defRPr sz="1000"/>
            </a:lvl6pPr>
            <a:lvl7pPr indent="-228600" lvl="6" marL="3200400" algn="l">
              <a:spcBef>
                <a:spcPts val="1000"/>
              </a:spcBef>
              <a:spcAft>
                <a:spcPts val="0"/>
              </a:spcAft>
              <a:buSzPts val="800"/>
              <a:buNone/>
              <a:defRPr sz="1000"/>
            </a:lvl7pPr>
            <a:lvl8pPr indent="-228600" lvl="7" marL="3657600" algn="l">
              <a:spcBef>
                <a:spcPts val="1000"/>
              </a:spcBef>
              <a:spcAft>
                <a:spcPts val="0"/>
              </a:spcAft>
              <a:buSzPts val="800"/>
              <a:buNone/>
              <a:defRPr sz="1000"/>
            </a:lvl8pPr>
            <a:lvl9pPr indent="-228600" lvl="8" marL="4114800" algn="l">
              <a:spcBef>
                <a:spcPts val="1000"/>
              </a:spcBef>
              <a:spcAft>
                <a:spcPts val="0"/>
              </a:spcAft>
              <a:buSzPts val="800"/>
              <a:buNone/>
              <a:defRPr sz="1000"/>
            </a:lvl9pPr>
          </a:lstStyle>
          <a:p/>
        </p:txBody>
      </p:sp>
      <p:sp>
        <p:nvSpPr>
          <p:cNvPr id="84" name="Google Shape;84;p18"/>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18"/>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6" name="Google Shape;86;p18"/>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87" name="Shape 87"/>
        <p:cNvGrpSpPr/>
        <p:nvPr/>
      </p:nvGrpSpPr>
      <p:grpSpPr>
        <a:xfrm>
          <a:off x="0" y="0"/>
          <a:ext cx="0" cy="0"/>
          <a:chOff x="0" y="0"/>
          <a:chExt cx="0" cy="0"/>
        </a:xfrm>
      </p:grpSpPr>
      <p:sp>
        <p:nvSpPr>
          <p:cNvPr id="88" name="Google Shape;88;p19"/>
          <p:cNvSpPr txBox="1"/>
          <p:nvPr>
            <p:ph type="title"/>
          </p:nvPr>
        </p:nvSpPr>
        <p:spPr>
          <a:xfrm>
            <a:off x="677334" y="4800600"/>
            <a:ext cx="8596667"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2400"/>
              <a:buFont typeface="Trebuchet MS"/>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 name="Google Shape;89;p19"/>
          <p:cNvSpPr/>
          <p:nvPr>
            <p:ph idx="2" type="pic"/>
          </p:nvPr>
        </p:nvSpPr>
        <p:spPr>
          <a:xfrm>
            <a:off x="677334" y="609600"/>
            <a:ext cx="8596668" cy="3845718"/>
          </a:xfrm>
          <a:prstGeom prst="rect">
            <a:avLst/>
          </a:prstGeom>
          <a:noFill/>
          <a:ln>
            <a:noFill/>
          </a:ln>
        </p:spPr>
      </p:sp>
      <p:sp>
        <p:nvSpPr>
          <p:cNvPr id="90" name="Google Shape;90;p19"/>
          <p:cNvSpPr txBox="1"/>
          <p:nvPr>
            <p:ph idx="1" type="body"/>
          </p:nvPr>
        </p:nvSpPr>
        <p:spPr>
          <a:xfrm>
            <a:off x="677334" y="5367338"/>
            <a:ext cx="8596667" cy="67402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960"/>
              <a:buNone/>
              <a:defRPr sz="12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91" name="Google Shape;91;p19"/>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2" name="Google Shape;92;p19"/>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3" name="Google Shape;93;p19"/>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94" name="Shape 94"/>
        <p:cNvGrpSpPr/>
        <p:nvPr/>
      </p:nvGrpSpPr>
      <p:grpSpPr>
        <a:xfrm>
          <a:off x="0" y="0"/>
          <a:ext cx="0" cy="0"/>
          <a:chOff x="0" y="0"/>
          <a:chExt cx="0" cy="0"/>
        </a:xfrm>
      </p:grpSpPr>
      <p:sp>
        <p:nvSpPr>
          <p:cNvPr id="95" name="Google Shape;95;p20"/>
          <p:cNvSpPr txBox="1"/>
          <p:nvPr>
            <p:ph type="title"/>
          </p:nvPr>
        </p:nvSpPr>
        <p:spPr>
          <a:xfrm>
            <a:off x="677335" y="609600"/>
            <a:ext cx="8596668" cy="3403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4400"/>
              <a:buFont typeface="Trebuchet MS"/>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6" name="Google Shape;96;p20"/>
          <p:cNvSpPr txBox="1"/>
          <p:nvPr>
            <p:ph idx="1" type="body"/>
          </p:nvPr>
        </p:nvSpPr>
        <p:spPr>
          <a:xfrm>
            <a:off x="677335" y="4470400"/>
            <a:ext cx="8596668" cy="1570962"/>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440"/>
              <a:buNone/>
              <a:defRPr sz="1800">
                <a:solidFill>
                  <a:srgbClr val="3F3F3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97" name="Google Shape;97;p20"/>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8" name="Google Shape;98;p20"/>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9" name="Google Shape;99;p20"/>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100" name="Shape 100"/>
        <p:cNvGrpSpPr/>
        <p:nvPr/>
      </p:nvGrpSpPr>
      <p:grpSpPr>
        <a:xfrm>
          <a:off x="0" y="0"/>
          <a:ext cx="0" cy="0"/>
          <a:chOff x="0" y="0"/>
          <a:chExt cx="0" cy="0"/>
        </a:xfrm>
      </p:grpSpPr>
      <p:sp>
        <p:nvSpPr>
          <p:cNvPr id="101" name="Google Shape;101;p21"/>
          <p:cNvSpPr txBox="1"/>
          <p:nvPr>
            <p:ph type="title"/>
          </p:nvPr>
        </p:nvSpPr>
        <p:spPr>
          <a:xfrm>
            <a:off x="931334" y="609600"/>
            <a:ext cx="8094134" cy="3022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4400"/>
              <a:buFont typeface="Trebuchet MS"/>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2" name="Google Shape;102;p21"/>
          <p:cNvSpPr txBox="1"/>
          <p:nvPr>
            <p:ph idx="1" type="body"/>
          </p:nvPr>
        </p:nvSpPr>
        <p:spPr>
          <a:xfrm>
            <a:off x="1366139" y="3632200"/>
            <a:ext cx="7224524" cy="381000"/>
          </a:xfrm>
          <a:prstGeom prst="rect">
            <a:avLst/>
          </a:prstGeom>
          <a:noFill/>
          <a:ln>
            <a:noFill/>
          </a:ln>
        </p:spPr>
        <p:txBody>
          <a:bodyPr anchorCtr="0" anchor="ctr" bIns="45700" lIns="91425" spcFirstLastPara="1" rIns="91425" wrap="square" tIns="45700">
            <a:noAutofit/>
          </a:bodyPr>
          <a:lstStyle>
            <a:lvl1pPr indent="-228600" lvl="0" marL="457200" algn="l">
              <a:spcBef>
                <a:spcPts val="1000"/>
              </a:spcBef>
              <a:spcAft>
                <a:spcPts val="0"/>
              </a:spcAft>
              <a:buSzPts val="1280"/>
              <a:buFont typeface="Trebuchet MS"/>
              <a:buNone/>
              <a:defRPr sz="1600">
                <a:solidFill>
                  <a:srgbClr val="7F7F7F"/>
                </a:solidFill>
              </a:defRPr>
            </a:lvl1pPr>
            <a:lvl2pPr indent="-228600" lvl="1" marL="914400" algn="l">
              <a:spcBef>
                <a:spcPts val="1000"/>
              </a:spcBef>
              <a:spcAft>
                <a:spcPts val="0"/>
              </a:spcAft>
              <a:buSzPts val="1280"/>
              <a:buFont typeface="Trebuchet MS"/>
              <a:buNone/>
              <a:defRPr/>
            </a:lvl2pPr>
            <a:lvl3pPr indent="-228600" lvl="2" marL="1371600" algn="l">
              <a:spcBef>
                <a:spcPts val="1000"/>
              </a:spcBef>
              <a:spcAft>
                <a:spcPts val="0"/>
              </a:spcAft>
              <a:buSzPts val="1120"/>
              <a:buFont typeface="Trebuchet MS"/>
              <a:buNone/>
              <a:defRPr/>
            </a:lvl3pPr>
            <a:lvl4pPr indent="-228600" lvl="3" marL="1828800" algn="l">
              <a:spcBef>
                <a:spcPts val="1000"/>
              </a:spcBef>
              <a:spcAft>
                <a:spcPts val="0"/>
              </a:spcAft>
              <a:buSzPts val="960"/>
              <a:buFont typeface="Trebuchet MS"/>
              <a:buNone/>
              <a:defRPr/>
            </a:lvl4pPr>
            <a:lvl5pPr indent="-228600" lvl="4" marL="2286000" algn="l">
              <a:spcBef>
                <a:spcPts val="1000"/>
              </a:spcBef>
              <a:spcAft>
                <a:spcPts val="0"/>
              </a:spcAft>
              <a:buSzPts val="960"/>
              <a:buFont typeface="Trebuchet MS"/>
              <a:buNone/>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03" name="Google Shape;103;p21"/>
          <p:cNvSpPr txBox="1"/>
          <p:nvPr>
            <p:ph idx="2" type="body"/>
          </p:nvPr>
        </p:nvSpPr>
        <p:spPr>
          <a:xfrm>
            <a:off x="677335" y="4470400"/>
            <a:ext cx="8596668" cy="1570962"/>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440"/>
              <a:buNone/>
              <a:defRPr sz="1800">
                <a:solidFill>
                  <a:srgbClr val="3F3F3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104" name="Google Shape;104;p21"/>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5" name="Google Shape;105;p21"/>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6" name="Google Shape;106;p21"/>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
        <p:nvSpPr>
          <p:cNvPr id="107" name="Google Shape;107;p21"/>
          <p:cNvSpPr txBox="1"/>
          <p:nvPr/>
        </p:nvSpPr>
        <p:spPr>
          <a:xfrm>
            <a:off x="541870" y="790378"/>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b="0" i="0" lang="en-US" sz="8000" u="none" cap="none" strike="noStrike">
                <a:solidFill>
                  <a:srgbClr val="BFE471"/>
                </a:solidFill>
                <a:latin typeface="Arial"/>
                <a:ea typeface="Arial"/>
                <a:cs typeface="Arial"/>
                <a:sym typeface="Arial"/>
              </a:rPr>
              <a:t>“</a:t>
            </a:r>
            <a:endParaRPr/>
          </a:p>
        </p:txBody>
      </p:sp>
      <p:sp>
        <p:nvSpPr>
          <p:cNvPr id="108" name="Google Shape;108;p21"/>
          <p:cNvSpPr txBox="1"/>
          <p:nvPr/>
        </p:nvSpPr>
        <p:spPr>
          <a:xfrm>
            <a:off x="8893011" y="2886556"/>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b="0" i="0" lang="en-US" sz="8000" u="none" cap="none" strike="noStrike">
                <a:solidFill>
                  <a:srgbClr val="BFE471"/>
                </a:solidFill>
                <a:latin typeface="Arial"/>
                <a:ea typeface="Arial"/>
                <a:cs typeface="Arial"/>
                <a:sym typeface="Arial"/>
              </a:rPr>
              <a:t>”</a:t>
            </a:r>
            <a:endParaRPr b="0" i="0" sz="1800" u="none" cap="none" strike="noStrike">
              <a:solidFill>
                <a:srgbClr val="BFE471"/>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09" name="Shape 109"/>
        <p:cNvGrpSpPr/>
        <p:nvPr/>
      </p:nvGrpSpPr>
      <p:grpSpPr>
        <a:xfrm>
          <a:off x="0" y="0"/>
          <a:ext cx="0" cy="0"/>
          <a:chOff x="0" y="0"/>
          <a:chExt cx="0" cy="0"/>
        </a:xfrm>
      </p:grpSpPr>
      <p:sp>
        <p:nvSpPr>
          <p:cNvPr id="110" name="Google Shape;110;p22"/>
          <p:cNvSpPr txBox="1"/>
          <p:nvPr>
            <p:ph type="title"/>
          </p:nvPr>
        </p:nvSpPr>
        <p:spPr>
          <a:xfrm>
            <a:off x="677335" y="1931988"/>
            <a:ext cx="8596668" cy="259546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4400"/>
              <a:buFont typeface="Trebuchet MS"/>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1" name="Google Shape;111;p22"/>
          <p:cNvSpPr txBox="1"/>
          <p:nvPr>
            <p:ph idx="1" type="body"/>
          </p:nvPr>
        </p:nvSpPr>
        <p:spPr>
          <a:xfrm>
            <a:off x="677335" y="4527448"/>
            <a:ext cx="8596668" cy="151391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440"/>
              <a:buNone/>
              <a:defRPr sz="1800">
                <a:solidFill>
                  <a:srgbClr val="3F3F3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112" name="Google Shape;112;p22"/>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3" name="Google Shape;113;p22"/>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4" name="Google Shape;114;p22"/>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Name Card">
  <p:cSld name="Quote Name Card">
    <p:spTree>
      <p:nvGrpSpPr>
        <p:cNvPr id="115" name="Shape 115"/>
        <p:cNvGrpSpPr/>
        <p:nvPr/>
      </p:nvGrpSpPr>
      <p:grpSpPr>
        <a:xfrm>
          <a:off x="0" y="0"/>
          <a:ext cx="0" cy="0"/>
          <a:chOff x="0" y="0"/>
          <a:chExt cx="0" cy="0"/>
        </a:xfrm>
      </p:grpSpPr>
      <p:sp>
        <p:nvSpPr>
          <p:cNvPr id="116" name="Google Shape;116;p23"/>
          <p:cNvSpPr txBox="1"/>
          <p:nvPr>
            <p:ph type="title"/>
          </p:nvPr>
        </p:nvSpPr>
        <p:spPr>
          <a:xfrm>
            <a:off x="931334" y="609600"/>
            <a:ext cx="8094134" cy="3022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4400"/>
              <a:buFont typeface="Trebuchet MS"/>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7" name="Google Shape;117;p23"/>
          <p:cNvSpPr txBox="1"/>
          <p:nvPr>
            <p:ph idx="1" type="body"/>
          </p:nvPr>
        </p:nvSpPr>
        <p:spPr>
          <a:xfrm>
            <a:off x="677332" y="4013200"/>
            <a:ext cx="8596669" cy="514248"/>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Font typeface="Trebuchet MS"/>
              <a:buNone/>
              <a:defRPr sz="2400">
                <a:solidFill>
                  <a:srgbClr val="3F3F3F"/>
                </a:solidFill>
              </a:defRPr>
            </a:lvl1pPr>
            <a:lvl2pPr indent="-228600" lvl="1" marL="914400" algn="l">
              <a:spcBef>
                <a:spcPts val="1000"/>
              </a:spcBef>
              <a:spcAft>
                <a:spcPts val="0"/>
              </a:spcAft>
              <a:buSzPts val="1280"/>
              <a:buFont typeface="Trebuchet MS"/>
              <a:buNone/>
              <a:defRPr/>
            </a:lvl2pPr>
            <a:lvl3pPr indent="-228600" lvl="2" marL="1371600" algn="l">
              <a:spcBef>
                <a:spcPts val="1000"/>
              </a:spcBef>
              <a:spcAft>
                <a:spcPts val="0"/>
              </a:spcAft>
              <a:buSzPts val="1120"/>
              <a:buFont typeface="Trebuchet MS"/>
              <a:buNone/>
              <a:defRPr/>
            </a:lvl3pPr>
            <a:lvl4pPr indent="-228600" lvl="3" marL="1828800" algn="l">
              <a:spcBef>
                <a:spcPts val="1000"/>
              </a:spcBef>
              <a:spcAft>
                <a:spcPts val="0"/>
              </a:spcAft>
              <a:buSzPts val="960"/>
              <a:buFont typeface="Trebuchet MS"/>
              <a:buNone/>
              <a:defRPr/>
            </a:lvl4pPr>
            <a:lvl5pPr indent="-228600" lvl="4" marL="2286000" algn="l">
              <a:spcBef>
                <a:spcPts val="1000"/>
              </a:spcBef>
              <a:spcAft>
                <a:spcPts val="0"/>
              </a:spcAft>
              <a:buSzPts val="960"/>
              <a:buFont typeface="Trebuchet MS"/>
              <a:buNone/>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18" name="Google Shape;118;p23"/>
          <p:cNvSpPr txBox="1"/>
          <p:nvPr>
            <p:ph idx="2" type="body"/>
          </p:nvPr>
        </p:nvSpPr>
        <p:spPr>
          <a:xfrm>
            <a:off x="677335" y="4527448"/>
            <a:ext cx="8596668" cy="151391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440"/>
              <a:buNone/>
              <a:defRPr sz="1800">
                <a:solidFill>
                  <a:srgbClr val="7F7F7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119" name="Google Shape;119;p23"/>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0" name="Google Shape;120;p23"/>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1" name="Google Shape;121;p23"/>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
        <p:nvSpPr>
          <p:cNvPr id="122" name="Google Shape;122;p23"/>
          <p:cNvSpPr txBox="1"/>
          <p:nvPr/>
        </p:nvSpPr>
        <p:spPr>
          <a:xfrm>
            <a:off x="541870" y="790378"/>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b="0" i="0" lang="en-US" sz="8000" u="none" cap="none" strike="noStrike">
                <a:solidFill>
                  <a:srgbClr val="BFE471"/>
                </a:solidFill>
                <a:latin typeface="Arial"/>
                <a:ea typeface="Arial"/>
                <a:cs typeface="Arial"/>
                <a:sym typeface="Arial"/>
              </a:rPr>
              <a:t>“</a:t>
            </a:r>
            <a:endParaRPr/>
          </a:p>
        </p:txBody>
      </p:sp>
      <p:sp>
        <p:nvSpPr>
          <p:cNvPr id="123" name="Google Shape;123;p23"/>
          <p:cNvSpPr txBox="1"/>
          <p:nvPr/>
        </p:nvSpPr>
        <p:spPr>
          <a:xfrm>
            <a:off x="8893011" y="2886556"/>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b="0" i="0" lang="en-US" sz="8000" u="none" cap="none" strike="noStrike">
                <a:solidFill>
                  <a:srgbClr val="BFE471"/>
                </a:solidFill>
                <a:latin typeface="Arial"/>
                <a:ea typeface="Arial"/>
                <a:cs typeface="Arial"/>
                <a:sym typeface="Arial"/>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rue or False">
  <p:cSld name="True or False">
    <p:spTree>
      <p:nvGrpSpPr>
        <p:cNvPr id="124" name="Shape 124"/>
        <p:cNvGrpSpPr/>
        <p:nvPr/>
      </p:nvGrpSpPr>
      <p:grpSpPr>
        <a:xfrm>
          <a:off x="0" y="0"/>
          <a:ext cx="0" cy="0"/>
          <a:chOff x="0" y="0"/>
          <a:chExt cx="0" cy="0"/>
        </a:xfrm>
      </p:grpSpPr>
      <p:sp>
        <p:nvSpPr>
          <p:cNvPr id="125" name="Google Shape;125;p24"/>
          <p:cNvSpPr txBox="1"/>
          <p:nvPr>
            <p:ph type="title"/>
          </p:nvPr>
        </p:nvSpPr>
        <p:spPr>
          <a:xfrm>
            <a:off x="685799" y="609600"/>
            <a:ext cx="8588203" cy="3022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4400"/>
              <a:buFont typeface="Trebuchet MS"/>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6" name="Google Shape;126;p24"/>
          <p:cNvSpPr txBox="1"/>
          <p:nvPr>
            <p:ph idx="1" type="body"/>
          </p:nvPr>
        </p:nvSpPr>
        <p:spPr>
          <a:xfrm>
            <a:off x="677332" y="4013200"/>
            <a:ext cx="8596669" cy="514248"/>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Font typeface="Trebuchet MS"/>
              <a:buNone/>
              <a:defRPr sz="2400">
                <a:solidFill>
                  <a:schemeClr val="accent1"/>
                </a:solidFill>
              </a:defRPr>
            </a:lvl1pPr>
            <a:lvl2pPr indent="-228600" lvl="1" marL="914400" algn="l">
              <a:spcBef>
                <a:spcPts val="1000"/>
              </a:spcBef>
              <a:spcAft>
                <a:spcPts val="0"/>
              </a:spcAft>
              <a:buSzPts val="1280"/>
              <a:buFont typeface="Trebuchet MS"/>
              <a:buNone/>
              <a:defRPr/>
            </a:lvl2pPr>
            <a:lvl3pPr indent="-228600" lvl="2" marL="1371600" algn="l">
              <a:spcBef>
                <a:spcPts val="1000"/>
              </a:spcBef>
              <a:spcAft>
                <a:spcPts val="0"/>
              </a:spcAft>
              <a:buSzPts val="1120"/>
              <a:buFont typeface="Trebuchet MS"/>
              <a:buNone/>
              <a:defRPr/>
            </a:lvl3pPr>
            <a:lvl4pPr indent="-228600" lvl="3" marL="1828800" algn="l">
              <a:spcBef>
                <a:spcPts val="1000"/>
              </a:spcBef>
              <a:spcAft>
                <a:spcPts val="0"/>
              </a:spcAft>
              <a:buSzPts val="960"/>
              <a:buFont typeface="Trebuchet MS"/>
              <a:buNone/>
              <a:defRPr/>
            </a:lvl4pPr>
            <a:lvl5pPr indent="-228600" lvl="4" marL="2286000" algn="l">
              <a:spcBef>
                <a:spcPts val="1000"/>
              </a:spcBef>
              <a:spcAft>
                <a:spcPts val="0"/>
              </a:spcAft>
              <a:buSzPts val="960"/>
              <a:buFont typeface="Trebuchet MS"/>
              <a:buNone/>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27" name="Google Shape;127;p24"/>
          <p:cNvSpPr txBox="1"/>
          <p:nvPr>
            <p:ph idx="2" type="body"/>
          </p:nvPr>
        </p:nvSpPr>
        <p:spPr>
          <a:xfrm>
            <a:off x="677335" y="4527448"/>
            <a:ext cx="8596668" cy="151391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440"/>
              <a:buNone/>
              <a:defRPr sz="1800">
                <a:solidFill>
                  <a:srgbClr val="7F7F7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128" name="Google Shape;128;p24"/>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9" name="Google Shape;129;p24"/>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0" name="Google Shape;130;p24"/>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31" name="Shape 131"/>
        <p:cNvGrpSpPr/>
        <p:nvPr/>
      </p:nvGrpSpPr>
      <p:grpSpPr>
        <a:xfrm>
          <a:off x="0" y="0"/>
          <a:ext cx="0" cy="0"/>
          <a:chOff x="0" y="0"/>
          <a:chExt cx="0" cy="0"/>
        </a:xfrm>
      </p:grpSpPr>
      <p:sp>
        <p:nvSpPr>
          <p:cNvPr id="132" name="Google Shape;132;p25"/>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3" name="Google Shape;133;p25"/>
          <p:cNvSpPr txBox="1"/>
          <p:nvPr>
            <p:ph idx="1" type="body"/>
          </p:nvPr>
        </p:nvSpPr>
        <p:spPr>
          <a:xfrm rot="5400000">
            <a:off x="3035281" y="-197358"/>
            <a:ext cx="3880773" cy="8596668"/>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34" name="Google Shape;134;p25"/>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5" name="Google Shape;135;p25"/>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6" name="Google Shape;136;p25"/>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37" name="Shape 137"/>
        <p:cNvGrpSpPr/>
        <p:nvPr/>
      </p:nvGrpSpPr>
      <p:grpSpPr>
        <a:xfrm>
          <a:off x="0" y="0"/>
          <a:ext cx="0" cy="0"/>
          <a:chOff x="0" y="0"/>
          <a:chExt cx="0" cy="0"/>
        </a:xfrm>
      </p:grpSpPr>
      <p:sp>
        <p:nvSpPr>
          <p:cNvPr id="138" name="Google Shape;138;p26"/>
          <p:cNvSpPr txBox="1"/>
          <p:nvPr>
            <p:ph type="title"/>
          </p:nvPr>
        </p:nvSpPr>
        <p:spPr>
          <a:xfrm rot="5400000">
            <a:off x="5994319" y="2582953"/>
            <a:ext cx="5251451" cy="1304743"/>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9" name="Google Shape;139;p26"/>
          <p:cNvSpPr txBox="1"/>
          <p:nvPr>
            <p:ph idx="1" type="body"/>
          </p:nvPr>
        </p:nvSpPr>
        <p:spPr>
          <a:xfrm rot="5400000">
            <a:off x="1581685" y="-294750"/>
            <a:ext cx="5251450" cy="7060150"/>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40" name="Google Shape;140;p26"/>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1" name="Google Shape;141;p26"/>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2" name="Google Shape;142;p26"/>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theme" Target="../theme/theme2.xml"/><Relationship Id="rId16" Type="http://schemas.openxmlformats.org/officeDocument/2006/relationships/slideLayout" Target="../slideLayouts/slideLayout16.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grpSp>
        <p:nvGrpSpPr>
          <p:cNvPr id="10" name="Google Shape;10;p10"/>
          <p:cNvGrpSpPr/>
          <p:nvPr/>
        </p:nvGrpSpPr>
        <p:grpSpPr>
          <a:xfrm>
            <a:off x="0" y="-8467"/>
            <a:ext cx="12192000" cy="6866467"/>
            <a:chOff x="0" y="-8467"/>
            <a:chExt cx="12192000" cy="6866467"/>
          </a:xfrm>
        </p:grpSpPr>
        <p:cxnSp>
          <p:nvCxnSpPr>
            <p:cNvPr id="11" name="Google Shape;11;p10"/>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12" name="Google Shape;12;p10"/>
            <p:cNvCxnSpPr/>
            <p:nvPr/>
          </p:nvCxnSpPr>
          <p:spPr>
            <a:xfrm flipH="1">
              <a:off x="7425267" y="3681413"/>
              <a:ext cx="4763558" cy="3176587"/>
            </a:xfrm>
            <a:prstGeom prst="straightConnector1">
              <a:avLst/>
            </a:prstGeom>
            <a:noFill/>
            <a:ln cap="flat" cmpd="sng" w="9525">
              <a:solidFill>
                <a:srgbClr val="D8D8D8"/>
              </a:solidFill>
              <a:prstDash val="solid"/>
              <a:round/>
              <a:headEnd len="sm" w="sm" type="none"/>
              <a:tailEnd len="sm" w="sm" type="none"/>
            </a:ln>
          </p:spPr>
        </p:cxnSp>
        <p:sp>
          <p:nvSpPr>
            <p:cNvPr id="13" name="Google Shape;13;p10"/>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14" name="Google Shape;14;p10"/>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15" name="Google Shape;15;p10"/>
            <p:cNvSpPr/>
            <p:nvPr/>
          </p:nvSpPr>
          <p:spPr>
            <a:xfrm>
              <a:off x="8932333" y="3048000"/>
              <a:ext cx="3259667" cy="3810000"/>
            </a:xfrm>
            <a:prstGeom prst="triangle">
              <a:avLst>
                <a:gd fmla="val 100000" name="adj"/>
              </a:avLst>
            </a:prstGeom>
            <a:solidFill>
              <a:schemeClr val="accent2">
                <a:alpha val="71764"/>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10"/>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17" name="Google Shape;17;p10"/>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18" name="Google Shape;18;p10"/>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19" name="Google Shape;19;p10"/>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10"/>
            <p:cNvSpPr/>
            <p:nvPr/>
          </p:nvSpPr>
          <p:spPr>
            <a:xfrm>
              <a:off x="0" y="4013200"/>
              <a:ext cx="448733" cy="2844800"/>
            </a:xfrm>
            <a:prstGeom prst="triangle">
              <a:avLst>
                <a:gd fmla="val 0" name="adj"/>
              </a:avLst>
            </a:prstGeom>
            <a:solidFill>
              <a:schemeClr val="accent1">
                <a:alpha val="84705"/>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1" name="Google Shape;21;p10"/>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marR="0" rtl="0" algn="l">
              <a:spcBef>
                <a:spcPts val="0"/>
              </a:spcBef>
              <a:spcAft>
                <a:spcPts val="0"/>
              </a:spcAft>
              <a:buClr>
                <a:schemeClr val="accent1"/>
              </a:buClr>
              <a:buSzPts val="3600"/>
              <a:buFont typeface="Trebuchet MS"/>
              <a:buNone/>
              <a:defRPr b="0" i="0" sz="3600" u="none" cap="none" strike="noStrike">
                <a:solidFill>
                  <a:schemeClr val="accent1"/>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dk2"/>
                </a:solidFill>
              </a:defRPr>
            </a:lvl2pPr>
            <a:lvl3pPr lvl="2" marR="0" rtl="0" algn="l">
              <a:spcBef>
                <a:spcPts val="0"/>
              </a:spcBef>
              <a:spcAft>
                <a:spcPts val="0"/>
              </a:spcAft>
              <a:buSzPts val="1400"/>
              <a:buNone/>
              <a:defRPr b="0" i="0" sz="1800" u="none" cap="none" strike="noStrike">
                <a:solidFill>
                  <a:schemeClr val="dk2"/>
                </a:solidFill>
              </a:defRPr>
            </a:lvl3pPr>
            <a:lvl4pPr lvl="3" marR="0" rtl="0" algn="l">
              <a:spcBef>
                <a:spcPts val="0"/>
              </a:spcBef>
              <a:spcAft>
                <a:spcPts val="0"/>
              </a:spcAft>
              <a:buSzPts val="1400"/>
              <a:buNone/>
              <a:defRPr b="0" i="0" sz="1800" u="none" cap="none" strike="noStrike">
                <a:solidFill>
                  <a:schemeClr val="dk2"/>
                </a:solidFill>
              </a:defRPr>
            </a:lvl4pPr>
            <a:lvl5pPr lvl="4" marR="0" rtl="0" algn="l">
              <a:spcBef>
                <a:spcPts val="0"/>
              </a:spcBef>
              <a:spcAft>
                <a:spcPts val="0"/>
              </a:spcAft>
              <a:buSzPts val="1400"/>
              <a:buNone/>
              <a:defRPr b="0" i="0" sz="1800" u="none" cap="none" strike="noStrike">
                <a:solidFill>
                  <a:schemeClr val="dk2"/>
                </a:solidFill>
              </a:defRPr>
            </a:lvl5pPr>
            <a:lvl6pPr lvl="5" marR="0" rtl="0" algn="l">
              <a:spcBef>
                <a:spcPts val="0"/>
              </a:spcBef>
              <a:spcAft>
                <a:spcPts val="0"/>
              </a:spcAft>
              <a:buSzPts val="1400"/>
              <a:buNone/>
              <a:defRPr b="0" i="0" sz="1800" u="none" cap="none" strike="noStrike">
                <a:solidFill>
                  <a:schemeClr val="dk2"/>
                </a:solidFill>
              </a:defRPr>
            </a:lvl6pPr>
            <a:lvl7pPr lvl="6" marR="0" rtl="0" algn="l">
              <a:spcBef>
                <a:spcPts val="0"/>
              </a:spcBef>
              <a:spcAft>
                <a:spcPts val="0"/>
              </a:spcAft>
              <a:buSzPts val="1400"/>
              <a:buNone/>
              <a:defRPr b="0" i="0" sz="1800" u="none" cap="none" strike="noStrike">
                <a:solidFill>
                  <a:schemeClr val="dk2"/>
                </a:solidFill>
              </a:defRPr>
            </a:lvl7pPr>
            <a:lvl8pPr lvl="7" marR="0" rtl="0" algn="l">
              <a:spcBef>
                <a:spcPts val="0"/>
              </a:spcBef>
              <a:spcAft>
                <a:spcPts val="0"/>
              </a:spcAft>
              <a:buSzPts val="1400"/>
              <a:buNone/>
              <a:defRPr b="0" i="0" sz="1800" u="none" cap="none" strike="noStrike">
                <a:solidFill>
                  <a:schemeClr val="dk2"/>
                </a:solidFill>
              </a:defRPr>
            </a:lvl8pPr>
            <a:lvl9pPr lvl="8" marR="0" rtl="0" algn="l">
              <a:spcBef>
                <a:spcPts val="0"/>
              </a:spcBef>
              <a:spcAft>
                <a:spcPts val="0"/>
              </a:spcAft>
              <a:buSzPts val="1400"/>
              <a:buNone/>
              <a:defRPr b="0" i="0" sz="1800" u="none" cap="none" strike="noStrike">
                <a:solidFill>
                  <a:schemeClr val="dk2"/>
                </a:solidFill>
              </a:defRPr>
            </a:lvl9pPr>
          </a:lstStyle>
          <a:p/>
        </p:txBody>
      </p:sp>
      <p:sp>
        <p:nvSpPr>
          <p:cNvPr id="22" name="Google Shape;22;p10"/>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lvl1pPr indent="-320040" lvl="0" marL="457200" marR="0" rtl="0" algn="l">
              <a:spcBef>
                <a:spcPts val="1000"/>
              </a:spcBef>
              <a:spcAft>
                <a:spcPts val="0"/>
              </a:spcAft>
              <a:buClr>
                <a:schemeClr val="accent1"/>
              </a:buClr>
              <a:buSzPts val="1440"/>
              <a:buFont typeface="Noto Sans Symbols"/>
              <a:buChar char="►"/>
              <a:defRPr b="0" i="0" sz="1800" u="none" cap="none" strike="noStrike">
                <a:solidFill>
                  <a:srgbClr val="3F3F3F"/>
                </a:solidFill>
                <a:latin typeface="Trebuchet MS"/>
                <a:ea typeface="Trebuchet MS"/>
                <a:cs typeface="Trebuchet MS"/>
                <a:sym typeface="Trebuchet MS"/>
              </a:defRPr>
            </a:lvl1pPr>
            <a:lvl2pPr indent="-309880" lvl="1" marL="914400" marR="0" rtl="0" algn="l">
              <a:spcBef>
                <a:spcPts val="1000"/>
              </a:spcBef>
              <a:spcAft>
                <a:spcPts val="0"/>
              </a:spcAft>
              <a:buClr>
                <a:schemeClr val="accent1"/>
              </a:buClr>
              <a:buSzPts val="1280"/>
              <a:buFont typeface="Noto Sans Symbols"/>
              <a:buChar char="►"/>
              <a:defRPr b="0" i="0" sz="1600" u="none" cap="none" strike="noStrike">
                <a:solidFill>
                  <a:srgbClr val="3F3F3F"/>
                </a:solidFill>
                <a:latin typeface="Trebuchet MS"/>
                <a:ea typeface="Trebuchet MS"/>
                <a:cs typeface="Trebuchet MS"/>
                <a:sym typeface="Trebuchet MS"/>
              </a:defRPr>
            </a:lvl2pPr>
            <a:lvl3pPr indent="-299719" lvl="2" marL="1371600" marR="0" rtl="0" algn="l">
              <a:spcBef>
                <a:spcPts val="1000"/>
              </a:spcBef>
              <a:spcAft>
                <a:spcPts val="0"/>
              </a:spcAft>
              <a:buClr>
                <a:schemeClr val="accent1"/>
              </a:buClr>
              <a:buSzPts val="1120"/>
              <a:buFont typeface="Noto Sans Symbols"/>
              <a:buChar char="►"/>
              <a:defRPr b="0" i="0" sz="1400" u="none" cap="none" strike="noStrike">
                <a:solidFill>
                  <a:srgbClr val="3F3F3F"/>
                </a:solidFill>
                <a:latin typeface="Trebuchet MS"/>
                <a:ea typeface="Trebuchet MS"/>
                <a:cs typeface="Trebuchet MS"/>
                <a:sym typeface="Trebuchet MS"/>
              </a:defRPr>
            </a:lvl3pPr>
            <a:lvl4pPr indent="-289560" lvl="3" marL="18288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4pPr>
            <a:lvl5pPr indent="-289560" lvl="4" marL="22860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5pPr>
            <a:lvl6pPr indent="-289560" lvl="5" marL="27432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6pPr>
            <a:lvl7pPr indent="-289560" lvl="6" marL="32004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7pPr>
            <a:lvl8pPr indent="-289559" lvl="7" marL="36576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8pPr>
            <a:lvl9pPr indent="-289559" lvl="8" marL="41148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9pPr>
          </a:lstStyle>
          <a:p/>
        </p:txBody>
      </p:sp>
      <p:sp>
        <p:nvSpPr>
          <p:cNvPr id="23" name="Google Shape;23;p10"/>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900" u="none" cap="none" strike="noStrike">
                <a:solidFill>
                  <a:srgbClr val="888888"/>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2pPr>
            <a:lvl3pPr lvl="2"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3pPr>
            <a:lvl4pPr lvl="3"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4pPr>
            <a:lvl5pPr lvl="4"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5pPr>
            <a:lvl6pPr lvl="5"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6pPr>
            <a:lvl7pPr lvl="6"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7pPr>
            <a:lvl8pPr lvl="7"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8pPr>
            <a:lvl9pPr lvl="8"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9pPr>
          </a:lstStyle>
          <a:p/>
        </p:txBody>
      </p:sp>
      <p:sp>
        <p:nvSpPr>
          <p:cNvPr id="24" name="Google Shape;24;p10"/>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900" u="none" cap="none" strike="noStrike">
                <a:solidFill>
                  <a:srgbClr val="888888"/>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2pPr>
            <a:lvl3pPr lvl="2"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3pPr>
            <a:lvl4pPr lvl="3"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4pPr>
            <a:lvl5pPr lvl="4"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5pPr>
            <a:lvl6pPr lvl="5"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6pPr>
            <a:lvl7pPr lvl="6"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7pPr>
            <a:lvl8pPr lvl="7"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8pPr>
            <a:lvl9pPr lvl="8"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9pPr>
          </a:lstStyle>
          <a:p/>
        </p:txBody>
      </p:sp>
      <p:sp>
        <p:nvSpPr>
          <p:cNvPr id="25" name="Google Shape;25;p10"/>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900" u="none" cap="none" strike="noStrike">
                <a:solidFill>
                  <a:schemeClr val="accent1"/>
                </a:solidFill>
                <a:latin typeface="Trebuchet MS"/>
                <a:ea typeface="Trebuchet MS"/>
                <a:cs typeface="Trebuchet MS"/>
                <a:sym typeface="Trebuchet MS"/>
              </a:defRPr>
            </a:lvl1pPr>
            <a:lvl2pPr indent="0" lvl="1" marL="0" marR="0" rtl="0" algn="r">
              <a:spcBef>
                <a:spcPts val="0"/>
              </a:spcBef>
              <a:buNone/>
              <a:defRPr b="0" i="0" sz="900" u="none" cap="none" strike="noStrike">
                <a:solidFill>
                  <a:schemeClr val="accent1"/>
                </a:solidFill>
                <a:latin typeface="Trebuchet MS"/>
                <a:ea typeface="Trebuchet MS"/>
                <a:cs typeface="Trebuchet MS"/>
                <a:sym typeface="Trebuchet MS"/>
              </a:defRPr>
            </a:lvl2pPr>
            <a:lvl3pPr indent="0" lvl="2" marL="0" marR="0" rtl="0" algn="r">
              <a:spcBef>
                <a:spcPts val="0"/>
              </a:spcBef>
              <a:buNone/>
              <a:defRPr b="0" i="0" sz="900" u="none" cap="none" strike="noStrike">
                <a:solidFill>
                  <a:schemeClr val="accent1"/>
                </a:solidFill>
                <a:latin typeface="Trebuchet MS"/>
                <a:ea typeface="Trebuchet MS"/>
                <a:cs typeface="Trebuchet MS"/>
                <a:sym typeface="Trebuchet MS"/>
              </a:defRPr>
            </a:lvl3pPr>
            <a:lvl4pPr indent="0" lvl="3" marL="0" marR="0" rtl="0" algn="r">
              <a:spcBef>
                <a:spcPts val="0"/>
              </a:spcBef>
              <a:buNone/>
              <a:defRPr b="0" i="0" sz="900" u="none" cap="none" strike="noStrike">
                <a:solidFill>
                  <a:schemeClr val="accent1"/>
                </a:solidFill>
                <a:latin typeface="Trebuchet MS"/>
                <a:ea typeface="Trebuchet MS"/>
                <a:cs typeface="Trebuchet MS"/>
                <a:sym typeface="Trebuchet MS"/>
              </a:defRPr>
            </a:lvl4pPr>
            <a:lvl5pPr indent="0" lvl="4" marL="0" marR="0" rtl="0" algn="r">
              <a:spcBef>
                <a:spcPts val="0"/>
              </a:spcBef>
              <a:buNone/>
              <a:defRPr b="0" i="0" sz="900" u="none" cap="none" strike="noStrike">
                <a:solidFill>
                  <a:schemeClr val="accent1"/>
                </a:solidFill>
                <a:latin typeface="Trebuchet MS"/>
                <a:ea typeface="Trebuchet MS"/>
                <a:cs typeface="Trebuchet MS"/>
                <a:sym typeface="Trebuchet MS"/>
              </a:defRPr>
            </a:lvl5pPr>
            <a:lvl6pPr indent="0" lvl="5" marL="0" marR="0" rtl="0" algn="r">
              <a:spcBef>
                <a:spcPts val="0"/>
              </a:spcBef>
              <a:buNone/>
              <a:defRPr b="0" i="0" sz="900" u="none" cap="none" strike="noStrike">
                <a:solidFill>
                  <a:schemeClr val="accent1"/>
                </a:solidFill>
                <a:latin typeface="Trebuchet MS"/>
                <a:ea typeface="Trebuchet MS"/>
                <a:cs typeface="Trebuchet MS"/>
                <a:sym typeface="Trebuchet MS"/>
              </a:defRPr>
            </a:lvl6pPr>
            <a:lvl7pPr indent="0" lvl="6" marL="0" marR="0" rtl="0" algn="r">
              <a:spcBef>
                <a:spcPts val="0"/>
              </a:spcBef>
              <a:buNone/>
              <a:defRPr b="0" i="0" sz="900" u="none" cap="none" strike="noStrike">
                <a:solidFill>
                  <a:schemeClr val="accent1"/>
                </a:solidFill>
                <a:latin typeface="Trebuchet MS"/>
                <a:ea typeface="Trebuchet MS"/>
                <a:cs typeface="Trebuchet MS"/>
                <a:sym typeface="Trebuchet MS"/>
              </a:defRPr>
            </a:lvl7pPr>
            <a:lvl8pPr indent="0" lvl="7" marL="0" marR="0" rtl="0" algn="r">
              <a:spcBef>
                <a:spcPts val="0"/>
              </a:spcBef>
              <a:buNone/>
              <a:defRPr b="0" i="0" sz="900" u="none" cap="none" strike="noStrike">
                <a:solidFill>
                  <a:schemeClr val="accent1"/>
                </a:solidFill>
                <a:latin typeface="Trebuchet MS"/>
                <a:ea typeface="Trebuchet MS"/>
                <a:cs typeface="Trebuchet MS"/>
                <a:sym typeface="Trebuchet MS"/>
              </a:defRPr>
            </a:lvl8pPr>
            <a:lvl9pPr indent="0" lvl="8" marL="0" marR="0" rtl="0" algn="r">
              <a:spcBef>
                <a:spcPts val="0"/>
              </a:spcBef>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7" name="Shape 147"/>
        <p:cNvGrpSpPr/>
        <p:nvPr/>
      </p:nvGrpSpPr>
      <p:grpSpPr>
        <a:xfrm>
          <a:off x="0" y="0"/>
          <a:ext cx="0" cy="0"/>
          <a:chOff x="0" y="0"/>
          <a:chExt cx="0" cy="0"/>
        </a:xfrm>
      </p:grpSpPr>
      <p:pic>
        <p:nvPicPr>
          <p:cNvPr descr="Discover University of Wales Trinity Saint David" id="148" name="Google Shape;148;g12832296755_0_0"/>
          <p:cNvPicPr preferRelativeResize="0"/>
          <p:nvPr/>
        </p:nvPicPr>
        <p:blipFill>
          <a:blip r:embed="rId3">
            <a:alphaModFix/>
          </a:blip>
          <a:stretch>
            <a:fillRect/>
          </a:stretch>
        </p:blipFill>
        <p:spPr>
          <a:xfrm>
            <a:off x="1223950" y="232775"/>
            <a:ext cx="1809750" cy="723900"/>
          </a:xfrm>
          <a:prstGeom prst="rect">
            <a:avLst/>
          </a:prstGeom>
          <a:noFill/>
          <a:ln>
            <a:noFill/>
          </a:ln>
        </p:spPr>
      </p:pic>
      <p:sp>
        <p:nvSpPr>
          <p:cNvPr id="149" name="Google Shape;149;g12832296755_0_0"/>
          <p:cNvSpPr txBox="1"/>
          <p:nvPr/>
        </p:nvSpPr>
        <p:spPr>
          <a:xfrm>
            <a:off x="1741300" y="3576350"/>
            <a:ext cx="7487400" cy="2239500"/>
          </a:xfrm>
          <a:prstGeom prst="rect">
            <a:avLst/>
          </a:prstGeom>
          <a:noFill/>
          <a:ln>
            <a:noFill/>
          </a:ln>
        </p:spPr>
        <p:txBody>
          <a:bodyPr anchorCtr="0" anchor="t" bIns="91425" lIns="91425" spcFirstLastPara="1" rIns="91425" wrap="square" tIns="91425">
            <a:spAutoFit/>
          </a:bodyPr>
          <a:lstStyle/>
          <a:p>
            <a:pPr indent="0" lvl="0" marL="0" rtl="0" algn="just">
              <a:lnSpc>
                <a:spcPct val="150000"/>
              </a:lnSpc>
              <a:spcBef>
                <a:spcPts val="0"/>
              </a:spcBef>
              <a:spcAft>
                <a:spcPts val="0"/>
              </a:spcAft>
              <a:buNone/>
            </a:pPr>
            <a:r>
              <a:rPr lang="en-US" sz="2100">
                <a:solidFill>
                  <a:schemeClr val="dk1"/>
                </a:solidFill>
              </a:rPr>
              <a:t>Emmanuella Destiny Sesay</a:t>
            </a:r>
            <a:endParaRPr sz="2100">
              <a:solidFill>
                <a:schemeClr val="dk1"/>
              </a:solidFill>
            </a:endParaRPr>
          </a:p>
          <a:p>
            <a:pPr indent="0" lvl="0" marL="0" rtl="0" algn="just">
              <a:lnSpc>
                <a:spcPct val="150000"/>
              </a:lnSpc>
              <a:spcBef>
                <a:spcPts val="1000"/>
              </a:spcBef>
              <a:spcAft>
                <a:spcPts val="0"/>
              </a:spcAft>
              <a:buNone/>
            </a:pPr>
            <a:r>
              <a:rPr lang="en-US" sz="2100">
                <a:solidFill>
                  <a:schemeClr val="dk1"/>
                </a:solidFill>
              </a:rPr>
              <a:t>Student ID:1916051</a:t>
            </a:r>
            <a:endParaRPr sz="2100">
              <a:solidFill>
                <a:schemeClr val="dk1"/>
              </a:solidFill>
            </a:endParaRPr>
          </a:p>
          <a:p>
            <a:pPr indent="0" lvl="0" marL="0" rtl="0" algn="just">
              <a:lnSpc>
                <a:spcPct val="150000"/>
              </a:lnSpc>
              <a:spcBef>
                <a:spcPts val="1000"/>
              </a:spcBef>
              <a:spcAft>
                <a:spcPts val="0"/>
              </a:spcAft>
              <a:buNone/>
            </a:pPr>
            <a:r>
              <a:rPr lang="en-US" sz="2100">
                <a:solidFill>
                  <a:schemeClr val="dk1"/>
                </a:solidFill>
              </a:rPr>
              <a:t>lecturer</a:t>
            </a:r>
            <a:r>
              <a:rPr lang="en-US" sz="2100">
                <a:solidFill>
                  <a:schemeClr val="dk1"/>
                </a:solidFill>
              </a:rPr>
              <a:t> name:</a:t>
            </a:r>
            <a:r>
              <a:rPr lang="en-US" sz="2100">
                <a:solidFill>
                  <a:srgbClr val="323130"/>
                </a:solidFill>
                <a:highlight>
                  <a:srgbClr val="FFFFFF"/>
                </a:highlight>
              </a:rPr>
              <a:t> Bianca Sanfilippo</a:t>
            </a:r>
            <a:endParaRPr sz="2100">
              <a:solidFill>
                <a:schemeClr val="dk1"/>
              </a:solidFill>
            </a:endParaRPr>
          </a:p>
          <a:p>
            <a:pPr indent="0" lvl="0" marL="0" rtl="0" algn="just">
              <a:lnSpc>
                <a:spcPct val="150000"/>
              </a:lnSpc>
              <a:spcBef>
                <a:spcPts val="1000"/>
              </a:spcBef>
              <a:spcAft>
                <a:spcPts val="1000"/>
              </a:spcAft>
              <a:buClr>
                <a:schemeClr val="dk1"/>
              </a:buClr>
              <a:buSzPts val="1100"/>
              <a:buFont typeface="Arial"/>
              <a:buNone/>
            </a:pPr>
            <a:r>
              <a:t/>
            </a:r>
            <a:endParaRPr>
              <a:solidFill>
                <a:schemeClr val="dk1"/>
              </a:solidFill>
            </a:endParaRPr>
          </a:p>
        </p:txBody>
      </p:sp>
      <p:sp>
        <p:nvSpPr>
          <p:cNvPr id="150" name="Google Shape;150;g12832296755_0_0"/>
          <p:cNvSpPr txBox="1"/>
          <p:nvPr/>
        </p:nvSpPr>
        <p:spPr>
          <a:xfrm>
            <a:off x="1901950" y="1701100"/>
            <a:ext cx="7166100" cy="1970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latin typeface="Trebuchet MS"/>
              <a:ea typeface="Trebuchet MS"/>
              <a:cs typeface="Trebuchet MS"/>
              <a:sym typeface="Trebuchet MS"/>
            </a:endParaRPr>
          </a:p>
          <a:p>
            <a:pPr indent="0" lvl="0" marL="0" rtl="0" algn="l">
              <a:spcBef>
                <a:spcPts val="0"/>
              </a:spcBef>
              <a:spcAft>
                <a:spcPts val="0"/>
              </a:spcAft>
              <a:buNone/>
            </a:pPr>
            <a:r>
              <a:rPr lang="en-US" sz="3000">
                <a:latin typeface="Trebuchet MS"/>
                <a:ea typeface="Trebuchet MS"/>
                <a:cs typeface="Trebuchet MS"/>
                <a:sym typeface="Trebuchet MS"/>
              </a:rPr>
              <a:t>presentation </a:t>
            </a:r>
            <a:r>
              <a:rPr lang="en-US" sz="3000">
                <a:latin typeface="Trebuchet MS"/>
                <a:ea typeface="Trebuchet MS"/>
                <a:cs typeface="Trebuchet MS"/>
                <a:sym typeface="Trebuchet MS"/>
              </a:rPr>
              <a:t>research </a:t>
            </a:r>
            <a:r>
              <a:rPr lang="en-US" sz="3000">
                <a:latin typeface="Trebuchet MS"/>
                <a:ea typeface="Trebuchet MS"/>
                <a:cs typeface="Trebuchet MS"/>
                <a:sym typeface="Trebuchet MS"/>
              </a:rPr>
              <a:t> </a:t>
            </a:r>
            <a:endParaRPr sz="3000">
              <a:latin typeface="Trebuchet MS"/>
              <a:ea typeface="Trebuchet MS"/>
              <a:cs typeface="Trebuchet MS"/>
              <a:sym typeface="Trebuchet MS"/>
            </a:endParaRPr>
          </a:p>
          <a:p>
            <a:pPr indent="0" lvl="0" marL="0" rtl="0" algn="l">
              <a:spcBef>
                <a:spcPts val="0"/>
              </a:spcBef>
              <a:spcAft>
                <a:spcPts val="0"/>
              </a:spcAft>
              <a:buNone/>
            </a:pPr>
            <a:r>
              <a:t/>
            </a:r>
            <a:endParaRPr sz="3000">
              <a:latin typeface="Trebuchet MS"/>
              <a:ea typeface="Trebuchet MS"/>
              <a:cs typeface="Trebuchet MS"/>
              <a:sym typeface="Trebuchet MS"/>
            </a:endParaRPr>
          </a:p>
          <a:p>
            <a:pPr indent="0" lvl="0" marL="0" rtl="0" algn="l">
              <a:spcBef>
                <a:spcPts val="0"/>
              </a:spcBef>
              <a:spcAft>
                <a:spcPts val="0"/>
              </a:spcAft>
              <a:buNone/>
            </a:pPr>
            <a:r>
              <a:t/>
            </a:r>
            <a:endParaRPr>
              <a:latin typeface="Trebuchet MS"/>
              <a:ea typeface="Trebuchet MS"/>
              <a:cs typeface="Trebuchet MS"/>
              <a:sym typeface="Trebuchet MS"/>
            </a:endParaRPr>
          </a:p>
          <a:p>
            <a:pPr indent="0" lvl="0" marL="0" rtl="0" algn="l">
              <a:spcBef>
                <a:spcPts val="0"/>
              </a:spcBef>
              <a:spcAft>
                <a:spcPts val="0"/>
              </a:spcAft>
              <a:buNone/>
            </a:pPr>
            <a:r>
              <a:t/>
            </a:r>
            <a:endParaRPr>
              <a:latin typeface="Trebuchet MS"/>
              <a:ea typeface="Trebuchet MS"/>
              <a:cs typeface="Trebuchet MS"/>
              <a:sym typeface="Trebuchet MS"/>
            </a:endParaRPr>
          </a:p>
          <a:p>
            <a:pPr indent="0" lvl="0" marL="0" rtl="0" algn="l">
              <a:spcBef>
                <a:spcPts val="0"/>
              </a:spcBef>
              <a:spcAft>
                <a:spcPts val="0"/>
              </a:spcAft>
              <a:buNone/>
            </a:pPr>
            <a:r>
              <a:t/>
            </a:r>
            <a:endParaRPr>
              <a:latin typeface="Trebuchet MS"/>
              <a:ea typeface="Trebuchet MS"/>
              <a:cs typeface="Trebuchet MS"/>
              <a:sym typeface="Trebuchet MS"/>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5" name="Shape 155"/>
        <p:cNvGrpSpPr/>
        <p:nvPr/>
      </p:nvGrpSpPr>
      <p:grpSpPr>
        <a:xfrm>
          <a:off x="0" y="0"/>
          <a:ext cx="0" cy="0"/>
          <a:chOff x="0" y="0"/>
          <a:chExt cx="0" cy="0"/>
        </a:xfrm>
      </p:grpSpPr>
      <p:sp>
        <p:nvSpPr>
          <p:cNvPr id="156" name="Google Shape;156;p1"/>
          <p:cNvSpPr txBox="1"/>
          <p:nvPr>
            <p:ph type="ctrTitle"/>
          </p:nvPr>
        </p:nvSpPr>
        <p:spPr>
          <a:xfrm>
            <a:off x="764275" y="614148"/>
            <a:ext cx="4374456" cy="829965"/>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Clr>
                <a:schemeClr val="accent1"/>
              </a:buClr>
              <a:buSzPts val="5400"/>
              <a:buFont typeface="Trebuchet MS"/>
              <a:buNone/>
            </a:pPr>
            <a:r>
              <a:rPr lang="en-US"/>
              <a:t>Introduction</a:t>
            </a:r>
            <a:endParaRPr/>
          </a:p>
        </p:txBody>
      </p:sp>
      <p:sp>
        <p:nvSpPr>
          <p:cNvPr id="157" name="Google Shape;157;p1"/>
          <p:cNvSpPr txBox="1"/>
          <p:nvPr>
            <p:ph idx="1" type="subTitle"/>
          </p:nvPr>
        </p:nvSpPr>
        <p:spPr>
          <a:xfrm>
            <a:off x="1288702" y="1635182"/>
            <a:ext cx="8182844" cy="5120460"/>
          </a:xfrm>
          <a:prstGeom prst="rect">
            <a:avLst/>
          </a:prstGeom>
          <a:noFill/>
          <a:ln>
            <a:noFill/>
          </a:ln>
        </p:spPr>
        <p:txBody>
          <a:bodyPr anchorCtr="0" anchor="t" bIns="45700" lIns="91425" spcFirstLastPara="1" rIns="91425" wrap="square" tIns="45700">
            <a:normAutofit/>
          </a:bodyPr>
          <a:lstStyle/>
          <a:p>
            <a:pPr indent="-457200" lvl="0" marL="457200" rtl="0" algn="l">
              <a:spcBef>
                <a:spcPts val="0"/>
              </a:spcBef>
              <a:spcAft>
                <a:spcPts val="0"/>
              </a:spcAft>
              <a:buSzPts val="1440"/>
              <a:buFont typeface="Arial"/>
              <a:buChar char="•"/>
            </a:pPr>
            <a:r>
              <a:rPr lang="en-US"/>
              <a:t>The COVID-19 pandemic was the primary reason behind the mental and physical health issues experienced by the adult population in 2020.</a:t>
            </a:r>
            <a:endParaRPr/>
          </a:p>
          <a:p>
            <a:pPr indent="-457200" lvl="0" marL="457200" rtl="0" algn="l">
              <a:spcBef>
                <a:spcPts val="1000"/>
              </a:spcBef>
              <a:spcAft>
                <a:spcPts val="0"/>
              </a:spcAft>
              <a:buSzPts val="1440"/>
              <a:buFont typeface="Arial"/>
              <a:buChar char="•"/>
            </a:pPr>
            <a:r>
              <a:rPr lang="en-US"/>
              <a:t>The infection of the virus (COVID-19) was more rampant within the adult population.</a:t>
            </a:r>
            <a:endParaRPr/>
          </a:p>
          <a:p>
            <a:pPr indent="-457200" lvl="0" marL="457200" rtl="0" algn="l">
              <a:spcBef>
                <a:spcPts val="1000"/>
              </a:spcBef>
              <a:spcAft>
                <a:spcPts val="0"/>
              </a:spcAft>
              <a:buSzPts val="1440"/>
              <a:buFont typeface="Arial"/>
              <a:buChar char="•"/>
            </a:pPr>
            <a:r>
              <a:rPr lang="en-US"/>
              <a:t>The rise in the spread of the virus also triggered an increase in anxiety, depression, fear and stress in the adult population.</a:t>
            </a:r>
            <a:endParaRPr/>
          </a:p>
          <a:p>
            <a:pPr indent="-457200" lvl="0" marL="457200" rtl="0" algn="l">
              <a:spcBef>
                <a:spcPts val="1000"/>
              </a:spcBef>
              <a:spcAft>
                <a:spcPts val="0"/>
              </a:spcAft>
              <a:buSzPts val="1440"/>
              <a:buFont typeface="Arial"/>
              <a:buChar char="•"/>
            </a:pPr>
            <a:r>
              <a:rPr lang="en-US"/>
              <a:t>The COVID-19 pandemic was the primary cause of the adverse mental health issues and economic destruction.</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2" name="Shape 162"/>
        <p:cNvGrpSpPr/>
        <p:nvPr/>
      </p:nvGrpSpPr>
      <p:grpSpPr>
        <a:xfrm>
          <a:off x="0" y="0"/>
          <a:ext cx="0" cy="0"/>
          <a:chOff x="0" y="0"/>
          <a:chExt cx="0" cy="0"/>
        </a:xfrm>
      </p:grpSpPr>
      <p:sp>
        <p:nvSpPr>
          <p:cNvPr id="163" name="Google Shape;163;p2"/>
          <p:cNvSpPr txBox="1"/>
          <p:nvPr>
            <p:ph type="ctrTitle"/>
          </p:nvPr>
        </p:nvSpPr>
        <p:spPr>
          <a:xfrm>
            <a:off x="1288702" y="682387"/>
            <a:ext cx="8407020" cy="829965"/>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Clr>
                <a:schemeClr val="accent1"/>
              </a:buClr>
              <a:buSzPts val="5400"/>
              <a:buFont typeface="Trebuchet MS"/>
              <a:buNone/>
            </a:pPr>
            <a:r>
              <a:rPr lang="en-US"/>
              <a:t>Aim &amp; Objectives</a:t>
            </a:r>
            <a:endParaRPr/>
          </a:p>
        </p:txBody>
      </p:sp>
      <p:sp>
        <p:nvSpPr>
          <p:cNvPr id="164" name="Google Shape;164;p2"/>
          <p:cNvSpPr txBox="1"/>
          <p:nvPr>
            <p:ph idx="1" type="subTitle"/>
          </p:nvPr>
        </p:nvSpPr>
        <p:spPr>
          <a:xfrm>
            <a:off x="1288702" y="1635182"/>
            <a:ext cx="8182844" cy="5120460"/>
          </a:xfrm>
          <a:prstGeom prst="rect">
            <a:avLst/>
          </a:prstGeom>
          <a:noFill/>
          <a:ln>
            <a:noFill/>
          </a:ln>
        </p:spPr>
        <p:txBody>
          <a:bodyPr anchorCtr="0" anchor="t" bIns="45700" lIns="91425" spcFirstLastPara="1" rIns="91425" wrap="square" tIns="45700">
            <a:normAutofit/>
          </a:bodyPr>
          <a:lstStyle/>
          <a:p>
            <a:pPr indent="-457200" lvl="0" marL="457200" rtl="0" algn="l">
              <a:spcBef>
                <a:spcPts val="0"/>
              </a:spcBef>
              <a:spcAft>
                <a:spcPts val="0"/>
              </a:spcAft>
              <a:buSzPts val="1440"/>
              <a:buFont typeface="Arial"/>
              <a:buChar char="•"/>
            </a:pPr>
            <a:r>
              <a:rPr lang="en-US"/>
              <a:t>The report is focused on exploring how the COVID-19 pandemic influenced the mental health of the adult population in the UK.</a:t>
            </a:r>
            <a:endParaRPr/>
          </a:p>
          <a:p>
            <a:pPr indent="-457200" lvl="0" marL="457200" rtl="0" algn="l">
              <a:spcBef>
                <a:spcPts val="1000"/>
              </a:spcBef>
              <a:spcAft>
                <a:spcPts val="0"/>
              </a:spcAft>
              <a:buSzPts val="1440"/>
              <a:buFont typeface="Arial"/>
              <a:buChar char="•"/>
            </a:pPr>
            <a:r>
              <a:rPr lang="en-US"/>
              <a:t>The report highlights the methods, results and findings of the study.</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9" name="Shape 169"/>
        <p:cNvGrpSpPr/>
        <p:nvPr/>
      </p:nvGrpSpPr>
      <p:grpSpPr>
        <a:xfrm>
          <a:off x="0" y="0"/>
          <a:ext cx="0" cy="0"/>
          <a:chOff x="0" y="0"/>
          <a:chExt cx="0" cy="0"/>
        </a:xfrm>
      </p:grpSpPr>
      <p:sp>
        <p:nvSpPr>
          <p:cNvPr id="170" name="Google Shape;170;p3"/>
          <p:cNvSpPr txBox="1"/>
          <p:nvPr>
            <p:ph type="ctrTitle"/>
          </p:nvPr>
        </p:nvSpPr>
        <p:spPr>
          <a:xfrm>
            <a:off x="1288702" y="682387"/>
            <a:ext cx="8407020" cy="829965"/>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Clr>
                <a:schemeClr val="accent1"/>
              </a:buClr>
              <a:buSzPts val="5400"/>
              <a:buFont typeface="Trebuchet MS"/>
              <a:buNone/>
            </a:pPr>
            <a:r>
              <a:rPr lang="en-US"/>
              <a:t>Methods</a:t>
            </a:r>
            <a:endParaRPr/>
          </a:p>
        </p:txBody>
      </p:sp>
      <p:sp>
        <p:nvSpPr>
          <p:cNvPr id="171" name="Google Shape;171;p3"/>
          <p:cNvSpPr txBox="1"/>
          <p:nvPr>
            <p:ph idx="1" type="subTitle"/>
          </p:nvPr>
        </p:nvSpPr>
        <p:spPr>
          <a:xfrm>
            <a:off x="1288702" y="1635182"/>
            <a:ext cx="8182844" cy="5120460"/>
          </a:xfrm>
          <a:prstGeom prst="rect">
            <a:avLst/>
          </a:prstGeom>
          <a:noFill/>
          <a:ln>
            <a:noFill/>
          </a:ln>
        </p:spPr>
        <p:txBody>
          <a:bodyPr anchorCtr="0" anchor="t" bIns="45700" lIns="91425" spcFirstLastPara="1" rIns="91425" wrap="square" tIns="45700">
            <a:normAutofit/>
          </a:bodyPr>
          <a:lstStyle/>
          <a:p>
            <a:pPr indent="-457200" lvl="0" marL="457200" rtl="0" algn="l">
              <a:spcBef>
                <a:spcPts val="0"/>
              </a:spcBef>
              <a:spcAft>
                <a:spcPts val="0"/>
              </a:spcAft>
              <a:buSzPts val="1440"/>
              <a:buFont typeface="Arial"/>
              <a:buChar char="•"/>
            </a:pPr>
            <a:r>
              <a:rPr lang="en-US"/>
              <a:t>A secondary qualitative approach was used to obtain data on the mental health issues within the adult population in the UK.</a:t>
            </a:r>
            <a:endParaRPr/>
          </a:p>
          <a:p>
            <a:pPr indent="-457200" lvl="0" marL="457200" rtl="0" algn="l">
              <a:spcBef>
                <a:spcPts val="1000"/>
              </a:spcBef>
              <a:spcAft>
                <a:spcPts val="0"/>
              </a:spcAft>
              <a:buSzPts val="1440"/>
              <a:buFont typeface="Arial"/>
              <a:buChar char="•"/>
            </a:pPr>
            <a:r>
              <a:rPr lang="en-US"/>
              <a:t>The literary sources used in the study were obtained from Sciencedirect database that reveal the common mental health issues during the COVID-19 pandemic.</a:t>
            </a:r>
            <a:endParaRPr/>
          </a:p>
          <a:p>
            <a:pPr indent="-457200" lvl="0" marL="457200" rtl="0" algn="l">
              <a:spcBef>
                <a:spcPts val="1000"/>
              </a:spcBef>
              <a:spcAft>
                <a:spcPts val="0"/>
              </a:spcAft>
              <a:buSzPts val="1440"/>
              <a:buFont typeface="Arial"/>
              <a:buChar char="•"/>
            </a:pPr>
            <a:r>
              <a:rPr lang="en-US"/>
              <a:t>The study used peer-reviewed articles in order to ensure the objectives of the research were realized.</a:t>
            </a:r>
            <a:endParaRPr/>
          </a:p>
          <a:p>
            <a:pPr indent="-457200" lvl="0" marL="457200" rtl="0" algn="l">
              <a:spcBef>
                <a:spcPts val="1000"/>
              </a:spcBef>
              <a:spcAft>
                <a:spcPts val="0"/>
              </a:spcAft>
              <a:buSzPts val="1440"/>
              <a:buFont typeface="Arial"/>
              <a:buChar char="•"/>
            </a:pPr>
            <a:r>
              <a:rPr lang="en-US"/>
              <a:t>The study used reliable and valid academic sources in order to maintain the relevance and quality of the study and acknowledge ethical considerations.</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6" name="Shape 176"/>
        <p:cNvGrpSpPr/>
        <p:nvPr/>
      </p:nvGrpSpPr>
      <p:grpSpPr>
        <a:xfrm>
          <a:off x="0" y="0"/>
          <a:ext cx="0" cy="0"/>
          <a:chOff x="0" y="0"/>
          <a:chExt cx="0" cy="0"/>
        </a:xfrm>
      </p:grpSpPr>
      <p:sp>
        <p:nvSpPr>
          <p:cNvPr id="177" name="Google Shape;177;p4"/>
          <p:cNvSpPr txBox="1"/>
          <p:nvPr>
            <p:ph type="ctrTitle"/>
          </p:nvPr>
        </p:nvSpPr>
        <p:spPr>
          <a:xfrm>
            <a:off x="1288702" y="682387"/>
            <a:ext cx="8407020" cy="829965"/>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Clr>
                <a:schemeClr val="accent1"/>
              </a:buClr>
              <a:buSzPts val="5400"/>
              <a:buFont typeface="Trebuchet MS"/>
              <a:buNone/>
            </a:pPr>
            <a:r>
              <a:rPr lang="en-US"/>
              <a:t>Literature Review</a:t>
            </a:r>
            <a:endParaRPr/>
          </a:p>
        </p:txBody>
      </p:sp>
      <p:sp>
        <p:nvSpPr>
          <p:cNvPr id="178" name="Google Shape;178;p4"/>
          <p:cNvSpPr txBox="1"/>
          <p:nvPr>
            <p:ph idx="1" type="subTitle"/>
          </p:nvPr>
        </p:nvSpPr>
        <p:spPr>
          <a:xfrm>
            <a:off x="1288702" y="1635182"/>
            <a:ext cx="8182844" cy="512046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SzPts val="1440"/>
              <a:buNone/>
            </a:pPr>
            <a:r>
              <a:t/>
            </a:r>
            <a:endParaRPr/>
          </a:p>
        </p:txBody>
      </p:sp>
      <p:graphicFrame>
        <p:nvGraphicFramePr>
          <p:cNvPr id="179" name="Google Shape;179;p4"/>
          <p:cNvGraphicFramePr/>
          <p:nvPr/>
        </p:nvGraphicFramePr>
        <p:xfrm>
          <a:off x="1343546" y="1542376"/>
          <a:ext cx="3000000" cy="3000000"/>
        </p:xfrm>
        <a:graphic>
          <a:graphicData uri="http://schemas.openxmlformats.org/drawingml/2006/table">
            <a:tbl>
              <a:tblPr bandRow="1" firstRow="1">
                <a:noFill/>
                <a:tableStyleId>{F8B640DA-9457-4B04-BE41-60C1110117D7}</a:tableStyleId>
              </a:tblPr>
              <a:tblGrid>
                <a:gridCol w="2032000"/>
                <a:gridCol w="2032000"/>
                <a:gridCol w="2032000"/>
                <a:gridCol w="2032000"/>
              </a:tblGrid>
              <a:tr h="1050200">
                <a:tc>
                  <a:txBody>
                    <a:bodyPr/>
                    <a:lstStyle/>
                    <a:p>
                      <a:pPr indent="0" lvl="0" marL="0" marR="0" rtl="0" algn="l">
                        <a:spcBef>
                          <a:spcPts val="0"/>
                        </a:spcBef>
                        <a:spcAft>
                          <a:spcPts val="0"/>
                        </a:spcAft>
                        <a:buNone/>
                      </a:pPr>
                      <a:r>
                        <a:rPr lang="en-US" sz="1800" u="none" cap="none" strike="noStrike"/>
                        <a:t>Authors, Title</a:t>
                      </a:r>
                      <a:endParaRPr/>
                    </a:p>
                    <a:p>
                      <a:pPr indent="0" lvl="0" marL="0" marR="0" rtl="0" algn="l">
                        <a:spcBef>
                          <a:spcPts val="0"/>
                        </a:spcBef>
                        <a:spcAft>
                          <a:spcPts val="0"/>
                        </a:spcAft>
                        <a:buNone/>
                      </a:pPr>
                      <a:r>
                        <a:rPr lang="en-US" sz="1800"/>
                        <a:t>and</a:t>
                      </a:r>
                      <a:endParaRPr/>
                    </a:p>
                    <a:p>
                      <a:pPr indent="0" lvl="0" marL="0" marR="0" rtl="0" algn="l">
                        <a:spcBef>
                          <a:spcPts val="0"/>
                        </a:spcBef>
                        <a:spcAft>
                          <a:spcPts val="0"/>
                        </a:spcAft>
                        <a:buNone/>
                      </a:pPr>
                      <a:r>
                        <a:rPr lang="en-US" sz="1800"/>
                        <a:t>Year of Publication.</a:t>
                      </a:r>
                      <a:endParaRPr sz="1800"/>
                    </a:p>
                  </a:txBody>
                  <a:tcPr marT="45725" marB="45725" marR="91450" marL="91450"/>
                </a:tc>
                <a:tc>
                  <a:txBody>
                    <a:bodyPr/>
                    <a:lstStyle/>
                    <a:p>
                      <a:pPr indent="0" lvl="0" marL="0" marR="0" rtl="0" algn="l">
                        <a:spcBef>
                          <a:spcPts val="0"/>
                        </a:spcBef>
                        <a:spcAft>
                          <a:spcPts val="0"/>
                        </a:spcAft>
                        <a:buNone/>
                      </a:pPr>
                      <a:r>
                        <a:rPr lang="en-US" sz="1800"/>
                        <a:t>Aim of the research.</a:t>
                      </a:r>
                      <a:endParaRPr sz="1800"/>
                    </a:p>
                  </a:txBody>
                  <a:tcPr marT="45725" marB="45725" marR="91450" marL="91450"/>
                </a:tc>
                <a:tc>
                  <a:txBody>
                    <a:bodyPr/>
                    <a:lstStyle/>
                    <a:p>
                      <a:pPr indent="0" lvl="0" marL="0" marR="0" rtl="0" algn="l">
                        <a:spcBef>
                          <a:spcPts val="0"/>
                        </a:spcBef>
                        <a:spcAft>
                          <a:spcPts val="0"/>
                        </a:spcAft>
                        <a:buNone/>
                      </a:pPr>
                      <a:r>
                        <a:rPr lang="en-US" sz="1800"/>
                        <a:t>Methods</a:t>
                      </a:r>
                      <a:endParaRPr sz="1800"/>
                    </a:p>
                  </a:txBody>
                  <a:tcPr marT="45725" marB="45725" marR="91450" marL="91450"/>
                </a:tc>
                <a:tc>
                  <a:txBody>
                    <a:bodyPr/>
                    <a:lstStyle/>
                    <a:p>
                      <a:pPr indent="0" lvl="0" marL="0" marR="0" rtl="0" algn="l">
                        <a:spcBef>
                          <a:spcPts val="0"/>
                        </a:spcBef>
                        <a:spcAft>
                          <a:spcPts val="0"/>
                        </a:spcAft>
                        <a:buNone/>
                      </a:pPr>
                      <a:r>
                        <a:rPr lang="en-US" sz="1800"/>
                        <a:t>Main findings and Summary.</a:t>
                      </a:r>
                      <a:endParaRPr sz="1800"/>
                    </a:p>
                  </a:txBody>
                  <a:tcPr marT="45725" marB="45725" marR="91450" marL="91450"/>
                </a:tc>
              </a:tr>
              <a:tr h="3071925">
                <a:tc>
                  <a:txBody>
                    <a:bodyPr/>
                    <a:lstStyle/>
                    <a:p>
                      <a:pPr indent="0" lvl="0" marL="0" marR="0" rtl="0" algn="l">
                        <a:spcBef>
                          <a:spcPts val="0"/>
                        </a:spcBef>
                        <a:spcAft>
                          <a:spcPts val="0"/>
                        </a:spcAft>
                        <a:buNone/>
                      </a:pPr>
                      <a:r>
                        <a:rPr lang="en-US" sz="1800"/>
                        <a:t>O’Connor et al., (2021) “Mental Health and Wellbeing during the COVID-19</a:t>
                      </a:r>
                      <a:r>
                        <a:rPr lang="en-US" sz="1800"/>
                        <a:t> pandemic: Longitudinal analyses of adults in the UK </a:t>
                      </a:r>
                      <a:r>
                        <a:rPr lang="en-US" sz="1800"/>
                        <a:t>”</a:t>
                      </a:r>
                      <a:endParaRPr sz="1800"/>
                    </a:p>
                  </a:txBody>
                  <a:tcPr marT="45725" marB="45725" marR="91450" marL="91450"/>
                </a:tc>
                <a:tc>
                  <a:txBody>
                    <a:bodyPr/>
                    <a:lstStyle/>
                    <a:p>
                      <a:pPr indent="0" lvl="0" marL="0" marR="0" rtl="0" algn="l">
                        <a:spcBef>
                          <a:spcPts val="0"/>
                        </a:spcBef>
                        <a:spcAft>
                          <a:spcPts val="0"/>
                        </a:spcAft>
                        <a:buNone/>
                      </a:pPr>
                      <a:r>
                        <a:rPr lang="en-US" sz="1800"/>
                        <a:t>Causes of mental</a:t>
                      </a:r>
                      <a:r>
                        <a:rPr lang="en-US" sz="1800"/>
                        <a:t> health complications during the COVID-19 pandemic.</a:t>
                      </a:r>
                      <a:endParaRPr sz="1800"/>
                    </a:p>
                  </a:txBody>
                  <a:tcPr marT="45725" marB="45725" marR="91450" marL="91450"/>
                </a:tc>
                <a:tc>
                  <a:txBody>
                    <a:bodyPr/>
                    <a:lstStyle/>
                    <a:p>
                      <a:pPr indent="0" lvl="0" marL="0" marR="0" rtl="0" algn="l">
                        <a:spcBef>
                          <a:spcPts val="0"/>
                        </a:spcBef>
                        <a:spcAft>
                          <a:spcPts val="0"/>
                        </a:spcAft>
                        <a:buNone/>
                      </a:pPr>
                      <a:r>
                        <a:rPr lang="en-US" sz="1800"/>
                        <a:t>The primary study obtained</a:t>
                      </a:r>
                      <a:r>
                        <a:rPr lang="en-US" sz="1800"/>
                        <a:t> data from 569 adults from the UK according to their educational background, sex and age.</a:t>
                      </a:r>
                      <a:endParaRPr sz="1800"/>
                    </a:p>
                  </a:txBody>
                  <a:tcPr marT="45725" marB="45725" marR="91450" marL="91450"/>
                </a:tc>
                <a:tc>
                  <a:txBody>
                    <a:bodyPr/>
                    <a:lstStyle/>
                    <a:p>
                      <a:pPr indent="0" lvl="0" marL="0" marR="0" rtl="0" algn="l">
                        <a:spcBef>
                          <a:spcPts val="0"/>
                        </a:spcBef>
                        <a:spcAft>
                          <a:spcPts val="0"/>
                        </a:spcAft>
                        <a:buNone/>
                      </a:pPr>
                      <a:r>
                        <a:rPr lang="en-US" sz="1800"/>
                        <a:t>According to the source,</a:t>
                      </a:r>
                      <a:r>
                        <a:rPr lang="en-US" sz="1800"/>
                        <a:t> the lockdown protected the public from the virus but increased cases of mental health issues in the adult population.</a:t>
                      </a:r>
                      <a:endParaRPr sz="1800"/>
                    </a:p>
                  </a:txBody>
                  <a:tcPr marT="45725" marB="45725" marR="91450" marL="91450"/>
                </a:tc>
              </a:tr>
              <a:tr h="272950">
                <a:tc>
                  <a:txBody>
                    <a:bodyPr/>
                    <a:lstStyle/>
                    <a:p>
                      <a:pPr indent="0" lvl="0" marL="0" marR="0" rtl="0" algn="l">
                        <a:spcBef>
                          <a:spcPts val="0"/>
                        </a:spcBef>
                        <a:spcAft>
                          <a:spcPts val="0"/>
                        </a:spcAft>
                        <a:buNone/>
                      </a:pPr>
                      <a:r>
                        <a:t/>
                      </a:r>
                      <a:endParaRPr sz="1800"/>
                    </a:p>
                  </a:txBody>
                  <a:tcPr marT="45725" marB="45725" marR="91450" marL="91450"/>
                </a:tc>
                <a:tc>
                  <a:txBody>
                    <a:bodyPr/>
                    <a:lstStyle/>
                    <a:p>
                      <a:pPr indent="0" lvl="0" marL="0" marR="0" rtl="0" algn="l">
                        <a:spcBef>
                          <a:spcPts val="0"/>
                        </a:spcBef>
                        <a:spcAft>
                          <a:spcPts val="0"/>
                        </a:spcAft>
                        <a:buNone/>
                      </a:pPr>
                      <a:r>
                        <a:t/>
                      </a:r>
                      <a:endParaRPr sz="1800"/>
                    </a:p>
                  </a:txBody>
                  <a:tcPr marT="45725" marB="45725" marR="91450" marL="91450"/>
                </a:tc>
                <a:tc>
                  <a:txBody>
                    <a:bodyPr/>
                    <a:lstStyle/>
                    <a:p>
                      <a:pPr indent="0" lvl="0" marL="0" marR="0" rtl="0" algn="l">
                        <a:spcBef>
                          <a:spcPts val="0"/>
                        </a:spcBef>
                        <a:spcAft>
                          <a:spcPts val="0"/>
                        </a:spcAft>
                        <a:buNone/>
                      </a:pPr>
                      <a:r>
                        <a:t/>
                      </a:r>
                      <a:endParaRPr sz="1800"/>
                    </a:p>
                  </a:txBody>
                  <a:tcPr marT="45725" marB="45725" marR="91450" marL="91450"/>
                </a:tc>
                <a:tc>
                  <a:txBody>
                    <a:bodyPr/>
                    <a:lstStyle/>
                    <a:p>
                      <a:pPr indent="0" lvl="0" marL="0" marR="0" rtl="0" algn="l">
                        <a:spcBef>
                          <a:spcPts val="0"/>
                        </a:spcBef>
                        <a:spcAft>
                          <a:spcPts val="0"/>
                        </a:spcAft>
                        <a:buNone/>
                      </a:pPr>
                      <a:r>
                        <a:t/>
                      </a:r>
                      <a:endParaRPr sz="1800"/>
                    </a:p>
                  </a:txBody>
                  <a:tcPr marT="45725" marB="45725" marR="91450" marL="91450"/>
                </a:tc>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4" name="Shape 184"/>
        <p:cNvGrpSpPr/>
        <p:nvPr/>
      </p:nvGrpSpPr>
      <p:grpSpPr>
        <a:xfrm>
          <a:off x="0" y="0"/>
          <a:ext cx="0" cy="0"/>
          <a:chOff x="0" y="0"/>
          <a:chExt cx="0" cy="0"/>
        </a:xfrm>
      </p:grpSpPr>
      <p:sp>
        <p:nvSpPr>
          <p:cNvPr id="185" name="Google Shape;185;p5"/>
          <p:cNvSpPr txBox="1"/>
          <p:nvPr>
            <p:ph type="ctrTitle"/>
          </p:nvPr>
        </p:nvSpPr>
        <p:spPr>
          <a:xfrm>
            <a:off x="1288702" y="682387"/>
            <a:ext cx="8407020" cy="829965"/>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Clr>
                <a:schemeClr val="accent1"/>
              </a:buClr>
              <a:buSzPts val="5400"/>
              <a:buFont typeface="Trebuchet MS"/>
              <a:buNone/>
            </a:pPr>
            <a:r>
              <a:rPr lang="en-US"/>
              <a:t>Literature Review</a:t>
            </a:r>
            <a:endParaRPr/>
          </a:p>
        </p:txBody>
      </p:sp>
      <p:sp>
        <p:nvSpPr>
          <p:cNvPr id="186" name="Google Shape;186;p5"/>
          <p:cNvSpPr txBox="1"/>
          <p:nvPr>
            <p:ph idx="1" type="subTitle"/>
          </p:nvPr>
        </p:nvSpPr>
        <p:spPr>
          <a:xfrm>
            <a:off x="1400790" y="1512352"/>
            <a:ext cx="8182844" cy="512046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SzPts val="1440"/>
              <a:buNone/>
            </a:pPr>
            <a:r>
              <a:t/>
            </a:r>
            <a:endParaRPr/>
          </a:p>
        </p:txBody>
      </p:sp>
      <p:graphicFrame>
        <p:nvGraphicFramePr>
          <p:cNvPr id="187" name="Google Shape;187;p5"/>
          <p:cNvGraphicFramePr/>
          <p:nvPr/>
        </p:nvGraphicFramePr>
        <p:xfrm>
          <a:off x="1398138" y="1594238"/>
          <a:ext cx="3000000" cy="3000000"/>
        </p:xfrm>
        <a:graphic>
          <a:graphicData uri="http://schemas.openxmlformats.org/drawingml/2006/table">
            <a:tbl>
              <a:tblPr bandRow="1" firstRow="1">
                <a:noFill/>
                <a:tableStyleId>{F8B640DA-9457-4B04-BE41-60C1110117D7}</a:tableStyleId>
              </a:tblPr>
              <a:tblGrid>
                <a:gridCol w="2032000"/>
                <a:gridCol w="2032000"/>
                <a:gridCol w="2032000"/>
                <a:gridCol w="2032000"/>
              </a:tblGrid>
              <a:tr h="1050200">
                <a:tc>
                  <a:txBody>
                    <a:bodyPr/>
                    <a:lstStyle/>
                    <a:p>
                      <a:pPr indent="0" lvl="0" marL="0" marR="0" rtl="0" algn="l">
                        <a:spcBef>
                          <a:spcPts val="0"/>
                        </a:spcBef>
                        <a:spcAft>
                          <a:spcPts val="0"/>
                        </a:spcAft>
                        <a:buNone/>
                      </a:pPr>
                      <a:r>
                        <a:rPr lang="en-US" sz="1800"/>
                        <a:t>Authors, Title</a:t>
                      </a:r>
                      <a:endParaRPr/>
                    </a:p>
                    <a:p>
                      <a:pPr indent="0" lvl="0" marL="0" marR="0" rtl="0" algn="l">
                        <a:spcBef>
                          <a:spcPts val="0"/>
                        </a:spcBef>
                        <a:spcAft>
                          <a:spcPts val="0"/>
                        </a:spcAft>
                        <a:buNone/>
                      </a:pPr>
                      <a:r>
                        <a:rPr lang="en-US" sz="1800"/>
                        <a:t>and</a:t>
                      </a:r>
                      <a:endParaRPr/>
                    </a:p>
                    <a:p>
                      <a:pPr indent="0" lvl="0" marL="0" marR="0" rtl="0" algn="l">
                        <a:spcBef>
                          <a:spcPts val="0"/>
                        </a:spcBef>
                        <a:spcAft>
                          <a:spcPts val="0"/>
                        </a:spcAft>
                        <a:buNone/>
                      </a:pPr>
                      <a:r>
                        <a:rPr lang="en-US" sz="1800"/>
                        <a:t>Year of Publication.</a:t>
                      </a:r>
                      <a:endParaRPr sz="1800"/>
                    </a:p>
                  </a:txBody>
                  <a:tcPr marT="45725" marB="45725" marR="91450" marL="91450"/>
                </a:tc>
                <a:tc>
                  <a:txBody>
                    <a:bodyPr/>
                    <a:lstStyle/>
                    <a:p>
                      <a:pPr indent="0" lvl="0" marL="0" marR="0" rtl="0" algn="l">
                        <a:spcBef>
                          <a:spcPts val="0"/>
                        </a:spcBef>
                        <a:spcAft>
                          <a:spcPts val="0"/>
                        </a:spcAft>
                        <a:buNone/>
                      </a:pPr>
                      <a:r>
                        <a:rPr lang="en-US" sz="1800"/>
                        <a:t>Aim of the research.</a:t>
                      </a:r>
                      <a:endParaRPr sz="1800"/>
                    </a:p>
                  </a:txBody>
                  <a:tcPr marT="45725" marB="45725" marR="91450" marL="91450"/>
                </a:tc>
                <a:tc>
                  <a:txBody>
                    <a:bodyPr/>
                    <a:lstStyle/>
                    <a:p>
                      <a:pPr indent="0" lvl="0" marL="0" marR="0" rtl="0" algn="l">
                        <a:spcBef>
                          <a:spcPts val="0"/>
                        </a:spcBef>
                        <a:spcAft>
                          <a:spcPts val="0"/>
                        </a:spcAft>
                        <a:buNone/>
                      </a:pPr>
                      <a:r>
                        <a:rPr lang="en-US" sz="1800"/>
                        <a:t>Methods</a:t>
                      </a:r>
                      <a:endParaRPr sz="1800"/>
                    </a:p>
                  </a:txBody>
                  <a:tcPr marT="45725" marB="45725" marR="91450" marL="91450"/>
                </a:tc>
                <a:tc>
                  <a:txBody>
                    <a:bodyPr/>
                    <a:lstStyle/>
                    <a:p>
                      <a:pPr indent="0" lvl="0" marL="0" marR="0" rtl="0" algn="l">
                        <a:spcBef>
                          <a:spcPts val="0"/>
                        </a:spcBef>
                        <a:spcAft>
                          <a:spcPts val="0"/>
                        </a:spcAft>
                        <a:buNone/>
                      </a:pPr>
                      <a:r>
                        <a:rPr lang="en-US" sz="1800"/>
                        <a:t>Main findings and Summary.</a:t>
                      </a:r>
                      <a:endParaRPr sz="1800"/>
                    </a:p>
                  </a:txBody>
                  <a:tcPr marT="45725" marB="45725" marR="91450" marL="91450"/>
                </a:tc>
              </a:tr>
              <a:tr h="3410400">
                <a:tc>
                  <a:txBody>
                    <a:bodyPr/>
                    <a:lstStyle/>
                    <a:p>
                      <a:pPr indent="0" lvl="0" marL="0" marR="0" rtl="0" algn="l">
                        <a:spcBef>
                          <a:spcPts val="0"/>
                        </a:spcBef>
                        <a:spcAft>
                          <a:spcPts val="0"/>
                        </a:spcAft>
                        <a:buNone/>
                      </a:pPr>
                      <a:r>
                        <a:rPr lang="en-US" sz="1800"/>
                        <a:t>Chandola et al., (2020) “The</a:t>
                      </a:r>
                      <a:r>
                        <a:rPr lang="en-US" sz="1800"/>
                        <a:t> mental health impact of COVID-19 and lockdown-related stressors among adults in the UK.</a:t>
                      </a:r>
                      <a:r>
                        <a:rPr lang="en-US" sz="1800"/>
                        <a:t>”</a:t>
                      </a:r>
                      <a:endParaRPr sz="1800"/>
                    </a:p>
                  </a:txBody>
                  <a:tcPr marT="45725" marB="45725" marR="91450" marL="91450"/>
                </a:tc>
                <a:tc>
                  <a:txBody>
                    <a:bodyPr/>
                    <a:lstStyle/>
                    <a:p>
                      <a:pPr indent="0" lvl="0" marL="0" marR="0" rtl="0" algn="l">
                        <a:spcBef>
                          <a:spcPts val="0"/>
                        </a:spcBef>
                        <a:spcAft>
                          <a:spcPts val="0"/>
                        </a:spcAft>
                        <a:buNone/>
                      </a:pPr>
                      <a:r>
                        <a:rPr lang="en-US" sz="1800"/>
                        <a:t>Impact of </a:t>
                      </a:r>
                      <a:r>
                        <a:rPr lang="en-US" sz="1800"/>
                        <a:t>the COVID-19 pandemic on the mental health of the adult population.</a:t>
                      </a:r>
                      <a:endParaRPr sz="1800"/>
                    </a:p>
                  </a:txBody>
                  <a:tcPr marT="45725" marB="45725" marR="91450" marL="91450"/>
                </a:tc>
                <a:tc>
                  <a:txBody>
                    <a:bodyPr/>
                    <a:lstStyle/>
                    <a:p>
                      <a:pPr indent="0" lvl="0" marL="0" marR="0" rtl="0" algn="l">
                        <a:spcBef>
                          <a:spcPts val="0"/>
                        </a:spcBef>
                        <a:spcAft>
                          <a:spcPts val="0"/>
                        </a:spcAft>
                        <a:buNone/>
                      </a:pPr>
                      <a:r>
                        <a:rPr lang="en-US" sz="1800"/>
                        <a:t>The primary quantitative study utilized</a:t>
                      </a:r>
                      <a:r>
                        <a:rPr lang="en-US" sz="1800"/>
                        <a:t> appropriate questionnaire to obtain data from the respondents.</a:t>
                      </a:r>
                      <a:endParaRPr sz="1800"/>
                    </a:p>
                  </a:txBody>
                  <a:tcPr marT="45725" marB="45725" marR="91450" marL="91450"/>
                </a:tc>
                <a:tc>
                  <a:txBody>
                    <a:bodyPr/>
                    <a:lstStyle/>
                    <a:p>
                      <a:pPr indent="0" lvl="0" marL="0" marR="0" rtl="0" algn="l">
                        <a:spcBef>
                          <a:spcPts val="0"/>
                        </a:spcBef>
                        <a:spcAft>
                          <a:spcPts val="0"/>
                        </a:spcAft>
                        <a:buNone/>
                      </a:pPr>
                      <a:r>
                        <a:rPr lang="en-US" sz="1800"/>
                        <a:t>The decline in employment opportunities during the pandemic had a negative impact on the mental health of the adult population</a:t>
                      </a:r>
                      <a:r>
                        <a:rPr lang="en-US" sz="1800"/>
                        <a:t>.</a:t>
                      </a:r>
                      <a:endParaRPr sz="1800"/>
                    </a:p>
                  </a:txBody>
                  <a:tcPr marT="45725" marB="45725" marR="91450" marL="91450"/>
                </a:tc>
              </a:tr>
              <a:tr h="0">
                <a:tc>
                  <a:txBody>
                    <a:bodyPr/>
                    <a:lstStyle/>
                    <a:p>
                      <a:pPr indent="0" lvl="0" marL="0" marR="0" rtl="0" algn="l">
                        <a:spcBef>
                          <a:spcPts val="0"/>
                        </a:spcBef>
                        <a:spcAft>
                          <a:spcPts val="0"/>
                        </a:spcAft>
                        <a:buNone/>
                      </a:pPr>
                      <a:r>
                        <a:t/>
                      </a:r>
                      <a:endParaRPr sz="1800"/>
                    </a:p>
                  </a:txBody>
                  <a:tcPr marT="45725" marB="45725" marR="91450" marL="91450"/>
                </a:tc>
                <a:tc>
                  <a:txBody>
                    <a:bodyPr/>
                    <a:lstStyle/>
                    <a:p>
                      <a:pPr indent="0" lvl="0" marL="0" marR="0" rtl="0" algn="l">
                        <a:spcBef>
                          <a:spcPts val="0"/>
                        </a:spcBef>
                        <a:spcAft>
                          <a:spcPts val="0"/>
                        </a:spcAft>
                        <a:buNone/>
                      </a:pPr>
                      <a:r>
                        <a:t/>
                      </a:r>
                      <a:endParaRPr sz="1800"/>
                    </a:p>
                  </a:txBody>
                  <a:tcPr marT="45725" marB="45725" marR="91450" marL="91450"/>
                </a:tc>
                <a:tc>
                  <a:txBody>
                    <a:bodyPr/>
                    <a:lstStyle/>
                    <a:p>
                      <a:pPr indent="0" lvl="0" marL="0" marR="0" rtl="0" algn="l">
                        <a:spcBef>
                          <a:spcPts val="0"/>
                        </a:spcBef>
                        <a:spcAft>
                          <a:spcPts val="0"/>
                        </a:spcAft>
                        <a:buNone/>
                      </a:pPr>
                      <a:r>
                        <a:t/>
                      </a:r>
                      <a:endParaRPr sz="1800"/>
                    </a:p>
                  </a:txBody>
                  <a:tcPr marT="45725" marB="45725" marR="91450" marL="91450"/>
                </a:tc>
                <a:tc>
                  <a:txBody>
                    <a:bodyPr/>
                    <a:lstStyle/>
                    <a:p>
                      <a:pPr indent="0" lvl="0" marL="0" marR="0" rtl="0" algn="l">
                        <a:spcBef>
                          <a:spcPts val="0"/>
                        </a:spcBef>
                        <a:spcAft>
                          <a:spcPts val="0"/>
                        </a:spcAft>
                        <a:buNone/>
                      </a:pPr>
                      <a:r>
                        <a:t/>
                      </a:r>
                      <a:endParaRPr sz="1800"/>
                    </a:p>
                  </a:txBody>
                  <a:tcPr marT="45725" marB="45725" marR="91450" marL="91450"/>
                </a:tc>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1" name="Shape 191"/>
        <p:cNvGrpSpPr/>
        <p:nvPr/>
      </p:nvGrpSpPr>
      <p:grpSpPr>
        <a:xfrm>
          <a:off x="0" y="0"/>
          <a:ext cx="0" cy="0"/>
          <a:chOff x="0" y="0"/>
          <a:chExt cx="0" cy="0"/>
        </a:xfrm>
      </p:grpSpPr>
      <p:sp>
        <p:nvSpPr>
          <p:cNvPr id="192" name="Google Shape;192;p6"/>
          <p:cNvSpPr txBox="1"/>
          <p:nvPr>
            <p:ph type="ctrTitle"/>
          </p:nvPr>
        </p:nvSpPr>
        <p:spPr>
          <a:xfrm>
            <a:off x="1288702" y="682387"/>
            <a:ext cx="8407020" cy="829965"/>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Clr>
                <a:schemeClr val="accent1"/>
              </a:buClr>
              <a:buSzPts val="5400"/>
              <a:buFont typeface="Trebuchet MS"/>
              <a:buNone/>
            </a:pPr>
            <a:r>
              <a:rPr lang="en-US"/>
              <a:t>Literature Review</a:t>
            </a:r>
            <a:endParaRPr/>
          </a:p>
        </p:txBody>
      </p:sp>
      <p:sp>
        <p:nvSpPr>
          <p:cNvPr id="193" name="Google Shape;193;p6"/>
          <p:cNvSpPr txBox="1"/>
          <p:nvPr>
            <p:ph idx="1" type="subTitle"/>
          </p:nvPr>
        </p:nvSpPr>
        <p:spPr>
          <a:xfrm>
            <a:off x="1400790" y="1512352"/>
            <a:ext cx="8182844" cy="512046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SzPts val="1440"/>
              <a:buNone/>
            </a:pPr>
            <a:r>
              <a:t/>
            </a:r>
            <a:endParaRPr/>
          </a:p>
        </p:txBody>
      </p:sp>
      <p:graphicFrame>
        <p:nvGraphicFramePr>
          <p:cNvPr id="194" name="Google Shape;194;p6"/>
          <p:cNvGraphicFramePr/>
          <p:nvPr/>
        </p:nvGraphicFramePr>
        <p:xfrm>
          <a:off x="1398138" y="1594238"/>
          <a:ext cx="3000000" cy="3000000"/>
        </p:xfrm>
        <a:graphic>
          <a:graphicData uri="http://schemas.openxmlformats.org/drawingml/2006/table">
            <a:tbl>
              <a:tblPr bandRow="1" firstRow="1">
                <a:noFill/>
                <a:tableStyleId>{F8B640DA-9457-4B04-BE41-60C1110117D7}</a:tableStyleId>
              </a:tblPr>
              <a:tblGrid>
                <a:gridCol w="2032000"/>
                <a:gridCol w="2032000"/>
                <a:gridCol w="2032000"/>
                <a:gridCol w="2032000"/>
              </a:tblGrid>
              <a:tr h="1050200">
                <a:tc>
                  <a:txBody>
                    <a:bodyPr/>
                    <a:lstStyle/>
                    <a:p>
                      <a:pPr indent="0" lvl="0" marL="0" marR="0" rtl="0" algn="l">
                        <a:spcBef>
                          <a:spcPts val="0"/>
                        </a:spcBef>
                        <a:spcAft>
                          <a:spcPts val="0"/>
                        </a:spcAft>
                        <a:buNone/>
                      </a:pPr>
                      <a:r>
                        <a:rPr lang="en-US" sz="1800"/>
                        <a:t>Authors, Title</a:t>
                      </a:r>
                      <a:endParaRPr/>
                    </a:p>
                    <a:p>
                      <a:pPr indent="0" lvl="0" marL="0" marR="0" rtl="0" algn="l">
                        <a:spcBef>
                          <a:spcPts val="0"/>
                        </a:spcBef>
                        <a:spcAft>
                          <a:spcPts val="0"/>
                        </a:spcAft>
                        <a:buNone/>
                      </a:pPr>
                      <a:r>
                        <a:rPr lang="en-US" sz="1800"/>
                        <a:t>and</a:t>
                      </a:r>
                      <a:endParaRPr/>
                    </a:p>
                    <a:p>
                      <a:pPr indent="0" lvl="0" marL="0" marR="0" rtl="0" algn="l">
                        <a:spcBef>
                          <a:spcPts val="0"/>
                        </a:spcBef>
                        <a:spcAft>
                          <a:spcPts val="0"/>
                        </a:spcAft>
                        <a:buNone/>
                      </a:pPr>
                      <a:r>
                        <a:rPr lang="en-US" sz="1800"/>
                        <a:t>Year of Publication.</a:t>
                      </a:r>
                      <a:endParaRPr sz="1800"/>
                    </a:p>
                  </a:txBody>
                  <a:tcPr marT="45725" marB="45725" marR="91450" marL="91450"/>
                </a:tc>
                <a:tc>
                  <a:txBody>
                    <a:bodyPr/>
                    <a:lstStyle/>
                    <a:p>
                      <a:pPr indent="0" lvl="0" marL="0" marR="0" rtl="0" algn="l">
                        <a:spcBef>
                          <a:spcPts val="0"/>
                        </a:spcBef>
                        <a:spcAft>
                          <a:spcPts val="0"/>
                        </a:spcAft>
                        <a:buNone/>
                      </a:pPr>
                      <a:r>
                        <a:rPr lang="en-US" sz="1800"/>
                        <a:t>Aim of the research.</a:t>
                      </a:r>
                      <a:endParaRPr sz="1800"/>
                    </a:p>
                  </a:txBody>
                  <a:tcPr marT="45725" marB="45725" marR="91450" marL="91450"/>
                </a:tc>
                <a:tc>
                  <a:txBody>
                    <a:bodyPr/>
                    <a:lstStyle/>
                    <a:p>
                      <a:pPr indent="0" lvl="0" marL="0" marR="0" rtl="0" algn="l">
                        <a:spcBef>
                          <a:spcPts val="0"/>
                        </a:spcBef>
                        <a:spcAft>
                          <a:spcPts val="0"/>
                        </a:spcAft>
                        <a:buNone/>
                      </a:pPr>
                      <a:r>
                        <a:rPr lang="en-US" sz="1800"/>
                        <a:t>Methods</a:t>
                      </a:r>
                      <a:endParaRPr sz="1800"/>
                    </a:p>
                  </a:txBody>
                  <a:tcPr marT="45725" marB="45725" marR="91450" marL="91450"/>
                </a:tc>
                <a:tc>
                  <a:txBody>
                    <a:bodyPr/>
                    <a:lstStyle/>
                    <a:p>
                      <a:pPr indent="0" lvl="0" marL="0" marR="0" rtl="0" algn="l">
                        <a:spcBef>
                          <a:spcPts val="0"/>
                        </a:spcBef>
                        <a:spcAft>
                          <a:spcPts val="0"/>
                        </a:spcAft>
                        <a:buNone/>
                      </a:pPr>
                      <a:r>
                        <a:rPr lang="en-US" sz="1800"/>
                        <a:t>Main findings and Summary.</a:t>
                      </a:r>
                      <a:endParaRPr sz="1800"/>
                    </a:p>
                  </a:txBody>
                  <a:tcPr marT="45725" marB="45725" marR="91450" marL="91450"/>
                </a:tc>
              </a:tr>
              <a:tr h="3410400">
                <a:tc>
                  <a:txBody>
                    <a:bodyPr/>
                    <a:lstStyle/>
                    <a:p>
                      <a:pPr indent="0" lvl="0" marL="0" marR="0" rtl="0" algn="l">
                        <a:spcBef>
                          <a:spcPts val="0"/>
                        </a:spcBef>
                        <a:spcAft>
                          <a:spcPts val="0"/>
                        </a:spcAft>
                        <a:buNone/>
                      </a:pPr>
                      <a:r>
                        <a:rPr lang="en-US" sz="1800">
                          <a:solidFill>
                            <a:schemeClr val="dk1"/>
                          </a:solidFill>
                          <a:latin typeface="Trebuchet MS"/>
                          <a:ea typeface="Trebuchet MS"/>
                          <a:cs typeface="Trebuchet MS"/>
                          <a:sym typeface="Trebuchet MS"/>
                        </a:rPr>
                        <a:t>Wessely, McManus</a:t>
                      </a:r>
                      <a:r>
                        <a:rPr lang="en-US" sz="1800">
                          <a:solidFill>
                            <a:schemeClr val="dk1"/>
                          </a:solidFill>
                          <a:latin typeface="Trebuchet MS"/>
                          <a:ea typeface="Trebuchet MS"/>
                          <a:cs typeface="Trebuchet MS"/>
                          <a:sym typeface="Trebuchet MS"/>
                        </a:rPr>
                        <a:t> &amp;</a:t>
                      </a:r>
                      <a:r>
                        <a:rPr lang="en-US" sz="1800">
                          <a:solidFill>
                            <a:schemeClr val="dk1"/>
                          </a:solidFill>
                          <a:latin typeface="Trebuchet MS"/>
                          <a:ea typeface="Trebuchet MS"/>
                          <a:cs typeface="Trebuchet MS"/>
                          <a:sym typeface="Trebuchet MS"/>
                        </a:rPr>
                        <a:t> Abel</a:t>
                      </a:r>
                      <a:r>
                        <a:rPr lang="en-US" sz="1800"/>
                        <a:t>, (2020) “</a:t>
                      </a:r>
                      <a:r>
                        <a:rPr lang="en-US" sz="1800">
                          <a:solidFill>
                            <a:schemeClr val="dk1"/>
                          </a:solidFill>
                          <a:latin typeface="Trebuchet MS"/>
                          <a:ea typeface="Trebuchet MS"/>
                          <a:cs typeface="Trebuchet MS"/>
                          <a:sym typeface="Trebuchet MS"/>
                        </a:rPr>
                        <a:t>Mental health before and during the COVID-19 pandemic: a longitudinal probability sample survey of the UK population</a:t>
                      </a:r>
                      <a:r>
                        <a:rPr lang="en-US" sz="1800"/>
                        <a:t>.</a:t>
                      </a:r>
                      <a:r>
                        <a:rPr lang="en-US" sz="1800"/>
                        <a:t>”</a:t>
                      </a:r>
                      <a:endParaRPr sz="1800"/>
                    </a:p>
                  </a:txBody>
                  <a:tcPr marT="45725" marB="45725" marR="91450" marL="91450"/>
                </a:tc>
                <a:tc>
                  <a:txBody>
                    <a:bodyPr/>
                    <a:lstStyle/>
                    <a:p>
                      <a:pPr indent="0" lvl="0" marL="0" marR="0" rtl="0" algn="l">
                        <a:spcBef>
                          <a:spcPts val="0"/>
                        </a:spcBef>
                        <a:spcAft>
                          <a:spcPts val="0"/>
                        </a:spcAft>
                        <a:buNone/>
                      </a:pPr>
                      <a:r>
                        <a:rPr lang="en-US" sz="1800"/>
                        <a:t>Identify strategies to support the adult population suffering from mental health issues during the COVID-19</a:t>
                      </a:r>
                      <a:r>
                        <a:rPr lang="en-US" sz="1800"/>
                        <a:t> pandemic.</a:t>
                      </a:r>
                      <a:endParaRPr sz="1800"/>
                    </a:p>
                  </a:txBody>
                  <a:tcPr marT="45725" marB="45725" marR="91450" marL="91450"/>
                </a:tc>
                <a:tc>
                  <a:txBody>
                    <a:bodyPr/>
                    <a:lstStyle/>
                    <a:p>
                      <a:pPr indent="0" lvl="0" marL="0" marR="0" rtl="0" algn="l">
                        <a:spcBef>
                          <a:spcPts val="0"/>
                        </a:spcBef>
                        <a:spcAft>
                          <a:spcPts val="0"/>
                        </a:spcAft>
                        <a:buNone/>
                      </a:pPr>
                      <a:r>
                        <a:rPr lang="en-US" sz="1800"/>
                        <a:t>A primary quantitative study that involved 600 adults.</a:t>
                      </a:r>
                      <a:endParaRPr sz="1800"/>
                    </a:p>
                  </a:txBody>
                  <a:tcPr marT="45725" marB="45725" marR="91450" marL="91450"/>
                </a:tc>
                <a:tc>
                  <a:txBody>
                    <a:bodyPr/>
                    <a:lstStyle/>
                    <a:p>
                      <a:pPr indent="0" lvl="0" marL="0" marR="0" rtl="0" algn="l">
                        <a:spcBef>
                          <a:spcPts val="0"/>
                        </a:spcBef>
                        <a:spcAft>
                          <a:spcPts val="0"/>
                        </a:spcAft>
                        <a:buNone/>
                      </a:pPr>
                      <a:r>
                        <a:rPr lang="en-US" sz="1800"/>
                        <a:t>The study revealed</a:t>
                      </a:r>
                      <a:r>
                        <a:rPr lang="en-US" sz="1800"/>
                        <a:t> that the mental health of the adult population was negatively influenced by the COVID-19 pandemic.</a:t>
                      </a:r>
                      <a:endParaRPr sz="1800"/>
                    </a:p>
                  </a:txBody>
                  <a:tcPr marT="45725" marB="45725" marR="91450" marL="91450"/>
                </a:tc>
              </a:tr>
              <a:tr h="0">
                <a:tc>
                  <a:txBody>
                    <a:bodyPr/>
                    <a:lstStyle/>
                    <a:p>
                      <a:pPr indent="0" lvl="0" marL="0" marR="0" rtl="0" algn="l">
                        <a:spcBef>
                          <a:spcPts val="0"/>
                        </a:spcBef>
                        <a:spcAft>
                          <a:spcPts val="0"/>
                        </a:spcAft>
                        <a:buNone/>
                      </a:pPr>
                      <a:r>
                        <a:t/>
                      </a:r>
                      <a:endParaRPr sz="1800"/>
                    </a:p>
                  </a:txBody>
                  <a:tcPr marT="45725" marB="45725" marR="91450" marL="91450"/>
                </a:tc>
                <a:tc>
                  <a:txBody>
                    <a:bodyPr/>
                    <a:lstStyle/>
                    <a:p>
                      <a:pPr indent="0" lvl="0" marL="0" marR="0" rtl="0" algn="l">
                        <a:spcBef>
                          <a:spcPts val="0"/>
                        </a:spcBef>
                        <a:spcAft>
                          <a:spcPts val="0"/>
                        </a:spcAft>
                        <a:buNone/>
                      </a:pPr>
                      <a:r>
                        <a:t/>
                      </a:r>
                      <a:endParaRPr sz="1800"/>
                    </a:p>
                  </a:txBody>
                  <a:tcPr marT="45725" marB="45725" marR="91450" marL="91450"/>
                </a:tc>
                <a:tc>
                  <a:txBody>
                    <a:bodyPr/>
                    <a:lstStyle/>
                    <a:p>
                      <a:pPr indent="0" lvl="0" marL="0" marR="0" rtl="0" algn="l">
                        <a:spcBef>
                          <a:spcPts val="0"/>
                        </a:spcBef>
                        <a:spcAft>
                          <a:spcPts val="0"/>
                        </a:spcAft>
                        <a:buNone/>
                      </a:pPr>
                      <a:r>
                        <a:t/>
                      </a:r>
                      <a:endParaRPr sz="1800"/>
                    </a:p>
                  </a:txBody>
                  <a:tcPr marT="45725" marB="45725" marR="91450" marL="91450"/>
                </a:tc>
                <a:tc>
                  <a:txBody>
                    <a:bodyPr/>
                    <a:lstStyle/>
                    <a:p>
                      <a:pPr indent="0" lvl="0" marL="0" marR="0" rtl="0" algn="l">
                        <a:spcBef>
                          <a:spcPts val="0"/>
                        </a:spcBef>
                        <a:spcAft>
                          <a:spcPts val="0"/>
                        </a:spcAft>
                        <a:buNone/>
                      </a:pPr>
                      <a:r>
                        <a:t/>
                      </a:r>
                      <a:endParaRPr sz="1800"/>
                    </a:p>
                  </a:txBody>
                  <a:tcPr marT="45725" marB="45725" marR="91450" marL="91450"/>
                </a:tc>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9" name="Shape 199"/>
        <p:cNvGrpSpPr/>
        <p:nvPr/>
      </p:nvGrpSpPr>
      <p:grpSpPr>
        <a:xfrm>
          <a:off x="0" y="0"/>
          <a:ext cx="0" cy="0"/>
          <a:chOff x="0" y="0"/>
          <a:chExt cx="0" cy="0"/>
        </a:xfrm>
      </p:grpSpPr>
      <p:sp>
        <p:nvSpPr>
          <p:cNvPr id="200" name="Google Shape;200;p7"/>
          <p:cNvSpPr txBox="1"/>
          <p:nvPr>
            <p:ph type="ctrTitle"/>
          </p:nvPr>
        </p:nvSpPr>
        <p:spPr>
          <a:xfrm>
            <a:off x="1288702" y="682387"/>
            <a:ext cx="8407020" cy="829965"/>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Clr>
                <a:schemeClr val="accent1"/>
              </a:buClr>
              <a:buSzPts val="5400"/>
              <a:buFont typeface="Trebuchet MS"/>
              <a:buNone/>
            </a:pPr>
            <a:r>
              <a:rPr lang="en-US"/>
              <a:t>Key Findings</a:t>
            </a:r>
            <a:endParaRPr/>
          </a:p>
        </p:txBody>
      </p:sp>
      <p:sp>
        <p:nvSpPr>
          <p:cNvPr id="201" name="Google Shape;201;p7"/>
          <p:cNvSpPr txBox="1"/>
          <p:nvPr>
            <p:ph idx="1" type="subTitle"/>
          </p:nvPr>
        </p:nvSpPr>
        <p:spPr>
          <a:xfrm>
            <a:off x="1288702" y="1635182"/>
            <a:ext cx="8182844" cy="5120460"/>
          </a:xfrm>
          <a:prstGeom prst="rect">
            <a:avLst/>
          </a:prstGeom>
          <a:noFill/>
          <a:ln>
            <a:noFill/>
          </a:ln>
        </p:spPr>
        <p:txBody>
          <a:bodyPr anchorCtr="0" anchor="t" bIns="45700" lIns="91425" spcFirstLastPara="1" rIns="91425" wrap="square" tIns="45700">
            <a:normAutofit/>
          </a:bodyPr>
          <a:lstStyle/>
          <a:p>
            <a:pPr indent="-457200" lvl="0" marL="457200" rtl="0" algn="l">
              <a:spcBef>
                <a:spcPts val="0"/>
              </a:spcBef>
              <a:spcAft>
                <a:spcPts val="0"/>
              </a:spcAft>
              <a:buSzPts val="1440"/>
              <a:buFont typeface="Arial"/>
              <a:buChar char="•"/>
            </a:pPr>
            <a:r>
              <a:rPr lang="en-US"/>
              <a:t>The COVID-19 pandemic is the primary reason behind the mental health complications within the adult population.</a:t>
            </a:r>
            <a:endParaRPr/>
          </a:p>
          <a:p>
            <a:pPr indent="-457200" lvl="0" marL="457200" rtl="0" algn="l">
              <a:spcBef>
                <a:spcPts val="1000"/>
              </a:spcBef>
              <a:spcAft>
                <a:spcPts val="0"/>
              </a:spcAft>
              <a:buSzPts val="1440"/>
              <a:buFont typeface="Arial"/>
              <a:buChar char="•"/>
            </a:pPr>
            <a:r>
              <a:rPr lang="en-US"/>
              <a:t>The negative effects of the COVID-19 pandemic was more profound within the adult population.</a:t>
            </a:r>
            <a:endParaRPr/>
          </a:p>
          <a:p>
            <a:pPr indent="-457200" lvl="0" marL="457200" rtl="0" algn="l">
              <a:spcBef>
                <a:spcPts val="1000"/>
              </a:spcBef>
              <a:spcAft>
                <a:spcPts val="0"/>
              </a:spcAft>
              <a:buSzPts val="1440"/>
              <a:buFont typeface="Arial"/>
              <a:buChar char="•"/>
            </a:pPr>
            <a:r>
              <a:rPr lang="en-US"/>
              <a:t>The negative effects of the COVID-19 pandemic  was less rampant within high income groups since they had sufficient resources to deal with the situation.</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6" name="Shape 206"/>
        <p:cNvGrpSpPr/>
        <p:nvPr/>
      </p:nvGrpSpPr>
      <p:grpSpPr>
        <a:xfrm>
          <a:off x="0" y="0"/>
          <a:ext cx="0" cy="0"/>
          <a:chOff x="0" y="0"/>
          <a:chExt cx="0" cy="0"/>
        </a:xfrm>
      </p:grpSpPr>
      <p:sp>
        <p:nvSpPr>
          <p:cNvPr id="207" name="Google Shape;207;p8"/>
          <p:cNvSpPr txBox="1"/>
          <p:nvPr>
            <p:ph type="ctrTitle"/>
          </p:nvPr>
        </p:nvSpPr>
        <p:spPr>
          <a:xfrm>
            <a:off x="1288702" y="682387"/>
            <a:ext cx="8407020" cy="829965"/>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Clr>
                <a:schemeClr val="accent1"/>
              </a:buClr>
              <a:buSzPts val="5400"/>
              <a:buFont typeface="Trebuchet MS"/>
              <a:buNone/>
            </a:pPr>
            <a:r>
              <a:rPr lang="en-US"/>
              <a:t>Discussion</a:t>
            </a:r>
            <a:endParaRPr/>
          </a:p>
        </p:txBody>
      </p:sp>
      <p:sp>
        <p:nvSpPr>
          <p:cNvPr id="208" name="Google Shape;208;p8"/>
          <p:cNvSpPr txBox="1"/>
          <p:nvPr>
            <p:ph idx="1" type="subTitle"/>
          </p:nvPr>
        </p:nvSpPr>
        <p:spPr>
          <a:xfrm>
            <a:off x="1288702" y="1635182"/>
            <a:ext cx="8182844" cy="5120460"/>
          </a:xfrm>
          <a:prstGeom prst="rect">
            <a:avLst/>
          </a:prstGeom>
          <a:noFill/>
          <a:ln>
            <a:noFill/>
          </a:ln>
        </p:spPr>
        <p:txBody>
          <a:bodyPr anchorCtr="0" anchor="t" bIns="45700" lIns="91425" spcFirstLastPara="1" rIns="91425" wrap="square" tIns="45700">
            <a:normAutofit/>
          </a:bodyPr>
          <a:lstStyle/>
          <a:p>
            <a:pPr indent="-457200" lvl="0" marL="457200" rtl="0" algn="l">
              <a:spcBef>
                <a:spcPts val="0"/>
              </a:spcBef>
              <a:spcAft>
                <a:spcPts val="0"/>
              </a:spcAft>
              <a:buSzPts val="1440"/>
              <a:buFont typeface="Arial"/>
              <a:buChar char="•"/>
            </a:pPr>
            <a:r>
              <a:rPr lang="en-US"/>
              <a:t>The mental health complications experienced by the adult population during the COVID-19 pandemic is crucial issue that needs to be addressed.</a:t>
            </a:r>
            <a:endParaRPr/>
          </a:p>
          <a:p>
            <a:pPr indent="-457200" lvl="0" marL="457200" rtl="0" algn="l">
              <a:spcBef>
                <a:spcPts val="1000"/>
              </a:spcBef>
              <a:spcAft>
                <a:spcPts val="0"/>
              </a:spcAft>
              <a:buSzPts val="1440"/>
              <a:buFont typeface="Arial"/>
              <a:buChar char="•"/>
            </a:pPr>
            <a:r>
              <a:rPr lang="en-US"/>
              <a:t>Adults with mental health problems are likely to suffer from other serious health complications such as stroke and other long-term health complications.</a:t>
            </a:r>
            <a:endParaRPr/>
          </a:p>
          <a:p>
            <a:pPr indent="-457200" lvl="0" marL="457200" rtl="0" algn="l">
              <a:spcBef>
                <a:spcPts val="1000"/>
              </a:spcBef>
              <a:spcAft>
                <a:spcPts val="0"/>
              </a:spcAft>
              <a:buSzPts val="1440"/>
              <a:buFont typeface="Arial"/>
              <a:buChar char="•"/>
            </a:pPr>
            <a:r>
              <a:rPr lang="en-US"/>
              <a:t>The destruction of the economy during the COVID-19 pandemic and the lockdown caused most adults to be depressed and stressed thus developing various mental health problems.</a:t>
            </a:r>
            <a:endParaRPr/>
          </a:p>
          <a:p>
            <a:pPr indent="-365760" lvl="0" marL="457200" rtl="0" algn="l">
              <a:spcBef>
                <a:spcPts val="1000"/>
              </a:spcBef>
              <a:spcAft>
                <a:spcPts val="0"/>
              </a:spcAft>
              <a:buSzPts val="1440"/>
              <a:buFont typeface="Arial"/>
              <a:buNone/>
            </a:pPr>
            <a:r>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3" name="Shape 213"/>
        <p:cNvGrpSpPr/>
        <p:nvPr/>
      </p:nvGrpSpPr>
      <p:grpSpPr>
        <a:xfrm>
          <a:off x="0" y="0"/>
          <a:ext cx="0" cy="0"/>
          <a:chOff x="0" y="0"/>
          <a:chExt cx="0" cy="0"/>
        </a:xfrm>
      </p:grpSpPr>
      <p:sp>
        <p:nvSpPr>
          <p:cNvPr id="214" name="Google Shape;214;p9"/>
          <p:cNvSpPr txBox="1"/>
          <p:nvPr>
            <p:ph type="ctrTitle"/>
          </p:nvPr>
        </p:nvSpPr>
        <p:spPr>
          <a:xfrm>
            <a:off x="1288702" y="682387"/>
            <a:ext cx="8407020" cy="829965"/>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Clr>
                <a:schemeClr val="accent1"/>
              </a:buClr>
              <a:buSzPts val="5400"/>
              <a:buFont typeface="Trebuchet MS"/>
              <a:buNone/>
            </a:pPr>
            <a:r>
              <a:rPr lang="en-US"/>
              <a:t>Conclusion</a:t>
            </a:r>
            <a:endParaRPr/>
          </a:p>
        </p:txBody>
      </p:sp>
      <p:sp>
        <p:nvSpPr>
          <p:cNvPr id="215" name="Google Shape;215;p9"/>
          <p:cNvSpPr txBox="1"/>
          <p:nvPr>
            <p:ph idx="1" type="subTitle"/>
          </p:nvPr>
        </p:nvSpPr>
        <p:spPr>
          <a:xfrm>
            <a:off x="1288702" y="1635182"/>
            <a:ext cx="8182844" cy="5120460"/>
          </a:xfrm>
          <a:prstGeom prst="rect">
            <a:avLst/>
          </a:prstGeom>
          <a:noFill/>
          <a:ln>
            <a:noFill/>
          </a:ln>
        </p:spPr>
        <p:txBody>
          <a:bodyPr anchorCtr="0" anchor="t" bIns="45700" lIns="91425" spcFirstLastPara="1" rIns="91425" wrap="square" tIns="45700">
            <a:normAutofit/>
          </a:bodyPr>
          <a:lstStyle/>
          <a:p>
            <a:pPr indent="-457200" lvl="0" marL="457200" rtl="0" algn="l">
              <a:spcBef>
                <a:spcPts val="0"/>
              </a:spcBef>
              <a:spcAft>
                <a:spcPts val="0"/>
              </a:spcAft>
              <a:buSzPts val="1440"/>
              <a:buFont typeface="Arial"/>
              <a:buChar char="•"/>
            </a:pPr>
            <a:r>
              <a:rPr lang="en-US"/>
              <a:t>The following study is focused on identifying the reasons behind the rise in mental health complications within the adult population in the UK during the COVID-19 pandemic.</a:t>
            </a:r>
            <a:endParaRPr/>
          </a:p>
          <a:p>
            <a:pPr indent="-457200" lvl="0" marL="457200" rtl="0" algn="l">
              <a:spcBef>
                <a:spcPts val="1000"/>
              </a:spcBef>
              <a:spcAft>
                <a:spcPts val="0"/>
              </a:spcAft>
              <a:buSzPts val="1440"/>
              <a:buFont typeface="Arial"/>
              <a:buChar char="•"/>
            </a:pPr>
            <a:r>
              <a:rPr lang="en-US"/>
              <a:t>The research established that the COVID-19 pandemic did not only have a negative impact on the mental health of the adult population but also affected the economic situation of the adult population.</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Facet">
  <a:themeElements>
    <a:clrScheme name="Facet">
      <a:dk1>
        <a:srgbClr val="000000"/>
      </a:dk1>
      <a:lt1>
        <a:srgbClr val="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2022-05-05T06:47:06Z</dcterms:created>
  <dc:creator>25471</dc:creator>
</cp:coreProperties>
</file>