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5" r:id="rId2"/>
    <p:sldId id="266" r:id="rId3"/>
    <p:sldId id="267" r:id="rId4"/>
    <p:sldId id="268" r:id="rId5"/>
    <p:sldId id="269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pos="6816" userDrawn="1">
          <p15:clr>
            <a:srgbClr val="A4A3A4"/>
          </p15:clr>
        </p15:guide>
        <p15:guide id="3" pos="816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892B3-82FA-4E9E-A4B4-BFA2DF5B13BB}" v="5" dt="2024-01-23T13:46:40.623"/>
  </p1510:revLst>
</p1510:revInfo>
</file>

<file path=ppt/tableStyles.xml><?xml version="1.0" encoding="utf-8"?>
<a:tblStyleLst xmlns:a="http://schemas.openxmlformats.org/drawingml/2006/main" def="{793D81CF-94F2-401A-BA57-92F5A7B2D0C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79559" autoAdjust="0"/>
  </p:normalViewPr>
  <p:slideViewPr>
    <p:cSldViewPr>
      <p:cViewPr varScale="1">
        <p:scale>
          <a:sx n="78" d="100"/>
          <a:sy n="78" d="100"/>
        </p:scale>
        <p:origin x="154" y="62"/>
      </p:cViewPr>
      <p:guideLst>
        <p:guide pos="3840"/>
        <p:guide pos="6816"/>
        <p:guide pos="816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95" d="100"/>
          <a:sy n="95" d="100"/>
        </p:scale>
        <p:origin x="357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 K" userId="c309a643dd6147aa" providerId="LiveId" clId="{C6B892B3-82FA-4E9E-A4B4-BFA2DF5B13BB}"/>
    <pc:docChg chg="undo custSel addSld modSld">
      <pc:chgData name="NAV K" userId="c309a643dd6147aa" providerId="LiveId" clId="{C6B892B3-82FA-4E9E-A4B4-BFA2DF5B13BB}" dt="2024-01-23T13:47:18.920" v="698" actId="27636"/>
      <pc:docMkLst>
        <pc:docMk/>
      </pc:docMkLst>
      <pc:sldChg chg="addSp modSp mod modClrScheme chgLayout">
        <pc:chgData name="NAV K" userId="c309a643dd6147aa" providerId="LiveId" clId="{C6B892B3-82FA-4E9E-A4B4-BFA2DF5B13BB}" dt="2024-01-16T15:40:34.734" v="33" actId="20577"/>
        <pc:sldMkLst>
          <pc:docMk/>
          <pc:sldMk cId="3415485562" sldId="266"/>
        </pc:sldMkLst>
        <pc:spChg chg="mod">
          <ac:chgData name="NAV K" userId="c309a643dd6147aa" providerId="LiveId" clId="{C6B892B3-82FA-4E9E-A4B4-BFA2DF5B13BB}" dt="2024-01-16T15:39:52.566" v="31" actId="26606"/>
          <ac:spMkLst>
            <pc:docMk/>
            <pc:sldMk cId="3415485562" sldId="266"/>
            <ac:spMk id="2" creationId="{ABE7DDB4-FEFF-E33B-EC1D-FCFB45B23FDF}"/>
          </ac:spMkLst>
        </pc:spChg>
        <pc:spChg chg="mod">
          <ac:chgData name="NAV K" userId="c309a643dd6147aa" providerId="LiveId" clId="{C6B892B3-82FA-4E9E-A4B4-BFA2DF5B13BB}" dt="2024-01-16T15:40:34.734" v="33" actId="20577"/>
          <ac:spMkLst>
            <pc:docMk/>
            <pc:sldMk cId="3415485562" sldId="266"/>
            <ac:spMk id="3" creationId="{DA7B38D1-9E20-24F1-7231-28F4B756856E}"/>
          </ac:spMkLst>
        </pc:spChg>
        <pc:picChg chg="add">
          <ac:chgData name="NAV K" userId="c309a643dd6147aa" providerId="LiveId" clId="{C6B892B3-82FA-4E9E-A4B4-BFA2DF5B13BB}" dt="2024-01-16T15:39:52.566" v="31" actId="26606"/>
          <ac:picMkLst>
            <pc:docMk/>
            <pc:sldMk cId="3415485562" sldId="266"/>
            <ac:picMk id="5" creationId="{6E271D77-2B5A-BC9B-A129-22CA5E29D2EA}"/>
          </ac:picMkLst>
        </pc:picChg>
      </pc:sldChg>
      <pc:sldChg chg="addSp modSp new mod modClrScheme chgLayout">
        <pc:chgData name="NAV K" userId="c309a643dd6147aa" providerId="LiveId" clId="{C6B892B3-82FA-4E9E-A4B4-BFA2DF5B13BB}" dt="2024-01-23T13:20:45.530" v="314" actId="33524"/>
        <pc:sldMkLst>
          <pc:docMk/>
          <pc:sldMk cId="2621130067" sldId="267"/>
        </pc:sldMkLst>
        <pc:spChg chg="mod">
          <ac:chgData name="NAV K" userId="c309a643dd6147aa" providerId="LiveId" clId="{C6B892B3-82FA-4E9E-A4B4-BFA2DF5B13BB}" dt="2024-01-23T13:20:33.567" v="313" actId="26606"/>
          <ac:spMkLst>
            <pc:docMk/>
            <pc:sldMk cId="2621130067" sldId="267"/>
            <ac:spMk id="2" creationId="{0A6BCEC1-12D3-3C88-9851-542C8A10D4B7}"/>
          </ac:spMkLst>
        </pc:spChg>
        <pc:spChg chg="mod">
          <ac:chgData name="NAV K" userId="c309a643dd6147aa" providerId="LiveId" clId="{C6B892B3-82FA-4E9E-A4B4-BFA2DF5B13BB}" dt="2024-01-23T13:20:45.530" v="314" actId="33524"/>
          <ac:spMkLst>
            <pc:docMk/>
            <pc:sldMk cId="2621130067" sldId="267"/>
            <ac:spMk id="3" creationId="{848659BF-C8A7-982A-DD65-E69A39CABFF3}"/>
          </ac:spMkLst>
        </pc:spChg>
        <pc:spChg chg="add mod">
          <ac:chgData name="NAV K" userId="c309a643dd6147aa" providerId="LiveId" clId="{C6B892B3-82FA-4E9E-A4B4-BFA2DF5B13BB}" dt="2024-01-23T13:20:33.567" v="313" actId="26606"/>
          <ac:spMkLst>
            <pc:docMk/>
            <pc:sldMk cId="2621130067" sldId="267"/>
            <ac:spMk id="6" creationId="{D6791E23-F683-9232-0465-29190D80E5CD}"/>
          </ac:spMkLst>
        </pc:spChg>
        <pc:picChg chg="add mod">
          <ac:chgData name="NAV K" userId="c309a643dd6147aa" providerId="LiveId" clId="{C6B892B3-82FA-4E9E-A4B4-BFA2DF5B13BB}" dt="2024-01-23T13:20:33.567" v="313" actId="26606"/>
          <ac:picMkLst>
            <pc:docMk/>
            <pc:sldMk cId="2621130067" sldId="267"/>
            <ac:picMk id="5" creationId="{479D5FBF-629B-47AF-2998-FCF057F4A1E2}"/>
          </ac:picMkLst>
        </pc:picChg>
      </pc:sldChg>
      <pc:sldChg chg="addSp delSp modSp new mod modClrScheme chgLayout">
        <pc:chgData name="NAV K" userId="c309a643dd6147aa" providerId="LiveId" clId="{C6B892B3-82FA-4E9E-A4B4-BFA2DF5B13BB}" dt="2024-01-23T13:42:01.658" v="359" actId="255"/>
        <pc:sldMkLst>
          <pc:docMk/>
          <pc:sldMk cId="2131579961" sldId="268"/>
        </pc:sldMkLst>
        <pc:spChg chg="mod">
          <ac:chgData name="NAV K" userId="c309a643dd6147aa" providerId="LiveId" clId="{C6B892B3-82FA-4E9E-A4B4-BFA2DF5B13BB}" dt="2024-01-23T13:41:49.318" v="357" actId="20577"/>
          <ac:spMkLst>
            <pc:docMk/>
            <pc:sldMk cId="2131579961" sldId="268"/>
            <ac:spMk id="2" creationId="{5042CB7E-6B7E-A1B0-5313-77A760F90C2D}"/>
          </ac:spMkLst>
        </pc:spChg>
        <pc:spChg chg="del">
          <ac:chgData name="NAV K" userId="c309a643dd6147aa" providerId="LiveId" clId="{C6B892B3-82FA-4E9E-A4B4-BFA2DF5B13BB}" dt="2024-01-23T13:38:13.239" v="351"/>
          <ac:spMkLst>
            <pc:docMk/>
            <pc:sldMk cId="2131579961" sldId="268"/>
            <ac:spMk id="3" creationId="{AE47A6AF-E039-DB12-DAB0-259D1B77AE16}"/>
          </ac:spMkLst>
        </pc:spChg>
        <pc:spChg chg="add mod">
          <ac:chgData name="NAV K" userId="c309a643dd6147aa" providerId="LiveId" clId="{C6B892B3-82FA-4E9E-A4B4-BFA2DF5B13BB}" dt="2024-01-23T13:42:01.658" v="359" actId="255"/>
          <ac:spMkLst>
            <pc:docMk/>
            <pc:sldMk cId="2131579961" sldId="268"/>
            <ac:spMk id="1031" creationId="{4FDD969F-CA8B-A70C-462B-1F576D4C7379}"/>
          </ac:spMkLst>
        </pc:spChg>
        <pc:picChg chg="add mod">
          <ac:chgData name="NAV K" userId="c309a643dd6147aa" providerId="LiveId" clId="{C6B892B3-82FA-4E9E-A4B4-BFA2DF5B13BB}" dt="2024-01-23T13:38:25.434" v="354" actId="962"/>
          <ac:picMkLst>
            <pc:docMk/>
            <pc:sldMk cId="2131579961" sldId="268"/>
            <ac:picMk id="1026" creationId="{3D455E33-400F-76D1-66D0-A73316E35B3F}"/>
          </ac:picMkLst>
        </pc:picChg>
      </pc:sldChg>
      <pc:sldChg chg="addSp modSp new mod modClrScheme chgLayout">
        <pc:chgData name="NAV K" userId="c309a643dd6147aa" providerId="LiveId" clId="{C6B892B3-82FA-4E9E-A4B4-BFA2DF5B13BB}" dt="2024-01-23T13:47:18.920" v="698" actId="27636"/>
        <pc:sldMkLst>
          <pc:docMk/>
          <pc:sldMk cId="3353191809" sldId="269"/>
        </pc:sldMkLst>
        <pc:spChg chg="mod">
          <ac:chgData name="NAV K" userId="c309a643dd6147aa" providerId="LiveId" clId="{C6B892B3-82FA-4E9E-A4B4-BFA2DF5B13BB}" dt="2024-01-23T13:47:09.127" v="696" actId="26606"/>
          <ac:spMkLst>
            <pc:docMk/>
            <pc:sldMk cId="3353191809" sldId="269"/>
            <ac:spMk id="2" creationId="{E2B690AE-6AF6-1DFA-CF6A-E2A4661ACDE8}"/>
          </ac:spMkLst>
        </pc:spChg>
        <pc:spChg chg="mod ord">
          <ac:chgData name="NAV K" userId="c309a643dd6147aa" providerId="LiveId" clId="{C6B892B3-82FA-4E9E-A4B4-BFA2DF5B13BB}" dt="2024-01-23T13:47:18.920" v="698" actId="27636"/>
          <ac:spMkLst>
            <pc:docMk/>
            <pc:sldMk cId="3353191809" sldId="269"/>
            <ac:spMk id="3" creationId="{03A1CD1E-4A6D-6FCB-CE94-2CA050A449BA}"/>
          </ac:spMkLst>
        </pc:spChg>
        <pc:picChg chg="add mod">
          <ac:chgData name="NAV K" userId="c309a643dd6147aa" providerId="LiveId" clId="{C6B892B3-82FA-4E9E-A4B4-BFA2DF5B13BB}" dt="2024-01-23T13:47:09.127" v="696" actId="26606"/>
          <ac:picMkLst>
            <pc:docMk/>
            <pc:sldMk cId="3353191809" sldId="269"/>
            <ac:picMk id="2050" creationId="{AB9E3901-E2E6-2976-5B3F-650032CD3FF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un rising over grassy hill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" y="0"/>
            <a:ext cx="12188699" cy="47993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 bwMode="ltGray">
          <a:xfrm>
            <a:off x="-2" y="4754880"/>
            <a:ext cx="12192002" cy="2103120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75000"/>
                </a:schemeClr>
              </a:gs>
              <a:gs pos="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 bwMode="white">
          <a:xfrm>
            <a:off x="-127" y="4724400"/>
            <a:ext cx="12188826" cy="762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4800600"/>
            <a:ext cx="9144002" cy="1143000"/>
          </a:xfrm>
        </p:spPr>
        <p:txBody>
          <a:bodyPr rtlCol="0"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943600"/>
            <a:ext cx="9144002" cy="762000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6pPr>
              <a:defRPr/>
            </a:lvl6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0" y="0"/>
            <a:ext cx="12188826" cy="457200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75000"/>
                </a:schemeClr>
              </a:gs>
              <a:gs pos="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R="0" lvl="0" indent="0" algn="ctr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sp>
        <p:nvSpPr>
          <p:cNvPr id="8" name="Rectangle 7"/>
          <p:cNvSpPr/>
          <p:nvPr/>
        </p:nvSpPr>
        <p:spPr bwMode="white">
          <a:xfrm>
            <a:off x="-1" y="411480"/>
            <a:ext cx="12188826" cy="457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143000"/>
            <a:ext cx="9144000" cy="2667000"/>
          </a:xfrm>
        </p:spPr>
        <p:txBody>
          <a:bodyPr rtlCol="0" anchor="b">
            <a:normAutofit/>
          </a:bodyPr>
          <a:lstStyle>
            <a:lvl1pPr algn="ctr">
              <a:defRPr sz="5200" b="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810000"/>
            <a:ext cx="9144000" cy="1143000"/>
          </a:xfrm>
        </p:spPr>
        <p:txBody>
          <a:bodyPr rtlCol="0"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none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lternative 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143000"/>
            <a:ext cx="9144000" cy="2667000"/>
          </a:xfrm>
        </p:spPr>
        <p:txBody>
          <a:bodyPr rtlCol="0" anchor="b">
            <a:normAutofit/>
          </a:bodyPr>
          <a:lstStyle>
            <a:lvl1pPr algn="ctr">
              <a:defRPr sz="5200" b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3810000"/>
            <a:ext cx="9144000" cy="1143000"/>
          </a:xfrm>
        </p:spPr>
        <p:txBody>
          <a:bodyPr rtlCol="0"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CA8D9AD5-F248-4919-864A-CFD76CC027D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04328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901952"/>
            <a:ext cx="4572000" cy="412394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901952"/>
            <a:ext cx="4572000" cy="412394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0ECE5F2-81AA-4605-B028-6FBA391056A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1707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20" y="466344"/>
            <a:ext cx="9509760" cy="1234440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837464"/>
            <a:ext cx="4572000" cy="766588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740732"/>
            <a:ext cx="4572000" cy="3288847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837464"/>
            <a:ext cx="4572000" cy="766588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740732"/>
            <a:ext cx="4572000" cy="3288847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CA8D9AD5-F248-4919-864A-CFD76CC027D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2362200"/>
            <a:ext cx="3200400" cy="1990725"/>
          </a:xfrm>
        </p:spPr>
        <p:txBody>
          <a:bodyPr rtlCol="0" anchor="b">
            <a:normAutofit/>
          </a:bodyPr>
          <a:lstStyle>
            <a:lvl1pPr>
              <a:defRPr sz="3400" b="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0412" y="4367308"/>
            <a:ext cx="3200400" cy="1622012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4212" y="685800"/>
            <a:ext cx="7239001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Alternative 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ltGray">
          <a:xfrm>
            <a:off x="0" y="0"/>
            <a:ext cx="4873752" cy="6858000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75000"/>
                </a:schemeClr>
              </a:gs>
              <a:gs pos="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2362200"/>
            <a:ext cx="3200400" cy="1990725"/>
          </a:xfrm>
        </p:spPr>
        <p:txBody>
          <a:bodyPr rtlCol="0" anchor="b">
            <a:normAutofit/>
          </a:bodyPr>
          <a:lstStyle>
            <a:lvl1pPr>
              <a:defRPr sz="34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0412" y="4367308"/>
            <a:ext cx="3200400" cy="1622012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2892" y="685800"/>
            <a:ext cx="6370320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CA8D9AD5-F248-4919-864A-CFD76CC027D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3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ltGray">
          <a:xfrm>
            <a:off x="7315200" y="0"/>
            <a:ext cx="4873752" cy="6858000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75000"/>
                </a:schemeClr>
              </a:gs>
              <a:gs pos="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4" y="2362200"/>
            <a:ext cx="3200400" cy="1993392"/>
          </a:xfrm>
        </p:spPr>
        <p:txBody>
          <a:bodyPr rtlCol="0" anchor="b">
            <a:normAutofit/>
          </a:bodyPr>
          <a:lstStyle>
            <a:lvl1pPr>
              <a:defRPr sz="34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7315200" cy="6858000"/>
          </a:xfrm>
          <a:solidFill>
            <a:schemeClr val="bg2">
              <a:lumMod val="90000"/>
            </a:schemeClr>
          </a:solidFill>
        </p:spPr>
        <p:txBody>
          <a:bodyPr rtlCol="0"/>
          <a:lstStyle>
            <a:lvl1pPr marL="0" indent="0" algn="ctr">
              <a:buNone/>
              <a:defRPr sz="320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4" y="4355592"/>
            <a:ext cx="3200400" cy="1644614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897562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897562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8/9/2016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1587" y="6583680"/>
            <a:ext cx="12188826" cy="274320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75000"/>
                </a:schemeClr>
              </a:gs>
              <a:gs pos="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R="0" lvl="0" indent="0" algn="ctr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sp>
        <p:nvSpPr>
          <p:cNvPr id="8" name="Rectangle 7"/>
          <p:cNvSpPr/>
          <p:nvPr/>
        </p:nvSpPr>
        <p:spPr bwMode="white">
          <a:xfrm>
            <a:off x="1587" y="6583680"/>
            <a:ext cx="12188826" cy="457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467360"/>
            <a:ext cx="9509760" cy="12334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901952"/>
            <a:ext cx="9509760" cy="41276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601968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bg2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/>
                </a:solidFill>
              </a:defRPr>
            </a:lvl1pPr>
          </a:lstStyle>
          <a:p>
            <a:pPr rtl="0"/>
            <a:r>
              <a:rPr lang="en-US"/>
              <a:t>8/9/2016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/>
                </a:solidFill>
              </a:defRPr>
            </a:lvl1pPr>
          </a:lstStyle>
          <a:p>
            <a:pPr rtl="0"/>
            <a:fld id="{CA8D9AD5-F248-4919-864A-CFD76CC027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2" r:id="rId4"/>
    <p:sldLayoutId id="2147483661" r:id="rId5"/>
    <p:sldLayoutId id="2147483653" r:id="rId6"/>
    <p:sldLayoutId id="2147483654" r:id="rId7"/>
    <p:sldLayoutId id="2147483655" r:id="rId8"/>
    <p:sldLayoutId id="2147483656" r:id="rId9"/>
    <p:sldLayoutId id="2147483663" r:id="rId10"/>
    <p:sldLayoutId id="2147483657" r:id="rId11"/>
    <p:sldLayoutId id="2147483658" r:id="rId12"/>
    <p:sldLayoutId id="2147483659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2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2"/>
        </a:buClr>
        <a:buSzPct val="80000"/>
        <a:buFont typeface="Wingdings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/>
        </a:buClr>
        <a:buSzPct val="80000"/>
        <a:buFont typeface="Wingdings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360">
          <p15:clr>
            <a:srgbClr val="F26B43"/>
          </p15:clr>
        </p15:guide>
        <p15:guide id="2" pos="40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blogs/nordic-msp/sustainable-enterpris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ustain.pata.org/three-sustainability-trends-that-have-companies-on-their-toe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youtu.be/buH_vs7LFzw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S</a:t>
            </a:r>
            <a:r>
              <a:rPr lang="en-gb" dirty="0"/>
              <a:t>ustainable Enterprise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N</a:t>
            </a:r>
            <a:r>
              <a:rPr lang="en-gb" dirty="0"/>
              <a:t>avdeep Randhawa</a:t>
            </a:r>
          </a:p>
        </p:txBody>
      </p:sp>
    </p:spTree>
    <p:extLst>
      <p:ext uri="{BB962C8B-B14F-4D97-AF65-F5344CB8AC3E}">
        <p14:creationId xmlns:p14="http://schemas.microsoft.com/office/powerpoint/2010/main" val="279880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DDB4-FEFF-E33B-EC1D-FCFB45B23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3214" y="2362200"/>
            <a:ext cx="3200400" cy="1993392"/>
          </a:xfrm>
        </p:spPr>
        <p:txBody>
          <a:bodyPr anchor="b">
            <a:normAutofit/>
          </a:bodyPr>
          <a:lstStyle/>
          <a:p>
            <a:r>
              <a:rPr lang="en-GB" dirty="0"/>
              <a:t>What is a Sustainable Enterprise?</a:t>
            </a:r>
            <a:endParaRPr lang="en-GB"/>
          </a:p>
        </p:txBody>
      </p:sp>
      <p:pic>
        <p:nvPicPr>
          <p:cNvPr id="5" name="Picture 4" descr="Natural petrol fired electrical power plant">
            <a:extLst>
              <a:ext uri="{FF2B5EF4-FFF2-40B4-BE49-F238E27FC236}">
                <a16:creationId xmlns:a16="http://schemas.microsoft.com/office/drawing/2014/main" id="{6E271D77-2B5A-BC9B-A129-22CA5E29D2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7" r="25642" b="-1"/>
          <a:stretch/>
        </p:blipFill>
        <p:spPr>
          <a:xfrm>
            <a:off x="20" y="10"/>
            <a:ext cx="7315180" cy="68579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B38D1-9E20-24F1-7231-28F4B7568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23214" y="4355592"/>
            <a:ext cx="3200400" cy="164461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sz="1800" dirty="0">
                <a:hlinkClick r:id="rId3"/>
              </a:rPr>
              <a:t>The Sustainable Enterprise and how to get there - IBM Nordic Blog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1548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BCEC1-12D3-3C88-9851-542C8A10D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467360"/>
            <a:ext cx="9509760" cy="1233424"/>
          </a:xfrm>
        </p:spPr>
        <p:txBody>
          <a:bodyPr anchor="b"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659BF-C8A7-982A-DD65-E69A39CABF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41120" y="1901952"/>
            <a:ext cx="4572000" cy="4123944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Post to the forum a definition of what you think a sustainable enterprise is. Use citations from the internet and research to write a 200-word definition. Use examples in your response.</a:t>
            </a:r>
          </a:p>
          <a:p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Picture 4" descr="A group of chairs around a leaf&#10;&#10;Description automatically generated">
            <a:extLst>
              <a:ext uri="{FF2B5EF4-FFF2-40B4-BE49-F238E27FC236}">
                <a16:creationId xmlns:a16="http://schemas.microsoft.com/office/drawing/2014/main" id="{479D5FBF-629B-47AF-2998-FCF057F4A1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9800"/>
          <a:stretch/>
        </p:blipFill>
        <p:spPr>
          <a:xfrm>
            <a:off x="6278880" y="1901952"/>
            <a:ext cx="4572000" cy="412394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791E23-F683-9232-0465-29190D80E5CD}"/>
              </a:ext>
            </a:extLst>
          </p:cNvPr>
          <p:cNvSpPr txBox="1"/>
          <p:nvPr/>
        </p:nvSpPr>
        <p:spPr>
          <a:xfrm>
            <a:off x="8474910" y="5825841"/>
            <a:ext cx="23759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ustain.pata.org/three-sustainability-trends-that-have-companies-on-their-to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13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CB7E-6B7E-A1B0-5313-77A760F90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412" y="2362200"/>
            <a:ext cx="3200400" cy="1990725"/>
          </a:xfrm>
        </p:spPr>
        <p:txBody>
          <a:bodyPr anchor="b">
            <a:normAutofit/>
          </a:bodyPr>
          <a:lstStyle/>
          <a:p>
            <a:r>
              <a:rPr lang="en-GB" dirty="0"/>
              <a:t>Video on a Sustainable Business</a:t>
            </a:r>
            <a:br>
              <a:rPr lang="en-GB" dirty="0"/>
            </a:br>
            <a:endParaRPr lang="en-GB" dirty="0"/>
          </a:p>
        </p:txBody>
      </p:sp>
      <p:sp>
        <p:nvSpPr>
          <p:cNvPr id="1031" name="Text Placeholder 2">
            <a:extLst>
              <a:ext uri="{FF2B5EF4-FFF2-40B4-BE49-F238E27FC236}">
                <a16:creationId xmlns:a16="http://schemas.microsoft.com/office/drawing/2014/main" id="{4FDD969F-CA8B-A70C-462B-1F576D4C7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0412" y="4367308"/>
            <a:ext cx="3200400" cy="1622012"/>
          </a:xfrm>
        </p:spPr>
        <p:txBody>
          <a:bodyPr/>
          <a:lstStyle/>
          <a:p>
            <a:endParaRPr lang="en-US" dirty="0">
              <a:hlinkClick r:id="rId2"/>
            </a:endParaRPr>
          </a:p>
          <a:p>
            <a:r>
              <a:rPr lang="en-US" sz="2400" dirty="0">
                <a:hlinkClick r:id="rId2"/>
              </a:rPr>
              <a:t>https://youtu.be/buH_vs7LFzw</a:t>
            </a:r>
            <a:endParaRPr lang="en-US" sz="2400" dirty="0"/>
          </a:p>
          <a:p>
            <a:endParaRPr lang="en-US" dirty="0"/>
          </a:p>
        </p:txBody>
      </p:sp>
      <p:pic>
        <p:nvPicPr>
          <p:cNvPr id="1026" name="Picture 2" descr="A group of green leaves shaped like dollar signs&#10;&#10;Description automatically generated">
            <a:extLst>
              <a:ext uri="{FF2B5EF4-FFF2-40B4-BE49-F238E27FC236}">
                <a16:creationId xmlns:a16="http://schemas.microsoft.com/office/drawing/2014/main" id="{3D455E33-400F-76D1-66D0-A73316E35B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1"/>
          <a:stretch/>
        </p:blipFill>
        <p:spPr bwMode="auto">
          <a:xfrm>
            <a:off x="4494212" y="685800"/>
            <a:ext cx="7239001" cy="54864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690AE-6AF6-1DFA-CF6A-E2A4661AC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467360"/>
            <a:ext cx="9509760" cy="1233424"/>
          </a:xfrm>
        </p:spPr>
        <p:txBody>
          <a:bodyPr anchor="b">
            <a:normAutofit/>
          </a:bodyPr>
          <a:lstStyle/>
          <a:p>
            <a:r>
              <a:rPr lang="en-GB" dirty="0"/>
              <a:t>Group Task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B9E3901-E2E6-2976-5B3F-650032CD3F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1" r="16280" b="1"/>
          <a:stretch/>
        </p:blipFill>
        <p:spPr bwMode="auto">
          <a:xfrm>
            <a:off x="1341120" y="1901952"/>
            <a:ext cx="4572000" cy="412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1CD1E-4A6D-6FCB-CE94-2CA050A449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80" y="1901952"/>
            <a:ext cx="4572000" cy="4123944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800" dirty="0"/>
              <a:t>In groups of 2 0r 3, research 5 businesses that are a sustainable enterprise, create a PowerPoint that summarises what these businesses are and how they contribute to being a sustainable enterprise. You will present your ideas to 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3353191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anded Design Blue 16x9">
  <a:themeElements>
    <a:clrScheme name="Banded_Design_Blue">
      <a:dk1>
        <a:srgbClr val="404040"/>
      </a:dk1>
      <a:lt1>
        <a:sysClr val="window" lastClr="FFFFFF"/>
      </a:lt1>
      <a:dk2>
        <a:srgbClr val="263050"/>
      </a:dk2>
      <a:lt2>
        <a:srgbClr val="E5E8E8"/>
      </a:lt2>
      <a:accent1>
        <a:srgbClr val="77B142"/>
      </a:accent1>
      <a:accent2>
        <a:srgbClr val="E3C01E"/>
      </a:accent2>
      <a:accent3>
        <a:srgbClr val="0070C0"/>
      </a:accent3>
      <a:accent4>
        <a:srgbClr val="7556A4"/>
      </a:accent4>
      <a:accent5>
        <a:srgbClr val="F08F1E"/>
      </a:accent5>
      <a:accent6>
        <a:srgbClr val="CB3E3A"/>
      </a:accent6>
      <a:hlink>
        <a:srgbClr val="0070C0"/>
      </a:hlink>
      <a:folHlink>
        <a:srgbClr val="7556A4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lumMod val="0"/>
                <a:lumOff val="100000"/>
              </a:schemeClr>
            </a:gs>
            <a:gs pos="72000">
              <a:schemeClr val="phClr"/>
            </a:gs>
            <a:gs pos="100000">
              <a:schemeClr val="phClr">
                <a:lumMod val="90000"/>
              </a:schemeClr>
            </a:gs>
          </a:gsLst>
          <a:lin ang="5400000" scaled="1"/>
        </a:gradFill>
        <a:gradFill flip="none" rotWithShape="1">
          <a:gsLst>
            <a:gs pos="32000">
              <a:schemeClr val="phClr"/>
            </a:gs>
            <a:gs pos="100000">
              <a:schemeClr val="phClr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17271.potx" id="{FAD70E18-2F21-4BAE-983F-13051C6D1C17}" vid="{4B4DF9DC-15EC-4671-A52A-56A08B977F11}"/>
    </a:ext>
  </a:extLst>
</a:theme>
</file>

<file path=ppt/theme/theme2.xml><?xml version="1.0" encoding="utf-8"?>
<a:theme xmlns:a="http://schemas.openxmlformats.org/drawingml/2006/main" name="Office Theme">
  <a:themeElements>
    <a:clrScheme name="Banded_Design_Teal">
      <a:dk1>
        <a:srgbClr val="363D3D"/>
      </a:dk1>
      <a:lt1>
        <a:sysClr val="window" lastClr="FFFFFF"/>
      </a:lt1>
      <a:dk2>
        <a:srgbClr val="000000"/>
      </a:dk2>
      <a:lt2>
        <a:srgbClr val="E5E8E8"/>
      </a:lt2>
      <a:accent1>
        <a:srgbClr val="3AAFB2"/>
      </a:accent1>
      <a:accent2>
        <a:srgbClr val="6ABD45"/>
      </a:accent2>
      <a:accent3>
        <a:srgbClr val="EBCA21"/>
      </a:accent3>
      <a:accent4>
        <a:srgbClr val="EB8D21"/>
      </a:accent4>
      <a:accent5>
        <a:srgbClr val="EB5638"/>
      </a:accent5>
      <a:accent6>
        <a:srgbClr val="5172B1"/>
      </a:accent6>
      <a:hlink>
        <a:srgbClr val="3A9CDB"/>
      </a:hlink>
      <a:folHlink>
        <a:srgbClr val="5172B1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anded_Design_Teal">
      <a:dk1>
        <a:srgbClr val="363D3D"/>
      </a:dk1>
      <a:lt1>
        <a:sysClr val="window" lastClr="FFFFFF"/>
      </a:lt1>
      <a:dk2>
        <a:srgbClr val="000000"/>
      </a:dk2>
      <a:lt2>
        <a:srgbClr val="E5E8E8"/>
      </a:lt2>
      <a:accent1>
        <a:srgbClr val="3AAFB2"/>
      </a:accent1>
      <a:accent2>
        <a:srgbClr val="6ABD45"/>
      </a:accent2>
      <a:accent3>
        <a:srgbClr val="EBCA21"/>
      </a:accent3>
      <a:accent4>
        <a:srgbClr val="EB8D21"/>
      </a:accent4>
      <a:accent5>
        <a:srgbClr val="EB5638"/>
      </a:accent5>
      <a:accent6>
        <a:srgbClr val="5172B1"/>
      </a:accent6>
      <a:hlink>
        <a:srgbClr val="3A9CDB"/>
      </a:hlink>
      <a:folHlink>
        <a:srgbClr val="5172B1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project plan presentation (widescreen)</Template>
  <TotalTime>204</TotalTime>
  <Words>131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Corbel</vt:lpstr>
      <vt:lpstr>Euphemia</vt:lpstr>
      <vt:lpstr>Wingdings</vt:lpstr>
      <vt:lpstr>Banded Design Blue 16x9</vt:lpstr>
      <vt:lpstr>Sustainable Enterprise</vt:lpstr>
      <vt:lpstr>What is a Sustainable Enterprise?</vt:lpstr>
      <vt:lpstr>Task</vt:lpstr>
      <vt:lpstr>Video on a Sustainable Business </vt:lpstr>
      <vt:lpstr>Group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Enterprise</dc:title>
  <dc:creator>NAV K</dc:creator>
  <cp:lastModifiedBy>NAV K</cp:lastModifiedBy>
  <cp:revision>1</cp:revision>
  <dcterms:created xsi:type="dcterms:W3CDTF">2024-01-16T12:46:51Z</dcterms:created>
  <dcterms:modified xsi:type="dcterms:W3CDTF">2024-01-23T13:47:25Z</dcterms:modified>
</cp:coreProperties>
</file>