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CF3A65-E6C1-4BA0-94A6-7582040E07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7DEB7F4-CCEF-450D-9A78-C3E9D72112D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Collaborative learning shifts the focus from individual knowledge to socially constructed understanding.</a:t>
          </a:r>
        </a:p>
      </dgm:t>
    </dgm:pt>
    <dgm:pt modelId="{DCDC56B7-1D8F-4E89-AB33-1AFAB5CB8EFE}" type="parTrans" cxnId="{AE34D51C-87A9-4F0D-85BB-A385B31A31E9}">
      <dgm:prSet/>
      <dgm:spPr/>
      <dgm:t>
        <a:bodyPr/>
        <a:lstStyle/>
        <a:p>
          <a:endParaRPr lang="en-US"/>
        </a:p>
      </dgm:t>
    </dgm:pt>
    <dgm:pt modelId="{B9DBEB59-78BE-435D-B247-9421517690ED}" type="sibTrans" cxnId="{AE34D51C-87A9-4F0D-85BB-A385B31A31E9}">
      <dgm:prSet/>
      <dgm:spPr/>
      <dgm:t>
        <a:bodyPr/>
        <a:lstStyle/>
        <a:p>
          <a:endParaRPr lang="en-US"/>
        </a:p>
      </dgm:t>
    </dgm:pt>
    <dgm:pt modelId="{4A741F3E-E98F-42E1-BE91-86C4418D528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Learners work together to solve problems, share perspectives, and build collective knowledge (Al-Rahmi et al., 2022).</a:t>
          </a:r>
        </a:p>
      </dgm:t>
    </dgm:pt>
    <dgm:pt modelId="{7D2D7E06-4DEC-4074-85C5-E90B77D00787}" type="parTrans" cxnId="{2D327C71-9E25-4249-843B-3F2346464A4D}">
      <dgm:prSet/>
      <dgm:spPr/>
      <dgm:t>
        <a:bodyPr/>
        <a:lstStyle/>
        <a:p>
          <a:endParaRPr lang="en-US"/>
        </a:p>
      </dgm:t>
    </dgm:pt>
    <dgm:pt modelId="{34D83D05-1AA3-4111-B3C6-80C08AFDA99A}" type="sibTrans" cxnId="{2D327C71-9E25-4249-843B-3F2346464A4D}">
      <dgm:prSet/>
      <dgm:spPr/>
      <dgm:t>
        <a:bodyPr/>
        <a:lstStyle/>
        <a:p>
          <a:endParaRPr lang="en-US"/>
        </a:p>
      </dgm:t>
    </dgm:pt>
    <dgm:pt modelId="{23776EF1-C8D8-4696-8159-4591307C50F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approach is relevant in the digital and interconnected world, extending learning beyond physical classrooms.</a:t>
          </a:r>
        </a:p>
      </dgm:t>
    </dgm:pt>
    <dgm:pt modelId="{269F31EF-20F1-41BC-B245-BF46F0A83290}" type="parTrans" cxnId="{F67F7400-08A5-43D5-AE17-A4F7A2A56BCA}">
      <dgm:prSet/>
      <dgm:spPr/>
      <dgm:t>
        <a:bodyPr/>
        <a:lstStyle/>
        <a:p>
          <a:endParaRPr lang="en-US"/>
        </a:p>
      </dgm:t>
    </dgm:pt>
    <dgm:pt modelId="{3FCA796E-38DB-4310-8064-436B6D992B1A}" type="sibTrans" cxnId="{F67F7400-08A5-43D5-AE17-A4F7A2A56BCA}">
      <dgm:prSet/>
      <dgm:spPr/>
      <dgm:t>
        <a:bodyPr/>
        <a:lstStyle/>
        <a:p>
          <a:endParaRPr lang="en-US"/>
        </a:p>
      </dgm:t>
    </dgm:pt>
    <dgm:pt modelId="{E19F8AFF-6205-43D3-997D-0AC97ACD389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Online platforms and social media facilitate collaboration across geographical boundaries.</a:t>
          </a:r>
        </a:p>
      </dgm:t>
    </dgm:pt>
    <dgm:pt modelId="{050AA5F2-77E0-4286-BF4C-087E9C39950C}" type="parTrans" cxnId="{697C7F5C-7975-4E4C-A456-8086A4E6B3C0}">
      <dgm:prSet/>
      <dgm:spPr/>
      <dgm:t>
        <a:bodyPr/>
        <a:lstStyle/>
        <a:p>
          <a:endParaRPr lang="en-US"/>
        </a:p>
      </dgm:t>
    </dgm:pt>
    <dgm:pt modelId="{CA81C127-6FA2-439F-9728-DCE3D91C7285}" type="sibTrans" cxnId="{697C7F5C-7975-4E4C-A456-8086A4E6B3C0}">
      <dgm:prSet/>
      <dgm:spPr/>
      <dgm:t>
        <a:bodyPr/>
        <a:lstStyle/>
        <a:p>
          <a:endParaRPr lang="en-US"/>
        </a:p>
      </dgm:t>
    </dgm:pt>
    <dgm:pt modelId="{A612F4FC-3B05-40BE-A14B-C769B783855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Collaborative learning enhances academic achievement and prepares individuals for complex social and professional environments (Al-Rahmi et al., 2022).</a:t>
          </a:r>
        </a:p>
      </dgm:t>
    </dgm:pt>
    <dgm:pt modelId="{DE26E18B-956C-4AE5-B28A-7964238C4DE8}" type="parTrans" cxnId="{8DFD20D1-A794-42D0-AF61-EC01F252B56E}">
      <dgm:prSet/>
      <dgm:spPr/>
      <dgm:t>
        <a:bodyPr/>
        <a:lstStyle/>
        <a:p>
          <a:endParaRPr lang="en-US"/>
        </a:p>
      </dgm:t>
    </dgm:pt>
    <dgm:pt modelId="{21716F6D-0B4E-42BE-B40B-F8A74559869A}" type="sibTrans" cxnId="{8DFD20D1-A794-42D0-AF61-EC01F252B56E}">
      <dgm:prSet/>
      <dgm:spPr/>
      <dgm:t>
        <a:bodyPr/>
        <a:lstStyle/>
        <a:p>
          <a:endParaRPr lang="en-US"/>
        </a:p>
      </dgm:t>
    </dgm:pt>
    <dgm:pt modelId="{72DB87F8-19CC-4739-BB27-82619FE15309}" type="pres">
      <dgm:prSet presAssocID="{CACF3A65-E6C1-4BA0-94A6-7582040E07A3}" presName="root" presStyleCnt="0">
        <dgm:presLayoutVars>
          <dgm:dir/>
          <dgm:resizeHandles val="exact"/>
        </dgm:presLayoutVars>
      </dgm:prSet>
      <dgm:spPr/>
    </dgm:pt>
    <dgm:pt modelId="{A2F63408-18AB-497E-BE15-25FEF306C333}" type="pres">
      <dgm:prSet presAssocID="{37DEB7F4-CCEF-450D-9A78-C3E9D72112D9}" presName="compNode" presStyleCnt="0"/>
      <dgm:spPr/>
    </dgm:pt>
    <dgm:pt modelId="{5351AE47-F022-4075-8847-DE53AE6523FB}" type="pres">
      <dgm:prSet presAssocID="{37DEB7F4-CCEF-450D-9A78-C3E9D72112D9}" presName="bgRect" presStyleLbl="bgShp" presStyleIdx="0" presStyleCnt="5"/>
      <dgm:spPr/>
    </dgm:pt>
    <dgm:pt modelId="{BE932B36-A111-4EDE-B506-CFA1852A3635}" type="pres">
      <dgm:prSet presAssocID="{37DEB7F4-CCEF-450D-9A78-C3E9D72112D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7B7F87B-FCDA-489B-B2D6-4D549DE14CF9}" type="pres">
      <dgm:prSet presAssocID="{37DEB7F4-CCEF-450D-9A78-C3E9D72112D9}" presName="spaceRect" presStyleCnt="0"/>
      <dgm:spPr/>
    </dgm:pt>
    <dgm:pt modelId="{3BC28942-DC24-457A-AF56-96C6C8B27925}" type="pres">
      <dgm:prSet presAssocID="{37DEB7F4-CCEF-450D-9A78-C3E9D72112D9}" presName="parTx" presStyleLbl="revTx" presStyleIdx="0" presStyleCnt="5">
        <dgm:presLayoutVars>
          <dgm:chMax val="0"/>
          <dgm:chPref val="0"/>
        </dgm:presLayoutVars>
      </dgm:prSet>
      <dgm:spPr/>
    </dgm:pt>
    <dgm:pt modelId="{6C242863-B95E-4A8E-B98E-78346BA805FE}" type="pres">
      <dgm:prSet presAssocID="{B9DBEB59-78BE-435D-B247-9421517690ED}" presName="sibTrans" presStyleCnt="0"/>
      <dgm:spPr/>
    </dgm:pt>
    <dgm:pt modelId="{321220B1-F851-4724-A4AF-6F33F41D47BE}" type="pres">
      <dgm:prSet presAssocID="{4A741F3E-E98F-42E1-BE91-86C4418D5281}" presName="compNode" presStyleCnt="0"/>
      <dgm:spPr/>
    </dgm:pt>
    <dgm:pt modelId="{491400F0-C1DB-48AB-AB27-393AE2DA6CE7}" type="pres">
      <dgm:prSet presAssocID="{4A741F3E-E98F-42E1-BE91-86C4418D5281}" presName="bgRect" presStyleLbl="bgShp" presStyleIdx="1" presStyleCnt="5"/>
      <dgm:spPr/>
    </dgm:pt>
    <dgm:pt modelId="{0877D8F5-AF9C-49F6-A0EF-1795A9B66DF2}" type="pres">
      <dgm:prSet presAssocID="{4A741F3E-E98F-42E1-BE91-86C4418D528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708417B-6E9A-447D-8788-1C561883399C}" type="pres">
      <dgm:prSet presAssocID="{4A741F3E-E98F-42E1-BE91-86C4418D5281}" presName="spaceRect" presStyleCnt="0"/>
      <dgm:spPr/>
    </dgm:pt>
    <dgm:pt modelId="{DAC0F255-249C-4705-A1C2-7FAC5D18723B}" type="pres">
      <dgm:prSet presAssocID="{4A741F3E-E98F-42E1-BE91-86C4418D5281}" presName="parTx" presStyleLbl="revTx" presStyleIdx="1" presStyleCnt="5">
        <dgm:presLayoutVars>
          <dgm:chMax val="0"/>
          <dgm:chPref val="0"/>
        </dgm:presLayoutVars>
      </dgm:prSet>
      <dgm:spPr/>
    </dgm:pt>
    <dgm:pt modelId="{C361CB0E-9B26-4613-A686-07519D1790D9}" type="pres">
      <dgm:prSet presAssocID="{34D83D05-1AA3-4111-B3C6-80C08AFDA99A}" presName="sibTrans" presStyleCnt="0"/>
      <dgm:spPr/>
    </dgm:pt>
    <dgm:pt modelId="{F2FFAE3A-D6FF-4720-ACE4-D7E1991E4230}" type="pres">
      <dgm:prSet presAssocID="{23776EF1-C8D8-4696-8159-4591307C50F5}" presName="compNode" presStyleCnt="0"/>
      <dgm:spPr/>
    </dgm:pt>
    <dgm:pt modelId="{67BED8D2-E07E-43AE-AC54-773DF7B9FAD0}" type="pres">
      <dgm:prSet presAssocID="{23776EF1-C8D8-4696-8159-4591307C50F5}" presName="bgRect" presStyleLbl="bgShp" presStyleIdx="2" presStyleCnt="5"/>
      <dgm:spPr/>
    </dgm:pt>
    <dgm:pt modelId="{27CC8727-8D08-474B-A231-E8D4C0B20375}" type="pres">
      <dgm:prSet presAssocID="{23776EF1-C8D8-4696-8159-4591307C50F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50E5ABC-2347-4CCA-9BC5-EB1CFA25DD3F}" type="pres">
      <dgm:prSet presAssocID="{23776EF1-C8D8-4696-8159-4591307C50F5}" presName="spaceRect" presStyleCnt="0"/>
      <dgm:spPr/>
    </dgm:pt>
    <dgm:pt modelId="{BCF96981-FCDE-4986-B2A0-129CB43EC7C0}" type="pres">
      <dgm:prSet presAssocID="{23776EF1-C8D8-4696-8159-4591307C50F5}" presName="parTx" presStyleLbl="revTx" presStyleIdx="2" presStyleCnt="5">
        <dgm:presLayoutVars>
          <dgm:chMax val="0"/>
          <dgm:chPref val="0"/>
        </dgm:presLayoutVars>
      </dgm:prSet>
      <dgm:spPr/>
    </dgm:pt>
    <dgm:pt modelId="{7F7A82FE-6FD2-4F09-B849-DA8B7316A60D}" type="pres">
      <dgm:prSet presAssocID="{3FCA796E-38DB-4310-8064-436B6D992B1A}" presName="sibTrans" presStyleCnt="0"/>
      <dgm:spPr/>
    </dgm:pt>
    <dgm:pt modelId="{9C84081B-5EAB-4F00-A303-08747F63AF8E}" type="pres">
      <dgm:prSet presAssocID="{E19F8AFF-6205-43D3-997D-0AC97ACD3898}" presName="compNode" presStyleCnt="0"/>
      <dgm:spPr/>
    </dgm:pt>
    <dgm:pt modelId="{2C10BD25-A353-423B-A36D-8DA8733A8A34}" type="pres">
      <dgm:prSet presAssocID="{E19F8AFF-6205-43D3-997D-0AC97ACD3898}" presName="bgRect" presStyleLbl="bgShp" presStyleIdx="3" presStyleCnt="5"/>
      <dgm:spPr/>
    </dgm:pt>
    <dgm:pt modelId="{3F0CBD34-6D87-4CBD-8B3D-D18F5E8EB8EB}" type="pres">
      <dgm:prSet presAssocID="{E19F8AFF-6205-43D3-997D-0AC97ACD389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070F41C-8627-4B4C-A352-258E0394E712}" type="pres">
      <dgm:prSet presAssocID="{E19F8AFF-6205-43D3-997D-0AC97ACD3898}" presName="spaceRect" presStyleCnt="0"/>
      <dgm:spPr/>
    </dgm:pt>
    <dgm:pt modelId="{0655C5DF-895F-4745-915C-AFE4A0C379A0}" type="pres">
      <dgm:prSet presAssocID="{E19F8AFF-6205-43D3-997D-0AC97ACD3898}" presName="parTx" presStyleLbl="revTx" presStyleIdx="3" presStyleCnt="5">
        <dgm:presLayoutVars>
          <dgm:chMax val="0"/>
          <dgm:chPref val="0"/>
        </dgm:presLayoutVars>
      </dgm:prSet>
      <dgm:spPr/>
    </dgm:pt>
    <dgm:pt modelId="{37F01C1A-F873-4E38-B1EE-ABCDA07E8283}" type="pres">
      <dgm:prSet presAssocID="{CA81C127-6FA2-439F-9728-DCE3D91C7285}" presName="sibTrans" presStyleCnt="0"/>
      <dgm:spPr/>
    </dgm:pt>
    <dgm:pt modelId="{5EC688BD-E266-47CB-B41F-5E524BB40A81}" type="pres">
      <dgm:prSet presAssocID="{A612F4FC-3B05-40BE-A14B-C769B7838557}" presName="compNode" presStyleCnt="0"/>
      <dgm:spPr/>
    </dgm:pt>
    <dgm:pt modelId="{DE331F67-1A25-4AFC-98DC-2E721DA7B76C}" type="pres">
      <dgm:prSet presAssocID="{A612F4FC-3B05-40BE-A14B-C769B7838557}" presName="bgRect" presStyleLbl="bgShp" presStyleIdx="4" presStyleCnt="5"/>
      <dgm:spPr/>
    </dgm:pt>
    <dgm:pt modelId="{E21A5E2F-9E09-45D5-85B0-A660E56D02ED}" type="pres">
      <dgm:prSet presAssocID="{A612F4FC-3B05-40BE-A14B-C769B783855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F80149C7-0F61-4E71-878F-79E06373FC24}" type="pres">
      <dgm:prSet presAssocID="{A612F4FC-3B05-40BE-A14B-C769B7838557}" presName="spaceRect" presStyleCnt="0"/>
      <dgm:spPr/>
    </dgm:pt>
    <dgm:pt modelId="{33D97F30-B5AC-40E2-82F2-6062BF8DEFAA}" type="pres">
      <dgm:prSet presAssocID="{A612F4FC-3B05-40BE-A14B-C769B783855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67F7400-08A5-43D5-AE17-A4F7A2A56BCA}" srcId="{CACF3A65-E6C1-4BA0-94A6-7582040E07A3}" destId="{23776EF1-C8D8-4696-8159-4591307C50F5}" srcOrd="2" destOrd="0" parTransId="{269F31EF-20F1-41BC-B245-BF46F0A83290}" sibTransId="{3FCA796E-38DB-4310-8064-436B6D992B1A}"/>
    <dgm:cxn modelId="{AE34D51C-87A9-4F0D-85BB-A385B31A31E9}" srcId="{CACF3A65-E6C1-4BA0-94A6-7582040E07A3}" destId="{37DEB7F4-CCEF-450D-9A78-C3E9D72112D9}" srcOrd="0" destOrd="0" parTransId="{DCDC56B7-1D8F-4E89-AB33-1AFAB5CB8EFE}" sibTransId="{B9DBEB59-78BE-435D-B247-9421517690ED}"/>
    <dgm:cxn modelId="{3AD90729-AE3F-4E95-87B9-085B3301FDE2}" type="presOf" srcId="{4A741F3E-E98F-42E1-BE91-86C4418D5281}" destId="{DAC0F255-249C-4705-A1C2-7FAC5D18723B}" srcOrd="0" destOrd="0" presId="urn:microsoft.com/office/officeart/2018/2/layout/IconVerticalSolidList"/>
    <dgm:cxn modelId="{28A15D2D-8DD6-436C-970B-C468FE32B49A}" type="presOf" srcId="{A612F4FC-3B05-40BE-A14B-C769B7838557}" destId="{33D97F30-B5AC-40E2-82F2-6062BF8DEFAA}" srcOrd="0" destOrd="0" presId="urn:microsoft.com/office/officeart/2018/2/layout/IconVerticalSolidList"/>
    <dgm:cxn modelId="{490D2F39-8A4D-49CA-BD36-7AF84A455D7F}" type="presOf" srcId="{23776EF1-C8D8-4696-8159-4591307C50F5}" destId="{BCF96981-FCDE-4986-B2A0-129CB43EC7C0}" srcOrd="0" destOrd="0" presId="urn:microsoft.com/office/officeart/2018/2/layout/IconVerticalSolidList"/>
    <dgm:cxn modelId="{697C7F5C-7975-4E4C-A456-8086A4E6B3C0}" srcId="{CACF3A65-E6C1-4BA0-94A6-7582040E07A3}" destId="{E19F8AFF-6205-43D3-997D-0AC97ACD3898}" srcOrd="3" destOrd="0" parTransId="{050AA5F2-77E0-4286-BF4C-087E9C39950C}" sibTransId="{CA81C127-6FA2-439F-9728-DCE3D91C7285}"/>
    <dgm:cxn modelId="{2D327C71-9E25-4249-843B-3F2346464A4D}" srcId="{CACF3A65-E6C1-4BA0-94A6-7582040E07A3}" destId="{4A741F3E-E98F-42E1-BE91-86C4418D5281}" srcOrd="1" destOrd="0" parTransId="{7D2D7E06-4DEC-4074-85C5-E90B77D00787}" sibTransId="{34D83D05-1AA3-4111-B3C6-80C08AFDA99A}"/>
    <dgm:cxn modelId="{A8E0F77A-332E-4520-98B5-74151609EB60}" type="presOf" srcId="{E19F8AFF-6205-43D3-997D-0AC97ACD3898}" destId="{0655C5DF-895F-4745-915C-AFE4A0C379A0}" srcOrd="0" destOrd="0" presId="urn:microsoft.com/office/officeart/2018/2/layout/IconVerticalSolidList"/>
    <dgm:cxn modelId="{D30002AB-6669-40E2-97D5-B210256942EF}" type="presOf" srcId="{37DEB7F4-CCEF-450D-9A78-C3E9D72112D9}" destId="{3BC28942-DC24-457A-AF56-96C6C8B27925}" srcOrd="0" destOrd="0" presId="urn:microsoft.com/office/officeart/2018/2/layout/IconVerticalSolidList"/>
    <dgm:cxn modelId="{8DFD20D1-A794-42D0-AF61-EC01F252B56E}" srcId="{CACF3A65-E6C1-4BA0-94A6-7582040E07A3}" destId="{A612F4FC-3B05-40BE-A14B-C769B7838557}" srcOrd="4" destOrd="0" parTransId="{DE26E18B-956C-4AE5-B28A-7964238C4DE8}" sibTransId="{21716F6D-0B4E-42BE-B40B-F8A74559869A}"/>
    <dgm:cxn modelId="{75C6BFE5-54D6-4DFF-99A2-D34ADA023419}" type="presOf" srcId="{CACF3A65-E6C1-4BA0-94A6-7582040E07A3}" destId="{72DB87F8-19CC-4739-BB27-82619FE15309}" srcOrd="0" destOrd="0" presId="urn:microsoft.com/office/officeart/2018/2/layout/IconVerticalSolidList"/>
    <dgm:cxn modelId="{1981FB91-C442-410D-BD80-7560C1CA5518}" type="presParOf" srcId="{72DB87F8-19CC-4739-BB27-82619FE15309}" destId="{A2F63408-18AB-497E-BE15-25FEF306C333}" srcOrd="0" destOrd="0" presId="urn:microsoft.com/office/officeart/2018/2/layout/IconVerticalSolidList"/>
    <dgm:cxn modelId="{FB453A80-5B52-4D15-90DC-E31EA24976C1}" type="presParOf" srcId="{A2F63408-18AB-497E-BE15-25FEF306C333}" destId="{5351AE47-F022-4075-8847-DE53AE6523FB}" srcOrd="0" destOrd="0" presId="urn:microsoft.com/office/officeart/2018/2/layout/IconVerticalSolidList"/>
    <dgm:cxn modelId="{34E74C0E-1246-4AEA-8469-0B60CD22BD90}" type="presParOf" srcId="{A2F63408-18AB-497E-BE15-25FEF306C333}" destId="{BE932B36-A111-4EDE-B506-CFA1852A3635}" srcOrd="1" destOrd="0" presId="urn:microsoft.com/office/officeart/2018/2/layout/IconVerticalSolidList"/>
    <dgm:cxn modelId="{DD233BE2-EBDE-4FAD-A74F-A8784A143B57}" type="presParOf" srcId="{A2F63408-18AB-497E-BE15-25FEF306C333}" destId="{47B7F87B-FCDA-489B-B2D6-4D549DE14CF9}" srcOrd="2" destOrd="0" presId="urn:microsoft.com/office/officeart/2018/2/layout/IconVerticalSolidList"/>
    <dgm:cxn modelId="{9EC0A796-22C2-4B31-9718-8D032CD99CD6}" type="presParOf" srcId="{A2F63408-18AB-497E-BE15-25FEF306C333}" destId="{3BC28942-DC24-457A-AF56-96C6C8B27925}" srcOrd="3" destOrd="0" presId="urn:microsoft.com/office/officeart/2018/2/layout/IconVerticalSolidList"/>
    <dgm:cxn modelId="{1ECE040A-5E45-4AEE-AF80-C038B8B37151}" type="presParOf" srcId="{72DB87F8-19CC-4739-BB27-82619FE15309}" destId="{6C242863-B95E-4A8E-B98E-78346BA805FE}" srcOrd="1" destOrd="0" presId="urn:microsoft.com/office/officeart/2018/2/layout/IconVerticalSolidList"/>
    <dgm:cxn modelId="{1069F4BA-F304-47AE-8CE3-7B30B9BDD94B}" type="presParOf" srcId="{72DB87F8-19CC-4739-BB27-82619FE15309}" destId="{321220B1-F851-4724-A4AF-6F33F41D47BE}" srcOrd="2" destOrd="0" presId="urn:microsoft.com/office/officeart/2018/2/layout/IconVerticalSolidList"/>
    <dgm:cxn modelId="{522F4797-A6B3-4307-BA7D-4412D5562DE4}" type="presParOf" srcId="{321220B1-F851-4724-A4AF-6F33F41D47BE}" destId="{491400F0-C1DB-48AB-AB27-393AE2DA6CE7}" srcOrd="0" destOrd="0" presId="urn:microsoft.com/office/officeart/2018/2/layout/IconVerticalSolidList"/>
    <dgm:cxn modelId="{058977EA-E575-40B7-8794-68B6BF081FA7}" type="presParOf" srcId="{321220B1-F851-4724-A4AF-6F33F41D47BE}" destId="{0877D8F5-AF9C-49F6-A0EF-1795A9B66DF2}" srcOrd="1" destOrd="0" presId="urn:microsoft.com/office/officeart/2018/2/layout/IconVerticalSolidList"/>
    <dgm:cxn modelId="{ED591361-CF6F-4393-B578-BF92F7C16D87}" type="presParOf" srcId="{321220B1-F851-4724-A4AF-6F33F41D47BE}" destId="{6708417B-6E9A-447D-8788-1C561883399C}" srcOrd="2" destOrd="0" presId="urn:microsoft.com/office/officeart/2018/2/layout/IconVerticalSolidList"/>
    <dgm:cxn modelId="{4DE16193-2CB8-407A-B80B-566877DB5E9B}" type="presParOf" srcId="{321220B1-F851-4724-A4AF-6F33F41D47BE}" destId="{DAC0F255-249C-4705-A1C2-7FAC5D18723B}" srcOrd="3" destOrd="0" presId="urn:microsoft.com/office/officeart/2018/2/layout/IconVerticalSolidList"/>
    <dgm:cxn modelId="{05C13B38-42CF-4978-B234-F8B3EE816A62}" type="presParOf" srcId="{72DB87F8-19CC-4739-BB27-82619FE15309}" destId="{C361CB0E-9B26-4613-A686-07519D1790D9}" srcOrd="3" destOrd="0" presId="urn:microsoft.com/office/officeart/2018/2/layout/IconVerticalSolidList"/>
    <dgm:cxn modelId="{241B7C5D-E2EB-4CD6-98EB-7791796CCFC0}" type="presParOf" srcId="{72DB87F8-19CC-4739-BB27-82619FE15309}" destId="{F2FFAE3A-D6FF-4720-ACE4-D7E1991E4230}" srcOrd="4" destOrd="0" presId="urn:microsoft.com/office/officeart/2018/2/layout/IconVerticalSolidList"/>
    <dgm:cxn modelId="{96448548-40E4-469F-87B1-F8F5DD33E6E7}" type="presParOf" srcId="{F2FFAE3A-D6FF-4720-ACE4-D7E1991E4230}" destId="{67BED8D2-E07E-43AE-AC54-773DF7B9FAD0}" srcOrd="0" destOrd="0" presId="urn:microsoft.com/office/officeart/2018/2/layout/IconVerticalSolidList"/>
    <dgm:cxn modelId="{9B97B5D8-A2FD-4035-85D2-2798C7924B0E}" type="presParOf" srcId="{F2FFAE3A-D6FF-4720-ACE4-D7E1991E4230}" destId="{27CC8727-8D08-474B-A231-E8D4C0B20375}" srcOrd="1" destOrd="0" presId="urn:microsoft.com/office/officeart/2018/2/layout/IconVerticalSolidList"/>
    <dgm:cxn modelId="{0B0D6A04-7C32-4985-8C1F-74489131C672}" type="presParOf" srcId="{F2FFAE3A-D6FF-4720-ACE4-D7E1991E4230}" destId="{250E5ABC-2347-4CCA-9BC5-EB1CFA25DD3F}" srcOrd="2" destOrd="0" presId="urn:microsoft.com/office/officeart/2018/2/layout/IconVerticalSolidList"/>
    <dgm:cxn modelId="{95CA5B9A-F0CA-44DA-B91A-9C0960D48697}" type="presParOf" srcId="{F2FFAE3A-D6FF-4720-ACE4-D7E1991E4230}" destId="{BCF96981-FCDE-4986-B2A0-129CB43EC7C0}" srcOrd="3" destOrd="0" presId="urn:microsoft.com/office/officeart/2018/2/layout/IconVerticalSolidList"/>
    <dgm:cxn modelId="{436AF5CD-730A-460F-B7DE-289A547E7E92}" type="presParOf" srcId="{72DB87F8-19CC-4739-BB27-82619FE15309}" destId="{7F7A82FE-6FD2-4F09-B849-DA8B7316A60D}" srcOrd="5" destOrd="0" presId="urn:microsoft.com/office/officeart/2018/2/layout/IconVerticalSolidList"/>
    <dgm:cxn modelId="{BF87D5E2-F8E5-4B66-B59B-EFB908AB993F}" type="presParOf" srcId="{72DB87F8-19CC-4739-BB27-82619FE15309}" destId="{9C84081B-5EAB-4F00-A303-08747F63AF8E}" srcOrd="6" destOrd="0" presId="urn:microsoft.com/office/officeart/2018/2/layout/IconVerticalSolidList"/>
    <dgm:cxn modelId="{D32D37B7-22C3-472D-B1EE-1E12C6B140F5}" type="presParOf" srcId="{9C84081B-5EAB-4F00-A303-08747F63AF8E}" destId="{2C10BD25-A353-423B-A36D-8DA8733A8A34}" srcOrd="0" destOrd="0" presId="urn:microsoft.com/office/officeart/2018/2/layout/IconVerticalSolidList"/>
    <dgm:cxn modelId="{F859AA78-479E-4FBD-A36B-C2C491AB9E78}" type="presParOf" srcId="{9C84081B-5EAB-4F00-A303-08747F63AF8E}" destId="{3F0CBD34-6D87-4CBD-8B3D-D18F5E8EB8EB}" srcOrd="1" destOrd="0" presId="urn:microsoft.com/office/officeart/2018/2/layout/IconVerticalSolidList"/>
    <dgm:cxn modelId="{9CE230FD-E8E0-4C51-8B07-314C8766A3B3}" type="presParOf" srcId="{9C84081B-5EAB-4F00-A303-08747F63AF8E}" destId="{8070F41C-8627-4B4C-A352-258E0394E712}" srcOrd="2" destOrd="0" presId="urn:microsoft.com/office/officeart/2018/2/layout/IconVerticalSolidList"/>
    <dgm:cxn modelId="{74D21D1F-913F-460A-B0C6-6673A1DAB1D7}" type="presParOf" srcId="{9C84081B-5EAB-4F00-A303-08747F63AF8E}" destId="{0655C5DF-895F-4745-915C-AFE4A0C379A0}" srcOrd="3" destOrd="0" presId="urn:microsoft.com/office/officeart/2018/2/layout/IconVerticalSolidList"/>
    <dgm:cxn modelId="{BD085BEF-FB59-4C02-9C20-0567785A3F8F}" type="presParOf" srcId="{72DB87F8-19CC-4739-BB27-82619FE15309}" destId="{37F01C1A-F873-4E38-B1EE-ABCDA07E8283}" srcOrd="7" destOrd="0" presId="urn:microsoft.com/office/officeart/2018/2/layout/IconVerticalSolidList"/>
    <dgm:cxn modelId="{1BAC9122-846F-4890-9FC5-C41379854C79}" type="presParOf" srcId="{72DB87F8-19CC-4739-BB27-82619FE15309}" destId="{5EC688BD-E266-47CB-B41F-5E524BB40A81}" srcOrd="8" destOrd="0" presId="urn:microsoft.com/office/officeart/2018/2/layout/IconVerticalSolidList"/>
    <dgm:cxn modelId="{EA44FB35-171E-4B84-90E8-D2143359E76C}" type="presParOf" srcId="{5EC688BD-E266-47CB-B41F-5E524BB40A81}" destId="{DE331F67-1A25-4AFC-98DC-2E721DA7B76C}" srcOrd="0" destOrd="0" presId="urn:microsoft.com/office/officeart/2018/2/layout/IconVerticalSolidList"/>
    <dgm:cxn modelId="{7A1FDC6B-5702-4B38-A812-DAF0FA652D43}" type="presParOf" srcId="{5EC688BD-E266-47CB-B41F-5E524BB40A81}" destId="{E21A5E2F-9E09-45D5-85B0-A660E56D02ED}" srcOrd="1" destOrd="0" presId="urn:microsoft.com/office/officeart/2018/2/layout/IconVerticalSolidList"/>
    <dgm:cxn modelId="{9646E6C0-F4D2-42A6-9D0D-E9DE4E3EF805}" type="presParOf" srcId="{5EC688BD-E266-47CB-B41F-5E524BB40A81}" destId="{F80149C7-0F61-4E71-878F-79E06373FC24}" srcOrd="2" destOrd="0" presId="urn:microsoft.com/office/officeart/2018/2/layout/IconVerticalSolidList"/>
    <dgm:cxn modelId="{0456F366-E854-4E1C-8947-2DC4DCFCDEBB}" type="presParOf" srcId="{5EC688BD-E266-47CB-B41F-5E524BB40A81}" destId="{33D97F30-B5AC-40E2-82F2-6062BF8DEF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32A54D-4885-4F63-84AE-031BACE39C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C3311EA-51C4-4BE0-BFF7-CC4BCBFD647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Collaborative learning reflects modern workplace realities,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emphasising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teamwork and shared expertise.</a:t>
          </a:r>
        </a:p>
      </dgm:t>
    </dgm:pt>
    <dgm:pt modelId="{C5A99419-4EE0-461C-A1D9-8E6FB66E9E1A}" type="parTrans" cxnId="{9DBA4CE9-5AE6-4B45-9B53-0EE688782846}">
      <dgm:prSet/>
      <dgm:spPr/>
      <dgm:t>
        <a:bodyPr/>
        <a:lstStyle/>
        <a:p>
          <a:endParaRPr lang="en-US"/>
        </a:p>
      </dgm:t>
    </dgm:pt>
    <dgm:pt modelId="{E783921C-C86E-45DA-93EC-7792A4F59978}" type="sibTrans" cxnId="{9DBA4CE9-5AE6-4B45-9B53-0EE688782846}">
      <dgm:prSet/>
      <dgm:spPr/>
      <dgm:t>
        <a:bodyPr/>
        <a:lstStyle/>
        <a:p>
          <a:endParaRPr lang="en-US"/>
        </a:p>
      </dgm:t>
    </dgm:pt>
    <dgm:pt modelId="{9BB30AFD-E0FA-44CE-A4ED-17A77D32D62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Essential in industries like business, healthcare, and technology for addressing complex challenges and achieving goals.</a:t>
          </a:r>
        </a:p>
      </dgm:t>
    </dgm:pt>
    <dgm:pt modelId="{35D42A26-7507-4B9E-8932-38752C76BD13}" type="parTrans" cxnId="{FA5DDCE7-D441-40A7-B167-2F3EBD6B219C}">
      <dgm:prSet/>
      <dgm:spPr/>
      <dgm:t>
        <a:bodyPr/>
        <a:lstStyle/>
        <a:p>
          <a:endParaRPr lang="en-US"/>
        </a:p>
      </dgm:t>
    </dgm:pt>
    <dgm:pt modelId="{9F0F9B51-6A97-48BD-A42A-1D7767582C06}" type="sibTrans" cxnId="{FA5DDCE7-D441-40A7-B167-2F3EBD6B219C}">
      <dgm:prSet/>
      <dgm:spPr/>
      <dgm:t>
        <a:bodyPr/>
        <a:lstStyle/>
        <a:p>
          <a:endParaRPr lang="en-US"/>
        </a:p>
      </dgm:t>
    </dgm:pt>
    <dgm:pt modelId="{C0D61E85-B66E-49C4-956B-7B6D8C90F19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 professional learning communities, collaboration enhances practices, knowledge sharing, and performance.</a:t>
          </a:r>
        </a:p>
      </dgm:t>
    </dgm:pt>
    <dgm:pt modelId="{38D746D0-2E1F-47A2-8FE1-38FEF45FFE33}" type="parTrans" cxnId="{5FCFA33C-C607-4443-A8B3-D3ADDA7FA16E}">
      <dgm:prSet/>
      <dgm:spPr/>
      <dgm:t>
        <a:bodyPr/>
        <a:lstStyle/>
        <a:p>
          <a:endParaRPr lang="en-US"/>
        </a:p>
      </dgm:t>
    </dgm:pt>
    <dgm:pt modelId="{4BB49C92-1098-4141-86B6-AD067C53D66C}" type="sibTrans" cxnId="{5FCFA33C-C607-4443-A8B3-D3ADDA7FA16E}">
      <dgm:prSet/>
      <dgm:spPr/>
      <dgm:t>
        <a:bodyPr/>
        <a:lstStyle/>
        <a:p>
          <a:endParaRPr lang="en-US"/>
        </a:p>
      </dgm:t>
    </dgm:pt>
    <dgm:pt modelId="{099F2812-F810-4593-85F1-7399DDA0403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Contributes to individual competencies and collective efficiency and innovation.</a:t>
          </a:r>
        </a:p>
      </dgm:t>
    </dgm:pt>
    <dgm:pt modelId="{490341EA-D858-498A-86FC-CC18DAEFCFC0}" type="parTrans" cxnId="{AEF71E9C-3B8B-4653-AF1B-72BD15BB607B}">
      <dgm:prSet/>
      <dgm:spPr/>
      <dgm:t>
        <a:bodyPr/>
        <a:lstStyle/>
        <a:p>
          <a:endParaRPr lang="en-US"/>
        </a:p>
      </dgm:t>
    </dgm:pt>
    <dgm:pt modelId="{A684FD8E-C1F3-472E-96A8-A112A88981C6}" type="sibTrans" cxnId="{AEF71E9C-3B8B-4653-AF1B-72BD15BB607B}">
      <dgm:prSet/>
      <dgm:spPr/>
      <dgm:t>
        <a:bodyPr/>
        <a:lstStyle/>
        <a:p>
          <a:endParaRPr lang="en-US"/>
        </a:p>
      </dgm:t>
    </dgm:pt>
    <dgm:pt modelId="{9F121B3A-C01B-4805-9BA2-7E2B1893801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Supports development of soft skills such as communication, adaptability, and leadership, which are valued in professional environments.</a:t>
          </a:r>
        </a:p>
      </dgm:t>
    </dgm:pt>
    <dgm:pt modelId="{259641F3-870F-4D98-BF59-8914C845EB25}" type="parTrans" cxnId="{1B3946ED-4A0C-4A09-8D36-204283FCA246}">
      <dgm:prSet/>
      <dgm:spPr/>
      <dgm:t>
        <a:bodyPr/>
        <a:lstStyle/>
        <a:p>
          <a:endParaRPr lang="en-US"/>
        </a:p>
      </dgm:t>
    </dgm:pt>
    <dgm:pt modelId="{D6ADE15A-6DDC-4CD4-92D3-89DFC0372662}" type="sibTrans" cxnId="{1B3946ED-4A0C-4A09-8D36-204283FCA246}">
      <dgm:prSet/>
      <dgm:spPr/>
      <dgm:t>
        <a:bodyPr/>
        <a:lstStyle/>
        <a:p>
          <a:endParaRPr lang="en-US"/>
        </a:p>
      </dgm:t>
    </dgm:pt>
    <dgm:pt modelId="{5DCBBD0F-7C9F-4C46-8AF0-78E2DFD3FC0D}" type="pres">
      <dgm:prSet presAssocID="{C332A54D-4885-4F63-84AE-031BACE39C0A}" presName="root" presStyleCnt="0">
        <dgm:presLayoutVars>
          <dgm:dir/>
          <dgm:resizeHandles val="exact"/>
        </dgm:presLayoutVars>
      </dgm:prSet>
      <dgm:spPr/>
    </dgm:pt>
    <dgm:pt modelId="{BC1301F2-8AF2-433C-B6FF-E1A5AEE8F23E}" type="pres">
      <dgm:prSet presAssocID="{EC3311EA-51C4-4BE0-BFF7-CC4BCBFD6478}" presName="compNode" presStyleCnt="0"/>
      <dgm:spPr/>
    </dgm:pt>
    <dgm:pt modelId="{3844C47D-6802-4AE5-A3CB-EA73E43AB79E}" type="pres">
      <dgm:prSet presAssocID="{EC3311EA-51C4-4BE0-BFF7-CC4BCBFD6478}" presName="bgRect" presStyleLbl="bgShp" presStyleIdx="0" presStyleCnt="5"/>
      <dgm:spPr/>
    </dgm:pt>
    <dgm:pt modelId="{FCF6C382-E38D-461B-AE91-A212C0672750}" type="pres">
      <dgm:prSet presAssocID="{EC3311EA-51C4-4BE0-BFF7-CC4BCBFD647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B3B2446-5949-4ADF-BDEF-A07E9768A747}" type="pres">
      <dgm:prSet presAssocID="{EC3311EA-51C4-4BE0-BFF7-CC4BCBFD6478}" presName="spaceRect" presStyleCnt="0"/>
      <dgm:spPr/>
    </dgm:pt>
    <dgm:pt modelId="{3A67057B-2B51-4864-B89A-ECCECE9BE361}" type="pres">
      <dgm:prSet presAssocID="{EC3311EA-51C4-4BE0-BFF7-CC4BCBFD6478}" presName="parTx" presStyleLbl="revTx" presStyleIdx="0" presStyleCnt="5">
        <dgm:presLayoutVars>
          <dgm:chMax val="0"/>
          <dgm:chPref val="0"/>
        </dgm:presLayoutVars>
      </dgm:prSet>
      <dgm:spPr/>
    </dgm:pt>
    <dgm:pt modelId="{2F92C641-4EFB-4EF3-AEA4-75A79F623DE5}" type="pres">
      <dgm:prSet presAssocID="{E783921C-C86E-45DA-93EC-7792A4F59978}" presName="sibTrans" presStyleCnt="0"/>
      <dgm:spPr/>
    </dgm:pt>
    <dgm:pt modelId="{EE0A299F-B379-4BE0-A52A-5AA23D0C4F95}" type="pres">
      <dgm:prSet presAssocID="{9BB30AFD-E0FA-44CE-A4ED-17A77D32D62C}" presName="compNode" presStyleCnt="0"/>
      <dgm:spPr/>
    </dgm:pt>
    <dgm:pt modelId="{E83313CC-8312-4545-A3EC-40BDFA8AF7E0}" type="pres">
      <dgm:prSet presAssocID="{9BB30AFD-E0FA-44CE-A4ED-17A77D32D62C}" presName="bgRect" presStyleLbl="bgShp" presStyleIdx="1" presStyleCnt="5"/>
      <dgm:spPr/>
    </dgm:pt>
    <dgm:pt modelId="{ED820F0B-3C73-460A-BED7-CBCA7C05A931}" type="pres">
      <dgm:prSet presAssocID="{9BB30AFD-E0FA-44CE-A4ED-17A77D32D62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8B0AF5C-ED27-4613-B0DE-670EDCEFE326}" type="pres">
      <dgm:prSet presAssocID="{9BB30AFD-E0FA-44CE-A4ED-17A77D32D62C}" presName="spaceRect" presStyleCnt="0"/>
      <dgm:spPr/>
    </dgm:pt>
    <dgm:pt modelId="{A471AD10-B30B-429B-B1DC-631D8D5441F4}" type="pres">
      <dgm:prSet presAssocID="{9BB30AFD-E0FA-44CE-A4ED-17A77D32D62C}" presName="parTx" presStyleLbl="revTx" presStyleIdx="1" presStyleCnt="5">
        <dgm:presLayoutVars>
          <dgm:chMax val="0"/>
          <dgm:chPref val="0"/>
        </dgm:presLayoutVars>
      </dgm:prSet>
      <dgm:spPr/>
    </dgm:pt>
    <dgm:pt modelId="{B3F49DB0-7FC8-46CA-9D7D-819A8A2A4688}" type="pres">
      <dgm:prSet presAssocID="{9F0F9B51-6A97-48BD-A42A-1D7767582C06}" presName="sibTrans" presStyleCnt="0"/>
      <dgm:spPr/>
    </dgm:pt>
    <dgm:pt modelId="{5A25D5AA-D0F3-4DAF-BF4F-6F19F476BE41}" type="pres">
      <dgm:prSet presAssocID="{C0D61E85-B66E-49C4-956B-7B6D8C90F193}" presName="compNode" presStyleCnt="0"/>
      <dgm:spPr/>
    </dgm:pt>
    <dgm:pt modelId="{FFEFCABA-56F1-479B-8936-8603E4893BD3}" type="pres">
      <dgm:prSet presAssocID="{C0D61E85-B66E-49C4-956B-7B6D8C90F193}" presName="bgRect" presStyleLbl="bgShp" presStyleIdx="2" presStyleCnt="5"/>
      <dgm:spPr/>
    </dgm:pt>
    <dgm:pt modelId="{E3FECB6D-A291-4453-AD89-5A5C1F7B3E8B}" type="pres">
      <dgm:prSet presAssocID="{C0D61E85-B66E-49C4-956B-7B6D8C90F19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DF71E67-9846-4F46-BA9E-EF40997C7E0E}" type="pres">
      <dgm:prSet presAssocID="{C0D61E85-B66E-49C4-956B-7B6D8C90F193}" presName="spaceRect" presStyleCnt="0"/>
      <dgm:spPr/>
    </dgm:pt>
    <dgm:pt modelId="{5B8E192E-F1E6-4A8F-AA31-776689E13684}" type="pres">
      <dgm:prSet presAssocID="{C0D61E85-B66E-49C4-956B-7B6D8C90F193}" presName="parTx" presStyleLbl="revTx" presStyleIdx="2" presStyleCnt="5">
        <dgm:presLayoutVars>
          <dgm:chMax val="0"/>
          <dgm:chPref val="0"/>
        </dgm:presLayoutVars>
      </dgm:prSet>
      <dgm:spPr/>
    </dgm:pt>
    <dgm:pt modelId="{6B4C27C1-CD70-4F28-BDB0-DCA4DA97DAC1}" type="pres">
      <dgm:prSet presAssocID="{4BB49C92-1098-4141-86B6-AD067C53D66C}" presName="sibTrans" presStyleCnt="0"/>
      <dgm:spPr/>
    </dgm:pt>
    <dgm:pt modelId="{FF348ABF-5591-4993-82C0-C7F7AB85C331}" type="pres">
      <dgm:prSet presAssocID="{099F2812-F810-4593-85F1-7399DDA04036}" presName="compNode" presStyleCnt="0"/>
      <dgm:spPr/>
    </dgm:pt>
    <dgm:pt modelId="{7E34A317-1288-4EA0-9E39-7EFAEB9F21EA}" type="pres">
      <dgm:prSet presAssocID="{099F2812-F810-4593-85F1-7399DDA04036}" presName="bgRect" presStyleLbl="bgShp" presStyleIdx="3" presStyleCnt="5"/>
      <dgm:spPr/>
    </dgm:pt>
    <dgm:pt modelId="{B93D3AEA-F07E-460B-92E6-F9358AF00693}" type="pres">
      <dgm:prSet presAssocID="{099F2812-F810-4593-85F1-7399DDA0403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24D5173-1C35-48D4-AA6F-0D833C7056C4}" type="pres">
      <dgm:prSet presAssocID="{099F2812-F810-4593-85F1-7399DDA04036}" presName="spaceRect" presStyleCnt="0"/>
      <dgm:spPr/>
    </dgm:pt>
    <dgm:pt modelId="{19A0AEA1-56C7-4BFF-AFF2-5807FC9BDAFD}" type="pres">
      <dgm:prSet presAssocID="{099F2812-F810-4593-85F1-7399DDA04036}" presName="parTx" presStyleLbl="revTx" presStyleIdx="3" presStyleCnt="5">
        <dgm:presLayoutVars>
          <dgm:chMax val="0"/>
          <dgm:chPref val="0"/>
        </dgm:presLayoutVars>
      </dgm:prSet>
      <dgm:spPr/>
    </dgm:pt>
    <dgm:pt modelId="{828BFE15-B88F-4D15-9680-4718063BB4A6}" type="pres">
      <dgm:prSet presAssocID="{A684FD8E-C1F3-472E-96A8-A112A88981C6}" presName="sibTrans" presStyleCnt="0"/>
      <dgm:spPr/>
    </dgm:pt>
    <dgm:pt modelId="{1898EEB4-236A-4372-A264-D954D506A0FB}" type="pres">
      <dgm:prSet presAssocID="{9F121B3A-C01B-4805-9BA2-7E2B1893801E}" presName="compNode" presStyleCnt="0"/>
      <dgm:spPr/>
    </dgm:pt>
    <dgm:pt modelId="{765B0603-D9D8-4C0F-B5F9-5ACAFE3B0192}" type="pres">
      <dgm:prSet presAssocID="{9F121B3A-C01B-4805-9BA2-7E2B1893801E}" presName="bgRect" presStyleLbl="bgShp" presStyleIdx="4" presStyleCnt="5"/>
      <dgm:spPr/>
    </dgm:pt>
    <dgm:pt modelId="{AAC41269-13FB-4846-AEF7-890274B446C3}" type="pres">
      <dgm:prSet presAssocID="{9F121B3A-C01B-4805-9BA2-7E2B1893801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BA158FE-88A2-4BCF-9827-6EAB8EEE6B68}" type="pres">
      <dgm:prSet presAssocID="{9F121B3A-C01B-4805-9BA2-7E2B1893801E}" presName="spaceRect" presStyleCnt="0"/>
      <dgm:spPr/>
    </dgm:pt>
    <dgm:pt modelId="{EDC0ABFE-873E-489A-BFD5-EBB6EDD41257}" type="pres">
      <dgm:prSet presAssocID="{9F121B3A-C01B-4805-9BA2-7E2B189380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A5E850B-1583-4F12-9E0C-014FD57DE8AA}" type="presOf" srcId="{EC3311EA-51C4-4BE0-BFF7-CC4BCBFD6478}" destId="{3A67057B-2B51-4864-B89A-ECCECE9BE361}" srcOrd="0" destOrd="0" presId="urn:microsoft.com/office/officeart/2018/2/layout/IconVerticalSolidList"/>
    <dgm:cxn modelId="{C5D21E3C-9E7D-4AEA-8AAD-19E3FF950F56}" type="presOf" srcId="{9F121B3A-C01B-4805-9BA2-7E2B1893801E}" destId="{EDC0ABFE-873E-489A-BFD5-EBB6EDD41257}" srcOrd="0" destOrd="0" presId="urn:microsoft.com/office/officeart/2018/2/layout/IconVerticalSolidList"/>
    <dgm:cxn modelId="{5FCFA33C-C607-4443-A8B3-D3ADDA7FA16E}" srcId="{C332A54D-4885-4F63-84AE-031BACE39C0A}" destId="{C0D61E85-B66E-49C4-956B-7B6D8C90F193}" srcOrd="2" destOrd="0" parTransId="{38D746D0-2E1F-47A2-8FE1-38FEF45FFE33}" sibTransId="{4BB49C92-1098-4141-86B6-AD067C53D66C}"/>
    <dgm:cxn modelId="{102EF045-AD70-4F0E-90AC-081B1FCFCA3E}" type="presOf" srcId="{9BB30AFD-E0FA-44CE-A4ED-17A77D32D62C}" destId="{A471AD10-B30B-429B-B1DC-631D8D5441F4}" srcOrd="0" destOrd="0" presId="urn:microsoft.com/office/officeart/2018/2/layout/IconVerticalSolidList"/>
    <dgm:cxn modelId="{D42F004C-C090-4E33-B0E7-66FC73EF3BAE}" type="presOf" srcId="{C332A54D-4885-4F63-84AE-031BACE39C0A}" destId="{5DCBBD0F-7C9F-4C46-8AF0-78E2DFD3FC0D}" srcOrd="0" destOrd="0" presId="urn:microsoft.com/office/officeart/2018/2/layout/IconVerticalSolidList"/>
    <dgm:cxn modelId="{AEF71E9C-3B8B-4653-AF1B-72BD15BB607B}" srcId="{C332A54D-4885-4F63-84AE-031BACE39C0A}" destId="{099F2812-F810-4593-85F1-7399DDA04036}" srcOrd="3" destOrd="0" parTransId="{490341EA-D858-498A-86FC-CC18DAEFCFC0}" sibTransId="{A684FD8E-C1F3-472E-96A8-A112A88981C6}"/>
    <dgm:cxn modelId="{E3B9BDB2-06FC-4EB5-AB43-941676F99D0A}" type="presOf" srcId="{099F2812-F810-4593-85F1-7399DDA04036}" destId="{19A0AEA1-56C7-4BFF-AFF2-5807FC9BDAFD}" srcOrd="0" destOrd="0" presId="urn:microsoft.com/office/officeart/2018/2/layout/IconVerticalSolidList"/>
    <dgm:cxn modelId="{CA783CBB-A168-43E2-A837-B8599ECDB3D3}" type="presOf" srcId="{C0D61E85-B66E-49C4-956B-7B6D8C90F193}" destId="{5B8E192E-F1E6-4A8F-AA31-776689E13684}" srcOrd="0" destOrd="0" presId="urn:microsoft.com/office/officeart/2018/2/layout/IconVerticalSolidList"/>
    <dgm:cxn modelId="{FA5DDCE7-D441-40A7-B167-2F3EBD6B219C}" srcId="{C332A54D-4885-4F63-84AE-031BACE39C0A}" destId="{9BB30AFD-E0FA-44CE-A4ED-17A77D32D62C}" srcOrd="1" destOrd="0" parTransId="{35D42A26-7507-4B9E-8932-38752C76BD13}" sibTransId="{9F0F9B51-6A97-48BD-A42A-1D7767582C06}"/>
    <dgm:cxn modelId="{9DBA4CE9-5AE6-4B45-9B53-0EE688782846}" srcId="{C332A54D-4885-4F63-84AE-031BACE39C0A}" destId="{EC3311EA-51C4-4BE0-BFF7-CC4BCBFD6478}" srcOrd="0" destOrd="0" parTransId="{C5A99419-4EE0-461C-A1D9-8E6FB66E9E1A}" sibTransId="{E783921C-C86E-45DA-93EC-7792A4F59978}"/>
    <dgm:cxn modelId="{1B3946ED-4A0C-4A09-8D36-204283FCA246}" srcId="{C332A54D-4885-4F63-84AE-031BACE39C0A}" destId="{9F121B3A-C01B-4805-9BA2-7E2B1893801E}" srcOrd="4" destOrd="0" parTransId="{259641F3-870F-4D98-BF59-8914C845EB25}" sibTransId="{D6ADE15A-6DDC-4CD4-92D3-89DFC0372662}"/>
    <dgm:cxn modelId="{2352B303-929F-452A-84F8-FE002A435AD1}" type="presParOf" srcId="{5DCBBD0F-7C9F-4C46-8AF0-78E2DFD3FC0D}" destId="{BC1301F2-8AF2-433C-B6FF-E1A5AEE8F23E}" srcOrd="0" destOrd="0" presId="urn:microsoft.com/office/officeart/2018/2/layout/IconVerticalSolidList"/>
    <dgm:cxn modelId="{1226711A-D66E-4191-81A2-EC6243B614E0}" type="presParOf" srcId="{BC1301F2-8AF2-433C-B6FF-E1A5AEE8F23E}" destId="{3844C47D-6802-4AE5-A3CB-EA73E43AB79E}" srcOrd="0" destOrd="0" presId="urn:microsoft.com/office/officeart/2018/2/layout/IconVerticalSolidList"/>
    <dgm:cxn modelId="{B17DEB45-4C5D-4190-A77F-B9F8A6919F18}" type="presParOf" srcId="{BC1301F2-8AF2-433C-B6FF-E1A5AEE8F23E}" destId="{FCF6C382-E38D-461B-AE91-A212C0672750}" srcOrd="1" destOrd="0" presId="urn:microsoft.com/office/officeart/2018/2/layout/IconVerticalSolidList"/>
    <dgm:cxn modelId="{BBA87B35-78FC-48B0-9412-DAF53A3AFCA7}" type="presParOf" srcId="{BC1301F2-8AF2-433C-B6FF-E1A5AEE8F23E}" destId="{0B3B2446-5949-4ADF-BDEF-A07E9768A747}" srcOrd="2" destOrd="0" presId="urn:microsoft.com/office/officeart/2018/2/layout/IconVerticalSolidList"/>
    <dgm:cxn modelId="{575FB9C9-AA95-43DC-A5CD-F2DE25B5ADD1}" type="presParOf" srcId="{BC1301F2-8AF2-433C-B6FF-E1A5AEE8F23E}" destId="{3A67057B-2B51-4864-B89A-ECCECE9BE361}" srcOrd="3" destOrd="0" presId="urn:microsoft.com/office/officeart/2018/2/layout/IconVerticalSolidList"/>
    <dgm:cxn modelId="{516ED70C-8670-4E44-9812-7CD5A1C3647F}" type="presParOf" srcId="{5DCBBD0F-7C9F-4C46-8AF0-78E2DFD3FC0D}" destId="{2F92C641-4EFB-4EF3-AEA4-75A79F623DE5}" srcOrd="1" destOrd="0" presId="urn:microsoft.com/office/officeart/2018/2/layout/IconVerticalSolidList"/>
    <dgm:cxn modelId="{0D77B929-4C29-43D1-8DF0-1964371E3982}" type="presParOf" srcId="{5DCBBD0F-7C9F-4C46-8AF0-78E2DFD3FC0D}" destId="{EE0A299F-B379-4BE0-A52A-5AA23D0C4F95}" srcOrd="2" destOrd="0" presId="urn:microsoft.com/office/officeart/2018/2/layout/IconVerticalSolidList"/>
    <dgm:cxn modelId="{F7B5E5AE-1658-4199-966B-8155A8F15EC7}" type="presParOf" srcId="{EE0A299F-B379-4BE0-A52A-5AA23D0C4F95}" destId="{E83313CC-8312-4545-A3EC-40BDFA8AF7E0}" srcOrd="0" destOrd="0" presId="urn:microsoft.com/office/officeart/2018/2/layout/IconVerticalSolidList"/>
    <dgm:cxn modelId="{C1D749FD-F5F7-4924-83EF-D2A243B3CFF9}" type="presParOf" srcId="{EE0A299F-B379-4BE0-A52A-5AA23D0C4F95}" destId="{ED820F0B-3C73-460A-BED7-CBCA7C05A931}" srcOrd="1" destOrd="0" presId="urn:microsoft.com/office/officeart/2018/2/layout/IconVerticalSolidList"/>
    <dgm:cxn modelId="{0F2DE83B-2990-49AB-93AF-11D7382BC976}" type="presParOf" srcId="{EE0A299F-B379-4BE0-A52A-5AA23D0C4F95}" destId="{78B0AF5C-ED27-4613-B0DE-670EDCEFE326}" srcOrd="2" destOrd="0" presId="urn:microsoft.com/office/officeart/2018/2/layout/IconVerticalSolidList"/>
    <dgm:cxn modelId="{E278EC04-7DF1-4A21-B1B5-E62123F62996}" type="presParOf" srcId="{EE0A299F-B379-4BE0-A52A-5AA23D0C4F95}" destId="{A471AD10-B30B-429B-B1DC-631D8D5441F4}" srcOrd="3" destOrd="0" presId="urn:microsoft.com/office/officeart/2018/2/layout/IconVerticalSolidList"/>
    <dgm:cxn modelId="{2F0D4EED-F6DE-49BF-BB17-56AB4D433278}" type="presParOf" srcId="{5DCBBD0F-7C9F-4C46-8AF0-78E2DFD3FC0D}" destId="{B3F49DB0-7FC8-46CA-9D7D-819A8A2A4688}" srcOrd="3" destOrd="0" presId="urn:microsoft.com/office/officeart/2018/2/layout/IconVerticalSolidList"/>
    <dgm:cxn modelId="{05411872-93C0-4425-9F6C-65C8D6D0F9A6}" type="presParOf" srcId="{5DCBBD0F-7C9F-4C46-8AF0-78E2DFD3FC0D}" destId="{5A25D5AA-D0F3-4DAF-BF4F-6F19F476BE41}" srcOrd="4" destOrd="0" presId="urn:microsoft.com/office/officeart/2018/2/layout/IconVerticalSolidList"/>
    <dgm:cxn modelId="{0A410603-5246-41FC-9AE7-BC0A6B16E821}" type="presParOf" srcId="{5A25D5AA-D0F3-4DAF-BF4F-6F19F476BE41}" destId="{FFEFCABA-56F1-479B-8936-8603E4893BD3}" srcOrd="0" destOrd="0" presId="urn:microsoft.com/office/officeart/2018/2/layout/IconVerticalSolidList"/>
    <dgm:cxn modelId="{BD25D8C9-9518-4ACB-9D87-E9276BE44B84}" type="presParOf" srcId="{5A25D5AA-D0F3-4DAF-BF4F-6F19F476BE41}" destId="{E3FECB6D-A291-4453-AD89-5A5C1F7B3E8B}" srcOrd="1" destOrd="0" presId="urn:microsoft.com/office/officeart/2018/2/layout/IconVerticalSolidList"/>
    <dgm:cxn modelId="{539B0760-4868-4783-89CD-0D3E9477E29D}" type="presParOf" srcId="{5A25D5AA-D0F3-4DAF-BF4F-6F19F476BE41}" destId="{CDF71E67-9846-4F46-BA9E-EF40997C7E0E}" srcOrd="2" destOrd="0" presId="urn:microsoft.com/office/officeart/2018/2/layout/IconVerticalSolidList"/>
    <dgm:cxn modelId="{1C246DCF-72CC-44D8-8902-4265D366B997}" type="presParOf" srcId="{5A25D5AA-D0F3-4DAF-BF4F-6F19F476BE41}" destId="{5B8E192E-F1E6-4A8F-AA31-776689E13684}" srcOrd="3" destOrd="0" presId="urn:microsoft.com/office/officeart/2018/2/layout/IconVerticalSolidList"/>
    <dgm:cxn modelId="{AE214DAA-7E8C-4A95-BDE0-41BF98932FFF}" type="presParOf" srcId="{5DCBBD0F-7C9F-4C46-8AF0-78E2DFD3FC0D}" destId="{6B4C27C1-CD70-4F28-BDB0-DCA4DA97DAC1}" srcOrd="5" destOrd="0" presId="urn:microsoft.com/office/officeart/2018/2/layout/IconVerticalSolidList"/>
    <dgm:cxn modelId="{E03484AD-BF1B-43D3-A083-C234FBD9CB7B}" type="presParOf" srcId="{5DCBBD0F-7C9F-4C46-8AF0-78E2DFD3FC0D}" destId="{FF348ABF-5591-4993-82C0-C7F7AB85C331}" srcOrd="6" destOrd="0" presId="urn:microsoft.com/office/officeart/2018/2/layout/IconVerticalSolidList"/>
    <dgm:cxn modelId="{2DF66B73-E257-4C5D-B7EF-0C1264AB1105}" type="presParOf" srcId="{FF348ABF-5591-4993-82C0-C7F7AB85C331}" destId="{7E34A317-1288-4EA0-9E39-7EFAEB9F21EA}" srcOrd="0" destOrd="0" presId="urn:microsoft.com/office/officeart/2018/2/layout/IconVerticalSolidList"/>
    <dgm:cxn modelId="{93807198-ADBA-469F-AA46-7E2450CF26B3}" type="presParOf" srcId="{FF348ABF-5591-4993-82C0-C7F7AB85C331}" destId="{B93D3AEA-F07E-460B-92E6-F9358AF00693}" srcOrd="1" destOrd="0" presId="urn:microsoft.com/office/officeart/2018/2/layout/IconVerticalSolidList"/>
    <dgm:cxn modelId="{DD3732D1-38E7-4D21-AA89-62B996211A26}" type="presParOf" srcId="{FF348ABF-5591-4993-82C0-C7F7AB85C331}" destId="{E24D5173-1C35-48D4-AA6F-0D833C7056C4}" srcOrd="2" destOrd="0" presId="urn:microsoft.com/office/officeart/2018/2/layout/IconVerticalSolidList"/>
    <dgm:cxn modelId="{61096B6E-8E27-480A-8253-F94F70E60963}" type="presParOf" srcId="{FF348ABF-5591-4993-82C0-C7F7AB85C331}" destId="{19A0AEA1-56C7-4BFF-AFF2-5807FC9BDAFD}" srcOrd="3" destOrd="0" presId="urn:microsoft.com/office/officeart/2018/2/layout/IconVerticalSolidList"/>
    <dgm:cxn modelId="{8054AE37-A570-4E7A-A2B3-211335A1A9CB}" type="presParOf" srcId="{5DCBBD0F-7C9F-4C46-8AF0-78E2DFD3FC0D}" destId="{828BFE15-B88F-4D15-9680-4718063BB4A6}" srcOrd="7" destOrd="0" presId="urn:microsoft.com/office/officeart/2018/2/layout/IconVerticalSolidList"/>
    <dgm:cxn modelId="{A580D439-A21E-444B-89F9-ACC9685728AC}" type="presParOf" srcId="{5DCBBD0F-7C9F-4C46-8AF0-78E2DFD3FC0D}" destId="{1898EEB4-236A-4372-A264-D954D506A0FB}" srcOrd="8" destOrd="0" presId="urn:microsoft.com/office/officeart/2018/2/layout/IconVerticalSolidList"/>
    <dgm:cxn modelId="{156F8D68-C9BF-420E-B2EB-39AE6750D97C}" type="presParOf" srcId="{1898EEB4-236A-4372-A264-D954D506A0FB}" destId="{765B0603-D9D8-4C0F-B5F9-5ACAFE3B0192}" srcOrd="0" destOrd="0" presId="urn:microsoft.com/office/officeart/2018/2/layout/IconVerticalSolidList"/>
    <dgm:cxn modelId="{027B13D9-3B52-4B66-B7C1-85BA36DA2914}" type="presParOf" srcId="{1898EEB4-236A-4372-A264-D954D506A0FB}" destId="{AAC41269-13FB-4846-AEF7-890274B446C3}" srcOrd="1" destOrd="0" presId="urn:microsoft.com/office/officeart/2018/2/layout/IconVerticalSolidList"/>
    <dgm:cxn modelId="{C070379B-038A-467D-B6CF-4CA483CF2946}" type="presParOf" srcId="{1898EEB4-236A-4372-A264-D954D506A0FB}" destId="{7BA158FE-88A2-4BCF-9827-6EAB8EEE6B68}" srcOrd="2" destOrd="0" presId="urn:microsoft.com/office/officeart/2018/2/layout/IconVerticalSolidList"/>
    <dgm:cxn modelId="{AB5D773B-17DA-42FD-96BF-7B9771DD5471}" type="presParOf" srcId="{1898EEB4-236A-4372-A264-D954D506A0FB}" destId="{EDC0ABFE-873E-489A-BFD5-EBB6EDD412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53B725-65F8-4713-B5A3-D841F903E6B4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7658004-2470-42CA-9CFE-B76C7F14397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Collaborative learning offers numerous benefits but also presents several limitations.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8B8740-C3AC-475F-9500-3F4B90E1577C}" type="parTrans" cxnId="{DE4B2825-48D4-4DE6-9AA2-1F15C2DCEA44}">
      <dgm:prSet/>
      <dgm:spPr/>
      <dgm:t>
        <a:bodyPr/>
        <a:lstStyle/>
        <a:p>
          <a:endParaRPr lang="en-GB"/>
        </a:p>
      </dgm:t>
    </dgm:pt>
    <dgm:pt modelId="{B5E12312-534A-44C1-9A17-E20A9A07B22A}" type="sibTrans" cxnId="{DE4B2825-48D4-4DE6-9AA2-1F15C2DCEA44}">
      <dgm:prSet/>
      <dgm:spPr/>
      <dgm:t>
        <a:bodyPr/>
        <a:lstStyle/>
        <a:p>
          <a:endParaRPr lang="en-GB"/>
        </a:p>
      </dgm:t>
    </dgm:pt>
    <dgm:pt modelId="{7D2EDC98-BB71-481E-BCD1-A0838C1DA7E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Key challenges include: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DC6FF6-BBE8-488B-9F07-6E684B04C8B1}" type="parTrans" cxnId="{BF7458C2-D1A1-4B55-9DA9-1241A8543CD0}">
      <dgm:prSet/>
      <dgm:spPr/>
      <dgm:t>
        <a:bodyPr/>
        <a:lstStyle/>
        <a:p>
          <a:endParaRPr lang="en-GB"/>
        </a:p>
      </dgm:t>
    </dgm:pt>
    <dgm:pt modelId="{1BAD6C72-95AE-4501-ACCB-2F44A02747D8}" type="sibTrans" cxnId="{BF7458C2-D1A1-4B55-9DA9-1241A8543CD0}">
      <dgm:prSet/>
      <dgm:spPr/>
      <dgm:t>
        <a:bodyPr/>
        <a:lstStyle/>
        <a:p>
          <a:endParaRPr lang="en-GB"/>
        </a:p>
      </dgm:t>
    </dgm:pt>
    <dgm:pt modelId="{02E3C442-B823-49B6-B87B-8F47A6E2334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Unequal participation among learners.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329B58-593B-4DA5-B631-771A38D58439}" type="parTrans" cxnId="{9A333276-7848-4ED2-96B4-99C7DC6A1775}">
      <dgm:prSet/>
      <dgm:spPr/>
      <dgm:t>
        <a:bodyPr/>
        <a:lstStyle/>
        <a:p>
          <a:endParaRPr lang="en-GB"/>
        </a:p>
      </dgm:t>
    </dgm:pt>
    <dgm:pt modelId="{07ECBD7F-7FE0-4F3A-8AF8-1BF2BDDE1FD5}" type="sibTrans" cxnId="{9A333276-7848-4ED2-96B4-99C7DC6A1775}">
      <dgm:prSet/>
      <dgm:spPr/>
      <dgm:t>
        <a:bodyPr/>
        <a:lstStyle/>
        <a:p>
          <a:endParaRPr lang="en-GB"/>
        </a:p>
      </dgm:t>
    </dgm:pt>
    <dgm:pt modelId="{A5D3C583-063F-4344-9CF3-A53FA0EE0F2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Lack of coordination within groups.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C343AE-5960-403F-8F9C-57CD4EAB0B6B}" type="parTrans" cxnId="{B8F6ACFF-FDB5-4480-8414-D31454A209D3}">
      <dgm:prSet/>
      <dgm:spPr/>
      <dgm:t>
        <a:bodyPr/>
        <a:lstStyle/>
        <a:p>
          <a:endParaRPr lang="en-GB"/>
        </a:p>
      </dgm:t>
    </dgm:pt>
    <dgm:pt modelId="{1561C8E0-99D7-4BB2-94FF-1D473887D597}" type="sibTrans" cxnId="{B8F6ACFF-FDB5-4480-8414-D31454A209D3}">
      <dgm:prSet/>
      <dgm:spPr/>
      <dgm:t>
        <a:bodyPr/>
        <a:lstStyle/>
        <a:p>
          <a:endParaRPr lang="en-GB"/>
        </a:p>
      </dgm:t>
    </dgm:pt>
    <dgm:pt modelId="{8A07F188-9D6E-4DAA-A2E8-6228AD098E8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Varying motivation levels among participants.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5DEFDF-56D2-47CA-B893-41455697A8F2}" type="parTrans" cxnId="{1F2E7A5E-D893-40BD-AB62-B72D2DB4AB76}">
      <dgm:prSet/>
      <dgm:spPr/>
      <dgm:t>
        <a:bodyPr/>
        <a:lstStyle/>
        <a:p>
          <a:endParaRPr lang="en-GB"/>
        </a:p>
      </dgm:t>
    </dgm:pt>
    <dgm:pt modelId="{5631EA26-89FA-4495-B9B0-4F3C107BA298}" type="sibTrans" cxnId="{1F2E7A5E-D893-40BD-AB62-B72D2DB4AB76}">
      <dgm:prSet/>
      <dgm:spPr/>
      <dgm:t>
        <a:bodyPr/>
        <a:lstStyle/>
        <a:p>
          <a:endParaRPr lang="en-GB"/>
        </a:p>
      </dgm:t>
    </dgm:pt>
    <dgm:pt modelId="{295B94AC-7332-48AE-A535-EB646F24D82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Learners may become overly dependent on peers, which can diminish individual accountability.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F55D35-986D-4F04-9F98-330813F1A112}" type="parTrans" cxnId="{40AD9BF8-1843-42F4-87A7-58241A22258E}">
      <dgm:prSet/>
      <dgm:spPr/>
      <dgm:t>
        <a:bodyPr/>
        <a:lstStyle/>
        <a:p>
          <a:endParaRPr lang="en-GB"/>
        </a:p>
      </dgm:t>
    </dgm:pt>
    <dgm:pt modelId="{DA59D003-9EA5-4497-BA06-BDF611EFF082}" type="sibTrans" cxnId="{40AD9BF8-1843-42F4-87A7-58241A22258E}">
      <dgm:prSet/>
      <dgm:spPr/>
      <dgm:t>
        <a:bodyPr/>
        <a:lstStyle/>
        <a:p>
          <a:endParaRPr lang="en-GB"/>
        </a:p>
      </dgm:t>
    </dgm:pt>
    <dgm:pt modelId="{BF3B4F91-61C0-43FD-B258-4F07185A55B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integration of artificial intelligence and digital tools introduces complexities, such as automation bias and excessive reliance on technology 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(Romeo &amp; Conti, 2026; Huang &amp; Lajoie, 2023).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B31989-4F6B-4242-8A9F-C0EA8A426D32}" type="parTrans" cxnId="{3CA8EAF9-BDDF-4C5E-96E0-A9BE15A541DD}">
      <dgm:prSet/>
      <dgm:spPr/>
      <dgm:t>
        <a:bodyPr/>
        <a:lstStyle/>
        <a:p>
          <a:endParaRPr lang="en-GB"/>
        </a:p>
      </dgm:t>
    </dgm:pt>
    <dgm:pt modelId="{2516F8EB-F816-4528-8592-CE79A18BF41E}" type="sibTrans" cxnId="{3CA8EAF9-BDDF-4C5E-96E0-A9BE15A541DD}">
      <dgm:prSet/>
      <dgm:spPr/>
      <dgm:t>
        <a:bodyPr/>
        <a:lstStyle/>
        <a:p>
          <a:endParaRPr lang="en-GB"/>
        </a:p>
      </dgm:t>
    </dgm:pt>
    <dgm:pt modelId="{700F4298-6738-46C7-A28B-E0281EDF715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Effective design and management of collaborative environments are essential to address these challenges.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9FDB9C-C42E-4737-AD60-7ECFB0F7DA0E}" type="parTrans" cxnId="{BEB55C97-54A5-44DE-9A80-A3EA85E7C4B0}">
      <dgm:prSet/>
      <dgm:spPr/>
      <dgm:t>
        <a:bodyPr/>
        <a:lstStyle/>
        <a:p>
          <a:endParaRPr lang="en-GB"/>
        </a:p>
      </dgm:t>
    </dgm:pt>
    <dgm:pt modelId="{64093A72-A047-48B3-A8DB-BED9A09E40D6}" type="sibTrans" cxnId="{BEB55C97-54A5-44DE-9A80-A3EA85E7C4B0}">
      <dgm:prSet/>
      <dgm:spPr/>
      <dgm:t>
        <a:bodyPr/>
        <a:lstStyle/>
        <a:p>
          <a:endParaRPr lang="en-GB"/>
        </a:p>
      </dgm:t>
    </dgm:pt>
    <dgm:pt modelId="{12A491B2-290A-49B7-B459-99F1D882C93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Overall, while collaborative learning enhances cognitive development, professional skills, and global competence, its success hinges on mitigating the identified issues to promote meaningful participation 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(Romeo &amp; Conti, 2026; Huang &amp; Lajoie, 2023).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A7410D-805B-449D-A306-DADBF4AE64F3}" type="parTrans" cxnId="{D760A06C-CF88-4A2F-8229-15FE47557D42}">
      <dgm:prSet/>
      <dgm:spPr/>
      <dgm:t>
        <a:bodyPr/>
        <a:lstStyle/>
        <a:p>
          <a:endParaRPr lang="en-GB"/>
        </a:p>
      </dgm:t>
    </dgm:pt>
    <dgm:pt modelId="{DA2CB793-EB28-46C6-9932-477C9BC2E307}" type="sibTrans" cxnId="{D760A06C-CF88-4A2F-8229-15FE47557D42}">
      <dgm:prSet/>
      <dgm:spPr/>
      <dgm:t>
        <a:bodyPr/>
        <a:lstStyle/>
        <a:p>
          <a:endParaRPr lang="en-GB"/>
        </a:p>
      </dgm:t>
    </dgm:pt>
    <dgm:pt modelId="{6672374B-F10D-40F6-9996-DA2EEA108F16}" type="pres">
      <dgm:prSet presAssocID="{3853B725-65F8-4713-B5A3-D841F903E6B4}" presName="linear" presStyleCnt="0">
        <dgm:presLayoutVars>
          <dgm:animLvl val="lvl"/>
          <dgm:resizeHandles val="exact"/>
        </dgm:presLayoutVars>
      </dgm:prSet>
      <dgm:spPr/>
    </dgm:pt>
    <dgm:pt modelId="{0434FC61-B1FA-499D-AA05-2E45FDD38CC0}" type="pres">
      <dgm:prSet presAssocID="{B7658004-2470-42CA-9CFE-B76C7F14397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829763B-5E78-4BD5-BE30-EB917D73C26A}" type="pres">
      <dgm:prSet presAssocID="{B5E12312-534A-44C1-9A17-E20A9A07B22A}" presName="spacer" presStyleCnt="0"/>
      <dgm:spPr/>
    </dgm:pt>
    <dgm:pt modelId="{03BFD1BB-281E-463F-81EF-1EDA5F19D96A}" type="pres">
      <dgm:prSet presAssocID="{7D2EDC98-BB71-481E-BCD1-A0838C1DA7E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74347F8-59FA-4353-B8DC-1FCB4C74EF04}" type="pres">
      <dgm:prSet presAssocID="{7D2EDC98-BB71-481E-BCD1-A0838C1DA7E5}" presName="childText" presStyleLbl="revTx" presStyleIdx="0" presStyleCnt="1">
        <dgm:presLayoutVars>
          <dgm:bulletEnabled val="1"/>
        </dgm:presLayoutVars>
      </dgm:prSet>
      <dgm:spPr/>
    </dgm:pt>
    <dgm:pt modelId="{4584B6D8-7D07-4124-AB1C-0B01392D60E6}" type="pres">
      <dgm:prSet presAssocID="{295B94AC-7332-48AE-A535-EB646F24D82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9BFD278-BBCE-48B3-BE87-A229C4B9FC5D}" type="pres">
      <dgm:prSet presAssocID="{DA59D003-9EA5-4497-BA06-BDF611EFF082}" presName="spacer" presStyleCnt="0"/>
      <dgm:spPr/>
    </dgm:pt>
    <dgm:pt modelId="{DC3210DE-0314-4341-9096-007C722466EA}" type="pres">
      <dgm:prSet presAssocID="{BF3B4F91-61C0-43FD-B258-4F07185A55B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2066ABF-33B9-4F99-9811-DFFE2B53F2F9}" type="pres">
      <dgm:prSet presAssocID="{2516F8EB-F816-4528-8592-CE79A18BF41E}" presName="spacer" presStyleCnt="0"/>
      <dgm:spPr/>
    </dgm:pt>
    <dgm:pt modelId="{CFF301D4-5EA2-4D54-B212-94B993DE37AF}" type="pres">
      <dgm:prSet presAssocID="{700F4298-6738-46C7-A28B-E0281EDF7157}" presName="parentText" presStyleLbl="node1" presStyleIdx="4" presStyleCnt="6" custLinFactNeighborX="238" custLinFactNeighborY="17879">
        <dgm:presLayoutVars>
          <dgm:chMax val="0"/>
          <dgm:bulletEnabled val="1"/>
        </dgm:presLayoutVars>
      </dgm:prSet>
      <dgm:spPr/>
    </dgm:pt>
    <dgm:pt modelId="{AC31271B-5C84-473F-A8A4-3D93398EC965}" type="pres">
      <dgm:prSet presAssocID="{64093A72-A047-48B3-A8DB-BED9A09E40D6}" presName="spacer" presStyleCnt="0"/>
      <dgm:spPr/>
    </dgm:pt>
    <dgm:pt modelId="{17884169-7141-481F-BCC3-95013B0A405F}" type="pres">
      <dgm:prSet presAssocID="{12A491B2-290A-49B7-B459-99F1D882C93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A4CAA19-0C9B-4894-841D-335720521F74}" type="presOf" srcId="{A5D3C583-063F-4344-9CF3-A53FA0EE0F23}" destId="{F74347F8-59FA-4353-B8DC-1FCB4C74EF04}" srcOrd="0" destOrd="1" presId="urn:microsoft.com/office/officeart/2005/8/layout/vList2"/>
    <dgm:cxn modelId="{DE4B2825-48D4-4DE6-9AA2-1F15C2DCEA44}" srcId="{3853B725-65F8-4713-B5A3-D841F903E6B4}" destId="{B7658004-2470-42CA-9CFE-B76C7F14397D}" srcOrd="0" destOrd="0" parTransId="{298B8740-C3AC-475F-9500-3F4B90E1577C}" sibTransId="{B5E12312-534A-44C1-9A17-E20A9A07B22A}"/>
    <dgm:cxn modelId="{EB359F2E-0E61-4AAE-B559-8344DB6FAD75}" type="presOf" srcId="{295B94AC-7332-48AE-A535-EB646F24D822}" destId="{4584B6D8-7D07-4124-AB1C-0B01392D60E6}" srcOrd="0" destOrd="0" presId="urn:microsoft.com/office/officeart/2005/8/layout/vList2"/>
    <dgm:cxn modelId="{455DC55B-FB6C-45BB-8294-9496266E85BB}" type="presOf" srcId="{700F4298-6738-46C7-A28B-E0281EDF7157}" destId="{CFF301D4-5EA2-4D54-B212-94B993DE37AF}" srcOrd="0" destOrd="0" presId="urn:microsoft.com/office/officeart/2005/8/layout/vList2"/>
    <dgm:cxn modelId="{1F2E7A5E-D893-40BD-AB62-B72D2DB4AB76}" srcId="{7D2EDC98-BB71-481E-BCD1-A0838C1DA7E5}" destId="{8A07F188-9D6E-4DAA-A2E8-6228AD098E8C}" srcOrd="2" destOrd="0" parTransId="{2C5DEFDF-56D2-47CA-B893-41455697A8F2}" sibTransId="{5631EA26-89FA-4495-B9B0-4F3C107BA298}"/>
    <dgm:cxn modelId="{0E422445-40B6-4D21-B999-68D2FBAF9592}" type="presOf" srcId="{B7658004-2470-42CA-9CFE-B76C7F14397D}" destId="{0434FC61-B1FA-499D-AA05-2E45FDD38CC0}" srcOrd="0" destOrd="0" presId="urn:microsoft.com/office/officeart/2005/8/layout/vList2"/>
    <dgm:cxn modelId="{D760A06C-CF88-4A2F-8229-15FE47557D42}" srcId="{3853B725-65F8-4713-B5A3-D841F903E6B4}" destId="{12A491B2-290A-49B7-B459-99F1D882C93A}" srcOrd="5" destOrd="0" parTransId="{46A7410D-805B-449D-A306-DADBF4AE64F3}" sibTransId="{DA2CB793-EB28-46C6-9932-477C9BC2E307}"/>
    <dgm:cxn modelId="{9A333276-7848-4ED2-96B4-99C7DC6A1775}" srcId="{7D2EDC98-BB71-481E-BCD1-A0838C1DA7E5}" destId="{02E3C442-B823-49B6-B87B-8F47A6E2334C}" srcOrd="0" destOrd="0" parTransId="{8E329B58-593B-4DA5-B631-771A38D58439}" sibTransId="{07ECBD7F-7FE0-4F3A-8AF8-1BF2BDDE1FD5}"/>
    <dgm:cxn modelId="{26896096-0C19-4297-AE58-19F26D17785B}" type="presOf" srcId="{3853B725-65F8-4713-B5A3-D841F903E6B4}" destId="{6672374B-F10D-40F6-9996-DA2EEA108F16}" srcOrd="0" destOrd="0" presId="urn:microsoft.com/office/officeart/2005/8/layout/vList2"/>
    <dgm:cxn modelId="{BEB55C97-54A5-44DE-9A80-A3EA85E7C4B0}" srcId="{3853B725-65F8-4713-B5A3-D841F903E6B4}" destId="{700F4298-6738-46C7-A28B-E0281EDF7157}" srcOrd="4" destOrd="0" parTransId="{759FDB9C-C42E-4737-AD60-7ECFB0F7DA0E}" sibTransId="{64093A72-A047-48B3-A8DB-BED9A09E40D6}"/>
    <dgm:cxn modelId="{95CCB1AC-6EC9-4197-B021-70F2246A5D17}" type="presOf" srcId="{BF3B4F91-61C0-43FD-B258-4F07185A55BC}" destId="{DC3210DE-0314-4341-9096-007C722466EA}" srcOrd="0" destOrd="0" presId="urn:microsoft.com/office/officeart/2005/8/layout/vList2"/>
    <dgm:cxn modelId="{BF7458C2-D1A1-4B55-9DA9-1241A8543CD0}" srcId="{3853B725-65F8-4713-B5A3-D841F903E6B4}" destId="{7D2EDC98-BB71-481E-BCD1-A0838C1DA7E5}" srcOrd="1" destOrd="0" parTransId="{07DC6FF6-BBE8-488B-9F07-6E684B04C8B1}" sibTransId="{1BAD6C72-95AE-4501-ACCB-2F44A02747D8}"/>
    <dgm:cxn modelId="{133B11D1-C1FA-41EF-8CD2-BEBAA1A12095}" type="presOf" srcId="{02E3C442-B823-49B6-B87B-8F47A6E2334C}" destId="{F74347F8-59FA-4353-B8DC-1FCB4C74EF04}" srcOrd="0" destOrd="0" presId="urn:microsoft.com/office/officeart/2005/8/layout/vList2"/>
    <dgm:cxn modelId="{A4CDFAD2-7304-4A30-A722-DA16D95C5F07}" type="presOf" srcId="{12A491B2-290A-49B7-B459-99F1D882C93A}" destId="{17884169-7141-481F-BCC3-95013B0A405F}" srcOrd="0" destOrd="0" presId="urn:microsoft.com/office/officeart/2005/8/layout/vList2"/>
    <dgm:cxn modelId="{23A709E4-FA03-41A5-93E5-F555FA39378B}" type="presOf" srcId="{8A07F188-9D6E-4DAA-A2E8-6228AD098E8C}" destId="{F74347F8-59FA-4353-B8DC-1FCB4C74EF04}" srcOrd="0" destOrd="2" presId="urn:microsoft.com/office/officeart/2005/8/layout/vList2"/>
    <dgm:cxn modelId="{95C0F3F3-DC72-4911-A6F3-00C1C507F09D}" type="presOf" srcId="{7D2EDC98-BB71-481E-BCD1-A0838C1DA7E5}" destId="{03BFD1BB-281E-463F-81EF-1EDA5F19D96A}" srcOrd="0" destOrd="0" presId="urn:microsoft.com/office/officeart/2005/8/layout/vList2"/>
    <dgm:cxn modelId="{40AD9BF8-1843-42F4-87A7-58241A22258E}" srcId="{3853B725-65F8-4713-B5A3-D841F903E6B4}" destId="{295B94AC-7332-48AE-A535-EB646F24D822}" srcOrd="2" destOrd="0" parTransId="{A2F55D35-986D-4F04-9F98-330813F1A112}" sibTransId="{DA59D003-9EA5-4497-BA06-BDF611EFF082}"/>
    <dgm:cxn modelId="{3CA8EAF9-BDDF-4C5E-96E0-A9BE15A541DD}" srcId="{3853B725-65F8-4713-B5A3-D841F903E6B4}" destId="{BF3B4F91-61C0-43FD-B258-4F07185A55BC}" srcOrd="3" destOrd="0" parTransId="{B0B31989-4F6B-4242-8A9F-C0EA8A426D32}" sibTransId="{2516F8EB-F816-4528-8592-CE79A18BF41E}"/>
    <dgm:cxn modelId="{B8F6ACFF-FDB5-4480-8414-D31454A209D3}" srcId="{7D2EDC98-BB71-481E-BCD1-A0838C1DA7E5}" destId="{A5D3C583-063F-4344-9CF3-A53FA0EE0F23}" srcOrd="1" destOrd="0" parTransId="{ABC343AE-5960-403F-8F9C-57CD4EAB0B6B}" sibTransId="{1561C8E0-99D7-4BB2-94FF-1D473887D597}"/>
    <dgm:cxn modelId="{073F75AA-87A2-4FB7-80CB-79D63ABD4451}" type="presParOf" srcId="{6672374B-F10D-40F6-9996-DA2EEA108F16}" destId="{0434FC61-B1FA-499D-AA05-2E45FDD38CC0}" srcOrd="0" destOrd="0" presId="urn:microsoft.com/office/officeart/2005/8/layout/vList2"/>
    <dgm:cxn modelId="{E9E8EDB7-E295-4D9C-B6C6-6CF40677DB45}" type="presParOf" srcId="{6672374B-F10D-40F6-9996-DA2EEA108F16}" destId="{A829763B-5E78-4BD5-BE30-EB917D73C26A}" srcOrd="1" destOrd="0" presId="urn:microsoft.com/office/officeart/2005/8/layout/vList2"/>
    <dgm:cxn modelId="{3BDAB9A4-9D45-4F68-BCDA-1AC28C6C58D1}" type="presParOf" srcId="{6672374B-F10D-40F6-9996-DA2EEA108F16}" destId="{03BFD1BB-281E-463F-81EF-1EDA5F19D96A}" srcOrd="2" destOrd="0" presId="urn:microsoft.com/office/officeart/2005/8/layout/vList2"/>
    <dgm:cxn modelId="{314A87BF-5D26-4AA2-8DFA-D72097E763D6}" type="presParOf" srcId="{6672374B-F10D-40F6-9996-DA2EEA108F16}" destId="{F74347F8-59FA-4353-B8DC-1FCB4C74EF04}" srcOrd="3" destOrd="0" presId="urn:microsoft.com/office/officeart/2005/8/layout/vList2"/>
    <dgm:cxn modelId="{7471EB86-755D-416F-B9B5-866323B1976F}" type="presParOf" srcId="{6672374B-F10D-40F6-9996-DA2EEA108F16}" destId="{4584B6D8-7D07-4124-AB1C-0B01392D60E6}" srcOrd="4" destOrd="0" presId="urn:microsoft.com/office/officeart/2005/8/layout/vList2"/>
    <dgm:cxn modelId="{CDEDB80B-C9F1-4458-A87D-C0F02B9C92E0}" type="presParOf" srcId="{6672374B-F10D-40F6-9996-DA2EEA108F16}" destId="{F9BFD278-BBCE-48B3-BE87-A229C4B9FC5D}" srcOrd="5" destOrd="0" presId="urn:microsoft.com/office/officeart/2005/8/layout/vList2"/>
    <dgm:cxn modelId="{B5B4880D-CCF7-4514-AE62-6ADAAD29DDD3}" type="presParOf" srcId="{6672374B-F10D-40F6-9996-DA2EEA108F16}" destId="{DC3210DE-0314-4341-9096-007C722466EA}" srcOrd="6" destOrd="0" presId="urn:microsoft.com/office/officeart/2005/8/layout/vList2"/>
    <dgm:cxn modelId="{80E34EAE-F324-4E25-AAD8-6B0A1732A03C}" type="presParOf" srcId="{6672374B-F10D-40F6-9996-DA2EEA108F16}" destId="{42066ABF-33B9-4F99-9811-DFFE2B53F2F9}" srcOrd="7" destOrd="0" presId="urn:microsoft.com/office/officeart/2005/8/layout/vList2"/>
    <dgm:cxn modelId="{BF5CD369-2F79-465D-B948-EB60EEA21F8B}" type="presParOf" srcId="{6672374B-F10D-40F6-9996-DA2EEA108F16}" destId="{CFF301D4-5EA2-4D54-B212-94B993DE37AF}" srcOrd="8" destOrd="0" presId="urn:microsoft.com/office/officeart/2005/8/layout/vList2"/>
    <dgm:cxn modelId="{2A9EAE01-1F01-421B-910E-A2F48073A816}" type="presParOf" srcId="{6672374B-F10D-40F6-9996-DA2EEA108F16}" destId="{AC31271B-5C84-473F-A8A4-3D93398EC965}" srcOrd="9" destOrd="0" presId="urn:microsoft.com/office/officeart/2005/8/layout/vList2"/>
    <dgm:cxn modelId="{4769AC7C-FB5B-43DD-BB2B-183C97004DB4}" type="presParOf" srcId="{6672374B-F10D-40F6-9996-DA2EEA108F16}" destId="{17884169-7141-481F-BCC3-95013B0A405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1AE47-F022-4075-8847-DE53AE6523FB}">
      <dsp:nvSpPr>
        <dsp:cNvPr id="0" name=""/>
        <dsp:cNvSpPr/>
      </dsp:nvSpPr>
      <dsp:spPr>
        <a:xfrm>
          <a:off x="0" y="2332"/>
          <a:ext cx="9601196" cy="4968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32B36-A111-4EDE-B506-CFA1852A3635}">
      <dsp:nvSpPr>
        <dsp:cNvPr id="0" name=""/>
        <dsp:cNvSpPr/>
      </dsp:nvSpPr>
      <dsp:spPr>
        <a:xfrm>
          <a:off x="150292" y="114120"/>
          <a:ext cx="273259" cy="273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28942-DC24-457A-AF56-96C6C8B27925}">
      <dsp:nvSpPr>
        <dsp:cNvPr id="0" name=""/>
        <dsp:cNvSpPr/>
      </dsp:nvSpPr>
      <dsp:spPr>
        <a:xfrm>
          <a:off x="573844" y="2332"/>
          <a:ext cx="9027352" cy="49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582" tIns="52582" rIns="52582" bIns="5258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shifts the focus from individual knowledge to socially constructed understanding.</a:t>
          </a:r>
        </a:p>
      </dsp:txBody>
      <dsp:txXfrm>
        <a:off x="573844" y="2332"/>
        <a:ext cx="9027352" cy="496834"/>
      </dsp:txXfrm>
    </dsp:sp>
    <dsp:sp modelId="{491400F0-C1DB-48AB-AB27-393AE2DA6CE7}">
      <dsp:nvSpPr>
        <dsp:cNvPr id="0" name=""/>
        <dsp:cNvSpPr/>
      </dsp:nvSpPr>
      <dsp:spPr>
        <a:xfrm>
          <a:off x="0" y="623376"/>
          <a:ext cx="9601196" cy="4968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7D8F5-AF9C-49F6-A0EF-1795A9B66DF2}">
      <dsp:nvSpPr>
        <dsp:cNvPr id="0" name=""/>
        <dsp:cNvSpPr/>
      </dsp:nvSpPr>
      <dsp:spPr>
        <a:xfrm>
          <a:off x="150292" y="735164"/>
          <a:ext cx="273259" cy="273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0F255-249C-4705-A1C2-7FAC5D18723B}">
      <dsp:nvSpPr>
        <dsp:cNvPr id="0" name=""/>
        <dsp:cNvSpPr/>
      </dsp:nvSpPr>
      <dsp:spPr>
        <a:xfrm>
          <a:off x="573844" y="623376"/>
          <a:ext cx="9027352" cy="49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582" tIns="52582" rIns="52582" bIns="5258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Learners work together to solve problems, share perspectives, and build collective knowledge (Al-Rahmi et al., 2022).</a:t>
          </a:r>
        </a:p>
      </dsp:txBody>
      <dsp:txXfrm>
        <a:off x="573844" y="623376"/>
        <a:ext cx="9027352" cy="496834"/>
      </dsp:txXfrm>
    </dsp:sp>
    <dsp:sp modelId="{67BED8D2-E07E-43AE-AC54-773DF7B9FAD0}">
      <dsp:nvSpPr>
        <dsp:cNvPr id="0" name=""/>
        <dsp:cNvSpPr/>
      </dsp:nvSpPr>
      <dsp:spPr>
        <a:xfrm>
          <a:off x="0" y="1244420"/>
          <a:ext cx="9601196" cy="4968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C8727-8D08-474B-A231-E8D4C0B20375}">
      <dsp:nvSpPr>
        <dsp:cNvPr id="0" name=""/>
        <dsp:cNvSpPr/>
      </dsp:nvSpPr>
      <dsp:spPr>
        <a:xfrm>
          <a:off x="150292" y="1356207"/>
          <a:ext cx="273259" cy="273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96981-FCDE-4986-B2A0-129CB43EC7C0}">
      <dsp:nvSpPr>
        <dsp:cNvPr id="0" name=""/>
        <dsp:cNvSpPr/>
      </dsp:nvSpPr>
      <dsp:spPr>
        <a:xfrm>
          <a:off x="573844" y="1244420"/>
          <a:ext cx="9027352" cy="49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582" tIns="52582" rIns="52582" bIns="5258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This approach is relevant in the digital and interconnected world, extending learning beyond physical classrooms.</a:t>
          </a:r>
        </a:p>
      </dsp:txBody>
      <dsp:txXfrm>
        <a:off x="573844" y="1244420"/>
        <a:ext cx="9027352" cy="496834"/>
      </dsp:txXfrm>
    </dsp:sp>
    <dsp:sp modelId="{2C10BD25-A353-423B-A36D-8DA8733A8A34}">
      <dsp:nvSpPr>
        <dsp:cNvPr id="0" name=""/>
        <dsp:cNvSpPr/>
      </dsp:nvSpPr>
      <dsp:spPr>
        <a:xfrm>
          <a:off x="0" y="1865463"/>
          <a:ext cx="9601196" cy="4968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CBD34-6D87-4CBD-8B3D-D18F5E8EB8EB}">
      <dsp:nvSpPr>
        <dsp:cNvPr id="0" name=""/>
        <dsp:cNvSpPr/>
      </dsp:nvSpPr>
      <dsp:spPr>
        <a:xfrm>
          <a:off x="150292" y="1977251"/>
          <a:ext cx="273259" cy="273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5C5DF-895F-4745-915C-AFE4A0C379A0}">
      <dsp:nvSpPr>
        <dsp:cNvPr id="0" name=""/>
        <dsp:cNvSpPr/>
      </dsp:nvSpPr>
      <dsp:spPr>
        <a:xfrm>
          <a:off x="573844" y="1865463"/>
          <a:ext cx="9027352" cy="49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582" tIns="52582" rIns="52582" bIns="5258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Online platforms and social media facilitate collaboration across geographical boundaries.</a:t>
          </a:r>
        </a:p>
      </dsp:txBody>
      <dsp:txXfrm>
        <a:off x="573844" y="1865463"/>
        <a:ext cx="9027352" cy="496834"/>
      </dsp:txXfrm>
    </dsp:sp>
    <dsp:sp modelId="{DE331F67-1A25-4AFC-98DC-2E721DA7B76C}">
      <dsp:nvSpPr>
        <dsp:cNvPr id="0" name=""/>
        <dsp:cNvSpPr/>
      </dsp:nvSpPr>
      <dsp:spPr>
        <a:xfrm>
          <a:off x="0" y="2486507"/>
          <a:ext cx="9601196" cy="49683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A5E2F-9E09-45D5-85B0-A660E56D02ED}">
      <dsp:nvSpPr>
        <dsp:cNvPr id="0" name=""/>
        <dsp:cNvSpPr/>
      </dsp:nvSpPr>
      <dsp:spPr>
        <a:xfrm>
          <a:off x="150292" y="2598295"/>
          <a:ext cx="273259" cy="2732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97F30-B5AC-40E2-82F2-6062BF8DEFAA}">
      <dsp:nvSpPr>
        <dsp:cNvPr id="0" name=""/>
        <dsp:cNvSpPr/>
      </dsp:nvSpPr>
      <dsp:spPr>
        <a:xfrm>
          <a:off x="573844" y="2486507"/>
          <a:ext cx="9027352" cy="49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582" tIns="52582" rIns="52582" bIns="5258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enhances academic achievement and prepares individuals for complex social and professional environments (Al-Rahmi et al., 2022).</a:t>
          </a:r>
        </a:p>
      </dsp:txBody>
      <dsp:txXfrm>
        <a:off x="573844" y="2486507"/>
        <a:ext cx="9027352" cy="496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4C47D-6802-4AE5-A3CB-EA73E43AB79E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F6C382-E38D-461B-AE91-A212C0672750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7057B-2B51-4864-B89A-ECCECE9BE361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reflects modern workplace realities, </a:t>
          </a:r>
          <a:r>
            <a:rPr lang="en-US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emphasising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 teamwork and shared expertise.</a:t>
          </a:r>
        </a:p>
      </dsp:txBody>
      <dsp:txXfrm>
        <a:off x="1008787" y="4100"/>
        <a:ext cx="4905421" cy="873409"/>
      </dsp:txXfrm>
    </dsp:sp>
    <dsp:sp modelId="{E83313CC-8312-4545-A3EC-40BDFA8AF7E0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20F0B-3C73-460A-BED7-CBCA7C05A931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1AD10-B30B-429B-B1DC-631D8D5441F4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Essential in industries like business, healthcare, and technology for addressing complex challenges and achieving goals.</a:t>
          </a:r>
        </a:p>
      </dsp:txBody>
      <dsp:txXfrm>
        <a:off x="1008787" y="1095862"/>
        <a:ext cx="4905421" cy="873409"/>
      </dsp:txXfrm>
    </dsp:sp>
    <dsp:sp modelId="{FFEFCABA-56F1-479B-8936-8603E4893BD3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ECB6D-A291-4453-AD89-5A5C1F7B3E8B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E192E-F1E6-4A8F-AA31-776689E13684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In professional learning communities, collaboration enhances practices, knowledge sharing, and performance.</a:t>
          </a:r>
        </a:p>
      </dsp:txBody>
      <dsp:txXfrm>
        <a:off x="1008787" y="2187623"/>
        <a:ext cx="4905421" cy="873409"/>
      </dsp:txXfrm>
    </dsp:sp>
    <dsp:sp modelId="{7E34A317-1288-4EA0-9E39-7EFAEB9F21EA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D3AEA-F07E-460B-92E6-F9358AF00693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0AEA1-56C7-4BFF-AFF2-5807FC9BDAFD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Contributes to individual competencies and collective efficiency and innovation.</a:t>
          </a:r>
        </a:p>
      </dsp:txBody>
      <dsp:txXfrm>
        <a:off x="1008787" y="3279385"/>
        <a:ext cx="4905421" cy="873409"/>
      </dsp:txXfrm>
    </dsp:sp>
    <dsp:sp modelId="{765B0603-D9D8-4C0F-B5F9-5ACAFE3B0192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C41269-13FB-4846-AEF7-890274B446C3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0ABFE-873E-489A-BFD5-EBB6EDD41257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Supports development of soft skills such as communication, adaptability, and leadership, which are valued in professional environments.</a:t>
          </a:r>
        </a:p>
      </dsp:txBody>
      <dsp:txXfrm>
        <a:off x="1008787" y="4371147"/>
        <a:ext cx="4905421" cy="8734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34FC61-B1FA-499D-AA05-2E45FDD38CC0}">
      <dsp:nvSpPr>
        <dsp:cNvPr id="0" name=""/>
        <dsp:cNvSpPr/>
      </dsp:nvSpPr>
      <dsp:spPr>
        <a:xfrm>
          <a:off x="0" y="56120"/>
          <a:ext cx="10367317" cy="456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Collaborative learning offers numerous benefits but also presents several limitations.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78395"/>
        <a:ext cx="10322767" cy="411750"/>
      </dsp:txXfrm>
    </dsp:sp>
    <dsp:sp modelId="{03BFD1BB-281E-463F-81EF-1EDA5F19D96A}">
      <dsp:nvSpPr>
        <dsp:cNvPr id="0" name=""/>
        <dsp:cNvSpPr/>
      </dsp:nvSpPr>
      <dsp:spPr>
        <a:xfrm>
          <a:off x="0" y="546980"/>
          <a:ext cx="10367317" cy="4563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Key challenges include: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569255"/>
        <a:ext cx="10322767" cy="411750"/>
      </dsp:txXfrm>
    </dsp:sp>
    <dsp:sp modelId="{F74347F8-59FA-4353-B8DC-1FCB4C74EF04}">
      <dsp:nvSpPr>
        <dsp:cNvPr id="0" name=""/>
        <dsp:cNvSpPr/>
      </dsp:nvSpPr>
      <dsp:spPr>
        <a:xfrm>
          <a:off x="0" y="1003280"/>
          <a:ext cx="10367317" cy="58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9162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Unequal participation among learners.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Lack of coordination within groups.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Varying motivation levels among participants.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03280"/>
        <a:ext cx="10367317" cy="583740"/>
      </dsp:txXfrm>
    </dsp:sp>
    <dsp:sp modelId="{4584B6D8-7D07-4124-AB1C-0B01392D60E6}">
      <dsp:nvSpPr>
        <dsp:cNvPr id="0" name=""/>
        <dsp:cNvSpPr/>
      </dsp:nvSpPr>
      <dsp:spPr>
        <a:xfrm>
          <a:off x="0" y="1587020"/>
          <a:ext cx="10367317" cy="4563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Learners may become overly dependent on peers, which can diminish individual accountability.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1609295"/>
        <a:ext cx="10322767" cy="411750"/>
      </dsp:txXfrm>
    </dsp:sp>
    <dsp:sp modelId="{DC3210DE-0314-4341-9096-007C722466EA}">
      <dsp:nvSpPr>
        <dsp:cNvPr id="0" name=""/>
        <dsp:cNvSpPr/>
      </dsp:nvSpPr>
      <dsp:spPr>
        <a:xfrm>
          <a:off x="0" y="2077880"/>
          <a:ext cx="10367317" cy="4563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The integration of artificial intelligence and digital tools introduces complexities, such as automation bias and excessive reliance on technology </a:t>
          </a: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(Romeo &amp; Conti, 2026; Huang &amp; Lajoie, 2023).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2100155"/>
        <a:ext cx="10322767" cy="411750"/>
      </dsp:txXfrm>
    </dsp:sp>
    <dsp:sp modelId="{CFF301D4-5EA2-4D54-B212-94B993DE37AF}">
      <dsp:nvSpPr>
        <dsp:cNvPr id="0" name=""/>
        <dsp:cNvSpPr/>
      </dsp:nvSpPr>
      <dsp:spPr>
        <a:xfrm>
          <a:off x="0" y="2574918"/>
          <a:ext cx="10367317" cy="4563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Effective design and management of collaborative environments are essential to address these challenges.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2597193"/>
        <a:ext cx="10322767" cy="411750"/>
      </dsp:txXfrm>
    </dsp:sp>
    <dsp:sp modelId="{17884169-7141-481F-BCC3-95013B0A405F}">
      <dsp:nvSpPr>
        <dsp:cNvPr id="0" name=""/>
        <dsp:cNvSpPr/>
      </dsp:nvSpPr>
      <dsp:spPr>
        <a:xfrm>
          <a:off x="0" y="3059599"/>
          <a:ext cx="10367317" cy="456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Overall, while collaborative learning enhances cognitive development, professional skills, and global competence, its success hinges on mitigating the identified issues to promote meaningful participation </a:t>
          </a: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(Romeo &amp; Conti, 2026; Huang &amp; Lajoie, 2023).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275" y="3081874"/>
        <a:ext cx="10322767" cy="411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10232D-C2CB-466C-B0BF-F7231B6072F3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AB225-87B5-4FE5-9F2E-4DAC8F1A3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654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AB225-87B5-4FE5-9F2E-4DAC8F1A31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15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6330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8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2169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582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358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740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2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0624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110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83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84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955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452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57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9695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026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959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64ABE34-BC62-4D87-97DF-047B33282C6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D3186B7-3FF8-4283-A7DD-A093739FA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202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11" Type="http://schemas.microsoft.com/office/2007/relationships/diagramDrawing" Target="../diagrams/drawing1.xml"/><Relationship Id="rId5" Type="http://schemas.openxmlformats.org/officeDocument/2006/relationships/image" Target="../media/image3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2.jpe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8.png"/><Relationship Id="rId5" Type="http://schemas.openxmlformats.org/officeDocument/2006/relationships/image" Target="../media/image17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microsoft.com/office/2007/relationships/media" Target="../media/media7.m4a"/><Relationship Id="rId7" Type="http://schemas.openxmlformats.org/officeDocument/2006/relationships/diagramLayout" Target="../diagrams/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Data" Target="../diagrams/data3.xml"/><Relationship Id="rId11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3.xml"/><Relationship Id="rId4" Type="http://schemas.openxmlformats.org/officeDocument/2006/relationships/audio" Target="../media/media7.m4a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DD34390-BB72-482C-8D73-495C13499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0F7ACBD-1BAA-4CBC-A561-880B5E5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2C44967-F950-4471-9B8D-9EC21662D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D87FA17-8CA2-4D2D-A487-23AABEAC8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699C403-7CD0-4DE9-A035-17312505D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905EA4F-1497-42D3-84C9-2E1973BE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25E5D2-6A87-2133-679E-BB9E2C4178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2619" y="3760257"/>
            <a:ext cx="9989677" cy="1418630"/>
          </a:xfrm>
        </p:spPr>
        <p:txBody>
          <a:bodyPr>
            <a:noAutofit/>
          </a:bodyPr>
          <a:lstStyle/>
          <a:p>
            <a:r>
              <a:rPr lang="en-GB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Benefits of Collaborative Learning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04DC8A-5622-141D-9F89-1A6D0989E9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8448" y="5345996"/>
            <a:ext cx="9603727" cy="583380"/>
          </a:xfrm>
        </p:spPr>
        <p:txBody>
          <a:bodyPr>
            <a:normAutofit/>
          </a:bodyPr>
          <a:lstStyle/>
          <a:p>
            <a:r>
              <a:rPr lang="en-GB" i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By Nicoleta Pascu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062B71-C76E-495D-8314-1A1532AC1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72202" y="1092200"/>
            <a:ext cx="7240536" cy="2417572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BDDF8C-44DF-369E-69CA-6E4DBA6839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4204" b="33622"/>
          <a:stretch>
            <a:fillRect/>
          </a:stretch>
        </p:blipFill>
        <p:spPr>
          <a:xfrm>
            <a:off x="2792242" y="1161535"/>
            <a:ext cx="6568068" cy="22796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47A3FF6-0F12-488B-A6E0-44B0E7CA4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8448" y="5262441"/>
            <a:ext cx="960372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Slide 1 (10)">
            <a:hlinkClick r:id="" action="ppaction://media"/>
            <a:extLst>
              <a:ext uri="{FF2B5EF4-FFF2-40B4-BE49-F238E27FC236}">
                <a16:creationId xmlns:a16="http://schemas.microsoft.com/office/drawing/2014/main" id="{EA9FE51A-0BBB-01F7-F4D4-87590DCEE0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42961" y="56824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68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8EC233-8566-34AD-6064-24A810F0C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262626"/>
                </a:solidFill>
                <a:latin typeface="Arial Black" panose="020B0A04020102020204" pitchFamily="34" charset="0"/>
              </a:rPr>
              <a:t>Introduction – The Role of Collaborative Learning in Modern Education</a:t>
            </a:r>
            <a:endParaRPr lang="en-GB" sz="3200" dirty="0">
              <a:solidFill>
                <a:srgbClr val="262626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2F6BA4-BA70-9066-DB64-F0E55ECA7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354125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Slide 2 (9)">
            <a:hlinkClick r:id="" action="ppaction://media"/>
            <a:extLst>
              <a:ext uri="{FF2B5EF4-FFF2-40B4-BE49-F238E27FC236}">
                <a16:creationId xmlns:a16="http://schemas.microsoft.com/office/drawing/2014/main" id="{6D94DA43-6C6F-049C-CAC0-80513EC4C1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9001" y="58337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86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1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5790A35-8874-4537-998E-F195EAD8F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B92354E-C004-4E59-B59F-CA2B6829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415664E-863E-478A-95B4-F18DE590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4FCF882C-E79F-4FCA-8E76-AFD19AA77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1020F73-1E97-47E4-A1C7-147BD7AC6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2161C54-F9DA-4CA5-9E70-6D12DE78EF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E115D2-DC7F-53F8-3E6A-223A6BE82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86" y="982133"/>
            <a:ext cx="5671840" cy="140411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 Black" panose="020B0A04020102020204" pitchFamily="34" charset="0"/>
              </a:rPr>
              <a:t>Enhancing Knowledge Construction and Cognitive Development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780993E-53DF-48A9-A729-16B5777C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CDADA-9CCD-9C36-1918-BBCCAD9D5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promotes cognitive development by fostering deeper thinking.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Interaction among learners exposes them to diverse viewpoints, challenging assumptions and encouraging critical reflection.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process aids individuals in refining their understanding and developing complex ideas.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Engaging in problem-solving tasks requires students to explain reasoning, negotiate meaning, and evaluate alternatives.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Such activities enhance higher-order thinking skills and improve knowledge retention.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use of digital tools and immersive technologies further enhances experiential learning, making collaboration more interactive and effective.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1815DA5-DAE1-4C2E-900F-6BB21305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D964FB-25CC-F64D-27BC-9BC6738672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8200" y="1625321"/>
            <a:ext cx="2156354" cy="1164431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F74B753-F396-4FD5-B62A-53BA09E54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1087821"/>
            <a:ext cx="2240567" cy="22278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B469E2C-AD7D-4A04-8851-956BEE849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4BF5C5-5BC7-1DE6-709D-F72539603E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58200" y="3965143"/>
            <a:ext cx="2156354" cy="134772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1B79CF8C-53E5-4CB6-BF0A-BC51CE00F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B84880-441F-829C-8C8A-7069024E6C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34170" y="3681513"/>
            <a:ext cx="1914981" cy="1914981"/>
          </a:xfrm>
          <a:prstGeom prst="rect">
            <a:avLst/>
          </a:prstGeom>
        </p:spPr>
      </p:pic>
      <p:pic>
        <p:nvPicPr>
          <p:cNvPr id="4" name="Slide 3 (9)">
            <a:hlinkClick r:id="" action="ppaction://media"/>
            <a:extLst>
              <a:ext uri="{FF2B5EF4-FFF2-40B4-BE49-F238E27FC236}">
                <a16:creationId xmlns:a16="http://schemas.microsoft.com/office/drawing/2014/main" id="{B7C24962-9A58-E417-243E-415E6C40D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5104" y="614590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92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5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F41DD-14CE-3DCC-4667-E303BD7E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262626"/>
                </a:solidFill>
                <a:latin typeface="Arial Black" panose="020B0A04020102020204" pitchFamily="34" charset="0"/>
              </a:rPr>
              <a:t>Collaborative Learning in Professional Practice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A0231D-0E4B-3E55-0E78-92575EDE2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942517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4 (8)">
            <a:hlinkClick r:id="" action="ppaction://media"/>
            <a:extLst>
              <a:ext uri="{FF2B5EF4-FFF2-40B4-BE49-F238E27FC236}">
                <a16:creationId xmlns:a16="http://schemas.microsoft.com/office/drawing/2014/main" id="{7907ACBA-A6F4-6BC8-6231-15B2AEC3AA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795491" y="61761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7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A7C454-1C36-51F2-E233-2841D0D9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885" y="1013380"/>
            <a:ext cx="5622325" cy="143667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 Black" panose="020B0A04020102020204" pitchFamily="34" charset="0"/>
              </a:rPr>
              <a:t>Globalisation, Diversity, and Intercultural Collaboration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74BBE-5AE9-6C17-2A9C-D566FD40C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crucial in a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globalised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world, enhancing interaction among individuals from various cultural and social backgrounds.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promotes the development of intercultural competence by exposing learners to diverse perspectives, values, and communication styles.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International collaborative projects enable students to engage with global issues, fostering a broader understanding of cultural diversity.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approach cultivates global citizenship and equips individuals for effective operation in international business environments.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Sensitivity to cultural differences and proficient navigation of communication challenges in diverse contexts are essential for successful collaboration.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50C665-660F-8FBF-52C2-977374626DE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934" r="5901" b="4"/>
          <a:stretch>
            <a:fillRect/>
          </a:stretch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F09150-5888-3226-5C61-92EF61880D6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128" r="28083" b="-2"/>
          <a:stretch>
            <a:fillRect/>
          </a:stretch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F3255D-FE2C-0051-969F-AEB67675699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1162" r="-2" b="16392"/>
          <a:stretch>
            <a:fillRect/>
          </a:stretch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  <p:pic>
        <p:nvPicPr>
          <p:cNvPr id="4" name="Slide 5 (5)">
            <a:hlinkClick r:id="" action="ppaction://media"/>
            <a:extLst>
              <a:ext uri="{FF2B5EF4-FFF2-40B4-BE49-F238E27FC236}">
                <a16:creationId xmlns:a16="http://schemas.microsoft.com/office/drawing/2014/main" id="{FEAC5D36-86A8-7115-27CB-424103B682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68914" y="627482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98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21C1A-5F97-B7F9-1DE2-21ECAB711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Critical Perspective and 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3F7DD3-52C2-EB02-9141-CFA4E5EF6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372334"/>
              </p:ext>
            </p:extLst>
          </p:nvPr>
        </p:nvGraphicFramePr>
        <p:xfrm>
          <a:off x="939114" y="2556932"/>
          <a:ext cx="10367317" cy="3572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6 (5)">
            <a:hlinkClick r:id="" action="ppaction://media"/>
            <a:extLst>
              <a:ext uri="{FF2B5EF4-FFF2-40B4-BE49-F238E27FC236}">
                <a16:creationId xmlns:a16="http://schemas.microsoft.com/office/drawing/2014/main" id="{088480C2-5B16-B2EA-5012-A3FDAA503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4625" y="6399885"/>
            <a:ext cx="406400" cy="406400"/>
          </a:xfrm>
          <a:prstGeom prst="rect">
            <a:avLst/>
          </a:prstGeom>
        </p:spPr>
      </p:pic>
      <p:pic>
        <p:nvPicPr>
          <p:cNvPr id="5" name="Slide 7 (3)">
            <a:hlinkClick r:id="" action="ppaction://media"/>
            <a:extLst>
              <a:ext uri="{FF2B5EF4-FFF2-40B4-BE49-F238E27FC236}">
                <a16:creationId xmlns:a16="http://schemas.microsoft.com/office/drawing/2014/main" id="{6CB22961-AD7A-CE0B-13D4-DB995DB2A15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803616" y="63998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38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53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3C308-9FB6-101A-308B-099C48105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2A6E2-229D-CD4A-D011-5B4E3528C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119" y="2556932"/>
            <a:ext cx="10775092" cy="3318936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Al-Rahmi, W. M., Yahaya, N.,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Alturki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U.,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Alrobai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Aldraiweesh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 A., Omar Alsayed, A., &amp; Kamin, Y. B. (2022).Social media–based collaborative learning: The effect on learning success with the moderating role of cyberstalking and cyberbullying.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30(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8), 1434–1447.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Fitrianto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I., &amp; Saif, A. (2024).The role of virtual reality in enhancing experiential learning: A comparative study of traditional and immersive learning environments.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Post Axial: Futuristic Teaching and Learning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97–110.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Hackett, S., Janssen, J., Beach, P., Perreault, M., Beelen, J., &amp; Van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Tartwijk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 (2023).The effectiveness of collaborative online international learning (COIL) on intercultural competence development in higher education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. International Journal of Educational Technology in Higher Education, 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5.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Huang, X., &amp; Lajoie, S. P. (2023).Social emotional interaction in collaborative learning: Why it matters and how we can measure it?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Sciences &amp; Humanities Open, 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100447.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Y. J.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Alsarayreh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R., Al Ajlouni, A.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Eyadat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H. M.,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Ayasrah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N.,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A. S. (2023).An examination of teacher collaboration in professional learning communities and collaborative teaching practices.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e-Learning Research, 10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446–452.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Romeo, G., &amp; Conti, D. (2026). Exploring automation bias in human–AI collaboration: A review and implications for explainable AI.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AI &amp; Society, 41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259–278.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Simões, A. V.,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Sangiamchit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C. (2023).Internationalisation at home: Enhancing global competencies in the EFL classroom through international online collaboration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. Education Sciences, 13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264.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2754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41</TotalTime>
  <Words>872</Words>
  <PresentationFormat>Widescreen</PresentationFormat>
  <Paragraphs>46</Paragraphs>
  <Slides>7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Arial Black</vt:lpstr>
      <vt:lpstr>Garamond</vt:lpstr>
      <vt:lpstr>Organic</vt:lpstr>
      <vt:lpstr>Benefits of Collaborative Learning </vt:lpstr>
      <vt:lpstr>Introduction – The Role of Collaborative Learning in Modern Education</vt:lpstr>
      <vt:lpstr>Enhancing Knowledge Construction and Cognitive Development</vt:lpstr>
      <vt:lpstr>Collaborative Learning in Professional Practice</vt:lpstr>
      <vt:lpstr>Globalisation, Diversity, and Intercultural Collaboration</vt:lpstr>
      <vt:lpstr>Critical Perspective and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2026-04-27T21:58:57Z</dcterms:created>
  <dcterms:modified xsi:type="dcterms:W3CDTF">2026-04-29T12:10:03Z</dcterms:modified>
</cp:coreProperties>
</file>