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Roboto"/>
      <p:regular r:id="rId17"/>
      <p:bold r:id="rId18"/>
      <p:italic r:id="rId19"/>
      <p:boldItalic r:id="rId20"/>
    </p:embeddedFont>
    <p:embeddedFont>
      <p:font typeface="Corbel"/>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Italic.fntdata"/><Relationship Id="rId11" Type="http://schemas.openxmlformats.org/officeDocument/2006/relationships/slide" Target="slides/slide6.xml"/><Relationship Id="rId22" Type="http://schemas.openxmlformats.org/officeDocument/2006/relationships/font" Target="fonts/Corbel-bold.fntdata"/><Relationship Id="rId10" Type="http://schemas.openxmlformats.org/officeDocument/2006/relationships/slide" Target="slides/slide5.xml"/><Relationship Id="rId21" Type="http://schemas.openxmlformats.org/officeDocument/2006/relationships/font" Target="fonts/Corbel-regular.fntdata"/><Relationship Id="rId13" Type="http://schemas.openxmlformats.org/officeDocument/2006/relationships/slide" Target="slides/slide8.xml"/><Relationship Id="rId24" Type="http://schemas.openxmlformats.org/officeDocument/2006/relationships/font" Target="fonts/Corbel-boldItalic.fntdata"/><Relationship Id="rId12" Type="http://schemas.openxmlformats.org/officeDocument/2006/relationships/slide" Target="slides/slide7.xml"/><Relationship Id="rId23" Type="http://schemas.openxmlformats.org/officeDocument/2006/relationships/font" Target="fonts/Corbel-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oboto-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Roboto-italic.fntdata"/><Relationship Id="rId6" Type="http://schemas.openxmlformats.org/officeDocument/2006/relationships/slide" Target="slides/slide1.xml"/><Relationship Id="rId18" Type="http://schemas.openxmlformats.org/officeDocument/2006/relationships/font" Target="fonts/Roboto-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8" name="Google Shape;78;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4" name="Google Shape;84;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1" name="Google Shape;91;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7" name="Google Shape;9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3" name="Google Shape;103;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6:notes"/>
          <p:cNvSpPr txBox="1"/>
          <p:nvPr>
            <p:ph idx="1" type="body"/>
          </p:nvPr>
        </p:nvSpPr>
        <p:spPr>
          <a:xfrm>
            <a:off x="685802" y="4343400"/>
            <a:ext cx="5486400" cy="4114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100"/>
              <a:buNone/>
            </a:pPr>
            <a:r>
              <a:t/>
            </a:r>
            <a:endParaRPr/>
          </a:p>
        </p:txBody>
      </p:sp>
      <p:sp>
        <p:nvSpPr>
          <p:cNvPr id="110" name="Google Shape;110;p6:notes"/>
          <p:cNvSpPr txBox="1"/>
          <p:nvPr>
            <p:ph idx="12" type="sldNum"/>
          </p:nvPr>
        </p:nvSpPr>
        <p:spPr>
          <a:xfrm>
            <a:off x="3884621"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400"/>
              <a:buFont typeface="Arial"/>
              <a:buNone/>
            </a:pPr>
            <a:fld id="{00000000-1234-1234-1234-123412341234}" type="slidenum">
              <a:rPr b="0" i="0" lang="en-GB" sz="14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7:notes"/>
          <p:cNvSpPr txBox="1"/>
          <p:nvPr>
            <p:ph idx="1" type="body"/>
          </p:nvPr>
        </p:nvSpPr>
        <p:spPr>
          <a:xfrm>
            <a:off x="685802" y="4343400"/>
            <a:ext cx="5486400" cy="4114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100"/>
              <a:buNone/>
            </a:pPr>
            <a:r>
              <a:t/>
            </a:r>
            <a:endParaRPr/>
          </a:p>
        </p:txBody>
      </p:sp>
      <p:sp>
        <p:nvSpPr>
          <p:cNvPr id="121" name="Google Shape;121;p7:notes"/>
          <p:cNvSpPr txBox="1"/>
          <p:nvPr>
            <p:ph idx="12" type="sldNum"/>
          </p:nvPr>
        </p:nvSpPr>
        <p:spPr>
          <a:xfrm>
            <a:off x="3884621"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400"/>
              <a:buFont typeface="Arial"/>
              <a:buNone/>
            </a:pPr>
            <a:fld id="{00000000-1234-1234-1234-123412341234}" type="slidenum">
              <a:rPr b="0" i="0" lang="en-GB" sz="14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8" name="Google Shape;128;p8:notes"/>
          <p:cNvSpPr txBox="1"/>
          <p:nvPr>
            <p:ph idx="1" type="body"/>
          </p:nvPr>
        </p:nvSpPr>
        <p:spPr>
          <a:xfrm>
            <a:off x="685802" y="4343400"/>
            <a:ext cx="5486400" cy="4114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100"/>
              <a:buNone/>
            </a:pPr>
            <a:r>
              <a:t/>
            </a:r>
            <a:endParaRPr/>
          </a:p>
        </p:txBody>
      </p:sp>
      <p:sp>
        <p:nvSpPr>
          <p:cNvPr id="129" name="Google Shape;129;p8:notes"/>
          <p:cNvSpPr txBox="1"/>
          <p:nvPr>
            <p:ph idx="12" type="sldNum"/>
          </p:nvPr>
        </p:nvSpPr>
        <p:spPr>
          <a:xfrm>
            <a:off x="3884621"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400"/>
              <a:buFont typeface="Arial"/>
              <a:buNone/>
            </a:pPr>
            <a:fld id="{00000000-1234-1234-1234-123412341234}" type="slidenum">
              <a:rPr b="0" i="0" lang="en-GB" sz="14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6" name="Google Shape;136;p9:notes"/>
          <p:cNvSpPr txBox="1"/>
          <p:nvPr>
            <p:ph idx="1" type="body"/>
          </p:nvPr>
        </p:nvSpPr>
        <p:spPr>
          <a:xfrm>
            <a:off x="685802" y="4343400"/>
            <a:ext cx="5486400" cy="4114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100"/>
              <a:buNone/>
            </a:pPr>
            <a:r>
              <a:t/>
            </a:r>
            <a:endParaRPr/>
          </a:p>
        </p:txBody>
      </p:sp>
      <p:sp>
        <p:nvSpPr>
          <p:cNvPr id="137" name="Google Shape;137;p9:notes"/>
          <p:cNvSpPr txBox="1"/>
          <p:nvPr>
            <p:ph idx="12" type="sldNum"/>
          </p:nvPr>
        </p:nvSpPr>
        <p:spPr>
          <a:xfrm>
            <a:off x="3884621"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400"/>
              <a:buFont typeface="Arial"/>
              <a:buNone/>
            </a:pPr>
            <a:fld id="{00000000-1234-1234-1234-123412341234}" type="slidenum">
              <a:rPr b="0" i="0" lang="en-GB" sz="14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10:notes"/>
          <p:cNvSpPr txBox="1"/>
          <p:nvPr>
            <p:ph idx="1" type="body"/>
          </p:nvPr>
        </p:nvSpPr>
        <p:spPr>
          <a:xfrm>
            <a:off x="685802"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6" name="Google Shape;146;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11:notes"/>
          <p:cNvSpPr txBox="1"/>
          <p:nvPr>
            <p:ph idx="1" type="body"/>
          </p:nvPr>
        </p:nvSpPr>
        <p:spPr>
          <a:xfrm>
            <a:off x="685802" y="4343400"/>
            <a:ext cx="5486400" cy="41148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2" name="Google Shape;152;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 name="Google Shape;11;p2"/>
          <p:cNvSpPr/>
          <p:nvPr/>
        </p:nvSpPr>
        <p:spPr>
          <a:xfrm flipH="1">
            <a:off x="8246400" y="4245875"/>
            <a:ext cx="897600" cy="897600"/>
          </a:xfrm>
          <a:prstGeom prst="round1Rect">
            <a:avLst>
              <a:gd fmla="val 16667" name="adj"/>
            </a:avLst>
          </a:prstGeom>
          <a:solidFill>
            <a:schemeClr val="lt1">
              <a:alpha val="67843"/>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2"/>
          <p:cNvSpPr txBox="1"/>
          <p:nvPr>
            <p:ph type="ctrTitle"/>
          </p:nvPr>
        </p:nvSpPr>
        <p:spPr>
          <a:xfrm>
            <a:off x="390525" y="1819275"/>
            <a:ext cx="8222100" cy="9336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13" name="Google Shape;13;p2"/>
          <p:cNvSpPr txBox="1"/>
          <p:nvPr>
            <p:ph idx="1" type="subTitle"/>
          </p:nvPr>
        </p:nvSpPr>
        <p:spPr>
          <a:xfrm>
            <a:off x="390525" y="2789130"/>
            <a:ext cx="8222100" cy="4329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p:txBody>
      </p:sp>
      <p:sp>
        <p:nvSpPr>
          <p:cNvPr id="14" name="Google Shape;14;p2"/>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5" name="Shape 15"/>
        <p:cNvGrpSpPr/>
        <p:nvPr/>
      </p:nvGrpSpPr>
      <p:grpSpPr>
        <a:xfrm>
          <a:off x="0" y="0"/>
          <a:ext cx="0" cy="0"/>
          <a:chOff x="0" y="0"/>
          <a:chExt cx="0" cy="0"/>
        </a:xfrm>
      </p:grpSpPr>
      <p:sp>
        <p:nvSpPr>
          <p:cNvPr id="16" name="Google Shape;16;p3"/>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3"/>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3"/>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19" name="Google Shape;19;p3"/>
          <p:cNvSpPr txBox="1"/>
          <p:nvPr>
            <p:ph idx="1" type="body"/>
          </p:nvPr>
        </p:nvSpPr>
        <p:spPr>
          <a:xfrm>
            <a:off x="471900" y="1919075"/>
            <a:ext cx="3999900" cy="27102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0" name="Google Shape;20;p3"/>
          <p:cNvSpPr txBox="1"/>
          <p:nvPr>
            <p:ph idx="2" type="body"/>
          </p:nvPr>
        </p:nvSpPr>
        <p:spPr>
          <a:xfrm>
            <a:off x="4694250" y="1919075"/>
            <a:ext cx="3999900" cy="27102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1" name="Google Shape;21;p3"/>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2" name="Shape 22"/>
        <p:cNvGrpSpPr/>
        <p:nvPr/>
      </p:nvGrpSpPr>
      <p:grpSpPr>
        <a:xfrm>
          <a:off x="0" y="0"/>
          <a:ext cx="0" cy="0"/>
          <a:chOff x="0" y="0"/>
          <a:chExt cx="0" cy="0"/>
        </a:xfrm>
      </p:grpSpPr>
      <p:sp>
        <p:nvSpPr>
          <p:cNvPr id="23" name="Google Shape;23;p4"/>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4"/>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26" name="Google Shape;26;p4"/>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27" name="Google Shape;27;p4"/>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8" name="Shape 28"/>
        <p:cNvGrpSpPr/>
        <p:nvPr/>
      </p:nvGrpSpPr>
      <p:grpSpPr>
        <a:xfrm>
          <a:off x="0" y="0"/>
          <a:ext cx="0" cy="0"/>
          <a:chOff x="0" y="0"/>
          <a:chExt cx="0" cy="0"/>
        </a:xfrm>
      </p:grpSpPr>
      <p:sp>
        <p:nvSpPr>
          <p:cNvPr id="29" name="Google Shape;29;p5"/>
          <p:cNvSpPr txBox="1"/>
          <p:nvPr>
            <p:ph type="title"/>
          </p:nvPr>
        </p:nvSpPr>
        <p:spPr>
          <a:xfrm>
            <a:off x="460950" y="2065350"/>
            <a:ext cx="8222100" cy="1012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p:txBody>
      </p:sp>
      <p:sp>
        <p:nvSpPr>
          <p:cNvPr id="30" name="Google Shape;30;p5"/>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1" name="Shape 31"/>
        <p:cNvGrpSpPr/>
        <p:nvPr/>
      </p:nvGrpSpPr>
      <p:grpSpPr>
        <a:xfrm>
          <a:off x="0" y="0"/>
          <a:ext cx="0" cy="0"/>
          <a:chOff x="0" y="0"/>
          <a:chExt cx="0" cy="0"/>
        </a:xfrm>
      </p:grpSpPr>
      <p:sp>
        <p:nvSpPr>
          <p:cNvPr id="32" name="Google Shape;32;p6"/>
          <p:cNvSpPr/>
          <p:nvPr/>
        </p:nvSpPr>
        <p:spPr>
          <a:xfrm flipH="1" rot="10800000">
            <a:off x="0" y="656400"/>
            <a:ext cx="9144000" cy="44871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 name="Google Shape;34;p6"/>
          <p:cNvSpPr txBox="1"/>
          <p:nvPr>
            <p:ph type="title"/>
          </p:nvPr>
        </p:nvSpPr>
        <p:spPr>
          <a:xfrm>
            <a:off x="98250" y="16350"/>
            <a:ext cx="8826600" cy="6027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p:txBody>
      </p:sp>
      <p:sp>
        <p:nvSpPr>
          <p:cNvPr id="35" name="Google Shape;35;p6"/>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txBox="1"/>
          <p:nvPr/>
        </p:nvSpPr>
        <p:spPr>
          <a:xfrm flipH="1" rot="10800000">
            <a:off x="3276600" y="25"/>
            <a:ext cx="58674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7"/>
          <p:cNvSpPr txBox="1"/>
          <p:nvPr>
            <p:ph type="title"/>
          </p:nvPr>
        </p:nvSpPr>
        <p:spPr>
          <a:xfrm>
            <a:off x="226078" y="357800"/>
            <a:ext cx="2808000" cy="9534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0" name="Google Shape;40;p7"/>
          <p:cNvSpPr txBox="1"/>
          <p:nvPr>
            <p:ph idx="1" type="body"/>
          </p:nvPr>
        </p:nvSpPr>
        <p:spPr>
          <a:xfrm>
            <a:off x="226075" y="1465800"/>
            <a:ext cx="2808000" cy="31635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Clr>
                <a:schemeClr val="lt1"/>
              </a:buClr>
              <a:buSzPts val="1200"/>
              <a:buChar char="●"/>
              <a:defRPr sz="1200">
                <a:solidFill>
                  <a:schemeClr val="lt1"/>
                </a:solidFill>
              </a:defRPr>
            </a:lvl1pPr>
            <a:lvl2pPr indent="-304800" lvl="1" marL="914400" algn="l">
              <a:lnSpc>
                <a:spcPct val="115000"/>
              </a:lnSpc>
              <a:spcBef>
                <a:spcPts val="0"/>
              </a:spcBef>
              <a:spcAft>
                <a:spcPts val="0"/>
              </a:spcAft>
              <a:buClr>
                <a:schemeClr val="lt1"/>
              </a:buClr>
              <a:buSzPts val="1200"/>
              <a:buChar char="○"/>
              <a:defRPr sz="1200">
                <a:solidFill>
                  <a:schemeClr val="lt1"/>
                </a:solidFill>
              </a:defRPr>
            </a:lvl2pPr>
            <a:lvl3pPr indent="-304800" lvl="2" marL="1371600" algn="l">
              <a:lnSpc>
                <a:spcPct val="115000"/>
              </a:lnSpc>
              <a:spcBef>
                <a:spcPts val="0"/>
              </a:spcBef>
              <a:spcAft>
                <a:spcPts val="0"/>
              </a:spcAft>
              <a:buClr>
                <a:schemeClr val="lt1"/>
              </a:buClr>
              <a:buSzPts val="1200"/>
              <a:buChar char="■"/>
              <a:defRPr sz="1200">
                <a:solidFill>
                  <a:schemeClr val="lt1"/>
                </a:solidFill>
              </a:defRPr>
            </a:lvl3pPr>
            <a:lvl4pPr indent="-304800" lvl="3" marL="1828800" algn="l">
              <a:lnSpc>
                <a:spcPct val="115000"/>
              </a:lnSpc>
              <a:spcBef>
                <a:spcPts val="0"/>
              </a:spcBef>
              <a:spcAft>
                <a:spcPts val="0"/>
              </a:spcAft>
              <a:buClr>
                <a:schemeClr val="lt1"/>
              </a:buClr>
              <a:buSzPts val="1200"/>
              <a:buChar char="●"/>
              <a:defRPr sz="1200">
                <a:solidFill>
                  <a:schemeClr val="lt1"/>
                </a:solidFill>
              </a:defRPr>
            </a:lvl4pPr>
            <a:lvl5pPr indent="-304800" lvl="4" marL="2286000" algn="l">
              <a:lnSpc>
                <a:spcPct val="115000"/>
              </a:lnSpc>
              <a:spcBef>
                <a:spcPts val="0"/>
              </a:spcBef>
              <a:spcAft>
                <a:spcPts val="0"/>
              </a:spcAft>
              <a:buClr>
                <a:schemeClr val="lt1"/>
              </a:buClr>
              <a:buSzPts val="1200"/>
              <a:buChar char="○"/>
              <a:defRPr sz="1200">
                <a:solidFill>
                  <a:schemeClr val="lt1"/>
                </a:solidFill>
              </a:defRPr>
            </a:lvl5pPr>
            <a:lvl6pPr indent="-304800" lvl="5" marL="2743200" algn="l">
              <a:lnSpc>
                <a:spcPct val="115000"/>
              </a:lnSpc>
              <a:spcBef>
                <a:spcPts val="0"/>
              </a:spcBef>
              <a:spcAft>
                <a:spcPts val="0"/>
              </a:spcAft>
              <a:buClr>
                <a:schemeClr val="lt1"/>
              </a:buClr>
              <a:buSzPts val="1200"/>
              <a:buChar char="■"/>
              <a:defRPr sz="1200">
                <a:solidFill>
                  <a:schemeClr val="lt1"/>
                </a:solidFill>
              </a:defRPr>
            </a:lvl6pPr>
            <a:lvl7pPr indent="-304800" lvl="6" marL="3200400" algn="l">
              <a:lnSpc>
                <a:spcPct val="115000"/>
              </a:lnSpc>
              <a:spcBef>
                <a:spcPts val="0"/>
              </a:spcBef>
              <a:spcAft>
                <a:spcPts val="0"/>
              </a:spcAft>
              <a:buClr>
                <a:schemeClr val="lt1"/>
              </a:buClr>
              <a:buSzPts val="1200"/>
              <a:buChar char="●"/>
              <a:defRPr sz="1200">
                <a:solidFill>
                  <a:schemeClr val="lt1"/>
                </a:solidFill>
              </a:defRPr>
            </a:lvl7pPr>
            <a:lvl8pPr indent="-304800" lvl="7" marL="3657600" algn="l">
              <a:lnSpc>
                <a:spcPct val="115000"/>
              </a:lnSpc>
              <a:spcBef>
                <a:spcPts val="0"/>
              </a:spcBef>
              <a:spcAft>
                <a:spcPts val="0"/>
              </a:spcAft>
              <a:buClr>
                <a:schemeClr val="lt1"/>
              </a:buClr>
              <a:buSzPts val="1200"/>
              <a:buChar char="○"/>
              <a:defRPr sz="1200">
                <a:solidFill>
                  <a:schemeClr val="lt1"/>
                </a:solidFill>
              </a:defRPr>
            </a:lvl8pPr>
            <a:lvl9pPr indent="-304800" lvl="8" marL="4114800" algn="l">
              <a:lnSpc>
                <a:spcPct val="115000"/>
              </a:lnSpc>
              <a:spcBef>
                <a:spcPts val="0"/>
              </a:spcBef>
              <a:spcAft>
                <a:spcPts val="0"/>
              </a:spcAft>
              <a:buClr>
                <a:schemeClr val="lt1"/>
              </a:buClr>
              <a:buSzPts val="1200"/>
              <a:buChar char="■"/>
              <a:defRPr sz="1200">
                <a:solidFill>
                  <a:schemeClr val="lt1"/>
                </a:solidFill>
              </a:defRPr>
            </a:lvl9pPr>
          </a:lstStyle>
          <a:p/>
        </p:txBody>
      </p:sp>
      <p:sp>
        <p:nvSpPr>
          <p:cNvPr id="41" name="Google Shape;41;p7"/>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2" name="Shape 42"/>
        <p:cNvGrpSpPr/>
        <p:nvPr/>
      </p:nvGrpSpPr>
      <p:grpSpPr>
        <a:xfrm>
          <a:off x="0" y="0"/>
          <a:ext cx="0" cy="0"/>
          <a:chOff x="0" y="0"/>
          <a:chExt cx="0" cy="0"/>
        </a:xfrm>
      </p:grpSpPr>
      <p:sp>
        <p:nvSpPr>
          <p:cNvPr id="43" name="Google Shape;43;p8"/>
          <p:cNvSpPr txBox="1"/>
          <p:nvPr>
            <p:ph type="title"/>
          </p:nvPr>
        </p:nvSpPr>
        <p:spPr>
          <a:xfrm>
            <a:off x="490250" y="488250"/>
            <a:ext cx="62271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6000"/>
              <a:buNone/>
              <a:defRPr sz="6000"/>
            </a:lvl1pPr>
            <a:lvl2pPr lvl="1" algn="l">
              <a:lnSpc>
                <a:spcPct val="100000"/>
              </a:lnSpc>
              <a:spcBef>
                <a:spcPts val="0"/>
              </a:spcBef>
              <a:spcAft>
                <a:spcPts val="0"/>
              </a:spcAft>
              <a:buSzPts val="6000"/>
              <a:buNone/>
              <a:defRPr sz="6000"/>
            </a:lvl2pPr>
            <a:lvl3pPr lvl="2" algn="l">
              <a:lnSpc>
                <a:spcPct val="100000"/>
              </a:lnSpc>
              <a:spcBef>
                <a:spcPts val="0"/>
              </a:spcBef>
              <a:spcAft>
                <a:spcPts val="0"/>
              </a:spcAft>
              <a:buSzPts val="6000"/>
              <a:buNone/>
              <a:defRPr sz="6000"/>
            </a:lvl3pPr>
            <a:lvl4pPr lvl="3" algn="l">
              <a:lnSpc>
                <a:spcPct val="100000"/>
              </a:lnSpc>
              <a:spcBef>
                <a:spcPts val="0"/>
              </a:spcBef>
              <a:spcAft>
                <a:spcPts val="0"/>
              </a:spcAft>
              <a:buSzPts val="6000"/>
              <a:buNone/>
              <a:defRPr sz="6000"/>
            </a:lvl4pPr>
            <a:lvl5pPr lvl="4" algn="l">
              <a:lnSpc>
                <a:spcPct val="100000"/>
              </a:lnSpc>
              <a:spcBef>
                <a:spcPts val="0"/>
              </a:spcBef>
              <a:spcAft>
                <a:spcPts val="0"/>
              </a:spcAft>
              <a:buSzPts val="6000"/>
              <a:buNone/>
              <a:defRPr sz="6000"/>
            </a:lvl5pPr>
            <a:lvl6pPr lvl="5" algn="l">
              <a:lnSpc>
                <a:spcPct val="100000"/>
              </a:lnSpc>
              <a:spcBef>
                <a:spcPts val="0"/>
              </a:spcBef>
              <a:spcAft>
                <a:spcPts val="0"/>
              </a:spcAft>
              <a:buSzPts val="6000"/>
              <a:buNone/>
              <a:defRPr sz="6000"/>
            </a:lvl6pPr>
            <a:lvl7pPr lvl="6" algn="l">
              <a:lnSpc>
                <a:spcPct val="100000"/>
              </a:lnSpc>
              <a:spcBef>
                <a:spcPts val="0"/>
              </a:spcBef>
              <a:spcAft>
                <a:spcPts val="0"/>
              </a:spcAft>
              <a:buSzPts val="6000"/>
              <a:buNone/>
              <a:defRPr sz="6000"/>
            </a:lvl7pPr>
            <a:lvl8pPr lvl="7" algn="l">
              <a:lnSpc>
                <a:spcPct val="100000"/>
              </a:lnSpc>
              <a:spcBef>
                <a:spcPts val="0"/>
              </a:spcBef>
              <a:spcAft>
                <a:spcPts val="0"/>
              </a:spcAft>
              <a:buSzPts val="6000"/>
              <a:buNone/>
              <a:defRPr sz="6000"/>
            </a:lvl8pPr>
            <a:lvl9pPr lvl="8" algn="l">
              <a:lnSpc>
                <a:spcPct val="100000"/>
              </a:lnSpc>
              <a:spcBef>
                <a:spcPts val="0"/>
              </a:spcBef>
              <a:spcAft>
                <a:spcPts val="0"/>
              </a:spcAft>
              <a:buSzPts val="6000"/>
              <a:buNone/>
              <a:defRPr sz="6000"/>
            </a:lvl9pPr>
          </a:lstStyle>
          <a:p/>
        </p:txBody>
      </p:sp>
      <p:sp>
        <p:nvSpPr>
          <p:cNvPr id="44" name="Google Shape;44;p8"/>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9"/>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Clr>
                <a:schemeClr val="dk2"/>
              </a:buClr>
              <a:buSzPts val="4200"/>
              <a:buNone/>
              <a:defRPr sz="4200">
                <a:solidFill>
                  <a:schemeClr val="dk2"/>
                </a:solidFill>
              </a:defRPr>
            </a:lvl1pPr>
            <a:lvl2pPr lvl="1" algn="ctr">
              <a:lnSpc>
                <a:spcPct val="100000"/>
              </a:lnSpc>
              <a:spcBef>
                <a:spcPts val="0"/>
              </a:spcBef>
              <a:spcAft>
                <a:spcPts val="0"/>
              </a:spcAft>
              <a:buClr>
                <a:schemeClr val="dk2"/>
              </a:buClr>
              <a:buSzPts val="4200"/>
              <a:buNone/>
              <a:defRPr sz="4200">
                <a:solidFill>
                  <a:schemeClr val="dk2"/>
                </a:solidFill>
              </a:defRPr>
            </a:lvl2pPr>
            <a:lvl3pPr lvl="2" algn="ctr">
              <a:lnSpc>
                <a:spcPct val="100000"/>
              </a:lnSpc>
              <a:spcBef>
                <a:spcPts val="0"/>
              </a:spcBef>
              <a:spcAft>
                <a:spcPts val="0"/>
              </a:spcAft>
              <a:buClr>
                <a:schemeClr val="dk2"/>
              </a:buClr>
              <a:buSzPts val="4200"/>
              <a:buNone/>
              <a:defRPr sz="4200">
                <a:solidFill>
                  <a:schemeClr val="dk2"/>
                </a:solidFill>
              </a:defRPr>
            </a:lvl3pPr>
            <a:lvl4pPr lvl="3" algn="ctr">
              <a:lnSpc>
                <a:spcPct val="100000"/>
              </a:lnSpc>
              <a:spcBef>
                <a:spcPts val="0"/>
              </a:spcBef>
              <a:spcAft>
                <a:spcPts val="0"/>
              </a:spcAft>
              <a:buClr>
                <a:schemeClr val="dk2"/>
              </a:buClr>
              <a:buSzPts val="4200"/>
              <a:buNone/>
              <a:defRPr sz="4200">
                <a:solidFill>
                  <a:schemeClr val="dk2"/>
                </a:solidFill>
              </a:defRPr>
            </a:lvl4pPr>
            <a:lvl5pPr lvl="4" algn="ctr">
              <a:lnSpc>
                <a:spcPct val="100000"/>
              </a:lnSpc>
              <a:spcBef>
                <a:spcPts val="0"/>
              </a:spcBef>
              <a:spcAft>
                <a:spcPts val="0"/>
              </a:spcAft>
              <a:buClr>
                <a:schemeClr val="dk2"/>
              </a:buClr>
              <a:buSzPts val="4200"/>
              <a:buNone/>
              <a:defRPr sz="4200">
                <a:solidFill>
                  <a:schemeClr val="dk2"/>
                </a:solidFill>
              </a:defRPr>
            </a:lvl5pPr>
            <a:lvl6pPr lvl="5" algn="ctr">
              <a:lnSpc>
                <a:spcPct val="100000"/>
              </a:lnSpc>
              <a:spcBef>
                <a:spcPts val="0"/>
              </a:spcBef>
              <a:spcAft>
                <a:spcPts val="0"/>
              </a:spcAft>
              <a:buClr>
                <a:schemeClr val="dk2"/>
              </a:buClr>
              <a:buSzPts val="4200"/>
              <a:buNone/>
              <a:defRPr sz="4200">
                <a:solidFill>
                  <a:schemeClr val="dk2"/>
                </a:solidFill>
              </a:defRPr>
            </a:lvl6pPr>
            <a:lvl7pPr lvl="6" algn="ctr">
              <a:lnSpc>
                <a:spcPct val="100000"/>
              </a:lnSpc>
              <a:spcBef>
                <a:spcPts val="0"/>
              </a:spcBef>
              <a:spcAft>
                <a:spcPts val="0"/>
              </a:spcAft>
              <a:buClr>
                <a:schemeClr val="dk2"/>
              </a:buClr>
              <a:buSzPts val="4200"/>
              <a:buNone/>
              <a:defRPr sz="4200">
                <a:solidFill>
                  <a:schemeClr val="dk2"/>
                </a:solidFill>
              </a:defRPr>
            </a:lvl7pPr>
            <a:lvl8pPr lvl="7" algn="ctr">
              <a:lnSpc>
                <a:spcPct val="100000"/>
              </a:lnSpc>
              <a:spcBef>
                <a:spcPts val="0"/>
              </a:spcBef>
              <a:spcAft>
                <a:spcPts val="0"/>
              </a:spcAft>
              <a:buClr>
                <a:schemeClr val="dk2"/>
              </a:buClr>
              <a:buSzPts val="4200"/>
              <a:buNone/>
              <a:defRPr sz="4200">
                <a:solidFill>
                  <a:schemeClr val="dk2"/>
                </a:solidFill>
              </a:defRPr>
            </a:lvl8pPr>
            <a:lvl9pPr lvl="8" algn="ctr">
              <a:lnSpc>
                <a:spcPct val="100000"/>
              </a:lnSpc>
              <a:spcBef>
                <a:spcPts val="0"/>
              </a:spcBef>
              <a:spcAft>
                <a:spcPts val="0"/>
              </a:spcAft>
              <a:buClr>
                <a:schemeClr val="dk2"/>
              </a:buClr>
              <a:buSzPts val="4200"/>
              <a:buNone/>
              <a:defRPr sz="4200">
                <a:solidFill>
                  <a:schemeClr val="dk2"/>
                </a:solidFill>
              </a:defRPr>
            </a:lvl9pPr>
          </a:lstStyle>
          <a:p/>
        </p:txBody>
      </p:sp>
      <p:sp>
        <p:nvSpPr>
          <p:cNvPr id="49" name="Google Shape;49;p9"/>
          <p:cNvSpPr txBox="1"/>
          <p:nvPr>
            <p:ph idx="1" type="subTitle"/>
          </p:nvPr>
        </p:nvSpPr>
        <p:spPr>
          <a:xfrm>
            <a:off x="265500" y="2779467"/>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0"/>
              </a:spcBef>
              <a:spcAft>
                <a:spcPts val="0"/>
              </a:spcAft>
              <a:buClr>
                <a:schemeClr val="lt1"/>
              </a:buClr>
              <a:buSzPts val="1400"/>
              <a:buChar char="○"/>
              <a:defRPr>
                <a:solidFill>
                  <a:schemeClr val="lt1"/>
                </a:solidFill>
              </a:defRPr>
            </a:lvl2pPr>
            <a:lvl3pPr indent="-317500" lvl="2" marL="1371600" algn="l">
              <a:lnSpc>
                <a:spcPct val="115000"/>
              </a:lnSpc>
              <a:spcBef>
                <a:spcPts val="0"/>
              </a:spcBef>
              <a:spcAft>
                <a:spcPts val="0"/>
              </a:spcAft>
              <a:buClr>
                <a:schemeClr val="lt1"/>
              </a:buClr>
              <a:buSzPts val="1400"/>
              <a:buChar char="■"/>
              <a:defRPr>
                <a:solidFill>
                  <a:schemeClr val="lt1"/>
                </a:solidFill>
              </a:defRPr>
            </a:lvl3pPr>
            <a:lvl4pPr indent="-317500" lvl="3" marL="1828800" algn="l">
              <a:lnSpc>
                <a:spcPct val="115000"/>
              </a:lnSpc>
              <a:spcBef>
                <a:spcPts val="0"/>
              </a:spcBef>
              <a:spcAft>
                <a:spcPts val="0"/>
              </a:spcAft>
              <a:buClr>
                <a:schemeClr val="lt1"/>
              </a:buClr>
              <a:buSzPts val="1400"/>
              <a:buChar char="●"/>
              <a:defRPr>
                <a:solidFill>
                  <a:schemeClr val="lt1"/>
                </a:solidFill>
              </a:defRPr>
            </a:lvl4pPr>
            <a:lvl5pPr indent="-317500" lvl="4" marL="2286000" algn="l">
              <a:lnSpc>
                <a:spcPct val="115000"/>
              </a:lnSpc>
              <a:spcBef>
                <a:spcPts val="0"/>
              </a:spcBef>
              <a:spcAft>
                <a:spcPts val="0"/>
              </a:spcAft>
              <a:buClr>
                <a:schemeClr val="lt1"/>
              </a:buClr>
              <a:buSzPts val="1400"/>
              <a:buChar char="○"/>
              <a:defRPr>
                <a:solidFill>
                  <a:schemeClr val="lt1"/>
                </a:solidFill>
              </a:defRPr>
            </a:lvl5pPr>
            <a:lvl6pPr indent="-317500" lvl="5" marL="2743200" algn="l">
              <a:lnSpc>
                <a:spcPct val="115000"/>
              </a:lnSpc>
              <a:spcBef>
                <a:spcPts val="0"/>
              </a:spcBef>
              <a:spcAft>
                <a:spcPts val="0"/>
              </a:spcAft>
              <a:buClr>
                <a:schemeClr val="lt1"/>
              </a:buClr>
              <a:buSzPts val="1400"/>
              <a:buChar char="■"/>
              <a:defRPr>
                <a:solidFill>
                  <a:schemeClr val="lt1"/>
                </a:solidFill>
              </a:defRPr>
            </a:lvl6pPr>
            <a:lvl7pPr indent="-317500" lvl="6" marL="3200400" algn="l">
              <a:lnSpc>
                <a:spcPct val="115000"/>
              </a:lnSpc>
              <a:spcBef>
                <a:spcPts val="0"/>
              </a:spcBef>
              <a:spcAft>
                <a:spcPts val="0"/>
              </a:spcAft>
              <a:buClr>
                <a:schemeClr val="lt1"/>
              </a:buClr>
              <a:buSzPts val="1400"/>
              <a:buChar char="●"/>
              <a:defRPr>
                <a:solidFill>
                  <a:schemeClr val="lt1"/>
                </a:solidFill>
              </a:defRPr>
            </a:lvl7pPr>
            <a:lvl8pPr indent="-317500" lvl="7" marL="3657600" algn="l">
              <a:lnSpc>
                <a:spcPct val="115000"/>
              </a:lnSpc>
              <a:spcBef>
                <a:spcPts val="0"/>
              </a:spcBef>
              <a:spcAft>
                <a:spcPts val="0"/>
              </a:spcAft>
              <a:buClr>
                <a:schemeClr val="lt1"/>
              </a:buClr>
              <a:buSzPts val="1400"/>
              <a:buChar char="○"/>
              <a:defRPr>
                <a:solidFill>
                  <a:schemeClr val="lt1"/>
                </a:solidFill>
              </a:defRPr>
            </a:lvl8pPr>
            <a:lvl9pPr indent="-317500" lvl="8" marL="4114800" algn="l">
              <a:lnSpc>
                <a:spcPct val="115000"/>
              </a:lnSpc>
              <a:spcBef>
                <a:spcPts val="0"/>
              </a:spcBef>
              <a:spcAft>
                <a:spcPts val="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2" name="Shape 52"/>
        <p:cNvGrpSpPr/>
        <p:nvPr/>
      </p:nvGrpSpPr>
      <p:grpSpPr>
        <a:xfrm>
          <a:off x="0" y="0"/>
          <a:ext cx="0" cy="0"/>
          <a:chOff x="0" y="0"/>
          <a:chExt cx="0" cy="0"/>
        </a:xfrm>
      </p:grpSpPr>
      <p:sp>
        <p:nvSpPr>
          <p:cNvPr id="53" name="Google Shape;53;p10"/>
          <p:cNvSpPr txBox="1"/>
          <p:nvPr/>
        </p:nvSpPr>
        <p:spPr>
          <a:xfrm flipH="1" rot="10800000">
            <a:off x="0" y="0"/>
            <a:ext cx="9144000" cy="46959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10"/>
          <p:cNvSpPr/>
          <p:nvPr/>
        </p:nvSpPr>
        <p:spPr>
          <a:xfrm flipH="1" rot="10800000">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10"/>
          <p:cNvSpPr txBox="1"/>
          <p:nvPr>
            <p:ph idx="1" type="body"/>
          </p:nvPr>
        </p:nvSpPr>
        <p:spPr>
          <a:xfrm>
            <a:off x="57150" y="4696825"/>
            <a:ext cx="8382000" cy="4467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Clr>
                <a:schemeClr val="lt1"/>
              </a:buClr>
              <a:buSzPts val="1200"/>
              <a:buNone/>
              <a:defRPr sz="1200">
                <a:solidFill>
                  <a:schemeClr val="lt1"/>
                </a:solidFill>
              </a:defRPr>
            </a:lvl1pPr>
          </a:lstStyle>
          <a:p/>
        </p:txBody>
      </p:sp>
      <p:sp>
        <p:nvSpPr>
          <p:cNvPr id="56" name="Google Shape;56;p10"/>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4"/>
        </a:solidFill>
      </p:bgPr>
    </p:bg>
    <p:spTree>
      <p:nvGrpSpPr>
        <p:cNvPr id="57" name="Shape 57"/>
        <p:cNvGrpSpPr/>
        <p:nvPr/>
      </p:nvGrpSpPr>
      <p:grpSpPr>
        <a:xfrm>
          <a:off x="0" y="0"/>
          <a:ext cx="0" cy="0"/>
          <a:chOff x="0" y="0"/>
          <a:chExt cx="0" cy="0"/>
        </a:xfrm>
      </p:grpSpPr>
      <p:sp>
        <p:nvSpPr>
          <p:cNvPr id="58" name="Google Shape;58;p11"/>
          <p:cNvSpPr txBox="1"/>
          <p:nvPr>
            <p:ph hasCustomPrompt="1" type="title"/>
          </p:nvPr>
        </p:nvSpPr>
        <p:spPr>
          <a:xfrm>
            <a:off x="475500" y="1258525"/>
            <a:ext cx="82221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Clr>
                <a:schemeClr val="dk2"/>
              </a:buClr>
              <a:buSzPts val="12000"/>
              <a:buNone/>
              <a:defRPr sz="12000">
                <a:solidFill>
                  <a:schemeClr val="dk2"/>
                </a:solidFill>
              </a:defRPr>
            </a:lvl1pPr>
            <a:lvl2pPr lvl="1" algn="ctr">
              <a:lnSpc>
                <a:spcPct val="100000"/>
              </a:lnSpc>
              <a:spcBef>
                <a:spcPts val="0"/>
              </a:spcBef>
              <a:spcAft>
                <a:spcPts val="0"/>
              </a:spcAft>
              <a:buClr>
                <a:schemeClr val="dk2"/>
              </a:buClr>
              <a:buSzPts val="12000"/>
              <a:buNone/>
              <a:defRPr sz="12000">
                <a:solidFill>
                  <a:schemeClr val="dk2"/>
                </a:solidFill>
              </a:defRPr>
            </a:lvl2pPr>
            <a:lvl3pPr lvl="2" algn="ctr">
              <a:lnSpc>
                <a:spcPct val="100000"/>
              </a:lnSpc>
              <a:spcBef>
                <a:spcPts val="0"/>
              </a:spcBef>
              <a:spcAft>
                <a:spcPts val="0"/>
              </a:spcAft>
              <a:buClr>
                <a:schemeClr val="dk2"/>
              </a:buClr>
              <a:buSzPts val="12000"/>
              <a:buNone/>
              <a:defRPr sz="12000">
                <a:solidFill>
                  <a:schemeClr val="dk2"/>
                </a:solidFill>
              </a:defRPr>
            </a:lvl3pPr>
            <a:lvl4pPr lvl="3" algn="ctr">
              <a:lnSpc>
                <a:spcPct val="100000"/>
              </a:lnSpc>
              <a:spcBef>
                <a:spcPts val="0"/>
              </a:spcBef>
              <a:spcAft>
                <a:spcPts val="0"/>
              </a:spcAft>
              <a:buClr>
                <a:schemeClr val="dk2"/>
              </a:buClr>
              <a:buSzPts val="12000"/>
              <a:buNone/>
              <a:defRPr sz="12000">
                <a:solidFill>
                  <a:schemeClr val="dk2"/>
                </a:solidFill>
              </a:defRPr>
            </a:lvl4pPr>
            <a:lvl5pPr lvl="4" algn="ctr">
              <a:lnSpc>
                <a:spcPct val="100000"/>
              </a:lnSpc>
              <a:spcBef>
                <a:spcPts val="0"/>
              </a:spcBef>
              <a:spcAft>
                <a:spcPts val="0"/>
              </a:spcAft>
              <a:buClr>
                <a:schemeClr val="dk2"/>
              </a:buClr>
              <a:buSzPts val="12000"/>
              <a:buNone/>
              <a:defRPr sz="12000">
                <a:solidFill>
                  <a:schemeClr val="dk2"/>
                </a:solidFill>
              </a:defRPr>
            </a:lvl5pPr>
            <a:lvl6pPr lvl="5" algn="ctr">
              <a:lnSpc>
                <a:spcPct val="100000"/>
              </a:lnSpc>
              <a:spcBef>
                <a:spcPts val="0"/>
              </a:spcBef>
              <a:spcAft>
                <a:spcPts val="0"/>
              </a:spcAft>
              <a:buClr>
                <a:schemeClr val="dk2"/>
              </a:buClr>
              <a:buSzPts val="12000"/>
              <a:buNone/>
              <a:defRPr sz="12000">
                <a:solidFill>
                  <a:schemeClr val="dk2"/>
                </a:solidFill>
              </a:defRPr>
            </a:lvl6pPr>
            <a:lvl7pPr lvl="6" algn="ctr">
              <a:lnSpc>
                <a:spcPct val="100000"/>
              </a:lnSpc>
              <a:spcBef>
                <a:spcPts val="0"/>
              </a:spcBef>
              <a:spcAft>
                <a:spcPts val="0"/>
              </a:spcAft>
              <a:buClr>
                <a:schemeClr val="dk2"/>
              </a:buClr>
              <a:buSzPts val="12000"/>
              <a:buNone/>
              <a:defRPr sz="12000">
                <a:solidFill>
                  <a:schemeClr val="dk2"/>
                </a:solidFill>
              </a:defRPr>
            </a:lvl7pPr>
            <a:lvl8pPr lvl="7" algn="ctr">
              <a:lnSpc>
                <a:spcPct val="100000"/>
              </a:lnSpc>
              <a:spcBef>
                <a:spcPts val="0"/>
              </a:spcBef>
              <a:spcAft>
                <a:spcPts val="0"/>
              </a:spcAft>
              <a:buClr>
                <a:schemeClr val="dk2"/>
              </a:buClr>
              <a:buSzPts val="12000"/>
              <a:buNone/>
              <a:defRPr sz="12000">
                <a:solidFill>
                  <a:schemeClr val="dk2"/>
                </a:solidFill>
              </a:defRPr>
            </a:lvl8pPr>
            <a:lvl9pPr lvl="8" algn="ctr">
              <a:lnSpc>
                <a:spcPct val="100000"/>
              </a:lnSpc>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p:nvPr>
            <p:ph idx="1" type="body"/>
          </p:nvPr>
        </p:nvSpPr>
        <p:spPr>
          <a:xfrm>
            <a:off x="475500" y="3304625"/>
            <a:ext cx="82221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60" name="Google Shape;60;p1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accent4"/>
        </a:solidFill>
      </p:bgPr>
    </p:bg>
    <p:spTree>
      <p:nvGrpSpPr>
        <p:cNvPr id="61" name="Shape 61"/>
        <p:cNvGrpSpPr/>
        <p:nvPr/>
      </p:nvGrpSpPr>
      <p:grpSpPr>
        <a:xfrm>
          <a:off x="0" y="0"/>
          <a:ext cx="0" cy="0"/>
          <a:chOff x="0" y="0"/>
          <a:chExt cx="0" cy="0"/>
        </a:xfrm>
      </p:grpSpPr>
      <p:sp>
        <p:nvSpPr>
          <p:cNvPr id="62" name="Google Shape;62;p12"/>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 name="Shape 63"/>
        <p:cNvGrpSpPr/>
        <p:nvPr/>
      </p:nvGrpSpPr>
      <p:grpSpPr>
        <a:xfrm>
          <a:off x="0" y="0"/>
          <a:ext cx="0" cy="0"/>
          <a:chOff x="0" y="0"/>
          <a:chExt cx="0" cy="0"/>
        </a:xfrm>
      </p:grpSpPr>
      <p:sp>
        <p:nvSpPr>
          <p:cNvPr id="64" name="Google Shape;64;p13"/>
          <p:cNvSpPr txBox="1"/>
          <p:nvPr>
            <p:ph type="title"/>
          </p:nvPr>
        </p:nvSpPr>
        <p:spPr>
          <a:xfrm>
            <a:off x="857250" y="457200"/>
            <a:ext cx="7406700" cy="10173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65" name="Google Shape;65;p13"/>
          <p:cNvSpPr txBox="1"/>
          <p:nvPr>
            <p:ph idx="1" type="body"/>
          </p:nvPr>
        </p:nvSpPr>
        <p:spPr>
          <a:xfrm>
            <a:off x="857250" y="1543049"/>
            <a:ext cx="3566100" cy="301740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20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66" name="Google Shape;66;p13"/>
          <p:cNvSpPr txBox="1"/>
          <p:nvPr>
            <p:ph idx="2" type="body"/>
          </p:nvPr>
        </p:nvSpPr>
        <p:spPr>
          <a:xfrm>
            <a:off x="4700709" y="1543050"/>
            <a:ext cx="3566100" cy="3017400"/>
          </a:xfrm>
          <a:prstGeom prst="rect">
            <a:avLst/>
          </a:prstGeom>
          <a:noFill/>
          <a:ln>
            <a:noFill/>
          </a:ln>
        </p:spPr>
        <p:txBody>
          <a:bodyPr anchorCtr="0" anchor="t" bIns="45700" lIns="91425" spcFirstLastPara="1" rIns="91425" wrap="square" tIns="45700">
            <a:normAutofit/>
          </a:bodyPr>
          <a:lstStyle>
            <a:lvl1pPr indent="-312420" lvl="0" marL="457200" algn="l">
              <a:lnSpc>
                <a:spcPct val="90000"/>
              </a:lnSpc>
              <a:spcBef>
                <a:spcPts val="1000"/>
              </a:spcBef>
              <a:spcAft>
                <a:spcPts val="0"/>
              </a:spcAft>
              <a:buSzPts val="1320"/>
              <a:buChar char="●"/>
              <a:defRPr sz="1650"/>
            </a:lvl1pPr>
            <a:lvl2pPr indent="-304800" lvl="1" marL="914400" algn="l">
              <a:lnSpc>
                <a:spcPct val="90000"/>
              </a:lnSpc>
              <a:spcBef>
                <a:spcPts val="1200"/>
              </a:spcBef>
              <a:spcAft>
                <a:spcPts val="0"/>
              </a:spcAft>
              <a:buSzPts val="1200"/>
              <a:buChar char="○"/>
              <a:defRPr sz="1500"/>
            </a:lvl2pPr>
            <a:lvl3pPr indent="-297180" lvl="2" marL="1371600" algn="l">
              <a:lnSpc>
                <a:spcPct val="90000"/>
              </a:lnSpc>
              <a:spcBef>
                <a:spcPts val="300"/>
              </a:spcBef>
              <a:spcAft>
                <a:spcPts val="0"/>
              </a:spcAft>
              <a:buSzPts val="1080"/>
              <a:buChar char="■"/>
              <a:defRPr sz="1350"/>
            </a:lvl3pPr>
            <a:lvl4pPr indent="-289560" lvl="3" marL="1828800" algn="l">
              <a:lnSpc>
                <a:spcPct val="90000"/>
              </a:lnSpc>
              <a:spcBef>
                <a:spcPts val="300"/>
              </a:spcBef>
              <a:spcAft>
                <a:spcPts val="0"/>
              </a:spcAft>
              <a:buSzPts val="960"/>
              <a:buChar char="●"/>
              <a:defRPr sz="1200"/>
            </a:lvl4pPr>
            <a:lvl5pPr indent="-289560" lvl="4" marL="2286000" algn="l">
              <a:lnSpc>
                <a:spcPct val="90000"/>
              </a:lnSpc>
              <a:spcBef>
                <a:spcPts val="300"/>
              </a:spcBef>
              <a:spcAft>
                <a:spcPts val="0"/>
              </a:spcAft>
              <a:buSzPts val="960"/>
              <a:buChar char="○"/>
              <a:defRPr sz="1200"/>
            </a:lvl5pPr>
            <a:lvl6pPr indent="-289560" lvl="5" marL="2743200" algn="l">
              <a:lnSpc>
                <a:spcPct val="90000"/>
              </a:lnSpc>
              <a:spcBef>
                <a:spcPts val="300"/>
              </a:spcBef>
              <a:spcAft>
                <a:spcPts val="0"/>
              </a:spcAft>
              <a:buSzPts val="960"/>
              <a:buChar char="■"/>
              <a:defRPr sz="1200"/>
            </a:lvl6pPr>
            <a:lvl7pPr indent="-289560" lvl="6" marL="3200400" algn="l">
              <a:lnSpc>
                <a:spcPct val="90000"/>
              </a:lnSpc>
              <a:spcBef>
                <a:spcPts val="300"/>
              </a:spcBef>
              <a:spcAft>
                <a:spcPts val="0"/>
              </a:spcAft>
              <a:buSzPts val="960"/>
              <a:buChar char="●"/>
              <a:defRPr sz="1200"/>
            </a:lvl7pPr>
            <a:lvl8pPr indent="-289559" lvl="7" marL="3657600" algn="l">
              <a:lnSpc>
                <a:spcPct val="90000"/>
              </a:lnSpc>
              <a:spcBef>
                <a:spcPts val="300"/>
              </a:spcBef>
              <a:spcAft>
                <a:spcPts val="0"/>
              </a:spcAft>
              <a:buSzPts val="960"/>
              <a:buChar char="○"/>
              <a:defRPr sz="1200"/>
            </a:lvl8pPr>
            <a:lvl9pPr indent="-289559" lvl="8" marL="4114800" algn="l">
              <a:lnSpc>
                <a:spcPct val="90000"/>
              </a:lnSpc>
              <a:spcBef>
                <a:spcPts val="300"/>
              </a:spcBef>
              <a:spcAft>
                <a:spcPts val="300"/>
              </a:spcAft>
              <a:buSzPts val="960"/>
              <a:buChar char="■"/>
              <a:defRPr sz="1200"/>
            </a:lvl9pPr>
          </a:lstStyle>
          <a:p/>
        </p:txBody>
      </p:sp>
      <p:sp>
        <p:nvSpPr>
          <p:cNvPr id="67" name="Google Shape;67;p13"/>
          <p:cNvSpPr txBox="1"/>
          <p:nvPr>
            <p:ph idx="10" type="dt"/>
          </p:nvPr>
        </p:nvSpPr>
        <p:spPr>
          <a:xfrm>
            <a:off x="857247" y="4667872"/>
            <a:ext cx="1746900" cy="2739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68" name="Google Shape;68;p13"/>
          <p:cNvSpPr txBox="1"/>
          <p:nvPr>
            <p:ph idx="11" type="ftr"/>
          </p:nvPr>
        </p:nvSpPr>
        <p:spPr>
          <a:xfrm>
            <a:off x="2961861" y="4667872"/>
            <a:ext cx="3538200" cy="2739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69" name="Google Shape;69;p13"/>
          <p:cNvSpPr txBox="1"/>
          <p:nvPr>
            <p:ph idx="12" type="sldNum"/>
          </p:nvPr>
        </p:nvSpPr>
        <p:spPr>
          <a:xfrm>
            <a:off x="6997148" y="4667872"/>
            <a:ext cx="1279800" cy="273900"/>
          </a:xfrm>
          <a:prstGeom prst="rect">
            <a:avLst/>
          </a:prstGeom>
          <a:noFill/>
          <a:ln>
            <a:noFill/>
          </a:ln>
        </p:spPr>
        <p:txBody>
          <a:bodyPr anchorCtr="0" anchor="ctr" bIns="45700" lIns="91425" spcFirstLastPara="1" rIns="91425" wrap="square" tIns="45700">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70" name="Shape 70"/>
        <p:cNvGrpSpPr/>
        <p:nvPr/>
      </p:nvGrpSpPr>
      <p:grpSpPr>
        <a:xfrm>
          <a:off x="0" y="0"/>
          <a:ext cx="0" cy="0"/>
          <a:chOff x="0" y="0"/>
          <a:chExt cx="0" cy="0"/>
        </a:xfrm>
      </p:grpSpPr>
      <p:sp>
        <p:nvSpPr>
          <p:cNvPr id="71" name="Google Shape;71;p14"/>
          <p:cNvSpPr txBox="1"/>
          <p:nvPr>
            <p:ph type="title"/>
          </p:nvPr>
        </p:nvSpPr>
        <p:spPr>
          <a:xfrm>
            <a:off x="857250" y="457200"/>
            <a:ext cx="7406700" cy="10173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accent1"/>
              </a:buClr>
              <a:buSzPts val="18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p:txBody>
      </p:sp>
      <p:sp>
        <p:nvSpPr>
          <p:cNvPr id="72" name="Google Shape;72;p14"/>
          <p:cNvSpPr txBox="1"/>
          <p:nvPr>
            <p:ph idx="1" type="body"/>
          </p:nvPr>
        </p:nvSpPr>
        <p:spPr>
          <a:xfrm>
            <a:off x="857251" y="1543050"/>
            <a:ext cx="7404600" cy="3029100"/>
          </a:xfrm>
          <a:prstGeom prst="rect">
            <a:avLst/>
          </a:prstGeom>
          <a:noFill/>
          <a:ln>
            <a:noFill/>
          </a:ln>
        </p:spPr>
        <p:txBody>
          <a:bodyPr anchorCtr="0" anchor="t" bIns="45700" lIns="91425" spcFirstLastPara="1" rIns="91425" wrap="square" tIns="45700">
            <a:normAutofit/>
          </a:bodyPr>
          <a:lstStyle>
            <a:lvl1pPr indent="-330200" lvl="0" marL="457200" algn="l">
              <a:lnSpc>
                <a:spcPct val="90000"/>
              </a:lnSpc>
              <a:spcBef>
                <a:spcPts val="1000"/>
              </a:spcBef>
              <a:spcAft>
                <a:spcPts val="0"/>
              </a:spcAft>
              <a:buSzPts val="1600"/>
              <a:buChar char="●"/>
              <a:defRPr/>
            </a:lvl1pPr>
            <a:lvl2pPr indent="-320040" lvl="1" marL="914400" algn="l">
              <a:lnSpc>
                <a:spcPct val="90000"/>
              </a:lnSpc>
              <a:spcBef>
                <a:spcPts val="1200"/>
              </a:spcBef>
              <a:spcAft>
                <a:spcPts val="0"/>
              </a:spcAft>
              <a:buSzPts val="1440"/>
              <a:buChar char="○"/>
              <a:defRPr/>
            </a:lvl2pPr>
            <a:lvl3pPr indent="-320039" lvl="2" marL="1371600" algn="l">
              <a:lnSpc>
                <a:spcPct val="90000"/>
              </a:lnSpc>
              <a:spcBef>
                <a:spcPts val="300"/>
              </a:spcBef>
              <a:spcAft>
                <a:spcPts val="0"/>
              </a:spcAft>
              <a:buSzPts val="1440"/>
              <a:buChar char="■"/>
              <a:defRPr/>
            </a:lvl3pPr>
            <a:lvl4pPr indent="-320039" lvl="3" marL="1828800" algn="l">
              <a:lnSpc>
                <a:spcPct val="90000"/>
              </a:lnSpc>
              <a:spcBef>
                <a:spcPts val="300"/>
              </a:spcBef>
              <a:spcAft>
                <a:spcPts val="0"/>
              </a:spcAft>
              <a:buSzPts val="1440"/>
              <a:buChar char="●"/>
              <a:defRPr/>
            </a:lvl4pPr>
            <a:lvl5pPr indent="-320039" lvl="4" marL="2286000" algn="l">
              <a:lnSpc>
                <a:spcPct val="90000"/>
              </a:lnSpc>
              <a:spcBef>
                <a:spcPts val="300"/>
              </a:spcBef>
              <a:spcAft>
                <a:spcPts val="0"/>
              </a:spcAft>
              <a:buSzPts val="1440"/>
              <a:buChar char="○"/>
              <a:defRPr/>
            </a:lvl5pPr>
            <a:lvl6pPr indent="-320039" lvl="5" marL="2743200" algn="l">
              <a:lnSpc>
                <a:spcPct val="90000"/>
              </a:lnSpc>
              <a:spcBef>
                <a:spcPts val="300"/>
              </a:spcBef>
              <a:spcAft>
                <a:spcPts val="0"/>
              </a:spcAft>
              <a:buSzPts val="1440"/>
              <a:buChar char="■"/>
              <a:defRPr/>
            </a:lvl6pPr>
            <a:lvl7pPr indent="-320039" lvl="6" marL="3200400" algn="l">
              <a:lnSpc>
                <a:spcPct val="90000"/>
              </a:lnSpc>
              <a:spcBef>
                <a:spcPts val="300"/>
              </a:spcBef>
              <a:spcAft>
                <a:spcPts val="0"/>
              </a:spcAft>
              <a:buSzPts val="1440"/>
              <a:buChar char="●"/>
              <a:defRPr/>
            </a:lvl7pPr>
            <a:lvl8pPr indent="-320040" lvl="7" marL="3657600" algn="l">
              <a:lnSpc>
                <a:spcPct val="90000"/>
              </a:lnSpc>
              <a:spcBef>
                <a:spcPts val="300"/>
              </a:spcBef>
              <a:spcAft>
                <a:spcPts val="0"/>
              </a:spcAft>
              <a:buSzPts val="1440"/>
              <a:buChar char="○"/>
              <a:defRPr/>
            </a:lvl8pPr>
            <a:lvl9pPr indent="-320040" lvl="8" marL="4114800" algn="l">
              <a:lnSpc>
                <a:spcPct val="90000"/>
              </a:lnSpc>
              <a:spcBef>
                <a:spcPts val="300"/>
              </a:spcBef>
              <a:spcAft>
                <a:spcPts val="300"/>
              </a:spcAft>
              <a:buSzPts val="1440"/>
              <a:buChar char="■"/>
              <a:defRPr/>
            </a:lvl9pPr>
          </a:lstStyle>
          <a:p/>
        </p:txBody>
      </p:sp>
      <p:sp>
        <p:nvSpPr>
          <p:cNvPr id="73" name="Google Shape;73;p14"/>
          <p:cNvSpPr txBox="1"/>
          <p:nvPr>
            <p:ph idx="10" type="dt"/>
          </p:nvPr>
        </p:nvSpPr>
        <p:spPr>
          <a:xfrm>
            <a:off x="857247" y="4667872"/>
            <a:ext cx="1746900" cy="2739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74" name="Google Shape;74;p14"/>
          <p:cNvSpPr txBox="1"/>
          <p:nvPr>
            <p:ph idx="11" type="ftr"/>
          </p:nvPr>
        </p:nvSpPr>
        <p:spPr>
          <a:xfrm>
            <a:off x="2961861" y="4667872"/>
            <a:ext cx="3538200" cy="2739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75" name="Google Shape;75;p14"/>
          <p:cNvSpPr txBox="1"/>
          <p:nvPr>
            <p:ph idx="12" type="sldNum"/>
          </p:nvPr>
        </p:nvSpPr>
        <p:spPr>
          <a:xfrm>
            <a:off x="6997148" y="4667872"/>
            <a:ext cx="1279800" cy="273900"/>
          </a:xfrm>
          <a:prstGeom prst="rect">
            <a:avLst/>
          </a:prstGeom>
          <a:noFill/>
          <a:ln>
            <a:noFill/>
          </a:ln>
        </p:spPr>
        <p:txBody>
          <a:bodyPr anchorCtr="0" anchor="ctr" bIns="45700" lIns="91425" spcFirstLastPara="1" rIns="91425" wrap="square" tIns="45700">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terial">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rmAutofit/>
          </a:bodyPr>
          <a:lstStyle>
            <a:lvl1pPr lvl="0"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1pPr>
            <a:lvl2pPr lvl="1"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2pPr>
            <a:lvl3pPr lvl="2"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3pPr>
            <a:lvl4pPr lvl="3"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4pPr>
            <a:lvl5pPr lvl="4"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5pPr>
            <a:lvl6pPr lvl="5"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6pPr>
            <a:lvl7pPr lvl="6"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7pPr>
            <a:lvl8pPr lvl="7"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8pPr>
            <a:lvl9pPr lvl="8" marR="0" rtl="0" algn="l">
              <a:lnSpc>
                <a:spcPct val="100000"/>
              </a:lnSpc>
              <a:spcBef>
                <a:spcPts val="0"/>
              </a:spcBef>
              <a:spcAft>
                <a:spcPts val="0"/>
              </a:spcAft>
              <a:buClr>
                <a:schemeClr val="lt1"/>
              </a:buClr>
              <a:buSzPts val="3200"/>
              <a:buFont typeface="Roboto"/>
              <a:buNone/>
              <a:defRPr b="0" i="0" sz="3200" u="none" cap="none" strike="noStrike">
                <a:solidFill>
                  <a:schemeClr val="lt1"/>
                </a:solidFill>
                <a:latin typeface="Roboto"/>
                <a:ea typeface="Roboto"/>
                <a:cs typeface="Roboto"/>
                <a:sym typeface="Roboto"/>
              </a:defRPr>
            </a:lvl9pPr>
          </a:lstStyle>
          <a:p/>
        </p:txBody>
      </p:sp>
      <p:sp>
        <p:nvSpPr>
          <p:cNvPr id="7" name="Google Shape;7;p1"/>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lt2"/>
              </a:buClr>
              <a:buSzPts val="1800"/>
              <a:buFont typeface="Roboto"/>
              <a:buChar char="●"/>
              <a:defRPr b="0" i="0" sz="1800" u="none" cap="none" strike="noStrike">
                <a:solidFill>
                  <a:schemeClr val="lt2"/>
                </a:solidFill>
                <a:latin typeface="Roboto"/>
                <a:ea typeface="Roboto"/>
                <a:cs typeface="Roboto"/>
                <a:sym typeface="Roboto"/>
              </a:defRPr>
            </a:lvl1pPr>
            <a:lvl2pPr indent="-317500" lvl="1" marL="9144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2pPr>
            <a:lvl3pPr indent="-317500" lvl="2" marL="13716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3pPr>
            <a:lvl4pPr indent="-317500" lvl="3" marL="18288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4pPr>
            <a:lvl5pPr indent="-317500" lvl="4" marL="22860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5pPr>
            <a:lvl6pPr indent="-317500" lvl="5" marL="27432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6pPr>
            <a:lvl7pPr indent="-317500" lvl="6" marL="32004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7pPr>
            <a:lvl8pPr indent="-317500" lvl="7" marL="36576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8pPr>
            <a:lvl9pPr indent="-317500" lvl="8" marL="4114800" marR="0" rtl="0" algn="l">
              <a:lnSpc>
                <a:spcPct val="115000"/>
              </a:lnSpc>
              <a:spcBef>
                <a:spcPts val="0"/>
              </a:spcBef>
              <a:spcAft>
                <a:spcPts val="0"/>
              </a:spcAft>
              <a:buClr>
                <a:schemeClr val="lt2"/>
              </a:buClr>
              <a:buSzPts val="1400"/>
              <a:buFont typeface="Roboto"/>
              <a:buChar char="■"/>
              <a:defRPr b="0" i="0" sz="1400" u="none" cap="none" strike="noStrike">
                <a:solidFill>
                  <a:schemeClr val="lt2"/>
                </a:solidFill>
                <a:latin typeface="Roboto"/>
                <a:ea typeface="Roboto"/>
                <a:cs typeface="Roboto"/>
                <a:sym typeface="Roboto"/>
              </a:defRPr>
            </a:lvl9pPr>
          </a:lstStyle>
          <a:p/>
        </p:txBody>
      </p:sp>
      <p:sp>
        <p:nvSpPr>
          <p:cNvPr id="8" name="Google Shape;8;p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hyperlink" Target="https://www.youtube.com/watch?v=pMMcl-gi0JM" TargetMode="External"/><Relationship Id="rId4" Type="http://schemas.openxmlformats.org/officeDocument/2006/relationships/hyperlink" Target="https://www.bbc.co.uk/wales/history/sites/themes/society/language_education.shtml#:~:text=This%20period%20is%20associated%20with,whoever%20next%20spoke%20the%20language" TargetMode="External"/><Relationship Id="rId5" Type="http://schemas.openxmlformats.org/officeDocument/2006/relationships/hyperlink" Target="https://www.bbc.co.uk/blogs/wales/entries/72d77f69-72a7-3626-9c19-469c91f45753" TargetMode="External"/><Relationship Id="rId6" Type="http://schemas.openxmlformats.org/officeDocument/2006/relationships/hyperlink" Target="https://www.bbc.co.uk/news/uk-wales-53398354" TargetMode="External"/><Relationship Id="rId7" Type="http://schemas.openxmlformats.org/officeDocument/2006/relationships/hyperlink" Target="https://www.youtube.com/watch?v=s11W44iXuU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s://www.youtube.com/watch?v=pu59RL-msBQ" TargetMode="External"/><Relationship Id="rId4" Type="http://schemas.openxmlformats.org/officeDocument/2006/relationships/hyperlink" Target="http://www.weacymru.org.uk/UserFiles/Files/doc-Language_for_All-en.pdf" TargetMode="External"/><Relationship Id="rId5" Type="http://schemas.openxmlformats.org/officeDocument/2006/relationships/hyperlink" Target="https://gov.wales/sites/default/files/publications/2018-02/welsh-in-education-action-plan-2017%E2%80%9321.pdf" TargetMode="External"/><Relationship Id="rId6" Type="http://schemas.openxmlformats.org/officeDocument/2006/relationships/hyperlink" Target="https://futuregenerations.wales/about-us/future-generations-act/"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 Id="rId4" Type="http://schemas.openxmlformats.org/officeDocument/2006/relationships/hyperlink" Target="https://hwb.gov.wales/curriculum-for-wales/siarter-iaith"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estyn.gov.wales/effective-practice/collaborative-approach-developing-creative-activities" TargetMode="External"/><Relationship Id="rId4" Type="http://schemas.openxmlformats.org/officeDocument/2006/relationships/hyperlink" Target="https://www.estyn.gov.wales/effective-practice/promoting-use-welsh-language" TargetMode="External"/><Relationship Id="rId5" Type="http://schemas.openxmlformats.org/officeDocument/2006/relationships/hyperlink" Target="https://www.estyn.gov.wales/effective-practice/creating-links-local-community" TargetMode="External"/><Relationship Id="rId6" Type="http://schemas.openxmlformats.org/officeDocument/2006/relationships/hyperlink" Target="https://www.estyn.gov.wales/effective-practice/engaging-all-pupils-welsh-language" TargetMode="External"/><Relationship Id="rId7" Type="http://schemas.openxmlformats.org/officeDocument/2006/relationships/hyperlink" Target="https://www.estyn.gov.wales/effective-practice/developing-welsh-language-skills-early-years-learnin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5"/>
          <p:cNvSpPr txBox="1"/>
          <p:nvPr>
            <p:ph type="ctrTitle"/>
          </p:nvPr>
        </p:nvSpPr>
        <p:spPr>
          <a:xfrm>
            <a:off x="390525" y="1819275"/>
            <a:ext cx="8222100" cy="933600"/>
          </a:xfrm>
          <a:prstGeom prst="rect">
            <a:avLst/>
          </a:prstGeom>
          <a:noFill/>
          <a:ln>
            <a:noFill/>
          </a:ln>
        </p:spPr>
        <p:txBody>
          <a:bodyPr anchorCtr="0" anchor="b" bIns="91425" lIns="91425" spcFirstLastPara="1" rIns="91425" wrap="square" tIns="91425">
            <a:normAutofit fontScale="90000"/>
          </a:bodyPr>
          <a:lstStyle/>
          <a:p>
            <a:pPr indent="0" lvl="0" marL="0" rtl="0" algn="l">
              <a:lnSpc>
                <a:spcPct val="85000"/>
              </a:lnSpc>
              <a:spcBef>
                <a:spcPts val="0"/>
              </a:spcBef>
              <a:spcAft>
                <a:spcPts val="0"/>
              </a:spcAft>
              <a:buClr>
                <a:schemeClr val="lt1"/>
              </a:buClr>
              <a:buSzPct val="100000"/>
              <a:buFont typeface="Arial"/>
              <a:buNone/>
            </a:pPr>
            <a:r>
              <a:rPr b="1" lang="en-GB" sz="6000">
                <a:solidFill>
                  <a:schemeClr val="lt2"/>
                </a:solidFill>
              </a:rPr>
              <a:t>ECES5010/C</a:t>
            </a:r>
            <a:br>
              <a:rPr b="1" lang="en-GB" sz="6000">
                <a:solidFill>
                  <a:schemeClr val="lt2"/>
                </a:solidFill>
              </a:rPr>
            </a:br>
            <a:r>
              <a:rPr b="1" lang="en-GB" sz="6000">
                <a:solidFill>
                  <a:schemeClr val="lt2"/>
                </a:solidFill>
              </a:rPr>
              <a:t>DWYIEITHRWYDD/</a:t>
            </a:r>
            <a:endParaRPr b="1" sz="6000">
              <a:solidFill>
                <a:schemeClr val="lt2"/>
              </a:solidFill>
            </a:endParaRPr>
          </a:p>
          <a:p>
            <a:pPr indent="0" lvl="0" marL="0" rtl="0" algn="l">
              <a:lnSpc>
                <a:spcPct val="85000"/>
              </a:lnSpc>
              <a:spcBef>
                <a:spcPts val="0"/>
              </a:spcBef>
              <a:spcAft>
                <a:spcPts val="0"/>
              </a:spcAft>
              <a:buClr>
                <a:schemeClr val="lt1"/>
              </a:buClr>
              <a:buSzPct val="100000"/>
              <a:buFont typeface="Arial"/>
              <a:buNone/>
            </a:pPr>
            <a:r>
              <a:rPr b="1" lang="en-GB" sz="6000">
                <a:solidFill>
                  <a:schemeClr val="lt2"/>
                </a:solidFill>
              </a:rPr>
              <a:t>BILINGUALISM</a:t>
            </a:r>
            <a:endParaRPr>
              <a:solidFill>
                <a:schemeClr val="lt2"/>
              </a:solidFill>
            </a:endParaRPr>
          </a:p>
        </p:txBody>
      </p:sp>
      <p:sp>
        <p:nvSpPr>
          <p:cNvPr id="81" name="Google Shape;81;p15"/>
          <p:cNvSpPr txBox="1"/>
          <p:nvPr>
            <p:ph idx="1" type="subTitle"/>
          </p:nvPr>
        </p:nvSpPr>
        <p:spPr>
          <a:xfrm>
            <a:off x="390525" y="2789130"/>
            <a:ext cx="8222100" cy="432900"/>
          </a:xfrm>
          <a:prstGeom prst="rect">
            <a:avLst/>
          </a:prstGeom>
          <a:noFill/>
          <a:ln>
            <a:noFill/>
          </a:ln>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0"/>
              </a:spcAft>
              <a:buSzPts val="1800"/>
              <a:buNone/>
            </a:pPr>
            <a:r>
              <a:rPr lang="en-GB"/>
              <a:t>Sesiwn/session 6: Darllen Personol/Personal Reading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6"/>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3200"/>
              <a:buNone/>
            </a:pPr>
            <a:r>
              <a:rPr lang="en-GB"/>
              <a:t>Cynnwys / Content</a:t>
            </a:r>
            <a:endParaRPr/>
          </a:p>
        </p:txBody>
      </p:sp>
      <p:sp>
        <p:nvSpPr>
          <p:cNvPr id="87" name="Google Shape;87;p16"/>
          <p:cNvSpPr txBox="1"/>
          <p:nvPr>
            <p:ph idx="1" type="body"/>
          </p:nvPr>
        </p:nvSpPr>
        <p:spPr>
          <a:xfrm>
            <a:off x="471900" y="1919075"/>
            <a:ext cx="3999900" cy="27102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400"/>
              <a:buNone/>
            </a:pPr>
            <a:r>
              <a:rPr lang="en-GB"/>
              <a:t>Ail-ddarllen ar gyfer sesiynau 1-4</a:t>
            </a:r>
            <a:endParaRPr/>
          </a:p>
          <a:p>
            <a:pPr indent="0" lvl="0" marL="0" rtl="0" algn="l">
              <a:lnSpc>
                <a:spcPct val="115000"/>
              </a:lnSpc>
              <a:spcBef>
                <a:spcPts val="1200"/>
              </a:spcBef>
              <a:spcAft>
                <a:spcPts val="0"/>
              </a:spcAft>
              <a:buSzPts val="1400"/>
              <a:buNone/>
            </a:pPr>
            <a:r>
              <a:rPr lang="en-GB"/>
              <a:t>Fideos cyd-destun hanesyddol ychwanegol</a:t>
            </a:r>
            <a:endParaRPr/>
          </a:p>
          <a:p>
            <a:pPr indent="0" lvl="0" marL="0" rtl="0" algn="l">
              <a:lnSpc>
                <a:spcPct val="115000"/>
              </a:lnSpc>
              <a:spcBef>
                <a:spcPts val="1200"/>
              </a:spcBef>
              <a:spcAft>
                <a:spcPts val="0"/>
              </a:spcAft>
              <a:buSzPts val="1400"/>
              <a:buNone/>
            </a:pPr>
            <a:r>
              <a:rPr lang="en-GB"/>
              <a:t>Cwricwlwm i Gymru 2022</a:t>
            </a:r>
            <a:endParaRPr/>
          </a:p>
          <a:p>
            <a:pPr indent="0" lvl="0" marL="0" rtl="0" algn="l">
              <a:lnSpc>
                <a:spcPct val="115000"/>
              </a:lnSpc>
              <a:spcBef>
                <a:spcPts val="1200"/>
              </a:spcBef>
              <a:spcAft>
                <a:spcPts val="0"/>
              </a:spcAft>
              <a:buSzPts val="1400"/>
              <a:buNone/>
            </a:pPr>
            <a:r>
              <a:rPr lang="en-GB"/>
              <a:t>Arfer gorau</a:t>
            </a:r>
            <a:endParaRPr/>
          </a:p>
          <a:p>
            <a:pPr indent="0" lvl="0" marL="0" rtl="0" algn="l">
              <a:lnSpc>
                <a:spcPct val="115000"/>
              </a:lnSpc>
              <a:spcBef>
                <a:spcPts val="1200"/>
              </a:spcBef>
              <a:spcAft>
                <a:spcPts val="1200"/>
              </a:spcAft>
              <a:buSzPts val="1400"/>
              <a:buNone/>
            </a:pPr>
            <a:r>
              <a:t/>
            </a:r>
            <a:endParaRPr/>
          </a:p>
        </p:txBody>
      </p:sp>
      <p:sp>
        <p:nvSpPr>
          <p:cNvPr id="88" name="Google Shape;88;p16"/>
          <p:cNvSpPr txBox="1"/>
          <p:nvPr>
            <p:ph idx="2" type="body"/>
          </p:nvPr>
        </p:nvSpPr>
        <p:spPr>
          <a:xfrm>
            <a:off x="4694250" y="1919075"/>
            <a:ext cx="3999900" cy="2710200"/>
          </a:xfrm>
          <a:prstGeom prst="rect">
            <a:avLst/>
          </a:prstGeom>
          <a:solidFill>
            <a:schemeClr val="dk1"/>
          </a:solidFill>
          <a:ln>
            <a:noFill/>
          </a:ln>
        </p:spPr>
        <p:txBody>
          <a:bodyPr anchorCtr="0" anchor="t" bIns="91425" lIns="91425" spcFirstLastPara="1" rIns="91425" wrap="square" tIns="91425">
            <a:normAutofit/>
          </a:bodyPr>
          <a:lstStyle/>
          <a:p>
            <a:pPr indent="-317500" lvl="0" marL="457200" rtl="0" algn="l">
              <a:lnSpc>
                <a:spcPct val="115000"/>
              </a:lnSpc>
              <a:spcBef>
                <a:spcPts val="0"/>
              </a:spcBef>
              <a:spcAft>
                <a:spcPts val="0"/>
              </a:spcAft>
              <a:buClr>
                <a:schemeClr val="lt1"/>
              </a:buClr>
              <a:buSzPts val="1400"/>
              <a:buChar char="●"/>
            </a:pPr>
            <a:r>
              <a:rPr lang="en-GB">
                <a:solidFill>
                  <a:schemeClr val="lt1"/>
                </a:solidFill>
              </a:rPr>
              <a:t>Recap reading for sessions 1-4</a:t>
            </a:r>
            <a:endParaRPr>
              <a:solidFill>
                <a:schemeClr val="lt1"/>
              </a:solidFill>
            </a:endParaRPr>
          </a:p>
          <a:p>
            <a:pPr indent="-317500" lvl="0" marL="457200" rtl="0" algn="l">
              <a:lnSpc>
                <a:spcPct val="115000"/>
              </a:lnSpc>
              <a:spcBef>
                <a:spcPts val="0"/>
              </a:spcBef>
              <a:spcAft>
                <a:spcPts val="0"/>
              </a:spcAft>
              <a:buClr>
                <a:schemeClr val="lt1"/>
              </a:buClr>
              <a:buSzPts val="1400"/>
              <a:buChar char="●"/>
            </a:pPr>
            <a:r>
              <a:rPr lang="en-GB">
                <a:solidFill>
                  <a:schemeClr val="lt1"/>
                </a:solidFill>
              </a:rPr>
              <a:t>Additional historical context videos</a:t>
            </a:r>
            <a:endParaRPr>
              <a:solidFill>
                <a:schemeClr val="lt1"/>
              </a:solidFill>
            </a:endParaRPr>
          </a:p>
          <a:p>
            <a:pPr indent="-317500" lvl="0" marL="457200" rtl="0" algn="l">
              <a:lnSpc>
                <a:spcPct val="115000"/>
              </a:lnSpc>
              <a:spcBef>
                <a:spcPts val="0"/>
              </a:spcBef>
              <a:spcAft>
                <a:spcPts val="0"/>
              </a:spcAft>
              <a:buClr>
                <a:schemeClr val="lt1"/>
              </a:buClr>
              <a:buSzPts val="1400"/>
              <a:buChar char="●"/>
            </a:pPr>
            <a:r>
              <a:rPr lang="en-GB">
                <a:solidFill>
                  <a:schemeClr val="lt1"/>
                </a:solidFill>
              </a:rPr>
              <a:t>Curriculum for Wales 2022</a:t>
            </a:r>
            <a:endParaRPr>
              <a:solidFill>
                <a:schemeClr val="lt1"/>
              </a:solidFill>
            </a:endParaRPr>
          </a:p>
          <a:p>
            <a:pPr indent="-317500" lvl="0" marL="457200" rtl="0" algn="l">
              <a:lnSpc>
                <a:spcPct val="115000"/>
              </a:lnSpc>
              <a:spcBef>
                <a:spcPts val="0"/>
              </a:spcBef>
              <a:spcAft>
                <a:spcPts val="0"/>
              </a:spcAft>
              <a:buClr>
                <a:schemeClr val="lt1"/>
              </a:buClr>
              <a:buSzPts val="1400"/>
              <a:buChar char="●"/>
            </a:pPr>
            <a:r>
              <a:rPr lang="en-GB">
                <a:solidFill>
                  <a:schemeClr val="lt1"/>
                </a:solidFill>
              </a:rPr>
              <a:t>Best practice</a:t>
            </a:r>
            <a:endParaRPr>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7"/>
          <p:cNvSpPr txBox="1"/>
          <p:nvPr>
            <p:ph type="title"/>
          </p:nvPr>
        </p:nvSpPr>
        <p:spPr>
          <a:xfrm>
            <a:off x="471900" y="94075"/>
            <a:ext cx="8222100" cy="767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3200"/>
              <a:buNone/>
            </a:pPr>
            <a:r>
              <a:rPr lang="en-GB"/>
              <a:t>Darllen 1 / Reading 1 </a:t>
            </a:r>
            <a:endParaRPr/>
          </a:p>
        </p:txBody>
      </p:sp>
      <p:sp>
        <p:nvSpPr>
          <p:cNvPr id="94" name="Google Shape;94;p17"/>
          <p:cNvSpPr txBox="1"/>
          <p:nvPr>
            <p:ph idx="1" type="body"/>
          </p:nvPr>
        </p:nvSpPr>
        <p:spPr>
          <a:xfrm>
            <a:off x="468312" y="1750049"/>
            <a:ext cx="8222100" cy="39663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en-GB">
                <a:solidFill>
                  <a:schemeClr val="dk2"/>
                </a:solidFill>
              </a:rPr>
              <a:t>Dwyieithrwydd / Bilingualism</a:t>
            </a:r>
            <a:endParaRPr>
              <a:solidFill>
                <a:schemeClr val="dk2"/>
              </a:solidFill>
            </a:endParaRPr>
          </a:p>
          <a:p>
            <a:pPr indent="-342900" lvl="0" marL="457200" rtl="0" algn="l">
              <a:lnSpc>
                <a:spcPct val="86400"/>
              </a:lnSpc>
              <a:spcBef>
                <a:spcPts val="1200"/>
              </a:spcBef>
              <a:spcAft>
                <a:spcPts val="0"/>
              </a:spcAft>
              <a:buClr>
                <a:schemeClr val="dk2"/>
              </a:buClr>
              <a:buSzPts val="1800"/>
              <a:buChar char="●"/>
            </a:pPr>
            <a:r>
              <a:rPr lang="en-GB" sz="1400">
                <a:solidFill>
                  <a:srgbClr val="4F81BD"/>
                </a:solidFill>
                <a:highlight>
                  <a:srgbClr val="FFFFFF"/>
                </a:highlight>
                <a:latin typeface="Arial"/>
                <a:ea typeface="Arial"/>
                <a:cs typeface="Arial"/>
                <a:sym typeface="Arial"/>
              </a:rPr>
              <a:t>Cummins,J. ( 2013) </a:t>
            </a:r>
            <a:r>
              <a:rPr i="1" lang="en-GB" sz="1400">
                <a:solidFill>
                  <a:srgbClr val="4F81BD"/>
                </a:solidFill>
                <a:highlight>
                  <a:srgbClr val="FFFFFF"/>
                </a:highlight>
                <a:latin typeface="Arial"/>
                <a:ea typeface="Arial"/>
                <a:cs typeface="Arial"/>
                <a:sym typeface="Arial"/>
              </a:rPr>
              <a:t>The Intellectual and Cognitive Advantages of Bilingual Education. </a:t>
            </a:r>
            <a:r>
              <a:rPr lang="en-GB" sz="1400">
                <a:solidFill>
                  <a:srgbClr val="4F81BD"/>
                </a:solidFill>
                <a:highlight>
                  <a:srgbClr val="FFFFFF"/>
                </a:highlight>
                <a:latin typeface="Arial"/>
                <a:ea typeface="Arial"/>
                <a:cs typeface="Arial"/>
                <a:sym typeface="Arial"/>
              </a:rPr>
              <a:t>UWTSD: International Conference – Educational Society of the European Regions and the School of Welsh and Bilingual Studies, UWTSD 13.09.13</a:t>
            </a:r>
            <a:endParaRPr sz="1400">
              <a:solidFill>
                <a:srgbClr val="4F81BD"/>
              </a:solidFill>
              <a:highlight>
                <a:srgbClr val="FFFFFF"/>
              </a:highlight>
              <a:latin typeface="Arial"/>
              <a:ea typeface="Arial"/>
              <a:cs typeface="Arial"/>
              <a:sym typeface="Arial"/>
            </a:endParaRPr>
          </a:p>
          <a:p>
            <a:pPr indent="-342900" lvl="0" marL="457200" rtl="0" algn="l">
              <a:lnSpc>
                <a:spcPct val="86400"/>
              </a:lnSpc>
              <a:spcBef>
                <a:spcPts val="0"/>
              </a:spcBef>
              <a:spcAft>
                <a:spcPts val="0"/>
              </a:spcAft>
              <a:buClr>
                <a:schemeClr val="dk2"/>
              </a:buClr>
              <a:buSzPts val="1800"/>
              <a:buChar char="●"/>
            </a:pPr>
            <a:r>
              <a:rPr lang="en-GB" sz="1400">
                <a:solidFill>
                  <a:srgbClr val="4F81BD"/>
                </a:solidFill>
                <a:highlight>
                  <a:srgbClr val="FFFFFF"/>
                </a:highlight>
                <a:latin typeface="Arial"/>
                <a:ea typeface="Arial"/>
                <a:cs typeface="Arial"/>
                <a:sym typeface="Arial"/>
              </a:rPr>
              <a:t>Ibrahim, N. </a:t>
            </a:r>
            <a:r>
              <a:rPr i="1" lang="en-GB" sz="1400">
                <a:solidFill>
                  <a:srgbClr val="4F81BD"/>
                </a:solidFill>
                <a:highlight>
                  <a:srgbClr val="FFFFFF"/>
                </a:highlight>
                <a:latin typeface="Arial"/>
                <a:ea typeface="Arial"/>
                <a:cs typeface="Arial"/>
                <a:sym typeface="Arial"/>
              </a:rPr>
              <a:t>(2011) How children become bilingual</a:t>
            </a:r>
            <a:r>
              <a:rPr lang="en-GB" sz="1400">
                <a:solidFill>
                  <a:srgbClr val="4F81BD"/>
                </a:solidFill>
                <a:highlight>
                  <a:srgbClr val="FFFFFF"/>
                </a:highlight>
                <a:latin typeface="Arial"/>
                <a:ea typeface="Arial"/>
                <a:cs typeface="Arial"/>
                <a:sym typeface="Arial"/>
              </a:rPr>
              <a:t>. Nayr Ibrahim:  British Council Milan</a:t>
            </a:r>
            <a:endParaRPr sz="1400">
              <a:solidFill>
                <a:srgbClr val="4F81BD"/>
              </a:solidFill>
              <a:highlight>
                <a:srgbClr val="FFFFFF"/>
              </a:highlight>
              <a:latin typeface="Arial"/>
              <a:ea typeface="Arial"/>
              <a:cs typeface="Arial"/>
              <a:sym typeface="Arial"/>
            </a:endParaRPr>
          </a:p>
          <a:p>
            <a:pPr indent="-342900" lvl="0" marL="457200" rtl="0" algn="l">
              <a:lnSpc>
                <a:spcPct val="86400"/>
              </a:lnSpc>
              <a:spcBef>
                <a:spcPts val="0"/>
              </a:spcBef>
              <a:spcAft>
                <a:spcPts val="0"/>
              </a:spcAft>
              <a:buClr>
                <a:schemeClr val="dk2"/>
              </a:buClr>
              <a:buSzPts val="1800"/>
              <a:buChar char="●"/>
            </a:pPr>
            <a:r>
              <a:rPr lang="en-GB" sz="1400">
                <a:solidFill>
                  <a:srgbClr val="4F81BD"/>
                </a:solidFill>
                <a:highlight>
                  <a:srgbClr val="FFFFFF"/>
                </a:highlight>
                <a:latin typeface="Arial"/>
                <a:ea typeface="Arial"/>
                <a:cs typeface="Arial"/>
                <a:sym typeface="Arial"/>
              </a:rPr>
              <a:t>Jones, D.V. and Martin-Jones, M. (2001) </a:t>
            </a:r>
            <a:r>
              <a:rPr i="1" lang="en-GB" sz="1400">
                <a:solidFill>
                  <a:srgbClr val="4F81BD"/>
                </a:solidFill>
                <a:highlight>
                  <a:srgbClr val="FFFFFF"/>
                </a:highlight>
                <a:latin typeface="Arial"/>
                <a:ea typeface="Arial"/>
                <a:cs typeface="Arial"/>
                <a:sym typeface="Arial"/>
              </a:rPr>
              <a:t>Bilingual Education and Language Revitalization In Wales : Past Achievements and Current Issues: </a:t>
            </a:r>
            <a:r>
              <a:rPr lang="en-GB" sz="1400">
                <a:solidFill>
                  <a:srgbClr val="4F81BD"/>
                </a:solidFill>
                <a:highlight>
                  <a:srgbClr val="FFFFFF"/>
                </a:highlight>
                <a:latin typeface="Arial"/>
                <a:ea typeface="Arial"/>
                <a:cs typeface="Arial"/>
                <a:sym typeface="Arial"/>
              </a:rPr>
              <a:t>University of Wales Aberystwyth</a:t>
            </a:r>
            <a:endParaRPr sz="1400">
              <a:solidFill>
                <a:srgbClr val="4F81BD"/>
              </a:solidFill>
              <a:highlight>
                <a:srgbClr val="FFFFFF"/>
              </a:highlight>
              <a:latin typeface="Arial"/>
              <a:ea typeface="Arial"/>
              <a:cs typeface="Arial"/>
              <a:sym typeface="Arial"/>
            </a:endParaRPr>
          </a:p>
          <a:p>
            <a:pPr indent="-342900" lvl="0" marL="457200" rtl="0" algn="l">
              <a:lnSpc>
                <a:spcPct val="86400"/>
              </a:lnSpc>
              <a:spcBef>
                <a:spcPts val="0"/>
              </a:spcBef>
              <a:spcAft>
                <a:spcPts val="0"/>
              </a:spcAft>
              <a:buClr>
                <a:schemeClr val="dk2"/>
              </a:buClr>
              <a:buSzPts val="1800"/>
              <a:buChar char="●"/>
            </a:pPr>
            <a:r>
              <a:rPr lang="en-GB" sz="1400">
                <a:solidFill>
                  <a:srgbClr val="4F81BD"/>
                </a:solidFill>
                <a:highlight>
                  <a:srgbClr val="FFFFFF"/>
                </a:highlight>
                <a:latin typeface="Arial"/>
                <a:ea typeface="Arial"/>
                <a:cs typeface="Arial"/>
                <a:sym typeface="Arial"/>
              </a:rPr>
              <a:t>Krashen, S,D. ( 1981) </a:t>
            </a:r>
            <a:r>
              <a:rPr i="1" lang="en-GB" sz="1400">
                <a:solidFill>
                  <a:srgbClr val="4F81BD"/>
                </a:solidFill>
                <a:highlight>
                  <a:srgbClr val="FFFFFF"/>
                </a:highlight>
                <a:latin typeface="Arial"/>
                <a:ea typeface="Arial"/>
                <a:cs typeface="Arial"/>
                <a:sym typeface="Arial"/>
              </a:rPr>
              <a:t>Second Language Acquisition and Second Language Learning</a:t>
            </a:r>
            <a:r>
              <a:rPr lang="en-GB" sz="1400">
                <a:solidFill>
                  <a:srgbClr val="4F81BD"/>
                </a:solidFill>
                <a:highlight>
                  <a:srgbClr val="FFFFFF"/>
                </a:highlight>
                <a:latin typeface="Arial"/>
                <a:ea typeface="Arial"/>
                <a:cs typeface="Arial"/>
                <a:sym typeface="Arial"/>
              </a:rPr>
              <a:t>. California: Pergamon Press</a:t>
            </a:r>
            <a:endParaRPr sz="1350">
              <a:solidFill>
                <a:srgbClr val="4F81BD"/>
              </a:solidFill>
              <a:highlight>
                <a:srgbClr val="FFFFFF"/>
              </a:highlight>
              <a:latin typeface="Arial"/>
              <a:ea typeface="Arial"/>
              <a:cs typeface="Arial"/>
              <a:sym typeface="Arial"/>
            </a:endParaRPr>
          </a:p>
          <a:p>
            <a:pPr indent="-342900" lvl="0" marL="457200" rtl="0" algn="l">
              <a:lnSpc>
                <a:spcPct val="86400"/>
              </a:lnSpc>
              <a:spcBef>
                <a:spcPts val="0"/>
              </a:spcBef>
              <a:spcAft>
                <a:spcPts val="0"/>
              </a:spcAft>
              <a:buClr>
                <a:schemeClr val="dk2"/>
              </a:buClr>
              <a:buSzPts val="1800"/>
              <a:buChar char="●"/>
            </a:pPr>
            <a:r>
              <a:rPr lang="en-GB" sz="1350">
                <a:solidFill>
                  <a:srgbClr val="4F81BD"/>
                </a:solidFill>
                <a:highlight>
                  <a:srgbClr val="FFFFFF"/>
                </a:highlight>
                <a:latin typeface="Arial"/>
                <a:ea typeface="Arial"/>
                <a:cs typeface="Arial"/>
                <a:sym typeface="Arial"/>
              </a:rPr>
              <a:t>Schutz, R. ( 2017) </a:t>
            </a:r>
            <a:r>
              <a:rPr i="1" lang="en-GB" sz="1350">
                <a:solidFill>
                  <a:srgbClr val="4F81BD"/>
                </a:solidFill>
                <a:highlight>
                  <a:srgbClr val="FFFFFF"/>
                </a:highlight>
                <a:latin typeface="Arial"/>
                <a:ea typeface="Arial"/>
                <a:cs typeface="Arial"/>
                <a:sym typeface="Arial"/>
              </a:rPr>
              <a:t>Stephen Krashen's Theory of Second Language Acquisition.</a:t>
            </a:r>
            <a:endParaRPr i="1" sz="1350">
              <a:solidFill>
                <a:srgbClr val="4F81BD"/>
              </a:solidFill>
              <a:highlight>
                <a:srgbClr val="FFFFFF"/>
              </a:highlight>
              <a:latin typeface="Arial"/>
              <a:ea typeface="Arial"/>
              <a:cs typeface="Arial"/>
              <a:sym typeface="Arial"/>
            </a:endParaRPr>
          </a:p>
          <a:p>
            <a:pPr indent="0" lvl="0" marL="457200" rtl="0" algn="l">
              <a:lnSpc>
                <a:spcPct val="86400"/>
              </a:lnSpc>
              <a:spcBef>
                <a:spcPts val="0"/>
              </a:spcBef>
              <a:spcAft>
                <a:spcPts val="0"/>
              </a:spcAft>
              <a:buSzPts val="1800"/>
              <a:buNone/>
            </a:pPr>
            <a:r>
              <a:rPr lang="en-GB" sz="1350">
                <a:solidFill>
                  <a:srgbClr val="4F81BD"/>
                </a:solidFill>
                <a:highlight>
                  <a:srgbClr val="FFFFFF"/>
                </a:highlight>
                <a:latin typeface="Arial"/>
                <a:ea typeface="Arial"/>
                <a:cs typeface="Arial"/>
                <a:sym typeface="Arial"/>
              </a:rPr>
              <a:t>Available at </a:t>
            </a:r>
            <a:r>
              <a:rPr lang="en-GB" sz="1350" u="sng">
                <a:solidFill>
                  <a:srgbClr val="0000FF"/>
                </a:solidFill>
                <a:highlight>
                  <a:srgbClr val="FFFFFF"/>
                </a:highlight>
                <a:latin typeface="Arial"/>
                <a:ea typeface="Arial"/>
                <a:cs typeface="Arial"/>
                <a:sym typeface="Arial"/>
              </a:rPr>
              <a:t>http://www.sk.com.br/sk-krash.html</a:t>
            </a:r>
            <a:r>
              <a:rPr lang="en-GB" sz="1350">
                <a:solidFill>
                  <a:srgbClr val="4F81BD"/>
                </a:solidFill>
                <a:highlight>
                  <a:srgbClr val="FFFFFF"/>
                </a:highlight>
                <a:latin typeface="Arial"/>
                <a:ea typeface="Arial"/>
                <a:cs typeface="Arial"/>
                <a:sym typeface="Arial"/>
              </a:rPr>
              <a:t> ( Accessed 07.08.18)</a:t>
            </a:r>
            <a:endParaRPr sz="1650">
              <a:solidFill>
                <a:srgbClr val="4F81BD"/>
              </a:solidFill>
              <a:highlight>
                <a:srgbClr val="FFFFFF"/>
              </a:highlight>
              <a:latin typeface="Arial"/>
              <a:ea typeface="Arial"/>
              <a:cs typeface="Arial"/>
              <a:sym typeface="Arial"/>
            </a:endParaRPr>
          </a:p>
          <a:p>
            <a:pPr indent="-342900" lvl="0" marL="457200" rtl="0" algn="l">
              <a:lnSpc>
                <a:spcPct val="115000"/>
              </a:lnSpc>
              <a:spcBef>
                <a:spcPts val="0"/>
              </a:spcBef>
              <a:spcAft>
                <a:spcPts val="0"/>
              </a:spcAft>
              <a:buClr>
                <a:schemeClr val="dk2"/>
              </a:buClr>
              <a:buSzPts val="1800"/>
              <a:buChar char="●"/>
            </a:pPr>
            <a:r>
              <a:rPr lang="en-GB" sz="1650">
                <a:solidFill>
                  <a:srgbClr val="4F81BD"/>
                </a:solidFill>
                <a:highlight>
                  <a:srgbClr val="FFFFFF"/>
                </a:highlight>
                <a:latin typeface="Arial"/>
                <a:ea typeface="Arial"/>
                <a:cs typeface="Arial"/>
                <a:sym typeface="Arial"/>
              </a:rPr>
              <a:t>Shoebottom ( 2017) </a:t>
            </a:r>
            <a:r>
              <a:rPr i="1" lang="en-GB" sz="1450">
                <a:solidFill>
                  <a:srgbClr val="4F81BD"/>
                </a:solidFill>
                <a:highlight>
                  <a:srgbClr val="FFFFFF"/>
                </a:highlight>
                <a:latin typeface="Arial"/>
                <a:ea typeface="Arial"/>
                <a:cs typeface="Arial"/>
                <a:sym typeface="Arial"/>
              </a:rPr>
              <a:t>Second language acquisition - essential information</a:t>
            </a:r>
            <a:r>
              <a:rPr lang="en-GB" sz="1450">
                <a:solidFill>
                  <a:srgbClr val="4F81BD"/>
                </a:solidFill>
                <a:highlight>
                  <a:srgbClr val="FFFFFF"/>
                </a:highlight>
                <a:latin typeface="Arial"/>
                <a:ea typeface="Arial"/>
                <a:cs typeface="Arial"/>
                <a:sym typeface="Arial"/>
              </a:rPr>
              <a:t>. Available at </a:t>
            </a:r>
            <a:r>
              <a:rPr lang="en-GB" sz="1450" u="sng">
                <a:solidFill>
                  <a:srgbClr val="0000FF"/>
                </a:solidFill>
                <a:highlight>
                  <a:srgbClr val="FFFFFF"/>
                </a:highlight>
                <a:latin typeface="Arial"/>
                <a:ea typeface="Arial"/>
                <a:cs typeface="Arial"/>
                <a:sym typeface="Arial"/>
              </a:rPr>
              <a:t>http://esl.fis.edu/teachers/support/cummin.htm</a:t>
            </a:r>
            <a:r>
              <a:rPr lang="en-GB" sz="1450">
                <a:solidFill>
                  <a:srgbClr val="4F81BD"/>
                </a:solidFill>
                <a:highlight>
                  <a:srgbClr val="FFFFFF"/>
                </a:highlight>
                <a:latin typeface="Arial"/>
                <a:ea typeface="Arial"/>
                <a:cs typeface="Arial"/>
                <a:sym typeface="Arial"/>
              </a:rPr>
              <a:t> (Accessed 27.01.17)</a:t>
            </a:r>
            <a:endParaRPr sz="1450">
              <a:solidFill>
                <a:srgbClr val="4F81BD"/>
              </a:solidFill>
              <a:highlight>
                <a:srgbClr val="FFFFFF"/>
              </a:highlight>
              <a:latin typeface="Arial"/>
              <a:ea typeface="Arial"/>
              <a:cs typeface="Arial"/>
              <a:sym typeface="Arial"/>
            </a:endParaRPr>
          </a:p>
          <a:p>
            <a:pPr indent="-228600" lvl="0" marL="457200" rtl="0" algn="l">
              <a:lnSpc>
                <a:spcPct val="115000"/>
              </a:lnSpc>
              <a:spcBef>
                <a:spcPts val="0"/>
              </a:spcBef>
              <a:spcAft>
                <a:spcPts val="0"/>
              </a:spcAft>
              <a:buClr>
                <a:srgbClr val="4F81BD"/>
              </a:buClr>
              <a:buSzPts val="1450"/>
              <a:buFont typeface="Arial"/>
              <a:buNone/>
            </a:pPr>
            <a:r>
              <a:t/>
            </a:r>
            <a:endParaRPr sz="1450">
              <a:solidFill>
                <a:srgbClr val="4F81BD"/>
              </a:solidFill>
              <a:highlight>
                <a:srgbClr val="FFFFFF"/>
              </a:highlight>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8"/>
          <p:cNvSpPr txBox="1"/>
          <p:nvPr>
            <p:ph type="title"/>
          </p:nvPr>
        </p:nvSpPr>
        <p:spPr>
          <a:xfrm>
            <a:off x="406075" y="135225"/>
            <a:ext cx="8222100" cy="767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3200"/>
              <a:buNone/>
            </a:pPr>
            <a:r>
              <a:rPr lang="en-GB"/>
              <a:t>Darllen 2 / Reading 2</a:t>
            </a:r>
            <a:endParaRPr/>
          </a:p>
        </p:txBody>
      </p:sp>
      <p:sp>
        <p:nvSpPr>
          <p:cNvPr id="100" name="Google Shape;100;p18"/>
          <p:cNvSpPr txBox="1"/>
          <p:nvPr>
            <p:ph idx="1" type="body"/>
          </p:nvPr>
        </p:nvSpPr>
        <p:spPr>
          <a:xfrm>
            <a:off x="460950" y="1796870"/>
            <a:ext cx="8222100" cy="3346630"/>
          </a:xfrm>
          <a:prstGeom prst="rect">
            <a:avLst/>
          </a:prstGeom>
          <a:noFill/>
          <a:ln>
            <a:noFill/>
          </a:ln>
        </p:spPr>
        <p:txBody>
          <a:bodyPr anchorCtr="0" anchor="t" bIns="91425" lIns="91425" spcFirstLastPara="1" rIns="91425" wrap="square" tIns="91425">
            <a:normAutofit fontScale="70000" lnSpcReduction="20000"/>
          </a:bodyPr>
          <a:lstStyle/>
          <a:p>
            <a:pPr indent="0" lvl="0" marL="0" rtl="0" algn="l">
              <a:lnSpc>
                <a:spcPct val="115000"/>
              </a:lnSpc>
              <a:spcBef>
                <a:spcPts val="0"/>
              </a:spcBef>
              <a:spcAft>
                <a:spcPts val="0"/>
              </a:spcAft>
              <a:buSzPct val="142857"/>
              <a:buNone/>
            </a:pPr>
            <a:r>
              <a:rPr lang="en-GB">
                <a:solidFill>
                  <a:srgbClr val="000000"/>
                </a:solidFill>
              </a:rPr>
              <a:t>Hanes yr Iaith Gymraeg / History of the Welsh language:</a:t>
            </a:r>
            <a:endParaRPr>
              <a:solidFill>
                <a:srgbClr val="000000"/>
              </a:solidFill>
            </a:endParaRPr>
          </a:p>
          <a:p>
            <a:pPr indent="-325754" lvl="0" marL="457200" rtl="0" algn="l">
              <a:lnSpc>
                <a:spcPct val="115000"/>
              </a:lnSpc>
              <a:spcBef>
                <a:spcPts val="1200"/>
              </a:spcBef>
              <a:spcAft>
                <a:spcPts val="0"/>
              </a:spcAft>
              <a:buClr>
                <a:srgbClr val="000000"/>
              </a:buClr>
              <a:buSzPct val="100000"/>
              <a:buChar char="●"/>
            </a:pPr>
            <a:r>
              <a:rPr lang="en-GB">
                <a:solidFill>
                  <a:srgbClr val="000000"/>
                </a:solidFill>
              </a:rPr>
              <a:t>Ffilm byr / Short film: </a:t>
            </a:r>
            <a:r>
              <a:rPr lang="en-GB" u="sng">
                <a:solidFill>
                  <a:schemeClr val="hlink"/>
                </a:solidFill>
                <a:hlinkClick r:id="rId3"/>
              </a:rPr>
              <a:t>https://www.youtube.com/watch?v=pMMcl-gi0JM</a:t>
            </a:r>
            <a:endParaRPr>
              <a:solidFill>
                <a:srgbClr val="000000"/>
              </a:solidFill>
            </a:endParaRPr>
          </a:p>
          <a:p>
            <a:pPr indent="-325754" lvl="0" marL="457200" rtl="0" algn="l">
              <a:lnSpc>
                <a:spcPct val="115000"/>
              </a:lnSpc>
              <a:spcBef>
                <a:spcPts val="0"/>
              </a:spcBef>
              <a:spcAft>
                <a:spcPts val="0"/>
              </a:spcAft>
              <a:buClr>
                <a:srgbClr val="000000"/>
              </a:buClr>
              <a:buSzPct val="100000"/>
              <a:buChar char="●"/>
            </a:pPr>
            <a:r>
              <a:rPr lang="en-GB" u="sng">
                <a:solidFill>
                  <a:schemeClr val="hlink"/>
                </a:solidFill>
                <a:hlinkClick r:id="rId4"/>
              </a:rPr>
              <a:t>https://www.bbc.co.uk/wales/history/sites/themes/society/language_education.shtml#:~:text=This%20period%20is%20associated%20with,whoever%20next%20spoke%20the%20language</a:t>
            </a:r>
            <a:r>
              <a:rPr lang="en-GB">
                <a:solidFill>
                  <a:srgbClr val="000000"/>
                </a:solidFill>
              </a:rPr>
              <a:t>.</a:t>
            </a:r>
            <a:endParaRPr>
              <a:solidFill>
                <a:srgbClr val="000000"/>
              </a:solidFill>
            </a:endParaRPr>
          </a:p>
          <a:p>
            <a:pPr indent="-325754" lvl="0" marL="457200" rtl="0" algn="l">
              <a:lnSpc>
                <a:spcPct val="115000"/>
              </a:lnSpc>
              <a:spcBef>
                <a:spcPts val="0"/>
              </a:spcBef>
              <a:spcAft>
                <a:spcPts val="0"/>
              </a:spcAft>
              <a:buClr>
                <a:srgbClr val="000000"/>
              </a:buClr>
              <a:buSzPct val="100000"/>
              <a:buChar char="●"/>
            </a:pPr>
            <a:r>
              <a:rPr lang="en-GB">
                <a:solidFill>
                  <a:srgbClr val="000000"/>
                </a:solidFill>
              </a:rPr>
              <a:t>Brad y Llyfrau Gleision: </a:t>
            </a:r>
            <a:r>
              <a:rPr lang="en-GB" u="sng">
                <a:solidFill>
                  <a:schemeClr val="hlink"/>
                </a:solidFill>
                <a:hlinkClick r:id="rId5"/>
              </a:rPr>
              <a:t>https://www.bbc.co.uk/blogs/wales/entries/72d77f69-72a7-3626-9c19-469c91f45753</a:t>
            </a:r>
            <a:r>
              <a:rPr lang="en-GB">
                <a:solidFill>
                  <a:srgbClr val="000000"/>
                </a:solidFill>
              </a:rPr>
              <a:t> </a:t>
            </a:r>
            <a:endParaRPr>
              <a:solidFill>
                <a:srgbClr val="000000"/>
              </a:solidFill>
            </a:endParaRPr>
          </a:p>
          <a:p>
            <a:pPr indent="-325754" lvl="0" marL="457200" rtl="0" algn="l">
              <a:lnSpc>
                <a:spcPct val="115000"/>
              </a:lnSpc>
              <a:spcBef>
                <a:spcPts val="0"/>
              </a:spcBef>
              <a:spcAft>
                <a:spcPts val="0"/>
              </a:spcAft>
              <a:buClr>
                <a:srgbClr val="000000"/>
              </a:buClr>
              <a:buSzPct val="100000"/>
              <a:buChar char="●"/>
            </a:pPr>
            <a:r>
              <a:rPr lang="en-GB">
                <a:solidFill>
                  <a:srgbClr val="000000"/>
                </a:solidFill>
              </a:rPr>
              <a:t>Capel Celyn: </a:t>
            </a:r>
            <a:r>
              <a:rPr lang="en-GB" u="sng">
                <a:solidFill>
                  <a:schemeClr val="hlink"/>
                </a:solidFill>
                <a:hlinkClick r:id="rId6"/>
              </a:rPr>
              <a:t>https://www.bbc.co.uk/news/uk-wales-53398354</a:t>
            </a:r>
            <a:r>
              <a:rPr lang="en-GB">
                <a:solidFill>
                  <a:srgbClr val="000000"/>
                </a:solidFill>
              </a:rPr>
              <a:t>   </a:t>
            </a:r>
            <a:endParaRPr>
              <a:solidFill>
                <a:srgbClr val="000000"/>
              </a:solidFill>
            </a:endParaRPr>
          </a:p>
          <a:p>
            <a:pPr indent="-325754" lvl="0" marL="457200" rtl="0" algn="l">
              <a:lnSpc>
                <a:spcPct val="115000"/>
              </a:lnSpc>
              <a:spcBef>
                <a:spcPts val="0"/>
              </a:spcBef>
              <a:spcAft>
                <a:spcPts val="0"/>
              </a:spcAft>
              <a:buClr>
                <a:srgbClr val="000000"/>
              </a:buClr>
              <a:buSzPct val="100000"/>
              <a:buChar char="●"/>
            </a:pPr>
            <a:r>
              <a:rPr lang="en-GB">
                <a:solidFill>
                  <a:srgbClr val="000000"/>
                </a:solidFill>
              </a:rPr>
              <a:t>The Story of Wales: Episode 3 - </a:t>
            </a:r>
            <a:r>
              <a:rPr lang="en-GB" u="sng">
                <a:solidFill>
                  <a:schemeClr val="hlink"/>
                </a:solidFill>
                <a:hlinkClick r:id="rId7"/>
              </a:rPr>
              <a:t>https://www.youtube.com/watch?v=s11W44iXuUY</a:t>
            </a:r>
            <a:r>
              <a:rPr lang="en-GB">
                <a:solidFill>
                  <a:srgbClr val="000000"/>
                </a:solidFill>
              </a:rPr>
              <a:t> </a:t>
            </a:r>
            <a:endParaRPr>
              <a:solidFill>
                <a:srgbClr val="000000"/>
              </a:solidFill>
            </a:endParaRPr>
          </a:p>
          <a:p>
            <a:pPr indent="-325754" lvl="0" marL="457200" rtl="0" algn="l">
              <a:lnSpc>
                <a:spcPct val="115000"/>
              </a:lnSpc>
              <a:spcBef>
                <a:spcPts val="0"/>
              </a:spcBef>
              <a:spcAft>
                <a:spcPts val="0"/>
              </a:spcAft>
              <a:buClr>
                <a:srgbClr val="000000"/>
              </a:buClr>
              <a:buSzPct val="100000"/>
              <a:buChar char="●"/>
            </a:pPr>
            <a:r>
              <a:rPr lang="en-GB">
                <a:solidFill>
                  <a:srgbClr val="000000"/>
                </a:solidFill>
              </a:rPr>
              <a:t>Tasg/Task:</a:t>
            </a:r>
            <a:endParaRPr>
              <a:solidFill>
                <a:srgbClr val="000000"/>
              </a:solidFill>
            </a:endParaRPr>
          </a:p>
          <a:p>
            <a:pPr indent="0" lvl="0" marL="457200" rtl="0" algn="l">
              <a:lnSpc>
                <a:spcPct val="115000"/>
              </a:lnSpc>
              <a:spcBef>
                <a:spcPts val="1200"/>
              </a:spcBef>
              <a:spcAft>
                <a:spcPts val="0"/>
              </a:spcAft>
              <a:buSzPct val="142857"/>
              <a:buNone/>
            </a:pPr>
            <a:r>
              <a:rPr b="1" lang="en-GB">
                <a:solidFill>
                  <a:srgbClr val="000000"/>
                </a:solidFill>
              </a:rPr>
              <a:t>Dewch o hyd i esiampl o leoliad yng Nghymru lle mae’r enw Cymraeg wedi cael ei newid am enw Saesneg</a:t>
            </a:r>
            <a:endParaRPr b="1">
              <a:solidFill>
                <a:srgbClr val="000000"/>
              </a:solidFill>
            </a:endParaRPr>
          </a:p>
          <a:p>
            <a:pPr indent="0" lvl="0" marL="457200" rtl="0" algn="l">
              <a:lnSpc>
                <a:spcPct val="115000"/>
              </a:lnSpc>
              <a:spcBef>
                <a:spcPts val="1200"/>
              </a:spcBef>
              <a:spcAft>
                <a:spcPts val="1200"/>
              </a:spcAft>
              <a:buSzPct val="142857"/>
              <a:buNone/>
            </a:pPr>
            <a:r>
              <a:rPr b="1" lang="en-GB">
                <a:solidFill>
                  <a:srgbClr val="000000"/>
                </a:solidFill>
              </a:rPr>
              <a:t>Find an example of a location in Wales where the Welsh name was changed in favour of an English name.</a:t>
            </a:r>
            <a:endParaRPr b="1">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9"/>
          <p:cNvSpPr txBox="1"/>
          <p:nvPr>
            <p:ph type="title"/>
          </p:nvPr>
        </p:nvSpPr>
        <p:spPr>
          <a:xfrm>
            <a:off x="471900" y="107800"/>
            <a:ext cx="8222100" cy="767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3200"/>
              <a:buNone/>
            </a:pPr>
            <a:r>
              <a:rPr lang="en-GB"/>
              <a:t>Darllen 3 / Reading 3</a:t>
            </a:r>
            <a:endParaRPr/>
          </a:p>
        </p:txBody>
      </p:sp>
      <p:sp>
        <p:nvSpPr>
          <p:cNvPr id="106" name="Google Shape;106;p19"/>
          <p:cNvSpPr txBox="1"/>
          <p:nvPr>
            <p:ph idx="1" type="body"/>
          </p:nvPr>
        </p:nvSpPr>
        <p:spPr>
          <a:xfrm>
            <a:off x="393023" y="1839250"/>
            <a:ext cx="8222100" cy="3626249"/>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rPr lang="en-GB" sz="1200">
                <a:solidFill>
                  <a:srgbClr val="000000"/>
                </a:solidFill>
              </a:rPr>
              <a:t>Agweddau / Attitudes </a:t>
            </a:r>
            <a:endParaRPr sz="1200">
              <a:solidFill>
                <a:srgbClr val="000000"/>
              </a:solidFill>
            </a:endParaRPr>
          </a:p>
          <a:p>
            <a:pPr indent="-323850" lvl="0" marL="457200" rtl="0" algn="l">
              <a:lnSpc>
                <a:spcPct val="90000"/>
              </a:lnSpc>
              <a:spcBef>
                <a:spcPts val="12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Baker, C. ( 1992) </a:t>
            </a:r>
            <a:r>
              <a:rPr i="1" lang="en-GB" sz="1200">
                <a:solidFill>
                  <a:srgbClr val="000000"/>
                </a:solidFill>
                <a:latin typeface="Corbel"/>
                <a:ea typeface="Corbel"/>
                <a:cs typeface="Corbel"/>
                <a:sym typeface="Corbel"/>
              </a:rPr>
              <a:t>Attitudes and Language</a:t>
            </a:r>
            <a:r>
              <a:rPr lang="en-GB" sz="1200">
                <a:solidFill>
                  <a:srgbClr val="000000"/>
                </a:solidFill>
                <a:latin typeface="Corbel"/>
                <a:ea typeface="Corbel"/>
                <a:cs typeface="Corbel"/>
                <a:sym typeface="Corbel"/>
              </a:rPr>
              <a:t>. Clevedon: Multilingual Matters Ltd</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NPLD (2014) </a:t>
            </a:r>
            <a:r>
              <a:rPr i="1" lang="en-GB" sz="1200">
                <a:solidFill>
                  <a:srgbClr val="000000"/>
                </a:solidFill>
                <a:latin typeface="Corbel"/>
                <a:ea typeface="Corbel"/>
                <a:cs typeface="Corbel"/>
                <a:sym typeface="Corbel"/>
              </a:rPr>
              <a:t>Love your Language</a:t>
            </a:r>
            <a:r>
              <a:rPr lang="en-GB" sz="1200">
                <a:solidFill>
                  <a:srgbClr val="000000"/>
                </a:solidFill>
                <a:latin typeface="Corbel"/>
                <a:ea typeface="Corbel"/>
                <a:cs typeface="Corbel"/>
                <a:sym typeface="Corbel"/>
              </a:rPr>
              <a:t>. Available at </a:t>
            </a:r>
            <a:r>
              <a:rPr lang="en-GB" sz="1200">
                <a:solidFill>
                  <a:schemeClr val="hlink"/>
                </a:solidFill>
                <a:uFill>
                  <a:noFill/>
                </a:uFill>
                <a:latin typeface="Corbel"/>
                <a:ea typeface="Corbel"/>
                <a:cs typeface="Corbel"/>
                <a:sym typeface="Corbel"/>
                <a:hlinkClick r:id="rId3"/>
              </a:rPr>
              <a:t>https://www.youtube.com/watch?v=pu59RL-msBQ</a:t>
            </a:r>
            <a:r>
              <a:rPr lang="en-GB" sz="1200">
                <a:solidFill>
                  <a:srgbClr val="000000"/>
                </a:solidFill>
                <a:latin typeface="Corbel"/>
                <a:ea typeface="Corbel"/>
                <a:cs typeface="Corbel"/>
                <a:sym typeface="Corbel"/>
              </a:rPr>
              <a:t>  ( Accessed 17.02.17)</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Reynolds. E. ( 2007) </a:t>
            </a:r>
            <a:r>
              <a:rPr i="1" lang="en-GB" sz="1200">
                <a:solidFill>
                  <a:srgbClr val="000000"/>
                </a:solidFill>
                <a:latin typeface="Corbel"/>
                <a:ea typeface="Corbel"/>
                <a:cs typeface="Corbel"/>
                <a:sym typeface="Corbel"/>
              </a:rPr>
              <a:t>Ehangu’r Defnydd o’r Gymraeg mewn Addysg Ol-Orfodol</a:t>
            </a:r>
            <a:r>
              <a:rPr lang="en-GB" sz="1200">
                <a:solidFill>
                  <a:srgbClr val="000000"/>
                </a:solidFill>
                <a:latin typeface="Corbel"/>
                <a:ea typeface="Corbel"/>
                <a:cs typeface="Corbel"/>
                <a:sym typeface="Corbel"/>
              </a:rPr>
              <a:t>. Prifysgol Cymru Bangor: nis cyhoeddwyd( not published) </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Thompson, N. ( 2003) </a:t>
            </a:r>
            <a:r>
              <a:rPr i="1" lang="en-GB" sz="1200">
                <a:solidFill>
                  <a:srgbClr val="000000"/>
                </a:solidFill>
                <a:latin typeface="Corbel"/>
                <a:ea typeface="Corbel"/>
                <a:cs typeface="Corbel"/>
                <a:sym typeface="Corbel"/>
              </a:rPr>
              <a:t>Promoting Equality: Challenging discrimination and oppression</a:t>
            </a:r>
            <a:r>
              <a:rPr lang="en-GB" sz="1200">
                <a:solidFill>
                  <a:srgbClr val="000000"/>
                </a:solidFill>
                <a:latin typeface="Corbel"/>
                <a:ea typeface="Corbel"/>
                <a:cs typeface="Corbel"/>
                <a:sym typeface="Corbel"/>
              </a:rPr>
              <a:t>. Basingstoke: Palgrave Macmillan</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Welsh Assembly Government ( 2003</a:t>
            </a:r>
            <a:r>
              <a:rPr i="1" lang="en-GB" sz="1200">
                <a:solidFill>
                  <a:srgbClr val="000000"/>
                </a:solidFill>
                <a:latin typeface="Corbel"/>
                <a:ea typeface="Corbel"/>
                <a:cs typeface="Corbel"/>
                <a:sym typeface="Corbel"/>
              </a:rPr>
              <a:t>) Iaith Pawb : A National Action plan for a Bilingual Wales. Cardiff :</a:t>
            </a:r>
            <a:r>
              <a:rPr lang="en-GB" sz="1200">
                <a:solidFill>
                  <a:srgbClr val="000000"/>
                </a:solidFill>
                <a:latin typeface="Corbel"/>
                <a:ea typeface="Corbel"/>
                <a:cs typeface="Corbel"/>
                <a:sym typeface="Corbel"/>
              </a:rPr>
              <a:t> WAG. Available at </a:t>
            </a:r>
            <a:r>
              <a:rPr lang="en-GB" sz="1200">
                <a:solidFill>
                  <a:schemeClr val="hlink"/>
                </a:solidFill>
                <a:uFill>
                  <a:noFill/>
                </a:uFill>
                <a:latin typeface="Corbel"/>
                <a:ea typeface="Corbel"/>
                <a:cs typeface="Corbel"/>
                <a:sym typeface="Corbel"/>
                <a:hlinkClick r:id="rId4"/>
              </a:rPr>
              <a:t>http://www.weacymru.org.uk/UserFiles/Files/doc-Language_for_All-en.pdf</a:t>
            </a:r>
            <a:r>
              <a:rPr lang="en-GB" sz="1200">
                <a:solidFill>
                  <a:srgbClr val="000000"/>
                </a:solidFill>
                <a:latin typeface="Corbel"/>
                <a:ea typeface="Corbel"/>
                <a:cs typeface="Corbel"/>
                <a:sym typeface="Corbel"/>
              </a:rPr>
              <a:t> ( Accessed 17.2.15)</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Welsh Government (2017) Welsh in Education Action plan 2017 – 2021. Available online:  </a:t>
            </a:r>
            <a:r>
              <a:rPr lang="en-GB" sz="1200">
                <a:solidFill>
                  <a:schemeClr val="hlink"/>
                </a:solidFill>
                <a:uFill>
                  <a:noFill/>
                </a:uFill>
                <a:latin typeface="Corbel"/>
                <a:ea typeface="Corbel"/>
                <a:cs typeface="Corbel"/>
                <a:sym typeface="Corbel"/>
                <a:hlinkClick r:id="rId5"/>
              </a:rPr>
              <a:t>https://gov.wales/sites/default/files/publications/2018-02/welsh-in-education-action-plan-2017%E2%80%9321.pdf</a:t>
            </a:r>
            <a:endParaRPr sz="1200">
              <a:solidFill>
                <a:srgbClr val="000000"/>
              </a:solidFill>
              <a:latin typeface="Corbel"/>
              <a:ea typeface="Corbel"/>
              <a:cs typeface="Corbel"/>
              <a:sym typeface="Corbel"/>
            </a:endParaRPr>
          </a:p>
          <a:p>
            <a:pPr indent="-323850" lvl="0" marL="457200" rtl="0" algn="l">
              <a:lnSpc>
                <a:spcPct val="90000"/>
              </a:lnSpc>
              <a:spcBef>
                <a:spcPts val="1000"/>
              </a:spcBef>
              <a:spcAft>
                <a:spcPts val="0"/>
              </a:spcAft>
              <a:buClr>
                <a:srgbClr val="000000"/>
              </a:buClr>
              <a:buSzPts val="1200"/>
              <a:buFont typeface="Corbel"/>
              <a:buChar char="●"/>
            </a:pPr>
            <a:r>
              <a:rPr lang="en-GB" sz="1200">
                <a:solidFill>
                  <a:srgbClr val="000000"/>
                </a:solidFill>
                <a:latin typeface="Corbel"/>
                <a:ea typeface="Corbel"/>
                <a:cs typeface="Corbel"/>
                <a:sym typeface="Corbel"/>
              </a:rPr>
              <a:t>Welsh Government (2015) Well-being of Future Generations act Wales 2015. Available online: </a:t>
            </a:r>
            <a:r>
              <a:rPr lang="en-GB" sz="1200">
                <a:solidFill>
                  <a:schemeClr val="hlink"/>
                </a:solidFill>
                <a:uFill>
                  <a:noFill/>
                </a:uFill>
                <a:latin typeface="Corbel"/>
                <a:ea typeface="Corbel"/>
                <a:cs typeface="Corbel"/>
                <a:sym typeface="Corbel"/>
                <a:hlinkClick r:id="rId6"/>
              </a:rPr>
              <a:t>https://futuregenerations.wales/about-us/future-generations-act/</a:t>
            </a:r>
            <a:endParaRPr sz="120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0"/>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fontScale="90000"/>
          </a:bodyPr>
          <a:lstStyle/>
          <a:p>
            <a:pPr indent="0" lvl="0" marL="0" rtl="0" algn="r">
              <a:lnSpc>
                <a:spcPct val="90000"/>
              </a:lnSpc>
              <a:spcBef>
                <a:spcPts val="0"/>
              </a:spcBef>
              <a:spcAft>
                <a:spcPts val="0"/>
              </a:spcAft>
              <a:buClr>
                <a:schemeClr val="accent1"/>
              </a:buClr>
              <a:buSzPct val="125000"/>
              <a:buFont typeface="Corbel"/>
              <a:buNone/>
            </a:pPr>
            <a:r>
              <a:rPr lang="en-GB"/>
              <a:t>Y Cwricwlwm Cenedlaethol</a:t>
            </a:r>
            <a:br>
              <a:rPr lang="en-GB"/>
            </a:br>
            <a:r>
              <a:rPr lang="en-GB"/>
              <a:t>The National Curriculum</a:t>
            </a:r>
            <a:endParaRPr/>
          </a:p>
        </p:txBody>
      </p:sp>
      <p:sp>
        <p:nvSpPr>
          <p:cNvPr id="113" name="Google Shape;113;p20"/>
          <p:cNvSpPr txBox="1"/>
          <p:nvPr>
            <p:ph idx="1" type="body"/>
          </p:nvPr>
        </p:nvSpPr>
        <p:spPr>
          <a:xfrm>
            <a:off x="447650" y="1919075"/>
            <a:ext cx="3999900" cy="2710200"/>
          </a:xfrm>
          <a:prstGeom prst="rect">
            <a:avLst/>
          </a:prstGeom>
          <a:solidFill>
            <a:schemeClr val="dk1"/>
          </a:solid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Clr>
                <a:schemeClr val="lt1"/>
              </a:buClr>
              <a:buSzPts val="1920"/>
              <a:buChar char="●"/>
            </a:pPr>
            <a:r>
              <a:rPr lang="en-GB" sz="2400">
                <a:solidFill>
                  <a:schemeClr val="lt1"/>
                </a:solidFill>
              </a:rPr>
              <a:t>Y system bresennol:</a:t>
            </a:r>
            <a:endParaRPr>
              <a:solidFill>
                <a:schemeClr val="lt1"/>
              </a:solidFill>
            </a:endParaRPr>
          </a:p>
          <a:p>
            <a:pPr indent="-15239" lvl="0" marL="171450" rtl="0" algn="l">
              <a:lnSpc>
                <a:spcPct val="90000"/>
              </a:lnSpc>
              <a:spcBef>
                <a:spcPts val="1000"/>
              </a:spcBef>
              <a:spcAft>
                <a:spcPts val="0"/>
              </a:spcAft>
              <a:buSzPts val="1920"/>
              <a:buNone/>
            </a:pPr>
            <a:r>
              <a:t/>
            </a:r>
            <a:endParaRPr sz="2400">
              <a:solidFill>
                <a:srgbClr val="000000"/>
              </a:solidFill>
            </a:endParaRPr>
          </a:p>
          <a:p>
            <a:pPr indent="-137160" lvl="0" marL="171450" rtl="0" algn="l">
              <a:lnSpc>
                <a:spcPct val="90000"/>
              </a:lnSpc>
              <a:spcBef>
                <a:spcPts val="1000"/>
              </a:spcBef>
              <a:spcAft>
                <a:spcPts val="0"/>
              </a:spcAft>
              <a:buClr>
                <a:schemeClr val="lt1"/>
              </a:buClr>
              <a:buSzPts val="1920"/>
              <a:buChar char="●"/>
            </a:pPr>
            <a:r>
              <a:rPr lang="en-GB" sz="2400">
                <a:solidFill>
                  <a:schemeClr val="lt1"/>
                </a:solidFill>
              </a:rPr>
              <a:t>Cymraeg: iaith gyntaf</a:t>
            </a:r>
            <a:endParaRPr sz="2400">
              <a:solidFill>
                <a:schemeClr val="lt1"/>
              </a:solidFill>
            </a:endParaRPr>
          </a:p>
          <a:p>
            <a:pPr indent="-137160" lvl="0" marL="171450" rtl="0" algn="l">
              <a:lnSpc>
                <a:spcPct val="90000"/>
              </a:lnSpc>
              <a:spcBef>
                <a:spcPts val="1000"/>
              </a:spcBef>
              <a:spcAft>
                <a:spcPts val="1200"/>
              </a:spcAft>
              <a:buClr>
                <a:schemeClr val="lt1"/>
              </a:buClr>
              <a:buSzPts val="1920"/>
              <a:buChar char="●"/>
            </a:pPr>
            <a:r>
              <a:rPr lang="en-GB" sz="2400">
                <a:solidFill>
                  <a:schemeClr val="lt1"/>
                </a:solidFill>
              </a:rPr>
              <a:t>Cymraeg: ail iaith</a:t>
            </a:r>
            <a:endParaRPr sz="2400">
              <a:solidFill>
                <a:schemeClr val="lt1"/>
              </a:solidFill>
            </a:endParaRPr>
          </a:p>
        </p:txBody>
      </p:sp>
      <p:sp>
        <p:nvSpPr>
          <p:cNvPr id="114" name="Google Shape;114;p20"/>
          <p:cNvSpPr txBox="1"/>
          <p:nvPr>
            <p:ph idx="2" type="body"/>
          </p:nvPr>
        </p:nvSpPr>
        <p:spPr>
          <a:xfrm>
            <a:off x="4694250" y="1919075"/>
            <a:ext cx="3999900" cy="2710200"/>
          </a:xfrm>
          <a:prstGeom prst="rect">
            <a:avLst/>
          </a:prstGeom>
          <a:solidFill>
            <a:schemeClr val="dk1"/>
          </a:solid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0"/>
              </a:spcAft>
              <a:buClr>
                <a:schemeClr val="lt1"/>
              </a:buClr>
              <a:buSzPts val="1920"/>
              <a:buChar char="●"/>
            </a:pPr>
            <a:r>
              <a:rPr i="1" lang="en-GB" sz="2400">
                <a:solidFill>
                  <a:schemeClr val="lt1"/>
                </a:solidFill>
              </a:rPr>
              <a:t>The current system:</a:t>
            </a:r>
            <a:endParaRPr>
              <a:solidFill>
                <a:schemeClr val="lt1"/>
              </a:solidFill>
            </a:endParaRPr>
          </a:p>
          <a:p>
            <a:pPr indent="-15239" lvl="0" marL="171450" rtl="0" algn="l">
              <a:lnSpc>
                <a:spcPct val="90000"/>
              </a:lnSpc>
              <a:spcBef>
                <a:spcPts val="1000"/>
              </a:spcBef>
              <a:spcAft>
                <a:spcPts val="0"/>
              </a:spcAft>
              <a:buSzPts val="1920"/>
              <a:buNone/>
            </a:pPr>
            <a:r>
              <a:t/>
            </a:r>
            <a:endParaRPr i="1" sz="2400">
              <a:solidFill>
                <a:schemeClr val="lt1"/>
              </a:solidFill>
            </a:endParaRPr>
          </a:p>
          <a:p>
            <a:pPr indent="-137160" lvl="0" marL="171450" rtl="0" algn="l">
              <a:lnSpc>
                <a:spcPct val="90000"/>
              </a:lnSpc>
              <a:spcBef>
                <a:spcPts val="1000"/>
              </a:spcBef>
              <a:spcAft>
                <a:spcPts val="0"/>
              </a:spcAft>
              <a:buClr>
                <a:schemeClr val="lt1"/>
              </a:buClr>
              <a:buSzPts val="1920"/>
              <a:buChar char="●"/>
            </a:pPr>
            <a:r>
              <a:rPr i="1" lang="en-GB" sz="2400">
                <a:solidFill>
                  <a:schemeClr val="lt1"/>
                </a:solidFill>
              </a:rPr>
              <a:t>Welsh :First Language</a:t>
            </a:r>
            <a:endParaRPr>
              <a:solidFill>
                <a:schemeClr val="lt1"/>
              </a:solidFill>
            </a:endParaRPr>
          </a:p>
          <a:p>
            <a:pPr indent="-137160" lvl="0" marL="171450" rtl="0" algn="l">
              <a:lnSpc>
                <a:spcPct val="90000"/>
              </a:lnSpc>
              <a:spcBef>
                <a:spcPts val="1000"/>
              </a:spcBef>
              <a:spcAft>
                <a:spcPts val="1200"/>
              </a:spcAft>
              <a:buClr>
                <a:schemeClr val="lt1"/>
              </a:buClr>
              <a:buSzPts val="1920"/>
              <a:buChar char="●"/>
            </a:pPr>
            <a:r>
              <a:rPr i="1" lang="en-GB" sz="2400">
                <a:solidFill>
                  <a:schemeClr val="lt1"/>
                </a:solidFill>
              </a:rPr>
              <a:t>Welsh : Second Language</a:t>
            </a:r>
            <a:endParaRPr>
              <a:solidFill>
                <a:schemeClr val="lt1"/>
              </a:solidFill>
            </a:endParaRPr>
          </a:p>
        </p:txBody>
      </p:sp>
      <p:pic>
        <p:nvPicPr>
          <p:cNvPr descr="C:\Users\l.roberts\AppData\Local\Microsoft\Windows\Temporary Internet Files\Content.IE5\EEQLKL9O\national-curriculum1[1].jpg" id="115" name="Google Shape;115;p20"/>
          <p:cNvPicPr preferRelativeResize="0"/>
          <p:nvPr/>
        </p:nvPicPr>
        <p:blipFill rotWithShape="1">
          <a:blip r:embed="rId3">
            <a:alphaModFix/>
          </a:blip>
          <a:srcRect b="0" l="0" r="0" t="0"/>
          <a:stretch/>
        </p:blipFill>
        <p:spPr>
          <a:xfrm>
            <a:off x="4567598" y="2570178"/>
            <a:ext cx="6602" cy="3144"/>
          </a:xfrm>
          <a:prstGeom prst="rect">
            <a:avLst/>
          </a:prstGeom>
          <a:noFill/>
          <a:ln>
            <a:noFill/>
          </a:ln>
        </p:spPr>
      </p:pic>
      <p:pic>
        <p:nvPicPr>
          <p:cNvPr descr="C:\Users\l.roberts\AppData\Local\Microsoft\Windows\Temporary Internet Files\Content.IE5\EEQLKL9O\national-curriculum1[1].jpg" id="116" name="Google Shape;116;p20"/>
          <p:cNvPicPr preferRelativeResize="0"/>
          <p:nvPr/>
        </p:nvPicPr>
        <p:blipFill rotWithShape="1">
          <a:blip r:embed="rId3">
            <a:alphaModFix/>
          </a:blip>
          <a:srcRect b="0" l="0" r="0" t="0"/>
          <a:stretch/>
        </p:blipFill>
        <p:spPr>
          <a:xfrm>
            <a:off x="4567598" y="2570178"/>
            <a:ext cx="6602" cy="3144"/>
          </a:xfrm>
          <a:prstGeom prst="rect">
            <a:avLst/>
          </a:prstGeom>
          <a:noFill/>
          <a:ln>
            <a:noFill/>
          </a:ln>
        </p:spPr>
      </p:pic>
      <p:pic>
        <p:nvPicPr>
          <p:cNvPr descr="C:\Users\l.roberts\AppData\Local\Microsoft\Windows\Temporary Internet Files\Content.IE5\5KQJEYQZ\secondary-progression-matrix-diagram-capture[1].jpg" id="117" name="Google Shape;117;p20"/>
          <p:cNvPicPr preferRelativeResize="0"/>
          <p:nvPr/>
        </p:nvPicPr>
        <p:blipFill rotWithShape="1">
          <a:blip r:embed="rId4">
            <a:alphaModFix/>
          </a:blip>
          <a:srcRect b="0" l="0" r="0" t="0"/>
          <a:stretch/>
        </p:blipFill>
        <p:spPr>
          <a:xfrm>
            <a:off x="1" y="0"/>
            <a:ext cx="1657349" cy="1314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1"/>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accent1"/>
              </a:buClr>
              <a:buSzPct val="125000"/>
              <a:buFont typeface="Corbel"/>
              <a:buNone/>
            </a:pPr>
            <a:r>
              <a:rPr lang="en-GB"/>
              <a:t>Cwricwlwm i Gymru 2022</a:t>
            </a:r>
            <a:br>
              <a:rPr lang="en-GB"/>
            </a:br>
            <a:r>
              <a:rPr lang="en-GB"/>
              <a:t>Curriculum for 2022</a:t>
            </a:r>
            <a:endParaRPr/>
          </a:p>
        </p:txBody>
      </p:sp>
      <p:sp>
        <p:nvSpPr>
          <p:cNvPr id="124" name="Google Shape;124;p21"/>
          <p:cNvSpPr txBox="1"/>
          <p:nvPr>
            <p:ph idx="1" type="body"/>
          </p:nvPr>
        </p:nvSpPr>
        <p:spPr>
          <a:xfrm>
            <a:off x="471900" y="1919075"/>
            <a:ext cx="3999900" cy="2710200"/>
          </a:xfrm>
          <a:prstGeom prst="rect">
            <a:avLst/>
          </a:prstGeom>
          <a:solidFill>
            <a:schemeClr val="dk1"/>
          </a:solidFill>
          <a:ln>
            <a:noFill/>
          </a:ln>
        </p:spPr>
        <p:txBody>
          <a:bodyPr anchorCtr="0" anchor="t" bIns="45700" lIns="91425" spcFirstLastPara="1" rIns="91425" wrap="square" tIns="45700">
            <a:normAutofit fontScale="92500"/>
          </a:bodyPr>
          <a:lstStyle/>
          <a:p>
            <a:pPr indent="-137160" lvl="0" marL="171450" rtl="0" algn="l">
              <a:lnSpc>
                <a:spcPct val="90000"/>
              </a:lnSpc>
              <a:spcBef>
                <a:spcPts val="0"/>
              </a:spcBef>
              <a:spcAft>
                <a:spcPts val="1200"/>
              </a:spcAft>
              <a:buClr>
                <a:schemeClr val="lt1"/>
              </a:buClr>
              <a:buSzPct val="86486"/>
              <a:buChar char="●"/>
            </a:pPr>
            <a:r>
              <a:rPr lang="en-GB" sz="2400">
                <a:solidFill>
                  <a:schemeClr val="lt1"/>
                </a:solidFill>
              </a:rPr>
              <a:t>Bydd Maes Dysgu a Phrofiad Ieithoedd, Llythrennedd a Chyfathrebu yn galluogi pob dysgwr i feithrin gwybodaeth a sgiliau yn y Gymraeg, yn Saesneg ac mewn ieithoedd rhyngwladol.</a:t>
            </a:r>
            <a:endParaRPr sz="2400">
              <a:solidFill>
                <a:schemeClr val="lt1"/>
              </a:solidFill>
            </a:endParaRPr>
          </a:p>
        </p:txBody>
      </p:sp>
      <p:sp>
        <p:nvSpPr>
          <p:cNvPr id="125" name="Google Shape;125;p21"/>
          <p:cNvSpPr txBox="1"/>
          <p:nvPr>
            <p:ph idx="2" type="body"/>
          </p:nvPr>
        </p:nvSpPr>
        <p:spPr>
          <a:xfrm>
            <a:off x="4694250" y="1919075"/>
            <a:ext cx="3999900" cy="2710200"/>
          </a:xfrm>
          <a:prstGeom prst="rect">
            <a:avLst/>
          </a:prstGeom>
          <a:solidFill>
            <a:schemeClr val="dk1"/>
          </a:solidFill>
          <a:ln>
            <a:noFill/>
          </a:ln>
        </p:spPr>
        <p:txBody>
          <a:bodyPr anchorCtr="0" anchor="t" bIns="45700" lIns="91425" spcFirstLastPara="1" rIns="91425" wrap="square" tIns="45700">
            <a:noAutofit/>
          </a:bodyPr>
          <a:lstStyle/>
          <a:p>
            <a:pPr indent="-124460" lvl="0" marL="171450" rtl="0" algn="l">
              <a:lnSpc>
                <a:spcPct val="90000"/>
              </a:lnSpc>
              <a:spcBef>
                <a:spcPts val="0"/>
              </a:spcBef>
              <a:spcAft>
                <a:spcPts val="0"/>
              </a:spcAft>
              <a:buClr>
                <a:schemeClr val="lt1"/>
              </a:buClr>
              <a:buSzPts val="1720"/>
              <a:buChar char="●"/>
            </a:pPr>
            <a:r>
              <a:rPr lang="en-GB" sz="2200">
                <a:solidFill>
                  <a:schemeClr val="lt1"/>
                </a:solidFill>
              </a:rPr>
              <a:t>The Languages, Literacy and Communication Area of Learning and Experience will enable all learners to gain knowledge and skills in Welsh, English and international languages</a:t>
            </a:r>
            <a:endParaRPr sz="2200">
              <a:solidFill>
                <a:schemeClr val="lt1"/>
              </a:solidFill>
            </a:endParaRPr>
          </a:p>
          <a:p>
            <a:pPr indent="0" lvl="0" marL="0" rtl="0" algn="l">
              <a:lnSpc>
                <a:spcPct val="90000"/>
              </a:lnSpc>
              <a:spcBef>
                <a:spcPts val="1200"/>
              </a:spcBef>
              <a:spcAft>
                <a:spcPts val="0"/>
              </a:spcAft>
              <a:buSzPts val="1400"/>
              <a:buNone/>
            </a:pPr>
            <a:r>
              <a:t/>
            </a:r>
            <a:endParaRPr sz="2200">
              <a:solidFill>
                <a:schemeClr val="lt1"/>
              </a:solidFill>
            </a:endParaRPr>
          </a:p>
          <a:p>
            <a:pPr indent="0" lvl="0" marL="0" rtl="0" algn="l">
              <a:lnSpc>
                <a:spcPct val="90000"/>
              </a:lnSpc>
              <a:spcBef>
                <a:spcPts val="1200"/>
              </a:spcBef>
              <a:spcAft>
                <a:spcPts val="1200"/>
              </a:spcAft>
              <a:buSzPts val="1400"/>
              <a:buNone/>
            </a:pPr>
            <a:r>
              <a:rPr lang="en-GB" sz="2200">
                <a:solidFill>
                  <a:schemeClr val="lt1"/>
                </a:solidFill>
              </a:rPr>
              <a:t>https://hwb.gov.wales/curriculum-for-wales</a:t>
            </a:r>
            <a:endParaRPr sz="2200">
              <a:solidFill>
                <a:schemeClr val="l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2"/>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accent1"/>
              </a:buClr>
              <a:buSzPct val="125000"/>
              <a:buFont typeface="Corbel"/>
              <a:buNone/>
            </a:pPr>
            <a:r>
              <a:rPr lang="en-GB"/>
              <a:t>Cwricwlwm i Gymru 2022</a:t>
            </a:r>
            <a:br>
              <a:rPr lang="en-GB"/>
            </a:br>
            <a:r>
              <a:rPr lang="en-GB"/>
              <a:t>Curriculum for Wales 2022</a:t>
            </a:r>
            <a:endParaRPr/>
          </a:p>
        </p:txBody>
      </p:sp>
      <p:sp>
        <p:nvSpPr>
          <p:cNvPr id="132" name="Google Shape;132;p22"/>
          <p:cNvSpPr txBox="1"/>
          <p:nvPr>
            <p:ph idx="1" type="body"/>
          </p:nvPr>
        </p:nvSpPr>
        <p:spPr>
          <a:xfrm>
            <a:off x="471900" y="1919075"/>
            <a:ext cx="3999900" cy="2710200"/>
          </a:xfrm>
          <a:prstGeom prst="rect">
            <a:avLst/>
          </a:prstGeom>
          <a:solidFill>
            <a:schemeClr val="dk1"/>
          </a:solid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1200"/>
              </a:spcAft>
              <a:buClr>
                <a:schemeClr val="lt1"/>
              </a:buClr>
              <a:buSzPts val="1920"/>
              <a:buChar char="●"/>
            </a:pPr>
            <a:r>
              <a:rPr lang="en-GB" sz="2400">
                <a:solidFill>
                  <a:schemeClr val="lt1"/>
                </a:solidFill>
              </a:rPr>
              <a:t>Bydd yn annog dysgwyr i fod yn ymwybodol o’r cysylltiadau rhwng ieithoedd wrth iddynt ddod i werthfawrogi tarddiad geiriau ac ennill diddordeb mewn patrymau iaith.</a:t>
            </a:r>
            <a:endParaRPr>
              <a:solidFill>
                <a:schemeClr val="lt1"/>
              </a:solidFill>
            </a:endParaRPr>
          </a:p>
        </p:txBody>
      </p:sp>
      <p:sp>
        <p:nvSpPr>
          <p:cNvPr id="133" name="Google Shape;133;p22"/>
          <p:cNvSpPr txBox="1"/>
          <p:nvPr>
            <p:ph idx="2" type="body"/>
          </p:nvPr>
        </p:nvSpPr>
        <p:spPr>
          <a:xfrm>
            <a:off x="4694250" y="1919075"/>
            <a:ext cx="3999900" cy="2710200"/>
          </a:xfrm>
          <a:prstGeom prst="rect">
            <a:avLst/>
          </a:prstGeom>
          <a:solidFill>
            <a:schemeClr val="dk1"/>
          </a:solidFill>
          <a:ln>
            <a:noFill/>
          </a:ln>
        </p:spPr>
        <p:txBody>
          <a:bodyPr anchorCtr="0" anchor="t" bIns="45700" lIns="91425" spcFirstLastPara="1" rIns="91425" wrap="square" tIns="45700">
            <a:normAutofit/>
          </a:bodyPr>
          <a:lstStyle/>
          <a:p>
            <a:pPr indent="-137160" lvl="0" marL="171450" rtl="0" algn="l">
              <a:lnSpc>
                <a:spcPct val="90000"/>
              </a:lnSpc>
              <a:spcBef>
                <a:spcPts val="0"/>
              </a:spcBef>
              <a:spcAft>
                <a:spcPts val="1200"/>
              </a:spcAft>
              <a:buClr>
                <a:schemeClr val="lt1"/>
              </a:buClr>
              <a:buSzPts val="1920"/>
              <a:buChar char="●"/>
            </a:pPr>
            <a:r>
              <a:rPr lang="en-GB" sz="2400">
                <a:solidFill>
                  <a:schemeClr val="lt1"/>
                </a:solidFill>
              </a:rPr>
              <a:t>It will encourage learners to be aware of the links between languages as they develop an appreciation of the origins of words and an interest in language patterns</a:t>
            </a:r>
            <a:endParaRPr>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3"/>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accent1"/>
              </a:buClr>
              <a:buSzPct val="125000"/>
              <a:buFont typeface="Corbel"/>
              <a:buNone/>
            </a:pPr>
            <a:r>
              <a:rPr lang="en-GB"/>
              <a:t>Y siarter iaith</a:t>
            </a:r>
            <a:br>
              <a:rPr lang="en-GB"/>
            </a:br>
            <a:r>
              <a:rPr lang="en-GB"/>
              <a:t>The language charter</a:t>
            </a:r>
            <a:endParaRPr/>
          </a:p>
        </p:txBody>
      </p:sp>
      <p:sp>
        <p:nvSpPr>
          <p:cNvPr id="140" name="Google Shape;140;p23"/>
          <p:cNvSpPr txBox="1"/>
          <p:nvPr>
            <p:ph idx="1" type="body"/>
          </p:nvPr>
        </p:nvSpPr>
        <p:spPr>
          <a:xfrm>
            <a:off x="471900" y="1919075"/>
            <a:ext cx="3999900" cy="2710200"/>
          </a:xfrm>
          <a:prstGeom prst="rect">
            <a:avLst/>
          </a:prstGeom>
          <a:solidFill>
            <a:schemeClr val="dk1"/>
          </a:solidFill>
          <a:ln>
            <a:noFill/>
          </a:ln>
        </p:spPr>
        <p:txBody>
          <a:bodyPr anchorCtr="0" anchor="t" bIns="45700" lIns="91425" spcFirstLastPara="1" rIns="91425" wrap="square" tIns="45700">
            <a:normAutofit lnSpcReduction="10000"/>
          </a:bodyPr>
          <a:lstStyle/>
          <a:p>
            <a:pPr indent="-137159" lvl="0" marL="171450" rtl="0" algn="l">
              <a:lnSpc>
                <a:spcPct val="90000"/>
              </a:lnSpc>
              <a:spcBef>
                <a:spcPts val="0"/>
              </a:spcBef>
              <a:spcAft>
                <a:spcPts val="0"/>
              </a:spcAft>
              <a:buClr>
                <a:schemeClr val="lt1"/>
              </a:buClr>
              <a:buSzPts val="1280"/>
              <a:buChar char="●"/>
            </a:pPr>
            <a:r>
              <a:rPr lang="en-GB">
                <a:solidFill>
                  <a:schemeClr val="lt1"/>
                </a:solidFill>
              </a:rPr>
              <a:t>Fframwaith cenedlaethol yw’r Siarter Iaith sy’n galluogi pob lleoliad ac ysgol i ddarparu sail holistaidd ar gyfer cynllunio profiadau ar draws y cwricwlwm i gynyddu defnydd dysgwyr o’r Gymraeg a datblygu eu hyder yn yr iaith. Mae’n cefnogi cyfleoedd cynyddol i ddysgwyr siarad Cymraeg mewn cyd-destunau amrywiol a sefydlu a gwreiddio’u defnydd o batrymau’r Gymraeg o oedran cynnar. Mae’r egwyddorion a nodir yn y Siarter Iaith yn cyd-fynd â chanllawiau Cwricwlwm i Gymru 2022.</a:t>
            </a:r>
            <a:endParaRPr>
              <a:solidFill>
                <a:schemeClr val="lt1"/>
              </a:solidFill>
            </a:endParaRPr>
          </a:p>
          <a:p>
            <a:pPr indent="-137159" lvl="0" marL="171450" rtl="0" algn="l">
              <a:lnSpc>
                <a:spcPct val="90000"/>
              </a:lnSpc>
              <a:spcBef>
                <a:spcPts val="1000"/>
              </a:spcBef>
              <a:spcAft>
                <a:spcPts val="1200"/>
              </a:spcAft>
              <a:buClr>
                <a:schemeClr val="lt1"/>
              </a:buClr>
              <a:buSzPts val="1280"/>
              <a:buChar char="●"/>
            </a:pPr>
            <a:r>
              <a:rPr lang="en-GB">
                <a:solidFill>
                  <a:schemeClr val="lt1"/>
                </a:solidFill>
              </a:rPr>
              <a:t>(Llywodraeth Cymru, 2019)</a:t>
            </a:r>
            <a:endParaRPr>
              <a:solidFill>
                <a:schemeClr val="lt1"/>
              </a:solidFill>
            </a:endParaRPr>
          </a:p>
        </p:txBody>
      </p:sp>
      <p:sp>
        <p:nvSpPr>
          <p:cNvPr id="141" name="Google Shape;141;p23"/>
          <p:cNvSpPr txBox="1"/>
          <p:nvPr>
            <p:ph idx="2" type="body"/>
          </p:nvPr>
        </p:nvSpPr>
        <p:spPr>
          <a:xfrm>
            <a:off x="4694250" y="1919075"/>
            <a:ext cx="3999900" cy="2710200"/>
          </a:xfrm>
          <a:prstGeom prst="rect">
            <a:avLst/>
          </a:prstGeom>
          <a:solidFill>
            <a:schemeClr val="dk1"/>
          </a:solidFill>
          <a:ln>
            <a:noFill/>
          </a:ln>
        </p:spPr>
        <p:txBody>
          <a:bodyPr anchorCtr="0" anchor="t" bIns="45700" lIns="91425" spcFirstLastPara="1" rIns="91425" wrap="square" tIns="45700">
            <a:normAutofit lnSpcReduction="10000"/>
          </a:bodyPr>
          <a:lstStyle/>
          <a:p>
            <a:pPr indent="-137159" lvl="0" marL="171450" rtl="0" algn="l">
              <a:lnSpc>
                <a:spcPct val="90000"/>
              </a:lnSpc>
              <a:spcBef>
                <a:spcPts val="0"/>
              </a:spcBef>
              <a:spcAft>
                <a:spcPts val="0"/>
              </a:spcAft>
              <a:buClr>
                <a:schemeClr val="lt1"/>
              </a:buClr>
              <a:buSzPts val="1280"/>
              <a:buChar char="●"/>
            </a:pPr>
            <a:r>
              <a:rPr lang="en-GB">
                <a:solidFill>
                  <a:schemeClr val="lt1"/>
                </a:solidFill>
              </a:rPr>
              <a:t>The Siarter Iaith (Welsh Language Charter) is a national framework for all settings and schools to provide a holistic basis for planning experiences across the curriculum in order to increase learners’ use of Welsh and develop their confidence in the language. It supports increased opportunities for learners to speak Welsh in a variety of contexts and embed their use of Welsh language patterns from an early age. The principles set out in the Siarter Iaith are in keeping with the Curriculum for Wales 2022 guidance</a:t>
            </a:r>
            <a:endParaRPr>
              <a:solidFill>
                <a:schemeClr val="lt1"/>
              </a:solidFill>
            </a:endParaRPr>
          </a:p>
          <a:p>
            <a:pPr indent="-137159" lvl="0" marL="171450" rtl="0" algn="l">
              <a:lnSpc>
                <a:spcPct val="90000"/>
              </a:lnSpc>
              <a:spcBef>
                <a:spcPts val="1000"/>
              </a:spcBef>
              <a:spcAft>
                <a:spcPts val="1200"/>
              </a:spcAft>
              <a:buClr>
                <a:schemeClr val="lt1"/>
              </a:buClr>
              <a:buSzPts val="1280"/>
              <a:buChar char="●"/>
            </a:pPr>
            <a:r>
              <a:rPr lang="en-GB">
                <a:solidFill>
                  <a:schemeClr val="lt1"/>
                </a:solidFill>
              </a:rPr>
              <a:t>(Welsh Government, 2019)</a:t>
            </a:r>
            <a:endParaRPr>
              <a:solidFill>
                <a:schemeClr val="lt1"/>
              </a:solidFill>
            </a:endParaRPr>
          </a:p>
        </p:txBody>
      </p:sp>
      <p:pic>
        <p:nvPicPr>
          <p:cNvPr id="142" name="Google Shape;142;p23"/>
          <p:cNvPicPr preferRelativeResize="0"/>
          <p:nvPr/>
        </p:nvPicPr>
        <p:blipFill rotWithShape="1">
          <a:blip r:embed="rId3">
            <a:alphaModFix/>
          </a:blip>
          <a:srcRect b="5513" l="34464" r="33502" t="20274"/>
          <a:stretch/>
        </p:blipFill>
        <p:spPr>
          <a:xfrm>
            <a:off x="7601500" y="59600"/>
            <a:ext cx="1436150" cy="1790902"/>
          </a:xfrm>
          <a:prstGeom prst="rect">
            <a:avLst/>
          </a:prstGeom>
          <a:noFill/>
          <a:ln>
            <a:noFill/>
          </a:ln>
        </p:spPr>
      </p:pic>
      <p:sp>
        <p:nvSpPr>
          <p:cNvPr id="143" name="Google Shape;143;p23"/>
          <p:cNvSpPr txBox="1"/>
          <p:nvPr/>
        </p:nvSpPr>
        <p:spPr>
          <a:xfrm>
            <a:off x="1925100" y="4743300"/>
            <a:ext cx="5293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u="sng">
                <a:solidFill>
                  <a:schemeClr val="hlink"/>
                </a:solidFill>
                <a:latin typeface="Roboto"/>
                <a:ea typeface="Roboto"/>
                <a:cs typeface="Roboto"/>
                <a:sym typeface="Roboto"/>
                <a:hlinkClick r:id="rId4"/>
              </a:rPr>
              <a:t>https://hwb.gov.wales/curriculum-for-wales/siarter-iaith</a:t>
            </a:r>
            <a:r>
              <a:rPr lang="en-GB">
                <a:latin typeface="Roboto"/>
                <a:ea typeface="Roboto"/>
                <a:cs typeface="Roboto"/>
                <a:sym typeface="Roboto"/>
              </a:rPr>
              <a:t> </a:t>
            </a:r>
            <a:endParaRPr>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4"/>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accent1"/>
              </a:buClr>
              <a:buSzPct val="125000"/>
              <a:buFont typeface="Corbel"/>
              <a:buNone/>
            </a:pPr>
            <a:r>
              <a:rPr lang="en-GB"/>
              <a:t>Enghreifftiau Arfer Orau</a:t>
            </a:r>
            <a:br>
              <a:rPr lang="en-GB"/>
            </a:br>
            <a:r>
              <a:rPr lang="en-GB"/>
              <a:t>Best Practice Examples</a:t>
            </a:r>
            <a:endParaRPr/>
          </a:p>
        </p:txBody>
      </p:sp>
      <p:sp>
        <p:nvSpPr>
          <p:cNvPr id="149" name="Google Shape;149;p24"/>
          <p:cNvSpPr txBox="1"/>
          <p:nvPr>
            <p:ph idx="1" type="body"/>
          </p:nvPr>
        </p:nvSpPr>
        <p:spPr>
          <a:xfrm>
            <a:off x="471900" y="1919075"/>
            <a:ext cx="8222100" cy="2710200"/>
          </a:xfrm>
          <a:prstGeom prst="rect">
            <a:avLst/>
          </a:prstGeom>
          <a:noFill/>
          <a:ln>
            <a:noFill/>
          </a:ln>
        </p:spPr>
        <p:txBody>
          <a:bodyPr anchorCtr="0" anchor="t" bIns="45700" lIns="91425" spcFirstLastPara="1" rIns="91425" wrap="square" tIns="45700">
            <a:normAutofit fontScale="92500"/>
          </a:bodyPr>
          <a:lstStyle/>
          <a:p>
            <a:pPr indent="-137159" lvl="0" marL="171450" rtl="0" algn="l">
              <a:lnSpc>
                <a:spcPct val="90000"/>
              </a:lnSpc>
              <a:spcBef>
                <a:spcPts val="0"/>
              </a:spcBef>
              <a:spcAft>
                <a:spcPts val="0"/>
              </a:spcAft>
              <a:buSzPct val="96096"/>
              <a:buChar char="●"/>
            </a:pPr>
            <a:r>
              <a:rPr lang="en-GB" u="sng">
                <a:solidFill>
                  <a:schemeClr val="hlink"/>
                </a:solidFill>
                <a:hlinkClick r:id="rId3"/>
              </a:rPr>
              <a:t>https://www.estyn.gov.wales/effective-practice/collaborative-approach-developing-creative-activities</a:t>
            </a:r>
            <a:endParaRPr/>
          </a:p>
          <a:p>
            <a:pPr indent="-137159" lvl="0" marL="171450" rtl="0" algn="l">
              <a:lnSpc>
                <a:spcPct val="90000"/>
              </a:lnSpc>
              <a:spcBef>
                <a:spcPts val="1000"/>
              </a:spcBef>
              <a:spcAft>
                <a:spcPts val="0"/>
              </a:spcAft>
              <a:buSzPct val="96096"/>
              <a:buChar char="●"/>
            </a:pPr>
            <a:r>
              <a:rPr lang="en-GB" u="sng">
                <a:solidFill>
                  <a:schemeClr val="hlink"/>
                </a:solidFill>
                <a:hlinkClick r:id="rId4"/>
              </a:rPr>
              <a:t>https://www.estyn.gov.wales/effective-practice/promoting-use-welsh-language</a:t>
            </a:r>
            <a:endParaRPr/>
          </a:p>
          <a:p>
            <a:pPr indent="-137159" lvl="0" marL="171450" rtl="0" algn="l">
              <a:lnSpc>
                <a:spcPct val="90000"/>
              </a:lnSpc>
              <a:spcBef>
                <a:spcPts val="1000"/>
              </a:spcBef>
              <a:spcAft>
                <a:spcPts val="0"/>
              </a:spcAft>
              <a:buSzPct val="96096"/>
              <a:buChar char="●"/>
            </a:pPr>
            <a:r>
              <a:rPr lang="en-GB" u="sng">
                <a:solidFill>
                  <a:schemeClr val="hlink"/>
                </a:solidFill>
                <a:hlinkClick r:id="rId5"/>
              </a:rPr>
              <a:t>https://www.estyn.gov.wales/effective-practice/creating-links-local-community</a:t>
            </a:r>
            <a:endParaRPr/>
          </a:p>
          <a:p>
            <a:pPr indent="-137159" lvl="0" marL="171450" rtl="0" algn="l">
              <a:lnSpc>
                <a:spcPct val="90000"/>
              </a:lnSpc>
              <a:spcBef>
                <a:spcPts val="1000"/>
              </a:spcBef>
              <a:spcAft>
                <a:spcPts val="0"/>
              </a:spcAft>
              <a:buSzPct val="96096"/>
              <a:buChar char="●"/>
            </a:pPr>
            <a:r>
              <a:rPr lang="en-GB" u="sng">
                <a:solidFill>
                  <a:schemeClr val="hlink"/>
                </a:solidFill>
                <a:hlinkClick r:id="rId6"/>
              </a:rPr>
              <a:t>https://www.estyn.gov.wales/effective-practice/engaging-all-pupils-welsh-language</a:t>
            </a:r>
            <a:endParaRPr/>
          </a:p>
          <a:p>
            <a:pPr indent="-137159" lvl="0" marL="171450" rtl="0" algn="l">
              <a:lnSpc>
                <a:spcPct val="90000"/>
              </a:lnSpc>
              <a:spcBef>
                <a:spcPts val="1000"/>
              </a:spcBef>
              <a:spcAft>
                <a:spcPts val="1200"/>
              </a:spcAft>
              <a:buSzPct val="96096"/>
              <a:buChar char="●"/>
            </a:pPr>
            <a:r>
              <a:rPr lang="en-GB" u="sng">
                <a:solidFill>
                  <a:schemeClr val="hlink"/>
                </a:solidFill>
                <a:hlinkClick r:id="rId7"/>
              </a:rPr>
              <a:t>https://www.estyn.gov.wales/effective-practice/developing-welsh-language-skills-early-years-learning</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5"/>
          <p:cNvSpPr txBox="1"/>
          <p:nvPr>
            <p:ph type="title"/>
          </p:nvPr>
        </p:nvSpPr>
        <p:spPr>
          <a:xfrm>
            <a:off x="471900" y="738725"/>
            <a:ext cx="8222100" cy="767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4000"/>
              <a:buFont typeface="Corbel"/>
              <a:buNone/>
            </a:pPr>
            <a:r>
              <a:rPr lang="en-GB"/>
              <a:t>Tasg / Task</a:t>
            </a:r>
            <a:endParaRPr/>
          </a:p>
        </p:txBody>
      </p:sp>
      <p:sp>
        <p:nvSpPr>
          <p:cNvPr id="155" name="Google Shape;155;p25"/>
          <p:cNvSpPr txBox="1"/>
          <p:nvPr>
            <p:ph idx="1" type="body"/>
          </p:nvPr>
        </p:nvSpPr>
        <p:spPr>
          <a:xfrm>
            <a:off x="419648" y="1919075"/>
            <a:ext cx="3999900" cy="3073500"/>
          </a:xfrm>
          <a:prstGeom prst="rect">
            <a:avLst/>
          </a:prstGeom>
          <a:solidFill>
            <a:schemeClr val="dk1"/>
          </a:solidFill>
          <a:ln>
            <a:noFill/>
          </a:ln>
        </p:spPr>
        <p:txBody>
          <a:bodyPr anchorCtr="0" anchor="t" bIns="45700" lIns="91425" spcFirstLastPara="1" rIns="91425" wrap="square" tIns="45700">
            <a:normAutofit fontScale="92500" lnSpcReduction="10000"/>
          </a:bodyPr>
          <a:lstStyle/>
          <a:p>
            <a:pPr indent="-137159" lvl="0" marL="171450" rtl="0" algn="l">
              <a:lnSpc>
                <a:spcPct val="90000"/>
              </a:lnSpc>
              <a:spcBef>
                <a:spcPts val="0"/>
              </a:spcBef>
              <a:spcAft>
                <a:spcPts val="0"/>
              </a:spcAft>
              <a:buClr>
                <a:schemeClr val="lt1"/>
              </a:buClr>
              <a:buSzPct val="86486"/>
              <a:buChar char="•"/>
            </a:pPr>
            <a:r>
              <a:rPr lang="en-GB" sz="2000">
                <a:solidFill>
                  <a:schemeClr val="lt1"/>
                </a:solidFill>
              </a:rPr>
              <a:t>Ymchwiliwch arfer orau wrth ddysgu Cymraeg / Y Cwricwlwm Cymreig mewn ysgolion.</a:t>
            </a:r>
            <a:endParaRPr>
              <a:solidFill>
                <a:schemeClr val="lt1"/>
              </a:solidFill>
            </a:endParaRPr>
          </a:p>
          <a:p>
            <a:pPr indent="-137159" lvl="0" marL="171450" rtl="0" algn="l">
              <a:lnSpc>
                <a:spcPct val="90000"/>
              </a:lnSpc>
              <a:spcBef>
                <a:spcPts val="1000"/>
              </a:spcBef>
              <a:spcAft>
                <a:spcPts val="0"/>
              </a:spcAft>
              <a:buClr>
                <a:schemeClr val="lt1"/>
              </a:buClr>
              <a:buSzPct val="86486"/>
              <a:buChar char="•"/>
            </a:pPr>
            <a:r>
              <a:rPr lang="en-GB" sz="2000">
                <a:solidFill>
                  <a:schemeClr val="lt1"/>
                </a:solidFill>
              </a:rPr>
              <a:t>Defnyddiwch y siarter iaith, y cwricwlwm newydd  ac enghreifftiau arfer orau fel man cychwyn</a:t>
            </a:r>
            <a:endParaRPr sz="2000">
              <a:solidFill>
                <a:schemeClr val="lt1"/>
              </a:solidFill>
            </a:endParaRPr>
          </a:p>
          <a:p>
            <a:pPr indent="-137159" lvl="0" marL="171450" rtl="0" algn="l">
              <a:lnSpc>
                <a:spcPct val="90000"/>
              </a:lnSpc>
              <a:spcBef>
                <a:spcPts val="1000"/>
              </a:spcBef>
              <a:spcAft>
                <a:spcPts val="0"/>
              </a:spcAft>
              <a:buClr>
                <a:schemeClr val="lt1"/>
              </a:buClr>
              <a:buSzPct val="86486"/>
              <a:buChar char="•"/>
            </a:pPr>
            <a:r>
              <a:rPr lang="en-GB" sz="2000">
                <a:solidFill>
                  <a:schemeClr val="lt1"/>
                </a:solidFill>
              </a:rPr>
              <a:t>Cyflwynwch eich ymchwil ar ffurf boster</a:t>
            </a:r>
            <a:endParaRPr sz="2000">
              <a:solidFill>
                <a:schemeClr val="lt1"/>
              </a:solidFill>
            </a:endParaRPr>
          </a:p>
          <a:p>
            <a:pPr indent="-137159" lvl="0" marL="171450" rtl="0" algn="l">
              <a:lnSpc>
                <a:spcPct val="90000"/>
              </a:lnSpc>
              <a:spcBef>
                <a:spcPts val="1000"/>
              </a:spcBef>
              <a:spcAft>
                <a:spcPts val="0"/>
              </a:spcAft>
              <a:buClr>
                <a:schemeClr val="lt1"/>
              </a:buClr>
              <a:buSzPct val="86486"/>
              <a:buChar char="•"/>
            </a:pPr>
            <a:r>
              <a:rPr lang="en-GB" sz="2000">
                <a:solidFill>
                  <a:schemeClr val="lt1"/>
                </a:solidFill>
              </a:rPr>
              <a:t>Cynhwyswch unrhyw heriau/ sialensiau gredwch chi allai godi.</a:t>
            </a:r>
            <a:endParaRPr sz="2000">
              <a:solidFill>
                <a:schemeClr val="lt1"/>
              </a:solidFill>
            </a:endParaRPr>
          </a:p>
        </p:txBody>
      </p:sp>
      <p:sp>
        <p:nvSpPr>
          <p:cNvPr id="156" name="Google Shape;156;p25"/>
          <p:cNvSpPr txBox="1"/>
          <p:nvPr>
            <p:ph idx="2" type="body"/>
          </p:nvPr>
        </p:nvSpPr>
        <p:spPr>
          <a:xfrm>
            <a:off x="4694250" y="1919075"/>
            <a:ext cx="3999900" cy="3142200"/>
          </a:xfrm>
          <a:prstGeom prst="rect">
            <a:avLst/>
          </a:prstGeom>
          <a:solidFill>
            <a:schemeClr val="dk1"/>
          </a:solidFill>
          <a:ln>
            <a:noFill/>
          </a:ln>
        </p:spPr>
        <p:txBody>
          <a:bodyPr anchorCtr="0" anchor="t" bIns="45700" lIns="91425" spcFirstLastPara="1" rIns="91425" wrap="square" tIns="45700">
            <a:noAutofit/>
          </a:bodyPr>
          <a:lstStyle/>
          <a:p>
            <a:pPr indent="-124460" lvl="0" marL="171450" rtl="0" algn="l">
              <a:lnSpc>
                <a:spcPct val="90000"/>
              </a:lnSpc>
              <a:spcBef>
                <a:spcPts val="0"/>
              </a:spcBef>
              <a:spcAft>
                <a:spcPts val="0"/>
              </a:spcAft>
              <a:buClr>
                <a:schemeClr val="lt1"/>
              </a:buClr>
              <a:buSzPts val="1400"/>
              <a:buChar char="•"/>
            </a:pPr>
            <a:r>
              <a:rPr lang="en-GB" sz="1800">
                <a:solidFill>
                  <a:schemeClr val="lt1"/>
                </a:solidFill>
              </a:rPr>
              <a:t>Research best practice in teaching Welsh / Curriculum Cymreig in schools.</a:t>
            </a:r>
            <a:endParaRPr sz="1450">
              <a:solidFill>
                <a:schemeClr val="lt1"/>
              </a:solidFill>
            </a:endParaRPr>
          </a:p>
          <a:p>
            <a:pPr indent="-124460" lvl="0" marL="171450" rtl="0" algn="l">
              <a:lnSpc>
                <a:spcPct val="90000"/>
              </a:lnSpc>
              <a:spcBef>
                <a:spcPts val="1000"/>
              </a:spcBef>
              <a:spcAft>
                <a:spcPts val="0"/>
              </a:spcAft>
              <a:buClr>
                <a:schemeClr val="lt1"/>
              </a:buClr>
              <a:buSzPts val="1400"/>
              <a:buChar char="•"/>
            </a:pPr>
            <a:r>
              <a:rPr lang="en-GB" sz="1800">
                <a:solidFill>
                  <a:schemeClr val="lt1"/>
                </a:solidFill>
              </a:rPr>
              <a:t>Use the Language charter, the new curriculum and best practice examples as a starting point</a:t>
            </a:r>
            <a:endParaRPr sz="1450">
              <a:solidFill>
                <a:schemeClr val="lt1"/>
              </a:solidFill>
            </a:endParaRPr>
          </a:p>
          <a:p>
            <a:pPr indent="-124460" lvl="0" marL="171450" rtl="0" algn="l">
              <a:lnSpc>
                <a:spcPct val="90000"/>
              </a:lnSpc>
              <a:spcBef>
                <a:spcPts val="1000"/>
              </a:spcBef>
              <a:spcAft>
                <a:spcPts val="0"/>
              </a:spcAft>
              <a:buClr>
                <a:schemeClr val="lt1"/>
              </a:buClr>
              <a:buSzPts val="1400"/>
              <a:buChar char="•"/>
            </a:pPr>
            <a:r>
              <a:rPr lang="en-GB" sz="1800">
                <a:solidFill>
                  <a:schemeClr val="lt1"/>
                </a:solidFill>
              </a:rPr>
              <a:t>Present your findings to the class, make notes/ poster and share with the class</a:t>
            </a:r>
            <a:endParaRPr sz="1450">
              <a:solidFill>
                <a:schemeClr val="lt1"/>
              </a:solidFill>
            </a:endParaRPr>
          </a:p>
          <a:p>
            <a:pPr indent="-124460" lvl="0" marL="171450" rtl="0" algn="l">
              <a:lnSpc>
                <a:spcPct val="90000"/>
              </a:lnSpc>
              <a:spcBef>
                <a:spcPts val="1000"/>
              </a:spcBef>
              <a:spcAft>
                <a:spcPts val="0"/>
              </a:spcAft>
              <a:buClr>
                <a:schemeClr val="lt1"/>
              </a:buClr>
              <a:buSzPts val="1400"/>
              <a:buChar char="•"/>
            </a:pPr>
            <a:r>
              <a:rPr lang="en-GB" sz="1800">
                <a:solidFill>
                  <a:schemeClr val="lt1"/>
                </a:solidFill>
              </a:rPr>
              <a:t>Include any challenges / difficulties you think might arise</a:t>
            </a:r>
            <a:endParaRPr sz="1800">
              <a:solidFill>
                <a:schemeClr val="lt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1A237E"/>
      </a:accent5>
      <a:accent6>
        <a:srgbClr val="F4B400"/>
      </a:accent6>
      <a:hlink>
        <a:srgbClr val="1A237E"/>
      </a:hlink>
      <a:folHlink>
        <a:srgbClr val="1A23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