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2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B8C023E6-97AC-4D64-A51B-0F51C27DD523}" type="datetimeFigureOut">
              <a:rPr lang="en-GB" smtClean="0"/>
              <a:t>29/01/2018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EF363761-A652-402E-9574-C157D41F15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69783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C023E6-97AC-4D64-A51B-0F51C27DD523}" type="datetimeFigureOut">
              <a:rPr lang="en-GB" smtClean="0"/>
              <a:t>29/01/2018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363761-A652-402E-9574-C157D41F15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46804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B8C023E6-97AC-4D64-A51B-0F51C27DD523}" type="datetimeFigureOut">
              <a:rPr lang="en-GB" smtClean="0"/>
              <a:t>29/01/2018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EF363761-A652-402E-9574-C157D41F15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63117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C023E6-97AC-4D64-A51B-0F51C27DD523}" type="datetimeFigureOut">
              <a:rPr lang="en-GB" smtClean="0"/>
              <a:t>29/01/2018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363761-A652-402E-9574-C157D41F15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7976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C023E6-97AC-4D64-A51B-0F51C27DD523}" type="datetimeFigureOut">
              <a:rPr lang="en-GB" smtClean="0"/>
              <a:t>29/01/2018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363761-A652-402E-9574-C157D41F15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25929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C023E6-97AC-4D64-A51B-0F51C27DD523}" type="datetimeFigureOut">
              <a:rPr lang="en-GB" smtClean="0"/>
              <a:t>29/01/2018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363761-A652-402E-9574-C157D41F15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78408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C023E6-97AC-4D64-A51B-0F51C27DD523}" type="datetimeFigureOut">
              <a:rPr lang="en-GB" smtClean="0"/>
              <a:t>29/01/2018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363761-A652-402E-9574-C157D41F15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78447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C023E6-97AC-4D64-A51B-0F51C27DD523}" type="datetimeFigureOut">
              <a:rPr lang="en-GB" smtClean="0"/>
              <a:t>29/01/2018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363761-A652-402E-9574-C157D41F15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69621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C023E6-97AC-4D64-A51B-0F51C27DD523}" type="datetimeFigureOut">
              <a:rPr lang="en-GB" smtClean="0"/>
              <a:t>29/01/2018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363761-A652-402E-9574-C157D41F15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07326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C023E6-97AC-4D64-A51B-0F51C27DD523}" type="datetimeFigureOut">
              <a:rPr lang="en-GB" smtClean="0"/>
              <a:t>29/01/2018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363761-A652-402E-9574-C157D41F15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45372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B8C023E6-97AC-4D64-A51B-0F51C27DD523}" type="datetimeFigureOut">
              <a:rPr lang="en-GB" smtClean="0"/>
              <a:t>29/01/2018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EF363761-A652-402E-9574-C157D41F15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098586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B8C023E6-97AC-4D64-A51B-0F51C27DD523}" type="datetimeFigureOut">
              <a:rPr lang="en-GB" smtClean="0"/>
              <a:t>29/01/2018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EF363761-A652-402E-9574-C157D41F1580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15226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B8C023E6-97AC-4D64-A51B-0F51C27DD523}" type="datetimeFigureOut">
              <a:rPr lang="en-GB" smtClean="0"/>
              <a:t>29/01/2018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EF363761-A652-402E-9574-C157D41F15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329064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C023E6-97AC-4D64-A51B-0F51C27DD523}" type="datetimeFigureOut">
              <a:rPr lang="en-GB" smtClean="0"/>
              <a:t>29/01/2018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363761-A652-402E-9574-C157D41F15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128810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C023E6-97AC-4D64-A51B-0F51C27DD523}" type="datetimeFigureOut">
              <a:rPr lang="en-GB" smtClean="0"/>
              <a:t>29/01/2018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363761-A652-402E-9574-C157D41F15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930919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C023E6-97AC-4D64-A51B-0F51C27DD523}" type="datetimeFigureOut">
              <a:rPr lang="en-GB" smtClean="0"/>
              <a:t>29/01/2018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363761-A652-402E-9574-C157D41F15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800225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B8C023E6-97AC-4D64-A51B-0F51C27DD523}" type="datetimeFigureOut">
              <a:rPr lang="en-GB" smtClean="0"/>
              <a:t>29/01/2018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EF363761-A652-402E-9574-C157D41F15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28240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C023E6-97AC-4D64-A51B-0F51C27DD523}" type="datetimeFigureOut">
              <a:rPr lang="en-GB" smtClean="0"/>
              <a:t>29/01/2018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363761-A652-402E-9574-C157D41F15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101778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AB52E8-70BC-441D-BE03-9765C7CE91B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en-US" sz="3600" dirty="0"/>
              <a:t>“the case for Western colonialism is about rethinking the past as well as improving the future … the notion that colonialism is always and everywhere a bad thing needs to be rethought.”</a:t>
            </a:r>
            <a:endParaRPr lang="en-GB" sz="36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CEA40FA-0D19-4B6C-9A08-1D50C5B9FC2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By Gemma Beynon </a:t>
            </a:r>
          </a:p>
        </p:txBody>
      </p:sp>
    </p:spTree>
    <p:extLst>
      <p:ext uri="{BB962C8B-B14F-4D97-AF65-F5344CB8AC3E}">
        <p14:creationId xmlns:p14="http://schemas.microsoft.com/office/powerpoint/2010/main" val="12247334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6EB309-135F-48BB-9A1C-8C4A4C1ED8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Bruce Gilley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F6DB3B9-BB9B-4B18-B14C-2453921892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6421" y="2300560"/>
            <a:ext cx="10820400" cy="4024125"/>
          </a:xfrm>
        </p:spPr>
        <p:txBody>
          <a:bodyPr/>
          <a:lstStyle/>
          <a:p>
            <a:r>
              <a:rPr lang="en-US" sz="2400" dirty="0"/>
              <a:t>“the case for Western colonialism is about rethinking the past as well as improving the future … the notion that colonialism is always and everywhere a bad thing needs to be rethought.”</a:t>
            </a: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C0C1E0A-B5C2-4BFA-AA82-3980C5D01E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3022" y="3429000"/>
            <a:ext cx="3044930" cy="30449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16504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4E3661-B608-4F45-8E4B-401D664EC9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Racism IN the Empire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6FD1BCA-E3EB-4E46-BE4E-61F39BA7EB0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867150" y="2405856"/>
            <a:ext cx="4457700" cy="3600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39374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5E9EF3-FE1D-4D5C-8DAE-AD5FDEFA1B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They were only in it for a profit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70B7647-D849-43FF-B0AD-7385D2A9AF6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051" b="97458" l="758" r="97727">
                        <a14:foregroundMark x1="37879" y1="8814" x2="40152" y2="10339"/>
                        <a14:foregroundMark x1="44697" y1="3051" x2="46364" y2="7627"/>
                        <a14:foregroundMark x1="29394" y1="51356" x2="23636" y2="63220"/>
                        <a14:foregroundMark x1="23636" y1="63220" x2="23182" y2="77797"/>
                        <a14:foregroundMark x1="23182" y1="77797" x2="42727" y2="90678"/>
                        <a14:foregroundMark x1="42727" y1="90678" x2="49697" y2="91017"/>
                        <a14:foregroundMark x1="23030" y1="49831" x2="9394" y2="68475"/>
                        <a14:foregroundMark x1="9394" y1="68475" x2="8636" y2="80169"/>
                        <a14:foregroundMark x1="8636" y1="80169" x2="10455" y2="85424"/>
                        <a14:foregroundMark x1="20455" y1="49322" x2="24697" y2="48983"/>
                        <a14:foregroundMark x1="4242" y1="68644" x2="4242" y2="76102"/>
                        <a14:foregroundMark x1="4242" y1="76102" x2="2576" y2="74746"/>
                        <a14:foregroundMark x1="909" y1="70169" x2="9091" y2="61356"/>
                        <a14:foregroundMark x1="9091" y1="61356" x2="6818" y2="64407"/>
                        <a14:foregroundMark x1="10303" y1="59492" x2="18333" y2="57288"/>
                        <a14:foregroundMark x1="1212" y1="78305" x2="4091" y2="78305"/>
                        <a14:foregroundMark x1="4091" y1="89322" x2="27273" y2="85424"/>
                        <a14:foregroundMark x1="27273" y1="85424" x2="27424" y2="85424"/>
                        <a14:foregroundMark x1="25152" y1="92542" x2="57727" y2="97627"/>
                        <a14:foregroundMark x1="67879" y1="85085" x2="79697" y2="85085"/>
                        <a14:foregroundMark x1="79697" y1="85085" x2="90606" y2="82203"/>
                        <a14:foregroundMark x1="90606" y1="82203" x2="87121" y2="71186"/>
                        <a14:foregroundMark x1="65606" y1="85593" x2="65909" y2="86949"/>
                        <a14:foregroundMark x1="88333" y1="90169" x2="91667" y2="88814"/>
                        <a14:foregroundMark x1="92879" y1="74576" x2="94242" y2="76271"/>
                        <a14:foregroundMark x1="72879" y1="55085" x2="77727" y2="59153"/>
                        <a14:foregroundMark x1="97576" y1="82712" x2="97727" y2="85763"/>
                        <a14:backgroundMark x1="61515" y1="87627" x2="62273" y2="93220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430387" y="2069314"/>
            <a:ext cx="4501773" cy="402431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70E8823-FA38-445B-B35E-13508C338627}"/>
              </a:ext>
            </a:extLst>
          </p:cNvPr>
          <p:cNvSpPr txBox="1"/>
          <p:nvPr/>
        </p:nvSpPr>
        <p:spPr>
          <a:xfrm>
            <a:off x="6649375" y="2769833"/>
            <a:ext cx="269881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Slavery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Opium trade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Australia </a:t>
            </a:r>
          </a:p>
        </p:txBody>
      </p:sp>
    </p:spTree>
    <p:extLst>
      <p:ext uri="{BB962C8B-B14F-4D97-AF65-F5344CB8AC3E}">
        <p14:creationId xmlns:p14="http://schemas.microsoft.com/office/powerpoint/2010/main" val="6366079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E6CFAB-8D56-4B1C-86B1-BB37FF5BEC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Opium trade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14CC8E6-7075-4BDD-B65E-62D5C46B363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515812" y="2193925"/>
            <a:ext cx="7160376" cy="40243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80925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B22028-5769-48D1-9807-8DCE326620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6699" y="3640007"/>
            <a:ext cx="8610600" cy="1293028"/>
          </a:xfrm>
        </p:spPr>
        <p:txBody>
          <a:bodyPr>
            <a:normAutofit/>
          </a:bodyPr>
          <a:lstStyle/>
          <a:p>
            <a:r>
              <a:rPr lang="en-GB" sz="6000" dirty="0"/>
              <a:t>Any questions?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522564-0D7B-4FF4-8E0A-ECC71566C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2126869"/>
            <a:ext cx="10820400" cy="4024125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/>
              <a:t>Thanks you for listening </a:t>
            </a:r>
          </a:p>
        </p:txBody>
      </p:sp>
    </p:spTree>
    <p:extLst>
      <p:ext uri="{BB962C8B-B14F-4D97-AF65-F5344CB8AC3E}">
        <p14:creationId xmlns:p14="http://schemas.microsoft.com/office/powerpoint/2010/main" val="882810910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0</TotalTime>
  <Words>98</Words>
  <Application>Microsoft Office PowerPoint</Application>
  <PresentationFormat>Widescreen</PresentationFormat>
  <Paragraphs>12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9" baseType="lpstr">
      <vt:lpstr>Arial</vt:lpstr>
      <vt:lpstr>Century Gothic</vt:lpstr>
      <vt:lpstr>Vapor Trail</vt:lpstr>
      <vt:lpstr>“the case for Western colonialism is about rethinking the past as well as improving the future … the notion that colonialism is always and everywhere a bad thing needs to be rethought.”</vt:lpstr>
      <vt:lpstr>Bruce Gilley</vt:lpstr>
      <vt:lpstr>Racism IN the Empire</vt:lpstr>
      <vt:lpstr>They were only in it for a profit </vt:lpstr>
      <vt:lpstr>Opium trade</vt:lpstr>
      <vt:lpstr>Any 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“the case for Western colonialism is about rethinking the past as well as improving the future … the notion that colonialism is always and everywhere a bad thing needs to be rethought.”</dc:title>
  <dc:creator>Gemma Beynon</dc:creator>
  <cp:lastModifiedBy>Gemma Beynon</cp:lastModifiedBy>
  <cp:revision>17</cp:revision>
  <dcterms:created xsi:type="dcterms:W3CDTF">2018-01-14T11:54:05Z</dcterms:created>
  <dcterms:modified xsi:type="dcterms:W3CDTF">2018-01-29T13:05:21Z</dcterms:modified>
</cp:coreProperties>
</file>