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rts/chart1.xml" ContentType="application/vnd.openxmlformats-officedocument.drawingml.chart+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tags/tag1.xml" ContentType="application/vnd.openxmlformats-officedocument.presentationml.tags+xml"/>
  <Override PartName="/ppt/notesSlides/notesSlide4.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tags/tag2.xml" ContentType="application/vnd.openxmlformats-officedocument.presentationml.tags+xml"/>
  <Override PartName="/ppt/notesSlides/notesSlide5.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6.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notesSlides/notesSlide7.xml" ContentType="application/vnd.openxmlformats-officedocument.presentationml.notesSlide+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notesSlides/notesSlide10.xml" ContentType="application/vnd.openxmlformats-officedocument.presentationml.notesSlide+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notesSlides/notesSlide11.xml" ContentType="application/vnd.openxmlformats-officedocument.presentationml.notesSlide+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notesSlides/notesSlide12.xml" ContentType="application/vnd.openxmlformats-officedocument.presentationml.notesSlide+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45"/>
  </p:notesMasterIdLst>
  <p:handoutMasterIdLst>
    <p:handoutMasterId r:id="rId46"/>
  </p:handoutMasterIdLst>
  <p:sldIdLst>
    <p:sldId id="256" r:id="rId2"/>
    <p:sldId id="301" r:id="rId3"/>
    <p:sldId id="328" r:id="rId4"/>
    <p:sldId id="257" r:id="rId5"/>
    <p:sldId id="309" r:id="rId6"/>
    <p:sldId id="303" r:id="rId7"/>
    <p:sldId id="304" r:id="rId8"/>
    <p:sldId id="302" r:id="rId9"/>
    <p:sldId id="357" r:id="rId10"/>
    <p:sldId id="260" r:id="rId11"/>
    <p:sldId id="315" r:id="rId12"/>
    <p:sldId id="329" r:id="rId13"/>
    <p:sldId id="321" r:id="rId14"/>
    <p:sldId id="322" r:id="rId15"/>
    <p:sldId id="325" r:id="rId16"/>
    <p:sldId id="347" r:id="rId17"/>
    <p:sldId id="319" r:id="rId18"/>
    <p:sldId id="318" r:id="rId19"/>
    <p:sldId id="348" r:id="rId20"/>
    <p:sldId id="336" r:id="rId21"/>
    <p:sldId id="337" r:id="rId22"/>
    <p:sldId id="340" r:id="rId23"/>
    <p:sldId id="338" r:id="rId24"/>
    <p:sldId id="362" r:id="rId25"/>
    <p:sldId id="263" r:id="rId26"/>
    <p:sldId id="364" r:id="rId27"/>
    <p:sldId id="365" r:id="rId28"/>
    <p:sldId id="277" r:id="rId29"/>
    <p:sldId id="360" r:id="rId30"/>
    <p:sldId id="355" r:id="rId31"/>
    <p:sldId id="356" r:id="rId32"/>
    <p:sldId id="367" r:id="rId33"/>
    <p:sldId id="368" r:id="rId34"/>
    <p:sldId id="369" r:id="rId35"/>
    <p:sldId id="370" r:id="rId36"/>
    <p:sldId id="266" r:id="rId37"/>
    <p:sldId id="283" r:id="rId38"/>
    <p:sldId id="284" r:id="rId39"/>
    <p:sldId id="285" r:id="rId40"/>
    <p:sldId id="286" r:id="rId41"/>
    <p:sldId id="299" r:id="rId42"/>
    <p:sldId id="290" r:id="rId43"/>
    <p:sldId id="366" r:id="rId4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6EA"/>
    <a:srgbClr val="0047D6"/>
    <a:srgbClr val="3399FF"/>
    <a:srgbClr val="66CCFF"/>
    <a:srgbClr val="C14C31"/>
    <a:srgbClr val="DE58C1"/>
    <a:srgbClr val="FF99FF"/>
    <a:srgbClr val="E682D1"/>
    <a:srgbClr val="004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70377" autoAdjust="0"/>
  </p:normalViewPr>
  <p:slideViewPr>
    <p:cSldViewPr>
      <p:cViewPr varScale="1">
        <p:scale>
          <a:sx n="49" d="100"/>
          <a:sy n="49" d="100"/>
        </p:scale>
        <p:origin x="1038"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Chart%20in%20Microsoft%20PowerPoint"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solidFill>
              <a:schemeClr val="accent5">
                <a:lumMod val="75000"/>
              </a:schemeClr>
            </a:solidFill>
          </c:spPr>
          <c:invertIfNegative val="0"/>
          <c:cat>
            <c:strRef>
              <c:f>'[Chart in Microsoft PowerPoint]Sheet1'!$A$17:$A$20</c:f>
              <c:strCache>
                <c:ptCount val="4"/>
                <c:pt idx="0">
                  <c:v>Male 1999</c:v>
                </c:pt>
                <c:pt idx="1">
                  <c:v>Male 2004</c:v>
                </c:pt>
                <c:pt idx="2">
                  <c:v>Female 1999</c:v>
                </c:pt>
                <c:pt idx="3">
                  <c:v>Female 2004</c:v>
                </c:pt>
              </c:strCache>
            </c:strRef>
          </c:cat>
          <c:val>
            <c:numRef>
              <c:f>'[Chart in Microsoft PowerPoint]Sheet1'!$B$17:$B$20</c:f>
              <c:numCache>
                <c:formatCode>General</c:formatCode>
                <c:ptCount val="4"/>
                <c:pt idx="0">
                  <c:v>2.2999999999999998</c:v>
                </c:pt>
                <c:pt idx="1">
                  <c:v>2.6</c:v>
                </c:pt>
                <c:pt idx="2">
                  <c:v>0.5</c:v>
                </c:pt>
                <c:pt idx="3">
                  <c:v>0.3</c:v>
                </c:pt>
              </c:numCache>
            </c:numRef>
          </c:val>
          <c:extLst xmlns:c16r2="http://schemas.microsoft.com/office/drawing/2015/06/chart">
            <c:ext xmlns:c16="http://schemas.microsoft.com/office/drawing/2014/chart" uri="{C3380CC4-5D6E-409C-BE32-E72D297353CC}">
              <c16:uniqueId val="{00000000-DEBF-412D-A345-5BE80BE882B9}"/>
            </c:ext>
          </c:extLst>
        </c:ser>
        <c:dLbls>
          <c:showLegendKey val="0"/>
          <c:showVal val="0"/>
          <c:showCatName val="0"/>
          <c:showSerName val="0"/>
          <c:showPercent val="0"/>
          <c:showBubbleSize val="0"/>
        </c:dLbls>
        <c:gapWidth val="150"/>
        <c:axId val="171170280"/>
        <c:axId val="171170672"/>
      </c:barChart>
      <c:catAx>
        <c:axId val="171170280"/>
        <c:scaling>
          <c:orientation val="minMax"/>
        </c:scaling>
        <c:delete val="0"/>
        <c:axPos val="b"/>
        <c:numFmt formatCode="General" sourceLinked="0"/>
        <c:majorTickMark val="out"/>
        <c:minorTickMark val="none"/>
        <c:tickLblPos val="nextTo"/>
        <c:crossAx val="171170672"/>
        <c:crosses val="autoZero"/>
        <c:auto val="1"/>
        <c:lblAlgn val="ctr"/>
        <c:lblOffset val="100"/>
        <c:noMultiLvlLbl val="0"/>
      </c:catAx>
      <c:valAx>
        <c:axId val="171170672"/>
        <c:scaling>
          <c:orientation val="minMax"/>
        </c:scaling>
        <c:delete val="0"/>
        <c:axPos val="l"/>
        <c:majorGridlines/>
        <c:numFmt formatCode="General" sourceLinked="1"/>
        <c:majorTickMark val="out"/>
        <c:minorTickMark val="none"/>
        <c:tickLblPos val="nextTo"/>
        <c:crossAx val="17117028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diagrams/_rels/data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diagrams/_rels/data20.xml.rels><?xml version="1.0" encoding="UTF-8" standalone="yes"?>
<Relationships xmlns="http://schemas.openxmlformats.org/package/2006/relationships"><Relationship Id="rId1" Type="http://schemas.openxmlformats.org/officeDocument/2006/relationships/image" Target="../media/image23.png"/></Relationships>
</file>

<file path=ppt/diagrams/_rels/data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ata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image" Target="../media/image27.png"/></Relationships>
</file>

<file path=ppt/diagrams/_rels/data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image" Target="../media/image29.png"/></Relationships>
</file>

<file path=ppt/diagrams/_rels/data35.xml.rels><?xml version="1.0" encoding="UTF-8" standalone="yes"?>
<Relationships xmlns="http://schemas.openxmlformats.org/package/2006/relationships"><Relationship Id="rId1" Type="http://schemas.openxmlformats.org/officeDocument/2006/relationships/image" Target="../media/image31.png"/></Relationships>
</file>

<file path=ppt/diagrams/_rels/data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image" Target="../media/image32.png"/></Relationships>
</file>

<file path=ppt/diagrams/_rels/data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image" Target="../media/image39.png"/></Relationships>
</file>

<file path=ppt/diagrams/_rels/drawing20.xml.rels><?xml version="1.0" encoding="UTF-8" standalone="yes"?>
<Relationships xmlns="http://schemas.openxmlformats.org/package/2006/relationships"><Relationship Id="rId1" Type="http://schemas.openxmlformats.org/officeDocument/2006/relationships/image" Target="../media/image23.png"/></Relationships>
</file>

<file path=ppt/diagrams/_rels/drawing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rawing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099B94-FD5A-4CD0-BCBF-5A067C69343B}"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GB"/>
        </a:p>
      </dgm:t>
    </dgm:pt>
    <dgm:pt modelId="{7CCC3351-DCDF-4EFC-90C8-DAB0E6C302D4}">
      <dgm:prSet/>
      <dgm:spPr/>
      <dgm:t>
        <a:bodyPr/>
        <a:lstStyle/>
        <a:p>
          <a:pPr rtl="0"/>
          <a:r>
            <a:rPr lang="en-GB" smtClean="0"/>
            <a:t>What is ADHD?</a:t>
          </a:r>
          <a:endParaRPr lang="en-GB"/>
        </a:p>
      </dgm:t>
    </dgm:pt>
    <dgm:pt modelId="{A832393E-BBBE-4C8A-819F-5234C15AC9AE}" type="parTrans" cxnId="{81DDDA85-7D6F-4F50-BDD8-0F3BB97ADADE}">
      <dgm:prSet/>
      <dgm:spPr/>
      <dgm:t>
        <a:bodyPr/>
        <a:lstStyle/>
        <a:p>
          <a:endParaRPr lang="en-GB"/>
        </a:p>
      </dgm:t>
    </dgm:pt>
    <dgm:pt modelId="{B3CCB288-8694-457D-A33F-5FCEA55B3B26}" type="sibTrans" cxnId="{81DDDA85-7D6F-4F50-BDD8-0F3BB97ADADE}">
      <dgm:prSet/>
      <dgm:spPr/>
      <dgm:t>
        <a:bodyPr/>
        <a:lstStyle/>
        <a:p>
          <a:endParaRPr lang="en-GB"/>
        </a:p>
      </dgm:t>
    </dgm:pt>
    <dgm:pt modelId="{E5404FDA-D49F-4B91-9717-7B05783B6251}">
      <dgm:prSet/>
      <dgm:spPr/>
      <dgm:t>
        <a:bodyPr/>
        <a:lstStyle/>
        <a:p>
          <a:pPr rtl="0"/>
          <a:r>
            <a:rPr lang="en-GB" dirty="0" smtClean="0"/>
            <a:t>Characteristics/Symptoms</a:t>
          </a:r>
          <a:endParaRPr lang="en-GB" dirty="0"/>
        </a:p>
      </dgm:t>
    </dgm:pt>
    <dgm:pt modelId="{8680483D-1D23-43BD-B45E-FFE80B4E0DCE}" type="parTrans" cxnId="{3C77BBF0-838F-4195-80A4-B24F20AC2BE4}">
      <dgm:prSet/>
      <dgm:spPr/>
      <dgm:t>
        <a:bodyPr/>
        <a:lstStyle/>
        <a:p>
          <a:endParaRPr lang="en-GB"/>
        </a:p>
      </dgm:t>
    </dgm:pt>
    <dgm:pt modelId="{74E83298-E701-4276-986E-A498ABAAF944}" type="sibTrans" cxnId="{3C77BBF0-838F-4195-80A4-B24F20AC2BE4}">
      <dgm:prSet/>
      <dgm:spPr/>
      <dgm:t>
        <a:bodyPr/>
        <a:lstStyle/>
        <a:p>
          <a:endParaRPr lang="en-GB"/>
        </a:p>
      </dgm:t>
    </dgm:pt>
    <dgm:pt modelId="{53673306-588E-4B91-9F1B-0261908755E8}">
      <dgm:prSet/>
      <dgm:spPr/>
      <dgm:t>
        <a:bodyPr/>
        <a:lstStyle/>
        <a:p>
          <a:pPr rtl="0"/>
          <a:r>
            <a:rPr lang="en-GB" smtClean="0"/>
            <a:t>Classification/Diagnosis</a:t>
          </a:r>
          <a:endParaRPr lang="en-GB"/>
        </a:p>
      </dgm:t>
    </dgm:pt>
    <dgm:pt modelId="{D537F078-F677-425F-875E-753311B57DC3}" type="parTrans" cxnId="{B7B1AD73-95A0-40F2-B8E3-6B096CE3344E}">
      <dgm:prSet/>
      <dgm:spPr/>
      <dgm:t>
        <a:bodyPr/>
        <a:lstStyle/>
        <a:p>
          <a:endParaRPr lang="en-GB"/>
        </a:p>
      </dgm:t>
    </dgm:pt>
    <dgm:pt modelId="{B30ED9C9-AC5D-4FFF-AE0C-8872B41CB0AA}" type="sibTrans" cxnId="{B7B1AD73-95A0-40F2-B8E3-6B096CE3344E}">
      <dgm:prSet/>
      <dgm:spPr/>
      <dgm:t>
        <a:bodyPr/>
        <a:lstStyle/>
        <a:p>
          <a:endParaRPr lang="en-GB"/>
        </a:p>
      </dgm:t>
    </dgm:pt>
    <dgm:pt modelId="{C42AC661-9090-47F0-9BC6-EFD781C82EF2}">
      <dgm:prSet/>
      <dgm:spPr/>
      <dgm:t>
        <a:bodyPr/>
        <a:lstStyle/>
        <a:p>
          <a:pPr rtl="0"/>
          <a:r>
            <a:rPr lang="en-GB" smtClean="0"/>
            <a:t>Prevalence </a:t>
          </a:r>
          <a:endParaRPr lang="en-GB"/>
        </a:p>
      </dgm:t>
    </dgm:pt>
    <dgm:pt modelId="{1CE135C7-75C3-4327-999C-385E65266EFE}" type="parTrans" cxnId="{6D5149B0-B736-474E-A818-2A6B5137B965}">
      <dgm:prSet/>
      <dgm:spPr/>
      <dgm:t>
        <a:bodyPr/>
        <a:lstStyle/>
        <a:p>
          <a:endParaRPr lang="en-GB"/>
        </a:p>
      </dgm:t>
    </dgm:pt>
    <dgm:pt modelId="{2CDEAC7C-B08A-4F77-9C25-99565EC76A94}" type="sibTrans" cxnId="{6D5149B0-B736-474E-A818-2A6B5137B965}">
      <dgm:prSet/>
      <dgm:spPr/>
      <dgm:t>
        <a:bodyPr/>
        <a:lstStyle/>
        <a:p>
          <a:endParaRPr lang="en-GB"/>
        </a:p>
      </dgm:t>
    </dgm:pt>
    <dgm:pt modelId="{53BD2B30-D318-4945-8BDE-CE06BB5B43DA}">
      <dgm:prSet/>
      <dgm:spPr/>
      <dgm:t>
        <a:bodyPr/>
        <a:lstStyle/>
        <a:p>
          <a:pPr rtl="0"/>
          <a:r>
            <a:rPr lang="en-GB" dirty="0" smtClean="0"/>
            <a:t>Aetiology – Genetics and Environmental risks </a:t>
          </a:r>
          <a:endParaRPr lang="en-GB" dirty="0"/>
        </a:p>
      </dgm:t>
    </dgm:pt>
    <dgm:pt modelId="{E0CEA8A9-FEFD-477C-9342-7F56332AC379}" type="parTrans" cxnId="{6156A101-C99D-4246-98E4-22859C33FC92}">
      <dgm:prSet/>
      <dgm:spPr/>
      <dgm:t>
        <a:bodyPr/>
        <a:lstStyle/>
        <a:p>
          <a:endParaRPr lang="en-GB"/>
        </a:p>
      </dgm:t>
    </dgm:pt>
    <dgm:pt modelId="{39CA1A64-5593-474F-8918-C6BE07D50F82}" type="sibTrans" cxnId="{6156A101-C99D-4246-98E4-22859C33FC92}">
      <dgm:prSet/>
      <dgm:spPr/>
      <dgm:t>
        <a:bodyPr/>
        <a:lstStyle/>
        <a:p>
          <a:endParaRPr lang="en-GB"/>
        </a:p>
      </dgm:t>
    </dgm:pt>
    <dgm:pt modelId="{2A1DF772-284E-45A5-84DE-D29CB83273D0}">
      <dgm:prSet/>
      <dgm:spPr/>
      <dgm:t>
        <a:bodyPr/>
        <a:lstStyle/>
        <a:p>
          <a:pPr rtl="0"/>
          <a:r>
            <a:rPr lang="en-GB" smtClean="0"/>
            <a:t>Executive functions and ADHD</a:t>
          </a:r>
          <a:endParaRPr lang="en-GB"/>
        </a:p>
      </dgm:t>
    </dgm:pt>
    <dgm:pt modelId="{2709B2B5-1200-4898-94CA-5EFD101E6622}" type="parTrans" cxnId="{D44C9528-337B-405E-B087-FE565CA08146}">
      <dgm:prSet/>
      <dgm:spPr/>
      <dgm:t>
        <a:bodyPr/>
        <a:lstStyle/>
        <a:p>
          <a:endParaRPr lang="en-GB"/>
        </a:p>
      </dgm:t>
    </dgm:pt>
    <dgm:pt modelId="{18CF9652-F9D0-4847-A2E7-F6A6977004BB}" type="sibTrans" cxnId="{D44C9528-337B-405E-B087-FE565CA08146}">
      <dgm:prSet/>
      <dgm:spPr/>
      <dgm:t>
        <a:bodyPr/>
        <a:lstStyle/>
        <a:p>
          <a:endParaRPr lang="en-GB"/>
        </a:p>
      </dgm:t>
    </dgm:pt>
    <dgm:pt modelId="{EB50C717-E3BA-422A-9BBF-04D32407D2DE}">
      <dgm:prSet/>
      <dgm:spPr/>
      <dgm:t>
        <a:bodyPr/>
        <a:lstStyle/>
        <a:p>
          <a:pPr rtl="0"/>
          <a:r>
            <a:rPr lang="en-GB" dirty="0" smtClean="0"/>
            <a:t>Impact on Life and Schooling</a:t>
          </a:r>
          <a:endParaRPr lang="en-GB" dirty="0"/>
        </a:p>
      </dgm:t>
    </dgm:pt>
    <dgm:pt modelId="{90ECB113-BA98-4656-BB33-FD7393BA088C}" type="parTrans" cxnId="{8AB3B443-36D6-4250-B555-E620A41B6BF7}">
      <dgm:prSet/>
      <dgm:spPr/>
      <dgm:t>
        <a:bodyPr/>
        <a:lstStyle/>
        <a:p>
          <a:endParaRPr lang="en-GB"/>
        </a:p>
      </dgm:t>
    </dgm:pt>
    <dgm:pt modelId="{2588BEB3-0684-4D8E-A606-4554C099A95D}" type="sibTrans" cxnId="{8AB3B443-36D6-4250-B555-E620A41B6BF7}">
      <dgm:prSet/>
      <dgm:spPr/>
      <dgm:t>
        <a:bodyPr/>
        <a:lstStyle/>
        <a:p>
          <a:endParaRPr lang="en-GB"/>
        </a:p>
      </dgm:t>
    </dgm:pt>
    <dgm:pt modelId="{FE0EF675-D5DA-4A2B-B748-9CC48EE55094}" type="pres">
      <dgm:prSet presAssocID="{83099B94-FD5A-4CD0-BCBF-5A067C69343B}" presName="Name0" presStyleCnt="0">
        <dgm:presLayoutVars>
          <dgm:chMax val="7"/>
          <dgm:chPref val="7"/>
          <dgm:dir/>
        </dgm:presLayoutVars>
      </dgm:prSet>
      <dgm:spPr/>
      <dgm:t>
        <a:bodyPr/>
        <a:lstStyle/>
        <a:p>
          <a:endParaRPr lang="en-US"/>
        </a:p>
      </dgm:t>
    </dgm:pt>
    <dgm:pt modelId="{6B592BF7-5774-436E-873C-A607D1BF30A0}" type="pres">
      <dgm:prSet presAssocID="{83099B94-FD5A-4CD0-BCBF-5A067C69343B}" presName="Name1" presStyleCnt="0"/>
      <dgm:spPr/>
    </dgm:pt>
    <dgm:pt modelId="{ACB82D79-0AD4-4D84-AC21-70062603C736}" type="pres">
      <dgm:prSet presAssocID="{83099B94-FD5A-4CD0-BCBF-5A067C69343B}" presName="cycle" presStyleCnt="0"/>
      <dgm:spPr/>
    </dgm:pt>
    <dgm:pt modelId="{A2FA71A1-5CCA-4EC3-AC75-0CC3DBD9A3E5}" type="pres">
      <dgm:prSet presAssocID="{83099B94-FD5A-4CD0-BCBF-5A067C69343B}" presName="srcNode" presStyleLbl="node1" presStyleIdx="0" presStyleCnt="7"/>
      <dgm:spPr/>
    </dgm:pt>
    <dgm:pt modelId="{15DC396F-B165-4B2D-8445-7402D311BE9F}" type="pres">
      <dgm:prSet presAssocID="{83099B94-FD5A-4CD0-BCBF-5A067C69343B}" presName="conn" presStyleLbl="parChTrans1D2" presStyleIdx="0" presStyleCnt="1"/>
      <dgm:spPr/>
      <dgm:t>
        <a:bodyPr/>
        <a:lstStyle/>
        <a:p>
          <a:endParaRPr lang="en-US"/>
        </a:p>
      </dgm:t>
    </dgm:pt>
    <dgm:pt modelId="{D1C5A261-420A-4AD9-B36B-7C743EDD9CB4}" type="pres">
      <dgm:prSet presAssocID="{83099B94-FD5A-4CD0-BCBF-5A067C69343B}" presName="extraNode" presStyleLbl="node1" presStyleIdx="0" presStyleCnt="7"/>
      <dgm:spPr/>
    </dgm:pt>
    <dgm:pt modelId="{A24DDB58-52C7-44DC-BA66-B6127B19949A}" type="pres">
      <dgm:prSet presAssocID="{83099B94-FD5A-4CD0-BCBF-5A067C69343B}" presName="dstNode" presStyleLbl="node1" presStyleIdx="0" presStyleCnt="7"/>
      <dgm:spPr/>
    </dgm:pt>
    <dgm:pt modelId="{94AB260C-A434-4BD3-B451-A819D314A2B8}" type="pres">
      <dgm:prSet presAssocID="{7CCC3351-DCDF-4EFC-90C8-DAB0E6C302D4}" presName="text_1" presStyleLbl="node1" presStyleIdx="0" presStyleCnt="7">
        <dgm:presLayoutVars>
          <dgm:bulletEnabled val="1"/>
        </dgm:presLayoutVars>
      </dgm:prSet>
      <dgm:spPr/>
      <dgm:t>
        <a:bodyPr/>
        <a:lstStyle/>
        <a:p>
          <a:endParaRPr lang="en-US"/>
        </a:p>
      </dgm:t>
    </dgm:pt>
    <dgm:pt modelId="{A58F1825-FB9A-41DD-979B-8AAC858AAE60}" type="pres">
      <dgm:prSet presAssocID="{7CCC3351-DCDF-4EFC-90C8-DAB0E6C302D4}" presName="accent_1" presStyleCnt="0"/>
      <dgm:spPr/>
    </dgm:pt>
    <dgm:pt modelId="{0DEF5184-DD84-49AC-97F6-5AB619FB75B9}" type="pres">
      <dgm:prSet presAssocID="{7CCC3351-DCDF-4EFC-90C8-DAB0E6C302D4}" presName="accentRepeatNode" presStyleLbl="solidFgAcc1" presStyleIdx="0" presStyleCnt="7"/>
      <dgm:spPr/>
    </dgm:pt>
    <dgm:pt modelId="{20E41061-928B-47AF-9E41-98CA84FE3DF9}" type="pres">
      <dgm:prSet presAssocID="{E5404FDA-D49F-4B91-9717-7B05783B6251}" presName="text_2" presStyleLbl="node1" presStyleIdx="1" presStyleCnt="7">
        <dgm:presLayoutVars>
          <dgm:bulletEnabled val="1"/>
        </dgm:presLayoutVars>
      </dgm:prSet>
      <dgm:spPr/>
      <dgm:t>
        <a:bodyPr/>
        <a:lstStyle/>
        <a:p>
          <a:endParaRPr lang="en-GB"/>
        </a:p>
      </dgm:t>
    </dgm:pt>
    <dgm:pt modelId="{7626729C-2DF6-4B6E-8C77-0F3A6C22B42A}" type="pres">
      <dgm:prSet presAssocID="{E5404FDA-D49F-4B91-9717-7B05783B6251}" presName="accent_2" presStyleCnt="0"/>
      <dgm:spPr/>
    </dgm:pt>
    <dgm:pt modelId="{9A3FD78B-CD55-4503-9A83-55C89FE4BF4D}" type="pres">
      <dgm:prSet presAssocID="{E5404FDA-D49F-4B91-9717-7B05783B6251}" presName="accentRepeatNode" presStyleLbl="solidFgAcc1" presStyleIdx="1" presStyleCnt="7"/>
      <dgm:spPr/>
    </dgm:pt>
    <dgm:pt modelId="{C4A71BBF-C2A0-41A2-B442-3457A647DEA0}" type="pres">
      <dgm:prSet presAssocID="{53673306-588E-4B91-9F1B-0261908755E8}" presName="text_3" presStyleLbl="node1" presStyleIdx="2" presStyleCnt="7">
        <dgm:presLayoutVars>
          <dgm:bulletEnabled val="1"/>
        </dgm:presLayoutVars>
      </dgm:prSet>
      <dgm:spPr/>
      <dgm:t>
        <a:bodyPr/>
        <a:lstStyle/>
        <a:p>
          <a:endParaRPr lang="en-US"/>
        </a:p>
      </dgm:t>
    </dgm:pt>
    <dgm:pt modelId="{3FAA68D8-7290-4D01-B98F-C7E23B664BB3}" type="pres">
      <dgm:prSet presAssocID="{53673306-588E-4B91-9F1B-0261908755E8}" presName="accent_3" presStyleCnt="0"/>
      <dgm:spPr/>
    </dgm:pt>
    <dgm:pt modelId="{426BFAEE-1403-4879-82ED-126B7A13E7C5}" type="pres">
      <dgm:prSet presAssocID="{53673306-588E-4B91-9F1B-0261908755E8}" presName="accentRepeatNode" presStyleLbl="solidFgAcc1" presStyleIdx="2" presStyleCnt="7"/>
      <dgm:spPr/>
    </dgm:pt>
    <dgm:pt modelId="{AA64BEB3-4947-4277-B9BB-B176943443A7}" type="pres">
      <dgm:prSet presAssocID="{C42AC661-9090-47F0-9BC6-EFD781C82EF2}" presName="text_4" presStyleLbl="node1" presStyleIdx="3" presStyleCnt="7">
        <dgm:presLayoutVars>
          <dgm:bulletEnabled val="1"/>
        </dgm:presLayoutVars>
      </dgm:prSet>
      <dgm:spPr/>
      <dgm:t>
        <a:bodyPr/>
        <a:lstStyle/>
        <a:p>
          <a:endParaRPr lang="en-US"/>
        </a:p>
      </dgm:t>
    </dgm:pt>
    <dgm:pt modelId="{3BF6E2AC-7794-421D-9E92-74B9E85A12DC}" type="pres">
      <dgm:prSet presAssocID="{C42AC661-9090-47F0-9BC6-EFD781C82EF2}" presName="accent_4" presStyleCnt="0"/>
      <dgm:spPr/>
    </dgm:pt>
    <dgm:pt modelId="{BA7C0321-8052-4552-BBB2-23B518106FA9}" type="pres">
      <dgm:prSet presAssocID="{C42AC661-9090-47F0-9BC6-EFD781C82EF2}" presName="accentRepeatNode" presStyleLbl="solidFgAcc1" presStyleIdx="3" presStyleCnt="7"/>
      <dgm:spPr/>
    </dgm:pt>
    <dgm:pt modelId="{B00D4B93-8B83-47FB-9EAA-103A3CCCCFE6}" type="pres">
      <dgm:prSet presAssocID="{53BD2B30-D318-4945-8BDE-CE06BB5B43DA}" presName="text_5" presStyleLbl="node1" presStyleIdx="4" presStyleCnt="7">
        <dgm:presLayoutVars>
          <dgm:bulletEnabled val="1"/>
        </dgm:presLayoutVars>
      </dgm:prSet>
      <dgm:spPr/>
      <dgm:t>
        <a:bodyPr/>
        <a:lstStyle/>
        <a:p>
          <a:endParaRPr lang="en-GB"/>
        </a:p>
      </dgm:t>
    </dgm:pt>
    <dgm:pt modelId="{2EC5B05D-6E7E-4E4A-B1E6-551FB18C282A}" type="pres">
      <dgm:prSet presAssocID="{53BD2B30-D318-4945-8BDE-CE06BB5B43DA}" presName="accent_5" presStyleCnt="0"/>
      <dgm:spPr/>
    </dgm:pt>
    <dgm:pt modelId="{BB70054E-D8EF-4032-BF9C-5C8DE16CD616}" type="pres">
      <dgm:prSet presAssocID="{53BD2B30-D318-4945-8BDE-CE06BB5B43DA}" presName="accentRepeatNode" presStyleLbl="solidFgAcc1" presStyleIdx="4" presStyleCnt="7"/>
      <dgm:spPr/>
    </dgm:pt>
    <dgm:pt modelId="{10A0954C-5511-4649-A189-10B4346E4913}" type="pres">
      <dgm:prSet presAssocID="{2A1DF772-284E-45A5-84DE-D29CB83273D0}" presName="text_6" presStyleLbl="node1" presStyleIdx="5" presStyleCnt="7">
        <dgm:presLayoutVars>
          <dgm:bulletEnabled val="1"/>
        </dgm:presLayoutVars>
      </dgm:prSet>
      <dgm:spPr/>
      <dgm:t>
        <a:bodyPr/>
        <a:lstStyle/>
        <a:p>
          <a:endParaRPr lang="en-US"/>
        </a:p>
      </dgm:t>
    </dgm:pt>
    <dgm:pt modelId="{55F5A51D-95B1-43A7-B6FE-551BC23E6415}" type="pres">
      <dgm:prSet presAssocID="{2A1DF772-284E-45A5-84DE-D29CB83273D0}" presName="accent_6" presStyleCnt="0"/>
      <dgm:spPr/>
    </dgm:pt>
    <dgm:pt modelId="{589AD32D-6163-48D9-80CF-6B7D821409A1}" type="pres">
      <dgm:prSet presAssocID="{2A1DF772-284E-45A5-84DE-D29CB83273D0}" presName="accentRepeatNode" presStyleLbl="solidFgAcc1" presStyleIdx="5" presStyleCnt="7"/>
      <dgm:spPr/>
    </dgm:pt>
    <dgm:pt modelId="{13FE03FB-F0D3-44B8-8976-FC03C2CEC5DB}" type="pres">
      <dgm:prSet presAssocID="{EB50C717-E3BA-422A-9BBF-04D32407D2DE}" presName="text_7" presStyleLbl="node1" presStyleIdx="6" presStyleCnt="7">
        <dgm:presLayoutVars>
          <dgm:bulletEnabled val="1"/>
        </dgm:presLayoutVars>
      </dgm:prSet>
      <dgm:spPr/>
      <dgm:t>
        <a:bodyPr/>
        <a:lstStyle/>
        <a:p>
          <a:endParaRPr lang="en-GB"/>
        </a:p>
      </dgm:t>
    </dgm:pt>
    <dgm:pt modelId="{7658BA5E-2637-40AF-A0CF-D603CFC00DBF}" type="pres">
      <dgm:prSet presAssocID="{EB50C717-E3BA-422A-9BBF-04D32407D2DE}" presName="accent_7" presStyleCnt="0"/>
      <dgm:spPr/>
    </dgm:pt>
    <dgm:pt modelId="{939F7AF2-1FF3-4F96-8C3C-B1888D696E5D}" type="pres">
      <dgm:prSet presAssocID="{EB50C717-E3BA-422A-9BBF-04D32407D2DE}" presName="accentRepeatNode" presStyleLbl="solidFgAcc1" presStyleIdx="6" presStyleCnt="7"/>
      <dgm:spPr/>
    </dgm:pt>
  </dgm:ptLst>
  <dgm:cxnLst>
    <dgm:cxn modelId="{52255357-CC6E-4830-B306-921983B9A425}" type="presOf" srcId="{53673306-588E-4B91-9F1B-0261908755E8}" destId="{C4A71BBF-C2A0-41A2-B442-3457A647DEA0}" srcOrd="0" destOrd="0" presId="urn:microsoft.com/office/officeart/2008/layout/VerticalCurvedList"/>
    <dgm:cxn modelId="{F8C4A12F-FD3B-4EC3-8331-72B7DB94A381}" type="presOf" srcId="{7CCC3351-DCDF-4EFC-90C8-DAB0E6C302D4}" destId="{94AB260C-A434-4BD3-B451-A819D314A2B8}" srcOrd="0" destOrd="0" presId="urn:microsoft.com/office/officeart/2008/layout/VerticalCurvedList"/>
    <dgm:cxn modelId="{563672F6-1DD9-497C-AAC8-6255676AD707}" type="presOf" srcId="{C42AC661-9090-47F0-9BC6-EFD781C82EF2}" destId="{AA64BEB3-4947-4277-B9BB-B176943443A7}" srcOrd="0" destOrd="0" presId="urn:microsoft.com/office/officeart/2008/layout/VerticalCurvedList"/>
    <dgm:cxn modelId="{6D5149B0-B736-474E-A818-2A6B5137B965}" srcId="{83099B94-FD5A-4CD0-BCBF-5A067C69343B}" destId="{C42AC661-9090-47F0-9BC6-EFD781C82EF2}" srcOrd="3" destOrd="0" parTransId="{1CE135C7-75C3-4327-999C-385E65266EFE}" sibTransId="{2CDEAC7C-B08A-4F77-9C25-99565EC76A94}"/>
    <dgm:cxn modelId="{D6253EE6-B663-4A86-8EEF-08E2F0C2D394}" type="presOf" srcId="{2A1DF772-284E-45A5-84DE-D29CB83273D0}" destId="{10A0954C-5511-4649-A189-10B4346E4913}" srcOrd="0" destOrd="0" presId="urn:microsoft.com/office/officeart/2008/layout/VerticalCurvedList"/>
    <dgm:cxn modelId="{D44C9528-337B-405E-B087-FE565CA08146}" srcId="{83099B94-FD5A-4CD0-BCBF-5A067C69343B}" destId="{2A1DF772-284E-45A5-84DE-D29CB83273D0}" srcOrd="5" destOrd="0" parTransId="{2709B2B5-1200-4898-94CA-5EFD101E6622}" sibTransId="{18CF9652-F9D0-4847-A2E7-F6A6977004BB}"/>
    <dgm:cxn modelId="{8AB3B443-36D6-4250-B555-E620A41B6BF7}" srcId="{83099B94-FD5A-4CD0-BCBF-5A067C69343B}" destId="{EB50C717-E3BA-422A-9BBF-04D32407D2DE}" srcOrd="6" destOrd="0" parTransId="{90ECB113-BA98-4656-BB33-FD7393BA088C}" sibTransId="{2588BEB3-0684-4D8E-A606-4554C099A95D}"/>
    <dgm:cxn modelId="{64A77697-0609-441F-957D-9D2369FEB7F2}" type="presOf" srcId="{83099B94-FD5A-4CD0-BCBF-5A067C69343B}" destId="{FE0EF675-D5DA-4A2B-B748-9CC48EE55094}" srcOrd="0" destOrd="0" presId="urn:microsoft.com/office/officeart/2008/layout/VerticalCurvedList"/>
    <dgm:cxn modelId="{B7B1AD73-95A0-40F2-B8E3-6B096CE3344E}" srcId="{83099B94-FD5A-4CD0-BCBF-5A067C69343B}" destId="{53673306-588E-4B91-9F1B-0261908755E8}" srcOrd="2" destOrd="0" parTransId="{D537F078-F677-425F-875E-753311B57DC3}" sibTransId="{B30ED9C9-AC5D-4FFF-AE0C-8872B41CB0AA}"/>
    <dgm:cxn modelId="{6156A101-C99D-4246-98E4-22859C33FC92}" srcId="{83099B94-FD5A-4CD0-BCBF-5A067C69343B}" destId="{53BD2B30-D318-4945-8BDE-CE06BB5B43DA}" srcOrd="4" destOrd="0" parTransId="{E0CEA8A9-FEFD-477C-9342-7F56332AC379}" sibTransId="{39CA1A64-5593-474F-8918-C6BE07D50F82}"/>
    <dgm:cxn modelId="{DA66A54D-9CF2-4161-BF7A-E69550A657F9}" type="presOf" srcId="{E5404FDA-D49F-4B91-9717-7B05783B6251}" destId="{20E41061-928B-47AF-9E41-98CA84FE3DF9}" srcOrd="0" destOrd="0" presId="urn:microsoft.com/office/officeart/2008/layout/VerticalCurvedList"/>
    <dgm:cxn modelId="{81DDDA85-7D6F-4F50-BDD8-0F3BB97ADADE}" srcId="{83099B94-FD5A-4CD0-BCBF-5A067C69343B}" destId="{7CCC3351-DCDF-4EFC-90C8-DAB0E6C302D4}" srcOrd="0" destOrd="0" parTransId="{A832393E-BBBE-4C8A-819F-5234C15AC9AE}" sibTransId="{B3CCB288-8694-457D-A33F-5FCEA55B3B26}"/>
    <dgm:cxn modelId="{3C77BBF0-838F-4195-80A4-B24F20AC2BE4}" srcId="{83099B94-FD5A-4CD0-BCBF-5A067C69343B}" destId="{E5404FDA-D49F-4B91-9717-7B05783B6251}" srcOrd="1" destOrd="0" parTransId="{8680483D-1D23-43BD-B45E-FFE80B4E0DCE}" sibTransId="{74E83298-E701-4276-986E-A498ABAAF944}"/>
    <dgm:cxn modelId="{F0C2A994-0006-49D9-AC68-C46C20D3EB7A}" type="presOf" srcId="{53BD2B30-D318-4945-8BDE-CE06BB5B43DA}" destId="{B00D4B93-8B83-47FB-9EAA-103A3CCCCFE6}" srcOrd="0" destOrd="0" presId="urn:microsoft.com/office/officeart/2008/layout/VerticalCurvedList"/>
    <dgm:cxn modelId="{BB0BFA08-6B58-4500-B54E-567771C6A8A2}" type="presOf" srcId="{B3CCB288-8694-457D-A33F-5FCEA55B3B26}" destId="{15DC396F-B165-4B2D-8445-7402D311BE9F}" srcOrd="0" destOrd="0" presId="urn:microsoft.com/office/officeart/2008/layout/VerticalCurvedList"/>
    <dgm:cxn modelId="{C48B8C02-DF33-4AD5-BB94-0E41155E5D0E}" type="presOf" srcId="{EB50C717-E3BA-422A-9BBF-04D32407D2DE}" destId="{13FE03FB-F0D3-44B8-8976-FC03C2CEC5DB}" srcOrd="0" destOrd="0" presId="urn:microsoft.com/office/officeart/2008/layout/VerticalCurvedList"/>
    <dgm:cxn modelId="{5C77CD4B-8D0D-4566-A370-F84E88543800}" type="presParOf" srcId="{FE0EF675-D5DA-4A2B-B748-9CC48EE55094}" destId="{6B592BF7-5774-436E-873C-A607D1BF30A0}" srcOrd="0" destOrd="0" presId="urn:microsoft.com/office/officeart/2008/layout/VerticalCurvedList"/>
    <dgm:cxn modelId="{EF5865BE-D57F-4316-904A-2F1B2D9660DA}" type="presParOf" srcId="{6B592BF7-5774-436E-873C-A607D1BF30A0}" destId="{ACB82D79-0AD4-4D84-AC21-70062603C736}" srcOrd="0" destOrd="0" presId="urn:microsoft.com/office/officeart/2008/layout/VerticalCurvedList"/>
    <dgm:cxn modelId="{CCE808AB-3535-4637-99E9-47220F406D59}" type="presParOf" srcId="{ACB82D79-0AD4-4D84-AC21-70062603C736}" destId="{A2FA71A1-5CCA-4EC3-AC75-0CC3DBD9A3E5}" srcOrd="0" destOrd="0" presId="urn:microsoft.com/office/officeart/2008/layout/VerticalCurvedList"/>
    <dgm:cxn modelId="{8A8B5498-2F11-48F4-8A03-6D7C7DC00C8F}" type="presParOf" srcId="{ACB82D79-0AD4-4D84-AC21-70062603C736}" destId="{15DC396F-B165-4B2D-8445-7402D311BE9F}" srcOrd="1" destOrd="0" presId="urn:microsoft.com/office/officeart/2008/layout/VerticalCurvedList"/>
    <dgm:cxn modelId="{E0A246FC-E12F-4034-B49F-AABD77325C17}" type="presParOf" srcId="{ACB82D79-0AD4-4D84-AC21-70062603C736}" destId="{D1C5A261-420A-4AD9-B36B-7C743EDD9CB4}" srcOrd="2" destOrd="0" presId="urn:microsoft.com/office/officeart/2008/layout/VerticalCurvedList"/>
    <dgm:cxn modelId="{A38BF8C0-EA07-4F20-8A59-C4F95EE0EE81}" type="presParOf" srcId="{ACB82D79-0AD4-4D84-AC21-70062603C736}" destId="{A24DDB58-52C7-44DC-BA66-B6127B19949A}" srcOrd="3" destOrd="0" presId="urn:microsoft.com/office/officeart/2008/layout/VerticalCurvedList"/>
    <dgm:cxn modelId="{2AF2E4B5-3FCB-4D16-A93E-7F140913900C}" type="presParOf" srcId="{6B592BF7-5774-436E-873C-A607D1BF30A0}" destId="{94AB260C-A434-4BD3-B451-A819D314A2B8}" srcOrd="1" destOrd="0" presId="urn:microsoft.com/office/officeart/2008/layout/VerticalCurvedList"/>
    <dgm:cxn modelId="{EA35FA39-2D0E-425D-95A7-C0D67779A599}" type="presParOf" srcId="{6B592BF7-5774-436E-873C-A607D1BF30A0}" destId="{A58F1825-FB9A-41DD-979B-8AAC858AAE60}" srcOrd="2" destOrd="0" presId="urn:microsoft.com/office/officeart/2008/layout/VerticalCurvedList"/>
    <dgm:cxn modelId="{9A1F52EF-CE52-4B58-96DA-61406C62C7E1}" type="presParOf" srcId="{A58F1825-FB9A-41DD-979B-8AAC858AAE60}" destId="{0DEF5184-DD84-49AC-97F6-5AB619FB75B9}" srcOrd="0" destOrd="0" presId="urn:microsoft.com/office/officeart/2008/layout/VerticalCurvedList"/>
    <dgm:cxn modelId="{E226871E-0140-4774-BA1D-76FEE3D91F9F}" type="presParOf" srcId="{6B592BF7-5774-436E-873C-A607D1BF30A0}" destId="{20E41061-928B-47AF-9E41-98CA84FE3DF9}" srcOrd="3" destOrd="0" presId="urn:microsoft.com/office/officeart/2008/layout/VerticalCurvedList"/>
    <dgm:cxn modelId="{857DB351-505D-494B-9C9B-ACB5A4149B43}" type="presParOf" srcId="{6B592BF7-5774-436E-873C-A607D1BF30A0}" destId="{7626729C-2DF6-4B6E-8C77-0F3A6C22B42A}" srcOrd="4" destOrd="0" presId="urn:microsoft.com/office/officeart/2008/layout/VerticalCurvedList"/>
    <dgm:cxn modelId="{40A2005A-0933-4D5F-B1C7-BB836F8BF157}" type="presParOf" srcId="{7626729C-2DF6-4B6E-8C77-0F3A6C22B42A}" destId="{9A3FD78B-CD55-4503-9A83-55C89FE4BF4D}" srcOrd="0" destOrd="0" presId="urn:microsoft.com/office/officeart/2008/layout/VerticalCurvedList"/>
    <dgm:cxn modelId="{69A00F93-DE8D-4ACC-BDCF-C99BD036D8AD}" type="presParOf" srcId="{6B592BF7-5774-436E-873C-A607D1BF30A0}" destId="{C4A71BBF-C2A0-41A2-B442-3457A647DEA0}" srcOrd="5" destOrd="0" presId="urn:microsoft.com/office/officeart/2008/layout/VerticalCurvedList"/>
    <dgm:cxn modelId="{261463AD-1D73-4E14-AAE1-09514B9016D4}" type="presParOf" srcId="{6B592BF7-5774-436E-873C-A607D1BF30A0}" destId="{3FAA68D8-7290-4D01-B98F-C7E23B664BB3}" srcOrd="6" destOrd="0" presId="urn:microsoft.com/office/officeart/2008/layout/VerticalCurvedList"/>
    <dgm:cxn modelId="{94A5AE48-DE1C-405C-AFA7-1D5AFC6AD5AE}" type="presParOf" srcId="{3FAA68D8-7290-4D01-B98F-C7E23B664BB3}" destId="{426BFAEE-1403-4879-82ED-126B7A13E7C5}" srcOrd="0" destOrd="0" presId="urn:microsoft.com/office/officeart/2008/layout/VerticalCurvedList"/>
    <dgm:cxn modelId="{741ACFB4-53D9-4417-87BF-745CFA99AF53}" type="presParOf" srcId="{6B592BF7-5774-436E-873C-A607D1BF30A0}" destId="{AA64BEB3-4947-4277-B9BB-B176943443A7}" srcOrd="7" destOrd="0" presId="urn:microsoft.com/office/officeart/2008/layout/VerticalCurvedList"/>
    <dgm:cxn modelId="{BB16E645-77F6-457A-8B65-C7A3E07A9897}" type="presParOf" srcId="{6B592BF7-5774-436E-873C-A607D1BF30A0}" destId="{3BF6E2AC-7794-421D-9E92-74B9E85A12DC}" srcOrd="8" destOrd="0" presId="urn:microsoft.com/office/officeart/2008/layout/VerticalCurvedList"/>
    <dgm:cxn modelId="{3F2A1F01-C8CD-44A4-BD0B-0C8C30950649}" type="presParOf" srcId="{3BF6E2AC-7794-421D-9E92-74B9E85A12DC}" destId="{BA7C0321-8052-4552-BBB2-23B518106FA9}" srcOrd="0" destOrd="0" presId="urn:microsoft.com/office/officeart/2008/layout/VerticalCurvedList"/>
    <dgm:cxn modelId="{ECB180D6-ABEB-49EA-96C9-5333DC879B2C}" type="presParOf" srcId="{6B592BF7-5774-436E-873C-A607D1BF30A0}" destId="{B00D4B93-8B83-47FB-9EAA-103A3CCCCFE6}" srcOrd="9" destOrd="0" presId="urn:microsoft.com/office/officeart/2008/layout/VerticalCurvedList"/>
    <dgm:cxn modelId="{BB9CF355-0E8F-4560-9253-F1E92FA5164C}" type="presParOf" srcId="{6B592BF7-5774-436E-873C-A607D1BF30A0}" destId="{2EC5B05D-6E7E-4E4A-B1E6-551FB18C282A}" srcOrd="10" destOrd="0" presId="urn:microsoft.com/office/officeart/2008/layout/VerticalCurvedList"/>
    <dgm:cxn modelId="{F36CFFA3-29E1-4A0C-BADD-11945D1B8CBF}" type="presParOf" srcId="{2EC5B05D-6E7E-4E4A-B1E6-551FB18C282A}" destId="{BB70054E-D8EF-4032-BF9C-5C8DE16CD616}" srcOrd="0" destOrd="0" presId="urn:microsoft.com/office/officeart/2008/layout/VerticalCurvedList"/>
    <dgm:cxn modelId="{CA8FEBBA-3117-4995-923B-C9E041F52141}" type="presParOf" srcId="{6B592BF7-5774-436E-873C-A607D1BF30A0}" destId="{10A0954C-5511-4649-A189-10B4346E4913}" srcOrd="11" destOrd="0" presId="urn:microsoft.com/office/officeart/2008/layout/VerticalCurvedList"/>
    <dgm:cxn modelId="{9FA85B51-3041-4D49-9EED-8CC515A286B1}" type="presParOf" srcId="{6B592BF7-5774-436E-873C-A607D1BF30A0}" destId="{55F5A51D-95B1-43A7-B6FE-551BC23E6415}" srcOrd="12" destOrd="0" presId="urn:microsoft.com/office/officeart/2008/layout/VerticalCurvedList"/>
    <dgm:cxn modelId="{7AC5510E-2B22-4D68-B7F9-F4F4F15E42C8}" type="presParOf" srcId="{55F5A51D-95B1-43A7-B6FE-551BC23E6415}" destId="{589AD32D-6163-48D9-80CF-6B7D821409A1}" srcOrd="0" destOrd="0" presId="urn:microsoft.com/office/officeart/2008/layout/VerticalCurvedList"/>
    <dgm:cxn modelId="{AA01097D-D614-4F2F-81D6-5586D79BA6F9}" type="presParOf" srcId="{6B592BF7-5774-436E-873C-A607D1BF30A0}" destId="{13FE03FB-F0D3-44B8-8976-FC03C2CEC5DB}" srcOrd="13" destOrd="0" presId="urn:microsoft.com/office/officeart/2008/layout/VerticalCurvedList"/>
    <dgm:cxn modelId="{E03D32C2-51AA-4113-953B-989513D130FD}" type="presParOf" srcId="{6B592BF7-5774-436E-873C-A607D1BF30A0}" destId="{7658BA5E-2637-40AF-A0CF-D603CFC00DBF}" srcOrd="14" destOrd="0" presId="urn:microsoft.com/office/officeart/2008/layout/VerticalCurvedList"/>
    <dgm:cxn modelId="{0F84886E-FEB7-4935-8C46-117593E1D201}" type="presParOf" srcId="{7658BA5E-2637-40AF-A0CF-D603CFC00DBF}" destId="{939F7AF2-1FF3-4F96-8C3C-B1888D696E5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8680F2-4A71-4E04-8457-C3A89DFDACB8}" type="doc">
      <dgm:prSet loTypeId="urn:microsoft.com/office/officeart/2005/8/layout/matrix2" loCatId="matrix" qsTypeId="urn:microsoft.com/office/officeart/2005/8/quickstyle/simple1" qsCatId="simple" csTypeId="urn:microsoft.com/office/officeart/2005/8/colors/colorful1" csCatId="colorful" phldr="1"/>
      <dgm:spPr/>
      <dgm:t>
        <a:bodyPr/>
        <a:lstStyle/>
        <a:p>
          <a:endParaRPr lang="en-GB"/>
        </a:p>
      </dgm:t>
    </dgm:pt>
    <dgm:pt modelId="{B0CB3D78-6934-4C55-BD36-D54706E65660}">
      <dgm:prSet custT="1"/>
      <dgm:spPr/>
      <dgm:t>
        <a:bodyPr/>
        <a:lstStyle/>
        <a:p>
          <a:pPr rtl="0"/>
          <a:r>
            <a:rPr lang="en-GB" sz="2400" dirty="0" smtClean="0"/>
            <a:t>It is a neurological problem! </a:t>
          </a:r>
          <a:endParaRPr lang="en-GB" sz="2400" dirty="0"/>
        </a:p>
      </dgm:t>
    </dgm:pt>
    <dgm:pt modelId="{545D64BB-6518-41FF-8137-C7C239BFE138}" type="parTrans" cxnId="{8CA31D58-64F2-4051-8CED-7D4C1EC60002}">
      <dgm:prSet/>
      <dgm:spPr/>
      <dgm:t>
        <a:bodyPr/>
        <a:lstStyle/>
        <a:p>
          <a:endParaRPr lang="en-GB"/>
        </a:p>
      </dgm:t>
    </dgm:pt>
    <dgm:pt modelId="{88645688-7E28-4F25-806A-43FF2474EBAF}" type="sibTrans" cxnId="{8CA31D58-64F2-4051-8CED-7D4C1EC60002}">
      <dgm:prSet/>
      <dgm:spPr/>
      <dgm:t>
        <a:bodyPr/>
        <a:lstStyle/>
        <a:p>
          <a:endParaRPr lang="en-GB"/>
        </a:p>
      </dgm:t>
    </dgm:pt>
    <dgm:pt modelId="{EB9423B0-A206-4443-9E0E-3B3607206CB8}">
      <dgm:prSet/>
      <dgm:spPr/>
      <dgm:t>
        <a:bodyPr/>
        <a:lstStyle/>
        <a:p>
          <a:pPr rtl="0"/>
          <a:r>
            <a:rPr lang="en-GB" dirty="0" smtClean="0"/>
            <a:t>It’s a problem in the area of the brain that allows us to tune out of what we shouldn’t be focussing on. </a:t>
          </a:r>
          <a:endParaRPr lang="en-GB" dirty="0"/>
        </a:p>
      </dgm:t>
    </dgm:pt>
    <dgm:pt modelId="{61CCCED1-6681-48AB-8EC8-D30A4762A3F1}" type="parTrans" cxnId="{B8470918-9C28-4778-8D1C-A21C3A45FAF9}">
      <dgm:prSet/>
      <dgm:spPr/>
      <dgm:t>
        <a:bodyPr/>
        <a:lstStyle/>
        <a:p>
          <a:endParaRPr lang="en-GB"/>
        </a:p>
      </dgm:t>
    </dgm:pt>
    <dgm:pt modelId="{29E2AB50-5EE7-49E1-998A-5A4559EAC783}" type="sibTrans" cxnId="{B8470918-9C28-4778-8D1C-A21C3A45FAF9}">
      <dgm:prSet/>
      <dgm:spPr/>
      <dgm:t>
        <a:bodyPr/>
        <a:lstStyle/>
        <a:p>
          <a:endParaRPr lang="en-GB"/>
        </a:p>
      </dgm:t>
    </dgm:pt>
    <dgm:pt modelId="{BB7821CF-2596-4612-B4BF-19EC54D9899A}">
      <dgm:prSet/>
      <dgm:spPr/>
      <dgm:t>
        <a:bodyPr/>
        <a:lstStyle/>
        <a:p>
          <a:pPr rtl="0"/>
          <a:r>
            <a:rPr lang="en-GB" dirty="0" smtClean="0"/>
            <a:t>It’s also the part of the brain that controls our impulses and social behaviour </a:t>
          </a:r>
          <a:endParaRPr lang="en-GB" dirty="0"/>
        </a:p>
      </dgm:t>
    </dgm:pt>
    <dgm:pt modelId="{298EC6D5-D9FB-4D4B-B044-F6C5D5DE9A69}" type="parTrans" cxnId="{A7970B0A-3915-466E-9407-7CEF2EFFFF6F}">
      <dgm:prSet/>
      <dgm:spPr/>
      <dgm:t>
        <a:bodyPr/>
        <a:lstStyle/>
        <a:p>
          <a:endParaRPr lang="en-GB"/>
        </a:p>
      </dgm:t>
    </dgm:pt>
    <dgm:pt modelId="{0C556483-D58A-4E8C-AFFE-12E2A63A0287}" type="sibTrans" cxnId="{A7970B0A-3915-466E-9407-7CEF2EFFFF6F}">
      <dgm:prSet/>
      <dgm:spPr/>
      <dgm:t>
        <a:bodyPr/>
        <a:lstStyle/>
        <a:p>
          <a:endParaRPr lang="en-GB"/>
        </a:p>
      </dgm:t>
    </dgm:pt>
    <dgm:pt modelId="{4E5166B6-3951-4F84-914E-D2C14DD34F1D}">
      <dgm:prSet/>
      <dgm:spPr/>
      <dgm:t>
        <a:bodyPr/>
        <a:lstStyle/>
        <a:p>
          <a:pPr rtl="0"/>
          <a:r>
            <a:rPr lang="en-GB" smtClean="0"/>
            <a:t>In many children with ADHD this part of the brain has not fully developed.</a:t>
          </a:r>
          <a:endParaRPr lang="en-GB"/>
        </a:p>
      </dgm:t>
    </dgm:pt>
    <dgm:pt modelId="{E2B91759-EF12-453F-BD90-987A49DA0207}" type="parTrans" cxnId="{372A4D2F-F226-44B2-9C84-E48B91E8BF69}">
      <dgm:prSet/>
      <dgm:spPr/>
      <dgm:t>
        <a:bodyPr/>
        <a:lstStyle/>
        <a:p>
          <a:endParaRPr lang="en-GB"/>
        </a:p>
      </dgm:t>
    </dgm:pt>
    <dgm:pt modelId="{1253F36D-0FAF-4AAF-8BCB-D556ACD86706}" type="sibTrans" cxnId="{372A4D2F-F226-44B2-9C84-E48B91E8BF69}">
      <dgm:prSet/>
      <dgm:spPr/>
      <dgm:t>
        <a:bodyPr/>
        <a:lstStyle/>
        <a:p>
          <a:endParaRPr lang="en-GB"/>
        </a:p>
      </dgm:t>
    </dgm:pt>
    <dgm:pt modelId="{4208D80D-5557-4DF4-A390-4EDCF440B24E}" type="pres">
      <dgm:prSet presAssocID="{B78680F2-4A71-4E04-8457-C3A89DFDACB8}" presName="matrix" presStyleCnt="0">
        <dgm:presLayoutVars>
          <dgm:chMax val="1"/>
          <dgm:dir/>
          <dgm:resizeHandles val="exact"/>
        </dgm:presLayoutVars>
      </dgm:prSet>
      <dgm:spPr/>
      <dgm:t>
        <a:bodyPr/>
        <a:lstStyle/>
        <a:p>
          <a:endParaRPr lang="en-GB"/>
        </a:p>
      </dgm:t>
    </dgm:pt>
    <dgm:pt modelId="{25692F62-B919-4393-BB7B-FCE46F3E5D19}" type="pres">
      <dgm:prSet presAssocID="{B78680F2-4A71-4E04-8457-C3A89DFDACB8}" presName="axisShape" presStyleLbl="bgShp" presStyleIdx="0" presStyleCnt="1"/>
      <dgm:spPr/>
    </dgm:pt>
    <dgm:pt modelId="{BBF81BE8-8083-4E6B-B509-0D794C11219D}" type="pres">
      <dgm:prSet presAssocID="{B78680F2-4A71-4E04-8457-C3A89DFDACB8}" presName="rect1" presStyleLbl="node1" presStyleIdx="0" presStyleCnt="4">
        <dgm:presLayoutVars>
          <dgm:chMax val="0"/>
          <dgm:chPref val="0"/>
          <dgm:bulletEnabled val="1"/>
        </dgm:presLayoutVars>
      </dgm:prSet>
      <dgm:spPr/>
      <dgm:t>
        <a:bodyPr/>
        <a:lstStyle/>
        <a:p>
          <a:endParaRPr lang="en-GB"/>
        </a:p>
      </dgm:t>
    </dgm:pt>
    <dgm:pt modelId="{BB607C61-161F-4AA1-B560-7FD0449EC402}" type="pres">
      <dgm:prSet presAssocID="{B78680F2-4A71-4E04-8457-C3A89DFDACB8}" presName="rect2" presStyleLbl="node1" presStyleIdx="1" presStyleCnt="4">
        <dgm:presLayoutVars>
          <dgm:chMax val="0"/>
          <dgm:chPref val="0"/>
          <dgm:bulletEnabled val="1"/>
        </dgm:presLayoutVars>
      </dgm:prSet>
      <dgm:spPr/>
      <dgm:t>
        <a:bodyPr/>
        <a:lstStyle/>
        <a:p>
          <a:endParaRPr lang="en-GB"/>
        </a:p>
      </dgm:t>
    </dgm:pt>
    <dgm:pt modelId="{73B55BD6-0671-49C3-A89F-BB884BE5450C}" type="pres">
      <dgm:prSet presAssocID="{B78680F2-4A71-4E04-8457-C3A89DFDACB8}" presName="rect3" presStyleLbl="node1" presStyleIdx="2" presStyleCnt="4">
        <dgm:presLayoutVars>
          <dgm:chMax val="0"/>
          <dgm:chPref val="0"/>
          <dgm:bulletEnabled val="1"/>
        </dgm:presLayoutVars>
      </dgm:prSet>
      <dgm:spPr/>
      <dgm:t>
        <a:bodyPr/>
        <a:lstStyle/>
        <a:p>
          <a:endParaRPr lang="en-GB"/>
        </a:p>
      </dgm:t>
    </dgm:pt>
    <dgm:pt modelId="{DABE1D14-B5E5-4810-920F-29AC544DBE55}" type="pres">
      <dgm:prSet presAssocID="{B78680F2-4A71-4E04-8457-C3A89DFDACB8}" presName="rect4" presStyleLbl="node1" presStyleIdx="3" presStyleCnt="4">
        <dgm:presLayoutVars>
          <dgm:chMax val="0"/>
          <dgm:chPref val="0"/>
          <dgm:bulletEnabled val="1"/>
        </dgm:presLayoutVars>
      </dgm:prSet>
      <dgm:spPr/>
      <dgm:t>
        <a:bodyPr/>
        <a:lstStyle/>
        <a:p>
          <a:endParaRPr lang="en-GB"/>
        </a:p>
      </dgm:t>
    </dgm:pt>
  </dgm:ptLst>
  <dgm:cxnLst>
    <dgm:cxn modelId="{372A4D2F-F226-44B2-9C84-E48B91E8BF69}" srcId="{B78680F2-4A71-4E04-8457-C3A89DFDACB8}" destId="{4E5166B6-3951-4F84-914E-D2C14DD34F1D}" srcOrd="3" destOrd="0" parTransId="{E2B91759-EF12-453F-BD90-987A49DA0207}" sibTransId="{1253F36D-0FAF-4AAF-8BCB-D556ACD86706}"/>
    <dgm:cxn modelId="{6FB05D7A-0DB4-4024-B0E8-15DA2F386405}" type="presOf" srcId="{BB7821CF-2596-4612-B4BF-19EC54D9899A}" destId="{73B55BD6-0671-49C3-A89F-BB884BE5450C}" srcOrd="0" destOrd="0" presId="urn:microsoft.com/office/officeart/2005/8/layout/matrix2"/>
    <dgm:cxn modelId="{A2B553F1-5A8D-46E0-A65D-92E65AAC29A9}" type="presOf" srcId="{B78680F2-4A71-4E04-8457-C3A89DFDACB8}" destId="{4208D80D-5557-4DF4-A390-4EDCF440B24E}" srcOrd="0" destOrd="0" presId="urn:microsoft.com/office/officeart/2005/8/layout/matrix2"/>
    <dgm:cxn modelId="{BF27CE80-9A34-40E3-8798-E9E015584C28}" type="presOf" srcId="{4E5166B6-3951-4F84-914E-D2C14DD34F1D}" destId="{DABE1D14-B5E5-4810-920F-29AC544DBE55}" srcOrd="0" destOrd="0" presId="urn:microsoft.com/office/officeart/2005/8/layout/matrix2"/>
    <dgm:cxn modelId="{B8470918-9C28-4778-8D1C-A21C3A45FAF9}" srcId="{B78680F2-4A71-4E04-8457-C3A89DFDACB8}" destId="{EB9423B0-A206-4443-9E0E-3B3607206CB8}" srcOrd="1" destOrd="0" parTransId="{61CCCED1-6681-48AB-8EC8-D30A4762A3F1}" sibTransId="{29E2AB50-5EE7-49E1-998A-5A4559EAC783}"/>
    <dgm:cxn modelId="{A7970B0A-3915-466E-9407-7CEF2EFFFF6F}" srcId="{B78680F2-4A71-4E04-8457-C3A89DFDACB8}" destId="{BB7821CF-2596-4612-B4BF-19EC54D9899A}" srcOrd="2" destOrd="0" parTransId="{298EC6D5-D9FB-4D4B-B044-F6C5D5DE9A69}" sibTransId="{0C556483-D58A-4E8C-AFFE-12E2A63A0287}"/>
    <dgm:cxn modelId="{8CAA85B3-DC00-4E14-AA5F-E3D88A1E87C5}" type="presOf" srcId="{EB9423B0-A206-4443-9E0E-3B3607206CB8}" destId="{BB607C61-161F-4AA1-B560-7FD0449EC402}" srcOrd="0" destOrd="0" presId="urn:microsoft.com/office/officeart/2005/8/layout/matrix2"/>
    <dgm:cxn modelId="{8CA31D58-64F2-4051-8CED-7D4C1EC60002}" srcId="{B78680F2-4A71-4E04-8457-C3A89DFDACB8}" destId="{B0CB3D78-6934-4C55-BD36-D54706E65660}" srcOrd="0" destOrd="0" parTransId="{545D64BB-6518-41FF-8137-C7C239BFE138}" sibTransId="{88645688-7E28-4F25-806A-43FF2474EBAF}"/>
    <dgm:cxn modelId="{B56F1307-A8CD-4056-8FD7-A44C3010A837}" type="presOf" srcId="{B0CB3D78-6934-4C55-BD36-D54706E65660}" destId="{BBF81BE8-8083-4E6B-B509-0D794C11219D}" srcOrd="0" destOrd="0" presId="urn:microsoft.com/office/officeart/2005/8/layout/matrix2"/>
    <dgm:cxn modelId="{39C1C359-AFE4-4402-8657-3B8814A3C113}" type="presParOf" srcId="{4208D80D-5557-4DF4-A390-4EDCF440B24E}" destId="{25692F62-B919-4393-BB7B-FCE46F3E5D19}" srcOrd="0" destOrd="0" presId="urn:microsoft.com/office/officeart/2005/8/layout/matrix2"/>
    <dgm:cxn modelId="{4758701C-4229-4B35-92CA-F020CEE4121A}" type="presParOf" srcId="{4208D80D-5557-4DF4-A390-4EDCF440B24E}" destId="{BBF81BE8-8083-4E6B-B509-0D794C11219D}" srcOrd="1" destOrd="0" presId="urn:microsoft.com/office/officeart/2005/8/layout/matrix2"/>
    <dgm:cxn modelId="{EDD6F14E-9D51-4DFA-84BE-C51E6590C986}" type="presParOf" srcId="{4208D80D-5557-4DF4-A390-4EDCF440B24E}" destId="{BB607C61-161F-4AA1-B560-7FD0449EC402}" srcOrd="2" destOrd="0" presId="urn:microsoft.com/office/officeart/2005/8/layout/matrix2"/>
    <dgm:cxn modelId="{41886C51-AC4D-4C2E-8009-73C98BBCB111}" type="presParOf" srcId="{4208D80D-5557-4DF4-A390-4EDCF440B24E}" destId="{73B55BD6-0671-49C3-A89F-BB884BE5450C}" srcOrd="3" destOrd="0" presId="urn:microsoft.com/office/officeart/2005/8/layout/matrix2"/>
    <dgm:cxn modelId="{8A769877-D5D8-4A7B-9067-65457267A617}" type="presParOf" srcId="{4208D80D-5557-4DF4-A390-4EDCF440B24E}" destId="{DABE1D14-B5E5-4810-920F-29AC544DBE55}"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A65325-DD4F-4628-93C2-154F26D27AEE}" type="doc">
      <dgm:prSet loTypeId="urn:microsoft.com/office/officeart/2008/layout/PictureStrips" loCatId="list" qsTypeId="urn:microsoft.com/office/officeart/2005/8/quickstyle/simple1" qsCatId="simple" csTypeId="urn:microsoft.com/office/officeart/2005/8/colors/accent3_1" csCatId="accent3" phldr="1"/>
      <dgm:spPr/>
      <dgm:t>
        <a:bodyPr/>
        <a:lstStyle/>
        <a:p>
          <a:endParaRPr lang="en-GB"/>
        </a:p>
      </dgm:t>
    </dgm:pt>
    <dgm:pt modelId="{8575C85E-29F4-4D24-A14A-0A6484794E4A}">
      <dgm:prSet/>
      <dgm:spPr>
        <a:solidFill>
          <a:schemeClr val="accent3">
            <a:lumMod val="75000"/>
            <a:alpha val="40000"/>
          </a:schemeClr>
        </a:solidFill>
      </dgm:spPr>
      <dgm:t>
        <a:bodyPr/>
        <a:lstStyle/>
        <a:p>
          <a:pPr rtl="0"/>
          <a:r>
            <a:rPr lang="en-GB" dirty="0" smtClean="0"/>
            <a:t>ADHD is characterized by a pattern of behaviour, present in multiple settings (e.g., school and home), that can result in performance issues in social, home, or educational settings. </a:t>
          </a:r>
          <a:endParaRPr lang="en-GB" dirty="0"/>
        </a:p>
      </dgm:t>
    </dgm:pt>
    <dgm:pt modelId="{10432F98-EE51-4173-8565-3990992D44D4}" type="parTrans" cxnId="{CC0E35DC-5A22-453B-A3D5-5BB8D7E37FDE}">
      <dgm:prSet/>
      <dgm:spPr/>
      <dgm:t>
        <a:bodyPr/>
        <a:lstStyle/>
        <a:p>
          <a:endParaRPr lang="en-GB"/>
        </a:p>
      </dgm:t>
    </dgm:pt>
    <dgm:pt modelId="{50DDBB16-506D-4ABD-BB45-76234A3089CA}" type="sibTrans" cxnId="{CC0E35DC-5A22-453B-A3D5-5BB8D7E37FDE}">
      <dgm:prSet/>
      <dgm:spPr/>
      <dgm:t>
        <a:bodyPr/>
        <a:lstStyle/>
        <a:p>
          <a:endParaRPr lang="en-GB"/>
        </a:p>
      </dgm:t>
    </dgm:pt>
    <dgm:pt modelId="{40B33926-8C76-4260-8076-1872AB3EB6F8}">
      <dgm:prSet custT="1"/>
      <dgm:spPr>
        <a:solidFill>
          <a:schemeClr val="accent5">
            <a:lumMod val="50000"/>
            <a:alpha val="40000"/>
          </a:schemeClr>
        </a:solidFill>
      </dgm:spPr>
      <dgm:t>
        <a:bodyPr/>
        <a:lstStyle/>
        <a:p>
          <a:pPr rtl="0"/>
          <a:r>
            <a:rPr lang="en-GB" sz="2000" dirty="0" smtClean="0"/>
            <a:t>Two categories …</a:t>
          </a:r>
          <a:endParaRPr lang="en-GB" sz="2000" dirty="0"/>
        </a:p>
      </dgm:t>
    </dgm:pt>
    <dgm:pt modelId="{2E89B9AF-F49C-4E34-9D3A-62BD9BDEF38D}" type="parTrans" cxnId="{DBE1402D-3D71-4C01-B77E-5A7C1A0F24EE}">
      <dgm:prSet/>
      <dgm:spPr/>
      <dgm:t>
        <a:bodyPr/>
        <a:lstStyle/>
        <a:p>
          <a:endParaRPr lang="en-GB"/>
        </a:p>
      </dgm:t>
    </dgm:pt>
    <dgm:pt modelId="{5632C539-6549-4FCE-A002-79A013AE8292}" type="sibTrans" cxnId="{DBE1402D-3D71-4C01-B77E-5A7C1A0F24EE}">
      <dgm:prSet/>
      <dgm:spPr/>
      <dgm:t>
        <a:bodyPr/>
        <a:lstStyle/>
        <a:p>
          <a:endParaRPr lang="en-GB"/>
        </a:p>
      </dgm:t>
    </dgm:pt>
    <dgm:pt modelId="{09AD1F36-9BE4-417E-9B15-4FE8AB5071CB}">
      <dgm:prSet custT="1"/>
      <dgm:spPr>
        <a:solidFill>
          <a:schemeClr val="accent5">
            <a:lumMod val="50000"/>
            <a:alpha val="40000"/>
          </a:schemeClr>
        </a:solidFill>
      </dgm:spPr>
      <dgm:t>
        <a:bodyPr/>
        <a:lstStyle/>
        <a:p>
          <a:pPr rtl="0"/>
          <a:r>
            <a:rPr lang="en-GB" sz="2000" b="1" dirty="0" smtClean="0"/>
            <a:t>inattention</a:t>
          </a:r>
          <a:r>
            <a:rPr lang="en-GB" sz="2000" dirty="0" smtClean="0"/>
            <a:t> and </a:t>
          </a:r>
          <a:r>
            <a:rPr lang="en-GB" sz="2000" b="1" dirty="0" smtClean="0"/>
            <a:t>hyperactivity and impulsivity</a:t>
          </a:r>
          <a:r>
            <a:rPr lang="en-GB" sz="2000" dirty="0" smtClean="0"/>
            <a:t> that include behaviours like failure to pay close attention to details, difficulty organizing tasks and activities, excessive talking, fidgeting, or an inability to remain seated in appropriate situations.</a:t>
          </a:r>
          <a:endParaRPr lang="en-GB" sz="2000" dirty="0"/>
        </a:p>
      </dgm:t>
    </dgm:pt>
    <dgm:pt modelId="{A07A6B3D-2381-449A-9608-1D58480A78D3}" type="parTrans" cxnId="{3530ECCC-3D40-449D-8EDD-827B25EE68E1}">
      <dgm:prSet/>
      <dgm:spPr/>
      <dgm:t>
        <a:bodyPr/>
        <a:lstStyle/>
        <a:p>
          <a:endParaRPr lang="en-GB"/>
        </a:p>
      </dgm:t>
    </dgm:pt>
    <dgm:pt modelId="{829EB87D-0EBD-4ED6-9EB8-7DACBC3E3633}" type="sibTrans" cxnId="{3530ECCC-3D40-449D-8EDD-827B25EE68E1}">
      <dgm:prSet/>
      <dgm:spPr/>
      <dgm:t>
        <a:bodyPr/>
        <a:lstStyle/>
        <a:p>
          <a:endParaRPr lang="en-GB"/>
        </a:p>
      </dgm:t>
    </dgm:pt>
    <dgm:pt modelId="{923ED03F-4811-44F1-9C6A-AAF04442900F}" type="pres">
      <dgm:prSet presAssocID="{CCA65325-DD4F-4628-93C2-154F26D27AEE}" presName="Name0" presStyleCnt="0">
        <dgm:presLayoutVars>
          <dgm:dir/>
          <dgm:resizeHandles val="exact"/>
        </dgm:presLayoutVars>
      </dgm:prSet>
      <dgm:spPr/>
      <dgm:t>
        <a:bodyPr/>
        <a:lstStyle/>
        <a:p>
          <a:endParaRPr lang="en-GB"/>
        </a:p>
      </dgm:t>
    </dgm:pt>
    <dgm:pt modelId="{0ECD3FAD-3B52-4B23-B6D6-2554D0CE14F1}" type="pres">
      <dgm:prSet presAssocID="{8575C85E-29F4-4D24-A14A-0A6484794E4A}" presName="composite" presStyleCnt="0"/>
      <dgm:spPr/>
    </dgm:pt>
    <dgm:pt modelId="{1216B56C-A649-4339-8288-D16FD2EAC57B}" type="pres">
      <dgm:prSet presAssocID="{8575C85E-29F4-4D24-A14A-0A6484794E4A}" presName="rect1" presStyleLbl="trAlignAcc1" presStyleIdx="0" presStyleCnt="2">
        <dgm:presLayoutVars>
          <dgm:bulletEnabled val="1"/>
        </dgm:presLayoutVars>
      </dgm:prSet>
      <dgm:spPr/>
      <dgm:t>
        <a:bodyPr/>
        <a:lstStyle/>
        <a:p>
          <a:endParaRPr lang="en-GB"/>
        </a:p>
      </dgm:t>
    </dgm:pt>
    <dgm:pt modelId="{218344BD-0632-4BA0-BCB7-6EB21104A5FB}" type="pres">
      <dgm:prSet presAssocID="{8575C85E-29F4-4D24-A14A-0A6484794E4A}" presName="rect2" presStyleLbl="fgImgPlace1" presStyleIdx="0" presStyleCnt="2"/>
      <dgm:spPr>
        <a:blipFill rotWithShape="1">
          <a:blip xmlns:r="http://schemas.openxmlformats.org/officeDocument/2006/relationships" r:embed="rId1"/>
          <a:stretch>
            <a:fillRect/>
          </a:stretch>
        </a:blipFill>
      </dgm:spPr>
    </dgm:pt>
    <dgm:pt modelId="{55D9EE8E-BA57-4082-B41C-D714994570E0}" type="pres">
      <dgm:prSet presAssocID="{50DDBB16-506D-4ABD-BB45-76234A3089CA}" presName="sibTrans" presStyleCnt="0"/>
      <dgm:spPr/>
    </dgm:pt>
    <dgm:pt modelId="{CC7E5C75-2207-41E8-9F33-40111C8DCA64}" type="pres">
      <dgm:prSet presAssocID="{40B33926-8C76-4260-8076-1872AB3EB6F8}" presName="composite" presStyleCnt="0"/>
      <dgm:spPr/>
    </dgm:pt>
    <dgm:pt modelId="{EDDCB90B-6555-4427-BBD4-5E2C0088BA80}" type="pres">
      <dgm:prSet presAssocID="{40B33926-8C76-4260-8076-1872AB3EB6F8}" presName="rect1" presStyleLbl="trAlignAcc1" presStyleIdx="1" presStyleCnt="2" custScaleX="126199" custScaleY="117398" custLinFactNeighborX="4466" custLinFactNeighborY="942">
        <dgm:presLayoutVars>
          <dgm:bulletEnabled val="1"/>
        </dgm:presLayoutVars>
      </dgm:prSet>
      <dgm:spPr/>
      <dgm:t>
        <a:bodyPr/>
        <a:lstStyle/>
        <a:p>
          <a:endParaRPr lang="en-GB"/>
        </a:p>
      </dgm:t>
    </dgm:pt>
    <dgm:pt modelId="{45FA0A3A-B24F-4D1F-9902-1A228CC965B9}" type="pres">
      <dgm:prSet presAssocID="{40B33926-8C76-4260-8076-1872AB3EB6F8}" presName="rect2" presStyleLbl="fgImgPlace1" presStyleIdx="1" presStyleCnt="2" custLinFactNeighborX="-27549" custLinFactNeighborY="-1"/>
      <dgm:spPr>
        <a:blipFill rotWithShape="1">
          <a:blip xmlns:r="http://schemas.openxmlformats.org/officeDocument/2006/relationships" r:embed="rId2"/>
          <a:stretch>
            <a:fillRect/>
          </a:stretch>
        </a:blipFill>
      </dgm:spPr>
    </dgm:pt>
  </dgm:ptLst>
  <dgm:cxnLst>
    <dgm:cxn modelId="{CC0E35DC-5A22-453B-A3D5-5BB8D7E37FDE}" srcId="{CCA65325-DD4F-4628-93C2-154F26D27AEE}" destId="{8575C85E-29F4-4D24-A14A-0A6484794E4A}" srcOrd="0" destOrd="0" parTransId="{10432F98-EE51-4173-8565-3990992D44D4}" sibTransId="{50DDBB16-506D-4ABD-BB45-76234A3089CA}"/>
    <dgm:cxn modelId="{838CFE3B-86CF-4196-84A9-D14427CD6A0D}" type="presOf" srcId="{CCA65325-DD4F-4628-93C2-154F26D27AEE}" destId="{923ED03F-4811-44F1-9C6A-AAF04442900F}" srcOrd="0" destOrd="0" presId="urn:microsoft.com/office/officeart/2008/layout/PictureStrips"/>
    <dgm:cxn modelId="{3530ECCC-3D40-449D-8EDD-827B25EE68E1}" srcId="{40B33926-8C76-4260-8076-1872AB3EB6F8}" destId="{09AD1F36-9BE4-417E-9B15-4FE8AB5071CB}" srcOrd="0" destOrd="0" parTransId="{A07A6B3D-2381-449A-9608-1D58480A78D3}" sibTransId="{829EB87D-0EBD-4ED6-9EB8-7DACBC3E3633}"/>
    <dgm:cxn modelId="{DBE1402D-3D71-4C01-B77E-5A7C1A0F24EE}" srcId="{CCA65325-DD4F-4628-93C2-154F26D27AEE}" destId="{40B33926-8C76-4260-8076-1872AB3EB6F8}" srcOrd="1" destOrd="0" parTransId="{2E89B9AF-F49C-4E34-9D3A-62BD9BDEF38D}" sibTransId="{5632C539-6549-4FCE-A002-79A013AE8292}"/>
    <dgm:cxn modelId="{992B1174-8E92-41B3-835F-9E19DA6D0601}" type="presOf" srcId="{40B33926-8C76-4260-8076-1872AB3EB6F8}" destId="{EDDCB90B-6555-4427-BBD4-5E2C0088BA80}" srcOrd="0" destOrd="0" presId="urn:microsoft.com/office/officeart/2008/layout/PictureStrips"/>
    <dgm:cxn modelId="{65CCF3F0-9699-44A6-8F65-1BD965475679}" type="presOf" srcId="{8575C85E-29F4-4D24-A14A-0A6484794E4A}" destId="{1216B56C-A649-4339-8288-D16FD2EAC57B}" srcOrd="0" destOrd="0" presId="urn:microsoft.com/office/officeart/2008/layout/PictureStrips"/>
    <dgm:cxn modelId="{3DA70899-D666-4E8F-AA10-DBAB0180C06E}" type="presOf" srcId="{09AD1F36-9BE4-417E-9B15-4FE8AB5071CB}" destId="{EDDCB90B-6555-4427-BBD4-5E2C0088BA80}" srcOrd="0" destOrd="1" presId="urn:microsoft.com/office/officeart/2008/layout/PictureStrips"/>
    <dgm:cxn modelId="{FCC9379F-DF2E-4266-9CA1-0CB55706B352}" type="presParOf" srcId="{923ED03F-4811-44F1-9C6A-AAF04442900F}" destId="{0ECD3FAD-3B52-4B23-B6D6-2554D0CE14F1}" srcOrd="0" destOrd="0" presId="urn:microsoft.com/office/officeart/2008/layout/PictureStrips"/>
    <dgm:cxn modelId="{BB6E0860-A85A-4324-8014-354A7F72182D}" type="presParOf" srcId="{0ECD3FAD-3B52-4B23-B6D6-2554D0CE14F1}" destId="{1216B56C-A649-4339-8288-D16FD2EAC57B}" srcOrd="0" destOrd="0" presId="urn:microsoft.com/office/officeart/2008/layout/PictureStrips"/>
    <dgm:cxn modelId="{49DCCE9B-8A1D-48E1-9AC4-04641DDBBB2A}" type="presParOf" srcId="{0ECD3FAD-3B52-4B23-B6D6-2554D0CE14F1}" destId="{218344BD-0632-4BA0-BCB7-6EB21104A5FB}" srcOrd="1" destOrd="0" presId="urn:microsoft.com/office/officeart/2008/layout/PictureStrips"/>
    <dgm:cxn modelId="{997BD670-9BC0-42D2-B53B-B7576255D415}" type="presParOf" srcId="{923ED03F-4811-44F1-9C6A-AAF04442900F}" destId="{55D9EE8E-BA57-4082-B41C-D714994570E0}" srcOrd="1" destOrd="0" presId="urn:microsoft.com/office/officeart/2008/layout/PictureStrips"/>
    <dgm:cxn modelId="{4E25D772-4A6E-4D50-B0EE-3155AD7E0C2E}" type="presParOf" srcId="{923ED03F-4811-44F1-9C6A-AAF04442900F}" destId="{CC7E5C75-2207-41E8-9F33-40111C8DCA64}" srcOrd="2" destOrd="0" presId="urn:microsoft.com/office/officeart/2008/layout/PictureStrips"/>
    <dgm:cxn modelId="{C9603883-C832-45F8-B1C8-3EF1E51DE88E}" type="presParOf" srcId="{CC7E5C75-2207-41E8-9F33-40111C8DCA64}" destId="{EDDCB90B-6555-4427-BBD4-5E2C0088BA80}" srcOrd="0" destOrd="0" presId="urn:microsoft.com/office/officeart/2008/layout/PictureStrips"/>
    <dgm:cxn modelId="{CE177E90-94AD-4E44-8C86-C72C59C00618}" type="presParOf" srcId="{CC7E5C75-2207-41E8-9F33-40111C8DCA64}" destId="{45FA0A3A-B24F-4D1F-9902-1A228CC965B9}"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26164D-04AE-40B4-8A01-A170B24CF65B}" type="doc">
      <dgm:prSet loTypeId="urn:microsoft.com/office/officeart/2008/layout/LinedList" loCatId="hierarchy" qsTypeId="urn:microsoft.com/office/officeart/2005/8/quickstyle/simple1" qsCatId="simple" csTypeId="urn:microsoft.com/office/officeart/2005/8/colors/accent1_3" csCatId="accent1" phldr="1"/>
      <dgm:spPr/>
      <dgm:t>
        <a:bodyPr/>
        <a:lstStyle/>
        <a:p>
          <a:endParaRPr lang="en-GB"/>
        </a:p>
      </dgm:t>
    </dgm:pt>
    <dgm:pt modelId="{8936A499-CF8E-4B40-8C74-85F1F6296281}">
      <dgm:prSet custT="1"/>
      <dgm:spPr>
        <a:solidFill>
          <a:schemeClr val="accent5">
            <a:lumMod val="60000"/>
            <a:lumOff val="40000"/>
          </a:schemeClr>
        </a:solidFill>
      </dgm:spPr>
      <dgm:t>
        <a:bodyPr/>
        <a:lstStyle/>
        <a:p>
          <a:pPr rtl="0"/>
          <a:r>
            <a:rPr lang="en-GB" sz="2000" dirty="0" smtClean="0"/>
            <a:t>International Classification of Mental and Behavioural Disorders 10th revision (ICD-10)</a:t>
          </a:r>
          <a:endParaRPr lang="en-GB" sz="2000" dirty="0"/>
        </a:p>
      </dgm:t>
    </dgm:pt>
    <dgm:pt modelId="{20AE8F40-40F9-4C74-B29C-23C9C20A0382}" type="parTrans" cxnId="{D89B4E75-521E-4C3D-860E-0047B53A66BD}">
      <dgm:prSet/>
      <dgm:spPr/>
      <dgm:t>
        <a:bodyPr/>
        <a:lstStyle/>
        <a:p>
          <a:endParaRPr lang="en-GB"/>
        </a:p>
      </dgm:t>
    </dgm:pt>
    <dgm:pt modelId="{61D771C4-FA0E-4B88-9441-78AC6D8B7825}" type="sibTrans" cxnId="{D89B4E75-521E-4C3D-860E-0047B53A66BD}">
      <dgm:prSet/>
      <dgm:spPr/>
      <dgm:t>
        <a:bodyPr/>
        <a:lstStyle/>
        <a:p>
          <a:endParaRPr lang="en-GB"/>
        </a:p>
      </dgm:t>
    </dgm:pt>
    <dgm:pt modelId="{6939ADF7-271E-40DE-B973-680CFCFFDFAE}">
      <dgm:prSet custT="1"/>
      <dgm:spPr/>
      <dgm:t>
        <a:bodyPr/>
        <a:lstStyle/>
        <a:p>
          <a:pPr rtl="0"/>
          <a:r>
            <a:rPr lang="en-GB" sz="3300" dirty="0" smtClean="0"/>
            <a:t>Attention-deficit hyperactivity disorder, unspecified type</a:t>
          </a:r>
          <a:endParaRPr lang="en-GB" sz="2000" dirty="0"/>
        </a:p>
      </dgm:t>
    </dgm:pt>
    <dgm:pt modelId="{4361A9A7-BF95-45A6-A103-819EF21F3361}" type="parTrans" cxnId="{36003D16-C0F7-4563-B959-827C9C18B095}">
      <dgm:prSet/>
      <dgm:spPr/>
      <dgm:t>
        <a:bodyPr/>
        <a:lstStyle/>
        <a:p>
          <a:endParaRPr lang="en-GB"/>
        </a:p>
      </dgm:t>
    </dgm:pt>
    <dgm:pt modelId="{11F67CF8-99AD-4195-85F2-F5B8D945EE2C}" type="sibTrans" cxnId="{36003D16-C0F7-4563-B959-827C9C18B095}">
      <dgm:prSet/>
      <dgm:spPr/>
      <dgm:t>
        <a:bodyPr/>
        <a:lstStyle/>
        <a:p>
          <a:endParaRPr lang="en-GB"/>
        </a:p>
      </dgm:t>
    </dgm:pt>
    <dgm:pt modelId="{B0E5098D-A8BC-4EF3-B497-E2A94A9CEFB0}">
      <dgm:prSet custT="1"/>
      <dgm:spPr/>
      <dgm:t>
        <a:bodyPr/>
        <a:lstStyle/>
        <a:p>
          <a:r>
            <a:rPr lang="en-GB" sz="1800" dirty="0" smtClean="0"/>
            <a:t>…originating in childhood in which the essential features are signs of developmentally inappropriate inattention, impulsivity, and hyperactivity. At least some of the symptoms must be present before the age of 7 years.</a:t>
          </a:r>
          <a:endParaRPr lang="en-GB" sz="1800" dirty="0"/>
        </a:p>
      </dgm:t>
    </dgm:pt>
    <dgm:pt modelId="{65CF6242-E132-46AC-922D-BB3D7BCE9C6A}" type="parTrans" cxnId="{F8876192-DB9A-4F9C-8C56-D3DFB3709A6D}">
      <dgm:prSet/>
      <dgm:spPr/>
      <dgm:t>
        <a:bodyPr/>
        <a:lstStyle/>
        <a:p>
          <a:endParaRPr lang="en-GB"/>
        </a:p>
      </dgm:t>
    </dgm:pt>
    <dgm:pt modelId="{5F966351-61DB-4F5D-ACA9-09A80332467E}" type="sibTrans" cxnId="{F8876192-DB9A-4F9C-8C56-D3DFB3709A6D}">
      <dgm:prSet/>
      <dgm:spPr/>
      <dgm:t>
        <a:bodyPr/>
        <a:lstStyle/>
        <a:p>
          <a:endParaRPr lang="en-GB"/>
        </a:p>
      </dgm:t>
    </dgm:pt>
    <dgm:pt modelId="{AF19D933-D135-473C-A5BA-E329F8815C9E}">
      <dgm:prSet custT="1"/>
      <dgm:spPr>
        <a:solidFill>
          <a:schemeClr val="accent3">
            <a:lumMod val="75000"/>
          </a:schemeClr>
        </a:solidFill>
      </dgm:spPr>
      <dgm:t>
        <a:bodyPr/>
        <a:lstStyle/>
        <a:p>
          <a:pPr rtl="0"/>
          <a:r>
            <a:rPr lang="en-GB" sz="2000" dirty="0" smtClean="0"/>
            <a:t>Diagnostic and Statistical Manual of Mental Disorders – 5th Edition (DSM-5)</a:t>
          </a:r>
          <a:endParaRPr lang="en-GB" sz="2000" dirty="0"/>
        </a:p>
      </dgm:t>
    </dgm:pt>
    <dgm:pt modelId="{0A474825-3DE0-40DD-A52C-9973DE86FF96}" type="parTrans" cxnId="{95844736-6C6E-4EE7-8CE7-4D4BC6FBD883}">
      <dgm:prSet/>
      <dgm:spPr/>
      <dgm:t>
        <a:bodyPr/>
        <a:lstStyle/>
        <a:p>
          <a:endParaRPr lang="en-GB"/>
        </a:p>
      </dgm:t>
    </dgm:pt>
    <dgm:pt modelId="{8BAB2A5B-29D2-45A9-8D74-1A04ADEEF409}" type="sibTrans" cxnId="{95844736-6C6E-4EE7-8CE7-4D4BC6FBD883}">
      <dgm:prSet/>
      <dgm:spPr/>
      <dgm:t>
        <a:bodyPr/>
        <a:lstStyle/>
        <a:p>
          <a:endParaRPr lang="en-GB"/>
        </a:p>
      </dgm:t>
    </dgm:pt>
    <dgm:pt modelId="{C0C8DF4F-A462-4EE9-85A0-FCDF61D4D9E4}">
      <dgm:prSet/>
      <dgm:spPr/>
      <dgm:t>
        <a:bodyPr/>
        <a:lstStyle/>
        <a:p>
          <a:pPr rtl="0"/>
          <a:r>
            <a:rPr lang="en-GB" dirty="0" smtClean="0"/>
            <a:t>attention-deficit hyperactivity disorder (ADHD)</a:t>
          </a:r>
          <a:endParaRPr lang="en-GB" dirty="0"/>
        </a:p>
      </dgm:t>
    </dgm:pt>
    <dgm:pt modelId="{472E75DD-17FF-41CC-8B6F-7D0D077E29F0}" type="parTrans" cxnId="{29F852BD-261E-46F7-B6D7-002F42A2B8E2}">
      <dgm:prSet/>
      <dgm:spPr/>
      <dgm:t>
        <a:bodyPr/>
        <a:lstStyle/>
        <a:p>
          <a:endParaRPr lang="en-GB"/>
        </a:p>
      </dgm:t>
    </dgm:pt>
    <dgm:pt modelId="{73FB7223-9E3C-4D00-B546-1ABD0798E319}" type="sibTrans" cxnId="{29F852BD-261E-46F7-B6D7-002F42A2B8E2}">
      <dgm:prSet/>
      <dgm:spPr/>
      <dgm:t>
        <a:bodyPr/>
        <a:lstStyle/>
        <a:p>
          <a:endParaRPr lang="en-GB"/>
        </a:p>
      </dgm:t>
    </dgm:pt>
    <dgm:pt modelId="{8F3471D5-5E65-426E-95A0-ACD817EF5CF1}">
      <dgm:prSet custT="1"/>
      <dgm:spPr/>
      <dgm:t>
        <a:bodyPr/>
        <a:lstStyle/>
        <a:p>
          <a:pPr rtl="0"/>
          <a:r>
            <a:rPr lang="en-GB" sz="2000" dirty="0" smtClean="0"/>
            <a:t>"a persistent pattern of inattention and/or hyperactivity-impulsivity that interferes with functioning or development"</a:t>
          </a:r>
          <a:endParaRPr lang="en-GB" sz="2000" dirty="0"/>
        </a:p>
      </dgm:t>
    </dgm:pt>
    <dgm:pt modelId="{EA925239-7A2F-4F48-85B9-E28FCEE8611E}" type="parTrans" cxnId="{22A59DDF-75BC-4FFD-9E04-CB555914B530}">
      <dgm:prSet/>
      <dgm:spPr/>
      <dgm:t>
        <a:bodyPr/>
        <a:lstStyle/>
        <a:p>
          <a:endParaRPr lang="en-GB"/>
        </a:p>
      </dgm:t>
    </dgm:pt>
    <dgm:pt modelId="{71FFE299-F450-45BD-A650-3BB077ED37C9}" type="sibTrans" cxnId="{22A59DDF-75BC-4FFD-9E04-CB555914B530}">
      <dgm:prSet/>
      <dgm:spPr/>
      <dgm:t>
        <a:bodyPr/>
        <a:lstStyle/>
        <a:p>
          <a:endParaRPr lang="en-GB"/>
        </a:p>
      </dgm:t>
    </dgm:pt>
    <dgm:pt modelId="{07217F0A-51C1-41BC-8D3A-BCEB1D74219B}" type="pres">
      <dgm:prSet presAssocID="{2626164D-04AE-40B4-8A01-A170B24CF65B}" presName="vert0" presStyleCnt="0">
        <dgm:presLayoutVars>
          <dgm:dir/>
          <dgm:animOne val="branch"/>
          <dgm:animLvl val="lvl"/>
        </dgm:presLayoutVars>
      </dgm:prSet>
      <dgm:spPr/>
      <dgm:t>
        <a:bodyPr/>
        <a:lstStyle/>
        <a:p>
          <a:endParaRPr lang="en-GB"/>
        </a:p>
      </dgm:t>
    </dgm:pt>
    <dgm:pt modelId="{F1E696CD-F209-4F7C-825C-E316BC0264AA}" type="pres">
      <dgm:prSet presAssocID="{8936A499-CF8E-4B40-8C74-85F1F6296281}" presName="thickLine" presStyleLbl="alignNode1" presStyleIdx="0" presStyleCnt="2"/>
      <dgm:spPr/>
    </dgm:pt>
    <dgm:pt modelId="{72725F94-08BA-4E4E-8F5E-A7D1542857EC}" type="pres">
      <dgm:prSet presAssocID="{8936A499-CF8E-4B40-8C74-85F1F6296281}" presName="horz1" presStyleCnt="0"/>
      <dgm:spPr/>
    </dgm:pt>
    <dgm:pt modelId="{048726E9-E9AB-4A26-8B69-C641DC042963}" type="pres">
      <dgm:prSet presAssocID="{8936A499-CF8E-4B40-8C74-85F1F6296281}" presName="tx1" presStyleLbl="revTx" presStyleIdx="0" presStyleCnt="6" custScaleY="87098"/>
      <dgm:spPr/>
      <dgm:t>
        <a:bodyPr/>
        <a:lstStyle/>
        <a:p>
          <a:endParaRPr lang="en-GB"/>
        </a:p>
      </dgm:t>
    </dgm:pt>
    <dgm:pt modelId="{0E9B3D76-4DC1-4579-9B0A-FC370FED2BD2}" type="pres">
      <dgm:prSet presAssocID="{8936A499-CF8E-4B40-8C74-85F1F6296281}" presName="vert1" presStyleCnt="0"/>
      <dgm:spPr/>
    </dgm:pt>
    <dgm:pt modelId="{A83CA4B3-4734-417C-9F6F-864151E57E08}" type="pres">
      <dgm:prSet presAssocID="{6939ADF7-271E-40DE-B973-680CFCFFDFAE}" presName="vertSpace2a" presStyleCnt="0"/>
      <dgm:spPr/>
    </dgm:pt>
    <dgm:pt modelId="{7ADAC13F-CE2A-4477-80EA-CFDF5C072953}" type="pres">
      <dgm:prSet presAssocID="{6939ADF7-271E-40DE-B973-680CFCFFDFAE}" presName="horz2" presStyleCnt="0"/>
      <dgm:spPr/>
    </dgm:pt>
    <dgm:pt modelId="{D49CAD3D-7A7C-49B3-92E4-44D9A025CEF4}" type="pres">
      <dgm:prSet presAssocID="{6939ADF7-271E-40DE-B973-680CFCFFDFAE}" presName="horzSpace2" presStyleCnt="0"/>
      <dgm:spPr/>
    </dgm:pt>
    <dgm:pt modelId="{7C3762D9-D9E6-4AFC-A3E0-6324AC6C3FE9}" type="pres">
      <dgm:prSet presAssocID="{6939ADF7-271E-40DE-B973-680CFCFFDFAE}" presName="tx2" presStyleLbl="revTx" presStyleIdx="1" presStyleCnt="6"/>
      <dgm:spPr/>
      <dgm:t>
        <a:bodyPr/>
        <a:lstStyle/>
        <a:p>
          <a:endParaRPr lang="en-GB"/>
        </a:p>
      </dgm:t>
    </dgm:pt>
    <dgm:pt modelId="{C9F43AA0-8321-4B64-AA47-1C15E8A7EDA5}" type="pres">
      <dgm:prSet presAssocID="{6939ADF7-271E-40DE-B973-680CFCFFDFAE}" presName="vert2" presStyleCnt="0"/>
      <dgm:spPr/>
    </dgm:pt>
    <dgm:pt modelId="{9D5DF9AB-98E1-4EF1-A897-EF2682812921}" type="pres">
      <dgm:prSet presAssocID="{B0E5098D-A8BC-4EF3-B497-E2A94A9CEFB0}" presName="horz3" presStyleCnt="0"/>
      <dgm:spPr/>
    </dgm:pt>
    <dgm:pt modelId="{A3D21BA5-E49B-40C6-B9F7-BDD6C43B5BEF}" type="pres">
      <dgm:prSet presAssocID="{B0E5098D-A8BC-4EF3-B497-E2A94A9CEFB0}" presName="horzSpace3" presStyleCnt="0"/>
      <dgm:spPr/>
    </dgm:pt>
    <dgm:pt modelId="{FD9334C1-B940-419A-82E2-01AEDB071BB3}" type="pres">
      <dgm:prSet presAssocID="{B0E5098D-A8BC-4EF3-B497-E2A94A9CEFB0}" presName="tx3" presStyleLbl="revTx" presStyleIdx="2" presStyleCnt="6" custLinFactNeighborX="41052" custLinFactNeighborY="-64937"/>
      <dgm:spPr/>
      <dgm:t>
        <a:bodyPr/>
        <a:lstStyle/>
        <a:p>
          <a:endParaRPr lang="en-GB"/>
        </a:p>
      </dgm:t>
    </dgm:pt>
    <dgm:pt modelId="{AB846817-8F61-4829-B40B-7A4186AE548B}" type="pres">
      <dgm:prSet presAssocID="{B0E5098D-A8BC-4EF3-B497-E2A94A9CEFB0}" presName="vert3" presStyleCnt="0"/>
      <dgm:spPr/>
    </dgm:pt>
    <dgm:pt modelId="{9D1A2051-C9EE-474E-BA7D-5F1D987B60F2}" type="pres">
      <dgm:prSet presAssocID="{6939ADF7-271E-40DE-B973-680CFCFFDFAE}" presName="thinLine2b" presStyleLbl="callout" presStyleIdx="0" presStyleCnt="2"/>
      <dgm:spPr/>
    </dgm:pt>
    <dgm:pt modelId="{9B687A3E-4D14-486A-8537-BF7E1170D026}" type="pres">
      <dgm:prSet presAssocID="{6939ADF7-271E-40DE-B973-680CFCFFDFAE}" presName="vertSpace2b" presStyleCnt="0"/>
      <dgm:spPr/>
    </dgm:pt>
    <dgm:pt modelId="{B27FAF42-44C1-445A-A0FB-EDF097B4C790}" type="pres">
      <dgm:prSet presAssocID="{AF19D933-D135-473C-A5BA-E329F8815C9E}" presName="thickLine" presStyleLbl="alignNode1" presStyleIdx="1" presStyleCnt="2"/>
      <dgm:spPr/>
    </dgm:pt>
    <dgm:pt modelId="{701ACA06-54F6-4DC1-9ACA-D500575E4622}" type="pres">
      <dgm:prSet presAssocID="{AF19D933-D135-473C-A5BA-E329F8815C9E}" presName="horz1" presStyleCnt="0"/>
      <dgm:spPr/>
    </dgm:pt>
    <dgm:pt modelId="{6127DA7E-1732-434D-A81F-1CC75DD42268}" type="pres">
      <dgm:prSet presAssocID="{AF19D933-D135-473C-A5BA-E329F8815C9E}" presName="tx1" presStyleLbl="revTx" presStyleIdx="3" presStyleCnt="6" custScaleY="91835"/>
      <dgm:spPr/>
      <dgm:t>
        <a:bodyPr/>
        <a:lstStyle/>
        <a:p>
          <a:endParaRPr lang="en-GB"/>
        </a:p>
      </dgm:t>
    </dgm:pt>
    <dgm:pt modelId="{C71B96B2-286A-47A0-904E-9976C68302CA}" type="pres">
      <dgm:prSet presAssocID="{AF19D933-D135-473C-A5BA-E329F8815C9E}" presName="vert1" presStyleCnt="0"/>
      <dgm:spPr/>
    </dgm:pt>
    <dgm:pt modelId="{26C8AD70-915C-45F8-AFAC-DB10010C8AF3}" type="pres">
      <dgm:prSet presAssocID="{C0C8DF4F-A462-4EE9-85A0-FCDF61D4D9E4}" presName="vertSpace2a" presStyleCnt="0"/>
      <dgm:spPr/>
    </dgm:pt>
    <dgm:pt modelId="{B31AD7DB-875A-412C-9048-70E1E63D24E4}" type="pres">
      <dgm:prSet presAssocID="{C0C8DF4F-A462-4EE9-85A0-FCDF61D4D9E4}" presName="horz2" presStyleCnt="0"/>
      <dgm:spPr/>
    </dgm:pt>
    <dgm:pt modelId="{C954A3F0-94C3-4313-BE51-E1907660B9F8}" type="pres">
      <dgm:prSet presAssocID="{C0C8DF4F-A462-4EE9-85A0-FCDF61D4D9E4}" presName="horzSpace2" presStyleCnt="0"/>
      <dgm:spPr/>
    </dgm:pt>
    <dgm:pt modelId="{1CDAC101-554B-42AE-A6EB-C1F56B073474}" type="pres">
      <dgm:prSet presAssocID="{C0C8DF4F-A462-4EE9-85A0-FCDF61D4D9E4}" presName="tx2" presStyleLbl="revTx" presStyleIdx="4" presStyleCnt="6"/>
      <dgm:spPr/>
      <dgm:t>
        <a:bodyPr/>
        <a:lstStyle/>
        <a:p>
          <a:endParaRPr lang="en-GB"/>
        </a:p>
      </dgm:t>
    </dgm:pt>
    <dgm:pt modelId="{B7105369-F244-4EDB-B7A2-7A100210F567}" type="pres">
      <dgm:prSet presAssocID="{C0C8DF4F-A462-4EE9-85A0-FCDF61D4D9E4}" presName="vert2" presStyleCnt="0"/>
      <dgm:spPr/>
    </dgm:pt>
    <dgm:pt modelId="{973F796C-5B05-4E42-8AA0-AD1B8AC141D3}" type="pres">
      <dgm:prSet presAssocID="{8F3471D5-5E65-426E-95A0-ACD817EF5CF1}" presName="horz3" presStyleCnt="0"/>
      <dgm:spPr/>
    </dgm:pt>
    <dgm:pt modelId="{7A2508EB-EAD0-49F1-82B3-951547947E65}" type="pres">
      <dgm:prSet presAssocID="{8F3471D5-5E65-426E-95A0-ACD817EF5CF1}" presName="horzSpace3" presStyleCnt="0"/>
      <dgm:spPr/>
    </dgm:pt>
    <dgm:pt modelId="{FC5DCC84-4F40-408D-BB06-127A5879932B}" type="pres">
      <dgm:prSet presAssocID="{8F3471D5-5E65-426E-95A0-ACD817EF5CF1}" presName="tx3" presStyleLbl="revTx" presStyleIdx="5" presStyleCnt="6"/>
      <dgm:spPr/>
      <dgm:t>
        <a:bodyPr/>
        <a:lstStyle/>
        <a:p>
          <a:endParaRPr lang="en-GB"/>
        </a:p>
      </dgm:t>
    </dgm:pt>
    <dgm:pt modelId="{583A932B-293A-4D90-8481-C5A95D0052D3}" type="pres">
      <dgm:prSet presAssocID="{8F3471D5-5E65-426E-95A0-ACD817EF5CF1}" presName="vert3" presStyleCnt="0"/>
      <dgm:spPr/>
    </dgm:pt>
    <dgm:pt modelId="{6B9452BB-0390-4B63-B606-2B42F48C7A4F}" type="pres">
      <dgm:prSet presAssocID="{C0C8DF4F-A462-4EE9-85A0-FCDF61D4D9E4}" presName="thinLine2b" presStyleLbl="callout" presStyleIdx="1" presStyleCnt="2"/>
      <dgm:spPr/>
    </dgm:pt>
    <dgm:pt modelId="{8A31970B-FA94-4606-88C9-2E5CE8D1D65C}" type="pres">
      <dgm:prSet presAssocID="{C0C8DF4F-A462-4EE9-85A0-FCDF61D4D9E4}" presName="vertSpace2b" presStyleCnt="0"/>
      <dgm:spPr/>
    </dgm:pt>
  </dgm:ptLst>
  <dgm:cxnLst>
    <dgm:cxn modelId="{95844736-6C6E-4EE7-8CE7-4D4BC6FBD883}" srcId="{2626164D-04AE-40B4-8A01-A170B24CF65B}" destId="{AF19D933-D135-473C-A5BA-E329F8815C9E}" srcOrd="1" destOrd="0" parTransId="{0A474825-3DE0-40DD-A52C-9973DE86FF96}" sibTransId="{8BAB2A5B-29D2-45A9-8D74-1A04ADEEF409}"/>
    <dgm:cxn modelId="{F8876192-DB9A-4F9C-8C56-D3DFB3709A6D}" srcId="{6939ADF7-271E-40DE-B973-680CFCFFDFAE}" destId="{B0E5098D-A8BC-4EF3-B497-E2A94A9CEFB0}" srcOrd="0" destOrd="0" parTransId="{65CF6242-E132-46AC-922D-BB3D7BCE9C6A}" sibTransId="{5F966351-61DB-4F5D-ACA9-09A80332467E}"/>
    <dgm:cxn modelId="{9EF8DFFE-DE98-48E8-9FFB-25A8FCD7B7A9}" type="presOf" srcId="{8936A499-CF8E-4B40-8C74-85F1F6296281}" destId="{048726E9-E9AB-4A26-8B69-C641DC042963}" srcOrd="0" destOrd="0" presId="urn:microsoft.com/office/officeart/2008/layout/LinedList"/>
    <dgm:cxn modelId="{4E8C4537-9684-4950-B863-95CE86D06A7A}" type="presOf" srcId="{6939ADF7-271E-40DE-B973-680CFCFFDFAE}" destId="{7C3762D9-D9E6-4AFC-A3E0-6324AC6C3FE9}" srcOrd="0" destOrd="0" presId="urn:microsoft.com/office/officeart/2008/layout/LinedList"/>
    <dgm:cxn modelId="{4D95AA92-3E28-47CD-9670-45478B581978}" type="presOf" srcId="{2626164D-04AE-40B4-8A01-A170B24CF65B}" destId="{07217F0A-51C1-41BC-8D3A-BCEB1D74219B}" srcOrd="0" destOrd="0" presId="urn:microsoft.com/office/officeart/2008/layout/LinedList"/>
    <dgm:cxn modelId="{0B8115D9-12AD-4E1E-A279-9A30EDBB6849}" type="presOf" srcId="{B0E5098D-A8BC-4EF3-B497-E2A94A9CEFB0}" destId="{FD9334C1-B940-419A-82E2-01AEDB071BB3}" srcOrd="0" destOrd="0" presId="urn:microsoft.com/office/officeart/2008/layout/LinedList"/>
    <dgm:cxn modelId="{29F852BD-261E-46F7-B6D7-002F42A2B8E2}" srcId="{AF19D933-D135-473C-A5BA-E329F8815C9E}" destId="{C0C8DF4F-A462-4EE9-85A0-FCDF61D4D9E4}" srcOrd="0" destOrd="0" parTransId="{472E75DD-17FF-41CC-8B6F-7D0D077E29F0}" sibTransId="{73FB7223-9E3C-4D00-B546-1ABD0798E319}"/>
    <dgm:cxn modelId="{36003D16-C0F7-4563-B959-827C9C18B095}" srcId="{8936A499-CF8E-4B40-8C74-85F1F6296281}" destId="{6939ADF7-271E-40DE-B973-680CFCFFDFAE}" srcOrd="0" destOrd="0" parTransId="{4361A9A7-BF95-45A6-A103-819EF21F3361}" sibTransId="{11F67CF8-99AD-4195-85F2-F5B8D945EE2C}"/>
    <dgm:cxn modelId="{F0E2BD20-F73F-4613-89BA-4037DC18ABF3}" type="presOf" srcId="{8F3471D5-5E65-426E-95A0-ACD817EF5CF1}" destId="{FC5DCC84-4F40-408D-BB06-127A5879932B}" srcOrd="0" destOrd="0" presId="urn:microsoft.com/office/officeart/2008/layout/LinedList"/>
    <dgm:cxn modelId="{3DE6A2D8-FB58-4035-86E3-AC1161EA76F0}" type="presOf" srcId="{AF19D933-D135-473C-A5BA-E329F8815C9E}" destId="{6127DA7E-1732-434D-A81F-1CC75DD42268}" srcOrd="0" destOrd="0" presId="urn:microsoft.com/office/officeart/2008/layout/LinedList"/>
    <dgm:cxn modelId="{4DAA505D-2FC2-4F8E-A7E9-7180201D5606}" type="presOf" srcId="{C0C8DF4F-A462-4EE9-85A0-FCDF61D4D9E4}" destId="{1CDAC101-554B-42AE-A6EB-C1F56B073474}" srcOrd="0" destOrd="0" presId="urn:microsoft.com/office/officeart/2008/layout/LinedList"/>
    <dgm:cxn modelId="{D89B4E75-521E-4C3D-860E-0047B53A66BD}" srcId="{2626164D-04AE-40B4-8A01-A170B24CF65B}" destId="{8936A499-CF8E-4B40-8C74-85F1F6296281}" srcOrd="0" destOrd="0" parTransId="{20AE8F40-40F9-4C74-B29C-23C9C20A0382}" sibTransId="{61D771C4-FA0E-4B88-9441-78AC6D8B7825}"/>
    <dgm:cxn modelId="{22A59DDF-75BC-4FFD-9E04-CB555914B530}" srcId="{C0C8DF4F-A462-4EE9-85A0-FCDF61D4D9E4}" destId="{8F3471D5-5E65-426E-95A0-ACD817EF5CF1}" srcOrd="0" destOrd="0" parTransId="{EA925239-7A2F-4F48-85B9-E28FCEE8611E}" sibTransId="{71FFE299-F450-45BD-A650-3BB077ED37C9}"/>
    <dgm:cxn modelId="{FC1C5013-1C44-4217-8DAD-79AF07799863}" type="presParOf" srcId="{07217F0A-51C1-41BC-8D3A-BCEB1D74219B}" destId="{F1E696CD-F209-4F7C-825C-E316BC0264AA}" srcOrd="0" destOrd="0" presId="urn:microsoft.com/office/officeart/2008/layout/LinedList"/>
    <dgm:cxn modelId="{0C21C758-A70E-4A04-8C0C-837C52227E66}" type="presParOf" srcId="{07217F0A-51C1-41BC-8D3A-BCEB1D74219B}" destId="{72725F94-08BA-4E4E-8F5E-A7D1542857EC}" srcOrd="1" destOrd="0" presId="urn:microsoft.com/office/officeart/2008/layout/LinedList"/>
    <dgm:cxn modelId="{40E79601-CD83-4918-A66E-EC8999188804}" type="presParOf" srcId="{72725F94-08BA-4E4E-8F5E-A7D1542857EC}" destId="{048726E9-E9AB-4A26-8B69-C641DC042963}" srcOrd="0" destOrd="0" presId="urn:microsoft.com/office/officeart/2008/layout/LinedList"/>
    <dgm:cxn modelId="{891F1D47-9A2E-4F50-B392-816004AF5821}" type="presParOf" srcId="{72725F94-08BA-4E4E-8F5E-A7D1542857EC}" destId="{0E9B3D76-4DC1-4579-9B0A-FC370FED2BD2}" srcOrd="1" destOrd="0" presId="urn:microsoft.com/office/officeart/2008/layout/LinedList"/>
    <dgm:cxn modelId="{434DA6B0-3B9F-477B-BA36-C977F697BB65}" type="presParOf" srcId="{0E9B3D76-4DC1-4579-9B0A-FC370FED2BD2}" destId="{A83CA4B3-4734-417C-9F6F-864151E57E08}" srcOrd="0" destOrd="0" presId="urn:microsoft.com/office/officeart/2008/layout/LinedList"/>
    <dgm:cxn modelId="{15FA71D7-14BC-42EF-91F4-012485024D00}" type="presParOf" srcId="{0E9B3D76-4DC1-4579-9B0A-FC370FED2BD2}" destId="{7ADAC13F-CE2A-4477-80EA-CFDF5C072953}" srcOrd="1" destOrd="0" presId="urn:microsoft.com/office/officeart/2008/layout/LinedList"/>
    <dgm:cxn modelId="{D7DFA760-4425-4308-8035-8976FDF3C789}" type="presParOf" srcId="{7ADAC13F-CE2A-4477-80EA-CFDF5C072953}" destId="{D49CAD3D-7A7C-49B3-92E4-44D9A025CEF4}" srcOrd="0" destOrd="0" presId="urn:microsoft.com/office/officeart/2008/layout/LinedList"/>
    <dgm:cxn modelId="{1F1B6861-F987-4786-A19A-8FFB0B47BE94}" type="presParOf" srcId="{7ADAC13F-CE2A-4477-80EA-CFDF5C072953}" destId="{7C3762D9-D9E6-4AFC-A3E0-6324AC6C3FE9}" srcOrd="1" destOrd="0" presId="urn:microsoft.com/office/officeart/2008/layout/LinedList"/>
    <dgm:cxn modelId="{0820CE02-6934-4E3B-AA89-7C7DC8B8C9D8}" type="presParOf" srcId="{7ADAC13F-CE2A-4477-80EA-CFDF5C072953}" destId="{C9F43AA0-8321-4B64-AA47-1C15E8A7EDA5}" srcOrd="2" destOrd="0" presId="urn:microsoft.com/office/officeart/2008/layout/LinedList"/>
    <dgm:cxn modelId="{0B017A34-4241-43A3-A49D-D39B2A19E726}" type="presParOf" srcId="{C9F43AA0-8321-4B64-AA47-1C15E8A7EDA5}" destId="{9D5DF9AB-98E1-4EF1-A897-EF2682812921}" srcOrd="0" destOrd="0" presId="urn:microsoft.com/office/officeart/2008/layout/LinedList"/>
    <dgm:cxn modelId="{2F258ECB-350E-4502-9E5D-9CB5110CAFBE}" type="presParOf" srcId="{9D5DF9AB-98E1-4EF1-A897-EF2682812921}" destId="{A3D21BA5-E49B-40C6-B9F7-BDD6C43B5BEF}" srcOrd="0" destOrd="0" presId="urn:microsoft.com/office/officeart/2008/layout/LinedList"/>
    <dgm:cxn modelId="{24C0BBFD-BA6A-4484-8508-23356A212D15}" type="presParOf" srcId="{9D5DF9AB-98E1-4EF1-A897-EF2682812921}" destId="{FD9334C1-B940-419A-82E2-01AEDB071BB3}" srcOrd="1" destOrd="0" presId="urn:microsoft.com/office/officeart/2008/layout/LinedList"/>
    <dgm:cxn modelId="{C34A804C-EED2-463D-A03B-BD95504F205E}" type="presParOf" srcId="{9D5DF9AB-98E1-4EF1-A897-EF2682812921}" destId="{AB846817-8F61-4829-B40B-7A4186AE548B}" srcOrd="2" destOrd="0" presId="urn:microsoft.com/office/officeart/2008/layout/LinedList"/>
    <dgm:cxn modelId="{10C87331-555B-43C5-8186-5F651B1E5F1C}" type="presParOf" srcId="{0E9B3D76-4DC1-4579-9B0A-FC370FED2BD2}" destId="{9D1A2051-C9EE-474E-BA7D-5F1D987B60F2}" srcOrd="2" destOrd="0" presId="urn:microsoft.com/office/officeart/2008/layout/LinedList"/>
    <dgm:cxn modelId="{6343E70C-A526-4BE8-8F84-9CEA6668CFD7}" type="presParOf" srcId="{0E9B3D76-4DC1-4579-9B0A-FC370FED2BD2}" destId="{9B687A3E-4D14-486A-8537-BF7E1170D026}" srcOrd="3" destOrd="0" presId="urn:microsoft.com/office/officeart/2008/layout/LinedList"/>
    <dgm:cxn modelId="{57FCD881-9D70-45B7-95B3-A6E2C3A4D450}" type="presParOf" srcId="{07217F0A-51C1-41BC-8D3A-BCEB1D74219B}" destId="{B27FAF42-44C1-445A-A0FB-EDF097B4C790}" srcOrd="2" destOrd="0" presId="urn:microsoft.com/office/officeart/2008/layout/LinedList"/>
    <dgm:cxn modelId="{C2803C9B-B0DB-4821-AABB-372A07E0433C}" type="presParOf" srcId="{07217F0A-51C1-41BC-8D3A-BCEB1D74219B}" destId="{701ACA06-54F6-4DC1-9ACA-D500575E4622}" srcOrd="3" destOrd="0" presId="urn:microsoft.com/office/officeart/2008/layout/LinedList"/>
    <dgm:cxn modelId="{5ED60A51-9539-4EA6-885B-561FDD762C48}" type="presParOf" srcId="{701ACA06-54F6-4DC1-9ACA-D500575E4622}" destId="{6127DA7E-1732-434D-A81F-1CC75DD42268}" srcOrd="0" destOrd="0" presId="urn:microsoft.com/office/officeart/2008/layout/LinedList"/>
    <dgm:cxn modelId="{D222F0F2-7236-47B8-9FEC-27C491DEB19D}" type="presParOf" srcId="{701ACA06-54F6-4DC1-9ACA-D500575E4622}" destId="{C71B96B2-286A-47A0-904E-9976C68302CA}" srcOrd="1" destOrd="0" presId="urn:microsoft.com/office/officeart/2008/layout/LinedList"/>
    <dgm:cxn modelId="{EF4E8235-2E36-47A7-A7A5-4937B5ED03A5}" type="presParOf" srcId="{C71B96B2-286A-47A0-904E-9976C68302CA}" destId="{26C8AD70-915C-45F8-AFAC-DB10010C8AF3}" srcOrd="0" destOrd="0" presId="urn:microsoft.com/office/officeart/2008/layout/LinedList"/>
    <dgm:cxn modelId="{B8E814F3-0B8E-49E5-A374-AB4177B94AF7}" type="presParOf" srcId="{C71B96B2-286A-47A0-904E-9976C68302CA}" destId="{B31AD7DB-875A-412C-9048-70E1E63D24E4}" srcOrd="1" destOrd="0" presId="urn:microsoft.com/office/officeart/2008/layout/LinedList"/>
    <dgm:cxn modelId="{E618193C-D448-4EFB-BBCA-5936969FE1E0}" type="presParOf" srcId="{B31AD7DB-875A-412C-9048-70E1E63D24E4}" destId="{C954A3F0-94C3-4313-BE51-E1907660B9F8}" srcOrd="0" destOrd="0" presId="urn:microsoft.com/office/officeart/2008/layout/LinedList"/>
    <dgm:cxn modelId="{A814AE6F-6E2E-4F4D-AE71-F11F05FFB6F0}" type="presParOf" srcId="{B31AD7DB-875A-412C-9048-70E1E63D24E4}" destId="{1CDAC101-554B-42AE-A6EB-C1F56B073474}" srcOrd="1" destOrd="0" presId="urn:microsoft.com/office/officeart/2008/layout/LinedList"/>
    <dgm:cxn modelId="{FEED3FAF-E278-41D8-800B-2083DC8437CB}" type="presParOf" srcId="{B31AD7DB-875A-412C-9048-70E1E63D24E4}" destId="{B7105369-F244-4EDB-B7A2-7A100210F567}" srcOrd="2" destOrd="0" presId="urn:microsoft.com/office/officeart/2008/layout/LinedList"/>
    <dgm:cxn modelId="{C7F26383-95D3-4D71-BF0C-FD5A363779D9}" type="presParOf" srcId="{B7105369-F244-4EDB-B7A2-7A100210F567}" destId="{973F796C-5B05-4E42-8AA0-AD1B8AC141D3}" srcOrd="0" destOrd="0" presId="urn:microsoft.com/office/officeart/2008/layout/LinedList"/>
    <dgm:cxn modelId="{6B5A1AF6-817E-4596-8C5C-C3F05B4D9714}" type="presParOf" srcId="{973F796C-5B05-4E42-8AA0-AD1B8AC141D3}" destId="{7A2508EB-EAD0-49F1-82B3-951547947E65}" srcOrd="0" destOrd="0" presId="urn:microsoft.com/office/officeart/2008/layout/LinedList"/>
    <dgm:cxn modelId="{569F7A67-57BB-4445-BAE2-6CF4697D045A}" type="presParOf" srcId="{973F796C-5B05-4E42-8AA0-AD1B8AC141D3}" destId="{FC5DCC84-4F40-408D-BB06-127A5879932B}" srcOrd="1" destOrd="0" presId="urn:microsoft.com/office/officeart/2008/layout/LinedList"/>
    <dgm:cxn modelId="{1D63B421-5DEE-45CD-88F7-57767599EDEC}" type="presParOf" srcId="{973F796C-5B05-4E42-8AA0-AD1B8AC141D3}" destId="{583A932B-293A-4D90-8481-C5A95D0052D3}" srcOrd="2" destOrd="0" presId="urn:microsoft.com/office/officeart/2008/layout/LinedList"/>
    <dgm:cxn modelId="{194891A8-F52A-4151-A824-11E6A70C2A66}" type="presParOf" srcId="{C71B96B2-286A-47A0-904E-9976C68302CA}" destId="{6B9452BB-0390-4B63-B606-2B42F48C7A4F}" srcOrd="2" destOrd="0" presId="urn:microsoft.com/office/officeart/2008/layout/LinedList"/>
    <dgm:cxn modelId="{63FF01EA-592F-4E0C-BE16-B974C5EA1769}" type="presParOf" srcId="{C71B96B2-286A-47A0-904E-9976C68302CA}" destId="{8A31970B-FA94-4606-88C9-2E5CE8D1D65C}" srcOrd="3"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70BB55-5A3C-4E52-AB6C-07E6D012B27D}"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GB"/>
        </a:p>
      </dgm:t>
    </dgm:pt>
    <dgm:pt modelId="{A0370076-2703-4948-A000-F9A11A193B65}">
      <dgm:prSet/>
      <dgm:spPr>
        <a:solidFill>
          <a:srgbClr val="0070C0"/>
        </a:solidFill>
      </dgm:spPr>
      <dgm:t>
        <a:bodyPr/>
        <a:lstStyle/>
        <a:p>
          <a:pPr rtl="0"/>
          <a:r>
            <a:rPr lang="en-GB" dirty="0" smtClean="0"/>
            <a:t>Impulsivity </a:t>
          </a:r>
          <a:endParaRPr lang="en-GB" dirty="0"/>
        </a:p>
      </dgm:t>
    </dgm:pt>
    <dgm:pt modelId="{AC3434FF-6EE2-4B25-BA0A-7F23B6D02BFA}" type="parTrans" cxnId="{8086B7DC-8AFC-4E8F-B2D2-E494E685D5AF}">
      <dgm:prSet/>
      <dgm:spPr/>
      <dgm:t>
        <a:bodyPr/>
        <a:lstStyle/>
        <a:p>
          <a:endParaRPr lang="en-GB"/>
        </a:p>
      </dgm:t>
    </dgm:pt>
    <dgm:pt modelId="{F0247025-4527-4788-9585-B41E6C0B46EA}" type="sibTrans" cxnId="{8086B7DC-8AFC-4E8F-B2D2-E494E685D5AF}">
      <dgm:prSet/>
      <dgm:spPr/>
      <dgm:t>
        <a:bodyPr/>
        <a:lstStyle/>
        <a:p>
          <a:endParaRPr lang="en-GB"/>
        </a:p>
      </dgm:t>
    </dgm:pt>
    <dgm:pt modelId="{5B53FE2E-ABE8-403A-8319-372FFD9D90ED}" type="pres">
      <dgm:prSet presAssocID="{A370BB55-5A3C-4E52-AB6C-07E6D012B27D}" presName="cycle" presStyleCnt="0">
        <dgm:presLayoutVars>
          <dgm:dir/>
          <dgm:resizeHandles val="exact"/>
        </dgm:presLayoutVars>
      </dgm:prSet>
      <dgm:spPr/>
      <dgm:t>
        <a:bodyPr/>
        <a:lstStyle/>
        <a:p>
          <a:endParaRPr lang="en-GB"/>
        </a:p>
      </dgm:t>
    </dgm:pt>
    <dgm:pt modelId="{F66942BA-4DCA-4C03-9A17-BD0497AC9913}" type="pres">
      <dgm:prSet presAssocID="{A0370076-2703-4948-A000-F9A11A193B65}" presName="node" presStyleLbl="node1" presStyleIdx="0" presStyleCnt="1" custRadScaleRad="97872" custRadScaleInc="-104">
        <dgm:presLayoutVars>
          <dgm:bulletEnabled val="1"/>
        </dgm:presLayoutVars>
      </dgm:prSet>
      <dgm:spPr/>
      <dgm:t>
        <a:bodyPr/>
        <a:lstStyle/>
        <a:p>
          <a:endParaRPr lang="en-GB"/>
        </a:p>
      </dgm:t>
    </dgm:pt>
  </dgm:ptLst>
  <dgm:cxnLst>
    <dgm:cxn modelId="{B950E68E-2338-488B-9F53-B1FD713EEB8D}" type="presOf" srcId="{A370BB55-5A3C-4E52-AB6C-07E6D012B27D}" destId="{5B53FE2E-ABE8-403A-8319-372FFD9D90ED}" srcOrd="0" destOrd="0" presId="urn:microsoft.com/office/officeart/2005/8/layout/cycle5"/>
    <dgm:cxn modelId="{8086B7DC-8AFC-4E8F-B2D2-E494E685D5AF}" srcId="{A370BB55-5A3C-4E52-AB6C-07E6D012B27D}" destId="{A0370076-2703-4948-A000-F9A11A193B65}" srcOrd="0" destOrd="0" parTransId="{AC3434FF-6EE2-4B25-BA0A-7F23B6D02BFA}" sibTransId="{F0247025-4527-4788-9585-B41E6C0B46EA}"/>
    <dgm:cxn modelId="{712C5CD4-5EFC-464C-B57C-9882D244447A}" type="presOf" srcId="{A0370076-2703-4948-A000-F9A11A193B65}" destId="{F66942BA-4DCA-4C03-9A17-BD0497AC9913}" srcOrd="0" destOrd="0" presId="urn:microsoft.com/office/officeart/2005/8/layout/cycle5"/>
    <dgm:cxn modelId="{09F6AB61-A817-4D6C-84D8-540C975BEDA8}" type="presParOf" srcId="{5B53FE2E-ABE8-403A-8319-372FFD9D90ED}" destId="{F66942BA-4DCA-4C03-9A17-BD0497AC9913}" srcOrd="0"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2D426A9-BBF5-4E50-B3FF-A8713D675CCD}"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GB"/>
        </a:p>
      </dgm:t>
    </dgm:pt>
    <dgm:pt modelId="{33E8F9B8-BC31-4131-908D-A3412F167B37}">
      <dgm:prSet custT="1"/>
      <dgm:spPr>
        <a:solidFill>
          <a:srgbClr val="00B0F0"/>
        </a:solidFill>
      </dgm:spPr>
      <dgm:t>
        <a:bodyPr/>
        <a:lstStyle/>
        <a:p>
          <a:pPr rtl="0"/>
          <a:r>
            <a:rPr lang="en-GB" sz="2000" dirty="0" smtClean="0"/>
            <a:t>Often blurts out answers before questions have been completed </a:t>
          </a:r>
          <a:endParaRPr lang="en-GB" sz="2000" dirty="0"/>
        </a:p>
      </dgm:t>
    </dgm:pt>
    <dgm:pt modelId="{59764D40-624E-4FE8-914E-272BDD58095E}" type="parTrans" cxnId="{EBD50566-08BA-4A32-B694-9535A96501BD}">
      <dgm:prSet/>
      <dgm:spPr/>
      <dgm:t>
        <a:bodyPr/>
        <a:lstStyle/>
        <a:p>
          <a:endParaRPr lang="en-GB" sz="2000"/>
        </a:p>
      </dgm:t>
    </dgm:pt>
    <dgm:pt modelId="{56E151E7-81D8-42D9-9FC6-BB921162681E}" type="sibTrans" cxnId="{EBD50566-08BA-4A32-B694-9535A96501BD}">
      <dgm:prSet/>
      <dgm:spPr/>
      <dgm:t>
        <a:bodyPr/>
        <a:lstStyle/>
        <a:p>
          <a:endParaRPr lang="en-GB" sz="2000"/>
        </a:p>
      </dgm:t>
    </dgm:pt>
    <dgm:pt modelId="{3942577A-AF0F-47D4-BBF6-804CB07C4B20}">
      <dgm:prSet custT="1"/>
      <dgm:spPr>
        <a:solidFill>
          <a:srgbClr val="0086EA"/>
        </a:solidFill>
      </dgm:spPr>
      <dgm:t>
        <a:bodyPr/>
        <a:lstStyle/>
        <a:p>
          <a:pPr rtl="0"/>
          <a:r>
            <a:rPr lang="en-GB" sz="2000" smtClean="0"/>
            <a:t>Often has difficulty awaiting turn</a:t>
          </a:r>
          <a:endParaRPr lang="en-GB" sz="2000"/>
        </a:p>
      </dgm:t>
    </dgm:pt>
    <dgm:pt modelId="{2DE65E3B-2831-4D88-B320-85C9B3F166F2}" type="parTrans" cxnId="{4AD51795-76D9-48DB-A1E4-FA0B170F3E32}">
      <dgm:prSet/>
      <dgm:spPr/>
      <dgm:t>
        <a:bodyPr/>
        <a:lstStyle/>
        <a:p>
          <a:endParaRPr lang="en-GB" sz="2000"/>
        </a:p>
      </dgm:t>
    </dgm:pt>
    <dgm:pt modelId="{779D2F89-9B2B-4A15-98E3-E2CF11AC9FC9}" type="sibTrans" cxnId="{4AD51795-76D9-48DB-A1E4-FA0B170F3E32}">
      <dgm:prSet/>
      <dgm:spPr/>
      <dgm:t>
        <a:bodyPr/>
        <a:lstStyle/>
        <a:p>
          <a:endParaRPr lang="en-GB" sz="2000"/>
        </a:p>
      </dgm:t>
    </dgm:pt>
    <dgm:pt modelId="{9AA18858-59EC-49F8-90EB-7677C4CF98C5}">
      <dgm:prSet custT="1"/>
      <dgm:spPr>
        <a:solidFill>
          <a:srgbClr val="0070C0"/>
        </a:solidFill>
      </dgm:spPr>
      <dgm:t>
        <a:bodyPr/>
        <a:lstStyle/>
        <a:p>
          <a:pPr rtl="0"/>
          <a:r>
            <a:rPr lang="en-GB" sz="2000" dirty="0" smtClean="0"/>
            <a:t>Often interrupts or intrudes on others</a:t>
          </a:r>
          <a:endParaRPr lang="en-GB" sz="2000" dirty="0"/>
        </a:p>
      </dgm:t>
    </dgm:pt>
    <dgm:pt modelId="{F2A0F2E2-1739-4230-9503-4625D163666C}" type="parTrans" cxnId="{78FB600B-53D2-4D0D-A4D8-E43BB0290F32}">
      <dgm:prSet/>
      <dgm:spPr/>
      <dgm:t>
        <a:bodyPr/>
        <a:lstStyle/>
        <a:p>
          <a:endParaRPr lang="en-GB" sz="2000"/>
        </a:p>
      </dgm:t>
    </dgm:pt>
    <dgm:pt modelId="{47996C18-C093-483C-9E9D-9951083A039B}" type="sibTrans" cxnId="{78FB600B-53D2-4D0D-A4D8-E43BB0290F32}">
      <dgm:prSet/>
      <dgm:spPr/>
      <dgm:t>
        <a:bodyPr/>
        <a:lstStyle/>
        <a:p>
          <a:endParaRPr lang="en-GB" sz="2000"/>
        </a:p>
      </dgm:t>
    </dgm:pt>
    <dgm:pt modelId="{553F59A6-97A9-4921-82E6-3A9DD840C26B}" type="pres">
      <dgm:prSet presAssocID="{32D426A9-BBF5-4E50-B3FF-A8713D675CCD}" presName="linear" presStyleCnt="0">
        <dgm:presLayoutVars>
          <dgm:animLvl val="lvl"/>
          <dgm:resizeHandles val="exact"/>
        </dgm:presLayoutVars>
      </dgm:prSet>
      <dgm:spPr/>
      <dgm:t>
        <a:bodyPr/>
        <a:lstStyle/>
        <a:p>
          <a:endParaRPr lang="en-GB"/>
        </a:p>
      </dgm:t>
    </dgm:pt>
    <dgm:pt modelId="{2C909448-D058-447E-82D0-6030C6D448F8}" type="pres">
      <dgm:prSet presAssocID="{33E8F9B8-BC31-4131-908D-A3412F167B37}" presName="parentText" presStyleLbl="node1" presStyleIdx="0" presStyleCnt="3">
        <dgm:presLayoutVars>
          <dgm:chMax val="0"/>
          <dgm:bulletEnabled val="1"/>
        </dgm:presLayoutVars>
      </dgm:prSet>
      <dgm:spPr/>
      <dgm:t>
        <a:bodyPr/>
        <a:lstStyle/>
        <a:p>
          <a:endParaRPr lang="en-GB"/>
        </a:p>
      </dgm:t>
    </dgm:pt>
    <dgm:pt modelId="{3BF6298F-84B0-4D43-A485-D0C67BBDD502}" type="pres">
      <dgm:prSet presAssocID="{56E151E7-81D8-42D9-9FC6-BB921162681E}" presName="spacer" presStyleCnt="0"/>
      <dgm:spPr/>
    </dgm:pt>
    <dgm:pt modelId="{05FFD785-802A-4BF4-AD44-7D72210A52AC}" type="pres">
      <dgm:prSet presAssocID="{3942577A-AF0F-47D4-BBF6-804CB07C4B20}" presName="parentText" presStyleLbl="node1" presStyleIdx="1" presStyleCnt="3">
        <dgm:presLayoutVars>
          <dgm:chMax val="0"/>
          <dgm:bulletEnabled val="1"/>
        </dgm:presLayoutVars>
      </dgm:prSet>
      <dgm:spPr/>
      <dgm:t>
        <a:bodyPr/>
        <a:lstStyle/>
        <a:p>
          <a:endParaRPr lang="en-GB"/>
        </a:p>
      </dgm:t>
    </dgm:pt>
    <dgm:pt modelId="{A0102672-86F8-4180-986E-7E9DA1948FE5}" type="pres">
      <dgm:prSet presAssocID="{779D2F89-9B2B-4A15-98E3-E2CF11AC9FC9}" presName="spacer" presStyleCnt="0"/>
      <dgm:spPr/>
    </dgm:pt>
    <dgm:pt modelId="{1CAFBF95-3C19-47C0-AEC3-383346487788}" type="pres">
      <dgm:prSet presAssocID="{9AA18858-59EC-49F8-90EB-7677C4CF98C5}" presName="parentText" presStyleLbl="node1" presStyleIdx="2" presStyleCnt="3">
        <dgm:presLayoutVars>
          <dgm:chMax val="0"/>
          <dgm:bulletEnabled val="1"/>
        </dgm:presLayoutVars>
      </dgm:prSet>
      <dgm:spPr/>
      <dgm:t>
        <a:bodyPr/>
        <a:lstStyle/>
        <a:p>
          <a:endParaRPr lang="en-GB"/>
        </a:p>
      </dgm:t>
    </dgm:pt>
  </dgm:ptLst>
  <dgm:cxnLst>
    <dgm:cxn modelId="{EBD50566-08BA-4A32-B694-9535A96501BD}" srcId="{32D426A9-BBF5-4E50-B3FF-A8713D675CCD}" destId="{33E8F9B8-BC31-4131-908D-A3412F167B37}" srcOrd="0" destOrd="0" parTransId="{59764D40-624E-4FE8-914E-272BDD58095E}" sibTransId="{56E151E7-81D8-42D9-9FC6-BB921162681E}"/>
    <dgm:cxn modelId="{D1B06BE8-239C-4160-97FB-E7260C4B2163}" type="presOf" srcId="{9AA18858-59EC-49F8-90EB-7677C4CF98C5}" destId="{1CAFBF95-3C19-47C0-AEC3-383346487788}" srcOrd="0" destOrd="0" presId="urn:microsoft.com/office/officeart/2005/8/layout/vList2"/>
    <dgm:cxn modelId="{1D2E1752-87E0-4DBC-90BD-257222044435}" type="presOf" srcId="{33E8F9B8-BC31-4131-908D-A3412F167B37}" destId="{2C909448-D058-447E-82D0-6030C6D448F8}" srcOrd="0" destOrd="0" presId="urn:microsoft.com/office/officeart/2005/8/layout/vList2"/>
    <dgm:cxn modelId="{4AD51795-76D9-48DB-A1E4-FA0B170F3E32}" srcId="{32D426A9-BBF5-4E50-B3FF-A8713D675CCD}" destId="{3942577A-AF0F-47D4-BBF6-804CB07C4B20}" srcOrd="1" destOrd="0" parTransId="{2DE65E3B-2831-4D88-B320-85C9B3F166F2}" sibTransId="{779D2F89-9B2B-4A15-98E3-E2CF11AC9FC9}"/>
    <dgm:cxn modelId="{D9DE2598-B8D6-459A-A651-C4D0ABABE292}" type="presOf" srcId="{32D426A9-BBF5-4E50-B3FF-A8713D675CCD}" destId="{553F59A6-97A9-4921-82E6-3A9DD840C26B}" srcOrd="0" destOrd="0" presId="urn:microsoft.com/office/officeart/2005/8/layout/vList2"/>
    <dgm:cxn modelId="{C3C20FC4-A264-45B1-B893-18D6D22B7925}" type="presOf" srcId="{3942577A-AF0F-47D4-BBF6-804CB07C4B20}" destId="{05FFD785-802A-4BF4-AD44-7D72210A52AC}" srcOrd="0" destOrd="0" presId="urn:microsoft.com/office/officeart/2005/8/layout/vList2"/>
    <dgm:cxn modelId="{78FB600B-53D2-4D0D-A4D8-E43BB0290F32}" srcId="{32D426A9-BBF5-4E50-B3FF-A8713D675CCD}" destId="{9AA18858-59EC-49F8-90EB-7677C4CF98C5}" srcOrd="2" destOrd="0" parTransId="{F2A0F2E2-1739-4230-9503-4625D163666C}" sibTransId="{47996C18-C093-483C-9E9D-9951083A039B}"/>
    <dgm:cxn modelId="{C0DBF526-3D3F-4861-AF5C-882163C3036A}" type="presParOf" srcId="{553F59A6-97A9-4921-82E6-3A9DD840C26B}" destId="{2C909448-D058-447E-82D0-6030C6D448F8}" srcOrd="0" destOrd="0" presId="urn:microsoft.com/office/officeart/2005/8/layout/vList2"/>
    <dgm:cxn modelId="{D1C33DD9-5FB1-4A22-8ECF-D93740598BE8}" type="presParOf" srcId="{553F59A6-97A9-4921-82E6-3A9DD840C26B}" destId="{3BF6298F-84B0-4D43-A485-D0C67BBDD502}" srcOrd="1" destOrd="0" presId="urn:microsoft.com/office/officeart/2005/8/layout/vList2"/>
    <dgm:cxn modelId="{7EF74D45-3610-48DF-A6E4-5E2D0046DAD1}" type="presParOf" srcId="{553F59A6-97A9-4921-82E6-3A9DD840C26B}" destId="{05FFD785-802A-4BF4-AD44-7D72210A52AC}" srcOrd="2" destOrd="0" presId="urn:microsoft.com/office/officeart/2005/8/layout/vList2"/>
    <dgm:cxn modelId="{F1EA7CE9-0860-4B3A-B933-F6D32C5E8DEC}" type="presParOf" srcId="{553F59A6-97A9-4921-82E6-3A9DD840C26B}" destId="{A0102672-86F8-4180-986E-7E9DA1948FE5}" srcOrd="3" destOrd="0" presId="urn:microsoft.com/office/officeart/2005/8/layout/vList2"/>
    <dgm:cxn modelId="{9C53B834-E7AF-4AE8-85F5-604951200AB4}" type="presParOf" srcId="{553F59A6-97A9-4921-82E6-3A9DD840C26B}" destId="{1CAFBF95-3C19-47C0-AEC3-383346487788}" srcOrd="4"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72F64BC-F5EA-4CD7-A9A4-894AE7AEB72C}" type="doc">
      <dgm:prSet loTypeId="urn:microsoft.com/office/officeart/2008/layout/AlternatingPictureBlocks" loCatId="list" qsTypeId="urn:microsoft.com/office/officeart/2005/8/quickstyle/simple1" qsCatId="simple" csTypeId="urn:microsoft.com/office/officeart/2005/8/colors/colorful3" csCatId="colorful" phldr="1"/>
      <dgm:spPr/>
      <dgm:t>
        <a:bodyPr/>
        <a:lstStyle/>
        <a:p>
          <a:endParaRPr lang="en-GB"/>
        </a:p>
      </dgm:t>
    </dgm:pt>
    <dgm:pt modelId="{1BE564BE-1BD8-4B3C-8AFC-51105BBDE2A6}">
      <dgm:prSet custT="1"/>
      <dgm:spPr/>
      <dgm:t>
        <a:bodyPr/>
        <a:lstStyle/>
        <a:p>
          <a:pPr rtl="0"/>
          <a:r>
            <a:rPr lang="en-GB" sz="2400" dirty="0" smtClean="0"/>
            <a:t>Between the ages of 5 and 15 years -  3.62% of boys and 0.85% of girls had ADHD. </a:t>
          </a:r>
          <a:r>
            <a:rPr lang="en-US" sz="1600" dirty="0" smtClean="0"/>
            <a:t>(Ford et al., 2003)</a:t>
          </a:r>
          <a:endParaRPr lang="en-GB" sz="1600" dirty="0"/>
        </a:p>
      </dgm:t>
    </dgm:pt>
    <dgm:pt modelId="{C95D8751-3384-428B-B75F-7249304FC002}" type="parTrans" cxnId="{458AD9FE-8432-4690-AE53-8425C58FC2B4}">
      <dgm:prSet/>
      <dgm:spPr/>
      <dgm:t>
        <a:bodyPr/>
        <a:lstStyle/>
        <a:p>
          <a:endParaRPr lang="en-GB" sz="2000"/>
        </a:p>
      </dgm:t>
    </dgm:pt>
    <dgm:pt modelId="{4063E353-8375-4845-AB19-FC9CA33CF994}" type="sibTrans" cxnId="{458AD9FE-8432-4690-AE53-8425C58FC2B4}">
      <dgm:prSet/>
      <dgm:spPr/>
      <dgm:t>
        <a:bodyPr/>
        <a:lstStyle/>
        <a:p>
          <a:endParaRPr lang="en-GB" sz="2000"/>
        </a:p>
      </dgm:t>
    </dgm:pt>
    <dgm:pt modelId="{E90297D7-DB74-44A8-9C68-C119C554AD1A}">
      <dgm:prSet custT="1"/>
      <dgm:spPr/>
      <dgm:t>
        <a:bodyPr/>
        <a:lstStyle/>
        <a:p>
          <a:pPr rtl="0"/>
          <a:r>
            <a:rPr lang="en-GB" sz="2000" dirty="0" smtClean="0"/>
            <a:t>The wide variation - the lack of a strict definition, lack of precise and objective methods for assessment, geographic differences.</a:t>
          </a:r>
          <a:endParaRPr lang="en-GB" sz="2000" dirty="0"/>
        </a:p>
      </dgm:t>
    </dgm:pt>
    <dgm:pt modelId="{EFBB8368-4DD5-4465-ADB8-3CBEE586BAEC}" type="parTrans" cxnId="{9E961AE7-4208-4D3B-BD12-45CA39C0EC40}">
      <dgm:prSet/>
      <dgm:spPr/>
      <dgm:t>
        <a:bodyPr/>
        <a:lstStyle/>
        <a:p>
          <a:endParaRPr lang="en-GB" sz="2000"/>
        </a:p>
      </dgm:t>
    </dgm:pt>
    <dgm:pt modelId="{54904BCE-4DBE-4E8F-B08D-7D5B465169A0}" type="sibTrans" cxnId="{9E961AE7-4208-4D3B-BD12-45CA39C0EC40}">
      <dgm:prSet/>
      <dgm:spPr/>
      <dgm:t>
        <a:bodyPr/>
        <a:lstStyle/>
        <a:p>
          <a:endParaRPr lang="en-GB" sz="2000"/>
        </a:p>
      </dgm:t>
    </dgm:pt>
    <dgm:pt modelId="{D5CC4397-3432-40E0-90AB-56DE0EEBB0E2}" type="pres">
      <dgm:prSet presAssocID="{E72F64BC-F5EA-4CD7-A9A4-894AE7AEB72C}" presName="linearFlow" presStyleCnt="0">
        <dgm:presLayoutVars>
          <dgm:dir/>
          <dgm:resizeHandles val="exact"/>
        </dgm:presLayoutVars>
      </dgm:prSet>
      <dgm:spPr/>
      <dgm:t>
        <a:bodyPr/>
        <a:lstStyle/>
        <a:p>
          <a:endParaRPr lang="en-GB"/>
        </a:p>
      </dgm:t>
    </dgm:pt>
    <dgm:pt modelId="{6FC91465-D54C-4DD3-9EDF-BDD8834CD238}" type="pres">
      <dgm:prSet presAssocID="{1BE564BE-1BD8-4B3C-8AFC-51105BBDE2A6}" presName="comp" presStyleCnt="0"/>
      <dgm:spPr/>
    </dgm:pt>
    <dgm:pt modelId="{AC61EBAB-6E2B-4071-8AAF-DD9F1EC7AB8D}" type="pres">
      <dgm:prSet presAssocID="{1BE564BE-1BD8-4B3C-8AFC-51105BBDE2A6}" presName="rect2" presStyleLbl="node1" presStyleIdx="0" presStyleCnt="2" custScaleX="107204" custScaleY="157538">
        <dgm:presLayoutVars>
          <dgm:bulletEnabled val="1"/>
        </dgm:presLayoutVars>
      </dgm:prSet>
      <dgm:spPr/>
      <dgm:t>
        <a:bodyPr/>
        <a:lstStyle/>
        <a:p>
          <a:endParaRPr lang="en-GB"/>
        </a:p>
      </dgm:t>
    </dgm:pt>
    <dgm:pt modelId="{323D23BC-A842-4900-ACF0-B286C69CD7AD}" type="pres">
      <dgm:prSet presAssocID="{1BE564BE-1BD8-4B3C-8AFC-51105BBDE2A6}" presName="rect1" presStyleLbl="lnNode1" presStyleIdx="0" presStyleCnt="2" custScaleX="91881" custScaleY="156366"/>
      <dgm:spPr>
        <a:blipFill rotWithShape="1">
          <a:blip xmlns:r="http://schemas.openxmlformats.org/officeDocument/2006/relationships" r:embed="rId1"/>
          <a:stretch>
            <a:fillRect/>
          </a:stretch>
        </a:blipFill>
      </dgm:spPr>
      <dgm:t>
        <a:bodyPr/>
        <a:lstStyle/>
        <a:p>
          <a:endParaRPr lang="en-GB"/>
        </a:p>
      </dgm:t>
    </dgm:pt>
    <dgm:pt modelId="{50B2A19F-7305-461F-815B-B838B2FD8C4B}" type="pres">
      <dgm:prSet presAssocID="{4063E353-8375-4845-AB19-FC9CA33CF994}" presName="sibTrans" presStyleCnt="0"/>
      <dgm:spPr/>
    </dgm:pt>
    <dgm:pt modelId="{D0D234DC-74A3-4708-B36E-024A506808B0}" type="pres">
      <dgm:prSet presAssocID="{E90297D7-DB74-44A8-9C68-C119C554AD1A}" presName="comp" presStyleCnt="0"/>
      <dgm:spPr/>
    </dgm:pt>
    <dgm:pt modelId="{947D1D31-8CFB-4AA8-A49B-7B2AB698A2B7}" type="pres">
      <dgm:prSet presAssocID="{E90297D7-DB74-44A8-9C68-C119C554AD1A}" presName="rect2" presStyleLbl="node1" presStyleIdx="1" presStyleCnt="2" custScaleX="108571" custScaleY="156952">
        <dgm:presLayoutVars>
          <dgm:bulletEnabled val="1"/>
        </dgm:presLayoutVars>
      </dgm:prSet>
      <dgm:spPr/>
      <dgm:t>
        <a:bodyPr/>
        <a:lstStyle/>
        <a:p>
          <a:endParaRPr lang="en-GB"/>
        </a:p>
      </dgm:t>
    </dgm:pt>
    <dgm:pt modelId="{F43F09A0-1158-49EB-8E32-0AF19D7796E7}" type="pres">
      <dgm:prSet presAssocID="{E90297D7-DB74-44A8-9C68-C119C554AD1A}" presName="rect1" presStyleLbl="lnNode1" presStyleIdx="1" presStyleCnt="2" custScaleX="88820" custScaleY="156952"/>
      <dgm:spPr>
        <a:blipFill rotWithShape="1">
          <a:blip xmlns:r="http://schemas.openxmlformats.org/officeDocument/2006/relationships" r:embed="rId2"/>
          <a:stretch>
            <a:fillRect/>
          </a:stretch>
        </a:blipFill>
      </dgm:spPr>
      <dgm:t>
        <a:bodyPr/>
        <a:lstStyle/>
        <a:p>
          <a:endParaRPr lang="en-GB"/>
        </a:p>
      </dgm:t>
    </dgm:pt>
  </dgm:ptLst>
  <dgm:cxnLst>
    <dgm:cxn modelId="{46043711-0C49-4534-953B-91A6C145127C}" type="presOf" srcId="{E90297D7-DB74-44A8-9C68-C119C554AD1A}" destId="{947D1D31-8CFB-4AA8-A49B-7B2AB698A2B7}" srcOrd="0" destOrd="0" presId="urn:microsoft.com/office/officeart/2008/layout/AlternatingPictureBlocks"/>
    <dgm:cxn modelId="{9E961AE7-4208-4D3B-BD12-45CA39C0EC40}" srcId="{E72F64BC-F5EA-4CD7-A9A4-894AE7AEB72C}" destId="{E90297D7-DB74-44A8-9C68-C119C554AD1A}" srcOrd="1" destOrd="0" parTransId="{EFBB8368-4DD5-4465-ADB8-3CBEE586BAEC}" sibTransId="{54904BCE-4DBE-4E8F-B08D-7D5B465169A0}"/>
    <dgm:cxn modelId="{B8A0B9BB-8752-4F63-A0A7-97569F8108C3}" type="presOf" srcId="{E72F64BC-F5EA-4CD7-A9A4-894AE7AEB72C}" destId="{D5CC4397-3432-40E0-90AB-56DE0EEBB0E2}" srcOrd="0" destOrd="0" presId="urn:microsoft.com/office/officeart/2008/layout/AlternatingPictureBlocks"/>
    <dgm:cxn modelId="{458AD9FE-8432-4690-AE53-8425C58FC2B4}" srcId="{E72F64BC-F5EA-4CD7-A9A4-894AE7AEB72C}" destId="{1BE564BE-1BD8-4B3C-8AFC-51105BBDE2A6}" srcOrd="0" destOrd="0" parTransId="{C95D8751-3384-428B-B75F-7249304FC002}" sibTransId="{4063E353-8375-4845-AB19-FC9CA33CF994}"/>
    <dgm:cxn modelId="{F45C2FC9-71DB-4E31-8510-0F01EFFEDFC3}" type="presOf" srcId="{1BE564BE-1BD8-4B3C-8AFC-51105BBDE2A6}" destId="{AC61EBAB-6E2B-4071-8AAF-DD9F1EC7AB8D}" srcOrd="0" destOrd="0" presId="urn:microsoft.com/office/officeart/2008/layout/AlternatingPictureBlocks"/>
    <dgm:cxn modelId="{A25732ED-E00F-47DF-A4DB-71ADAB69789D}" type="presParOf" srcId="{D5CC4397-3432-40E0-90AB-56DE0EEBB0E2}" destId="{6FC91465-D54C-4DD3-9EDF-BDD8834CD238}" srcOrd="0" destOrd="0" presId="urn:microsoft.com/office/officeart/2008/layout/AlternatingPictureBlocks"/>
    <dgm:cxn modelId="{94E34689-338C-4213-9C50-E931B6A5E6C7}" type="presParOf" srcId="{6FC91465-D54C-4DD3-9EDF-BDD8834CD238}" destId="{AC61EBAB-6E2B-4071-8AAF-DD9F1EC7AB8D}" srcOrd="0" destOrd="0" presId="urn:microsoft.com/office/officeart/2008/layout/AlternatingPictureBlocks"/>
    <dgm:cxn modelId="{E6136D13-130C-49AC-82B5-222ECD01A5CA}" type="presParOf" srcId="{6FC91465-D54C-4DD3-9EDF-BDD8834CD238}" destId="{323D23BC-A842-4900-ACF0-B286C69CD7AD}" srcOrd="1" destOrd="0" presId="urn:microsoft.com/office/officeart/2008/layout/AlternatingPictureBlocks"/>
    <dgm:cxn modelId="{A1A2BF00-FC6A-44CC-9304-C6D6D0A48D57}" type="presParOf" srcId="{D5CC4397-3432-40E0-90AB-56DE0EEBB0E2}" destId="{50B2A19F-7305-461F-815B-B838B2FD8C4B}" srcOrd="1" destOrd="0" presId="urn:microsoft.com/office/officeart/2008/layout/AlternatingPictureBlocks"/>
    <dgm:cxn modelId="{E44FC117-F5F5-4F34-94E7-1AEAF08E94AE}" type="presParOf" srcId="{D5CC4397-3432-40E0-90AB-56DE0EEBB0E2}" destId="{D0D234DC-74A3-4708-B36E-024A506808B0}" srcOrd="2" destOrd="0" presId="urn:microsoft.com/office/officeart/2008/layout/AlternatingPictureBlocks"/>
    <dgm:cxn modelId="{56D5EBAB-250D-46B0-9F2A-CBAD8D44C1F8}" type="presParOf" srcId="{D0D234DC-74A3-4708-B36E-024A506808B0}" destId="{947D1D31-8CFB-4AA8-A49B-7B2AB698A2B7}" srcOrd="0" destOrd="0" presId="urn:microsoft.com/office/officeart/2008/layout/AlternatingPictureBlocks"/>
    <dgm:cxn modelId="{98837532-C202-4C79-97ED-11A18A952190}" type="presParOf" srcId="{D0D234DC-74A3-4708-B36E-024A506808B0}" destId="{F43F09A0-1158-49EB-8E32-0AF19D7796E7}" srcOrd="1" destOrd="0" presId="urn:microsoft.com/office/officeart/2008/layout/AlternatingPictureBlock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9B84CC2-C891-4EF3-BE9B-C1E8CED1B98B}"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en-GB"/>
        </a:p>
      </dgm:t>
    </dgm:pt>
    <dgm:pt modelId="{316CBB55-06DB-40C2-A3D9-FCC35F5A959F}">
      <dgm:prSet/>
      <dgm:spPr/>
      <dgm:t>
        <a:bodyPr/>
        <a:lstStyle/>
        <a:p>
          <a:r>
            <a:rPr lang="en-GB" dirty="0"/>
            <a:t>Sex ratios </a:t>
          </a:r>
          <a:r>
            <a:rPr lang="en-GB" dirty="0" smtClean="0"/>
            <a:t>vary </a:t>
          </a:r>
          <a:r>
            <a:rPr lang="en-GB" dirty="0"/>
            <a:t>widely </a:t>
          </a:r>
          <a:r>
            <a:rPr lang="en-GB" dirty="0" smtClean="0"/>
            <a:t>- referral </a:t>
          </a:r>
          <a:r>
            <a:rPr lang="en-GB" dirty="0"/>
            <a:t>bias.  Males are more likely </a:t>
          </a:r>
          <a:r>
            <a:rPr lang="en-GB" dirty="0" smtClean="0"/>
            <a:t>to </a:t>
          </a:r>
          <a:r>
            <a:rPr lang="en-GB" dirty="0"/>
            <a:t>have behaviour and conduct problems and thus more likely to be referred for psychiatric </a:t>
          </a:r>
          <a:r>
            <a:rPr lang="en-GB" dirty="0" smtClean="0"/>
            <a:t>follow-up (Barkley, 1988)</a:t>
          </a:r>
          <a:endParaRPr lang="en-GB" dirty="0"/>
        </a:p>
      </dgm:t>
    </dgm:pt>
    <dgm:pt modelId="{589792E2-7405-4DDE-9530-602788015BDE}" type="parTrans" cxnId="{88321C58-008B-4A98-9DEF-715A1320856A}">
      <dgm:prSet/>
      <dgm:spPr/>
      <dgm:t>
        <a:bodyPr/>
        <a:lstStyle/>
        <a:p>
          <a:endParaRPr lang="en-GB"/>
        </a:p>
      </dgm:t>
    </dgm:pt>
    <dgm:pt modelId="{393B7DE9-6D36-4546-8FE3-624695F03ECD}" type="sibTrans" cxnId="{88321C58-008B-4A98-9DEF-715A1320856A}">
      <dgm:prSet/>
      <dgm:spPr/>
      <dgm:t>
        <a:bodyPr/>
        <a:lstStyle/>
        <a:p>
          <a:endParaRPr lang="en-GB"/>
        </a:p>
      </dgm:t>
    </dgm:pt>
    <dgm:pt modelId="{2F0A1D16-79FC-4429-BFBF-3F09C5F4E89B}" type="pres">
      <dgm:prSet presAssocID="{B9B84CC2-C891-4EF3-BE9B-C1E8CED1B98B}" presName="Name0" presStyleCnt="0">
        <dgm:presLayoutVars>
          <dgm:dir/>
          <dgm:resizeHandles val="exact"/>
        </dgm:presLayoutVars>
      </dgm:prSet>
      <dgm:spPr/>
      <dgm:t>
        <a:bodyPr/>
        <a:lstStyle/>
        <a:p>
          <a:endParaRPr lang="en-GB"/>
        </a:p>
      </dgm:t>
    </dgm:pt>
    <dgm:pt modelId="{DDE9128D-C3B2-4A84-88DD-C9B933A171FD}" type="pres">
      <dgm:prSet presAssocID="{316CBB55-06DB-40C2-A3D9-FCC35F5A959F}" presName="node" presStyleLbl="node1" presStyleIdx="0" presStyleCnt="1">
        <dgm:presLayoutVars>
          <dgm:bulletEnabled val="1"/>
        </dgm:presLayoutVars>
      </dgm:prSet>
      <dgm:spPr/>
      <dgm:t>
        <a:bodyPr/>
        <a:lstStyle/>
        <a:p>
          <a:endParaRPr lang="en-GB"/>
        </a:p>
      </dgm:t>
    </dgm:pt>
  </dgm:ptLst>
  <dgm:cxnLst>
    <dgm:cxn modelId="{0A7D53EB-7746-4941-999B-21674CFC504F}" type="presOf" srcId="{B9B84CC2-C891-4EF3-BE9B-C1E8CED1B98B}" destId="{2F0A1D16-79FC-4429-BFBF-3F09C5F4E89B}" srcOrd="0" destOrd="0" presId="urn:microsoft.com/office/officeart/2005/8/layout/process1"/>
    <dgm:cxn modelId="{88321C58-008B-4A98-9DEF-715A1320856A}" srcId="{B9B84CC2-C891-4EF3-BE9B-C1E8CED1B98B}" destId="{316CBB55-06DB-40C2-A3D9-FCC35F5A959F}" srcOrd="0" destOrd="0" parTransId="{589792E2-7405-4DDE-9530-602788015BDE}" sibTransId="{393B7DE9-6D36-4546-8FE3-624695F03ECD}"/>
    <dgm:cxn modelId="{647F7D41-3608-4B29-A5D7-5309249764AC}" type="presOf" srcId="{316CBB55-06DB-40C2-A3D9-FCC35F5A959F}" destId="{DDE9128D-C3B2-4A84-88DD-C9B933A171FD}" srcOrd="0" destOrd="0" presId="urn:microsoft.com/office/officeart/2005/8/layout/process1"/>
    <dgm:cxn modelId="{93AB0BF8-B65C-4DBA-B393-60190D86B600}" type="presParOf" srcId="{2F0A1D16-79FC-4429-BFBF-3F09C5F4E89B}" destId="{DDE9128D-C3B2-4A84-88DD-C9B933A171FD}" srcOrd="0" destOrd="0" presId="urn:microsoft.com/office/officeart/2005/8/layout/process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A76C329-7FB6-4513-B431-B90A8B231BE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GB"/>
        </a:p>
      </dgm:t>
    </dgm:pt>
    <dgm:pt modelId="{D31E2274-0A4E-49E5-BA96-09E1749A7533}">
      <dgm:prSet/>
      <dgm:spPr/>
      <dgm:t>
        <a:bodyPr/>
        <a:lstStyle/>
        <a:p>
          <a:pPr rtl="0"/>
          <a:r>
            <a:rPr lang="en-GB" dirty="0" smtClean="0"/>
            <a:t>- same definitions of ADHD for both boys and girls, and usually find more boys than girls with ADHD (a ratio of about 3 to 1).</a:t>
          </a:r>
          <a:endParaRPr lang="en-GB" dirty="0"/>
        </a:p>
      </dgm:t>
    </dgm:pt>
    <dgm:pt modelId="{0683E1FA-FBF3-41CC-ADBF-5107EA78E1A9}" type="parTrans" cxnId="{C6A294A7-9C37-4049-AAA7-2E1E19742E56}">
      <dgm:prSet/>
      <dgm:spPr/>
      <dgm:t>
        <a:bodyPr/>
        <a:lstStyle/>
        <a:p>
          <a:endParaRPr lang="en-GB"/>
        </a:p>
      </dgm:t>
    </dgm:pt>
    <dgm:pt modelId="{03C5AE09-24D4-446B-8EED-296EB60574FF}" type="sibTrans" cxnId="{C6A294A7-9C37-4049-AAA7-2E1E19742E56}">
      <dgm:prSet/>
      <dgm:spPr/>
      <dgm:t>
        <a:bodyPr/>
        <a:lstStyle/>
        <a:p>
          <a:endParaRPr lang="en-GB"/>
        </a:p>
      </dgm:t>
    </dgm:pt>
    <dgm:pt modelId="{8C04CA43-840F-4C68-AC06-4EC8E0B49A33}" type="pres">
      <dgm:prSet presAssocID="{2A76C329-7FB6-4513-B431-B90A8B231BEB}" presName="linear" presStyleCnt="0">
        <dgm:presLayoutVars>
          <dgm:animLvl val="lvl"/>
          <dgm:resizeHandles val="exact"/>
        </dgm:presLayoutVars>
      </dgm:prSet>
      <dgm:spPr/>
      <dgm:t>
        <a:bodyPr/>
        <a:lstStyle/>
        <a:p>
          <a:endParaRPr lang="en-GB"/>
        </a:p>
      </dgm:t>
    </dgm:pt>
    <dgm:pt modelId="{82F0AD2F-D920-4FEE-80CE-8573B6C77FD1}" type="pres">
      <dgm:prSet presAssocID="{D31E2274-0A4E-49E5-BA96-09E1749A7533}" presName="parentText" presStyleLbl="node1" presStyleIdx="0" presStyleCnt="1" custScaleX="91928" custLinFactNeighborX="-819" custLinFactNeighborY="6465">
        <dgm:presLayoutVars>
          <dgm:chMax val="0"/>
          <dgm:bulletEnabled val="1"/>
        </dgm:presLayoutVars>
      </dgm:prSet>
      <dgm:spPr/>
      <dgm:t>
        <a:bodyPr/>
        <a:lstStyle/>
        <a:p>
          <a:endParaRPr lang="en-GB"/>
        </a:p>
      </dgm:t>
    </dgm:pt>
  </dgm:ptLst>
  <dgm:cxnLst>
    <dgm:cxn modelId="{C6A294A7-9C37-4049-AAA7-2E1E19742E56}" srcId="{2A76C329-7FB6-4513-B431-B90A8B231BEB}" destId="{D31E2274-0A4E-49E5-BA96-09E1749A7533}" srcOrd="0" destOrd="0" parTransId="{0683E1FA-FBF3-41CC-ADBF-5107EA78E1A9}" sibTransId="{03C5AE09-24D4-446B-8EED-296EB60574FF}"/>
    <dgm:cxn modelId="{01875487-9FE1-439C-9345-C038919E5AAC}" type="presOf" srcId="{2A76C329-7FB6-4513-B431-B90A8B231BEB}" destId="{8C04CA43-840F-4C68-AC06-4EC8E0B49A33}" srcOrd="0" destOrd="0" presId="urn:microsoft.com/office/officeart/2005/8/layout/vList2"/>
    <dgm:cxn modelId="{EF09BEC7-5C4E-45E6-8F55-88D8F229A0B2}" type="presOf" srcId="{D31E2274-0A4E-49E5-BA96-09E1749A7533}" destId="{82F0AD2F-D920-4FEE-80CE-8573B6C77FD1}" srcOrd="0" destOrd="0" presId="urn:microsoft.com/office/officeart/2005/8/layout/vList2"/>
    <dgm:cxn modelId="{D59555EA-2AFA-4FB7-AD19-52ABE5A954E9}" type="presParOf" srcId="{8C04CA43-840F-4C68-AC06-4EC8E0B49A33}" destId="{82F0AD2F-D920-4FEE-80CE-8573B6C77FD1}" srcOrd="0"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B2BDD76-381B-46C1-87C8-155B85874C6B}" type="doc">
      <dgm:prSet loTypeId="urn:microsoft.com/office/officeart/2005/8/layout/vList2" loCatId="list" qsTypeId="urn:microsoft.com/office/officeart/2005/8/quickstyle/simple1" qsCatId="simple" csTypeId="urn:microsoft.com/office/officeart/2005/8/colors/accent2_5" csCatId="accent2" phldr="1"/>
      <dgm:spPr/>
      <dgm:t>
        <a:bodyPr/>
        <a:lstStyle/>
        <a:p>
          <a:endParaRPr lang="en-GB"/>
        </a:p>
      </dgm:t>
    </dgm:pt>
    <dgm:pt modelId="{A066BDBB-8596-4B73-9F51-CE768A39DEBE}">
      <dgm:prSet custT="1"/>
      <dgm:spPr/>
      <dgm:t>
        <a:bodyPr/>
        <a:lstStyle/>
        <a:p>
          <a:pPr algn="ctr" rtl="0"/>
          <a:r>
            <a:rPr lang="en-GB" sz="2300" dirty="0" smtClean="0"/>
            <a:t>DSM-V suggests that cultural attitudes towards the interpretation of behaviour may contribute to differences in prevalence estimates across studies</a:t>
          </a:r>
          <a:endParaRPr lang="en-GB" sz="2300" dirty="0"/>
        </a:p>
      </dgm:t>
    </dgm:pt>
    <dgm:pt modelId="{3632F494-1838-4C2F-A725-7109C57390C4}" type="parTrans" cxnId="{1B3AA242-9D6B-430B-B17C-D685C668165F}">
      <dgm:prSet/>
      <dgm:spPr/>
      <dgm:t>
        <a:bodyPr/>
        <a:lstStyle/>
        <a:p>
          <a:endParaRPr lang="en-GB"/>
        </a:p>
      </dgm:t>
    </dgm:pt>
    <dgm:pt modelId="{FE9DA729-F5CE-4BA2-9ABA-37E79E29C391}" type="sibTrans" cxnId="{1B3AA242-9D6B-430B-B17C-D685C668165F}">
      <dgm:prSet/>
      <dgm:spPr/>
      <dgm:t>
        <a:bodyPr/>
        <a:lstStyle/>
        <a:p>
          <a:endParaRPr lang="en-GB"/>
        </a:p>
      </dgm:t>
    </dgm:pt>
    <dgm:pt modelId="{86147E76-E06C-4B8F-8138-CBE96448CCEC}" type="pres">
      <dgm:prSet presAssocID="{2B2BDD76-381B-46C1-87C8-155B85874C6B}" presName="linear" presStyleCnt="0">
        <dgm:presLayoutVars>
          <dgm:animLvl val="lvl"/>
          <dgm:resizeHandles val="exact"/>
        </dgm:presLayoutVars>
      </dgm:prSet>
      <dgm:spPr/>
      <dgm:t>
        <a:bodyPr/>
        <a:lstStyle/>
        <a:p>
          <a:endParaRPr lang="en-GB"/>
        </a:p>
      </dgm:t>
    </dgm:pt>
    <dgm:pt modelId="{1E9C24D0-4107-4C08-8957-64F0F75CBA4B}" type="pres">
      <dgm:prSet presAssocID="{A066BDBB-8596-4B73-9F51-CE768A39DEBE}" presName="parentText" presStyleLbl="node1" presStyleIdx="0" presStyleCnt="1" custScaleY="374989">
        <dgm:presLayoutVars>
          <dgm:chMax val="0"/>
          <dgm:bulletEnabled val="1"/>
        </dgm:presLayoutVars>
      </dgm:prSet>
      <dgm:spPr/>
      <dgm:t>
        <a:bodyPr/>
        <a:lstStyle/>
        <a:p>
          <a:endParaRPr lang="en-GB"/>
        </a:p>
      </dgm:t>
    </dgm:pt>
  </dgm:ptLst>
  <dgm:cxnLst>
    <dgm:cxn modelId="{1B3AA242-9D6B-430B-B17C-D685C668165F}" srcId="{2B2BDD76-381B-46C1-87C8-155B85874C6B}" destId="{A066BDBB-8596-4B73-9F51-CE768A39DEBE}" srcOrd="0" destOrd="0" parTransId="{3632F494-1838-4C2F-A725-7109C57390C4}" sibTransId="{FE9DA729-F5CE-4BA2-9ABA-37E79E29C391}"/>
    <dgm:cxn modelId="{F3300046-F0CE-4708-A9F5-1D93506DA136}" type="presOf" srcId="{A066BDBB-8596-4B73-9F51-CE768A39DEBE}" destId="{1E9C24D0-4107-4C08-8957-64F0F75CBA4B}" srcOrd="0" destOrd="0" presId="urn:microsoft.com/office/officeart/2005/8/layout/vList2"/>
    <dgm:cxn modelId="{84E3EFFD-22CA-404E-B702-35DD830AB4EF}" type="presOf" srcId="{2B2BDD76-381B-46C1-87C8-155B85874C6B}" destId="{86147E76-E06C-4B8F-8138-CBE96448CCEC}" srcOrd="0" destOrd="0" presId="urn:microsoft.com/office/officeart/2005/8/layout/vList2"/>
    <dgm:cxn modelId="{DE4CB9EB-997D-4003-9031-87A12EEDE521}" type="presParOf" srcId="{86147E76-E06C-4B8F-8138-CBE96448CCEC}" destId="{1E9C24D0-4107-4C08-8957-64F0F75CBA4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D646014-3B6E-4A6A-9B98-A0CC074CB73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9FF3CABE-5668-4CB2-83E9-729E21F4D90D}">
      <dgm:prSet custT="1"/>
      <dgm:spPr/>
      <dgm:t>
        <a:bodyPr/>
        <a:lstStyle/>
        <a:p>
          <a:pPr algn="ctr" rtl="0"/>
          <a:r>
            <a:rPr lang="en-GB" sz="2000" dirty="0" smtClean="0"/>
            <a:t>Prevalence for Europe was just under 5%</a:t>
          </a:r>
          <a:endParaRPr lang="en-GB" sz="2000" dirty="0"/>
        </a:p>
      </dgm:t>
    </dgm:pt>
    <dgm:pt modelId="{57C57869-7074-4721-BA7A-0E3D5800CB62}" type="parTrans" cxnId="{3D528CD0-C97B-434F-BC02-E3970D3B56B7}">
      <dgm:prSet/>
      <dgm:spPr/>
      <dgm:t>
        <a:bodyPr/>
        <a:lstStyle/>
        <a:p>
          <a:endParaRPr lang="en-GB"/>
        </a:p>
      </dgm:t>
    </dgm:pt>
    <dgm:pt modelId="{90EF2D1B-7D0F-4CDA-BF5A-E823A714A300}" type="sibTrans" cxnId="{3D528CD0-C97B-434F-BC02-E3970D3B56B7}">
      <dgm:prSet/>
      <dgm:spPr/>
      <dgm:t>
        <a:bodyPr/>
        <a:lstStyle/>
        <a:p>
          <a:endParaRPr lang="en-GB"/>
        </a:p>
      </dgm:t>
    </dgm:pt>
    <dgm:pt modelId="{1859E096-4E61-4460-8578-B30766448352}" type="pres">
      <dgm:prSet presAssocID="{2D646014-3B6E-4A6A-9B98-A0CC074CB738}" presName="linear" presStyleCnt="0">
        <dgm:presLayoutVars>
          <dgm:animLvl val="lvl"/>
          <dgm:resizeHandles val="exact"/>
        </dgm:presLayoutVars>
      </dgm:prSet>
      <dgm:spPr/>
      <dgm:t>
        <a:bodyPr/>
        <a:lstStyle/>
        <a:p>
          <a:endParaRPr lang="en-GB"/>
        </a:p>
      </dgm:t>
    </dgm:pt>
    <dgm:pt modelId="{F295279F-1ADF-4455-A7A7-92581C3BFEBA}" type="pres">
      <dgm:prSet presAssocID="{9FF3CABE-5668-4CB2-83E9-729E21F4D90D}" presName="parentText" presStyleLbl="node1" presStyleIdx="0" presStyleCnt="1" custScaleX="99221" custScaleY="563318" custLinFactNeighborX="-782" custLinFactNeighborY="29754">
        <dgm:presLayoutVars>
          <dgm:chMax val="0"/>
          <dgm:bulletEnabled val="1"/>
        </dgm:presLayoutVars>
      </dgm:prSet>
      <dgm:spPr/>
      <dgm:t>
        <a:bodyPr/>
        <a:lstStyle/>
        <a:p>
          <a:endParaRPr lang="en-GB"/>
        </a:p>
      </dgm:t>
    </dgm:pt>
  </dgm:ptLst>
  <dgm:cxnLst>
    <dgm:cxn modelId="{5B4143C3-8A00-4A44-B195-AF5D9CBC7B52}" type="presOf" srcId="{2D646014-3B6E-4A6A-9B98-A0CC074CB738}" destId="{1859E096-4E61-4460-8578-B30766448352}" srcOrd="0" destOrd="0" presId="urn:microsoft.com/office/officeart/2005/8/layout/vList2"/>
    <dgm:cxn modelId="{BE7F9EB6-5F05-43A9-974F-A5CEBDF03AAB}" type="presOf" srcId="{9FF3CABE-5668-4CB2-83E9-729E21F4D90D}" destId="{F295279F-1ADF-4455-A7A7-92581C3BFEBA}" srcOrd="0" destOrd="0" presId="urn:microsoft.com/office/officeart/2005/8/layout/vList2"/>
    <dgm:cxn modelId="{3D528CD0-C97B-434F-BC02-E3970D3B56B7}" srcId="{2D646014-3B6E-4A6A-9B98-A0CC074CB738}" destId="{9FF3CABE-5668-4CB2-83E9-729E21F4D90D}" srcOrd="0" destOrd="0" parTransId="{57C57869-7074-4721-BA7A-0E3D5800CB62}" sibTransId="{90EF2D1B-7D0F-4CDA-BF5A-E823A714A300}"/>
    <dgm:cxn modelId="{14C98B0A-16A3-4F34-976B-0AFA7AB1117A}" type="presParOf" srcId="{1859E096-4E61-4460-8578-B30766448352}" destId="{F295279F-1ADF-4455-A7A7-92581C3BFEB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73FEDB5-6765-4FDC-A1A6-1D85C2EF5065}"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GB"/>
        </a:p>
      </dgm:t>
    </dgm:pt>
    <dgm:pt modelId="{F1D433F4-42F0-4F28-AFD3-11C38D1DBFA3}">
      <dgm:prSet custT="1"/>
      <dgm:spPr/>
      <dgm:t>
        <a:bodyPr/>
        <a:lstStyle/>
        <a:p>
          <a:pPr algn="ctr" rtl="0"/>
          <a:r>
            <a:rPr lang="en-GB" sz="2000" dirty="0" smtClean="0"/>
            <a:t>Meta-analysis of studies (n=102)  -aged ≤18 years varied. </a:t>
          </a:r>
          <a:endParaRPr lang="en-GB" sz="2000" dirty="0"/>
        </a:p>
      </dgm:t>
    </dgm:pt>
    <dgm:pt modelId="{DCBF14B8-A1B0-47B7-B446-3A09D949F56D}" type="parTrans" cxnId="{C23A2C55-7EF3-4939-A0A1-CBFA904990E6}">
      <dgm:prSet/>
      <dgm:spPr/>
      <dgm:t>
        <a:bodyPr/>
        <a:lstStyle/>
        <a:p>
          <a:endParaRPr lang="en-GB" sz="2000"/>
        </a:p>
      </dgm:t>
    </dgm:pt>
    <dgm:pt modelId="{C6B78406-1921-4106-B30D-DC33167B5562}" type="sibTrans" cxnId="{C23A2C55-7EF3-4939-A0A1-CBFA904990E6}">
      <dgm:prSet/>
      <dgm:spPr/>
      <dgm:t>
        <a:bodyPr/>
        <a:lstStyle/>
        <a:p>
          <a:endParaRPr lang="en-GB" sz="2000"/>
        </a:p>
      </dgm:t>
    </dgm:pt>
    <dgm:pt modelId="{60D92EE5-CEEE-48E3-A4AA-95F7B9E2B894}" type="pres">
      <dgm:prSet presAssocID="{973FEDB5-6765-4FDC-A1A6-1D85C2EF5065}" presName="linear" presStyleCnt="0">
        <dgm:presLayoutVars>
          <dgm:animLvl val="lvl"/>
          <dgm:resizeHandles val="exact"/>
        </dgm:presLayoutVars>
      </dgm:prSet>
      <dgm:spPr/>
      <dgm:t>
        <a:bodyPr/>
        <a:lstStyle/>
        <a:p>
          <a:endParaRPr lang="en-GB"/>
        </a:p>
      </dgm:t>
    </dgm:pt>
    <dgm:pt modelId="{B59EABFA-6ED0-43B8-B221-114B617033CF}" type="pres">
      <dgm:prSet presAssocID="{F1D433F4-42F0-4F28-AFD3-11C38D1DBFA3}" presName="parentText" presStyleLbl="node1" presStyleIdx="0" presStyleCnt="1" custScaleY="113592" custLinFactNeighborY="-48680">
        <dgm:presLayoutVars>
          <dgm:chMax val="0"/>
          <dgm:bulletEnabled val="1"/>
        </dgm:presLayoutVars>
      </dgm:prSet>
      <dgm:spPr/>
      <dgm:t>
        <a:bodyPr/>
        <a:lstStyle/>
        <a:p>
          <a:endParaRPr lang="en-GB"/>
        </a:p>
      </dgm:t>
    </dgm:pt>
  </dgm:ptLst>
  <dgm:cxnLst>
    <dgm:cxn modelId="{5AF9A942-B17F-49AD-A64B-CB4D6B0AA061}" type="presOf" srcId="{973FEDB5-6765-4FDC-A1A6-1D85C2EF5065}" destId="{60D92EE5-CEEE-48E3-A4AA-95F7B9E2B894}" srcOrd="0" destOrd="0" presId="urn:microsoft.com/office/officeart/2005/8/layout/vList2"/>
    <dgm:cxn modelId="{C23A2C55-7EF3-4939-A0A1-CBFA904990E6}" srcId="{973FEDB5-6765-4FDC-A1A6-1D85C2EF5065}" destId="{F1D433F4-42F0-4F28-AFD3-11C38D1DBFA3}" srcOrd="0" destOrd="0" parTransId="{DCBF14B8-A1B0-47B7-B446-3A09D949F56D}" sibTransId="{C6B78406-1921-4106-B30D-DC33167B5562}"/>
    <dgm:cxn modelId="{CCBD837C-0185-4E2C-8C38-22918ABB810A}" type="presOf" srcId="{F1D433F4-42F0-4F28-AFD3-11C38D1DBFA3}" destId="{B59EABFA-6ED0-43B8-B221-114B617033CF}" srcOrd="0" destOrd="0" presId="urn:microsoft.com/office/officeart/2005/8/layout/vList2"/>
    <dgm:cxn modelId="{56B746B2-D849-4D5E-B0E6-276908FAB727}" type="presParOf" srcId="{60D92EE5-CEEE-48E3-A4AA-95F7B9E2B894}" destId="{B59EABFA-6ED0-43B8-B221-114B617033CF}"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D0C960C-1A2A-4F8D-B8A6-1A3D3531BDDA}"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GB"/>
        </a:p>
      </dgm:t>
    </dgm:pt>
    <dgm:pt modelId="{DA545D6E-CB02-460A-AAD3-26772C1DACCA}">
      <dgm:prSet custT="1"/>
      <dgm:spPr/>
      <dgm:t>
        <a:bodyPr/>
        <a:lstStyle/>
        <a:p>
          <a:pPr algn="ctr" rtl="0"/>
          <a:r>
            <a:rPr lang="en-GB" sz="2000" dirty="0" smtClean="0"/>
            <a:t>More recently - Worldwide prevalence of ADHD is estimated at between 5.29%3 and 7.1%  (</a:t>
          </a:r>
          <a:r>
            <a:rPr lang="en-GB" sz="2000" dirty="0" err="1" smtClean="0"/>
            <a:t>Willcutt</a:t>
          </a:r>
          <a:r>
            <a:rPr lang="en-GB" sz="2000" dirty="0" smtClean="0"/>
            <a:t>, 2012) </a:t>
          </a:r>
          <a:endParaRPr lang="en-GB" sz="2000" dirty="0"/>
        </a:p>
      </dgm:t>
    </dgm:pt>
    <dgm:pt modelId="{30563CFB-C4C6-4A20-BAF7-28BC20C82054}" type="parTrans" cxnId="{0AFF8CFE-5079-468E-8D62-31D10A90AA2C}">
      <dgm:prSet/>
      <dgm:spPr/>
      <dgm:t>
        <a:bodyPr/>
        <a:lstStyle/>
        <a:p>
          <a:endParaRPr lang="en-GB"/>
        </a:p>
      </dgm:t>
    </dgm:pt>
    <dgm:pt modelId="{B43269B9-17E9-41F0-885C-F0B5CC765D60}" type="sibTrans" cxnId="{0AFF8CFE-5079-468E-8D62-31D10A90AA2C}">
      <dgm:prSet/>
      <dgm:spPr/>
      <dgm:t>
        <a:bodyPr/>
        <a:lstStyle/>
        <a:p>
          <a:endParaRPr lang="en-GB"/>
        </a:p>
      </dgm:t>
    </dgm:pt>
    <dgm:pt modelId="{31E37A32-AD20-4606-AB44-FFF5C36F60B4}" type="pres">
      <dgm:prSet presAssocID="{CD0C960C-1A2A-4F8D-B8A6-1A3D3531BDDA}" presName="linear" presStyleCnt="0">
        <dgm:presLayoutVars>
          <dgm:animLvl val="lvl"/>
          <dgm:resizeHandles val="exact"/>
        </dgm:presLayoutVars>
      </dgm:prSet>
      <dgm:spPr/>
      <dgm:t>
        <a:bodyPr/>
        <a:lstStyle/>
        <a:p>
          <a:endParaRPr lang="en-GB"/>
        </a:p>
      </dgm:t>
    </dgm:pt>
    <dgm:pt modelId="{9068B4A1-02A4-4472-B9AE-5DADBD533606}" type="pres">
      <dgm:prSet presAssocID="{DA545D6E-CB02-460A-AAD3-26772C1DACCA}" presName="parentText" presStyleLbl="node1" presStyleIdx="0" presStyleCnt="1" custScaleY="61600" custLinFactNeighborX="376" custLinFactNeighborY="14518">
        <dgm:presLayoutVars>
          <dgm:chMax val="0"/>
          <dgm:bulletEnabled val="1"/>
        </dgm:presLayoutVars>
      </dgm:prSet>
      <dgm:spPr/>
      <dgm:t>
        <a:bodyPr/>
        <a:lstStyle/>
        <a:p>
          <a:endParaRPr lang="en-GB"/>
        </a:p>
      </dgm:t>
    </dgm:pt>
  </dgm:ptLst>
  <dgm:cxnLst>
    <dgm:cxn modelId="{0DE1345D-2E62-4575-821E-A84E6599E7A3}" type="presOf" srcId="{CD0C960C-1A2A-4F8D-B8A6-1A3D3531BDDA}" destId="{31E37A32-AD20-4606-AB44-FFF5C36F60B4}" srcOrd="0" destOrd="0" presId="urn:microsoft.com/office/officeart/2005/8/layout/vList2"/>
    <dgm:cxn modelId="{0AFF8CFE-5079-468E-8D62-31D10A90AA2C}" srcId="{CD0C960C-1A2A-4F8D-B8A6-1A3D3531BDDA}" destId="{DA545D6E-CB02-460A-AAD3-26772C1DACCA}" srcOrd="0" destOrd="0" parTransId="{30563CFB-C4C6-4A20-BAF7-28BC20C82054}" sibTransId="{B43269B9-17E9-41F0-885C-F0B5CC765D60}"/>
    <dgm:cxn modelId="{B60A16B2-1106-4ECE-AA76-076031313FAE}" type="presOf" srcId="{DA545D6E-CB02-460A-AAD3-26772C1DACCA}" destId="{9068B4A1-02A4-4472-B9AE-5DADBD533606}" srcOrd="0" destOrd="0" presId="urn:microsoft.com/office/officeart/2005/8/layout/vList2"/>
    <dgm:cxn modelId="{ADAF0C74-9C46-46CA-ACEA-CAC3AB11EAD3}" type="presParOf" srcId="{31E37A32-AD20-4606-AB44-FFF5C36F60B4}" destId="{9068B4A1-02A4-4472-B9AE-5DADBD533606}"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088A5BE-99A7-4ED0-BC1E-E9048AB19870}" type="doc">
      <dgm:prSet loTypeId="urn:microsoft.com/office/officeart/2005/8/layout/hierarchy3" loCatId="list" qsTypeId="urn:microsoft.com/office/officeart/2005/8/quickstyle/simple1" qsCatId="simple" csTypeId="urn:microsoft.com/office/officeart/2005/8/colors/colorful4" csCatId="colorful" phldr="1"/>
      <dgm:spPr/>
      <dgm:t>
        <a:bodyPr/>
        <a:lstStyle/>
        <a:p>
          <a:endParaRPr lang="en-GB"/>
        </a:p>
      </dgm:t>
    </dgm:pt>
    <dgm:pt modelId="{C4B98ABC-6819-47A6-BB76-582F3C1CDB30}">
      <dgm:prSet custT="1"/>
      <dgm:spPr/>
      <dgm:t>
        <a:bodyPr/>
        <a:lstStyle/>
        <a:p>
          <a:pPr rtl="0"/>
          <a:r>
            <a:rPr lang="en-GB" sz="1600" dirty="0" smtClean="0"/>
            <a:t>A large percentage will have a comorbid learning disorder, another mental health disorder, or a </a:t>
          </a:r>
          <a:r>
            <a:rPr lang="en-GB" sz="1600" dirty="0" err="1" smtClean="0"/>
            <a:t>neuro</a:t>
          </a:r>
          <a:r>
            <a:rPr lang="en-GB" sz="1600" dirty="0" smtClean="0"/>
            <a:t>-developmental disorder. </a:t>
          </a:r>
          <a:endParaRPr lang="en-GB" sz="1600" dirty="0"/>
        </a:p>
      </dgm:t>
    </dgm:pt>
    <dgm:pt modelId="{F0811F4E-B6E8-4065-9265-3B7E3959E8EE}" type="parTrans" cxnId="{F36406D3-CB6D-498D-96A4-599F9FA146B5}">
      <dgm:prSet/>
      <dgm:spPr/>
      <dgm:t>
        <a:bodyPr/>
        <a:lstStyle/>
        <a:p>
          <a:endParaRPr lang="en-GB"/>
        </a:p>
      </dgm:t>
    </dgm:pt>
    <dgm:pt modelId="{42A076EC-C2C2-45E1-9C25-2FA25A8966F9}" type="sibTrans" cxnId="{F36406D3-CB6D-498D-96A4-599F9FA146B5}">
      <dgm:prSet/>
      <dgm:spPr/>
      <dgm:t>
        <a:bodyPr/>
        <a:lstStyle/>
        <a:p>
          <a:endParaRPr lang="en-GB"/>
        </a:p>
      </dgm:t>
    </dgm:pt>
    <dgm:pt modelId="{4C873213-B3EC-43A8-9A18-4F0868FD9150}">
      <dgm:prSet custT="1"/>
      <dgm:spPr/>
      <dgm:t>
        <a:bodyPr/>
        <a:lstStyle/>
        <a:p>
          <a:pPr algn="ctr" rtl="0"/>
          <a:r>
            <a:rPr lang="en-GB" sz="1800" dirty="0" smtClean="0"/>
            <a:t>This creates the chicken or egg conundrum. </a:t>
          </a:r>
          <a:endParaRPr lang="en-GB" sz="1800" dirty="0"/>
        </a:p>
      </dgm:t>
    </dgm:pt>
    <dgm:pt modelId="{E70D804B-C0BC-43D1-BB84-C3BE2F53B367}" type="parTrans" cxnId="{F99E2F67-CA05-4204-A876-258BA78898A3}">
      <dgm:prSet/>
      <dgm:spPr/>
      <dgm:t>
        <a:bodyPr/>
        <a:lstStyle/>
        <a:p>
          <a:endParaRPr lang="en-GB"/>
        </a:p>
      </dgm:t>
    </dgm:pt>
    <dgm:pt modelId="{0F2B9A91-FB80-4611-9833-6261FF7609DB}" type="sibTrans" cxnId="{F99E2F67-CA05-4204-A876-258BA78898A3}">
      <dgm:prSet/>
      <dgm:spPr/>
      <dgm:t>
        <a:bodyPr/>
        <a:lstStyle/>
        <a:p>
          <a:endParaRPr lang="en-GB"/>
        </a:p>
      </dgm:t>
    </dgm:pt>
    <dgm:pt modelId="{08B6F657-D504-4ACE-BA59-11C48FC56ADB}">
      <dgm:prSet custT="1"/>
      <dgm:spPr/>
      <dgm:t>
        <a:bodyPr/>
        <a:lstStyle/>
        <a:p>
          <a:pPr algn="l" rtl="0"/>
          <a:r>
            <a:rPr lang="en-GB" sz="1400" dirty="0" smtClean="0"/>
            <a:t>Which came first: the ADHD or the supposed comorbidity? </a:t>
          </a:r>
          <a:endParaRPr lang="en-GB" sz="1400" dirty="0"/>
        </a:p>
      </dgm:t>
    </dgm:pt>
    <dgm:pt modelId="{475A12A8-F427-4793-81B0-8E0AF087728E}" type="parTrans" cxnId="{2889AF3C-2EB9-4915-9301-355F95056F04}">
      <dgm:prSet/>
      <dgm:spPr/>
      <dgm:t>
        <a:bodyPr/>
        <a:lstStyle/>
        <a:p>
          <a:endParaRPr lang="en-GB"/>
        </a:p>
      </dgm:t>
    </dgm:pt>
    <dgm:pt modelId="{C3BD17FA-EDA2-4AE3-9879-0BDB946F9F67}" type="sibTrans" cxnId="{2889AF3C-2EB9-4915-9301-355F95056F04}">
      <dgm:prSet/>
      <dgm:spPr/>
      <dgm:t>
        <a:bodyPr/>
        <a:lstStyle/>
        <a:p>
          <a:endParaRPr lang="en-GB"/>
        </a:p>
      </dgm:t>
    </dgm:pt>
    <dgm:pt modelId="{EC9E6057-6111-4DF8-801B-14E46F9EF744}">
      <dgm:prSet custT="1"/>
      <dgm:spPr/>
      <dgm:t>
        <a:bodyPr/>
        <a:lstStyle/>
        <a:p>
          <a:pPr rtl="0"/>
          <a:r>
            <a:rPr lang="en-GB" sz="1700" dirty="0" smtClean="0"/>
            <a:t>The presence of comorbidity conditions makes the diagnosis of ADHD more difficult. </a:t>
          </a:r>
          <a:endParaRPr lang="en-GB" sz="1700" dirty="0"/>
        </a:p>
      </dgm:t>
    </dgm:pt>
    <dgm:pt modelId="{A3E7236C-3D9E-4207-B2C3-3309B5C1A21D}" type="parTrans" cxnId="{69FB7DF7-BAF8-42E8-BD58-99FA89B2C776}">
      <dgm:prSet/>
      <dgm:spPr/>
      <dgm:t>
        <a:bodyPr/>
        <a:lstStyle/>
        <a:p>
          <a:endParaRPr lang="en-GB"/>
        </a:p>
      </dgm:t>
    </dgm:pt>
    <dgm:pt modelId="{670D4C88-96E2-42DB-A38E-FED112389C41}" type="sibTrans" cxnId="{69FB7DF7-BAF8-42E8-BD58-99FA89B2C776}">
      <dgm:prSet/>
      <dgm:spPr/>
      <dgm:t>
        <a:bodyPr/>
        <a:lstStyle/>
        <a:p>
          <a:endParaRPr lang="en-GB"/>
        </a:p>
      </dgm:t>
    </dgm:pt>
    <dgm:pt modelId="{8B1686D3-36F2-4C8D-89DD-8DB09CBFBD59}" type="pres">
      <dgm:prSet presAssocID="{C088A5BE-99A7-4ED0-BC1E-E9048AB19870}" presName="diagram" presStyleCnt="0">
        <dgm:presLayoutVars>
          <dgm:chPref val="1"/>
          <dgm:dir/>
          <dgm:animOne val="branch"/>
          <dgm:animLvl val="lvl"/>
          <dgm:resizeHandles/>
        </dgm:presLayoutVars>
      </dgm:prSet>
      <dgm:spPr/>
      <dgm:t>
        <a:bodyPr/>
        <a:lstStyle/>
        <a:p>
          <a:endParaRPr lang="en-GB"/>
        </a:p>
      </dgm:t>
    </dgm:pt>
    <dgm:pt modelId="{35396E15-94D6-4828-B800-FDA30301FD39}" type="pres">
      <dgm:prSet presAssocID="{C4B98ABC-6819-47A6-BB76-582F3C1CDB30}" presName="root" presStyleCnt="0"/>
      <dgm:spPr/>
    </dgm:pt>
    <dgm:pt modelId="{E4F16936-C666-49CA-89B3-E144509C8F82}" type="pres">
      <dgm:prSet presAssocID="{C4B98ABC-6819-47A6-BB76-582F3C1CDB30}" presName="rootComposite" presStyleCnt="0"/>
      <dgm:spPr/>
    </dgm:pt>
    <dgm:pt modelId="{5E22F2F7-01D5-424D-A285-0082ED303468}" type="pres">
      <dgm:prSet presAssocID="{C4B98ABC-6819-47A6-BB76-582F3C1CDB30}" presName="rootText" presStyleLbl="node1" presStyleIdx="0" presStyleCnt="3" custScaleX="101766" custScaleY="127033"/>
      <dgm:spPr/>
      <dgm:t>
        <a:bodyPr/>
        <a:lstStyle/>
        <a:p>
          <a:endParaRPr lang="en-GB"/>
        </a:p>
      </dgm:t>
    </dgm:pt>
    <dgm:pt modelId="{1F2C955D-4001-425D-B439-EA41F63A6B85}" type="pres">
      <dgm:prSet presAssocID="{C4B98ABC-6819-47A6-BB76-582F3C1CDB30}" presName="rootConnector" presStyleLbl="node1" presStyleIdx="0" presStyleCnt="3"/>
      <dgm:spPr/>
      <dgm:t>
        <a:bodyPr/>
        <a:lstStyle/>
        <a:p>
          <a:endParaRPr lang="en-GB"/>
        </a:p>
      </dgm:t>
    </dgm:pt>
    <dgm:pt modelId="{2F7A8A58-0C49-4EF1-8284-22A270F21DE3}" type="pres">
      <dgm:prSet presAssocID="{C4B98ABC-6819-47A6-BB76-582F3C1CDB30}" presName="childShape" presStyleCnt="0"/>
      <dgm:spPr/>
    </dgm:pt>
    <dgm:pt modelId="{A3904BF6-C866-417A-8C44-F7349DE84EFE}" type="pres">
      <dgm:prSet presAssocID="{4C873213-B3EC-43A8-9A18-4F0868FD9150}" presName="root" presStyleCnt="0"/>
      <dgm:spPr/>
    </dgm:pt>
    <dgm:pt modelId="{AD7997B8-5748-4F2A-9F76-259C63EAB578}" type="pres">
      <dgm:prSet presAssocID="{4C873213-B3EC-43A8-9A18-4F0868FD9150}" presName="rootComposite" presStyleCnt="0"/>
      <dgm:spPr/>
    </dgm:pt>
    <dgm:pt modelId="{5D5C21EA-E8CB-4E53-AB12-DD95F5F7CE8A}" type="pres">
      <dgm:prSet presAssocID="{4C873213-B3EC-43A8-9A18-4F0868FD9150}" presName="rootText" presStyleLbl="node1" presStyleIdx="1" presStyleCnt="3" custScaleY="69405"/>
      <dgm:spPr/>
      <dgm:t>
        <a:bodyPr/>
        <a:lstStyle/>
        <a:p>
          <a:endParaRPr lang="en-GB"/>
        </a:p>
      </dgm:t>
    </dgm:pt>
    <dgm:pt modelId="{ADFF0FB2-ECB5-4F52-BF4C-F1BFDDF5F1D1}" type="pres">
      <dgm:prSet presAssocID="{4C873213-B3EC-43A8-9A18-4F0868FD9150}" presName="rootConnector" presStyleLbl="node1" presStyleIdx="1" presStyleCnt="3"/>
      <dgm:spPr/>
      <dgm:t>
        <a:bodyPr/>
        <a:lstStyle/>
        <a:p>
          <a:endParaRPr lang="en-GB"/>
        </a:p>
      </dgm:t>
    </dgm:pt>
    <dgm:pt modelId="{D43BFA46-69B6-4E70-BDB0-327282C01269}" type="pres">
      <dgm:prSet presAssocID="{4C873213-B3EC-43A8-9A18-4F0868FD9150}" presName="childShape" presStyleCnt="0"/>
      <dgm:spPr/>
    </dgm:pt>
    <dgm:pt modelId="{1B10C8E0-3A4A-463F-95B8-3CB421447508}" type="pres">
      <dgm:prSet presAssocID="{475A12A8-F427-4793-81B0-8E0AF087728E}" presName="Name13" presStyleLbl="parChTrans1D2" presStyleIdx="0" presStyleCnt="1"/>
      <dgm:spPr/>
      <dgm:t>
        <a:bodyPr/>
        <a:lstStyle/>
        <a:p>
          <a:endParaRPr lang="en-GB"/>
        </a:p>
      </dgm:t>
    </dgm:pt>
    <dgm:pt modelId="{9A168418-6C43-41FA-B31D-93DE70E9AC84}" type="pres">
      <dgm:prSet presAssocID="{08B6F657-D504-4ACE-BA59-11C48FC56ADB}" presName="childText" presStyleLbl="bgAcc1" presStyleIdx="0" presStyleCnt="1" custScaleX="90752" custScaleY="60281">
        <dgm:presLayoutVars>
          <dgm:bulletEnabled val="1"/>
        </dgm:presLayoutVars>
      </dgm:prSet>
      <dgm:spPr/>
      <dgm:t>
        <a:bodyPr/>
        <a:lstStyle/>
        <a:p>
          <a:endParaRPr lang="en-GB"/>
        </a:p>
      </dgm:t>
    </dgm:pt>
    <dgm:pt modelId="{36A62AE8-E2AB-4F0B-8ECD-B47A80EF561B}" type="pres">
      <dgm:prSet presAssocID="{EC9E6057-6111-4DF8-801B-14E46F9EF744}" presName="root" presStyleCnt="0"/>
      <dgm:spPr/>
    </dgm:pt>
    <dgm:pt modelId="{4F396989-FEA1-41B2-A533-EEA20095E3A2}" type="pres">
      <dgm:prSet presAssocID="{EC9E6057-6111-4DF8-801B-14E46F9EF744}" presName="rootComposite" presStyleCnt="0"/>
      <dgm:spPr/>
    </dgm:pt>
    <dgm:pt modelId="{163C92F7-6C67-4870-B584-20934E93EBAF}" type="pres">
      <dgm:prSet presAssocID="{EC9E6057-6111-4DF8-801B-14E46F9EF744}" presName="rootText" presStyleLbl="node1" presStyleIdx="2" presStyleCnt="3" custScaleY="98483"/>
      <dgm:spPr/>
      <dgm:t>
        <a:bodyPr/>
        <a:lstStyle/>
        <a:p>
          <a:endParaRPr lang="en-GB"/>
        </a:p>
      </dgm:t>
    </dgm:pt>
    <dgm:pt modelId="{9B593F09-436F-4483-8D42-0BF5934D6FFC}" type="pres">
      <dgm:prSet presAssocID="{EC9E6057-6111-4DF8-801B-14E46F9EF744}" presName="rootConnector" presStyleLbl="node1" presStyleIdx="2" presStyleCnt="3"/>
      <dgm:spPr/>
      <dgm:t>
        <a:bodyPr/>
        <a:lstStyle/>
        <a:p>
          <a:endParaRPr lang="en-GB"/>
        </a:p>
      </dgm:t>
    </dgm:pt>
    <dgm:pt modelId="{DE8862CF-52CB-4065-821F-396A6BECC39D}" type="pres">
      <dgm:prSet presAssocID="{EC9E6057-6111-4DF8-801B-14E46F9EF744}" presName="childShape" presStyleCnt="0"/>
      <dgm:spPr/>
    </dgm:pt>
  </dgm:ptLst>
  <dgm:cxnLst>
    <dgm:cxn modelId="{D0543695-6EED-498F-A7ED-FE855FC1D24D}" type="presOf" srcId="{08B6F657-D504-4ACE-BA59-11C48FC56ADB}" destId="{9A168418-6C43-41FA-B31D-93DE70E9AC84}" srcOrd="0" destOrd="0" presId="urn:microsoft.com/office/officeart/2005/8/layout/hierarchy3"/>
    <dgm:cxn modelId="{EF0DB0C7-F5D2-4D84-AA5E-BA9F48516C66}" type="presOf" srcId="{C088A5BE-99A7-4ED0-BC1E-E9048AB19870}" destId="{8B1686D3-36F2-4C8D-89DD-8DB09CBFBD59}" srcOrd="0" destOrd="0" presId="urn:microsoft.com/office/officeart/2005/8/layout/hierarchy3"/>
    <dgm:cxn modelId="{C5D06102-F3E6-4160-9807-40866205F525}" type="presOf" srcId="{EC9E6057-6111-4DF8-801B-14E46F9EF744}" destId="{9B593F09-436F-4483-8D42-0BF5934D6FFC}" srcOrd="1" destOrd="0" presId="urn:microsoft.com/office/officeart/2005/8/layout/hierarchy3"/>
    <dgm:cxn modelId="{2C30AE5A-124D-4222-BD74-D45E49818672}" type="presOf" srcId="{4C873213-B3EC-43A8-9A18-4F0868FD9150}" destId="{5D5C21EA-E8CB-4E53-AB12-DD95F5F7CE8A}" srcOrd="0" destOrd="0" presId="urn:microsoft.com/office/officeart/2005/8/layout/hierarchy3"/>
    <dgm:cxn modelId="{C28F4B4D-73BA-4B18-AC97-7809B36526CB}" type="presOf" srcId="{EC9E6057-6111-4DF8-801B-14E46F9EF744}" destId="{163C92F7-6C67-4870-B584-20934E93EBAF}" srcOrd="0" destOrd="0" presId="urn:microsoft.com/office/officeart/2005/8/layout/hierarchy3"/>
    <dgm:cxn modelId="{2889AF3C-2EB9-4915-9301-355F95056F04}" srcId="{4C873213-B3EC-43A8-9A18-4F0868FD9150}" destId="{08B6F657-D504-4ACE-BA59-11C48FC56ADB}" srcOrd="0" destOrd="0" parTransId="{475A12A8-F427-4793-81B0-8E0AF087728E}" sibTransId="{C3BD17FA-EDA2-4AE3-9879-0BDB946F9F67}"/>
    <dgm:cxn modelId="{3D7CFE89-8589-4C8C-A9FD-E5C75998CC13}" type="presOf" srcId="{475A12A8-F427-4793-81B0-8E0AF087728E}" destId="{1B10C8E0-3A4A-463F-95B8-3CB421447508}" srcOrd="0" destOrd="0" presId="urn:microsoft.com/office/officeart/2005/8/layout/hierarchy3"/>
    <dgm:cxn modelId="{F99E2F67-CA05-4204-A876-258BA78898A3}" srcId="{C088A5BE-99A7-4ED0-BC1E-E9048AB19870}" destId="{4C873213-B3EC-43A8-9A18-4F0868FD9150}" srcOrd="1" destOrd="0" parTransId="{E70D804B-C0BC-43D1-BB84-C3BE2F53B367}" sibTransId="{0F2B9A91-FB80-4611-9833-6261FF7609DB}"/>
    <dgm:cxn modelId="{2BF0329C-0495-458A-ADDC-9ACA6A5F4A7B}" type="presOf" srcId="{C4B98ABC-6819-47A6-BB76-582F3C1CDB30}" destId="{1F2C955D-4001-425D-B439-EA41F63A6B85}" srcOrd="1" destOrd="0" presId="urn:microsoft.com/office/officeart/2005/8/layout/hierarchy3"/>
    <dgm:cxn modelId="{F36406D3-CB6D-498D-96A4-599F9FA146B5}" srcId="{C088A5BE-99A7-4ED0-BC1E-E9048AB19870}" destId="{C4B98ABC-6819-47A6-BB76-582F3C1CDB30}" srcOrd="0" destOrd="0" parTransId="{F0811F4E-B6E8-4065-9265-3B7E3959E8EE}" sibTransId="{42A076EC-C2C2-45E1-9C25-2FA25A8966F9}"/>
    <dgm:cxn modelId="{69FB7DF7-BAF8-42E8-BD58-99FA89B2C776}" srcId="{C088A5BE-99A7-4ED0-BC1E-E9048AB19870}" destId="{EC9E6057-6111-4DF8-801B-14E46F9EF744}" srcOrd="2" destOrd="0" parTransId="{A3E7236C-3D9E-4207-B2C3-3309B5C1A21D}" sibTransId="{670D4C88-96E2-42DB-A38E-FED112389C41}"/>
    <dgm:cxn modelId="{7FDF73AB-587F-45D6-9812-95938016E981}" type="presOf" srcId="{4C873213-B3EC-43A8-9A18-4F0868FD9150}" destId="{ADFF0FB2-ECB5-4F52-BF4C-F1BFDDF5F1D1}" srcOrd="1" destOrd="0" presId="urn:microsoft.com/office/officeart/2005/8/layout/hierarchy3"/>
    <dgm:cxn modelId="{51F08A86-7D5A-4390-A515-F5BAA7F426DD}" type="presOf" srcId="{C4B98ABC-6819-47A6-BB76-582F3C1CDB30}" destId="{5E22F2F7-01D5-424D-A285-0082ED303468}" srcOrd="0" destOrd="0" presId="urn:microsoft.com/office/officeart/2005/8/layout/hierarchy3"/>
    <dgm:cxn modelId="{2E5D50A6-2956-4B19-A2EC-98CF8CF1061D}" type="presParOf" srcId="{8B1686D3-36F2-4C8D-89DD-8DB09CBFBD59}" destId="{35396E15-94D6-4828-B800-FDA30301FD39}" srcOrd="0" destOrd="0" presId="urn:microsoft.com/office/officeart/2005/8/layout/hierarchy3"/>
    <dgm:cxn modelId="{15B303A6-3C1A-4BDC-B535-41A8A5A46C08}" type="presParOf" srcId="{35396E15-94D6-4828-B800-FDA30301FD39}" destId="{E4F16936-C666-49CA-89B3-E144509C8F82}" srcOrd="0" destOrd="0" presId="urn:microsoft.com/office/officeart/2005/8/layout/hierarchy3"/>
    <dgm:cxn modelId="{746E4260-9B37-47BB-B660-24604D79BFBA}" type="presParOf" srcId="{E4F16936-C666-49CA-89B3-E144509C8F82}" destId="{5E22F2F7-01D5-424D-A285-0082ED303468}" srcOrd="0" destOrd="0" presId="urn:microsoft.com/office/officeart/2005/8/layout/hierarchy3"/>
    <dgm:cxn modelId="{40FA7EC3-D57F-4628-9B6F-B5E033A92DAE}" type="presParOf" srcId="{E4F16936-C666-49CA-89B3-E144509C8F82}" destId="{1F2C955D-4001-425D-B439-EA41F63A6B85}" srcOrd="1" destOrd="0" presId="urn:microsoft.com/office/officeart/2005/8/layout/hierarchy3"/>
    <dgm:cxn modelId="{224B47CF-5A0D-4BE6-A4D7-94D79B984A49}" type="presParOf" srcId="{35396E15-94D6-4828-B800-FDA30301FD39}" destId="{2F7A8A58-0C49-4EF1-8284-22A270F21DE3}" srcOrd="1" destOrd="0" presId="urn:microsoft.com/office/officeart/2005/8/layout/hierarchy3"/>
    <dgm:cxn modelId="{05A2622E-CA56-4A97-A0B7-3172F273E1E6}" type="presParOf" srcId="{8B1686D3-36F2-4C8D-89DD-8DB09CBFBD59}" destId="{A3904BF6-C866-417A-8C44-F7349DE84EFE}" srcOrd="1" destOrd="0" presId="urn:microsoft.com/office/officeart/2005/8/layout/hierarchy3"/>
    <dgm:cxn modelId="{B53A43F6-BCE2-418B-A87B-D3A0BBAEC784}" type="presParOf" srcId="{A3904BF6-C866-417A-8C44-F7349DE84EFE}" destId="{AD7997B8-5748-4F2A-9F76-259C63EAB578}" srcOrd="0" destOrd="0" presId="urn:microsoft.com/office/officeart/2005/8/layout/hierarchy3"/>
    <dgm:cxn modelId="{664E23A9-9E5C-44AA-A2E6-049D72A71D36}" type="presParOf" srcId="{AD7997B8-5748-4F2A-9F76-259C63EAB578}" destId="{5D5C21EA-E8CB-4E53-AB12-DD95F5F7CE8A}" srcOrd="0" destOrd="0" presId="urn:microsoft.com/office/officeart/2005/8/layout/hierarchy3"/>
    <dgm:cxn modelId="{6B7D6C8D-97CC-4ACB-B7CB-CB04DE469107}" type="presParOf" srcId="{AD7997B8-5748-4F2A-9F76-259C63EAB578}" destId="{ADFF0FB2-ECB5-4F52-BF4C-F1BFDDF5F1D1}" srcOrd="1" destOrd="0" presId="urn:microsoft.com/office/officeart/2005/8/layout/hierarchy3"/>
    <dgm:cxn modelId="{9A3B34DA-0252-495B-8D94-DD946243BCD1}" type="presParOf" srcId="{A3904BF6-C866-417A-8C44-F7349DE84EFE}" destId="{D43BFA46-69B6-4E70-BDB0-327282C01269}" srcOrd="1" destOrd="0" presId="urn:microsoft.com/office/officeart/2005/8/layout/hierarchy3"/>
    <dgm:cxn modelId="{39637786-CA89-4E6F-AA16-0535261B5FF0}" type="presParOf" srcId="{D43BFA46-69B6-4E70-BDB0-327282C01269}" destId="{1B10C8E0-3A4A-463F-95B8-3CB421447508}" srcOrd="0" destOrd="0" presId="urn:microsoft.com/office/officeart/2005/8/layout/hierarchy3"/>
    <dgm:cxn modelId="{4F261C3F-E483-4D9F-A961-E9F7F2848AE5}" type="presParOf" srcId="{D43BFA46-69B6-4E70-BDB0-327282C01269}" destId="{9A168418-6C43-41FA-B31D-93DE70E9AC84}" srcOrd="1" destOrd="0" presId="urn:microsoft.com/office/officeart/2005/8/layout/hierarchy3"/>
    <dgm:cxn modelId="{CAC00FCF-2318-4304-90CC-5A44A92D68E6}" type="presParOf" srcId="{8B1686D3-36F2-4C8D-89DD-8DB09CBFBD59}" destId="{36A62AE8-E2AB-4F0B-8ECD-B47A80EF561B}" srcOrd="2" destOrd="0" presId="urn:microsoft.com/office/officeart/2005/8/layout/hierarchy3"/>
    <dgm:cxn modelId="{D536A93B-065F-4579-88FF-4FC73803B278}" type="presParOf" srcId="{36A62AE8-E2AB-4F0B-8ECD-B47A80EF561B}" destId="{4F396989-FEA1-41B2-A533-EEA20095E3A2}" srcOrd="0" destOrd="0" presId="urn:microsoft.com/office/officeart/2005/8/layout/hierarchy3"/>
    <dgm:cxn modelId="{BEDA903B-C7CB-42EC-8852-D083924FE2C9}" type="presParOf" srcId="{4F396989-FEA1-41B2-A533-EEA20095E3A2}" destId="{163C92F7-6C67-4870-B584-20934E93EBAF}" srcOrd="0" destOrd="0" presId="urn:microsoft.com/office/officeart/2005/8/layout/hierarchy3"/>
    <dgm:cxn modelId="{EB51F78E-64D6-4CEA-B42B-FD889ACBAC56}" type="presParOf" srcId="{4F396989-FEA1-41B2-A533-EEA20095E3A2}" destId="{9B593F09-436F-4483-8D42-0BF5934D6FFC}" srcOrd="1" destOrd="0" presId="urn:microsoft.com/office/officeart/2005/8/layout/hierarchy3"/>
    <dgm:cxn modelId="{B1234DA1-AAEC-4F27-998C-927DE43F4CBC}" type="presParOf" srcId="{36A62AE8-E2AB-4F0B-8ECD-B47A80EF561B}" destId="{DE8862CF-52CB-4065-821F-396A6BECC39D}"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05B0EB2-5229-4993-9EFA-F6FFCD9BF68B}" type="doc">
      <dgm:prSet loTypeId="urn:microsoft.com/office/officeart/2005/8/layout/hList6" loCatId="list" qsTypeId="urn:microsoft.com/office/officeart/2005/8/quickstyle/simple1" qsCatId="simple" csTypeId="urn:microsoft.com/office/officeart/2005/8/colors/accent2_5" csCatId="accent2"/>
      <dgm:spPr/>
      <dgm:t>
        <a:bodyPr/>
        <a:lstStyle/>
        <a:p>
          <a:endParaRPr lang="en-GB"/>
        </a:p>
      </dgm:t>
    </dgm:pt>
    <dgm:pt modelId="{6A230DC6-2AA4-47D2-B34D-DD9B6465A354}">
      <dgm:prSet custT="1"/>
      <dgm:spPr/>
      <dgm:t>
        <a:bodyPr/>
        <a:lstStyle/>
        <a:p>
          <a:pPr rtl="0"/>
          <a:r>
            <a:rPr lang="en-GB" sz="1800" dirty="0" smtClean="0"/>
            <a:t>Overall, 67% of ADHD children had at least one other mental health or </a:t>
          </a:r>
          <a:r>
            <a:rPr lang="en-GB" sz="1800" dirty="0" err="1" smtClean="0"/>
            <a:t>neuro</a:t>
          </a:r>
          <a:r>
            <a:rPr lang="en-GB" sz="1800" dirty="0" smtClean="0"/>
            <a:t>-developmental disorder compared to 11% of children without ADHD. </a:t>
          </a:r>
          <a:endParaRPr lang="en-GB" sz="1800" dirty="0"/>
        </a:p>
      </dgm:t>
    </dgm:pt>
    <dgm:pt modelId="{98328E22-4965-4D90-8AA9-FFABF8D49EB2}" type="parTrans" cxnId="{7AA3388C-F2F6-4A93-9CA6-1F04597CEA1C}">
      <dgm:prSet/>
      <dgm:spPr/>
      <dgm:t>
        <a:bodyPr/>
        <a:lstStyle/>
        <a:p>
          <a:endParaRPr lang="en-GB" sz="1800"/>
        </a:p>
      </dgm:t>
    </dgm:pt>
    <dgm:pt modelId="{E6CD4F5B-FB22-44C0-A6EB-AD101861D820}" type="sibTrans" cxnId="{7AA3388C-F2F6-4A93-9CA6-1F04597CEA1C}">
      <dgm:prSet/>
      <dgm:spPr/>
      <dgm:t>
        <a:bodyPr/>
        <a:lstStyle/>
        <a:p>
          <a:endParaRPr lang="en-GB" sz="1800"/>
        </a:p>
      </dgm:t>
    </dgm:pt>
    <dgm:pt modelId="{519C4280-15ED-4C4A-93F7-A50962F629CF}" type="pres">
      <dgm:prSet presAssocID="{405B0EB2-5229-4993-9EFA-F6FFCD9BF68B}" presName="Name0" presStyleCnt="0">
        <dgm:presLayoutVars>
          <dgm:dir/>
          <dgm:resizeHandles val="exact"/>
        </dgm:presLayoutVars>
      </dgm:prSet>
      <dgm:spPr/>
      <dgm:t>
        <a:bodyPr/>
        <a:lstStyle/>
        <a:p>
          <a:endParaRPr lang="en-GB"/>
        </a:p>
      </dgm:t>
    </dgm:pt>
    <dgm:pt modelId="{C48DEE59-06CE-4B95-A065-37113545223B}" type="pres">
      <dgm:prSet presAssocID="{6A230DC6-2AA4-47D2-B34D-DD9B6465A354}" presName="node" presStyleLbl="node1" presStyleIdx="0" presStyleCnt="1">
        <dgm:presLayoutVars>
          <dgm:bulletEnabled val="1"/>
        </dgm:presLayoutVars>
      </dgm:prSet>
      <dgm:spPr/>
      <dgm:t>
        <a:bodyPr/>
        <a:lstStyle/>
        <a:p>
          <a:endParaRPr lang="en-GB"/>
        </a:p>
      </dgm:t>
    </dgm:pt>
  </dgm:ptLst>
  <dgm:cxnLst>
    <dgm:cxn modelId="{7AA3388C-F2F6-4A93-9CA6-1F04597CEA1C}" srcId="{405B0EB2-5229-4993-9EFA-F6FFCD9BF68B}" destId="{6A230DC6-2AA4-47D2-B34D-DD9B6465A354}" srcOrd="0" destOrd="0" parTransId="{98328E22-4965-4D90-8AA9-FFABF8D49EB2}" sibTransId="{E6CD4F5B-FB22-44C0-A6EB-AD101861D820}"/>
    <dgm:cxn modelId="{036D4C96-7BD6-4113-8ECD-5384FD5BB9E8}" type="presOf" srcId="{6A230DC6-2AA4-47D2-B34D-DD9B6465A354}" destId="{C48DEE59-06CE-4B95-A065-37113545223B}" srcOrd="0" destOrd="0" presId="urn:microsoft.com/office/officeart/2005/8/layout/hList6"/>
    <dgm:cxn modelId="{A5AEE161-2545-43ED-A2AD-955DFA57C8EC}" type="presOf" srcId="{405B0EB2-5229-4993-9EFA-F6FFCD9BF68B}" destId="{519C4280-15ED-4C4A-93F7-A50962F629CF}" srcOrd="0" destOrd="0" presId="urn:microsoft.com/office/officeart/2005/8/layout/hList6"/>
    <dgm:cxn modelId="{94E7A64B-C5E6-4513-8D20-9ACCEF3720BB}" type="presParOf" srcId="{519C4280-15ED-4C4A-93F7-A50962F629CF}" destId="{C48DEE59-06CE-4B95-A065-37113545223B}" srcOrd="0" destOrd="0" presId="urn:microsoft.com/office/officeart/2005/8/layout/hList6"/>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1B429EC-074A-4BE8-B7AF-E8B9CCC38904}" type="doc">
      <dgm:prSet loTypeId="urn:microsoft.com/office/officeart/2005/8/layout/cycle2" loCatId="cycle" qsTypeId="urn:microsoft.com/office/officeart/2005/8/quickstyle/simple1" qsCatId="simple" csTypeId="urn:microsoft.com/office/officeart/2005/8/colors/colorful3" csCatId="colorful" phldr="1"/>
      <dgm:spPr/>
      <dgm:t>
        <a:bodyPr/>
        <a:lstStyle/>
        <a:p>
          <a:endParaRPr lang="en-GB"/>
        </a:p>
      </dgm:t>
    </dgm:pt>
    <dgm:pt modelId="{0CF1596D-3227-4758-9A43-F889B942B58F}">
      <dgm:prSet custT="1"/>
      <dgm:spPr/>
      <dgm:t>
        <a:bodyPr/>
        <a:lstStyle/>
        <a:p>
          <a:pPr rtl="0"/>
          <a:r>
            <a:rPr lang="en-GB" sz="1600" dirty="0" smtClean="0"/>
            <a:t>33% had one comorbidity disorder, 16% had two, and 18% had three or more. </a:t>
          </a:r>
          <a:endParaRPr lang="en-GB" sz="1600" dirty="0"/>
        </a:p>
      </dgm:t>
    </dgm:pt>
    <dgm:pt modelId="{94B038E9-C0F8-497D-B903-D18A87C22292}" type="parTrans" cxnId="{286669C7-0911-413A-92C9-BEDACBE07DBA}">
      <dgm:prSet/>
      <dgm:spPr/>
      <dgm:t>
        <a:bodyPr/>
        <a:lstStyle/>
        <a:p>
          <a:endParaRPr lang="en-GB" sz="2000"/>
        </a:p>
      </dgm:t>
    </dgm:pt>
    <dgm:pt modelId="{9006F212-A1ED-4BAD-8E68-C00CB145DC87}" type="sibTrans" cxnId="{286669C7-0911-413A-92C9-BEDACBE07DBA}">
      <dgm:prSet/>
      <dgm:spPr/>
      <dgm:t>
        <a:bodyPr/>
        <a:lstStyle/>
        <a:p>
          <a:endParaRPr lang="en-GB" sz="2000"/>
        </a:p>
      </dgm:t>
    </dgm:pt>
    <dgm:pt modelId="{8F133682-982F-47A1-B238-FD6253409D6F}" type="pres">
      <dgm:prSet presAssocID="{81B429EC-074A-4BE8-B7AF-E8B9CCC38904}" presName="cycle" presStyleCnt="0">
        <dgm:presLayoutVars>
          <dgm:dir/>
          <dgm:resizeHandles val="exact"/>
        </dgm:presLayoutVars>
      </dgm:prSet>
      <dgm:spPr/>
      <dgm:t>
        <a:bodyPr/>
        <a:lstStyle/>
        <a:p>
          <a:endParaRPr lang="en-GB"/>
        </a:p>
      </dgm:t>
    </dgm:pt>
    <dgm:pt modelId="{F0470197-318D-4B03-9A4B-C1B555C39823}" type="pres">
      <dgm:prSet presAssocID="{0CF1596D-3227-4758-9A43-F889B942B58F}" presName="node" presStyleLbl="node1" presStyleIdx="0" presStyleCnt="1" custScaleX="141209" custRadScaleRad="107953" custRadScaleInc="357">
        <dgm:presLayoutVars>
          <dgm:bulletEnabled val="1"/>
        </dgm:presLayoutVars>
      </dgm:prSet>
      <dgm:spPr/>
      <dgm:t>
        <a:bodyPr/>
        <a:lstStyle/>
        <a:p>
          <a:endParaRPr lang="en-GB"/>
        </a:p>
      </dgm:t>
    </dgm:pt>
  </dgm:ptLst>
  <dgm:cxnLst>
    <dgm:cxn modelId="{C03D7278-1710-4535-A53E-E8CD147FF636}" type="presOf" srcId="{0CF1596D-3227-4758-9A43-F889B942B58F}" destId="{F0470197-318D-4B03-9A4B-C1B555C39823}" srcOrd="0" destOrd="0" presId="urn:microsoft.com/office/officeart/2005/8/layout/cycle2"/>
    <dgm:cxn modelId="{286669C7-0911-413A-92C9-BEDACBE07DBA}" srcId="{81B429EC-074A-4BE8-B7AF-E8B9CCC38904}" destId="{0CF1596D-3227-4758-9A43-F889B942B58F}" srcOrd="0" destOrd="0" parTransId="{94B038E9-C0F8-497D-B903-D18A87C22292}" sibTransId="{9006F212-A1ED-4BAD-8E68-C00CB145DC87}"/>
    <dgm:cxn modelId="{F4DE1A9B-8860-409C-BBC4-A8EFC4D42D67}" type="presOf" srcId="{81B429EC-074A-4BE8-B7AF-E8B9CCC38904}" destId="{8F133682-982F-47A1-B238-FD6253409D6F}" srcOrd="0" destOrd="0" presId="urn:microsoft.com/office/officeart/2005/8/layout/cycle2"/>
    <dgm:cxn modelId="{A42BF5A2-7311-44BD-96C3-59010D926E73}" type="presParOf" srcId="{8F133682-982F-47A1-B238-FD6253409D6F}" destId="{F0470197-318D-4B03-9A4B-C1B555C39823}" srcOrd="0" destOrd="0" presId="urn:microsoft.com/office/officeart/2005/8/layout/cycle2"/>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26D344E-D94B-4B54-9545-6FE38AC9DC9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GB"/>
        </a:p>
      </dgm:t>
    </dgm:pt>
    <dgm:pt modelId="{37A2BF79-E752-4A81-B87C-0171939EB60B}">
      <dgm:prSet/>
      <dgm:spPr/>
      <dgm:t>
        <a:bodyPr/>
        <a:lstStyle/>
        <a:p>
          <a:pPr rtl="0"/>
          <a:r>
            <a:rPr lang="en-GB" smtClean="0"/>
            <a:t>Learning disorders (46% vs 5%) </a:t>
          </a:r>
          <a:endParaRPr lang="en-GB"/>
        </a:p>
      </dgm:t>
    </dgm:pt>
    <dgm:pt modelId="{5691973B-BE4F-4EDF-97E1-61BFC80D67E3}" type="parTrans" cxnId="{4BEE72ED-AFCB-483A-82B6-0446E7A39AE2}">
      <dgm:prSet/>
      <dgm:spPr/>
      <dgm:t>
        <a:bodyPr/>
        <a:lstStyle/>
        <a:p>
          <a:endParaRPr lang="en-GB"/>
        </a:p>
      </dgm:t>
    </dgm:pt>
    <dgm:pt modelId="{BFF634B4-C5FB-4654-8A57-47FC655BCA6F}" type="sibTrans" cxnId="{4BEE72ED-AFCB-483A-82B6-0446E7A39AE2}">
      <dgm:prSet/>
      <dgm:spPr/>
      <dgm:t>
        <a:bodyPr/>
        <a:lstStyle/>
        <a:p>
          <a:endParaRPr lang="en-GB"/>
        </a:p>
      </dgm:t>
    </dgm:pt>
    <dgm:pt modelId="{51660DE4-7928-456D-8C2C-8845770F701D}">
      <dgm:prSet/>
      <dgm:spPr/>
      <dgm:t>
        <a:bodyPr/>
        <a:lstStyle/>
        <a:p>
          <a:pPr rtl="0"/>
          <a:r>
            <a:rPr lang="en-GB" dirty="0" smtClean="0"/>
            <a:t>Conduct disorder (27% </a:t>
          </a:r>
          <a:r>
            <a:rPr lang="en-GB" dirty="0" err="1" smtClean="0"/>
            <a:t>vs</a:t>
          </a:r>
          <a:r>
            <a:rPr lang="en-GB" dirty="0" smtClean="0"/>
            <a:t> 2%) </a:t>
          </a:r>
          <a:endParaRPr lang="en-GB" dirty="0"/>
        </a:p>
      </dgm:t>
    </dgm:pt>
    <dgm:pt modelId="{E8D6C694-FC86-4298-B6A2-60926D605B48}" type="parTrans" cxnId="{C3E631A1-EB6A-497C-85F1-B6B3B3BC1C5D}">
      <dgm:prSet/>
      <dgm:spPr/>
      <dgm:t>
        <a:bodyPr/>
        <a:lstStyle/>
        <a:p>
          <a:endParaRPr lang="en-GB"/>
        </a:p>
      </dgm:t>
    </dgm:pt>
    <dgm:pt modelId="{2F3659D0-125B-42D7-BA71-F75678062221}" type="sibTrans" cxnId="{C3E631A1-EB6A-497C-85F1-B6B3B3BC1C5D}">
      <dgm:prSet/>
      <dgm:spPr/>
      <dgm:t>
        <a:bodyPr/>
        <a:lstStyle/>
        <a:p>
          <a:endParaRPr lang="en-GB"/>
        </a:p>
      </dgm:t>
    </dgm:pt>
    <dgm:pt modelId="{02136705-C5E8-4DE2-8595-6565F6406DA3}">
      <dgm:prSet/>
      <dgm:spPr/>
      <dgm:t>
        <a:bodyPr/>
        <a:lstStyle/>
        <a:p>
          <a:pPr rtl="0"/>
          <a:r>
            <a:rPr lang="en-GB" smtClean="0"/>
            <a:t>Anxiety (18% vs 2%) </a:t>
          </a:r>
          <a:endParaRPr lang="en-GB"/>
        </a:p>
      </dgm:t>
    </dgm:pt>
    <dgm:pt modelId="{0EB7DF30-85A7-43D4-A886-58C891B8D2A3}" type="parTrans" cxnId="{81D1943B-5E47-4B7A-8899-D6B7E6729DB3}">
      <dgm:prSet/>
      <dgm:spPr/>
      <dgm:t>
        <a:bodyPr/>
        <a:lstStyle/>
        <a:p>
          <a:endParaRPr lang="en-GB"/>
        </a:p>
      </dgm:t>
    </dgm:pt>
    <dgm:pt modelId="{741FA5DA-C05F-435D-B4E2-D97FC3CE1965}" type="sibTrans" cxnId="{81D1943B-5E47-4B7A-8899-D6B7E6729DB3}">
      <dgm:prSet/>
      <dgm:spPr/>
      <dgm:t>
        <a:bodyPr/>
        <a:lstStyle/>
        <a:p>
          <a:endParaRPr lang="en-GB"/>
        </a:p>
      </dgm:t>
    </dgm:pt>
    <dgm:pt modelId="{5910FEDE-98A7-41CF-A833-8F2E5D8A6C60}">
      <dgm:prSet/>
      <dgm:spPr/>
      <dgm:t>
        <a:bodyPr/>
        <a:lstStyle/>
        <a:p>
          <a:pPr rtl="0"/>
          <a:r>
            <a:rPr lang="en-GB" smtClean="0"/>
            <a:t>Depression (14% vs 1%) </a:t>
          </a:r>
          <a:endParaRPr lang="en-GB"/>
        </a:p>
      </dgm:t>
    </dgm:pt>
    <dgm:pt modelId="{C8CADBB2-D181-4407-98A2-8C18CB5F7AF9}" type="parTrans" cxnId="{5BA6C48D-45D8-418F-AEEF-1111E92D6C7F}">
      <dgm:prSet/>
      <dgm:spPr/>
      <dgm:t>
        <a:bodyPr/>
        <a:lstStyle/>
        <a:p>
          <a:endParaRPr lang="en-GB"/>
        </a:p>
      </dgm:t>
    </dgm:pt>
    <dgm:pt modelId="{8FB4F0D9-742D-4C17-889E-C80D44793A3B}" type="sibTrans" cxnId="{5BA6C48D-45D8-418F-AEEF-1111E92D6C7F}">
      <dgm:prSet/>
      <dgm:spPr/>
      <dgm:t>
        <a:bodyPr/>
        <a:lstStyle/>
        <a:p>
          <a:endParaRPr lang="en-GB"/>
        </a:p>
      </dgm:t>
    </dgm:pt>
    <dgm:pt modelId="{3CB2305F-1A88-498B-B22F-65D39D3D3701}">
      <dgm:prSet/>
      <dgm:spPr/>
      <dgm:t>
        <a:bodyPr/>
        <a:lstStyle/>
        <a:p>
          <a:pPr rtl="0"/>
          <a:r>
            <a:rPr lang="en-GB" dirty="0" smtClean="0"/>
            <a:t>Speech problems 12% vs3%) </a:t>
          </a:r>
          <a:endParaRPr lang="en-GB" dirty="0"/>
        </a:p>
      </dgm:t>
    </dgm:pt>
    <dgm:pt modelId="{AA75536E-40A8-4973-8DDC-08EED8E2B5B3}" type="parTrans" cxnId="{6412B909-D622-42C9-896F-385E1AAE65FA}">
      <dgm:prSet/>
      <dgm:spPr/>
      <dgm:t>
        <a:bodyPr/>
        <a:lstStyle/>
        <a:p>
          <a:endParaRPr lang="en-GB"/>
        </a:p>
      </dgm:t>
    </dgm:pt>
    <dgm:pt modelId="{A5E93B7E-9F7D-4F87-AD97-CD0029DC8D40}" type="sibTrans" cxnId="{6412B909-D622-42C9-896F-385E1AAE65FA}">
      <dgm:prSet/>
      <dgm:spPr/>
      <dgm:t>
        <a:bodyPr/>
        <a:lstStyle/>
        <a:p>
          <a:endParaRPr lang="en-GB"/>
        </a:p>
      </dgm:t>
    </dgm:pt>
    <dgm:pt modelId="{33D073DD-C9D0-45CC-9386-5FD3663ED575}">
      <dgm:prSet/>
      <dgm:spPr/>
      <dgm:t>
        <a:bodyPr/>
        <a:lstStyle/>
        <a:p>
          <a:pPr rtl="0"/>
          <a:r>
            <a:rPr lang="en-GB" dirty="0" smtClean="0"/>
            <a:t>Autism spectrum Disorder (6% </a:t>
          </a:r>
          <a:r>
            <a:rPr lang="en-GB" dirty="0" err="1" smtClean="0"/>
            <a:t>vs</a:t>
          </a:r>
          <a:r>
            <a:rPr lang="en-GB" dirty="0" smtClean="0"/>
            <a:t> 0.6%) </a:t>
          </a:r>
          <a:endParaRPr lang="en-GB" dirty="0"/>
        </a:p>
      </dgm:t>
    </dgm:pt>
    <dgm:pt modelId="{94A071BA-ED5F-4A85-8D8F-CE6BE6111BA0}" type="parTrans" cxnId="{CA45729D-3625-4FD6-B5A6-2E8512B0F995}">
      <dgm:prSet/>
      <dgm:spPr/>
      <dgm:t>
        <a:bodyPr/>
        <a:lstStyle/>
        <a:p>
          <a:endParaRPr lang="en-GB"/>
        </a:p>
      </dgm:t>
    </dgm:pt>
    <dgm:pt modelId="{E148E091-577E-492B-B575-3155D4D06BDC}" type="sibTrans" cxnId="{CA45729D-3625-4FD6-B5A6-2E8512B0F995}">
      <dgm:prSet/>
      <dgm:spPr/>
      <dgm:t>
        <a:bodyPr/>
        <a:lstStyle/>
        <a:p>
          <a:endParaRPr lang="en-GB"/>
        </a:p>
      </dgm:t>
    </dgm:pt>
    <dgm:pt modelId="{F71E6985-D3D7-4D64-ACEB-4C49874ADF31}">
      <dgm:prSet/>
      <dgm:spPr/>
      <dgm:t>
        <a:bodyPr/>
        <a:lstStyle/>
        <a:p>
          <a:pPr rtl="0"/>
          <a:r>
            <a:rPr lang="en-GB" smtClean="0"/>
            <a:t>Epilepsy/Seizures (2.6% vs0.6%) </a:t>
          </a:r>
          <a:endParaRPr lang="en-GB"/>
        </a:p>
      </dgm:t>
    </dgm:pt>
    <dgm:pt modelId="{EE9DDC92-AC53-45C6-85CF-4F1C0B671104}" type="parTrans" cxnId="{3F730BEC-9BE7-4578-9895-2F07E631B3E9}">
      <dgm:prSet/>
      <dgm:spPr/>
      <dgm:t>
        <a:bodyPr/>
        <a:lstStyle/>
        <a:p>
          <a:endParaRPr lang="en-GB"/>
        </a:p>
      </dgm:t>
    </dgm:pt>
    <dgm:pt modelId="{6D60E018-119A-4871-A579-C9ACB9E6AE34}" type="sibTrans" cxnId="{3F730BEC-9BE7-4578-9895-2F07E631B3E9}">
      <dgm:prSet/>
      <dgm:spPr/>
      <dgm:t>
        <a:bodyPr/>
        <a:lstStyle/>
        <a:p>
          <a:endParaRPr lang="en-GB"/>
        </a:p>
      </dgm:t>
    </dgm:pt>
    <dgm:pt modelId="{20C7DB51-BE09-4282-ABA1-3D7E2CFA9F20}" type="pres">
      <dgm:prSet presAssocID="{B26D344E-D94B-4B54-9545-6FE38AC9DC92}" presName="vert0" presStyleCnt="0">
        <dgm:presLayoutVars>
          <dgm:dir/>
          <dgm:animOne val="branch"/>
          <dgm:animLvl val="lvl"/>
        </dgm:presLayoutVars>
      </dgm:prSet>
      <dgm:spPr/>
      <dgm:t>
        <a:bodyPr/>
        <a:lstStyle/>
        <a:p>
          <a:endParaRPr lang="en-GB"/>
        </a:p>
      </dgm:t>
    </dgm:pt>
    <dgm:pt modelId="{783A4C80-33A0-4421-B454-B1F23CA0F930}" type="pres">
      <dgm:prSet presAssocID="{37A2BF79-E752-4A81-B87C-0171939EB60B}" presName="thickLine" presStyleLbl="alignNode1" presStyleIdx="0" presStyleCnt="7"/>
      <dgm:spPr/>
    </dgm:pt>
    <dgm:pt modelId="{C3D14CAF-34BE-4580-A907-A3C08032B2B2}" type="pres">
      <dgm:prSet presAssocID="{37A2BF79-E752-4A81-B87C-0171939EB60B}" presName="horz1" presStyleCnt="0"/>
      <dgm:spPr/>
    </dgm:pt>
    <dgm:pt modelId="{EFC64890-CEA5-4398-B678-E65002BEA97B}" type="pres">
      <dgm:prSet presAssocID="{37A2BF79-E752-4A81-B87C-0171939EB60B}" presName="tx1" presStyleLbl="revTx" presStyleIdx="0" presStyleCnt="7"/>
      <dgm:spPr/>
      <dgm:t>
        <a:bodyPr/>
        <a:lstStyle/>
        <a:p>
          <a:endParaRPr lang="en-GB"/>
        </a:p>
      </dgm:t>
    </dgm:pt>
    <dgm:pt modelId="{1FB46A19-9BC5-4D35-8F33-34C151522BDF}" type="pres">
      <dgm:prSet presAssocID="{37A2BF79-E752-4A81-B87C-0171939EB60B}" presName="vert1" presStyleCnt="0"/>
      <dgm:spPr/>
    </dgm:pt>
    <dgm:pt modelId="{8824F397-57D1-4846-8125-60E0B4197099}" type="pres">
      <dgm:prSet presAssocID="{51660DE4-7928-456D-8C2C-8845770F701D}" presName="thickLine" presStyleLbl="alignNode1" presStyleIdx="1" presStyleCnt="7"/>
      <dgm:spPr/>
    </dgm:pt>
    <dgm:pt modelId="{96C9D83F-E35D-481F-9578-9D4ACED02D8B}" type="pres">
      <dgm:prSet presAssocID="{51660DE4-7928-456D-8C2C-8845770F701D}" presName="horz1" presStyleCnt="0"/>
      <dgm:spPr/>
    </dgm:pt>
    <dgm:pt modelId="{0A63DD51-68D0-43A4-90F7-19B10934DD7C}" type="pres">
      <dgm:prSet presAssocID="{51660DE4-7928-456D-8C2C-8845770F701D}" presName="tx1" presStyleLbl="revTx" presStyleIdx="1" presStyleCnt="7"/>
      <dgm:spPr/>
      <dgm:t>
        <a:bodyPr/>
        <a:lstStyle/>
        <a:p>
          <a:endParaRPr lang="en-GB"/>
        </a:p>
      </dgm:t>
    </dgm:pt>
    <dgm:pt modelId="{FEBCEAA1-789E-4799-A0D9-5C0F691F2A9B}" type="pres">
      <dgm:prSet presAssocID="{51660DE4-7928-456D-8C2C-8845770F701D}" presName="vert1" presStyleCnt="0"/>
      <dgm:spPr/>
    </dgm:pt>
    <dgm:pt modelId="{6A25E71E-2370-449B-AA04-96E43417C6A0}" type="pres">
      <dgm:prSet presAssocID="{02136705-C5E8-4DE2-8595-6565F6406DA3}" presName="thickLine" presStyleLbl="alignNode1" presStyleIdx="2" presStyleCnt="7"/>
      <dgm:spPr/>
    </dgm:pt>
    <dgm:pt modelId="{34B43B6F-6CAF-4CFB-83B8-F5B266A3A8C3}" type="pres">
      <dgm:prSet presAssocID="{02136705-C5E8-4DE2-8595-6565F6406DA3}" presName="horz1" presStyleCnt="0"/>
      <dgm:spPr/>
    </dgm:pt>
    <dgm:pt modelId="{DE7D4DD3-6961-418D-A4B0-16BC38D8D6FD}" type="pres">
      <dgm:prSet presAssocID="{02136705-C5E8-4DE2-8595-6565F6406DA3}" presName="tx1" presStyleLbl="revTx" presStyleIdx="2" presStyleCnt="7" custScaleY="56920"/>
      <dgm:spPr/>
      <dgm:t>
        <a:bodyPr/>
        <a:lstStyle/>
        <a:p>
          <a:endParaRPr lang="en-GB"/>
        </a:p>
      </dgm:t>
    </dgm:pt>
    <dgm:pt modelId="{B493A3C3-AA15-4ACF-BB97-09461AB50183}" type="pres">
      <dgm:prSet presAssocID="{02136705-C5E8-4DE2-8595-6565F6406DA3}" presName="vert1" presStyleCnt="0"/>
      <dgm:spPr/>
    </dgm:pt>
    <dgm:pt modelId="{5FE6409A-50BC-4574-B06F-625F11D5F88B}" type="pres">
      <dgm:prSet presAssocID="{5910FEDE-98A7-41CF-A833-8F2E5D8A6C60}" presName="thickLine" presStyleLbl="alignNode1" presStyleIdx="3" presStyleCnt="7"/>
      <dgm:spPr/>
    </dgm:pt>
    <dgm:pt modelId="{06E32F89-14FB-42A4-B246-5F1D390EDE06}" type="pres">
      <dgm:prSet presAssocID="{5910FEDE-98A7-41CF-A833-8F2E5D8A6C60}" presName="horz1" presStyleCnt="0"/>
      <dgm:spPr/>
    </dgm:pt>
    <dgm:pt modelId="{D460206A-4150-4CE0-AF8E-BC551C6CE1BF}" type="pres">
      <dgm:prSet presAssocID="{5910FEDE-98A7-41CF-A833-8F2E5D8A6C60}" presName="tx1" presStyleLbl="revTx" presStyleIdx="3" presStyleCnt="7" custScaleY="70202"/>
      <dgm:spPr/>
      <dgm:t>
        <a:bodyPr/>
        <a:lstStyle/>
        <a:p>
          <a:endParaRPr lang="en-GB"/>
        </a:p>
      </dgm:t>
    </dgm:pt>
    <dgm:pt modelId="{E5E8B748-408C-4A0F-B40C-FB4393921939}" type="pres">
      <dgm:prSet presAssocID="{5910FEDE-98A7-41CF-A833-8F2E5D8A6C60}" presName="vert1" presStyleCnt="0"/>
      <dgm:spPr/>
    </dgm:pt>
    <dgm:pt modelId="{135A9279-56C3-483A-B2E7-99BFEFB63A76}" type="pres">
      <dgm:prSet presAssocID="{3CB2305F-1A88-498B-B22F-65D39D3D3701}" presName="thickLine" presStyleLbl="alignNode1" presStyleIdx="4" presStyleCnt="7"/>
      <dgm:spPr/>
    </dgm:pt>
    <dgm:pt modelId="{00BEE2AB-C27B-4F5C-8630-8B573B02B14F}" type="pres">
      <dgm:prSet presAssocID="{3CB2305F-1A88-498B-B22F-65D39D3D3701}" presName="horz1" presStyleCnt="0"/>
      <dgm:spPr/>
    </dgm:pt>
    <dgm:pt modelId="{0DF27C2D-1EEF-4DB9-95E4-208DF1BAE799}" type="pres">
      <dgm:prSet presAssocID="{3CB2305F-1A88-498B-B22F-65D39D3D3701}" presName="tx1" presStyleLbl="revTx" presStyleIdx="4" presStyleCnt="7"/>
      <dgm:spPr/>
      <dgm:t>
        <a:bodyPr/>
        <a:lstStyle/>
        <a:p>
          <a:endParaRPr lang="en-GB"/>
        </a:p>
      </dgm:t>
    </dgm:pt>
    <dgm:pt modelId="{DB25BE0A-DDAC-433E-A68D-85707D947804}" type="pres">
      <dgm:prSet presAssocID="{3CB2305F-1A88-498B-B22F-65D39D3D3701}" presName="vert1" presStyleCnt="0"/>
      <dgm:spPr/>
    </dgm:pt>
    <dgm:pt modelId="{E91674F0-EB9A-4916-9DB6-50248073054C}" type="pres">
      <dgm:prSet presAssocID="{33D073DD-C9D0-45CC-9386-5FD3663ED575}" presName="thickLine" presStyleLbl="alignNode1" presStyleIdx="5" presStyleCnt="7"/>
      <dgm:spPr/>
    </dgm:pt>
    <dgm:pt modelId="{D35B9BF1-3661-4123-B2B7-0C44FCDFEEA1}" type="pres">
      <dgm:prSet presAssocID="{33D073DD-C9D0-45CC-9386-5FD3663ED575}" presName="horz1" presStyleCnt="0"/>
      <dgm:spPr/>
    </dgm:pt>
    <dgm:pt modelId="{F3174C91-07FE-4881-822C-46E91DCC66EB}" type="pres">
      <dgm:prSet presAssocID="{33D073DD-C9D0-45CC-9386-5FD3663ED575}" presName="tx1" presStyleLbl="revTx" presStyleIdx="5" presStyleCnt="7" custScaleY="92246"/>
      <dgm:spPr/>
      <dgm:t>
        <a:bodyPr/>
        <a:lstStyle/>
        <a:p>
          <a:endParaRPr lang="en-GB"/>
        </a:p>
      </dgm:t>
    </dgm:pt>
    <dgm:pt modelId="{57A6AF0A-16E1-490F-A696-53D55AD18DA3}" type="pres">
      <dgm:prSet presAssocID="{33D073DD-C9D0-45CC-9386-5FD3663ED575}" presName="vert1" presStyleCnt="0"/>
      <dgm:spPr/>
    </dgm:pt>
    <dgm:pt modelId="{E0282EF4-3B11-42B0-87CC-B4ADE5871214}" type="pres">
      <dgm:prSet presAssocID="{F71E6985-D3D7-4D64-ACEB-4C49874ADF31}" presName="thickLine" presStyleLbl="alignNode1" presStyleIdx="6" presStyleCnt="7"/>
      <dgm:spPr/>
    </dgm:pt>
    <dgm:pt modelId="{008550C8-574A-4E8F-87EC-F4E6454E876D}" type="pres">
      <dgm:prSet presAssocID="{F71E6985-D3D7-4D64-ACEB-4C49874ADF31}" presName="horz1" presStyleCnt="0"/>
      <dgm:spPr/>
    </dgm:pt>
    <dgm:pt modelId="{0CF47DCA-C784-48F0-857B-543F165DA27C}" type="pres">
      <dgm:prSet presAssocID="{F71E6985-D3D7-4D64-ACEB-4C49874ADF31}" presName="tx1" presStyleLbl="revTx" presStyleIdx="6" presStyleCnt="7"/>
      <dgm:spPr/>
      <dgm:t>
        <a:bodyPr/>
        <a:lstStyle/>
        <a:p>
          <a:endParaRPr lang="en-GB"/>
        </a:p>
      </dgm:t>
    </dgm:pt>
    <dgm:pt modelId="{B2B84499-6545-4915-9BC7-22DB8F49EF29}" type="pres">
      <dgm:prSet presAssocID="{F71E6985-D3D7-4D64-ACEB-4C49874ADF31}" presName="vert1" presStyleCnt="0"/>
      <dgm:spPr/>
    </dgm:pt>
  </dgm:ptLst>
  <dgm:cxnLst>
    <dgm:cxn modelId="{3A50D2DE-0877-4258-B39B-27230323A2FE}" type="presOf" srcId="{51660DE4-7928-456D-8C2C-8845770F701D}" destId="{0A63DD51-68D0-43A4-90F7-19B10934DD7C}" srcOrd="0" destOrd="0" presId="urn:microsoft.com/office/officeart/2008/layout/LinedList"/>
    <dgm:cxn modelId="{CA45729D-3625-4FD6-B5A6-2E8512B0F995}" srcId="{B26D344E-D94B-4B54-9545-6FE38AC9DC92}" destId="{33D073DD-C9D0-45CC-9386-5FD3663ED575}" srcOrd="5" destOrd="0" parTransId="{94A071BA-ED5F-4A85-8D8F-CE6BE6111BA0}" sibTransId="{E148E091-577E-492B-B575-3155D4D06BDC}"/>
    <dgm:cxn modelId="{3A5B01F3-A128-4542-BB22-126DB1E1AF15}" type="presOf" srcId="{33D073DD-C9D0-45CC-9386-5FD3663ED575}" destId="{F3174C91-07FE-4881-822C-46E91DCC66EB}" srcOrd="0" destOrd="0" presId="urn:microsoft.com/office/officeart/2008/layout/LinedList"/>
    <dgm:cxn modelId="{EC271FAE-ACAE-4FC4-89B4-37E11D96BB8D}" type="presOf" srcId="{3CB2305F-1A88-498B-B22F-65D39D3D3701}" destId="{0DF27C2D-1EEF-4DB9-95E4-208DF1BAE799}" srcOrd="0" destOrd="0" presId="urn:microsoft.com/office/officeart/2008/layout/LinedList"/>
    <dgm:cxn modelId="{4BEE72ED-AFCB-483A-82B6-0446E7A39AE2}" srcId="{B26D344E-D94B-4B54-9545-6FE38AC9DC92}" destId="{37A2BF79-E752-4A81-B87C-0171939EB60B}" srcOrd="0" destOrd="0" parTransId="{5691973B-BE4F-4EDF-97E1-61BFC80D67E3}" sibTransId="{BFF634B4-C5FB-4654-8A57-47FC655BCA6F}"/>
    <dgm:cxn modelId="{C3E631A1-EB6A-497C-85F1-B6B3B3BC1C5D}" srcId="{B26D344E-D94B-4B54-9545-6FE38AC9DC92}" destId="{51660DE4-7928-456D-8C2C-8845770F701D}" srcOrd="1" destOrd="0" parTransId="{E8D6C694-FC86-4298-B6A2-60926D605B48}" sibTransId="{2F3659D0-125B-42D7-BA71-F75678062221}"/>
    <dgm:cxn modelId="{6FCA48CF-05C4-4A77-8B03-113848DAF6A2}" type="presOf" srcId="{B26D344E-D94B-4B54-9545-6FE38AC9DC92}" destId="{20C7DB51-BE09-4282-ABA1-3D7E2CFA9F20}" srcOrd="0" destOrd="0" presId="urn:microsoft.com/office/officeart/2008/layout/LinedList"/>
    <dgm:cxn modelId="{4A073408-0A2A-4821-BA76-224331D36995}" type="presOf" srcId="{5910FEDE-98A7-41CF-A833-8F2E5D8A6C60}" destId="{D460206A-4150-4CE0-AF8E-BC551C6CE1BF}" srcOrd="0" destOrd="0" presId="urn:microsoft.com/office/officeart/2008/layout/LinedList"/>
    <dgm:cxn modelId="{6412B909-D622-42C9-896F-385E1AAE65FA}" srcId="{B26D344E-D94B-4B54-9545-6FE38AC9DC92}" destId="{3CB2305F-1A88-498B-B22F-65D39D3D3701}" srcOrd="4" destOrd="0" parTransId="{AA75536E-40A8-4973-8DDC-08EED8E2B5B3}" sibTransId="{A5E93B7E-9F7D-4F87-AD97-CD0029DC8D40}"/>
    <dgm:cxn modelId="{5BA6C48D-45D8-418F-AEEF-1111E92D6C7F}" srcId="{B26D344E-D94B-4B54-9545-6FE38AC9DC92}" destId="{5910FEDE-98A7-41CF-A833-8F2E5D8A6C60}" srcOrd="3" destOrd="0" parTransId="{C8CADBB2-D181-4407-98A2-8C18CB5F7AF9}" sibTransId="{8FB4F0D9-742D-4C17-889E-C80D44793A3B}"/>
    <dgm:cxn modelId="{A3EE007F-34C3-4E97-8301-B48B89EE106B}" type="presOf" srcId="{F71E6985-D3D7-4D64-ACEB-4C49874ADF31}" destId="{0CF47DCA-C784-48F0-857B-543F165DA27C}" srcOrd="0" destOrd="0" presId="urn:microsoft.com/office/officeart/2008/layout/LinedList"/>
    <dgm:cxn modelId="{ABF7AFA2-C10B-4414-8709-CEAD6B966AB4}" type="presOf" srcId="{02136705-C5E8-4DE2-8595-6565F6406DA3}" destId="{DE7D4DD3-6961-418D-A4B0-16BC38D8D6FD}" srcOrd="0" destOrd="0" presId="urn:microsoft.com/office/officeart/2008/layout/LinedList"/>
    <dgm:cxn modelId="{81D1943B-5E47-4B7A-8899-D6B7E6729DB3}" srcId="{B26D344E-D94B-4B54-9545-6FE38AC9DC92}" destId="{02136705-C5E8-4DE2-8595-6565F6406DA3}" srcOrd="2" destOrd="0" parTransId="{0EB7DF30-85A7-43D4-A886-58C891B8D2A3}" sibTransId="{741FA5DA-C05F-435D-B4E2-D97FC3CE1965}"/>
    <dgm:cxn modelId="{37E224FB-4D35-4694-9D91-2D787CC7BB71}" type="presOf" srcId="{37A2BF79-E752-4A81-B87C-0171939EB60B}" destId="{EFC64890-CEA5-4398-B678-E65002BEA97B}" srcOrd="0" destOrd="0" presId="urn:microsoft.com/office/officeart/2008/layout/LinedList"/>
    <dgm:cxn modelId="{3F730BEC-9BE7-4578-9895-2F07E631B3E9}" srcId="{B26D344E-D94B-4B54-9545-6FE38AC9DC92}" destId="{F71E6985-D3D7-4D64-ACEB-4C49874ADF31}" srcOrd="6" destOrd="0" parTransId="{EE9DDC92-AC53-45C6-85CF-4F1C0B671104}" sibTransId="{6D60E018-119A-4871-A579-C9ACB9E6AE34}"/>
    <dgm:cxn modelId="{A4E6B21A-A04E-4837-9DB5-2B2684E8FBFC}" type="presParOf" srcId="{20C7DB51-BE09-4282-ABA1-3D7E2CFA9F20}" destId="{783A4C80-33A0-4421-B454-B1F23CA0F930}" srcOrd="0" destOrd="0" presId="urn:microsoft.com/office/officeart/2008/layout/LinedList"/>
    <dgm:cxn modelId="{46C1A3AE-0CA6-4F4D-81DC-6568005620E6}" type="presParOf" srcId="{20C7DB51-BE09-4282-ABA1-3D7E2CFA9F20}" destId="{C3D14CAF-34BE-4580-A907-A3C08032B2B2}" srcOrd="1" destOrd="0" presId="urn:microsoft.com/office/officeart/2008/layout/LinedList"/>
    <dgm:cxn modelId="{2FCC9695-C34B-472F-8F42-DF3E7DFC2927}" type="presParOf" srcId="{C3D14CAF-34BE-4580-A907-A3C08032B2B2}" destId="{EFC64890-CEA5-4398-B678-E65002BEA97B}" srcOrd="0" destOrd="0" presId="urn:microsoft.com/office/officeart/2008/layout/LinedList"/>
    <dgm:cxn modelId="{F772D18C-2BC1-48CA-BB53-D06DAE3BF81F}" type="presParOf" srcId="{C3D14CAF-34BE-4580-A907-A3C08032B2B2}" destId="{1FB46A19-9BC5-4D35-8F33-34C151522BDF}" srcOrd="1" destOrd="0" presId="urn:microsoft.com/office/officeart/2008/layout/LinedList"/>
    <dgm:cxn modelId="{37B88577-C885-4A1C-8269-7A1B3FD1E9B5}" type="presParOf" srcId="{20C7DB51-BE09-4282-ABA1-3D7E2CFA9F20}" destId="{8824F397-57D1-4846-8125-60E0B4197099}" srcOrd="2" destOrd="0" presId="urn:microsoft.com/office/officeart/2008/layout/LinedList"/>
    <dgm:cxn modelId="{93F614F8-A053-4DF0-BFFA-036D990FB645}" type="presParOf" srcId="{20C7DB51-BE09-4282-ABA1-3D7E2CFA9F20}" destId="{96C9D83F-E35D-481F-9578-9D4ACED02D8B}" srcOrd="3" destOrd="0" presId="urn:microsoft.com/office/officeart/2008/layout/LinedList"/>
    <dgm:cxn modelId="{A39291D2-9F2E-4776-BDF0-D574382CD0A2}" type="presParOf" srcId="{96C9D83F-E35D-481F-9578-9D4ACED02D8B}" destId="{0A63DD51-68D0-43A4-90F7-19B10934DD7C}" srcOrd="0" destOrd="0" presId="urn:microsoft.com/office/officeart/2008/layout/LinedList"/>
    <dgm:cxn modelId="{43681293-E17F-4D44-BC11-0F6065F09D12}" type="presParOf" srcId="{96C9D83F-E35D-481F-9578-9D4ACED02D8B}" destId="{FEBCEAA1-789E-4799-A0D9-5C0F691F2A9B}" srcOrd="1" destOrd="0" presId="urn:microsoft.com/office/officeart/2008/layout/LinedList"/>
    <dgm:cxn modelId="{A1AB865A-925E-4409-90E2-21663776C118}" type="presParOf" srcId="{20C7DB51-BE09-4282-ABA1-3D7E2CFA9F20}" destId="{6A25E71E-2370-449B-AA04-96E43417C6A0}" srcOrd="4" destOrd="0" presId="urn:microsoft.com/office/officeart/2008/layout/LinedList"/>
    <dgm:cxn modelId="{BFD4DB95-60F6-47D5-B132-435D8155A5C1}" type="presParOf" srcId="{20C7DB51-BE09-4282-ABA1-3D7E2CFA9F20}" destId="{34B43B6F-6CAF-4CFB-83B8-F5B266A3A8C3}" srcOrd="5" destOrd="0" presId="urn:microsoft.com/office/officeart/2008/layout/LinedList"/>
    <dgm:cxn modelId="{3BF9F47B-CB3B-4818-A4A6-3CB94A3FF64D}" type="presParOf" srcId="{34B43B6F-6CAF-4CFB-83B8-F5B266A3A8C3}" destId="{DE7D4DD3-6961-418D-A4B0-16BC38D8D6FD}" srcOrd="0" destOrd="0" presId="urn:microsoft.com/office/officeart/2008/layout/LinedList"/>
    <dgm:cxn modelId="{7F5779F6-02A9-46F6-B8EA-C8211007CB96}" type="presParOf" srcId="{34B43B6F-6CAF-4CFB-83B8-F5B266A3A8C3}" destId="{B493A3C3-AA15-4ACF-BB97-09461AB50183}" srcOrd="1" destOrd="0" presId="urn:microsoft.com/office/officeart/2008/layout/LinedList"/>
    <dgm:cxn modelId="{278139C6-EFCC-43C3-8146-C3084C8654D6}" type="presParOf" srcId="{20C7DB51-BE09-4282-ABA1-3D7E2CFA9F20}" destId="{5FE6409A-50BC-4574-B06F-625F11D5F88B}" srcOrd="6" destOrd="0" presId="urn:microsoft.com/office/officeart/2008/layout/LinedList"/>
    <dgm:cxn modelId="{8D868DD5-2623-4E71-BBE4-ED3D6381676F}" type="presParOf" srcId="{20C7DB51-BE09-4282-ABA1-3D7E2CFA9F20}" destId="{06E32F89-14FB-42A4-B246-5F1D390EDE06}" srcOrd="7" destOrd="0" presId="urn:microsoft.com/office/officeart/2008/layout/LinedList"/>
    <dgm:cxn modelId="{D3F78E02-1BB1-453D-9517-0FC1938CFC25}" type="presParOf" srcId="{06E32F89-14FB-42A4-B246-5F1D390EDE06}" destId="{D460206A-4150-4CE0-AF8E-BC551C6CE1BF}" srcOrd="0" destOrd="0" presId="urn:microsoft.com/office/officeart/2008/layout/LinedList"/>
    <dgm:cxn modelId="{17F3167B-E845-400C-9EAF-F73503BC0232}" type="presParOf" srcId="{06E32F89-14FB-42A4-B246-5F1D390EDE06}" destId="{E5E8B748-408C-4A0F-B40C-FB4393921939}" srcOrd="1" destOrd="0" presId="urn:microsoft.com/office/officeart/2008/layout/LinedList"/>
    <dgm:cxn modelId="{1DC33225-CD73-440F-AE7D-3E8F38263773}" type="presParOf" srcId="{20C7DB51-BE09-4282-ABA1-3D7E2CFA9F20}" destId="{135A9279-56C3-483A-B2E7-99BFEFB63A76}" srcOrd="8" destOrd="0" presId="urn:microsoft.com/office/officeart/2008/layout/LinedList"/>
    <dgm:cxn modelId="{CCABA945-0EE7-4A08-A3D1-55B8E09D8579}" type="presParOf" srcId="{20C7DB51-BE09-4282-ABA1-3D7E2CFA9F20}" destId="{00BEE2AB-C27B-4F5C-8630-8B573B02B14F}" srcOrd="9" destOrd="0" presId="urn:microsoft.com/office/officeart/2008/layout/LinedList"/>
    <dgm:cxn modelId="{9336CEF8-AC63-4FD2-9F9A-1586DA1014FC}" type="presParOf" srcId="{00BEE2AB-C27B-4F5C-8630-8B573B02B14F}" destId="{0DF27C2D-1EEF-4DB9-95E4-208DF1BAE799}" srcOrd="0" destOrd="0" presId="urn:microsoft.com/office/officeart/2008/layout/LinedList"/>
    <dgm:cxn modelId="{CAA312C6-ED37-4BFF-B099-CC08C34B37CF}" type="presParOf" srcId="{00BEE2AB-C27B-4F5C-8630-8B573B02B14F}" destId="{DB25BE0A-DDAC-433E-A68D-85707D947804}" srcOrd="1" destOrd="0" presId="urn:microsoft.com/office/officeart/2008/layout/LinedList"/>
    <dgm:cxn modelId="{318950E5-3700-49FE-BD21-E219A1EEABCD}" type="presParOf" srcId="{20C7DB51-BE09-4282-ABA1-3D7E2CFA9F20}" destId="{E91674F0-EB9A-4916-9DB6-50248073054C}" srcOrd="10" destOrd="0" presId="urn:microsoft.com/office/officeart/2008/layout/LinedList"/>
    <dgm:cxn modelId="{1997FE24-B721-4E00-96C6-7F4FB0ED1C24}" type="presParOf" srcId="{20C7DB51-BE09-4282-ABA1-3D7E2CFA9F20}" destId="{D35B9BF1-3661-4123-B2B7-0C44FCDFEEA1}" srcOrd="11" destOrd="0" presId="urn:microsoft.com/office/officeart/2008/layout/LinedList"/>
    <dgm:cxn modelId="{8B2DEA14-267A-4920-B139-E4C30D5AA223}" type="presParOf" srcId="{D35B9BF1-3661-4123-B2B7-0C44FCDFEEA1}" destId="{F3174C91-07FE-4881-822C-46E91DCC66EB}" srcOrd="0" destOrd="0" presId="urn:microsoft.com/office/officeart/2008/layout/LinedList"/>
    <dgm:cxn modelId="{744DD23D-6AC4-4DD6-8347-78314FDF8FEB}" type="presParOf" srcId="{D35B9BF1-3661-4123-B2B7-0C44FCDFEEA1}" destId="{57A6AF0A-16E1-490F-A696-53D55AD18DA3}" srcOrd="1" destOrd="0" presId="urn:microsoft.com/office/officeart/2008/layout/LinedList"/>
    <dgm:cxn modelId="{B21AD9E9-C5FD-47DE-B673-77E5213E8097}" type="presParOf" srcId="{20C7DB51-BE09-4282-ABA1-3D7E2CFA9F20}" destId="{E0282EF4-3B11-42B0-87CC-B4ADE5871214}" srcOrd="12" destOrd="0" presId="urn:microsoft.com/office/officeart/2008/layout/LinedList"/>
    <dgm:cxn modelId="{D3AEDBF7-E1CB-452A-889A-EC6B6150BD7D}" type="presParOf" srcId="{20C7DB51-BE09-4282-ABA1-3D7E2CFA9F20}" destId="{008550C8-574A-4E8F-87EC-F4E6454E876D}" srcOrd="13" destOrd="0" presId="urn:microsoft.com/office/officeart/2008/layout/LinedList"/>
    <dgm:cxn modelId="{A7D3FCFC-4252-480A-A60B-EAFA2522EC4F}" type="presParOf" srcId="{008550C8-574A-4E8F-87EC-F4E6454E876D}" destId="{0CF47DCA-C784-48F0-857B-543F165DA27C}" srcOrd="0" destOrd="0" presId="urn:microsoft.com/office/officeart/2008/layout/LinedList"/>
    <dgm:cxn modelId="{F1657653-6708-445F-8923-7456593C47F5}" type="presParOf" srcId="{008550C8-574A-4E8F-87EC-F4E6454E876D}" destId="{B2B84499-6545-4915-9BC7-22DB8F49EF29}" srcOrd="1" destOrd="0" presId="urn:microsoft.com/office/officeart/2008/layout/LinedList"/>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1E08FFA-6CA2-440B-AD99-A5895F6011E1}"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GB"/>
        </a:p>
      </dgm:t>
    </dgm:pt>
    <dgm:pt modelId="{9D9CE1DF-59BF-414F-9DCB-8CEBD4883F31}">
      <dgm:prSet custT="1"/>
      <dgm:spPr>
        <a:solidFill>
          <a:srgbClr val="3399FF"/>
        </a:solidFill>
      </dgm:spPr>
      <dgm:t>
        <a:bodyPr/>
        <a:lstStyle/>
        <a:p>
          <a:pPr algn="ctr" rtl="0"/>
          <a:r>
            <a:rPr lang="en-GB" sz="2400" dirty="0" smtClean="0"/>
            <a:t>Interplay between multiple genetic (</a:t>
          </a:r>
          <a:r>
            <a:rPr lang="en-GB" sz="2400" dirty="0" err="1" smtClean="0"/>
            <a:t>Gizer</a:t>
          </a:r>
          <a:r>
            <a:rPr lang="en-GB" sz="2400" dirty="0" smtClean="0"/>
            <a:t>, </a:t>
          </a:r>
          <a:r>
            <a:rPr lang="en-GB" sz="2400" dirty="0" err="1" smtClean="0"/>
            <a:t>Ficks</a:t>
          </a:r>
          <a:r>
            <a:rPr lang="en-GB" sz="2400" dirty="0" smtClean="0"/>
            <a:t>  and Waldman, 2009; </a:t>
          </a:r>
          <a:r>
            <a:rPr lang="fr-FR" sz="2400" dirty="0" err="1" smtClean="0"/>
            <a:t>Larsson</a:t>
          </a:r>
          <a:r>
            <a:rPr lang="fr-FR" sz="2400" dirty="0" smtClean="0"/>
            <a:t>, et al. 2013) </a:t>
          </a:r>
          <a:r>
            <a:rPr lang="en-GB" sz="2400" dirty="0" smtClean="0"/>
            <a:t>and environmental risk factors (</a:t>
          </a:r>
          <a:r>
            <a:rPr lang="en-GB" sz="2400" dirty="0" err="1" smtClean="0"/>
            <a:t>Grizenko</a:t>
          </a:r>
          <a:r>
            <a:rPr lang="en-GB" sz="2400" dirty="0" smtClean="0"/>
            <a:t>, et al. 2012)</a:t>
          </a:r>
          <a:endParaRPr lang="en-GB" sz="2400" dirty="0"/>
        </a:p>
      </dgm:t>
    </dgm:pt>
    <dgm:pt modelId="{5B96AC62-B483-47D4-8699-64AA026F2BDE}" type="parTrans" cxnId="{A9F6617A-0AD6-4CAA-A52C-3D9BE0D131B7}">
      <dgm:prSet/>
      <dgm:spPr/>
      <dgm:t>
        <a:bodyPr/>
        <a:lstStyle/>
        <a:p>
          <a:pPr algn="ctr"/>
          <a:endParaRPr lang="en-GB" sz="2000"/>
        </a:p>
      </dgm:t>
    </dgm:pt>
    <dgm:pt modelId="{7E1FBE00-4175-4987-804F-911CC7F8C57A}" type="sibTrans" cxnId="{A9F6617A-0AD6-4CAA-A52C-3D9BE0D131B7}">
      <dgm:prSet/>
      <dgm:spPr/>
      <dgm:t>
        <a:bodyPr/>
        <a:lstStyle/>
        <a:p>
          <a:pPr algn="ctr"/>
          <a:endParaRPr lang="en-GB" sz="2000"/>
        </a:p>
      </dgm:t>
    </dgm:pt>
    <dgm:pt modelId="{09FB443B-8B3B-4485-AE05-9EF53F8A05ED}">
      <dgm:prSet custT="1"/>
      <dgm:spPr>
        <a:solidFill>
          <a:srgbClr val="00B0F0"/>
        </a:solidFill>
      </dgm:spPr>
      <dgm:t>
        <a:bodyPr/>
        <a:lstStyle/>
        <a:p>
          <a:pPr algn="ctr" rtl="0"/>
          <a:r>
            <a:rPr lang="en-GB" sz="2400" dirty="0" smtClean="0"/>
            <a:t>Risk factors that affect the neurobiological basis of the disorder (</a:t>
          </a:r>
          <a:r>
            <a:rPr lang="en-GB" sz="2400" dirty="0" err="1" smtClean="0"/>
            <a:t>Cortese</a:t>
          </a:r>
          <a:r>
            <a:rPr lang="en-GB" sz="2400" dirty="0" smtClean="0"/>
            <a:t>, et al. 2012)</a:t>
          </a:r>
          <a:endParaRPr lang="en-GB" sz="2400" dirty="0"/>
        </a:p>
      </dgm:t>
    </dgm:pt>
    <dgm:pt modelId="{D7161BBA-D98D-43AB-86E1-DA9D6D602DE1}" type="parTrans" cxnId="{49361EAB-436A-448B-B668-D5DAE69C6932}">
      <dgm:prSet/>
      <dgm:spPr/>
      <dgm:t>
        <a:bodyPr/>
        <a:lstStyle/>
        <a:p>
          <a:pPr algn="ctr"/>
          <a:endParaRPr lang="en-GB" sz="2000"/>
        </a:p>
      </dgm:t>
    </dgm:pt>
    <dgm:pt modelId="{430F4325-E1EB-47AA-B5F4-D550FA500CD4}" type="sibTrans" cxnId="{49361EAB-436A-448B-B668-D5DAE69C6932}">
      <dgm:prSet/>
      <dgm:spPr/>
      <dgm:t>
        <a:bodyPr/>
        <a:lstStyle/>
        <a:p>
          <a:pPr algn="ctr"/>
          <a:endParaRPr lang="en-GB" sz="2000"/>
        </a:p>
      </dgm:t>
    </dgm:pt>
    <dgm:pt modelId="{98C3B67D-EE0A-4352-8D5A-60E181901404}" type="pres">
      <dgm:prSet presAssocID="{A1E08FFA-6CA2-440B-AD99-A5895F6011E1}" presName="vert0" presStyleCnt="0">
        <dgm:presLayoutVars>
          <dgm:dir/>
          <dgm:animOne val="branch"/>
          <dgm:animLvl val="lvl"/>
        </dgm:presLayoutVars>
      </dgm:prSet>
      <dgm:spPr/>
      <dgm:t>
        <a:bodyPr/>
        <a:lstStyle/>
        <a:p>
          <a:endParaRPr lang="en-GB"/>
        </a:p>
      </dgm:t>
    </dgm:pt>
    <dgm:pt modelId="{D704B706-2ED6-478B-8703-3E14FB7F361A}" type="pres">
      <dgm:prSet presAssocID="{9D9CE1DF-59BF-414F-9DCB-8CEBD4883F31}" presName="thickLine" presStyleLbl="alignNode1" presStyleIdx="0" presStyleCnt="2"/>
      <dgm:spPr/>
    </dgm:pt>
    <dgm:pt modelId="{11BFFA68-14F3-404B-ACB6-FDE4A6526BB1}" type="pres">
      <dgm:prSet presAssocID="{9D9CE1DF-59BF-414F-9DCB-8CEBD4883F31}" presName="horz1" presStyleCnt="0"/>
      <dgm:spPr/>
    </dgm:pt>
    <dgm:pt modelId="{A63ADD53-02E5-4C43-89DB-ACBE60761C82}" type="pres">
      <dgm:prSet presAssocID="{9D9CE1DF-59BF-414F-9DCB-8CEBD4883F31}" presName="tx1" presStyleLbl="revTx" presStyleIdx="0" presStyleCnt="2"/>
      <dgm:spPr/>
      <dgm:t>
        <a:bodyPr/>
        <a:lstStyle/>
        <a:p>
          <a:endParaRPr lang="en-GB"/>
        </a:p>
      </dgm:t>
    </dgm:pt>
    <dgm:pt modelId="{7B58B214-2969-45CC-B8C9-7C668EF1D7FE}" type="pres">
      <dgm:prSet presAssocID="{9D9CE1DF-59BF-414F-9DCB-8CEBD4883F31}" presName="vert1" presStyleCnt="0"/>
      <dgm:spPr/>
    </dgm:pt>
    <dgm:pt modelId="{CFAF88F4-3AD8-4D96-AE5C-5B5D1A4F60A7}" type="pres">
      <dgm:prSet presAssocID="{09FB443B-8B3B-4485-AE05-9EF53F8A05ED}" presName="thickLine" presStyleLbl="alignNode1" presStyleIdx="1" presStyleCnt="2"/>
      <dgm:spPr/>
    </dgm:pt>
    <dgm:pt modelId="{D167D091-322E-47AD-8D8B-E706C919440C}" type="pres">
      <dgm:prSet presAssocID="{09FB443B-8B3B-4485-AE05-9EF53F8A05ED}" presName="horz1" presStyleCnt="0"/>
      <dgm:spPr/>
    </dgm:pt>
    <dgm:pt modelId="{A14E7327-FD7E-4D55-9072-5E2EFAF501AE}" type="pres">
      <dgm:prSet presAssocID="{09FB443B-8B3B-4485-AE05-9EF53F8A05ED}" presName="tx1" presStyleLbl="revTx" presStyleIdx="1" presStyleCnt="2"/>
      <dgm:spPr/>
      <dgm:t>
        <a:bodyPr/>
        <a:lstStyle/>
        <a:p>
          <a:endParaRPr lang="en-GB"/>
        </a:p>
      </dgm:t>
    </dgm:pt>
    <dgm:pt modelId="{7611A4B9-4D32-464F-B8B5-320925B04307}" type="pres">
      <dgm:prSet presAssocID="{09FB443B-8B3B-4485-AE05-9EF53F8A05ED}" presName="vert1" presStyleCnt="0"/>
      <dgm:spPr/>
    </dgm:pt>
  </dgm:ptLst>
  <dgm:cxnLst>
    <dgm:cxn modelId="{A9F6617A-0AD6-4CAA-A52C-3D9BE0D131B7}" srcId="{A1E08FFA-6CA2-440B-AD99-A5895F6011E1}" destId="{9D9CE1DF-59BF-414F-9DCB-8CEBD4883F31}" srcOrd="0" destOrd="0" parTransId="{5B96AC62-B483-47D4-8699-64AA026F2BDE}" sibTransId="{7E1FBE00-4175-4987-804F-911CC7F8C57A}"/>
    <dgm:cxn modelId="{13A8EBE2-FD66-42EC-991D-9698580133CC}" type="presOf" srcId="{9D9CE1DF-59BF-414F-9DCB-8CEBD4883F31}" destId="{A63ADD53-02E5-4C43-89DB-ACBE60761C82}" srcOrd="0" destOrd="0" presId="urn:microsoft.com/office/officeart/2008/layout/LinedList"/>
    <dgm:cxn modelId="{411ECFA0-3EF5-443A-81F8-98A802468D6B}" type="presOf" srcId="{A1E08FFA-6CA2-440B-AD99-A5895F6011E1}" destId="{98C3B67D-EE0A-4352-8D5A-60E181901404}" srcOrd="0" destOrd="0" presId="urn:microsoft.com/office/officeart/2008/layout/LinedList"/>
    <dgm:cxn modelId="{49361EAB-436A-448B-B668-D5DAE69C6932}" srcId="{A1E08FFA-6CA2-440B-AD99-A5895F6011E1}" destId="{09FB443B-8B3B-4485-AE05-9EF53F8A05ED}" srcOrd="1" destOrd="0" parTransId="{D7161BBA-D98D-43AB-86E1-DA9D6D602DE1}" sibTransId="{430F4325-E1EB-47AA-B5F4-D550FA500CD4}"/>
    <dgm:cxn modelId="{156BFC14-FC0B-4E39-A3BE-23773CB598A6}" type="presOf" srcId="{09FB443B-8B3B-4485-AE05-9EF53F8A05ED}" destId="{A14E7327-FD7E-4D55-9072-5E2EFAF501AE}" srcOrd="0" destOrd="0" presId="urn:microsoft.com/office/officeart/2008/layout/LinedList"/>
    <dgm:cxn modelId="{F1DA4A08-CFCC-408D-B04F-E714E18ABC2A}" type="presParOf" srcId="{98C3B67D-EE0A-4352-8D5A-60E181901404}" destId="{D704B706-2ED6-478B-8703-3E14FB7F361A}" srcOrd="0" destOrd="0" presId="urn:microsoft.com/office/officeart/2008/layout/LinedList"/>
    <dgm:cxn modelId="{F01592C1-2687-4450-A959-7B16380A7860}" type="presParOf" srcId="{98C3B67D-EE0A-4352-8D5A-60E181901404}" destId="{11BFFA68-14F3-404B-ACB6-FDE4A6526BB1}" srcOrd="1" destOrd="0" presId="urn:microsoft.com/office/officeart/2008/layout/LinedList"/>
    <dgm:cxn modelId="{1E1E858E-889C-454C-BA12-6C9ABBF1DD9C}" type="presParOf" srcId="{11BFFA68-14F3-404B-ACB6-FDE4A6526BB1}" destId="{A63ADD53-02E5-4C43-89DB-ACBE60761C82}" srcOrd="0" destOrd="0" presId="urn:microsoft.com/office/officeart/2008/layout/LinedList"/>
    <dgm:cxn modelId="{ECCB954C-E190-483D-9C56-0CAD40AB98DF}" type="presParOf" srcId="{11BFFA68-14F3-404B-ACB6-FDE4A6526BB1}" destId="{7B58B214-2969-45CC-B8C9-7C668EF1D7FE}" srcOrd="1" destOrd="0" presId="urn:microsoft.com/office/officeart/2008/layout/LinedList"/>
    <dgm:cxn modelId="{2B611825-2320-4C4D-B7B7-0CB723ADD335}" type="presParOf" srcId="{98C3B67D-EE0A-4352-8D5A-60E181901404}" destId="{CFAF88F4-3AD8-4D96-AE5C-5B5D1A4F60A7}" srcOrd="2" destOrd="0" presId="urn:microsoft.com/office/officeart/2008/layout/LinedList"/>
    <dgm:cxn modelId="{6A36810D-E126-495F-A5C6-BAA6B1AC657E}" type="presParOf" srcId="{98C3B67D-EE0A-4352-8D5A-60E181901404}" destId="{D167D091-322E-47AD-8D8B-E706C919440C}" srcOrd="3" destOrd="0" presId="urn:microsoft.com/office/officeart/2008/layout/LinedList"/>
    <dgm:cxn modelId="{B947E1D2-184A-41F1-BFA7-FCA992F0D915}" type="presParOf" srcId="{D167D091-322E-47AD-8D8B-E706C919440C}" destId="{A14E7327-FD7E-4D55-9072-5E2EFAF501AE}" srcOrd="0" destOrd="0" presId="urn:microsoft.com/office/officeart/2008/layout/LinedList"/>
    <dgm:cxn modelId="{49462472-71DC-47A9-8981-41047D2EBAB8}" type="presParOf" srcId="{D167D091-322E-47AD-8D8B-E706C919440C}" destId="{7611A4B9-4D32-464F-B8B5-320925B04307}" srcOrd="1" destOrd="0" presId="urn:microsoft.com/office/officeart/2008/layout/LinedList"/>
  </dgm:cxnLst>
  <dgm:bg>
    <a:solidFill>
      <a:schemeClr val="accent4">
        <a:lumMod val="60000"/>
        <a:lumOff val="4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BD68E5D-DD35-4DB7-97BD-4525D8FF638E}" type="doc">
      <dgm:prSet loTypeId="urn:microsoft.com/office/officeart/2005/8/layout/orgChart1" loCatId="hierarchy" qsTypeId="urn:microsoft.com/office/officeart/2005/8/quickstyle/simple1" qsCatId="simple" csTypeId="urn:microsoft.com/office/officeart/2005/8/colors/colorful4" csCatId="colorful" phldr="1"/>
      <dgm:spPr/>
      <dgm:t>
        <a:bodyPr/>
        <a:lstStyle/>
        <a:p>
          <a:endParaRPr lang="en-GB"/>
        </a:p>
      </dgm:t>
    </dgm:pt>
    <dgm:pt modelId="{BD5FF17B-B8E7-4A69-BE24-43C0BC7E0FF1}">
      <dgm:prSet custT="1"/>
      <dgm:spPr/>
      <dgm:t>
        <a:bodyPr/>
        <a:lstStyle/>
        <a:p>
          <a:pPr rtl="0"/>
          <a:r>
            <a:rPr lang="en-GB" sz="2200" dirty="0" smtClean="0"/>
            <a:t>Neurons communicate with one another using neurotransmitters – Dopamine and Serotonin</a:t>
          </a:r>
          <a:endParaRPr lang="en-GB" sz="2200" dirty="0"/>
        </a:p>
      </dgm:t>
    </dgm:pt>
    <dgm:pt modelId="{072296A4-C351-4E6F-AAD4-7BB0F494FA10}" type="parTrans" cxnId="{D68AFF29-D483-43CA-BA8F-3EAC69E2A79F}">
      <dgm:prSet/>
      <dgm:spPr/>
      <dgm:t>
        <a:bodyPr/>
        <a:lstStyle/>
        <a:p>
          <a:endParaRPr lang="en-GB"/>
        </a:p>
      </dgm:t>
    </dgm:pt>
    <dgm:pt modelId="{E033F89C-AA44-41A1-945B-C133D59D9773}" type="sibTrans" cxnId="{D68AFF29-D483-43CA-BA8F-3EAC69E2A79F}">
      <dgm:prSet/>
      <dgm:spPr/>
      <dgm:t>
        <a:bodyPr/>
        <a:lstStyle/>
        <a:p>
          <a:endParaRPr lang="en-GB"/>
        </a:p>
      </dgm:t>
    </dgm:pt>
    <dgm:pt modelId="{A0C02572-56A4-4311-BCA0-15CD46C76432}" type="pres">
      <dgm:prSet presAssocID="{BBD68E5D-DD35-4DB7-97BD-4525D8FF638E}" presName="hierChild1" presStyleCnt="0">
        <dgm:presLayoutVars>
          <dgm:orgChart val="1"/>
          <dgm:chPref val="1"/>
          <dgm:dir/>
          <dgm:animOne val="branch"/>
          <dgm:animLvl val="lvl"/>
          <dgm:resizeHandles/>
        </dgm:presLayoutVars>
      </dgm:prSet>
      <dgm:spPr/>
      <dgm:t>
        <a:bodyPr/>
        <a:lstStyle/>
        <a:p>
          <a:endParaRPr lang="en-GB"/>
        </a:p>
      </dgm:t>
    </dgm:pt>
    <dgm:pt modelId="{D95B5653-DA72-4BD1-AFFF-751DAAD8A6E2}" type="pres">
      <dgm:prSet presAssocID="{BD5FF17B-B8E7-4A69-BE24-43C0BC7E0FF1}" presName="hierRoot1" presStyleCnt="0">
        <dgm:presLayoutVars>
          <dgm:hierBranch val="init"/>
        </dgm:presLayoutVars>
      </dgm:prSet>
      <dgm:spPr/>
    </dgm:pt>
    <dgm:pt modelId="{9B60113B-56EE-46F2-BFBE-89AB56075315}" type="pres">
      <dgm:prSet presAssocID="{BD5FF17B-B8E7-4A69-BE24-43C0BC7E0FF1}" presName="rootComposite1" presStyleCnt="0"/>
      <dgm:spPr/>
    </dgm:pt>
    <dgm:pt modelId="{AB210A06-00D8-4A63-802D-C1917EA19D0C}" type="pres">
      <dgm:prSet presAssocID="{BD5FF17B-B8E7-4A69-BE24-43C0BC7E0FF1}" presName="rootText1" presStyleLbl="node0" presStyleIdx="0" presStyleCnt="1" custScaleX="94796">
        <dgm:presLayoutVars>
          <dgm:chPref val="3"/>
        </dgm:presLayoutVars>
      </dgm:prSet>
      <dgm:spPr/>
      <dgm:t>
        <a:bodyPr/>
        <a:lstStyle/>
        <a:p>
          <a:endParaRPr lang="en-GB"/>
        </a:p>
      </dgm:t>
    </dgm:pt>
    <dgm:pt modelId="{EE424927-402A-4A6E-A8B7-371B047FCCF3}" type="pres">
      <dgm:prSet presAssocID="{BD5FF17B-B8E7-4A69-BE24-43C0BC7E0FF1}" presName="rootConnector1" presStyleLbl="node1" presStyleIdx="0" presStyleCnt="0"/>
      <dgm:spPr/>
      <dgm:t>
        <a:bodyPr/>
        <a:lstStyle/>
        <a:p>
          <a:endParaRPr lang="en-GB"/>
        </a:p>
      </dgm:t>
    </dgm:pt>
    <dgm:pt modelId="{23B17A42-0BAA-4452-90CA-42F62BD9FE57}" type="pres">
      <dgm:prSet presAssocID="{BD5FF17B-B8E7-4A69-BE24-43C0BC7E0FF1}" presName="hierChild2" presStyleCnt="0"/>
      <dgm:spPr/>
    </dgm:pt>
    <dgm:pt modelId="{01F8CB4B-86D8-4E4D-A886-81568B0211D3}" type="pres">
      <dgm:prSet presAssocID="{BD5FF17B-B8E7-4A69-BE24-43C0BC7E0FF1}" presName="hierChild3" presStyleCnt="0"/>
      <dgm:spPr/>
    </dgm:pt>
  </dgm:ptLst>
  <dgm:cxnLst>
    <dgm:cxn modelId="{61E04C7E-3CAE-4850-AA26-26688D1F6EAB}" type="presOf" srcId="{BD5FF17B-B8E7-4A69-BE24-43C0BC7E0FF1}" destId="{AB210A06-00D8-4A63-802D-C1917EA19D0C}" srcOrd="0" destOrd="0" presId="urn:microsoft.com/office/officeart/2005/8/layout/orgChart1"/>
    <dgm:cxn modelId="{D68AFF29-D483-43CA-BA8F-3EAC69E2A79F}" srcId="{BBD68E5D-DD35-4DB7-97BD-4525D8FF638E}" destId="{BD5FF17B-B8E7-4A69-BE24-43C0BC7E0FF1}" srcOrd="0" destOrd="0" parTransId="{072296A4-C351-4E6F-AAD4-7BB0F494FA10}" sibTransId="{E033F89C-AA44-41A1-945B-C133D59D9773}"/>
    <dgm:cxn modelId="{907F8ABD-3A44-4BC0-BEF5-785A3D5DD686}" type="presOf" srcId="{BBD68E5D-DD35-4DB7-97BD-4525D8FF638E}" destId="{A0C02572-56A4-4311-BCA0-15CD46C76432}" srcOrd="0" destOrd="0" presId="urn:microsoft.com/office/officeart/2005/8/layout/orgChart1"/>
    <dgm:cxn modelId="{5120FD7B-0938-4CAE-87F6-6A04CDE38914}" type="presOf" srcId="{BD5FF17B-B8E7-4A69-BE24-43C0BC7E0FF1}" destId="{EE424927-402A-4A6E-A8B7-371B047FCCF3}" srcOrd="1" destOrd="0" presId="urn:microsoft.com/office/officeart/2005/8/layout/orgChart1"/>
    <dgm:cxn modelId="{0E976E4C-4117-4302-84DC-350040A2E3E0}" type="presParOf" srcId="{A0C02572-56A4-4311-BCA0-15CD46C76432}" destId="{D95B5653-DA72-4BD1-AFFF-751DAAD8A6E2}" srcOrd="0" destOrd="0" presId="urn:microsoft.com/office/officeart/2005/8/layout/orgChart1"/>
    <dgm:cxn modelId="{C39A0486-147B-49A7-97D8-EF303D6A7AE8}" type="presParOf" srcId="{D95B5653-DA72-4BD1-AFFF-751DAAD8A6E2}" destId="{9B60113B-56EE-46F2-BFBE-89AB56075315}" srcOrd="0" destOrd="0" presId="urn:microsoft.com/office/officeart/2005/8/layout/orgChart1"/>
    <dgm:cxn modelId="{9C07978E-125E-454C-92F0-A7817CA8775A}" type="presParOf" srcId="{9B60113B-56EE-46F2-BFBE-89AB56075315}" destId="{AB210A06-00D8-4A63-802D-C1917EA19D0C}" srcOrd="0" destOrd="0" presId="urn:microsoft.com/office/officeart/2005/8/layout/orgChart1"/>
    <dgm:cxn modelId="{7D489437-7F4D-44E3-AE40-111EA1E36ECC}" type="presParOf" srcId="{9B60113B-56EE-46F2-BFBE-89AB56075315}" destId="{EE424927-402A-4A6E-A8B7-371B047FCCF3}" srcOrd="1" destOrd="0" presId="urn:microsoft.com/office/officeart/2005/8/layout/orgChart1"/>
    <dgm:cxn modelId="{4BC1707D-EE39-40D1-9E4B-C1D555739AEB}" type="presParOf" srcId="{D95B5653-DA72-4BD1-AFFF-751DAAD8A6E2}" destId="{23B17A42-0BAA-4452-90CA-42F62BD9FE57}" srcOrd="1" destOrd="0" presId="urn:microsoft.com/office/officeart/2005/8/layout/orgChart1"/>
    <dgm:cxn modelId="{1A5225D3-17AE-47F1-810C-AE57D0A24CB1}" type="presParOf" srcId="{D95B5653-DA72-4BD1-AFFF-751DAAD8A6E2}" destId="{01F8CB4B-86D8-4E4D-A886-81568B0211D3}"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5BAE073-A9AF-43D4-8B4A-81918085367E}" type="doc">
      <dgm:prSet loTypeId="urn:microsoft.com/office/officeart/2005/8/layout/hProcess11" loCatId="process" qsTypeId="urn:microsoft.com/office/officeart/2005/8/quickstyle/simple1" qsCatId="simple" csTypeId="urn:microsoft.com/office/officeart/2005/8/colors/accent4_5" csCatId="accent4" phldr="1"/>
      <dgm:spPr/>
      <dgm:t>
        <a:bodyPr/>
        <a:lstStyle/>
        <a:p>
          <a:endParaRPr lang="en-GB"/>
        </a:p>
      </dgm:t>
    </dgm:pt>
    <dgm:pt modelId="{8544608E-4C67-45FD-B8EA-9D3AB3B017C8}">
      <dgm:prSet custT="1"/>
      <dgm:spPr/>
      <dgm:t>
        <a:bodyPr/>
        <a:lstStyle/>
        <a:p>
          <a:pPr rtl="0"/>
          <a:r>
            <a:rPr lang="en-GB" sz="2000" dirty="0" smtClean="0"/>
            <a:t>Neurotransmitter – chemical messengers that carry information to and from nerve cells</a:t>
          </a:r>
          <a:endParaRPr lang="en-GB" sz="2000" dirty="0"/>
        </a:p>
      </dgm:t>
    </dgm:pt>
    <dgm:pt modelId="{49C7A1C0-0C15-4688-96F2-2034A34A72B7}" type="parTrans" cxnId="{EEF8F906-0AF6-4CC0-AC33-D5738EBF6312}">
      <dgm:prSet/>
      <dgm:spPr/>
      <dgm:t>
        <a:bodyPr/>
        <a:lstStyle/>
        <a:p>
          <a:endParaRPr lang="en-GB"/>
        </a:p>
      </dgm:t>
    </dgm:pt>
    <dgm:pt modelId="{33EBECB9-6CE7-41CA-9E2C-98E90980E5C9}" type="sibTrans" cxnId="{EEF8F906-0AF6-4CC0-AC33-D5738EBF6312}">
      <dgm:prSet/>
      <dgm:spPr/>
      <dgm:t>
        <a:bodyPr/>
        <a:lstStyle/>
        <a:p>
          <a:endParaRPr lang="en-GB"/>
        </a:p>
      </dgm:t>
    </dgm:pt>
    <dgm:pt modelId="{CEF72723-DA43-465D-9003-9532657A1781}" type="pres">
      <dgm:prSet presAssocID="{65BAE073-A9AF-43D4-8B4A-81918085367E}" presName="Name0" presStyleCnt="0">
        <dgm:presLayoutVars>
          <dgm:dir/>
          <dgm:resizeHandles val="exact"/>
        </dgm:presLayoutVars>
      </dgm:prSet>
      <dgm:spPr/>
      <dgm:t>
        <a:bodyPr/>
        <a:lstStyle/>
        <a:p>
          <a:endParaRPr lang="en-GB"/>
        </a:p>
      </dgm:t>
    </dgm:pt>
    <dgm:pt modelId="{2EB8F821-EB98-4DA1-8859-D6ECBBEFDA0C}" type="pres">
      <dgm:prSet presAssocID="{65BAE073-A9AF-43D4-8B4A-81918085367E}" presName="arrow" presStyleLbl="bgShp" presStyleIdx="0" presStyleCnt="1" custScaleY="132702" custLinFactNeighborY="13108"/>
      <dgm:spPr>
        <a:blipFill rotWithShape="0">
          <a:blip xmlns:r="http://schemas.openxmlformats.org/officeDocument/2006/relationships" r:embed="rId1"/>
          <a:stretch>
            <a:fillRect/>
          </a:stretch>
        </a:blipFill>
      </dgm:spPr>
    </dgm:pt>
    <dgm:pt modelId="{AA5BB048-36D8-47EA-9A6A-5055DF543519}" type="pres">
      <dgm:prSet presAssocID="{65BAE073-A9AF-43D4-8B4A-81918085367E}" presName="points" presStyleCnt="0"/>
      <dgm:spPr/>
    </dgm:pt>
    <dgm:pt modelId="{E375D3BA-BF54-4A7C-8303-D8B2969860EC}" type="pres">
      <dgm:prSet presAssocID="{8544608E-4C67-45FD-B8EA-9D3AB3B017C8}" presName="compositeA" presStyleCnt="0"/>
      <dgm:spPr/>
    </dgm:pt>
    <dgm:pt modelId="{C1755E81-81A5-4F61-B54C-2966ECCDD3ED}" type="pres">
      <dgm:prSet presAssocID="{8544608E-4C67-45FD-B8EA-9D3AB3B017C8}" presName="textA" presStyleLbl="revTx" presStyleIdx="0" presStyleCnt="1" custScaleX="104059" custScaleY="99493" custLinFactNeighborX="3117" custLinFactNeighborY="-63868">
        <dgm:presLayoutVars>
          <dgm:bulletEnabled val="1"/>
        </dgm:presLayoutVars>
      </dgm:prSet>
      <dgm:spPr/>
      <dgm:t>
        <a:bodyPr/>
        <a:lstStyle/>
        <a:p>
          <a:endParaRPr lang="en-GB"/>
        </a:p>
      </dgm:t>
    </dgm:pt>
    <dgm:pt modelId="{B394E2F3-11B9-456E-B94B-0601497D02D2}" type="pres">
      <dgm:prSet presAssocID="{8544608E-4C67-45FD-B8EA-9D3AB3B017C8}" presName="circleA" presStyleLbl="node1" presStyleIdx="0" presStyleCnt="1"/>
      <dgm:spPr/>
    </dgm:pt>
    <dgm:pt modelId="{FFC53596-1D39-4642-AE33-3A6EE8F1FCD4}" type="pres">
      <dgm:prSet presAssocID="{8544608E-4C67-45FD-B8EA-9D3AB3B017C8}" presName="spaceA" presStyleCnt="0"/>
      <dgm:spPr/>
    </dgm:pt>
  </dgm:ptLst>
  <dgm:cxnLst>
    <dgm:cxn modelId="{EEF8F906-0AF6-4CC0-AC33-D5738EBF6312}" srcId="{65BAE073-A9AF-43D4-8B4A-81918085367E}" destId="{8544608E-4C67-45FD-B8EA-9D3AB3B017C8}" srcOrd="0" destOrd="0" parTransId="{49C7A1C0-0C15-4688-96F2-2034A34A72B7}" sibTransId="{33EBECB9-6CE7-41CA-9E2C-98E90980E5C9}"/>
    <dgm:cxn modelId="{A2210A64-02DC-46C9-80E3-97C829359CE3}" type="presOf" srcId="{65BAE073-A9AF-43D4-8B4A-81918085367E}" destId="{CEF72723-DA43-465D-9003-9532657A1781}" srcOrd="0" destOrd="0" presId="urn:microsoft.com/office/officeart/2005/8/layout/hProcess11"/>
    <dgm:cxn modelId="{CC2B9387-2AEE-4B59-820E-82A25141392D}" type="presOf" srcId="{8544608E-4C67-45FD-B8EA-9D3AB3B017C8}" destId="{C1755E81-81A5-4F61-B54C-2966ECCDD3ED}" srcOrd="0" destOrd="0" presId="urn:microsoft.com/office/officeart/2005/8/layout/hProcess11"/>
    <dgm:cxn modelId="{115A8560-E5A7-4F98-A893-BC724BE97254}" type="presParOf" srcId="{CEF72723-DA43-465D-9003-9532657A1781}" destId="{2EB8F821-EB98-4DA1-8859-D6ECBBEFDA0C}" srcOrd="0" destOrd="0" presId="urn:microsoft.com/office/officeart/2005/8/layout/hProcess11"/>
    <dgm:cxn modelId="{4CEECD0D-A61B-4B80-9D7A-19C45F2AD4F4}" type="presParOf" srcId="{CEF72723-DA43-465D-9003-9532657A1781}" destId="{AA5BB048-36D8-47EA-9A6A-5055DF543519}" srcOrd="1" destOrd="0" presId="urn:microsoft.com/office/officeart/2005/8/layout/hProcess11"/>
    <dgm:cxn modelId="{297BE9A0-D878-46CB-A4C6-7BF5FC96EE44}" type="presParOf" srcId="{AA5BB048-36D8-47EA-9A6A-5055DF543519}" destId="{E375D3BA-BF54-4A7C-8303-D8B2969860EC}" srcOrd="0" destOrd="0" presId="urn:microsoft.com/office/officeart/2005/8/layout/hProcess11"/>
    <dgm:cxn modelId="{05AC8927-C6D6-4E55-99B3-DC37AA9A6F7F}" type="presParOf" srcId="{E375D3BA-BF54-4A7C-8303-D8B2969860EC}" destId="{C1755E81-81A5-4F61-B54C-2966ECCDD3ED}" srcOrd="0" destOrd="0" presId="urn:microsoft.com/office/officeart/2005/8/layout/hProcess11"/>
    <dgm:cxn modelId="{A8697A3B-2E72-4A54-92C7-18AB9878C749}" type="presParOf" srcId="{E375D3BA-BF54-4A7C-8303-D8B2969860EC}" destId="{B394E2F3-11B9-456E-B94B-0601497D02D2}" srcOrd="1" destOrd="0" presId="urn:microsoft.com/office/officeart/2005/8/layout/hProcess11"/>
    <dgm:cxn modelId="{33650CFF-1B2D-4C4F-8875-57219B1984DC}" type="presParOf" srcId="{E375D3BA-BF54-4A7C-8303-D8B2969860EC}" destId="{FFC53596-1D39-4642-AE33-3A6EE8F1FCD4}" srcOrd="2" destOrd="0" presId="urn:microsoft.com/office/officeart/2005/8/layout/hProcess1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92F3287-45E8-4949-8083-63EF512D79EB}" type="doc">
      <dgm:prSet loTypeId="urn:microsoft.com/office/officeart/2005/8/layout/cycle2" loCatId="cycle" qsTypeId="urn:microsoft.com/office/officeart/2005/8/quickstyle/simple1" qsCatId="simple" csTypeId="urn:microsoft.com/office/officeart/2005/8/colors/accent1_4" csCatId="accent1" phldr="1"/>
      <dgm:spPr/>
      <dgm:t>
        <a:bodyPr/>
        <a:lstStyle/>
        <a:p>
          <a:endParaRPr lang="en-GB"/>
        </a:p>
      </dgm:t>
    </dgm:pt>
    <dgm:pt modelId="{DC62AC84-94E7-477C-9015-7E4CA6B24E53}">
      <dgm:prSet/>
      <dgm:spPr/>
      <dgm:t>
        <a:bodyPr/>
        <a:lstStyle/>
        <a:p>
          <a:pPr rtl="0"/>
          <a:r>
            <a:rPr lang="en-GB" dirty="0" smtClean="0"/>
            <a:t>To produce D and S– we need vitamin B6 and B9 (</a:t>
          </a:r>
          <a:r>
            <a:rPr lang="en-GB" dirty="0" err="1" smtClean="0"/>
            <a:t>Folate</a:t>
          </a:r>
          <a:r>
            <a:rPr lang="en-GB" dirty="0" smtClean="0"/>
            <a:t>)</a:t>
          </a:r>
          <a:endParaRPr lang="en-GB" dirty="0"/>
        </a:p>
      </dgm:t>
    </dgm:pt>
    <dgm:pt modelId="{956DF3DD-EA60-47C2-BD0B-FEBD3D8DECA2}" type="parTrans" cxnId="{90C9CBEA-84CE-4B9F-A38E-06B1966D8DCF}">
      <dgm:prSet/>
      <dgm:spPr/>
      <dgm:t>
        <a:bodyPr/>
        <a:lstStyle/>
        <a:p>
          <a:endParaRPr lang="en-GB"/>
        </a:p>
      </dgm:t>
    </dgm:pt>
    <dgm:pt modelId="{99F07180-6F53-4CF3-9405-335E5E12B591}" type="sibTrans" cxnId="{90C9CBEA-84CE-4B9F-A38E-06B1966D8DCF}">
      <dgm:prSet/>
      <dgm:spPr/>
      <dgm:t>
        <a:bodyPr/>
        <a:lstStyle/>
        <a:p>
          <a:endParaRPr lang="en-GB"/>
        </a:p>
      </dgm:t>
    </dgm:pt>
    <dgm:pt modelId="{CA0D0FFE-DD6E-4F15-85CB-8C8DD5387781}" type="pres">
      <dgm:prSet presAssocID="{A92F3287-45E8-4949-8083-63EF512D79EB}" presName="cycle" presStyleCnt="0">
        <dgm:presLayoutVars>
          <dgm:dir/>
          <dgm:resizeHandles val="exact"/>
        </dgm:presLayoutVars>
      </dgm:prSet>
      <dgm:spPr/>
      <dgm:t>
        <a:bodyPr/>
        <a:lstStyle/>
        <a:p>
          <a:endParaRPr lang="en-GB"/>
        </a:p>
      </dgm:t>
    </dgm:pt>
    <dgm:pt modelId="{36205BF9-6111-4796-B014-E3D5F238E5AC}" type="pres">
      <dgm:prSet presAssocID="{DC62AC84-94E7-477C-9015-7E4CA6B24E53}" presName="node" presStyleLbl="node1" presStyleIdx="0" presStyleCnt="1" custScaleX="225055" custScaleY="100024">
        <dgm:presLayoutVars>
          <dgm:bulletEnabled val="1"/>
        </dgm:presLayoutVars>
      </dgm:prSet>
      <dgm:spPr/>
      <dgm:t>
        <a:bodyPr/>
        <a:lstStyle/>
        <a:p>
          <a:endParaRPr lang="en-GB"/>
        </a:p>
      </dgm:t>
    </dgm:pt>
  </dgm:ptLst>
  <dgm:cxnLst>
    <dgm:cxn modelId="{7D683255-AF9C-4891-83DD-0A6F49AB8D0D}" type="presOf" srcId="{DC62AC84-94E7-477C-9015-7E4CA6B24E53}" destId="{36205BF9-6111-4796-B014-E3D5F238E5AC}" srcOrd="0" destOrd="0" presId="urn:microsoft.com/office/officeart/2005/8/layout/cycle2"/>
    <dgm:cxn modelId="{90C9CBEA-84CE-4B9F-A38E-06B1966D8DCF}" srcId="{A92F3287-45E8-4949-8083-63EF512D79EB}" destId="{DC62AC84-94E7-477C-9015-7E4CA6B24E53}" srcOrd="0" destOrd="0" parTransId="{956DF3DD-EA60-47C2-BD0B-FEBD3D8DECA2}" sibTransId="{99F07180-6F53-4CF3-9405-335E5E12B591}"/>
    <dgm:cxn modelId="{0A740D0A-3A76-43E1-AD2A-BAC5AF214646}" type="presOf" srcId="{A92F3287-45E8-4949-8083-63EF512D79EB}" destId="{CA0D0FFE-DD6E-4F15-85CB-8C8DD5387781}" srcOrd="0" destOrd="0" presId="urn:microsoft.com/office/officeart/2005/8/layout/cycle2"/>
    <dgm:cxn modelId="{C79E19B4-A0FF-41ED-969D-79CA2033A5F6}" type="presParOf" srcId="{CA0D0FFE-DD6E-4F15-85CB-8C8DD5387781}" destId="{36205BF9-6111-4796-B014-E3D5F238E5AC}" srcOrd="0" destOrd="0" presId="urn:microsoft.com/office/officeart/2005/8/layout/cycle2"/>
  </dgm:cxnLst>
  <dgm:bg/>
  <dgm:whole/>
  <dgm:extLst>
    <a:ext uri="http://schemas.microsoft.com/office/drawing/2008/diagram">
      <dsp:dataModelExt xmlns:dsp="http://schemas.microsoft.com/office/drawing/2008/diagram" relId="rId20"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1DB08BA8-44FD-499E-9A29-1B47C510243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GB"/>
        </a:p>
      </dgm:t>
    </dgm:pt>
    <dgm:pt modelId="{76090E33-C268-49CC-82F5-FDB199630E14}">
      <dgm:prSet/>
      <dgm:spPr/>
      <dgm:t>
        <a:bodyPr/>
        <a:lstStyle/>
        <a:p>
          <a:pPr rtl="0"/>
          <a:r>
            <a:rPr lang="en-GB" dirty="0" smtClean="0"/>
            <a:t>ADHD - Dopamine and Serotonin deficiency – Why? </a:t>
          </a:r>
          <a:endParaRPr lang="en-GB" dirty="0"/>
        </a:p>
      </dgm:t>
    </dgm:pt>
    <dgm:pt modelId="{3CD455A2-43C9-40A4-A5DE-B6A6314AC602}" type="parTrans" cxnId="{EE64FCEB-37B1-46A1-A752-13783F71BF36}">
      <dgm:prSet/>
      <dgm:spPr/>
      <dgm:t>
        <a:bodyPr/>
        <a:lstStyle/>
        <a:p>
          <a:endParaRPr lang="en-GB"/>
        </a:p>
      </dgm:t>
    </dgm:pt>
    <dgm:pt modelId="{81AC558C-6675-4AE6-90CD-C7921DD49421}" type="sibTrans" cxnId="{EE64FCEB-37B1-46A1-A752-13783F71BF36}">
      <dgm:prSet/>
      <dgm:spPr/>
      <dgm:t>
        <a:bodyPr/>
        <a:lstStyle/>
        <a:p>
          <a:endParaRPr lang="en-GB"/>
        </a:p>
      </dgm:t>
    </dgm:pt>
    <dgm:pt modelId="{914DEA8B-7C41-49CC-AF17-599D25B5FF9C}" type="pres">
      <dgm:prSet presAssocID="{1DB08BA8-44FD-499E-9A29-1B47C5102431}" presName="vert0" presStyleCnt="0">
        <dgm:presLayoutVars>
          <dgm:dir/>
          <dgm:animOne val="branch"/>
          <dgm:animLvl val="lvl"/>
        </dgm:presLayoutVars>
      </dgm:prSet>
      <dgm:spPr/>
      <dgm:t>
        <a:bodyPr/>
        <a:lstStyle/>
        <a:p>
          <a:endParaRPr lang="en-GB"/>
        </a:p>
      </dgm:t>
    </dgm:pt>
    <dgm:pt modelId="{4201167B-41F5-4B6F-8917-AA5EF0964F9F}" type="pres">
      <dgm:prSet presAssocID="{76090E33-C268-49CC-82F5-FDB199630E14}" presName="thickLine" presStyleLbl="alignNode1" presStyleIdx="0" presStyleCnt="1"/>
      <dgm:spPr/>
    </dgm:pt>
    <dgm:pt modelId="{A54E4F70-CAF8-4543-B8DA-69D1C37629E3}" type="pres">
      <dgm:prSet presAssocID="{76090E33-C268-49CC-82F5-FDB199630E14}" presName="horz1" presStyleCnt="0"/>
      <dgm:spPr/>
    </dgm:pt>
    <dgm:pt modelId="{ECB41676-7360-4449-B64F-3B68445CA900}" type="pres">
      <dgm:prSet presAssocID="{76090E33-C268-49CC-82F5-FDB199630E14}" presName="tx1" presStyleLbl="revTx" presStyleIdx="0" presStyleCnt="1"/>
      <dgm:spPr/>
      <dgm:t>
        <a:bodyPr/>
        <a:lstStyle/>
        <a:p>
          <a:endParaRPr lang="en-GB"/>
        </a:p>
      </dgm:t>
    </dgm:pt>
    <dgm:pt modelId="{792794CD-3356-4522-9D58-8EBDE2016BB8}" type="pres">
      <dgm:prSet presAssocID="{76090E33-C268-49CC-82F5-FDB199630E14}" presName="vert1" presStyleCnt="0"/>
      <dgm:spPr/>
    </dgm:pt>
  </dgm:ptLst>
  <dgm:cxnLst>
    <dgm:cxn modelId="{EE64FCEB-37B1-46A1-A752-13783F71BF36}" srcId="{1DB08BA8-44FD-499E-9A29-1B47C5102431}" destId="{76090E33-C268-49CC-82F5-FDB199630E14}" srcOrd="0" destOrd="0" parTransId="{3CD455A2-43C9-40A4-A5DE-B6A6314AC602}" sibTransId="{81AC558C-6675-4AE6-90CD-C7921DD49421}"/>
    <dgm:cxn modelId="{0EF5E175-F096-46CC-B54E-BC05E1C269C8}" type="presOf" srcId="{1DB08BA8-44FD-499E-9A29-1B47C5102431}" destId="{914DEA8B-7C41-49CC-AF17-599D25B5FF9C}" srcOrd="0" destOrd="0" presId="urn:microsoft.com/office/officeart/2008/layout/LinedList"/>
    <dgm:cxn modelId="{BBC90463-1C70-45EF-854B-3BC06CCED1F6}" type="presOf" srcId="{76090E33-C268-49CC-82F5-FDB199630E14}" destId="{ECB41676-7360-4449-B64F-3B68445CA900}" srcOrd="0" destOrd="0" presId="urn:microsoft.com/office/officeart/2008/layout/LinedList"/>
    <dgm:cxn modelId="{FA48E4A0-56E7-4AD9-9887-1AD0419BCC8D}" type="presParOf" srcId="{914DEA8B-7C41-49CC-AF17-599D25B5FF9C}" destId="{4201167B-41F5-4B6F-8917-AA5EF0964F9F}" srcOrd="0" destOrd="0" presId="urn:microsoft.com/office/officeart/2008/layout/LinedList"/>
    <dgm:cxn modelId="{78080CCB-CDCC-4F9F-A452-2AEBB969C581}" type="presParOf" srcId="{914DEA8B-7C41-49CC-AF17-599D25B5FF9C}" destId="{A54E4F70-CAF8-4543-B8DA-69D1C37629E3}" srcOrd="1" destOrd="0" presId="urn:microsoft.com/office/officeart/2008/layout/LinedList"/>
    <dgm:cxn modelId="{7C986D25-DED1-45EF-9529-2277653DEFA4}" type="presParOf" srcId="{A54E4F70-CAF8-4543-B8DA-69D1C37629E3}" destId="{ECB41676-7360-4449-B64F-3B68445CA900}" srcOrd="0" destOrd="0" presId="urn:microsoft.com/office/officeart/2008/layout/LinedList"/>
    <dgm:cxn modelId="{25E190F8-8DAF-4BDD-A7D4-087B8AE82869}" type="presParOf" srcId="{A54E4F70-CAF8-4543-B8DA-69D1C37629E3}" destId="{792794CD-3356-4522-9D58-8EBDE2016BB8}" srcOrd="1" destOrd="0" presId="urn:microsoft.com/office/officeart/2008/layout/LinedList"/>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FF393A5-8DB0-4973-860E-2002C02DB812}" type="doc">
      <dgm:prSet loTypeId="urn:microsoft.com/office/officeart/2005/8/layout/hierarchy4" loCatId="list" qsTypeId="urn:microsoft.com/office/officeart/2005/8/quickstyle/simple1" qsCatId="simple" csTypeId="urn:microsoft.com/office/officeart/2005/8/colors/colorful5" csCatId="colorful" phldr="1"/>
      <dgm:spPr/>
      <dgm:t>
        <a:bodyPr/>
        <a:lstStyle/>
        <a:p>
          <a:endParaRPr lang="en-GB"/>
        </a:p>
      </dgm:t>
    </dgm:pt>
    <dgm:pt modelId="{669EE50A-1CD8-435B-9491-CD3B85337BF1}">
      <dgm:prSet custT="1"/>
      <dgm:spPr/>
      <dgm:t>
        <a:bodyPr/>
        <a:lstStyle/>
        <a:p>
          <a:pPr algn="ctr" rtl="0"/>
          <a:r>
            <a:rPr lang="en-GB" sz="2200" dirty="0" smtClean="0"/>
            <a:t>MTHFR</a:t>
          </a:r>
          <a:r>
            <a:rPr lang="en-GB" sz="1800" dirty="0" smtClean="0"/>
            <a:t> </a:t>
          </a:r>
        </a:p>
        <a:p>
          <a:pPr algn="ctr" rtl="0"/>
          <a:r>
            <a:rPr lang="en-GB" sz="1600" dirty="0" smtClean="0"/>
            <a:t>GENETIC DEFECT </a:t>
          </a:r>
        </a:p>
        <a:p>
          <a:pPr algn="ctr" rtl="0"/>
          <a:r>
            <a:rPr lang="en-GB" sz="1200" dirty="0" smtClean="0"/>
            <a:t>(</a:t>
          </a:r>
          <a:r>
            <a:rPr lang="en-GB" sz="1200" b="1" dirty="0" err="1" smtClean="0"/>
            <a:t>Methylenetetrahydrofolate</a:t>
          </a:r>
          <a:r>
            <a:rPr lang="en-GB" sz="1200" b="1" dirty="0" smtClean="0"/>
            <a:t>)</a:t>
          </a:r>
          <a:endParaRPr lang="en-GB" sz="1200" dirty="0"/>
        </a:p>
      </dgm:t>
    </dgm:pt>
    <dgm:pt modelId="{1BC32EB5-541A-4D28-8B1A-061A07106C8F}" type="parTrans" cxnId="{FB52EEB6-382B-49D4-8525-32BF65A93503}">
      <dgm:prSet/>
      <dgm:spPr/>
      <dgm:t>
        <a:bodyPr/>
        <a:lstStyle/>
        <a:p>
          <a:endParaRPr lang="en-GB"/>
        </a:p>
      </dgm:t>
    </dgm:pt>
    <dgm:pt modelId="{B01DF37C-51F4-4D61-BF06-0B0E71941357}" type="sibTrans" cxnId="{FB52EEB6-382B-49D4-8525-32BF65A93503}">
      <dgm:prSet/>
      <dgm:spPr/>
      <dgm:t>
        <a:bodyPr/>
        <a:lstStyle/>
        <a:p>
          <a:endParaRPr lang="en-GB"/>
        </a:p>
      </dgm:t>
    </dgm:pt>
    <dgm:pt modelId="{5331F123-E4DD-4CED-A149-467681CC8FFA}" type="pres">
      <dgm:prSet presAssocID="{AFF393A5-8DB0-4973-860E-2002C02DB812}" presName="Name0" presStyleCnt="0">
        <dgm:presLayoutVars>
          <dgm:chPref val="1"/>
          <dgm:dir/>
          <dgm:animOne val="branch"/>
          <dgm:animLvl val="lvl"/>
          <dgm:resizeHandles/>
        </dgm:presLayoutVars>
      </dgm:prSet>
      <dgm:spPr/>
      <dgm:t>
        <a:bodyPr/>
        <a:lstStyle/>
        <a:p>
          <a:endParaRPr lang="en-GB"/>
        </a:p>
      </dgm:t>
    </dgm:pt>
    <dgm:pt modelId="{15E18ED8-756B-49AA-A572-CEA34364DE4A}" type="pres">
      <dgm:prSet presAssocID="{669EE50A-1CD8-435B-9491-CD3B85337BF1}" presName="vertOne" presStyleCnt="0"/>
      <dgm:spPr/>
    </dgm:pt>
    <dgm:pt modelId="{1FB25C40-20CF-4478-BAE5-1DB5041962DB}" type="pres">
      <dgm:prSet presAssocID="{669EE50A-1CD8-435B-9491-CD3B85337BF1}" presName="txOne" presStyleLbl="node0" presStyleIdx="0" presStyleCnt="1">
        <dgm:presLayoutVars>
          <dgm:chPref val="3"/>
        </dgm:presLayoutVars>
      </dgm:prSet>
      <dgm:spPr/>
      <dgm:t>
        <a:bodyPr/>
        <a:lstStyle/>
        <a:p>
          <a:endParaRPr lang="en-GB"/>
        </a:p>
      </dgm:t>
    </dgm:pt>
    <dgm:pt modelId="{E6DBDFBC-D074-45D6-B3AC-9C95B1DB809D}" type="pres">
      <dgm:prSet presAssocID="{669EE50A-1CD8-435B-9491-CD3B85337BF1}" presName="horzOne" presStyleCnt="0"/>
      <dgm:spPr/>
    </dgm:pt>
  </dgm:ptLst>
  <dgm:cxnLst>
    <dgm:cxn modelId="{FB52EEB6-382B-49D4-8525-32BF65A93503}" srcId="{AFF393A5-8DB0-4973-860E-2002C02DB812}" destId="{669EE50A-1CD8-435B-9491-CD3B85337BF1}" srcOrd="0" destOrd="0" parTransId="{1BC32EB5-541A-4D28-8B1A-061A07106C8F}" sibTransId="{B01DF37C-51F4-4D61-BF06-0B0E71941357}"/>
    <dgm:cxn modelId="{81982EC0-C127-45FB-BBDC-B2F11593B4C9}" type="presOf" srcId="{669EE50A-1CD8-435B-9491-CD3B85337BF1}" destId="{1FB25C40-20CF-4478-BAE5-1DB5041962DB}" srcOrd="0" destOrd="0" presId="urn:microsoft.com/office/officeart/2005/8/layout/hierarchy4"/>
    <dgm:cxn modelId="{D40D8DC4-9323-437B-B6E6-77501CDA36C1}" type="presOf" srcId="{AFF393A5-8DB0-4973-860E-2002C02DB812}" destId="{5331F123-E4DD-4CED-A149-467681CC8FFA}" srcOrd="0" destOrd="0" presId="urn:microsoft.com/office/officeart/2005/8/layout/hierarchy4"/>
    <dgm:cxn modelId="{ED9C3A1A-1976-4755-BF46-DBB22D40D435}" type="presParOf" srcId="{5331F123-E4DD-4CED-A149-467681CC8FFA}" destId="{15E18ED8-756B-49AA-A572-CEA34364DE4A}" srcOrd="0" destOrd="0" presId="urn:microsoft.com/office/officeart/2005/8/layout/hierarchy4"/>
    <dgm:cxn modelId="{E83CD4F9-87E1-4573-B6EA-A4CB44D8DF26}" type="presParOf" srcId="{15E18ED8-756B-49AA-A572-CEA34364DE4A}" destId="{1FB25C40-20CF-4478-BAE5-1DB5041962DB}" srcOrd="0" destOrd="0" presId="urn:microsoft.com/office/officeart/2005/8/layout/hierarchy4"/>
    <dgm:cxn modelId="{BD8278FB-AF8F-4F5E-AE1A-E29A3B66AB27}" type="presParOf" srcId="{15E18ED8-756B-49AA-A572-CEA34364DE4A}" destId="{E6DBDFBC-D074-45D6-B3AC-9C95B1DB809D}" srcOrd="1" destOrd="0" presId="urn:microsoft.com/office/officeart/2005/8/layout/hierarchy4"/>
  </dgm:cxnLst>
  <dgm:bg/>
  <dgm:whole/>
  <dgm:extLst>
    <a:ext uri="http://schemas.microsoft.com/office/drawing/2008/diagram">
      <dsp:dataModelExt xmlns:dsp="http://schemas.microsoft.com/office/drawing/2008/diagram" relId="rId30"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2CF412C-7846-43BE-A0AF-3C5F702D69D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GB"/>
        </a:p>
      </dgm:t>
    </dgm:pt>
    <dgm:pt modelId="{211C4257-05AC-4FFF-B59E-58DAC729B400}">
      <dgm:prSet/>
      <dgm:spPr/>
      <dgm:t>
        <a:bodyPr/>
        <a:lstStyle/>
        <a:p>
          <a:pPr algn="ctr" rtl="0"/>
          <a:r>
            <a:rPr lang="en-GB" dirty="0" smtClean="0"/>
            <a:t>When we eat/ supplement – they are in an inactivated form</a:t>
          </a:r>
          <a:endParaRPr lang="en-GB" dirty="0"/>
        </a:p>
      </dgm:t>
    </dgm:pt>
    <dgm:pt modelId="{C6B01D22-891C-48F4-8FBE-6B59CAAFBF82}" type="parTrans" cxnId="{95FF274C-7735-419F-9E85-B0ADBE95A567}">
      <dgm:prSet/>
      <dgm:spPr/>
      <dgm:t>
        <a:bodyPr/>
        <a:lstStyle/>
        <a:p>
          <a:pPr algn="ctr"/>
          <a:endParaRPr lang="en-GB"/>
        </a:p>
      </dgm:t>
    </dgm:pt>
    <dgm:pt modelId="{CE324A40-E54D-4DAD-A0E1-91C10F00590C}" type="sibTrans" cxnId="{95FF274C-7735-419F-9E85-B0ADBE95A567}">
      <dgm:prSet/>
      <dgm:spPr/>
      <dgm:t>
        <a:bodyPr/>
        <a:lstStyle/>
        <a:p>
          <a:pPr algn="ctr"/>
          <a:endParaRPr lang="en-GB"/>
        </a:p>
      </dgm:t>
    </dgm:pt>
    <dgm:pt modelId="{65733DD0-D575-44A4-B4E5-373227D9D48C}" type="pres">
      <dgm:prSet presAssocID="{82CF412C-7846-43BE-A0AF-3C5F702D69DF}" presName="vert0" presStyleCnt="0">
        <dgm:presLayoutVars>
          <dgm:dir/>
          <dgm:animOne val="branch"/>
          <dgm:animLvl val="lvl"/>
        </dgm:presLayoutVars>
      </dgm:prSet>
      <dgm:spPr/>
      <dgm:t>
        <a:bodyPr/>
        <a:lstStyle/>
        <a:p>
          <a:endParaRPr lang="en-GB"/>
        </a:p>
      </dgm:t>
    </dgm:pt>
    <dgm:pt modelId="{65FDD6C1-3B4B-49B3-9765-71A782D18665}" type="pres">
      <dgm:prSet presAssocID="{211C4257-05AC-4FFF-B59E-58DAC729B400}" presName="thickLine" presStyleLbl="alignNode1" presStyleIdx="0" presStyleCnt="1"/>
      <dgm:spPr/>
    </dgm:pt>
    <dgm:pt modelId="{E1770E76-E9A1-48DE-9363-2049AE59BEF8}" type="pres">
      <dgm:prSet presAssocID="{211C4257-05AC-4FFF-B59E-58DAC729B400}" presName="horz1" presStyleCnt="0"/>
      <dgm:spPr/>
    </dgm:pt>
    <dgm:pt modelId="{A46A2A9E-22B9-4716-9FAF-EEFF7B7A845B}" type="pres">
      <dgm:prSet presAssocID="{211C4257-05AC-4FFF-B59E-58DAC729B400}" presName="tx1" presStyleLbl="revTx" presStyleIdx="0" presStyleCnt="1"/>
      <dgm:spPr/>
      <dgm:t>
        <a:bodyPr/>
        <a:lstStyle/>
        <a:p>
          <a:endParaRPr lang="en-GB"/>
        </a:p>
      </dgm:t>
    </dgm:pt>
    <dgm:pt modelId="{70F2E5A8-B209-4156-898E-420B679A4E0F}" type="pres">
      <dgm:prSet presAssocID="{211C4257-05AC-4FFF-B59E-58DAC729B400}" presName="vert1" presStyleCnt="0"/>
      <dgm:spPr/>
    </dgm:pt>
  </dgm:ptLst>
  <dgm:cxnLst>
    <dgm:cxn modelId="{89FEBEC0-D2B4-4FA8-AC50-0B06AA563D82}" type="presOf" srcId="{211C4257-05AC-4FFF-B59E-58DAC729B400}" destId="{A46A2A9E-22B9-4716-9FAF-EEFF7B7A845B}" srcOrd="0" destOrd="0" presId="urn:microsoft.com/office/officeart/2008/layout/LinedList"/>
    <dgm:cxn modelId="{95FF274C-7735-419F-9E85-B0ADBE95A567}" srcId="{82CF412C-7846-43BE-A0AF-3C5F702D69DF}" destId="{211C4257-05AC-4FFF-B59E-58DAC729B400}" srcOrd="0" destOrd="0" parTransId="{C6B01D22-891C-48F4-8FBE-6B59CAAFBF82}" sibTransId="{CE324A40-E54D-4DAD-A0E1-91C10F00590C}"/>
    <dgm:cxn modelId="{59907CAF-7C93-49A1-A0D4-11820BA3523F}" type="presOf" srcId="{82CF412C-7846-43BE-A0AF-3C5F702D69DF}" destId="{65733DD0-D575-44A4-B4E5-373227D9D48C}" srcOrd="0" destOrd="0" presId="urn:microsoft.com/office/officeart/2008/layout/LinedList"/>
    <dgm:cxn modelId="{675591AB-4357-4286-AF50-F1678257CCB9}" type="presParOf" srcId="{65733DD0-D575-44A4-B4E5-373227D9D48C}" destId="{65FDD6C1-3B4B-49B3-9765-71A782D18665}" srcOrd="0" destOrd="0" presId="urn:microsoft.com/office/officeart/2008/layout/LinedList"/>
    <dgm:cxn modelId="{CA4226AB-7097-4FCE-93D0-0F3C57871544}" type="presParOf" srcId="{65733DD0-D575-44A4-B4E5-373227D9D48C}" destId="{E1770E76-E9A1-48DE-9363-2049AE59BEF8}" srcOrd="1" destOrd="0" presId="urn:microsoft.com/office/officeart/2008/layout/LinedList"/>
    <dgm:cxn modelId="{54E0DCB3-318A-4D02-B7C8-AB61676D9B5F}" type="presParOf" srcId="{E1770E76-E9A1-48DE-9363-2049AE59BEF8}" destId="{A46A2A9E-22B9-4716-9FAF-EEFF7B7A845B}" srcOrd="0" destOrd="0" presId="urn:microsoft.com/office/officeart/2008/layout/LinedList"/>
    <dgm:cxn modelId="{B9434253-C5DB-4229-BF61-CA958C301D89}" type="presParOf" srcId="{E1770E76-E9A1-48DE-9363-2049AE59BEF8}" destId="{70F2E5A8-B209-4156-898E-420B679A4E0F}" srcOrd="1" destOrd="0" presId="urn:microsoft.com/office/officeart/2008/layout/LinedList"/>
  </dgm:cxnLst>
  <dgm:bg/>
  <dgm:whole/>
  <dgm:extLst>
    <a:ext uri="http://schemas.microsoft.com/office/drawing/2008/diagram">
      <dsp:dataModelExt xmlns:dsp="http://schemas.microsoft.com/office/drawing/2008/diagram" relId="rId35"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BF93E56-23E2-4431-95A0-63A67B1A2D4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66CA99AF-28A8-4515-98EF-7B077999BA11}">
      <dgm:prSet/>
      <dgm:spPr/>
      <dgm:t>
        <a:bodyPr/>
        <a:lstStyle/>
        <a:p>
          <a:pPr rtl="0"/>
          <a:r>
            <a:rPr lang="en-GB" dirty="0" smtClean="0"/>
            <a:t>We need      to activate them</a:t>
          </a:r>
          <a:endParaRPr lang="en-GB" dirty="0"/>
        </a:p>
      </dgm:t>
    </dgm:pt>
    <dgm:pt modelId="{BB4A51BF-62A5-420A-88C4-99CC31DA9CB2}" type="parTrans" cxnId="{14EBECAA-C6D8-40DC-8DE8-9D23DD824A2B}">
      <dgm:prSet/>
      <dgm:spPr/>
      <dgm:t>
        <a:bodyPr/>
        <a:lstStyle/>
        <a:p>
          <a:endParaRPr lang="en-GB"/>
        </a:p>
      </dgm:t>
    </dgm:pt>
    <dgm:pt modelId="{B45BA97E-EEC7-445F-949D-4AA9CC7A3468}" type="sibTrans" cxnId="{14EBECAA-C6D8-40DC-8DE8-9D23DD824A2B}">
      <dgm:prSet/>
      <dgm:spPr/>
      <dgm:t>
        <a:bodyPr/>
        <a:lstStyle/>
        <a:p>
          <a:endParaRPr lang="en-GB"/>
        </a:p>
      </dgm:t>
    </dgm:pt>
    <dgm:pt modelId="{38B0BEF7-D3CD-455B-941A-29A9B39455AF}" type="pres">
      <dgm:prSet presAssocID="{7BF93E56-23E2-4431-95A0-63A67B1A2D43}" presName="linear" presStyleCnt="0">
        <dgm:presLayoutVars>
          <dgm:animLvl val="lvl"/>
          <dgm:resizeHandles val="exact"/>
        </dgm:presLayoutVars>
      </dgm:prSet>
      <dgm:spPr/>
      <dgm:t>
        <a:bodyPr/>
        <a:lstStyle/>
        <a:p>
          <a:endParaRPr lang="en-GB"/>
        </a:p>
      </dgm:t>
    </dgm:pt>
    <dgm:pt modelId="{E87090DA-8859-4DE0-A2E1-961AEEF3316F}" type="pres">
      <dgm:prSet presAssocID="{66CA99AF-28A8-4515-98EF-7B077999BA11}" presName="parentText" presStyleLbl="node1" presStyleIdx="0" presStyleCnt="1" custScaleY="121147">
        <dgm:presLayoutVars>
          <dgm:chMax val="0"/>
          <dgm:bulletEnabled val="1"/>
        </dgm:presLayoutVars>
      </dgm:prSet>
      <dgm:spPr/>
      <dgm:t>
        <a:bodyPr/>
        <a:lstStyle/>
        <a:p>
          <a:endParaRPr lang="en-GB"/>
        </a:p>
      </dgm:t>
    </dgm:pt>
  </dgm:ptLst>
  <dgm:cxnLst>
    <dgm:cxn modelId="{CE1A70FD-609E-4F46-8FD1-E7A0B9ACAAD8}" type="presOf" srcId="{7BF93E56-23E2-4431-95A0-63A67B1A2D43}" destId="{38B0BEF7-D3CD-455B-941A-29A9B39455AF}" srcOrd="0" destOrd="0" presId="urn:microsoft.com/office/officeart/2005/8/layout/vList2"/>
    <dgm:cxn modelId="{14EBECAA-C6D8-40DC-8DE8-9D23DD824A2B}" srcId="{7BF93E56-23E2-4431-95A0-63A67B1A2D43}" destId="{66CA99AF-28A8-4515-98EF-7B077999BA11}" srcOrd="0" destOrd="0" parTransId="{BB4A51BF-62A5-420A-88C4-99CC31DA9CB2}" sibTransId="{B45BA97E-EEC7-445F-949D-4AA9CC7A3468}"/>
    <dgm:cxn modelId="{62867D34-E5C5-4C14-9816-2339E7DDD8FE}" type="presOf" srcId="{66CA99AF-28A8-4515-98EF-7B077999BA11}" destId="{E87090DA-8859-4DE0-A2E1-961AEEF3316F}" srcOrd="0" destOrd="0" presId="urn:microsoft.com/office/officeart/2005/8/layout/vList2"/>
    <dgm:cxn modelId="{2ACEDD10-79D6-4CC7-876E-99A4FA3F6BAE}" type="presParOf" srcId="{38B0BEF7-D3CD-455B-941A-29A9B39455AF}" destId="{E87090DA-8859-4DE0-A2E1-961AEEF3316F}" srcOrd="0" destOrd="0" presId="urn:microsoft.com/office/officeart/2005/8/layout/vList2"/>
  </dgm:cxnLst>
  <dgm:bg/>
  <dgm:whole/>
  <dgm:extLst>
    <a:ext uri="http://schemas.microsoft.com/office/drawing/2008/diagram">
      <dsp:dataModelExt xmlns:dsp="http://schemas.microsoft.com/office/drawing/2008/diagram" relId="rId40"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18B6DDE5-CEE0-4DB1-9AC4-A9A03AE0E20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GB"/>
        </a:p>
      </dgm:t>
    </dgm:pt>
    <dgm:pt modelId="{F83646BE-7619-44CE-A2E4-6A76136CE4DA}">
      <dgm:prSet custT="1"/>
      <dgm:spPr/>
      <dgm:t>
        <a:bodyPr/>
        <a:lstStyle/>
        <a:p>
          <a:pPr algn="ctr" rtl="0"/>
          <a:r>
            <a:rPr lang="en-GB" sz="1800" dirty="0" smtClean="0"/>
            <a:t>So – defect does not allow activation</a:t>
          </a:r>
          <a:endParaRPr lang="en-GB" sz="1800" dirty="0"/>
        </a:p>
      </dgm:t>
    </dgm:pt>
    <dgm:pt modelId="{988AFEEA-BBC9-48E0-8901-2D570C61724B}" type="parTrans" cxnId="{EAE44F87-0D38-4AD5-AB84-72C7F31A4DAE}">
      <dgm:prSet/>
      <dgm:spPr/>
      <dgm:t>
        <a:bodyPr/>
        <a:lstStyle/>
        <a:p>
          <a:pPr algn="ctr"/>
          <a:endParaRPr lang="en-GB" sz="1600"/>
        </a:p>
      </dgm:t>
    </dgm:pt>
    <dgm:pt modelId="{6D884440-5257-48AA-B25D-30D4AEDD04E6}" type="sibTrans" cxnId="{EAE44F87-0D38-4AD5-AB84-72C7F31A4DAE}">
      <dgm:prSet/>
      <dgm:spPr/>
      <dgm:t>
        <a:bodyPr/>
        <a:lstStyle/>
        <a:p>
          <a:pPr algn="ctr"/>
          <a:endParaRPr lang="en-GB" sz="1600"/>
        </a:p>
      </dgm:t>
    </dgm:pt>
    <dgm:pt modelId="{9FE55BA8-36E7-4B58-B7FE-A9EE918AFBC8}" type="pres">
      <dgm:prSet presAssocID="{18B6DDE5-CEE0-4DB1-9AC4-A9A03AE0E205}" presName="vert0" presStyleCnt="0">
        <dgm:presLayoutVars>
          <dgm:dir/>
          <dgm:animOne val="branch"/>
          <dgm:animLvl val="lvl"/>
        </dgm:presLayoutVars>
      </dgm:prSet>
      <dgm:spPr/>
      <dgm:t>
        <a:bodyPr/>
        <a:lstStyle/>
        <a:p>
          <a:endParaRPr lang="en-GB"/>
        </a:p>
      </dgm:t>
    </dgm:pt>
    <dgm:pt modelId="{CA6A6AD0-3FCF-450A-975E-E20273CE9FE5}" type="pres">
      <dgm:prSet presAssocID="{F83646BE-7619-44CE-A2E4-6A76136CE4DA}" presName="thickLine" presStyleLbl="alignNode1" presStyleIdx="0" presStyleCnt="1"/>
      <dgm:spPr/>
    </dgm:pt>
    <dgm:pt modelId="{DCCB876D-37BA-4312-8144-1DFC6738574E}" type="pres">
      <dgm:prSet presAssocID="{F83646BE-7619-44CE-A2E4-6A76136CE4DA}" presName="horz1" presStyleCnt="0"/>
      <dgm:spPr/>
    </dgm:pt>
    <dgm:pt modelId="{CFBA3AC1-6C30-4682-BE58-310B0AE873E6}" type="pres">
      <dgm:prSet presAssocID="{F83646BE-7619-44CE-A2E4-6A76136CE4DA}" presName="tx1" presStyleLbl="revTx" presStyleIdx="0" presStyleCnt="1"/>
      <dgm:spPr/>
      <dgm:t>
        <a:bodyPr/>
        <a:lstStyle/>
        <a:p>
          <a:endParaRPr lang="en-GB"/>
        </a:p>
      </dgm:t>
    </dgm:pt>
    <dgm:pt modelId="{5F70C6F4-130E-47D5-BB3F-60EEF4CA88A5}" type="pres">
      <dgm:prSet presAssocID="{F83646BE-7619-44CE-A2E4-6A76136CE4DA}" presName="vert1" presStyleCnt="0"/>
      <dgm:spPr/>
    </dgm:pt>
  </dgm:ptLst>
  <dgm:cxnLst>
    <dgm:cxn modelId="{EAE44F87-0D38-4AD5-AB84-72C7F31A4DAE}" srcId="{18B6DDE5-CEE0-4DB1-9AC4-A9A03AE0E205}" destId="{F83646BE-7619-44CE-A2E4-6A76136CE4DA}" srcOrd="0" destOrd="0" parTransId="{988AFEEA-BBC9-48E0-8901-2D570C61724B}" sibTransId="{6D884440-5257-48AA-B25D-30D4AEDD04E6}"/>
    <dgm:cxn modelId="{128C9C1E-EEDD-4648-91F2-77395A3F2841}" type="presOf" srcId="{F83646BE-7619-44CE-A2E4-6A76136CE4DA}" destId="{CFBA3AC1-6C30-4682-BE58-310B0AE873E6}" srcOrd="0" destOrd="0" presId="urn:microsoft.com/office/officeart/2008/layout/LinedList"/>
    <dgm:cxn modelId="{68F3F5E7-B9FC-4C50-905B-8C2443BD3C8B}" type="presOf" srcId="{18B6DDE5-CEE0-4DB1-9AC4-A9A03AE0E205}" destId="{9FE55BA8-36E7-4B58-B7FE-A9EE918AFBC8}" srcOrd="0" destOrd="0" presId="urn:microsoft.com/office/officeart/2008/layout/LinedList"/>
    <dgm:cxn modelId="{35C126A4-DEBD-45E7-ADB1-7F1D5AFDF2CB}" type="presParOf" srcId="{9FE55BA8-36E7-4B58-B7FE-A9EE918AFBC8}" destId="{CA6A6AD0-3FCF-450A-975E-E20273CE9FE5}" srcOrd="0" destOrd="0" presId="urn:microsoft.com/office/officeart/2008/layout/LinedList"/>
    <dgm:cxn modelId="{F44EE93B-24CC-41D8-A6B1-05CCBC6FE759}" type="presParOf" srcId="{9FE55BA8-36E7-4B58-B7FE-A9EE918AFBC8}" destId="{DCCB876D-37BA-4312-8144-1DFC6738574E}" srcOrd="1" destOrd="0" presId="urn:microsoft.com/office/officeart/2008/layout/LinedList"/>
    <dgm:cxn modelId="{A156F60F-427B-442D-95E3-1795D044A4BF}" type="presParOf" srcId="{DCCB876D-37BA-4312-8144-1DFC6738574E}" destId="{CFBA3AC1-6C30-4682-BE58-310B0AE873E6}" srcOrd="0" destOrd="0" presId="urn:microsoft.com/office/officeart/2008/layout/LinedList"/>
    <dgm:cxn modelId="{06B095AB-B4ED-423C-B422-74E6B316AD51}" type="presParOf" srcId="{DCCB876D-37BA-4312-8144-1DFC6738574E}" destId="{5F70C6F4-130E-47D5-BB3F-60EEF4CA88A5}" srcOrd="1" destOrd="0" presId="urn:microsoft.com/office/officeart/2008/layout/LinedList"/>
  </dgm:cxnLst>
  <dgm:bg/>
  <dgm:whole/>
  <dgm:extLst>
    <a:ext uri="http://schemas.microsoft.com/office/drawing/2008/diagram">
      <dsp:dataModelExt xmlns:dsp="http://schemas.microsoft.com/office/drawing/2008/diagram" relId="rId45"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D1C82B7C-26C6-4D8E-8300-871251669351}" type="doc">
      <dgm:prSet loTypeId="urn:microsoft.com/office/officeart/2005/8/layout/vList2" loCatId="list" qsTypeId="urn:microsoft.com/office/officeart/2005/8/quickstyle/simple1" qsCatId="simple" csTypeId="urn:microsoft.com/office/officeart/2005/8/colors/accent5_4" csCatId="accent5" phldr="1"/>
      <dgm:spPr/>
      <dgm:t>
        <a:bodyPr/>
        <a:lstStyle/>
        <a:p>
          <a:endParaRPr lang="en-GB"/>
        </a:p>
      </dgm:t>
    </dgm:pt>
    <dgm:pt modelId="{34C48A45-22BC-4459-A7F6-C32DB3B510C4}">
      <dgm:prSet custT="1"/>
      <dgm:spPr/>
      <dgm:t>
        <a:bodyPr/>
        <a:lstStyle/>
        <a:p>
          <a:pPr rtl="0"/>
          <a:r>
            <a:rPr lang="en-GB" sz="2400" dirty="0" smtClean="0"/>
            <a:t>All chemical process in the body are under the control of genes.</a:t>
          </a:r>
          <a:endParaRPr lang="en-GB" sz="2400" dirty="0"/>
        </a:p>
      </dgm:t>
    </dgm:pt>
    <dgm:pt modelId="{B23D39B6-409F-45AA-9B62-4277D58FEB1F}" type="parTrans" cxnId="{45E09607-3CCB-460C-BEE8-5EDF335574E3}">
      <dgm:prSet/>
      <dgm:spPr/>
      <dgm:t>
        <a:bodyPr/>
        <a:lstStyle/>
        <a:p>
          <a:endParaRPr lang="en-GB"/>
        </a:p>
      </dgm:t>
    </dgm:pt>
    <dgm:pt modelId="{62A7A61D-7DBE-4BB1-A2DE-D0948847D54D}" type="sibTrans" cxnId="{45E09607-3CCB-460C-BEE8-5EDF335574E3}">
      <dgm:prSet/>
      <dgm:spPr/>
      <dgm:t>
        <a:bodyPr/>
        <a:lstStyle/>
        <a:p>
          <a:endParaRPr lang="en-GB"/>
        </a:p>
      </dgm:t>
    </dgm:pt>
    <dgm:pt modelId="{07E92192-CC38-4C5B-8F14-2907FABCEAB8}" type="pres">
      <dgm:prSet presAssocID="{D1C82B7C-26C6-4D8E-8300-871251669351}" presName="linear" presStyleCnt="0">
        <dgm:presLayoutVars>
          <dgm:animLvl val="lvl"/>
          <dgm:resizeHandles val="exact"/>
        </dgm:presLayoutVars>
      </dgm:prSet>
      <dgm:spPr/>
      <dgm:t>
        <a:bodyPr/>
        <a:lstStyle/>
        <a:p>
          <a:endParaRPr lang="en-US"/>
        </a:p>
      </dgm:t>
    </dgm:pt>
    <dgm:pt modelId="{9428D748-3F49-4841-B4CA-CBE28E909A13}" type="pres">
      <dgm:prSet presAssocID="{34C48A45-22BC-4459-A7F6-C32DB3B510C4}" presName="parentText" presStyleLbl="node1" presStyleIdx="0" presStyleCnt="1" custScaleY="134589" custLinFactNeighborX="50" custLinFactNeighborY="-33481">
        <dgm:presLayoutVars>
          <dgm:chMax val="0"/>
          <dgm:bulletEnabled val="1"/>
        </dgm:presLayoutVars>
      </dgm:prSet>
      <dgm:spPr/>
      <dgm:t>
        <a:bodyPr/>
        <a:lstStyle/>
        <a:p>
          <a:endParaRPr lang="en-US"/>
        </a:p>
      </dgm:t>
    </dgm:pt>
  </dgm:ptLst>
  <dgm:cxnLst>
    <dgm:cxn modelId="{F068B957-67C9-4B11-A1BE-DA0C59F7229B}" type="presOf" srcId="{D1C82B7C-26C6-4D8E-8300-871251669351}" destId="{07E92192-CC38-4C5B-8F14-2907FABCEAB8}" srcOrd="0" destOrd="0" presId="urn:microsoft.com/office/officeart/2005/8/layout/vList2"/>
    <dgm:cxn modelId="{45E09607-3CCB-460C-BEE8-5EDF335574E3}" srcId="{D1C82B7C-26C6-4D8E-8300-871251669351}" destId="{34C48A45-22BC-4459-A7F6-C32DB3B510C4}" srcOrd="0" destOrd="0" parTransId="{B23D39B6-409F-45AA-9B62-4277D58FEB1F}" sibTransId="{62A7A61D-7DBE-4BB1-A2DE-D0948847D54D}"/>
    <dgm:cxn modelId="{6581AB6F-D67F-4479-8737-344F06D9BAFA}" type="presOf" srcId="{34C48A45-22BC-4459-A7F6-C32DB3B510C4}" destId="{9428D748-3F49-4841-B4CA-CBE28E909A13}" srcOrd="0" destOrd="0" presId="urn:microsoft.com/office/officeart/2005/8/layout/vList2"/>
    <dgm:cxn modelId="{218A5093-24F4-4253-8ADC-1F28767CE5A4}" type="presParOf" srcId="{07E92192-CC38-4C5B-8F14-2907FABCEAB8}" destId="{9428D748-3F49-4841-B4CA-CBE28E909A13}" srcOrd="0"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90222B06-E05D-414E-8A8E-7FAB904A8F65}" type="doc">
      <dgm:prSet loTypeId="urn:microsoft.com/office/officeart/2005/8/layout/target3" loCatId="relationship" qsTypeId="urn:microsoft.com/office/officeart/2005/8/quickstyle/simple1" qsCatId="simple" csTypeId="urn:microsoft.com/office/officeart/2005/8/colors/colorful4" csCatId="colorful"/>
      <dgm:spPr/>
      <dgm:t>
        <a:bodyPr/>
        <a:lstStyle/>
        <a:p>
          <a:endParaRPr lang="en-GB"/>
        </a:p>
      </dgm:t>
    </dgm:pt>
    <dgm:pt modelId="{524CBF5C-E530-4FD0-A990-CD31CFB6B537}">
      <dgm:prSet custT="1"/>
      <dgm:spPr/>
      <dgm:t>
        <a:bodyPr/>
        <a:lstStyle/>
        <a:p>
          <a:pPr rtl="0"/>
          <a:r>
            <a:rPr lang="en-GB" sz="1800" smtClean="0"/>
            <a:t>Dopamine – no exception</a:t>
          </a:r>
          <a:endParaRPr lang="en-GB" sz="1800"/>
        </a:p>
      </dgm:t>
    </dgm:pt>
    <dgm:pt modelId="{94005721-A87F-4FCF-B3DD-BB89D5D8E753}" type="parTrans" cxnId="{66C5F1EF-4343-405E-93ED-100DF43C1EB6}">
      <dgm:prSet/>
      <dgm:spPr/>
      <dgm:t>
        <a:bodyPr/>
        <a:lstStyle/>
        <a:p>
          <a:endParaRPr lang="en-GB" sz="2400"/>
        </a:p>
      </dgm:t>
    </dgm:pt>
    <dgm:pt modelId="{5B3F3AAC-2882-4A76-A088-345033C87781}" type="sibTrans" cxnId="{66C5F1EF-4343-405E-93ED-100DF43C1EB6}">
      <dgm:prSet/>
      <dgm:spPr/>
      <dgm:t>
        <a:bodyPr/>
        <a:lstStyle/>
        <a:p>
          <a:endParaRPr lang="en-GB" sz="2400"/>
        </a:p>
      </dgm:t>
    </dgm:pt>
    <dgm:pt modelId="{D2BA3541-E56C-4047-B258-81DA7485087C}">
      <dgm:prSet custT="1"/>
      <dgm:spPr/>
      <dgm:t>
        <a:bodyPr/>
        <a:lstStyle/>
        <a:p>
          <a:pPr rtl="0"/>
          <a:r>
            <a:rPr lang="en-GB" sz="1800" dirty="0" smtClean="0"/>
            <a:t>There are 100s of dopamine genes</a:t>
          </a:r>
          <a:endParaRPr lang="en-GB" sz="1800" dirty="0"/>
        </a:p>
      </dgm:t>
    </dgm:pt>
    <dgm:pt modelId="{E04B7D10-B975-4EEA-B70A-8BF377AA65D0}" type="parTrans" cxnId="{FC4894AF-0039-47AD-B202-1E5A2EBB7980}">
      <dgm:prSet/>
      <dgm:spPr/>
      <dgm:t>
        <a:bodyPr/>
        <a:lstStyle/>
        <a:p>
          <a:endParaRPr lang="en-GB" sz="2400"/>
        </a:p>
      </dgm:t>
    </dgm:pt>
    <dgm:pt modelId="{FED84799-7B3A-4E68-A0F7-BC5D5B0DE411}" type="sibTrans" cxnId="{FC4894AF-0039-47AD-B202-1E5A2EBB7980}">
      <dgm:prSet/>
      <dgm:spPr/>
      <dgm:t>
        <a:bodyPr/>
        <a:lstStyle/>
        <a:p>
          <a:endParaRPr lang="en-GB" sz="2400"/>
        </a:p>
      </dgm:t>
    </dgm:pt>
    <dgm:pt modelId="{ACED4E91-C40E-4F10-B3D8-CDC2FFA19BAB}">
      <dgm:prSet custT="1"/>
      <dgm:spPr/>
      <dgm:t>
        <a:bodyPr/>
        <a:lstStyle/>
        <a:p>
          <a:pPr rtl="0"/>
          <a:r>
            <a:rPr lang="en-GB" sz="1800" smtClean="0"/>
            <a:t>A number of defective variants have been found</a:t>
          </a:r>
          <a:endParaRPr lang="en-GB" sz="1800"/>
        </a:p>
      </dgm:t>
    </dgm:pt>
    <dgm:pt modelId="{81FFD6CA-F1C3-4813-BD31-7AA3CF67C081}" type="parTrans" cxnId="{DA85E2D5-FC9B-4A15-9159-F090BCD2FEA8}">
      <dgm:prSet/>
      <dgm:spPr/>
      <dgm:t>
        <a:bodyPr/>
        <a:lstStyle/>
        <a:p>
          <a:endParaRPr lang="en-GB" sz="2400"/>
        </a:p>
      </dgm:t>
    </dgm:pt>
    <dgm:pt modelId="{A3B559F5-310A-4DF6-97D0-56A59454C5D8}" type="sibTrans" cxnId="{DA85E2D5-FC9B-4A15-9159-F090BCD2FEA8}">
      <dgm:prSet/>
      <dgm:spPr/>
      <dgm:t>
        <a:bodyPr/>
        <a:lstStyle/>
        <a:p>
          <a:endParaRPr lang="en-GB" sz="2400"/>
        </a:p>
      </dgm:t>
    </dgm:pt>
    <dgm:pt modelId="{0C37B03D-9F4B-4206-9AB9-49C6A7430E85}" type="pres">
      <dgm:prSet presAssocID="{90222B06-E05D-414E-8A8E-7FAB904A8F65}" presName="Name0" presStyleCnt="0">
        <dgm:presLayoutVars>
          <dgm:chMax val="7"/>
          <dgm:dir/>
          <dgm:animLvl val="lvl"/>
          <dgm:resizeHandles val="exact"/>
        </dgm:presLayoutVars>
      </dgm:prSet>
      <dgm:spPr/>
      <dgm:t>
        <a:bodyPr/>
        <a:lstStyle/>
        <a:p>
          <a:endParaRPr lang="en-US"/>
        </a:p>
      </dgm:t>
    </dgm:pt>
    <dgm:pt modelId="{30D5046C-7EA6-43D3-8732-D9C9CB2319DD}" type="pres">
      <dgm:prSet presAssocID="{524CBF5C-E530-4FD0-A990-CD31CFB6B537}" presName="circle1" presStyleLbl="node1" presStyleIdx="0" presStyleCnt="3"/>
      <dgm:spPr/>
    </dgm:pt>
    <dgm:pt modelId="{DE62F59E-8B14-4903-A2DB-79B738EBDD65}" type="pres">
      <dgm:prSet presAssocID="{524CBF5C-E530-4FD0-A990-CD31CFB6B537}" presName="space" presStyleCnt="0"/>
      <dgm:spPr/>
    </dgm:pt>
    <dgm:pt modelId="{CE09A092-632E-4074-A2B9-169A39CC2205}" type="pres">
      <dgm:prSet presAssocID="{524CBF5C-E530-4FD0-A990-CD31CFB6B537}" presName="rect1" presStyleLbl="alignAcc1" presStyleIdx="0" presStyleCnt="3" custLinFactNeighborY="-4545"/>
      <dgm:spPr/>
      <dgm:t>
        <a:bodyPr/>
        <a:lstStyle/>
        <a:p>
          <a:endParaRPr lang="en-US"/>
        </a:p>
      </dgm:t>
    </dgm:pt>
    <dgm:pt modelId="{5675C619-77F1-4E8A-AC3C-62BC7E4DE2EC}" type="pres">
      <dgm:prSet presAssocID="{D2BA3541-E56C-4047-B258-81DA7485087C}" presName="vertSpace2" presStyleLbl="node1" presStyleIdx="0" presStyleCnt="3"/>
      <dgm:spPr/>
    </dgm:pt>
    <dgm:pt modelId="{F3539C97-0B9F-4C6C-91F6-CF683C1E2BCC}" type="pres">
      <dgm:prSet presAssocID="{D2BA3541-E56C-4047-B258-81DA7485087C}" presName="circle2" presStyleLbl="node1" presStyleIdx="1" presStyleCnt="3"/>
      <dgm:spPr/>
    </dgm:pt>
    <dgm:pt modelId="{94B1EAC6-88AC-49B9-9274-BB07B5CF902F}" type="pres">
      <dgm:prSet presAssocID="{D2BA3541-E56C-4047-B258-81DA7485087C}" presName="rect2" presStyleLbl="alignAcc1" presStyleIdx="1" presStyleCnt="3"/>
      <dgm:spPr/>
      <dgm:t>
        <a:bodyPr/>
        <a:lstStyle/>
        <a:p>
          <a:endParaRPr lang="en-US"/>
        </a:p>
      </dgm:t>
    </dgm:pt>
    <dgm:pt modelId="{5B49568F-D9A1-4E44-A892-EB85477C21B1}" type="pres">
      <dgm:prSet presAssocID="{ACED4E91-C40E-4F10-B3D8-CDC2FFA19BAB}" presName="vertSpace3" presStyleLbl="node1" presStyleIdx="1" presStyleCnt="3"/>
      <dgm:spPr/>
    </dgm:pt>
    <dgm:pt modelId="{B5B52398-49AD-4F92-BB7C-710BD5924BDD}" type="pres">
      <dgm:prSet presAssocID="{ACED4E91-C40E-4F10-B3D8-CDC2FFA19BAB}" presName="circle3" presStyleLbl="node1" presStyleIdx="2" presStyleCnt="3"/>
      <dgm:spPr/>
    </dgm:pt>
    <dgm:pt modelId="{DE7F7100-AEDF-4CA7-BCF3-814F17F6D59F}" type="pres">
      <dgm:prSet presAssocID="{ACED4E91-C40E-4F10-B3D8-CDC2FFA19BAB}" presName="rect3" presStyleLbl="alignAcc1" presStyleIdx="2" presStyleCnt="3"/>
      <dgm:spPr/>
      <dgm:t>
        <a:bodyPr/>
        <a:lstStyle/>
        <a:p>
          <a:endParaRPr lang="en-US"/>
        </a:p>
      </dgm:t>
    </dgm:pt>
    <dgm:pt modelId="{4B872C9F-21B9-4E96-8F1D-4B976678EC85}" type="pres">
      <dgm:prSet presAssocID="{524CBF5C-E530-4FD0-A990-CD31CFB6B537}" presName="rect1ParTxNoCh" presStyleLbl="alignAcc1" presStyleIdx="2" presStyleCnt="3">
        <dgm:presLayoutVars>
          <dgm:chMax val="1"/>
          <dgm:bulletEnabled val="1"/>
        </dgm:presLayoutVars>
      </dgm:prSet>
      <dgm:spPr/>
      <dgm:t>
        <a:bodyPr/>
        <a:lstStyle/>
        <a:p>
          <a:endParaRPr lang="en-US"/>
        </a:p>
      </dgm:t>
    </dgm:pt>
    <dgm:pt modelId="{9764336C-E327-4AEE-8DF6-BB0963E4B515}" type="pres">
      <dgm:prSet presAssocID="{D2BA3541-E56C-4047-B258-81DA7485087C}" presName="rect2ParTxNoCh" presStyleLbl="alignAcc1" presStyleIdx="2" presStyleCnt="3">
        <dgm:presLayoutVars>
          <dgm:chMax val="1"/>
          <dgm:bulletEnabled val="1"/>
        </dgm:presLayoutVars>
      </dgm:prSet>
      <dgm:spPr/>
      <dgm:t>
        <a:bodyPr/>
        <a:lstStyle/>
        <a:p>
          <a:endParaRPr lang="en-US"/>
        </a:p>
      </dgm:t>
    </dgm:pt>
    <dgm:pt modelId="{B9771098-9F30-4C06-8E5F-09AF1A8118F1}" type="pres">
      <dgm:prSet presAssocID="{ACED4E91-C40E-4F10-B3D8-CDC2FFA19BAB}" presName="rect3ParTxNoCh" presStyleLbl="alignAcc1" presStyleIdx="2" presStyleCnt="3">
        <dgm:presLayoutVars>
          <dgm:chMax val="1"/>
          <dgm:bulletEnabled val="1"/>
        </dgm:presLayoutVars>
      </dgm:prSet>
      <dgm:spPr/>
      <dgm:t>
        <a:bodyPr/>
        <a:lstStyle/>
        <a:p>
          <a:endParaRPr lang="en-US"/>
        </a:p>
      </dgm:t>
    </dgm:pt>
  </dgm:ptLst>
  <dgm:cxnLst>
    <dgm:cxn modelId="{56B2FDE5-9B81-4A7A-8105-44DDC21237F2}" type="presOf" srcId="{ACED4E91-C40E-4F10-B3D8-CDC2FFA19BAB}" destId="{DE7F7100-AEDF-4CA7-BCF3-814F17F6D59F}" srcOrd="0" destOrd="0" presId="urn:microsoft.com/office/officeart/2005/8/layout/target3"/>
    <dgm:cxn modelId="{2A995B5B-AA1A-466F-BFC3-5CAEE2A7B964}" type="presOf" srcId="{524CBF5C-E530-4FD0-A990-CD31CFB6B537}" destId="{4B872C9F-21B9-4E96-8F1D-4B976678EC85}" srcOrd="1" destOrd="0" presId="urn:microsoft.com/office/officeart/2005/8/layout/target3"/>
    <dgm:cxn modelId="{D103739D-A95E-47F6-AC4F-952E44714213}" type="presOf" srcId="{D2BA3541-E56C-4047-B258-81DA7485087C}" destId="{94B1EAC6-88AC-49B9-9274-BB07B5CF902F}" srcOrd="0" destOrd="0" presId="urn:microsoft.com/office/officeart/2005/8/layout/target3"/>
    <dgm:cxn modelId="{FC4894AF-0039-47AD-B202-1E5A2EBB7980}" srcId="{90222B06-E05D-414E-8A8E-7FAB904A8F65}" destId="{D2BA3541-E56C-4047-B258-81DA7485087C}" srcOrd="1" destOrd="0" parTransId="{E04B7D10-B975-4EEA-B70A-8BF377AA65D0}" sibTransId="{FED84799-7B3A-4E68-A0F7-BC5D5B0DE411}"/>
    <dgm:cxn modelId="{DA85E2D5-FC9B-4A15-9159-F090BCD2FEA8}" srcId="{90222B06-E05D-414E-8A8E-7FAB904A8F65}" destId="{ACED4E91-C40E-4F10-B3D8-CDC2FFA19BAB}" srcOrd="2" destOrd="0" parTransId="{81FFD6CA-F1C3-4813-BD31-7AA3CF67C081}" sibTransId="{A3B559F5-310A-4DF6-97D0-56A59454C5D8}"/>
    <dgm:cxn modelId="{502E4978-6BC1-49E8-B770-D6EC4B1E8BCC}" type="presOf" srcId="{ACED4E91-C40E-4F10-B3D8-CDC2FFA19BAB}" destId="{B9771098-9F30-4C06-8E5F-09AF1A8118F1}" srcOrd="1" destOrd="0" presId="urn:microsoft.com/office/officeart/2005/8/layout/target3"/>
    <dgm:cxn modelId="{C4A83E04-6C0D-4F89-B651-0D2A6DF12A79}" type="presOf" srcId="{524CBF5C-E530-4FD0-A990-CD31CFB6B537}" destId="{CE09A092-632E-4074-A2B9-169A39CC2205}" srcOrd="0" destOrd="0" presId="urn:microsoft.com/office/officeart/2005/8/layout/target3"/>
    <dgm:cxn modelId="{E65A862B-2B78-44C9-A2AD-F4B6DF682BF7}" type="presOf" srcId="{D2BA3541-E56C-4047-B258-81DA7485087C}" destId="{9764336C-E327-4AEE-8DF6-BB0963E4B515}" srcOrd="1" destOrd="0" presId="urn:microsoft.com/office/officeart/2005/8/layout/target3"/>
    <dgm:cxn modelId="{92D228AF-95BD-42F3-9753-3C4FE86915B5}" type="presOf" srcId="{90222B06-E05D-414E-8A8E-7FAB904A8F65}" destId="{0C37B03D-9F4B-4206-9AB9-49C6A7430E85}" srcOrd="0" destOrd="0" presId="urn:microsoft.com/office/officeart/2005/8/layout/target3"/>
    <dgm:cxn modelId="{66C5F1EF-4343-405E-93ED-100DF43C1EB6}" srcId="{90222B06-E05D-414E-8A8E-7FAB904A8F65}" destId="{524CBF5C-E530-4FD0-A990-CD31CFB6B537}" srcOrd="0" destOrd="0" parTransId="{94005721-A87F-4FCF-B3DD-BB89D5D8E753}" sibTransId="{5B3F3AAC-2882-4A76-A088-345033C87781}"/>
    <dgm:cxn modelId="{454127B9-EBD0-47B1-B776-B821D7427D9A}" type="presParOf" srcId="{0C37B03D-9F4B-4206-9AB9-49C6A7430E85}" destId="{30D5046C-7EA6-43D3-8732-D9C9CB2319DD}" srcOrd="0" destOrd="0" presId="urn:microsoft.com/office/officeart/2005/8/layout/target3"/>
    <dgm:cxn modelId="{EAF54AB9-BC59-4933-91E1-4AF9A81D1384}" type="presParOf" srcId="{0C37B03D-9F4B-4206-9AB9-49C6A7430E85}" destId="{DE62F59E-8B14-4903-A2DB-79B738EBDD65}" srcOrd="1" destOrd="0" presId="urn:microsoft.com/office/officeart/2005/8/layout/target3"/>
    <dgm:cxn modelId="{6FA331B0-EEFD-494C-8436-C22FFC2A4C08}" type="presParOf" srcId="{0C37B03D-9F4B-4206-9AB9-49C6A7430E85}" destId="{CE09A092-632E-4074-A2B9-169A39CC2205}" srcOrd="2" destOrd="0" presId="urn:microsoft.com/office/officeart/2005/8/layout/target3"/>
    <dgm:cxn modelId="{896E7E0C-16E2-46EF-A1AD-3EEF669EB172}" type="presParOf" srcId="{0C37B03D-9F4B-4206-9AB9-49C6A7430E85}" destId="{5675C619-77F1-4E8A-AC3C-62BC7E4DE2EC}" srcOrd="3" destOrd="0" presId="urn:microsoft.com/office/officeart/2005/8/layout/target3"/>
    <dgm:cxn modelId="{C53DD40B-57CE-42D8-8889-530432EB6581}" type="presParOf" srcId="{0C37B03D-9F4B-4206-9AB9-49C6A7430E85}" destId="{F3539C97-0B9F-4C6C-91F6-CF683C1E2BCC}" srcOrd="4" destOrd="0" presId="urn:microsoft.com/office/officeart/2005/8/layout/target3"/>
    <dgm:cxn modelId="{90E6625D-DBC2-4297-9D9E-F6FAE53C9EF6}" type="presParOf" srcId="{0C37B03D-9F4B-4206-9AB9-49C6A7430E85}" destId="{94B1EAC6-88AC-49B9-9274-BB07B5CF902F}" srcOrd="5" destOrd="0" presId="urn:microsoft.com/office/officeart/2005/8/layout/target3"/>
    <dgm:cxn modelId="{1B1D07A2-80C7-42D9-A87F-8CA0472C4927}" type="presParOf" srcId="{0C37B03D-9F4B-4206-9AB9-49C6A7430E85}" destId="{5B49568F-D9A1-4E44-A892-EB85477C21B1}" srcOrd="6" destOrd="0" presId="urn:microsoft.com/office/officeart/2005/8/layout/target3"/>
    <dgm:cxn modelId="{05060145-1698-4ED0-B4CF-DFF1011096B9}" type="presParOf" srcId="{0C37B03D-9F4B-4206-9AB9-49C6A7430E85}" destId="{B5B52398-49AD-4F92-BB7C-710BD5924BDD}" srcOrd="7" destOrd="0" presId="urn:microsoft.com/office/officeart/2005/8/layout/target3"/>
    <dgm:cxn modelId="{A996625A-FFBC-4F06-9D34-4F025EB7346B}" type="presParOf" srcId="{0C37B03D-9F4B-4206-9AB9-49C6A7430E85}" destId="{DE7F7100-AEDF-4CA7-BCF3-814F17F6D59F}" srcOrd="8" destOrd="0" presId="urn:microsoft.com/office/officeart/2005/8/layout/target3"/>
    <dgm:cxn modelId="{896B789F-9B82-4493-9193-7950D68121CB}" type="presParOf" srcId="{0C37B03D-9F4B-4206-9AB9-49C6A7430E85}" destId="{4B872C9F-21B9-4E96-8F1D-4B976678EC85}" srcOrd="9" destOrd="0" presId="urn:microsoft.com/office/officeart/2005/8/layout/target3"/>
    <dgm:cxn modelId="{08E83A41-916B-45C6-8D18-A420E1432E04}" type="presParOf" srcId="{0C37B03D-9F4B-4206-9AB9-49C6A7430E85}" destId="{9764336C-E327-4AEE-8DF6-BB0963E4B515}" srcOrd="10" destOrd="0" presId="urn:microsoft.com/office/officeart/2005/8/layout/target3"/>
    <dgm:cxn modelId="{D8125E1B-4A9F-428A-8F16-F64757216E73}" type="presParOf" srcId="{0C37B03D-9F4B-4206-9AB9-49C6A7430E85}" destId="{B9771098-9F30-4C06-8E5F-09AF1A8118F1}" srcOrd="11" destOrd="0" presId="urn:microsoft.com/office/officeart/2005/8/layout/target3"/>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DFEA152-45E9-4930-803F-B1C82BDDE880}" type="doc">
      <dgm:prSet loTypeId="urn:microsoft.com/office/officeart/2005/8/layout/hProcess10" loCatId="process" qsTypeId="urn:microsoft.com/office/officeart/2005/8/quickstyle/simple1" qsCatId="simple" csTypeId="urn:microsoft.com/office/officeart/2005/8/colors/colorful3" csCatId="colorful" phldr="1"/>
      <dgm:spPr/>
      <dgm:t>
        <a:bodyPr/>
        <a:lstStyle/>
        <a:p>
          <a:endParaRPr lang="en-GB"/>
        </a:p>
      </dgm:t>
    </dgm:pt>
    <dgm:pt modelId="{A4FA864C-4CFF-419B-BBB3-32CE6EA29C82}">
      <dgm:prSet/>
      <dgm:spPr/>
      <dgm:t>
        <a:bodyPr/>
        <a:lstStyle/>
        <a:p>
          <a:pPr rtl="0"/>
          <a:r>
            <a:rPr lang="en-GB" dirty="0" smtClean="0"/>
            <a:t>A small number of these genes are not usually sufficient to cause significant disruption to dopamine transmission – </a:t>
          </a:r>
          <a:r>
            <a:rPr lang="en-GB" b="1" dirty="0" smtClean="0"/>
            <a:t>other processes will compensate for small defects. </a:t>
          </a:r>
          <a:endParaRPr lang="en-GB" b="1" dirty="0"/>
        </a:p>
      </dgm:t>
    </dgm:pt>
    <dgm:pt modelId="{725209C2-6E2E-4293-9460-FB1ACFB02E6B}" type="parTrans" cxnId="{6E323D71-8152-4DC8-AA17-F26BCBB5F6E5}">
      <dgm:prSet/>
      <dgm:spPr/>
      <dgm:t>
        <a:bodyPr/>
        <a:lstStyle/>
        <a:p>
          <a:endParaRPr lang="en-GB"/>
        </a:p>
      </dgm:t>
    </dgm:pt>
    <dgm:pt modelId="{D61B1D13-8261-4B36-AD38-8C6C68A89CA5}" type="sibTrans" cxnId="{6E323D71-8152-4DC8-AA17-F26BCBB5F6E5}">
      <dgm:prSet/>
      <dgm:spPr/>
      <dgm:t>
        <a:bodyPr/>
        <a:lstStyle/>
        <a:p>
          <a:endParaRPr lang="en-GB"/>
        </a:p>
      </dgm:t>
    </dgm:pt>
    <dgm:pt modelId="{0FEE145A-6411-4F44-8737-5226A8578AF4}">
      <dgm:prSet custT="1"/>
      <dgm:spPr/>
      <dgm:t>
        <a:bodyPr/>
        <a:lstStyle/>
        <a:p>
          <a:pPr rtl="0"/>
          <a:r>
            <a:rPr lang="en-GB" sz="1800" dirty="0" smtClean="0"/>
            <a:t>It’s only when there are multiple defects that overwhelm the compensatory mechanisms</a:t>
          </a:r>
          <a:endParaRPr lang="en-GB" sz="1800" dirty="0"/>
        </a:p>
      </dgm:t>
    </dgm:pt>
    <dgm:pt modelId="{A733662C-25C4-4BC0-9056-674A73C51B34}" type="parTrans" cxnId="{4B9552DF-9F02-45B6-9A9C-B6BFEED9D0A4}">
      <dgm:prSet/>
      <dgm:spPr/>
      <dgm:t>
        <a:bodyPr/>
        <a:lstStyle/>
        <a:p>
          <a:endParaRPr lang="en-GB"/>
        </a:p>
      </dgm:t>
    </dgm:pt>
    <dgm:pt modelId="{609E1976-4DD4-4F53-9240-3B54EEEB93EE}" type="sibTrans" cxnId="{4B9552DF-9F02-45B6-9A9C-B6BFEED9D0A4}">
      <dgm:prSet/>
      <dgm:spPr/>
      <dgm:t>
        <a:bodyPr/>
        <a:lstStyle/>
        <a:p>
          <a:endParaRPr lang="en-GB"/>
        </a:p>
      </dgm:t>
    </dgm:pt>
    <dgm:pt modelId="{99DFA94F-9E63-4FCD-822D-D3EC8113863A}" type="pres">
      <dgm:prSet presAssocID="{FDFEA152-45E9-4930-803F-B1C82BDDE880}" presName="Name0" presStyleCnt="0">
        <dgm:presLayoutVars>
          <dgm:dir/>
          <dgm:resizeHandles val="exact"/>
        </dgm:presLayoutVars>
      </dgm:prSet>
      <dgm:spPr/>
      <dgm:t>
        <a:bodyPr/>
        <a:lstStyle/>
        <a:p>
          <a:endParaRPr lang="en-US"/>
        </a:p>
      </dgm:t>
    </dgm:pt>
    <dgm:pt modelId="{C13EDE1D-005B-4685-9E57-7AD13EDF1B26}" type="pres">
      <dgm:prSet presAssocID="{A4FA864C-4CFF-419B-BBB3-32CE6EA29C82}" presName="composite" presStyleCnt="0"/>
      <dgm:spPr/>
    </dgm:pt>
    <dgm:pt modelId="{5927707E-865A-4857-95BC-1DB16A90DCB5}" type="pres">
      <dgm:prSet presAssocID="{A4FA864C-4CFF-419B-BBB3-32CE6EA29C82}" presName="imagSh" presStyleLbl="bgImgPlace1" presStyleIdx="0" presStyleCnt="2"/>
      <dgm:spPr>
        <a:blipFill rotWithShape="1">
          <a:blip xmlns:r="http://schemas.openxmlformats.org/officeDocument/2006/relationships" r:embed="rId1"/>
          <a:stretch>
            <a:fillRect/>
          </a:stretch>
        </a:blipFill>
      </dgm:spPr>
    </dgm:pt>
    <dgm:pt modelId="{A1133519-C464-4F2D-BD1B-DBCDAC862B31}" type="pres">
      <dgm:prSet presAssocID="{A4FA864C-4CFF-419B-BBB3-32CE6EA29C82}" presName="txNode" presStyleLbl="node1" presStyleIdx="0" presStyleCnt="2">
        <dgm:presLayoutVars>
          <dgm:bulletEnabled val="1"/>
        </dgm:presLayoutVars>
      </dgm:prSet>
      <dgm:spPr/>
      <dgm:t>
        <a:bodyPr/>
        <a:lstStyle/>
        <a:p>
          <a:endParaRPr lang="en-US"/>
        </a:p>
      </dgm:t>
    </dgm:pt>
    <dgm:pt modelId="{FD59607F-CB08-468D-B2C7-8BE1C618C1F9}" type="pres">
      <dgm:prSet presAssocID="{D61B1D13-8261-4B36-AD38-8C6C68A89CA5}" presName="sibTrans" presStyleLbl="sibTrans2D1" presStyleIdx="0" presStyleCnt="1"/>
      <dgm:spPr/>
      <dgm:t>
        <a:bodyPr/>
        <a:lstStyle/>
        <a:p>
          <a:endParaRPr lang="en-US"/>
        </a:p>
      </dgm:t>
    </dgm:pt>
    <dgm:pt modelId="{3EB0BD0E-562F-4F26-BF02-EF54883DF802}" type="pres">
      <dgm:prSet presAssocID="{D61B1D13-8261-4B36-AD38-8C6C68A89CA5}" presName="connTx" presStyleLbl="sibTrans2D1" presStyleIdx="0" presStyleCnt="1"/>
      <dgm:spPr/>
      <dgm:t>
        <a:bodyPr/>
        <a:lstStyle/>
        <a:p>
          <a:endParaRPr lang="en-US"/>
        </a:p>
      </dgm:t>
    </dgm:pt>
    <dgm:pt modelId="{942C2951-610F-4559-A2F0-6E6E22A498AA}" type="pres">
      <dgm:prSet presAssocID="{0FEE145A-6411-4F44-8737-5226A8578AF4}" presName="composite" presStyleCnt="0"/>
      <dgm:spPr/>
    </dgm:pt>
    <dgm:pt modelId="{BB941F4D-C998-44CA-A8FA-BA340B8B6F60}" type="pres">
      <dgm:prSet presAssocID="{0FEE145A-6411-4F44-8737-5226A8578AF4}" presName="imagSh" presStyleLbl="bgImgPlace1" presStyleIdx="1" presStyleCnt="2"/>
      <dgm:spPr>
        <a:blipFill rotWithShape="1">
          <a:blip xmlns:r="http://schemas.openxmlformats.org/officeDocument/2006/relationships" r:embed="rId2"/>
          <a:stretch>
            <a:fillRect/>
          </a:stretch>
        </a:blipFill>
      </dgm:spPr>
    </dgm:pt>
    <dgm:pt modelId="{9D77180B-41E6-4BD2-B866-E5B2D0189FDA}" type="pres">
      <dgm:prSet presAssocID="{0FEE145A-6411-4F44-8737-5226A8578AF4}" presName="txNode" presStyleLbl="node1" presStyleIdx="1" presStyleCnt="2">
        <dgm:presLayoutVars>
          <dgm:bulletEnabled val="1"/>
        </dgm:presLayoutVars>
      </dgm:prSet>
      <dgm:spPr/>
      <dgm:t>
        <a:bodyPr/>
        <a:lstStyle/>
        <a:p>
          <a:endParaRPr lang="en-US"/>
        </a:p>
      </dgm:t>
    </dgm:pt>
  </dgm:ptLst>
  <dgm:cxnLst>
    <dgm:cxn modelId="{1A1F1661-3ADB-4291-8832-F915A99FCAC6}" type="presOf" srcId="{A4FA864C-4CFF-419B-BBB3-32CE6EA29C82}" destId="{A1133519-C464-4F2D-BD1B-DBCDAC862B31}" srcOrd="0" destOrd="0" presId="urn:microsoft.com/office/officeart/2005/8/layout/hProcess10"/>
    <dgm:cxn modelId="{6E323D71-8152-4DC8-AA17-F26BCBB5F6E5}" srcId="{FDFEA152-45E9-4930-803F-B1C82BDDE880}" destId="{A4FA864C-4CFF-419B-BBB3-32CE6EA29C82}" srcOrd="0" destOrd="0" parTransId="{725209C2-6E2E-4293-9460-FB1ACFB02E6B}" sibTransId="{D61B1D13-8261-4B36-AD38-8C6C68A89CA5}"/>
    <dgm:cxn modelId="{D1A74EA6-1706-40F9-957E-206062ABE050}" type="presOf" srcId="{0FEE145A-6411-4F44-8737-5226A8578AF4}" destId="{9D77180B-41E6-4BD2-B866-E5B2D0189FDA}" srcOrd="0" destOrd="0" presId="urn:microsoft.com/office/officeart/2005/8/layout/hProcess10"/>
    <dgm:cxn modelId="{24467E95-B189-429B-907A-DBE6EDC1FE3E}" type="presOf" srcId="{D61B1D13-8261-4B36-AD38-8C6C68A89CA5}" destId="{FD59607F-CB08-468D-B2C7-8BE1C618C1F9}" srcOrd="0" destOrd="0" presId="urn:microsoft.com/office/officeart/2005/8/layout/hProcess10"/>
    <dgm:cxn modelId="{4B9552DF-9F02-45B6-9A9C-B6BFEED9D0A4}" srcId="{FDFEA152-45E9-4930-803F-B1C82BDDE880}" destId="{0FEE145A-6411-4F44-8737-5226A8578AF4}" srcOrd="1" destOrd="0" parTransId="{A733662C-25C4-4BC0-9056-674A73C51B34}" sibTransId="{609E1976-4DD4-4F53-9240-3B54EEEB93EE}"/>
    <dgm:cxn modelId="{17633F9E-2012-4913-8ABC-A46067CC231E}" type="presOf" srcId="{D61B1D13-8261-4B36-AD38-8C6C68A89CA5}" destId="{3EB0BD0E-562F-4F26-BF02-EF54883DF802}" srcOrd="1" destOrd="0" presId="urn:microsoft.com/office/officeart/2005/8/layout/hProcess10"/>
    <dgm:cxn modelId="{42F19E34-B268-4F81-BFB8-CC7723A5ED25}" type="presOf" srcId="{FDFEA152-45E9-4930-803F-B1C82BDDE880}" destId="{99DFA94F-9E63-4FCD-822D-D3EC8113863A}" srcOrd="0" destOrd="0" presId="urn:microsoft.com/office/officeart/2005/8/layout/hProcess10"/>
    <dgm:cxn modelId="{7F0C09B4-0E91-41C5-99A4-2F9E53CB10B3}" type="presParOf" srcId="{99DFA94F-9E63-4FCD-822D-D3EC8113863A}" destId="{C13EDE1D-005B-4685-9E57-7AD13EDF1B26}" srcOrd="0" destOrd="0" presId="urn:microsoft.com/office/officeart/2005/8/layout/hProcess10"/>
    <dgm:cxn modelId="{85DDE902-B0F7-493B-940E-52D44856DAB0}" type="presParOf" srcId="{C13EDE1D-005B-4685-9E57-7AD13EDF1B26}" destId="{5927707E-865A-4857-95BC-1DB16A90DCB5}" srcOrd="0" destOrd="0" presId="urn:microsoft.com/office/officeart/2005/8/layout/hProcess10"/>
    <dgm:cxn modelId="{E6DE0B01-4F95-4D40-B9F6-884B4058ADBD}" type="presParOf" srcId="{C13EDE1D-005B-4685-9E57-7AD13EDF1B26}" destId="{A1133519-C464-4F2D-BD1B-DBCDAC862B31}" srcOrd="1" destOrd="0" presId="urn:microsoft.com/office/officeart/2005/8/layout/hProcess10"/>
    <dgm:cxn modelId="{9DD59CD6-857B-40A3-AE03-7EFD0E8B7CC5}" type="presParOf" srcId="{99DFA94F-9E63-4FCD-822D-D3EC8113863A}" destId="{FD59607F-CB08-468D-B2C7-8BE1C618C1F9}" srcOrd="1" destOrd="0" presId="urn:microsoft.com/office/officeart/2005/8/layout/hProcess10"/>
    <dgm:cxn modelId="{CB14097E-5D02-4DAB-AE86-27815E0A5889}" type="presParOf" srcId="{FD59607F-CB08-468D-B2C7-8BE1C618C1F9}" destId="{3EB0BD0E-562F-4F26-BF02-EF54883DF802}" srcOrd="0" destOrd="0" presId="urn:microsoft.com/office/officeart/2005/8/layout/hProcess10"/>
    <dgm:cxn modelId="{2FCDADDE-7717-4A28-9548-A9D2F2A29921}" type="presParOf" srcId="{99DFA94F-9E63-4FCD-822D-D3EC8113863A}" destId="{942C2951-610F-4559-A2F0-6E6E22A498AA}" srcOrd="2" destOrd="0" presId="urn:microsoft.com/office/officeart/2005/8/layout/hProcess10"/>
    <dgm:cxn modelId="{76038254-0ED5-415C-A6F1-B49B55FF2005}" type="presParOf" srcId="{942C2951-610F-4559-A2F0-6E6E22A498AA}" destId="{BB941F4D-C998-44CA-A8FA-BA340B8B6F60}" srcOrd="0" destOrd="0" presId="urn:microsoft.com/office/officeart/2005/8/layout/hProcess10"/>
    <dgm:cxn modelId="{0D11846A-189C-49A5-8459-6F550CB76650}" type="presParOf" srcId="{942C2951-610F-4559-A2F0-6E6E22A498AA}" destId="{9D77180B-41E6-4BD2-B866-E5B2D0189FDA}" srcOrd="1" destOrd="0" presId="urn:microsoft.com/office/officeart/2005/8/layout/hProcess10"/>
  </dgm:cxnLst>
  <dgm:bg/>
  <dgm:whole/>
  <dgm:extLst>
    <a:ext uri="http://schemas.microsoft.com/office/drawing/2008/diagram">
      <dsp:dataModelExt xmlns:dsp="http://schemas.microsoft.com/office/drawing/2008/diagram" relId="rId20"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3DEC8BDC-3CE5-4C53-B0C5-409CAB40F225}" type="doc">
      <dgm:prSet loTypeId="urn:microsoft.com/office/officeart/2008/layout/RadialCluster" loCatId="relationship" qsTypeId="urn:microsoft.com/office/officeart/2005/8/quickstyle/simple1" qsCatId="simple" csTypeId="urn:microsoft.com/office/officeart/2005/8/colors/colorful5" csCatId="colorful" phldr="1"/>
      <dgm:spPr/>
      <dgm:t>
        <a:bodyPr/>
        <a:lstStyle/>
        <a:p>
          <a:endParaRPr lang="en-GB"/>
        </a:p>
      </dgm:t>
    </dgm:pt>
    <dgm:pt modelId="{3410BBBF-B146-432A-92B0-365900583496}">
      <dgm:prSet/>
      <dgm:spPr/>
      <dgm:t>
        <a:bodyPr/>
        <a:lstStyle/>
        <a:p>
          <a:pPr rtl="0"/>
          <a:r>
            <a:rPr lang="en-GB" dirty="0" smtClean="0"/>
            <a:t>So – ADHD is not caused by one faulty gene – but is ‘polygenetic’ disorder</a:t>
          </a:r>
          <a:endParaRPr lang="en-GB" dirty="0"/>
        </a:p>
      </dgm:t>
    </dgm:pt>
    <dgm:pt modelId="{67E6B538-BAC8-4BB1-86E8-636C7E65D5C8}" type="parTrans" cxnId="{C95BEC7F-3B8F-4C35-AD40-7A5D86C14EDA}">
      <dgm:prSet/>
      <dgm:spPr/>
      <dgm:t>
        <a:bodyPr/>
        <a:lstStyle/>
        <a:p>
          <a:endParaRPr lang="en-GB"/>
        </a:p>
      </dgm:t>
    </dgm:pt>
    <dgm:pt modelId="{60737513-3175-4A5D-AF52-49BD92993FBC}" type="sibTrans" cxnId="{C95BEC7F-3B8F-4C35-AD40-7A5D86C14EDA}">
      <dgm:prSet/>
      <dgm:spPr/>
      <dgm:t>
        <a:bodyPr/>
        <a:lstStyle/>
        <a:p>
          <a:endParaRPr lang="en-GB"/>
        </a:p>
      </dgm:t>
    </dgm:pt>
    <dgm:pt modelId="{371BD8F3-97CB-4387-A362-712B99355721}" type="pres">
      <dgm:prSet presAssocID="{3DEC8BDC-3CE5-4C53-B0C5-409CAB40F225}" presName="Name0" presStyleCnt="0">
        <dgm:presLayoutVars>
          <dgm:chMax val="1"/>
          <dgm:chPref val="1"/>
          <dgm:dir/>
          <dgm:animOne val="branch"/>
          <dgm:animLvl val="lvl"/>
        </dgm:presLayoutVars>
      </dgm:prSet>
      <dgm:spPr/>
      <dgm:t>
        <a:bodyPr/>
        <a:lstStyle/>
        <a:p>
          <a:endParaRPr lang="en-US"/>
        </a:p>
      </dgm:t>
    </dgm:pt>
    <dgm:pt modelId="{2D944602-E1D8-4151-A216-C3DD7BB3AFA7}" type="pres">
      <dgm:prSet presAssocID="{3410BBBF-B146-432A-92B0-365900583496}" presName="singleCycle" presStyleCnt="0"/>
      <dgm:spPr/>
    </dgm:pt>
    <dgm:pt modelId="{46D757BA-F4C2-4148-8F57-F72B4D39AB3F}" type="pres">
      <dgm:prSet presAssocID="{3410BBBF-B146-432A-92B0-365900583496}" presName="singleCenter" presStyleLbl="node1" presStyleIdx="0" presStyleCnt="1" custScaleX="110437">
        <dgm:presLayoutVars>
          <dgm:chMax val="7"/>
          <dgm:chPref val="7"/>
        </dgm:presLayoutVars>
      </dgm:prSet>
      <dgm:spPr/>
      <dgm:t>
        <a:bodyPr/>
        <a:lstStyle/>
        <a:p>
          <a:endParaRPr lang="en-US"/>
        </a:p>
      </dgm:t>
    </dgm:pt>
  </dgm:ptLst>
  <dgm:cxnLst>
    <dgm:cxn modelId="{51B2AF83-15E1-4C90-A0C8-8F7692FC82B5}" type="presOf" srcId="{3DEC8BDC-3CE5-4C53-B0C5-409CAB40F225}" destId="{371BD8F3-97CB-4387-A362-712B99355721}" srcOrd="0" destOrd="0" presId="urn:microsoft.com/office/officeart/2008/layout/RadialCluster"/>
    <dgm:cxn modelId="{20F60EE2-6E73-4580-BBEF-41F400490C82}" type="presOf" srcId="{3410BBBF-B146-432A-92B0-365900583496}" destId="{46D757BA-F4C2-4148-8F57-F72B4D39AB3F}" srcOrd="0" destOrd="0" presId="urn:microsoft.com/office/officeart/2008/layout/RadialCluster"/>
    <dgm:cxn modelId="{C95BEC7F-3B8F-4C35-AD40-7A5D86C14EDA}" srcId="{3DEC8BDC-3CE5-4C53-B0C5-409CAB40F225}" destId="{3410BBBF-B146-432A-92B0-365900583496}" srcOrd="0" destOrd="0" parTransId="{67E6B538-BAC8-4BB1-86E8-636C7E65D5C8}" sibTransId="{60737513-3175-4A5D-AF52-49BD92993FBC}"/>
    <dgm:cxn modelId="{D16C3557-B8E0-4F09-9BD0-5CE472CB2420}" type="presParOf" srcId="{371BD8F3-97CB-4387-A362-712B99355721}" destId="{2D944602-E1D8-4151-A216-C3DD7BB3AFA7}" srcOrd="0" destOrd="0" presId="urn:microsoft.com/office/officeart/2008/layout/RadialCluster"/>
    <dgm:cxn modelId="{E8111470-F4EB-4163-9039-B5AC5983713C}" type="presParOf" srcId="{2D944602-E1D8-4151-A216-C3DD7BB3AFA7}" destId="{46D757BA-F4C2-4148-8F57-F72B4D39AB3F}" srcOrd="0" destOrd="0" presId="urn:microsoft.com/office/officeart/2008/layout/RadialCluster"/>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E00B75F2-D895-4266-B234-6A699C448A51}" type="doc">
      <dgm:prSet loTypeId="urn:microsoft.com/office/officeart/2005/8/layout/arrow3" loCatId="relationship" qsTypeId="urn:microsoft.com/office/officeart/2005/8/quickstyle/simple1" qsCatId="simple" csTypeId="urn:microsoft.com/office/officeart/2005/8/colors/accent0_3" csCatId="mainScheme" phldr="1"/>
      <dgm:spPr/>
      <dgm:t>
        <a:bodyPr/>
        <a:lstStyle/>
        <a:p>
          <a:endParaRPr lang="en-GB"/>
        </a:p>
      </dgm:t>
    </dgm:pt>
    <dgm:pt modelId="{C3A11E04-AEB7-4314-8336-6F7485D4F9F2}">
      <dgm:prSet custT="1"/>
      <dgm:spPr/>
      <dgm:t>
        <a:bodyPr/>
        <a:lstStyle/>
        <a:p>
          <a:pPr rtl="0"/>
          <a:r>
            <a:rPr lang="en-GB" sz="2400" dirty="0" smtClean="0"/>
            <a:t>Twin studies - heritability estimated to be 76% in the population </a:t>
          </a:r>
        </a:p>
        <a:p>
          <a:pPr rtl="0"/>
          <a:r>
            <a:rPr lang="en-GB" sz="1100" dirty="0" smtClean="0"/>
            <a:t>(</a:t>
          </a:r>
          <a:r>
            <a:rPr lang="en-GB" sz="1100" dirty="0" err="1" smtClean="0"/>
            <a:t>Farone</a:t>
          </a:r>
          <a:r>
            <a:rPr lang="en-GB" sz="1100" dirty="0" smtClean="0"/>
            <a:t> , Perlis, Doyle, et al. 2005).</a:t>
          </a:r>
          <a:endParaRPr lang="en-GB" sz="1100" dirty="0"/>
        </a:p>
      </dgm:t>
    </dgm:pt>
    <dgm:pt modelId="{2CE56DA5-9CBD-4008-B380-43F0FF83B31A}" type="parTrans" cxnId="{D4A02476-F164-4B45-9AF8-C0B80DAEEC3D}">
      <dgm:prSet/>
      <dgm:spPr/>
      <dgm:t>
        <a:bodyPr/>
        <a:lstStyle/>
        <a:p>
          <a:endParaRPr lang="en-GB"/>
        </a:p>
      </dgm:t>
    </dgm:pt>
    <dgm:pt modelId="{4981F7D2-607D-4CF5-8B93-8E9E30BF56D8}" type="sibTrans" cxnId="{D4A02476-F164-4B45-9AF8-C0B80DAEEC3D}">
      <dgm:prSet/>
      <dgm:spPr/>
      <dgm:t>
        <a:bodyPr/>
        <a:lstStyle/>
        <a:p>
          <a:endParaRPr lang="en-GB"/>
        </a:p>
      </dgm:t>
    </dgm:pt>
    <dgm:pt modelId="{5A636F78-E2D0-42F6-9DA8-03F2AACCD0EA}">
      <dgm:prSet custT="1"/>
      <dgm:spPr/>
      <dgm:t>
        <a:bodyPr/>
        <a:lstStyle/>
        <a:p>
          <a:pPr rtl="0"/>
          <a:r>
            <a:rPr lang="en-GB" sz="1800" dirty="0" smtClean="0"/>
            <a:t>Swedish twin registry (n=21,000 children twin pairs, and n=37,714 adult twin pairs) - the genetic contribution to ADHD was 88% across child/adolescent twins; and 72% in adult twins </a:t>
          </a:r>
          <a:r>
            <a:rPr lang="en-GB" sz="1200" dirty="0" smtClean="0"/>
            <a:t>(Larsson H, Chang Z, </a:t>
          </a:r>
          <a:r>
            <a:rPr lang="en-GB" sz="1200" dirty="0" err="1" smtClean="0"/>
            <a:t>D’Onofrio</a:t>
          </a:r>
          <a:r>
            <a:rPr lang="en-GB" sz="1200" dirty="0" smtClean="0"/>
            <a:t> BM, et al. 2013) </a:t>
          </a:r>
          <a:endParaRPr lang="en-GB" sz="1200" dirty="0"/>
        </a:p>
      </dgm:t>
    </dgm:pt>
    <dgm:pt modelId="{FA814796-48A0-40CC-9C88-E482DEF84143}" type="parTrans" cxnId="{6A20CD5D-0709-417A-A8FF-B702C9048838}">
      <dgm:prSet/>
      <dgm:spPr/>
      <dgm:t>
        <a:bodyPr/>
        <a:lstStyle/>
        <a:p>
          <a:endParaRPr lang="en-GB"/>
        </a:p>
      </dgm:t>
    </dgm:pt>
    <dgm:pt modelId="{63819401-56B4-4F79-A75F-D5DA40102B3B}" type="sibTrans" cxnId="{6A20CD5D-0709-417A-A8FF-B702C9048838}">
      <dgm:prSet/>
      <dgm:spPr/>
      <dgm:t>
        <a:bodyPr/>
        <a:lstStyle/>
        <a:p>
          <a:endParaRPr lang="en-GB"/>
        </a:p>
      </dgm:t>
    </dgm:pt>
    <dgm:pt modelId="{77986392-F0F4-4319-83E9-8EBA6ECAC352}" type="pres">
      <dgm:prSet presAssocID="{E00B75F2-D895-4266-B234-6A699C448A51}" presName="compositeShape" presStyleCnt="0">
        <dgm:presLayoutVars>
          <dgm:chMax val="2"/>
          <dgm:dir/>
          <dgm:resizeHandles val="exact"/>
        </dgm:presLayoutVars>
      </dgm:prSet>
      <dgm:spPr/>
      <dgm:t>
        <a:bodyPr/>
        <a:lstStyle/>
        <a:p>
          <a:endParaRPr lang="en-GB"/>
        </a:p>
      </dgm:t>
    </dgm:pt>
    <dgm:pt modelId="{63FE0458-C780-4EC5-B3BB-D3999F55C238}" type="pres">
      <dgm:prSet presAssocID="{E00B75F2-D895-4266-B234-6A699C448A51}" presName="divider" presStyleLbl="fgShp" presStyleIdx="0" presStyleCnt="1"/>
      <dgm:spPr/>
    </dgm:pt>
    <dgm:pt modelId="{E8A2681B-B290-496B-A798-C98ECEFC6717}" type="pres">
      <dgm:prSet presAssocID="{C3A11E04-AEB7-4314-8336-6F7485D4F9F2}" presName="downArrow" presStyleLbl="node1" presStyleIdx="0" presStyleCnt="2" custScaleX="104233" custScaleY="104730" custLinFactNeighborX="-232" custLinFactNeighborY="4234"/>
      <dgm:spPr>
        <a:blipFill rotWithShape="0">
          <a:blip xmlns:r="http://schemas.openxmlformats.org/officeDocument/2006/relationships" r:embed="rId1"/>
          <a:stretch>
            <a:fillRect/>
          </a:stretch>
        </a:blipFill>
      </dgm:spPr>
    </dgm:pt>
    <dgm:pt modelId="{EC57200D-CDA9-4688-9037-599E5DFB0828}" type="pres">
      <dgm:prSet presAssocID="{C3A11E04-AEB7-4314-8336-6F7485D4F9F2}" presName="downArrowText" presStyleLbl="revTx" presStyleIdx="0" presStyleCnt="2" custScaleX="118890" custLinFactNeighborX="1608" custLinFactNeighborY="3218">
        <dgm:presLayoutVars>
          <dgm:bulletEnabled val="1"/>
        </dgm:presLayoutVars>
      </dgm:prSet>
      <dgm:spPr/>
      <dgm:t>
        <a:bodyPr/>
        <a:lstStyle/>
        <a:p>
          <a:endParaRPr lang="en-GB"/>
        </a:p>
      </dgm:t>
    </dgm:pt>
    <dgm:pt modelId="{AD0BDC08-74DB-4221-B6DF-920B849FB16C}" type="pres">
      <dgm:prSet presAssocID="{5A636F78-E2D0-42F6-9DA8-03F2AACCD0EA}" presName="upArrow" presStyleLbl="node1" presStyleIdx="1" presStyleCnt="2"/>
      <dgm:spPr>
        <a:blipFill rotWithShape="0">
          <a:blip xmlns:r="http://schemas.openxmlformats.org/officeDocument/2006/relationships" r:embed="rId2"/>
          <a:stretch>
            <a:fillRect/>
          </a:stretch>
        </a:blipFill>
      </dgm:spPr>
    </dgm:pt>
    <dgm:pt modelId="{A098EDFC-EEFB-4E34-9F5F-361724CA47DC}" type="pres">
      <dgm:prSet presAssocID="{5A636F78-E2D0-42F6-9DA8-03F2AACCD0EA}" presName="upArrowText" presStyleLbl="revTx" presStyleIdx="1" presStyleCnt="2" custScaleX="137690" custLinFactNeighborX="0" custLinFactNeighborY="-6178">
        <dgm:presLayoutVars>
          <dgm:bulletEnabled val="1"/>
        </dgm:presLayoutVars>
      </dgm:prSet>
      <dgm:spPr/>
      <dgm:t>
        <a:bodyPr/>
        <a:lstStyle/>
        <a:p>
          <a:endParaRPr lang="en-GB"/>
        </a:p>
      </dgm:t>
    </dgm:pt>
  </dgm:ptLst>
  <dgm:cxnLst>
    <dgm:cxn modelId="{DAD23BFD-2358-4431-B87E-2374FBBA44B1}" type="presOf" srcId="{5A636F78-E2D0-42F6-9DA8-03F2AACCD0EA}" destId="{A098EDFC-EEFB-4E34-9F5F-361724CA47DC}" srcOrd="0" destOrd="0" presId="urn:microsoft.com/office/officeart/2005/8/layout/arrow3"/>
    <dgm:cxn modelId="{E8F5C4A7-83E7-4FB5-9A6E-125348DB5BFF}" type="presOf" srcId="{C3A11E04-AEB7-4314-8336-6F7485D4F9F2}" destId="{EC57200D-CDA9-4688-9037-599E5DFB0828}" srcOrd="0" destOrd="0" presId="urn:microsoft.com/office/officeart/2005/8/layout/arrow3"/>
    <dgm:cxn modelId="{D4A02476-F164-4B45-9AF8-C0B80DAEEC3D}" srcId="{E00B75F2-D895-4266-B234-6A699C448A51}" destId="{C3A11E04-AEB7-4314-8336-6F7485D4F9F2}" srcOrd="0" destOrd="0" parTransId="{2CE56DA5-9CBD-4008-B380-43F0FF83B31A}" sibTransId="{4981F7D2-607D-4CF5-8B93-8E9E30BF56D8}"/>
    <dgm:cxn modelId="{9C129817-015D-45CF-98DE-E2B6B3685D2A}" type="presOf" srcId="{E00B75F2-D895-4266-B234-6A699C448A51}" destId="{77986392-F0F4-4319-83E9-8EBA6ECAC352}" srcOrd="0" destOrd="0" presId="urn:microsoft.com/office/officeart/2005/8/layout/arrow3"/>
    <dgm:cxn modelId="{6A20CD5D-0709-417A-A8FF-B702C9048838}" srcId="{E00B75F2-D895-4266-B234-6A699C448A51}" destId="{5A636F78-E2D0-42F6-9DA8-03F2AACCD0EA}" srcOrd="1" destOrd="0" parTransId="{FA814796-48A0-40CC-9C88-E482DEF84143}" sibTransId="{63819401-56B4-4F79-A75F-D5DA40102B3B}"/>
    <dgm:cxn modelId="{E41C73ED-61AD-4FB8-9095-B3AC3E091A59}" type="presParOf" srcId="{77986392-F0F4-4319-83E9-8EBA6ECAC352}" destId="{63FE0458-C780-4EC5-B3BB-D3999F55C238}" srcOrd="0" destOrd="0" presId="urn:microsoft.com/office/officeart/2005/8/layout/arrow3"/>
    <dgm:cxn modelId="{BB9BBDD3-62AE-4CDC-8A94-E38D9546DDFD}" type="presParOf" srcId="{77986392-F0F4-4319-83E9-8EBA6ECAC352}" destId="{E8A2681B-B290-496B-A798-C98ECEFC6717}" srcOrd="1" destOrd="0" presId="urn:microsoft.com/office/officeart/2005/8/layout/arrow3"/>
    <dgm:cxn modelId="{E7C427D3-359F-41E3-891A-1B6F224E51BC}" type="presParOf" srcId="{77986392-F0F4-4319-83E9-8EBA6ECAC352}" destId="{EC57200D-CDA9-4688-9037-599E5DFB0828}" srcOrd="2" destOrd="0" presId="urn:microsoft.com/office/officeart/2005/8/layout/arrow3"/>
    <dgm:cxn modelId="{80396F76-138C-448F-928E-733650731B9A}" type="presParOf" srcId="{77986392-F0F4-4319-83E9-8EBA6ECAC352}" destId="{AD0BDC08-74DB-4221-B6DF-920B849FB16C}" srcOrd="3" destOrd="0" presId="urn:microsoft.com/office/officeart/2005/8/layout/arrow3"/>
    <dgm:cxn modelId="{BE7AD700-B08B-4C7F-AC30-15452141B564}" type="presParOf" srcId="{77986392-F0F4-4319-83E9-8EBA6ECAC352}" destId="{A098EDFC-EEFB-4E34-9F5F-361724CA47DC}" srcOrd="4" destOrd="0" presId="urn:microsoft.com/office/officeart/2005/8/layout/arrow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F41B5EB3-4793-4230-8C71-0BA26B8ACD45}"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en-GB"/>
        </a:p>
      </dgm:t>
    </dgm:pt>
    <dgm:pt modelId="{95540CD4-C288-4D13-A227-E983D9C49DD6}">
      <dgm:prSet/>
      <dgm:spPr/>
      <dgm:t>
        <a:bodyPr/>
        <a:lstStyle/>
        <a:p>
          <a:pPr rtl="0"/>
          <a:r>
            <a:rPr lang="en-GB" dirty="0" smtClean="0"/>
            <a:t>Adoption studies in children and adolescents have also indicated that </a:t>
          </a:r>
          <a:r>
            <a:rPr lang="en-GB" b="1" dirty="0" smtClean="0"/>
            <a:t>rates of ADHD are significantly higher between biological relatives </a:t>
          </a:r>
          <a:r>
            <a:rPr lang="en-GB" dirty="0" smtClean="0"/>
            <a:t>(parent-child or sibling) </a:t>
          </a:r>
          <a:r>
            <a:rPr lang="en-GB" b="1" dirty="0" smtClean="0"/>
            <a:t>compared with adoptive relatives </a:t>
          </a:r>
          <a:r>
            <a:rPr lang="en-GB" dirty="0" smtClean="0"/>
            <a:t>(</a:t>
          </a:r>
          <a:r>
            <a:rPr lang="nl-NL" dirty="0" smtClean="0"/>
            <a:t>Sprich, Biederman, Crawford, et al. 2000)</a:t>
          </a:r>
          <a:endParaRPr lang="en-GB" dirty="0"/>
        </a:p>
      </dgm:t>
    </dgm:pt>
    <dgm:pt modelId="{3CA5954F-89F2-444E-AD26-663F298A2959}" type="parTrans" cxnId="{EA004517-BCC6-463A-B3B0-1B991404DC5E}">
      <dgm:prSet/>
      <dgm:spPr/>
      <dgm:t>
        <a:bodyPr/>
        <a:lstStyle/>
        <a:p>
          <a:endParaRPr lang="en-GB"/>
        </a:p>
      </dgm:t>
    </dgm:pt>
    <dgm:pt modelId="{6F6B18ED-BAA4-40CE-BF81-5874A23D6997}" type="sibTrans" cxnId="{EA004517-BCC6-463A-B3B0-1B991404DC5E}">
      <dgm:prSet/>
      <dgm:spPr/>
      <dgm:t>
        <a:bodyPr/>
        <a:lstStyle/>
        <a:p>
          <a:endParaRPr lang="en-GB"/>
        </a:p>
      </dgm:t>
    </dgm:pt>
    <dgm:pt modelId="{95C773F4-4256-4435-A52C-EA63FCDD93D1}">
      <dgm:prSet/>
      <dgm:spPr/>
      <dgm:t>
        <a:bodyPr/>
        <a:lstStyle/>
        <a:p>
          <a:pPr rtl="0"/>
          <a:r>
            <a:rPr lang="en-GB" dirty="0" smtClean="0"/>
            <a:t>In addition, results from a genome-wide association study of pooled DNA from adults with ADHD suggested that a </a:t>
          </a:r>
          <a:r>
            <a:rPr lang="en-GB" b="1" dirty="0" smtClean="0"/>
            <a:t>genetic component was likely to contribute </a:t>
          </a:r>
          <a:r>
            <a:rPr lang="en-GB" dirty="0" smtClean="0"/>
            <a:t>to the persistence of ADHD from childhood into adulthood (</a:t>
          </a:r>
          <a:r>
            <a:rPr lang="nb-NO" dirty="0" smtClean="0"/>
            <a:t>Lesch , Timmesfeld, Renner, et al. 2008)</a:t>
          </a:r>
          <a:endParaRPr lang="en-GB" dirty="0"/>
        </a:p>
      </dgm:t>
    </dgm:pt>
    <dgm:pt modelId="{CF5F99A1-8073-4990-8E4B-ACDF4D41AE7B}" type="parTrans" cxnId="{AD9D2312-4542-4894-94B8-68C9881A2C81}">
      <dgm:prSet/>
      <dgm:spPr/>
      <dgm:t>
        <a:bodyPr/>
        <a:lstStyle/>
        <a:p>
          <a:endParaRPr lang="en-GB"/>
        </a:p>
      </dgm:t>
    </dgm:pt>
    <dgm:pt modelId="{2A31E088-23CD-44EF-AFC8-9D93DE30C782}" type="sibTrans" cxnId="{AD9D2312-4542-4894-94B8-68C9881A2C81}">
      <dgm:prSet/>
      <dgm:spPr/>
      <dgm:t>
        <a:bodyPr/>
        <a:lstStyle/>
        <a:p>
          <a:endParaRPr lang="en-GB"/>
        </a:p>
      </dgm:t>
    </dgm:pt>
    <dgm:pt modelId="{69D02863-328E-4228-9D72-77969957F842}" type="pres">
      <dgm:prSet presAssocID="{F41B5EB3-4793-4230-8C71-0BA26B8ACD45}" presName="Name0" presStyleCnt="0">
        <dgm:presLayoutVars>
          <dgm:chMax val="7"/>
          <dgm:chPref val="7"/>
          <dgm:dir/>
        </dgm:presLayoutVars>
      </dgm:prSet>
      <dgm:spPr/>
      <dgm:t>
        <a:bodyPr/>
        <a:lstStyle/>
        <a:p>
          <a:endParaRPr lang="en-GB"/>
        </a:p>
      </dgm:t>
    </dgm:pt>
    <dgm:pt modelId="{7F3F0BC5-EFD9-4037-8881-8EFFD0D57277}" type="pres">
      <dgm:prSet presAssocID="{F41B5EB3-4793-4230-8C71-0BA26B8ACD45}" presName="Name1" presStyleCnt="0"/>
      <dgm:spPr/>
    </dgm:pt>
    <dgm:pt modelId="{1A430B08-F7C3-4928-8850-BE77F158DBDC}" type="pres">
      <dgm:prSet presAssocID="{F41B5EB3-4793-4230-8C71-0BA26B8ACD45}" presName="cycle" presStyleCnt="0"/>
      <dgm:spPr/>
    </dgm:pt>
    <dgm:pt modelId="{6B031A59-EF87-49AA-B7E1-C0590E1454F5}" type="pres">
      <dgm:prSet presAssocID="{F41B5EB3-4793-4230-8C71-0BA26B8ACD45}" presName="srcNode" presStyleLbl="node1" presStyleIdx="0" presStyleCnt="2"/>
      <dgm:spPr/>
    </dgm:pt>
    <dgm:pt modelId="{E2079A2A-CA02-4BCB-9483-6DB98EB8E2ED}" type="pres">
      <dgm:prSet presAssocID="{F41B5EB3-4793-4230-8C71-0BA26B8ACD45}" presName="conn" presStyleLbl="parChTrans1D2" presStyleIdx="0" presStyleCnt="1"/>
      <dgm:spPr/>
      <dgm:t>
        <a:bodyPr/>
        <a:lstStyle/>
        <a:p>
          <a:endParaRPr lang="en-GB"/>
        </a:p>
      </dgm:t>
    </dgm:pt>
    <dgm:pt modelId="{084DFE61-E22F-40E8-B3DD-C33CAE9D79D2}" type="pres">
      <dgm:prSet presAssocID="{F41B5EB3-4793-4230-8C71-0BA26B8ACD45}" presName="extraNode" presStyleLbl="node1" presStyleIdx="0" presStyleCnt="2"/>
      <dgm:spPr/>
    </dgm:pt>
    <dgm:pt modelId="{3A9EE228-7A83-4363-AA83-61B76EC7B7DA}" type="pres">
      <dgm:prSet presAssocID="{F41B5EB3-4793-4230-8C71-0BA26B8ACD45}" presName="dstNode" presStyleLbl="node1" presStyleIdx="0" presStyleCnt="2"/>
      <dgm:spPr/>
    </dgm:pt>
    <dgm:pt modelId="{0C643A65-6998-4282-A331-B6835B57AF16}" type="pres">
      <dgm:prSet presAssocID="{95540CD4-C288-4D13-A227-E983D9C49DD6}" presName="text_1" presStyleLbl="node1" presStyleIdx="0" presStyleCnt="2">
        <dgm:presLayoutVars>
          <dgm:bulletEnabled val="1"/>
        </dgm:presLayoutVars>
      </dgm:prSet>
      <dgm:spPr/>
      <dgm:t>
        <a:bodyPr/>
        <a:lstStyle/>
        <a:p>
          <a:endParaRPr lang="en-GB"/>
        </a:p>
      </dgm:t>
    </dgm:pt>
    <dgm:pt modelId="{9D620BB3-FB06-44F8-881A-F4DBEA4AE889}" type="pres">
      <dgm:prSet presAssocID="{95540CD4-C288-4D13-A227-E983D9C49DD6}" presName="accent_1" presStyleCnt="0"/>
      <dgm:spPr/>
    </dgm:pt>
    <dgm:pt modelId="{76078168-21E9-4D20-AA85-8DE92EAB431C}" type="pres">
      <dgm:prSet presAssocID="{95540CD4-C288-4D13-A227-E983D9C49DD6}" presName="accentRepeatNode" presStyleLbl="solidFgAcc1" presStyleIdx="0" presStyleCnt="2"/>
      <dgm:spPr>
        <a:blipFill rotWithShape="0">
          <a:blip xmlns:r="http://schemas.openxmlformats.org/officeDocument/2006/relationships" r:embed="rId1"/>
          <a:stretch>
            <a:fillRect/>
          </a:stretch>
        </a:blipFill>
      </dgm:spPr>
    </dgm:pt>
    <dgm:pt modelId="{B7D71B76-7C0E-45F6-A48E-50CC890E3CFB}" type="pres">
      <dgm:prSet presAssocID="{95C773F4-4256-4435-A52C-EA63FCDD93D1}" presName="text_2" presStyleLbl="node1" presStyleIdx="1" presStyleCnt="2">
        <dgm:presLayoutVars>
          <dgm:bulletEnabled val="1"/>
        </dgm:presLayoutVars>
      </dgm:prSet>
      <dgm:spPr/>
      <dgm:t>
        <a:bodyPr/>
        <a:lstStyle/>
        <a:p>
          <a:endParaRPr lang="en-GB"/>
        </a:p>
      </dgm:t>
    </dgm:pt>
    <dgm:pt modelId="{B96DA266-14F4-4738-83EF-F6FC0B60BEA4}" type="pres">
      <dgm:prSet presAssocID="{95C773F4-4256-4435-A52C-EA63FCDD93D1}" presName="accent_2" presStyleCnt="0"/>
      <dgm:spPr/>
    </dgm:pt>
    <dgm:pt modelId="{C564953E-5302-4355-8D9D-B2D3FE825E59}" type="pres">
      <dgm:prSet presAssocID="{95C773F4-4256-4435-A52C-EA63FCDD93D1}" presName="accentRepeatNode" presStyleLbl="solidFgAcc1" presStyleIdx="1" presStyleCnt="2"/>
      <dgm:spPr>
        <a:blipFill rotWithShape="0">
          <a:blip xmlns:r="http://schemas.openxmlformats.org/officeDocument/2006/relationships" r:embed="rId2"/>
          <a:stretch>
            <a:fillRect/>
          </a:stretch>
        </a:blipFill>
      </dgm:spPr>
    </dgm:pt>
  </dgm:ptLst>
  <dgm:cxnLst>
    <dgm:cxn modelId="{56BA76B9-F966-409D-BF48-DBD773672413}" type="presOf" srcId="{6F6B18ED-BAA4-40CE-BF81-5874A23D6997}" destId="{E2079A2A-CA02-4BCB-9483-6DB98EB8E2ED}" srcOrd="0" destOrd="0" presId="urn:microsoft.com/office/officeart/2008/layout/VerticalCurvedList"/>
    <dgm:cxn modelId="{11626CB4-0E41-43B3-87C6-F4DC7E6B489B}" type="presOf" srcId="{95C773F4-4256-4435-A52C-EA63FCDD93D1}" destId="{B7D71B76-7C0E-45F6-A48E-50CC890E3CFB}" srcOrd="0" destOrd="0" presId="urn:microsoft.com/office/officeart/2008/layout/VerticalCurvedList"/>
    <dgm:cxn modelId="{AD9D2312-4542-4894-94B8-68C9881A2C81}" srcId="{F41B5EB3-4793-4230-8C71-0BA26B8ACD45}" destId="{95C773F4-4256-4435-A52C-EA63FCDD93D1}" srcOrd="1" destOrd="0" parTransId="{CF5F99A1-8073-4990-8E4B-ACDF4D41AE7B}" sibTransId="{2A31E088-23CD-44EF-AFC8-9D93DE30C782}"/>
    <dgm:cxn modelId="{8561DBF0-89A3-4F20-8789-410EBA12251A}" type="presOf" srcId="{F41B5EB3-4793-4230-8C71-0BA26B8ACD45}" destId="{69D02863-328E-4228-9D72-77969957F842}" srcOrd="0" destOrd="0" presId="urn:microsoft.com/office/officeart/2008/layout/VerticalCurvedList"/>
    <dgm:cxn modelId="{EA004517-BCC6-463A-B3B0-1B991404DC5E}" srcId="{F41B5EB3-4793-4230-8C71-0BA26B8ACD45}" destId="{95540CD4-C288-4D13-A227-E983D9C49DD6}" srcOrd="0" destOrd="0" parTransId="{3CA5954F-89F2-444E-AD26-663F298A2959}" sibTransId="{6F6B18ED-BAA4-40CE-BF81-5874A23D6997}"/>
    <dgm:cxn modelId="{D599207A-76D4-4E70-90D3-F831707A6F3C}" type="presOf" srcId="{95540CD4-C288-4D13-A227-E983D9C49DD6}" destId="{0C643A65-6998-4282-A331-B6835B57AF16}" srcOrd="0" destOrd="0" presId="urn:microsoft.com/office/officeart/2008/layout/VerticalCurvedList"/>
    <dgm:cxn modelId="{0D1E8982-F48C-42C2-8C8A-F3439194044C}" type="presParOf" srcId="{69D02863-328E-4228-9D72-77969957F842}" destId="{7F3F0BC5-EFD9-4037-8881-8EFFD0D57277}" srcOrd="0" destOrd="0" presId="urn:microsoft.com/office/officeart/2008/layout/VerticalCurvedList"/>
    <dgm:cxn modelId="{7B72E690-70B9-4B71-BFB9-17828ACB5E46}" type="presParOf" srcId="{7F3F0BC5-EFD9-4037-8881-8EFFD0D57277}" destId="{1A430B08-F7C3-4928-8850-BE77F158DBDC}" srcOrd="0" destOrd="0" presId="urn:microsoft.com/office/officeart/2008/layout/VerticalCurvedList"/>
    <dgm:cxn modelId="{F2074F4F-A6E6-4671-8705-AEF6135C1AE1}" type="presParOf" srcId="{1A430B08-F7C3-4928-8850-BE77F158DBDC}" destId="{6B031A59-EF87-49AA-B7E1-C0590E1454F5}" srcOrd="0" destOrd="0" presId="urn:microsoft.com/office/officeart/2008/layout/VerticalCurvedList"/>
    <dgm:cxn modelId="{009B4275-F5AA-4F63-B716-D3EC7F2CF064}" type="presParOf" srcId="{1A430B08-F7C3-4928-8850-BE77F158DBDC}" destId="{E2079A2A-CA02-4BCB-9483-6DB98EB8E2ED}" srcOrd="1" destOrd="0" presId="urn:microsoft.com/office/officeart/2008/layout/VerticalCurvedList"/>
    <dgm:cxn modelId="{D1A27B3C-E5CA-4649-B958-7F9440E0955D}" type="presParOf" srcId="{1A430B08-F7C3-4928-8850-BE77F158DBDC}" destId="{084DFE61-E22F-40E8-B3DD-C33CAE9D79D2}" srcOrd="2" destOrd="0" presId="urn:microsoft.com/office/officeart/2008/layout/VerticalCurvedList"/>
    <dgm:cxn modelId="{5C633909-1FC1-475F-9644-40F8816C58B9}" type="presParOf" srcId="{1A430B08-F7C3-4928-8850-BE77F158DBDC}" destId="{3A9EE228-7A83-4363-AA83-61B76EC7B7DA}" srcOrd="3" destOrd="0" presId="urn:microsoft.com/office/officeart/2008/layout/VerticalCurvedList"/>
    <dgm:cxn modelId="{B8C810B0-6F71-4362-8117-EF0525E3AA68}" type="presParOf" srcId="{7F3F0BC5-EFD9-4037-8881-8EFFD0D57277}" destId="{0C643A65-6998-4282-A331-B6835B57AF16}" srcOrd="1" destOrd="0" presId="urn:microsoft.com/office/officeart/2008/layout/VerticalCurvedList"/>
    <dgm:cxn modelId="{D50826FE-E53F-4400-BB7F-63A8A643EAD9}" type="presParOf" srcId="{7F3F0BC5-EFD9-4037-8881-8EFFD0D57277}" destId="{9D620BB3-FB06-44F8-881A-F4DBEA4AE889}" srcOrd="2" destOrd="0" presId="urn:microsoft.com/office/officeart/2008/layout/VerticalCurvedList"/>
    <dgm:cxn modelId="{01EC9D68-F3B6-4EAF-81B0-AA2D8606D29B}" type="presParOf" srcId="{9D620BB3-FB06-44F8-881A-F4DBEA4AE889}" destId="{76078168-21E9-4D20-AA85-8DE92EAB431C}" srcOrd="0" destOrd="0" presId="urn:microsoft.com/office/officeart/2008/layout/VerticalCurvedList"/>
    <dgm:cxn modelId="{8FEE38D5-3D1F-404B-8EAA-F878E63680DC}" type="presParOf" srcId="{7F3F0BC5-EFD9-4037-8881-8EFFD0D57277}" destId="{B7D71B76-7C0E-45F6-A48E-50CC890E3CFB}" srcOrd="3" destOrd="0" presId="urn:microsoft.com/office/officeart/2008/layout/VerticalCurvedList"/>
    <dgm:cxn modelId="{2B606948-7328-4E12-A3CF-2E58D83548DD}" type="presParOf" srcId="{7F3F0BC5-EFD9-4037-8881-8EFFD0D57277}" destId="{B96DA266-14F4-4738-83EF-F6FC0B60BEA4}" srcOrd="4" destOrd="0" presId="urn:microsoft.com/office/officeart/2008/layout/VerticalCurvedList"/>
    <dgm:cxn modelId="{87C6F03A-7DC5-4BBA-91D7-34A3851EFFD1}" type="presParOf" srcId="{B96DA266-14F4-4738-83EF-F6FC0B60BEA4}" destId="{C564953E-5302-4355-8D9D-B2D3FE825E5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61FDF4F6-6010-49FA-B20D-BDA311365476}" type="doc">
      <dgm:prSet loTypeId="urn:microsoft.com/office/officeart/2005/8/layout/lProcess3" loCatId="process" qsTypeId="urn:microsoft.com/office/officeart/2005/8/quickstyle/simple1" qsCatId="simple" csTypeId="urn:microsoft.com/office/officeart/2005/8/colors/accent4_5" csCatId="accent4" phldr="1"/>
      <dgm:spPr/>
      <dgm:t>
        <a:bodyPr/>
        <a:lstStyle/>
        <a:p>
          <a:endParaRPr lang="en-GB"/>
        </a:p>
      </dgm:t>
    </dgm:pt>
    <dgm:pt modelId="{50E06B4E-F5D4-491C-9209-B8E4AADA7C34}">
      <dgm:prSet custT="1"/>
      <dgm:spPr>
        <a:solidFill>
          <a:schemeClr val="accent5">
            <a:lumMod val="50000"/>
            <a:alpha val="90000"/>
          </a:schemeClr>
        </a:solidFill>
      </dgm:spPr>
      <dgm:t>
        <a:bodyPr/>
        <a:lstStyle/>
        <a:p>
          <a:pPr rtl="0"/>
          <a:r>
            <a:rPr lang="en-GB" sz="2000" dirty="0" smtClean="0"/>
            <a:t>Any condition that causes sufficient damage to the frontal lobes can cause ADHD</a:t>
          </a:r>
          <a:endParaRPr lang="en-GB" sz="2000" dirty="0"/>
        </a:p>
      </dgm:t>
    </dgm:pt>
    <dgm:pt modelId="{40A8590E-3B2E-4853-95E3-3A920F60C07E}" type="parTrans" cxnId="{00144037-AB96-47FD-9BBD-DD9FFFC48AAE}">
      <dgm:prSet/>
      <dgm:spPr/>
      <dgm:t>
        <a:bodyPr/>
        <a:lstStyle/>
        <a:p>
          <a:endParaRPr lang="en-GB" sz="1600"/>
        </a:p>
      </dgm:t>
    </dgm:pt>
    <dgm:pt modelId="{30AB088F-1DD8-47A3-B675-05A41E897B3E}" type="sibTrans" cxnId="{00144037-AB96-47FD-9BBD-DD9FFFC48AAE}">
      <dgm:prSet/>
      <dgm:spPr/>
      <dgm:t>
        <a:bodyPr/>
        <a:lstStyle/>
        <a:p>
          <a:endParaRPr lang="en-GB" sz="1600"/>
        </a:p>
      </dgm:t>
    </dgm:pt>
    <dgm:pt modelId="{667CA17F-2A7C-4BF4-B136-D754B0F8C76A}" type="pres">
      <dgm:prSet presAssocID="{61FDF4F6-6010-49FA-B20D-BDA311365476}" presName="Name0" presStyleCnt="0">
        <dgm:presLayoutVars>
          <dgm:chPref val="3"/>
          <dgm:dir/>
          <dgm:animLvl val="lvl"/>
          <dgm:resizeHandles/>
        </dgm:presLayoutVars>
      </dgm:prSet>
      <dgm:spPr/>
      <dgm:t>
        <a:bodyPr/>
        <a:lstStyle/>
        <a:p>
          <a:endParaRPr lang="en-US"/>
        </a:p>
      </dgm:t>
    </dgm:pt>
    <dgm:pt modelId="{FE975E33-74F0-4C69-8A0D-55FDADD6BCCA}" type="pres">
      <dgm:prSet presAssocID="{50E06B4E-F5D4-491C-9209-B8E4AADA7C34}" presName="horFlow" presStyleCnt="0"/>
      <dgm:spPr/>
    </dgm:pt>
    <dgm:pt modelId="{D1F04B62-B188-4D2A-B3C5-BF5D133CB3F9}" type="pres">
      <dgm:prSet presAssocID="{50E06B4E-F5D4-491C-9209-B8E4AADA7C34}" presName="bigChev" presStyleLbl="node1" presStyleIdx="0" presStyleCnt="1" custScaleX="85884" custScaleY="76376" custLinFactNeighborX="-4633" custLinFactNeighborY="-6948"/>
      <dgm:spPr/>
      <dgm:t>
        <a:bodyPr/>
        <a:lstStyle/>
        <a:p>
          <a:endParaRPr lang="en-US"/>
        </a:p>
      </dgm:t>
    </dgm:pt>
  </dgm:ptLst>
  <dgm:cxnLst>
    <dgm:cxn modelId="{00144037-AB96-47FD-9BBD-DD9FFFC48AAE}" srcId="{61FDF4F6-6010-49FA-B20D-BDA311365476}" destId="{50E06B4E-F5D4-491C-9209-B8E4AADA7C34}" srcOrd="0" destOrd="0" parTransId="{40A8590E-3B2E-4853-95E3-3A920F60C07E}" sibTransId="{30AB088F-1DD8-47A3-B675-05A41E897B3E}"/>
    <dgm:cxn modelId="{E9874F9F-C3B4-4C27-ACC5-23C6C60A5FF8}" type="presOf" srcId="{50E06B4E-F5D4-491C-9209-B8E4AADA7C34}" destId="{D1F04B62-B188-4D2A-B3C5-BF5D133CB3F9}" srcOrd="0" destOrd="0" presId="urn:microsoft.com/office/officeart/2005/8/layout/lProcess3"/>
    <dgm:cxn modelId="{AE3972F2-E1A2-402E-A647-912795FCAC03}" type="presOf" srcId="{61FDF4F6-6010-49FA-B20D-BDA311365476}" destId="{667CA17F-2A7C-4BF4-B136-D754B0F8C76A}" srcOrd="0" destOrd="0" presId="urn:microsoft.com/office/officeart/2005/8/layout/lProcess3"/>
    <dgm:cxn modelId="{8FCDF2E6-3F31-4AA6-949B-7111740F74ED}" type="presParOf" srcId="{667CA17F-2A7C-4BF4-B136-D754B0F8C76A}" destId="{FE975E33-74F0-4C69-8A0D-55FDADD6BCCA}" srcOrd="0" destOrd="0" presId="urn:microsoft.com/office/officeart/2005/8/layout/lProcess3"/>
    <dgm:cxn modelId="{5BC98871-D9CA-4A7F-8DBF-7D717F3F9606}" type="presParOf" srcId="{FE975E33-74F0-4C69-8A0D-55FDADD6BCCA}" destId="{D1F04B62-B188-4D2A-B3C5-BF5D133CB3F9}"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DD13BC2-9C18-4863-BC6C-A27AA8A6BFBE}" type="doc">
      <dgm:prSet loTypeId="urn:microsoft.com/office/officeart/2005/8/layout/cycle3" loCatId="cycle" qsTypeId="urn:microsoft.com/office/officeart/2005/8/quickstyle/simple1" qsCatId="simple" csTypeId="urn:microsoft.com/office/officeart/2005/8/colors/colorful3" csCatId="colorful"/>
      <dgm:spPr/>
      <dgm:t>
        <a:bodyPr/>
        <a:lstStyle/>
        <a:p>
          <a:endParaRPr lang="en-GB"/>
        </a:p>
      </dgm:t>
    </dgm:pt>
    <dgm:pt modelId="{5D2265D1-10E7-4288-8B89-CA65EEAE8739}">
      <dgm:prSet custT="1"/>
      <dgm:spPr/>
      <dgm:t>
        <a:bodyPr/>
        <a:lstStyle/>
        <a:p>
          <a:pPr rtl="0"/>
          <a:r>
            <a:rPr lang="en-GB" sz="1050" smtClean="0"/>
            <a:t>Severe head trauma</a:t>
          </a:r>
          <a:endParaRPr lang="en-GB" sz="1050"/>
        </a:p>
      </dgm:t>
    </dgm:pt>
    <dgm:pt modelId="{6A55E778-062B-4959-8C35-B345598E9565}" type="parTrans" cxnId="{F54A6139-E38F-44C0-A8A0-0AED97ADAE5C}">
      <dgm:prSet/>
      <dgm:spPr/>
      <dgm:t>
        <a:bodyPr/>
        <a:lstStyle/>
        <a:p>
          <a:endParaRPr lang="en-GB" sz="2000"/>
        </a:p>
      </dgm:t>
    </dgm:pt>
    <dgm:pt modelId="{FA6A2F6C-73D3-463D-B9A3-F7FCDC3507EC}" type="sibTrans" cxnId="{F54A6139-E38F-44C0-A8A0-0AED97ADAE5C}">
      <dgm:prSet/>
      <dgm:spPr/>
      <dgm:t>
        <a:bodyPr/>
        <a:lstStyle/>
        <a:p>
          <a:endParaRPr lang="en-GB" sz="2000"/>
        </a:p>
      </dgm:t>
    </dgm:pt>
    <dgm:pt modelId="{D5EA8DE5-B2EE-4BC4-81B1-A44E5DC92A74}">
      <dgm:prSet custT="1"/>
      <dgm:spPr/>
      <dgm:t>
        <a:bodyPr/>
        <a:lstStyle/>
        <a:p>
          <a:pPr rtl="0"/>
          <a:r>
            <a:rPr lang="en-GB" sz="1050" smtClean="0"/>
            <a:t>Brain haemorrhage</a:t>
          </a:r>
          <a:endParaRPr lang="en-GB" sz="1050"/>
        </a:p>
      </dgm:t>
    </dgm:pt>
    <dgm:pt modelId="{057C4E95-BA5B-4663-A68E-0F7401C93505}" type="parTrans" cxnId="{E1474539-60D2-44AC-9AA8-30BE6FE03A3D}">
      <dgm:prSet/>
      <dgm:spPr/>
      <dgm:t>
        <a:bodyPr/>
        <a:lstStyle/>
        <a:p>
          <a:endParaRPr lang="en-GB" sz="2000"/>
        </a:p>
      </dgm:t>
    </dgm:pt>
    <dgm:pt modelId="{691AB635-CBAA-42BD-BD6C-E59E78D5F601}" type="sibTrans" cxnId="{E1474539-60D2-44AC-9AA8-30BE6FE03A3D}">
      <dgm:prSet/>
      <dgm:spPr/>
      <dgm:t>
        <a:bodyPr/>
        <a:lstStyle/>
        <a:p>
          <a:endParaRPr lang="en-GB" sz="2000"/>
        </a:p>
      </dgm:t>
    </dgm:pt>
    <dgm:pt modelId="{590B68A1-E6E9-43E0-AB2A-7A861F418EB8}">
      <dgm:prSet custT="1"/>
      <dgm:spPr/>
      <dgm:t>
        <a:bodyPr/>
        <a:lstStyle/>
        <a:p>
          <a:pPr rtl="0"/>
          <a:r>
            <a:rPr lang="en-GB" sz="1050" smtClean="0"/>
            <a:t>Lead poisoning</a:t>
          </a:r>
          <a:endParaRPr lang="en-GB" sz="1050"/>
        </a:p>
      </dgm:t>
    </dgm:pt>
    <dgm:pt modelId="{CA7F977F-F90C-4237-B0A5-4C8E43ABF524}" type="parTrans" cxnId="{FE760F70-B471-41CD-BD16-B12A531968CA}">
      <dgm:prSet/>
      <dgm:spPr/>
      <dgm:t>
        <a:bodyPr/>
        <a:lstStyle/>
        <a:p>
          <a:endParaRPr lang="en-GB" sz="2000"/>
        </a:p>
      </dgm:t>
    </dgm:pt>
    <dgm:pt modelId="{BFF7C9F8-3836-4B1C-B16A-FCBCAFB01A01}" type="sibTrans" cxnId="{FE760F70-B471-41CD-BD16-B12A531968CA}">
      <dgm:prSet/>
      <dgm:spPr/>
      <dgm:t>
        <a:bodyPr/>
        <a:lstStyle/>
        <a:p>
          <a:endParaRPr lang="en-GB" sz="2000"/>
        </a:p>
      </dgm:t>
    </dgm:pt>
    <dgm:pt modelId="{DEFD181B-DC07-444A-8C3B-92E3E9E52B0B}">
      <dgm:prSet custT="1"/>
      <dgm:spPr/>
      <dgm:t>
        <a:bodyPr/>
        <a:lstStyle/>
        <a:p>
          <a:pPr rtl="0"/>
          <a:r>
            <a:rPr lang="en-GB" sz="1050" smtClean="0"/>
            <a:t>Brain infection</a:t>
          </a:r>
          <a:endParaRPr lang="en-GB" sz="1050"/>
        </a:p>
      </dgm:t>
    </dgm:pt>
    <dgm:pt modelId="{6F13080D-7EB6-4506-99D2-9AF6DAEC3E8A}" type="parTrans" cxnId="{81D64ED7-E334-40C4-B3A7-6363996C9F3B}">
      <dgm:prSet/>
      <dgm:spPr/>
      <dgm:t>
        <a:bodyPr/>
        <a:lstStyle/>
        <a:p>
          <a:endParaRPr lang="en-GB" sz="2000"/>
        </a:p>
      </dgm:t>
    </dgm:pt>
    <dgm:pt modelId="{CB34A3AF-A821-4196-AB55-7532756098AC}" type="sibTrans" cxnId="{81D64ED7-E334-40C4-B3A7-6363996C9F3B}">
      <dgm:prSet/>
      <dgm:spPr/>
      <dgm:t>
        <a:bodyPr/>
        <a:lstStyle/>
        <a:p>
          <a:endParaRPr lang="en-GB" sz="2000"/>
        </a:p>
      </dgm:t>
    </dgm:pt>
    <dgm:pt modelId="{C6B91670-A52B-4BF9-ABAB-6D7D3A7BA688}">
      <dgm:prSet custT="1"/>
      <dgm:spPr/>
      <dgm:t>
        <a:bodyPr/>
        <a:lstStyle/>
        <a:p>
          <a:pPr rtl="0"/>
          <a:r>
            <a:rPr lang="en-GB" sz="1050" dirty="0" smtClean="0"/>
            <a:t>Brain tumours</a:t>
          </a:r>
          <a:endParaRPr lang="en-GB" sz="1050" dirty="0"/>
        </a:p>
      </dgm:t>
    </dgm:pt>
    <dgm:pt modelId="{3EB377B8-83B9-45B1-A3DF-1826FCCC1F2F}" type="parTrans" cxnId="{C8EDCD8E-6382-4DAC-8BB9-E69ED1F7D777}">
      <dgm:prSet/>
      <dgm:spPr/>
      <dgm:t>
        <a:bodyPr/>
        <a:lstStyle/>
        <a:p>
          <a:endParaRPr lang="en-GB" sz="2000"/>
        </a:p>
      </dgm:t>
    </dgm:pt>
    <dgm:pt modelId="{3016279B-8514-433A-BB89-8BED24EFE89D}" type="sibTrans" cxnId="{C8EDCD8E-6382-4DAC-8BB9-E69ED1F7D777}">
      <dgm:prSet/>
      <dgm:spPr/>
      <dgm:t>
        <a:bodyPr/>
        <a:lstStyle/>
        <a:p>
          <a:endParaRPr lang="en-GB" sz="2000"/>
        </a:p>
      </dgm:t>
    </dgm:pt>
    <dgm:pt modelId="{BB5A0DDF-426A-4C4B-88D3-4F6236423439}">
      <dgm:prSet custT="1"/>
      <dgm:spPr/>
      <dgm:t>
        <a:bodyPr/>
        <a:lstStyle/>
        <a:p>
          <a:pPr rtl="0"/>
          <a:r>
            <a:rPr lang="en-GB" sz="1050" smtClean="0"/>
            <a:t>Leukaemia</a:t>
          </a:r>
          <a:endParaRPr lang="en-GB" sz="1050"/>
        </a:p>
      </dgm:t>
    </dgm:pt>
    <dgm:pt modelId="{7EEA0786-FBD1-4FCE-ABF5-71D9E6CCE78C}" type="parTrans" cxnId="{1DF1656C-2321-4DE4-90CE-724F1B34B640}">
      <dgm:prSet/>
      <dgm:spPr/>
      <dgm:t>
        <a:bodyPr/>
        <a:lstStyle/>
        <a:p>
          <a:endParaRPr lang="en-GB" sz="2000"/>
        </a:p>
      </dgm:t>
    </dgm:pt>
    <dgm:pt modelId="{32EB57EA-69F7-49EA-B3AE-668C6943CDAA}" type="sibTrans" cxnId="{1DF1656C-2321-4DE4-90CE-724F1B34B640}">
      <dgm:prSet/>
      <dgm:spPr/>
      <dgm:t>
        <a:bodyPr/>
        <a:lstStyle/>
        <a:p>
          <a:endParaRPr lang="en-GB" sz="2000"/>
        </a:p>
      </dgm:t>
    </dgm:pt>
    <dgm:pt modelId="{6578095B-2FED-41CB-A715-42FE8F9FEB09}">
      <dgm:prSet custT="1"/>
      <dgm:spPr/>
      <dgm:t>
        <a:bodyPr/>
        <a:lstStyle/>
        <a:p>
          <a:pPr rtl="0"/>
          <a:r>
            <a:rPr lang="en-GB" sz="1050" smtClean="0"/>
            <a:t>hydrocephalus</a:t>
          </a:r>
          <a:endParaRPr lang="en-GB" sz="1050"/>
        </a:p>
      </dgm:t>
    </dgm:pt>
    <dgm:pt modelId="{0E03417A-5092-4EC8-8C37-B4332A7B715B}" type="parTrans" cxnId="{9178600A-F3B5-4968-92D2-4984D95D35AA}">
      <dgm:prSet/>
      <dgm:spPr/>
      <dgm:t>
        <a:bodyPr/>
        <a:lstStyle/>
        <a:p>
          <a:endParaRPr lang="en-GB" sz="2000"/>
        </a:p>
      </dgm:t>
    </dgm:pt>
    <dgm:pt modelId="{9FFC72AF-A4F6-4178-AAD8-FD7BAD0D077D}" type="sibTrans" cxnId="{9178600A-F3B5-4968-92D2-4984D95D35AA}">
      <dgm:prSet/>
      <dgm:spPr/>
      <dgm:t>
        <a:bodyPr/>
        <a:lstStyle/>
        <a:p>
          <a:endParaRPr lang="en-GB" sz="2000"/>
        </a:p>
      </dgm:t>
    </dgm:pt>
    <dgm:pt modelId="{949FEA2E-615A-49E3-A257-066B8D416C7A}" type="pres">
      <dgm:prSet presAssocID="{ADD13BC2-9C18-4863-BC6C-A27AA8A6BFBE}" presName="Name0" presStyleCnt="0">
        <dgm:presLayoutVars>
          <dgm:dir/>
          <dgm:resizeHandles val="exact"/>
        </dgm:presLayoutVars>
      </dgm:prSet>
      <dgm:spPr/>
      <dgm:t>
        <a:bodyPr/>
        <a:lstStyle/>
        <a:p>
          <a:endParaRPr lang="en-US"/>
        </a:p>
      </dgm:t>
    </dgm:pt>
    <dgm:pt modelId="{28B6B474-B002-470C-B716-DF9A3E7EE9B2}" type="pres">
      <dgm:prSet presAssocID="{ADD13BC2-9C18-4863-BC6C-A27AA8A6BFBE}" presName="cycle" presStyleCnt="0"/>
      <dgm:spPr/>
      <dgm:t>
        <a:bodyPr/>
        <a:lstStyle/>
        <a:p>
          <a:endParaRPr lang="en-GB"/>
        </a:p>
      </dgm:t>
    </dgm:pt>
    <dgm:pt modelId="{CF376197-4AD6-4072-8C32-461274710423}" type="pres">
      <dgm:prSet presAssocID="{5D2265D1-10E7-4288-8B89-CA65EEAE8739}" presName="nodeFirstNode" presStyleLbl="node1" presStyleIdx="0" presStyleCnt="7">
        <dgm:presLayoutVars>
          <dgm:bulletEnabled val="1"/>
        </dgm:presLayoutVars>
      </dgm:prSet>
      <dgm:spPr/>
      <dgm:t>
        <a:bodyPr/>
        <a:lstStyle/>
        <a:p>
          <a:endParaRPr lang="en-US"/>
        </a:p>
      </dgm:t>
    </dgm:pt>
    <dgm:pt modelId="{22779D16-3FD9-428B-BFAE-935DC9B9D53B}" type="pres">
      <dgm:prSet presAssocID="{FA6A2F6C-73D3-463D-B9A3-F7FCDC3507EC}" presName="sibTransFirstNode" presStyleLbl="bgShp" presStyleIdx="0" presStyleCnt="1"/>
      <dgm:spPr/>
      <dgm:t>
        <a:bodyPr/>
        <a:lstStyle/>
        <a:p>
          <a:endParaRPr lang="en-US"/>
        </a:p>
      </dgm:t>
    </dgm:pt>
    <dgm:pt modelId="{0839F48A-A8BE-41BF-860D-66553C196711}" type="pres">
      <dgm:prSet presAssocID="{D5EA8DE5-B2EE-4BC4-81B1-A44E5DC92A74}" presName="nodeFollowingNodes" presStyleLbl="node1" presStyleIdx="1" presStyleCnt="7">
        <dgm:presLayoutVars>
          <dgm:bulletEnabled val="1"/>
        </dgm:presLayoutVars>
      </dgm:prSet>
      <dgm:spPr/>
      <dgm:t>
        <a:bodyPr/>
        <a:lstStyle/>
        <a:p>
          <a:endParaRPr lang="en-US"/>
        </a:p>
      </dgm:t>
    </dgm:pt>
    <dgm:pt modelId="{93DC4FA1-4C88-4696-BFE9-1C8B181AEA2B}" type="pres">
      <dgm:prSet presAssocID="{590B68A1-E6E9-43E0-AB2A-7A861F418EB8}" presName="nodeFollowingNodes" presStyleLbl="node1" presStyleIdx="2" presStyleCnt="7">
        <dgm:presLayoutVars>
          <dgm:bulletEnabled val="1"/>
        </dgm:presLayoutVars>
      </dgm:prSet>
      <dgm:spPr/>
      <dgm:t>
        <a:bodyPr/>
        <a:lstStyle/>
        <a:p>
          <a:endParaRPr lang="en-US"/>
        </a:p>
      </dgm:t>
    </dgm:pt>
    <dgm:pt modelId="{75BC174F-3FF8-4DF8-B8C8-E8A62EC2F1EA}" type="pres">
      <dgm:prSet presAssocID="{DEFD181B-DC07-444A-8C3B-92E3E9E52B0B}" presName="nodeFollowingNodes" presStyleLbl="node1" presStyleIdx="3" presStyleCnt="7">
        <dgm:presLayoutVars>
          <dgm:bulletEnabled val="1"/>
        </dgm:presLayoutVars>
      </dgm:prSet>
      <dgm:spPr/>
      <dgm:t>
        <a:bodyPr/>
        <a:lstStyle/>
        <a:p>
          <a:endParaRPr lang="en-US"/>
        </a:p>
      </dgm:t>
    </dgm:pt>
    <dgm:pt modelId="{AAB51F58-63A8-434D-AF1F-B93FDDD76326}" type="pres">
      <dgm:prSet presAssocID="{C6B91670-A52B-4BF9-ABAB-6D7D3A7BA688}" presName="nodeFollowingNodes" presStyleLbl="node1" presStyleIdx="4" presStyleCnt="7">
        <dgm:presLayoutVars>
          <dgm:bulletEnabled val="1"/>
        </dgm:presLayoutVars>
      </dgm:prSet>
      <dgm:spPr/>
      <dgm:t>
        <a:bodyPr/>
        <a:lstStyle/>
        <a:p>
          <a:endParaRPr lang="en-US"/>
        </a:p>
      </dgm:t>
    </dgm:pt>
    <dgm:pt modelId="{EE558EFE-EDA1-4ACD-9204-5B834FE436D9}" type="pres">
      <dgm:prSet presAssocID="{BB5A0DDF-426A-4C4B-88D3-4F6236423439}" presName="nodeFollowingNodes" presStyleLbl="node1" presStyleIdx="5" presStyleCnt="7">
        <dgm:presLayoutVars>
          <dgm:bulletEnabled val="1"/>
        </dgm:presLayoutVars>
      </dgm:prSet>
      <dgm:spPr/>
      <dgm:t>
        <a:bodyPr/>
        <a:lstStyle/>
        <a:p>
          <a:endParaRPr lang="en-US"/>
        </a:p>
      </dgm:t>
    </dgm:pt>
    <dgm:pt modelId="{50E47064-E01C-43F4-A073-4172120093CD}" type="pres">
      <dgm:prSet presAssocID="{6578095B-2FED-41CB-A715-42FE8F9FEB09}" presName="nodeFollowingNodes" presStyleLbl="node1" presStyleIdx="6" presStyleCnt="7">
        <dgm:presLayoutVars>
          <dgm:bulletEnabled val="1"/>
        </dgm:presLayoutVars>
      </dgm:prSet>
      <dgm:spPr/>
      <dgm:t>
        <a:bodyPr/>
        <a:lstStyle/>
        <a:p>
          <a:endParaRPr lang="en-US"/>
        </a:p>
      </dgm:t>
    </dgm:pt>
  </dgm:ptLst>
  <dgm:cxnLst>
    <dgm:cxn modelId="{D1495809-8FA4-4114-B3FA-CFD951CB1D5C}" type="presOf" srcId="{C6B91670-A52B-4BF9-ABAB-6D7D3A7BA688}" destId="{AAB51F58-63A8-434D-AF1F-B93FDDD76326}" srcOrd="0" destOrd="0" presId="urn:microsoft.com/office/officeart/2005/8/layout/cycle3"/>
    <dgm:cxn modelId="{F54A6139-E38F-44C0-A8A0-0AED97ADAE5C}" srcId="{ADD13BC2-9C18-4863-BC6C-A27AA8A6BFBE}" destId="{5D2265D1-10E7-4288-8B89-CA65EEAE8739}" srcOrd="0" destOrd="0" parTransId="{6A55E778-062B-4959-8C35-B345598E9565}" sibTransId="{FA6A2F6C-73D3-463D-B9A3-F7FCDC3507EC}"/>
    <dgm:cxn modelId="{AB032E7C-B53F-4D00-A808-80E975D5F95A}" type="presOf" srcId="{5D2265D1-10E7-4288-8B89-CA65EEAE8739}" destId="{CF376197-4AD6-4072-8C32-461274710423}" srcOrd="0" destOrd="0" presId="urn:microsoft.com/office/officeart/2005/8/layout/cycle3"/>
    <dgm:cxn modelId="{81D64ED7-E334-40C4-B3A7-6363996C9F3B}" srcId="{ADD13BC2-9C18-4863-BC6C-A27AA8A6BFBE}" destId="{DEFD181B-DC07-444A-8C3B-92E3E9E52B0B}" srcOrd="3" destOrd="0" parTransId="{6F13080D-7EB6-4506-99D2-9AF6DAEC3E8A}" sibTransId="{CB34A3AF-A821-4196-AB55-7532756098AC}"/>
    <dgm:cxn modelId="{93314163-F36B-4490-83E2-1B84E4DF3DF7}" type="presOf" srcId="{6578095B-2FED-41CB-A715-42FE8F9FEB09}" destId="{50E47064-E01C-43F4-A073-4172120093CD}" srcOrd="0" destOrd="0" presId="urn:microsoft.com/office/officeart/2005/8/layout/cycle3"/>
    <dgm:cxn modelId="{080CDCE0-E357-4A12-B334-D8DCB49C3A5A}" type="presOf" srcId="{ADD13BC2-9C18-4863-BC6C-A27AA8A6BFBE}" destId="{949FEA2E-615A-49E3-A257-066B8D416C7A}" srcOrd="0" destOrd="0" presId="urn:microsoft.com/office/officeart/2005/8/layout/cycle3"/>
    <dgm:cxn modelId="{C8EDCD8E-6382-4DAC-8BB9-E69ED1F7D777}" srcId="{ADD13BC2-9C18-4863-BC6C-A27AA8A6BFBE}" destId="{C6B91670-A52B-4BF9-ABAB-6D7D3A7BA688}" srcOrd="4" destOrd="0" parTransId="{3EB377B8-83B9-45B1-A3DF-1826FCCC1F2F}" sibTransId="{3016279B-8514-433A-BB89-8BED24EFE89D}"/>
    <dgm:cxn modelId="{FE760F70-B471-41CD-BD16-B12A531968CA}" srcId="{ADD13BC2-9C18-4863-BC6C-A27AA8A6BFBE}" destId="{590B68A1-E6E9-43E0-AB2A-7A861F418EB8}" srcOrd="2" destOrd="0" parTransId="{CA7F977F-F90C-4237-B0A5-4C8E43ABF524}" sibTransId="{BFF7C9F8-3836-4B1C-B16A-FCBCAFB01A01}"/>
    <dgm:cxn modelId="{EC4F4F7C-2687-43CC-A3F4-277CB5A60747}" type="presOf" srcId="{DEFD181B-DC07-444A-8C3B-92E3E9E52B0B}" destId="{75BC174F-3FF8-4DF8-B8C8-E8A62EC2F1EA}" srcOrd="0" destOrd="0" presId="urn:microsoft.com/office/officeart/2005/8/layout/cycle3"/>
    <dgm:cxn modelId="{264F8CAB-6B35-4BA6-91FC-345358FBF6FA}" type="presOf" srcId="{590B68A1-E6E9-43E0-AB2A-7A861F418EB8}" destId="{93DC4FA1-4C88-4696-BFE9-1C8B181AEA2B}" srcOrd="0" destOrd="0" presId="urn:microsoft.com/office/officeart/2005/8/layout/cycle3"/>
    <dgm:cxn modelId="{860A8279-A5D3-43AD-8C29-F212F152FE33}" type="presOf" srcId="{D5EA8DE5-B2EE-4BC4-81B1-A44E5DC92A74}" destId="{0839F48A-A8BE-41BF-860D-66553C196711}" srcOrd="0" destOrd="0" presId="urn:microsoft.com/office/officeart/2005/8/layout/cycle3"/>
    <dgm:cxn modelId="{52946429-BF71-40C2-963D-E73C5DEC9E6F}" type="presOf" srcId="{BB5A0DDF-426A-4C4B-88D3-4F6236423439}" destId="{EE558EFE-EDA1-4ACD-9204-5B834FE436D9}" srcOrd="0" destOrd="0" presId="urn:microsoft.com/office/officeart/2005/8/layout/cycle3"/>
    <dgm:cxn modelId="{1DF1656C-2321-4DE4-90CE-724F1B34B640}" srcId="{ADD13BC2-9C18-4863-BC6C-A27AA8A6BFBE}" destId="{BB5A0DDF-426A-4C4B-88D3-4F6236423439}" srcOrd="5" destOrd="0" parTransId="{7EEA0786-FBD1-4FCE-ABF5-71D9E6CCE78C}" sibTransId="{32EB57EA-69F7-49EA-B3AE-668C6943CDAA}"/>
    <dgm:cxn modelId="{E1474539-60D2-44AC-9AA8-30BE6FE03A3D}" srcId="{ADD13BC2-9C18-4863-BC6C-A27AA8A6BFBE}" destId="{D5EA8DE5-B2EE-4BC4-81B1-A44E5DC92A74}" srcOrd="1" destOrd="0" parTransId="{057C4E95-BA5B-4663-A68E-0F7401C93505}" sibTransId="{691AB635-CBAA-42BD-BD6C-E59E78D5F601}"/>
    <dgm:cxn modelId="{1B201D62-CB10-4E96-8DAD-670393C3086E}" type="presOf" srcId="{FA6A2F6C-73D3-463D-B9A3-F7FCDC3507EC}" destId="{22779D16-3FD9-428B-BFAE-935DC9B9D53B}" srcOrd="0" destOrd="0" presId="urn:microsoft.com/office/officeart/2005/8/layout/cycle3"/>
    <dgm:cxn modelId="{9178600A-F3B5-4968-92D2-4984D95D35AA}" srcId="{ADD13BC2-9C18-4863-BC6C-A27AA8A6BFBE}" destId="{6578095B-2FED-41CB-A715-42FE8F9FEB09}" srcOrd="6" destOrd="0" parTransId="{0E03417A-5092-4EC8-8C37-B4332A7B715B}" sibTransId="{9FFC72AF-A4F6-4178-AAD8-FD7BAD0D077D}"/>
    <dgm:cxn modelId="{14BAB898-9D3A-4DBC-A138-CC3780B84445}" type="presParOf" srcId="{949FEA2E-615A-49E3-A257-066B8D416C7A}" destId="{28B6B474-B002-470C-B716-DF9A3E7EE9B2}" srcOrd="0" destOrd="0" presId="urn:microsoft.com/office/officeart/2005/8/layout/cycle3"/>
    <dgm:cxn modelId="{D1C19C2E-DC11-40C0-918C-03C9B98A677B}" type="presParOf" srcId="{28B6B474-B002-470C-B716-DF9A3E7EE9B2}" destId="{CF376197-4AD6-4072-8C32-461274710423}" srcOrd="0" destOrd="0" presId="urn:microsoft.com/office/officeart/2005/8/layout/cycle3"/>
    <dgm:cxn modelId="{C1194E7C-7926-4F9E-B970-FF3762735422}" type="presParOf" srcId="{28B6B474-B002-470C-B716-DF9A3E7EE9B2}" destId="{22779D16-3FD9-428B-BFAE-935DC9B9D53B}" srcOrd="1" destOrd="0" presId="urn:microsoft.com/office/officeart/2005/8/layout/cycle3"/>
    <dgm:cxn modelId="{B6930617-6D2B-4D68-BC62-3FD948B7CCF9}" type="presParOf" srcId="{28B6B474-B002-470C-B716-DF9A3E7EE9B2}" destId="{0839F48A-A8BE-41BF-860D-66553C196711}" srcOrd="2" destOrd="0" presId="urn:microsoft.com/office/officeart/2005/8/layout/cycle3"/>
    <dgm:cxn modelId="{3C0618A3-D572-41A5-9583-06C6B5B90FC1}" type="presParOf" srcId="{28B6B474-B002-470C-B716-DF9A3E7EE9B2}" destId="{93DC4FA1-4C88-4696-BFE9-1C8B181AEA2B}" srcOrd="3" destOrd="0" presId="urn:microsoft.com/office/officeart/2005/8/layout/cycle3"/>
    <dgm:cxn modelId="{9C5B4214-0925-4583-9824-F0010EA3D5CC}" type="presParOf" srcId="{28B6B474-B002-470C-B716-DF9A3E7EE9B2}" destId="{75BC174F-3FF8-4DF8-B8C8-E8A62EC2F1EA}" srcOrd="4" destOrd="0" presId="urn:microsoft.com/office/officeart/2005/8/layout/cycle3"/>
    <dgm:cxn modelId="{FBBF15AC-F8D1-403C-935F-08E296B38F75}" type="presParOf" srcId="{28B6B474-B002-470C-B716-DF9A3E7EE9B2}" destId="{AAB51F58-63A8-434D-AF1F-B93FDDD76326}" srcOrd="5" destOrd="0" presId="urn:microsoft.com/office/officeart/2005/8/layout/cycle3"/>
    <dgm:cxn modelId="{E2BA108E-AF34-4AEC-8A02-B0DF20B82563}" type="presParOf" srcId="{28B6B474-B002-470C-B716-DF9A3E7EE9B2}" destId="{EE558EFE-EDA1-4ACD-9204-5B834FE436D9}" srcOrd="6" destOrd="0" presId="urn:microsoft.com/office/officeart/2005/8/layout/cycle3"/>
    <dgm:cxn modelId="{AF81B834-00CC-448B-82C1-35142EA33DB0}" type="presParOf" srcId="{28B6B474-B002-470C-B716-DF9A3E7EE9B2}" destId="{50E47064-E01C-43F4-A073-4172120093CD}" srcOrd="7" destOrd="0" presId="urn:microsoft.com/office/officeart/2005/8/layout/cycle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70406FEC-B075-4DAE-8DBD-FB66559FEEB8}" type="doc">
      <dgm:prSet loTypeId="urn:microsoft.com/office/officeart/2008/layout/HexagonCluster" loCatId="picture" qsTypeId="urn:microsoft.com/office/officeart/2005/8/quickstyle/simple1" qsCatId="simple" csTypeId="urn:microsoft.com/office/officeart/2005/8/colors/colorful5" csCatId="colorful" phldr="1"/>
      <dgm:spPr/>
      <dgm:t>
        <a:bodyPr/>
        <a:lstStyle/>
        <a:p>
          <a:endParaRPr lang="en-GB"/>
        </a:p>
      </dgm:t>
    </dgm:pt>
    <dgm:pt modelId="{0944BBB0-C488-4E06-91A4-047F3F1A23F3}">
      <dgm:prSet custT="1"/>
      <dgm:spPr>
        <a:solidFill>
          <a:schemeClr val="accent4">
            <a:lumMod val="75000"/>
          </a:schemeClr>
        </a:solidFill>
      </dgm:spPr>
      <dgm:t>
        <a:bodyPr/>
        <a:lstStyle/>
        <a:p>
          <a:pPr rtl="0"/>
          <a:r>
            <a:rPr lang="en-GB" sz="2000" dirty="0" smtClean="0"/>
            <a:t>Some environmental conditions interact with a genetic susceptibility to ADHD</a:t>
          </a:r>
          <a:endParaRPr lang="en-GB" sz="2000" dirty="0"/>
        </a:p>
      </dgm:t>
    </dgm:pt>
    <dgm:pt modelId="{EA2493EA-F1C5-4C0D-B944-3DF6419B6864}" type="parTrans" cxnId="{4F4B6B4B-BAF0-4250-98C2-50DB50A82290}">
      <dgm:prSet/>
      <dgm:spPr/>
      <dgm:t>
        <a:bodyPr/>
        <a:lstStyle/>
        <a:p>
          <a:endParaRPr lang="en-GB"/>
        </a:p>
      </dgm:t>
    </dgm:pt>
    <dgm:pt modelId="{D5F731D1-50D9-451C-90B6-AE26565E51AF}" type="sibTrans" cxnId="{4F4B6B4B-BAF0-4250-98C2-50DB50A82290}">
      <dgm:prSet/>
      <dgm:spPr>
        <a:blipFill rotWithShape="1">
          <a:blip xmlns:r="http://schemas.openxmlformats.org/officeDocument/2006/relationships" r:embed="rId1"/>
          <a:stretch>
            <a:fillRect/>
          </a:stretch>
        </a:blipFill>
      </dgm:spPr>
      <dgm:t>
        <a:bodyPr/>
        <a:lstStyle/>
        <a:p>
          <a:endParaRPr lang="en-GB"/>
        </a:p>
      </dgm:t>
    </dgm:pt>
    <dgm:pt modelId="{5F5C388D-B854-4A7F-AFC5-A7A50B03E697}" type="pres">
      <dgm:prSet presAssocID="{70406FEC-B075-4DAE-8DBD-FB66559FEEB8}" presName="Name0" presStyleCnt="0">
        <dgm:presLayoutVars>
          <dgm:chMax val="21"/>
          <dgm:chPref val="21"/>
        </dgm:presLayoutVars>
      </dgm:prSet>
      <dgm:spPr/>
      <dgm:t>
        <a:bodyPr/>
        <a:lstStyle/>
        <a:p>
          <a:endParaRPr lang="en-US"/>
        </a:p>
      </dgm:t>
    </dgm:pt>
    <dgm:pt modelId="{AF2AFEC3-32D0-4AA4-9419-184BA5C5A769}" type="pres">
      <dgm:prSet presAssocID="{0944BBB0-C488-4E06-91A4-047F3F1A23F3}" presName="text1" presStyleCnt="0"/>
      <dgm:spPr/>
    </dgm:pt>
    <dgm:pt modelId="{55C73F8E-5D42-41B0-8B1A-AA8AA09C51B7}" type="pres">
      <dgm:prSet presAssocID="{0944BBB0-C488-4E06-91A4-047F3F1A23F3}" presName="textRepeatNode" presStyleLbl="alignNode1" presStyleIdx="0" presStyleCnt="1" custScaleX="115750" custScaleY="112742" custLinFactNeighborX="-3716" custLinFactNeighborY="-1937">
        <dgm:presLayoutVars>
          <dgm:chMax val="0"/>
          <dgm:chPref val="0"/>
          <dgm:bulletEnabled val="1"/>
        </dgm:presLayoutVars>
      </dgm:prSet>
      <dgm:spPr/>
      <dgm:t>
        <a:bodyPr/>
        <a:lstStyle/>
        <a:p>
          <a:endParaRPr lang="en-US"/>
        </a:p>
      </dgm:t>
    </dgm:pt>
    <dgm:pt modelId="{119DC650-CEB3-4C71-AA18-9DC924F46ACB}" type="pres">
      <dgm:prSet presAssocID="{0944BBB0-C488-4E06-91A4-047F3F1A23F3}" presName="textaccent1" presStyleCnt="0"/>
      <dgm:spPr/>
    </dgm:pt>
    <dgm:pt modelId="{5294AE1D-C5E2-48DB-8C5E-8E69B3B25BAB}" type="pres">
      <dgm:prSet presAssocID="{0944BBB0-C488-4E06-91A4-047F3F1A23F3}" presName="accentRepeatNode" presStyleLbl="solidAlignAcc1" presStyleIdx="0" presStyleCnt="2" custLinFactNeighborX="-50895" custLinFactNeighborY="-7640"/>
      <dgm:spPr/>
    </dgm:pt>
    <dgm:pt modelId="{38D614C6-E21A-45B5-A042-77DE987C1F4E}" type="pres">
      <dgm:prSet presAssocID="{D5F731D1-50D9-451C-90B6-AE26565E51AF}" presName="image1" presStyleCnt="0"/>
      <dgm:spPr/>
    </dgm:pt>
    <dgm:pt modelId="{9618E0B0-E567-42A8-A2F5-302078AB3AAF}" type="pres">
      <dgm:prSet presAssocID="{D5F731D1-50D9-451C-90B6-AE26565E51AF}" presName="imageRepeatNode" presStyleLbl="alignAcc1" presStyleIdx="0" presStyleCnt="1" custScaleX="93792" custScaleY="91190" custLinFactNeighborX="4609" custLinFactNeighborY="-904"/>
      <dgm:spPr/>
      <dgm:t>
        <a:bodyPr/>
        <a:lstStyle/>
        <a:p>
          <a:endParaRPr lang="en-US"/>
        </a:p>
      </dgm:t>
    </dgm:pt>
    <dgm:pt modelId="{B78A9B0F-2FC2-4974-9F83-400BFA384B95}" type="pres">
      <dgm:prSet presAssocID="{D5F731D1-50D9-451C-90B6-AE26565E51AF}" presName="imageaccent1" presStyleCnt="0"/>
      <dgm:spPr/>
    </dgm:pt>
    <dgm:pt modelId="{E0A64D52-C59E-4F47-BC51-273CD488C18F}" type="pres">
      <dgm:prSet presAssocID="{D5F731D1-50D9-451C-90B6-AE26565E51AF}" presName="accentRepeatNode" presStyleLbl="solidAlignAcc1" presStyleIdx="1" presStyleCnt="2" custLinFactNeighborX="-43252" custLinFactNeighborY="-77956"/>
      <dgm:spPr/>
    </dgm:pt>
  </dgm:ptLst>
  <dgm:cxnLst>
    <dgm:cxn modelId="{5385D557-F617-42F2-B1BE-C81AF4DDDF35}" type="presOf" srcId="{D5F731D1-50D9-451C-90B6-AE26565E51AF}" destId="{9618E0B0-E567-42A8-A2F5-302078AB3AAF}" srcOrd="0" destOrd="0" presId="urn:microsoft.com/office/officeart/2008/layout/HexagonCluster"/>
    <dgm:cxn modelId="{F7ACF46B-3ADD-4092-91D3-9016ADF14F62}" type="presOf" srcId="{0944BBB0-C488-4E06-91A4-047F3F1A23F3}" destId="{55C73F8E-5D42-41B0-8B1A-AA8AA09C51B7}" srcOrd="0" destOrd="0" presId="urn:microsoft.com/office/officeart/2008/layout/HexagonCluster"/>
    <dgm:cxn modelId="{4F4B6B4B-BAF0-4250-98C2-50DB50A82290}" srcId="{70406FEC-B075-4DAE-8DBD-FB66559FEEB8}" destId="{0944BBB0-C488-4E06-91A4-047F3F1A23F3}" srcOrd="0" destOrd="0" parTransId="{EA2493EA-F1C5-4C0D-B944-3DF6419B6864}" sibTransId="{D5F731D1-50D9-451C-90B6-AE26565E51AF}"/>
    <dgm:cxn modelId="{6FF79BD6-A558-43FF-8022-1B50BE76E386}" type="presOf" srcId="{70406FEC-B075-4DAE-8DBD-FB66559FEEB8}" destId="{5F5C388D-B854-4A7F-AFC5-A7A50B03E697}" srcOrd="0" destOrd="0" presId="urn:microsoft.com/office/officeart/2008/layout/HexagonCluster"/>
    <dgm:cxn modelId="{F22A8194-71D2-487A-9DAE-78DA5A1C9CA9}" type="presParOf" srcId="{5F5C388D-B854-4A7F-AFC5-A7A50B03E697}" destId="{AF2AFEC3-32D0-4AA4-9419-184BA5C5A769}" srcOrd="0" destOrd="0" presId="urn:microsoft.com/office/officeart/2008/layout/HexagonCluster"/>
    <dgm:cxn modelId="{ABB8D7C8-11B7-457D-854B-06A77F48FCFE}" type="presParOf" srcId="{AF2AFEC3-32D0-4AA4-9419-184BA5C5A769}" destId="{55C73F8E-5D42-41B0-8B1A-AA8AA09C51B7}" srcOrd="0" destOrd="0" presId="urn:microsoft.com/office/officeart/2008/layout/HexagonCluster"/>
    <dgm:cxn modelId="{6E9C4413-0BEA-490E-93C4-68CDA54C19AF}" type="presParOf" srcId="{5F5C388D-B854-4A7F-AFC5-A7A50B03E697}" destId="{119DC650-CEB3-4C71-AA18-9DC924F46ACB}" srcOrd="1" destOrd="0" presId="urn:microsoft.com/office/officeart/2008/layout/HexagonCluster"/>
    <dgm:cxn modelId="{E7C8A9E3-F3FF-4CF6-88C5-5AE5EFB94377}" type="presParOf" srcId="{119DC650-CEB3-4C71-AA18-9DC924F46ACB}" destId="{5294AE1D-C5E2-48DB-8C5E-8E69B3B25BAB}" srcOrd="0" destOrd="0" presId="urn:microsoft.com/office/officeart/2008/layout/HexagonCluster"/>
    <dgm:cxn modelId="{CFCFFD48-CFD8-45E9-A311-FEF41B41AF8B}" type="presParOf" srcId="{5F5C388D-B854-4A7F-AFC5-A7A50B03E697}" destId="{38D614C6-E21A-45B5-A042-77DE987C1F4E}" srcOrd="2" destOrd="0" presId="urn:microsoft.com/office/officeart/2008/layout/HexagonCluster"/>
    <dgm:cxn modelId="{A15EE22C-F1AD-4BCE-93CF-A7DF308B2E0F}" type="presParOf" srcId="{38D614C6-E21A-45B5-A042-77DE987C1F4E}" destId="{9618E0B0-E567-42A8-A2F5-302078AB3AAF}" srcOrd="0" destOrd="0" presId="urn:microsoft.com/office/officeart/2008/layout/HexagonCluster"/>
    <dgm:cxn modelId="{A7779DD0-CA54-438A-A1D2-0F77C8984C84}" type="presParOf" srcId="{5F5C388D-B854-4A7F-AFC5-A7A50B03E697}" destId="{B78A9B0F-2FC2-4974-9F83-400BFA384B95}" srcOrd="3" destOrd="0" presId="urn:microsoft.com/office/officeart/2008/layout/HexagonCluster"/>
    <dgm:cxn modelId="{3D65949E-35C3-4C1D-91C6-B5669A7CF9C0}" type="presParOf" srcId="{B78A9B0F-2FC2-4974-9F83-400BFA384B95}" destId="{E0A64D52-C59E-4F47-BC51-273CD488C18F}" srcOrd="0" destOrd="0" presId="urn:microsoft.com/office/officeart/2008/layout/HexagonCluster"/>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31AE4A5E-A7C7-4268-9D7E-333C500C752B}" type="doc">
      <dgm:prSet loTypeId="urn:microsoft.com/office/officeart/2008/layout/LinedList" loCatId="list" qsTypeId="urn:microsoft.com/office/officeart/2005/8/quickstyle/simple1" qsCatId="simple" csTypeId="urn:microsoft.com/office/officeart/2005/8/colors/accent2_3" csCatId="accent2"/>
      <dgm:spPr/>
      <dgm:t>
        <a:bodyPr/>
        <a:lstStyle/>
        <a:p>
          <a:endParaRPr lang="en-GB"/>
        </a:p>
      </dgm:t>
    </dgm:pt>
    <dgm:pt modelId="{1FD531AF-C952-4A18-9D1A-0F8A9C5912B6}">
      <dgm:prSet custT="1"/>
      <dgm:spPr/>
      <dgm:t>
        <a:bodyPr/>
        <a:lstStyle/>
        <a:p>
          <a:pPr rtl="0"/>
          <a:r>
            <a:rPr lang="en-GB" sz="1800" smtClean="0"/>
            <a:t>Low birth weight</a:t>
          </a:r>
          <a:endParaRPr lang="en-GB" sz="1800"/>
        </a:p>
      </dgm:t>
    </dgm:pt>
    <dgm:pt modelId="{7A4E6FC8-8A8A-45BB-83C8-135D770CDE28}" type="parTrans" cxnId="{D72A5B7E-88F8-431C-8804-2EABC9D351D1}">
      <dgm:prSet/>
      <dgm:spPr/>
      <dgm:t>
        <a:bodyPr/>
        <a:lstStyle/>
        <a:p>
          <a:endParaRPr lang="en-GB" sz="2000"/>
        </a:p>
      </dgm:t>
    </dgm:pt>
    <dgm:pt modelId="{7FF47954-023A-46EE-9BC7-0F7E39822B7C}" type="sibTrans" cxnId="{D72A5B7E-88F8-431C-8804-2EABC9D351D1}">
      <dgm:prSet/>
      <dgm:spPr/>
      <dgm:t>
        <a:bodyPr/>
        <a:lstStyle/>
        <a:p>
          <a:endParaRPr lang="en-GB" sz="2000"/>
        </a:p>
      </dgm:t>
    </dgm:pt>
    <dgm:pt modelId="{8D77A7CE-915E-4F72-8E0E-2525B74BDB7F}">
      <dgm:prSet custT="1"/>
      <dgm:spPr/>
      <dgm:t>
        <a:bodyPr/>
        <a:lstStyle/>
        <a:p>
          <a:pPr rtl="0"/>
          <a:r>
            <a:rPr lang="en-GB" sz="1800" smtClean="0"/>
            <a:t>Smoking during pregnancy</a:t>
          </a:r>
          <a:endParaRPr lang="en-GB" sz="1800"/>
        </a:p>
      </dgm:t>
    </dgm:pt>
    <dgm:pt modelId="{C1AAB33D-E876-475C-B8AF-D8983D10C84B}" type="parTrans" cxnId="{700B2F52-F31B-43A6-896A-BEC31B6257E0}">
      <dgm:prSet/>
      <dgm:spPr/>
      <dgm:t>
        <a:bodyPr/>
        <a:lstStyle/>
        <a:p>
          <a:endParaRPr lang="en-GB" sz="2000"/>
        </a:p>
      </dgm:t>
    </dgm:pt>
    <dgm:pt modelId="{97ED5826-58A1-46BB-9174-3A4C827121B1}" type="sibTrans" cxnId="{700B2F52-F31B-43A6-896A-BEC31B6257E0}">
      <dgm:prSet/>
      <dgm:spPr/>
      <dgm:t>
        <a:bodyPr/>
        <a:lstStyle/>
        <a:p>
          <a:endParaRPr lang="en-GB" sz="2000"/>
        </a:p>
      </dgm:t>
    </dgm:pt>
    <dgm:pt modelId="{61C4D4FB-1DF9-43D9-95B3-90522C6EA674}">
      <dgm:prSet custT="1"/>
      <dgm:spPr/>
      <dgm:t>
        <a:bodyPr/>
        <a:lstStyle/>
        <a:p>
          <a:pPr rtl="0"/>
          <a:r>
            <a:rPr lang="en-GB" sz="1800" smtClean="0"/>
            <a:t>Alcohol abuse during pregnancy</a:t>
          </a:r>
          <a:endParaRPr lang="en-GB" sz="1800"/>
        </a:p>
      </dgm:t>
    </dgm:pt>
    <dgm:pt modelId="{69A9ACA8-8DE4-426A-B52F-1A56460BCC41}" type="parTrans" cxnId="{A079DDC3-A377-436F-93E3-0FC2E7250724}">
      <dgm:prSet/>
      <dgm:spPr/>
      <dgm:t>
        <a:bodyPr/>
        <a:lstStyle/>
        <a:p>
          <a:endParaRPr lang="en-GB" sz="2000"/>
        </a:p>
      </dgm:t>
    </dgm:pt>
    <dgm:pt modelId="{C37915BA-A7B7-4A76-9BB6-86AE29CC8EC2}" type="sibTrans" cxnId="{A079DDC3-A377-436F-93E3-0FC2E7250724}">
      <dgm:prSet/>
      <dgm:spPr/>
      <dgm:t>
        <a:bodyPr/>
        <a:lstStyle/>
        <a:p>
          <a:endParaRPr lang="en-GB" sz="2000"/>
        </a:p>
      </dgm:t>
    </dgm:pt>
    <dgm:pt modelId="{7577C3F8-A424-4F4A-B28E-B5FD87DEB819}" type="pres">
      <dgm:prSet presAssocID="{31AE4A5E-A7C7-4268-9D7E-333C500C752B}" presName="vert0" presStyleCnt="0">
        <dgm:presLayoutVars>
          <dgm:dir/>
          <dgm:animOne val="branch"/>
          <dgm:animLvl val="lvl"/>
        </dgm:presLayoutVars>
      </dgm:prSet>
      <dgm:spPr/>
      <dgm:t>
        <a:bodyPr/>
        <a:lstStyle/>
        <a:p>
          <a:endParaRPr lang="en-US"/>
        </a:p>
      </dgm:t>
    </dgm:pt>
    <dgm:pt modelId="{3DB76DDF-AC10-49C1-8379-17540071EFA3}" type="pres">
      <dgm:prSet presAssocID="{1FD531AF-C952-4A18-9D1A-0F8A9C5912B6}" presName="thickLine" presStyleLbl="alignNode1" presStyleIdx="0" presStyleCnt="3"/>
      <dgm:spPr/>
    </dgm:pt>
    <dgm:pt modelId="{3126A7EC-EFE0-47B9-9075-35903DF60D25}" type="pres">
      <dgm:prSet presAssocID="{1FD531AF-C952-4A18-9D1A-0F8A9C5912B6}" presName="horz1" presStyleCnt="0"/>
      <dgm:spPr/>
    </dgm:pt>
    <dgm:pt modelId="{AC1ED6C2-FEB8-42EB-8506-303755DDAB6C}" type="pres">
      <dgm:prSet presAssocID="{1FD531AF-C952-4A18-9D1A-0F8A9C5912B6}" presName="tx1" presStyleLbl="revTx" presStyleIdx="0" presStyleCnt="3"/>
      <dgm:spPr/>
      <dgm:t>
        <a:bodyPr/>
        <a:lstStyle/>
        <a:p>
          <a:endParaRPr lang="en-US"/>
        </a:p>
      </dgm:t>
    </dgm:pt>
    <dgm:pt modelId="{A449C841-C7F2-4E04-AA23-352F84B49298}" type="pres">
      <dgm:prSet presAssocID="{1FD531AF-C952-4A18-9D1A-0F8A9C5912B6}" presName="vert1" presStyleCnt="0"/>
      <dgm:spPr/>
    </dgm:pt>
    <dgm:pt modelId="{50270C31-EE0E-4240-A2B9-C10116B5B641}" type="pres">
      <dgm:prSet presAssocID="{8D77A7CE-915E-4F72-8E0E-2525B74BDB7F}" presName="thickLine" presStyleLbl="alignNode1" presStyleIdx="1" presStyleCnt="3"/>
      <dgm:spPr/>
    </dgm:pt>
    <dgm:pt modelId="{F2DF72EA-3B3A-4B53-8AE7-90C38EC3BA1E}" type="pres">
      <dgm:prSet presAssocID="{8D77A7CE-915E-4F72-8E0E-2525B74BDB7F}" presName="horz1" presStyleCnt="0"/>
      <dgm:spPr/>
    </dgm:pt>
    <dgm:pt modelId="{DA49FC3C-F216-4535-8188-6248A5A898E3}" type="pres">
      <dgm:prSet presAssocID="{8D77A7CE-915E-4F72-8E0E-2525B74BDB7F}" presName="tx1" presStyleLbl="revTx" presStyleIdx="1" presStyleCnt="3"/>
      <dgm:spPr/>
      <dgm:t>
        <a:bodyPr/>
        <a:lstStyle/>
        <a:p>
          <a:endParaRPr lang="en-US"/>
        </a:p>
      </dgm:t>
    </dgm:pt>
    <dgm:pt modelId="{38FCD044-2061-4B03-85AC-8434D18223A6}" type="pres">
      <dgm:prSet presAssocID="{8D77A7CE-915E-4F72-8E0E-2525B74BDB7F}" presName="vert1" presStyleCnt="0"/>
      <dgm:spPr/>
    </dgm:pt>
    <dgm:pt modelId="{EA128312-370D-4C78-939C-9953801D0B9F}" type="pres">
      <dgm:prSet presAssocID="{61C4D4FB-1DF9-43D9-95B3-90522C6EA674}" presName="thickLine" presStyleLbl="alignNode1" presStyleIdx="2" presStyleCnt="3"/>
      <dgm:spPr/>
    </dgm:pt>
    <dgm:pt modelId="{9170F69F-4D54-4519-BAD7-F5E28A668EC0}" type="pres">
      <dgm:prSet presAssocID="{61C4D4FB-1DF9-43D9-95B3-90522C6EA674}" presName="horz1" presStyleCnt="0"/>
      <dgm:spPr/>
    </dgm:pt>
    <dgm:pt modelId="{E5B986C5-C380-445A-BE4F-0DB58618007F}" type="pres">
      <dgm:prSet presAssocID="{61C4D4FB-1DF9-43D9-95B3-90522C6EA674}" presName="tx1" presStyleLbl="revTx" presStyleIdx="2" presStyleCnt="3"/>
      <dgm:spPr/>
      <dgm:t>
        <a:bodyPr/>
        <a:lstStyle/>
        <a:p>
          <a:endParaRPr lang="en-US"/>
        </a:p>
      </dgm:t>
    </dgm:pt>
    <dgm:pt modelId="{92B15E91-6221-4A88-9BDC-102C3286A458}" type="pres">
      <dgm:prSet presAssocID="{61C4D4FB-1DF9-43D9-95B3-90522C6EA674}" presName="vert1" presStyleCnt="0"/>
      <dgm:spPr/>
    </dgm:pt>
  </dgm:ptLst>
  <dgm:cxnLst>
    <dgm:cxn modelId="{CE538DB4-F75D-4CF1-9A7F-049F7C85B622}" type="presOf" srcId="{8D77A7CE-915E-4F72-8E0E-2525B74BDB7F}" destId="{DA49FC3C-F216-4535-8188-6248A5A898E3}" srcOrd="0" destOrd="0" presId="urn:microsoft.com/office/officeart/2008/layout/LinedList"/>
    <dgm:cxn modelId="{672AACE8-DF98-4076-B812-473CE840F1C4}" type="presOf" srcId="{1FD531AF-C952-4A18-9D1A-0F8A9C5912B6}" destId="{AC1ED6C2-FEB8-42EB-8506-303755DDAB6C}" srcOrd="0" destOrd="0" presId="urn:microsoft.com/office/officeart/2008/layout/LinedList"/>
    <dgm:cxn modelId="{C7FB68AE-865F-49B8-AC71-EE4BCA86990C}" type="presOf" srcId="{61C4D4FB-1DF9-43D9-95B3-90522C6EA674}" destId="{E5B986C5-C380-445A-BE4F-0DB58618007F}" srcOrd="0" destOrd="0" presId="urn:microsoft.com/office/officeart/2008/layout/LinedList"/>
    <dgm:cxn modelId="{D72A5B7E-88F8-431C-8804-2EABC9D351D1}" srcId="{31AE4A5E-A7C7-4268-9D7E-333C500C752B}" destId="{1FD531AF-C952-4A18-9D1A-0F8A9C5912B6}" srcOrd="0" destOrd="0" parTransId="{7A4E6FC8-8A8A-45BB-83C8-135D770CDE28}" sibTransId="{7FF47954-023A-46EE-9BC7-0F7E39822B7C}"/>
    <dgm:cxn modelId="{A079DDC3-A377-436F-93E3-0FC2E7250724}" srcId="{31AE4A5E-A7C7-4268-9D7E-333C500C752B}" destId="{61C4D4FB-1DF9-43D9-95B3-90522C6EA674}" srcOrd="2" destOrd="0" parTransId="{69A9ACA8-8DE4-426A-B52F-1A56460BCC41}" sibTransId="{C37915BA-A7B7-4A76-9BB6-86AE29CC8EC2}"/>
    <dgm:cxn modelId="{700B2F52-F31B-43A6-896A-BEC31B6257E0}" srcId="{31AE4A5E-A7C7-4268-9D7E-333C500C752B}" destId="{8D77A7CE-915E-4F72-8E0E-2525B74BDB7F}" srcOrd="1" destOrd="0" parTransId="{C1AAB33D-E876-475C-B8AF-D8983D10C84B}" sibTransId="{97ED5826-58A1-46BB-9174-3A4C827121B1}"/>
    <dgm:cxn modelId="{B019E37E-8C60-4104-88AE-D68E4AE44810}" type="presOf" srcId="{31AE4A5E-A7C7-4268-9D7E-333C500C752B}" destId="{7577C3F8-A424-4F4A-B28E-B5FD87DEB819}" srcOrd="0" destOrd="0" presId="urn:microsoft.com/office/officeart/2008/layout/LinedList"/>
    <dgm:cxn modelId="{40E2C980-3C46-4FA7-816A-853EFDD76282}" type="presParOf" srcId="{7577C3F8-A424-4F4A-B28E-B5FD87DEB819}" destId="{3DB76DDF-AC10-49C1-8379-17540071EFA3}" srcOrd="0" destOrd="0" presId="urn:microsoft.com/office/officeart/2008/layout/LinedList"/>
    <dgm:cxn modelId="{BCA85B35-DE7A-4A0C-A799-BF3101C1D715}" type="presParOf" srcId="{7577C3F8-A424-4F4A-B28E-B5FD87DEB819}" destId="{3126A7EC-EFE0-47B9-9075-35903DF60D25}" srcOrd="1" destOrd="0" presId="urn:microsoft.com/office/officeart/2008/layout/LinedList"/>
    <dgm:cxn modelId="{24F9829C-F1E7-4ADF-BA4C-1E9217459739}" type="presParOf" srcId="{3126A7EC-EFE0-47B9-9075-35903DF60D25}" destId="{AC1ED6C2-FEB8-42EB-8506-303755DDAB6C}" srcOrd="0" destOrd="0" presId="urn:microsoft.com/office/officeart/2008/layout/LinedList"/>
    <dgm:cxn modelId="{460EF315-D56E-4382-899C-2BFAC34B5171}" type="presParOf" srcId="{3126A7EC-EFE0-47B9-9075-35903DF60D25}" destId="{A449C841-C7F2-4E04-AA23-352F84B49298}" srcOrd="1" destOrd="0" presId="urn:microsoft.com/office/officeart/2008/layout/LinedList"/>
    <dgm:cxn modelId="{DD2DE7BE-2AE0-4D05-A550-BB5F39678201}" type="presParOf" srcId="{7577C3F8-A424-4F4A-B28E-B5FD87DEB819}" destId="{50270C31-EE0E-4240-A2B9-C10116B5B641}" srcOrd="2" destOrd="0" presId="urn:microsoft.com/office/officeart/2008/layout/LinedList"/>
    <dgm:cxn modelId="{43B10582-9243-46ED-8E99-B128E4C3301B}" type="presParOf" srcId="{7577C3F8-A424-4F4A-B28E-B5FD87DEB819}" destId="{F2DF72EA-3B3A-4B53-8AE7-90C38EC3BA1E}" srcOrd="3" destOrd="0" presId="urn:microsoft.com/office/officeart/2008/layout/LinedList"/>
    <dgm:cxn modelId="{3810AF7C-020E-4719-965D-DB53DA1A76DB}" type="presParOf" srcId="{F2DF72EA-3B3A-4B53-8AE7-90C38EC3BA1E}" destId="{DA49FC3C-F216-4535-8188-6248A5A898E3}" srcOrd="0" destOrd="0" presId="urn:microsoft.com/office/officeart/2008/layout/LinedList"/>
    <dgm:cxn modelId="{E8C9C123-CB5C-4DE3-8C80-C2F4216F40DC}" type="presParOf" srcId="{F2DF72EA-3B3A-4B53-8AE7-90C38EC3BA1E}" destId="{38FCD044-2061-4B03-85AC-8434D18223A6}" srcOrd="1" destOrd="0" presId="urn:microsoft.com/office/officeart/2008/layout/LinedList"/>
    <dgm:cxn modelId="{3D6A90FF-CA0A-40CC-82BC-DCC2BC7294B0}" type="presParOf" srcId="{7577C3F8-A424-4F4A-B28E-B5FD87DEB819}" destId="{EA128312-370D-4C78-939C-9953801D0B9F}" srcOrd="4" destOrd="0" presId="urn:microsoft.com/office/officeart/2008/layout/LinedList"/>
    <dgm:cxn modelId="{FEB8F875-7C84-4861-9C0E-0CEABA62B314}" type="presParOf" srcId="{7577C3F8-A424-4F4A-B28E-B5FD87DEB819}" destId="{9170F69F-4D54-4519-BAD7-F5E28A668EC0}" srcOrd="5" destOrd="0" presId="urn:microsoft.com/office/officeart/2008/layout/LinedList"/>
    <dgm:cxn modelId="{77A86365-6B4A-45BA-9EBF-262B9E2296CE}" type="presParOf" srcId="{9170F69F-4D54-4519-BAD7-F5E28A668EC0}" destId="{E5B986C5-C380-445A-BE4F-0DB58618007F}" srcOrd="0" destOrd="0" presId="urn:microsoft.com/office/officeart/2008/layout/LinedList"/>
    <dgm:cxn modelId="{7275E122-87AF-4E80-842F-D81F45DB7443}" type="presParOf" srcId="{9170F69F-4D54-4519-BAD7-F5E28A668EC0}" destId="{92B15E91-6221-4A88-9BDC-102C3286A458}" srcOrd="1" destOrd="0" presId="urn:microsoft.com/office/officeart/2008/layout/LinedList"/>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23EB58E3-CD31-4B6C-9F2D-8D464ACBCAE0}" type="doc">
      <dgm:prSet loTypeId="urn:microsoft.com/office/officeart/2008/layout/PictureAccentList" loCatId="list" qsTypeId="urn:microsoft.com/office/officeart/2005/8/quickstyle/simple1" qsCatId="simple" csTypeId="urn:microsoft.com/office/officeart/2005/8/colors/colorful3" csCatId="colorful" phldr="1"/>
      <dgm:spPr/>
      <dgm:t>
        <a:bodyPr/>
        <a:lstStyle/>
        <a:p>
          <a:endParaRPr lang="en-GB"/>
        </a:p>
      </dgm:t>
    </dgm:pt>
    <dgm:pt modelId="{2EED8C17-3FA9-45E6-BBE7-5BC44E06D3F9}">
      <dgm:prSet/>
      <dgm:spPr>
        <a:solidFill>
          <a:srgbClr val="66CCFF"/>
        </a:solidFill>
      </dgm:spPr>
      <dgm:t>
        <a:bodyPr/>
        <a:lstStyle/>
        <a:p>
          <a:pPr rtl="0"/>
          <a:r>
            <a:rPr lang="en-GB" dirty="0" smtClean="0"/>
            <a:t>European Lifetime Impairment Survey </a:t>
          </a:r>
          <a:endParaRPr lang="en-GB" dirty="0"/>
        </a:p>
      </dgm:t>
    </dgm:pt>
    <dgm:pt modelId="{3BD73FFE-ECEE-4289-8854-E86BC03BD37A}" type="parTrans" cxnId="{D5E66E09-E0F3-4896-A503-0B567E733904}">
      <dgm:prSet/>
      <dgm:spPr/>
      <dgm:t>
        <a:bodyPr/>
        <a:lstStyle/>
        <a:p>
          <a:endParaRPr lang="en-GB"/>
        </a:p>
      </dgm:t>
    </dgm:pt>
    <dgm:pt modelId="{7265921A-E0A2-40A6-A6CE-11690E8F1B76}" type="sibTrans" cxnId="{D5E66E09-E0F3-4896-A503-0B567E733904}">
      <dgm:prSet/>
      <dgm:spPr/>
      <dgm:t>
        <a:bodyPr/>
        <a:lstStyle/>
        <a:p>
          <a:endParaRPr lang="en-GB"/>
        </a:p>
      </dgm:t>
    </dgm:pt>
    <dgm:pt modelId="{03122C4E-E898-4137-A3D0-24B9647407D2}">
      <dgm:prSet custT="1"/>
      <dgm:spPr>
        <a:solidFill>
          <a:srgbClr val="7030A0"/>
        </a:solidFill>
      </dgm:spPr>
      <dgm:t>
        <a:bodyPr/>
        <a:lstStyle/>
        <a:p>
          <a:pPr rtl="0"/>
          <a:r>
            <a:rPr lang="en-GB" sz="2000" dirty="0" smtClean="0"/>
            <a:t>Assessed the </a:t>
          </a:r>
          <a:r>
            <a:rPr lang="en-GB" sz="2000" b="1" dirty="0" smtClean="0"/>
            <a:t>impairment and symptoms </a:t>
          </a:r>
          <a:r>
            <a:rPr lang="en-GB" sz="2000" dirty="0" smtClean="0"/>
            <a:t>of ADHD in children and adolescents from </a:t>
          </a:r>
          <a:r>
            <a:rPr lang="en-GB" sz="2000" b="1" dirty="0" smtClean="0"/>
            <a:t>six European countries </a:t>
          </a:r>
          <a:r>
            <a:rPr lang="en-GB" sz="2000" dirty="0" smtClean="0"/>
            <a:t>(France, Germany, Italy, Spain, the Netherlands and the UK). </a:t>
          </a:r>
          <a:endParaRPr lang="en-GB" sz="2000" dirty="0"/>
        </a:p>
      </dgm:t>
    </dgm:pt>
    <dgm:pt modelId="{ABF3F554-13AF-4151-A9CD-3FD171CCFC4A}" type="parTrans" cxnId="{5F95BAD3-ADC2-4129-8CF1-CEB63999508F}">
      <dgm:prSet/>
      <dgm:spPr/>
      <dgm:t>
        <a:bodyPr/>
        <a:lstStyle/>
        <a:p>
          <a:endParaRPr lang="en-GB"/>
        </a:p>
      </dgm:t>
    </dgm:pt>
    <dgm:pt modelId="{190C5DAB-6CF5-479A-9ADE-84BBF6F66B46}" type="sibTrans" cxnId="{5F95BAD3-ADC2-4129-8CF1-CEB63999508F}">
      <dgm:prSet/>
      <dgm:spPr/>
      <dgm:t>
        <a:bodyPr/>
        <a:lstStyle/>
        <a:p>
          <a:endParaRPr lang="en-GB"/>
        </a:p>
      </dgm:t>
    </dgm:pt>
    <dgm:pt modelId="{97A90B46-B106-4AF2-BEC4-C3D900949165}">
      <dgm:prSet custT="1"/>
      <dgm:spPr>
        <a:solidFill>
          <a:srgbClr val="0070C0"/>
        </a:solidFill>
      </dgm:spPr>
      <dgm:t>
        <a:bodyPr/>
        <a:lstStyle/>
        <a:p>
          <a:pPr rtl="0"/>
          <a:r>
            <a:rPr lang="en-GB" sz="2000" dirty="0" smtClean="0"/>
            <a:t>Parents/caregivers of children and adolescents with ADHD (n=535) and without ADHD (n=424) participated in the online survey </a:t>
          </a:r>
          <a:endParaRPr lang="en-GB" sz="2000" dirty="0"/>
        </a:p>
      </dgm:t>
    </dgm:pt>
    <dgm:pt modelId="{31AF0B6E-51E2-4B9A-9715-99E7244B8699}" type="parTrans" cxnId="{58C68E3D-CAFC-4E89-A5D2-6A783CE4FE7B}">
      <dgm:prSet/>
      <dgm:spPr/>
      <dgm:t>
        <a:bodyPr/>
        <a:lstStyle/>
        <a:p>
          <a:endParaRPr lang="en-GB"/>
        </a:p>
      </dgm:t>
    </dgm:pt>
    <dgm:pt modelId="{96FFDEB1-A64F-4182-953B-A6F984CA7AA8}" type="sibTrans" cxnId="{58C68E3D-CAFC-4E89-A5D2-6A783CE4FE7B}">
      <dgm:prSet/>
      <dgm:spPr/>
      <dgm:t>
        <a:bodyPr/>
        <a:lstStyle/>
        <a:p>
          <a:endParaRPr lang="en-GB"/>
        </a:p>
      </dgm:t>
    </dgm:pt>
    <dgm:pt modelId="{CC3B0D04-433A-4852-9559-922B69F79B77}" type="pres">
      <dgm:prSet presAssocID="{23EB58E3-CD31-4B6C-9F2D-8D464ACBCAE0}" presName="layout" presStyleCnt="0">
        <dgm:presLayoutVars>
          <dgm:chMax/>
          <dgm:chPref/>
          <dgm:dir/>
          <dgm:animOne val="branch"/>
          <dgm:animLvl val="lvl"/>
          <dgm:resizeHandles/>
        </dgm:presLayoutVars>
      </dgm:prSet>
      <dgm:spPr/>
      <dgm:t>
        <a:bodyPr/>
        <a:lstStyle/>
        <a:p>
          <a:endParaRPr lang="en-GB"/>
        </a:p>
      </dgm:t>
    </dgm:pt>
    <dgm:pt modelId="{7F2414FA-FA17-4007-990A-B4BC479F9291}" type="pres">
      <dgm:prSet presAssocID="{2EED8C17-3FA9-45E6-BBE7-5BC44E06D3F9}" presName="root" presStyleCnt="0">
        <dgm:presLayoutVars>
          <dgm:chMax/>
          <dgm:chPref val="4"/>
        </dgm:presLayoutVars>
      </dgm:prSet>
      <dgm:spPr/>
    </dgm:pt>
    <dgm:pt modelId="{1CCFDCAD-C15E-42EF-BBBF-B4BE4AF2634B}" type="pres">
      <dgm:prSet presAssocID="{2EED8C17-3FA9-45E6-BBE7-5BC44E06D3F9}" presName="rootComposite" presStyleCnt="0">
        <dgm:presLayoutVars/>
      </dgm:prSet>
      <dgm:spPr/>
    </dgm:pt>
    <dgm:pt modelId="{57382137-C71D-487E-9F5A-09B0A14BAF30}" type="pres">
      <dgm:prSet presAssocID="{2EED8C17-3FA9-45E6-BBE7-5BC44E06D3F9}" presName="rootText" presStyleLbl="node0" presStyleIdx="0" presStyleCnt="1">
        <dgm:presLayoutVars>
          <dgm:chMax/>
          <dgm:chPref val="4"/>
        </dgm:presLayoutVars>
      </dgm:prSet>
      <dgm:spPr/>
      <dgm:t>
        <a:bodyPr/>
        <a:lstStyle/>
        <a:p>
          <a:endParaRPr lang="en-GB"/>
        </a:p>
      </dgm:t>
    </dgm:pt>
    <dgm:pt modelId="{D6B33B5C-7305-4DCB-AE8E-E42D4EAF5D21}" type="pres">
      <dgm:prSet presAssocID="{2EED8C17-3FA9-45E6-BBE7-5BC44E06D3F9}" presName="childShape" presStyleCnt="0">
        <dgm:presLayoutVars>
          <dgm:chMax val="0"/>
          <dgm:chPref val="0"/>
        </dgm:presLayoutVars>
      </dgm:prSet>
      <dgm:spPr/>
    </dgm:pt>
    <dgm:pt modelId="{F7C9E37C-A1F8-47B2-8B7C-E28E29E5AA5C}" type="pres">
      <dgm:prSet presAssocID="{03122C4E-E898-4137-A3D0-24B9647407D2}" presName="childComposite" presStyleCnt="0">
        <dgm:presLayoutVars>
          <dgm:chMax val="0"/>
          <dgm:chPref val="0"/>
        </dgm:presLayoutVars>
      </dgm:prSet>
      <dgm:spPr/>
    </dgm:pt>
    <dgm:pt modelId="{6EFE9B67-BFF8-493C-B10D-B7B3D79C6AD1}" type="pres">
      <dgm:prSet presAssocID="{03122C4E-E898-4137-A3D0-24B9647407D2}" presName="Image" presStyleLbl="node1" presStyleIdx="0" presStyleCnt="2"/>
      <dgm:spPr>
        <a:blipFill rotWithShape="1">
          <a:blip xmlns:r="http://schemas.openxmlformats.org/officeDocument/2006/relationships" r:embed="rId1"/>
          <a:stretch>
            <a:fillRect/>
          </a:stretch>
        </a:blipFill>
      </dgm:spPr>
      <dgm:t>
        <a:bodyPr/>
        <a:lstStyle/>
        <a:p>
          <a:endParaRPr lang="en-GB"/>
        </a:p>
      </dgm:t>
    </dgm:pt>
    <dgm:pt modelId="{0F9086EB-0484-4721-973F-8A1EA62E82C3}" type="pres">
      <dgm:prSet presAssocID="{03122C4E-E898-4137-A3D0-24B9647407D2}" presName="childText" presStyleLbl="lnNode1" presStyleIdx="0" presStyleCnt="2">
        <dgm:presLayoutVars>
          <dgm:chMax val="0"/>
          <dgm:chPref val="0"/>
          <dgm:bulletEnabled val="1"/>
        </dgm:presLayoutVars>
      </dgm:prSet>
      <dgm:spPr/>
      <dgm:t>
        <a:bodyPr/>
        <a:lstStyle/>
        <a:p>
          <a:endParaRPr lang="en-GB"/>
        </a:p>
      </dgm:t>
    </dgm:pt>
    <dgm:pt modelId="{370BC97C-7C45-468F-94C1-B7F49345A6A3}" type="pres">
      <dgm:prSet presAssocID="{97A90B46-B106-4AF2-BEC4-C3D900949165}" presName="childComposite" presStyleCnt="0">
        <dgm:presLayoutVars>
          <dgm:chMax val="0"/>
          <dgm:chPref val="0"/>
        </dgm:presLayoutVars>
      </dgm:prSet>
      <dgm:spPr/>
    </dgm:pt>
    <dgm:pt modelId="{5540692E-B175-47E4-8A36-AFD451E17852}" type="pres">
      <dgm:prSet presAssocID="{97A90B46-B106-4AF2-BEC4-C3D900949165}" presName="Image" presStyleLbl="node1" presStyleIdx="1" presStyleCnt="2"/>
      <dgm:spPr>
        <a:blipFill rotWithShape="1">
          <a:blip xmlns:r="http://schemas.openxmlformats.org/officeDocument/2006/relationships" r:embed="rId2"/>
          <a:stretch>
            <a:fillRect/>
          </a:stretch>
        </a:blipFill>
      </dgm:spPr>
      <dgm:t>
        <a:bodyPr/>
        <a:lstStyle/>
        <a:p>
          <a:endParaRPr lang="en-GB"/>
        </a:p>
      </dgm:t>
    </dgm:pt>
    <dgm:pt modelId="{96445E81-8AD3-462F-85D4-137B9483BB39}" type="pres">
      <dgm:prSet presAssocID="{97A90B46-B106-4AF2-BEC4-C3D900949165}" presName="childText" presStyleLbl="lnNode1" presStyleIdx="1" presStyleCnt="2">
        <dgm:presLayoutVars>
          <dgm:chMax val="0"/>
          <dgm:chPref val="0"/>
          <dgm:bulletEnabled val="1"/>
        </dgm:presLayoutVars>
      </dgm:prSet>
      <dgm:spPr/>
      <dgm:t>
        <a:bodyPr/>
        <a:lstStyle/>
        <a:p>
          <a:endParaRPr lang="en-GB"/>
        </a:p>
      </dgm:t>
    </dgm:pt>
  </dgm:ptLst>
  <dgm:cxnLst>
    <dgm:cxn modelId="{58C68E3D-CAFC-4E89-A5D2-6A783CE4FE7B}" srcId="{2EED8C17-3FA9-45E6-BBE7-5BC44E06D3F9}" destId="{97A90B46-B106-4AF2-BEC4-C3D900949165}" srcOrd="1" destOrd="0" parTransId="{31AF0B6E-51E2-4B9A-9715-99E7244B8699}" sibTransId="{96FFDEB1-A64F-4182-953B-A6F984CA7AA8}"/>
    <dgm:cxn modelId="{5F95BAD3-ADC2-4129-8CF1-CEB63999508F}" srcId="{2EED8C17-3FA9-45E6-BBE7-5BC44E06D3F9}" destId="{03122C4E-E898-4137-A3D0-24B9647407D2}" srcOrd="0" destOrd="0" parTransId="{ABF3F554-13AF-4151-A9CD-3FD171CCFC4A}" sibTransId="{190C5DAB-6CF5-479A-9ADE-84BBF6F66B46}"/>
    <dgm:cxn modelId="{D64AFA01-120F-4B4F-A843-DD2856929D64}" type="presOf" srcId="{23EB58E3-CD31-4B6C-9F2D-8D464ACBCAE0}" destId="{CC3B0D04-433A-4852-9559-922B69F79B77}" srcOrd="0" destOrd="0" presId="urn:microsoft.com/office/officeart/2008/layout/PictureAccentList"/>
    <dgm:cxn modelId="{A943A33E-6980-41F4-99F8-F8B0E6B1CD3F}" type="presOf" srcId="{03122C4E-E898-4137-A3D0-24B9647407D2}" destId="{0F9086EB-0484-4721-973F-8A1EA62E82C3}" srcOrd="0" destOrd="0" presId="urn:microsoft.com/office/officeart/2008/layout/PictureAccentList"/>
    <dgm:cxn modelId="{D5E66E09-E0F3-4896-A503-0B567E733904}" srcId="{23EB58E3-CD31-4B6C-9F2D-8D464ACBCAE0}" destId="{2EED8C17-3FA9-45E6-BBE7-5BC44E06D3F9}" srcOrd="0" destOrd="0" parTransId="{3BD73FFE-ECEE-4289-8854-E86BC03BD37A}" sibTransId="{7265921A-E0A2-40A6-A6CE-11690E8F1B76}"/>
    <dgm:cxn modelId="{FD6348B3-1E81-426F-BF85-CC8A558C68AA}" type="presOf" srcId="{97A90B46-B106-4AF2-BEC4-C3D900949165}" destId="{96445E81-8AD3-462F-85D4-137B9483BB39}" srcOrd="0" destOrd="0" presId="urn:microsoft.com/office/officeart/2008/layout/PictureAccentList"/>
    <dgm:cxn modelId="{784FD308-706B-4906-BB9B-ED318915B350}" type="presOf" srcId="{2EED8C17-3FA9-45E6-BBE7-5BC44E06D3F9}" destId="{57382137-C71D-487E-9F5A-09B0A14BAF30}" srcOrd="0" destOrd="0" presId="urn:microsoft.com/office/officeart/2008/layout/PictureAccentList"/>
    <dgm:cxn modelId="{68334D61-018C-49DD-AB4B-175897F03EE0}" type="presParOf" srcId="{CC3B0D04-433A-4852-9559-922B69F79B77}" destId="{7F2414FA-FA17-4007-990A-B4BC479F9291}" srcOrd="0" destOrd="0" presId="urn:microsoft.com/office/officeart/2008/layout/PictureAccentList"/>
    <dgm:cxn modelId="{2DE6C1EA-916F-4005-979E-308D09F1BFB6}" type="presParOf" srcId="{7F2414FA-FA17-4007-990A-B4BC479F9291}" destId="{1CCFDCAD-C15E-42EF-BBBF-B4BE4AF2634B}" srcOrd="0" destOrd="0" presId="urn:microsoft.com/office/officeart/2008/layout/PictureAccentList"/>
    <dgm:cxn modelId="{8EE2E101-EC2E-457D-A808-E7EEAB792376}" type="presParOf" srcId="{1CCFDCAD-C15E-42EF-BBBF-B4BE4AF2634B}" destId="{57382137-C71D-487E-9F5A-09B0A14BAF30}" srcOrd="0" destOrd="0" presId="urn:microsoft.com/office/officeart/2008/layout/PictureAccentList"/>
    <dgm:cxn modelId="{5E3804B1-E272-4A26-B9B1-4C3E33623760}" type="presParOf" srcId="{7F2414FA-FA17-4007-990A-B4BC479F9291}" destId="{D6B33B5C-7305-4DCB-AE8E-E42D4EAF5D21}" srcOrd="1" destOrd="0" presId="urn:microsoft.com/office/officeart/2008/layout/PictureAccentList"/>
    <dgm:cxn modelId="{FB3E45E5-83AD-4974-AA14-2D00152C65E0}" type="presParOf" srcId="{D6B33B5C-7305-4DCB-AE8E-E42D4EAF5D21}" destId="{F7C9E37C-A1F8-47B2-8B7C-E28E29E5AA5C}" srcOrd="0" destOrd="0" presId="urn:microsoft.com/office/officeart/2008/layout/PictureAccentList"/>
    <dgm:cxn modelId="{3B2A6B9D-D13A-46A2-808E-326FF636D13C}" type="presParOf" srcId="{F7C9E37C-A1F8-47B2-8B7C-E28E29E5AA5C}" destId="{6EFE9B67-BFF8-493C-B10D-B7B3D79C6AD1}" srcOrd="0" destOrd="0" presId="urn:microsoft.com/office/officeart/2008/layout/PictureAccentList"/>
    <dgm:cxn modelId="{F302F845-DE0D-4FCE-A55D-699484FDD850}" type="presParOf" srcId="{F7C9E37C-A1F8-47B2-8B7C-E28E29E5AA5C}" destId="{0F9086EB-0484-4721-973F-8A1EA62E82C3}" srcOrd="1" destOrd="0" presId="urn:microsoft.com/office/officeart/2008/layout/PictureAccentList"/>
    <dgm:cxn modelId="{28795CF5-320F-4683-B5C3-E60459BDF406}" type="presParOf" srcId="{D6B33B5C-7305-4DCB-AE8E-E42D4EAF5D21}" destId="{370BC97C-7C45-468F-94C1-B7F49345A6A3}" srcOrd="1" destOrd="0" presId="urn:microsoft.com/office/officeart/2008/layout/PictureAccentList"/>
    <dgm:cxn modelId="{7FC62C07-5B7F-448D-BA5E-E52CB557F079}" type="presParOf" srcId="{370BC97C-7C45-468F-94C1-B7F49345A6A3}" destId="{5540692E-B175-47E4-8A36-AFD451E17852}" srcOrd="0" destOrd="0" presId="urn:microsoft.com/office/officeart/2008/layout/PictureAccentList"/>
    <dgm:cxn modelId="{459D4DA1-9BEE-4539-A563-C949E678A79E}" type="presParOf" srcId="{370BC97C-7C45-468F-94C1-B7F49345A6A3}" destId="{96445E81-8AD3-462F-85D4-137B9483BB39}" srcOrd="1" destOrd="0" presId="urn:microsoft.com/office/officeart/2008/layout/Pictu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E8BFE255-ED87-4961-A5B2-9D8DB1FBC2E9}" type="doc">
      <dgm:prSet loTypeId="urn:microsoft.com/office/officeart/2005/8/layout/vList2" loCatId="list" qsTypeId="urn:microsoft.com/office/officeart/2005/8/quickstyle/simple1" qsCatId="simple" csTypeId="urn:microsoft.com/office/officeart/2005/8/colors/accent5_5" csCatId="accent5" phldr="1"/>
      <dgm:spPr/>
      <dgm:t>
        <a:bodyPr/>
        <a:lstStyle/>
        <a:p>
          <a:endParaRPr lang="en-GB"/>
        </a:p>
      </dgm:t>
    </dgm:pt>
    <dgm:pt modelId="{7C797D31-C2C6-4528-8645-F409130C37F7}">
      <dgm:prSet/>
      <dgm:spPr>
        <a:solidFill>
          <a:schemeClr val="bg2">
            <a:lumMod val="75000"/>
            <a:alpha val="90000"/>
          </a:schemeClr>
        </a:solidFill>
      </dgm:spPr>
      <dgm:t>
        <a:bodyPr/>
        <a:lstStyle/>
        <a:p>
          <a:pPr algn="ctr" rtl="0"/>
          <a:r>
            <a:rPr lang="en-GB" dirty="0" smtClean="0"/>
            <a:t>Adults with ADHD recalled </a:t>
          </a:r>
          <a:r>
            <a:rPr lang="en-GB" b="1" dirty="0" smtClean="0"/>
            <a:t>similar impact from their childhood</a:t>
          </a:r>
          <a:r>
            <a:rPr lang="en-GB" dirty="0" smtClean="0"/>
            <a:t>, as indicated by a lower degree of agreement with </a:t>
          </a:r>
          <a:r>
            <a:rPr lang="en-GB" b="1" dirty="0" smtClean="0"/>
            <a:t>positive statements </a:t>
          </a:r>
          <a:r>
            <a:rPr lang="en-GB" dirty="0" smtClean="0"/>
            <a:t>related to daily life and relationships compared with adults without ADHD</a:t>
          </a:r>
          <a:endParaRPr lang="en-GB" dirty="0"/>
        </a:p>
      </dgm:t>
    </dgm:pt>
    <dgm:pt modelId="{55EFF700-8EF2-4BFF-AB2F-04F7F03F490E}" type="parTrans" cxnId="{EBC64A7B-B962-4812-9829-AD323E47FC04}">
      <dgm:prSet/>
      <dgm:spPr/>
      <dgm:t>
        <a:bodyPr/>
        <a:lstStyle/>
        <a:p>
          <a:pPr algn="ctr"/>
          <a:endParaRPr lang="en-GB"/>
        </a:p>
      </dgm:t>
    </dgm:pt>
    <dgm:pt modelId="{320B72BB-D125-447A-B1AE-3B98F261E7EA}" type="sibTrans" cxnId="{EBC64A7B-B962-4812-9829-AD323E47FC04}">
      <dgm:prSet/>
      <dgm:spPr/>
      <dgm:t>
        <a:bodyPr/>
        <a:lstStyle/>
        <a:p>
          <a:pPr algn="ctr"/>
          <a:endParaRPr lang="en-GB"/>
        </a:p>
      </dgm:t>
    </dgm:pt>
    <dgm:pt modelId="{0C8D394B-14FA-4E4D-ADA2-A721A6058181}" type="pres">
      <dgm:prSet presAssocID="{E8BFE255-ED87-4961-A5B2-9D8DB1FBC2E9}" presName="linear" presStyleCnt="0">
        <dgm:presLayoutVars>
          <dgm:animLvl val="lvl"/>
          <dgm:resizeHandles val="exact"/>
        </dgm:presLayoutVars>
      </dgm:prSet>
      <dgm:spPr/>
      <dgm:t>
        <a:bodyPr/>
        <a:lstStyle/>
        <a:p>
          <a:endParaRPr lang="en-GB"/>
        </a:p>
      </dgm:t>
    </dgm:pt>
    <dgm:pt modelId="{60521017-356B-4A91-A324-18F9407E3411}" type="pres">
      <dgm:prSet presAssocID="{7C797D31-C2C6-4528-8645-F409130C37F7}" presName="parentText" presStyleLbl="node1" presStyleIdx="0" presStyleCnt="1">
        <dgm:presLayoutVars>
          <dgm:chMax val="0"/>
          <dgm:bulletEnabled val="1"/>
        </dgm:presLayoutVars>
      </dgm:prSet>
      <dgm:spPr/>
      <dgm:t>
        <a:bodyPr/>
        <a:lstStyle/>
        <a:p>
          <a:endParaRPr lang="en-GB"/>
        </a:p>
      </dgm:t>
    </dgm:pt>
  </dgm:ptLst>
  <dgm:cxnLst>
    <dgm:cxn modelId="{EBC64A7B-B962-4812-9829-AD323E47FC04}" srcId="{E8BFE255-ED87-4961-A5B2-9D8DB1FBC2E9}" destId="{7C797D31-C2C6-4528-8645-F409130C37F7}" srcOrd="0" destOrd="0" parTransId="{55EFF700-8EF2-4BFF-AB2F-04F7F03F490E}" sibTransId="{320B72BB-D125-447A-B1AE-3B98F261E7EA}"/>
    <dgm:cxn modelId="{AD188887-2008-4ADC-A232-AF660A96F775}" type="presOf" srcId="{E8BFE255-ED87-4961-A5B2-9D8DB1FBC2E9}" destId="{0C8D394B-14FA-4E4D-ADA2-A721A6058181}" srcOrd="0" destOrd="0" presId="urn:microsoft.com/office/officeart/2005/8/layout/vList2"/>
    <dgm:cxn modelId="{0E5CE565-42F9-4CE9-AF95-4C715408AF40}" type="presOf" srcId="{7C797D31-C2C6-4528-8645-F409130C37F7}" destId="{60521017-356B-4A91-A324-18F9407E3411}" srcOrd="0" destOrd="0" presId="urn:microsoft.com/office/officeart/2005/8/layout/vList2"/>
    <dgm:cxn modelId="{8C052C00-EE7C-4814-B84C-992D7E92D3A1}" type="presParOf" srcId="{0C8D394B-14FA-4E4D-ADA2-A721A6058181}" destId="{60521017-356B-4A91-A324-18F9407E341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CD348DE8-0437-426F-A104-B1A6659A947D}"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GB"/>
        </a:p>
      </dgm:t>
    </dgm:pt>
    <dgm:pt modelId="{5EDC3BFF-C67A-4D3C-8850-A3F25ABDFA81}">
      <dgm:prSet custT="1"/>
      <dgm:spPr/>
      <dgm:t>
        <a:bodyPr/>
        <a:lstStyle/>
        <a:p>
          <a:pPr algn="ctr" rtl="0"/>
          <a:r>
            <a:rPr lang="en-GB" sz="1800" dirty="0" smtClean="0"/>
            <a:t>(</a:t>
          </a:r>
          <a:r>
            <a:rPr lang="en-GB" sz="1800" dirty="0" err="1" smtClean="0"/>
            <a:t>Caci</a:t>
          </a:r>
          <a:r>
            <a:rPr lang="en-GB" sz="1800" dirty="0" smtClean="0"/>
            <a:t>, </a:t>
          </a:r>
          <a:r>
            <a:rPr lang="en-GB" sz="1800" dirty="0" err="1" smtClean="0"/>
            <a:t>Asherson</a:t>
          </a:r>
          <a:r>
            <a:rPr lang="en-GB" sz="1800" dirty="0" smtClean="0"/>
            <a:t>, </a:t>
          </a:r>
          <a:r>
            <a:rPr lang="en-GB" sz="1800" dirty="0" err="1" smtClean="0"/>
            <a:t>Donfrancesco</a:t>
          </a:r>
          <a:r>
            <a:rPr lang="en-GB" sz="1800" dirty="0" smtClean="0"/>
            <a:t> et al. 2015)</a:t>
          </a:r>
          <a:endParaRPr lang="en-GB" sz="1800" dirty="0"/>
        </a:p>
      </dgm:t>
    </dgm:pt>
    <dgm:pt modelId="{6B057978-F822-4C3B-A62F-BDC4B40D306D}" type="parTrans" cxnId="{F3ACCBE4-9616-41A9-8548-C2D0E6E2F45C}">
      <dgm:prSet/>
      <dgm:spPr/>
      <dgm:t>
        <a:bodyPr/>
        <a:lstStyle/>
        <a:p>
          <a:endParaRPr lang="en-GB" sz="2000"/>
        </a:p>
      </dgm:t>
    </dgm:pt>
    <dgm:pt modelId="{AD430611-8892-4F8C-AD88-C6D98352BB34}" type="sibTrans" cxnId="{F3ACCBE4-9616-41A9-8548-C2D0E6E2F45C}">
      <dgm:prSet/>
      <dgm:spPr/>
      <dgm:t>
        <a:bodyPr/>
        <a:lstStyle/>
        <a:p>
          <a:endParaRPr lang="en-GB" sz="2000"/>
        </a:p>
      </dgm:t>
    </dgm:pt>
    <dgm:pt modelId="{B0D3475D-01A9-475A-ADAD-9D8279C1A163}" type="pres">
      <dgm:prSet presAssocID="{CD348DE8-0437-426F-A104-B1A6659A947D}" presName="linear" presStyleCnt="0">
        <dgm:presLayoutVars>
          <dgm:animLvl val="lvl"/>
          <dgm:resizeHandles val="exact"/>
        </dgm:presLayoutVars>
      </dgm:prSet>
      <dgm:spPr/>
      <dgm:t>
        <a:bodyPr/>
        <a:lstStyle/>
        <a:p>
          <a:endParaRPr lang="en-GB"/>
        </a:p>
      </dgm:t>
    </dgm:pt>
    <dgm:pt modelId="{AEFC84C3-B896-434D-8484-BF58BFF8700C}" type="pres">
      <dgm:prSet presAssocID="{5EDC3BFF-C67A-4D3C-8850-A3F25ABDFA81}" presName="parentText" presStyleLbl="node1" presStyleIdx="0" presStyleCnt="1" custScaleX="95449" custScaleY="347518" custLinFactNeighborY="-27214">
        <dgm:presLayoutVars>
          <dgm:chMax val="0"/>
          <dgm:bulletEnabled val="1"/>
        </dgm:presLayoutVars>
      </dgm:prSet>
      <dgm:spPr/>
      <dgm:t>
        <a:bodyPr/>
        <a:lstStyle/>
        <a:p>
          <a:endParaRPr lang="en-GB"/>
        </a:p>
      </dgm:t>
    </dgm:pt>
  </dgm:ptLst>
  <dgm:cxnLst>
    <dgm:cxn modelId="{24E8FA68-4FA3-4C35-8AFF-AF066F5A6095}" type="presOf" srcId="{CD348DE8-0437-426F-A104-B1A6659A947D}" destId="{B0D3475D-01A9-475A-ADAD-9D8279C1A163}" srcOrd="0" destOrd="0" presId="urn:microsoft.com/office/officeart/2005/8/layout/vList2"/>
    <dgm:cxn modelId="{E173148B-3DD5-4F80-B7B0-A1DD7A47ED8B}" type="presOf" srcId="{5EDC3BFF-C67A-4D3C-8850-A3F25ABDFA81}" destId="{AEFC84C3-B896-434D-8484-BF58BFF8700C}" srcOrd="0" destOrd="0" presId="urn:microsoft.com/office/officeart/2005/8/layout/vList2"/>
    <dgm:cxn modelId="{F3ACCBE4-9616-41A9-8548-C2D0E6E2F45C}" srcId="{CD348DE8-0437-426F-A104-B1A6659A947D}" destId="{5EDC3BFF-C67A-4D3C-8850-A3F25ABDFA81}" srcOrd="0" destOrd="0" parTransId="{6B057978-F822-4C3B-A62F-BDC4B40D306D}" sibTransId="{AD430611-8892-4F8C-AD88-C6D98352BB34}"/>
    <dgm:cxn modelId="{AE2CD01F-332D-4EFE-9B55-311393440CBC}" type="presParOf" srcId="{B0D3475D-01A9-475A-ADAD-9D8279C1A163}" destId="{AEFC84C3-B896-434D-8484-BF58BFF8700C}"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A5038A19-26EF-4848-8CB7-4DEC14834EDD}" type="doc">
      <dgm:prSet loTypeId="urn:microsoft.com/office/officeart/2005/8/layout/vList2" loCatId="list" qsTypeId="urn:microsoft.com/office/officeart/2005/8/quickstyle/simple1" qsCatId="simple" csTypeId="urn:microsoft.com/office/officeart/2005/8/colors/accent3_4" csCatId="accent3" phldr="1"/>
      <dgm:spPr/>
      <dgm:t>
        <a:bodyPr/>
        <a:lstStyle/>
        <a:p>
          <a:endParaRPr lang="en-GB"/>
        </a:p>
      </dgm:t>
    </dgm:pt>
    <dgm:pt modelId="{56235045-6280-4556-B3AC-795E238E6F70}">
      <dgm:prSet/>
      <dgm:spPr/>
      <dgm:t>
        <a:bodyPr/>
        <a:lstStyle/>
        <a:p>
          <a:pPr algn="ctr" rtl="0"/>
          <a:r>
            <a:rPr lang="en-GB" dirty="0" smtClean="0"/>
            <a:t>European Lifetime Impairment Survey</a:t>
          </a:r>
          <a:endParaRPr lang="en-GB" dirty="0"/>
        </a:p>
      </dgm:t>
    </dgm:pt>
    <dgm:pt modelId="{D8B96FB9-D022-4AE9-AE54-BEBFC3DB11F3}" type="parTrans" cxnId="{D4F3799E-7727-479A-AEF2-B822DF12B9A7}">
      <dgm:prSet/>
      <dgm:spPr/>
      <dgm:t>
        <a:bodyPr/>
        <a:lstStyle/>
        <a:p>
          <a:endParaRPr lang="en-GB"/>
        </a:p>
      </dgm:t>
    </dgm:pt>
    <dgm:pt modelId="{F6CD124F-8535-4B47-8878-94FF52AEA3C2}" type="sibTrans" cxnId="{D4F3799E-7727-479A-AEF2-B822DF12B9A7}">
      <dgm:prSet/>
      <dgm:spPr/>
      <dgm:t>
        <a:bodyPr/>
        <a:lstStyle/>
        <a:p>
          <a:endParaRPr lang="en-GB"/>
        </a:p>
      </dgm:t>
    </dgm:pt>
    <dgm:pt modelId="{2E5E8F5E-5CB3-4BCF-9AB8-B091171A8217}" type="pres">
      <dgm:prSet presAssocID="{A5038A19-26EF-4848-8CB7-4DEC14834EDD}" presName="linear" presStyleCnt="0">
        <dgm:presLayoutVars>
          <dgm:animLvl val="lvl"/>
          <dgm:resizeHandles val="exact"/>
        </dgm:presLayoutVars>
      </dgm:prSet>
      <dgm:spPr/>
      <dgm:t>
        <a:bodyPr/>
        <a:lstStyle/>
        <a:p>
          <a:endParaRPr lang="en-US"/>
        </a:p>
      </dgm:t>
    </dgm:pt>
    <dgm:pt modelId="{64D52265-8921-40E2-8EFC-21434EA58CBE}" type="pres">
      <dgm:prSet presAssocID="{56235045-6280-4556-B3AC-795E238E6F70}" presName="parentText" presStyleLbl="node1" presStyleIdx="0" presStyleCnt="1" custScaleY="102300" custLinFactNeighborX="-1362" custLinFactNeighborY="-1434">
        <dgm:presLayoutVars>
          <dgm:chMax val="0"/>
          <dgm:bulletEnabled val="1"/>
        </dgm:presLayoutVars>
      </dgm:prSet>
      <dgm:spPr/>
      <dgm:t>
        <a:bodyPr/>
        <a:lstStyle/>
        <a:p>
          <a:endParaRPr lang="en-US"/>
        </a:p>
      </dgm:t>
    </dgm:pt>
  </dgm:ptLst>
  <dgm:cxnLst>
    <dgm:cxn modelId="{900A7C21-78C7-427B-A10B-B56094A462C5}" type="presOf" srcId="{A5038A19-26EF-4848-8CB7-4DEC14834EDD}" destId="{2E5E8F5E-5CB3-4BCF-9AB8-B091171A8217}" srcOrd="0" destOrd="0" presId="urn:microsoft.com/office/officeart/2005/8/layout/vList2"/>
    <dgm:cxn modelId="{D4F3799E-7727-479A-AEF2-B822DF12B9A7}" srcId="{A5038A19-26EF-4848-8CB7-4DEC14834EDD}" destId="{56235045-6280-4556-B3AC-795E238E6F70}" srcOrd="0" destOrd="0" parTransId="{D8B96FB9-D022-4AE9-AE54-BEBFC3DB11F3}" sibTransId="{F6CD124F-8535-4B47-8878-94FF52AEA3C2}"/>
    <dgm:cxn modelId="{4091CA4C-4184-4415-A90B-68EC17522A0A}" type="presOf" srcId="{56235045-6280-4556-B3AC-795E238E6F70}" destId="{64D52265-8921-40E2-8EFC-21434EA58CBE}" srcOrd="0" destOrd="0" presId="urn:microsoft.com/office/officeart/2005/8/layout/vList2"/>
    <dgm:cxn modelId="{76371BEA-4D05-4758-A057-94B4254D3D6D}" type="presParOf" srcId="{2E5E8F5E-5CB3-4BCF-9AB8-B091171A8217}" destId="{64D52265-8921-40E2-8EFC-21434EA58CBE}"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B023AEBA-8023-44B8-8028-70B48AAB473B}" type="doc">
      <dgm:prSet loTypeId="urn:microsoft.com/office/officeart/2005/8/layout/vList2" loCatId="list" qsTypeId="urn:microsoft.com/office/officeart/2005/8/quickstyle/simple1" qsCatId="simple" csTypeId="urn:microsoft.com/office/officeart/2005/8/colors/accent0_3" csCatId="mainScheme"/>
      <dgm:spPr/>
      <dgm:t>
        <a:bodyPr/>
        <a:lstStyle/>
        <a:p>
          <a:endParaRPr lang="en-GB"/>
        </a:p>
      </dgm:t>
    </dgm:pt>
    <dgm:pt modelId="{E61FF459-B883-4B69-9EEC-8F364D97E245}">
      <dgm:prSet/>
      <dgm:spPr/>
      <dgm:t>
        <a:bodyPr/>
        <a:lstStyle/>
        <a:p>
          <a:pPr algn="ctr" rtl="0"/>
          <a:r>
            <a:rPr lang="en-GB" dirty="0" smtClean="0"/>
            <a:t>Impact as recalled by adults with ADHD (n=588) compared with adults without ADHD (n=736). </a:t>
          </a:r>
          <a:endParaRPr lang="en-GB" dirty="0"/>
        </a:p>
      </dgm:t>
    </dgm:pt>
    <dgm:pt modelId="{535554C1-CA88-4D95-9DF3-095A64ADF549}" type="parTrans" cxnId="{C0A3A532-3F8F-4967-89C8-BA7EC1CD3576}">
      <dgm:prSet/>
      <dgm:spPr/>
      <dgm:t>
        <a:bodyPr/>
        <a:lstStyle/>
        <a:p>
          <a:endParaRPr lang="en-GB"/>
        </a:p>
      </dgm:t>
    </dgm:pt>
    <dgm:pt modelId="{0031A7DD-D344-495A-BAC3-C2E0E6BA3AAF}" type="sibTrans" cxnId="{C0A3A532-3F8F-4967-89C8-BA7EC1CD3576}">
      <dgm:prSet/>
      <dgm:spPr/>
      <dgm:t>
        <a:bodyPr/>
        <a:lstStyle/>
        <a:p>
          <a:endParaRPr lang="en-GB"/>
        </a:p>
      </dgm:t>
    </dgm:pt>
    <dgm:pt modelId="{3E69240D-86E3-4DB5-BE12-DEAB3BCF9922}" type="pres">
      <dgm:prSet presAssocID="{B023AEBA-8023-44B8-8028-70B48AAB473B}" presName="linear" presStyleCnt="0">
        <dgm:presLayoutVars>
          <dgm:animLvl val="lvl"/>
          <dgm:resizeHandles val="exact"/>
        </dgm:presLayoutVars>
      </dgm:prSet>
      <dgm:spPr/>
      <dgm:t>
        <a:bodyPr/>
        <a:lstStyle/>
        <a:p>
          <a:endParaRPr lang="en-GB"/>
        </a:p>
      </dgm:t>
    </dgm:pt>
    <dgm:pt modelId="{C8D08010-FDA6-4DFD-9C92-CFB36066CCD8}" type="pres">
      <dgm:prSet presAssocID="{E61FF459-B883-4B69-9EEC-8F364D97E245}" presName="parentText" presStyleLbl="node1" presStyleIdx="0" presStyleCnt="1" custLinFactNeighborY="-15640">
        <dgm:presLayoutVars>
          <dgm:chMax val="0"/>
          <dgm:bulletEnabled val="1"/>
        </dgm:presLayoutVars>
      </dgm:prSet>
      <dgm:spPr/>
      <dgm:t>
        <a:bodyPr/>
        <a:lstStyle/>
        <a:p>
          <a:endParaRPr lang="en-GB"/>
        </a:p>
      </dgm:t>
    </dgm:pt>
  </dgm:ptLst>
  <dgm:cxnLst>
    <dgm:cxn modelId="{C0A3A532-3F8F-4967-89C8-BA7EC1CD3576}" srcId="{B023AEBA-8023-44B8-8028-70B48AAB473B}" destId="{E61FF459-B883-4B69-9EEC-8F364D97E245}" srcOrd="0" destOrd="0" parTransId="{535554C1-CA88-4D95-9DF3-095A64ADF549}" sibTransId="{0031A7DD-D344-495A-BAC3-C2E0E6BA3AAF}"/>
    <dgm:cxn modelId="{CE776B2A-0FC1-4D8F-9096-45DA73FC5345}" type="presOf" srcId="{B023AEBA-8023-44B8-8028-70B48AAB473B}" destId="{3E69240D-86E3-4DB5-BE12-DEAB3BCF9922}" srcOrd="0" destOrd="0" presId="urn:microsoft.com/office/officeart/2005/8/layout/vList2"/>
    <dgm:cxn modelId="{8F8E780F-90E7-4DE9-BFB6-0538D65C6EC0}" type="presOf" srcId="{E61FF459-B883-4B69-9EEC-8F364D97E245}" destId="{C8D08010-FDA6-4DFD-9C92-CFB36066CCD8}" srcOrd="0" destOrd="0" presId="urn:microsoft.com/office/officeart/2005/8/layout/vList2"/>
    <dgm:cxn modelId="{0A23EC02-6195-4267-A574-C870FA455531}" type="presParOf" srcId="{3E69240D-86E3-4DB5-BE12-DEAB3BCF9922}" destId="{C8D08010-FDA6-4DFD-9C92-CFB36066CCD8}"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1AC099E2-AB16-4128-9331-95107E70EE02}" type="doc">
      <dgm:prSet loTypeId="urn:microsoft.com/office/officeart/2005/8/layout/vList4" loCatId="list" qsTypeId="urn:microsoft.com/office/officeart/2005/8/quickstyle/simple1" qsCatId="simple" csTypeId="urn:microsoft.com/office/officeart/2005/8/colors/colorful3" csCatId="colorful" phldr="1"/>
      <dgm:spPr/>
      <dgm:t>
        <a:bodyPr/>
        <a:lstStyle/>
        <a:p>
          <a:endParaRPr lang="en-GB"/>
        </a:p>
      </dgm:t>
    </dgm:pt>
    <dgm:pt modelId="{C7B11FB6-8209-4C65-818A-B9104387A30A}">
      <dgm:prSet custT="1"/>
      <dgm:spPr/>
      <dgm:t>
        <a:bodyPr/>
        <a:lstStyle/>
        <a:p>
          <a:pPr rtl="0"/>
          <a:r>
            <a:rPr lang="en-GB" sz="2000" smtClean="0"/>
            <a:t>Poor classroom behaviour</a:t>
          </a:r>
          <a:endParaRPr lang="en-GB" sz="2000"/>
        </a:p>
      </dgm:t>
    </dgm:pt>
    <dgm:pt modelId="{47226737-498E-4FDF-8439-AD2E5C284B77}" type="parTrans" cxnId="{2DEB6EBF-5D83-4C13-9229-37FCDCF340B2}">
      <dgm:prSet/>
      <dgm:spPr/>
      <dgm:t>
        <a:bodyPr/>
        <a:lstStyle/>
        <a:p>
          <a:endParaRPr lang="en-GB" sz="2000"/>
        </a:p>
      </dgm:t>
    </dgm:pt>
    <dgm:pt modelId="{3C2C1956-8FC7-4AC5-AEDA-07D91E138750}" type="sibTrans" cxnId="{2DEB6EBF-5D83-4C13-9229-37FCDCF340B2}">
      <dgm:prSet/>
      <dgm:spPr/>
      <dgm:t>
        <a:bodyPr/>
        <a:lstStyle/>
        <a:p>
          <a:endParaRPr lang="en-GB" sz="2000"/>
        </a:p>
      </dgm:t>
    </dgm:pt>
    <dgm:pt modelId="{CDCF620D-3E68-4E7D-A446-8623253B214F}">
      <dgm:prSet custT="1"/>
      <dgm:spPr/>
      <dgm:t>
        <a:bodyPr/>
        <a:lstStyle/>
        <a:p>
          <a:pPr rtl="0"/>
          <a:r>
            <a:rPr lang="en-GB" sz="2000" smtClean="0"/>
            <a:t>Poor academic achievement</a:t>
          </a:r>
          <a:endParaRPr lang="en-GB" sz="2000"/>
        </a:p>
      </dgm:t>
    </dgm:pt>
    <dgm:pt modelId="{30427388-0DF4-421E-93A9-B5CF26176BF8}" type="parTrans" cxnId="{259FD460-0AD7-47DA-813D-54B14BBC50E6}">
      <dgm:prSet/>
      <dgm:spPr/>
      <dgm:t>
        <a:bodyPr/>
        <a:lstStyle/>
        <a:p>
          <a:endParaRPr lang="en-GB" sz="2000"/>
        </a:p>
      </dgm:t>
    </dgm:pt>
    <dgm:pt modelId="{B5A0B9BC-4A59-4FCE-83A9-11E7FBCF979E}" type="sibTrans" cxnId="{259FD460-0AD7-47DA-813D-54B14BBC50E6}">
      <dgm:prSet/>
      <dgm:spPr/>
      <dgm:t>
        <a:bodyPr/>
        <a:lstStyle/>
        <a:p>
          <a:endParaRPr lang="en-GB" sz="2000"/>
        </a:p>
      </dgm:t>
    </dgm:pt>
    <dgm:pt modelId="{4CF113F8-B1D3-4FD2-A3FC-73FAE18420C2}">
      <dgm:prSet custT="1"/>
      <dgm:spPr/>
      <dgm:t>
        <a:bodyPr/>
        <a:lstStyle/>
        <a:p>
          <a:pPr rtl="0"/>
          <a:r>
            <a:rPr lang="en-GB" sz="1800" dirty="0" smtClean="0"/>
            <a:t>Special education requirements (tutoring and special educational programmes)</a:t>
          </a:r>
          <a:endParaRPr lang="en-GB" sz="1800" dirty="0"/>
        </a:p>
      </dgm:t>
    </dgm:pt>
    <dgm:pt modelId="{D73FA6F0-684A-43F2-ACED-AC83BEE02156}" type="parTrans" cxnId="{418A634D-B81F-4175-A779-5EDA8B078C08}">
      <dgm:prSet/>
      <dgm:spPr/>
      <dgm:t>
        <a:bodyPr/>
        <a:lstStyle/>
        <a:p>
          <a:endParaRPr lang="en-GB" sz="2000"/>
        </a:p>
      </dgm:t>
    </dgm:pt>
    <dgm:pt modelId="{76BC7C8A-8E5D-4E84-8A0E-C7E2C80A0D04}" type="sibTrans" cxnId="{418A634D-B81F-4175-A779-5EDA8B078C08}">
      <dgm:prSet/>
      <dgm:spPr/>
      <dgm:t>
        <a:bodyPr/>
        <a:lstStyle/>
        <a:p>
          <a:endParaRPr lang="en-GB" sz="2000"/>
        </a:p>
      </dgm:t>
    </dgm:pt>
    <dgm:pt modelId="{D795F53B-9742-4B48-91DF-57CB633A0A37}" type="pres">
      <dgm:prSet presAssocID="{1AC099E2-AB16-4128-9331-95107E70EE02}" presName="linear" presStyleCnt="0">
        <dgm:presLayoutVars>
          <dgm:dir/>
          <dgm:resizeHandles val="exact"/>
        </dgm:presLayoutVars>
      </dgm:prSet>
      <dgm:spPr/>
      <dgm:t>
        <a:bodyPr/>
        <a:lstStyle/>
        <a:p>
          <a:endParaRPr lang="en-GB"/>
        </a:p>
      </dgm:t>
    </dgm:pt>
    <dgm:pt modelId="{525B8BB2-1BA6-4379-B4FE-E350C2BBF0DA}" type="pres">
      <dgm:prSet presAssocID="{C7B11FB6-8209-4C65-818A-B9104387A30A}" presName="comp" presStyleCnt="0"/>
      <dgm:spPr/>
    </dgm:pt>
    <dgm:pt modelId="{87043B67-2AE4-481A-AAA1-EFC5588C905A}" type="pres">
      <dgm:prSet presAssocID="{C7B11FB6-8209-4C65-818A-B9104387A30A}" presName="box" presStyleLbl="node1" presStyleIdx="0" presStyleCnt="3"/>
      <dgm:spPr/>
      <dgm:t>
        <a:bodyPr/>
        <a:lstStyle/>
        <a:p>
          <a:endParaRPr lang="en-GB"/>
        </a:p>
      </dgm:t>
    </dgm:pt>
    <dgm:pt modelId="{9D271939-15E1-431C-9903-48BBDB7CA52F}" type="pres">
      <dgm:prSet presAssocID="{C7B11FB6-8209-4C65-818A-B9104387A30A}" presName="img" presStyleLbl="fgImgPlace1" presStyleIdx="0" presStyleCnt="3"/>
      <dgm:spPr>
        <a:blipFill rotWithShape="1">
          <a:blip xmlns:r="http://schemas.openxmlformats.org/officeDocument/2006/relationships" r:embed="rId1"/>
          <a:stretch>
            <a:fillRect/>
          </a:stretch>
        </a:blipFill>
      </dgm:spPr>
      <dgm:t>
        <a:bodyPr/>
        <a:lstStyle/>
        <a:p>
          <a:endParaRPr lang="en-GB"/>
        </a:p>
      </dgm:t>
    </dgm:pt>
    <dgm:pt modelId="{B156B56D-77FB-4DA5-A869-BABA43848A72}" type="pres">
      <dgm:prSet presAssocID="{C7B11FB6-8209-4C65-818A-B9104387A30A}" presName="text" presStyleLbl="node1" presStyleIdx="0" presStyleCnt="3">
        <dgm:presLayoutVars>
          <dgm:bulletEnabled val="1"/>
        </dgm:presLayoutVars>
      </dgm:prSet>
      <dgm:spPr/>
      <dgm:t>
        <a:bodyPr/>
        <a:lstStyle/>
        <a:p>
          <a:endParaRPr lang="en-GB"/>
        </a:p>
      </dgm:t>
    </dgm:pt>
    <dgm:pt modelId="{AEDA4EAA-887C-436C-AF53-2F2176CDB974}" type="pres">
      <dgm:prSet presAssocID="{3C2C1956-8FC7-4AC5-AEDA-07D91E138750}" presName="spacer" presStyleCnt="0"/>
      <dgm:spPr/>
    </dgm:pt>
    <dgm:pt modelId="{B5EA4E03-2C72-4AB7-8FD9-027CA07DCB2C}" type="pres">
      <dgm:prSet presAssocID="{CDCF620D-3E68-4E7D-A446-8623253B214F}" presName="comp" presStyleCnt="0"/>
      <dgm:spPr/>
    </dgm:pt>
    <dgm:pt modelId="{A0C9CD3D-EECF-4E42-922E-795A9CB39AEC}" type="pres">
      <dgm:prSet presAssocID="{CDCF620D-3E68-4E7D-A446-8623253B214F}" presName="box" presStyleLbl="node1" presStyleIdx="1" presStyleCnt="3"/>
      <dgm:spPr/>
      <dgm:t>
        <a:bodyPr/>
        <a:lstStyle/>
        <a:p>
          <a:endParaRPr lang="en-GB"/>
        </a:p>
      </dgm:t>
    </dgm:pt>
    <dgm:pt modelId="{EB5559D2-9B34-4B97-BE76-11C1EA989DCF}" type="pres">
      <dgm:prSet presAssocID="{CDCF620D-3E68-4E7D-A446-8623253B214F}" presName="img" presStyleLbl="fgImgPlace1" presStyleIdx="1" presStyleCnt="3"/>
      <dgm:spPr>
        <a:blipFill rotWithShape="1">
          <a:blip xmlns:r="http://schemas.openxmlformats.org/officeDocument/2006/relationships" r:embed="rId2"/>
          <a:stretch>
            <a:fillRect/>
          </a:stretch>
        </a:blipFill>
      </dgm:spPr>
      <dgm:t>
        <a:bodyPr/>
        <a:lstStyle/>
        <a:p>
          <a:endParaRPr lang="en-GB"/>
        </a:p>
      </dgm:t>
    </dgm:pt>
    <dgm:pt modelId="{564D860F-6F77-4D19-B5B4-B981A3677AE1}" type="pres">
      <dgm:prSet presAssocID="{CDCF620D-3E68-4E7D-A446-8623253B214F}" presName="text" presStyleLbl="node1" presStyleIdx="1" presStyleCnt="3">
        <dgm:presLayoutVars>
          <dgm:bulletEnabled val="1"/>
        </dgm:presLayoutVars>
      </dgm:prSet>
      <dgm:spPr/>
      <dgm:t>
        <a:bodyPr/>
        <a:lstStyle/>
        <a:p>
          <a:endParaRPr lang="en-GB"/>
        </a:p>
      </dgm:t>
    </dgm:pt>
    <dgm:pt modelId="{072DFEB8-E68A-43CE-9208-47D97900D6FD}" type="pres">
      <dgm:prSet presAssocID="{B5A0B9BC-4A59-4FCE-83A9-11E7FBCF979E}" presName="spacer" presStyleCnt="0"/>
      <dgm:spPr/>
    </dgm:pt>
    <dgm:pt modelId="{EBF44769-56AD-44AC-80CA-31C62AB37CFE}" type="pres">
      <dgm:prSet presAssocID="{4CF113F8-B1D3-4FD2-A3FC-73FAE18420C2}" presName="comp" presStyleCnt="0"/>
      <dgm:spPr/>
    </dgm:pt>
    <dgm:pt modelId="{63FFF280-3525-4D0E-8A18-D20B1C50A8E3}" type="pres">
      <dgm:prSet presAssocID="{4CF113F8-B1D3-4FD2-A3FC-73FAE18420C2}" presName="box" presStyleLbl="node1" presStyleIdx="2" presStyleCnt="3"/>
      <dgm:spPr/>
      <dgm:t>
        <a:bodyPr/>
        <a:lstStyle/>
        <a:p>
          <a:endParaRPr lang="en-GB"/>
        </a:p>
      </dgm:t>
    </dgm:pt>
    <dgm:pt modelId="{BAACFB4C-23AF-4060-976E-0308B1076381}" type="pres">
      <dgm:prSet presAssocID="{4CF113F8-B1D3-4FD2-A3FC-73FAE18420C2}" presName="img" presStyleLbl="fgImgPlace1" presStyleIdx="2" presStyleCnt="3"/>
      <dgm:spPr>
        <a:blipFill rotWithShape="1">
          <a:blip xmlns:r="http://schemas.openxmlformats.org/officeDocument/2006/relationships" r:embed="rId3"/>
          <a:stretch>
            <a:fillRect/>
          </a:stretch>
        </a:blipFill>
      </dgm:spPr>
      <dgm:t>
        <a:bodyPr/>
        <a:lstStyle/>
        <a:p>
          <a:endParaRPr lang="en-GB"/>
        </a:p>
      </dgm:t>
    </dgm:pt>
    <dgm:pt modelId="{8611F78B-789C-4169-B253-D9DC1233FC71}" type="pres">
      <dgm:prSet presAssocID="{4CF113F8-B1D3-4FD2-A3FC-73FAE18420C2}" presName="text" presStyleLbl="node1" presStyleIdx="2" presStyleCnt="3">
        <dgm:presLayoutVars>
          <dgm:bulletEnabled val="1"/>
        </dgm:presLayoutVars>
      </dgm:prSet>
      <dgm:spPr/>
      <dgm:t>
        <a:bodyPr/>
        <a:lstStyle/>
        <a:p>
          <a:endParaRPr lang="en-GB"/>
        </a:p>
      </dgm:t>
    </dgm:pt>
  </dgm:ptLst>
  <dgm:cxnLst>
    <dgm:cxn modelId="{3CA95A7D-FB4A-4E20-AA39-7FA8B0FB9C23}" type="presOf" srcId="{C7B11FB6-8209-4C65-818A-B9104387A30A}" destId="{B156B56D-77FB-4DA5-A869-BABA43848A72}" srcOrd="1" destOrd="0" presId="urn:microsoft.com/office/officeart/2005/8/layout/vList4"/>
    <dgm:cxn modelId="{2DEB6EBF-5D83-4C13-9229-37FCDCF340B2}" srcId="{1AC099E2-AB16-4128-9331-95107E70EE02}" destId="{C7B11FB6-8209-4C65-818A-B9104387A30A}" srcOrd="0" destOrd="0" parTransId="{47226737-498E-4FDF-8439-AD2E5C284B77}" sibTransId="{3C2C1956-8FC7-4AC5-AEDA-07D91E138750}"/>
    <dgm:cxn modelId="{2855B900-D667-4B0F-97AC-266483B9EABD}" type="presOf" srcId="{C7B11FB6-8209-4C65-818A-B9104387A30A}" destId="{87043B67-2AE4-481A-AAA1-EFC5588C905A}" srcOrd="0" destOrd="0" presId="urn:microsoft.com/office/officeart/2005/8/layout/vList4"/>
    <dgm:cxn modelId="{418A634D-B81F-4175-A779-5EDA8B078C08}" srcId="{1AC099E2-AB16-4128-9331-95107E70EE02}" destId="{4CF113F8-B1D3-4FD2-A3FC-73FAE18420C2}" srcOrd="2" destOrd="0" parTransId="{D73FA6F0-684A-43F2-ACED-AC83BEE02156}" sibTransId="{76BC7C8A-8E5D-4E84-8A0E-C7E2C80A0D04}"/>
    <dgm:cxn modelId="{B5D5FF01-C7D2-469A-95FC-7E2E3125ADB2}" type="presOf" srcId="{CDCF620D-3E68-4E7D-A446-8623253B214F}" destId="{A0C9CD3D-EECF-4E42-922E-795A9CB39AEC}" srcOrd="0" destOrd="0" presId="urn:microsoft.com/office/officeart/2005/8/layout/vList4"/>
    <dgm:cxn modelId="{7DB0EB67-0E75-4435-AEA0-F832307A7FFD}" type="presOf" srcId="{CDCF620D-3E68-4E7D-A446-8623253B214F}" destId="{564D860F-6F77-4D19-B5B4-B981A3677AE1}" srcOrd="1" destOrd="0" presId="urn:microsoft.com/office/officeart/2005/8/layout/vList4"/>
    <dgm:cxn modelId="{97380EB9-1F65-4E55-BEFE-19D68A4AF6F6}" type="presOf" srcId="{4CF113F8-B1D3-4FD2-A3FC-73FAE18420C2}" destId="{8611F78B-789C-4169-B253-D9DC1233FC71}" srcOrd="1" destOrd="0" presId="urn:microsoft.com/office/officeart/2005/8/layout/vList4"/>
    <dgm:cxn modelId="{481FD1B0-E7A0-48C0-83F6-0D0D04A8EEC7}" type="presOf" srcId="{4CF113F8-B1D3-4FD2-A3FC-73FAE18420C2}" destId="{63FFF280-3525-4D0E-8A18-D20B1C50A8E3}" srcOrd="0" destOrd="0" presId="urn:microsoft.com/office/officeart/2005/8/layout/vList4"/>
    <dgm:cxn modelId="{259FD460-0AD7-47DA-813D-54B14BBC50E6}" srcId="{1AC099E2-AB16-4128-9331-95107E70EE02}" destId="{CDCF620D-3E68-4E7D-A446-8623253B214F}" srcOrd="1" destOrd="0" parTransId="{30427388-0DF4-421E-93A9-B5CF26176BF8}" sibTransId="{B5A0B9BC-4A59-4FCE-83A9-11E7FBCF979E}"/>
    <dgm:cxn modelId="{19710F22-D169-4E10-90D8-D254267B57C7}" type="presOf" srcId="{1AC099E2-AB16-4128-9331-95107E70EE02}" destId="{D795F53B-9742-4B48-91DF-57CB633A0A37}" srcOrd="0" destOrd="0" presId="urn:microsoft.com/office/officeart/2005/8/layout/vList4"/>
    <dgm:cxn modelId="{873D9DC1-2049-424A-8DC6-94F4463B0237}" type="presParOf" srcId="{D795F53B-9742-4B48-91DF-57CB633A0A37}" destId="{525B8BB2-1BA6-4379-B4FE-E350C2BBF0DA}" srcOrd="0" destOrd="0" presId="urn:microsoft.com/office/officeart/2005/8/layout/vList4"/>
    <dgm:cxn modelId="{EE98EA2E-9DD2-4138-8DC4-A0406F4C843F}" type="presParOf" srcId="{525B8BB2-1BA6-4379-B4FE-E350C2BBF0DA}" destId="{87043B67-2AE4-481A-AAA1-EFC5588C905A}" srcOrd="0" destOrd="0" presId="urn:microsoft.com/office/officeart/2005/8/layout/vList4"/>
    <dgm:cxn modelId="{B263F88B-AB9C-4D9A-B59F-EC6EC3F0FC86}" type="presParOf" srcId="{525B8BB2-1BA6-4379-B4FE-E350C2BBF0DA}" destId="{9D271939-15E1-431C-9903-48BBDB7CA52F}" srcOrd="1" destOrd="0" presId="urn:microsoft.com/office/officeart/2005/8/layout/vList4"/>
    <dgm:cxn modelId="{55F8DA4D-FAD5-4FD0-BB5E-CC4A86DECBB3}" type="presParOf" srcId="{525B8BB2-1BA6-4379-B4FE-E350C2BBF0DA}" destId="{B156B56D-77FB-4DA5-A869-BABA43848A72}" srcOrd="2" destOrd="0" presId="urn:microsoft.com/office/officeart/2005/8/layout/vList4"/>
    <dgm:cxn modelId="{810124C3-F7DF-4F34-BFE5-24353E7B2B51}" type="presParOf" srcId="{D795F53B-9742-4B48-91DF-57CB633A0A37}" destId="{AEDA4EAA-887C-436C-AF53-2F2176CDB974}" srcOrd="1" destOrd="0" presId="urn:microsoft.com/office/officeart/2005/8/layout/vList4"/>
    <dgm:cxn modelId="{32D4B263-ECEC-4D83-9F1E-026C2771FCF4}" type="presParOf" srcId="{D795F53B-9742-4B48-91DF-57CB633A0A37}" destId="{B5EA4E03-2C72-4AB7-8FD9-027CA07DCB2C}" srcOrd="2" destOrd="0" presId="urn:microsoft.com/office/officeart/2005/8/layout/vList4"/>
    <dgm:cxn modelId="{E4C5390C-3F49-47DE-9823-49E5E3A410F3}" type="presParOf" srcId="{B5EA4E03-2C72-4AB7-8FD9-027CA07DCB2C}" destId="{A0C9CD3D-EECF-4E42-922E-795A9CB39AEC}" srcOrd="0" destOrd="0" presId="urn:microsoft.com/office/officeart/2005/8/layout/vList4"/>
    <dgm:cxn modelId="{6A9B6293-CFE9-48BB-AD22-B44D57F9E7E2}" type="presParOf" srcId="{B5EA4E03-2C72-4AB7-8FD9-027CA07DCB2C}" destId="{EB5559D2-9B34-4B97-BE76-11C1EA989DCF}" srcOrd="1" destOrd="0" presId="urn:microsoft.com/office/officeart/2005/8/layout/vList4"/>
    <dgm:cxn modelId="{E782CCE2-27A4-4963-B1F6-BD5A9B43C478}" type="presParOf" srcId="{B5EA4E03-2C72-4AB7-8FD9-027CA07DCB2C}" destId="{564D860F-6F77-4D19-B5B4-B981A3677AE1}" srcOrd="2" destOrd="0" presId="urn:microsoft.com/office/officeart/2005/8/layout/vList4"/>
    <dgm:cxn modelId="{5F4B4BC9-A46C-4774-A245-1279BDE60034}" type="presParOf" srcId="{D795F53B-9742-4B48-91DF-57CB633A0A37}" destId="{072DFEB8-E68A-43CE-9208-47D97900D6FD}" srcOrd="3" destOrd="0" presId="urn:microsoft.com/office/officeart/2005/8/layout/vList4"/>
    <dgm:cxn modelId="{A87D507D-B858-4416-9E3C-969937723B47}" type="presParOf" srcId="{D795F53B-9742-4B48-91DF-57CB633A0A37}" destId="{EBF44769-56AD-44AC-80CA-31C62AB37CFE}" srcOrd="4" destOrd="0" presId="urn:microsoft.com/office/officeart/2005/8/layout/vList4"/>
    <dgm:cxn modelId="{6692A139-11BB-4780-90C6-64C25366049B}" type="presParOf" srcId="{EBF44769-56AD-44AC-80CA-31C62AB37CFE}" destId="{63FFF280-3525-4D0E-8A18-D20B1C50A8E3}" srcOrd="0" destOrd="0" presId="urn:microsoft.com/office/officeart/2005/8/layout/vList4"/>
    <dgm:cxn modelId="{B0E2AEAD-65B0-4B8C-B1B3-6DA7D8EB10FB}" type="presParOf" srcId="{EBF44769-56AD-44AC-80CA-31C62AB37CFE}" destId="{BAACFB4C-23AF-4060-976E-0308B1076381}" srcOrd="1" destOrd="0" presId="urn:microsoft.com/office/officeart/2005/8/layout/vList4"/>
    <dgm:cxn modelId="{05BC3E51-ED50-491B-AB1F-A16FD7864DCF}" type="presParOf" srcId="{EBF44769-56AD-44AC-80CA-31C62AB37CFE}" destId="{8611F78B-789C-4169-B253-D9DC1233FC71}"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105A1C12-ED31-42D1-AE25-83D18CDE0E97}" type="doc">
      <dgm:prSet loTypeId="urn:microsoft.com/office/officeart/2005/8/layout/target3" loCatId="relationship" qsTypeId="urn:microsoft.com/office/officeart/2005/8/quickstyle/simple1" qsCatId="simple" csTypeId="urn:microsoft.com/office/officeart/2005/8/colors/accent0_3" csCatId="mainScheme" phldr="1"/>
      <dgm:spPr/>
      <dgm:t>
        <a:bodyPr/>
        <a:lstStyle/>
        <a:p>
          <a:endParaRPr lang="en-GB"/>
        </a:p>
      </dgm:t>
    </dgm:pt>
    <dgm:pt modelId="{A417699E-52D4-436B-8E5B-62DAC8ED13A2}">
      <dgm:prSet/>
      <dgm:spPr/>
      <dgm:t>
        <a:bodyPr/>
        <a:lstStyle/>
        <a:p>
          <a:pPr rtl="0"/>
          <a:r>
            <a:rPr lang="en-GB" dirty="0" smtClean="0"/>
            <a:t>Adolescents and adults with ADHD have been found to be </a:t>
          </a:r>
          <a:r>
            <a:rPr lang="en-GB" b="1" dirty="0" smtClean="0"/>
            <a:t>less likely to have achieved a further education degree </a:t>
          </a:r>
          <a:r>
            <a:rPr lang="en-GB" dirty="0" smtClean="0"/>
            <a:t>(</a:t>
          </a:r>
          <a:r>
            <a:rPr lang="fr-FR" dirty="0" smtClean="0"/>
            <a:t>Davis, Claudius, </a:t>
          </a:r>
          <a:r>
            <a:rPr lang="fr-FR" dirty="0" err="1" smtClean="0"/>
            <a:t>Palinkas</a:t>
          </a:r>
          <a:r>
            <a:rPr lang="fr-FR" dirty="0" smtClean="0"/>
            <a:t>, et al. 2012)</a:t>
          </a:r>
          <a:endParaRPr lang="en-GB" dirty="0"/>
        </a:p>
      </dgm:t>
    </dgm:pt>
    <dgm:pt modelId="{824B372F-D9C5-42DF-8E8A-DC0650E5DF0A}" type="parTrans" cxnId="{912CD761-8530-4375-A9D8-8CA61F5F442C}">
      <dgm:prSet/>
      <dgm:spPr/>
      <dgm:t>
        <a:bodyPr/>
        <a:lstStyle/>
        <a:p>
          <a:endParaRPr lang="en-GB"/>
        </a:p>
      </dgm:t>
    </dgm:pt>
    <dgm:pt modelId="{8F282278-43CF-4B7B-9651-E0D7884C2DA3}" type="sibTrans" cxnId="{912CD761-8530-4375-A9D8-8CA61F5F442C}">
      <dgm:prSet/>
      <dgm:spPr/>
      <dgm:t>
        <a:bodyPr/>
        <a:lstStyle/>
        <a:p>
          <a:endParaRPr lang="en-GB"/>
        </a:p>
      </dgm:t>
    </dgm:pt>
    <dgm:pt modelId="{ACA9F39B-AA32-4CE7-9364-9F032FCB23F8}" type="pres">
      <dgm:prSet presAssocID="{105A1C12-ED31-42D1-AE25-83D18CDE0E97}" presName="Name0" presStyleCnt="0">
        <dgm:presLayoutVars>
          <dgm:chMax val="7"/>
          <dgm:dir/>
          <dgm:animLvl val="lvl"/>
          <dgm:resizeHandles val="exact"/>
        </dgm:presLayoutVars>
      </dgm:prSet>
      <dgm:spPr/>
      <dgm:t>
        <a:bodyPr/>
        <a:lstStyle/>
        <a:p>
          <a:endParaRPr lang="en-GB"/>
        </a:p>
      </dgm:t>
    </dgm:pt>
    <dgm:pt modelId="{4FCF50E0-93F3-46E0-8A52-491C613116FA}" type="pres">
      <dgm:prSet presAssocID="{A417699E-52D4-436B-8E5B-62DAC8ED13A2}" presName="circle1" presStyleLbl="node1" presStyleIdx="0" presStyleCnt="1" custLinFactNeighborX="-4886" custLinFactNeighborY="3786"/>
      <dgm:spPr/>
    </dgm:pt>
    <dgm:pt modelId="{98AA5E4B-6100-4720-B3F8-194E1013CAFF}" type="pres">
      <dgm:prSet presAssocID="{A417699E-52D4-436B-8E5B-62DAC8ED13A2}" presName="space" presStyleCnt="0"/>
      <dgm:spPr/>
    </dgm:pt>
    <dgm:pt modelId="{499AD263-BBC4-43CE-A111-D4CC739709A7}" type="pres">
      <dgm:prSet presAssocID="{A417699E-52D4-436B-8E5B-62DAC8ED13A2}" presName="rect1" presStyleLbl="alignAcc1" presStyleIdx="0" presStyleCnt="1" custScaleX="115517" custLinFactNeighborX="-2011" custLinFactNeighborY="11604"/>
      <dgm:spPr/>
      <dgm:t>
        <a:bodyPr/>
        <a:lstStyle/>
        <a:p>
          <a:endParaRPr lang="en-GB"/>
        </a:p>
      </dgm:t>
    </dgm:pt>
    <dgm:pt modelId="{53CE3BFE-A100-4FA5-A9D2-919F0ABC8605}" type="pres">
      <dgm:prSet presAssocID="{A417699E-52D4-436B-8E5B-62DAC8ED13A2}" presName="rect1ParTxNoCh" presStyleLbl="alignAcc1" presStyleIdx="0" presStyleCnt="1">
        <dgm:presLayoutVars>
          <dgm:chMax val="1"/>
          <dgm:bulletEnabled val="1"/>
        </dgm:presLayoutVars>
      </dgm:prSet>
      <dgm:spPr/>
      <dgm:t>
        <a:bodyPr/>
        <a:lstStyle/>
        <a:p>
          <a:endParaRPr lang="en-GB"/>
        </a:p>
      </dgm:t>
    </dgm:pt>
  </dgm:ptLst>
  <dgm:cxnLst>
    <dgm:cxn modelId="{912CD761-8530-4375-A9D8-8CA61F5F442C}" srcId="{105A1C12-ED31-42D1-AE25-83D18CDE0E97}" destId="{A417699E-52D4-436B-8E5B-62DAC8ED13A2}" srcOrd="0" destOrd="0" parTransId="{824B372F-D9C5-42DF-8E8A-DC0650E5DF0A}" sibTransId="{8F282278-43CF-4B7B-9651-E0D7884C2DA3}"/>
    <dgm:cxn modelId="{21C1FF19-995D-4CF7-978A-3477BCA382DF}" type="presOf" srcId="{105A1C12-ED31-42D1-AE25-83D18CDE0E97}" destId="{ACA9F39B-AA32-4CE7-9364-9F032FCB23F8}" srcOrd="0" destOrd="0" presId="urn:microsoft.com/office/officeart/2005/8/layout/target3"/>
    <dgm:cxn modelId="{F606B269-7DA0-479D-8F04-58F024329D6C}" type="presOf" srcId="{A417699E-52D4-436B-8E5B-62DAC8ED13A2}" destId="{499AD263-BBC4-43CE-A111-D4CC739709A7}" srcOrd="0" destOrd="0" presId="urn:microsoft.com/office/officeart/2005/8/layout/target3"/>
    <dgm:cxn modelId="{9F7EDCE1-B6E9-491D-AA29-742F5C157C03}" type="presOf" srcId="{A417699E-52D4-436B-8E5B-62DAC8ED13A2}" destId="{53CE3BFE-A100-4FA5-A9D2-919F0ABC8605}" srcOrd="1" destOrd="0" presId="urn:microsoft.com/office/officeart/2005/8/layout/target3"/>
    <dgm:cxn modelId="{FF00EE57-A2CB-47AD-B5DA-8D927F411ABD}" type="presParOf" srcId="{ACA9F39B-AA32-4CE7-9364-9F032FCB23F8}" destId="{4FCF50E0-93F3-46E0-8A52-491C613116FA}" srcOrd="0" destOrd="0" presId="urn:microsoft.com/office/officeart/2005/8/layout/target3"/>
    <dgm:cxn modelId="{99F5CF5A-0A46-45E0-8E3F-DCCE79E72DEF}" type="presParOf" srcId="{ACA9F39B-AA32-4CE7-9364-9F032FCB23F8}" destId="{98AA5E4B-6100-4720-B3F8-194E1013CAFF}" srcOrd="1" destOrd="0" presId="urn:microsoft.com/office/officeart/2005/8/layout/target3"/>
    <dgm:cxn modelId="{8F4D875F-E6D2-48DF-82B5-E45EFC558A52}" type="presParOf" srcId="{ACA9F39B-AA32-4CE7-9364-9F032FCB23F8}" destId="{499AD263-BBC4-43CE-A111-D4CC739709A7}" srcOrd="2" destOrd="0" presId="urn:microsoft.com/office/officeart/2005/8/layout/target3"/>
    <dgm:cxn modelId="{5E94A613-CE77-4C68-9DA7-AE59883779DA}" type="presParOf" srcId="{ACA9F39B-AA32-4CE7-9364-9F032FCB23F8}" destId="{53CE3BFE-A100-4FA5-A9D2-919F0ABC8605}" srcOrd="3" destOrd="0" presId="urn:microsoft.com/office/officeart/2005/8/layout/targe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6B9A9EB7-BD9E-44DC-B071-C0D91B8CDEAB}" type="doc">
      <dgm:prSet loTypeId="urn:microsoft.com/office/officeart/2005/8/layout/hProcess9" loCatId="process" qsTypeId="urn:microsoft.com/office/officeart/2005/8/quickstyle/simple1" qsCatId="simple" csTypeId="urn:microsoft.com/office/officeart/2005/8/colors/colorful5" csCatId="colorful" phldr="1"/>
      <dgm:spPr/>
      <dgm:t>
        <a:bodyPr/>
        <a:lstStyle/>
        <a:p>
          <a:endParaRPr lang="en-GB"/>
        </a:p>
      </dgm:t>
    </dgm:pt>
    <dgm:pt modelId="{B5A921EC-74D4-4FE0-86A8-3BDD0132BB5E}">
      <dgm:prSet custT="1"/>
      <dgm:spPr>
        <a:solidFill>
          <a:schemeClr val="accent3">
            <a:lumMod val="60000"/>
            <a:lumOff val="40000"/>
          </a:schemeClr>
        </a:solidFill>
      </dgm:spPr>
      <dgm:t>
        <a:bodyPr/>
        <a:lstStyle/>
        <a:p>
          <a:pPr rtl="0"/>
          <a:r>
            <a:rPr lang="en-GB" sz="1600" dirty="0" smtClean="0">
              <a:solidFill>
                <a:schemeClr val="accent3">
                  <a:lumMod val="50000"/>
                </a:schemeClr>
              </a:solidFill>
            </a:rPr>
            <a:t>Association between symptoms of </a:t>
          </a:r>
          <a:r>
            <a:rPr lang="en-GB" sz="1600" b="1" dirty="0" smtClean="0">
              <a:solidFill>
                <a:schemeClr val="accent3">
                  <a:lumMod val="50000"/>
                </a:schemeClr>
              </a:solidFill>
            </a:rPr>
            <a:t>inattentiveness</a:t>
          </a:r>
          <a:r>
            <a:rPr lang="en-GB" sz="1600" dirty="0" smtClean="0">
              <a:solidFill>
                <a:schemeClr val="accent3">
                  <a:lumMod val="50000"/>
                </a:schemeClr>
              </a:solidFill>
            </a:rPr>
            <a:t> (as measured by the </a:t>
          </a:r>
          <a:r>
            <a:rPr lang="en-GB" sz="1600" dirty="0" err="1" smtClean="0">
              <a:solidFill>
                <a:schemeClr val="accent3">
                  <a:lumMod val="50000"/>
                </a:schemeClr>
              </a:solidFill>
            </a:rPr>
            <a:t>Conners</a:t>
          </a:r>
          <a:r>
            <a:rPr lang="en-GB" sz="1600" dirty="0" smtClean="0">
              <a:solidFill>
                <a:schemeClr val="accent3">
                  <a:lumMod val="50000"/>
                </a:schemeClr>
              </a:solidFill>
            </a:rPr>
            <a:t> 10-item scale) in children aged 7 and 10 years and academic </a:t>
          </a:r>
          <a:r>
            <a:rPr lang="en-GB" sz="1600" b="1" dirty="0" smtClean="0">
              <a:solidFill>
                <a:schemeClr val="accent3">
                  <a:lumMod val="50000"/>
                </a:schemeClr>
              </a:solidFill>
            </a:rPr>
            <a:t>underachievement</a:t>
          </a:r>
          <a:r>
            <a:rPr lang="en-GB" sz="1600" dirty="0" smtClean="0">
              <a:solidFill>
                <a:schemeClr val="accent3">
                  <a:lumMod val="50000"/>
                </a:schemeClr>
              </a:solidFill>
            </a:rPr>
            <a:t> at age 16 years (APA, 2013)</a:t>
          </a:r>
          <a:endParaRPr lang="en-GB" sz="1600" dirty="0">
            <a:solidFill>
              <a:schemeClr val="accent3">
                <a:lumMod val="50000"/>
              </a:schemeClr>
            </a:solidFill>
          </a:endParaRPr>
        </a:p>
      </dgm:t>
    </dgm:pt>
    <dgm:pt modelId="{C1509306-293E-43EA-BC73-BEE3A2780664}" type="parTrans" cxnId="{2169C20E-7514-41ED-A934-142D99549FF2}">
      <dgm:prSet/>
      <dgm:spPr/>
      <dgm:t>
        <a:bodyPr/>
        <a:lstStyle/>
        <a:p>
          <a:endParaRPr lang="en-GB"/>
        </a:p>
      </dgm:t>
    </dgm:pt>
    <dgm:pt modelId="{F1754862-8FFA-4C7A-B142-51F94E25B92D}" type="sibTrans" cxnId="{2169C20E-7514-41ED-A934-142D99549FF2}">
      <dgm:prSet/>
      <dgm:spPr/>
      <dgm:t>
        <a:bodyPr/>
        <a:lstStyle/>
        <a:p>
          <a:endParaRPr lang="en-GB"/>
        </a:p>
      </dgm:t>
    </dgm:pt>
    <dgm:pt modelId="{32D6B9D3-DD92-4997-ABAC-1F762043ECD6}" type="pres">
      <dgm:prSet presAssocID="{6B9A9EB7-BD9E-44DC-B071-C0D91B8CDEAB}" presName="CompostProcess" presStyleCnt="0">
        <dgm:presLayoutVars>
          <dgm:dir/>
          <dgm:resizeHandles val="exact"/>
        </dgm:presLayoutVars>
      </dgm:prSet>
      <dgm:spPr/>
      <dgm:t>
        <a:bodyPr/>
        <a:lstStyle/>
        <a:p>
          <a:endParaRPr lang="en-GB"/>
        </a:p>
      </dgm:t>
    </dgm:pt>
    <dgm:pt modelId="{5D501BF8-73B7-460A-9374-CE24565811F5}" type="pres">
      <dgm:prSet presAssocID="{6B9A9EB7-BD9E-44DC-B071-C0D91B8CDEAB}" presName="arrow" presStyleLbl="bgShp" presStyleIdx="0" presStyleCnt="1"/>
      <dgm:spPr/>
    </dgm:pt>
    <dgm:pt modelId="{8F04A966-5EA2-4C38-96EB-622BA5680C92}" type="pres">
      <dgm:prSet presAssocID="{6B9A9EB7-BD9E-44DC-B071-C0D91B8CDEAB}" presName="linearProcess" presStyleCnt="0"/>
      <dgm:spPr/>
    </dgm:pt>
    <dgm:pt modelId="{56C070EA-4FE9-4197-8BB7-3B3FDEC31889}" type="pres">
      <dgm:prSet presAssocID="{B5A921EC-74D4-4FE0-86A8-3BDD0132BB5E}" presName="textNode" presStyleLbl="node1" presStyleIdx="0" presStyleCnt="1">
        <dgm:presLayoutVars>
          <dgm:bulletEnabled val="1"/>
        </dgm:presLayoutVars>
      </dgm:prSet>
      <dgm:spPr/>
      <dgm:t>
        <a:bodyPr/>
        <a:lstStyle/>
        <a:p>
          <a:endParaRPr lang="en-GB"/>
        </a:p>
      </dgm:t>
    </dgm:pt>
  </dgm:ptLst>
  <dgm:cxnLst>
    <dgm:cxn modelId="{84606239-B69D-4BC7-B8E2-E985DC6E1D47}" type="presOf" srcId="{B5A921EC-74D4-4FE0-86A8-3BDD0132BB5E}" destId="{56C070EA-4FE9-4197-8BB7-3B3FDEC31889}" srcOrd="0" destOrd="0" presId="urn:microsoft.com/office/officeart/2005/8/layout/hProcess9"/>
    <dgm:cxn modelId="{2169C20E-7514-41ED-A934-142D99549FF2}" srcId="{6B9A9EB7-BD9E-44DC-B071-C0D91B8CDEAB}" destId="{B5A921EC-74D4-4FE0-86A8-3BDD0132BB5E}" srcOrd="0" destOrd="0" parTransId="{C1509306-293E-43EA-BC73-BEE3A2780664}" sibTransId="{F1754862-8FFA-4C7A-B142-51F94E25B92D}"/>
    <dgm:cxn modelId="{1327F7A6-675F-4CEB-BCD2-860606E79ED8}" type="presOf" srcId="{6B9A9EB7-BD9E-44DC-B071-C0D91B8CDEAB}" destId="{32D6B9D3-DD92-4997-ABAC-1F762043ECD6}" srcOrd="0" destOrd="0" presId="urn:microsoft.com/office/officeart/2005/8/layout/hProcess9"/>
    <dgm:cxn modelId="{830E57A7-1FC6-4B9A-B2DA-708749F88FA0}" type="presParOf" srcId="{32D6B9D3-DD92-4997-ABAC-1F762043ECD6}" destId="{5D501BF8-73B7-460A-9374-CE24565811F5}" srcOrd="0" destOrd="0" presId="urn:microsoft.com/office/officeart/2005/8/layout/hProcess9"/>
    <dgm:cxn modelId="{42315177-54B1-4ECC-AFC0-1DF166C4D913}" type="presParOf" srcId="{32D6B9D3-DD92-4997-ABAC-1F762043ECD6}" destId="{8F04A966-5EA2-4C38-96EB-622BA5680C92}" srcOrd="1" destOrd="0" presId="urn:microsoft.com/office/officeart/2005/8/layout/hProcess9"/>
    <dgm:cxn modelId="{244791A8-A53A-411A-A29B-AEA2B11BFFA4}" type="presParOf" srcId="{8F04A966-5EA2-4C38-96EB-622BA5680C92}" destId="{56C070EA-4FE9-4197-8BB7-3B3FDEC31889}" srcOrd="0"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7A9264FE-279A-4A73-98E8-C4A173A3729A}"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GB"/>
        </a:p>
      </dgm:t>
    </dgm:pt>
    <dgm:pt modelId="{9E2BEB8A-F42D-4F35-B54A-C954D11F4D5A}">
      <dgm:prSet/>
      <dgm:spPr/>
      <dgm:t>
        <a:bodyPr/>
        <a:lstStyle/>
        <a:p>
          <a:pPr rtl="0"/>
          <a:r>
            <a:rPr lang="en-GB" smtClean="0"/>
            <a:t>This stems from an inability to inhibit present behaviour so that demands for the future can be met (Barkley, 2000)</a:t>
          </a:r>
          <a:endParaRPr lang="en-GB"/>
        </a:p>
      </dgm:t>
    </dgm:pt>
    <dgm:pt modelId="{AB35C8DE-57C4-4560-8ECB-B95E5BD4FCF2}" type="parTrans" cxnId="{3DC4F922-F2CC-4654-BA27-E0488992AAAE}">
      <dgm:prSet/>
      <dgm:spPr/>
      <dgm:t>
        <a:bodyPr/>
        <a:lstStyle/>
        <a:p>
          <a:endParaRPr lang="en-GB"/>
        </a:p>
      </dgm:t>
    </dgm:pt>
    <dgm:pt modelId="{F1291D76-D1B4-4A5F-AB4D-758765C0966F}" type="sibTrans" cxnId="{3DC4F922-F2CC-4654-BA27-E0488992AAAE}">
      <dgm:prSet/>
      <dgm:spPr/>
      <dgm:t>
        <a:bodyPr/>
        <a:lstStyle/>
        <a:p>
          <a:endParaRPr lang="en-GB"/>
        </a:p>
      </dgm:t>
    </dgm:pt>
    <dgm:pt modelId="{77A20A5D-FF45-49C1-B087-583440AEBF5A}" type="pres">
      <dgm:prSet presAssocID="{7A9264FE-279A-4A73-98E8-C4A173A3729A}" presName="linear" presStyleCnt="0">
        <dgm:presLayoutVars>
          <dgm:animLvl val="lvl"/>
          <dgm:resizeHandles val="exact"/>
        </dgm:presLayoutVars>
      </dgm:prSet>
      <dgm:spPr/>
      <dgm:t>
        <a:bodyPr/>
        <a:lstStyle/>
        <a:p>
          <a:endParaRPr lang="en-US"/>
        </a:p>
      </dgm:t>
    </dgm:pt>
    <dgm:pt modelId="{40CCE6B0-57A7-4794-BD92-0457B06FF104}" type="pres">
      <dgm:prSet presAssocID="{9E2BEB8A-F42D-4F35-B54A-C954D11F4D5A}" presName="parentText" presStyleLbl="node1" presStyleIdx="0" presStyleCnt="1" custScaleY="130784" custLinFactNeighborX="-418" custLinFactNeighborY="-26766">
        <dgm:presLayoutVars>
          <dgm:chMax val="0"/>
          <dgm:bulletEnabled val="1"/>
        </dgm:presLayoutVars>
      </dgm:prSet>
      <dgm:spPr/>
      <dgm:t>
        <a:bodyPr/>
        <a:lstStyle/>
        <a:p>
          <a:endParaRPr lang="en-US"/>
        </a:p>
      </dgm:t>
    </dgm:pt>
  </dgm:ptLst>
  <dgm:cxnLst>
    <dgm:cxn modelId="{FA51466A-B69E-4A25-8E6C-61929310F90D}" type="presOf" srcId="{7A9264FE-279A-4A73-98E8-C4A173A3729A}" destId="{77A20A5D-FF45-49C1-B087-583440AEBF5A}" srcOrd="0" destOrd="0" presId="urn:microsoft.com/office/officeart/2005/8/layout/vList2"/>
    <dgm:cxn modelId="{1F30CE67-22D8-457A-9128-A890C6BD8FA6}" type="presOf" srcId="{9E2BEB8A-F42D-4F35-B54A-C954D11F4D5A}" destId="{40CCE6B0-57A7-4794-BD92-0457B06FF104}" srcOrd="0" destOrd="0" presId="urn:microsoft.com/office/officeart/2005/8/layout/vList2"/>
    <dgm:cxn modelId="{3DC4F922-F2CC-4654-BA27-E0488992AAAE}" srcId="{7A9264FE-279A-4A73-98E8-C4A173A3729A}" destId="{9E2BEB8A-F42D-4F35-B54A-C954D11F4D5A}" srcOrd="0" destOrd="0" parTransId="{AB35C8DE-57C4-4560-8ECB-B95E5BD4FCF2}" sibTransId="{F1291D76-D1B4-4A5F-AB4D-758765C0966F}"/>
    <dgm:cxn modelId="{D47C5FD8-025D-46D9-97AA-CBE4D6DDB0E8}" type="presParOf" srcId="{77A20A5D-FF45-49C1-B087-583440AEBF5A}" destId="{40CCE6B0-57A7-4794-BD92-0457B06FF104}"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251F3EA1-5A03-497B-B0EF-D9B53F07E281}" type="doc">
      <dgm:prSet loTypeId="urn:microsoft.com/office/officeart/2005/8/layout/hierarchy5" loCatId="hierarchy" qsTypeId="urn:microsoft.com/office/officeart/2005/8/quickstyle/simple1" qsCatId="simple" csTypeId="urn:microsoft.com/office/officeart/2005/8/colors/accent3_4" csCatId="accent3" phldr="1"/>
      <dgm:spPr/>
      <dgm:t>
        <a:bodyPr/>
        <a:lstStyle/>
        <a:p>
          <a:endParaRPr lang="en-GB"/>
        </a:p>
      </dgm:t>
    </dgm:pt>
    <dgm:pt modelId="{C36A517E-4132-421A-95B2-6EBA7B35D2DB}">
      <dgm:prSet/>
      <dgm:spPr>
        <a:solidFill>
          <a:schemeClr val="tx2">
            <a:lumMod val="75000"/>
          </a:schemeClr>
        </a:solidFill>
      </dgm:spPr>
      <dgm:t>
        <a:bodyPr/>
        <a:lstStyle/>
        <a:p>
          <a:pPr rtl="0"/>
          <a:r>
            <a:rPr lang="en-GB" dirty="0" smtClean="0"/>
            <a:t>Humans fortunately have the option to modulate behaviour</a:t>
          </a:r>
          <a:endParaRPr lang="en-GB" dirty="0"/>
        </a:p>
      </dgm:t>
    </dgm:pt>
    <dgm:pt modelId="{FAD7728A-8B08-42C6-A38D-7B7159ECD0D5}" type="parTrans" cxnId="{6B3D85E2-6EC9-4590-AB0E-648C6D20F6A5}">
      <dgm:prSet/>
      <dgm:spPr/>
      <dgm:t>
        <a:bodyPr/>
        <a:lstStyle/>
        <a:p>
          <a:endParaRPr lang="en-GB"/>
        </a:p>
      </dgm:t>
    </dgm:pt>
    <dgm:pt modelId="{50E94DB5-BF6B-4BD5-8A95-2AFB0F3BE68D}" type="sibTrans" cxnId="{6B3D85E2-6EC9-4590-AB0E-648C6D20F6A5}">
      <dgm:prSet/>
      <dgm:spPr/>
      <dgm:t>
        <a:bodyPr/>
        <a:lstStyle/>
        <a:p>
          <a:endParaRPr lang="en-GB"/>
        </a:p>
      </dgm:t>
    </dgm:pt>
    <dgm:pt modelId="{9C09B1A5-AC60-4F2C-AA28-D491F21558FC}" type="pres">
      <dgm:prSet presAssocID="{251F3EA1-5A03-497B-B0EF-D9B53F07E281}" presName="mainComposite" presStyleCnt="0">
        <dgm:presLayoutVars>
          <dgm:chPref val="1"/>
          <dgm:dir/>
          <dgm:animOne val="branch"/>
          <dgm:animLvl val="lvl"/>
          <dgm:resizeHandles val="exact"/>
        </dgm:presLayoutVars>
      </dgm:prSet>
      <dgm:spPr/>
      <dgm:t>
        <a:bodyPr/>
        <a:lstStyle/>
        <a:p>
          <a:endParaRPr lang="en-US"/>
        </a:p>
      </dgm:t>
    </dgm:pt>
    <dgm:pt modelId="{5CEC54D8-C8A1-4DCB-89F7-A4BF6E77ACC4}" type="pres">
      <dgm:prSet presAssocID="{251F3EA1-5A03-497B-B0EF-D9B53F07E281}" presName="hierFlow" presStyleCnt="0"/>
      <dgm:spPr/>
    </dgm:pt>
    <dgm:pt modelId="{CAB640D1-16E7-40B1-9309-E3FAC2C25B7D}" type="pres">
      <dgm:prSet presAssocID="{251F3EA1-5A03-497B-B0EF-D9B53F07E281}" presName="hierChild1" presStyleCnt="0">
        <dgm:presLayoutVars>
          <dgm:chPref val="1"/>
          <dgm:animOne val="branch"/>
          <dgm:animLvl val="lvl"/>
        </dgm:presLayoutVars>
      </dgm:prSet>
      <dgm:spPr/>
    </dgm:pt>
    <dgm:pt modelId="{DA405B6E-847A-4047-B004-1C31C187DB8E}" type="pres">
      <dgm:prSet presAssocID="{C36A517E-4132-421A-95B2-6EBA7B35D2DB}" presName="Name17" presStyleCnt="0"/>
      <dgm:spPr/>
    </dgm:pt>
    <dgm:pt modelId="{B02B5397-5258-46F2-8754-56199509DA38}" type="pres">
      <dgm:prSet presAssocID="{C36A517E-4132-421A-95B2-6EBA7B35D2DB}" presName="level1Shape" presStyleLbl="node0" presStyleIdx="0" presStyleCnt="1" custScaleX="50915" custLinFactNeighborX="-69501" custLinFactNeighborY="-4968">
        <dgm:presLayoutVars>
          <dgm:chPref val="3"/>
        </dgm:presLayoutVars>
      </dgm:prSet>
      <dgm:spPr/>
      <dgm:t>
        <a:bodyPr/>
        <a:lstStyle/>
        <a:p>
          <a:endParaRPr lang="en-US"/>
        </a:p>
      </dgm:t>
    </dgm:pt>
    <dgm:pt modelId="{E33BFB49-EB2D-466E-8ECE-71E14D5C8C9C}" type="pres">
      <dgm:prSet presAssocID="{C36A517E-4132-421A-95B2-6EBA7B35D2DB}" presName="hierChild2" presStyleCnt="0"/>
      <dgm:spPr/>
    </dgm:pt>
    <dgm:pt modelId="{7B4EDE13-800D-4199-BB02-DE9915EFFF29}" type="pres">
      <dgm:prSet presAssocID="{251F3EA1-5A03-497B-B0EF-D9B53F07E281}" presName="bgShapesFlow" presStyleCnt="0"/>
      <dgm:spPr/>
    </dgm:pt>
  </dgm:ptLst>
  <dgm:cxnLst>
    <dgm:cxn modelId="{6B3D85E2-6EC9-4590-AB0E-648C6D20F6A5}" srcId="{251F3EA1-5A03-497B-B0EF-D9B53F07E281}" destId="{C36A517E-4132-421A-95B2-6EBA7B35D2DB}" srcOrd="0" destOrd="0" parTransId="{FAD7728A-8B08-42C6-A38D-7B7159ECD0D5}" sibTransId="{50E94DB5-BF6B-4BD5-8A95-2AFB0F3BE68D}"/>
    <dgm:cxn modelId="{8FD38389-7877-42D2-8A50-87E9F352CD94}" type="presOf" srcId="{251F3EA1-5A03-497B-B0EF-D9B53F07E281}" destId="{9C09B1A5-AC60-4F2C-AA28-D491F21558FC}" srcOrd="0" destOrd="0" presId="urn:microsoft.com/office/officeart/2005/8/layout/hierarchy5"/>
    <dgm:cxn modelId="{94ECF818-1581-4F1C-A198-0E7E4257FF83}" type="presOf" srcId="{C36A517E-4132-421A-95B2-6EBA7B35D2DB}" destId="{B02B5397-5258-46F2-8754-56199509DA38}" srcOrd="0" destOrd="0" presId="urn:microsoft.com/office/officeart/2005/8/layout/hierarchy5"/>
    <dgm:cxn modelId="{ACCE07EC-A59F-4C02-BACB-000C2EDEE19F}" type="presParOf" srcId="{9C09B1A5-AC60-4F2C-AA28-D491F21558FC}" destId="{5CEC54D8-C8A1-4DCB-89F7-A4BF6E77ACC4}" srcOrd="0" destOrd="0" presId="urn:microsoft.com/office/officeart/2005/8/layout/hierarchy5"/>
    <dgm:cxn modelId="{971FF8CC-9A31-4416-B951-07FF6297BA01}" type="presParOf" srcId="{5CEC54D8-C8A1-4DCB-89F7-A4BF6E77ACC4}" destId="{CAB640D1-16E7-40B1-9309-E3FAC2C25B7D}" srcOrd="0" destOrd="0" presId="urn:microsoft.com/office/officeart/2005/8/layout/hierarchy5"/>
    <dgm:cxn modelId="{EFF1D078-E3F1-41D0-A9AF-94B26C435B3C}" type="presParOf" srcId="{CAB640D1-16E7-40B1-9309-E3FAC2C25B7D}" destId="{DA405B6E-847A-4047-B004-1C31C187DB8E}" srcOrd="0" destOrd="0" presId="urn:microsoft.com/office/officeart/2005/8/layout/hierarchy5"/>
    <dgm:cxn modelId="{8BA11B3B-5D30-4D9F-90EC-4C6A5E98E857}" type="presParOf" srcId="{DA405B6E-847A-4047-B004-1C31C187DB8E}" destId="{B02B5397-5258-46F2-8754-56199509DA38}" srcOrd="0" destOrd="0" presId="urn:microsoft.com/office/officeart/2005/8/layout/hierarchy5"/>
    <dgm:cxn modelId="{B0E38E57-CFA4-458D-9ECC-98D58CCDFC8D}" type="presParOf" srcId="{DA405B6E-847A-4047-B004-1C31C187DB8E}" destId="{E33BFB49-EB2D-466E-8ECE-71E14D5C8C9C}" srcOrd="1" destOrd="0" presId="urn:microsoft.com/office/officeart/2005/8/layout/hierarchy5"/>
    <dgm:cxn modelId="{97C80578-7B5C-4C44-ACE3-8B2A2E68233D}" type="presParOf" srcId="{9C09B1A5-AC60-4F2C-AA28-D491F21558FC}" destId="{7B4EDE13-800D-4199-BB02-DE9915EFFF29}" srcOrd="1" destOrd="0" presId="urn:microsoft.com/office/officeart/2005/8/layout/hierarchy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9B3111A1-3120-480C-AA09-CFB56D476FF0}" type="doc">
      <dgm:prSet loTypeId="urn:microsoft.com/office/officeart/2005/8/layout/arrow6" loCatId="process" qsTypeId="urn:microsoft.com/office/officeart/2005/8/quickstyle/simple1" qsCatId="simple" csTypeId="urn:microsoft.com/office/officeart/2005/8/colors/accent3_3" csCatId="accent3"/>
      <dgm:spPr/>
      <dgm:t>
        <a:bodyPr/>
        <a:lstStyle/>
        <a:p>
          <a:endParaRPr lang="en-GB"/>
        </a:p>
      </dgm:t>
    </dgm:pt>
    <dgm:pt modelId="{3C06B1FE-7706-4FF0-AC76-17120DF80B26}">
      <dgm:prSet custT="1"/>
      <dgm:spPr/>
      <dgm:t>
        <a:bodyPr/>
        <a:lstStyle/>
        <a:p>
          <a:pPr rtl="0"/>
          <a:r>
            <a:rPr lang="en-GB" sz="1600" dirty="0" smtClean="0"/>
            <a:t>Frontal and pre-frontal lobes play a large role in this </a:t>
          </a:r>
          <a:r>
            <a:rPr lang="en-GB" sz="1600" b="1" dirty="0" smtClean="0"/>
            <a:t>self control and planning.</a:t>
          </a:r>
          <a:endParaRPr lang="en-GB" sz="1600" b="1" dirty="0"/>
        </a:p>
      </dgm:t>
    </dgm:pt>
    <dgm:pt modelId="{80675D56-A048-4B7F-B8C6-1973EFC81BB9}" type="parTrans" cxnId="{9C823704-D5C9-449E-B138-9D8D83984F9F}">
      <dgm:prSet/>
      <dgm:spPr/>
      <dgm:t>
        <a:bodyPr/>
        <a:lstStyle/>
        <a:p>
          <a:endParaRPr lang="en-GB"/>
        </a:p>
      </dgm:t>
    </dgm:pt>
    <dgm:pt modelId="{AFB2F3DE-ADD9-4D9D-8338-843965CF5950}" type="sibTrans" cxnId="{9C823704-D5C9-449E-B138-9D8D83984F9F}">
      <dgm:prSet/>
      <dgm:spPr/>
      <dgm:t>
        <a:bodyPr/>
        <a:lstStyle/>
        <a:p>
          <a:endParaRPr lang="en-GB"/>
        </a:p>
      </dgm:t>
    </dgm:pt>
    <dgm:pt modelId="{226D643F-F452-4551-A4D4-95BA98C19660}">
      <dgm:prSet custT="1"/>
      <dgm:spPr/>
      <dgm:t>
        <a:bodyPr/>
        <a:lstStyle/>
        <a:p>
          <a:pPr rtl="0"/>
          <a:r>
            <a:rPr lang="en-GB" sz="1600" dirty="0" smtClean="0"/>
            <a:t>Where we came from, where we want to go, and how to </a:t>
          </a:r>
          <a:r>
            <a:rPr lang="en-GB" sz="1600" b="1" dirty="0" smtClean="0"/>
            <a:t>flexibly control ourselves </a:t>
          </a:r>
          <a:r>
            <a:rPr lang="en-GB" sz="1600" dirty="0" smtClean="0"/>
            <a:t>in order to actually execute the plan = EF</a:t>
          </a:r>
          <a:endParaRPr lang="en-GB" sz="1600" dirty="0"/>
        </a:p>
      </dgm:t>
    </dgm:pt>
    <dgm:pt modelId="{8377441F-E5A6-4D48-9359-DE6ADCC0B6D1}" type="parTrans" cxnId="{898652AA-01FE-4D01-BCDD-AD0D028EEDFA}">
      <dgm:prSet/>
      <dgm:spPr/>
      <dgm:t>
        <a:bodyPr/>
        <a:lstStyle/>
        <a:p>
          <a:endParaRPr lang="en-GB"/>
        </a:p>
      </dgm:t>
    </dgm:pt>
    <dgm:pt modelId="{8C772420-416A-4F75-B2F4-F7DEC665544A}" type="sibTrans" cxnId="{898652AA-01FE-4D01-BCDD-AD0D028EEDFA}">
      <dgm:prSet/>
      <dgm:spPr/>
      <dgm:t>
        <a:bodyPr/>
        <a:lstStyle/>
        <a:p>
          <a:endParaRPr lang="en-GB"/>
        </a:p>
      </dgm:t>
    </dgm:pt>
    <dgm:pt modelId="{C4C57702-18F3-40CC-8C94-ECA6B73F6EFD}">
      <dgm:prSet/>
      <dgm:spPr/>
      <dgm:t>
        <a:bodyPr/>
        <a:lstStyle/>
        <a:p>
          <a:pPr rtl="0"/>
          <a:endParaRPr lang="en-GB"/>
        </a:p>
      </dgm:t>
    </dgm:pt>
    <dgm:pt modelId="{FEE9C52E-CCB5-439D-9726-C26C50B8639F}" type="parTrans" cxnId="{2BBCFE10-20A9-4F69-85C9-D2D447A59315}">
      <dgm:prSet/>
      <dgm:spPr/>
      <dgm:t>
        <a:bodyPr/>
        <a:lstStyle/>
        <a:p>
          <a:endParaRPr lang="en-GB"/>
        </a:p>
      </dgm:t>
    </dgm:pt>
    <dgm:pt modelId="{8052A1E1-FFDD-43B1-8751-91C039072F03}" type="sibTrans" cxnId="{2BBCFE10-20A9-4F69-85C9-D2D447A59315}">
      <dgm:prSet/>
      <dgm:spPr/>
      <dgm:t>
        <a:bodyPr/>
        <a:lstStyle/>
        <a:p>
          <a:endParaRPr lang="en-GB"/>
        </a:p>
      </dgm:t>
    </dgm:pt>
    <dgm:pt modelId="{91BC4BFB-AFB9-432A-944A-81D4E8043D71}" type="pres">
      <dgm:prSet presAssocID="{9B3111A1-3120-480C-AA09-CFB56D476FF0}" presName="compositeShape" presStyleCnt="0">
        <dgm:presLayoutVars>
          <dgm:chMax val="2"/>
          <dgm:dir/>
          <dgm:resizeHandles val="exact"/>
        </dgm:presLayoutVars>
      </dgm:prSet>
      <dgm:spPr/>
      <dgm:t>
        <a:bodyPr/>
        <a:lstStyle/>
        <a:p>
          <a:endParaRPr lang="en-US"/>
        </a:p>
      </dgm:t>
    </dgm:pt>
    <dgm:pt modelId="{10666314-F3BF-4380-A5F1-532042F27FF2}" type="pres">
      <dgm:prSet presAssocID="{9B3111A1-3120-480C-AA09-CFB56D476FF0}" presName="ribbon" presStyleLbl="node1" presStyleIdx="0" presStyleCnt="1"/>
      <dgm:spPr/>
    </dgm:pt>
    <dgm:pt modelId="{911F5041-5C2C-4B6D-86F1-8A1BC71A537B}" type="pres">
      <dgm:prSet presAssocID="{9B3111A1-3120-480C-AA09-CFB56D476FF0}" presName="leftArrowText" presStyleLbl="node1" presStyleIdx="0" presStyleCnt="1">
        <dgm:presLayoutVars>
          <dgm:chMax val="0"/>
          <dgm:bulletEnabled val="1"/>
        </dgm:presLayoutVars>
      </dgm:prSet>
      <dgm:spPr/>
      <dgm:t>
        <a:bodyPr/>
        <a:lstStyle/>
        <a:p>
          <a:endParaRPr lang="en-US"/>
        </a:p>
      </dgm:t>
    </dgm:pt>
    <dgm:pt modelId="{881CBB71-3B00-47FB-9569-5ED1B62E8371}" type="pres">
      <dgm:prSet presAssocID="{9B3111A1-3120-480C-AA09-CFB56D476FF0}" presName="rightArrowText" presStyleLbl="node1" presStyleIdx="0" presStyleCnt="1">
        <dgm:presLayoutVars>
          <dgm:chMax val="0"/>
          <dgm:bulletEnabled val="1"/>
        </dgm:presLayoutVars>
      </dgm:prSet>
      <dgm:spPr/>
      <dgm:t>
        <a:bodyPr/>
        <a:lstStyle/>
        <a:p>
          <a:endParaRPr lang="en-US"/>
        </a:p>
      </dgm:t>
    </dgm:pt>
  </dgm:ptLst>
  <dgm:cxnLst>
    <dgm:cxn modelId="{898652AA-01FE-4D01-BCDD-AD0D028EEDFA}" srcId="{9B3111A1-3120-480C-AA09-CFB56D476FF0}" destId="{226D643F-F452-4551-A4D4-95BA98C19660}" srcOrd="1" destOrd="0" parTransId="{8377441F-E5A6-4D48-9359-DE6ADCC0B6D1}" sibTransId="{8C772420-416A-4F75-B2F4-F7DEC665544A}"/>
    <dgm:cxn modelId="{57373F9A-9665-4EEC-9112-E69430074F13}" type="presOf" srcId="{226D643F-F452-4551-A4D4-95BA98C19660}" destId="{881CBB71-3B00-47FB-9569-5ED1B62E8371}" srcOrd="0" destOrd="0" presId="urn:microsoft.com/office/officeart/2005/8/layout/arrow6"/>
    <dgm:cxn modelId="{2BBCFE10-20A9-4F69-85C9-D2D447A59315}" srcId="{9B3111A1-3120-480C-AA09-CFB56D476FF0}" destId="{C4C57702-18F3-40CC-8C94-ECA6B73F6EFD}" srcOrd="2" destOrd="0" parTransId="{FEE9C52E-CCB5-439D-9726-C26C50B8639F}" sibTransId="{8052A1E1-FFDD-43B1-8751-91C039072F03}"/>
    <dgm:cxn modelId="{9C823704-D5C9-449E-B138-9D8D83984F9F}" srcId="{9B3111A1-3120-480C-AA09-CFB56D476FF0}" destId="{3C06B1FE-7706-4FF0-AC76-17120DF80B26}" srcOrd="0" destOrd="0" parTransId="{80675D56-A048-4B7F-B8C6-1973EFC81BB9}" sibTransId="{AFB2F3DE-ADD9-4D9D-8338-843965CF5950}"/>
    <dgm:cxn modelId="{6108EF45-A7F3-4723-BDB4-260D84D07881}" type="presOf" srcId="{9B3111A1-3120-480C-AA09-CFB56D476FF0}" destId="{91BC4BFB-AFB9-432A-944A-81D4E8043D71}" srcOrd="0" destOrd="0" presId="urn:microsoft.com/office/officeart/2005/8/layout/arrow6"/>
    <dgm:cxn modelId="{A9FDA89D-75F1-4F67-9730-B4015CE482D8}" type="presOf" srcId="{3C06B1FE-7706-4FF0-AC76-17120DF80B26}" destId="{911F5041-5C2C-4B6D-86F1-8A1BC71A537B}" srcOrd="0" destOrd="0" presId="urn:microsoft.com/office/officeart/2005/8/layout/arrow6"/>
    <dgm:cxn modelId="{4B336856-A308-4233-ABC2-FBF25F757296}" type="presParOf" srcId="{91BC4BFB-AFB9-432A-944A-81D4E8043D71}" destId="{10666314-F3BF-4380-A5F1-532042F27FF2}" srcOrd="0" destOrd="0" presId="urn:microsoft.com/office/officeart/2005/8/layout/arrow6"/>
    <dgm:cxn modelId="{FBAE2537-8642-495C-AE9B-DE06037BAD56}" type="presParOf" srcId="{91BC4BFB-AFB9-432A-944A-81D4E8043D71}" destId="{911F5041-5C2C-4B6D-86F1-8A1BC71A537B}" srcOrd="1" destOrd="0" presId="urn:microsoft.com/office/officeart/2005/8/layout/arrow6"/>
    <dgm:cxn modelId="{1C806CE0-9866-4CB1-961F-65C3C143002F}" type="presParOf" srcId="{91BC4BFB-AFB9-432A-944A-81D4E8043D71}" destId="{881CBB71-3B00-47FB-9569-5ED1B62E8371}" srcOrd="2" destOrd="0" presId="urn:microsoft.com/office/officeart/2005/8/layout/arrow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CCED7E38-B5DD-4BAB-95BE-6C0F16829E39}" type="doc">
      <dgm:prSet loTypeId="urn:microsoft.com/office/officeart/2011/layout/TabList" loCatId="list" qsTypeId="urn:microsoft.com/office/officeart/2005/8/quickstyle/simple1" qsCatId="simple" csTypeId="urn:microsoft.com/office/officeart/2005/8/colors/accent1_5" csCatId="accent1" phldr="1"/>
      <dgm:spPr/>
      <dgm:t>
        <a:bodyPr/>
        <a:lstStyle/>
        <a:p>
          <a:endParaRPr lang="en-GB"/>
        </a:p>
      </dgm:t>
    </dgm:pt>
    <dgm:pt modelId="{E1054A92-BDE2-4A88-9E9C-283B7942250F}">
      <dgm:prSet custT="1"/>
      <dgm:spPr/>
      <dgm:t>
        <a:bodyPr/>
        <a:lstStyle/>
        <a:p>
          <a:pPr rtl="0"/>
          <a:r>
            <a:rPr lang="en-GB" sz="1900" dirty="0" smtClean="0"/>
            <a:t>Inhibition - putting brakes on your behaviour – to plan involves putting on the brakes on distracting activities – allows us to stop and think to consider our actions before we act.</a:t>
          </a:r>
          <a:endParaRPr lang="en-GB" sz="1900" dirty="0"/>
        </a:p>
      </dgm:t>
    </dgm:pt>
    <dgm:pt modelId="{AE4B2973-A757-4D2E-9A5C-86DB7AD9BB2C}" type="parTrans" cxnId="{5398BCA8-B4E5-4A79-B6F7-BA9D452D402D}">
      <dgm:prSet/>
      <dgm:spPr/>
      <dgm:t>
        <a:bodyPr/>
        <a:lstStyle/>
        <a:p>
          <a:endParaRPr lang="en-GB" sz="1900"/>
        </a:p>
      </dgm:t>
    </dgm:pt>
    <dgm:pt modelId="{7EA54FC5-CF7A-43B1-ACAE-737D01669287}" type="sibTrans" cxnId="{5398BCA8-B4E5-4A79-B6F7-BA9D452D402D}">
      <dgm:prSet/>
      <dgm:spPr/>
      <dgm:t>
        <a:bodyPr/>
        <a:lstStyle/>
        <a:p>
          <a:endParaRPr lang="en-GB" sz="1900"/>
        </a:p>
      </dgm:t>
    </dgm:pt>
    <dgm:pt modelId="{78B85D5A-38B0-4EDE-A3A6-B1A5F94EED1C}" type="pres">
      <dgm:prSet presAssocID="{CCED7E38-B5DD-4BAB-95BE-6C0F16829E39}" presName="Name0" presStyleCnt="0">
        <dgm:presLayoutVars>
          <dgm:chMax/>
          <dgm:chPref val="3"/>
          <dgm:dir/>
          <dgm:animOne val="branch"/>
          <dgm:animLvl val="lvl"/>
        </dgm:presLayoutVars>
      </dgm:prSet>
      <dgm:spPr/>
      <dgm:t>
        <a:bodyPr/>
        <a:lstStyle/>
        <a:p>
          <a:endParaRPr lang="en-US"/>
        </a:p>
      </dgm:t>
    </dgm:pt>
    <dgm:pt modelId="{AC4369B4-DB2F-4C0B-968D-DBA9807590BC}" type="pres">
      <dgm:prSet presAssocID="{E1054A92-BDE2-4A88-9E9C-283B7942250F}" presName="composite" presStyleCnt="0"/>
      <dgm:spPr/>
    </dgm:pt>
    <dgm:pt modelId="{D2301283-C4F2-4CBA-88DD-C51BCCC88B5C}" type="pres">
      <dgm:prSet presAssocID="{E1054A92-BDE2-4A88-9E9C-283B7942250F}" presName="FirstChild" presStyleLbl="revTx" presStyleIdx="0" presStyleCnt="1" custLinFactNeighborX="1052" custLinFactNeighborY="-39905">
        <dgm:presLayoutVars>
          <dgm:chMax val="0"/>
          <dgm:chPref val="0"/>
          <dgm:bulletEnabled val="1"/>
        </dgm:presLayoutVars>
      </dgm:prSet>
      <dgm:spPr/>
    </dgm:pt>
    <dgm:pt modelId="{0757FCAC-5319-4B5A-9337-6962BBAA741A}" type="pres">
      <dgm:prSet presAssocID="{E1054A92-BDE2-4A88-9E9C-283B7942250F}" presName="Parent" presStyleLbl="alignNode1" presStyleIdx="0" presStyleCnt="1" custScaleX="118833" custScaleY="204534" custLinFactNeighborX="8024" custLinFactNeighborY="-49207">
        <dgm:presLayoutVars>
          <dgm:chMax val="3"/>
          <dgm:chPref val="3"/>
          <dgm:bulletEnabled val="1"/>
        </dgm:presLayoutVars>
      </dgm:prSet>
      <dgm:spPr/>
      <dgm:t>
        <a:bodyPr/>
        <a:lstStyle/>
        <a:p>
          <a:endParaRPr lang="en-US"/>
        </a:p>
      </dgm:t>
    </dgm:pt>
    <dgm:pt modelId="{5F7C0C11-3DBA-4FAD-8D45-FF1272D20462}" type="pres">
      <dgm:prSet presAssocID="{E1054A92-BDE2-4A88-9E9C-283B7942250F}" presName="Accent" presStyleLbl="parChTrans1D1" presStyleIdx="0" presStyleCnt="1"/>
      <dgm:spPr/>
    </dgm:pt>
  </dgm:ptLst>
  <dgm:cxnLst>
    <dgm:cxn modelId="{39C38F66-013D-4514-851C-A808795388BF}" type="presOf" srcId="{E1054A92-BDE2-4A88-9E9C-283B7942250F}" destId="{0757FCAC-5319-4B5A-9337-6962BBAA741A}" srcOrd="0" destOrd="0" presId="urn:microsoft.com/office/officeart/2011/layout/TabList"/>
    <dgm:cxn modelId="{40F7CD9D-F2B0-4CEF-ACFE-6F76798BE7E9}" type="presOf" srcId="{CCED7E38-B5DD-4BAB-95BE-6C0F16829E39}" destId="{78B85D5A-38B0-4EDE-A3A6-B1A5F94EED1C}" srcOrd="0" destOrd="0" presId="urn:microsoft.com/office/officeart/2011/layout/TabList"/>
    <dgm:cxn modelId="{5398BCA8-B4E5-4A79-B6F7-BA9D452D402D}" srcId="{CCED7E38-B5DD-4BAB-95BE-6C0F16829E39}" destId="{E1054A92-BDE2-4A88-9E9C-283B7942250F}" srcOrd="0" destOrd="0" parTransId="{AE4B2973-A757-4D2E-9A5C-86DB7AD9BB2C}" sibTransId="{7EA54FC5-CF7A-43B1-ACAE-737D01669287}"/>
    <dgm:cxn modelId="{2A71C44E-ACD7-4251-8543-A2897B1D8BC0}" type="presParOf" srcId="{78B85D5A-38B0-4EDE-A3A6-B1A5F94EED1C}" destId="{AC4369B4-DB2F-4C0B-968D-DBA9807590BC}" srcOrd="0" destOrd="0" presId="urn:microsoft.com/office/officeart/2011/layout/TabList"/>
    <dgm:cxn modelId="{A8C1B076-DA48-4598-A852-85C0EC769763}" type="presParOf" srcId="{AC4369B4-DB2F-4C0B-968D-DBA9807590BC}" destId="{D2301283-C4F2-4CBA-88DD-C51BCCC88B5C}" srcOrd="0" destOrd="0" presId="urn:microsoft.com/office/officeart/2011/layout/TabList"/>
    <dgm:cxn modelId="{D10359E0-3CF2-4855-AD50-6839CBA8CD41}" type="presParOf" srcId="{AC4369B4-DB2F-4C0B-968D-DBA9807590BC}" destId="{0757FCAC-5319-4B5A-9337-6962BBAA741A}" srcOrd="1" destOrd="0" presId="urn:microsoft.com/office/officeart/2011/layout/TabList"/>
    <dgm:cxn modelId="{EE1B81E7-B236-4E36-AE20-BD086019888B}" type="presParOf" srcId="{AC4369B4-DB2F-4C0B-968D-DBA9807590BC}" destId="{5F7C0C11-3DBA-4FAD-8D45-FF1272D20462}" srcOrd="2"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D322EAB1-B939-4591-B5C8-00DD180D5B9C}" type="doc">
      <dgm:prSet loTypeId="urn:microsoft.com/office/officeart/2005/8/layout/orgChart1" loCatId="hierarchy" qsTypeId="urn:microsoft.com/office/officeart/2005/8/quickstyle/simple1" qsCatId="simple" csTypeId="urn:microsoft.com/office/officeart/2005/8/colors/colorful4" csCatId="colorful" phldr="1"/>
      <dgm:spPr/>
      <dgm:t>
        <a:bodyPr/>
        <a:lstStyle/>
        <a:p>
          <a:endParaRPr lang="en-GB"/>
        </a:p>
      </dgm:t>
    </dgm:pt>
    <dgm:pt modelId="{68968A68-41D3-4B99-8CAD-A7987AC171F8}">
      <dgm:prSet/>
      <dgm:spPr>
        <a:solidFill>
          <a:schemeClr val="accent4">
            <a:lumMod val="75000"/>
          </a:schemeClr>
        </a:solidFill>
      </dgm:spPr>
      <dgm:t>
        <a:bodyPr/>
        <a:lstStyle/>
        <a:p>
          <a:pPr rtl="0"/>
          <a:r>
            <a:rPr lang="en-GB" dirty="0" smtClean="0"/>
            <a:t>Initiation – getting started</a:t>
          </a:r>
          <a:endParaRPr lang="en-GB" dirty="0"/>
        </a:p>
      </dgm:t>
    </dgm:pt>
    <dgm:pt modelId="{AEFE58A0-6C08-4C25-8BE8-4B3EBC3DA31A}" type="parTrans" cxnId="{CDCBA602-C074-4256-B9B8-9EC6CA2A1D27}">
      <dgm:prSet/>
      <dgm:spPr/>
      <dgm:t>
        <a:bodyPr/>
        <a:lstStyle/>
        <a:p>
          <a:endParaRPr lang="en-GB"/>
        </a:p>
      </dgm:t>
    </dgm:pt>
    <dgm:pt modelId="{BDF330D4-D305-439E-AF8E-769730B1FD6A}" type="sibTrans" cxnId="{CDCBA602-C074-4256-B9B8-9EC6CA2A1D27}">
      <dgm:prSet/>
      <dgm:spPr/>
      <dgm:t>
        <a:bodyPr/>
        <a:lstStyle/>
        <a:p>
          <a:endParaRPr lang="en-GB"/>
        </a:p>
      </dgm:t>
    </dgm:pt>
    <dgm:pt modelId="{1C869B8B-F65E-478E-9338-DB292BE4108E}" type="pres">
      <dgm:prSet presAssocID="{D322EAB1-B939-4591-B5C8-00DD180D5B9C}" presName="hierChild1" presStyleCnt="0">
        <dgm:presLayoutVars>
          <dgm:orgChart val="1"/>
          <dgm:chPref val="1"/>
          <dgm:dir/>
          <dgm:animOne val="branch"/>
          <dgm:animLvl val="lvl"/>
          <dgm:resizeHandles/>
        </dgm:presLayoutVars>
      </dgm:prSet>
      <dgm:spPr/>
      <dgm:t>
        <a:bodyPr/>
        <a:lstStyle/>
        <a:p>
          <a:endParaRPr lang="en-US"/>
        </a:p>
      </dgm:t>
    </dgm:pt>
    <dgm:pt modelId="{6392C679-B8B3-4C54-AE97-70BF45F310BF}" type="pres">
      <dgm:prSet presAssocID="{68968A68-41D3-4B99-8CAD-A7987AC171F8}" presName="hierRoot1" presStyleCnt="0">
        <dgm:presLayoutVars>
          <dgm:hierBranch val="init"/>
        </dgm:presLayoutVars>
      </dgm:prSet>
      <dgm:spPr/>
    </dgm:pt>
    <dgm:pt modelId="{610AF17B-677F-4E2B-9648-9790A2833AAA}" type="pres">
      <dgm:prSet presAssocID="{68968A68-41D3-4B99-8CAD-A7987AC171F8}" presName="rootComposite1" presStyleCnt="0"/>
      <dgm:spPr/>
    </dgm:pt>
    <dgm:pt modelId="{5D0CB15F-7C32-4D57-8240-BCABA72FA37A}" type="pres">
      <dgm:prSet presAssocID="{68968A68-41D3-4B99-8CAD-A7987AC171F8}" presName="rootText1" presStyleLbl="node0" presStyleIdx="0" presStyleCnt="1" custAng="487095" custLinFactNeighborX="-33279" custLinFactNeighborY="-7905">
        <dgm:presLayoutVars>
          <dgm:chPref val="3"/>
        </dgm:presLayoutVars>
      </dgm:prSet>
      <dgm:spPr/>
      <dgm:t>
        <a:bodyPr/>
        <a:lstStyle/>
        <a:p>
          <a:endParaRPr lang="en-US"/>
        </a:p>
      </dgm:t>
    </dgm:pt>
    <dgm:pt modelId="{A2C8CB28-D5BC-45BF-851A-25323B0AA178}" type="pres">
      <dgm:prSet presAssocID="{68968A68-41D3-4B99-8CAD-A7987AC171F8}" presName="rootConnector1" presStyleLbl="node1" presStyleIdx="0" presStyleCnt="0"/>
      <dgm:spPr/>
      <dgm:t>
        <a:bodyPr/>
        <a:lstStyle/>
        <a:p>
          <a:endParaRPr lang="en-US"/>
        </a:p>
      </dgm:t>
    </dgm:pt>
    <dgm:pt modelId="{B0A29A65-5250-4E68-9861-380D9F8EDDC4}" type="pres">
      <dgm:prSet presAssocID="{68968A68-41D3-4B99-8CAD-A7987AC171F8}" presName="hierChild2" presStyleCnt="0"/>
      <dgm:spPr/>
    </dgm:pt>
    <dgm:pt modelId="{E67D9C70-731F-4392-BD06-9A2D7C145262}" type="pres">
      <dgm:prSet presAssocID="{68968A68-41D3-4B99-8CAD-A7987AC171F8}" presName="hierChild3" presStyleCnt="0"/>
      <dgm:spPr/>
    </dgm:pt>
  </dgm:ptLst>
  <dgm:cxnLst>
    <dgm:cxn modelId="{0A7272DA-1E94-4575-8A46-9D6DE7E97D53}" type="presOf" srcId="{D322EAB1-B939-4591-B5C8-00DD180D5B9C}" destId="{1C869B8B-F65E-478E-9338-DB292BE4108E}" srcOrd="0" destOrd="0" presId="urn:microsoft.com/office/officeart/2005/8/layout/orgChart1"/>
    <dgm:cxn modelId="{D47E28FD-6157-488A-9759-D03B6F5AD980}" type="presOf" srcId="{68968A68-41D3-4B99-8CAD-A7987AC171F8}" destId="{A2C8CB28-D5BC-45BF-851A-25323B0AA178}" srcOrd="1" destOrd="0" presId="urn:microsoft.com/office/officeart/2005/8/layout/orgChart1"/>
    <dgm:cxn modelId="{CDCBA602-C074-4256-B9B8-9EC6CA2A1D27}" srcId="{D322EAB1-B939-4591-B5C8-00DD180D5B9C}" destId="{68968A68-41D3-4B99-8CAD-A7987AC171F8}" srcOrd="0" destOrd="0" parTransId="{AEFE58A0-6C08-4C25-8BE8-4B3EBC3DA31A}" sibTransId="{BDF330D4-D305-439E-AF8E-769730B1FD6A}"/>
    <dgm:cxn modelId="{F6C93323-EA5A-4098-ABEE-2F1DB55F9EC2}" type="presOf" srcId="{68968A68-41D3-4B99-8CAD-A7987AC171F8}" destId="{5D0CB15F-7C32-4D57-8240-BCABA72FA37A}" srcOrd="0" destOrd="0" presId="urn:microsoft.com/office/officeart/2005/8/layout/orgChart1"/>
    <dgm:cxn modelId="{5AD664F6-08BC-4845-BEBE-9C53EE9781EB}" type="presParOf" srcId="{1C869B8B-F65E-478E-9338-DB292BE4108E}" destId="{6392C679-B8B3-4C54-AE97-70BF45F310BF}" srcOrd="0" destOrd="0" presId="urn:microsoft.com/office/officeart/2005/8/layout/orgChart1"/>
    <dgm:cxn modelId="{16F68B1A-2D1B-441F-ADFF-593D6C283177}" type="presParOf" srcId="{6392C679-B8B3-4C54-AE97-70BF45F310BF}" destId="{610AF17B-677F-4E2B-9648-9790A2833AAA}" srcOrd="0" destOrd="0" presId="urn:microsoft.com/office/officeart/2005/8/layout/orgChart1"/>
    <dgm:cxn modelId="{2FF14EBA-F3C8-4648-BD86-A82A06B69109}" type="presParOf" srcId="{610AF17B-677F-4E2B-9648-9790A2833AAA}" destId="{5D0CB15F-7C32-4D57-8240-BCABA72FA37A}" srcOrd="0" destOrd="0" presId="urn:microsoft.com/office/officeart/2005/8/layout/orgChart1"/>
    <dgm:cxn modelId="{9D0ABD4E-49DC-46C7-A4A3-F5E111FC5C82}" type="presParOf" srcId="{610AF17B-677F-4E2B-9648-9790A2833AAA}" destId="{A2C8CB28-D5BC-45BF-851A-25323B0AA178}" srcOrd="1" destOrd="0" presId="urn:microsoft.com/office/officeart/2005/8/layout/orgChart1"/>
    <dgm:cxn modelId="{9A28EE20-F955-44B4-8FD3-7EA36B52C441}" type="presParOf" srcId="{6392C679-B8B3-4C54-AE97-70BF45F310BF}" destId="{B0A29A65-5250-4E68-9861-380D9F8EDDC4}" srcOrd="1" destOrd="0" presId="urn:microsoft.com/office/officeart/2005/8/layout/orgChart1"/>
    <dgm:cxn modelId="{5E0C1A89-CF82-4309-AE19-9915ECB00AB0}" type="presParOf" srcId="{6392C679-B8B3-4C54-AE97-70BF45F310BF}" destId="{E67D9C70-731F-4392-BD06-9A2D7C145262}" srcOrd="2" destOrd="0" presId="urn:microsoft.com/office/officeart/2005/8/layout/orgChar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C7FAEFC0-644B-4694-878C-67F969AB5845}"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GB"/>
        </a:p>
      </dgm:t>
    </dgm:pt>
    <dgm:pt modelId="{2434ABFE-9247-44E0-8089-0994594552C2}">
      <dgm:prSet/>
      <dgm:spPr/>
      <dgm:t>
        <a:bodyPr/>
        <a:lstStyle/>
        <a:p>
          <a:pPr rtl="0"/>
          <a:r>
            <a:rPr lang="en-GB" smtClean="0"/>
            <a:t>Self- talk</a:t>
          </a:r>
          <a:endParaRPr lang="en-GB"/>
        </a:p>
      </dgm:t>
    </dgm:pt>
    <dgm:pt modelId="{59B6EEEF-F52B-4427-B2FD-0A7943217CA8}" type="parTrans" cxnId="{18265C26-D849-446C-A624-646C50FC039C}">
      <dgm:prSet/>
      <dgm:spPr/>
      <dgm:t>
        <a:bodyPr/>
        <a:lstStyle/>
        <a:p>
          <a:endParaRPr lang="en-GB"/>
        </a:p>
      </dgm:t>
    </dgm:pt>
    <dgm:pt modelId="{C22A4747-568A-41FC-B085-22601B950C45}" type="sibTrans" cxnId="{18265C26-D849-446C-A624-646C50FC039C}">
      <dgm:prSet/>
      <dgm:spPr/>
      <dgm:t>
        <a:bodyPr/>
        <a:lstStyle/>
        <a:p>
          <a:endParaRPr lang="en-GB"/>
        </a:p>
      </dgm:t>
    </dgm:pt>
    <dgm:pt modelId="{6CE9A0F9-236F-43FD-B68D-FB47B2EC8C97}" type="pres">
      <dgm:prSet presAssocID="{C7FAEFC0-644B-4694-878C-67F969AB5845}" presName="compositeShape" presStyleCnt="0">
        <dgm:presLayoutVars>
          <dgm:dir/>
          <dgm:resizeHandles/>
        </dgm:presLayoutVars>
      </dgm:prSet>
      <dgm:spPr/>
      <dgm:t>
        <a:bodyPr/>
        <a:lstStyle/>
        <a:p>
          <a:endParaRPr lang="en-US"/>
        </a:p>
      </dgm:t>
    </dgm:pt>
    <dgm:pt modelId="{C2FB9CF0-793E-48BC-B65B-598D6198B7B6}" type="pres">
      <dgm:prSet presAssocID="{C7FAEFC0-644B-4694-878C-67F969AB5845}" presName="pyramid" presStyleLbl="node1" presStyleIdx="0" presStyleCnt="1"/>
      <dgm:spPr>
        <a:solidFill>
          <a:schemeClr val="accent5">
            <a:lumMod val="75000"/>
          </a:schemeClr>
        </a:solidFill>
      </dgm:spPr>
    </dgm:pt>
    <dgm:pt modelId="{871F8A6B-53CE-4863-9A2D-739A7E6A8869}" type="pres">
      <dgm:prSet presAssocID="{C7FAEFC0-644B-4694-878C-67F969AB5845}" presName="theList" presStyleCnt="0"/>
      <dgm:spPr/>
    </dgm:pt>
    <dgm:pt modelId="{16498F36-AA0A-4980-A4D1-DCB83C00982B}" type="pres">
      <dgm:prSet presAssocID="{2434ABFE-9247-44E0-8089-0994594552C2}" presName="aNode" presStyleLbl="fgAcc1" presStyleIdx="0" presStyleCnt="1">
        <dgm:presLayoutVars>
          <dgm:bulletEnabled val="1"/>
        </dgm:presLayoutVars>
      </dgm:prSet>
      <dgm:spPr/>
      <dgm:t>
        <a:bodyPr/>
        <a:lstStyle/>
        <a:p>
          <a:endParaRPr lang="en-US"/>
        </a:p>
      </dgm:t>
    </dgm:pt>
    <dgm:pt modelId="{8A40AA3E-67C1-4323-A656-DEBD3A3807ED}" type="pres">
      <dgm:prSet presAssocID="{2434ABFE-9247-44E0-8089-0994594552C2}" presName="aSpace" presStyleCnt="0"/>
      <dgm:spPr/>
    </dgm:pt>
  </dgm:ptLst>
  <dgm:cxnLst>
    <dgm:cxn modelId="{18265C26-D849-446C-A624-646C50FC039C}" srcId="{C7FAEFC0-644B-4694-878C-67F969AB5845}" destId="{2434ABFE-9247-44E0-8089-0994594552C2}" srcOrd="0" destOrd="0" parTransId="{59B6EEEF-F52B-4427-B2FD-0A7943217CA8}" sibTransId="{C22A4747-568A-41FC-B085-22601B950C45}"/>
    <dgm:cxn modelId="{9873A48C-A0BC-4B21-BD91-F4FF449D0FBF}" type="presOf" srcId="{2434ABFE-9247-44E0-8089-0994594552C2}" destId="{16498F36-AA0A-4980-A4D1-DCB83C00982B}" srcOrd="0" destOrd="0" presId="urn:microsoft.com/office/officeart/2005/8/layout/pyramid2"/>
    <dgm:cxn modelId="{80EA9B1A-86E1-4F5B-A2BA-60862BF8E538}" type="presOf" srcId="{C7FAEFC0-644B-4694-878C-67F969AB5845}" destId="{6CE9A0F9-236F-43FD-B68D-FB47B2EC8C97}" srcOrd="0" destOrd="0" presId="urn:microsoft.com/office/officeart/2005/8/layout/pyramid2"/>
    <dgm:cxn modelId="{9EB9F76D-399F-4D23-8B1A-B4FA6952426B}" type="presParOf" srcId="{6CE9A0F9-236F-43FD-B68D-FB47B2EC8C97}" destId="{C2FB9CF0-793E-48BC-B65B-598D6198B7B6}" srcOrd="0" destOrd="0" presId="urn:microsoft.com/office/officeart/2005/8/layout/pyramid2"/>
    <dgm:cxn modelId="{7413A1FA-F89D-4E2D-B0C3-F0A456ED08B8}" type="presParOf" srcId="{6CE9A0F9-236F-43FD-B68D-FB47B2EC8C97}" destId="{871F8A6B-53CE-4863-9A2D-739A7E6A8869}" srcOrd="1" destOrd="0" presId="urn:microsoft.com/office/officeart/2005/8/layout/pyramid2"/>
    <dgm:cxn modelId="{5C150CC9-7584-4B25-B855-7B45452B94F0}" type="presParOf" srcId="{871F8A6B-53CE-4863-9A2D-739A7E6A8869}" destId="{16498F36-AA0A-4980-A4D1-DCB83C00982B}" srcOrd="0" destOrd="0" presId="urn:microsoft.com/office/officeart/2005/8/layout/pyramid2"/>
    <dgm:cxn modelId="{EDFC79CE-95D8-4164-AFE2-2DAD238ECE94}" type="presParOf" srcId="{871F8A6B-53CE-4863-9A2D-739A7E6A8869}" destId="{8A40AA3E-67C1-4323-A656-DEBD3A3807ED}" srcOrd="1" destOrd="0" presId="urn:microsoft.com/office/officeart/2005/8/layout/pyramid2"/>
  </dgm:cxnLst>
  <dgm:bg>
    <a:noFill/>
  </dgm:bg>
  <dgm:whole/>
  <dgm:extLst>
    <a:ext uri="http://schemas.microsoft.com/office/drawing/2008/diagram">
      <dsp:dataModelExt xmlns:dsp="http://schemas.microsoft.com/office/drawing/2008/diagram" relId="rId1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DC1944A7-29B4-40EC-8E25-642D99C5563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325D9251-ABD1-4BCA-BBDD-603877A54C12}">
      <dgm:prSet/>
      <dgm:spPr>
        <a:solidFill>
          <a:srgbClr val="002060"/>
        </a:solidFill>
      </dgm:spPr>
      <dgm:t>
        <a:bodyPr/>
        <a:lstStyle/>
        <a:p>
          <a:pPr rtl="0"/>
          <a:r>
            <a:rPr lang="en-GB" dirty="0" smtClean="0"/>
            <a:t>Working memory</a:t>
          </a:r>
          <a:endParaRPr lang="en-GB" dirty="0"/>
        </a:p>
      </dgm:t>
    </dgm:pt>
    <dgm:pt modelId="{8410EE16-3682-43C1-860C-2B42069E4FBB}" type="parTrans" cxnId="{EE82ACA9-7109-4202-9FD5-AC434E6A41F6}">
      <dgm:prSet/>
      <dgm:spPr/>
      <dgm:t>
        <a:bodyPr/>
        <a:lstStyle/>
        <a:p>
          <a:endParaRPr lang="en-GB"/>
        </a:p>
      </dgm:t>
    </dgm:pt>
    <dgm:pt modelId="{C6E900C7-C2AA-4923-B00B-5A99C97B7151}" type="sibTrans" cxnId="{EE82ACA9-7109-4202-9FD5-AC434E6A41F6}">
      <dgm:prSet/>
      <dgm:spPr/>
      <dgm:t>
        <a:bodyPr/>
        <a:lstStyle/>
        <a:p>
          <a:endParaRPr lang="en-GB"/>
        </a:p>
      </dgm:t>
    </dgm:pt>
    <dgm:pt modelId="{4CC05DBD-0FD0-46F9-99CE-1DAC97EAA794}" type="pres">
      <dgm:prSet presAssocID="{DC1944A7-29B4-40EC-8E25-642D99C5563E}" presName="Name0" presStyleCnt="0">
        <dgm:presLayoutVars>
          <dgm:chPref val="3"/>
          <dgm:dir/>
          <dgm:animLvl val="lvl"/>
          <dgm:resizeHandles/>
        </dgm:presLayoutVars>
      </dgm:prSet>
      <dgm:spPr/>
      <dgm:t>
        <a:bodyPr/>
        <a:lstStyle/>
        <a:p>
          <a:endParaRPr lang="en-US"/>
        </a:p>
      </dgm:t>
    </dgm:pt>
    <dgm:pt modelId="{1C0931AF-18ED-435F-8F51-B417F0035516}" type="pres">
      <dgm:prSet presAssocID="{325D9251-ABD1-4BCA-BBDD-603877A54C12}" presName="horFlow" presStyleCnt="0"/>
      <dgm:spPr/>
    </dgm:pt>
    <dgm:pt modelId="{7723DAD8-31AC-4647-B886-BFC8DABB74CA}" type="pres">
      <dgm:prSet presAssocID="{325D9251-ABD1-4BCA-BBDD-603877A54C12}" presName="bigChev" presStyleLbl="node1" presStyleIdx="0" presStyleCnt="1"/>
      <dgm:spPr/>
      <dgm:t>
        <a:bodyPr/>
        <a:lstStyle/>
        <a:p>
          <a:endParaRPr lang="en-US"/>
        </a:p>
      </dgm:t>
    </dgm:pt>
  </dgm:ptLst>
  <dgm:cxnLst>
    <dgm:cxn modelId="{BE4896AD-C010-4777-BEAC-692729E81A24}" type="presOf" srcId="{DC1944A7-29B4-40EC-8E25-642D99C5563E}" destId="{4CC05DBD-0FD0-46F9-99CE-1DAC97EAA794}" srcOrd="0" destOrd="0" presId="urn:microsoft.com/office/officeart/2005/8/layout/lProcess3"/>
    <dgm:cxn modelId="{EE82ACA9-7109-4202-9FD5-AC434E6A41F6}" srcId="{DC1944A7-29B4-40EC-8E25-642D99C5563E}" destId="{325D9251-ABD1-4BCA-BBDD-603877A54C12}" srcOrd="0" destOrd="0" parTransId="{8410EE16-3682-43C1-860C-2B42069E4FBB}" sibTransId="{C6E900C7-C2AA-4923-B00B-5A99C97B7151}"/>
    <dgm:cxn modelId="{33EBF2A1-CFE4-4DA6-9F4D-87AC94B81390}" type="presOf" srcId="{325D9251-ABD1-4BCA-BBDD-603877A54C12}" destId="{7723DAD8-31AC-4647-B886-BFC8DABB74CA}" srcOrd="0" destOrd="0" presId="urn:microsoft.com/office/officeart/2005/8/layout/lProcess3"/>
    <dgm:cxn modelId="{83ADC028-FC65-4669-9401-5E7EFABD4330}" type="presParOf" srcId="{4CC05DBD-0FD0-46F9-99CE-1DAC97EAA794}" destId="{1C0931AF-18ED-435F-8F51-B417F0035516}" srcOrd="0" destOrd="0" presId="urn:microsoft.com/office/officeart/2005/8/layout/lProcess3"/>
    <dgm:cxn modelId="{B9F58687-CD4E-428E-A9AD-436CCB7D06B3}" type="presParOf" srcId="{1C0931AF-18ED-435F-8F51-B417F0035516}" destId="{7723DAD8-31AC-4647-B886-BFC8DABB74CA}" srcOrd="0" destOrd="0" presId="urn:microsoft.com/office/officeart/2005/8/layout/lProcess3"/>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1389D20C-A347-4A47-83E8-375B6663A5B1}" type="doc">
      <dgm:prSet loTypeId="urn:microsoft.com/office/officeart/2009/3/layout/RandomtoResultProcess" loCatId="process" qsTypeId="urn:microsoft.com/office/officeart/2005/8/quickstyle/simple1" qsCatId="simple" csTypeId="urn:microsoft.com/office/officeart/2005/8/colors/accent6_5" csCatId="accent6" phldr="1"/>
      <dgm:spPr/>
      <dgm:t>
        <a:bodyPr/>
        <a:lstStyle/>
        <a:p>
          <a:endParaRPr lang="en-GB"/>
        </a:p>
      </dgm:t>
    </dgm:pt>
    <dgm:pt modelId="{B2EDB5E0-6A34-4949-8E4B-7DF4BA170253}">
      <dgm:prSet custT="1"/>
      <dgm:spPr/>
      <dgm:t>
        <a:bodyPr/>
        <a:lstStyle/>
        <a:p>
          <a:pPr rtl="0"/>
          <a:r>
            <a:rPr lang="en-GB" sz="1400" dirty="0" smtClean="0"/>
            <a:t>Foresight (predicting and planning for the future</a:t>
          </a:r>
          <a:endParaRPr lang="en-GB" sz="1400" dirty="0"/>
        </a:p>
      </dgm:t>
    </dgm:pt>
    <dgm:pt modelId="{89A10E76-5C19-461E-BFE5-4662720E46BF}" type="parTrans" cxnId="{D40F23E2-6995-46D4-B5FF-37CA8EE88B2B}">
      <dgm:prSet/>
      <dgm:spPr/>
      <dgm:t>
        <a:bodyPr/>
        <a:lstStyle/>
        <a:p>
          <a:endParaRPr lang="en-GB"/>
        </a:p>
      </dgm:t>
    </dgm:pt>
    <dgm:pt modelId="{0341186F-99DC-489A-AC0A-C4CBF6990EEE}" type="sibTrans" cxnId="{D40F23E2-6995-46D4-B5FF-37CA8EE88B2B}">
      <dgm:prSet/>
      <dgm:spPr/>
      <dgm:t>
        <a:bodyPr/>
        <a:lstStyle/>
        <a:p>
          <a:endParaRPr lang="en-GB"/>
        </a:p>
      </dgm:t>
    </dgm:pt>
    <dgm:pt modelId="{CB7D4E5D-CE7B-4BFC-A714-F9E1AEC6DF04}" type="pres">
      <dgm:prSet presAssocID="{1389D20C-A347-4A47-83E8-375B6663A5B1}" presName="Name0" presStyleCnt="0">
        <dgm:presLayoutVars>
          <dgm:dir/>
          <dgm:animOne val="branch"/>
          <dgm:animLvl val="lvl"/>
        </dgm:presLayoutVars>
      </dgm:prSet>
      <dgm:spPr/>
      <dgm:t>
        <a:bodyPr/>
        <a:lstStyle/>
        <a:p>
          <a:endParaRPr lang="en-US"/>
        </a:p>
      </dgm:t>
    </dgm:pt>
    <dgm:pt modelId="{B14B0046-A79B-41F0-969B-F031258DDAE6}" type="pres">
      <dgm:prSet presAssocID="{B2EDB5E0-6A34-4949-8E4B-7DF4BA170253}" presName="chaos" presStyleCnt="0"/>
      <dgm:spPr/>
    </dgm:pt>
    <dgm:pt modelId="{65326818-C039-4D98-8751-E77D1676AA8B}" type="pres">
      <dgm:prSet presAssocID="{B2EDB5E0-6A34-4949-8E4B-7DF4BA170253}" presName="parTx1" presStyleLbl="revTx" presStyleIdx="0" presStyleCnt="1"/>
      <dgm:spPr/>
      <dgm:t>
        <a:bodyPr/>
        <a:lstStyle/>
        <a:p>
          <a:endParaRPr lang="en-US"/>
        </a:p>
      </dgm:t>
    </dgm:pt>
    <dgm:pt modelId="{ED67B7EE-0481-47CF-84DE-402EF5349478}" type="pres">
      <dgm:prSet presAssocID="{B2EDB5E0-6A34-4949-8E4B-7DF4BA170253}" presName="c1" presStyleLbl="node1" presStyleIdx="0" presStyleCnt="18"/>
      <dgm:spPr/>
    </dgm:pt>
    <dgm:pt modelId="{822F5C51-105C-4749-9276-041339FFE61E}" type="pres">
      <dgm:prSet presAssocID="{B2EDB5E0-6A34-4949-8E4B-7DF4BA170253}" presName="c2" presStyleLbl="node1" presStyleIdx="1" presStyleCnt="18"/>
      <dgm:spPr/>
    </dgm:pt>
    <dgm:pt modelId="{2D0FB785-B4BF-49EE-BF4A-715D08D1825C}" type="pres">
      <dgm:prSet presAssocID="{B2EDB5E0-6A34-4949-8E4B-7DF4BA170253}" presName="c3" presStyleLbl="node1" presStyleIdx="2" presStyleCnt="18"/>
      <dgm:spPr/>
    </dgm:pt>
    <dgm:pt modelId="{85D1E974-E825-4F76-841E-B02ED26B1274}" type="pres">
      <dgm:prSet presAssocID="{B2EDB5E0-6A34-4949-8E4B-7DF4BA170253}" presName="c4" presStyleLbl="node1" presStyleIdx="3" presStyleCnt="18"/>
      <dgm:spPr/>
    </dgm:pt>
    <dgm:pt modelId="{B37F5A5E-515A-4C88-807C-585246BE0988}" type="pres">
      <dgm:prSet presAssocID="{B2EDB5E0-6A34-4949-8E4B-7DF4BA170253}" presName="c5" presStyleLbl="node1" presStyleIdx="4" presStyleCnt="18"/>
      <dgm:spPr/>
    </dgm:pt>
    <dgm:pt modelId="{51EC10E5-9A53-4854-B44A-EC6672D77842}" type="pres">
      <dgm:prSet presAssocID="{B2EDB5E0-6A34-4949-8E4B-7DF4BA170253}" presName="c6" presStyleLbl="node1" presStyleIdx="5" presStyleCnt="18"/>
      <dgm:spPr/>
    </dgm:pt>
    <dgm:pt modelId="{0F04C105-B373-45E5-937E-0453B38C54A7}" type="pres">
      <dgm:prSet presAssocID="{B2EDB5E0-6A34-4949-8E4B-7DF4BA170253}" presName="c7" presStyleLbl="node1" presStyleIdx="6" presStyleCnt="18"/>
      <dgm:spPr/>
    </dgm:pt>
    <dgm:pt modelId="{93081DC0-33E0-414C-8D69-F73DF789C679}" type="pres">
      <dgm:prSet presAssocID="{B2EDB5E0-6A34-4949-8E4B-7DF4BA170253}" presName="c8" presStyleLbl="node1" presStyleIdx="7" presStyleCnt="18"/>
      <dgm:spPr/>
    </dgm:pt>
    <dgm:pt modelId="{68A3C827-81C4-4E73-A117-9EA0203A2C4D}" type="pres">
      <dgm:prSet presAssocID="{B2EDB5E0-6A34-4949-8E4B-7DF4BA170253}" presName="c9" presStyleLbl="node1" presStyleIdx="8" presStyleCnt="18"/>
      <dgm:spPr/>
    </dgm:pt>
    <dgm:pt modelId="{E330D46B-5E99-4C07-9056-D542FA52409A}" type="pres">
      <dgm:prSet presAssocID="{B2EDB5E0-6A34-4949-8E4B-7DF4BA170253}" presName="c10" presStyleLbl="node1" presStyleIdx="9" presStyleCnt="18"/>
      <dgm:spPr/>
    </dgm:pt>
    <dgm:pt modelId="{3829F1A4-A177-4A57-8747-C68086AB0996}" type="pres">
      <dgm:prSet presAssocID="{B2EDB5E0-6A34-4949-8E4B-7DF4BA170253}" presName="c11" presStyleLbl="node1" presStyleIdx="10" presStyleCnt="18"/>
      <dgm:spPr/>
    </dgm:pt>
    <dgm:pt modelId="{16F8460B-5C2C-44BA-B58D-E002415540EB}" type="pres">
      <dgm:prSet presAssocID="{B2EDB5E0-6A34-4949-8E4B-7DF4BA170253}" presName="c12" presStyleLbl="node1" presStyleIdx="11" presStyleCnt="18"/>
      <dgm:spPr/>
    </dgm:pt>
    <dgm:pt modelId="{3F8E6CC5-4A37-4C0A-87D9-1965966860DF}" type="pres">
      <dgm:prSet presAssocID="{B2EDB5E0-6A34-4949-8E4B-7DF4BA170253}" presName="c13" presStyleLbl="node1" presStyleIdx="12" presStyleCnt="18"/>
      <dgm:spPr/>
    </dgm:pt>
    <dgm:pt modelId="{8029DF00-B063-49A7-8774-86EFAF713260}" type="pres">
      <dgm:prSet presAssocID="{B2EDB5E0-6A34-4949-8E4B-7DF4BA170253}" presName="c14" presStyleLbl="node1" presStyleIdx="13" presStyleCnt="18"/>
      <dgm:spPr/>
    </dgm:pt>
    <dgm:pt modelId="{7E37254C-863B-4014-9ECD-0AFCF5C4E1DF}" type="pres">
      <dgm:prSet presAssocID="{B2EDB5E0-6A34-4949-8E4B-7DF4BA170253}" presName="c15" presStyleLbl="node1" presStyleIdx="14" presStyleCnt="18"/>
      <dgm:spPr/>
    </dgm:pt>
    <dgm:pt modelId="{A8797EA1-F541-4062-9A99-87EE636110F3}" type="pres">
      <dgm:prSet presAssocID="{B2EDB5E0-6A34-4949-8E4B-7DF4BA170253}" presName="c16" presStyleLbl="node1" presStyleIdx="15" presStyleCnt="18"/>
      <dgm:spPr/>
    </dgm:pt>
    <dgm:pt modelId="{4834D3A2-4756-448F-AB92-FBDD81255BB5}" type="pres">
      <dgm:prSet presAssocID="{B2EDB5E0-6A34-4949-8E4B-7DF4BA170253}" presName="c17" presStyleLbl="node1" presStyleIdx="16" presStyleCnt="18"/>
      <dgm:spPr/>
    </dgm:pt>
    <dgm:pt modelId="{C8A2E89B-118E-4F31-A0B6-6DBEA0948E3D}" type="pres">
      <dgm:prSet presAssocID="{B2EDB5E0-6A34-4949-8E4B-7DF4BA170253}" presName="c18" presStyleLbl="node1" presStyleIdx="17" presStyleCnt="18"/>
      <dgm:spPr/>
    </dgm:pt>
  </dgm:ptLst>
  <dgm:cxnLst>
    <dgm:cxn modelId="{5D4950E8-131C-4B62-BE11-6E09C6AECF33}" type="presOf" srcId="{1389D20C-A347-4A47-83E8-375B6663A5B1}" destId="{CB7D4E5D-CE7B-4BFC-A714-F9E1AEC6DF04}" srcOrd="0" destOrd="0" presId="urn:microsoft.com/office/officeart/2009/3/layout/RandomtoResultProcess"/>
    <dgm:cxn modelId="{D40F23E2-6995-46D4-B5FF-37CA8EE88B2B}" srcId="{1389D20C-A347-4A47-83E8-375B6663A5B1}" destId="{B2EDB5E0-6A34-4949-8E4B-7DF4BA170253}" srcOrd="0" destOrd="0" parTransId="{89A10E76-5C19-461E-BFE5-4662720E46BF}" sibTransId="{0341186F-99DC-489A-AC0A-C4CBF6990EEE}"/>
    <dgm:cxn modelId="{72FE7822-A2B8-4645-8A21-DDD4C0F3FB0C}" type="presOf" srcId="{B2EDB5E0-6A34-4949-8E4B-7DF4BA170253}" destId="{65326818-C039-4D98-8751-E77D1676AA8B}" srcOrd="0" destOrd="0" presId="urn:microsoft.com/office/officeart/2009/3/layout/RandomtoResultProcess"/>
    <dgm:cxn modelId="{7AFBF306-E84D-4B5B-B306-19B9F812E14F}" type="presParOf" srcId="{CB7D4E5D-CE7B-4BFC-A714-F9E1AEC6DF04}" destId="{B14B0046-A79B-41F0-969B-F031258DDAE6}" srcOrd="0" destOrd="0" presId="urn:microsoft.com/office/officeart/2009/3/layout/RandomtoResultProcess"/>
    <dgm:cxn modelId="{F20CBE0B-6258-4F55-B52C-EE262E68B7DB}" type="presParOf" srcId="{B14B0046-A79B-41F0-969B-F031258DDAE6}" destId="{65326818-C039-4D98-8751-E77D1676AA8B}" srcOrd="0" destOrd="0" presId="urn:microsoft.com/office/officeart/2009/3/layout/RandomtoResultProcess"/>
    <dgm:cxn modelId="{E4B2B253-D72A-4EB8-A437-A6F123DD8927}" type="presParOf" srcId="{B14B0046-A79B-41F0-969B-F031258DDAE6}" destId="{ED67B7EE-0481-47CF-84DE-402EF5349478}" srcOrd="1" destOrd="0" presId="urn:microsoft.com/office/officeart/2009/3/layout/RandomtoResultProcess"/>
    <dgm:cxn modelId="{5A02F6B2-720B-4C8B-B070-BCF4ED790DED}" type="presParOf" srcId="{B14B0046-A79B-41F0-969B-F031258DDAE6}" destId="{822F5C51-105C-4749-9276-041339FFE61E}" srcOrd="2" destOrd="0" presId="urn:microsoft.com/office/officeart/2009/3/layout/RandomtoResultProcess"/>
    <dgm:cxn modelId="{005760E9-69F5-49EA-8C30-3F44236A9A5F}" type="presParOf" srcId="{B14B0046-A79B-41F0-969B-F031258DDAE6}" destId="{2D0FB785-B4BF-49EE-BF4A-715D08D1825C}" srcOrd="3" destOrd="0" presId="urn:microsoft.com/office/officeart/2009/3/layout/RandomtoResultProcess"/>
    <dgm:cxn modelId="{581838D1-CF63-4D1D-9B15-1C48D64A257D}" type="presParOf" srcId="{B14B0046-A79B-41F0-969B-F031258DDAE6}" destId="{85D1E974-E825-4F76-841E-B02ED26B1274}" srcOrd="4" destOrd="0" presId="urn:microsoft.com/office/officeart/2009/3/layout/RandomtoResultProcess"/>
    <dgm:cxn modelId="{2B2A4A42-57BF-4FD9-BC64-8BB6386EBDC1}" type="presParOf" srcId="{B14B0046-A79B-41F0-969B-F031258DDAE6}" destId="{B37F5A5E-515A-4C88-807C-585246BE0988}" srcOrd="5" destOrd="0" presId="urn:microsoft.com/office/officeart/2009/3/layout/RandomtoResultProcess"/>
    <dgm:cxn modelId="{57B3FC0E-EC73-46B5-8D0D-526586E5D45F}" type="presParOf" srcId="{B14B0046-A79B-41F0-969B-F031258DDAE6}" destId="{51EC10E5-9A53-4854-B44A-EC6672D77842}" srcOrd="6" destOrd="0" presId="urn:microsoft.com/office/officeart/2009/3/layout/RandomtoResultProcess"/>
    <dgm:cxn modelId="{B6BC32E0-EE5A-4767-8398-FA5AB06C2A3D}" type="presParOf" srcId="{B14B0046-A79B-41F0-969B-F031258DDAE6}" destId="{0F04C105-B373-45E5-937E-0453B38C54A7}" srcOrd="7" destOrd="0" presId="urn:microsoft.com/office/officeart/2009/3/layout/RandomtoResultProcess"/>
    <dgm:cxn modelId="{E409EC61-4F24-4E58-BD76-2C7801A0F4A4}" type="presParOf" srcId="{B14B0046-A79B-41F0-969B-F031258DDAE6}" destId="{93081DC0-33E0-414C-8D69-F73DF789C679}" srcOrd="8" destOrd="0" presId="urn:microsoft.com/office/officeart/2009/3/layout/RandomtoResultProcess"/>
    <dgm:cxn modelId="{F9C73F37-5141-476D-9853-2ACF9B1F71F8}" type="presParOf" srcId="{B14B0046-A79B-41F0-969B-F031258DDAE6}" destId="{68A3C827-81C4-4E73-A117-9EA0203A2C4D}" srcOrd="9" destOrd="0" presId="urn:microsoft.com/office/officeart/2009/3/layout/RandomtoResultProcess"/>
    <dgm:cxn modelId="{7D8CADDB-0FE7-4501-A996-BCFE71417837}" type="presParOf" srcId="{B14B0046-A79B-41F0-969B-F031258DDAE6}" destId="{E330D46B-5E99-4C07-9056-D542FA52409A}" srcOrd="10" destOrd="0" presId="urn:microsoft.com/office/officeart/2009/3/layout/RandomtoResultProcess"/>
    <dgm:cxn modelId="{F77FF176-A49A-4A03-B1DA-06911817EAED}" type="presParOf" srcId="{B14B0046-A79B-41F0-969B-F031258DDAE6}" destId="{3829F1A4-A177-4A57-8747-C68086AB0996}" srcOrd="11" destOrd="0" presId="urn:microsoft.com/office/officeart/2009/3/layout/RandomtoResultProcess"/>
    <dgm:cxn modelId="{08FFFEB8-E267-4EEB-A256-BC234EDBEC09}" type="presParOf" srcId="{B14B0046-A79B-41F0-969B-F031258DDAE6}" destId="{16F8460B-5C2C-44BA-B58D-E002415540EB}" srcOrd="12" destOrd="0" presId="urn:microsoft.com/office/officeart/2009/3/layout/RandomtoResultProcess"/>
    <dgm:cxn modelId="{74041654-F803-4D0D-B1B1-36A7C3F420D9}" type="presParOf" srcId="{B14B0046-A79B-41F0-969B-F031258DDAE6}" destId="{3F8E6CC5-4A37-4C0A-87D9-1965966860DF}" srcOrd="13" destOrd="0" presId="urn:microsoft.com/office/officeart/2009/3/layout/RandomtoResultProcess"/>
    <dgm:cxn modelId="{5A3CDECC-DD75-4805-B210-233D4A71FBEF}" type="presParOf" srcId="{B14B0046-A79B-41F0-969B-F031258DDAE6}" destId="{8029DF00-B063-49A7-8774-86EFAF713260}" srcOrd="14" destOrd="0" presId="urn:microsoft.com/office/officeart/2009/3/layout/RandomtoResultProcess"/>
    <dgm:cxn modelId="{523A4AED-97B7-49AA-82EF-D870F0A09214}" type="presParOf" srcId="{B14B0046-A79B-41F0-969B-F031258DDAE6}" destId="{7E37254C-863B-4014-9ECD-0AFCF5C4E1DF}" srcOrd="15" destOrd="0" presId="urn:microsoft.com/office/officeart/2009/3/layout/RandomtoResultProcess"/>
    <dgm:cxn modelId="{2C98CA14-3C96-4880-93D0-62441C0CFF98}" type="presParOf" srcId="{B14B0046-A79B-41F0-969B-F031258DDAE6}" destId="{A8797EA1-F541-4062-9A99-87EE636110F3}" srcOrd="16" destOrd="0" presId="urn:microsoft.com/office/officeart/2009/3/layout/RandomtoResultProcess"/>
    <dgm:cxn modelId="{4B424A43-57AB-42BA-B2C0-CB704FF8BC42}" type="presParOf" srcId="{B14B0046-A79B-41F0-969B-F031258DDAE6}" destId="{4834D3A2-4756-448F-AB92-FBDD81255BB5}" srcOrd="17" destOrd="0" presId="urn:microsoft.com/office/officeart/2009/3/layout/RandomtoResultProcess"/>
    <dgm:cxn modelId="{30DDA459-9569-4ED7-8EAE-D2579733A069}" type="presParOf" srcId="{B14B0046-A79B-41F0-969B-F031258DDAE6}" destId="{C8A2E89B-118E-4F31-A0B6-6DBEA0948E3D}" srcOrd="18" destOrd="0" presId="urn:microsoft.com/office/officeart/2009/3/layout/RandomtoResultProcess"/>
  </dgm:cxnLst>
  <dgm:bg/>
  <dgm:whole/>
  <dgm:extLst>
    <a:ext uri="http://schemas.microsoft.com/office/drawing/2008/diagram">
      <dsp:dataModelExt xmlns:dsp="http://schemas.microsoft.com/office/drawing/2008/diagram" relId="rId2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CFB0B221-B475-4531-88E9-EE746DB5E112}" type="doc">
      <dgm:prSet loTypeId="urn:microsoft.com/office/officeart/2005/8/layout/vList2" loCatId="list" qsTypeId="urn:microsoft.com/office/officeart/2005/8/quickstyle/simple1" qsCatId="simple" csTypeId="urn:microsoft.com/office/officeart/2005/8/colors/accent2_4" csCatId="accent2" phldr="1"/>
      <dgm:spPr/>
      <dgm:t>
        <a:bodyPr/>
        <a:lstStyle/>
        <a:p>
          <a:endParaRPr lang="en-GB"/>
        </a:p>
      </dgm:t>
    </dgm:pt>
    <dgm:pt modelId="{8C2EE46B-7845-485B-948A-D13992C2B9C2}">
      <dgm:prSet/>
      <dgm:spPr/>
      <dgm:t>
        <a:bodyPr/>
        <a:lstStyle/>
        <a:p>
          <a:pPr algn="ctr" rtl="0"/>
          <a:r>
            <a:rPr lang="en-GB" dirty="0" smtClean="0"/>
            <a:t>Hindsight (remembering past experience)</a:t>
          </a:r>
          <a:endParaRPr lang="en-GB" dirty="0"/>
        </a:p>
      </dgm:t>
    </dgm:pt>
    <dgm:pt modelId="{3EF8B535-6354-4CCD-98BF-25F6198DA710}" type="parTrans" cxnId="{F66109A6-EA96-4985-890A-EC5C7B6EE019}">
      <dgm:prSet/>
      <dgm:spPr/>
      <dgm:t>
        <a:bodyPr/>
        <a:lstStyle/>
        <a:p>
          <a:pPr algn="ctr"/>
          <a:endParaRPr lang="en-GB"/>
        </a:p>
      </dgm:t>
    </dgm:pt>
    <dgm:pt modelId="{54484E63-D0A6-4344-9677-857E9C3D693D}" type="sibTrans" cxnId="{F66109A6-EA96-4985-890A-EC5C7B6EE019}">
      <dgm:prSet/>
      <dgm:spPr/>
      <dgm:t>
        <a:bodyPr/>
        <a:lstStyle/>
        <a:p>
          <a:pPr algn="ctr"/>
          <a:endParaRPr lang="en-GB"/>
        </a:p>
      </dgm:t>
    </dgm:pt>
    <dgm:pt modelId="{55A052EA-3FEE-418F-8F47-79DCDA7A17E8}" type="pres">
      <dgm:prSet presAssocID="{CFB0B221-B475-4531-88E9-EE746DB5E112}" presName="linear" presStyleCnt="0">
        <dgm:presLayoutVars>
          <dgm:animLvl val="lvl"/>
          <dgm:resizeHandles val="exact"/>
        </dgm:presLayoutVars>
      </dgm:prSet>
      <dgm:spPr/>
      <dgm:t>
        <a:bodyPr/>
        <a:lstStyle/>
        <a:p>
          <a:endParaRPr lang="en-US"/>
        </a:p>
      </dgm:t>
    </dgm:pt>
    <dgm:pt modelId="{A09A66C5-4A7C-4BBC-B479-099FC8D6F71A}" type="pres">
      <dgm:prSet presAssocID="{8C2EE46B-7845-485B-948A-D13992C2B9C2}" presName="parentText" presStyleLbl="node1" presStyleIdx="0" presStyleCnt="1" custScaleX="73333" custScaleY="112739">
        <dgm:presLayoutVars>
          <dgm:chMax val="0"/>
          <dgm:bulletEnabled val="1"/>
        </dgm:presLayoutVars>
      </dgm:prSet>
      <dgm:spPr/>
      <dgm:t>
        <a:bodyPr/>
        <a:lstStyle/>
        <a:p>
          <a:endParaRPr lang="en-US"/>
        </a:p>
      </dgm:t>
    </dgm:pt>
  </dgm:ptLst>
  <dgm:cxnLst>
    <dgm:cxn modelId="{90CF50D8-D1A7-4ED9-897F-F66E1E7C99E8}" type="presOf" srcId="{8C2EE46B-7845-485B-948A-D13992C2B9C2}" destId="{A09A66C5-4A7C-4BBC-B479-099FC8D6F71A}" srcOrd="0" destOrd="0" presId="urn:microsoft.com/office/officeart/2005/8/layout/vList2"/>
    <dgm:cxn modelId="{F66109A6-EA96-4985-890A-EC5C7B6EE019}" srcId="{CFB0B221-B475-4531-88E9-EE746DB5E112}" destId="{8C2EE46B-7845-485B-948A-D13992C2B9C2}" srcOrd="0" destOrd="0" parTransId="{3EF8B535-6354-4CCD-98BF-25F6198DA710}" sibTransId="{54484E63-D0A6-4344-9677-857E9C3D693D}"/>
    <dgm:cxn modelId="{083C35EF-07B3-4915-8F48-FC8EF33956B9}" type="presOf" srcId="{CFB0B221-B475-4531-88E9-EE746DB5E112}" destId="{55A052EA-3FEE-418F-8F47-79DCDA7A17E8}" srcOrd="0" destOrd="0" presId="urn:microsoft.com/office/officeart/2005/8/layout/vList2"/>
    <dgm:cxn modelId="{0A335041-7640-4DAD-ABB9-B9EBDD35DCEB}" type="presParOf" srcId="{55A052EA-3FEE-418F-8F47-79DCDA7A17E8}" destId="{A09A66C5-4A7C-4BBC-B479-099FC8D6F71A}" srcOrd="0" destOrd="0" presId="urn:microsoft.com/office/officeart/2005/8/layout/vList2"/>
  </dgm:cxnLst>
  <dgm:bg/>
  <dgm:whole/>
  <dgm:extLst>
    <a:ext uri="http://schemas.microsoft.com/office/drawing/2008/diagram">
      <dsp:dataModelExt xmlns:dsp="http://schemas.microsoft.com/office/drawing/2008/diagram" relId="rId32"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08286F46-4335-4B56-A2CD-759DCA6CB14D}"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7EB84677-7BAC-41F8-99B8-AB71914A4865}">
      <dgm:prSet/>
      <dgm:spPr>
        <a:solidFill>
          <a:schemeClr val="accent3">
            <a:lumMod val="75000"/>
          </a:schemeClr>
        </a:solidFill>
      </dgm:spPr>
      <dgm:t>
        <a:bodyPr/>
        <a:lstStyle/>
        <a:p>
          <a:pPr rtl="0"/>
          <a:r>
            <a:rPr lang="en-GB" dirty="0" smtClean="0"/>
            <a:t>Sense of time</a:t>
          </a:r>
          <a:endParaRPr lang="en-GB" dirty="0"/>
        </a:p>
      </dgm:t>
    </dgm:pt>
    <dgm:pt modelId="{5EE3026D-0EBF-4557-A4EE-2737D3C5F8DA}" type="parTrans" cxnId="{29B63401-8445-4D47-810B-66A281CD47D5}">
      <dgm:prSet/>
      <dgm:spPr/>
      <dgm:t>
        <a:bodyPr/>
        <a:lstStyle/>
        <a:p>
          <a:endParaRPr lang="en-GB"/>
        </a:p>
      </dgm:t>
    </dgm:pt>
    <dgm:pt modelId="{29BEF517-F009-4CF5-888D-B2A20A683285}" type="sibTrans" cxnId="{29B63401-8445-4D47-810B-66A281CD47D5}">
      <dgm:prSet/>
      <dgm:spPr/>
      <dgm:t>
        <a:bodyPr/>
        <a:lstStyle/>
        <a:p>
          <a:endParaRPr lang="en-GB"/>
        </a:p>
      </dgm:t>
    </dgm:pt>
    <dgm:pt modelId="{44CADE42-5DA6-4F69-99F0-152C2D75C959}" type="pres">
      <dgm:prSet presAssocID="{08286F46-4335-4B56-A2CD-759DCA6CB14D}" presName="CompostProcess" presStyleCnt="0">
        <dgm:presLayoutVars>
          <dgm:dir/>
          <dgm:resizeHandles val="exact"/>
        </dgm:presLayoutVars>
      </dgm:prSet>
      <dgm:spPr/>
      <dgm:t>
        <a:bodyPr/>
        <a:lstStyle/>
        <a:p>
          <a:endParaRPr lang="en-US"/>
        </a:p>
      </dgm:t>
    </dgm:pt>
    <dgm:pt modelId="{DE551B0A-0C7D-4B25-BA87-3CBCA2FB2691}" type="pres">
      <dgm:prSet presAssocID="{08286F46-4335-4B56-A2CD-759DCA6CB14D}" presName="arrow" presStyleLbl="bgShp" presStyleIdx="0" presStyleCnt="1" custScaleX="102941"/>
      <dgm:spPr>
        <a:solidFill>
          <a:schemeClr val="accent3">
            <a:lumMod val="60000"/>
            <a:lumOff val="40000"/>
          </a:schemeClr>
        </a:solidFill>
      </dgm:spPr>
    </dgm:pt>
    <dgm:pt modelId="{F20F9B1E-8404-486E-8F1F-A514B7F923CB}" type="pres">
      <dgm:prSet presAssocID="{08286F46-4335-4B56-A2CD-759DCA6CB14D}" presName="linearProcess" presStyleCnt="0"/>
      <dgm:spPr/>
    </dgm:pt>
    <dgm:pt modelId="{6B33BA1D-3C49-469F-B965-B6B0105A7A5E}" type="pres">
      <dgm:prSet presAssocID="{7EB84677-7BAC-41F8-99B8-AB71914A4865}" presName="textNode" presStyleLbl="node1" presStyleIdx="0" presStyleCnt="1" custLinFactNeighborX="-7971" custLinFactNeighborY="-2483">
        <dgm:presLayoutVars>
          <dgm:bulletEnabled val="1"/>
        </dgm:presLayoutVars>
      </dgm:prSet>
      <dgm:spPr/>
      <dgm:t>
        <a:bodyPr/>
        <a:lstStyle/>
        <a:p>
          <a:endParaRPr lang="en-US"/>
        </a:p>
      </dgm:t>
    </dgm:pt>
  </dgm:ptLst>
  <dgm:cxnLst>
    <dgm:cxn modelId="{89991FEF-DBA1-41FD-8DE8-1674643BD45C}" type="presOf" srcId="{08286F46-4335-4B56-A2CD-759DCA6CB14D}" destId="{44CADE42-5DA6-4F69-99F0-152C2D75C959}" srcOrd="0" destOrd="0" presId="urn:microsoft.com/office/officeart/2005/8/layout/hProcess9"/>
    <dgm:cxn modelId="{344F42D7-0A8E-4E3D-B246-B18D05F6AA15}" type="presOf" srcId="{7EB84677-7BAC-41F8-99B8-AB71914A4865}" destId="{6B33BA1D-3C49-469F-B965-B6B0105A7A5E}" srcOrd="0" destOrd="0" presId="urn:microsoft.com/office/officeart/2005/8/layout/hProcess9"/>
    <dgm:cxn modelId="{29B63401-8445-4D47-810B-66A281CD47D5}" srcId="{08286F46-4335-4B56-A2CD-759DCA6CB14D}" destId="{7EB84677-7BAC-41F8-99B8-AB71914A4865}" srcOrd="0" destOrd="0" parTransId="{5EE3026D-0EBF-4557-A4EE-2737D3C5F8DA}" sibTransId="{29BEF517-F009-4CF5-888D-B2A20A683285}"/>
    <dgm:cxn modelId="{920D7E6B-E7B9-48C3-803E-DF60A6611602}" type="presParOf" srcId="{44CADE42-5DA6-4F69-99F0-152C2D75C959}" destId="{DE551B0A-0C7D-4B25-BA87-3CBCA2FB2691}" srcOrd="0" destOrd="0" presId="urn:microsoft.com/office/officeart/2005/8/layout/hProcess9"/>
    <dgm:cxn modelId="{172B19FC-1D6A-47C4-9924-8CD1CAFAFFA0}" type="presParOf" srcId="{44CADE42-5DA6-4F69-99F0-152C2D75C959}" destId="{F20F9B1E-8404-486E-8F1F-A514B7F923CB}" srcOrd="1" destOrd="0" presId="urn:microsoft.com/office/officeart/2005/8/layout/hProcess9"/>
    <dgm:cxn modelId="{A98A40E3-625E-4005-90DA-BC52954DC1D0}" type="presParOf" srcId="{F20F9B1E-8404-486E-8F1F-A514B7F923CB}" destId="{6B33BA1D-3C49-469F-B965-B6B0105A7A5E}" srcOrd="0" destOrd="0" presId="urn:microsoft.com/office/officeart/2005/8/layout/hProcess9"/>
  </dgm:cxnLst>
  <dgm:bg/>
  <dgm:whole/>
  <dgm:extLst>
    <a:ext uri="http://schemas.microsoft.com/office/drawing/2008/diagram">
      <dsp:dataModelExt xmlns:dsp="http://schemas.microsoft.com/office/drawing/2008/diagram" relId="rId3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AE876B70-A6A3-4139-B42E-33C1A5A9531E}" type="doc">
      <dgm:prSet loTypeId="urn:microsoft.com/office/officeart/2011/layout/ConvergingText" loCatId="officeonline" qsTypeId="urn:microsoft.com/office/officeart/2005/8/quickstyle/simple1" qsCatId="simple" csTypeId="urn:microsoft.com/office/officeart/2005/8/colors/colorful4" csCatId="colorful" phldr="1"/>
      <dgm:spPr/>
      <dgm:t>
        <a:bodyPr/>
        <a:lstStyle/>
        <a:p>
          <a:endParaRPr lang="en-GB"/>
        </a:p>
      </dgm:t>
    </dgm:pt>
    <dgm:pt modelId="{C2ACAF2F-B712-47AB-B543-C50D577C8F05}">
      <dgm:prSet custT="1"/>
      <dgm:spPr/>
      <dgm:t>
        <a:bodyPr/>
        <a:lstStyle/>
        <a:p>
          <a:pPr rtl="0"/>
          <a:r>
            <a:rPr lang="en-GB" sz="1200" smtClean="0"/>
            <a:t>Organisation </a:t>
          </a:r>
          <a:endParaRPr lang="en-GB" sz="1200"/>
        </a:p>
      </dgm:t>
    </dgm:pt>
    <dgm:pt modelId="{D7129363-8AB1-44DC-B372-A3951E84450B}" type="parTrans" cxnId="{2A6C2438-0A09-4541-BE8B-1BF06FE00029}">
      <dgm:prSet/>
      <dgm:spPr/>
      <dgm:t>
        <a:bodyPr/>
        <a:lstStyle/>
        <a:p>
          <a:endParaRPr lang="en-GB"/>
        </a:p>
      </dgm:t>
    </dgm:pt>
    <dgm:pt modelId="{A32E5B20-0209-42B9-BAEA-6B1959A3B30F}" type="sibTrans" cxnId="{2A6C2438-0A09-4541-BE8B-1BF06FE00029}">
      <dgm:prSet/>
      <dgm:spPr/>
      <dgm:t>
        <a:bodyPr/>
        <a:lstStyle/>
        <a:p>
          <a:endParaRPr lang="en-GB"/>
        </a:p>
      </dgm:t>
    </dgm:pt>
    <dgm:pt modelId="{045A3A4F-4D9C-4F73-8146-2F7C4F7BCADD}" type="pres">
      <dgm:prSet presAssocID="{AE876B70-A6A3-4139-B42E-33C1A5A9531E}" presName="Name0" presStyleCnt="0">
        <dgm:presLayoutVars>
          <dgm:chMax/>
          <dgm:chPref val="1"/>
          <dgm:dir/>
          <dgm:animOne val="branch"/>
          <dgm:animLvl val="lvl"/>
          <dgm:resizeHandles/>
        </dgm:presLayoutVars>
      </dgm:prSet>
      <dgm:spPr/>
      <dgm:t>
        <a:bodyPr/>
        <a:lstStyle/>
        <a:p>
          <a:endParaRPr lang="en-US"/>
        </a:p>
      </dgm:t>
    </dgm:pt>
    <dgm:pt modelId="{AE97F9A6-DB6E-4C37-B08D-88CC698DCBEC}" type="pres">
      <dgm:prSet presAssocID="{C2ACAF2F-B712-47AB-B543-C50D577C8F05}" presName="composite" presStyleCnt="0"/>
      <dgm:spPr/>
    </dgm:pt>
    <dgm:pt modelId="{15DDFF4A-6AF2-4D0A-A902-0E6ECE8A59A3}" type="pres">
      <dgm:prSet presAssocID="{C2ACAF2F-B712-47AB-B543-C50D577C8F05}" presName="ParentAccent1" presStyleLbl="alignNode1" presStyleIdx="0" presStyleCnt="11"/>
      <dgm:spPr/>
    </dgm:pt>
    <dgm:pt modelId="{F0B0C713-6EA5-4722-A322-822D1E782D60}" type="pres">
      <dgm:prSet presAssocID="{C2ACAF2F-B712-47AB-B543-C50D577C8F05}" presName="ParentAccent2" presStyleLbl="alignNode1" presStyleIdx="1" presStyleCnt="11"/>
      <dgm:spPr/>
    </dgm:pt>
    <dgm:pt modelId="{1DF7B8B3-7E21-4601-8FA5-433A920D5B92}" type="pres">
      <dgm:prSet presAssocID="{C2ACAF2F-B712-47AB-B543-C50D577C8F05}" presName="ParentAccent3" presStyleLbl="alignNode1" presStyleIdx="2" presStyleCnt="11"/>
      <dgm:spPr/>
    </dgm:pt>
    <dgm:pt modelId="{90D87166-7E7D-4D9C-8DD9-11402FDCEFF6}" type="pres">
      <dgm:prSet presAssocID="{C2ACAF2F-B712-47AB-B543-C50D577C8F05}" presName="ParentAccent4" presStyleLbl="alignNode1" presStyleIdx="3" presStyleCnt="11"/>
      <dgm:spPr/>
    </dgm:pt>
    <dgm:pt modelId="{C0D0F8CD-5D59-497C-8907-568390A86037}" type="pres">
      <dgm:prSet presAssocID="{C2ACAF2F-B712-47AB-B543-C50D577C8F05}" presName="ParentAccent5" presStyleLbl="alignNode1" presStyleIdx="4" presStyleCnt="11"/>
      <dgm:spPr/>
    </dgm:pt>
    <dgm:pt modelId="{14E202F5-5BC9-44A5-B05D-0E3290AA65A8}" type="pres">
      <dgm:prSet presAssocID="{C2ACAF2F-B712-47AB-B543-C50D577C8F05}" presName="ParentAccent6" presStyleLbl="alignNode1" presStyleIdx="5" presStyleCnt="11"/>
      <dgm:spPr/>
    </dgm:pt>
    <dgm:pt modelId="{6AEEDC08-D545-4A94-935B-101881B023DB}" type="pres">
      <dgm:prSet presAssocID="{C2ACAF2F-B712-47AB-B543-C50D577C8F05}" presName="ParentAccent7" presStyleLbl="alignNode1" presStyleIdx="6" presStyleCnt="11"/>
      <dgm:spPr/>
    </dgm:pt>
    <dgm:pt modelId="{FB31A6AD-11BB-4F65-9BB5-791ED8B60CF0}" type="pres">
      <dgm:prSet presAssocID="{C2ACAF2F-B712-47AB-B543-C50D577C8F05}" presName="ParentAccent8" presStyleLbl="alignNode1" presStyleIdx="7" presStyleCnt="11"/>
      <dgm:spPr/>
    </dgm:pt>
    <dgm:pt modelId="{DFD47FFD-D901-4FC0-81FE-FA685E984C22}" type="pres">
      <dgm:prSet presAssocID="{C2ACAF2F-B712-47AB-B543-C50D577C8F05}" presName="ParentAccent9" presStyleLbl="alignNode1" presStyleIdx="8" presStyleCnt="11"/>
      <dgm:spPr/>
    </dgm:pt>
    <dgm:pt modelId="{CD0632EE-91D5-4517-AC13-619611F2B3CE}" type="pres">
      <dgm:prSet presAssocID="{C2ACAF2F-B712-47AB-B543-C50D577C8F05}" presName="ParentAccent10" presStyleLbl="alignNode1" presStyleIdx="9" presStyleCnt="11"/>
      <dgm:spPr/>
    </dgm:pt>
    <dgm:pt modelId="{69170382-126A-40F4-AA24-79BFB5E11534}" type="pres">
      <dgm:prSet presAssocID="{C2ACAF2F-B712-47AB-B543-C50D577C8F05}" presName="Parent" presStyleLbl="alignNode1" presStyleIdx="10" presStyleCnt="11" custScaleX="106312" custScaleY="103920" custLinFactNeighborX="-5311" custLinFactNeighborY="-2028">
        <dgm:presLayoutVars>
          <dgm:chMax val="5"/>
          <dgm:chPref val="3"/>
          <dgm:bulletEnabled val="1"/>
        </dgm:presLayoutVars>
      </dgm:prSet>
      <dgm:spPr/>
      <dgm:t>
        <a:bodyPr/>
        <a:lstStyle/>
        <a:p>
          <a:endParaRPr lang="en-US"/>
        </a:p>
      </dgm:t>
    </dgm:pt>
  </dgm:ptLst>
  <dgm:cxnLst>
    <dgm:cxn modelId="{8696FBB7-0AD3-4297-A051-A24B12CA49D7}" type="presOf" srcId="{C2ACAF2F-B712-47AB-B543-C50D577C8F05}" destId="{69170382-126A-40F4-AA24-79BFB5E11534}" srcOrd="0" destOrd="0" presId="urn:microsoft.com/office/officeart/2011/layout/ConvergingText"/>
    <dgm:cxn modelId="{9387CE8A-4CA6-4765-A596-69D817E747BA}" type="presOf" srcId="{AE876B70-A6A3-4139-B42E-33C1A5A9531E}" destId="{045A3A4F-4D9C-4F73-8146-2F7C4F7BCADD}" srcOrd="0" destOrd="0" presId="urn:microsoft.com/office/officeart/2011/layout/ConvergingText"/>
    <dgm:cxn modelId="{2A6C2438-0A09-4541-BE8B-1BF06FE00029}" srcId="{AE876B70-A6A3-4139-B42E-33C1A5A9531E}" destId="{C2ACAF2F-B712-47AB-B543-C50D577C8F05}" srcOrd="0" destOrd="0" parTransId="{D7129363-8AB1-44DC-B372-A3951E84450B}" sibTransId="{A32E5B20-0209-42B9-BAEA-6B1959A3B30F}"/>
    <dgm:cxn modelId="{098DCB5B-1534-4335-AF79-DA5F5859846E}" type="presParOf" srcId="{045A3A4F-4D9C-4F73-8146-2F7C4F7BCADD}" destId="{AE97F9A6-DB6E-4C37-B08D-88CC698DCBEC}" srcOrd="0" destOrd="0" presId="urn:microsoft.com/office/officeart/2011/layout/ConvergingText"/>
    <dgm:cxn modelId="{3553C1D9-FFA8-4424-B976-6286A347D755}" type="presParOf" srcId="{AE97F9A6-DB6E-4C37-B08D-88CC698DCBEC}" destId="{15DDFF4A-6AF2-4D0A-A902-0E6ECE8A59A3}" srcOrd="0" destOrd="0" presId="urn:microsoft.com/office/officeart/2011/layout/ConvergingText"/>
    <dgm:cxn modelId="{6B304DBC-2875-4DB0-89F6-B74CA1B14684}" type="presParOf" srcId="{AE97F9A6-DB6E-4C37-B08D-88CC698DCBEC}" destId="{F0B0C713-6EA5-4722-A322-822D1E782D60}" srcOrd="1" destOrd="0" presId="urn:microsoft.com/office/officeart/2011/layout/ConvergingText"/>
    <dgm:cxn modelId="{DB347B68-B89B-4F00-A2CD-D9A57889D621}" type="presParOf" srcId="{AE97F9A6-DB6E-4C37-B08D-88CC698DCBEC}" destId="{1DF7B8B3-7E21-4601-8FA5-433A920D5B92}" srcOrd="2" destOrd="0" presId="urn:microsoft.com/office/officeart/2011/layout/ConvergingText"/>
    <dgm:cxn modelId="{DF4D9194-BDE8-4EFE-AE6F-8E50A7AB77C5}" type="presParOf" srcId="{AE97F9A6-DB6E-4C37-B08D-88CC698DCBEC}" destId="{90D87166-7E7D-4D9C-8DD9-11402FDCEFF6}" srcOrd="3" destOrd="0" presId="urn:microsoft.com/office/officeart/2011/layout/ConvergingText"/>
    <dgm:cxn modelId="{88E608D5-BD15-4691-AD79-FE4C866A0216}" type="presParOf" srcId="{AE97F9A6-DB6E-4C37-B08D-88CC698DCBEC}" destId="{C0D0F8CD-5D59-497C-8907-568390A86037}" srcOrd="4" destOrd="0" presId="urn:microsoft.com/office/officeart/2011/layout/ConvergingText"/>
    <dgm:cxn modelId="{D399E8A9-6CD7-4412-8696-C11B3CAB3EFE}" type="presParOf" srcId="{AE97F9A6-DB6E-4C37-B08D-88CC698DCBEC}" destId="{14E202F5-5BC9-44A5-B05D-0E3290AA65A8}" srcOrd="5" destOrd="0" presId="urn:microsoft.com/office/officeart/2011/layout/ConvergingText"/>
    <dgm:cxn modelId="{0462DF2C-9169-4667-A26C-A1FC73475E56}" type="presParOf" srcId="{AE97F9A6-DB6E-4C37-B08D-88CC698DCBEC}" destId="{6AEEDC08-D545-4A94-935B-101881B023DB}" srcOrd="6" destOrd="0" presId="urn:microsoft.com/office/officeart/2011/layout/ConvergingText"/>
    <dgm:cxn modelId="{034021D9-5799-4AAD-BADB-0F732660BD71}" type="presParOf" srcId="{AE97F9A6-DB6E-4C37-B08D-88CC698DCBEC}" destId="{FB31A6AD-11BB-4F65-9BB5-791ED8B60CF0}" srcOrd="7" destOrd="0" presId="urn:microsoft.com/office/officeart/2011/layout/ConvergingText"/>
    <dgm:cxn modelId="{F2210038-F3C6-41F9-9EA7-00C24DBF82EE}" type="presParOf" srcId="{AE97F9A6-DB6E-4C37-B08D-88CC698DCBEC}" destId="{DFD47FFD-D901-4FC0-81FE-FA685E984C22}" srcOrd="8" destOrd="0" presId="urn:microsoft.com/office/officeart/2011/layout/ConvergingText"/>
    <dgm:cxn modelId="{4B4ACBC2-FC3F-4F56-BF54-9E84E5BA2FDD}" type="presParOf" srcId="{AE97F9A6-DB6E-4C37-B08D-88CC698DCBEC}" destId="{CD0632EE-91D5-4517-AC13-619611F2B3CE}" srcOrd="9" destOrd="0" presId="urn:microsoft.com/office/officeart/2011/layout/ConvergingText"/>
    <dgm:cxn modelId="{7964FED7-6007-4482-BE4F-1849BC20AC3F}" type="presParOf" srcId="{AE97F9A6-DB6E-4C37-B08D-88CC698DCBEC}" destId="{69170382-126A-40F4-AA24-79BFB5E11534}" srcOrd="10" destOrd="0" presId="urn:microsoft.com/office/officeart/2011/layout/ConvergingText"/>
  </dgm:cxnLst>
  <dgm:bg/>
  <dgm:whole/>
  <dgm:extLst>
    <a:ext uri="http://schemas.microsoft.com/office/drawing/2008/diagram">
      <dsp:dataModelExt xmlns:dsp="http://schemas.microsoft.com/office/drawing/2008/diagram" relId="rId42"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7A304F9A-197A-4D89-8BCB-6AB4C3AA7E7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AB3CA9DD-A034-4F75-84EA-1D1758A7DC78}">
      <dgm:prSet/>
      <dgm:spPr>
        <a:solidFill>
          <a:schemeClr val="accent6">
            <a:lumMod val="60000"/>
            <a:lumOff val="40000"/>
          </a:schemeClr>
        </a:solidFill>
      </dgm:spPr>
      <dgm:t>
        <a:bodyPr/>
        <a:lstStyle/>
        <a:p>
          <a:pPr algn="ctr" rtl="0"/>
          <a:r>
            <a:rPr lang="en-GB" dirty="0" smtClean="0"/>
            <a:t>Flexibility </a:t>
          </a:r>
          <a:endParaRPr lang="en-GB" dirty="0"/>
        </a:p>
      </dgm:t>
    </dgm:pt>
    <dgm:pt modelId="{E6B8CA30-7C8A-4B1A-ACE5-BA124F828354}" type="parTrans" cxnId="{F9F274A9-925C-4E08-871E-D6BAC6170D4A}">
      <dgm:prSet/>
      <dgm:spPr/>
      <dgm:t>
        <a:bodyPr/>
        <a:lstStyle/>
        <a:p>
          <a:pPr algn="ctr"/>
          <a:endParaRPr lang="en-GB"/>
        </a:p>
      </dgm:t>
    </dgm:pt>
    <dgm:pt modelId="{CD22FB82-A7DE-4CAB-84CB-D76FA70DAE54}" type="sibTrans" cxnId="{F9F274A9-925C-4E08-871E-D6BAC6170D4A}">
      <dgm:prSet/>
      <dgm:spPr/>
      <dgm:t>
        <a:bodyPr/>
        <a:lstStyle/>
        <a:p>
          <a:pPr algn="ctr"/>
          <a:endParaRPr lang="en-GB"/>
        </a:p>
      </dgm:t>
    </dgm:pt>
    <dgm:pt modelId="{EEAECA55-8005-4B03-90A4-3559BFE83CB7}" type="pres">
      <dgm:prSet presAssocID="{7A304F9A-197A-4D89-8BCB-6AB4C3AA7E77}" presName="linear" presStyleCnt="0">
        <dgm:presLayoutVars>
          <dgm:animLvl val="lvl"/>
          <dgm:resizeHandles val="exact"/>
        </dgm:presLayoutVars>
      </dgm:prSet>
      <dgm:spPr/>
      <dgm:t>
        <a:bodyPr/>
        <a:lstStyle/>
        <a:p>
          <a:endParaRPr lang="en-US"/>
        </a:p>
      </dgm:t>
    </dgm:pt>
    <dgm:pt modelId="{D0ECEEE6-9F6F-4601-A69A-EB5CA5A6823C}" type="pres">
      <dgm:prSet presAssocID="{AB3CA9DD-A034-4F75-84EA-1D1758A7DC78}" presName="parentText" presStyleLbl="node1" presStyleIdx="0" presStyleCnt="1" custAng="20883406">
        <dgm:presLayoutVars>
          <dgm:chMax val="0"/>
          <dgm:bulletEnabled val="1"/>
        </dgm:presLayoutVars>
      </dgm:prSet>
      <dgm:spPr/>
      <dgm:t>
        <a:bodyPr/>
        <a:lstStyle/>
        <a:p>
          <a:endParaRPr lang="en-US"/>
        </a:p>
      </dgm:t>
    </dgm:pt>
  </dgm:ptLst>
  <dgm:cxnLst>
    <dgm:cxn modelId="{5C83C140-9258-4F4B-8695-7E150607AA7D}" type="presOf" srcId="{7A304F9A-197A-4D89-8BCB-6AB4C3AA7E77}" destId="{EEAECA55-8005-4B03-90A4-3559BFE83CB7}" srcOrd="0" destOrd="0" presId="urn:microsoft.com/office/officeart/2005/8/layout/vList2"/>
    <dgm:cxn modelId="{F9F274A9-925C-4E08-871E-D6BAC6170D4A}" srcId="{7A304F9A-197A-4D89-8BCB-6AB4C3AA7E77}" destId="{AB3CA9DD-A034-4F75-84EA-1D1758A7DC78}" srcOrd="0" destOrd="0" parTransId="{E6B8CA30-7C8A-4B1A-ACE5-BA124F828354}" sibTransId="{CD22FB82-A7DE-4CAB-84CB-D76FA70DAE54}"/>
    <dgm:cxn modelId="{CED1A8A5-3704-460A-B4A5-E4AEFABFA75E}" type="presOf" srcId="{AB3CA9DD-A034-4F75-84EA-1D1758A7DC78}" destId="{D0ECEEE6-9F6F-4601-A69A-EB5CA5A6823C}" srcOrd="0" destOrd="0" presId="urn:microsoft.com/office/officeart/2005/8/layout/vList2"/>
    <dgm:cxn modelId="{56B3957E-E396-4E11-9396-4F68FC1C3BD1}" type="presParOf" srcId="{EEAECA55-8005-4B03-90A4-3559BFE83CB7}" destId="{D0ECEEE6-9F6F-4601-A69A-EB5CA5A6823C}" srcOrd="0" destOrd="0" presId="urn:microsoft.com/office/officeart/2005/8/layout/vList2"/>
  </dgm:cxnLst>
  <dgm:bg/>
  <dgm:whole/>
  <dgm:extLst>
    <a:ext uri="http://schemas.microsoft.com/office/drawing/2008/diagram">
      <dsp:dataModelExt xmlns:dsp="http://schemas.microsoft.com/office/drawing/2008/diagram" relId="rId47"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8C3D54CB-0BB5-4B07-9960-6C8981EE73A5}"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endParaRPr lang="en-GB"/>
        </a:p>
      </dgm:t>
    </dgm:pt>
    <dgm:pt modelId="{7F4AC3B7-1FF7-44E4-8870-C563E2A8161F}">
      <dgm:prSet/>
      <dgm:spPr/>
      <dgm:t>
        <a:bodyPr/>
        <a:lstStyle/>
        <a:p>
          <a:pPr rtl="0"/>
          <a:r>
            <a:rPr lang="en-GB" smtClean="0"/>
            <a:t>Shifting agenda </a:t>
          </a:r>
          <a:endParaRPr lang="en-GB"/>
        </a:p>
      </dgm:t>
    </dgm:pt>
    <dgm:pt modelId="{8B37CCF9-76DD-4EBD-86A3-959F16CF7A95}" type="parTrans" cxnId="{47F80175-D4AE-42D0-8A03-9E2A7A50DF22}">
      <dgm:prSet/>
      <dgm:spPr/>
      <dgm:t>
        <a:bodyPr/>
        <a:lstStyle/>
        <a:p>
          <a:endParaRPr lang="en-GB"/>
        </a:p>
      </dgm:t>
    </dgm:pt>
    <dgm:pt modelId="{B126F488-3267-4A8E-BBFB-7B88959FE067}" type="sibTrans" cxnId="{47F80175-D4AE-42D0-8A03-9E2A7A50DF22}">
      <dgm:prSet/>
      <dgm:spPr/>
      <dgm:t>
        <a:bodyPr/>
        <a:lstStyle/>
        <a:p>
          <a:endParaRPr lang="en-GB"/>
        </a:p>
      </dgm:t>
    </dgm:pt>
    <dgm:pt modelId="{1914E076-1671-417A-BED6-811A70FD48EE}" type="pres">
      <dgm:prSet presAssocID="{8C3D54CB-0BB5-4B07-9960-6C8981EE73A5}" presName="Name0" presStyleCnt="0">
        <dgm:presLayoutVars>
          <dgm:chMax val="7"/>
          <dgm:chPref val="7"/>
          <dgm:dir/>
          <dgm:animLvl val="lvl"/>
        </dgm:presLayoutVars>
      </dgm:prSet>
      <dgm:spPr/>
      <dgm:t>
        <a:bodyPr/>
        <a:lstStyle/>
        <a:p>
          <a:endParaRPr lang="en-US"/>
        </a:p>
      </dgm:t>
    </dgm:pt>
    <dgm:pt modelId="{6907AC51-A718-4594-AB4C-670F1E540C18}" type="pres">
      <dgm:prSet presAssocID="{7F4AC3B7-1FF7-44E4-8870-C563E2A8161F}" presName="Accent1" presStyleCnt="0"/>
      <dgm:spPr/>
    </dgm:pt>
    <dgm:pt modelId="{50AA2FAD-F8C6-4223-A750-E727F5B25345}" type="pres">
      <dgm:prSet presAssocID="{7F4AC3B7-1FF7-44E4-8870-C563E2A8161F}" presName="Accent" presStyleLbl="node1" presStyleIdx="0" presStyleCnt="1"/>
      <dgm:spPr/>
    </dgm:pt>
    <dgm:pt modelId="{C029B716-F039-474B-A79E-E264F6C0C376}" type="pres">
      <dgm:prSet presAssocID="{7F4AC3B7-1FF7-44E4-8870-C563E2A8161F}" presName="Parent1" presStyleLbl="revTx" presStyleIdx="0" presStyleCnt="1">
        <dgm:presLayoutVars>
          <dgm:chMax val="1"/>
          <dgm:chPref val="1"/>
          <dgm:bulletEnabled val="1"/>
        </dgm:presLayoutVars>
      </dgm:prSet>
      <dgm:spPr/>
      <dgm:t>
        <a:bodyPr/>
        <a:lstStyle/>
        <a:p>
          <a:endParaRPr lang="en-US"/>
        </a:p>
      </dgm:t>
    </dgm:pt>
  </dgm:ptLst>
  <dgm:cxnLst>
    <dgm:cxn modelId="{47F80175-D4AE-42D0-8A03-9E2A7A50DF22}" srcId="{8C3D54CB-0BB5-4B07-9960-6C8981EE73A5}" destId="{7F4AC3B7-1FF7-44E4-8870-C563E2A8161F}" srcOrd="0" destOrd="0" parTransId="{8B37CCF9-76DD-4EBD-86A3-959F16CF7A95}" sibTransId="{B126F488-3267-4A8E-BBFB-7B88959FE067}"/>
    <dgm:cxn modelId="{A2F8F32E-7154-4DF5-BF9B-7032FFEBB033}" type="presOf" srcId="{8C3D54CB-0BB5-4B07-9960-6C8981EE73A5}" destId="{1914E076-1671-417A-BED6-811A70FD48EE}" srcOrd="0" destOrd="0" presId="urn:microsoft.com/office/officeart/2009/layout/CircleArrowProcess"/>
    <dgm:cxn modelId="{A4B9C663-54C6-4475-A4A3-8474AD860478}" type="presOf" srcId="{7F4AC3B7-1FF7-44E4-8870-C563E2A8161F}" destId="{C029B716-F039-474B-A79E-E264F6C0C376}" srcOrd="0" destOrd="0" presId="urn:microsoft.com/office/officeart/2009/layout/CircleArrowProcess"/>
    <dgm:cxn modelId="{677131E8-5649-4F63-84D1-3CDE7FEEEAEF}" type="presParOf" srcId="{1914E076-1671-417A-BED6-811A70FD48EE}" destId="{6907AC51-A718-4594-AB4C-670F1E540C18}" srcOrd="0" destOrd="0" presId="urn:microsoft.com/office/officeart/2009/layout/CircleArrowProcess"/>
    <dgm:cxn modelId="{84A2B60A-CE75-4A7D-959D-B513D3E7E262}" type="presParOf" srcId="{6907AC51-A718-4594-AB4C-670F1E540C18}" destId="{50AA2FAD-F8C6-4223-A750-E727F5B25345}" srcOrd="0" destOrd="0" presId="urn:microsoft.com/office/officeart/2009/layout/CircleArrowProcess"/>
    <dgm:cxn modelId="{0D4A89CD-C08E-4456-967D-6D658C91A32C}" type="presParOf" srcId="{1914E076-1671-417A-BED6-811A70FD48EE}" destId="{C029B716-F039-474B-A79E-E264F6C0C376}" srcOrd="1" destOrd="0" presId="urn:microsoft.com/office/officeart/2009/layout/CircleArrowProcess"/>
  </dgm:cxnLst>
  <dgm:bg/>
  <dgm:whole/>
  <dgm:extLst>
    <a:ext uri="http://schemas.microsoft.com/office/drawing/2008/diagram">
      <dsp:dataModelExt xmlns:dsp="http://schemas.microsoft.com/office/drawing/2008/diagram" relId="rId52"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0C3B5DBF-E36F-42DF-A393-C0DEA47D1200}" type="doc">
      <dgm:prSet loTypeId="urn:microsoft.com/office/officeart/2011/layout/HexagonRadial" loCatId="cycle" qsTypeId="urn:microsoft.com/office/officeart/2005/8/quickstyle/simple1" qsCatId="simple" csTypeId="urn:microsoft.com/office/officeart/2005/8/colors/colorful3" csCatId="colorful"/>
      <dgm:spPr/>
      <dgm:t>
        <a:bodyPr/>
        <a:lstStyle/>
        <a:p>
          <a:endParaRPr lang="en-GB"/>
        </a:p>
      </dgm:t>
    </dgm:pt>
    <dgm:pt modelId="{CD686AE9-60B5-4A40-B0F3-5EA50B4E1951}">
      <dgm:prSet/>
      <dgm:spPr/>
      <dgm:t>
        <a:bodyPr/>
        <a:lstStyle/>
        <a:p>
          <a:pPr rtl="0"/>
          <a:r>
            <a:rPr lang="en-GB" smtClean="0"/>
            <a:t>Emotional regulation </a:t>
          </a:r>
          <a:endParaRPr lang="en-GB"/>
        </a:p>
      </dgm:t>
    </dgm:pt>
    <dgm:pt modelId="{9648D654-8FD6-4B9F-839B-2B325070944E}" type="parTrans" cxnId="{58D3B5A6-69CE-4AB4-A0B5-5939EE7A2074}">
      <dgm:prSet/>
      <dgm:spPr/>
      <dgm:t>
        <a:bodyPr/>
        <a:lstStyle/>
        <a:p>
          <a:endParaRPr lang="en-GB"/>
        </a:p>
      </dgm:t>
    </dgm:pt>
    <dgm:pt modelId="{38148D0C-317B-4798-A05F-B7C4EE3A7ACF}" type="sibTrans" cxnId="{58D3B5A6-69CE-4AB4-A0B5-5939EE7A2074}">
      <dgm:prSet/>
      <dgm:spPr/>
      <dgm:t>
        <a:bodyPr/>
        <a:lstStyle/>
        <a:p>
          <a:endParaRPr lang="en-GB"/>
        </a:p>
      </dgm:t>
    </dgm:pt>
    <dgm:pt modelId="{30629B5F-707C-49C7-9919-31969EA7D500}" type="pres">
      <dgm:prSet presAssocID="{0C3B5DBF-E36F-42DF-A393-C0DEA47D1200}" presName="Name0" presStyleCnt="0">
        <dgm:presLayoutVars>
          <dgm:chMax val="1"/>
          <dgm:chPref val="1"/>
          <dgm:dir/>
          <dgm:animOne val="branch"/>
          <dgm:animLvl val="lvl"/>
        </dgm:presLayoutVars>
      </dgm:prSet>
      <dgm:spPr/>
      <dgm:t>
        <a:bodyPr/>
        <a:lstStyle/>
        <a:p>
          <a:endParaRPr lang="en-US"/>
        </a:p>
      </dgm:t>
    </dgm:pt>
    <dgm:pt modelId="{C1F5CF55-E52E-4035-B27E-FE4A628DA5AF}" type="pres">
      <dgm:prSet presAssocID="{CD686AE9-60B5-4A40-B0F3-5EA50B4E1951}" presName="Parent" presStyleLbl="node0" presStyleIdx="0" presStyleCnt="1" custLinFactNeighborX="8537">
        <dgm:presLayoutVars>
          <dgm:chMax val="6"/>
          <dgm:chPref val="6"/>
        </dgm:presLayoutVars>
      </dgm:prSet>
      <dgm:spPr/>
      <dgm:t>
        <a:bodyPr/>
        <a:lstStyle/>
        <a:p>
          <a:endParaRPr lang="en-US"/>
        </a:p>
      </dgm:t>
    </dgm:pt>
  </dgm:ptLst>
  <dgm:cxnLst>
    <dgm:cxn modelId="{58D3B5A6-69CE-4AB4-A0B5-5939EE7A2074}" srcId="{0C3B5DBF-E36F-42DF-A393-C0DEA47D1200}" destId="{CD686AE9-60B5-4A40-B0F3-5EA50B4E1951}" srcOrd="0" destOrd="0" parTransId="{9648D654-8FD6-4B9F-839B-2B325070944E}" sibTransId="{38148D0C-317B-4798-A05F-B7C4EE3A7ACF}"/>
    <dgm:cxn modelId="{D5842B25-80F0-4A11-8A13-CB21A341E5F5}" type="presOf" srcId="{CD686AE9-60B5-4A40-B0F3-5EA50B4E1951}" destId="{C1F5CF55-E52E-4035-B27E-FE4A628DA5AF}" srcOrd="0" destOrd="0" presId="urn:microsoft.com/office/officeart/2011/layout/HexagonRadial"/>
    <dgm:cxn modelId="{BA2B98BD-BE70-4EC7-812D-C054EB9F687D}" type="presOf" srcId="{0C3B5DBF-E36F-42DF-A393-C0DEA47D1200}" destId="{30629B5F-707C-49C7-9919-31969EA7D500}" srcOrd="0" destOrd="0" presId="urn:microsoft.com/office/officeart/2011/layout/HexagonRadial"/>
    <dgm:cxn modelId="{9E9D2515-19E6-42AA-8A23-7372E5C2C113}" type="presParOf" srcId="{30629B5F-707C-49C7-9919-31969EA7D500}" destId="{C1F5CF55-E52E-4035-B27E-FE4A628DA5AF}" srcOrd="0" destOrd="0" presId="urn:microsoft.com/office/officeart/2011/layout/HexagonRadial"/>
  </dgm:cxnLst>
  <dgm:bg/>
  <dgm:whole/>
  <dgm:extLst>
    <a:ext uri="http://schemas.microsoft.com/office/drawing/2008/diagram">
      <dsp:dataModelExt xmlns:dsp="http://schemas.microsoft.com/office/drawing/2008/diagram" relId="rId57"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52B6C260-1C9D-40E9-BD7D-04DE2E4E699C}"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GB"/>
        </a:p>
      </dgm:t>
    </dgm:pt>
    <dgm:pt modelId="{0991D500-711A-4F17-9C4B-51CD8B7796A3}">
      <dgm:prSet/>
      <dgm:spPr/>
      <dgm:t>
        <a:bodyPr/>
        <a:lstStyle/>
        <a:p>
          <a:pPr rtl="0"/>
          <a:r>
            <a:rPr lang="en-US" smtClean="0"/>
            <a:t>Peer problems</a:t>
          </a:r>
          <a:endParaRPr lang="en-GB"/>
        </a:p>
      </dgm:t>
    </dgm:pt>
    <dgm:pt modelId="{0E3F739A-1CA4-4A4A-B8B2-4EA35F4F163D}" type="parTrans" cxnId="{89FF77CC-E0A8-4BC8-A051-9CA6D8AF4DB0}">
      <dgm:prSet/>
      <dgm:spPr/>
      <dgm:t>
        <a:bodyPr/>
        <a:lstStyle/>
        <a:p>
          <a:endParaRPr lang="en-GB"/>
        </a:p>
      </dgm:t>
    </dgm:pt>
    <dgm:pt modelId="{E44E264D-DF8A-407B-ABC9-547645E50CC4}" type="sibTrans" cxnId="{89FF77CC-E0A8-4BC8-A051-9CA6D8AF4DB0}">
      <dgm:prSet/>
      <dgm:spPr/>
      <dgm:t>
        <a:bodyPr/>
        <a:lstStyle/>
        <a:p>
          <a:endParaRPr lang="en-GB"/>
        </a:p>
      </dgm:t>
    </dgm:pt>
    <dgm:pt modelId="{ACBDACF0-61ED-4C13-AD2D-DE19B7129055}">
      <dgm:prSet/>
      <dgm:spPr/>
      <dgm:t>
        <a:bodyPr/>
        <a:lstStyle/>
        <a:p>
          <a:pPr rtl="0"/>
          <a:r>
            <a:rPr lang="en-US" smtClean="0"/>
            <a:t>Inattentive symptoms </a:t>
          </a:r>
          <a:r>
            <a:rPr lang="en-US" smtClean="0">
              <a:sym typeface="Wingdings"/>
            </a:rPr>
            <a:t></a:t>
          </a:r>
          <a:r>
            <a:rPr lang="en-US" smtClean="0"/>
            <a:t>  ignored</a:t>
          </a:r>
          <a:endParaRPr lang="en-GB"/>
        </a:p>
      </dgm:t>
    </dgm:pt>
    <dgm:pt modelId="{68259F53-6887-47DA-B7F6-C8C2EC689C84}" type="parTrans" cxnId="{D0E1BA30-3172-4AF8-AD37-89F787CA9DD8}">
      <dgm:prSet/>
      <dgm:spPr/>
      <dgm:t>
        <a:bodyPr/>
        <a:lstStyle/>
        <a:p>
          <a:endParaRPr lang="en-GB"/>
        </a:p>
      </dgm:t>
    </dgm:pt>
    <dgm:pt modelId="{84A01EB9-3DF5-4E4B-8EC6-B947A87CA598}" type="sibTrans" cxnId="{D0E1BA30-3172-4AF8-AD37-89F787CA9DD8}">
      <dgm:prSet/>
      <dgm:spPr/>
      <dgm:t>
        <a:bodyPr/>
        <a:lstStyle/>
        <a:p>
          <a:endParaRPr lang="en-GB"/>
        </a:p>
      </dgm:t>
    </dgm:pt>
    <dgm:pt modelId="{0EFDDBC2-52A0-44F1-A8B9-1D1BE49F526D}">
      <dgm:prSet/>
      <dgm:spPr/>
      <dgm:t>
        <a:bodyPr/>
        <a:lstStyle/>
        <a:p>
          <a:pPr rtl="0"/>
          <a:r>
            <a:rPr lang="en-US" smtClean="0"/>
            <a:t>Hyperactive/impulsive symptoms </a:t>
          </a:r>
          <a:r>
            <a:rPr lang="en-US" smtClean="0">
              <a:sym typeface="Wingdings"/>
            </a:rPr>
            <a:t></a:t>
          </a:r>
          <a:r>
            <a:rPr lang="en-US" smtClean="0"/>
            <a:t>  actively rejected</a:t>
          </a:r>
          <a:endParaRPr lang="en-GB"/>
        </a:p>
      </dgm:t>
    </dgm:pt>
    <dgm:pt modelId="{E73A71F4-687F-4BF2-8F48-7F119B70F897}" type="parTrans" cxnId="{BB99F8A2-871B-48B9-B0C6-507EE429B07E}">
      <dgm:prSet/>
      <dgm:spPr/>
      <dgm:t>
        <a:bodyPr/>
        <a:lstStyle/>
        <a:p>
          <a:endParaRPr lang="en-GB"/>
        </a:p>
      </dgm:t>
    </dgm:pt>
    <dgm:pt modelId="{E72C2F09-8D39-423D-B39E-F1F6ACAC8D3A}" type="sibTrans" cxnId="{BB99F8A2-871B-48B9-B0C6-507EE429B07E}">
      <dgm:prSet/>
      <dgm:spPr/>
      <dgm:t>
        <a:bodyPr/>
        <a:lstStyle/>
        <a:p>
          <a:endParaRPr lang="en-GB"/>
        </a:p>
      </dgm:t>
    </dgm:pt>
    <dgm:pt modelId="{59764A67-B92A-456D-91B7-1EF815FCABCE}">
      <dgm:prSet/>
      <dgm:spPr/>
      <dgm:t>
        <a:bodyPr/>
        <a:lstStyle/>
        <a:p>
          <a:pPr rtl="0"/>
          <a:r>
            <a:rPr lang="en-US" dirty="0" smtClean="0"/>
            <a:t>Not deficient in social reasoning/understanding, but rather the execution of appropriate social </a:t>
          </a:r>
          <a:r>
            <a:rPr lang="en-US" dirty="0" err="1" smtClean="0"/>
            <a:t>behaviour</a:t>
          </a:r>
          <a:endParaRPr lang="en-GB" dirty="0"/>
        </a:p>
      </dgm:t>
    </dgm:pt>
    <dgm:pt modelId="{E432E89C-A1AC-4C38-BA1E-6787F57AAC2C}" type="parTrans" cxnId="{FAF1EA7C-4FCA-4AD5-A594-E1244ABF80D5}">
      <dgm:prSet/>
      <dgm:spPr/>
      <dgm:t>
        <a:bodyPr/>
        <a:lstStyle/>
        <a:p>
          <a:endParaRPr lang="en-GB"/>
        </a:p>
      </dgm:t>
    </dgm:pt>
    <dgm:pt modelId="{BA864218-B3EE-4686-91BB-C3042EE9024F}" type="sibTrans" cxnId="{FAF1EA7C-4FCA-4AD5-A594-E1244ABF80D5}">
      <dgm:prSet/>
      <dgm:spPr/>
      <dgm:t>
        <a:bodyPr/>
        <a:lstStyle/>
        <a:p>
          <a:endParaRPr lang="en-GB"/>
        </a:p>
      </dgm:t>
    </dgm:pt>
    <dgm:pt modelId="{91F960AC-BBD3-4F6B-9BAF-107E4A5C6ACB}">
      <dgm:prSet/>
      <dgm:spPr/>
      <dgm:t>
        <a:bodyPr/>
        <a:lstStyle/>
        <a:p>
          <a:pPr rtl="0"/>
          <a:r>
            <a:rPr lang="en-US" smtClean="0"/>
            <a:t>Family dysfunction/parental issues</a:t>
          </a:r>
          <a:endParaRPr lang="en-GB"/>
        </a:p>
      </dgm:t>
    </dgm:pt>
    <dgm:pt modelId="{2066B07B-6276-4664-9DFF-4C679B96970D}" type="parTrans" cxnId="{B76A9F96-CBFE-49C8-8120-6F3876035158}">
      <dgm:prSet/>
      <dgm:spPr/>
      <dgm:t>
        <a:bodyPr/>
        <a:lstStyle/>
        <a:p>
          <a:endParaRPr lang="en-GB"/>
        </a:p>
      </dgm:t>
    </dgm:pt>
    <dgm:pt modelId="{5EE1508B-60C6-4814-9730-8F57C79B668A}" type="sibTrans" cxnId="{B76A9F96-CBFE-49C8-8120-6F3876035158}">
      <dgm:prSet/>
      <dgm:spPr/>
      <dgm:t>
        <a:bodyPr/>
        <a:lstStyle/>
        <a:p>
          <a:endParaRPr lang="en-GB"/>
        </a:p>
      </dgm:t>
    </dgm:pt>
    <dgm:pt modelId="{A02BE92C-AA97-4A16-A12A-6C49D833B77E}">
      <dgm:prSet/>
      <dgm:spPr/>
      <dgm:t>
        <a:bodyPr/>
        <a:lstStyle/>
        <a:p>
          <a:pPr rtl="0"/>
          <a:r>
            <a:rPr lang="en-US" smtClean="0"/>
            <a:t>No clear causal relationship between family problems and ADHD</a:t>
          </a:r>
          <a:endParaRPr lang="en-GB"/>
        </a:p>
      </dgm:t>
    </dgm:pt>
    <dgm:pt modelId="{DF885247-6CD9-4EF8-AF38-DF9A40804D46}" type="parTrans" cxnId="{7D25CA6A-6652-4BA0-9ABB-D30DAC3D5F1D}">
      <dgm:prSet/>
      <dgm:spPr/>
      <dgm:t>
        <a:bodyPr/>
        <a:lstStyle/>
        <a:p>
          <a:endParaRPr lang="en-GB"/>
        </a:p>
      </dgm:t>
    </dgm:pt>
    <dgm:pt modelId="{C752FFEE-9A2A-424E-A628-22CC9FBE646B}" type="sibTrans" cxnId="{7D25CA6A-6652-4BA0-9ABB-D30DAC3D5F1D}">
      <dgm:prSet/>
      <dgm:spPr/>
      <dgm:t>
        <a:bodyPr/>
        <a:lstStyle/>
        <a:p>
          <a:endParaRPr lang="en-GB"/>
        </a:p>
      </dgm:t>
    </dgm:pt>
    <dgm:pt modelId="{CD321955-39BA-4939-8B2A-5AF20ED1078E}">
      <dgm:prSet/>
      <dgm:spPr/>
      <dgm:t>
        <a:bodyPr/>
        <a:lstStyle/>
        <a:p>
          <a:pPr rtl="0"/>
          <a:r>
            <a:rPr lang="en-US" dirty="0" smtClean="0"/>
            <a:t>Family problems can impact the severity and developmental course/outcomes of ADHD</a:t>
          </a:r>
          <a:endParaRPr lang="en-GB" dirty="0"/>
        </a:p>
      </dgm:t>
    </dgm:pt>
    <dgm:pt modelId="{405A6C28-BD0D-437A-9B08-43F08CAD48ED}" type="parTrans" cxnId="{9080597B-37BA-4584-876F-4FF53E01146D}">
      <dgm:prSet/>
      <dgm:spPr/>
      <dgm:t>
        <a:bodyPr/>
        <a:lstStyle/>
        <a:p>
          <a:endParaRPr lang="en-GB"/>
        </a:p>
      </dgm:t>
    </dgm:pt>
    <dgm:pt modelId="{4489FAF8-2B9D-4864-A578-A78DDC81AD2A}" type="sibTrans" cxnId="{9080597B-37BA-4584-876F-4FF53E01146D}">
      <dgm:prSet/>
      <dgm:spPr/>
      <dgm:t>
        <a:bodyPr/>
        <a:lstStyle/>
        <a:p>
          <a:endParaRPr lang="en-GB"/>
        </a:p>
      </dgm:t>
    </dgm:pt>
    <dgm:pt modelId="{4D41CAFF-5BF9-43CF-9E45-73D700419022}">
      <dgm:prSet/>
      <dgm:spPr/>
      <dgm:t>
        <a:bodyPr/>
        <a:lstStyle/>
        <a:p>
          <a:pPr rtl="0"/>
          <a:r>
            <a:rPr lang="en-US" smtClean="0"/>
            <a:t>Self-esteem</a:t>
          </a:r>
          <a:endParaRPr lang="en-GB"/>
        </a:p>
      </dgm:t>
    </dgm:pt>
    <dgm:pt modelId="{30E82DBA-095D-467F-BA36-A00CABA1E538}" type="parTrans" cxnId="{258A56D2-E78C-4515-B1A4-63F10C587715}">
      <dgm:prSet/>
      <dgm:spPr/>
      <dgm:t>
        <a:bodyPr/>
        <a:lstStyle/>
        <a:p>
          <a:endParaRPr lang="en-GB"/>
        </a:p>
      </dgm:t>
    </dgm:pt>
    <dgm:pt modelId="{3E4C5785-2513-48F0-B235-6AC2ECDFCC85}" type="sibTrans" cxnId="{258A56D2-E78C-4515-B1A4-63F10C587715}">
      <dgm:prSet/>
      <dgm:spPr/>
      <dgm:t>
        <a:bodyPr/>
        <a:lstStyle/>
        <a:p>
          <a:endParaRPr lang="en-GB"/>
        </a:p>
      </dgm:t>
    </dgm:pt>
    <dgm:pt modelId="{19B6D197-7980-43AF-8F27-B922F2C32C3E}">
      <dgm:prSet/>
      <dgm:spPr/>
      <dgm:t>
        <a:bodyPr/>
        <a:lstStyle/>
        <a:p>
          <a:pPr rtl="0"/>
          <a:r>
            <a:rPr lang="en-US" smtClean="0"/>
            <a:t>Inflated: Positive illusory bias (Hoza)</a:t>
          </a:r>
          <a:endParaRPr lang="en-GB"/>
        </a:p>
      </dgm:t>
    </dgm:pt>
    <dgm:pt modelId="{78A39049-3FB8-484A-AC32-5FE6D89BB34A}" type="parTrans" cxnId="{531666AD-A30F-49F5-BA1F-C3FF9B34106A}">
      <dgm:prSet/>
      <dgm:spPr/>
      <dgm:t>
        <a:bodyPr/>
        <a:lstStyle/>
        <a:p>
          <a:endParaRPr lang="en-GB"/>
        </a:p>
      </dgm:t>
    </dgm:pt>
    <dgm:pt modelId="{AFE98724-681A-4B0A-935E-8332FAB5BAD3}" type="sibTrans" cxnId="{531666AD-A30F-49F5-BA1F-C3FF9B34106A}">
      <dgm:prSet/>
      <dgm:spPr/>
      <dgm:t>
        <a:bodyPr/>
        <a:lstStyle/>
        <a:p>
          <a:endParaRPr lang="en-GB"/>
        </a:p>
      </dgm:t>
    </dgm:pt>
    <dgm:pt modelId="{3DF98917-4A2A-462C-966B-55425E10D357}">
      <dgm:prSet/>
      <dgm:spPr/>
      <dgm:t>
        <a:bodyPr/>
        <a:lstStyle/>
        <a:p>
          <a:pPr rtl="0"/>
          <a:r>
            <a:rPr lang="en-US" smtClean="0"/>
            <a:t>Low self esteem associated with comorbid depression</a:t>
          </a:r>
          <a:endParaRPr lang="en-GB"/>
        </a:p>
      </dgm:t>
    </dgm:pt>
    <dgm:pt modelId="{7A8E8493-6DE4-4E8B-BA7E-4A7F2F3DFE09}" type="parTrans" cxnId="{B6480239-B484-468D-9D5C-A7C99EE4A0AB}">
      <dgm:prSet/>
      <dgm:spPr/>
      <dgm:t>
        <a:bodyPr/>
        <a:lstStyle/>
        <a:p>
          <a:endParaRPr lang="en-GB"/>
        </a:p>
      </dgm:t>
    </dgm:pt>
    <dgm:pt modelId="{CB0DD04D-C896-4B39-ACBC-C4EA2A453DBD}" type="sibTrans" cxnId="{B6480239-B484-468D-9D5C-A7C99EE4A0AB}">
      <dgm:prSet/>
      <dgm:spPr/>
      <dgm:t>
        <a:bodyPr/>
        <a:lstStyle/>
        <a:p>
          <a:endParaRPr lang="en-GB"/>
        </a:p>
      </dgm:t>
    </dgm:pt>
    <dgm:pt modelId="{6C91859E-318C-4755-9CCD-6F6D63586B01}" type="pres">
      <dgm:prSet presAssocID="{52B6C260-1C9D-40E9-BD7D-04DE2E4E699C}" presName="linear" presStyleCnt="0">
        <dgm:presLayoutVars>
          <dgm:animLvl val="lvl"/>
          <dgm:resizeHandles val="exact"/>
        </dgm:presLayoutVars>
      </dgm:prSet>
      <dgm:spPr/>
      <dgm:t>
        <a:bodyPr/>
        <a:lstStyle/>
        <a:p>
          <a:endParaRPr lang="en-GB"/>
        </a:p>
      </dgm:t>
    </dgm:pt>
    <dgm:pt modelId="{890283F1-366B-47FE-A223-A2D3A8D09BC3}" type="pres">
      <dgm:prSet presAssocID="{0991D500-711A-4F17-9C4B-51CD8B7796A3}" presName="parentText" presStyleLbl="node1" presStyleIdx="0" presStyleCnt="3">
        <dgm:presLayoutVars>
          <dgm:chMax val="0"/>
          <dgm:bulletEnabled val="1"/>
        </dgm:presLayoutVars>
      </dgm:prSet>
      <dgm:spPr/>
      <dgm:t>
        <a:bodyPr/>
        <a:lstStyle/>
        <a:p>
          <a:endParaRPr lang="en-GB"/>
        </a:p>
      </dgm:t>
    </dgm:pt>
    <dgm:pt modelId="{F124679B-67C3-4FB6-88EB-909C32FB5930}" type="pres">
      <dgm:prSet presAssocID="{0991D500-711A-4F17-9C4B-51CD8B7796A3}" presName="childText" presStyleLbl="revTx" presStyleIdx="0" presStyleCnt="3">
        <dgm:presLayoutVars>
          <dgm:bulletEnabled val="1"/>
        </dgm:presLayoutVars>
      </dgm:prSet>
      <dgm:spPr/>
      <dgm:t>
        <a:bodyPr/>
        <a:lstStyle/>
        <a:p>
          <a:endParaRPr lang="en-GB"/>
        </a:p>
      </dgm:t>
    </dgm:pt>
    <dgm:pt modelId="{7EE9A5F9-A3AB-45D1-98BC-5A9606BBBBE1}" type="pres">
      <dgm:prSet presAssocID="{91F960AC-BBD3-4F6B-9BAF-107E4A5C6ACB}" presName="parentText" presStyleLbl="node1" presStyleIdx="1" presStyleCnt="3">
        <dgm:presLayoutVars>
          <dgm:chMax val="0"/>
          <dgm:bulletEnabled val="1"/>
        </dgm:presLayoutVars>
      </dgm:prSet>
      <dgm:spPr/>
      <dgm:t>
        <a:bodyPr/>
        <a:lstStyle/>
        <a:p>
          <a:endParaRPr lang="en-GB"/>
        </a:p>
      </dgm:t>
    </dgm:pt>
    <dgm:pt modelId="{2F42ACF8-6CDA-44BA-9179-C91F9CA6972F}" type="pres">
      <dgm:prSet presAssocID="{91F960AC-BBD3-4F6B-9BAF-107E4A5C6ACB}" presName="childText" presStyleLbl="revTx" presStyleIdx="1" presStyleCnt="3">
        <dgm:presLayoutVars>
          <dgm:bulletEnabled val="1"/>
        </dgm:presLayoutVars>
      </dgm:prSet>
      <dgm:spPr/>
      <dgm:t>
        <a:bodyPr/>
        <a:lstStyle/>
        <a:p>
          <a:endParaRPr lang="en-GB"/>
        </a:p>
      </dgm:t>
    </dgm:pt>
    <dgm:pt modelId="{61B4BC30-4440-4FE9-84DD-0047C630C66D}" type="pres">
      <dgm:prSet presAssocID="{4D41CAFF-5BF9-43CF-9E45-73D700419022}" presName="parentText" presStyleLbl="node1" presStyleIdx="2" presStyleCnt="3">
        <dgm:presLayoutVars>
          <dgm:chMax val="0"/>
          <dgm:bulletEnabled val="1"/>
        </dgm:presLayoutVars>
      </dgm:prSet>
      <dgm:spPr/>
      <dgm:t>
        <a:bodyPr/>
        <a:lstStyle/>
        <a:p>
          <a:endParaRPr lang="en-GB"/>
        </a:p>
      </dgm:t>
    </dgm:pt>
    <dgm:pt modelId="{F851A2D3-7193-491E-B962-87CAFF979BCF}" type="pres">
      <dgm:prSet presAssocID="{4D41CAFF-5BF9-43CF-9E45-73D700419022}" presName="childText" presStyleLbl="revTx" presStyleIdx="2" presStyleCnt="3">
        <dgm:presLayoutVars>
          <dgm:bulletEnabled val="1"/>
        </dgm:presLayoutVars>
      </dgm:prSet>
      <dgm:spPr/>
      <dgm:t>
        <a:bodyPr/>
        <a:lstStyle/>
        <a:p>
          <a:endParaRPr lang="en-GB"/>
        </a:p>
      </dgm:t>
    </dgm:pt>
  </dgm:ptLst>
  <dgm:cxnLst>
    <dgm:cxn modelId="{ABD51933-BC5D-41A7-A17C-3A85E46AF0DB}" type="presOf" srcId="{A02BE92C-AA97-4A16-A12A-6C49D833B77E}" destId="{2F42ACF8-6CDA-44BA-9179-C91F9CA6972F}" srcOrd="0" destOrd="0" presId="urn:microsoft.com/office/officeart/2005/8/layout/vList2"/>
    <dgm:cxn modelId="{B6480239-B484-468D-9D5C-A7C99EE4A0AB}" srcId="{4D41CAFF-5BF9-43CF-9E45-73D700419022}" destId="{3DF98917-4A2A-462C-966B-55425E10D357}" srcOrd="1" destOrd="0" parTransId="{7A8E8493-6DE4-4E8B-BA7E-4A7F2F3DFE09}" sibTransId="{CB0DD04D-C896-4B39-ACBC-C4EA2A453DBD}"/>
    <dgm:cxn modelId="{006A0949-D866-46E5-B37E-294B9857EEA8}" type="presOf" srcId="{ACBDACF0-61ED-4C13-AD2D-DE19B7129055}" destId="{F124679B-67C3-4FB6-88EB-909C32FB5930}" srcOrd="0" destOrd="0" presId="urn:microsoft.com/office/officeart/2005/8/layout/vList2"/>
    <dgm:cxn modelId="{11B645C6-6B7E-43A3-BF12-978DCBA4FD09}" type="presOf" srcId="{0991D500-711A-4F17-9C4B-51CD8B7796A3}" destId="{890283F1-366B-47FE-A223-A2D3A8D09BC3}" srcOrd="0" destOrd="0" presId="urn:microsoft.com/office/officeart/2005/8/layout/vList2"/>
    <dgm:cxn modelId="{F3F249E3-BA85-4CB0-AC9C-0A7DEB9C2860}" type="presOf" srcId="{59764A67-B92A-456D-91B7-1EF815FCABCE}" destId="{F124679B-67C3-4FB6-88EB-909C32FB5930}" srcOrd="0" destOrd="2" presId="urn:microsoft.com/office/officeart/2005/8/layout/vList2"/>
    <dgm:cxn modelId="{0F72153B-C831-457B-985C-2131D71C6AB9}" type="presOf" srcId="{91F960AC-BBD3-4F6B-9BAF-107E4A5C6ACB}" destId="{7EE9A5F9-A3AB-45D1-98BC-5A9606BBBBE1}" srcOrd="0" destOrd="0" presId="urn:microsoft.com/office/officeart/2005/8/layout/vList2"/>
    <dgm:cxn modelId="{7D25CA6A-6652-4BA0-9ABB-D30DAC3D5F1D}" srcId="{91F960AC-BBD3-4F6B-9BAF-107E4A5C6ACB}" destId="{A02BE92C-AA97-4A16-A12A-6C49D833B77E}" srcOrd="0" destOrd="0" parTransId="{DF885247-6CD9-4EF8-AF38-DF9A40804D46}" sibTransId="{C752FFEE-9A2A-424E-A628-22CC9FBE646B}"/>
    <dgm:cxn modelId="{D9FCF093-3D84-46FA-94E3-5F220F0DBA11}" type="presOf" srcId="{52B6C260-1C9D-40E9-BD7D-04DE2E4E699C}" destId="{6C91859E-318C-4755-9CCD-6F6D63586B01}" srcOrd="0" destOrd="0" presId="urn:microsoft.com/office/officeart/2005/8/layout/vList2"/>
    <dgm:cxn modelId="{EAB0D56A-9401-4666-A162-FE952C38B984}" type="presOf" srcId="{19B6D197-7980-43AF-8F27-B922F2C32C3E}" destId="{F851A2D3-7193-491E-B962-87CAFF979BCF}" srcOrd="0" destOrd="0" presId="urn:microsoft.com/office/officeart/2005/8/layout/vList2"/>
    <dgm:cxn modelId="{356EDB8C-ECBA-4728-A13A-450261A2957D}" type="presOf" srcId="{0EFDDBC2-52A0-44F1-A8B9-1D1BE49F526D}" destId="{F124679B-67C3-4FB6-88EB-909C32FB5930}" srcOrd="0" destOrd="1" presId="urn:microsoft.com/office/officeart/2005/8/layout/vList2"/>
    <dgm:cxn modelId="{89FF77CC-E0A8-4BC8-A051-9CA6D8AF4DB0}" srcId="{52B6C260-1C9D-40E9-BD7D-04DE2E4E699C}" destId="{0991D500-711A-4F17-9C4B-51CD8B7796A3}" srcOrd="0" destOrd="0" parTransId="{0E3F739A-1CA4-4A4A-B8B2-4EA35F4F163D}" sibTransId="{E44E264D-DF8A-407B-ABC9-547645E50CC4}"/>
    <dgm:cxn modelId="{BB99F8A2-871B-48B9-B0C6-507EE429B07E}" srcId="{0991D500-711A-4F17-9C4B-51CD8B7796A3}" destId="{0EFDDBC2-52A0-44F1-A8B9-1D1BE49F526D}" srcOrd="1" destOrd="0" parTransId="{E73A71F4-687F-4BF2-8F48-7F119B70F897}" sibTransId="{E72C2F09-8D39-423D-B39E-F1F6ACAC8D3A}"/>
    <dgm:cxn modelId="{D0E1BA30-3172-4AF8-AD37-89F787CA9DD8}" srcId="{0991D500-711A-4F17-9C4B-51CD8B7796A3}" destId="{ACBDACF0-61ED-4C13-AD2D-DE19B7129055}" srcOrd="0" destOrd="0" parTransId="{68259F53-6887-47DA-B7F6-C8C2EC689C84}" sibTransId="{84A01EB9-3DF5-4E4B-8EC6-B947A87CA598}"/>
    <dgm:cxn modelId="{A52F5658-ECA3-4638-8130-7B0EFF43A3D9}" type="presOf" srcId="{CD321955-39BA-4939-8B2A-5AF20ED1078E}" destId="{2F42ACF8-6CDA-44BA-9179-C91F9CA6972F}" srcOrd="0" destOrd="1" presId="urn:microsoft.com/office/officeart/2005/8/layout/vList2"/>
    <dgm:cxn modelId="{263C2906-4DE5-4D22-8859-D669D7869BF8}" type="presOf" srcId="{4D41CAFF-5BF9-43CF-9E45-73D700419022}" destId="{61B4BC30-4440-4FE9-84DD-0047C630C66D}" srcOrd="0" destOrd="0" presId="urn:microsoft.com/office/officeart/2005/8/layout/vList2"/>
    <dgm:cxn modelId="{9080597B-37BA-4584-876F-4FF53E01146D}" srcId="{91F960AC-BBD3-4F6B-9BAF-107E4A5C6ACB}" destId="{CD321955-39BA-4939-8B2A-5AF20ED1078E}" srcOrd="1" destOrd="0" parTransId="{405A6C28-BD0D-437A-9B08-43F08CAD48ED}" sibTransId="{4489FAF8-2B9D-4864-A578-A78DDC81AD2A}"/>
    <dgm:cxn modelId="{70C435FE-6494-48B2-8AD3-AD4508B41909}" type="presOf" srcId="{3DF98917-4A2A-462C-966B-55425E10D357}" destId="{F851A2D3-7193-491E-B962-87CAFF979BCF}" srcOrd="0" destOrd="1" presId="urn:microsoft.com/office/officeart/2005/8/layout/vList2"/>
    <dgm:cxn modelId="{258A56D2-E78C-4515-B1A4-63F10C587715}" srcId="{52B6C260-1C9D-40E9-BD7D-04DE2E4E699C}" destId="{4D41CAFF-5BF9-43CF-9E45-73D700419022}" srcOrd="2" destOrd="0" parTransId="{30E82DBA-095D-467F-BA36-A00CABA1E538}" sibTransId="{3E4C5785-2513-48F0-B235-6AC2ECDFCC85}"/>
    <dgm:cxn modelId="{531666AD-A30F-49F5-BA1F-C3FF9B34106A}" srcId="{4D41CAFF-5BF9-43CF-9E45-73D700419022}" destId="{19B6D197-7980-43AF-8F27-B922F2C32C3E}" srcOrd="0" destOrd="0" parTransId="{78A39049-3FB8-484A-AC32-5FE6D89BB34A}" sibTransId="{AFE98724-681A-4B0A-935E-8332FAB5BAD3}"/>
    <dgm:cxn modelId="{FAF1EA7C-4FCA-4AD5-A594-E1244ABF80D5}" srcId="{0991D500-711A-4F17-9C4B-51CD8B7796A3}" destId="{59764A67-B92A-456D-91B7-1EF815FCABCE}" srcOrd="2" destOrd="0" parTransId="{E432E89C-A1AC-4C38-BA1E-6787F57AAC2C}" sibTransId="{BA864218-B3EE-4686-91BB-C3042EE9024F}"/>
    <dgm:cxn modelId="{B76A9F96-CBFE-49C8-8120-6F3876035158}" srcId="{52B6C260-1C9D-40E9-BD7D-04DE2E4E699C}" destId="{91F960AC-BBD3-4F6B-9BAF-107E4A5C6ACB}" srcOrd="1" destOrd="0" parTransId="{2066B07B-6276-4664-9DFF-4C679B96970D}" sibTransId="{5EE1508B-60C6-4814-9730-8F57C79B668A}"/>
    <dgm:cxn modelId="{C629CD8B-4270-44BD-A678-1A2CE711808A}" type="presParOf" srcId="{6C91859E-318C-4755-9CCD-6F6D63586B01}" destId="{890283F1-366B-47FE-A223-A2D3A8D09BC3}" srcOrd="0" destOrd="0" presId="urn:microsoft.com/office/officeart/2005/8/layout/vList2"/>
    <dgm:cxn modelId="{297A8736-41B3-40FA-BD9F-9E11E7DDB6D4}" type="presParOf" srcId="{6C91859E-318C-4755-9CCD-6F6D63586B01}" destId="{F124679B-67C3-4FB6-88EB-909C32FB5930}" srcOrd="1" destOrd="0" presId="urn:microsoft.com/office/officeart/2005/8/layout/vList2"/>
    <dgm:cxn modelId="{B222B360-5ACD-4763-9960-4A85332E7F76}" type="presParOf" srcId="{6C91859E-318C-4755-9CCD-6F6D63586B01}" destId="{7EE9A5F9-A3AB-45D1-98BC-5A9606BBBBE1}" srcOrd="2" destOrd="0" presId="urn:microsoft.com/office/officeart/2005/8/layout/vList2"/>
    <dgm:cxn modelId="{A737E2B8-0D79-4EAF-9282-9D3F9BAC7239}" type="presParOf" srcId="{6C91859E-318C-4755-9CCD-6F6D63586B01}" destId="{2F42ACF8-6CDA-44BA-9179-C91F9CA6972F}" srcOrd="3" destOrd="0" presId="urn:microsoft.com/office/officeart/2005/8/layout/vList2"/>
    <dgm:cxn modelId="{55FD348F-F286-47EC-8425-B5D2266C9B9F}" type="presParOf" srcId="{6C91859E-318C-4755-9CCD-6F6D63586B01}" destId="{61B4BC30-4440-4FE9-84DD-0047C630C66D}" srcOrd="4" destOrd="0" presId="urn:microsoft.com/office/officeart/2005/8/layout/vList2"/>
    <dgm:cxn modelId="{7E9AB176-C065-4E07-B21C-084356E9AB46}" type="presParOf" srcId="{6C91859E-318C-4755-9CCD-6F6D63586B01}" destId="{F851A2D3-7193-491E-B962-87CAFF979BCF}"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55C3A203-616D-4938-ADD4-6FD49314CCA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E17D8FFF-CD20-4B27-94B1-795AAECF21D6}">
      <dgm:prSet/>
      <dgm:spPr/>
      <dgm:t>
        <a:bodyPr/>
        <a:lstStyle/>
        <a:p>
          <a:pPr rtl="0"/>
          <a:r>
            <a:rPr lang="en-US" smtClean="0"/>
            <a:t>Improving Social Skills</a:t>
          </a:r>
          <a:endParaRPr lang="en-US"/>
        </a:p>
      </dgm:t>
    </dgm:pt>
    <dgm:pt modelId="{88252937-DBA1-4DA8-93B5-6EA2CF6B3AE9}" type="parTrans" cxnId="{B0935A61-EFA2-4A38-8D8D-9024CB5ECE3D}">
      <dgm:prSet/>
      <dgm:spPr/>
      <dgm:t>
        <a:bodyPr/>
        <a:lstStyle/>
        <a:p>
          <a:endParaRPr lang="en-US"/>
        </a:p>
      </dgm:t>
    </dgm:pt>
    <dgm:pt modelId="{6AF9EAC7-AA06-4A48-9D8C-02585A0CA68F}" type="sibTrans" cxnId="{B0935A61-EFA2-4A38-8D8D-9024CB5ECE3D}">
      <dgm:prSet/>
      <dgm:spPr/>
      <dgm:t>
        <a:bodyPr/>
        <a:lstStyle/>
        <a:p>
          <a:endParaRPr lang="en-US"/>
        </a:p>
      </dgm:t>
    </dgm:pt>
    <dgm:pt modelId="{A4747DE4-48AB-4F27-A461-72BC59C872AE}">
      <dgm:prSet/>
      <dgm:spPr/>
      <dgm:t>
        <a:bodyPr/>
        <a:lstStyle/>
        <a:p>
          <a:pPr rtl="0"/>
          <a:r>
            <a:rPr lang="en-US" smtClean="0"/>
            <a:t>Improving Consistency of Performance</a:t>
          </a:r>
          <a:endParaRPr lang="en-US"/>
        </a:p>
      </dgm:t>
    </dgm:pt>
    <dgm:pt modelId="{110E67ED-FE6C-4E8F-BF49-F9569740D55B}" type="parTrans" cxnId="{CE8502D5-5A5D-4E7C-B88F-C8E1A2ED7299}">
      <dgm:prSet/>
      <dgm:spPr/>
      <dgm:t>
        <a:bodyPr/>
        <a:lstStyle/>
        <a:p>
          <a:endParaRPr lang="en-US"/>
        </a:p>
      </dgm:t>
    </dgm:pt>
    <dgm:pt modelId="{1BA20289-90B3-44A4-9147-4A70F713BA12}" type="sibTrans" cxnId="{CE8502D5-5A5D-4E7C-B88F-C8E1A2ED7299}">
      <dgm:prSet/>
      <dgm:spPr/>
      <dgm:t>
        <a:bodyPr/>
        <a:lstStyle/>
        <a:p>
          <a:endParaRPr lang="en-US"/>
        </a:p>
      </dgm:t>
    </dgm:pt>
    <dgm:pt modelId="{1EA8B410-CFA5-48C7-B570-BB4691F1B328}">
      <dgm:prSet/>
      <dgm:spPr/>
      <dgm:t>
        <a:bodyPr/>
        <a:lstStyle/>
        <a:p>
          <a:pPr rtl="0"/>
          <a:r>
            <a:rPr lang="en-US" smtClean="0"/>
            <a:t>Increasing Compliance in the Classroom</a:t>
          </a:r>
          <a:endParaRPr lang="en-US"/>
        </a:p>
      </dgm:t>
    </dgm:pt>
    <dgm:pt modelId="{954EE9A2-FE67-4974-8E34-7FDCEE650A2C}" type="parTrans" cxnId="{9682041E-FAB5-45AC-8C16-8A4D9E2B2A2A}">
      <dgm:prSet/>
      <dgm:spPr/>
      <dgm:t>
        <a:bodyPr/>
        <a:lstStyle/>
        <a:p>
          <a:endParaRPr lang="en-US"/>
        </a:p>
      </dgm:t>
    </dgm:pt>
    <dgm:pt modelId="{2128DCA1-0884-42EE-82D6-AC9D8D902F7A}" type="sibTrans" cxnId="{9682041E-FAB5-45AC-8C16-8A4D9E2B2A2A}">
      <dgm:prSet/>
      <dgm:spPr/>
      <dgm:t>
        <a:bodyPr/>
        <a:lstStyle/>
        <a:p>
          <a:endParaRPr lang="en-US"/>
        </a:p>
      </dgm:t>
    </dgm:pt>
    <dgm:pt modelId="{2133576B-74F0-4961-A1D5-3A5CB62D8566}">
      <dgm:prSet/>
      <dgm:spPr/>
      <dgm:t>
        <a:bodyPr/>
        <a:lstStyle/>
        <a:p>
          <a:pPr rtl="0"/>
          <a:r>
            <a:rPr lang="en-GB" smtClean="0"/>
            <a:t>Increasing Time On Task</a:t>
          </a:r>
          <a:endParaRPr lang="en-US"/>
        </a:p>
      </dgm:t>
    </dgm:pt>
    <dgm:pt modelId="{4ADC44E4-1CB1-48A0-A11B-3204F5851C4D}" type="parTrans" cxnId="{679A9EAE-859E-4BD8-91B6-54F4AE6C13A7}">
      <dgm:prSet/>
      <dgm:spPr/>
      <dgm:t>
        <a:bodyPr/>
        <a:lstStyle/>
        <a:p>
          <a:endParaRPr lang="en-US"/>
        </a:p>
      </dgm:t>
    </dgm:pt>
    <dgm:pt modelId="{510C3490-5648-4763-8133-F4114924E282}" type="sibTrans" cxnId="{679A9EAE-859E-4BD8-91B6-54F4AE6C13A7}">
      <dgm:prSet/>
      <dgm:spPr/>
      <dgm:t>
        <a:bodyPr/>
        <a:lstStyle/>
        <a:p>
          <a:endParaRPr lang="en-US"/>
        </a:p>
      </dgm:t>
    </dgm:pt>
    <dgm:pt modelId="{084625F8-FF80-480E-9099-BB9272403187}">
      <dgm:prSet/>
      <dgm:spPr/>
      <dgm:t>
        <a:bodyPr/>
        <a:lstStyle/>
        <a:p>
          <a:pPr rtl="0"/>
          <a:r>
            <a:rPr lang="en-GB" smtClean="0"/>
            <a:t>Organizing Your ADHD Students</a:t>
          </a:r>
          <a:endParaRPr lang="en-US"/>
        </a:p>
      </dgm:t>
    </dgm:pt>
    <dgm:pt modelId="{61B50A87-4F86-4B53-B9E3-BA4DE2037956}" type="parTrans" cxnId="{55F1BC39-680A-4DCB-88C1-F2380698C27D}">
      <dgm:prSet/>
      <dgm:spPr/>
      <dgm:t>
        <a:bodyPr/>
        <a:lstStyle/>
        <a:p>
          <a:endParaRPr lang="en-US"/>
        </a:p>
      </dgm:t>
    </dgm:pt>
    <dgm:pt modelId="{D5C79124-4374-48E4-BAE7-9C8662823223}" type="sibTrans" cxnId="{55F1BC39-680A-4DCB-88C1-F2380698C27D}">
      <dgm:prSet/>
      <dgm:spPr/>
      <dgm:t>
        <a:bodyPr/>
        <a:lstStyle/>
        <a:p>
          <a:endParaRPr lang="en-US"/>
        </a:p>
      </dgm:t>
    </dgm:pt>
    <dgm:pt modelId="{287E988D-F04B-4C41-98D2-FCECD5EA7D8C}">
      <dgm:prSet/>
      <dgm:spPr/>
      <dgm:t>
        <a:bodyPr/>
        <a:lstStyle/>
        <a:p>
          <a:pPr rtl="0"/>
          <a:r>
            <a:rPr lang="en-US" smtClean="0"/>
            <a:t>Presenting Lessons to ADHD Students</a:t>
          </a:r>
          <a:endParaRPr lang="en-US"/>
        </a:p>
      </dgm:t>
    </dgm:pt>
    <dgm:pt modelId="{31FE83C7-6A8E-4213-A710-D7368D160002}" type="parTrans" cxnId="{F3766211-DA88-4730-8707-E87D677D8757}">
      <dgm:prSet/>
      <dgm:spPr/>
      <dgm:t>
        <a:bodyPr/>
        <a:lstStyle/>
        <a:p>
          <a:endParaRPr lang="en-US"/>
        </a:p>
      </dgm:t>
    </dgm:pt>
    <dgm:pt modelId="{8D31CFD4-CD1C-4FCD-9CDC-B3EA25A01EAB}" type="sibTrans" cxnId="{F3766211-DA88-4730-8707-E87D677D8757}">
      <dgm:prSet/>
      <dgm:spPr/>
      <dgm:t>
        <a:bodyPr/>
        <a:lstStyle/>
        <a:p>
          <a:endParaRPr lang="en-US"/>
        </a:p>
      </dgm:t>
    </dgm:pt>
    <dgm:pt modelId="{2225B3C7-E946-4737-8097-5CC1F8545AA3}">
      <dgm:prSet/>
      <dgm:spPr/>
      <dgm:t>
        <a:bodyPr/>
        <a:lstStyle/>
        <a:p>
          <a:pPr rtl="0"/>
          <a:r>
            <a:rPr lang="en-US" smtClean="0"/>
            <a:t>Room Set Up and ADHD Students</a:t>
          </a:r>
          <a:endParaRPr lang="en-US"/>
        </a:p>
      </dgm:t>
    </dgm:pt>
    <dgm:pt modelId="{E5267500-B76D-4D0B-A8B7-19C0F04EC2A4}" type="parTrans" cxnId="{AC4805F6-C971-470F-8536-F4F662FEBA33}">
      <dgm:prSet/>
      <dgm:spPr/>
      <dgm:t>
        <a:bodyPr/>
        <a:lstStyle/>
        <a:p>
          <a:endParaRPr lang="en-US"/>
        </a:p>
      </dgm:t>
    </dgm:pt>
    <dgm:pt modelId="{383C04E2-3C28-41E6-993E-673C2993CA92}" type="sibTrans" cxnId="{AC4805F6-C971-470F-8536-F4F662FEBA33}">
      <dgm:prSet/>
      <dgm:spPr/>
      <dgm:t>
        <a:bodyPr/>
        <a:lstStyle/>
        <a:p>
          <a:endParaRPr lang="en-US"/>
        </a:p>
      </dgm:t>
    </dgm:pt>
    <dgm:pt modelId="{77A0094F-0018-4966-B136-A54B420BA227}">
      <dgm:prSet/>
      <dgm:spPr/>
      <dgm:t>
        <a:bodyPr/>
        <a:lstStyle/>
        <a:p>
          <a:pPr rtl="0"/>
          <a:r>
            <a:rPr lang="en-GB" smtClean="0"/>
            <a:t>Dealing with Impulsive Behaviours</a:t>
          </a:r>
          <a:endParaRPr lang="en-US"/>
        </a:p>
      </dgm:t>
    </dgm:pt>
    <dgm:pt modelId="{CB3044CB-B682-42EF-A698-FE702296E022}" type="parTrans" cxnId="{B8F74AB7-3616-4409-8627-E31B49BF19B6}">
      <dgm:prSet/>
      <dgm:spPr/>
      <dgm:t>
        <a:bodyPr/>
        <a:lstStyle/>
        <a:p>
          <a:endParaRPr lang="en-US"/>
        </a:p>
      </dgm:t>
    </dgm:pt>
    <dgm:pt modelId="{9EF5C017-C548-4144-8403-B979B1B71799}" type="sibTrans" cxnId="{B8F74AB7-3616-4409-8627-E31B49BF19B6}">
      <dgm:prSet/>
      <dgm:spPr/>
      <dgm:t>
        <a:bodyPr/>
        <a:lstStyle/>
        <a:p>
          <a:endParaRPr lang="en-US"/>
        </a:p>
      </dgm:t>
    </dgm:pt>
    <dgm:pt modelId="{6ECCF339-F0E6-4C31-9399-161F6EAB7D12}" type="pres">
      <dgm:prSet presAssocID="{55C3A203-616D-4938-ADD4-6FD49314CCA4}" presName="vert0" presStyleCnt="0">
        <dgm:presLayoutVars>
          <dgm:dir/>
          <dgm:animOne val="branch"/>
          <dgm:animLvl val="lvl"/>
        </dgm:presLayoutVars>
      </dgm:prSet>
      <dgm:spPr/>
      <dgm:t>
        <a:bodyPr/>
        <a:lstStyle/>
        <a:p>
          <a:endParaRPr lang="en-GB"/>
        </a:p>
      </dgm:t>
    </dgm:pt>
    <dgm:pt modelId="{1A21B577-FAD7-411A-9CDA-404F59B7BDDC}" type="pres">
      <dgm:prSet presAssocID="{E17D8FFF-CD20-4B27-94B1-795AAECF21D6}" presName="thickLine" presStyleLbl="alignNode1" presStyleIdx="0" presStyleCnt="8"/>
      <dgm:spPr/>
    </dgm:pt>
    <dgm:pt modelId="{4B28C10E-1E28-4567-A5CD-BA04851D0B6D}" type="pres">
      <dgm:prSet presAssocID="{E17D8FFF-CD20-4B27-94B1-795AAECF21D6}" presName="horz1" presStyleCnt="0"/>
      <dgm:spPr/>
    </dgm:pt>
    <dgm:pt modelId="{F21EBD6D-891C-4A7B-B815-33C34AE4433F}" type="pres">
      <dgm:prSet presAssocID="{E17D8FFF-CD20-4B27-94B1-795AAECF21D6}" presName="tx1" presStyleLbl="revTx" presStyleIdx="0" presStyleCnt="8"/>
      <dgm:spPr/>
      <dgm:t>
        <a:bodyPr/>
        <a:lstStyle/>
        <a:p>
          <a:endParaRPr lang="en-GB"/>
        </a:p>
      </dgm:t>
    </dgm:pt>
    <dgm:pt modelId="{6323FD7D-C976-457F-BDE0-D2C28F2F57F1}" type="pres">
      <dgm:prSet presAssocID="{E17D8FFF-CD20-4B27-94B1-795AAECF21D6}" presName="vert1" presStyleCnt="0"/>
      <dgm:spPr/>
    </dgm:pt>
    <dgm:pt modelId="{7434697B-F3BC-4725-8C7F-7D19F2FCC30D}" type="pres">
      <dgm:prSet presAssocID="{A4747DE4-48AB-4F27-A461-72BC59C872AE}" presName="thickLine" presStyleLbl="alignNode1" presStyleIdx="1" presStyleCnt="8"/>
      <dgm:spPr/>
    </dgm:pt>
    <dgm:pt modelId="{568580CC-A496-4B69-9769-1C45B1B49BB8}" type="pres">
      <dgm:prSet presAssocID="{A4747DE4-48AB-4F27-A461-72BC59C872AE}" presName="horz1" presStyleCnt="0"/>
      <dgm:spPr/>
    </dgm:pt>
    <dgm:pt modelId="{61649445-5443-45B9-99D4-7B6E0D9006A9}" type="pres">
      <dgm:prSet presAssocID="{A4747DE4-48AB-4F27-A461-72BC59C872AE}" presName="tx1" presStyleLbl="revTx" presStyleIdx="1" presStyleCnt="8"/>
      <dgm:spPr/>
      <dgm:t>
        <a:bodyPr/>
        <a:lstStyle/>
        <a:p>
          <a:endParaRPr lang="en-GB"/>
        </a:p>
      </dgm:t>
    </dgm:pt>
    <dgm:pt modelId="{B8ACDCA4-6408-4FF6-B2A3-C9B208A739E8}" type="pres">
      <dgm:prSet presAssocID="{A4747DE4-48AB-4F27-A461-72BC59C872AE}" presName="vert1" presStyleCnt="0"/>
      <dgm:spPr/>
    </dgm:pt>
    <dgm:pt modelId="{05848D9B-9BE8-49C6-9D53-B9A1121CE653}" type="pres">
      <dgm:prSet presAssocID="{1EA8B410-CFA5-48C7-B570-BB4691F1B328}" presName="thickLine" presStyleLbl="alignNode1" presStyleIdx="2" presStyleCnt="8"/>
      <dgm:spPr/>
    </dgm:pt>
    <dgm:pt modelId="{359BBD8B-1EB8-420E-BC14-E558F17ED9E9}" type="pres">
      <dgm:prSet presAssocID="{1EA8B410-CFA5-48C7-B570-BB4691F1B328}" presName="horz1" presStyleCnt="0"/>
      <dgm:spPr/>
    </dgm:pt>
    <dgm:pt modelId="{01A38ED0-B9E0-4662-87F9-AB269AD4551A}" type="pres">
      <dgm:prSet presAssocID="{1EA8B410-CFA5-48C7-B570-BB4691F1B328}" presName="tx1" presStyleLbl="revTx" presStyleIdx="2" presStyleCnt="8"/>
      <dgm:spPr/>
      <dgm:t>
        <a:bodyPr/>
        <a:lstStyle/>
        <a:p>
          <a:endParaRPr lang="en-GB"/>
        </a:p>
      </dgm:t>
    </dgm:pt>
    <dgm:pt modelId="{579E7BE8-593F-48D3-BD45-3D25792B4423}" type="pres">
      <dgm:prSet presAssocID="{1EA8B410-CFA5-48C7-B570-BB4691F1B328}" presName="vert1" presStyleCnt="0"/>
      <dgm:spPr/>
    </dgm:pt>
    <dgm:pt modelId="{00EC3C17-383E-4900-9F8E-53166F2724A6}" type="pres">
      <dgm:prSet presAssocID="{2133576B-74F0-4961-A1D5-3A5CB62D8566}" presName="thickLine" presStyleLbl="alignNode1" presStyleIdx="3" presStyleCnt="8"/>
      <dgm:spPr/>
    </dgm:pt>
    <dgm:pt modelId="{85E818C9-072C-4F95-9798-D2EACF1FB804}" type="pres">
      <dgm:prSet presAssocID="{2133576B-74F0-4961-A1D5-3A5CB62D8566}" presName="horz1" presStyleCnt="0"/>
      <dgm:spPr/>
    </dgm:pt>
    <dgm:pt modelId="{608A26FC-4B6E-4A07-8DC8-69EBB775FEF8}" type="pres">
      <dgm:prSet presAssocID="{2133576B-74F0-4961-A1D5-3A5CB62D8566}" presName="tx1" presStyleLbl="revTx" presStyleIdx="3" presStyleCnt="8"/>
      <dgm:spPr/>
      <dgm:t>
        <a:bodyPr/>
        <a:lstStyle/>
        <a:p>
          <a:endParaRPr lang="en-GB"/>
        </a:p>
      </dgm:t>
    </dgm:pt>
    <dgm:pt modelId="{25033DCF-1B89-4025-BC96-C78116A88389}" type="pres">
      <dgm:prSet presAssocID="{2133576B-74F0-4961-A1D5-3A5CB62D8566}" presName="vert1" presStyleCnt="0"/>
      <dgm:spPr/>
    </dgm:pt>
    <dgm:pt modelId="{F6161229-F1B7-4DF9-9A67-5785F4E34581}" type="pres">
      <dgm:prSet presAssocID="{084625F8-FF80-480E-9099-BB9272403187}" presName="thickLine" presStyleLbl="alignNode1" presStyleIdx="4" presStyleCnt="8"/>
      <dgm:spPr/>
    </dgm:pt>
    <dgm:pt modelId="{076F9624-861B-48AD-8974-F36C2D341BCA}" type="pres">
      <dgm:prSet presAssocID="{084625F8-FF80-480E-9099-BB9272403187}" presName="horz1" presStyleCnt="0"/>
      <dgm:spPr/>
    </dgm:pt>
    <dgm:pt modelId="{9111E3A1-BA5F-4542-A53C-3A56E7E8B50A}" type="pres">
      <dgm:prSet presAssocID="{084625F8-FF80-480E-9099-BB9272403187}" presName="tx1" presStyleLbl="revTx" presStyleIdx="4" presStyleCnt="8"/>
      <dgm:spPr/>
      <dgm:t>
        <a:bodyPr/>
        <a:lstStyle/>
        <a:p>
          <a:endParaRPr lang="en-GB"/>
        </a:p>
      </dgm:t>
    </dgm:pt>
    <dgm:pt modelId="{E53893E5-31A3-4F75-92B1-4DD2BA9975A5}" type="pres">
      <dgm:prSet presAssocID="{084625F8-FF80-480E-9099-BB9272403187}" presName="vert1" presStyleCnt="0"/>
      <dgm:spPr/>
    </dgm:pt>
    <dgm:pt modelId="{13729C94-607E-445A-9A2B-4A0DC8E96135}" type="pres">
      <dgm:prSet presAssocID="{287E988D-F04B-4C41-98D2-FCECD5EA7D8C}" presName="thickLine" presStyleLbl="alignNode1" presStyleIdx="5" presStyleCnt="8"/>
      <dgm:spPr/>
    </dgm:pt>
    <dgm:pt modelId="{68D55EAB-C184-4B82-9D66-484559271E3F}" type="pres">
      <dgm:prSet presAssocID="{287E988D-F04B-4C41-98D2-FCECD5EA7D8C}" presName="horz1" presStyleCnt="0"/>
      <dgm:spPr/>
    </dgm:pt>
    <dgm:pt modelId="{DA9BA6E9-A1CC-4276-B80F-EBE65482244F}" type="pres">
      <dgm:prSet presAssocID="{287E988D-F04B-4C41-98D2-FCECD5EA7D8C}" presName="tx1" presStyleLbl="revTx" presStyleIdx="5" presStyleCnt="8"/>
      <dgm:spPr/>
      <dgm:t>
        <a:bodyPr/>
        <a:lstStyle/>
        <a:p>
          <a:endParaRPr lang="en-GB"/>
        </a:p>
      </dgm:t>
    </dgm:pt>
    <dgm:pt modelId="{9F0FB744-501C-45E9-84EC-98EFAE2A1C30}" type="pres">
      <dgm:prSet presAssocID="{287E988D-F04B-4C41-98D2-FCECD5EA7D8C}" presName="vert1" presStyleCnt="0"/>
      <dgm:spPr/>
    </dgm:pt>
    <dgm:pt modelId="{A6BD11B7-2CDF-48D6-B148-9F74E36B554D}" type="pres">
      <dgm:prSet presAssocID="{2225B3C7-E946-4737-8097-5CC1F8545AA3}" presName="thickLine" presStyleLbl="alignNode1" presStyleIdx="6" presStyleCnt="8"/>
      <dgm:spPr/>
    </dgm:pt>
    <dgm:pt modelId="{0AC7D5A9-1CB1-468D-AA19-37C56A898FFD}" type="pres">
      <dgm:prSet presAssocID="{2225B3C7-E946-4737-8097-5CC1F8545AA3}" presName="horz1" presStyleCnt="0"/>
      <dgm:spPr/>
    </dgm:pt>
    <dgm:pt modelId="{4C6D9EEC-9334-432F-A500-0092F1E105B3}" type="pres">
      <dgm:prSet presAssocID="{2225B3C7-E946-4737-8097-5CC1F8545AA3}" presName="tx1" presStyleLbl="revTx" presStyleIdx="6" presStyleCnt="8"/>
      <dgm:spPr/>
      <dgm:t>
        <a:bodyPr/>
        <a:lstStyle/>
        <a:p>
          <a:endParaRPr lang="en-GB"/>
        </a:p>
      </dgm:t>
    </dgm:pt>
    <dgm:pt modelId="{AB185756-F225-408F-9E36-D24567E8FE5C}" type="pres">
      <dgm:prSet presAssocID="{2225B3C7-E946-4737-8097-5CC1F8545AA3}" presName="vert1" presStyleCnt="0"/>
      <dgm:spPr/>
    </dgm:pt>
    <dgm:pt modelId="{55A855A2-28BB-4785-9C6B-57A002E5294E}" type="pres">
      <dgm:prSet presAssocID="{77A0094F-0018-4966-B136-A54B420BA227}" presName="thickLine" presStyleLbl="alignNode1" presStyleIdx="7" presStyleCnt="8"/>
      <dgm:spPr/>
    </dgm:pt>
    <dgm:pt modelId="{6C6F6A77-11F3-4D9A-997B-2203C367F064}" type="pres">
      <dgm:prSet presAssocID="{77A0094F-0018-4966-B136-A54B420BA227}" presName="horz1" presStyleCnt="0"/>
      <dgm:spPr/>
    </dgm:pt>
    <dgm:pt modelId="{569F1D84-4906-44E6-83A3-C7271E657CCC}" type="pres">
      <dgm:prSet presAssocID="{77A0094F-0018-4966-B136-A54B420BA227}" presName="tx1" presStyleLbl="revTx" presStyleIdx="7" presStyleCnt="8"/>
      <dgm:spPr/>
      <dgm:t>
        <a:bodyPr/>
        <a:lstStyle/>
        <a:p>
          <a:endParaRPr lang="en-GB"/>
        </a:p>
      </dgm:t>
    </dgm:pt>
    <dgm:pt modelId="{D6DD400F-2191-4214-B602-D307CF6AF5FC}" type="pres">
      <dgm:prSet presAssocID="{77A0094F-0018-4966-B136-A54B420BA227}" presName="vert1" presStyleCnt="0"/>
      <dgm:spPr/>
    </dgm:pt>
  </dgm:ptLst>
  <dgm:cxnLst>
    <dgm:cxn modelId="{70AA6138-9D59-44CC-96EB-E8806721BCA6}" type="presOf" srcId="{287E988D-F04B-4C41-98D2-FCECD5EA7D8C}" destId="{DA9BA6E9-A1CC-4276-B80F-EBE65482244F}" srcOrd="0" destOrd="0" presId="urn:microsoft.com/office/officeart/2008/layout/LinedList"/>
    <dgm:cxn modelId="{55F1BC39-680A-4DCB-88C1-F2380698C27D}" srcId="{55C3A203-616D-4938-ADD4-6FD49314CCA4}" destId="{084625F8-FF80-480E-9099-BB9272403187}" srcOrd="4" destOrd="0" parTransId="{61B50A87-4F86-4B53-B9E3-BA4DE2037956}" sibTransId="{D5C79124-4374-48E4-BAE7-9C8662823223}"/>
    <dgm:cxn modelId="{B8F74AB7-3616-4409-8627-E31B49BF19B6}" srcId="{55C3A203-616D-4938-ADD4-6FD49314CCA4}" destId="{77A0094F-0018-4966-B136-A54B420BA227}" srcOrd="7" destOrd="0" parTransId="{CB3044CB-B682-42EF-A698-FE702296E022}" sibTransId="{9EF5C017-C548-4144-8403-B979B1B71799}"/>
    <dgm:cxn modelId="{B0935A61-EFA2-4A38-8D8D-9024CB5ECE3D}" srcId="{55C3A203-616D-4938-ADD4-6FD49314CCA4}" destId="{E17D8FFF-CD20-4B27-94B1-795AAECF21D6}" srcOrd="0" destOrd="0" parTransId="{88252937-DBA1-4DA8-93B5-6EA2CF6B3AE9}" sibTransId="{6AF9EAC7-AA06-4A48-9D8C-02585A0CA68F}"/>
    <dgm:cxn modelId="{CE8502D5-5A5D-4E7C-B88F-C8E1A2ED7299}" srcId="{55C3A203-616D-4938-ADD4-6FD49314CCA4}" destId="{A4747DE4-48AB-4F27-A461-72BC59C872AE}" srcOrd="1" destOrd="0" parTransId="{110E67ED-FE6C-4E8F-BF49-F9569740D55B}" sibTransId="{1BA20289-90B3-44A4-9147-4A70F713BA12}"/>
    <dgm:cxn modelId="{FDAC8B4E-1D3B-4915-B4F0-C39A7C62F952}" type="presOf" srcId="{2225B3C7-E946-4737-8097-5CC1F8545AA3}" destId="{4C6D9EEC-9334-432F-A500-0092F1E105B3}" srcOrd="0" destOrd="0" presId="urn:microsoft.com/office/officeart/2008/layout/LinedList"/>
    <dgm:cxn modelId="{EF2266F3-EC85-4A4E-9F0B-104E2DE40937}" type="presOf" srcId="{77A0094F-0018-4966-B136-A54B420BA227}" destId="{569F1D84-4906-44E6-83A3-C7271E657CCC}" srcOrd="0" destOrd="0" presId="urn:microsoft.com/office/officeart/2008/layout/LinedList"/>
    <dgm:cxn modelId="{679A9EAE-859E-4BD8-91B6-54F4AE6C13A7}" srcId="{55C3A203-616D-4938-ADD4-6FD49314CCA4}" destId="{2133576B-74F0-4961-A1D5-3A5CB62D8566}" srcOrd="3" destOrd="0" parTransId="{4ADC44E4-1CB1-48A0-A11B-3204F5851C4D}" sibTransId="{510C3490-5648-4763-8133-F4114924E282}"/>
    <dgm:cxn modelId="{00253C5C-FCF3-4A6D-B797-02E347772670}" type="presOf" srcId="{A4747DE4-48AB-4F27-A461-72BC59C872AE}" destId="{61649445-5443-45B9-99D4-7B6E0D9006A9}" srcOrd="0" destOrd="0" presId="urn:microsoft.com/office/officeart/2008/layout/LinedList"/>
    <dgm:cxn modelId="{1CC68F25-B0BD-43C0-968F-0D9751962A57}" type="presOf" srcId="{55C3A203-616D-4938-ADD4-6FD49314CCA4}" destId="{6ECCF339-F0E6-4C31-9399-161F6EAB7D12}" srcOrd="0" destOrd="0" presId="urn:microsoft.com/office/officeart/2008/layout/LinedList"/>
    <dgm:cxn modelId="{E398E8CA-5D1A-4D7C-A07A-189995D481AC}" type="presOf" srcId="{084625F8-FF80-480E-9099-BB9272403187}" destId="{9111E3A1-BA5F-4542-A53C-3A56E7E8B50A}" srcOrd="0" destOrd="0" presId="urn:microsoft.com/office/officeart/2008/layout/LinedList"/>
    <dgm:cxn modelId="{9682041E-FAB5-45AC-8C16-8A4D9E2B2A2A}" srcId="{55C3A203-616D-4938-ADD4-6FD49314CCA4}" destId="{1EA8B410-CFA5-48C7-B570-BB4691F1B328}" srcOrd="2" destOrd="0" parTransId="{954EE9A2-FE67-4974-8E34-7FDCEE650A2C}" sibTransId="{2128DCA1-0884-42EE-82D6-AC9D8D902F7A}"/>
    <dgm:cxn modelId="{AC4805F6-C971-470F-8536-F4F662FEBA33}" srcId="{55C3A203-616D-4938-ADD4-6FD49314CCA4}" destId="{2225B3C7-E946-4737-8097-5CC1F8545AA3}" srcOrd="6" destOrd="0" parTransId="{E5267500-B76D-4D0B-A8B7-19C0F04EC2A4}" sibTransId="{383C04E2-3C28-41E6-993E-673C2993CA92}"/>
    <dgm:cxn modelId="{E26FC51B-9DDD-4799-8D04-26DDD30229B7}" type="presOf" srcId="{E17D8FFF-CD20-4B27-94B1-795AAECF21D6}" destId="{F21EBD6D-891C-4A7B-B815-33C34AE4433F}" srcOrd="0" destOrd="0" presId="urn:microsoft.com/office/officeart/2008/layout/LinedList"/>
    <dgm:cxn modelId="{819003A0-FED8-4280-AF44-E44AA93FD26E}" type="presOf" srcId="{1EA8B410-CFA5-48C7-B570-BB4691F1B328}" destId="{01A38ED0-B9E0-4662-87F9-AB269AD4551A}" srcOrd="0" destOrd="0" presId="urn:microsoft.com/office/officeart/2008/layout/LinedList"/>
    <dgm:cxn modelId="{F3766211-DA88-4730-8707-E87D677D8757}" srcId="{55C3A203-616D-4938-ADD4-6FD49314CCA4}" destId="{287E988D-F04B-4C41-98D2-FCECD5EA7D8C}" srcOrd="5" destOrd="0" parTransId="{31FE83C7-6A8E-4213-A710-D7368D160002}" sibTransId="{8D31CFD4-CD1C-4FCD-9CDC-B3EA25A01EAB}"/>
    <dgm:cxn modelId="{3B09E3D3-5A4B-4583-85D0-CDD8B96723FC}" type="presOf" srcId="{2133576B-74F0-4961-A1D5-3A5CB62D8566}" destId="{608A26FC-4B6E-4A07-8DC8-69EBB775FEF8}" srcOrd="0" destOrd="0" presId="urn:microsoft.com/office/officeart/2008/layout/LinedList"/>
    <dgm:cxn modelId="{46B617F7-0124-493E-9BA4-5CA5FB127C11}" type="presParOf" srcId="{6ECCF339-F0E6-4C31-9399-161F6EAB7D12}" destId="{1A21B577-FAD7-411A-9CDA-404F59B7BDDC}" srcOrd="0" destOrd="0" presId="urn:microsoft.com/office/officeart/2008/layout/LinedList"/>
    <dgm:cxn modelId="{A88A23E0-6757-4AB3-A223-A916DE1F3AB6}" type="presParOf" srcId="{6ECCF339-F0E6-4C31-9399-161F6EAB7D12}" destId="{4B28C10E-1E28-4567-A5CD-BA04851D0B6D}" srcOrd="1" destOrd="0" presId="urn:microsoft.com/office/officeart/2008/layout/LinedList"/>
    <dgm:cxn modelId="{A9C15493-AC6E-4852-B000-D14E43F7F253}" type="presParOf" srcId="{4B28C10E-1E28-4567-A5CD-BA04851D0B6D}" destId="{F21EBD6D-891C-4A7B-B815-33C34AE4433F}" srcOrd="0" destOrd="0" presId="urn:microsoft.com/office/officeart/2008/layout/LinedList"/>
    <dgm:cxn modelId="{F41AA69D-0B91-410F-957F-35BDEBE3FC00}" type="presParOf" srcId="{4B28C10E-1E28-4567-A5CD-BA04851D0B6D}" destId="{6323FD7D-C976-457F-BDE0-D2C28F2F57F1}" srcOrd="1" destOrd="0" presId="urn:microsoft.com/office/officeart/2008/layout/LinedList"/>
    <dgm:cxn modelId="{6BBEEB06-6603-4FDD-A12C-85749FEED533}" type="presParOf" srcId="{6ECCF339-F0E6-4C31-9399-161F6EAB7D12}" destId="{7434697B-F3BC-4725-8C7F-7D19F2FCC30D}" srcOrd="2" destOrd="0" presId="urn:microsoft.com/office/officeart/2008/layout/LinedList"/>
    <dgm:cxn modelId="{4737B88F-D4C0-4A04-91D0-15C68C60AE6E}" type="presParOf" srcId="{6ECCF339-F0E6-4C31-9399-161F6EAB7D12}" destId="{568580CC-A496-4B69-9769-1C45B1B49BB8}" srcOrd="3" destOrd="0" presId="urn:microsoft.com/office/officeart/2008/layout/LinedList"/>
    <dgm:cxn modelId="{136ECEB2-DAA9-4D0E-8A5B-04D95AC7A931}" type="presParOf" srcId="{568580CC-A496-4B69-9769-1C45B1B49BB8}" destId="{61649445-5443-45B9-99D4-7B6E0D9006A9}" srcOrd="0" destOrd="0" presId="urn:microsoft.com/office/officeart/2008/layout/LinedList"/>
    <dgm:cxn modelId="{D7DD144E-8F00-4B12-9A02-E30507755CB6}" type="presParOf" srcId="{568580CC-A496-4B69-9769-1C45B1B49BB8}" destId="{B8ACDCA4-6408-4FF6-B2A3-C9B208A739E8}" srcOrd="1" destOrd="0" presId="urn:microsoft.com/office/officeart/2008/layout/LinedList"/>
    <dgm:cxn modelId="{3964AF0F-2966-4A08-91DA-A237D11F4819}" type="presParOf" srcId="{6ECCF339-F0E6-4C31-9399-161F6EAB7D12}" destId="{05848D9B-9BE8-49C6-9D53-B9A1121CE653}" srcOrd="4" destOrd="0" presId="urn:microsoft.com/office/officeart/2008/layout/LinedList"/>
    <dgm:cxn modelId="{9D3B3354-8F32-4BEA-931B-4057F4EE3B7D}" type="presParOf" srcId="{6ECCF339-F0E6-4C31-9399-161F6EAB7D12}" destId="{359BBD8B-1EB8-420E-BC14-E558F17ED9E9}" srcOrd="5" destOrd="0" presId="urn:microsoft.com/office/officeart/2008/layout/LinedList"/>
    <dgm:cxn modelId="{6C5A5DA3-1D90-480A-8A4D-42B996EFFFE0}" type="presParOf" srcId="{359BBD8B-1EB8-420E-BC14-E558F17ED9E9}" destId="{01A38ED0-B9E0-4662-87F9-AB269AD4551A}" srcOrd="0" destOrd="0" presId="urn:microsoft.com/office/officeart/2008/layout/LinedList"/>
    <dgm:cxn modelId="{5D1ECBCF-6C3F-4DE3-9371-D4E660694977}" type="presParOf" srcId="{359BBD8B-1EB8-420E-BC14-E558F17ED9E9}" destId="{579E7BE8-593F-48D3-BD45-3D25792B4423}" srcOrd="1" destOrd="0" presId="urn:microsoft.com/office/officeart/2008/layout/LinedList"/>
    <dgm:cxn modelId="{5FFC90D6-C6B3-4906-9D6A-00DE0D19B522}" type="presParOf" srcId="{6ECCF339-F0E6-4C31-9399-161F6EAB7D12}" destId="{00EC3C17-383E-4900-9F8E-53166F2724A6}" srcOrd="6" destOrd="0" presId="urn:microsoft.com/office/officeart/2008/layout/LinedList"/>
    <dgm:cxn modelId="{4ADFBB63-EB00-4931-ADD5-467AAC6F652E}" type="presParOf" srcId="{6ECCF339-F0E6-4C31-9399-161F6EAB7D12}" destId="{85E818C9-072C-4F95-9798-D2EACF1FB804}" srcOrd="7" destOrd="0" presId="urn:microsoft.com/office/officeart/2008/layout/LinedList"/>
    <dgm:cxn modelId="{030D1E4F-5BFE-49F9-A18C-5447DA36D133}" type="presParOf" srcId="{85E818C9-072C-4F95-9798-D2EACF1FB804}" destId="{608A26FC-4B6E-4A07-8DC8-69EBB775FEF8}" srcOrd="0" destOrd="0" presId="urn:microsoft.com/office/officeart/2008/layout/LinedList"/>
    <dgm:cxn modelId="{2A21FA65-077B-4929-8F88-AE28C2E349C9}" type="presParOf" srcId="{85E818C9-072C-4F95-9798-D2EACF1FB804}" destId="{25033DCF-1B89-4025-BC96-C78116A88389}" srcOrd="1" destOrd="0" presId="urn:microsoft.com/office/officeart/2008/layout/LinedList"/>
    <dgm:cxn modelId="{3359F73F-DE9F-4A69-8B56-FDE90284C3CE}" type="presParOf" srcId="{6ECCF339-F0E6-4C31-9399-161F6EAB7D12}" destId="{F6161229-F1B7-4DF9-9A67-5785F4E34581}" srcOrd="8" destOrd="0" presId="urn:microsoft.com/office/officeart/2008/layout/LinedList"/>
    <dgm:cxn modelId="{F8DE1D1D-0A32-4DD9-921E-11ACA4C3E288}" type="presParOf" srcId="{6ECCF339-F0E6-4C31-9399-161F6EAB7D12}" destId="{076F9624-861B-48AD-8974-F36C2D341BCA}" srcOrd="9" destOrd="0" presId="urn:microsoft.com/office/officeart/2008/layout/LinedList"/>
    <dgm:cxn modelId="{FA9C85F0-74EE-4C68-B9A4-8384653552A9}" type="presParOf" srcId="{076F9624-861B-48AD-8974-F36C2D341BCA}" destId="{9111E3A1-BA5F-4542-A53C-3A56E7E8B50A}" srcOrd="0" destOrd="0" presId="urn:microsoft.com/office/officeart/2008/layout/LinedList"/>
    <dgm:cxn modelId="{3E260F93-FBF8-4B56-8EDE-0D21324DFFB5}" type="presParOf" srcId="{076F9624-861B-48AD-8974-F36C2D341BCA}" destId="{E53893E5-31A3-4F75-92B1-4DD2BA9975A5}" srcOrd="1" destOrd="0" presId="urn:microsoft.com/office/officeart/2008/layout/LinedList"/>
    <dgm:cxn modelId="{2C20D734-8F1C-48C0-BED4-1A4B32D21F72}" type="presParOf" srcId="{6ECCF339-F0E6-4C31-9399-161F6EAB7D12}" destId="{13729C94-607E-445A-9A2B-4A0DC8E96135}" srcOrd="10" destOrd="0" presId="urn:microsoft.com/office/officeart/2008/layout/LinedList"/>
    <dgm:cxn modelId="{3417C641-37B2-4218-B43B-B5E7982E0A2C}" type="presParOf" srcId="{6ECCF339-F0E6-4C31-9399-161F6EAB7D12}" destId="{68D55EAB-C184-4B82-9D66-484559271E3F}" srcOrd="11" destOrd="0" presId="urn:microsoft.com/office/officeart/2008/layout/LinedList"/>
    <dgm:cxn modelId="{2B2BE127-2AC8-4641-8C06-64165EF85E43}" type="presParOf" srcId="{68D55EAB-C184-4B82-9D66-484559271E3F}" destId="{DA9BA6E9-A1CC-4276-B80F-EBE65482244F}" srcOrd="0" destOrd="0" presId="urn:microsoft.com/office/officeart/2008/layout/LinedList"/>
    <dgm:cxn modelId="{3FCC77D3-89B0-4703-9EFA-FD0BBCAE96FD}" type="presParOf" srcId="{68D55EAB-C184-4B82-9D66-484559271E3F}" destId="{9F0FB744-501C-45E9-84EC-98EFAE2A1C30}" srcOrd="1" destOrd="0" presId="urn:microsoft.com/office/officeart/2008/layout/LinedList"/>
    <dgm:cxn modelId="{036D04EC-16DE-4222-BA00-D0A74C086AA9}" type="presParOf" srcId="{6ECCF339-F0E6-4C31-9399-161F6EAB7D12}" destId="{A6BD11B7-2CDF-48D6-B148-9F74E36B554D}" srcOrd="12" destOrd="0" presId="urn:microsoft.com/office/officeart/2008/layout/LinedList"/>
    <dgm:cxn modelId="{EF8FECCD-364A-4B5E-B3EB-192F714A34F2}" type="presParOf" srcId="{6ECCF339-F0E6-4C31-9399-161F6EAB7D12}" destId="{0AC7D5A9-1CB1-468D-AA19-37C56A898FFD}" srcOrd="13" destOrd="0" presId="urn:microsoft.com/office/officeart/2008/layout/LinedList"/>
    <dgm:cxn modelId="{7004551B-A175-474A-9D3B-D36C3619284B}" type="presParOf" srcId="{0AC7D5A9-1CB1-468D-AA19-37C56A898FFD}" destId="{4C6D9EEC-9334-432F-A500-0092F1E105B3}" srcOrd="0" destOrd="0" presId="urn:microsoft.com/office/officeart/2008/layout/LinedList"/>
    <dgm:cxn modelId="{795D7179-BF56-49C0-BB16-0AD455CDEA12}" type="presParOf" srcId="{0AC7D5A9-1CB1-468D-AA19-37C56A898FFD}" destId="{AB185756-F225-408F-9E36-D24567E8FE5C}" srcOrd="1" destOrd="0" presId="urn:microsoft.com/office/officeart/2008/layout/LinedList"/>
    <dgm:cxn modelId="{4DC8C92A-C358-40B9-8C45-0B2A16AAF62C}" type="presParOf" srcId="{6ECCF339-F0E6-4C31-9399-161F6EAB7D12}" destId="{55A855A2-28BB-4785-9C6B-57A002E5294E}" srcOrd="14" destOrd="0" presId="urn:microsoft.com/office/officeart/2008/layout/LinedList"/>
    <dgm:cxn modelId="{16D766F2-DF00-4D3E-A52A-CF32BAA4B1FD}" type="presParOf" srcId="{6ECCF339-F0E6-4C31-9399-161F6EAB7D12}" destId="{6C6F6A77-11F3-4D9A-997B-2203C367F064}" srcOrd="15" destOrd="0" presId="urn:microsoft.com/office/officeart/2008/layout/LinedList"/>
    <dgm:cxn modelId="{6FB3A4D7-869E-4839-8822-66D551012A32}" type="presParOf" srcId="{6C6F6A77-11F3-4D9A-997B-2203C367F064}" destId="{569F1D84-4906-44E6-83A3-C7271E657CCC}" srcOrd="0" destOrd="0" presId="urn:microsoft.com/office/officeart/2008/layout/LinedList"/>
    <dgm:cxn modelId="{B8535974-BC6B-4005-84A3-5A7DEFCDF4D6}" type="presParOf" srcId="{6C6F6A77-11F3-4D9A-997B-2203C367F064}" destId="{D6DD400F-2191-4214-B602-D307CF6AF5F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8CE79A67-68D7-478C-BDD0-F9EF5E231612}"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n-US"/>
        </a:p>
      </dgm:t>
    </dgm:pt>
    <dgm:pt modelId="{D18B0590-745F-458D-A554-390EB4ED8DF7}">
      <dgm:prSet/>
      <dgm:spPr/>
      <dgm:t>
        <a:bodyPr/>
        <a:lstStyle/>
        <a:p>
          <a:pPr rtl="0"/>
          <a:r>
            <a:rPr lang="en-GB" dirty="0" smtClean="0"/>
            <a:t>Attention</a:t>
          </a:r>
          <a:endParaRPr lang="en-US" dirty="0"/>
        </a:p>
      </dgm:t>
    </dgm:pt>
    <dgm:pt modelId="{6ED786ED-CCF5-4906-8F37-659A10647A8C}" type="parTrans" cxnId="{B6800DF7-CE01-4EC3-BC0A-3ECA4D71F6A7}">
      <dgm:prSet/>
      <dgm:spPr/>
      <dgm:t>
        <a:bodyPr/>
        <a:lstStyle/>
        <a:p>
          <a:endParaRPr lang="en-US"/>
        </a:p>
      </dgm:t>
    </dgm:pt>
    <dgm:pt modelId="{093E88E0-6F24-460E-AB34-4A2A6B645D23}" type="sibTrans" cxnId="{B6800DF7-CE01-4EC3-BC0A-3ECA4D71F6A7}">
      <dgm:prSet/>
      <dgm:spPr/>
      <dgm:t>
        <a:bodyPr/>
        <a:lstStyle/>
        <a:p>
          <a:endParaRPr lang="en-US"/>
        </a:p>
      </dgm:t>
    </dgm:pt>
    <dgm:pt modelId="{4DD8D11D-BDC0-4110-ADD2-97353F5E9DD0}">
      <dgm:prSet/>
      <dgm:spPr/>
      <dgm:t>
        <a:bodyPr/>
        <a:lstStyle/>
        <a:p>
          <a:pPr rtl="0"/>
          <a:r>
            <a:rPr lang="en-GB" dirty="0" smtClean="0"/>
            <a:t>Impulsivity</a:t>
          </a:r>
          <a:endParaRPr lang="en-US" dirty="0"/>
        </a:p>
      </dgm:t>
    </dgm:pt>
    <dgm:pt modelId="{629643C2-0AE9-46A1-B2E2-6209B79A7B49}" type="parTrans" cxnId="{740E179C-BC4B-4F9B-992B-EC6B53E93DB0}">
      <dgm:prSet/>
      <dgm:spPr/>
      <dgm:t>
        <a:bodyPr/>
        <a:lstStyle/>
        <a:p>
          <a:endParaRPr lang="en-US"/>
        </a:p>
      </dgm:t>
    </dgm:pt>
    <dgm:pt modelId="{2F56FE6D-50A9-4179-8EE4-50F1D7F0D49D}" type="sibTrans" cxnId="{740E179C-BC4B-4F9B-992B-EC6B53E93DB0}">
      <dgm:prSet/>
      <dgm:spPr/>
      <dgm:t>
        <a:bodyPr/>
        <a:lstStyle/>
        <a:p>
          <a:endParaRPr lang="en-US"/>
        </a:p>
      </dgm:t>
    </dgm:pt>
    <dgm:pt modelId="{31B62E1B-0964-4EA7-8AD8-AD7A6D35C731}">
      <dgm:prSet/>
      <dgm:spPr/>
      <dgm:t>
        <a:bodyPr/>
        <a:lstStyle/>
        <a:p>
          <a:pPr rtl="0"/>
          <a:r>
            <a:rPr lang="en-GB" smtClean="0"/>
            <a:t>Hyperactivity</a:t>
          </a:r>
          <a:endParaRPr lang="en-US"/>
        </a:p>
      </dgm:t>
    </dgm:pt>
    <dgm:pt modelId="{53900B80-B792-4D90-8F01-F908783B64BD}" type="parTrans" cxnId="{5963317F-CA4C-42EB-923C-DCED45821279}">
      <dgm:prSet/>
      <dgm:spPr/>
      <dgm:t>
        <a:bodyPr/>
        <a:lstStyle/>
        <a:p>
          <a:endParaRPr lang="en-US"/>
        </a:p>
      </dgm:t>
    </dgm:pt>
    <dgm:pt modelId="{134CFDB2-DD08-411E-9788-0CA40E76E883}" type="sibTrans" cxnId="{5963317F-CA4C-42EB-923C-DCED45821279}">
      <dgm:prSet/>
      <dgm:spPr/>
      <dgm:t>
        <a:bodyPr/>
        <a:lstStyle/>
        <a:p>
          <a:endParaRPr lang="en-US"/>
        </a:p>
      </dgm:t>
    </dgm:pt>
    <dgm:pt modelId="{B740A1FF-D538-4769-81EF-52F8E786E1E7}" type="pres">
      <dgm:prSet presAssocID="{8CE79A67-68D7-478C-BDD0-F9EF5E231612}" presName="Name0" presStyleCnt="0">
        <dgm:presLayoutVars>
          <dgm:dir/>
          <dgm:animLvl val="lvl"/>
          <dgm:resizeHandles val="exact"/>
        </dgm:presLayoutVars>
      </dgm:prSet>
      <dgm:spPr/>
      <dgm:t>
        <a:bodyPr/>
        <a:lstStyle/>
        <a:p>
          <a:endParaRPr lang="en-GB"/>
        </a:p>
      </dgm:t>
    </dgm:pt>
    <dgm:pt modelId="{585095BA-2709-4387-A4A1-6B84A91C6959}" type="pres">
      <dgm:prSet presAssocID="{D18B0590-745F-458D-A554-390EB4ED8DF7}" presName="linNode" presStyleCnt="0"/>
      <dgm:spPr/>
    </dgm:pt>
    <dgm:pt modelId="{A0B5E6C9-83E4-4CF0-9A8A-C3A7F41D1D67}" type="pres">
      <dgm:prSet presAssocID="{D18B0590-745F-458D-A554-390EB4ED8DF7}" presName="parentText" presStyleLbl="node1" presStyleIdx="0" presStyleCnt="3" custScaleX="135803">
        <dgm:presLayoutVars>
          <dgm:chMax val="1"/>
          <dgm:bulletEnabled val="1"/>
        </dgm:presLayoutVars>
      </dgm:prSet>
      <dgm:spPr/>
      <dgm:t>
        <a:bodyPr/>
        <a:lstStyle/>
        <a:p>
          <a:endParaRPr lang="en-GB"/>
        </a:p>
      </dgm:t>
    </dgm:pt>
    <dgm:pt modelId="{88F4DF15-C57F-41CD-A66E-9343EABCD0E7}" type="pres">
      <dgm:prSet presAssocID="{093E88E0-6F24-460E-AB34-4A2A6B645D23}" presName="sp" presStyleCnt="0"/>
      <dgm:spPr/>
    </dgm:pt>
    <dgm:pt modelId="{0F6F68B5-85C2-4E95-B3C5-88779AF2F808}" type="pres">
      <dgm:prSet presAssocID="{4DD8D11D-BDC0-4110-ADD2-97353F5E9DD0}" presName="linNode" presStyleCnt="0"/>
      <dgm:spPr/>
    </dgm:pt>
    <dgm:pt modelId="{85EA7E0D-B30D-47D0-8983-ED8BA8DFEBD4}" type="pres">
      <dgm:prSet presAssocID="{4DD8D11D-BDC0-4110-ADD2-97353F5E9DD0}" presName="parentText" presStyleLbl="node1" presStyleIdx="1" presStyleCnt="3" custScaleX="135803">
        <dgm:presLayoutVars>
          <dgm:chMax val="1"/>
          <dgm:bulletEnabled val="1"/>
        </dgm:presLayoutVars>
      </dgm:prSet>
      <dgm:spPr/>
      <dgm:t>
        <a:bodyPr/>
        <a:lstStyle/>
        <a:p>
          <a:endParaRPr lang="en-GB"/>
        </a:p>
      </dgm:t>
    </dgm:pt>
    <dgm:pt modelId="{D25D7A46-5E81-44AA-B925-DDA20FE9BBF4}" type="pres">
      <dgm:prSet presAssocID="{2F56FE6D-50A9-4179-8EE4-50F1D7F0D49D}" presName="sp" presStyleCnt="0"/>
      <dgm:spPr/>
    </dgm:pt>
    <dgm:pt modelId="{5CAE7ACC-6978-4455-903C-693A327023BD}" type="pres">
      <dgm:prSet presAssocID="{31B62E1B-0964-4EA7-8AD8-AD7A6D35C731}" presName="linNode" presStyleCnt="0"/>
      <dgm:spPr/>
    </dgm:pt>
    <dgm:pt modelId="{622D8ED9-1984-4071-8C93-87325E2FB061}" type="pres">
      <dgm:prSet presAssocID="{31B62E1B-0964-4EA7-8AD8-AD7A6D35C731}" presName="parentText" presStyleLbl="node1" presStyleIdx="2" presStyleCnt="3" custScaleX="135803">
        <dgm:presLayoutVars>
          <dgm:chMax val="1"/>
          <dgm:bulletEnabled val="1"/>
        </dgm:presLayoutVars>
      </dgm:prSet>
      <dgm:spPr/>
      <dgm:t>
        <a:bodyPr/>
        <a:lstStyle/>
        <a:p>
          <a:endParaRPr lang="en-GB"/>
        </a:p>
      </dgm:t>
    </dgm:pt>
  </dgm:ptLst>
  <dgm:cxnLst>
    <dgm:cxn modelId="{C0BB56E6-D344-488F-A2FB-5908003B5C4F}" type="presOf" srcId="{4DD8D11D-BDC0-4110-ADD2-97353F5E9DD0}" destId="{85EA7E0D-B30D-47D0-8983-ED8BA8DFEBD4}" srcOrd="0" destOrd="0" presId="urn:microsoft.com/office/officeart/2005/8/layout/vList5"/>
    <dgm:cxn modelId="{B6800DF7-CE01-4EC3-BC0A-3ECA4D71F6A7}" srcId="{8CE79A67-68D7-478C-BDD0-F9EF5E231612}" destId="{D18B0590-745F-458D-A554-390EB4ED8DF7}" srcOrd="0" destOrd="0" parTransId="{6ED786ED-CCF5-4906-8F37-659A10647A8C}" sibTransId="{093E88E0-6F24-460E-AB34-4A2A6B645D23}"/>
    <dgm:cxn modelId="{740E179C-BC4B-4F9B-992B-EC6B53E93DB0}" srcId="{8CE79A67-68D7-478C-BDD0-F9EF5E231612}" destId="{4DD8D11D-BDC0-4110-ADD2-97353F5E9DD0}" srcOrd="1" destOrd="0" parTransId="{629643C2-0AE9-46A1-B2E2-6209B79A7B49}" sibTransId="{2F56FE6D-50A9-4179-8EE4-50F1D7F0D49D}"/>
    <dgm:cxn modelId="{5963317F-CA4C-42EB-923C-DCED45821279}" srcId="{8CE79A67-68D7-478C-BDD0-F9EF5E231612}" destId="{31B62E1B-0964-4EA7-8AD8-AD7A6D35C731}" srcOrd="2" destOrd="0" parTransId="{53900B80-B792-4D90-8F01-F908783B64BD}" sibTransId="{134CFDB2-DD08-411E-9788-0CA40E76E883}"/>
    <dgm:cxn modelId="{27C06D62-217B-47AD-B559-1D83E4AD9B54}" type="presOf" srcId="{31B62E1B-0964-4EA7-8AD8-AD7A6D35C731}" destId="{622D8ED9-1984-4071-8C93-87325E2FB061}" srcOrd="0" destOrd="0" presId="urn:microsoft.com/office/officeart/2005/8/layout/vList5"/>
    <dgm:cxn modelId="{EFF5087D-3D83-4ACD-9D10-B136C0EAA287}" type="presOf" srcId="{D18B0590-745F-458D-A554-390EB4ED8DF7}" destId="{A0B5E6C9-83E4-4CF0-9A8A-C3A7F41D1D67}" srcOrd="0" destOrd="0" presId="urn:microsoft.com/office/officeart/2005/8/layout/vList5"/>
    <dgm:cxn modelId="{AEE04BFF-A1AB-4E4A-8CBB-6B9351BB3960}" type="presOf" srcId="{8CE79A67-68D7-478C-BDD0-F9EF5E231612}" destId="{B740A1FF-D538-4769-81EF-52F8E786E1E7}" srcOrd="0" destOrd="0" presId="urn:microsoft.com/office/officeart/2005/8/layout/vList5"/>
    <dgm:cxn modelId="{E5113BA7-0219-46C8-8AF7-A6854FFFB047}" type="presParOf" srcId="{B740A1FF-D538-4769-81EF-52F8E786E1E7}" destId="{585095BA-2709-4387-A4A1-6B84A91C6959}" srcOrd="0" destOrd="0" presId="urn:microsoft.com/office/officeart/2005/8/layout/vList5"/>
    <dgm:cxn modelId="{1F0B8068-77FF-4BAF-8646-D6356EFBC3ED}" type="presParOf" srcId="{585095BA-2709-4387-A4A1-6B84A91C6959}" destId="{A0B5E6C9-83E4-4CF0-9A8A-C3A7F41D1D67}" srcOrd="0" destOrd="0" presId="urn:microsoft.com/office/officeart/2005/8/layout/vList5"/>
    <dgm:cxn modelId="{F4F710B9-A05A-419A-9643-8FB28427D255}" type="presParOf" srcId="{B740A1FF-D538-4769-81EF-52F8E786E1E7}" destId="{88F4DF15-C57F-41CD-A66E-9343EABCD0E7}" srcOrd="1" destOrd="0" presId="urn:microsoft.com/office/officeart/2005/8/layout/vList5"/>
    <dgm:cxn modelId="{BDE68039-AC81-4798-A9CB-927624007AB1}" type="presParOf" srcId="{B740A1FF-D538-4769-81EF-52F8E786E1E7}" destId="{0F6F68B5-85C2-4E95-B3C5-88779AF2F808}" srcOrd="2" destOrd="0" presId="urn:microsoft.com/office/officeart/2005/8/layout/vList5"/>
    <dgm:cxn modelId="{FA2DA8BF-116D-4A8E-9A74-0D19815D2101}" type="presParOf" srcId="{0F6F68B5-85C2-4E95-B3C5-88779AF2F808}" destId="{85EA7E0D-B30D-47D0-8983-ED8BA8DFEBD4}" srcOrd="0" destOrd="0" presId="urn:microsoft.com/office/officeart/2005/8/layout/vList5"/>
    <dgm:cxn modelId="{A28DFCD3-28AB-430F-B8F2-9D8870FC8DB1}" type="presParOf" srcId="{B740A1FF-D538-4769-81EF-52F8E786E1E7}" destId="{D25D7A46-5E81-44AA-B925-DDA20FE9BBF4}" srcOrd="3" destOrd="0" presId="urn:microsoft.com/office/officeart/2005/8/layout/vList5"/>
    <dgm:cxn modelId="{F2F6FA04-839C-4ACE-A315-C4798194062E}" type="presParOf" srcId="{B740A1FF-D538-4769-81EF-52F8E786E1E7}" destId="{5CAE7ACC-6978-4455-903C-693A327023BD}" srcOrd="4" destOrd="0" presId="urn:microsoft.com/office/officeart/2005/8/layout/vList5"/>
    <dgm:cxn modelId="{C1DFB849-CA6F-4869-92CA-A0EB44E926CB}" type="presParOf" srcId="{5CAE7ACC-6978-4455-903C-693A327023BD}" destId="{622D8ED9-1984-4071-8C93-87325E2FB061}" srcOrd="0"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6D638563-4F33-4021-A635-F9A14C08AC99}"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EEC9C9A4-EDFB-4FFA-AA35-500C0C28A912}">
      <dgm:prSet/>
      <dgm:spPr/>
      <dgm:t>
        <a:bodyPr/>
        <a:lstStyle/>
        <a:p>
          <a:pPr rtl="0"/>
          <a:r>
            <a:rPr lang="en-GB" dirty="0" smtClean="0"/>
            <a:t>3 groups</a:t>
          </a:r>
          <a:endParaRPr lang="en-US" dirty="0"/>
        </a:p>
      </dgm:t>
    </dgm:pt>
    <dgm:pt modelId="{3C833B1C-28F9-4B13-8258-276D4F88854C}" type="parTrans" cxnId="{BD290EE7-165C-4829-BEB5-6881FA2D7BF7}">
      <dgm:prSet/>
      <dgm:spPr/>
      <dgm:t>
        <a:bodyPr/>
        <a:lstStyle/>
        <a:p>
          <a:endParaRPr lang="en-US"/>
        </a:p>
      </dgm:t>
    </dgm:pt>
    <dgm:pt modelId="{DA41725B-74C0-4D77-B0FF-94E6EA2EE2B0}" type="sibTrans" cxnId="{BD290EE7-165C-4829-BEB5-6881FA2D7BF7}">
      <dgm:prSet/>
      <dgm:spPr/>
      <dgm:t>
        <a:bodyPr/>
        <a:lstStyle/>
        <a:p>
          <a:endParaRPr lang="en-US"/>
        </a:p>
      </dgm:t>
    </dgm:pt>
    <dgm:pt modelId="{6CC42CCF-EAAC-4279-90EF-59A1F215664F}" type="pres">
      <dgm:prSet presAssocID="{6D638563-4F33-4021-A635-F9A14C08AC99}" presName="linear" presStyleCnt="0">
        <dgm:presLayoutVars>
          <dgm:animLvl val="lvl"/>
          <dgm:resizeHandles val="exact"/>
        </dgm:presLayoutVars>
      </dgm:prSet>
      <dgm:spPr/>
      <dgm:t>
        <a:bodyPr/>
        <a:lstStyle/>
        <a:p>
          <a:endParaRPr lang="en-GB"/>
        </a:p>
      </dgm:t>
    </dgm:pt>
    <dgm:pt modelId="{060DE996-67C0-4A95-9925-76E2FEEF7BE6}" type="pres">
      <dgm:prSet presAssocID="{EEC9C9A4-EDFB-4FFA-AA35-500C0C28A912}" presName="parentText" presStyleLbl="node1" presStyleIdx="0" presStyleCnt="1" custScaleY="105223" custLinFactNeighborY="10611">
        <dgm:presLayoutVars>
          <dgm:chMax val="0"/>
          <dgm:bulletEnabled val="1"/>
        </dgm:presLayoutVars>
      </dgm:prSet>
      <dgm:spPr/>
      <dgm:t>
        <a:bodyPr/>
        <a:lstStyle/>
        <a:p>
          <a:endParaRPr lang="en-GB"/>
        </a:p>
      </dgm:t>
    </dgm:pt>
  </dgm:ptLst>
  <dgm:cxnLst>
    <dgm:cxn modelId="{BF6269B5-A8E0-40D5-8E22-D4D45A24F733}" type="presOf" srcId="{EEC9C9A4-EDFB-4FFA-AA35-500C0C28A912}" destId="{060DE996-67C0-4A95-9925-76E2FEEF7BE6}" srcOrd="0" destOrd="0" presId="urn:microsoft.com/office/officeart/2005/8/layout/vList2"/>
    <dgm:cxn modelId="{2F1D558B-E58D-4249-8295-EBEFC2FD4228}" type="presOf" srcId="{6D638563-4F33-4021-A635-F9A14C08AC99}" destId="{6CC42CCF-EAAC-4279-90EF-59A1F215664F}" srcOrd="0" destOrd="0" presId="urn:microsoft.com/office/officeart/2005/8/layout/vList2"/>
    <dgm:cxn modelId="{BD290EE7-165C-4829-BEB5-6881FA2D7BF7}" srcId="{6D638563-4F33-4021-A635-F9A14C08AC99}" destId="{EEC9C9A4-EDFB-4FFA-AA35-500C0C28A912}" srcOrd="0" destOrd="0" parTransId="{3C833B1C-28F9-4B13-8258-276D4F88854C}" sibTransId="{DA41725B-74C0-4D77-B0FF-94E6EA2EE2B0}"/>
    <dgm:cxn modelId="{105F45E1-F145-4A09-AAA4-6D0B4D15ED2B}" type="presParOf" srcId="{6CC42CCF-EAAC-4279-90EF-59A1F215664F}" destId="{060DE996-67C0-4A95-9925-76E2FEEF7BE6}"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210A06-00D8-4A63-802D-C1917EA19D0C}">
      <dsp:nvSpPr>
        <dsp:cNvPr id="0" name=""/>
        <dsp:cNvSpPr/>
      </dsp:nvSpPr>
      <dsp:spPr>
        <a:xfrm>
          <a:off x="1440161" y="110"/>
          <a:ext cx="3262983" cy="1721055"/>
        </a:xfrm>
        <a:prstGeom prst="rect">
          <a:avLst/>
        </a:prstGeom>
        <a:solidFill>
          <a:schemeClr val="accent3">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rtl="0">
            <a:lnSpc>
              <a:spcPct val="90000"/>
            </a:lnSpc>
            <a:spcBef>
              <a:spcPct val="0"/>
            </a:spcBef>
            <a:spcAft>
              <a:spcPct val="35000"/>
            </a:spcAft>
          </a:pPr>
          <a:r>
            <a:rPr lang="en-GB" sz="2200" kern="1200" dirty="0" smtClean="0"/>
            <a:t>Neurons communicate with one another using neurotransmitters – Dopamine and Serotonin</a:t>
          </a:r>
          <a:endParaRPr lang="en-GB" sz="2200" kern="1200" dirty="0"/>
        </a:p>
      </dsp:txBody>
      <dsp:txXfrm>
        <a:off x="1440161" y="110"/>
        <a:ext cx="3262983" cy="172105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B8F821-EB98-4DA1-8859-D6ECBBEFDA0C}">
      <dsp:nvSpPr>
        <dsp:cNvPr id="0" name=""/>
        <dsp:cNvSpPr/>
      </dsp:nvSpPr>
      <dsp:spPr>
        <a:xfrm>
          <a:off x="0" y="432049"/>
          <a:ext cx="5256583" cy="798999"/>
        </a:xfrm>
        <a:prstGeom prst="notchedRightArrow">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C1755E81-81A5-4F61-B54C-2966ECCDD3ED}">
      <dsp:nvSpPr>
        <dsp:cNvPr id="0" name=""/>
        <dsp:cNvSpPr/>
      </dsp:nvSpPr>
      <dsp:spPr>
        <a:xfrm>
          <a:off x="141839" y="0"/>
          <a:ext cx="4730650" cy="5990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lvl="0" algn="ctr" defTabSz="889000" rtl="0">
            <a:lnSpc>
              <a:spcPct val="90000"/>
            </a:lnSpc>
            <a:spcBef>
              <a:spcPct val="0"/>
            </a:spcBef>
            <a:spcAft>
              <a:spcPct val="35000"/>
            </a:spcAft>
          </a:pPr>
          <a:r>
            <a:rPr lang="en-GB" sz="2000" kern="1200" dirty="0" smtClean="0"/>
            <a:t>Neurotransmitter – chemical messengers that carry information to and from nerve cells</a:t>
          </a:r>
          <a:endParaRPr lang="en-GB" sz="2000" kern="1200" dirty="0"/>
        </a:p>
      </dsp:txBody>
      <dsp:txXfrm>
        <a:off x="141839" y="0"/>
        <a:ext cx="4730650" cy="599048"/>
      </dsp:txXfrm>
    </dsp:sp>
    <dsp:sp modelId="{B394E2F3-11B9-456E-B94B-0601497D02D2}">
      <dsp:nvSpPr>
        <dsp:cNvPr id="0" name=""/>
        <dsp:cNvSpPr/>
      </dsp:nvSpPr>
      <dsp:spPr>
        <a:xfrm>
          <a:off x="2290200" y="676600"/>
          <a:ext cx="150525" cy="150525"/>
        </a:xfrm>
        <a:prstGeom prst="ellipse">
          <a:avLst/>
        </a:prstGeom>
        <a:solidFill>
          <a:schemeClr val="accent4">
            <a:alpha val="90000"/>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205BF9-6111-4796-B014-E3D5F238E5AC}">
      <dsp:nvSpPr>
        <dsp:cNvPr id="0" name=""/>
        <dsp:cNvSpPr/>
      </dsp:nvSpPr>
      <dsp:spPr>
        <a:xfrm>
          <a:off x="1206252" y="55"/>
          <a:ext cx="2916087" cy="1296033"/>
        </a:xfrm>
        <a:prstGeom prst="ellipse">
          <a:avLst/>
        </a:prstGeom>
        <a:solidFill>
          <a:schemeClr val="accent1">
            <a:shade val="50000"/>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0">
            <a:lnSpc>
              <a:spcPct val="90000"/>
            </a:lnSpc>
            <a:spcBef>
              <a:spcPct val="0"/>
            </a:spcBef>
            <a:spcAft>
              <a:spcPct val="35000"/>
            </a:spcAft>
          </a:pPr>
          <a:r>
            <a:rPr lang="en-GB" sz="1800" kern="1200" dirty="0" smtClean="0"/>
            <a:t>To produce D and S– we need vitamin B6 and B9 (</a:t>
          </a:r>
          <a:r>
            <a:rPr lang="en-GB" sz="1800" kern="1200" dirty="0" err="1" smtClean="0"/>
            <a:t>Folate</a:t>
          </a:r>
          <a:r>
            <a:rPr lang="en-GB" sz="1800" kern="1200" dirty="0" smtClean="0"/>
            <a:t>)</a:t>
          </a:r>
          <a:endParaRPr lang="en-GB" sz="1800" kern="1200" dirty="0"/>
        </a:p>
      </dsp:txBody>
      <dsp:txXfrm>
        <a:off x="1633303" y="189855"/>
        <a:ext cx="2061985" cy="91643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1167B-41F5-4B6F-8917-AA5EF0964F9F}">
      <dsp:nvSpPr>
        <dsp:cNvPr id="0" name=""/>
        <dsp:cNvSpPr/>
      </dsp:nvSpPr>
      <dsp:spPr>
        <a:xfrm>
          <a:off x="0" y="0"/>
          <a:ext cx="8102354" cy="0"/>
        </a:xfrm>
        <a:prstGeom prst="line">
          <a:avLst/>
        </a:prstGeom>
        <a:solidFill>
          <a:schemeClr val="accent1">
            <a:hueOff val="0"/>
            <a:satOff val="0"/>
            <a:lumOff val="0"/>
            <a:alphaOff val="0"/>
          </a:schemeClr>
        </a:solidFill>
        <a:ln w="11429" cap="flat" cmpd="sng" algn="ctr">
          <a:solidFill>
            <a:schemeClr val="accen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ECB41676-7360-4449-B64F-3B68445CA900}">
      <dsp:nvSpPr>
        <dsp:cNvPr id="0" name=""/>
        <dsp:cNvSpPr/>
      </dsp:nvSpPr>
      <dsp:spPr>
        <a:xfrm>
          <a:off x="0" y="0"/>
          <a:ext cx="8102354" cy="642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lvl="0" algn="l" defTabSz="1155700" rtl="0">
            <a:lnSpc>
              <a:spcPct val="90000"/>
            </a:lnSpc>
            <a:spcBef>
              <a:spcPct val="0"/>
            </a:spcBef>
            <a:spcAft>
              <a:spcPct val="35000"/>
            </a:spcAft>
          </a:pPr>
          <a:r>
            <a:rPr lang="en-GB" sz="2600" kern="1200" dirty="0" smtClean="0"/>
            <a:t>ADHD - Dopamine and Serotonin deficiency – Why? </a:t>
          </a:r>
          <a:endParaRPr lang="en-GB" sz="2600" kern="1200" dirty="0"/>
        </a:p>
      </dsp:txBody>
      <dsp:txXfrm>
        <a:off x="0" y="0"/>
        <a:ext cx="8102354" cy="642555"/>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B25C40-20CF-4478-BAE5-1DB5041962DB}">
      <dsp:nvSpPr>
        <dsp:cNvPr id="0" name=""/>
        <dsp:cNvSpPr/>
      </dsp:nvSpPr>
      <dsp:spPr>
        <a:xfrm>
          <a:off x="0" y="0"/>
          <a:ext cx="2736304" cy="1152128"/>
        </a:xfrm>
        <a:prstGeom prst="roundRect">
          <a:avLst>
            <a:gd name="adj" fmla="val 10000"/>
          </a:avLst>
        </a:prstGeom>
        <a:solidFill>
          <a:schemeClr val="accent4">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GB" sz="2200" kern="1200" dirty="0" smtClean="0"/>
            <a:t>MTHFR</a:t>
          </a:r>
          <a:r>
            <a:rPr lang="en-GB" sz="1800" kern="1200" dirty="0" smtClean="0"/>
            <a:t> </a:t>
          </a:r>
        </a:p>
        <a:p>
          <a:pPr lvl="0" algn="ctr" defTabSz="977900" rtl="0">
            <a:lnSpc>
              <a:spcPct val="90000"/>
            </a:lnSpc>
            <a:spcBef>
              <a:spcPct val="0"/>
            </a:spcBef>
            <a:spcAft>
              <a:spcPct val="35000"/>
            </a:spcAft>
          </a:pPr>
          <a:r>
            <a:rPr lang="en-GB" sz="1600" kern="1200" dirty="0" smtClean="0"/>
            <a:t>GENETIC DEFECT </a:t>
          </a:r>
        </a:p>
        <a:p>
          <a:pPr lvl="0" algn="ctr" defTabSz="977900" rtl="0">
            <a:lnSpc>
              <a:spcPct val="90000"/>
            </a:lnSpc>
            <a:spcBef>
              <a:spcPct val="0"/>
            </a:spcBef>
            <a:spcAft>
              <a:spcPct val="35000"/>
            </a:spcAft>
          </a:pPr>
          <a:r>
            <a:rPr lang="en-GB" sz="1200" kern="1200" dirty="0" smtClean="0"/>
            <a:t>(</a:t>
          </a:r>
          <a:r>
            <a:rPr lang="en-GB" sz="1200" b="1" kern="1200" dirty="0" err="1" smtClean="0"/>
            <a:t>Methylenetetrahydrofolate</a:t>
          </a:r>
          <a:r>
            <a:rPr lang="en-GB" sz="1200" b="1" kern="1200" dirty="0" smtClean="0"/>
            <a:t>)</a:t>
          </a:r>
          <a:endParaRPr lang="en-GB" sz="1200" kern="1200" dirty="0"/>
        </a:p>
      </dsp:txBody>
      <dsp:txXfrm>
        <a:off x="33745" y="33745"/>
        <a:ext cx="2668814" cy="1084638"/>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FDD6C1-3B4B-49B3-9765-71A782D18665}">
      <dsp:nvSpPr>
        <dsp:cNvPr id="0" name=""/>
        <dsp:cNvSpPr/>
      </dsp:nvSpPr>
      <dsp:spPr>
        <a:xfrm>
          <a:off x="0" y="0"/>
          <a:ext cx="3121804" cy="0"/>
        </a:xfrm>
        <a:prstGeom prst="line">
          <a:avLst/>
        </a:prstGeom>
        <a:solidFill>
          <a:schemeClr val="accent1">
            <a:hueOff val="0"/>
            <a:satOff val="0"/>
            <a:lumOff val="0"/>
            <a:alphaOff val="0"/>
          </a:schemeClr>
        </a:solidFill>
        <a:ln w="11429" cap="flat" cmpd="sng" algn="ctr">
          <a:solidFill>
            <a:schemeClr val="accen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A46A2A9E-22B9-4716-9FAF-EEFF7B7A845B}">
      <dsp:nvSpPr>
        <dsp:cNvPr id="0" name=""/>
        <dsp:cNvSpPr/>
      </dsp:nvSpPr>
      <dsp:spPr>
        <a:xfrm>
          <a:off x="0" y="0"/>
          <a:ext cx="3121804" cy="792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lvl="0" algn="ctr" defTabSz="755650" rtl="0">
            <a:lnSpc>
              <a:spcPct val="90000"/>
            </a:lnSpc>
            <a:spcBef>
              <a:spcPct val="0"/>
            </a:spcBef>
            <a:spcAft>
              <a:spcPct val="35000"/>
            </a:spcAft>
          </a:pPr>
          <a:r>
            <a:rPr lang="en-GB" sz="1700" kern="1200" dirty="0" smtClean="0"/>
            <a:t>When we eat/ supplement – they are in an inactivated form</a:t>
          </a:r>
          <a:endParaRPr lang="en-GB" sz="1700" kern="1200" dirty="0"/>
        </a:p>
      </dsp:txBody>
      <dsp:txXfrm>
        <a:off x="0" y="0"/>
        <a:ext cx="3121804" cy="79208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7090DA-8859-4DE0-A2E1-961AEEF3316F}">
      <dsp:nvSpPr>
        <dsp:cNvPr id="0" name=""/>
        <dsp:cNvSpPr/>
      </dsp:nvSpPr>
      <dsp:spPr>
        <a:xfrm>
          <a:off x="0" y="0"/>
          <a:ext cx="3176214" cy="510271"/>
        </a:xfrm>
        <a:prstGeom prst="round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We need      to activate them</a:t>
          </a:r>
          <a:endParaRPr lang="en-GB" sz="1800" kern="1200" dirty="0"/>
        </a:p>
      </dsp:txBody>
      <dsp:txXfrm>
        <a:off x="24909" y="24909"/>
        <a:ext cx="3126396" cy="46045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6A6AD0-3FCF-450A-975E-E20273CE9FE5}">
      <dsp:nvSpPr>
        <dsp:cNvPr id="0" name=""/>
        <dsp:cNvSpPr/>
      </dsp:nvSpPr>
      <dsp:spPr>
        <a:xfrm>
          <a:off x="0" y="0"/>
          <a:ext cx="3168351" cy="0"/>
        </a:xfrm>
        <a:prstGeom prst="line">
          <a:avLst/>
        </a:prstGeom>
        <a:solidFill>
          <a:schemeClr val="accent1">
            <a:hueOff val="0"/>
            <a:satOff val="0"/>
            <a:lumOff val="0"/>
            <a:alphaOff val="0"/>
          </a:schemeClr>
        </a:solidFill>
        <a:ln w="11429" cap="flat" cmpd="sng" algn="ctr">
          <a:solidFill>
            <a:schemeClr val="accen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CFBA3AC1-6C30-4682-BE58-310B0AE873E6}">
      <dsp:nvSpPr>
        <dsp:cNvPr id="0" name=""/>
        <dsp:cNvSpPr/>
      </dsp:nvSpPr>
      <dsp:spPr>
        <a:xfrm>
          <a:off x="0" y="0"/>
          <a:ext cx="3168351" cy="6800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ctr" defTabSz="800100" rtl="0">
            <a:lnSpc>
              <a:spcPct val="90000"/>
            </a:lnSpc>
            <a:spcBef>
              <a:spcPct val="0"/>
            </a:spcBef>
            <a:spcAft>
              <a:spcPct val="35000"/>
            </a:spcAft>
          </a:pPr>
          <a:r>
            <a:rPr lang="en-GB" sz="1800" kern="1200" dirty="0" smtClean="0"/>
            <a:t>So – defect does not allow activation</a:t>
          </a:r>
          <a:endParaRPr lang="en-GB" sz="1800" kern="1200" dirty="0"/>
        </a:p>
      </dsp:txBody>
      <dsp:txXfrm>
        <a:off x="0" y="0"/>
        <a:ext cx="3168351" cy="68001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28D748-3F49-4841-B4CA-CBE28E909A13}">
      <dsp:nvSpPr>
        <dsp:cNvPr id="0" name=""/>
        <dsp:cNvSpPr/>
      </dsp:nvSpPr>
      <dsp:spPr>
        <a:xfrm>
          <a:off x="0" y="47224"/>
          <a:ext cx="8856984" cy="369691"/>
        </a:xfrm>
        <a:prstGeom prst="roundRect">
          <a:avLst/>
        </a:prstGeom>
        <a:solidFill>
          <a:schemeClr val="accent5">
            <a:shade val="50000"/>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All chemical process in the body are under the control of genes.</a:t>
          </a:r>
          <a:endParaRPr lang="en-GB" sz="2400" kern="1200" dirty="0"/>
        </a:p>
      </dsp:txBody>
      <dsp:txXfrm>
        <a:off x="18047" y="65271"/>
        <a:ext cx="8820890" cy="333597"/>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D5046C-7EA6-43D3-8732-D9C9CB2319DD}">
      <dsp:nvSpPr>
        <dsp:cNvPr id="0" name=""/>
        <dsp:cNvSpPr/>
      </dsp:nvSpPr>
      <dsp:spPr>
        <a:xfrm>
          <a:off x="0" y="0"/>
          <a:ext cx="2232247" cy="2232247"/>
        </a:xfrm>
        <a:prstGeom prst="pie">
          <a:avLst>
            <a:gd name="adj1" fmla="val 5400000"/>
            <a:gd name="adj2" fmla="val 16200000"/>
          </a:avLst>
        </a:prstGeom>
        <a:solidFill>
          <a:schemeClr val="accent4">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CE09A092-632E-4074-A2B9-169A39CC2205}">
      <dsp:nvSpPr>
        <dsp:cNvPr id="0" name=""/>
        <dsp:cNvSpPr/>
      </dsp:nvSpPr>
      <dsp:spPr>
        <a:xfrm>
          <a:off x="1116123" y="0"/>
          <a:ext cx="3060340" cy="2232247"/>
        </a:xfrm>
        <a:prstGeom prst="rect">
          <a:avLst/>
        </a:prstGeom>
        <a:solidFill>
          <a:schemeClr val="lt1">
            <a:alpha val="90000"/>
            <a:hueOff val="0"/>
            <a:satOff val="0"/>
            <a:lumOff val="0"/>
            <a:alphaOff val="0"/>
          </a:schemeClr>
        </a:solidFill>
        <a:ln w="11429" cap="flat" cmpd="sng" algn="ctr">
          <a:solidFill>
            <a:schemeClr val="accent4">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GB" sz="1800" kern="1200" smtClean="0"/>
            <a:t>Dopamine – no exception</a:t>
          </a:r>
          <a:endParaRPr lang="en-GB" sz="1800" kern="1200"/>
        </a:p>
      </dsp:txBody>
      <dsp:txXfrm>
        <a:off x="1116123" y="0"/>
        <a:ext cx="3060340" cy="669675"/>
      </dsp:txXfrm>
    </dsp:sp>
    <dsp:sp modelId="{F3539C97-0B9F-4C6C-91F6-CF683C1E2BCC}">
      <dsp:nvSpPr>
        <dsp:cNvPr id="0" name=""/>
        <dsp:cNvSpPr/>
      </dsp:nvSpPr>
      <dsp:spPr>
        <a:xfrm>
          <a:off x="390644" y="669675"/>
          <a:ext cx="1450959" cy="1450959"/>
        </a:xfrm>
        <a:prstGeom prst="pie">
          <a:avLst>
            <a:gd name="adj1" fmla="val 5400000"/>
            <a:gd name="adj2" fmla="val 16200000"/>
          </a:avLst>
        </a:prstGeom>
        <a:solidFill>
          <a:schemeClr val="accent4">
            <a:hueOff val="2742807"/>
            <a:satOff val="3723"/>
            <a:lumOff val="6275"/>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94B1EAC6-88AC-49B9-9274-BB07B5CF902F}">
      <dsp:nvSpPr>
        <dsp:cNvPr id="0" name=""/>
        <dsp:cNvSpPr/>
      </dsp:nvSpPr>
      <dsp:spPr>
        <a:xfrm>
          <a:off x="1116123" y="669675"/>
          <a:ext cx="3060340" cy="1450959"/>
        </a:xfrm>
        <a:prstGeom prst="rect">
          <a:avLst/>
        </a:prstGeom>
        <a:solidFill>
          <a:schemeClr val="lt1">
            <a:alpha val="90000"/>
            <a:hueOff val="0"/>
            <a:satOff val="0"/>
            <a:lumOff val="0"/>
            <a:alphaOff val="0"/>
          </a:schemeClr>
        </a:solidFill>
        <a:ln w="11429" cap="flat" cmpd="sng" algn="ctr">
          <a:solidFill>
            <a:schemeClr val="accent4">
              <a:hueOff val="2742807"/>
              <a:satOff val="3723"/>
              <a:lumOff val="6275"/>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GB" sz="1800" kern="1200" dirty="0" smtClean="0"/>
            <a:t>There are 100s of dopamine genes</a:t>
          </a:r>
          <a:endParaRPr lang="en-GB" sz="1800" kern="1200" dirty="0"/>
        </a:p>
      </dsp:txBody>
      <dsp:txXfrm>
        <a:off x="1116123" y="669675"/>
        <a:ext cx="3060340" cy="669673"/>
      </dsp:txXfrm>
    </dsp:sp>
    <dsp:sp modelId="{B5B52398-49AD-4F92-BB7C-710BD5924BDD}">
      <dsp:nvSpPr>
        <dsp:cNvPr id="0" name=""/>
        <dsp:cNvSpPr/>
      </dsp:nvSpPr>
      <dsp:spPr>
        <a:xfrm>
          <a:off x="781287" y="1339349"/>
          <a:ext cx="669673" cy="669673"/>
        </a:xfrm>
        <a:prstGeom prst="pie">
          <a:avLst>
            <a:gd name="adj1" fmla="val 5400000"/>
            <a:gd name="adj2" fmla="val 16200000"/>
          </a:avLst>
        </a:prstGeom>
        <a:solidFill>
          <a:schemeClr val="accent4">
            <a:hueOff val="5485614"/>
            <a:satOff val="7445"/>
            <a:lumOff val="12549"/>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DE7F7100-AEDF-4CA7-BCF3-814F17F6D59F}">
      <dsp:nvSpPr>
        <dsp:cNvPr id="0" name=""/>
        <dsp:cNvSpPr/>
      </dsp:nvSpPr>
      <dsp:spPr>
        <a:xfrm>
          <a:off x="1116123" y="1339349"/>
          <a:ext cx="3060340" cy="669673"/>
        </a:xfrm>
        <a:prstGeom prst="rect">
          <a:avLst/>
        </a:prstGeom>
        <a:solidFill>
          <a:schemeClr val="lt1">
            <a:alpha val="90000"/>
            <a:hueOff val="0"/>
            <a:satOff val="0"/>
            <a:lumOff val="0"/>
            <a:alphaOff val="0"/>
          </a:schemeClr>
        </a:solidFill>
        <a:ln w="11429" cap="flat" cmpd="sng" algn="ctr">
          <a:solidFill>
            <a:schemeClr val="accent4">
              <a:hueOff val="5485614"/>
              <a:satOff val="7445"/>
              <a:lumOff val="12549"/>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GB" sz="1800" kern="1200" smtClean="0"/>
            <a:t>A number of defective variants have been found</a:t>
          </a:r>
          <a:endParaRPr lang="en-GB" sz="1800" kern="1200"/>
        </a:p>
      </dsp:txBody>
      <dsp:txXfrm>
        <a:off x="1116123" y="1339349"/>
        <a:ext cx="3060340" cy="669673"/>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27707E-865A-4857-95BC-1DB16A90DCB5}">
      <dsp:nvSpPr>
        <dsp:cNvPr id="0" name=""/>
        <dsp:cNvSpPr/>
      </dsp:nvSpPr>
      <dsp:spPr>
        <a:xfrm>
          <a:off x="3518" y="0"/>
          <a:ext cx="3129182" cy="1575174"/>
        </a:xfrm>
        <a:prstGeom prst="roundRect">
          <a:avLst>
            <a:gd name="adj" fmla="val 10000"/>
          </a:avLst>
        </a:prstGeom>
        <a:blipFill rotWithShape="1">
          <a:blip xmlns:r="http://schemas.openxmlformats.org/officeDocument/2006/relationships" r:embed="rId1"/>
          <a:stretch>
            <a:fillRect/>
          </a:stretch>
        </a:blip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sp>
    <dsp:sp modelId="{A1133519-C464-4F2D-BD1B-DBCDAC862B31}">
      <dsp:nvSpPr>
        <dsp:cNvPr id="0" name=""/>
        <dsp:cNvSpPr/>
      </dsp:nvSpPr>
      <dsp:spPr>
        <a:xfrm>
          <a:off x="512919" y="945105"/>
          <a:ext cx="3129182" cy="1575174"/>
        </a:xfrm>
        <a:prstGeom prst="roundRect">
          <a:avLst>
            <a:gd name="adj" fmla="val 10000"/>
          </a:avLst>
        </a:prstGeom>
        <a:solidFill>
          <a:schemeClr val="accent3">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GB" sz="1500" kern="1200" dirty="0" smtClean="0"/>
            <a:t>A small number of these genes are not usually sufficient to cause significant disruption to dopamine transmission – </a:t>
          </a:r>
          <a:r>
            <a:rPr lang="en-GB" sz="1500" b="1" kern="1200" dirty="0" smtClean="0"/>
            <a:t>other processes will compensate for small defects. </a:t>
          </a:r>
          <a:endParaRPr lang="en-GB" sz="1500" b="1" kern="1200" dirty="0"/>
        </a:p>
      </dsp:txBody>
      <dsp:txXfrm>
        <a:off x="559054" y="991240"/>
        <a:ext cx="3036912" cy="1482904"/>
      </dsp:txXfrm>
    </dsp:sp>
    <dsp:sp modelId="{FD59607F-CB08-468D-B2C7-8BE1C618C1F9}">
      <dsp:nvSpPr>
        <dsp:cNvPr id="0" name=""/>
        <dsp:cNvSpPr/>
      </dsp:nvSpPr>
      <dsp:spPr>
        <a:xfrm>
          <a:off x="3735449" y="411638"/>
          <a:ext cx="602749" cy="75189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GB" sz="1200" kern="1200"/>
        </a:p>
      </dsp:txBody>
      <dsp:txXfrm>
        <a:off x="3735449" y="562018"/>
        <a:ext cx="421924" cy="451138"/>
      </dsp:txXfrm>
    </dsp:sp>
    <dsp:sp modelId="{BB941F4D-C998-44CA-A8FA-BA340B8B6F60}">
      <dsp:nvSpPr>
        <dsp:cNvPr id="0" name=""/>
        <dsp:cNvSpPr/>
      </dsp:nvSpPr>
      <dsp:spPr>
        <a:xfrm>
          <a:off x="4854842" y="0"/>
          <a:ext cx="3129182" cy="1575174"/>
        </a:xfrm>
        <a:prstGeom prst="roundRect">
          <a:avLst>
            <a:gd name="adj" fmla="val 10000"/>
          </a:avLst>
        </a:prstGeom>
        <a:blipFill rotWithShape="1">
          <a:blip xmlns:r="http://schemas.openxmlformats.org/officeDocument/2006/relationships" r:embed="rId2"/>
          <a:stretch>
            <a:fillRect/>
          </a:stretch>
        </a:blip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sp>
    <dsp:sp modelId="{9D77180B-41E6-4BD2-B866-E5B2D0189FDA}">
      <dsp:nvSpPr>
        <dsp:cNvPr id="0" name=""/>
        <dsp:cNvSpPr/>
      </dsp:nvSpPr>
      <dsp:spPr>
        <a:xfrm>
          <a:off x="5364243" y="945105"/>
          <a:ext cx="3129182" cy="1575174"/>
        </a:xfrm>
        <a:prstGeom prst="roundRect">
          <a:avLst>
            <a:gd name="adj" fmla="val 10000"/>
          </a:avLst>
        </a:prstGeom>
        <a:solidFill>
          <a:schemeClr val="accent3">
            <a:hueOff val="-9491525"/>
            <a:satOff val="-6236"/>
            <a:lumOff val="-12157"/>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GB" sz="1800" kern="1200" dirty="0" smtClean="0"/>
            <a:t>It’s only when there are multiple defects that overwhelm the compensatory mechanisms</a:t>
          </a:r>
          <a:endParaRPr lang="en-GB" sz="1800" kern="1200" dirty="0"/>
        </a:p>
      </dsp:txBody>
      <dsp:txXfrm>
        <a:off x="5410378" y="991240"/>
        <a:ext cx="3036912" cy="1482904"/>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D757BA-F4C2-4148-8F57-F72B4D39AB3F}">
      <dsp:nvSpPr>
        <dsp:cNvPr id="0" name=""/>
        <dsp:cNvSpPr/>
      </dsp:nvSpPr>
      <dsp:spPr>
        <a:xfrm>
          <a:off x="2119515" y="0"/>
          <a:ext cx="2385704" cy="2160240"/>
        </a:xfrm>
        <a:prstGeom prst="roundRect">
          <a:avLst/>
        </a:prstGeom>
        <a:solidFill>
          <a:schemeClr val="accent5">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58420" tIns="58420" rIns="58420" bIns="58420" numCol="1" spcCol="1270" anchor="ctr" anchorCtr="0">
          <a:noAutofit/>
        </a:bodyPr>
        <a:lstStyle/>
        <a:p>
          <a:pPr lvl="0" algn="ctr" defTabSz="1022350" rtl="0">
            <a:lnSpc>
              <a:spcPct val="90000"/>
            </a:lnSpc>
            <a:spcBef>
              <a:spcPct val="0"/>
            </a:spcBef>
            <a:spcAft>
              <a:spcPct val="35000"/>
            </a:spcAft>
          </a:pPr>
          <a:r>
            <a:rPr lang="en-GB" sz="2300" kern="1200" dirty="0" smtClean="0"/>
            <a:t>So – ADHD is not caused by one faulty gene – but is ‘polygenetic’ disorder</a:t>
          </a:r>
          <a:endParaRPr lang="en-GB" sz="2300" kern="1200" dirty="0"/>
        </a:p>
      </dsp:txBody>
      <dsp:txXfrm>
        <a:off x="2224969" y="105454"/>
        <a:ext cx="2174796" cy="194933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FE0458-C780-4EC5-B3BB-D3999F55C238}">
      <dsp:nvSpPr>
        <dsp:cNvPr id="0" name=""/>
        <dsp:cNvSpPr/>
      </dsp:nvSpPr>
      <dsp:spPr>
        <a:xfrm rot="21300000">
          <a:off x="27673" y="2151129"/>
          <a:ext cx="8962421" cy="1026332"/>
        </a:xfrm>
        <a:prstGeom prst="mathMinus">
          <a:avLst/>
        </a:prstGeom>
        <a:solidFill>
          <a:schemeClr val="dk2">
            <a:tint val="60000"/>
            <a:hueOff val="0"/>
            <a:satOff val="0"/>
            <a:lumOff val="0"/>
            <a:alphaOff val="0"/>
          </a:schemeClr>
        </a:solidFill>
        <a:ln w="11429" cap="flat" cmpd="sng" algn="ctr">
          <a:solidFill>
            <a:schemeClr val="lt2">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sp>
    <dsp:sp modelId="{E8A2681B-B290-496B-A798-C98ECEFC6717}">
      <dsp:nvSpPr>
        <dsp:cNvPr id="0" name=""/>
        <dsp:cNvSpPr/>
      </dsp:nvSpPr>
      <dsp:spPr>
        <a:xfrm>
          <a:off x="1018597" y="306266"/>
          <a:ext cx="2819847" cy="2232253"/>
        </a:xfrm>
        <a:prstGeom prst="downArrow">
          <a:avLst/>
        </a:prstGeom>
        <a:blipFill rotWithShape="0">
          <a:blip xmlns:r="http://schemas.openxmlformats.org/officeDocument/2006/relationships" r:embed="rId1"/>
          <a:stretch>
            <a:fillRect/>
          </a:stretch>
        </a:blipFill>
        <a:ln w="11429" cap="flat" cmpd="sng" algn="ctr">
          <a:solidFill>
            <a:schemeClr val="lt2">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EC57200D-CDA9-4688-9037-599E5DFB0828}">
      <dsp:nvSpPr>
        <dsp:cNvPr id="0" name=""/>
        <dsp:cNvSpPr/>
      </dsp:nvSpPr>
      <dsp:spPr>
        <a:xfrm>
          <a:off x="4553265" y="72019"/>
          <a:ext cx="3430791" cy="2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n-GB" sz="2400" kern="1200" dirty="0" smtClean="0"/>
            <a:t>Twin studies - heritability estimated to be 76% in the population </a:t>
          </a:r>
        </a:p>
        <a:p>
          <a:pPr lvl="0" algn="ctr" defTabSz="1066800" rtl="0">
            <a:lnSpc>
              <a:spcPct val="90000"/>
            </a:lnSpc>
            <a:spcBef>
              <a:spcPct val="0"/>
            </a:spcBef>
            <a:spcAft>
              <a:spcPct val="35000"/>
            </a:spcAft>
          </a:pPr>
          <a:r>
            <a:rPr lang="en-GB" sz="1100" kern="1200" dirty="0" smtClean="0"/>
            <a:t>(</a:t>
          </a:r>
          <a:r>
            <a:rPr lang="en-GB" sz="1100" kern="1200" dirty="0" err="1" smtClean="0"/>
            <a:t>Farone</a:t>
          </a:r>
          <a:r>
            <a:rPr lang="en-GB" sz="1100" kern="1200" dirty="0" smtClean="0"/>
            <a:t> , Perlis, Doyle, et al. 2005).</a:t>
          </a:r>
          <a:endParaRPr lang="en-GB" sz="1100" kern="1200" dirty="0"/>
        </a:p>
      </dsp:txBody>
      <dsp:txXfrm>
        <a:off x="4553265" y="72019"/>
        <a:ext cx="3430791" cy="2238008"/>
      </dsp:txXfrm>
    </dsp:sp>
    <dsp:sp modelId="{AD0BDC08-74DB-4221-B6DF-920B849FB16C}">
      <dsp:nvSpPr>
        <dsp:cNvPr id="0" name=""/>
        <dsp:cNvSpPr/>
      </dsp:nvSpPr>
      <dsp:spPr>
        <a:xfrm>
          <a:off x="5230305" y="2930725"/>
          <a:ext cx="2705330" cy="2131436"/>
        </a:xfrm>
        <a:prstGeom prst="upArrow">
          <a:avLst/>
        </a:prstGeom>
        <a:blipFill rotWithShape="0">
          <a:blip xmlns:r="http://schemas.openxmlformats.org/officeDocument/2006/relationships" r:embed="rId2"/>
          <a:stretch>
            <a:fillRect/>
          </a:stretch>
        </a:blipFill>
        <a:ln w="11429" cap="flat" cmpd="sng" algn="ctr">
          <a:solidFill>
            <a:schemeClr val="lt2">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sp>
    <dsp:sp modelId="{A098EDFC-EEFB-4E34-9F5F-361724CA47DC}">
      <dsp:nvSpPr>
        <dsp:cNvPr id="0" name=""/>
        <dsp:cNvSpPr/>
      </dsp:nvSpPr>
      <dsp:spPr>
        <a:xfrm>
          <a:off x="808857" y="2952319"/>
          <a:ext cx="3973300" cy="2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n-GB" sz="1800" kern="1200" dirty="0" smtClean="0"/>
            <a:t>Swedish twin registry (n=21,000 children twin pairs, and n=37,714 adult twin pairs) - the genetic contribution to ADHD was 88% across child/adolescent twins; and 72% in adult twins </a:t>
          </a:r>
          <a:r>
            <a:rPr lang="en-GB" sz="1200" kern="1200" dirty="0" smtClean="0"/>
            <a:t>(Larsson H, Chang Z, </a:t>
          </a:r>
          <a:r>
            <a:rPr lang="en-GB" sz="1200" kern="1200" dirty="0" err="1" smtClean="0"/>
            <a:t>D’Onofrio</a:t>
          </a:r>
          <a:r>
            <a:rPr lang="en-GB" sz="1200" kern="1200" dirty="0" smtClean="0"/>
            <a:t> BM, et al. 2013) </a:t>
          </a:r>
          <a:endParaRPr lang="en-GB" sz="1200" kern="1200" dirty="0"/>
        </a:p>
      </dsp:txBody>
      <dsp:txXfrm>
        <a:off x="808857" y="2952319"/>
        <a:ext cx="3973300" cy="2238008"/>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3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35.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3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7.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47.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48.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52.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5.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58.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92B2E7A-4ED3-4053-B687-C61421E91557}" type="datetimeFigureOut">
              <a:rPr lang="en-GB" smtClean="0"/>
              <a:t>30/11/2017</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7ED662D6-31CC-49EE-94E6-BB55FE1B1073}" type="slidenum">
              <a:rPr lang="en-GB" smtClean="0"/>
              <a:t>‹#›</a:t>
            </a:fld>
            <a:endParaRPr lang="en-GB"/>
          </a:p>
        </p:txBody>
      </p:sp>
    </p:spTree>
    <p:extLst>
      <p:ext uri="{BB962C8B-B14F-4D97-AF65-F5344CB8AC3E}">
        <p14:creationId xmlns:p14="http://schemas.microsoft.com/office/powerpoint/2010/main" val="21776389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2C8641A2-900B-4934-A8B2-60C5634DA45F}" type="datetimeFigureOut">
              <a:rPr lang="en-GB" smtClean="0"/>
              <a:t>30/11/2017</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1341A05-E089-4F5F-BBB2-3D64EC2D0640}" type="slidenum">
              <a:rPr lang="en-GB" smtClean="0"/>
              <a:t>‹#›</a:t>
            </a:fld>
            <a:endParaRPr lang="en-GB"/>
          </a:p>
        </p:txBody>
      </p:sp>
    </p:spTree>
    <p:extLst>
      <p:ext uri="{BB962C8B-B14F-4D97-AF65-F5344CB8AC3E}">
        <p14:creationId xmlns:p14="http://schemas.microsoft.com/office/powerpoint/2010/main" val="1017762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341A05-E089-4F5F-BBB2-3D64EC2D0640}" type="slidenum">
              <a:rPr lang="en-GB" smtClean="0"/>
              <a:t>5</a:t>
            </a:fld>
            <a:endParaRPr lang="en-GB"/>
          </a:p>
        </p:txBody>
      </p:sp>
    </p:spTree>
    <p:extLst>
      <p:ext uri="{BB962C8B-B14F-4D97-AF65-F5344CB8AC3E}">
        <p14:creationId xmlns:p14="http://schemas.microsoft.com/office/powerpoint/2010/main" val="1530191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014341-8CB3-435F-BA4D-2CF54C58E955}" type="slidenum">
              <a:rPr lang="en-GB"/>
              <a:pPr/>
              <a:t>10</a:t>
            </a:fld>
            <a:endParaRPr lang="en-GB"/>
          </a:p>
        </p:txBody>
      </p:sp>
      <p:sp>
        <p:nvSpPr>
          <p:cNvPr id="11266" name="Rectangle 2"/>
          <p:cNvSpPr>
            <a:spLocks noGrp="1" noRot="1" noChangeAspect="1" noChangeArrowheads="1" noTextEdit="1"/>
          </p:cNvSpPr>
          <p:nvPr>
            <p:ph type="sldImg"/>
          </p:nvPr>
        </p:nvSpPr>
        <p:spPr>
          <a:ln/>
        </p:spPr>
      </p:sp>
      <p:sp>
        <p:nvSpPr>
          <p:cNvPr id="11267" name="Rectangle 3"/>
          <p:cNvSpPr>
            <a:spLocks noGrp="1" noChangeArrowheads="1"/>
          </p:cNvSpPr>
          <p:nvPr>
            <p:ph type="body" idx="1"/>
          </p:nvPr>
        </p:nvSpPr>
        <p:spPr>
          <a:xfrm>
            <a:off x="906357" y="4715153"/>
            <a:ext cx="4984962" cy="4466987"/>
          </a:xfrm>
        </p:spPr>
        <p:txBody>
          <a:bodyPr/>
          <a:lstStyle/>
          <a:p>
            <a:pPr marL="190500" indent="-190500"/>
            <a:r>
              <a:rPr lang="en-GB" dirty="0"/>
              <a:t>The wide variation in prevalence can be explained by the lack of a strict definition for the disorder, lack of precise and objective methods for assessment, geographic differences, and low awareness of the disorder.</a:t>
            </a:r>
          </a:p>
          <a:p>
            <a:pPr marL="190500" indent="-190500"/>
            <a:r>
              <a:rPr lang="en-GB" dirty="0"/>
              <a:t>Sex ratios also vary widely and may, in part, be explained by referral bias.  Males are more likely than females to have behaviour and conduct problems and thus more likely to be referred for psychiatric follow-up</a:t>
            </a:r>
            <a:r>
              <a:rPr lang="en-GB" baseline="30000" dirty="0"/>
              <a:t>1</a:t>
            </a:r>
            <a:r>
              <a:rPr lang="en-GB" dirty="0"/>
              <a:t>.</a:t>
            </a:r>
          </a:p>
          <a:p>
            <a:pPr marL="190500" indent="-190500"/>
            <a:r>
              <a:rPr lang="en-GB" dirty="0"/>
              <a:t>ADHD persists in some patients into adolescence and adulthood, however the core symptoms change. With increasing age the core symptoms of hyperactivity/impulsivity tend to decrease, although inattention persists. </a:t>
            </a:r>
          </a:p>
          <a:p>
            <a:pPr marL="190500" indent="-190500"/>
            <a:endParaRPr lang="en-GB" dirty="0"/>
          </a:p>
          <a:p>
            <a:pPr marL="190500" indent="-190500"/>
            <a:r>
              <a:rPr lang="en-GB" sz="1000" dirty="0"/>
              <a:t>1. Barkley RA. Attention-Deficit Hyperactivity Disorder. A Handbook for Diagnosis and Treatment. New York: Guilford Press, 1988.</a:t>
            </a:r>
          </a:p>
        </p:txBody>
      </p:sp>
    </p:spTree>
    <p:extLst>
      <p:ext uri="{BB962C8B-B14F-4D97-AF65-F5344CB8AC3E}">
        <p14:creationId xmlns:p14="http://schemas.microsoft.com/office/powerpoint/2010/main" val="1013832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Junk food</a:t>
            </a:r>
          </a:p>
          <a:p>
            <a:r>
              <a:rPr lang="en-GB" dirty="0" smtClean="0"/>
              <a:t>Bad parenting</a:t>
            </a:r>
          </a:p>
          <a:p>
            <a:r>
              <a:rPr lang="en-GB" dirty="0" smtClean="0"/>
              <a:t>Watching too much TV</a:t>
            </a:r>
          </a:p>
          <a:p>
            <a:r>
              <a:rPr lang="en-GB" dirty="0" smtClean="0"/>
              <a:t>Lack of discipline</a:t>
            </a:r>
            <a:r>
              <a:rPr lang="en-GB" baseline="0" dirty="0" smtClean="0"/>
              <a:t> </a:t>
            </a:r>
          </a:p>
          <a:p>
            <a:r>
              <a:rPr lang="en-GB" baseline="0" dirty="0" smtClean="0"/>
              <a:t>Chaotic home life </a:t>
            </a:r>
            <a:endParaRPr lang="en-GB" dirty="0"/>
          </a:p>
        </p:txBody>
      </p:sp>
      <p:sp>
        <p:nvSpPr>
          <p:cNvPr id="4" name="Slide Number Placeholder 3"/>
          <p:cNvSpPr>
            <a:spLocks noGrp="1"/>
          </p:cNvSpPr>
          <p:nvPr>
            <p:ph type="sldNum" sz="quarter" idx="10"/>
          </p:nvPr>
        </p:nvSpPr>
        <p:spPr/>
        <p:txBody>
          <a:bodyPr/>
          <a:lstStyle/>
          <a:p>
            <a:fld id="{E1341A05-E089-4F5F-BBB2-3D64EC2D0640}" type="slidenum">
              <a:rPr lang="en-GB" smtClean="0"/>
              <a:t>13</a:t>
            </a:fld>
            <a:endParaRPr lang="en-GB"/>
          </a:p>
        </p:txBody>
      </p:sp>
    </p:spTree>
    <p:extLst>
      <p:ext uri="{BB962C8B-B14F-4D97-AF65-F5344CB8AC3E}">
        <p14:creationId xmlns:p14="http://schemas.microsoft.com/office/powerpoint/2010/main" val="23253403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Dopamine is a neurotransmitter that helps control the brain's reward and pleasure centres. Dopamine also helps regulate movement and emotional responses, and it enables us not only to see rewards, but to take action to move toward them.</a:t>
            </a:r>
          </a:p>
          <a:p>
            <a:endParaRPr lang="en-GB" dirty="0" smtClean="0"/>
          </a:p>
          <a:p>
            <a:r>
              <a:rPr lang="en-GB" dirty="0" smtClean="0"/>
              <a:t>Serotonin</a:t>
            </a:r>
            <a:r>
              <a:rPr lang="en-GB" baseline="0" dirty="0" smtClean="0"/>
              <a:t> - </a:t>
            </a:r>
            <a:r>
              <a:rPr lang="en-GB" dirty="0" smtClean="0"/>
              <a:t>This includes brain cells related to mood, sexual desire and function, appetite, sleep, memory and learning, temperature regulation, and some social behaviours.</a:t>
            </a:r>
          </a:p>
          <a:p>
            <a:endParaRPr lang="en-GB" dirty="0" smtClean="0"/>
          </a:p>
          <a:p>
            <a:r>
              <a:rPr lang="en-US" dirty="0" smtClean="0"/>
              <a:t>As a stress hormone, norepinephrine affects parts of the brain where attention and responding actions are controlled. (fight or flight)</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E1341A05-E089-4F5F-BBB2-3D64EC2D0640}" type="slidenum">
              <a:rPr lang="en-GB" smtClean="0"/>
              <a:t>15</a:t>
            </a:fld>
            <a:endParaRPr lang="en-GB"/>
          </a:p>
        </p:txBody>
      </p:sp>
    </p:spTree>
    <p:extLst>
      <p:ext uri="{BB962C8B-B14F-4D97-AF65-F5344CB8AC3E}">
        <p14:creationId xmlns:p14="http://schemas.microsoft.com/office/powerpoint/2010/main" val="3864669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Dopamine</a:t>
            </a:r>
            <a:r>
              <a:rPr lang="en-GB" baseline="0" dirty="0" smtClean="0"/>
              <a:t> is manufactured in one cell. When an electric impulse reaches the end of the nerve cell, the dopamine enters the synapse before transferring to the next verve cell – it does so by attaching itself to a </a:t>
            </a:r>
            <a:r>
              <a:rPr lang="en-GB" b="1" baseline="0" dirty="0" smtClean="0">
                <a:solidFill>
                  <a:srgbClr val="FF0000"/>
                </a:solidFill>
              </a:rPr>
              <a:t>receptor gene </a:t>
            </a:r>
            <a:r>
              <a:rPr lang="en-GB" baseline="0" dirty="0" smtClean="0"/>
              <a:t>on the next cell = causing it to fire into action or onto another cell.</a:t>
            </a:r>
          </a:p>
          <a:p>
            <a:r>
              <a:rPr lang="en-GB" baseline="0" dirty="0" smtClean="0"/>
              <a:t> </a:t>
            </a:r>
          </a:p>
          <a:p>
            <a:r>
              <a:rPr lang="en-GB" dirty="0" smtClean="0"/>
              <a:t>There needs to be a recycling process</a:t>
            </a:r>
            <a:r>
              <a:rPr lang="en-GB" baseline="0" dirty="0" smtClean="0"/>
              <a:t> – the original nerve cell that manufactured the dopamine needs to re-</a:t>
            </a:r>
            <a:r>
              <a:rPr lang="en-GB" baseline="0" dirty="0" err="1" smtClean="0"/>
              <a:t>obsorb</a:t>
            </a:r>
            <a:r>
              <a:rPr lang="en-GB" baseline="0" dirty="0" smtClean="0"/>
              <a:t> some of the dopamine so that it can be reused (re-up-take) – the DAT1 – transporter gene does this. </a:t>
            </a:r>
            <a:endParaRPr lang="en-GB" dirty="0"/>
          </a:p>
        </p:txBody>
      </p:sp>
      <p:sp>
        <p:nvSpPr>
          <p:cNvPr id="4" name="Slide Number Placeholder 3"/>
          <p:cNvSpPr>
            <a:spLocks noGrp="1"/>
          </p:cNvSpPr>
          <p:nvPr>
            <p:ph type="sldNum" sz="quarter" idx="10"/>
          </p:nvPr>
        </p:nvSpPr>
        <p:spPr/>
        <p:txBody>
          <a:bodyPr/>
          <a:lstStyle/>
          <a:p>
            <a:fld id="{E1341A05-E089-4F5F-BBB2-3D64EC2D0640}" type="slidenum">
              <a:rPr lang="en-GB" smtClean="0"/>
              <a:t>16</a:t>
            </a:fld>
            <a:endParaRPr lang="en-GB"/>
          </a:p>
        </p:txBody>
      </p:sp>
    </p:spTree>
    <p:extLst>
      <p:ext uri="{BB962C8B-B14F-4D97-AF65-F5344CB8AC3E}">
        <p14:creationId xmlns:p14="http://schemas.microsoft.com/office/powerpoint/2010/main" val="3678471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genome-wide association study is an approach that involves rapidly scanning markers across the complete sets of DNA, or genomes, of many people to find genetic variations associated with a particular disease.</a:t>
            </a:r>
            <a:endParaRPr lang="en-GB" dirty="0"/>
          </a:p>
        </p:txBody>
      </p:sp>
      <p:sp>
        <p:nvSpPr>
          <p:cNvPr id="4" name="Slide Number Placeholder 3"/>
          <p:cNvSpPr>
            <a:spLocks noGrp="1"/>
          </p:cNvSpPr>
          <p:nvPr>
            <p:ph type="sldNum" sz="quarter" idx="10"/>
          </p:nvPr>
        </p:nvSpPr>
        <p:spPr/>
        <p:txBody>
          <a:bodyPr/>
          <a:lstStyle/>
          <a:p>
            <a:fld id="{E1341A05-E089-4F5F-BBB2-3D64EC2D0640}" type="slidenum">
              <a:rPr lang="en-GB" smtClean="0"/>
              <a:t>18</a:t>
            </a:fld>
            <a:endParaRPr lang="en-GB"/>
          </a:p>
        </p:txBody>
      </p:sp>
    </p:spTree>
    <p:extLst>
      <p:ext uri="{BB962C8B-B14F-4D97-AF65-F5344CB8AC3E}">
        <p14:creationId xmlns:p14="http://schemas.microsoft.com/office/powerpoint/2010/main" val="35082679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341A05-E089-4F5F-BBB2-3D64EC2D0640}" type="slidenum">
              <a:rPr lang="en-GB" smtClean="0"/>
              <a:t>20</a:t>
            </a:fld>
            <a:endParaRPr lang="en-GB"/>
          </a:p>
        </p:txBody>
      </p:sp>
    </p:spTree>
    <p:extLst>
      <p:ext uri="{BB962C8B-B14F-4D97-AF65-F5344CB8AC3E}">
        <p14:creationId xmlns:p14="http://schemas.microsoft.com/office/powerpoint/2010/main" val="1816063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388414" y="993290"/>
            <a:ext cx="4019459" cy="3402882"/>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5762" tIns="42881" rIns="85762" bIns="42881" anchor="ctr"/>
          <a:lstStyle/>
          <a:p>
            <a:endParaRPr lang="en-GB"/>
          </a:p>
        </p:txBody>
      </p:sp>
      <p:sp>
        <p:nvSpPr>
          <p:cNvPr id="4098" name="Text Box 2"/>
          <p:cNvSpPr txBox="1">
            <a:spLocks noGrp="1" noChangeArrowheads="1"/>
          </p:cNvSpPr>
          <p:nvPr>
            <p:ph type="body"/>
          </p:nvPr>
        </p:nvSpPr>
        <p:spPr bwMode="auto">
          <a:xfrm>
            <a:off x="1037146" y="4725181"/>
            <a:ext cx="4728938" cy="377575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85725" indent="-85725">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1pPr>
            <a:lvl2pPr>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2pPr>
            <a:lvl3pPr>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3pPr>
            <a:lvl4pPr>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4pPr>
            <a:lvl5pPr>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5pPr>
            <a:lvl6pPr marL="2514600" indent="-228600" defTabSz="457200" eaLnBrk="0" fontAlgn="base" hangingPunct="0">
              <a:spcBef>
                <a:spcPct val="3000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6pPr>
            <a:lvl7pPr marL="2971800" indent="-228600" defTabSz="457200" eaLnBrk="0" fontAlgn="base" hangingPunct="0">
              <a:spcBef>
                <a:spcPct val="3000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7pPr>
            <a:lvl8pPr marL="3429000" indent="-228600" defTabSz="457200" eaLnBrk="0" fontAlgn="base" hangingPunct="0">
              <a:spcBef>
                <a:spcPct val="3000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8pPr>
            <a:lvl9pPr marL="3886200" indent="-228600" defTabSz="457200" eaLnBrk="0" fontAlgn="base" hangingPunct="0">
              <a:spcBef>
                <a:spcPct val="3000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Lst>
              <a:defRPr sz="1200">
                <a:solidFill>
                  <a:srgbClr val="000000"/>
                </a:solidFill>
                <a:latin typeface="Times New Roman" pitchFamily="16" charset="0"/>
              </a:defRPr>
            </a:lvl9pPr>
          </a:lstStyle>
          <a:p>
            <a:pPr eaLnBrk="1">
              <a:lnSpc>
                <a:spcPct val="93000"/>
              </a:lnSpc>
              <a:spcBef>
                <a:spcPct val="0"/>
              </a:spcBef>
              <a:buSzPct val="45000"/>
              <a:buFont typeface="Wingdings" charset="2"/>
              <a:buNone/>
            </a:pPr>
            <a:r>
              <a:rPr lang="en-GB" dirty="0">
                <a:latin typeface="Arial" charset="0"/>
                <a:ea typeface="msgothic" charset="0"/>
                <a:cs typeface="msgothic" charset="0"/>
              </a:rPr>
              <a:t> Emotional </a:t>
            </a:r>
            <a:r>
              <a:rPr lang="en-GB" dirty="0" smtClean="0">
                <a:latin typeface="Arial" charset="0"/>
                <a:ea typeface="msgothic" charset="0"/>
                <a:cs typeface="msgothic" charset="0"/>
              </a:rPr>
              <a:t>and </a:t>
            </a:r>
            <a:r>
              <a:rPr lang="en-GB" dirty="0">
                <a:latin typeface="Arial" charset="0"/>
                <a:ea typeface="msgothic" charset="0"/>
                <a:cs typeface="msgothic" charset="0"/>
              </a:rPr>
              <a:t>family functioning in children with ADHD compared with controls.13 *Higher scores indicative of greater functioning. CHQ, Child Health </a:t>
            </a:r>
            <a:r>
              <a:rPr lang="en-GB" dirty="0" smtClean="0">
                <a:latin typeface="Arial" charset="0"/>
                <a:ea typeface="msgothic" charset="0"/>
                <a:cs typeface="msgothic" charset="0"/>
              </a:rPr>
              <a:t>Questionnaire.13</a:t>
            </a:r>
          </a:p>
          <a:p>
            <a:pPr eaLnBrk="1">
              <a:lnSpc>
                <a:spcPct val="93000"/>
              </a:lnSpc>
              <a:spcBef>
                <a:spcPct val="0"/>
              </a:spcBef>
              <a:buSzPct val="45000"/>
              <a:buFont typeface="Wingdings" charset="2"/>
              <a:buNone/>
            </a:pPr>
            <a:endParaRPr lang="en-GB" dirty="0" smtClean="0">
              <a:latin typeface="Arial" charset="0"/>
              <a:ea typeface="msgothic" charset="0"/>
              <a:cs typeface="msgothic" charset="0"/>
            </a:endParaRPr>
          </a:p>
          <a:p>
            <a:pPr marL="85725" marR="0" indent="-85725" algn="l" defTabSz="914400" rtl="0" eaLnBrk="1" fontAlgn="auto" latinLnBrk="0" hangingPunct="1">
              <a:lnSpc>
                <a:spcPct val="93000"/>
              </a:lnSpc>
              <a:spcBef>
                <a:spcPct val="0"/>
              </a:spcBef>
              <a:spcAft>
                <a:spcPts val="0"/>
              </a:spcAft>
              <a:buClrTx/>
              <a:buSzPct val="45000"/>
              <a:buFont typeface="Wingdings" charset="2"/>
              <a:buNone/>
              <a:tabLst>
                <a:tab pos="723900" algn="l"/>
                <a:tab pos="1447800" algn="l"/>
                <a:tab pos="2171700" algn="l"/>
                <a:tab pos="2895600" algn="l"/>
                <a:tab pos="3619500" algn="l"/>
                <a:tab pos="4343400" algn="l"/>
                <a:tab pos="5067300" algn="l"/>
              </a:tabLst>
              <a:defRPr/>
            </a:pPr>
            <a:r>
              <a:rPr lang="en-GB" dirty="0" smtClean="0">
                <a:latin typeface="Arial" charset="0"/>
                <a:ea typeface="msgothic" charset="0"/>
                <a:cs typeface="msgothic" charset="0"/>
              </a:rPr>
              <a:t>Antisocial behaviour in adolescents with ADHD.26 Data primarily represents outcomes in those with conduct disorder as teenagers.</a:t>
            </a:r>
          </a:p>
          <a:p>
            <a:pPr eaLnBrk="1">
              <a:lnSpc>
                <a:spcPct val="93000"/>
              </a:lnSpc>
              <a:spcBef>
                <a:spcPct val="0"/>
              </a:spcBef>
              <a:buSzPct val="45000"/>
              <a:buFont typeface="Wingdings" charset="2"/>
              <a:buNone/>
            </a:pPr>
            <a:endParaRPr lang="en-GB" dirty="0">
              <a:latin typeface="Arial" charset="0"/>
              <a:ea typeface="msgothic" charset="0"/>
              <a:cs typeface="msgothic" charset="0"/>
            </a:endParaRPr>
          </a:p>
        </p:txBody>
      </p:sp>
    </p:spTree>
    <p:extLst>
      <p:ext uri="{BB962C8B-B14F-4D97-AF65-F5344CB8AC3E}">
        <p14:creationId xmlns:p14="http://schemas.microsoft.com/office/powerpoint/2010/main" val="3285886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6497D7-6B0F-454E-AC73-BC09707E86E0}" type="slidenum">
              <a:rPr lang="en-GB"/>
              <a:pPr/>
              <a:t>25</a:t>
            </a:fld>
            <a:endParaRPr lang="en-GB"/>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xfrm>
            <a:off x="906357" y="4715153"/>
            <a:ext cx="4984962" cy="4466987"/>
          </a:xfrm>
        </p:spPr>
        <p:txBody>
          <a:bodyPr/>
          <a:lstStyle/>
          <a:p>
            <a:pPr marL="190500" indent="-190500"/>
            <a:r>
              <a:rPr lang="en-GB" dirty="0"/>
              <a:t>This slide outlines examples of how ADHD affects school performance.</a:t>
            </a:r>
          </a:p>
          <a:p>
            <a:pPr marL="190500" indent="-190500"/>
            <a:r>
              <a:rPr lang="en-GB" dirty="0"/>
              <a:t>Poor performance in school is believed to result from inattentive, impulsive and restless behaviour in the classroom. </a:t>
            </a:r>
          </a:p>
          <a:p>
            <a:pPr marL="190500" indent="-190500"/>
            <a:r>
              <a:rPr lang="en-GB" dirty="0"/>
              <a:t>School performance may also be reduced due to a higher incidence of learning difficulties (both due to symptoms impairing the ability to learn and due to comorbid learning difficulties in some patients), delayed intellectual development and delays in language development.</a:t>
            </a:r>
          </a:p>
        </p:txBody>
      </p:sp>
    </p:spTree>
    <p:extLst>
      <p:ext uri="{BB962C8B-B14F-4D97-AF65-F5344CB8AC3E}">
        <p14:creationId xmlns:p14="http://schemas.microsoft.com/office/powerpoint/2010/main" val="349302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other words, people with ADHD are so drawn to the present that the future does not even “show up on their radar</a:t>
            </a:r>
          </a:p>
          <a:p>
            <a:r>
              <a:rPr lang="en-GB" dirty="0" smtClean="0"/>
              <a:t>Screen.” There is no future or past; only “NOW.”</a:t>
            </a:r>
          </a:p>
          <a:p>
            <a:endParaRPr lang="en-GB" dirty="0" smtClean="0"/>
          </a:p>
          <a:p>
            <a:r>
              <a:rPr lang="en-GB" dirty="0" smtClean="0"/>
              <a:t>When you step on a snake, it bites. No verbal discussion occurs within the snake’s brain.</a:t>
            </a:r>
          </a:p>
          <a:p>
            <a:r>
              <a:rPr lang="en-GB" dirty="0" smtClean="0"/>
              <a:t>No recall of whether striking back worked in the past. No thought as to where this action</a:t>
            </a:r>
          </a:p>
          <a:p>
            <a:r>
              <a:rPr lang="en-GB" dirty="0" smtClean="0"/>
              <a:t>will lead to in the future. No inhibition. Stepped on. Bite back. Humans, fortunately, have</a:t>
            </a:r>
          </a:p>
          <a:p>
            <a:r>
              <a:rPr lang="en-GB" dirty="0" smtClean="0"/>
              <a:t>the option to modulate their </a:t>
            </a:r>
            <a:r>
              <a:rPr lang="en-GB" dirty="0" err="1" smtClean="0"/>
              <a:t>behavior</a:t>
            </a:r>
            <a:r>
              <a:rPr lang="en-GB" dirty="0" smtClean="0"/>
              <a:t>.</a:t>
            </a:r>
            <a:endParaRPr lang="en-GB" dirty="0"/>
          </a:p>
        </p:txBody>
      </p:sp>
      <p:sp>
        <p:nvSpPr>
          <p:cNvPr id="4" name="Slide Number Placeholder 3"/>
          <p:cNvSpPr>
            <a:spLocks noGrp="1"/>
          </p:cNvSpPr>
          <p:nvPr>
            <p:ph type="sldNum" sz="quarter" idx="10"/>
          </p:nvPr>
        </p:nvSpPr>
        <p:spPr/>
        <p:txBody>
          <a:bodyPr/>
          <a:lstStyle/>
          <a:p>
            <a:fld id="{E1341A05-E089-4F5F-BBB2-3D64EC2D0640}" type="slidenum">
              <a:rPr lang="en-GB" smtClean="0"/>
              <a:t>26</a:t>
            </a:fld>
            <a:endParaRPr lang="en-GB"/>
          </a:p>
        </p:txBody>
      </p:sp>
    </p:spTree>
    <p:extLst>
      <p:ext uri="{BB962C8B-B14F-4D97-AF65-F5344CB8AC3E}">
        <p14:creationId xmlns:p14="http://schemas.microsoft.com/office/powerpoint/2010/main" val="23601279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Most importantly, the ability to inhibit (“putting on the brakes”) is central to effective executive function. Successful execution of a plan largely involves putting brakes on distracting activities. These brakes--courtesy of our pre-frontal inhibitory </a:t>
            </a:r>
            <a:r>
              <a:rPr lang="en-GB" dirty="0" err="1" smtClean="0"/>
              <a:t>centers</a:t>
            </a:r>
            <a:r>
              <a:rPr lang="en-GB" dirty="0" smtClean="0"/>
              <a:t>--allow us the luxury of time during which we can consider our options before reacting. This lack of inhibition is a double problem for people with ADHD. First, without these brakes, they will be viewed as unable to adequately inhibit distractions, inhibit impulsive reactions, or inhibit physically acting upon these stimuli (hyperactivity). Second, patients with ADHD do not inhibit their </a:t>
            </a:r>
            <a:r>
              <a:rPr lang="en-GB" dirty="0" err="1" smtClean="0"/>
              <a:t>behavior</a:t>
            </a:r>
            <a:r>
              <a:rPr lang="en-GB" dirty="0" smtClean="0"/>
              <a:t> long enough for the other executive functions below to adequately develop either. </a:t>
            </a:r>
          </a:p>
          <a:p>
            <a:endParaRPr lang="en-GB" dirty="0" smtClean="0"/>
          </a:p>
          <a:p>
            <a:r>
              <a:rPr lang="en-GB" dirty="0" smtClean="0"/>
              <a:t>Executive functions identified by Barkley include: </a:t>
            </a:r>
          </a:p>
          <a:p>
            <a:r>
              <a:rPr lang="en-GB" dirty="0" smtClean="0"/>
              <a:t>Self-talk refers to the ability to talk to ourselves--a mechanism by which we work through our choices using words. Toddlers can be heard using self-talk out loud. Eventually, this ability becomes internalized and automatic. However, ADHD patients have not inhibited their reactions long enough for this skill to fully develop. Working memory refers to those ideas that we can keep active in our minds at a given moment. For example, in order to learn from mistakes, you have to be able to juggle not just the present situation, but also keep in mind past times when certain strategies did or did not work. </a:t>
            </a:r>
          </a:p>
          <a:p>
            <a:endParaRPr lang="en-GB" dirty="0" smtClean="0"/>
          </a:p>
          <a:p>
            <a:r>
              <a:rPr lang="en-GB" dirty="0" smtClean="0"/>
              <a:t>Working memory hopefully also includes keeping future goals in mind (such as remembering that we want to get into a good college, not just do the most intriguing activity currently available). Without the ability to inhibit, people with ADHD never get to develop good function of their working memory. Foresight (predicting and planning for the future) will be deficient when inadequate working memory teams up with a poor ability to inhibit the present distractions. People with ADHD cannot keep the future in mind. They are prisoners of the present; the future catches them off guard. In fact, surprisingly poor foresight is perhaps the greatest difficulty in their lives. Sense of time is an executive function that is usually extremely poor in ADHD. </a:t>
            </a:r>
          </a:p>
          <a:p>
            <a:endParaRPr lang="en-GB" dirty="0" smtClean="0"/>
          </a:p>
          <a:p>
            <a:r>
              <a:rPr lang="en-GB" dirty="0" smtClean="0"/>
              <a:t>Shifting from Agenda A to Agenda B is a difficult task requiring good executive function. Pulling yourself out of one activity and switching to another--transitioning--is innately difficult, and requires effort and control. </a:t>
            </a:r>
          </a:p>
          <a:p>
            <a:endParaRPr lang="en-GB" dirty="0" smtClean="0"/>
          </a:p>
          <a:p>
            <a:r>
              <a:rPr lang="en-GB" dirty="0" smtClean="0"/>
              <a:t>Separating emotion from fact requires time to reflect. Each event has an objective reality, and an additional “emotional tag” which we attach to it. For example, a traffic jam may occur, causing us to be late for work. That is the objective fact. How we react, though, is up to the emotional tag of significance that we place on it. Do we stay calm, and make plans to finish up a little later. Or, do our emotions cause us to see the traffic as a personal, unfair attack--causing us to seethe and curse. </a:t>
            </a:r>
          </a:p>
          <a:p>
            <a:r>
              <a:rPr lang="en-GB" dirty="0" smtClean="0"/>
              <a:t>Without the gift of time, we never get to separate emotion from fact. This leads to poor ability to judge the significance of what is happening to us.</a:t>
            </a:r>
          </a:p>
          <a:p>
            <a:endParaRPr lang="en-GB" dirty="0" smtClean="0"/>
          </a:p>
          <a:p>
            <a:r>
              <a:rPr lang="en-GB" dirty="0" smtClean="0"/>
              <a:t>In short, then, the ability to modulate </a:t>
            </a:r>
            <a:r>
              <a:rPr lang="en-GB" dirty="0" err="1" smtClean="0"/>
              <a:t>behavior</a:t>
            </a:r>
            <a:r>
              <a:rPr lang="en-GB" dirty="0" smtClean="0"/>
              <a:t> comes largely from our pre-frontal lobes, which function primarily as inhibitory </a:t>
            </a:r>
            <a:r>
              <a:rPr lang="en-GB" dirty="0" err="1" smtClean="0"/>
              <a:t>centers</a:t>
            </a:r>
            <a:r>
              <a:rPr lang="en-GB" dirty="0" smtClean="0"/>
              <a:t>. Without the luxury of inhibitory brakes, ADHD patients do not get to fully utilize any of their frontal lobe “executive functions.”</a:t>
            </a:r>
            <a:endParaRPr lang="en-GB" dirty="0"/>
          </a:p>
        </p:txBody>
      </p:sp>
      <p:sp>
        <p:nvSpPr>
          <p:cNvPr id="4" name="Slide Number Placeholder 3"/>
          <p:cNvSpPr>
            <a:spLocks noGrp="1"/>
          </p:cNvSpPr>
          <p:nvPr>
            <p:ph type="sldNum" sz="quarter" idx="10"/>
          </p:nvPr>
        </p:nvSpPr>
        <p:spPr/>
        <p:txBody>
          <a:bodyPr/>
          <a:lstStyle/>
          <a:p>
            <a:fld id="{E1341A05-E089-4F5F-BBB2-3D64EC2D0640}" type="slidenum">
              <a:rPr lang="en-GB" smtClean="0"/>
              <a:t>27</a:t>
            </a:fld>
            <a:endParaRPr lang="en-GB"/>
          </a:p>
        </p:txBody>
      </p:sp>
    </p:spTree>
    <p:extLst>
      <p:ext uri="{BB962C8B-B14F-4D97-AF65-F5344CB8AC3E}">
        <p14:creationId xmlns:p14="http://schemas.microsoft.com/office/powerpoint/2010/main" val="42680896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Georgia" pitchFamily="18" charset="0"/>
              </a:defRPr>
            </a:lvl1pPr>
            <a:lvl2pPr marL="742950" indent="-285750" eaLnBrk="0" hangingPunct="0">
              <a:defRPr>
                <a:solidFill>
                  <a:schemeClr val="tx1"/>
                </a:solidFill>
                <a:latin typeface="Georgia" pitchFamily="18" charset="0"/>
              </a:defRPr>
            </a:lvl2pPr>
            <a:lvl3pPr marL="1143000" indent="-228600" eaLnBrk="0" hangingPunct="0">
              <a:defRPr>
                <a:solidFill>
                  <a:schemeClr val="tx1"/>
                </a:solidFill>
                <a:latin typeface="Georgia" pitchFamily="18" charset="0"/>
              </a:defRPr>
            </a:lvl3pPr>
            <a:lvl4pPr marL="1600200" indent="-228600" eaLnBrk="0" hangingPunct="0">
              <a:defRPr>
                <a:solidFill>
                  <a:schemeClr val="tx1"/>
                </a:solidFill>
                <a:latin typeface="Georgia" pitchFamily="18" charset="0"/>
              </a:defRPr>
            </a:lvl4pPr>
            <a:lvl5pPr marL="2057400" indent="-228600" eaLnBrk="0" hangingPunct="0">
              <a:defRPr>
                <a:solidFill>
                  <a:schemeClr val="tx1"/>
                </a:solidFill>
                <a:latin typeface="Georgia" pitchFamily="18" charset="0"/>
              </a:defRPr>
            </a:lvl5pPr>
            <a:lvl6pPr marL="2514600" indent="-228600" eaLnBrk="0" fontAlgn="base" hangingPunct="0">
              <a:spcBef>
                <a:spcPct val="0"/>
              </a:spcBef>
              <a:spcAft>
                <a:spcPct val="0"/>
              </a:spcAft>
              <a:defRPr>
                <a:solidFill>
                  <a:schemeClr val="tx1"/>
                </a:solidFill>
                <a:latin typeface="Georgia" pitchFamily="18" charset="0"/>
              </a:defRPr>
            </a:lvl6pPr>
            <a:lvl7pPr marL="2971800" indent="-228600" eaLnBrk="0" fontAlgn="base" hangingPunct="0">
              <a:spcBef>
                <a:spcPct val="0"/>
              </a:spcBef>
              <a:spcAft>
                <a:spcPct val="0"/>
              </a:spcAft>
              <a:defRPr>
                <a:solidFill>
                  <a:schemeClr val="tx1"/>
                </a:solidFill>
                <a:latin typeface="Georgia" pitchFamily="18" charset="0"/>
              </a:defRPr>
            </a:lvl7pPr>
            <a:lvl8pPr marL="3429000" indent="-228600" eaLnBrk="0" fontAlgn="base" hangingPunct="0">
              <a:spcBef>
                <a:spcPct val="0"/>
              </a:spcBef>
              <a:spcAft>
                <a:spcPct val="0"/>
              </a:spcAft>
              <a:defRPr>
                <a:solidFill>
                  <a:schemeClr val="tx1"/>
                </a:solidFill>
                <a:latin typeface="Georgia" pitchFamily="18" charset="0"/>
              </a:defRPr>
            </a:lvl8pPr>
            <a:lvl9pPr marL="3886200" indent="-228600" eaLnBrk="0" fontAlgn="base" hangingPunct="0">
              <a:spcBef>
                <a:spcPct val="0"/>
              </a:spcBef>
              <a:spcAft>
                <a:spcPct val="0"/>
              </a:spcAft>
              <a:defRPr>
                <a:solidFill>
                  <a:schemeClr val="tx1"/>
                </a:solidFill>
                <a:latin typeface="Georgia" pitchFamily="18" charset="0"/>
              </a:defRPr>
            </a:lvl9pPr>
          </a:lstStyle>
          <a:p>
            <a:pPr eaLnBrk="1" hangingPunct="1"/>
            <a:fld id="{8DC78EA4-CF0B-4AA2-9FEE-6C62FC3D3131}" type="slidenum">
              <a:rPr lang="en-US" altLang="en-US" smtClean="0">
                <a:latin typeface="Arial" charset="0"/>
              </a:rPr>
              <a:pPr eaLnBrk="1" hangingPunct="1"/>
              <a:t>28</a:t>
            </a:fld>
            <a:endParaRPr lang="en-US" altLang="en-US" smtClean="0">
              <a:latin typeface="Arial"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t>There are some other problems that are associated with (but not caused by ADHD). Also, every child with ADHD is different and may have any combination of these difficulties or none of them. As I just mentioned, they may have difficulties making and keeping friends. This is particularly important as peer relationships are an important predictor of relationships with adults. Children with poor peer relationships are more likely to have poor relationships as adults.  Children with ADHD often come from families where there is more stress or parents may have ADHD themselves. Due to the impairment caused by their symptoms, children with ADHD often don’t feel very good about themselves. I work part-time at Children’s National Medical Center and just last week I heard a child being tested in the room next door to where I was testing a child. This child was yelling, “I can’t do it. I always fail.” These thoughts are not uncommon in children with ADHD. Fifty percent of children with ADHD also have oppositional or aggressive difficulties. They may be arguing with adults often or misinterpreting something a peer does as hostile and impulsively hitting them when they feel threatened. </a:t>
            </a:r>
          </a:p>
        </p:txBody>
      </p:sp>
    </p:spTree>
    <p:extLst>
      <p:ext uri="{BB962C8B-B14F-4D97-AF65-F5344CB8AC3E}">
        <p14:creationId xmlns:p14="http://schemas.microsoft.com/office/powerpoint/2010/main" val="3433095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35B806-8313-4AAA-B008-0C1DAA8D11D1}" type="slidenum">
              <a:rPr lang="en-GB"/>
              <a:pPr/>
              <a:t>36</a:t>
            </a:fld>
            <a:endParaRPr lang="en-GB"/>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xfrm>
            <a:off x="906357" y="4715153"/>
            <a:ext cx="4984962" cy="4466987"/>
          </a:xfrm>
        </p:spPr>
        <p:txBody>
          <a:bodyPr/>
          <a:lstStyle/>
          <a:p>
            <a:pPr marL="190500" indent="-190500"/>
            <a:r>
              <a:rPr lang="en-GB">
                <a:sym typeface="Monotype Sorts" pitchFamily="2" charset="2"/>
              </a:rPr>
              <a:t>A treatment plan should contain:</a:t>
            </a:r>
          </a:p>
          <a:p>
            <a:pPr marL="673100" lvl="1" indent="-215900"/>
            <a:r>
              <a:rPr lang="en-GB">
                <a:sym typeface="Monotype Sorts" pitchFamily="2" charset="2"/>
              </a:rPr>
              <a:t>Patient and parent education.</a:t>
            </a:r>
          </a:p>
          <a:p>
            <a:pPr marL="673100" lvl="1" indent="-215900"/>
            <a:r>
              <a:rPr lang="en-GB">
                <a:sym typeface="Monotype Sorts" pitchFamily="2" charset="2"/>
              </a:rPr>
              <a:t>Behavioural and/or medication management.</a:t>
            </a:r>
          </a:p>
          <a:p>
            <a:pPr marL="673100" lvl="1" indent="-215900"/>
            <a:r>
              <a:rPr lang="en-GB">
                <a:sym typeface="Monotype Sorts" pitchFamily="2" charset="2"/>
              </a:rPr>
              <a:t>Educational support services.</a:t>
            </a:r>
          </a:p>
          <a:p>
            <a:pPr marL="190500" indent="-190500"/>
            <a:r>
              <a:rPr lang="en-GB">
                <a:sym typeface="Monotype Sorts" pitchFamily="2" charset="2"/>
              </a:rPr>
              <a:t>Follow</a:t>
            </a:r>
            <a:r>
              <a:rPr lang="en-GB"/>
              <a:t>-</a:t>
            </a:r>
            <a:r>
              <a:rPr lang="en-GB">
                <a:sym typeface="Monotype Sorts" pitchFamily="2" charset="2"/>
              </a:rPr>
              <a:t>up is necessary for:</a:t>
            </a:r>
          </a:p>
          <a:p>
            <a:pPr marL="673100" lvl="1" indent="-215900"/>
            <a:r>
              <a:rPr lang="en-GB">
                <a:sym typeface="Monotype Sorts" pitchFamily="2" charset="2"/>
              </a:rPr>
              <a:t>Evaluation of home/school reports.</a:t>
            </a:r>
          </a:p>
          <a:p>
            <a:pPr marL="1143000" lvl="2" indent="-228600">
              <a:buSzPct val="80000"/>
              <a:buFont typeface="Wingdings 2" pitchFamily="18" charset="2"/>
              <a:buNone/>
            </a:pPr>
            <a:r>
              <a:rPr lang="en-GB">
                <a:sym typeface="Monotype Sorts" pitchFamily="2" charset="2"/>
              </a:rPr>
              <a:t>- Parent/school feedback.</a:t>
            </a:r>
          </a:p>
          <a:p>
            <a:pPr marL="673100" lvl="1" indent="-215900"/>
            <a:r>
              <a:rPr lang="en-GB">
                <a:sym typeface="Monotype Sorts" pitchFamily="2" charset="2"/>
              </a:rPr>
              <a:t>Dose adjustment.</a:t>
            </a:r>
          </a:p>
          <a:p>
            <a:pPr marL="673100" lvl="1" indent="-215900"/>
            <a:r>
              <a:rPr lang="en-GB">
                <a:sym typeface="Monotype Sorts" pitchFamily="2" charset="2"/>
              </a:rPr>
              <a:t>Re</a:t>
            </a:r>
            <a:r>
              <a:rPr lang="en-GB"/>
              <a:t>-</a:t>
            </a:r>
            <a:r>
              <a:rPr lang="en-GB">
                <a:sym typeface="Monotype Sorts" pitchFamily="2" charset="2"/>
              </a:rPr>
              <a:t>evaluation of treatment plan and evaluation of other treatments.</a:t>
            </a:r>
          </a:p>
          <a:p>
            <a:pPr marL="673100" lvl="1" indent="-215900"/>
            <a:endParaRPr lang="en-GB">
              <a:sym typeface="Monotype Sorts" pitchFamily="2" charset="2"/>
            </a:endParaRPr>
          </a:p>
          <a:p>
            <a:pPr marL="190500" indent="-190500"/>
            <a:endParaRPr lang="en-GB"/>
          </a:p>
        </p:txBody>
      </p:sp>
    </p:spTree>
    <p:extLst>
      <p:ext uri="{BB962C8B-B14F-4D97-AF65-F5344CB8AC3E}">
        <p14:creationId xmlns:p14="http://schemas.microsoft.com/office/powerpoint/2010/main" val="37298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altLang="en-US" smtClean="0"/>
              <a:t>Stimulants work by increasing norepinephrine and dopamine actions by blocking their reuptake and facilitating their release.</a:t>
            </a:r>
          </a:p>
          <a:p>
            <a:pPr>
              <a:spcBef>
                <a:spcPct val="0"/>
              </a:spcBef>
            </a:pPr>
            <a:r>
              <a:rPr lang="en-US" altLang="en-US" smtClean="0"/>
              <a:t>This leads to enhancement of norepinephrine and dopamine in certain brain regions including the prefrontal cortex and basal ganglia.</a:t>
            </a:r>
          </a:p>
        </p:txBody>
      </p:sp>
      <p:sp>
        <p:nvSpPr>
          <p:cNvPr id="542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Georgia" pitchFamily="18" charset="0"/>
              </a:defRPr>
            </a:lvl1pPr>
            <a:lvl2pPr marL="742950" indent="-285750" eaLnBrk="0" hangingPunct="0">
              <a:defRPr>
                <a:solidFill>
                  <a:schemeClr val="tx1"/>
                </a:solidFill>
                <a:latin typeface="Georgia" pitchFamily="18" charset="0"/>
              </a:defRPr>
            </a:lvl2pPr>
            <a:lvl3pPr marL="1143000" indent="-228600" eaLnBrk="0" hangingPunct="0">
              <a:defRPr>
                <a:solidFill>
                  <a:schemeClr val="tx1"/>
                </a:solidFill>
                <a:latin typeface="Georgia" pitchFamily="18" charset="0"/>
              </a:defRPr>
            </a:lvl3pPr>
            <a:lvl4pPr marL="1600200" indent="-228600" eaLnBrk="0" hangingPunct="0">
              <a:defRPr>
                <a:solidFill>
                  <a:schemeClr val="tx1"/>
                </a:solidFill>
                <a:latin typeface="Georgia" pitchFamily="18" charset="0"/>
              </a:defRPr>
            </a:lvl4pPr>
            <a:lvl5pPr marL="2057400" indent="-228600" eaLnBrk="0" hangingPunct="0">
              <a:defRPr>
                <a:solidFill>
                  <a:schemeClr val="tx1"/>
                </a:solidFill>
                <a:latin typeface="Georgia" pitchFamily="18" charset="0"/>
              </a:defRPr>
            </a:lvl5pPr>
            <a:lvl6pPr marL="2514600" indent="-228600" eaLnBrk="0" fontAlgn="base" hangingPunct="0">
              <a:spcBef>
                <a:spcPct val="0"/>
              </a:spcBef>
              <a:spcAft>
                <a:spcPct val="0"/>
              </a:spcAft>
              <a:defRPr>
                <a:solidFill>
                  <a:schemeClr val="tx1"/>
                </a:solidFill>
                <a:latin typeface="Georgia" pitchFamily="18" charset="0"/>
              </a:defRPr>
            </a:lvl6pPr>
            <a:lvl7pPr marL="2971800" indent="-228600" eaLnBrk="0" fontAlgn="base" hangingPunct="0">
              <a:spcBef>
                <a:spcPct val="0"/>
              </a:spcBef>
              <a:spcAft>
                <a:spcPct val="0"/>
              </a:spcAft>
              <a:defRPr>
                <a:solidFill>
                  <a:schemeClr val="tx1"/>
                </a:solidFill>
                <a:latin typeface="Georgia" pitchFamily="18" charset="0"/>
              </a:defRPr>
            </a:lvl7pPr>
            <a:lvl8pPr marL="3429000" indent="-228600" eaLnBrk="0" fontAlgn="base" hangingPunct="0">
              <a:spcBef>
                <a:spcPct val="0"/>
              </a:spcBef>
              <a:spcAft>
                <a:spcPct val="0"/>
              </a:spcAft>
              <a:defRPr>
                <a:solidFill>
                  <a:schemeClr val="tx1"/>
                </a:solidFill>
                <a:latin typeface="Georgia" pitchFamily="18" charset="0"/>
              </a:defRPr>
            </a:lvl8pPr>
            <a:lvl9pPr marL="3886200" indent="-228600" eaLnBrk="0" fontAlgn="base" hangingPunct="0">
              <a:spcBef>
                <a:spcPct val="0"/>
              </a:spcBef>
              <a:spcAft>
                <a:spcPct val="0"/>
              </a:spcAft>
              <a:defRPr>
                <a:solidFill>
                  <a:schemeClr val="tx1"/>
                </a:solidFill>
                <a:latin typeface="Georgia" pitchFamily="18" charset="0"/>
              </a:defRPr>
            </a:lvl9pPr>
          </a:lstStyle>
          <a:p>
            <a:pPr eaLnBrk="1" hangingPunct="1"/>
            <a:fld id="{EBAA6C73-C506-4352-B9BB-54D2D4F523D9}" type="slidenum">
              <a:rPr lang="en-US" altLang="en-US" smtClean="0">
                <a:solidFill>
                  <a:srgbClr val="000000"/>
                </a:solidFill>
                <a:latin typeface="Calibri" pitchFamily="34" charset="0"/>
              </a:rPr>
              <a:pPr eaLnBrk="1" hangingPunct="1"/>
              <a:t>38</a:t>
            </a:fld>
            <a:endParaRPr lang="en-US" altLang="en-US" smtClean="0">
              <a:solidFill>
                <a:srgbClr val="000000"/>
              </a:solidFill>
              <a:latin typeface="Calibri" pitchFamily="34" charset="0"/>
            </a:endParaRPr>
          </a:p>
        </p:txBody>
      </p:sp>
    </p:spTree>
    <p:extLst>
      <p:ext uri="{BB962C8B-B14F-4D97-AF65-F5344CB8AC3E}">
        <p14:creationId xmlns:p14="http://schemas.microsoft.com/office/powerpoint/2010/main" val="29946812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938619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8DBBC5B7-B376-4AE8-A9C0-6A4751DECD82}" type="datetimeFigureOut">
              <a:rPr lang="en-GB" smtClean="0"/>
              <a:t>30/11/2017</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5D3D5373-7D1E-4F1C-9A81-C868B6336D25}" type="slidenum">
              <a:rPr lang="en-GB" smtClean="0"/>
              <a:t>‹#›</a:t>
            </a:fld>
            <a:endParaRPr lang="en-GB"/>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DBBC5B7-B376-4AE8-A9C0-6A4751DECD82}" type="datetimeFigureOut">
              <a:rPr lang="en-GB" smtClean="0"/>
              <a:t>30/11/2017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5D3D5373-7D1E-4F1C-9A81-C868B6336D25}" type="slidenum">
              <a:rPr lang="en-GB" smtClean="0"/>
              <a:t>‹#›</a:t>
            </a:fld>
            <a:endParaRPr lang="en-GB"/>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8DBBC5B7-B376-4AE8-A9C0-6A4751DECD82}" type="datetimeFigureOut">
              <a:rPr lang="en-GB" smtClean="0"/>
              <a:t>30/11/2017</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5D3D5373-7D1E-4F1C-9A81-C868B6336D25}" type="slidenum">
              <a:rPr lang="en-GB" smtClean="0"/>
              <a:t>‹#›</a:t>
            </a:fld>
            <a:endParaRPr lang="en-GB"/>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8DBBC5B7-B376-4AE8-A9C0-6A4751DECD82}" type="datetimeFigureOut">
              <a:rPr lang="en-GB" smtClean="0"/>
              <a:t>30/11/2017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3D5373-7D1E-4F1C-9A81-C868B6336D25}" type="slidenum">
              <a:rPr lang="en-GB" smtClean="0"/>
              <a:t>‹#›</a:t>
            </a:fld>
            <a:endParaRPr lang="en-GB"/>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8DBBC5B7-B376-4AE8-A9C0-6A4751DECD82}" type="datetimeFigureOut">
              <a:rPr lang="en-GB" smtClean="0"/>
              <a:t>30/11/2017</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5D3D5373-7D1E-4F1C-9A81-C868B6336D25}" type="slidenum">
              <a:rPr lang="en-GB" smtClean="0"/>
              <a:t>‹#›</a:t>
            </a:fld>
            <a:endParaRPr lang="en-GB"/>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DBBC5B7-B376-4AE8-A9C0-6A4751DECD82}" type="datetimeFigureOut">
              <a:rPr lang="en-GB" smtClean="0"/>
              <a:t>30/11/2017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5D3D5373-7D1E-4F1C-9A81-C868B6336D2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8DBBC5B7-B376-4AE8-A9C0-6A4751DECD82}" type="datetimeFigureOut">
              <a:rPr lang="en-GB" smtClean="0"/>
              <a:t>30/11/2017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5D3D5373-7D1E-4F1C-9A81-C868B6336D2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5D3D5373-7D1E-4F1C-9A81-C868B6336D25}" type="slidenum">
              <a:rPr lang="en-GB" smtClean="0"/>
              <a:t>‹#›</a:t>
            </a:fld>
            <a:endParaRPr lang="en-GB"/>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8DBBC5B7-B376-4AE8-A9C0-6A4751DECD82}" type="datetimeFigureOut">
              <a:rPr lang="en-GB" smtClean="0"/>
              <a:t>30/11/2017</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5D3D5373-7D1E-4F1C-9A81-C868B6336D25}" type="slidenum">
              <a:rPr lang="en-GB" smtClean="0"/>
              <a:t>‹#›</a:t>
            </a:fld>
            <a:endParaRPr lang="en-GB"/>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8DBBC5B7-B376-4AE8-A9C0-6A4751DECD82}" type="datetimeFigureOut">
              <a:rPr lang="en-GB" smtClean="0"/>
              <a:t>30/11/2017</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DBBC5B7-B376-4AE8-A9C0-6A4751DECD82}" type="datetimeFigureOut">
              <a:rPr lang="en-GB" smtClean="0"/>
              <a:t>30/11/2017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3D5373-7D1E-4F1C-9A81-C868B6336D25}"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5D3D5373-7D1E-4F1C-9A81-C868B6336D25}" type="slidenum">
              <a:rPr lang="en-GB" smtClean="0"/>
              <a:t>‹#›</a:t>
            </a:fld>
            <a:endParaRPr lang="en-GB"/>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DBBC5B7-B376-4AE8-A9C0-6A4751DECD82}" type="datetimeFigureOut">
              <a:rPr lang="en-GB" smtClean="0"/>
              <a:t>30/11/2017</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8DBBC5B7-B376-4AE8-A9C0-6A4751DECD82}" type="datetimeFigureOut">
              <a:rPr lang="en-GB" smtClean="0"/>
              <a:t>30/11/2017</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5D3D5373-7D1E-4F1C-9A81-C868B6336D25}" type="slidenum">
              <a:rPr lang="en-GB" smtClean="0"/>
              <a:t>‹#›</a:t>
            </a:fld>
            <a:endParaRPr lang="en-GB"/>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2.xml"/><Relationship Id="rId7" Type="http://schemas.openxmlformats.org/officeDocument/2006/relationships/image" Target="../media/image5.pn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8" Type="http://schemas.openxmlformats.org/officeDocument/2006/relationships/hyperlink" Target="http://www.adhd-institute.com/assessment-diagnosis/diagnosis/#sthash.tCbZmDnY.dpuf" TargetMode="External"/><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13" Type="http://schemas.microsoft.com/office/2007/relationships/diagramDrawing" Target="../diagrams/drawing6.xml"/><Relationship Id="rId3" Type="http://schemas.microsoft.com/office/2007/relationships/hdphoto" Target="../media/hdphoto2.wdp"/><Relationship Id="rId7" Type="http://schemas.openxmlformats.org/officeDocument/2006/relationships/diagramColors" Target="../diagrams/colors5.xml"/><Relationship Id="rId12" Type="http://schemas.openxmlformats.org/officeDocument/2006/relationships/diagramColors" Target="../diagrams/colors6.xml"/><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diagramQuickStyle" Target="../diagrams/quickStyle5.xml"/><Relationship Id="rId11" Type="http://schemas.openxmlformats.org/officeDocument/2006/relationships/diagramQuickStyle" Target="../diagrams/quickStyle6.xml"/><Relationship Id="rId5" Type="http://schemas.openxmlformats.org/officeDocument/2006/relationships/diagramLayout" Target="../diagrams/layout5.xml"/><Relationship Id="rId10" Type="http://schemas.openxmlformats.org/officeDocument/2006/relationships/diagramLayout" Target="../diagrams/layout6.xml"/><Relationship Id="rId4" Type="http://schemas.openxmlformats.org/officeDocument/2006/relationships/diagramData" Target="../diagrams/data5.xml"/><Relationship Id="rId9" Type="http://schemas.openxmlformats.org/officeDocument/2006/relationships/diagramData" Target="../diagrams/data6.xml"/><Relationship Id="rId14" Type="http://schemas.openxmlformats.org/officeDocument/2006/relationships/image" Target="../media/image12.gif"/></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hyperlink" Target="http://www.adhd-institute.com/assessment-diagnosis/rating-scales/" TargetMode="Externa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chart" Target="../charts/chart1.xml"/><Relationship Id="rId13" Type="http://schemas.microsoft.com/office/2007/relationships/diagramDrawing" Target="../diagrams/drawing8.xml"/><Relationship Id="rId18" Type="http://schemas.microsoft.com/office/2007/relationships/diagramDrawing" Target="../diagrams/drawing9.xml"/><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diagramColors" Target="../diagrams/colors8.xml"/><Relationship Id="rId17" Type="http://schemas.openxmlformats.org/officeDocument/2006/relationships/diagramColors" Target="../diagrams/colors9.xml"/><Relationship Id="rId2" Type="http://schemas.openxmlformats.org/officeDocument/2006/relationships/notesSlide" Target="../notesSlides/notesSlide2.xml"/><Relationship Id="rId16" Type="http://schemas.openxmlformats.org/officeDocument/2006/relationships/diagramQuickStyle" Target="../diagrams/quickStyle9.xml"/><Relationship Id="rId1" Type="http://schemas.openxmlformats.org/officeDocument/2006/relationships/slideLayout" Target="../slideLayouts/slideLayout2.xml"/><Relationship Id="rId6" Type="http://schemas.openxmlformats.org/officeDocument/2006/relationships/diagramColors" Target="../diagrams/colors7.xml"/><Relationship Id="rId11" Type="http://schemas.openxmlformats.org/officeDocument/2006/relationships/diagramQuickStyle" Target="../diagrams/quickStyle8.xml"/><Relationship Id="rId5" Type="http://schemas.openxmlformats.org/officeDocument/2006/relationships/diagramQuickStyle" Target="../diagrams/quickStyle7.xml"/><Relationship Id="rId15" Type="http://schemas.openxmlformats.org/officeDocument/2006/relationships/diagramLayout" Target="../diagrams/layout9.xml"/><Relationship Id="rId10" Type="http://schemas.openxmlformats.org/officeDocument/2006/relationships/diagramLayout" Target="../diagrams/layout8.xml"/><Relationship Id="rId4" Type="http://schemas.openxmlformats.org/officeDocument/2006/relationships/diagramLayout" Target="../diagrams/layout7.xml"/><Relationship Id="rId9" Type="http://schemas.openxmlformats.org/officeDocument/2006/relationships/diagramData" Target="../diagrams/data8.xml"/><Relationship Id="rId14" Type="http://schemas.openxmlformats.org/officeDocument/2006/relationships/diagramData" Target="../diagrams/data9.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11.xml"/><Relationship Id="rId13" Type="http://schemas.openxmlformats.org/officeDocument/2006/relationships/diagramData" Target="../diagrams/data12.xml"/><Relationship Id="rId18" Type="http://schemas.openxmlformats.org/officeDocument/2006/relationships/diagramData" Target="../diagrams/data13.xml"/><Relationship Id="rId3" Type="http://schemas.openxmlformats.org/officeDocument/2006/relationships/diagramData" Target="../diagrams/data10.xml"/><Relationship Id="rId21" Type="http://schemas.openxmlformats.org/officeDocument/2006/relationships/diagramColors" Target="../diagrams/colors13.xml"/><Relationship Id="rId7" Type="http://schemas.microsoft.com/office/2007/relationships/diagramDrawing" Target="../diagrams/drawing10.xml"/><Relationship Id="rId12" Type="http://schemas.microsoft.com/office/2007/relationships/diagramDrawing" Target="../diagrams/drawing11.xml"/><Relationship Id="rId17" Type="http://schemas.microsoft.com/office/2007/relationships/diagramDrawing" Target="../diagrams/drawing12.xml"/><Relationship Id="rId2" Type="http://schemas.openxmlformats.org/officeDocument/2006/relationships/image" Target="../media/image18.jpeg"/><Relationship Id="rId16" Type="http://schemas.openxmlformats.org/officeDocument/2006/relationships/diagramColors" Target="../diagrams/colors12.xml"/><Relationship Id="rId20" Type="http://schemas.openxmlformats.org/officeDocument/2006/relationships/diagramQuickStyle" Target="../diagrams/quickStyle13.xml"/><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5" Type="http://schemas.openxmlformats.org/officeDocument/2006/relationships/diagramQuickStyle" Target="../diagrams/quickStyle12.xml"/><Relationship Id="rId10" Type="http://schemas.openxmlformats.org/officeDocument/2006/relationships/diagramQuickStyle" Target="../diagrams/quickStyle11.xml"/><Relationship Id="rId19" Type="http://schemas.openxmlformats.org/officeDocument/2006/relationships/diagramLayout" Target="../diagrams/layout13.xml"/><Relationship Id="rId4" Type="http://schemas.openxmlformats.org/officeDocument/2006/relationships/diagramLayout" Target="../diagrams/layout10.xml"/><Relationship Id="rId9" Type="http://schemas.openxmlformats.org/officeDocument/2006/relationships/diagramLayout" Target="../diagrams/layout11.xml"/><Relationship Id="rId14" Type="http://schemas.openxmlformats.org/officeDocument/2006/relationships/diagramLayout" Target="../diagrams/layout12.xml"/><Relationship Id="rId22" Type="http://schemas.microsoft.com/office/2007/relationships/diagramDrawing" Target="../diagrams/drawing13.xml"/></Relationships>
</file>

<file path=ppt/slides/_rels/slide12.xml.rels><?xml version="1.0" encoding="UTF-8" standalone="yes"?>
<Relationships xmlns="http://schemas.openxmlformats.org/package/2006/relationships"><Relationship Id="rId8" Type="http://schemas.microsoft.com/office/2007/relationships/diagramDrawing" Target="../diagrams/drawing14.xml"/><Relationship Id="rId13" Type="http://schemas.openxmlformats.org/officeDocument/2006/relationships/diagramColors" Target="../diagrams/colors15.xml"/><Relationship Id="rId18" Type="http://schemas.openxmlformats.org/officeDocument/2006/relationships/diagramColors" Target="../diagrams/colors16.xml"/><Relationship Id="rId3" Type="http://schemas.microsoft.com/office/2007/relationships/hdphoto" Target="../media/hdphoto4.wdp"/><Relationship Id="rId21" Type="http://schemas.openxmlformats.org/officeDocument/2006/relationships/diagramLayout" Target="../diagrams/layout17.xml"/><Relationship Id="rId7" Type="http://schemas.openxmlformats.org/officeDocument/2006/relationships/diagramColors" Target="../diagrams/colors14.xml"/><Relationship Id="rId12" Type="http://schemas.openxmlformats.org/officeDocument/2006/relationships/diagramQuickStyle" Target="../diagrams/quickStyle15.xml"/><Relationship Id="rId17" Type="http://schemas.openxmlformats.org/officeDocument/2006/relationships/diagramQuickStyle" Target="../diagrams/quickStyle16.xml"/><Relationship Id="rId2" Type="http://schemas.openxmlformats.org/officeDocument/2006/relationships/image" Target="../media/image19.jpeg"/><Relationship Id="rId16" Type="http://schemas.openxmlformats.org/officeDocument/2006/relationships/diagramLayout" Target="../diagrams/layout16.xml"/><Relationship Id="rId20" Type="http://schemas.openxmlformats.org/officeDocument/2006/relationships/diagramData" Target="../diagrams/data17.xml"/><Relationship Id="rId1" Type="http://schemas.openxmlformats.org/officeDocument/2006/relationships/slideLayout" Target="../slideLayouts/slideLayout7.xml"/><Relationship Id="rId6" Type="http://schemas.openxmlformats.org/officeDocument/2006/relationships/diagramQuickStyle" Target="../diagrams/quickStyle14.xml"/><Relationship Id="rId11" Type="http://schemas.openxmlformats.org/officeDocument/2006/relationships/diagramLayout" Target="../diagrams/layout15.xml"/><Relationship Id="rId24" Type="http://schemas.microsoft.com/office/2007/relationships/diagramDrawing" Target="../diagrams/drawing17.xml"/><Relationship Id="rId5" Type="http://schemas.openxmlformats.org/officeDocument/2006/relationships/diagramLayout" Target="../diagrams/layout14.xml"/><Relationship Id="rId15" Type="http://schemas.openxmlformats.org/officeDocument/2006/relationships/diagramData" Target="../diagrams/data16.xml"/><Relationship Id="rId23" Type="http://schemas.openxmlformats.org/officeDocument/2006/relationships/diagramColors" Target="../diagrams/colors17.xml"/><Relationship Id="rId10" Type="http://schemas.openxmlformats.org/officeDocument/2006/relationships/diagramData" Target="../diagrams/data15.xml"/><Relationship Id="rId19" Type="http://schemas.microsoft.com/office/2007/relationships/diagramDrawing" Target="../diagrams/drawing16.xml"/><Relationship Id="rId4" Type="http://schemas.openxmlformats.org/officeDocument/2006/relationships/diagramData" Target="../diagrams/data14.xml"/><Relationship Id="rId9" Type="http://schemas.openxmlformats.org/officeDocument/2006/relationships/image" Target="../media/image20.png"/><Relationship Id="rId14" Type="http://schemas.microsoft.com/office/2007/relationships/diagramDrawing" Target="../diagrams/drawing15.xml"/><Relationship Id="rId22" Type="http://schemas.openxmlformats.org/officeDocument/2006/relationships/diagramQuickStyle" Target="../diagrams/quickStyle1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diagramQuickStyle" Target="../diagrams/quickStyle19.xml"/><Relationship Id="rId13" Type="http://schemas.openxmlformats.org/officeDocument/2006/relationships/diagramQuickStyle" Target="../diagrams/quickStyle20.xml"/><Relationship Id="rId18" Type="http://schemas.openxmlformats.org/officeDocument/2006/relationships/diagramQuickStyle" Target="../diagrams/quickStyle21.xml"/><Relationship Id="rId26" Type="http://schemas.openxmlformats.org/officeDocument/2006/relationships/diagramData" Target="../diagrams/data23.xml"/><Relationship Id="rId39" Type="http://schemas.openxmlformats.org/officeDocument/2006/relationships/diagramColors" Target="../diagrams/colors25.xml"/><Relationship Id="rId3" Type="http://schemas.microsoft.com/office/2007/relationships/media" Target="../media/media1.mp4"/><Relationship Id="rId21" Type="http://schemas.openxmlformats.org/officeDocument/2006/relationships/diagramData" Target="../diagrams/data22.xml"/><Relationship Id="rId34" Type="http://schemas.openxmlformats.org/officeDocument/2006/relationships/diagramColors" Target="../diagrams/colors24.xml"/><Relationship Id="rId42" Type="http://schemas.openxmlformats.org/officeDocument/2006/relationships/diagramLayout" Target="../diagrams/layout26.xml"/><Relationship Id="rId7" Type="http://schemas.openxmlformats.org/officeDocument/2006/relationships/diagramLayout" Target="../diagrams/layout19.xml"/><Relationship Id="rId12" Type="http://schemas.openxmlformats.org/officeDocument/2006/relationships/diagramLayout" Target="../diagrams/layout20.xml"/><Relationship Id="rId17" Type="http://schemas.openxmlformats.org/officeDocument/2006/relationships/diagramLayout" Target="../diagrams/layout21.xml"/><Relationship Id="rId25" Type="http://schemas.microsoft.com/office/2007/relationships/diagramDrawing" Target="../diagrams/drawing22.xml"/><Relationship Id="rId33" Type="http://schemas.openxmlformats.org/officeDocument/2006/relationships/diagramQuickStyle" Target="../diagrams/quickStyle24.xml"/><Relationship Id="rId38" Type="http://schemas.openxmlformats.org/officeDocument/2006/relationships/diagramQuickStyle" Target="../diagrams/quickStyle25.xml"/><Relationship Id="rId46" Type="http://schemas.openxmlformats.org/officeDocument/2006/relationships/image" Target="../media/image24.png"/><Relationship Id="rId2" Type="http://schemas.openxmlformats.org/officeDocument/2006/relationships/tags" Target="../tags/tag1.xml"/><Relationship Id="rId16" Type="http://schemas.openxmlformats.org/officeDocument/2006/relationships/diagramData" Target="../diagrams/data21.xml"/><Relationship Id="rId20" Type="http://schemas.microsoft.com/office/2007/relationships/diagramDrawing" Target="../diagrams/drawing21.xml"/><Relationship Id="rId29" Type="http://schemas.openxmlformats.org/officeDocument/2006/relationships/diagramColors" Target="../diagrams/colors23.xml"/><Relationship Id="rId41" Type="http://schemas.openxmlformats.org/officeDocument/2006/relationships/diagramData" Target="../diagrams/data26.xml"/><Relationship Id="rId1" Type="http://schemas.openxmlformats.org/officeDocument/2006/relationships/video" Target="NULL" TargetMode="External"/><Relationship Id="rId6" Type="http://schemas.openxmlformats.org/officeDocument/2006/relationships/diagramData" Target="../diagrams/data19.xml"/><Relationship Id="rId11" Type="http://schemas.openxmlformats.org/officeDocument/2006/relationships/diagramData" Target="../diagrams/data20.xml"/><Relationship Id="rId24" Type="http://schemas.openxmlformats.org/officeDocument/2006/relationships/diagramColors" Target="../diagrams/colors22.xml"/><Relationship Id="rId32" Type="http://schemas.openxmlformats.org/officeDocument/2006/relationships/diagramLayout" Target="../diagrams/layout24.xml"/><Relationship Id="rId37" Type="http://schemas.openxmlformats.org/officeDocument/2006/relationships/diagramLayout" Target="../diagrams/layout25.xml"/><Relationship Id="rId40" Type="http://schemas.microsoft.com/office/2007/relationships/diagramDrawing" Target="../diagrams/drawing25.xml"/><Relationship Id="rId45" Type="http://schemas.microsoft.com/office/2007/relationships/diagramDrawing" Target="../diagrams/drawing26.xml"/><Relationship Id="rId5" Type="http://schemas.openxmlformats.org/officeDocument/2006/relationships/notesSlide" Target="../notesSlides/notesSlide4.xml"/><Relationship Id="rId15" Type="http://schemas.microsoft.com/office/2007/relationships/diagramDrawing" Target="../diagrams/drawing20.xml"/><Relationship Id="rId23" Type="http://schemas.openxmlformats.org/officeDocument/2006/relationships/diagramQuickStyle" Target="../diagrams/quickStyle22.xml"/><Relationship Id="rId28" Type="http://schemas.openxmlformats.org/officeDocument/2006/relationships/diagramQuickStyle" Target="../diagrams/quickStyle23.xml"/><Relationship Id="rId36" Type="http://schemas.openxmlformats.org/officeDocument/2006/relationships/diagramData" Target="../diagrams/data25.xml"/><Relationship Id="rId10" Type="http://schemas.microsoft.com/office/2007/relationships/diagramDrawing" Target="../diagrams/drawing19.xml"/><Relationship Id="rId19" Type="http://schemas.openxmlformats.org/officeDocument/2006/relationships/diagramColors" Target="../diagrams/colors21.xml"/><Relationship Id="rId31" Type="http://schemas.openxmlformats.org/officeDocument/2006/relationships/diagramData" Target="../diagrams/data24.xml"/><Relationship Id="rId44" Type="http://schemas.openxmlformats.org/officeDocument/2006/relationships/diagramColors" Target="../diagrams/colors26.xml"/><Relationship Id="rId4" Type="http://schemas.openxmlformats.org/officeDocument/2006/relationships/slideLayout" Target="../slideLayouts/slideLayout6.xml"/><Relationship Id="rId9" Type="http://schemas.openxmlformats.org/officeDocument/2006/relationships/diagramColors" Target="../diagrams/colors19.xml"/><Relationship Id="rId14" Type="http://schemas.openxmlformats.org/officeDocument/2006/relationships/diagramColors" Target="../diagrams/colors20.xml"/><Relationship Id="rId22" Type="http://schemas.openxmlformats.org/officeDocument/2006/relationships/diagramLayout" Target="../diagrams/layout22.xml"/><Relationship Id="rId27" Type="http://schemas.openxmlformats.org/officeDocument/2006/relationships/diagramLayout" Target="../diagrams/layout23.xml"/><Relationship Id="rId30" Type="http://schemas.microsoft.com/office/2007/relationships/diagramDrawing" Target="../diagrams/drawing23.xml"/><Relationship Id="rId35" Type="http://schemas.microsoft.com/office/2007/relationships/diagramDrawing" Target="../diagrams/drawing24.xml"/><Relationship Id="rId43" Type="http://schemas.openxmlformats.org/officeDocument/2006/relationships/diagramQuickStyle" Target="../diagrams/quickStyle26.xml"/></Relationships>
</file>

<file path=ppt/slides/_rels/slide16.xml.rels><?xml version="1.0" encoding="UTF-8" standalone="yes"?>
<Relationships xmlns="http://schemas.openxmlformats.org/package/2006/relationships"><Relationship Id="rId8" Type="http://schemas.openxmlformats.org/officeDocument/2006/relationships/diagramQuickStyle" Target="../diagrams/quickStyle27.xml"/><Relationship Id="rId13" Type="http://schemas.openxmlformats.org/officeDocument/2006/relationships/diagramQuickStyle" Target="../diagrams/quickStyle28.xml"/><Relationship Id="rId18" Type="http://schemas.openxmlformats.org/officeDocument/2006/relationships/diagramQuickStyle" Target="../diagrams/quickStyle29.xml"/><Relationship Id="rId26" Type="http://schemas.openxmlformats.org/officeDocument/2006/relationships/image" Target="../media/image24.png"/><Relationship Id="rId3" Type="http://schemas.microsoft.com/office/2007/relationships/media" Target="../media/media2.mp4"/><Relationship Id="rId21" Type="http://schemas.openxmlformats.org/officeDocument/2006/relationships/diagramData" Target="../diagrams/data30.xml"/><Relationship Id="rId7" Type="http://schemas.openxmlformats.org/officeDocument/2006/relationships/diagramLayout" Target="../diagrams/layout27.xml"/><Relationship Id="rId12" Type="http://schemas.openxmlformats.org/officeDocument/2006/relationships/diagramLayout" Target="../diagrams/layout28.xml"/><Relationship Id="rId17" Type="http://schemas.openxmlformats.org/officeDocument/2006/relationships/diagramLayout" Target="../diagrams/layout29.xml"/><Relationship Id="rId25" Type="http://schemas.microsoft.com/office/2007/relationships/diagramDrawing" Target="../diagrams/drawing30.xml"/><Relationship Id="rId2" Type="http://schemas.openxmlformats.org/officeDocument/2006/relationships/tags" Target="../tags/tag2.xml"/><Relationship Id="rId16" Type="http://schemas.openxmlformats.org/officeDocument/2006/relationships/diagramData" Target="../diagrams/data29.xml"/><Relationship Id="rId20" Type="http://schemas.microsoft.com/office/2007/relationships/diagramDrawing" Target="../diagrams/drawing29.xml"/><Relationship Id="rId1" Type="http://schemas.openxmlformats.org/officeDocument/2006/relationships/video" Target="NULL" TargetMode="External"/><Relationship Id="rId6" Type="http://schemas.openxmlformats.org/officeDocument/2006/relationships/diagramData" Target="../diagrams/data27.xml"/><Relationship Id="rId11" Type="http://schemas.openxmlformats.org/officeDocument/2006/relationships/diagramData" Target="../diagrams/data28.xml"/><Relationship Id="rId24" Type="http://schemas.openxmlformats.org/officeDocument/2006/relationships/diagramColors" Target="../diagrams/colors30.xml"/><Relationship Id="rId5" Type="http://schemas.openxmlformats.org/officeDocument/2006/relationships/notesSlide" Target="../notesSlides/notesSlide5.xml"/><Relationship Id="rId15" Type="http://schemas.microsoft.com/office/2007/relationships/diagramDrawing" Target="../diagrams/drawing28.xml"/><Relationship Id="rId23" Type="http://schemas.openxmlformats.org/officeDocument/2006/relationships/diagramQuickStyle" Target="../diagrams/quickStyle30.xml"/><Relationship Id="rId10" Type="http://schemas.microsoft.com/office/2007/relationships/diagramDrawing" Target="../diagrams/drawing27.xml"/><Relationship Id="rId19" Type="http://schemas.openxmlformats.org/officeDocument/2006/relationships/diagramColors" Target="../diagrams/colors29.xml"/><Relationship Id="rId4" Type="http://schemas.openxmlformats.org/officeDocument/2006/relationships/slideLayout" Target="../slideLayouts/slideLayout6.xml"/><Relationship Id="rId9" Type="http://schemas.openxmlformats.org/officeDocument/2006/relationships/diagramColors" Target="../diagrams/colors27.xml"/><Relationship Id="rId14" Type="http://schemas.openxmlformats.org/officeDocument/2006/relationships/diagramColors" Target="../diagrams/colors28.xml"/><Relationship Id="rId22" Type="http://schemas.openxmlformats.org/officeDocument/2006/relationships/diagramLayout" Target="../diagrams/layout3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1.xml"/><Relationship Id="rId7" Type="http://schemas.openxmlformats.org/officeDocument/2006/relationships/hyperlink" Target="http://ac.els-cdn.com/S0165178114003746/1-s2.0-S0165178114003746-main.pdf?_tid=27823106-de18-11e5-9190-00000aab0f02&amp;acdnat=1456663282_c5d6a0399db243ede83a88b7d1b85617" TargetMode="External"/><Relationship Id="rId2" Type="http://schemas.openxmlformats.org/officeDocument/2006/relationships/diagramData" Target="../diagrams/data31.xml"/><Relationship Id="rId1" Type="http://schemas.openxmlformats.org/officeDocument/2006/relationships/slideLayout" Target="../slideLayouts/slideLayout6.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34.xml"/><Relationship Id="rId13" Type="http://schemas.openxmlformats.org/officeDocument/2006/relationships/diagramLayout" Target="../diagrams/layout35.xml"/><Relationship Id="rId18" Type="http://schemas.openxmlformats.org/officeDocument/2006/relationships/diagramLayout" Target="../diagrams/layout36.xml"/><Relationship Id="rId3" Type="http://schemas.openxmlformats.org/officeDocument/2006/relationships/diagramLayout" Target="../diagrams/layout33.xml"/><Relationship Id="rId21" Type="http://schemas.microsoft.com/office/2007/relationships/diagramDrawing" Target="../diagrams/drawing36.xml"/><Relationship Id="rId7" Type="http://schemas.openxmlformats.org/officeDocument/2006/relationships/diagramData" Target="../diagrams/data34.xml"/><Relationship Id="rId12" Type="http://schemas.openxmlformats.org/officeDocument/2006/relationships/diagramData" Target="../diagrams/data35.xml"/><Relationship Id="rId17" Type="http://schemas.openxmlformats.org/officeDocument/2006/relationships/diagramData" Target="../diagrams/data36.xml"/><Relationship Id="rId2" Type="http://schemas.openxmlformats.org/officeDocument/2006/relationships/diagramData" Target="../diagrams/data33.xml"/><Relationship Id="rId16" Type="http://schemas.microsoft.com/office/2007/relationships/diagramDrawing" Target="../diagrams/drawing35.xml"/><Relationship Id="rId20" Type="http://schemas.openxmlformats.org/officeDocument/2006/relationships/diagramColors" Target="../diagrams/colors36.xml"/><Relationship Id="rId1" Type="http://schemas.openxmlformats.org/officeDocument/2006/relationships/slideLayout" Target="../slideLayouts/slideLayout6.xml"/><Relationship Id="rId6" Type="http://schemas.microsoft.com/office/2007/relationships/diagramDrawing" Target="../diagrams/drawing33.xml"/><Relationship Id="rId11" Type="http://schemas.microsoft.com/office/2007/relationships/diagramDrawing" Target="../diagrams/drawing34.xml"/><Relationship Id="rId5" Type="http://schemas.openxmlformats.org/officeDocument/2006/relationships/diagramColors" Target="../diagrams/colors33.xml"/><Relationship Id="rId15" Type="http://schemas.openxmlformats.org/officeDocument/2006/relationships/diagramColors" Target="../diagrams/colors35.xml"/><Relationship Id="rId10" Type="http://schemas.openxmlformats.org/officeDocument/2006/relationships/diagramColors" Target="../diagrams/colors34.xml"/><Relationship Id="rId19" Type="http://schemas.openxmlformats.org/officeDocument/2006/relationships/diagramQuickStyle" Target="../diagrams/quickStyle36.xml"/><Relationship Id="rId4" Type="http://schemas.openxmlformats.org/officeDocument/2006/relationships/diagramQuickStyle" Target="../diagrams/quickStyle33.xml"/><Relationship Id="rId9" Type="http://schemas.openxmlformats.org/officeDocument/2006/relationships/diagramQuickStyle" Target="../diagrams/quickStyle34.xml"/><Relationship Id="rId14" Type="http://schemas.openxmlformats.org/officeDocument/2006/relationships/diagramQuickStyle" Target="../diagrams/quickStyle35.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39.xml"/><Relationship Id="rId13" Type="http://schemas.openxmlformats.org/officeDocument/2006/relationships/diagramData" Target="../diagrams/data40.xml"/><Relationship Id="rId18" Type="http://schemas.openxmlformats.org/officeDocument/2006/relationships/diagramData" Target="../diagrams/data41.xml"/><Relationship Id="rId3" Type="http://schemas.openxmlformats.org/officeDocument/2006/relationships/diagramLayout" Target="../diagrams/layout38.xml"/><Relationship Id="rId21" Type="http://schemas.openxmlformats.org/officeDocument/2006/relationships/diagramColors" Target="../diagrams/colors41.xml"/><Relationship Id="rId7" Type="http://schemas.openxmlformats.org/officeDocument/2006/relationships/image" Target="../media/image36.png"/><Relationship Id="rId12" Type="http://schemas.microsoft.com/office/2007/relationships/diagramDrawing" Target="../diagrams/drawing39.xml"/><Relationship Id="rId17" Type="http://schemas.microsoft.com/office/2007/relationships/diagramDrawing" Target="../diagrams/drawing40.xml"/><Relationship Id="rId2" Type="http://schemas.openxmlformats.org/officeDocument/2006/relationships/diagramData" Target="../diagrams/data38.xml"/><Relationship Id="rId16" Type="http://schemas.openxmlformats.org/officeDocument/2006/relationships/diagramColors" Target="../diagrams/colors40.xml"/><Relationship Id="rId20" Type="http://schemas.openxmlformats.org/officeDocument/2006/relationships/diagramQuickStyle" Target="../diagrams/quickStyle41.xml"/><Relationship Id="rId1" Type="http://schemas.openxmlformats.org/officeDocument/2006/relationships/slideLayout" Target="../slideLayouts/slideLayout6.xml"/><Relationship Id="rId6" Type="http://schemas.microsoft.com/office/2007/relationships/diagramDrawing" Target="../diagrams/drawing38.xml"/><Relationship Id="rId11" Type="http://schemas.openxmlformats.org/officeDocument/2006/relationships/diagramColors" Target="../diagrams/colors39.xml"/><Relationship Id="rId5" Type="http://schemas.openxmlformats.org/officeDocument/2006/relationships/diagramColors" Target="../diagrams/colors38.xml"/><Relationship Id="rId15" Type="http://schemas.openxmlformats.org/officeDocument/2006/relationships/diagramQuickStyle" Target="../diagrams/quickStyle40.xml"/><Relationship Id="rId10" Type="http://schemas.openxmlformats.org/officeDocument/2006/relationships/diagramQuickStyle" Target="../diagrams/quickStyle39.xml"/><Relationship Id="rId19" Type="http://schemas.openxmlformats.org/officeDocument/2006/relationships/diagramLayout" Target="../diagrams/layout41.xml"/><Relationship Id="rId4" Type="http://schemas.openxmlformats.org/officeDocument/2006/relationships/diagramQuickStyle" Target="../diagrams/quickStyle38.xml"/><Relationship Id="rId9" Type="http://schemas.openxmlformats.org/officeDocument/2006/relationships/diagramLayout" Target="../diagrams/layout39.xml"/><Relationship Id="rId14" Type="http://schemas.openxmlformats.org/officeDocument/2006/relationships/diagramLayout" Target="../diagrams/layout40.xml"/><Relationship Id="rId22" Type="http://schemas.microsoft.com/office/2007/relationships/diagramDrawing" Target="../diagrams/drawing41.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25.xml.rels><?xml version="1.0" encoding="UTF-8" standalone="yes"?>
<Relationships xmlns="http://schemas.openxmlformats.org/package/2006/relationships"><Relationship Id="rId8" Type="http://schemas.openxmlformats.org/officeDocument/2006/relationships/diagramData" Target="../diagrams/data43.xml"/><Relationship Id="rId13" Type="http://schemas.openxmlformats.org/officeDocument/2006/relationships/diagramData" Target="../diagrams/data44.xml"/><Relationship Id="rId3" Type="http://schemas.openxmlformats.org/officeDocument/2006/relationships/diagramData" Target="../diagrams/data42.xml"/><Relationship Id="rId7" Type="http://schemas.microsoft.com/office/2007/relationships/diagramDrawing" Target="../diagrams/drawing42.xml"/><Relationship Id="rId12" Type="http://schemas.microsoft.com/office/2007/relationships/diagramDrawing" Target="../diagrams/drawing43.xml"/><Relationship Id="rId17" Type="http://schemas.microsoft.com/office/2007/relationships/diagramDrawing" Target="../diagrams/drawing44.xml"/><Relationship Id="rId2" Type="http://schemas.openxmlformats.org/officeDocument/2006/relationships/notesSlide" Target="../notesSlides/notesSlide9.xml"/><Relationship Id="rId16" Type="http://schemas.openxmlformats.org/officeDocument/2006/relationships/diagramColors" Target="../diagrams/colors44.xml"/><Relationship Id="rId1" Type="http://schemas.openxmlformats.org/officeDocument/2006/relationships/slideLayout" Target="../slideLayouts/slideLayout2.xml"/><Relationship Id="rId6" Type="http://schemas.openxmlformats.org/officeDocument/2006/relationships/diagramColors" Target="../diagrams/colors42.xml"/><Relationship Id="rId11" Type="http://schemas.openxmlformats.org/officeDocument/2006/relationships/diagramColors" Target="../diagrams/colors43.xml"/><Relationship Id="rId5" Type="http://schemas.openxmlformats.org/officeDocument/2006/relationships/diagramQuickStyle" Target="../diagrams/quickStyle42.xml"/><Relationship Id="rId15" Type="http://schemas.openxmlformats.org/officeDocument/2006/relationships/diagramQuickStyle" Target="../diagrams/quickStyle44.xml"/><Relationship Id="rId10" Type="http://schemas.openxmlformats.org/officeDocument/2006/relationships/diagramQuickStyle" Target="../diagrams/quickStyle43.xml"/><Relationship Id="rId4" Type="http://schemas.openxmlformats.org/officeDocument/2006/relationships/diagramLayout" Target="../diagrams/layout42.xml"/><Relationship Id="rId9" Type="http://schemas.openxmlformats.org/officeDocument/2006/relationships/diagramLayout" Target="../diagrams/layout43.xml"/><Relationship Id="rId14" Type="http://schemas.openxmlformats.org/officeDocument/2006/relationships/diagramLayout" Target="../diagrams/layout44.xml"/></Relationships>
</file>

<file path=ppt/slides/_rels/slide26.xml.rels><?xml version="1.0" encoding="UTF-8" standalone="yes"?>
<Relationships xmlns="http://schemas.openxmlformats.org/package/2006/relationships"><Relationship Id="rId8" Type="http://schemas.microsoft.com/office/2007/relationships/diagramDrawing" Target="../diagrams/drawing45.xml"/><Relationship Id="rId13" Type="http://schemas.microsoft.com/office/2007/relationships/diagramDrawing" Target="../diagrams/drawing46.xml"/><Relationship Id="rId18" Type="http://schemas.microsoft.com/office/2007/relationships/diagramDrawing" Target="../diagrams/drawing47.xml"/><Relationship Id="rId3" Type="http://schemas.openxmlformats.org/officeDocument/2006/relationships/image" Target="../media/image42.png"/><Relationship Id="rId7" Type="http://schemas.openxmlformats.org/officeDocument/2006/relationships/diagramColors" Target="../diagrams/colors45.xml"/><Relationship Id="rId12" Type="http://schemas.openxmlformats.org/officeDocument/2006/relationships/diagramColors" Target="../diagrams/colors46.xml"/><Relationship Id="rId17" Type="http://schemas.openxmlformats.org/officeDocument/2006/relationships/diagramColors" Target="../diagrams/colors47.xml"/><Relationship Id="rId2" Type="http://schemas.openxmlformats.org/officeDocument/2006/relationships/notesSlide" Target="../notesSlides/notesSlide10.xml"/><Relationship Id="rId16" Type="http://schemas.openxmlformats.org/officeDocument/2006/relationships/diagramQuickStyle" Target="../diagrams/quickStyle47.xml"/><Relationship Id="rId1" Type="http://schemas.openxmlformats.org/officeDocument/2006/relationships/slideLayout" Target="../slideLayouts/slideLayout2.xml"/><Relationship Id="rId6" Type="http://schemas.openxmlformats.org/officeDocument/2006/relationships/diagramQuickStyle" Target="../diagrams/quickStyle45.xml"/><Relationship Id="rId11" Type="http://schemas.openxmlformats.org/officeDocument/2006/relationships/diagramQuickStyle" Target="../diagrams/quickStyle46.xml"/><Relationship Id="rId5" Type="http://schemas.openxmlformats.org/officeDocument/2006/relationships/diagramLayout" Target="../diagrams/layout45.xml"/><Relationship Id="rId15" Type="http://schemas.openxmlformats.org/officeDocument/2006/relationships/diagramLayout" Target="../diagrams/layout47.xml"/><Relationship Id="rId10" Type="http://schemas.openxmlformats.org/officeDocument/2006/relationships/diagramLayout" Target="../diagrams/layout46.xml"/><Relationship Id="rId4" Type="http://schemas.openxmlformats.org/officeDocument/2006/relationships/diagramData" Target="../diagrams/data45.xml"/><Relationship Id="rId9" Type="http://schemas.openxmlformats.org/officeDocument/2006/relationships/diagramData" Target="../diagrams/data46.xml"/><Relationship Id="rId14" Type="http://schemas.openxmlformats.org/officeDocument/2006/relationships/diagramData" Target="../diagrams/data47.xml"/></Relationships>
</file>

<file path=ppt/slides/_rels/slide27.xml.rels><?xml version="1.0" encoding="UTF-8" standalone="yes"?>
<Relationships xmlns="http://schemas.openxmlformats.org/package/2006/relationships"><Relationship Id="rId13" Type="http://schemas.openxmlformats.org/officeDocument/2006/relationships/diagramData" Target="../diagrams/data50.xml"/><Relationship Id="rId18" Type="http://schemas.openxmlformats.org/officeDocument/2006/relationships/diagramData" Target="../diagrams/data51.xml"/><Relationship Id="rId26" Type="http://schemas.openxmlformats.org/officeDocument/2006/relationships/diagramColors" Target="../diagrams/colors52.xml"/><Relationship Id="rId39" Type="http://schemas.openxmlformats.org/officeDocument/2006/relationships/diagramLayout" Target="../diagrams/layout55.xml"/><Relationship Id="rId21" Type="http://schemas.openxmlformats.org/officeDocument/2006/relationships/diagramColors" Target="../diagrams/colors51.xml"/><Relationship Id="rId34" Type="http://schemas.openxmlformats.org/officeDocument/2006/relationships/diagramLayout" Target="../diagrams/layout54.xml"/><Relationship Id="rId42" Type="http://schemas.microsoft.com/office/2007/relationships/diagramDrawing" Target="../diagrams/drawing55.xml"/><Relationship Id="rId47" Type="http://schemas.microsoft.com/office/2007/relationships/diagramDrawing" Target="../diagrams/drawing56.xml"/><Relationship Id="rId50" Type="http://schemas.openxmlformats.org/officeDocument/2006/relationships/diagramQuickStyle" Target="../diagrams/quickStyle57.xml"/><Relationship Id="rId55" Type="http://schemas.openxmlformats.org/officeDocument/2006/relationships/diagramQuickStyle" Target="../diagrams/quickStyle58.xml"/><Relationship Id="rId7" Type="http://schemas.microsoft.com/office/2007/relationships/diagramDrawing" Target="../diagrams/drawing48.xml"/><Relationship Id="rId12" Type="http://schemas.microsoft.com/office/2007/relationships/diagramDrawing" Target="../diagrams/drawing49.xml"/><Relationship Id="rId17" Type="http://schemas.microsoft.com/office/2007/relationships/diagramDrawing" Target="../diagrams/drawing50.xml"/><Relationship Id="rId25" Type="http://schemas.openxmlformats.org/officeDocument/2006/relationships/diagramQuickStyle" Target="../diagrams/quickStyle52.xml"/><Relationship Id="rId33" Type="http://schemas.openxmlformats.org/officeDocument/2006/relationships/diagramData" Target="../diagrams/data54.xml"/><Relationship Id="rId38" Type="http://schemas.openxmlformats.org/officeDocument/2006/relationships/diagramData" Target="../diagrams/data55.xml"/><Relationship Id="rId46" Type="http://schemas.openxmlformats.org/officeDocument/2006/relationships/diagramColors" Target="../diagrams/colors56.xml"/><Relationship Id="rId2" Type="http://schemas.openxmlformats.org/officeDocument/2006/relationships/notesSlide" Target="../notesSlides/notesSlide11.xml"/><Relationship Id="rId16" Type="http://schemas.openxmlformats.org/officeDocument/2006/relationships/diagramColors" Target="../diagrams/colors50.xml"/><Relationship Id="rId20" Type="http://schemas.openxmlformats.org/officeDocument/2006/relationships/diagramQuickStyle" Target="../diagrams/quickStyle51.xml"/><Relationship Id="rId29" Type="http://schemas.openxmlformats.org/officeDocument/2006/relationships/diagramLayout" Target="../diagrams/layout53.xml"/><Relationship Id="rId41" Type="http://schemas.openxmlformats.org/officeDocument/2006/relationships/diagramColors" Target="../diagrams/colors55.xml"/><Relationship Id="rId54" Type="http://schemas.openxmlformats.org/officeDocument/2006/relationships/diagramLayout" Target="../diagrams/layout58.xml"/><Relationship Id="rId1" Type="http://schemas.openxmlformats.org/officeDocument/2006/relationships/slideLayout" Target="../slideLayouts/slideLayout6.xml"/><Relationship Id="rId6" Type="http://schemas.openxmlformats.org/officeDocument/2006/relationships/diagramColors" Target="../diagrams/colors48.xml"/><Relationship Id="rId11" Type="http://schemas.openxmlformats.org/officeDocument/2006/relationships/diagramColors" Target="../diagrams/colors49.xml"/><Relationship Id="rId24" Type="http://schemas.openxmlformats.org/officeDocument/2006/relationships/diagramLayout" Target="../diagrams/layout52.xml"/><Relationship Id="rId32" Type="http://schemas.microsoft.com/office/2007/relationships/diagramDrawing" Target="../diagrams/drawing53.xml"/><Relationship Id="rId37" Type="http://schemas.microsoft.com/office/2007/relationships/diagramDrawing" Target="../diagrams/drawing54.xml"/><Relationship Id="rId40" Type="http://schemas.openxmlformats.org/officeDocument/2006/relationships/diagramQuickStyle" Target="../diagrams/quickStyle55.xml"/><Relationship Id="rId45" Type="http://schemas.openxmlformats.org/officeDocument/2006/relationships/diagramQuickStyle" Target="../diagrams/quickStyle56.xml"/><Relationship Id="rId53" Type="http://schemas.openxmlformats.org/officeDocument/2006/relationships/diagramData" Target="../diagrams/data58.xml"/><Relationship Id="rId58" Type="http://schemas.openxmlformats.org/officeDocument/2006/relationships/image" Target="../media/image43.gif"/><Relationship Id="rId5" Type="http://schemas.openxmlformats.org/officeDocument/2006/relationships/diagramQuickStyle" Target="../diagrams/quickStyle48.xml"/><Relationship Id="rId15" Type="http://schemas.openxmlformats.org/officeDocument/2006/relationships/diagramQuickStyle" Target="../diagrams/quickStyle50.xml"/><Relationship Id="rId23" Type="http://schemas.openxmlformats.org/officeDocument/2006/relationships/diagramData" Target="../diagrams/data52.xml"/><Relationship Id="rId28" Type="http://schemas.openxmlformats.org/officeDocument/2006/relationships/diagramData" Target="../diagrams/data53.xml"/><Relationship Id="rId36" Type="http://schemas.openxmlformats.org/officeDocument/2006/relationships/diagramColors" Target="../diagrams/colors54.xml"/><Relationship Id="rId49" Type="http://schemas.openxmlformats.org/officeDocument/2006/relationships/diagramLayout" Target="../diagrams/layout57.xml"/><Relationship Id="rId57" Type="http://schemas.microsoft.com/office/2007/relationships/diagramDrawing" Target="../diagrams/drawing58.xml"/><Relationship Id="rId10" Type="http://schemas.openxmlformats.org/officeDocument/2006/relationships/diagramQuickStyle" Target="../diagrams/quickStyle49.xml"/><Relationship Id="rId19" Type="http://schemas.openxmlformats.org/officeDocument/2006/relationships/diagramLayout" Target="../diagrams/layout51.xml"/><Relationship Id="rId31" Type="http://schemas.openxmlformats.org/officeDocument/2006/relationships/diagramColors" Target="../diagrams/colors53.xml"/><Relationship Id="rId44" Type="http://schemas.openxmlformats.org/officeDocument/2006/relationships/diagramLayout" Target="../diagrams/layout56.xml"/><Relationship Id="rId52" Type="http://schemas.microsoft.com/office/2007/relationships/diagramDrawing" Target="../diagrams/drawing57.xml"/><Relationship Id="rId4" Type="http://schemas.openxmlformats.org/officeDocument/2006/relationships/diagramLayout" Target="../diagrams/layout48.xml"/><Relationship Id="rId9" Type="http://schemas.openxmlformats.org/officeDocument/2006/relationships/diagramLayout" Target="../diagrams/layout49.xml"/><Relationship Id="rId14" Type="http://schemas.openxmlformats.org/officeDocument/2006/relationships/diagramLayout" Target="../diagrams/layout50.xml"/><Relationship Id="rId22" Type="http://schemas.microsoft.com/office/2007/relationships/diagramDrawing" Target="../diagrams/drawing51.xml"/><Relationship Id="rId27" Type="http://schemas.microsoft.com/office/2007/relationships/diagramDrawing" Target="../diagrams/drawing52.xml"/><Relationship Id="rId30" Type="http://schemas.openxmlformats.org/officeDocument/2006/relationships/diagramQuickStyle" Target="../diagrams/quickStyle53.xml"/><Relationship Id="rId35" Type="http://schemas.openxmlformats.org/officeDocument/2006/relationships/diagramQuickStyle" Target="../diagrams/quickStyle54.xml"/><Relationship Id="rId43" Type="http://schemas.openxmlformats.org/officeDocument/2006/relationships/diagramData" Target="../diagrams/data56.xml"/><Relationship Id="rId48" Type="http://schemas.openxmlformats.org/officeDocument/2006/relationships/diagramData" Target="../diagrams/data57.xml"/><Relationship Id="rId56" Type="http://schemas.openxmlformats.org/officeDocument/2006/relationships/diagramColors" Target="../diagrams/colors58.xml"/><Relationship Id="rId8" Type="http://schemas.openxmlformats.org/officeDocument/2006/relationships/diagramData" Target="../diagrams/data49.xml"/><Relationship Id="rId51" Type="http://schemas.openxmlformats.org/officeDocument/2006/relationships/diagramColors" Target="../diagrams/colors57.xml"/><Relationship Id="rId3" Type="http://schemas.openxmlformats.org/officeDocument/2006/relationships/diagramData" Target="../diagrams/data4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9.xml"/><Relationship Id="rId7" Type="http://schemas.microsoft.com/office/2007/relationships/diagramDrawing" Target="../diagrams/drawing59.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59.xml"/><Relationship Id="rId5" Type="http://schemas.openxmlformats.org/officeDocument/2006/relationships/diagramQuickStyle" Target="../diagrams/quickStyle59.xml"/><Relationship Id="rId4" Type="http://schemas.openxmlformats.org/officeDocument/2006/relationships/diagramLayout" Target="../diagrams/layout5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61.xml"/><Relationship Id="rId13" Type="http://schemas.openxmlformats.org/officeDocument/2006/relationships/diagramLayout" Target="../diagrams/layout62.xml"/><Relationship Id="rId3" Type="http://schemas.openxmlformats.org/officeDocument/2006/relationships/diagramLayout" Target="../diagrams/layout60.xml"/><Relationship Id="rId7" Type="http://schemas.openxmlformats.org/officeDocument/2006/relationships/diagramData" Target="../diagrams/data61.xml"/><Relationship Id="rId12" Type="http://schemas.openxmlformats.org/officeDocument/2006/relationships/diagramData" Target="../diagrams/data62.xml"/><Relationship Id="rId17" Type="http://schemas.openxmlformats.org/officeDocument/2006/relationships/image" Target="../media/image45.png"/><Relationship Id="rId2" Type="http://schemas.openxmlformats.org/officeDocument/2006/relationships/diagramData" Target="../diagrams/data60.xml"/><Relationship Id="rId16" Type="http://schemas.microsoft.com/office/2007/relationships/diagramDrawing" Target="../diagrams/drawing62.xml"/><Relationship Id="rId1" Type="http://schemas.openxmlformats.org/officeDocument/2006/relationships/slideLayout" Target="../slideLayouts/slideLayout2.xml"/><Relationship Id="rId6" Type="http://schemas.microsoft.com/office/2007/relationships/diagramDrawing" Target="../diagrams/drawing60.xml"/><Relationship Id="rId11" Type="http://schemas.microsoft.com/office/2007/relationships/diagramDrawing" Target="../diagrams/drawing61.xml"/><Relationship Id="rId5" Type="http://schemas.openxmlformats.org/officeDocument/2006/relationships/diagramColors" Target="../diagrams/colors60.xml"/><Relationship Id="rId15" Type="http://schemas.openxmlformats.org/officeDocument/2006/relationships/diagramColors" Target="../diagrams/colors62.xml"/><Relationship Id="rId10" Type="http://schemas.openxmlformats.org/officeDocument/2006/relationships/diagramColors" Target="../diagrams/colors61.xml"/><Relationship Id="rId4" Type="http://schemas.openxmlformats.org/officeDocument/2006/relationships/diagramQuickStyle" Target="../diagrams/quickStyle60.xml"/><Relationship Id="rId9" Type="http://schemas.openxmlformats.org/officeDocument/2006/relationships/diagramQuickStyle" Target="../diagrams/quickStyle61.xml"/><Relationship Id="rId14" Type="http://schemas.openxmlformats.org/officeDocument/2006/relationships/diagramQuickStyle" Target="../diagrams/quickStyle6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www.adhd-institute.com/burden-of-adhd/impact-of-adhd/#relatedmedi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779912" y="4797152"/>
            <a:ext cx="5120640" cy="1581150"/>
          </a:xfrm>
        </p:spPr>
        <p:txBody>
          <a:bodyPr>
            <a:normAutofit/>
          </a:bodyPr>
          <a:lstStyle/>
          <a:p>
            <a:r>
              <a:rPr lang="en-GB" sz="3200" dirty="0" smtClean="0">
                <a:solidFill>
                  <a:schemeClr val="bg1"/>
                </a:solidFill>
              </a:rPr>
              <a:t>Lecture 6</a:t>
            </a:r>
            <a:endParaRPr lang="en-GB" sz="3200" dirty="0">
              <a:solidFill>
                <a:schemeClr val="bg1"/>
              </a:solidFill>
            </a:endParaRPr>
          </a:p>
        </p:txBody>
      </p:sp>
      <p:sp>
        <p:nvSpPr>
          <p:cNvPr id="2" name="Title 1"/>
          <p:cNvSpPr>
            <a:spLocks noGrp="1"/>
          </p:cNvSpPr>
          <p:nvPr>
            <p:ph type="ctrTitle"/>
          </p:nvPr>
        </p:nvSpPr>
        <p:spPr>
          <a:xfrm>
            <a:off x="755576" y="2996952"/>
            <a:ext cx="7117180" cy="1470025"/>
          </a:xfrm>
        </p:spPr>
        <p:txBody>
          <a:bodyPr>
            <a:normAutofit fontScale="90000"/>
          </a:bodyPr>
          <a:lstStyle/>
          <a:p>
            <a:r>
              <a:rPr lang="en-GB" sz="11500" dirty="0" smtClean="0">
                <a:solidFill>
                  <a:schemeClr val="bg1"/>
                </a:solidFill>
              </a:rPr>
              <a:t>ADHD</a:t>
            </a:r>
            <a:endParaRPr lang="en-GB" sz="11500" dirty="0">
              <a:solidFill>
                <a:schemeClr val="bg1"/>
              </a:solidFill>
            </a:endParaRPr>
          </a:p>
        </p:txBody>
      </p:sp>
      <p:sp>
        <p:nvSpPr>
          <p:cNvPr id="5" name="TextBox 4"/>
          <p:cNvSpPr txBox="1"/>
          <p:nvPr/>
        </p:nvSpPr>
        <p:spPr>
          <a:xfrm>
            <a:off x="6372200" y="6309320"/>
            <a:ext cx="2544286" cy="369332"/>
          </a:xfrm>
          <a:prstGeom prst="rect">
            <a:avLst/>
          </a:prstGeom>
          <a:noFill/>
        </p:spPr>
        <p:txBody>
          <a:bodyPr wrap="none" rtlCol="0">
            <a:spAutoFit/>
          </a:bodyPr>
          <a:lstStyle/>
          <a:p>
            <a:r>
              <a:rPr lang="en-GB" dirty="0" smtClean="0">
                <a:solidFill>
                  <a:schemeClr val="bg1"/>
                </a:solidFill>
              </a:rPr>
              <a:t>Dr Charlotte Greenway</a:t>
            </a:r>
            <a:endParaRPr lang="en-GB" dirty="0">
              <a:solidFill>
                <a:schemeClr val="bg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2376264" cy="1811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332656"/>
            <a:ext cx="2390775" cy="191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4199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Today….</a:t>
            </a:r>
            <a:endParaRPr lang="en-GB"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3619160453"/>
              </p:ext>
            </p:extLst>
          </p:nvPr>
        </p:nvGraphicFramePr>
        <p:xfrm>
          <a:off x="323528" y="1412776"/>
          <a:ext cx="850392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92402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689" y="260648"/>
            <a:ext cx="8534400" cy="758952"/>
          </a:xfrm>
        </p:spPr>
        <p:txBody>
          <a:bodyPr/>
          <a:lstStyle/>
          <a:p>
            <a:pPr algn="l"/>
            <a:r>
              <a:rPr lang="en-GB" dirty="0" smtClean="0"/>
              <a:t>What is ADHD?</a:t>
            </a:r>
            <a:endParaRPr lang="en-GB" dirty="0"/>
          </a:p>
        </p:txBody>
      </p:sp>
      <p:graphicFrame>
        <p:nvGraphicFramePr>
          <p:cNvPr id="4" name="Diagram 3"/>
          <p:cNvGraphicFramePr/>
          <p:nvPr>
            <p:extLst>
              <p:ext uri="{D42A27DB-BD31-4B8C-83A1-F6EECF244321}">
                <p14:modId xmlns:p14="http://schemas.microsoft.com/office/powerpoint/2010/main" val="1413254998"/>
              </p:ext>
            </p:extLst>
          </p:nvPr>
        </p:nvGraphicFramePr>
        <p:xfrm>
          <a:off x="1115616" y="548680"/>
          <a:ext cx="972108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270" y="4437112"/>
            <a:ext cx="3024336" cy="995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0689" y="1556792"/>
            <a:ext cx="2873499" cy="1858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08016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541410"/>
            <a:ext cx="6840760" cy="646331"/>
          </a:xfrm>
          <a:prstGeom prst="rect">
            <a:avLst/>
          </a:prstGeom>
        </p:spPr>
        <p:txBody>
          <a:bodyPr wrap="square">
            <a:spAutoFit/>
          </a:bodyPr>
          <a:lstStyle/>
          <a:p>
            <a:pPr lvl="1"/>
            <a:endParaRPr lang="en-US" sz="3600" dirty="0" smtClean="0">
              <a:solidFill>
                <a:schemeClr val="bg2">
                  <a:lumMod val="50000"/>
                </a:schemeClr>
              </a:solidFill>
            </a:endParaRPr>
          </a:p>
        </p:txBody>
      </p:sp>
      <p:sp>
        <p:nvSpPr>
          <p:cNvPr id="4" name="Rectangle 3"/>
          <p:cNvSpPr/>
          <p:nvPr/>
        </p:nvSpPr>
        <p:spPr>
          <a:xfrm>
            <a:off x="-2356" y="225482"/>
            <a:ext cx="5616624" cy="830997"/>
          </a:xfrm>
          <a:prstGeom prst="rect">
            <a:avLst/>
          </a:prstGeom>
        </p:spPr>
        <p:txBody>
          <a:bodyPr wrap="square">
            <a:spAutoFit/>
          </a:bodyPr>
          <a:lstStyle/>
          <a:p>
            <a:pPr lvl="1"/>
            <a:r>
              <a:rPr lang="en-US" sz="2400" b="1" dirty="0">
                <a:solidFill>
                  <a:srgbClr val="C5D1D7">
                    <a:lumMod val="50000"/>
                  </a:srgbClr>
                </a:solidFill>
              </a:rPr>
              <a:t>Attention-deficit/hyperactivity disorder </a:t>
            </a:r>
            <a:r>
              <a:rPr lang="en-US" sz="2400" b="1" dirty="0" smtClean="0">
                <a:solidFill>
                  <a:srgbClr val="C5D1D7">
                    <a:lumMod val="50000"/>
                  </a:srgbClr>
                </a:solidFill>
              </a:rPr>
              <a:t>involves… </a:t>
            </a:r>
            <a:endParaRPr lang="en-US" sz="2400" b="1" dirty="0">
              <a:solidFill>
                <a:srgbClr val="C5D1D7">
                  <a:lumMod val="50000"/>
                </a:srgbClr>
              </a:solidFill>
            </a:endParaRPr>
          </a:p>
        </p:txBody>
      </p:sp>
      <p:graphicFrame>
        <p:nvGraphicFramePr>
          <p:cNvPr id="6" name="Diagram 5"/>
          <p:cNvGraphicFramePr/>
          <p:nvPr>
            <p:extLst>
              <p:ext uri="{D42A27DB-BD31-4B8C-83A1-F6EECF244321}">
                <p14:modId xmlns:p14="http://schemas.microsoft.com/office/powerpoint/2010/main" val="799035799"/>
              </p:ext>
            </p:extLst>
          </p:nvPr>
        </p:nvGraphicFramePr>
        <p:xfrm>
          <a:off x="431540" y="1484784"/>
          <a:ext cx="8208912"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p:cNvSpPr txBox="1"/>
          <p:nvPr/>
        </p:nvSpPr>
        <p:spPr>
          <a:xfrm>
            <a:off x="7325300" y="6107525"/>
            <a:ext cx="1552028" cy="276999"/>
          </a:xfrm>
          <a:prstGeom prst="rect">
            <a:avLst/>
          </a:prstGeom>
          <a:noFill/>
        </p:spPr>
        <p:txBody>
          <a:bodyPr wrap="none" rtlCol="0">
            <a:spAutoFit/>
          </a:bodyPr>
          <a:lstStyle/>
          <a:p>
            <a:r>
              <a:rPr lang="en-GB" sz="1200" dirty="0" smtClean="0"/>
              <a:t>DSM-V, APA (2013)</a:t>
            </a:r>
            <a:endParaRPr lang="en-GB" sz="1200" dirty="0"/>
          </a:p>
        </p:txBody>
      </p:sp>
      <p:pic>
        <p:nvPicPr>
          <p:cNvPr id="1229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49664" y="213113"/>
            <a:ext cx="3314824" cy="1328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10901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ADHD Classification</a:t>
            </a:r>
            <a:endParaRPr lang="en-GB" dirty="0"/>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val="715974799"/>
              </p:ext>
            </p:extLst>
          </p:nvPr>
        </p:nvGraphicFramePr>
        <p:xfrm>
          <a:off x="323528" y="1599056"/>
          <a:ext cx="8662736" cy="4926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2195736" y="6071586"/>
            <a:ext cx="9900220" cy="292388"/>
          </a:xfrm>
          <a:prstGeom prst="rect">
            <a:avLst/>
          </a:prstGeom>
        </p:spPr>
        <p:txBody>
          <a:bodyPr wrap="square">
            <a:spAutoFit/>
          </a:bodyPr>
          <a:lstStyle/>
          <a:p>
            <a:pPr lvl="0">
              <a:spcBef>
                <a:spcPct val="20000"/>
              </a:spcBef>
              <a:buClr>
                <a:srgbClr val="D16349"/>
              </a:buClr>
              <a:buSzPct val="85000"/>
            </a:pPr>
            <a:r>
              <a:rPr lang="en-GB" sz="1300" dirty="0" smtClean="0">
                <a:solidFill>
                  <a:prstClr val="black"/>
                </a:solidFill>
                <a:hlinkClick r:id="rId8"/>
              </a:rPr>
              <a:t>http</a:t>
            </a:r>
            <a:r>
              <a:rPr lang="en-GB" sz="1300" dirty="0">
                <a:solidFill>
                  <a:prstClr val="black"/>
                </a:solidFill>
                <a:hlinkClick r:id="rId8"/>
              </a:rPr>
              <a:t>://www.adhd-institute.com/assessment-diagnosis/diagnosis/#sthash.tCbZmDnY.dpuf</a:t>
            </a:r>
            <a:endParaRPr lang="en-GB" sz="1300" dirty="0">
              <a:solidFill>
                <a:prstClr val="black"/>
              </a:solidFill>
            </a:endParaRPr>
          </a:p>
        </p:txBody>
      </p:sp>
    </p:spTree>
    <p:extLst>
      <p:ext uri="{BB962C8B-B14F-4D97-AF65-F5344CB8AC3E}">
        <p14:creationId xmlns:p14="http://schemas.microsoft.com/office/powerpoint/2010/main" val="4927849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ypical symptoms of inattention"/>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188424" y="260648"/>
            <a:ext cx="8723528" cy="576768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83568" y="6028332"/>
            <a:ext cx="8208912" cy="307777"/>
          </a:xfrm>
          <a:prstGeom prst="rect">
            <a:avLst/>
          </a:prstGeom>
        </p:spPr>
        <p:txBody>
          <a:bodyPr wrap="square">
            <a:spAutoFit/>
          </a:bodyPr>
          <a:lstStyle/>
          <a:p>
            <a:pPr algn="r"/>
            <a:r>
              <a:rPr lang="en-GB" sz="1400" dirty="0"/>
              <a:t>Figure created from information in the DSM-5TM and ICD-10 </a:t>
            </a:r>
            <a:r>
              <a:rPr lang="en-GB" sz="1400" dirty="0" smtClean="0"/>
              <a:t>classifications</a:t>
            </a:r>
            <a:endParaRPr lang="en-GB" sz="1400" dirty="0">
              <a:effectLst/>
            </a:endParaRPr>
          </a:p>
        </p:txBody>
      </p:sp>
    </p:spTree>
    <p:extLst>
      <p:ext uri="{BB962C8B-B14F-4D97-AF65-F5344CB8AC3E}">
        <p14:creationId xmlns:p14="http://schemas.microsoft.com/office/powerpoint/2010/main" val="3694598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576" y="6355527"/>
            <a:ext cx="8208912" cy="307777"/>
          </a:xfrm>
          <a:prstGeom prst="rect">
            <a:avLst/>
          </a:prstGeom>
        </p:spPr>
        <p:txBody>
          <a:bodyPr wrap="square">
            <a:spAutoFit/>
          </a:bodyPr>
          <a:lstStyle/>
          <a:p>
            <a:pPr algn="r"/>
            <a:r>
              <a:rPr lang="en-GB" sz="1400" dirty="0"/>
              <a:t>Figure created from information in the DSM-5TM and ICD-10 </a:t>
            </a:r>
            <a:r>
              <a:rPr lang="en-GB" sz="1400" dirty="0" smtClean="0"/>
              <a:t>classifications</a:t>
            </a:r>
            <a:endParaRPr lang="en-GB" sz="1400" dirty="0">
              <a:effectLst/>
            </a:endParaRPr>
          </a:p>
        </p:txBody>
      </p:sp>
      <p:pic>
        <p:nvPicPr>
          <p:cNvPr id="3074" name="Picture 2" descr="Typical symptoms of hyperactivity"/>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251520" y="260648"/>
            <a:ext cx="8496944" cy="36004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Diagram 4"/>
          <p:cNvGraphicFramePr/>
          <p:nvPr>
            <p:extLst>
              <p:ext uri="{D42A27DB-BD31-4B8C-83A1-F6EECF244321}">
                <p14:modId xmlns:p14="http://schemas.microsoft.com/office/powerpoint/2010/main" val="4121992946"/>
              </p:ext>
            </p:extLst>
          </p:nvPr>
        </p:nvGraphicFramePr>
        <p:xfrm>
          <a:off x="395536" y="4077072"/>
          <a:ext cx="2016224" cy="19442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1" name="Diagram 10"/>
          <p:cNvGraphicFramePr/>
          <p:nvPr>
            <p:extLst>
              <p:ext uri="{D42A27DB-BD31-4B8C-83A1-F6EECF244321}">
                <p14:modId xmlns:p14="http://schemas.microsoft.com/office/powerpoint/2010/main" val="638257759"/>
              </p:ext>
            </p:extLst>
          </p:nvPr>
        </p:nvGraphicFramePr>
        <p:xfrm>
          <a:off x="2588332" y="4005064"/>
          <a:ext cx="6088124" cy="220644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13" name="Picture 6" descr="ID# 12400 - Figure Jumping Up - PowerPoint Animation"/>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7092280" y="4581128"/>
            <a:ext cx="1440160" cy="1479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29408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57363965"/>
              </p:ext>
            </p:extLst>
          </p:nvPr>
        </p:nvGraphicFramePr>
        <p:xfrm>
          <a:off x="-1" y="0"/>
          <a:ext cx="9144000" cy="3356992"/>
        </p:xfrm>
        <a:graphic>
          <a:graphicData uri="http://schemas.openxmlformats.org/drawingml/2006/table">
            <a:tbl>
              <a:tblPr firstRow="1" bandRow="1">
                <a:tableStyleId>{69C7853C-536D-4A76-A0AE-DD22124D55A5}</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435683">
                <a:tc gridSpan="3">
                  <a:txBody>
                    <a:bodyPr/>
                    <a:lstStyle/>
                    <a:p>
                      <a:pPr algn="ctr"/>
                      <a:r>
                        <a:rPr lang="en-GB" sz="2000" dirty="0" smtClean="0"/>
                        <a:t>Presentation of ADHD</a:t>
                      </a:r>
                      <a:endParaRPr lang="en-GB" sz="2000" dirty="0"/>
                    </a:p>
                  </a:txBody>
                  <a:tcPr>
                    <a:solidFill>
                      <a:schemeClr val="accent6"/>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407755">
                <a:tc>
                  <a:txBody>
                    <a:bodyPr/>
                    <a:lstStyle/>
                    <a:p>
                      <a:pPr algn="ctr"/>
                      <a:r>
                        <a:rPr lang="en-GB" i="1" dirty="0" smtClean="0"/>
                        <a:t>Combined </a:t>
                      </a:r>
                      <a:endParaRPr lang="en-GB" i="1" dirty="0"/>
                    </a:p>
                  </a:txBody>
                  <a:tcPr>
                    <a:solidFill>
                      <a:schemeClr val="accent6">
                        <a:lumMod val="40000"/>
                        <a:lumOff val="60000"/>
                        <a:alpha val="40000"/>
                      </a:schemeClr>
                    </a:solidFill>
                  </a:tcPr>
                </a:tc>
                <a:tc>
                  <a:txBody>
                    <a:bodyPr/>
                    <a:lstStyle/>
                    <a:p>
                      <a:pPr algn="ctr"/>
                      <a:r>
                        <a:rPr lang="en-GB" i="1" dirty="0" smtClean="0"/>
                        <a:t>Inattentive</a:t>
                      </a:r>
                      <a:endParaRPr lang="en-GB" dirty="0"/>
                    </a:p>
                  </a:txBody>
                  <a:tcPr>
                    <a:solidFill>
                      <a:schemeClr val="accent6">
                        <a:lumMod val="40000"/>
                        <a:lumOff val="60000"/>
                        <a:alpha val="40000"/>
                      </a:schemeClr>
                    </a:solidFill>
                  </a:tcPr>
                </a:tc>
                <a:tc>
                  <a:txBody>
                    <a:bodyPr/>
                    <a:lstStyle/>
                    <a:p>
                      <a:pPr algn="ctr"/>
                      <a:r>
                        <a:rPr lang="en-GB" i="1" dirty="0" smtClean="0"/>
                        <a:t>Hyperactive/impulsive</a:t>
                      </a:r>
                      <a:endParaRPr lang="en-GB" dirty="0"/>
                    </a:p>
                  </a:txBody>
                  <a:tcPr>
                    <a:solidFill>
                      <a:schemeClr val="accent6">
                        <a:lumMod val="40000"/>
                        <a:lumOff val="60000"/>
                        <a:alpha val="40000"/>
                      </a:schemeClr>
                    </a:solidFill>
                  </a:tcPr>
                </a:tc>
                <a:extLst>
                  <a:ext uri="{0D108BD9-81ED-4DB2-BD59-A6C34878D82A}">
                    <a16:rowId xmlns:a16="http://schemas.microsoft.com/office/drawing/2014/main" xmlns="" val="10001"/>
                  </a:ext>
                </a:extLst>
              </a:tr>
              <a:tr h="2513554">
                <a:tc>
                  <a:txBody>
                    <a:bodyPr/>
                    <a:lstStyle/>
                    <a:p>
                      <a:r>
                        <a:rPr lang="en-GB" dirty="0" smtClean="0"/>
                        <a:t>All three core features are present and ADHD is diagnosed when ≥6 symptoms of hyperactivity/impulsivity and ≥6 symptoms of inattention have been observed for ≥6 months</a:t>
                      </a:r>
                      <a:endParaRPr lang="en-GB" dirty="0"/>
                    </a:p>
                  </a:txBody>
                  <a:tcPr>
                    <a:solidFill>
                      <a:schemeClr val="accent4">
                        <a:lumMod val="40000"/>
                        <a:lumOff val="60000"/>
                      </a:schemeClr>
                    </a:solidFill>
                  </a:tcPr>
                </a:tc>
                <a:tc>
                  <a:txBody>
                    <a:bodyPr/>
                    <a:lstStyle/>
                    <a:p>
                      <a:r>
                        <a:rPr lang="en-GB" dirty="0" smtClean="0">
                          <a:solidFill>
                            <a:schemeClr val="bg1"/>
                          </a:solidFill>
                        </a:rPr>
                        <a:t>Diagnosed if ≥6 symptoms of inattention (but &lt;6 symptoms of hyperactivity/impulsivity) have persisted for ≥6 months</a:t>
                      </a:r>
                      <a:endParaRPr lang="en-GB" dirty="0">
                        <a:solidFill>
                          <a:schemeClr val="bg1"/>
                        </a:solidFill>
                      </a:endParaRPr>
                    </a:p>
                  </a:txBody>
                  <a:tcPr>
                    <a:solidFill>
                      <a:schemeClr val="accent4">
                        <a:lumMod val="75000"/>
                      </a:schemeClr>
                    </a:solidFill>
                  </a:tcPr>
                </a:tc>
                <a:tc>
                  <a:txBody>
                    <a:bodyPr/>
                    <a:lstStyle/>
                    <a:p>
                      <a:r>
                        <a:rPr lang="en-GB" dirty="0" smtClean="0">
                          <a:solidFill>
                            <a:schemeClr val="bg1"/>
                          </a:solidFill>
                        </a:rPr>
                        <a:t>Diagnosed if ≥6 symptoms of hyperactivity/impulsivity (but &lt;6 symptoms of inattention) have been present for ≥6 months</a:t>
                      </a:r>
                      <a:endParaRPr lang="en-GB" dirty="0">
                        <a:solidFill>
                          <a:schemeClr val="bg1"/>
                        </a:solidFill>
                      </a:endParaRPr>
                    </a:p>
                  </a:txBody>
                  <a:tcPr>
                    <a:solidFill>
                      <a:schemeClr val="accent4">
                        <a:lumMod val="50000"/>
                      </a:schemeClr>
                    </a:solidFill>
                  </a:tcPr>
                </a:tc>
                <a:extLst>
                  <a:ext uri="{0D108BD9-81ED-4DB2-BD59-A6C34878D82A}">
                    <a16:rowId xmlns:a16="http://schemas.microsoft.com/office/drawing/2014/main" xmlns="" val="10002"/>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049640132"/>
              </p:ext>
            </p:extLst>
          </p:nvPr>
        </p:nvGraphicFramePr>
        <p:xfrm>
          <a:off x="-1" y="3356993"/>
          <a:ext cx="9144000" cy="3465342"/>
        </p:xfrm>
        <a:graphic>
          <a:graphicData uri="http://schemas.openxmlformats.org/drawingml/2006/table">
            <a:tbl>
              <a:tblPr firstRow="1" bandRow="1">
                <a:tableStyleId>{775DCB02-9BB8-47FD-8907-85C794F793BA}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428921">
                <a:tc gridSpan="3">
                  <a:txBody>
                    <a:bodyPr/>
                    <a:lstStyle/>
                    <a:p>
                      <a:pPr algn="ctr"/>
                      <a:r>
                        <a:rPr lang="en-GB" sz="2000" dirty="0" smtClean="0"/>
                        <a:t>Current severity of ADHD</a:t>
                      </a:r>
                      <a:endParaRPr lang="en-GB" sz="2000" dirty="0"/>
                    </a:p>
                  </a:txBody>
                  <a:tcPr>
                    <a:solidFill>
                      <a:schemeClr val="accent6"/>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147142">
                <a:tc>
                  <a:txBody>
                    <a:bodyPr/>
                    <a:lstStyle/>
                    <a:p>
                      <a:pPr algn="ctr"/>
                      <a:r>
                        <a:rPr lang="en-GB" i="1" dirty="0" smtClean="0"/>
                        <a:t>Mild</a:t>
                      </a:r>
                      <a:endParaRPr lang="en-GB" i="1" dirty="0"/>
                    </a:p>
                  </a:txBody>
                  <a:tcPr/>
                </a:tc>
                <a:tc>
                  <a:txBody>
                    <a:bodyPr/>
                    <a:lstStyle/>
                    <a:p>
                      <a:pPr algn="ctr"/>
                      <a:r>
                        <a:rPr lang="en-GB" i="1" dirty="0" smtClean="0"/>
                        <a:t>Moderate</a:t>
                      </a:r>
                      <a:endParaRPr lang="en-GB" dirty="0"/>
                    </a:p>
                  </a:txBody>
                  <a:tcPr/>
                </a:tc>
                <a:tc>
                  <a:txBody>
                    <a:bodyPr/>
                    <a:lstStyle/>
                    <a:p>
                      <a:pPr algn="ctr"/>
                      <a:r>
                        <a:rPr lang="en-GB" i="1" dirty="0" smtClean="0"/>
                        <a:t>Severe</a:t>
                      </a:r>
                      <a:endParaRPr lang="en-GB" dirty="0"/>
                    </a:p>
                  </a:txBody>
                  <a:tcPr/>
                </a:tc>
                <a:extLst>
                  <a:ext uri="{0D108BD9-81ED-4DB2-BD59-A6C34878D82A}">
                    <a16:rowId xmlns:a16="http://schemas.microsoft.com/office/drawing/2014/main" xmlns="" val="10001"/>
                  </a:ext>
                </a:extLst>
              </a:tr>
              <a:tr h="2670661">
                <a:tc>
                  <a:txBody>
                    <a:bodyPr/>
                    <a:lstStyle/>
                    <a:p>
                      <a:r>
                        <a:rPr lang="en-GB" dirty="0" smtClean="0"/>
                        <a:t>Few, if any, symptoms in excess of those required to make the diagnosis are present, and symptoms result in no more than minor impairments in social or educational functioning</a:t>
                      </a:r>
                      <a:endParaRPr lang="en-GB" dirty="0"/>
                    </a:p>
                  </a:txBody>
                  <a:tcPr>
                    <a:solidFill>
                      <a:schemeClr val="accent5">
                        <a:lumMod val="60000"/>
                        <a:lumOff val="40000"/>
                      </a:schemeClr>
                    </a:solidFill>
                  </a:tcPr>
                </a:tc>
                <a:tc>
                  <a:txBody>
                    <a:bodyPr/>
                    <a:lstStyle/>
                    <a:p>
                      <a:r>
                        <a:rPr lang="en-GB" dirty="0" smtClean="0"/>
                        <a:t>Symptoms or functional impairment between “mild” and “severe” are present</a:t>
                      </a:r>
                      <a:endParaRPr lang="en-GB" dirty="0"/>
                    </a:p>
                  </a:txBody>
                  <a:tcPr>
                    <a:solidFill>
                      <a:schemeClr val="accent5">
                        <a:lumMod val="75000"/>
                      </a:schemeClr>
                    </a:solidFill>
                  </a:tcPr>
                </a:tc>
                <a:tc>
                  <a:txBody>
                    <a:bodyPr/>
                    <a:lstStyle/>
                    <a:p>
                      <a:r>
                        <a:rPr lang="en-GB" dirty="0" smtClean="0">
                          <a:solidFill>
                            <a:schemeClr val="bg1"/>
                          </a:solidFill>
                        </a:rPr>
                        <a:t>Many symptoms in excess of those required to make the diagnosis, or several symptoms that are particularly severe, are present; or the symptoms result in marked impairment in social or educational functioning</a:t>
                      </a:r>
                      <a:endParaRPr lang="en-GB" dirty="0">
                        <a:solidFill>
                          <a:schemeClr val="bg1"/>
                        </a:solidFill>
                      </a:endParaRPr>
                    </a:p>
                  </a:txBody>
                  <a:tcPr>
                    <a:solidFill>
                      <a:schemeClr val="accent5">
                        <a:lumMod val="50000"/>
                      </a:schemeClr>
                    </a:solidFill>
                  </a:tcPr>
                </a:tc>
                <a:extLst>
                  <a:ext uri="{0D108BD9-81ED-4DB2-BD59-A6C34878D82A}">
                    <a16:rowId xmlns:a16="http://schemas.microsoft.com/office/drawing/2014/main" xmlns="" val="10002"/>
                  </a:ext>
                </a:extLst>
              </a:tr>
            </a:tbl>
          </a:graphicData>
        </a:graphic>
      </p:graphicFrame>
      <p:pic>
        <p:nvPicPr>
          <p:cNvPr id="4" name="Picture 3"/>
          <p:cNvPicPr>
            <a:picLocks noChangeAspect="1"/>
          </p:cNvPicPr>
          <p:nvPr/>
        </p:nvPicPr>
        <p:blipFill>
          <a:blip r:embed="rId2"/>
          <a:stretch>
            <a:fillRect/>
          </a:stretch>
        </p:blipFill>
        <p:spPr>
          <a:xfrm>
            <a:off x="3794691" y="6453336"/>
            <a:ext cx="1554615" cy="329213"/>
          </a:xfrm>
          <a:prstGeom prst="rect">
            <a:avLst/>
          </a:prstGeom>
        </p:spPr>
      </p:pic>
    </p:spTree>
    <p:extLst>
      <p:ext uri="{BB962C8B-B14F-4D97-AF65-F5344CB8AC3E}">
        <p14:creationId xmlns:p14="http://schemas.microsoft.com/office/powerpoint/2010/main" val="3991319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2" descr="Assessment of ADHD"/>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1100446" y="1368569"/>
            <a:ext cx="6997427" cy="40324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85641" y="332656"/>
            <a:ext cx="4464496" cy="720081"/>
          </a:xfrm>
          <a:prstGeom prst="rect">
            <a:avLst/>
          </a:prstGeom>
          <a:solidFill>
            <a:schemeClr val="accent1">
              <a:lumMod val="75000"/>
            </a:schemeClr>
          </a:solidFill>
          <a:ln>
            <a:solidFill>
              <a:schemeClr val="accent1"/>
            </a:solidFill>
          </a:ln>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rtl="0">
              <a:lnSpc>
                <a:spcPct val="90000"/>
              </a:lnSpc>
              <a:spcBef>
                <a:spcPct val="0"/>
              </a:spcBef>
              <a:spcAft>
                <a:spcPct val="35000"/>
              </a:spcAft>
            </a:pPr>
            <a:r>
              <a:rPr lang="en-GB" sz="1800" kern="1200" dirty="0" smtClean="0">
                <a:solidFill>
                  <a:schemeClr val="bg1"/>
                </a:solidFill>
              </a:rPr>
              <a:t>There is currently no single available tool for the diagnosis </a:t>
            </a:r>
            <a:endParaRPr lang="en-GB" sz="1800" kern="1200" dirty="0">
              <a:solidFill>
                <a:schemeClr val="bg1"/>
              </a:solidFill>
            </a:endParaRPr>
          </a:p>
        </p:txBody>
      </p:sp>
      <p:sp>
        <p:nvSpPr>
          <p:cNvPr id="6" name="Rectangle 5"/>
          <p:cNvSpPr/>
          <p:nvPr/>
        </p:nvSpPr>
        <p:spPr>
          <a:xfrm>
            <a:off x="386692" y="5589240"/>
            <a:ext cx="8424936" cy="646331"/>
          </a:xfrm>
          <a:prstGeom prst="rect">
            <a:avLst/>
          </a:prstGeom>
          <a:solidFill>
            <a:schemeClr val="accent1">
              <a:lumMod val="40000"/>
              <a:lumOff val="60000"/>
            </a:schemeClr>
          </a:solidFill>
        </p:spPr>
        <p:txBody>
          <a:bodyPr wrap="square">
            <a:spAutoFit/>
          </a:bodyPr>
          <a:lstStyle/>
          <a:p>
            <a:pPr lvl="0" algn="ctr"/>
            <a:r>
              <a:rPr lang="en-GB" dirty="0"/>
              <a:t>Formal diagnosis is made using evidence accumulated from the initial clinical assessment and medical classification systems</a:t>
            </a:r>
          </a:p>
        </p:txBody>
      </p:sp>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4526"/>
            <a:ext cx="1763688" cy="1182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1619672" y="4849449"/>
            <a:ext cx="6966520" cy="307777"/>
          </a:xfrm>
          <a:prstGeom prst="rect">
            <a:avLst/>
          </a:prstGeom>
        </p:spPr>
        <p:txBody>
          <a:bodyPr wrap="square">
            <a:spAutoFit/>
          </a:bodyPr>
          <a:lstStyle/>
          <a:p>
            <a:r>
              <a:rPr lang="en-GB" sz="1400" dirty="0">
                <a:hlinkClick r:id="rId5"/>
              </a:rPr>
              <a:t>http://www.adhd-institute.com/assessment-diagnosis/rating-scales</a:t>
            </a:r>
            <a:r>
              <a:rPr lang="en-GB" sz="1400" dirty="0" smtClean="0">
                <a:hlinkClick r:id="rId5"/>
              </a:rPr>
              <a:t>/</a:t>
            </a:r>
            <a:r>
              <a:rPr lang="en-GB" sz="1400" dirty="0" smtClean="0"/>
              <a:t> </a:t>
            </a:r>
            <a:endParaRPr lang="en-GB" sz="1400" dirty="0"/>
          </a:p>
        </p:txBody>
      </p:sp>
    </p:spTree>
    <p:extLst>
      <p:ext uri="{BB962C8B-B14F-4D97-AF65-F5344CB8AC3E}">
        <p14:creationId xmlns:p14="http://schemas.microsoft.com/office/powerpoint/2010/main" val="32655667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51520" y="-315416"/>
            <a:ext cx="8596313" cy="1431925"/>
          </a:xfrm>
        </p:spPr>
        <p:txBody>
          <a:bodyPr>
            <a:normAutofit/>
          </a:bodyPr>
          <a:lstStyle/>
          <a:p>
            <a:r>
              <a:rPr lang="en-GB" dirty="0"/>
              <a:t>ADHD: Prevalence and </a:t>
            </a:r>
            <a:r>
              <a:rPr lang="en-GB" dirty="0" smtClean="0"/>
              <a:t>Demographics - UK</a:t>
            </a:r>
            <a:endParaRPr lang="en-GB" dirty="0"/>
          </a:p>
        </p:txBody>
      </p:sp>
      <p:graphicFrame>
        <p:nvGraphicFramePr>
          <p:cNvPr id="8" name="Content Placeholder 7"/>
          <p:cNvGraphicFramePr>
            <a:graphicFrameLocks noGrp="1"/>
          </p:cNvGraphicFramePr>
          <p:nvPr>
            <p:ph sz="quarter" idx="1"/>
            <p:extLst>
              <p:ext uri="{D42A27DB-BD31-4B8C-83A1-F6EECF244321}">
                <p14:modId xmlns:p14="http://schemas.microsoft.com/office/powerpoint/2010/main" val="3338209880"/>
              </p:ext>
            </p:extLst>
          </p:nvPr>
        </p:nvGraphicFramePr>
        <p:xfrm>
          <a:off x="251520" y="1268760"/>
          <a:ext cx="4176464"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Chart 6"/>
          <p:cNvGraphicFramePr>
            <a:graphicFrameLocks/>
          </p:cNvGraphicFramePr>
          <p:nvPr>
            <p:extLst>
              <p:ext uri="{D42A27DB-BD31-4B8C-83A1-F6EECF244321}">
                <p14:modId xmlns:p14="http://schemas.microsoft.com/office/powerpoint/2010/main" val="3625837737"/>
              </p:ext>
            </p:extLst>
          </p:nvPr>
        </p:nvGraphicFramePr>
        <p:xfrm>
          <a:off x="4572000" y="3356992"/>
          <a:ext cx="4320480" cy="288721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 name="Diagram 8"/>
          <p:cNvGraphicFramePr/>
          <p:nvPr>
            <p:extLst>
              <p:ext uri="{D42A27DB-BD31-4B8C-83A1-F6EECF244321}">
                <p14:modId xmlns:p14="http://schemas.microsoft.com/office/powerpoint/2010/main" val="1195658787"/>
              </p:ext>
            </p:extLst>
          </p:nvPr>
        </p:nvGraphicFramePr>
        <p:xfrm>
          <a:off x="4716016" y="1412776"/>
          <a:ext cx="4176464" cy="194421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4" name="Diagram 3"/>
          <p:cNvGraphicFramePr/>
          <p:nvPr>
            <p:extLst>
              <p:ext uri="{D42A27DB-BD31-4B8C-83A1-F6EECF244321}">
                <p14:modId xmlns:p14="http://schemas.microsoft.com/office/powerpoint/2010/main" val="3564360278"/>
              </p:ext>
            </p:extLst>
          </p:nvPr>
        </p:nvGraphicFramePr>
        <p:xfrm>
          <a:off x="0" y="5733256"/>
          <a:ext cx="5580112" cy="92333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
        <p:nvSpPr>
          <p:cNvPr id="5" name="Rectangle 4"/>
          <p:cNvSpPr/>
          <p:nvPr/>
        </p:nvSpPr>
        <p:spPr>
          <a:xfrm>
            <a:off x="5364088" y="6309320"/>
            <a:ext cx="4572000" cy="338554"/>
          </a:xfrm>
          <a:prstGeom prst="rect">
            <a:avLst/>
          </a:prstGeom>
        </p:spPr>
        <p:txBody>
          <a:bodyPr>
            <a:spAutoFit/>
          </a:bodyPr>
          <a:lstStyle/>
          <a:p>
            <a:r>
              <a:rPr lang="en-GB" sz="1600" dirty="0" smtClean="0"/>
              <a:t>Children </a:t>
            </a:r>
            <a:r>
              <a:rPr lang="en-GB" sz="1600" dirty="0"/>
              <a:t>and Families </a:t>
            </a:r>
            <a:r>
              <a:rPr lang="en-GB" sz="1600" dirty="0" smtClean="0"/>
              <a:t>Bill, 2013</a:t>
            </a:r>
            <a:endParaRPr lang="en-GB" sz="1600" dirty="0"/>
          </a:p>
        </p:txBody>
      </p:sp>
    </p:spTree>
    <p:extLst>
      <p:ext uri="{BB962C8B-B14F-4D97-AF65-F5344CB8AC3E}">
        <p14:creationId xmlns:p14="http://schemas.microsoft.com/office/powerpoint/2010/main" val="1344138023"/>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Picture 2" descr="Prevalence of ADHD in children and adolescents by count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276872"/>
            <a:ext cx="6197996" cy="3672408"/>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p:cNvSpPr txBox="1">
            <a:spLocks/>
          </p:cNvSpPr>
          <p:nvPr/>
        </p:nvSpPr>
        <p:spPr>
          <a:xfrm>
            <a:off x="0" y="-35396"/>
            <a:ext cx="9144000" cy="875584"/>
          </a:xfrm>
          <a:prstGeom prst="rect">
            <a:avLst/>
          </a:prstGeom>
          <a:solidFill>
            <a:schemeClr val="bg2">
              <a:lumMod val="90000"/>
            </a:schemeClr>
          </a:solidFill>
        </p:spPr>
        <p:txBody>
          <a:bodyPr/>
          <a:lstStyle>
            <a:lvl1pPr algn="ctr" rtl="0" eaLnBrk="1" latinLnBrk="0" hangingPunct="1">
              <a:spcBef>
                <a:spcPct val="0"/>
              </a:spcBef>
              <a:buNone/>
              <a:defRPr kumimoji="0" sz="3300" kern="1200">
                <a:solidFill>
                  <a:schemeClr val="accent3">
                    <a:shade val="75000"/>
                  </a:schemeClr>
                </a:solidFill>
                <a:latin typeface="+mj-lt"/>
                <a:ea typeface="+mj-ea"/>
                <a:cs typeface="+mj-cs"/>
              </a:defRPr>
            </a:lvl1pPr>
          </a:lstStyle>
          <a:p>
            <a:r>
              <a:rPr lang="en-GB" dirty="0" smtClean="0">
                <a:solidFill>
                  <a:schemeClr val="bg1"/>
                </a:solidFill>
              </a:rPr>
              <a:t>Geographical location </a:t>
            </a:r>
            <a:endParaRPr lang="en-GB" dirty="0">
              <a:solidFill>
                <a:schemeClr val="bg1"/>
              </a:solidFill>
            </a:endParaRPr>
          </a:p>
        </p:txBody>
      </p:sp>
      <p:graphicFrame>
        <p:nvGraphicFramePr>
          <p:cNvPr id="5" name="Diagram 4"/>
          <p:cNvGraphicFramePr/>
          <p:nvPr>
            <p:extLst>
              <p:ext uri="{D42A27DB-BD31-4B8C-83A1-F6EECF244321}">
                <p14:modId xmlns:p14="http://schemas.microsoft.com/office/powerpoint/2010/main" val="118885940"/>
              </p:ext>
            </p:extLst>
          </p:nvPr>
        </p:nvGraphicFramePr>
        <p:xfrm>
          <a:off x="244004" y="980728"/>
          <a:ext cx="8655992" cy="1008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p:cNvGraphicFramePr/>
          <p:nvPr>
            <p:extLst>
              <p:ext uri="{D42A27DB-BD31-4B8C-83A1-F6EECF244321}">
                <p14:modId xmlns:p14="http://schemas.microsoft.com/office/powerpoint/2010/main" val="4169979225"/>
              </p:ext>
            </p:extLst>
          </p:nvPr>
        </p:nvGraphicFramePr>
        <p:xfrm>
          <a:off x="611560" y="2996952"/>
          <a:ext cx="1547664" cy="309634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8" name="Diagram 7"/>
          <p:cNvGraphicFramePr/>
          <p:nvPr>
            <p:extLst>
              <p:ext uri="{D42A27DB-BD31-4B8C-83A1-F6EECF244321}">
                <p14:modId xmlns:p14="http://schemas.microsoft.com/office/powerpoint/2010/main" val="394779490"/>
              </p:ext>
            </p:extLst>
          </p:nvPr>
        </p:nvGraphicFramePr>
        <p:xfrm>
          <a:off x="251520" y="1844824"/>
          <a:ext cx="2320280" cy="3816424"/>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1" name="Diagram 10"/>
          <p:cNvGraphicFramePr/>
          <p:nvPr>
            <p:extLst>
              <p:ext uri="{D42A27DB-BD31-4B8C-83A1-F6EECF244321}">
                <p14:modId xmlns:p14="http://schemas.microsoft.com/office/powerpoint/2010/main" val="2094428736"/>
              </p:ext>
            </p:extLst>
          </p:nvPr>
        </p:nvGraphicFramePr>
        <p:xfrm>
          <a:off x="140854" y="5934670"/>
          <a:ext cx="8862292" cy="923330"/>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extLst>
      <p:ext uri="{BB962C8B-B14F-4D97-AF65-F5344CB8AC3E}">
        <p14:creationId xmlns:p14="http://schemas.microsoft.com/office/powerpoint/2010/main" val="3102509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9" grpId="0">
        <p:bldAsOne/>
      </p:bldGraphic>
      <p:bldGraphic spid="8" grpId="0">
        <p:bldAsOne/>
      </p:bldGraphic>
      <p:bldGraphic spid="11"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Lst>
          </a:blip>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77098371"/>
              </p:ext>
            </p:extLst>
          </p:nvPr>
        </p:nvGraphicFramePr>
        <p:xfrm>
          <a:off x="239440" y="-1087779"/>
          <a:ext cx="8725544" cy="56707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itle 1"/>
          <p:cNvSpPr txBox="1">
            <a:spLocks/>
          </p:cNvSpPr>
          <p:nvPr/>
        </p:nvSpPr>
        <p:spPr>
          <a:xfrm>
            <a:off x="251520" y="188640"/>
            <a:ext cx="8534400" cy="758952"/>
          </a:xfrm>
          <a:prstGeom prst="rect">
            <a:avLst/>
          </a:prstGeom>
        </p:spPr>
        <p:txBody>
          <a:bodyPr/>
          <a:lstStyle>
            <a:lvl1pPr algn="ctr" rtl="0" eaLnBrk="1" latinLnBrk="0" hangingPunct="1">
              <a:spcBef>
                <a:spcPct val="0"/>
              </a:spcBef>
              <a:buNone/>
              <a:defRPr kumimoji="0" sz="3300" kern="1200">
                <a:solidFill>
                  <a:schemeClr val="accent3">
                    <a:shade val="75000"/>
                  </a:schemeClr>
                </a:solidFill>
                <a:latin typeface="+mj-lt"/>
                <a:ea typeface="+mj-ea"/>
                <a:cs typeface="+mj-cs"/>
              </a:defRPr>
            </a:lvl1pPr>
          </a:lstStyle>
          <a:p>
            <a:pPr algn="l"/>
            <a:r>
              <a:rPr lang="en-GB" sz="3200" dirty="0" smtClean="0"/>
              <a:t>Comorbidity </a:t>
            </a:r>
            <a:endParaRPr lang="en-GB" sz="3200" dirty="0"/>
          </a:p>
        </p:txBody>
      </p:sp>
      <p:grpSp>
        <p:nvGrpSpPr>
          <p:cNvPr id="4" name="Group 3"/>
          <p:cNvGrpSpPr/>
          <p:nvPr/>
        </p:nvGrpSpPr>
        <p:grpSpPr>
          <a:xfrm>
            <a:off x="193033" y="3429000"/>
            <a:ext cx="2866797" cy="1198080"/>
            <a:chOff x="0" y="0"/>
            <a:chExt cx="2736304" cy="1198080"/>
          </a:xfrm>
        </p:grpSpPr>
        <p:sp>
          <p:nvSpPr>
            <p:cNvPr id="5" name="Rounded Rectangle 4"/>
            <p:cNvSpPr/>
            <p:nvPr/>
          </p:nvSpPr>
          <p:spPr>
            <a:xfrm>
              <a:off x="0" y="0"/>
              <a:ext cx="2736304" cy="1198080"/>
            </a:xfrm>
            <a:prstGeom prst="roundRect">
              <a:avLst/>
            </a:pr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6" name="Rounded Rectangle 4"/>
            <p:cNvSpPr/>
            <p:nvPr/>
          </p:nvSpPr>
          <p:spPr>
            <a:xfrm>
              <a:off x="58485" y="58485"/>
              <a:ext cx="2619334" cy="1081110"/>
            </a:xfrm>
            <a:prstGeom prst="rect">
              <a:avLst/>
            </a:prstGeom>
            <a:solidFill>
              <a:schemeClr val="accent3">
                <a:lumMod val="40000"/>
                <a:lumOff val="60000"/>
              </a:schemeClr>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GB" sz="1800" kern="1200" dirty="0" smtClean="0"/>
                <a:t>60,000, children, 6-17 years including over 5,000 with ADHD.</a:t>
              </a:r>
              <a:endParaRPr lang="en-GB" sz="1800" kern="1200" dirty="0"/>
            </a:p>
          </p:txBody>
        </p:sp>
      </p:grpSp>
      <p:pic>
        <p:nvPicPr>
          <p:cNvPr id="1433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7457" y="2886348"/>
            <a:ext cx="2305050" cy="68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1" name="Diagram 10"/>
          <p:cNvGraphicFramePr/>
          <p:nvPr>
            <p:extLst>
              <p:ext uri="{D42A27DB-BD31-4B8C-83A1-F6EECF244321}">
                <p14:modId xmlns:p14="http://schemas.microsoft.com/office/powerpoint/2010/main" val="4090786327"/>
              </p:ext>
            </p:extLst>
          </p:nvPr>
        </p:nvGraphicFramePr>
        <p:xfrm>
          <a:off x="176637" y="4869160"/>
          <a:ext cx="5498179" cy="1521577"/>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13" name="Diagram 12"/>
          <p:cNvGraphicFramePr/>
          <p:nvPr>
            <p:extLst>
              <p:ext uri="{D42A27DB-BD31-4B8C-83A1-F6EECF244321}">
                <p14:modId xmlns:p14="http://schemas.microsoft.com/office/powerpoint/2010/main" val="2399569777"/>
              </p:ext>
            </p:extLst>
          </p:nvPr>
        </p:nvGraphicFramePr>
        <p:xfrm>
          <a:off x="3419872" y="3109327"/>
          <a:ext cx="2736304" cy="1837426"/>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graphicFrame>
        <p:nvGraphicFramePr>
          <p:cNvPr id="17" name="Diagram 16"/>
          <p:cNvGraphicFramePr/>
          <p:nvPr>
            <p:extLst>
              <p:ext uri="{D42A27DB-BD31-4B8C-83A1-F6EECF244321}">
                <p14:modId xmlns:p14="http://schemas.microsoft.com/office/powerpoint/2010/main" val="1165417481"/>
              </p:ext>
            </p:extLst>
          </p:nvPr>
        </p:nvGraphicFramePr>
        <p:xfrm>
          <a:off x="6156176" y="2132856"/>
          <a:ext cx="2808312" cy="4401858"/>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spTree>
    <p:extLst>
      <p:ext uri="{BB962C8B-B14F-4D97-AF65-F5344CB8AC3E}">
        <p14:creationId xmlns:p14="http://schemas.microsoft.com/office/powerpoint/2010/main" val="3646170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11" grpId="0">
        <p:bldAsOne/>
      </p:bldGraphic>
      <p:bldGraphic spid="13" grpId="0">
        <p:bldAsOne/>
      </p:bldGraphic>
      <p:bldGraphic spid="17"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79512" y="1412776"/>
            <a:ext cx="8784976" cy="2952328"/>
          </a:xfrm>
          <a:solidFill>
            <a:srgbClr val="0070C0"/>
          </a:solidFill>
        </p:spPr>
        <p:txBody>
          <a:bodyPr>
            <a:normAutofit/>
          </a:bodyPr>
          <a:lstStyle/>
          <a:p>
            <a:r>
              <a:rPr lang="en-GB" sz="2800" dirty="0" smtClean="0">
                <a:solidFill>
                  <a:schemeClr val="bg1"/>
                </a:solidFill>
              </a:rPr>
              <a:t>Causes still largely unknown</a:t>
            </a:r>
          </a:p>
          <a:p>
            <a:r>
              <a:rPr lang="en-GB" sz="2800" dirty="0" smtClean="0">
                <a:solidFill>
                  <a:schemeClr val="bg1"/>
                </a:solidFill>
              </a:rPr>
              <a:t>What we do know…</a:t>
            </a:r>
          </a:p>
          <a:p>
            <a:pPr lvl="1"/>
            <a:r>
              <a:rPr lang="en-GB" sz="2400" dirty="0"/>
              <a:t> </a:t>
            </a:r>
            <a:r>
              <a:rPr lang="en-GB" sz="2400" dirty="0" smtClean="0">
                <a:solidFill>
                  <a:schemeClr val="bg1">
                    <a:lumMod val="95000"/>
                  </a:schemeClr>
                </a:solidFill>
              </a:rPr>
              <a:t>the occurrence of ADHD is closely tied with biological factors </a:t>
            </a:r>
          </a:p>
          <a:p>
            <a:pPr lvl="2"/>
            <a:r>
              <a:rPr lang="en-GB" sz="2400" dirty="0" smtClean="0">
                <a:solidFill>
                  <a:schemeClr val="bg1">
                    <a:lumMod val="85000"/>
                  </a:schemeClr>
                </a:solidFill>
              </a:rPr>
              <a:t>Size and density of various brain structures</a:t>
            </a:r>
          </a:p>
          <a:p>
            <a:pPr lvl="2"/>
            <a:r>
              <a:rPr lang="en-GB" sz="2400" dirty="0" smtClean="0">
                <a:solidFill>
                  <a:schemeClr val="bg1">
                    <a:lumMod val="85000"/>
                  </a:schemeClr>
                </a:solidFill>
              </a:rPr>
              <a:t>The way chemical reactions take place within the brain</a:t>
            </a:r>
          </a:p>
          <a:p>
            <a:pPr lvl="2"/>
            <a:endParaRPr lang="en-GB" sz="2400" dirty="0" smtClean="0"/>
          </a:p>
        </p:txBody>
      </p:sp>
      <p:sp>
        <p:nvSpPr>
          <p:cNvPr id="4" name="Title 1"/>
          <p:cNvSpPr>
            <a:spLocks noGrp="1"/>
          </p:cNvSpPr>
          <p:nvPr>
            <p:ph type="title"/>
          </p:nvPr>
        </p:nvSpPr>
        <p:spPr>
          <a:xfrm>
            <a:off x="179512" y="188640"/>
            <a:ext cx="8784976" cy="1080120"/>
          </a:xfrm>
          <a:solidFill>
            <a:srgbClr val="0047D6"/>
          </a:solidFill>
        </p:spPr>
        <p:txBody>
          <a:bodyPr>
            <a:noAutofit/>
          </a:bodyPr>
          <a:lstStyle/>
          <a:p>
            <a:pPr>
              <a:lnSpc>
                <a:spcPct val="200000"/>
              </a:lnSpc>
            </a:pPr>
            <a:r>
              <a:rPr lang="en-GB" sz="4800" dirty="0" smtClean="0"/>
              <a:t/>
            </a:r>
            <a:br>
              <a:rPr lang="en-GB" sz="4800" dirty="0" smtClean="0"/>
            </a:br>
            <a:r>
              <a:rPr lang="en-GB" sz="4800" dirty="0"/>
              <a:t/>
            </a:r>
            <a:br>
              <a:rPr lang="en-GB" sz="4800" dirty="0"/>
            </a:br>
            <a:r>
              <a:rPr lang="en-GB" sz="4800" dirty="0" smtClean="0"/>
              <a:t/>
            </a:r>
            <a:br>
              <a:rPr lang="en-GB" sz="4800" dirty="0" smtClean="0"/>
            </a:br>
            <a:r>
              <a:rPr lang="en-GB" sz="4800" dirty="0"/>
              <a:t/>
            </a:r>
            <a:br>
              <a:rPr lang="en-GB" sz="4800" dirty="0"/>
            </a:br>
            <a:r>
              <a:rPr lang="en-GB" sz="4800" dirty="0" smtClean="0"/>
              <a:t/>
            </a:r>
            <a:br>
              <a:rPr lang="en-GB" sz="4800" dirty="0" smtClean="0"/>
            </a:br>
            <a:r>
              <a:rPr lang="en-GB" sz="4800" dirty="0"/>
              <a:t/>
            </a:r>
            <a:br>
              <a:rPr lang="en-GB" sz="4800" dirty="0"/>
            </a:br>
            <a:r>
              <a:rPr lang="en-GB" sz="4800" dirty="0" smtClean="0"/>
              <a:t/>
            </a:r>
            <a:br>
              <a:rPr lang="en-GB" sz="4800" dirty="0" smtClean="0"/>
            </a:br>
            <a:r>
              <a:rPr lang="en-GB" sz="4800" dirty="0" smtClean="0"/>
              <a:t/>
            </a:r>
            <a:br>
              <a:rPr lang="en-GB" sz="4800" dirty="0" smtClean="0"/>
            </a:br>
            <a:r>
              <a:rPr lang="en-GB" sz="4800" dirty="0">
                <a:solidFill>
                  <a:schemeClr val="bg1"/>
                </a:solidFill>
              </a:rPr>
              <a:t>Aetiology</a:t>
            </a:r>
          </a:p>
        </p:txBody>
      </p:sp>
      <p:graphicFrame>
        <p:nvGraphicFramePr>
          <p:cNvPr id="6" name="Diagram 5"/>
          <p:cNvGraphicFramePr/>
          <p:nvPr>
            <p:extLst>
              <p:ext uri="{D42A27DB-BD31-4B8C-83A1-F6EECF244321}">
                <p14:modId xmlns:p14="http://schemas.microsoft.com/office/powerpoint/2010/main" val="2565166707"/>
              </p:ext>
            </p:extLst>
          </p:nvPr>
        </p:nvGraphicFramePr>
        <p:xfrm>
          <a:off x="179512" y="4437112"/>
          <a:ext cx="8784976" cy="20162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86103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552" y="188640"/>
            <a:ext cx="8803704" cy="1080120"/>
          </a:xfrm>
          <a:solidFill>
            <a:srgbClr val="0040C0"/>
          </a:solidFill>
        </p:spPr>
        <p:txBody>
          <a:bodyPr>
            <a:normAutofit/>
          </a:bodyPr>
          <a:lstStyle/>
          <a:p>
            <a:r>
              <a:rPr lang="en-GB" sz="4000" dirty="0" smtClean="0"/>
              <a:t>Brain structure differences </a:t>
            </a:r>
            <a:endParaRPr lang="en-GB" sz="4000" dirty="0"/>
          </a:p>
        </p:txBody>
      </p:sp>
      <p:sp>
        <p:nvSpPr>
          <p:cNvPr id="3" name="Content Placeholder 2"/>
          <p:cNvSpPr>
            <a:spLocks noGrp="1"/>
          </p:cNvSpPr>
          <p:nvPr>
            <p:ph sz="quarter" idx="1"/>
          </p:nvPr>
        </p:nvSpPr>
        <p:spPr>
          <a:xfrm>
            <a:off x="4480172" y="1424236"/>
            <a:ext cx="4473675" cy="2840732"/>
          </a:xfrm>
          <a:solidFill>
            <a:srgbClr val="0047D6"/>
          </a:solidFill>
        </p:spPr>
        <p:txBody>
          <a:bodyPr>
            <a:normAutofit fontScale="47500" lnSpcReduction="20000"/>
          </a:bodyPr>
          <a:lstStyle/>
          <a:p>
            <a:r>
              <a:rPr lang="en-GB" sz="5900" dirty="0" smtClean="0">
                <a:solidFill>
                  <a:schemeClr val="bg1"/>
                </a:solidFill>
              </a:rPr>
              <a:t>Smaller cortex in ADHD – thoughts and actions</a:t>
            </a:r>
          </a:p>
          <a:p>
            <a:pPr lvl="1"/>
            <a:r>
              <a:rPr lang="en-GB" sz="4900" dirty="0" smtClean="0">
                <a:solidFill>
                  <a:schemeClr val="bg1">
                    <a:lumMod val="75000"/>
                  </a:schemeClr>
                </a:solidFill>
              </a:rPr>
              <a:t>Diminished size usually occurs in the Frontal lobe </a:t>
            </a:r>
          </a:p>
          <a:p>
            <a:pPr marL="274320" lvl="1" indent="0">
              <a:buNone/>
            </a:pPr>
            <a:r>
              <a:rPr lang="en-GB" sz="4900" dirty="0">
                <a:solidFill>
                  <a:schemeClr val="bg1">
                    <a:lumMod val="75000"/>
                  </a:schemeClr>
                </a:solidFill>
              </a:rPr>
              <a:t> </a:t>
            </a:r>
            <a:r>
              <a:rPr lang="en-GB" sz="4900" dirty="0" smtClean="0">
                <a:solidFill>
                  <a:schemeClr val="bg1">
                    <a:lumMod val="75000"/>
                  </a:schemeClr>
                </a:solidFill>
              </a:rPr>
              <a:t>   – impulse control</a:t>
            </a:r>
          </a:p>
          <a:p>
            <a:pPr marL="274320" lvl="1" indent="0">
              <a:buNone/>
            </a:pPr>
            <a:r>
              <a:rPr lang="en-GB" sz="4900" dirty="0" smtClean="0">
                <a:solidFill>
                  <a:schemeClr val="bg1">
                    <a:lumMod val="75000"/>
                  </a:schemeClr>
                </a:solidFill>
              </a:rPr>
              <a:t>    – socialisation</a:t>
            </a:r>
          </a:p>
          <a:p>
            <a:pPr marL="274320" lvl="1" indent="0">
              <a:buNone/>
            </a:pPr>
            <a:r>
              <a:rPr lang="en-GB" sz="4900" dirty="0" smtClean="0">
                <a:solidFill>
                  <a:schemeClr val="bg1">
                    <a:lumMod val="75000"/>
                  </a:schemeClr>
                </a:solidFill>
              </a:rPr>
              <a:t>    – reason</a:t>
            </a:r>
            <a:endParaRPr lang="en-GB" sz="4900" dirty="0">
              <a:solidFill>
                <a:schemeClr val="bg1">
                  <a:lumMod val="75000"/>
                </a:schemeClr>
              </a:solidFill>
            </a:endParaRPr>
          </a:p>
          <a:p>
            <a:pPr marL="274320" lvl="1" indent="0">
              <a:buNone/>
            </a:pPr>
            <a:r>
              <a:rPr lang="en-GB" sz="4900" dirty="0" smtClean="0">
                <a:solidFill>
                  <a:schemeClr val="bg1">
                    <a:lumMod val="75000"/>
                  </a:schemeClr>
                </a:solidFill>
              </a:rPr>
              <a:t>    – judgement</a:t>
            </a:r>
            <a:r>
              <a:rPr lang="en-GB" dirty="0" smtClean="0">
                <a:solidFill>
                  <a:schemeClr val="bg1">
                    <a:lumMod val="75000"/>
                  </a:schemeClr>
                </a:solidFill>
              </a:rPr>
              <a:t>  </a:t>
            </a:r>
            <a:endParaRPr lang="en-GB" dirty="0">
              <a:solidFill>
                <a:schemeClr val="bg1">
                  <a:lumMod val="75000"/>
                </a:schemeClr>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064" y="1484784"/>
            <a:ext cx="3519716" cy="2786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2"/>
          <p:cNvSpPr txBox="1">
            <a:spLocks/>
          </p:cNvSpPr>
          <p:nvPr/>
        </p:nvSpPr>
        <p:spPr>
          <a:xfrm>
            <a:off x="538064" y="4581128"/>
            <a:ext cx="5690120" cy="1549772"/>
          </a:xfrm>
          <a:prstGeom prst="rect">
            <a:avLst/>
          </a:prstGeom>
          <a:solidFill>
            <a:srgbClr val="002060"/>
          </a:solidFill>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r>
              <a:rPr lang="en-GB" sz="2800" dirty="0" smtClean="0">
                <a:solidFill>
                  <a:schemeClr val="bg1"/>
                </a:solidFill>
              </a:rPr>
              <a:t>Not fully developed – neurons in this part of the brain are needed for focussing, paying attention. </a:t>
            </a:r>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9" y="4391351"/>
            <a:ext cx="2509638" cy="1739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83063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90728" cy="968152"/>
          </a:xfrm>
          <a:solidFill>
            <a:schemeClr val="tx2">
              <a:lumMod val="75000"/>
            </a:schemeClr>
          </a:solidFill>
        </p:spPr>
        <p:txBody>
          <a:bodyPr>
            <a:normAutofit fontScale="90000"/>
          </a:bodyPr>
          <a:lstStyle/>
          <a:p>
            <a:pPr>
              <a:lnSpc>
                <a:spcPct val="150000"/>
              </a:lnSpc>
              <a:spcAft>
                <a:spcPts val="1200"/>
              </a:spcAft>
            </a:pPr>
            <a:r>
              <a:rPr lang="en-GB" sz="4000" dirty="0" smtClean="0">
                <a:solidFill>
                  <a:schemeClr val="bg1">
                    <a:lumMod val="95000"/>
                  </a:schemeClr>
                </a:solidFill>
              </a:rPr>
              <a:t>Chemical differences </a:t>
            </a:r>
            <a:endParaRPr lang="en-GB" sz="4000" dirty="0">
              <a:solidFill>
                <a:schemeClr val="bg1">
                  <a:lumMod val="95000"/>
                </a:schemeClr>
              </a:solidFill>
            </a:endParaRPr>
          </a:p>
        </p:txBody>
      </p:sp>
      <p:graphicFrame>
        <p:nvGraphicFramePr>
          <p:cNvPr id="8" name="Diagram 7"/>
          <p:cNvGraphicFramePr/>
          <p:nvPr>
            <p:extLst>
              <p:ext uri="{D42A27DB-BD31-4B8C-83A1-F6EECF244321}">
                <p14:modId xmlns:p14="http://schemas.microsoft.com/office/powerpoint/2010/main" val="3240072310"/>
              </p:ext>
            </p:extLst>
          </p:nvPr>
        </p:nvGraphicFramePr>
        <p:xfrm>
          <a:off x="-1116632" y="1340768"/>
          <a:ext cx="6143306" cy="172127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Diagram 8"/>
          <p:cNvGraphicFramePr/>
          <p:nvPr>
            <p:extLst>
              <p:ext uri="{D42A27DB-BD31-4B8C-83A1-F6EECF244321}">
                <p14:modId xmlns:p14="http://schemas.microsoft.com/office/powerpoint/2010/main" val="335843818"/>
              </p:ext>
            </p:extLst>
          </p:nvPr>
        </p:nvGraphicFramePr>
        <p:xfrm>
          <a:off x="3635896" y="1844824"/>
          <a:ext cx="5256584" cy="1505252"/>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graphicFrame>
        <p:nvGraphicFramePr>
          <p:cNvPr id="14" name="Diagram 13"/>
          <p:cNvGraphicFramePr/>
          <p:nvPr>
            <p:extLst>
              <p:ext uri="{D42A27DB-BD31-4B8C-83A1-F6EECF244321}">
                <p14:modId xmlns:p14="http://schemas.microsoft.com/office/powerpoint/2010/main" val="3964474788"/>
              </p:ext>
            </p:extLst>
          </p:nvPr>
        </p:nvGraphicFramePr>
        <p:xfrm>
          <a:off x="-972616" y="3789040"/>
          <a:ext cx="5328592" cy="1296144"/>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graphicFrame>
        <p:nvGraphicFramePr>
          <p:cNvPr id="10" name="Diagram 9"/>
          <p:cNvGraphicFramePr/>
          <p:nvPr>
            <p:extLst>
              <p:ext uri="{D42A27DB-BD31-4B8C-83A1-F6EECF244321}">
                <p14:modId xmlns:p14="http://schemas.microsoft.com/office/powerpoint/2010/main" val="1672291476"/>
              </p:ext>
            </p:extLst>
          </p:nvPr>
        </p:nvGraphicFramePr>
        <p:xfrm>
          <a:off x="251520" y="3212976"/>
          <a:ext cx="8102354" cy="642555"/>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graphicFrame>
        <p:nvGraphicFramePr>
          <p:cNvPr id="13" name="Diagram 12"/>
          <p:cNvGraphicFramePr/>
          <p:nvPr>
            <p:extLst>
              <p:ext uri="{D42A27DB-BD31-4B8C-83A1-F6EECF244321}">
                <p14:modId xmlns:p14="http://schemas.microsoft.com/office/powerpoint/2010/main" val="44377092"/>
              </p:ext>
            </p:extLst>
          </p:nvPr>
        </p:nvGraphicFramePr>
        <p:xfrm>
          <a:off x="6084168" y="3789040"/>
          <a:ext cx="2736304" cy="1152128"/>
        </p:xfrm>
        <a:graphic>
          <a:graphicData uri="http://schemas.openxmlformats.org/drawingml/2006/diagram">
            <dgm:relIds xmlns:dgm="http://schemas.openxmlformats.org/drawingml/2006/diagram" xmlns:r="http://schemas.openxmlformats.org/officeDocument/2006/relationships" r:dm="rId26" r:lo="rId27" r:qs="rId28" r:cs="rId29"/>
          </a:graphicData>
        </a:graphic>
      </p:graphicFrame>
      <p:graphicFrame>
        <p:nvGraphicFramePr>
          <p:cNvPr id="17" name="Diagram 16"/>
          <p:cNvGraphicFramePr/>
          <p:nvPr>
            <p:extLst>
              <p:ext uri="{D42A27DB-BD31-4B8C-83A1-F6EECF244321}">
                <p14:modId xmlns:p14="http://schemas.microsoft.com/office/powerpoint/2010/main" val="1336899721"/>
              </p:ext>
            </p:extLst>
          </p:nvPr>
        </p:nvGraphicFramePr>
        <p:xfrm>
          <a:off x="318220" y="5733256"/>
          <a:ext cx="3121804" cy="792088"/>
        </p:xfrm>
        <a:graphic>
          <a:graphicData uri="http://schemas.openxmlformats.org/drawingml/2006/diagram">
            <dgm:relIds xmlns:dgm="http://schemas.openxmlformats.org/drawingml/2006/diagram" xmlns:r="http://schemas.openxmlformats.org/officeDocument/2006/relationships" r:dm="rId31" r:lo="rId32" r:qs="rId33" r:cs="rId34"/>
          </a:graphicData>
        </a:graphic>
      </p:graphicFrame>
      <p:cxnSp>
        <p:nvCxnSpPr>
          <p:cNvPr id="19" name="Straight Arrow Connector 18"/>
          <p:cNvCxnSpPr/>
          <p:nvPr/>
        </p:nvCxnSpPr>
        <p:spPr>
          <a:xfrm>
            <a:off x="1691680" y="5154116"/>
            <a:ext cx="0" cy="576064"/>
          </a:xfrm>
          <a:prstGeom prst="straightConnector1">
            <a:avLst/>
          </a:prstGeom>
          <a:ln w="57150">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23" name="Diagram 22"/>
          <p:cNvGraphicFramePr/>
          <p:nvPr>
            <p:extLst>
              <p:ext uri="{D42A27DB-BD31-4B8C-83A1-F6EECF244321}">
                <p14:modId xmlns:p14="http://schemas.microsoft.com/office/powerpoint/2010/main" val="1864948444"/>
              </p:ext>
            </p:extLst>
          </p:nvPr>
        </p:nvGraphicFramePr>
        <p:xfrm>
          <a:off x="2843808" y="5013176"/>
          <a:ext cx="3176214" cy="510272"/>
        </p:xfrm>
        <a:graphic>
          <a:graphicData uri="http://schemas.openxmlformats.org/drawingml/2006/diagram">
            <dgm:relIds xmlns:dgm="http://schemas.openxmlformats.org/drawingml/2006/diagram" xmlns:r="http://schemas.openxmlformats.org/officeDocument/2006/relationships" r:dm="rId36" r:lo="rId37" r:qs="rId38" r:cs="rId39"/>
          </a:graphicData>
        </a:graphic>
      </p:graphicFrame>
      <p:cxnSp>
        <p:nvCxnSpPr>
          <p:cNvPr id="28" name="Straight Connector 27"/>
          <p:cNvCxnSpPr/>
          <p:nvPr/>
        </p:nvCxnSpPr>
        <p:spPr>
          <a:xfrm flipV="1">
            <a:off x="3995936" y="4653136"/>
            <a:ext cx="0" cy="648072"/>
          </a:xfrm>
          <a:prstGeom prst="line">
            <a:avLst/>
          </a:prstGeom>
          <a:ln w="5715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3995936" y="4365104"/>
            <a:ext cx="2088232" cy="288032"/>
          </a:xfrm>
          <a:prstGeom prst="straightConnector1">
            <a:avLst/>
          </a:prstGeom>
          <a:ln w="57150">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8100392" y="3534253"/>
            <a:ext cx="288032" cy="326795"/>
          </a:xfrm>
          <a:prstGeom prst="straightConnector1">
            <a:avLst/>
          </a:prstGeom>
          <a:ln w="57150">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40" name="Diagram 39"/>
          <p:cNvGraphicFramePr/>
          <p:nvPr>
            <p:extLst>
              <p:ext uri="{D42A27DB-BD31-4B8C-83A1-F6EECF244321}">
                <p14:modId xmlns:p14="http://schemas.microsoft.com/office/powerpoint/2010/main" val="2565909927"/>
              </p:ext>
            </p:extLst>
          </p:nvPr>
        </p:nvGraphicFramePr>
        <p:xfrm>
          <a:off x="5822652" y="5730180"/>
          <a:ext cx="3168352" cy="680020"/>
        </p:xfrm>
        <a:graphic>
          <a:graphicData uri="http://schemas.openxmlformats.org/drawingml/2006/diagram">
            <dgm:relIds xmlns:dgm="http://schemas.openxmlformats.org/drawingml/2006/diagram" xmlns:r="http://schemas.openxmlformats.org/officeDocument/2006/relationships" r:dm="rId41" r:lo="rId42" r:qs="rId43" r:cs="rId44"/>
          </a:graphicData>
        </a:graphic>
      </p:graphicFrame>
      <p:cxnSp>
        <p:nvCxnSpPr>
          <p:cNvPr id="41" name="Straight Arrow Connector 40"/>
          <p:cNvCxnSpPr/>
          <p:nvPr/>
        </p:nvCxnSpPr>
        <p:spPr>
          <a:xfrm>
            <a:off x="7524328" y="5018484"/>
            <a:ext cx="0" cy="576064"/>
          </a:xfrm>
          <a:prstGeom prst="straightConnector1">
            <a:avLst/>
          </a:prstGeom>
          <a:ln w="57150">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10824" y="6391943"/>
            <a:ext cx="6153364" cy="307777"/>
          </a:xfrm>
          <a:prstGeom prst="rect">
            <a:avLst/>
          </a:prstGeom>
        </p:spPr>
        <p:txBody>
          <a:bodyPr wrap="square">
            <a:spAutoFit/>
          </a:bodyPr>
          <a:lstStyle/>
          <a:p>
            <a:r>
              <a:rPr lang="en-GB" sz="1400" dirty="0" err="1"/>
              <a:t>Curatolo</a:t>
            </a:r>
            <a:r>
              <a:rPr lang="en-GB" sz="1400" dirty="0"/>
              <a:t>, P., </a:t>
            </a:r>
            <a:r>
              <a:rPr lang="en-GB" sz="1400" dirty="0" err="1"/>
              <a:t>D’Agati</a:t>
            </a:r>
            <a:r>
              <a:rPr lang="en-GB" sz="1400" dirty="0"/>
              <a:t>, E., &amp; </a:t>
            </a:r>
            <a:r>
              <a:rPr lang="en-GB" sz="1400" dirty="0" err="1"/>
              <a:t>Moavero</a:t>
            </a:r>
            <a:r>
              <a:rPr lang="en-GB" sz="1400" dirty="0"/>
              <a:t>, R. (2010). </a:t>
            </a:r>
          </a:p>
        </p:txBody>
      </p:sp>
      <p:pic>
        <p:nvPicPr>
          <p:cNvPr id="12" name="tmp5E92">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61.2766"/>
                </p14:media>
              </p:ext>
              <p:ext uri="{42D2F446-02D8-4167-A562-619A0277C38B}">
                <p15:isNarration xmlns:p15="http://schemas.microsoft.com/office/powerpoint/2012/main" val="1"/>
              </p:ext>
            </p:extLst>
          </p:nvPr>
        </p:nvPicPr>
        <p:blipFill>
          <a:blip r:embed="rId46"/>
          <a:stretch>
            <a:fillRect/>
          </a:stretch>
        </p:blipFill>
        <p:spPr>
          <a:xfrm>
            <a:off x="8813800" y="101600"/>
            <a:ext cx="228600" cy="228600"/>
          </a:xfrm>
          <a:prstGeom prst="rect">
            <a:avLst/>
          </a:prstGeom>
        </p:spPr>
      </p:pic>
    </p:spTree>
    <p:extLst>
      <p:ext uri="{BB962C8B-B14F-4D97-AF65-F5344CB8AC3E}">
        <p14:creationId xmlns:p14="http://schemas.microsoft.com/office/powerpoint/2010/main" val="388537109"/>
      </p:ext>
    </p:extLst>
  </p:cSld>
  <p:clrMapOvr>
    <a:masterClrMapping/>
  </p:clrMapOvr>
  <mc:AlternateContent xmlns:mc="http://schemas.openxmlformats.org/markup-compatibility/2006" xmlns:p14="http://schemas.microsoft.com/office/powerpoint/2010/main">
    <mc:Choice Requires="p14">
      <p:transition spd="slow" p14:dur="2000" advTm="173947"/>
    </mc:Choice>
    <mc:Fallback xmlns="">
      <p:transition spd="slow" advTm="1739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23592" y="-104980"/>
            <a:ext cx="8534400" cy="758952"/>
          </a:xfrm>
        </p:spPr>
        <p:txBody>
          <a:bodyPr>
            <a:normAutofit/>
          </a:bodyPr>
          <a:lstStyle/>
          <a:p>
            <a:r>
              <a:rPr lang="en-GB" sz="3600" dirty="0" smtClean="0"/>
              <a:t>Genetics</a:t>
            </a:r>
            <a:endParaRPr lang="en-GB" sz="3600" dirty="0"/>
          </a:p>
        </p:txBody>
      </p:sp>
      <p:graphicFrame>
        <p:nvGraphicFramePr>
          <p:cNvPr id="8" name="Diagram 7"/>
          <p:cNvGraphicFramePr/>
          <p:nvPr>
            <p:extLst>
              <p:ext uri="{D42A27DB-BD31-4B8C-83A1-F6EECF244321}">
                <p14:modId xmlns:p14="http://schemas.microsoft.com/office/powerpoint/2010/main" val="2140620621"/>
              </p:ext>
            </p:extLst>
          </p:nvPr>
        </p:nvGraphicFramePr>
        <p:xfrm>
          <a:off x="261368" y="692696"/>
          <a:ext cx="8856984" cy="64807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Diagram 8"/>
          <p:cNvGraphicFramePr/>
          <p:nvPr>
            <p:extLst>
              <p:ext uri="{D42A27DB-BD31-4B8C-83A1-F6EECF244321}">
                <p14:modId xmlns:p14="http://schemas.microsoft.com/office/powerpoint/2010/main" val="1221313924"/>
              </p:ext>
            </p:extLst>
          </p:nvPr>
        </p:nvGraphicFramePr>
        <p:xfrm>
          <a:off x="395536" y="1412776"/>
          <a:ext cx="4176464" cy="2232248"/>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graphicFrame>
        <p:nvGraphicFramePr>
          <p:cNvPr id="11" name="Diagram 10"/>
          <p:cNvGraphicFramePr/>
          <p:nvPr>
            <p:extLst>
              <p:ext uri="{D42A27DB-BD31-4B8C-83A1-F6EECF244321}">
                <p14:modId xmlns:p14="http://schemas.microsoft.com/office/powerpoint/2010/main" val="142204042"/>
              </p:ext>
            </p:extLst>
          </p:nvPr>
        </p:nvGraphicFramePr>
        <p:xfrm>
          <a:off x="395536" y="3861048"/>
          <a:ext cx="8496944" cy="2520280"/>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graphicFrame>
        <p:nvGraphicFramePr>
          <p:cNvPr id="10" name="Diagram 9"/>
          <p:cNvGraphicFramePr/>
          <p:nvPr>
            <p:extLst>
              <p:ext uri="{D42A27DB-BD31-4B8C-83A1-F6EECF244321}">
                <p14:modId xmlns:p14="http://schemas.microsoft.com/office/powerpoint/2010/main" val="23139099"/>
              </p:ext>
            </p:extLst>
          </p:nvPr>
        </p:nvGraphicFramePr>
        <p:xfrm>
          <a:off x="3419872" y="1412776"/>
          <a:ext cx="6624736" cy="2160240"/>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
        <p:nvSpPr>
          <p:cNvPr id="12" name="Rectangle 11"/>
          <p:cNvSpPr/>
          <p:nvPr/>
        </p:nvSpPr>
        <p:spPr>
          <a:xfrm>
            <a:off x="1043608" y="284640"/>
            <a:ext cx="4608512" cy="369332"/>
          </a:xfrm>
          <a:prstGeom prst="rect">
            <a:avLst/>
          </a:prstGeom>
        </p:spPr>
        <p:txBody>
          <a:bodyPr wrap="square">
            <a:spAutoFit/>
          </a:bodyPr>
          <a:lstStyle/>
          <a:p>
            <a:pPr lvl="2">
              <a:defRPr/>
            </a:pPr>
            <a:r>
              <a:rPr lang="en-US" dirty="0" smtClean="0"/>
              <a:t>DRD4 Dopamine </a:t>
            </a:r>
            <a:r>
              <a:rPr lang="en-US" dirty="0"/>
              <a:t>receptor </a:t>
            </a:r>
            <a:r>
              <a:rPr lang="en-US" dirty="0" smtClean="0"/>
              <a:t>gene</a:t>
            </a:r>
            <a:endParaRPr lang="en-US" dirty="0"/>
          </a:p>
        </p:txBody>
      </p:sp>
      <p:sp>
        <p:nvSpPr>
          <p:cNvPr id="13" name="Rectangle 12"/>
          <p:cNvSpPr/>
          <p:nvPr/>
        </p:nvSpPr>
        <p:spPr>
          <a:xfrm>
            <a:off x="3995936" y="282420"/>
            <a:ext cx="5508104" cy="369332"/>
          </a:xfrm>
          <a:prstGeom prst="rect">
            <a:avLst/>
          </a:prstGeom>
        </p:spPr>
        <p:txBody>
          <a:bodyPr wrap="square">
            <a:spAutoFit/>
          </a:bodyPr>
          <a:lstStyle/>
          <a:p>
            <a:pPr lvl="3">
              <a:defRPr/>
            </a:pPr>
            <a:r>
              <a:rPr lang="en-US" dirty="0" smtClean="0"/>
              <a:t>DAT1 Dopamine </a:t>
            </a:r>
            <a:r>
              <a:rPr lang="en-US" dirty="0"/>
              <a:t>transporter </a:t>
            </a:r>
            <a:r>
              <a:rPr lang="en-US" dirty="0" smtClean="0"/>
              <a:t>gene</a:t>
            </a:r>
            <a:endParaRPr lang="en-US" dirty="0"/>
          </a:p>
        </p:txBody>
      </p:sp>
      <p:sp>
        <p:nvSpPr>
          <p:cNvPr id="14" name="Rectangle 13"/>
          <p:cNvSpPr/>
          <p:nvPr/>
        </p:nvSpPr>
        <p:spPr>
          <a:xfrm>
            <a:off x="110824" y="6391943"/>
            <a:ext cx="6153364" cy="307777"/>
          </a:xfrm>
          <a:prstGeom prst="rect">
            <a:avLst/>
          </a:prstGeom>
        </p:spPr>
        <p:txBody>
          <a:bodyPr wrap="square">
            <a:spAutoFit/>
          </a:bodyPr>
          <a:lstStyle/>
          <a:p>
            <a:r>
              <a:rPr lang="en-GB" sz="1400" dirty="0" err="1"/>
              <a:t>Curatolo</a:t>
            </a:r>
            <a:r>
              <a:rPr lang="en-GB" sz="1400" dirty="0"/>
              <a:t>, P., </a:t>
            </a:r>
            <a:r>
              <a:rPr lang="en-GB" sz="1400" dirty="0" err="1"/>
              <a:t>D’Agati</a:t>
            </a:r>
            <a:r>
              <a:rPr lang="en-GB" sz="1400" dirty="0"/>
              <a:t>, E., &amp; </a:t>
            </a:r>
            <a:r>
              <a:rPr lang="en-GB" sz="1400" dirty="0" err="1"/>
              <a:t>Moavero</a:t>
            </a:r>
            <a:r>
              <a:rPr lang="en-GB" sz="1400" dirty="0"/>
              <a:t>, R. (2010). </a:t>
            </a:r>
          </a:p>
        </p:txBody>
      </p:sp>
      <p:pic>
        <p:nvPicPr>
          <p:cNvPr id="6" name="tmp1858">
            <a:hlinkClick r:id="" action="ppaction://media"/>
          </p:cNvPr>
          <p:cNvPicPr>
            <a:picLocks noChangeAspect="1"/>
          </p:cNvPicPr>
          <p:nvPr>
            <a:videoFile r:link="rId1"/>
            <p:custDataLst>
              <p:tags r:id="rId2"/>
            </p:custDataLst>
            <p:extLst>
              <p:ext uri="{DAA4B4D4-6D71-4841-9C94-3DE7FCFB9230}">
                <p14:media xmlns:p14="http://schemas.microsoft.com/office/powerpoint/2010/main" r:embed="rId3">
                  <p14:trim end="75.3061"/>
                </p14:media>
              </p:ext>
              <p:ext uri="{42D2F446-02D8-4167-A562-619A0277C38B}">
                <p15:isNarration xmlns:p15="http://schemas.microsoft.com/office/powerpoint/2012/main" val="1"/>
              </p:ext>
            </p:extLst>
          </p:nvPr>
        </p:nvPicPr>
        <p:blipFill>
          <a:blip r:embed="rId26"/>
          <a:stretch>
            <a:fillRect/>
          </a:stretch>
        </p:blipFill>
        <p:spPr>
          <a:xfrm>
            <a:off x="8813800" y="101600"/>
            <a:ext cx="228600" cy="228600"/>
          </a:xfrm>
          <a:prstGeom prst="rect">
            <a:avLst/>
          </a:prstGeom>
        </p:spPr>
      </p:pic>
    </p:spTree>
    <p:extLst>
      <p:ext uri="{BB962C8B-B14F-4D97-AF65-F5344CB8AC3E}">
        <p14:creationId xmlns:p14="http://schemas.microsoft.com/office/powerpoint/2010/main" val="2333231095"/>
      </p:ext>
    </p:extLst>
  </p:cSld>
  <p:clrMapOvr>
    <a:masterClrMapping/>
  </p:clrMapOvr>
  <mc:AlternateContent xmlns:mc="http://schemas.openxmlformats.org/markup-compatibility/2006" xmlns:p14="http://schemas.microsoft.com/office/powerpoint/2010/main">
    <mc:Choice Requires="p14">
      <p:transition spd="slow" p14:dur="2000" advTm="228200"/>
    </mc:Choice>
    <mc:Fallback xmlns="">
      <p:transition spd="slow" advTm="228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lumMod val="50000"/>
            </a:schemeClr>
          </a:solidFill>
        </p:spPr>
        <p:txBody>
          <a:bodyPr>
            <a:normAutofit/>
          </a:bodyPr>
          <a:lstStyle/>
          <a:p>
            <a:r>
              <a:rPr lang="en-GB" sz="4000" dirty="0" smtClean="0">
                <a:solidFill>
                  <a:schemeClr val="bg1"/>
                </a:solidFill>
              </a:rPr>
              <a:t>Genetics</a:t>
            </a:r>
            <a:endParaRPr lang="en-GB" sz="4000" dirty="0">
              <a:solidFill>
                <a:schemeClr val="bg1"/>
              </a:solidFill>
            </a:endParaRPr>
          </a:p>
        </p:txBody>
      </p:sp>
      <p:graphicFrame>
        <p:nvGraphicFramePr>
          <p:cNvPr id="5" name="Diagram 4"/>
          <p:cNvGraphicFramePr/>
          <p:nvPr>
            <p:extLst>
              <p:ext uri="{D42A27DB-BD31-4B8C-83A1-F6EECF244321}">
                <p14:modId xmlns:p14="http://schemas.microsoft.com/office/powerpoint/2010/main" val="893680315"/>
              </p:ext>
            </p:extLst>
          </p:nvPr>
        </p:nvGraphicFramePr>
        <p:xfrm>
          <a:off x="-181616" y="1028929"/>
          <a:ext cx="901776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7455672" y="5157192"/>
            <a:ext cx="1380480" cy="1200329"/>
          </a:xfrm>
          <a:prstGeom prst="rect">
            <a:avLst/>
          </a:prstGeom>
        </p:spPr>
        <p:txBody>
          <a:bodyPr wrap="square">
            <a:spAutoFit/>
          </a:bodyPr>
          <a:lstStyle/>
          <a:p>
            <a:r>
              <a:rPr lang="en-GB" sz="800" dirty="0">
                <a:solidFill>
                  <a:schemeClr val="bg1"/>
                </a:solidFill>
                <a:hlinkClick r:id="rId7"/>
              </a:rPr>
              <a:t>http://ac.els-cdn.com/S0165178114003746/1-s2.0-S0165178114003746-main.pdf?_</a:t>
            </a:r>
            <a:r>
              <a:rPr lang="en-GB" sz="800" dirty="0" smtClean="0">
                <a:solidFill>
                  <a:schemeClr val="bg1"/>
                </a:solidFill>
                <a:hlinkClick r:id="rId7"/>
              </a:rPr>
              <a:t>tid=27823106-de18-11e5-9190-00000aab0f02&amp;acdnat=1456663282_c5d6a0399db243ede83a88b7d1b85617</a:t>
            </a:r>
            <a:r>
              <a:rPr lang="en-GB" sz="800" dirty="0" smtClean="0">
                <a:solidFill>
                  <a:schemeClr val="bg1"/>
                </a:solidFill>
              </a:rPr>
              <a:t> </a:t>
            </a:r>
            <a:endParaRPr lang="en-GB" sz="800" dirty="0">
              <a:solidFill>
                <a:schemeClr val="bg1"/>
              </a:solidFill>
            </a:endParaRPr>
          </a:p>
        </p:txBody>
      </p:sp>
    </p:spTree>
    <p:extLst>
      <p:ext uri="{BB962C8B-B14F-4D97-AF65-F5344CB8AC3E}">
        <p14:creationId xmlns:p14="http://schemas.microsoft.com/office/powerpoint/2010/main" val="34995848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quarter" idx="1"/>
            <p:extLst>
              <p:ext uri="{D42A27DB-BD31-4B8C-83A1-F6EECF244321}">
                <p14:modId xmlns:p14="http://schemas.microsoft.com/office/powerpoint/2010/main" val="2731282132"/>
              </p:ext>
            </p:extLst>
          </p:nvPr>
        </p:nvGraphicFramePr>
        <p:xfrm>
          <a:off x="107504" y="980728"/>
          <a:ext cx="8856984" cy="5862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1"/>
          <p:cNvSpPr>
            <a:spLocks noGrp="1"/>
          </p:cNvSpPr>
          <p:nvPr>
            <p:ph type="title"/>
          </p:nvPr>
        </p:nvSpPr>
        <p:spPr>
          <a:solidFill>
            <a:schemeClr val="bg2">
              <a:lumMod val="50000"/>
            </a:schemeClr>
          </a:solidFill>
        </p:spPr>
        <p:txBody>
          <a:bodyPr>
            <a:normAutofit/>
          </a:bodyPr>
          <a:lstStyle/>
          <a:p>
            <a:r>
              <a:rPr lang="en-GB" sz="4000" dirty="0" smtClean="0">
                <a:solidFill>
                  <a:schemeClr val="bg1"/>
                </a:solidFill>
              </a:rPr>
              <a:t>Genetics</a:t>
            </a:r>
            <a:endParaRPr lang="en-GB" sz="4000" dirty="0">
              <a:solidFill>
                <a:schemeClr val="bg1"/>
              </a:solidFill>
            </a:endParaRPr>
          </a:p>
        </p:txBody>
      </p:sp>
    </p:spTree>
    <p:extLst>
      <p:ext uri="{BB962C8B-B14F-4D97-AF65-F5344CB8AC3E}">
        <p14:creationId xmlns:p14="http://schemas.microsoft.com/office/powerpoint/2010/main" val="35912668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534400" cy="758952"/>
          </a:xfrm>
        </p:spPr>
        <p:txBody>
          <a:bodyPr/>
          <a:lstStyle/>
          <a:p>
            <a:r>
              <a:rPr lang="en-GB" dirty="0" smtClean="0"/>
              <a:t>Non-genetic causes</a:t>
            </a:r>
            <a:endParaRPr lang="en-GB" dirty="0"/>
          </a:p>
        </p:txBody>
      </p:sp>
      <p:graphicFrame>
        <p:nvGraphicFramePr>
          <p:cNvPr id="7" name="Diagram 6"/>
          <p:cNvGraphicFramePr/>
          <p:nvPr>
            <p:extLst>
              <p:ext uri="{D42A27DB-BD31-4B8C-83A1-F6EECF244321}">
                <p14:modId xmlns:p14="http://schemas.microsoft.com/office/powerpoint/2010/main" val="3869721255"/>
              </p:ext>
            </p:extLst>
          </p:nvPr>
        </p:nvGraphicFramePr>
        <p:xfrm>
          <a:off x="-540568" y="1340768"/>
          <a:ext cx="6661720" cy="158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agram 8"/>
          <p:cNvGraphicFramePr/>
          <p:nvPr>
            <p:extLst>
              <p:ext uri="{D42A27DB-BD31-4B8C-83A1-F6EECF244321}">
                <p14:modId xmlns:p14="http://schemas.microsoft.com/office/powerpoint/2010/main" val="340443279"/>
              </p:ext>
            </p:extLst>
          </p:nvPr>
        </p:nvGraphicFramePr>
        <p:xfrm>
          <a:off x="4860032" y="692696"/>
          <a:ext cx="3888432" cy="38164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 7"/>
          <p:cNvGraphicFramePr/>
          <p:nvPr>
            <p:extLst>
              <p:ext uri="{D42A27DB-BD31-4B8C-83A1-F6EECF244321}">
                <p14:modId xmlns:p14="http://schemas.microsoft.com/office/powerpoint/2010/main" val="613529283"/>
              </p:ext>
            </p:extLst>
          </p:nvPr>
        </p:nvGraphicFramePr>
        <p:xfrm>
          <a:off x="323528" y="3212976"/>
          <a:ext cx="5184576" cy="345638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0" name="Diagram 9"/>
          <p:cNvGraphicFramePr/>
          <p:nvPr>
            <p:extLst>
              <p:ext uri="{D42A27DB-BD31-4B8C-83A1-F6EECF244321}">
                <p14:modId xmlns:p14="http://schemas.microsoft.com/office/powerpoint/2010/main" val="2870065137"/>
              </p:ext>
            </p:extLst>
          </p:nvPr>
        </p:nvGraphicFramePr>
        <p:xfrm>
          <a:off x="5508104" y="4806404"/>
          <a:ext cx="3384376" cy="1200329"/>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extLst>
      <p:ext uri="{BB962C8B-B14F-4D97-AF65-F5344CB8AC3E}">
        <p14:creationId xmlns:p14="http://schemas.microsoft.com/office/powerpoint/2010/main" val="30750295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534400" cy="758952"/>
          </a:xfrm>
        </p:spPr>
        <p:txBody>
          <a:bodyPr>
            <a:normAutofit fontScale="90000"/>
          </a:bodyPr>
          <a:lstStyle/>
          <a:p>
            <a:r>
              <a:rPr lang="en-GB" dirty="0" smtClean="0"/>
              <a:t>Impact of ADHD on the life of a child</a:t>
            </a:r>
            <a:r>
              <a:rPr lang="en-GB" dirty="0"/>
              <a:t/>
            </a:r>
            <a:br>
              <a:rPr lang="en-GB" dirty="0"/>
            </a:br>
            <a:endParaRPr lang="en-GB" dirty="0"/>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val="3876428962"/>
              </p:ext>
            </p:extLst>
          </p:nvPr>
        </p:nvGraphicFramePr>
        <p:xfrm>
          <a:off x="323528" y="908720"/>
          <a:ext cx="8503920" cy="5616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4211960" y="6021288"/>
            <a:ext cx="4761240" cy="369332"/>
          </a:xfrm>
          <a:prstGeom prst="rect">
            <a:avLst/>
          </a:prstGeom>
        </p:spPr>
        <p:txBody>
          <a:bodyPr wrap="none">
            <a:spAutoFit/>
          </a:bodyPr>
          <a:lstStyle/>
          <a:p>
            <a:r>
              <a:rPr lang="en-GB" dirty="0" err="1"/>
              <a:t>Caci</a:t>
            </a:r>
            <a:r>
              <a:rPr lang="en-GB" dirty="0"/>
              <a:t> H, </a:t>
            </a:r>
            <a:r>
              <a:rPr lang="en-GB" dirty="0" err="1"/>
              <a:t>Doepfner</a:t>
            </a:r>
            <a:r>
              <a:rPr lang="en-GB" dirty="0"/>
              <a:t> M, </a:t>
            </a:r>
            <a:r>
              <a:rPr lang="en-GB" dirty="0" err="1"/>
              <a:t>Asherson</a:t>
            </a:r>
            <a:r>
              <a:rPr lang="en-GB" dirty="0"/>
              <a:t> P, et </a:t>
            </a:r>
            <a:r>
              <a:rPr lang="en-GB" dirty="0" smtClean="0"/>
              <a:t>al (2013)</a:t>
            </a:r>
            <a:endParaRPr lang="en-GB" dirty="0">
              <a:effectLst/>
            </a:endParaRPr>
          </a:p>
        </p:txBody>
      </p:sp>
    </p:spTree>
    <p:extLst>
      <p:ext uri="{BB962C8B-B14F-4D97-AF65-F5344CB8AC3E}">
        <p14:creationId xmlns:p14="http://schemas.microsoft.com/office/powerpoint/2010/main" val="36088035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331" y="5013176"/>
            <a:ext cx="9008744" cy="1800349"/>
            <a:chOff x="0" y="0"/>
            <a:chExt cx="8524107" cy="1440158"/>
          </a:xfrm>
        </p:grpSpPr>
        <p:sp>
          <p:nvSpPr>
            <p:cNvPr id="4" name="Rounded Rectangle 3"/>
            <p:cNvSpPr/>
            <p:nvPr/>
          </p:nvSpPr>
          <p:spPr>
            <a:xfrm>
              <a:off x="0" y="0"/>
              <a:ext cx="8524107" cy="1440158"/>
            </a:xfrm>
            <a:prstGeom prst="roundRect">
              <a:avLst>
                <a:gd name="adj" fmla="val 10000"/>
              </a:avLst>
            </a:pr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sp>
        <p:sp>
          <p:nvSpPr>
            <p:cNvPr id="5" name="Rounded Rectangle 4"/>
            <p:cNvSpPr/>
            <p:nvPr/>
          </p:nvSpPr>
          <p:spPr>
            <a:xfrm>
              <a:off x="42181" y="42181"/>
              <a:ext cx="8439745" cy="1355796"/>
            </a:xfrm>
            <a:prstGeom prst="rect">
              <a:avLst/>
            </a:prstGeom>
            <a:solidFill>
              <a:srgbClr val="002060"/>
            </a:solidFill>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GB" sz="2400" kern="1200" dirty="0" smtClean="0"/>
                <a:t>Parents/caregivers reported a </a:t>
              </a:r>
              <a:r>
                <a:rPr lang="en-GB" sz="2400" b="1" kern="1200" dirty="0" smtClean="0"/>
                <a:t>perceived negative impact </a:t>
              </a:r>
              <a:r>
                <a:rPr lang="en-GB" sz="2400" kern="1200" dirty="0" smtClean="0"/>
                <a:t>on various aspects of their child’s life, including life at school (45%), daily life and activities (35%) and social life (34%)</a:t>
              </a:r>
              <a:endParaRPr lang="en-GB" sz="2400" kern="1200" dirty="0"/>
            </a:p>
          </p:txBody>
        </p:sp>
      </p:gr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910" y="139675"/>
            <a:ext cx="8919586" cy="4926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469675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56" y="0"/>
            <a:ext cx="9144000" cy="6889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267744" y="3290800"/>
            <a:ext cx="6750496" cy="307777"/>
          </a:xfrm>
          <a:prstGeom prst="rect">
            <a:avLst/>
          </a:prstGeom>
        </p:spPr>
        <p:txBody>
          <a:bodyPr wrap="square">
            <a:spAutoFit/>
          </a:bodyPr>
          <a:lstStyle/>
          <a:p>
            <a:r>
              <a:rPr lang="en-GB" sz="1400" dirty="0"/>
              <a:t>Figure developed from Adamou et al. </a:t>
            </a:r>
            <a:r>
              <a:rPr lang="en-GB" sz="1400" dirty="0" smtClean="0"/>
              <a:t>2013</a:t>
            </a:r>
            <a:endParaRPr lang="en-GB" sz="1400" dirty="0"/>
          </a:p>
        </p:txBody>
      </p:sp>
    </p:spTree>
    <p:extLst>
      <p:ext uri="{BB962C8B-B14F-4D97-AF65-F5344CB8AC3E}">
        <p14:creationId xmlns:p14="http://schemas.microsoft.com/office/powerpoint/2010/main" val="15953988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781464443"/>
              </p:ext>
            </p:extLst>
          </p:nvPr>
        </p:nvGraphicFramePr>
        <p:xfrm>
          <a:off x="467544" y="3140968"/>
          <a:ext cx="2664296" cy="3321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19872" y="836712"/>
            <a:ext cx="5629907" cy="6021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Diagram 4"/>
          <p:cNvGraphicFramePr/>
          <p:nvPr>
            <p:extLst>
              <p:ext uri="{D42A27DB-BD31-4B8C-83A1-F6EECF244321}">
                <p14:modId xmlns:p14="http://schemas.microsoft.com/office/powerpoint/2010/main" val="2860398178"/>
              </p:ext>
            </p:extLst>
          </p:nvPr>
        </p:nvGraphicFramePr>
        <p:xfrm>
          <a:off x="247478" y="1052736"/>
          <a:ext cx="3164780" cy="7920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8" name="Diagram 7"/>
          <p:cNvGraphicFramePr/>
          <p:nvPr>
            <p:extLst>
              <p:ext uri="{D42A27DB-BD31-4B8C-83A1-F6EECF244321}">
                <p14:modId xmlns:p14="http://schemas.microsoft.com/office/powerpoint/2010/main" val="2073979348"/>
              </p:ext>
            </p:extLst>
          </p:nvPr>
        </p:nvGraphicFramePr>
        <p:xfrm>
          <a:off x="-43072" y="0"/>
          <a:ext cx="9187072" cy="836712"/>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3" name="Diagram 2"/>
          <p:cNvGraphicFramePr/>
          <p:nvPr>
            <p:extLst>
              <p:ext uri="{D42A27DB-BD31-4B8C-83A1-F6EECF244321}">
                <p14:modId xmlns:p14="http://schemas.microsoft.com/office/powerpoint/2010/main" val="1259624024"/>
              </p:ext>
            </p:extLst>
          </p:nvPr>
        </p:nvGraphicFramePr>
        <p:xfrm>
          <a:off x="251520" y="2204864"/>
          <a:ext cx="3068285" cy="1200329"/>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extLst>
      <p:ext uri="{BB962C8B-B14F-4D97-AF65-F5344CB8AC3E}">
        <p14:creationId xmlns:p14="http://schemas.microsoft.com/office/powerpoint/2010/main" val="19684755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0" y="0"/>
            <a:ext cx="9144000" cy="552996"/>
          </a:xfrm>
          <a:prstGeom prst="rect">
            <a:avLst/>
          </a:prstGeom>
          <a:solidFill>
            <a:schemeClr val="bg2">
              <a:lumMod val="75000"/>
            </a:schemeClr>
          </a:solidFill>
          <a:ln>
            <a:noFill/>
          </a:ln>
          <a:effectLst/>
          <a:extLst/>
        </p:spPr>
        <p:txBody>
          <a:bodyPr lIns="0" tIns="0" rIns="0" bIns="0"/>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5pPr>
            <a:lvl6pPr marL="15367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6pPr>
            <a:lvl7pPr marL="19939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7pPr>
            <a:lvl8pPr marL="24511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8pPr>
            <a:lvl9pPr marL="29083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9pPr>
          </a:lstStyle>
          <a:p>
            <a:pPr algn="ctr"/>
            <a:r>
              <a:rPr lang="en-GB" sz="1500" b="1" dirty="0">
                <a:latin typeface="Arial" charset="0"/>
              </a:rPr>
              <a:t> Emotional and family functioning in children with ADHD compared with </a:t>
            </a:r>
            <a:r>
              <a:rPr lang="en-GB" sz="1500" b="1" dirty="0" smtClean="0">
                <a:latin typeface="Arial" charset="0"/>
              </a:rPr>
              <a:t>controls. </a:t>
            </a:r>
            <a:r>
              <a:rPr lang="en-GB" sz="1500" b="1" dirty="0">
                <a:latin typeface="Arial" charset="0"/>
              </a:rPr>
              <a:t>*Higher scores indicative of greater functioning. </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68" y="552996"/>
            <a:ext cx="9061032" cy="291830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123146"/>
            <a:ext cx="9144000" cy="273485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Text Box 4"/>
          <p:cNvSpPr txBox="1">
            <a:spLocks noChangeArrowheads="1"/>
          </p:cNvSpPr>
          <p:nvPr/>
        </p:nvSpPr>
        <p:spPr bwMode="auto">
          <a:xfrm>
            <a:off x="4932040" y="692696"/>
            <a:ext cx="3918240" cy="2318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1pPr>
            <a:lvl2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2pPr>
            <a:lvl3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3pPr>
            <a:lvl4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4pPr>
            <a:lvl5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5pPr>
            <a:lvl6pPr marL="15367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6pPr>
            <a:lvl7pPr marL="19939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7pPr>
            <a:lvl8pPr marL="24511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8pPr>
            <a:lvl9pPr marL="29083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9pPr>
          </a:lstStyle>
          <a:p>
            <a:r>
              <a:rPr lang="en-GB" sz="1200" b="1" dirty="0">
                <a:latin typeface="Arial" charset="0"/>
              </a:rPr>
              <a:t>V A </a:t>
            </a:r>
            <a:r>
              <a:rPr lang="en-GB" sz="1200" b="1" dirty="0" err="1">
                <a:latin typeface="Arial" charset="0"/>
              </a:rPr>
              <a:t>Harpin</a:t>
            </a:r>
            <a:r>
              <a:rPr lang="en-GB" sz="1200" b="1" dirty="0">
                <a:latin typeface="Arial" charset="0"/>
              </a:rPr>
              <a:t> Arch Dis Child 2005;90:i2-i7</a:t>
            </a:r>
          </a:p>
        </p:txBody>
      </p:sp>
      <p:sp>
        <p:nvSpPr>
          <p:cNvPr id="9" name="Text Box 1"/>
          <p:cNvSpPr txBox="1">
            <a:spLocks noChangeArrowheads="1"/>
          </p:cNvSpPr>
          <p:nvPr/>
        </p:nvSpPr>
        <p:spPr bwMode="auto">
          <a:xfrm>
            <a:off x="0" y="3585022"/>
            <a:ext cx="9144000" cy="538124"/>
          </a:xfrm>
          <a:prstGeom prst="rect">
            <a:avLst/>
          </a:prstGeom>
          <a:solidFill>
            <a:schemeClr val="bg2">
              <a:lumMod val="75000"/>
            </a:schemeClr>
          </a:solidFill>
          <a:ln>
            <a:noFill/>
          </a:ln>
          <a:effectLst/>
          <a:extLst/>
        </p:spPr>
        <p:txBody>
          <a:bodyPr lIns="0" tIns="0" rIns="0" bIns="0"/>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5pPr>
            <a:lvl6pPr marL="15367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6pPr>
            <a:lvl7pPr marL="19939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7pPr>
            <a:lvl8pPr marL="24511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8pPr>
            <a:lvl9pPr marL="29083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9pPr>
          </a:lstStyle>
          <a:p>
            <a:pPr algn="ctr"/>
            <a:r>
              <a:rPr lang="en-GB" sz="1500" b="1" dirty="0">
                <a:latin typeface="Arial" charset="0"/>
              </a:rPr>
              <a:t> Antisocial behaviour in adolescents with ADHD</a:t>
            </a:r>
            <a:r>
              <a:rPr lang="en-GB" sz="1500" b="1" dirty="0" smtClean="0">
                <a:latin typeface="Arial" charset="0"/>
              </a:rPr>
              <a:t>. </a:t>
            </a:r>
            <a:r>
              <a:rPr lang="en-GB" sz="1500" b="1" dirty="0">
                <a:latin typeface="Arial" charset="0"/>
              </a:rPr>
              <a:t>Data primarily represents outcomes in those with conduct disorder as teenagers.</a:t>
            </a:r>
          </a:p>
        </p:txBody>
      </p:sp>
    </p:spTree>
    <p:extLst>
      <p:ext uri="{BB962C8B-B14F-4D97-AF65-F5344CB8AC3E}">
        <p14:creationId xmlns:p14="http://schemas.microsoft.com/office/powerpoint/2010/main" val="374560214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23528" y="-315416"/>
            <a:ext cx="8596313" cy="1431925"/>
          </a:xfrm>
          <a:noFill/>
        </p:spPr>
        <p:txBody>
          <a:bodyPr>
            <a:normAutofit/>
          </a:bodyPr>
          <a:lstStyle/>
          <a:p>
            <a:r>
              <a:rPr lang="en-GB" dirty="0"/>
              <a:t>Impact of ADHD </a:t>
            </a:r>
            <a:r>
              <a:rPr lang="en-GB" dirty="0" smtClean="0"/>
              <a:t>on School </a:t>
            </a:r>
            <a:r>
              <a:rPr lang="en-GB" dirty="0"/>
              <a:t>Performance</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299252170"/>
              </p:ext>
            </p:extLst>
          </p:nvPr>
        </p:nvGraphicFramePr>
        <p:xfrm>
          <a:off x="323528" y="1484784"/>
          <a:ext cx="4536504" cy="33843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41152" y="5013176"/>
            <a:ext cx="2584276" cy="1631216"/>
          </a:xfrm>
          <a:prstGeom prst="rect">
            <a:avLst/>
          </a:prstGeom>
          <a:solidFill>
            <a:schemeClr val="bg2">
              <a:lumMod val="50000"/>
            </a:schemeClr>
          </a:solidFill>
          <a:ln>
            <a:solidFill>
              <a:schemeClr val="bg2">
                <a:lumMod val="25000"/>
              </a:schemeClr>
            </a:solidFill>
          </a:ln>
        </p:spPr>
        <p:txBody>
          <a:bodyPr wrap="square">
            <a:spAutoFit/>
          </a:bodyPr>
          <a:lstStyle/>
          <a:p>
            <a:r>
              <a:rPr lang="en-GB" sz="2000" dirty="0">
                <a:solidFill>
                  <a:schemeClr val="bg1">
                    <a:lumMod val="85000"/>
                  </a:schemeClr>
                </a:solidFill>
              </a:rPr>
              <a:t>School exclusion </a:t>
            </a:r>
            <a:endParaRPr lang="en-GB" sz="2000" dirty="0" smtClean="0">
              <a:solidFill>
                <a:schemeClr val="bg1">
                  <a:lumMod val="85000"/>
                </a:schemeClr>
              </a:solidFill>
            </a:endParaRPr>
          </a:p>
          <a:p>
            <a:r>
              <a:rPr lang="en-GB" sz="2000" dirty="0" smtClean="0">
                <a:solidFill>
                  <a:schemeClr val="bg1">
                    <a:lumMod val="85000"/>
                  </a:schemeClr>
                </a:solidFill>
              </a:rPr>
              <a:t>Repetition </a:t>
            </a:r>
            <a:r>
              <a:rPr lang="en-GB" sz="2000" dirty="0">
                <a:solidFill>
                  <a:schemeClr val="bg1">
                    <a:lumMod val="85000"/>
                  </a:schemeClr>
                </a:solidFill>
              </a:rPr>
              <a:t>of grades</a:t>
            </a:r>
          </a:p>
          <a:p>
            <a:r>
              <a:rPr lang="en-GB" sz="2000" dirty="0">
                <a:solidFill>
                  <a:schemeClr val="bg1">
                    <a:lumMod val="85000"/>
                  </a:schemeClr>
                </a:solidFill>
              </a:rPr>
              <a:t>Failure to gain external qualifications</a:t>
            </a:r>
          </a:p>
        </p:txBody>
      </p:sp>
      <p:sp>
        <p:nvSpPr>
          <p:cNvPr id="9" name="Rectangle 8"/>
          <p:cNvSpPr/>
          <p:nvPr/>
        </p:nvSpPr>
        <p:spPr>
          <a:xfrm>
            <a:off x="2825428" y="5013176"/>
            <a:ext cx="2376263" cy="1631216"/>
          </a:xfrm>
          <a:prstGeom prst="rect">
            <a:avLst/>
          </a:prstGeom>
          <a:solidFill>
            <a:schemeClr val="bg2">
              <a:lumMod val="50000"/>
            </a:schemeClr>
          </a:solidFill>
          <a:ln>
            <a:solidFill>
              <a:schemeClr val="bg2">
                <a:lumMod val="25000"/>
              </a:schemeClr>
            </a:solidFill>
          </a:ln>
        </p:spPr>
        <p:txBody>
          <a:bodyPr wrap="square">
            <a:spAutoFit/>
          </a:bodyPr>
          <a:lstStyle/>
          <a:p>
            <a:r>
              <a:rPr lang="en-GB" sz="2000" dirty="0" smtClean="0">
                <a:solidFill>
                  <a:schemeClr val="bg1">
                    <a:lumMod val="85000"/>
                  </a:schemeClr>
                </a:solidFill>
              </a:rPr>
              <a:t>Low self-esteem</a:t>
            </a:r>
          </a:p>
          <a:p>
            <a:r>
              <a:rPr lang="en-GB" sz="2000" dirty="0" smtClean="0">
                <a:solidFill>
                  <a:schemeClr val="bg1">
                    <a:lumMod val="85000"/>
                  </a:schemeClr>
                </a:solidFill>
              </a:rPr>
              <a:t>Social clumsiness</a:t>
            </a:r>
          </a:p>
          <a:p>
            <a:r>
              <a:rPr lang="en-GB" sz="2000" dirty="0" smtClean="0">
                <a:solidFill>
                  <a:schemeClr val="bg1">
                    <a:lumMod val="85000"/>
                  </a:schemeClr>
                </a:solidFill>
              </a:rPr>
              <a:t>Inflexibility </a:t>
            </a:r>
          </a:p>
          <a:p>
            <a:r>
              <a:rPr lang="en-GB" sz="2000" dirty="0" smtClean="0">
                <a:solidFill>
                  <a:schemeClr val="bg1">
                    <a:lumMod val="85000"/>
                  </a:schemeClr>
                </a:solidFill>
              </a:rPr>
              <a:t>Defiant behaviour</a:t>
            </a:r>
          </a:p>
          <a:p>
            <a:endParaRPr lang="en-GB" sz="2000" dirty="0">
              <a:solidFill>
                <a:schemeClr val="bg1">
                  <a:lumMod val="85000"/>
                </a:schemeClr>
              </a:solidFill>
            </a:endParaRPr>
          </a:p>
        </p:txBody>
      </p:sp>
      <p:graphicFrame>
        <p:nvGraphicFramePr>
          <p:cNvPr id="5" name="Diagram 4"/>
          <p:cNvGraphicFramePr/>
          <p:nvPr>
            <p:extLst>
              <p:ext uri="{D42A27DB-BD31-4B8C-83A1-F6EECF244321}">
                <p14:modId xmlns:p14="http://schemas.microsoft.com/office/powerpoint/2010/main" val="1998776754"/>
              </p:ext>
            </p:extLst>
          </p:nvPr>
        </p:nvGraphicFramePr>
        <p:xfrm>
          <a:off x="5508104" y="4434160"/>
          <a:ext cx="3419872" cy="22072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0" name="Diagram 9"/>
          <p:cNvGraphicFramePr/>
          <p:nvPr>
            <p:extLst>
              <p:ext uri="{D42A27DB-BD31-4B8C-83A1-F6EECF244321}">
                <p14:modId xmlns:p14="http://schemas.microsoft.com/office/powerpoint/2010/main" val="2629495081"/>
              </p:ext>
            </p:extLst>
          </p:nvPr>
        </p:nvGraphicFramePr>
        <p:xfrm>
          <a:off x="4788024" y="1412777"/>
          <a:ext cx="4225874" cy="324036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1688986926"/>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534400" cy="758952"/>
          </a:xfrm>
        </p:spPr>
        <p:txBody>
          <a:bodyPr/>
          <a:lstStyle/>
          <a:p>
            <a:r>
              <a:rPr lang="en-GB" dirty="0" smtClean="0"/>
              <a:t>Executive dysfunction</a:t>
            </a:r>
            <a:endParaRPr lang="en-GB" dirty="0"/>
          </a:p>
        </p:txBody>
      </p:sp>
      <p:sp>
        <p:nvSpPr>
          <p:cNvPr id="3" name="Content Placeholder 2"/>
          <p:cNvSpPr>
            <a:spLocks noGrp="1"/>
          </p:cNvSpPr>
          <p:nvPr>
            <p:ph sz="quarter" idx="1"/>
          </p:nvPr>
        </p:nvSpPr>
        <p:spPr>
          <a:xfrm>
            <a:off x="323528" y="1979588"/>
            <a:ext cx="8503920" cy="2088232"/>
          </a:xfrm>
          <a:solidFill>
            <a:schemeClr val="bg2">
              <a:lumMod val="75000"/>
            </a:schemeClr>
          </a:solidFill>
          <a:ln>
            <a:solidFill>
              <a:schemeClr val="bg2">
                <a:lumMod val="25000"/>
              </a:schemeClr>
            </a:solidFill>
          </a:ln>
        </p:spPr>
        <p:txBody>
          <a:bodyPr/>
          <a:lstStyle/>
          <a:p>
            <a:pPr marL="0" indent="0">
              <a:buNone/>
            </a:pPr>
            <a:endParaRPr lang="en-GB" sz="800" dirty="0" smtClean="0"/>
          </a:p>
          <a:p>
            <a:pPr marL="0" indent="0">
              <a:buNone/>
            </a:pPr>
            <a:r>
              <a:rPr lang="en-GB" dirty="0" smtClean="0"/>
              <a:t>Executive functions</a:t>
            </a:r>
          </a:p>
          <a:p>
            <a:r>
              <a:rPr lang="en-GB" dirty="0" smtClean="0"/>
              <a:t>Snake bite – no plan…</a:t>
            </a:r>
          </a:p>
          <a:p>
            <a:r>
              <a:rPr lang="en-GB" dirty="0" smtClean="0"/>
              <a:t>Stepped on = bite back</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6516" y="2276872"/>
            <a:ext cx="3168352"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Diagram 4"/>
          <p:cNvGraphicFramePr/>
          <p:nvPr>
            <p:extLst/>
          </p:nvPr>
        </p:nvGraphicFramePr>
        <p:xfrm>
          <a:off x="323528" y="908720"/>
          <a:ext cx="8604956" cy="12241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7" name="Diagram 6"/>
          <p:cNvGraphicFramePr/>
          <p:nvPr>
            <p:extLst/>
          </p:nvPr>
        </p:nvGraphicFramePr>
        <p:xfrm>
          <a:off x="251520" y="4221088"/>
          <a:ext cx="6119237" cy="22322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13" name="Diagram 12"/>
          <p:cNvGraphicFramePr/>
          <p:nvPr>
            <p:extLst>
              <p:ext uri="{D42A27DB-BD31-4B8C-83A1-F6EECF244321}">
                <p14:modId xmlns:p14="http://schemas.microsoft.com/office/powerpoint/2010/main" val="122191459"/>
              </p:ext>
            </p:extLst>
          </p:nvPr>
        </p:nvGraphicFramePr>
        <p:xfrm>
          <a:off x="2339752" y="3645024"/>
          <a:ext cx="6809308" cy="311804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extLst>
      <p:ext uri="{BB962C8B-B14F-4D97-AF65-F5344CB8AC3E}">
        <p14:creationId xmlns:p14="http://schemas.microsoft.com/office/powerpoint/2010/main" val="9751832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971600" y="188640"/>
            <a:ext cx="8534400" cy="758952"/>
          </a:xfrm>
        </p:spPr>
        <p:txBody>
          <a:bodyPr/>
          <a:lstStyle/>
          <a:p>
            <a:r>
              <a:rPr lang="en-GB" dirty="0" smtClean="0"/>
              <a:t>Executive dysfunction</a:t>
            </a:r>
            <a:endParaRPr lang="en-GB" dirty="0"/>
          </a:p>
        </p:txBody>
      </p:sp>
      <p:sp>
        <p:nvSpPr>
          <p:cNvPr id="4" name="TextBox 3"/>
          <p:cNvSpPr txBox="1"/>
          <p:nvPr/>
        </p:nvSpPr>
        <p:spPr>
          <a:xfrm>
            <a:off x="2915816" y="1196752"/>
            <a:ext cx="6228184" cy="2354491"/>
          </a:xfrm>
          <a:prstGeom prst="rect">
            <a:avLst/>
          </a:prstGeom>
          <a:noFill/>
        </p:spPr>
        <p:txBody>
          <a:bodyPr wrap="square" rtlCol="0">
            <a:spAutoFit/>
          </a:bodyPr>
          <a:lstStyle/>
          <a:p>
            <a:endParaRPr lang="en-GB" sz="2100" dirty="0"/>
          </a:p>
          <a:p>
            <a:r>
              <a:rPr lang="en-GB" sz="2100" dirty="0" smtClean="0"/>
              <a:t>Without these brakes – unable to inhibit distractions (inattentive), unable to inhibit instant reactions (impulsive), or unable to inhibit physically acting upon these stimuli (hyperactive).</a:t>
            </a:r>
            <a:endParaRPr lang="en-GB" sz="2100" dirty="0"/>
          </a:p>
          <a:p>
            <a:endParaRPr lang="en-GB" sz="2100" dirty="0" smtClean="0"/>
          </a:p>
          <a:p>
            <a:endParaRPr lang="en-GB" sz="2100" dirty="0"/>
          </a:p>
        </p:txBody>
      </p:sp>
      <p:graphicFrame>
        <p:nvGraphicFramePr>
          <p:cNvPr id="6" name="Diagram 5"/>
          <p:cNvGraphicFramePr/>
          <p:nvPr>
            <p:extLst/>
          </p:nvPr>
        </p:nvGraphicFramePr>
        <p:xfrm>
          <a:off x="0" y="404664"/>
          <a:ext cx="8964488" cy="39604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1" name="Diagram 20"/>
          <p:cNvGraphicFramePr/>
          <p:nvPr>
            <p:extLst>
              <p:ext uri="{D42A27DB-BD31-4B8C-83A1-F6EECF244321}">
                <p14:modId xmlns:p14="http://schemas.microsoft.com/office/powerpoint/2010/main" val="566200348"/>
              </p:ext>
            </p:extLst>
          </p:nvPr>
        </p:nvGraphicFramePr>
        <p:xfrm>
          <a:off x="467544" y="3531972"/>
          <a:ext cx="2895344" cy="100637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0" name="Diagram 19"/>
          <p:cNvGraphicFramePr/>
          <p:nvPr>
            <p:extLst/>
          </p:nvPr>
        </p:nvGraphicFramePr>
        <p:xfrm>
          <a:off x="1907704" y="5517232"/>
          <a:ext cx="1600831" cy="134076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22" name="Diagram 21"/>
          <p:cNvGraphicFramePr/>
          <p:nvPr>
            <p:extLst/>
          </p:nvPr>
        </p:nvGraphicFramePr>
        <p:xfrm>
          <a:off x="6516216" y="4653136"/>
          <a:ext cx="1981633" cy="1161420"/>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18" name="Diagram 17"/>
          <p:cNvGraphicFramePr/>
          <p:nvPr>
            <p:extLst/>
          </p:nvPr>
        </p:nvGraphicFramePr>
        <p:xfrm>
          <a:off x="5364088" y="2852936"/>
          <a:ext cx="4104456" cy="1870467"/>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graphicFrame>
        <p:nvGraphicFramePr>
          <p:cNvPr id="19" name="Diagram 18"/>
          <p:cNvGraphicFramePr/>
          <p:nvPr>
            <p:extLst/>
          </p:nvPr>
        </p:nvGraphicFramePr>
        <p:xfrm>
          <a:off x="2771800" y="4581128"/>
          <a:ext cx="4320480" cy="826869"/>
        </p:xfrm>
        <a:graphic>
          <a:graphicData uri="http://schemas.openxmlformats.org/drawingml/2006/diagram">
            <dgm:relIds xmlns:dgm="http://schemas.openxmlformats.org/drawingml/2006/diagram" xmlns:r="http://schemas.openxmlformats.org/officeDocument/2006/relationships" r:dm="rId28" r:lo="rId29" r:qs="rId30" r:cs="rId31"/>
          </a:graphicData>
        </a:graphic>
      </p:graphicFrame>
      <p:graphicFrame>
        <p:nvGraphicFramePr>
          <p:cNvPr id="25" name="Diagram 24"/>
          <p:cNvGraphicFramePr/>
          <p:nvPr>
            <p:extLst>
              <p:ext uri="{D42A27DB-BD31-4B8C-83A1-F6EECF244321}">
                <p14:modId xmlns:p14="http://schemas.microsoft.com/office/powerpoint/2010/main" val="119973758"/>
              </p:ext>
            </p:extLst>
          </p:nvPr>
        </p:nvGraphicFramePr>
        <p:xfrm>
          <a:off x="3779912" y="5661248"/>
          <a:ext cx="3456384" cy="1008112"/>
        </p:xfrm>
        <a:graphic>
          <a:graphicData uri="http://schemas.openxmlformats.org/drawingml/2006/diagram">
            <dgm:relIds xmlns:dgm="http://schemas.openxmlformats.org/drawingml/2006/diagram" xmlns:r="http://schemas.openxmlformats.org/officeDocument/2006/relationships" r:dm="rId33" r:lo="rId34" r:qs="rId35" r:cs="rId36"/>
          </a:graphicData>
        </a:graphic>
      </p:graphicFrame>
      <p:graphicFrame>
        <p:nvGraphicFramePr>
          <p:cNvPr id="24" name="Diagram 23"/>
          <p:cNvGraphicFramePr/>
          <p:nvPr>
            <p:extLst/>
          </p:nvPr>
        </p:nvGraphicFramePr>
        <p:xfrm>
          <a:off x="3275856" y="2996952"/>
          <a:ext cx="2952328" cy="1922150"/>
        </p:xfrm>
        <a:graphic>
          <a:graphicData uri="http://schemas.openxmlformats.org/drawingml/2006/diagram">
            <dgm:relIds xmlns:dgm="http://schemas.openxmlformats.org/drawingml/2006/diagram" xmlns:r="http://schemas.openxmlformats.org/officeDocument/2006/relationships" r:dm="rId38" r:lo="rId39" r:qs="rId40" r:cs="rId41"/>
          </a:graphicData>
        </a:graphic>
      </p:graphicFrame>
      <p:graphicFrame>
        <p:nvGraphicFramePr>
          <p:cNvPr id="17" name="Diagram 16"/>
          <p:cNvGraphicFramePr/>
          <p:nvPr>
            <p:extLst/>
          </p:nvPr>
        </p:nvGraphicFramePr>
        <p:xfrm>
          <a:off x="323528" y="5517232"/>
          <a:ext cx="1824278" cy="513348"/>
        </p:xfrm>
        <a:graphic>
          <a:graphicData uri="http://schemas.openxmlformats.org/drawingml/2006/diagram">
            <dgm:relIds xmlns:dgm="http://schemas.openxmlformats.org/drawingml/2006/diagram" xmlns:r="http://schemas.openxmlformats.org/officeDocument/2006/relationships" r:dm="rId43" r:lo="rId44" r:qs="rId45" r:cs="rId46"/>
          </a:graphicData>
        </a:graphic>
      </p:graphicFrame>
      <p:graphicFrame>
        <p:nvGraphicFramePr>
          <p:cNvPr id="23" name="Diagram 22"/>
          <p:cNvGraphicFramePr/>
          <p:nvPr>
            <p:extLst/>
          </p:nvPr>
        </p:nvGraphicFramePr>
        <p:xfrm>
          <a:off x="7380312" y="5085184"/>
          <a:ext cx="2269410" cy="1440160"/>
        </p:xfrm>
        <a:graphic>
          <a:graphicData uri="http://schemas.openxmlformats.org/drawingml/2006/diagram">
            <dgm:relIds xmlns:dgm="http://schemas.openxmlformats.org/drawingml/2006/diagram" xmlns:r="http://schemas.openxmlformats.org/officeDocument/2006/relationships" r:dm="rId48" r:lo="rId49" r:qs="rId50" r:cs="rId51"/>
          </a:graphicData>
        </a:graphic>
      </p:graphicFrame>
      <p:graphicFrame>
        <p:nvGraphicFramePr>
          <p:cNvPr id="26" name="Diagram 25"/>
          <p:cNvGraphicFramePr/>
          <p:nvPr>
            <p:extLst>
              <p:ext uri="{D42A27DB-BD31-4B8C-83A1-F6EECF244321}">
                <p14:modId xmlns:p14="http://schemas.microsoft.com/office/powerpoint/2010/main" val="1377618465"/>
              </p:ext>
            </p:extLst>
          </p:nvPr>
        </p:nvGraphicFramePr>
        <p:xfrm>
          <a:off x="1331640" y="4221088"/>
          <a:ext cx="2736304" cy="1351955"/>
        </p:xfrm>
        <a:graphic>
          <a:graphicData uri="http://schemas.openxmlformats.org/drawingml/2006/diagram">
            <dgm:relIds xmlns:dgm="http://schemas.openxmlformats.org/drawingml/2006/diagram" xmlns:r="http://schemas.openxmlformats.org/officeDocument/2006/relationships" r:dm="rId53" r:lo="rId54" r:qs="rId55" r:cs="rId56"/>
          </a:graphicData>
        </a:graphic>
      </p:graphicFrame>
      <p:pic>
        <p:nvPicPr>
          <p:cNvPr id="28" name="Picture 2" descr="C:\Users\c.greenway\Pictures\brain_neurons_firing_sm_wm.gif"/>
          <p:cNvPicPr>
            <a:picLocks noChangeAspect="1" noChangeArrowheads="1" noCrop="1"/>
          </p:cNvPicPr>
          <p:nvPr/>
        </p:nvPicPr>
        <p:blipFill>
          <a:blip r:embed="rId58">
            <a:extLst>
              <a:ext uri="{28A0092B-C50C-407E-A947-70E740481C1C}">
                <a14:useLocalDpi xmlns:a14="http://schemas.microsoft.com/office/drawing/2010/main" val="0"/>
              </a:ext>
            </a:extLst>
          </a:blip>
          <a:srcRect/>
          <a:stretch>
            <a:fillRect/>
          </a:stretch>
        </p:blipFill>
        <p:spPr bwMode="auto">
          <a:xfrm>
            <a:off x="7524328" y="17314"/>
            <a:ext cx="1619672" cy="1395462"/>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107504" y="6356913"/>
            <a:ext cx="2169795" cy="338554"/>
          </a:xfrm>
          <a:prstGeom prst="rect">
            <a:avLst/>
          </a:prstGeom>
          <a:noFill/>
        </p:spPr>
        <p:txBody>
          <a:bodyPr wrap="square" rtlCol="0">
            <a:spAutoFit/>
          </a:bodyPr>
          <a:lstStyle/>
          <a:p>
            <a:r>
              <a:rPr lang="en-GB" sz="1600" dirty="0" smtClean="0">
                <a:solidFill>
                  <a:schemeClr val="bg2">
                    <a:lumMod val="10000"/>
                  </a:schemeClr>
                </a:solidFill>
              </a:rPr>
              <a:t>Barkley, (2000)</a:t>
            </a:r>
            <a:endParaRPr lang="en-GB" sz="1600" dirty="0">
              <a:solidFill>
                <a:schemeClr val="bg2">
                  <a:lumMod val="10000"/>
                </a:schemeClr>
              </a:solidFill>
            </a:endParaRPr>
          </a:p>
        </p:txBody>
      </p:sp>
    </p:spTree>
    <p:extLst>
      <p:ext uri="{BB962C8B-B14F-4D97-AF65-F5344CB8AC3E}">
        <p14:creationId xmlns:p14="http://schemas.microsoft.com/office/powerpoint/2010/main" val="14596232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914400" y="0"/>
            <a:ext cx="7772400" cy="1143000"/>
          </a:xfrm>
        </p:spPr>
        <p:txBody>
          <a:bodyPr/>
          <a:lstStyle/>
          <a:p>
            <a:pPr eaLnBrk="1" hangingPunct="1"/>
            <a:r>
              <a:rPr lang="en-US" altLang="en-US" b="1" smtClean="0"/>
              <a:t>Associated Problems</a:t>
            </a:r>
          </a:p>
        </p:txBody>
      </p:sp>
      <p:graphicFrame>
        <p:nvGraphicFramePr>
          <p:cNvPr id="2" name="Content Placeholder 1"/>
          <p:cNvGraphicFramePr>
            <a:graphicFrameLocks noGrp="1"/>
          </p:cNvGraphicFramePr>
          <p:nvPr>
            <p:ph sz="quarter" idx="1"/>
            <p:extLst>
              <p:ext uri="{D42A27DB-BD31-4B8C-83A1-F6EECF244321}">
                <p14:modId xmlns:p14="http://schemas.microsoft.com/office/powerpoint/2010/main" val="3286986212"/>
              </p:ext>
            </p:extLst>
          </p:nvPr>
        </p:nvGraphicFramePr>
        <p:xfrm>
          <a:off x="323528" y="1484784"/>
          <a:ext cx="8579296"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687334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sz="quarter" idx="1"/>
          </p:nvPr>
        </p:nvSpPr>
        <p:spPr>
          <a:xfrm>
            <a:off x="301752" y="1527048"/>
            <a:ext cx="8503920" cy="4854280"/>
          </a:xfrm>
          <a:solidFill>
            <a:schemeClr val="bg2">
              <a:lumMod val="50000"/>
            </a:schemeClr>
          </a:solidFill>
          <a:ln>
            <a:solidFill>
              <a:schemeClr val="bg2">
                <a:lumMod val="25000"/>
              </a:schemeClr>
            </a:solidFill>
          </a:ln>
        </p:spPr>
        <p:txBody>
          <a:bodyPr>
            <a:normAutofit/>
          </a:bodyPr>
          <a:lstStyle/>
          <a:p>
            <a:pPr lvl="0"/>
            <a:r>
              <a:rPr lang="en-GB" sz="2800" dirty="0" smtClean="0">
                <a:solidFill>
                  <a:schemeClr val="bg1"/>
                </a:solidFill>
              </a:rPr>
              <a:t>ADHD is a </a:t>
            </a:r>
            <a:r>
              <a:rPr lang="en-GB" sz="3200" dirty="0" smtClean="0">
                <a:solidFill>
                  <a:schemeClr val="bg1"/>
                </a:solidFill>
              </a:rPr>
              <a:t>neurological disorder</a:t>
            </a:r>
          </a:p>
          <a:p>
            <a:pPr lvl="0"/>
            <a:r>
              <a:rPr lang="en-GB" sz="3200" dirty="0" smtClean="0">
                <a:solidFill>
                  <a:schemeClr val="bg1"/>
                </a:solidFill>
              </a:rPr>
              <a:t>Causes</a:t>
            </a:r>
          </a:p>
          <a:p>
            <a:pPr lvl="1"/>
            <a:r>
              <a:rPr lang="en-GB" sz="2400" dirty="0" smtClean="0">
                <a:solidFill>
                  <a:schemeClr val="bg1"/>
                </a:solidFill>
              </a:rPr>
              <a:t>Genetic and environmental</a:t>
            </a:r>
          </a:p>
          <a:p>
            <a:r>
              <a:rPr lang="en-GB" sz="3200" dirty="0" smtClean="0">
                <a:solidFill>
                  <a:schemeClr val="bg1"/>
                </a:solidFill>
              </a:rPr>
              <a:t>5% of school aged children in the UK</a:t>
            </a:r>
          </a:p>
          <a:p>
            <a:r>
              <a:rPr lang="en-GB" sz="2800" dirty="0" smtClean="0">
                <a:solidFill>
                  <a:schemeClr val="bg1"/>
                </a:solidFill>
              </a:rPr>
              <a:t>Complex – co-morbidity</a:t>
            </a:r>
          </a:p>
          <a:p>
            <a:r>
              <a:rPr lang="en-GB" sz="2800" dirty="0">
                <a:solidFill>
                  <a:schemeClr val="bg1"/>
                </a:solidFill>
              </a:rPr>
              <a:t> </a:t>
            </a:r>
            <a:r>
              <a:rPr lang="en-GB" sz="2800" dirty="0" smtClean="0">
                <a:solidFill>
                  <a:schemeClr val="bg1"/>
                </a:solidFill>
              </a:rPr>
              <a:t>Impact </a:t>
            </a:r>
          </a:p>
          <a:p>
            <a:pPr lvl="1"/>
            <a:r>
              <a:rPr lang="en-GB" sz="2400" dirty="0" smtClean="0">
                <a:solidFill>
                  <a:schemeClr val="bg1"/>
                </a:solidFill>
              </a:rPr>
              <a:t>Executive functions  </a:t>
            </a:r>
          </a:p>
          <a:p>
            <a:pPr lvl="1"/>
            <a:r>
              <a:rPr lang="en-GB" sz="2400" dirty="0" smtClean="0">
                <a:solidFill>
                  <a:schemeClr val="bg1"/>
                </a:solidFill>
              </a:rPr>
              <a:t>Classroom behaviour</a:t>
            </a:r>
          </a:p>
          <a:p>
            <a:pPr lvl="1"/>
            <a:r>
              <a:rPr lang="en-GB" sz="2400" dirty="0" smtClean="0">
                <a:solidFill>
                  <a:schemeClr val="bg1"/>
                </a:solidFill>
              </a:rPr>
              <a:t>Academic achievement </a:t>
            </a:r>
          </a:p>
          <a:p>
            <a:endParaRPr lang="en-GB" sz="2800" dirty="0">
              <a:solidFill>
                <a:schemeClr val="bg1"/>
              </a:solidFill>
            </a:endParaRPr>
          </a:p>
        </p:txBody>
      </p:sp>
    </p:spTree>
    <p:extLst>
      <p:ext uri="{BB962C8B-B14F-4D97-AF65-F5344CB8AC3E}">
        <p14:creationId xmlns:p14="http://schemas.microsoft.com/office/powerpoint/2010/main" val="30767703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628800"/>
            <a:ext cx="4824536" cy="4573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51148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03" y="404664"/>
            <a:ext cx="8534400" cy="758952"/>
          </a:xfrm>
        </p:spPr>
        <p:txBody>
          <a:bodyPr>
            <a:normAutofit fontScale="90000"/>
          </a:bodyPr>
          <a:lstStyle/>
          <a:p>
            <a:r>
              <a:rPr lang="en-GB" dirty="0" smtClean="0"/>
              <a:t>Create a toolkit for the classroom for those with ADHD </a:t>
            </a: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3578075421"/>
              </p:ext>
            </p:extLst>
          </p:nvPr>
        </p:nvGraphicFramePr>
        <p:xfrm>
          <a:off x="271992" y="3356992"/>
          <a:ext cx="8503920" cy="2958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extLst>
              <p:ext uri="{D42A27DB-BD31-4B8C-83A1-F6EECF244321}">
                <p14:modId xmlns:p14="http://schemas.microsoft.com/office/powerpoint/2010/main" val="3180996569"/>
              </p:ext>
            </p:extLst>
          </p:nvPr>
        </p:nvGraphicFramePr>
        <p:xfrm>
          <a:off x="3491880" y="1484784"/>
          <a:ext cx="6480720" cy="1800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 7"/>
          <p:cNvGraphicFramePr/>
          <p:nvPr>
            <p:extLst>
              <p:ext uri="{D42A27DB-BD31-4B8C-83A1-F6EECF244321}">
                <p14:modId xmlns:p14="http://schemas.microsoft.com/office/powerpoint/2010/main" val="3463163270"/>
              </p:ext>
            </p:extLst>
          </p:nvPr>
        </p:nvGraphicFramePr>
        <p:xfrm>
          <a:off x="971600" y="1700808"/>
          <a:ext cx="2232248" cy="100811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cxnSp>
        <p:nvCxnSpPr>
          <p:cNvPr id="10" name="Straight Arrow Connector 9"/>
          <p:cNvCxnSpPr/>
          <p:nvPr/>
        </p:nvCxnSpPr>
        <p:spPr>
          <a:xfrm>
            <a:off x="3596279" y="2276872"/>
            <a:ext cx="1224136" cy="0"/>
          </a:xfrm>
          <a:prstGeom prst="straightConnector1">
            <a:avLst/>
          </a:prstGeom>
          <a:ln w="57150">
            <a:tailEnd type="triangle"/>
          </a:ln>
          <a:effectLst>
            <a:glow rad="2286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62703" y="2852936"/>
            <a:ext cx="4464496" cy="369332"/>
          </a:xfrm>
          <a:prstGeom prst="rect">
            <a:avLst/>
          </a:prstGeom>
          <a:noFill/>
        </p:spPr>
        <p:txBody>
          <a:bodyPr wrap="square" rtlCol="0">
            <a:spAutoFit/>
          </a:bodyPr>
          <a:lstStyle/>
          <a:p>
            <a:r>
              <a:rPr lang="en-GB" dirty="0" smtClean="0">
                <a:solidFill>
                  <a:srgbClr val="C14C31"/>
                </a:solidFill>
              </a:rPr>
              <a:t>Things to think of…</a:t>
            </a:r>
            <a:endParaRPr lang="en-US" dirty="0">
              <a:solidFill>
                <a:srgbClr val="C14C31"/>
              </a:solidFill>
            </a:endParaRPr>
          </a:p>
        </p:txBody>
      </p:sp>
      <p:pic>
        <p:nvPicPr>
          <p:cNvPr id="4098" name="Picture 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716016" y="3415284"/>
            <a:ext cx="4057780" cy="2925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42836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23528" y="1556792"/>
            <a:ext cx="4038600" cy="4681728"/>
          </a:xfrm>
          <a:solidFill>
            <a:schemeClr val="accent1">
              <a:lumMod val="75000"/>
            </a:schemeClr>
          </a:solidFill>
          <a:ln>
            <a:solidFill>
              <a:schemeClr val="accent3">
                <a:lumMod val="50000"/>
              </a:schemeClr>
            </a:solidFill>
          </a:ln>
        </p:spPr>
        <p:txBody>
          <a:bodyPr>
            <a:normAutofit lnSpcReduction="10000"/>
          </a:bodyPr>
          <a:lstStyle/>
          <a:p>
            <a:r>
              <a:rPr lang="en-GB" i="1" dirty="0">
                <a:solidFill>
                  <a:schemeClr val="bg1"/>
                </a:solidFill>
              </a:rPr>
              <a:t>Poor concentration </a:t>
            </a:r>
          </a:p>
          <a:p>
            <a:pPr lvl="1"/>
            <a:r>
              <a:rPr lang="en-GB" dirty="0">
                <a:solidFill>
                  <a:schemeClr val="bg1">
                    <a:lumMod val="85000"/>
                  </a:schemeClr>
                </a:solidFill>
              </a:rPr>
              <a:t>Inefficient </a:t>
            </a:r>
            <a:r>
              <a:rPr lang="en-GB" dirty="0" err="1">
                <a:solidFill>
                  <a:schemeClr val="bg1">
                    <a:lumMod val="85000"/>
                  </a:schemeClr>
                </a:solidFill>
              </a:rPr>
              <a:t>attentional</a:t>
            </a:r>
            <a:r>
              <a:rPr lang="en-GB" dirty="0">
                <a:solidFill>
                  <a:schemeClr val="bg1">
                    <a:lumMod val="85000"/>
                  </a:schemeClr>
                </a:solidFill>
              </a:rPr>
              <a:t> mechanisms</a:t>
            </a:r>
          </a:p>
          <a:p>
            <a:pPr lvl="1"/>
            <a:r>
              <a:rPr lang="en-GB" dirty="0">
                <a:solidFill>
                  <a:schemeClr val="bg1">
                    <a:lumMod val="85000"/>
                  </a:schemeClr>
                </a:solidFill>
              </a:rPr>
              <a:t>Difficulty concentrating on tedious tasks</a:t>
            </a:r>
          </a:p>
          <a:p>
            <a:pPr lvl="1"/>
            <a:r>
              <a:rPr lang="en-GB" dirty="0">
                <a:solidFill>
                  <a:schemeClr val="bg1">
                    <a:lumMod val="85000"/>
                  </a:schemeClr>
                </a:solidFill>
              </a:rPr>
              <a:t>Careless errors, lack of precision and attention to detail </a:t>
            </a:r>
          </a:p>
          <a:p>
            <a:pPr lvl="1"/>
            <a:r>
              <a:rPr lang="en-GB" dirty="0">
                <a:solidFill>
                  <a:schemeClr val="bg1">
                    <a:lumMod val="85000"/>
                  </a:schemeClr>
                </a:solidFill>
              </a:rPr>
              <a:t>More difficulty with listening than looking – learning style</a:t>
            </a:r>
          </a:p>
          <a:p>
            <a:pPr lvl="1"/>
            <a:r>
              <a:rPr lang="en-GB" dirty="0" err="1">
                <a:solidFill>
                  <a:schemeClr val="bg1">
                    <a:lumMod val="85000"/>
                  </a:schemeClr>
                </a:solidFill>
              </a:rPr>
              <a:t>Attentional</a:t>
            </a:r>
            <a:r>
              <a:rPr lang="en-GB" dirty="0">
                <a:solidFill>
                  <a:schemeClr val="bg1">
                    <a:lumMod val="85000"/>
                  </a:schemeClr>
                </a:solidFill>
              </a:rPr>
              <a:t> mechanisms tire more quickly</a:t>
            </a:r>
          </a:p>
          <a:p>
            <a:endParaRPr lang="en-GB" dirty="0">
              <a:solidFill>
                <a:schemeClr val="bg1"/>
              </a:solidFill>
            </a:endParaRPr>
          </a:p>
        </p:txBody>
      </p:sp>
      <p:sp>
        <p:nvSpPr>
          <p:cNvPr id="4" name="Content Placeholder 3"/>
          <p:cNvSpPr>
            <a:spLocks noGrp="1"/>
          </p:cNvSpPr>
          <p:nvPr>
            <p:ph sz="half" idx="2"/>
          </p:nvPr>
        </p:nvSpPr>
        <p:spPr>
          <a:xfrm>
            <a:off x="4788024" y="1556792"/>
            <a:ext cx="4038600" cy="4681728"/>
          </a:xfrm>
          <a:solidFill>
            <a:schemeClr val="bg2">
              <a:lumMod val="50000"/>
            </a:schemeClr>
          </a:solidFill>
          <a:ln>
            <a:solidFill>
              <a:schemeClr val="accent3">
                <a:lumMod val="50000"/>
              </a:schemeClr>
            </a:solidFill>
          </a:ln>
        </p:spPr>
        <p:txBody>
          <a:bodyPr>
            <a:normAutofit lnSpcReduction="10000"/>
          </a:bodyPr>
          <a:lstStyle/>
          <a:p>
            <a:r>
              <a:rPr lang="en-GB" i="1" dirty="0" smtClean="0">
                <a:solidFill>
                  <a:schemeClr val="bg1"/>
                </a:solidFill>
              </a:rPr>
              <a:t>Task </a:t>
            </a:r>
            <a:r>
              <a:rPr lang="en-GB" i="1" dirty="0" err="1" smtClean="0">
                <a:solidFill>
                  <a:schemeClr val="bg1"/>
                </a:solidFill>
              </a:rPr>
              <a:t>Impersisitence</a:t>
            </a:r>
            <a:endParaRPr lang="en-GB" i="1" dirty="0">
              <a:solidFill>
                <a:schemeClr val="bg1"/>
              </a:solidFill>
            </a:endParaRPr>
          </a:p>
          <a:p>
            <a:pPr lvl="1"/>
            <a:r>
              <a:rPr lang="en-GB" dirty="0">
                <a:solidFill>
                  <a:schemeClr val="bg1">
                    <a:lumMod val="85000"/>
                  </a:schemeClr>
                </a:solidFill>
              </a:rPr>
              <a:t>Failure to complete tasks</a:t>
            </a:r>
          </a:p>
          <a:p>
            <a:endParaRPr lang="en-GB" dirty="0" smtClean="0">
              <a:solidFill>
                <a:schemeClr val="bg1">
                  <a:lumMod val="85000"/>
                </a:schemeClr>
              </a:solidFill>
            </a:endParaRPr>
          </a:p>
          <a:p>
            <a:r>
              <a:rPr lang="en-GB" i="1" dirty="0" smtClean="0">
                <a:solidFill>
                  <a:schemeClr val="bg1"/>
                </a:solidFill>
              </a:rPr>
              <a:t>Disorganisation</a:t>
            </a:r>
            <a:endParaRPr lang="en-GB" i="1" dirty="0">
              <a:solidFill>
                <a:schemeClr val="bg1"/>
              </a:solidFill>
            </a:endParaRPr>
          </a:p>
          <a:p>
            <a:pPr lvl="1"/>
            <a:r>
              <a:rPr lang="en-GB" dirty="0">
                <a:solidFill>
                  <a:schemeClr val="bg1">
                    <a:lumMod val="85000"/>
                  </a:schemeClr>
                </a:solidFill>
              </a:rPr>
              <a:t>Difficulty following sequences with supervision</a:t>
            </a:r>
          </a:p>
          <a:p>
            <a:pPr lvl="1"/>
            <a:endParaRPr lang="en-GB" dirty="0">
              <a:solidFill>
                <a:schemeClr val="bg1"/>
              </a:solidFill>
            </a:endParaRPr>
          </a:p>
          <a:p>
            <a:r>
              <a:rPr lang="en-GB" i="1" dirty="0">
                <a:solidFill>
                  <a:schemeClr val="bg1"/>
                </a:solidFill>
              </a:rPr>
              <a:t>Forgetfulness</a:t>
            </a:r>
          </a:p>
          <a:p>
            <a:pPr lvl="1"/>
            <a:r>
              <a:rPr lang="en-GB" dirty="0">
                <a:solidFill>
                  <a:schemeClr val="bg1">
                    <a:lumMod val="85000"/>
                  </a:schemeClr>
                </a:solidFill>
              </a:rPr>
              <a:t>LTM better than STM</a:t>
            </a:r>
          </a:p>
          <a:p>
            <a:pPr lvl="1"/>
            <a:r>
              <a:rPr lang="en-GB" dirty="0">
                <a:solidFill>
                  <a:schemeClr val="bg1">
                    <a:lumMod val="85000"/>
                  </a:schemeClr>
                </a:solidFill>
              </a:rPr>
              <a:t>Difficulty following instructions</a:t>
            </a:r>
          </a:p>
          <a:p>
            <a:endParaRPr lang="en-GB" dirty="0">
              <a:solidFill>
                <a:schemeClr val="bg1"/>
              </a:solidFill>
            </a:endParaRPr>
          </a:p>
        </p:txBody>
      </p:sp>
      <p:sp>
        <p:nvSpPr>
          <p:cNvPr id="5" name="Title 1"/>
          <p:cNvSpPr>
            <a:spLocks noGrp="1"/>
          </p:cNvSpPr>
          <p:nvPr>
            <p:ph type="title"/>
          </p:nvPr>
        </p:nvSpPr>
        <p:spPr>
          <a:xfrm>
            <a:off x="323528" y="260648"/>
            <a:ext cx="8534400" cy="758952"/>
          </a:xfrm>
          <a:solidFill>
            <a:schemeClr val="accent3">
              <a:lumMod val="75000"/>
            </a:schemeClr>
          </a:solidFill>
          <a:ln>
            <a:solidFill>
              <a:schemeClr val="accent3">
                <a:lumMod val="50000"/>
              </a:schemeClr>
            </a:solidFill>
          </a:ln>
        </p:spPr>
        <p:txBody>
          <a:bodyPr>
            <a:normAutofit/>
          </a:bodyPr>
          <a:lstStyle/>
          <a:p>
            <a:r>
              <a:rPr lang="en-GB" dirty="0" smtClean="0">
                <a:solidFill>
                  <a:schemeClr val="bg1"/>
                </a:solidFill>
              </a:rPr>
              <a:t>EF-  Attention deficit</a:t>
            </a:r>
            <a:endParaRPr lang="en-GB" dirty="0">
              <a:solidFill>
                <a:schemeClr val="bg1"/>
              </a:solidFill>
            </a:endParaRPr>
          </a:p>
        </p:txBody>
      </p:sp>
    </p:spTree>
    <p:extLst>
      <p:ext uri="{BB962C8B-B14F-4D97-AF65-F5344CB8AC3E}">
        <p14:creationId xmlns:p14="http://schemas.microsoft.com/office/powerpoint/2010/main" val="7180434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23528" y="1556792"/>
            <a:ext cx="4038600" cy="4681728"/>
          </a:xfrm>
          <a:solidFill>
            <a:schemeClr val="accent5">
              <a:lumMod val="75000"/>
            </a:schemeClr>
          </a:solidFill>
          <a:ln>
            <a:solidFill>
              <a:schemeClr val="accent3">
                <a:lumMod val="50000"/>
              </a:schemeClr>
            </a:solidFill>
          </a:ln>
        </p:spPr>
        <p:txBody>
          <a:bodyPr>
            <a:normAutofit/>
          </a:bodyPr>
          <a:lstStyle/>
          <a:p>
            <a:r>
              <a:rPr lang="en-GB" i="1" dirty="0" smtClean="0">
                <a:solidFill>
                  <a:schemeClr val="bg1"/>
                </a:solidFill>
              </a:rPr>
              <a:t>Stop and think</a:t>
            </a:r>
            <a:endParaRPr lang="en-GB" i="1" dirty="0">
              <a:solidFill>
                <a:schemeClr val="bg1"/>
              </a:solidFill>
            </a:endParaRPr>
          </a:p>
          <a:p>
            <a:pPr lvl="1"/>
            <a:r>
              <a:rPr lang="en-GB" dirty="0" smtClean="0">
                <a:solidFill>
                  <a:schemeClr val="bg1">
                    <a:lumMod val="85000"/>
                  </a:schemeClr>
                </a:solidFill>
              </a:rPr>
              <a:t>Difficulty with this before they act</a:t>
            </a:r>
            <a:endParaRPr lang="en-GB" dirty="0">
              <a:solidFill>
                <a:schemeClr val="bg1">
                  <a:lumMod val="85000"/>
                </a:schemeClr>
              </a:solidFill>
            </a:endParaRPr>
          </a:p>
          <a:p>
            <a:pPr lvl="1"/>
            <a:r>
              <a:rPr lang="en-GB" dirty="0" smtClean="0">
                <a:solidFill>
                  <a:schemeClr val="bg1">
                    <a:lumMod val="85000"/>
                  </a:schemeClr>
                </a:solidFill>
              </a:rPr>
              <a:t>Often say the first thing that comes to mind</a:t>
            </a:r>
            <a:endParaRPr lang="en-GB" dirty="0">
              <a:solidFill>
                <a:schemeClr val="bg1">
                  <a:lumMod val="85000"/>
                </a:schemeClr>
              </a:solidFill>
            </a:endParaRPr>
          </a:p>
          <a:p>
            <a:pPr lvl="1"/>
            <a:r>
              <a:rPr lang="en-GB" dirty="0" smtClean="0">
                <a:solidFill>
                  <a:schemeClr val="bg1">
                    <a:lumMod val="85000"/>
                  </a:schemeClr>
                </a:solidFill>
              </a:rPr>
              <a:t>Blurt out answers</a:t>
            </a:r>
            <a:endParaRPr lang="en-GB" dirty="0">
              <a:solidFill>
                <a:schemeClr val="bg1">
                  <a:lumMod val="85000"/>
                </a:schemeClr>
              </a:solidFill>
            </a:endParaRPr>
          </a:p>
          <a:p>
            <a:pPr lvl="1"/>
            <a:r>
              <a:rPr lang="en-GB" dirty="0" smtClean="0">
                <a:solidFill>
                  <a:schemeClr val="bg1">
                    <a:lumMod val="85000"/>
                  </a:schemeClr>
                </a:solidFill>
              </a:rPr>
              <a:t>Tactless</a:t>
            </a:r>
            <a:endParaRPr lang="en-GB" dirty="0">
              <a:solidFill>
                <a:schemeClr val="bg1">
                  <a:lumMod val="85000"/>
                </a:schemeClr>
              </a:solidFill>
            </a:endParaRPr>
          </a:p>
          <a:p>
            <a:pPr lvl="1"/>
            <a:r>
              <a:rPr lang="en-GB" dirty="0" smtClean="0">
                <a:solidFill>
                  <a:schemeClr val="bg1">
                    <a:lumMod val="85000"/>
                  </a:schemeClr>
                </a:solidFill>
              </a:rPr>
              <a:t>Risk taking</a:t>
            </a:r>
          </a:p>
          <a:p>
            <a:pPr lvl="1"/>
            <a:r>
              <a:rPr lang="en-GB" dirty="0" smtClean="0">
                <a:solidFill>
                  <a:schemeClr val="bg1">
                    <a:lumMod val="85000"/>
                  </a:schemeClr>
                </a:solidFill>
              </a:rPr>
              <a:t>Can’t wait their turn</a:t>
            </a:r>
            <a:endParaRPr lang="en-GB" dirty="0">
              <a:solidFill>
                <a:schemeClr val="bg1">
                  <a:lumMod val="85000"/>
                </a:schemeClr>
              </a:solidFill>
            </a:endParaRPr>
          </a:p>
          <a:p>
            <a:endParaRPr lang="en-GB" dirty="0">
              <a:solidFill>
                <a:schemeClr val="bg1"/>
              </a:solidFill>
            </a:endParaRPr>
          </a:p>
        </p:txBody>
      </p:sp>
      <p:sp>
        <p:nvSpPr>
          <p:cNvPr id="4" name="Content Placeholder 3"/>
          <p:cNvSpPr>
            <a:spLocks noGrp="1"/>
          </p:cNvSpPr>
          <p:nvPr>
            <p:ph sz="half" idx="2"/>
          </p:nvPr>
        </p:nvSpPr>
        <p:spPr>
          <a:xfrm>
            <a:off x="4788024" y="1556792"/>
            <a:ext cx="4038600" cy="4681728"/>
          </a:xfrm>
          <a:solidFill>
            <a:schemeClr val="accent4">
              <a:lumMod val="75000"/>
            </a:schemeClr>
          </a:solidFill>
          <a:ln>
            <a:solidFill>
              <a:schemeClr val="accent3">
                <a:lumMod val="50000"/>
              </a:schemeClr>
            </a:solidFill>
          </a:ln>
        </p:spPr>
        <p:txBody>
          <a:bodyPr>
            <a:normAutofit/>
          </a:bodyPr>
          <a:lstStyle/>
          <a:p>
            <a:r>
              <a:rPr lang="en-GB" i="1" dirty="0" smtClean="0">
                <a:solidFill>
                  <a:schemeClr val="bg1"/>
                </a:solidFill>
              </a:rPr>
              <a:t>Do not learn from mistakes</a:t>
            </a:r>
            <a:endParaRPr lang="en-GB" i="1" dirty="0">
              <a:solidFill>
                <a:schemeClr val="bg1"/>
              </a:solidFill>
            </a:endParaRPr>
          </a:p>
          <a:p>
            <a:endParaRPr lang="en-GB" dirty="0" smtClean="0">
              <a:solidFill>
                <a:schemeClr val="bg1"/>
              </a:solidFill>
            </a:endParaRPr>
          </a:p>
          <a:p>
            <a:r>
              <a:rPr lang="en-GB" i="1" dirty="0" smtClean="0">
                <a:solidFill>
                  <a:schemeClr val="bg1"/>
                </a:solidFill>
              </a:rPr>
              <a:t>The problem isn’t that they don’t know the correct thing to do or tat they don’t want to do the righ</a:t>
            </a:r>
            <a:r>
              <a:rPr lang="en-GB" dirty="0" smtClean="0">
                <a:solidFill>
                  <a:schemeClr val="bg1"/>
                </a:solidFill>
              </a:rPr>
              <a:t>t thing!</a:t>
            </a:r>
          </a:p>
          <a:p>
            <a:endParaRPr lang="en-GB" dirty="0">
              <a:solidFill>
                <a:schemeClr val="bg1"/>
              </a:solidFill>
            </a:endParaRPr>
          </a:p>
          <a:p>
            <a:r>
              <a:rPr lang="en-GB" i="1" dirty="0" smtClean="0">
                <a:solidFill>
                  <a:schemeClr val="bg1"/>
                </a:solidFill>
              </a:rPr>
              <a:t>It’s their lack of SELF CONTROL</a:t>
            </a:r>
            <a:endParaRPr lang="en-GB" dirty="0">
              <a:solidFill>
                <a:schemeClr val="bg1"/>
              </a:solidFill>
            </a:endParaRPr>
          </a:p>
          <a:p>
            <a:endParaRPr lang="en-GB" dirty="0">
              <a:solidFill>
                <a:schemeClr val="bg1"/>
              </a:solidFill>
            </a:endParaRPr>
          </a:p>
        </p:txBody>
      </p:sp>
      <p:sp>
        <p:nvSpPr>
          <p:cNvPr id="5" name="Title 1"/>
          <p:cNvSpPr>
            <a:spLocks noGrp="1"/>
          </p:cNvSpPr>
          <p:nvPr>
            <p:ph type="title"/>
          </p:nvPr>
        </p:nvSpPr>
        <p:spPr>
          <a:xfrm>
            <a:off x="323528" y="260648"/>
            <a:ext cx="8534400" cy="758952"/>
          </a:xfrm>
          <a:solidFill>
            <a:schemeClr val="accent5">
              <a:lumMod val="50000"/>
            </a:schemeClr>
          </a:solidFill>
          <a:ln>
            <a:solidFill>
              <a:schemeClr val="accent3">
                <a:lumMod val="50000"/>
              </a:schemeClr>
            </a:solidFill>
          </a:ln>
        </p:spPr>
        <p:txBody>
          <a:bodyPr>
            <a:normAutofit/>
          </a:bodyPr>
          <a:lstStyle/>
          <a:p>
            <a:r>
              <a:rPr lang="en-GB" dirty="0" smtClean="0">
                <a:solidFill>
                  <a:schemeClr val="bg1"/>
                </a:solidFill>
              </a:rPr>
              <a:t>EF-  Impulsivity</a:t>
            </a:r>
            <a:endParaRPr lang="en-GB" dirty="0">
              <a:solidFill>
                <a:schemeClr val="bg1"/>
              </a:solidFill>
            </a:endParaRPr>
          </a:p>
        </p:txBody>
      </p:sp>
    </p:spTree>
    <p:extLst>
      <p:ext uri="{BB962C8B-B14F-4D97-AF65-F5344CB8AC3E}">
        <p14:creationId xmlns:p14="http://schemas.microsoft.com/office/powerpoint/2010/main" val="28564127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23528" y="1556792"/>
            <a:ext cx="4038600" cy="4681728"/>
          </a:xfrm>
          <a:solidFill>
            <a:schemeClr val="accent4">
              <a:lumMod val="75000"/>
            </a:schemeClr>
          </a:solidFill>
          <a:ln>
            <a:solidFill>
              <a:schemeClr val="accent3">
                <a:lumMod val="50000"/>
              </a:schemeClr>
            </a:solidFill>
          </a:ln>
        </p:spPr>
        <p:txBody>
          <a:bodyPr>
            <a:noAutofit/>
          </a:bodyPr>
          <a:lstStyle/>
          <a:p>
            <a:r>
              <a:rPr lang="en-GB" sz="1800" dirty="0" smtClean="0">
                <a:solidFill>
                  <a:schemeClr val="bg1"/>
                </a:solidFill>
              </a:rPr>
              <a:t>The mechanisms that control behaviour in the brain seem unreliable</a:t>
            </a:r>
          </a:p>
          <a:p>
            <a:endParaRPr lang="en-GB" sz="1800" i="1" dirty="0">
              <a:solidFill>
                <a:schemeClr val="bg1"/>
              </a:solidFill>
            </a:endParaRPr>
          </a:p>
          <a:p>
            <a:r>
              <a:rPr lang="en-GB" sz="1800" i="1" dirty="0" smtClean="0">
                <a:solidFill>
                  <a:schemeClr val="bg1"/>
                </a:solidFill>
              </a:rPr>
              <a:t>ADHD is a problem of performance, not of knowledge. </a:t>
            </a:r>
          </a:p>
          <a:p>
            <a:endParaRPr lang="en-GB" sz="1800" dirty="0">
              <a:solidFill>
                <a:schemeClr val="bg1"/>
              </a:solidFill>
            </a:endParaRPr>
          </a:p>
          <a:p>
            <a:r>
              <a:rPr lang="en-GB" sz="1800" dirty="0" smtClean="0">
                <a:solidFill>
                  <a:schemeClr val="bg1"/>
                </a:solidFill>
              </a:rPr>
              <a:t>Russell Barkley PhD. – it’s not a matter of not knowing what to do, but of not being able to do what you know.</a:t>
            </a:r>
            <a:r>
              <a:rPr lang="en-GB" sz="1800" i="1" dirty="0">
                <a:solidFill>
                  <a:schemeClr val="bg1"/>
                </a:solidFill>
              </a:rPr>
              <a:t> </a:t>
            </a:r>
            <a:endParaRPr lang="en-GB" sz="1800" i="1" dirty="0" smtClean="0">
              <a:solidFill>
                <a:schemeClr val="bg1"/>
              </a:solidFill>
            </a:endParaRPr>
          </a:p>
          <a:p>
            <a:endParaRPr lang="en-GB" sz="1800" i="1" dirty="0">
              <a:solidFill>
                <a:schemeClr val="bg1"/>
              </a:solidFill>
            </a:endParaRPr>
          </a:p>
          <a:p>
            <a:r>
              <a:rPr lang="en-GB" sz="1800" i="1" dirty="0" smtClean="0">
                <a:solidFill>
                  <a:schemeClr val="bg1"/>
                </a:solidFill>
              </a:rPr>
              <a:t>Difficult </a:t>
            </a:r>
            <a:r>
              <a:rPr lang="en-GB" sz="1800" i="1" dirty="0">
                <a:solidFill>
                  <a:schemeClr val="bg1"/>
                </a:solidFill>
              </a:rPr>
              <a:t>delaying gratification</a:t>
            </a:r>
          </a:p>
          <a:p>
            <a:pPr lvl="1"/>
            <a:r>
              <a:rPr lang="en-GB" sz="1800" dirty="0">
                <a:solidFill>
                  <a:schemeClr val="bg1">
                    <a:lumMod val="85000"/>
                  </a:schemeClr>
                </a:solidFill>
              </a:rPr>
              <a:t>LT goals difficult</a:t>
            </a:r>
          </a:p>
          <a:p>
            <a:pPr lvl="1"/>
            <a:r>
              <a:rPr lang="en-GB" sz="1800" dirty="0">
                <a:solidFill>
                  <a:schemeClr val="bg1">
                    <a:lumMod val="85000"/>
                  </a:schemeClr>
                </a:solidFill>
              </a:rPr>
              <a:t>Reward driven – immediate</a:t>
            </a:r>
          </a:p>
          <a:p>
            <a:endParaRPr lang="en-GB" sz="1800" dirty="0">
              <a:solidFill>
                <a:schemeClr val="bg1"/>
              </a:solidFill>
            </a:endParaRPr>
          </a:p>
        </p:txBody>
      </p:sp>
      <p:sp>
        <p:nvSpPr>
          <p:cNvPr id="4" name="Content Placeholder 3"/>
          <p:cNvSpPr>
            <a:spLocks noGrp="1"/>
          </p:cNvSpPr>
          <p:nvPr>
            <p:ph sz="half" idx="2"/>
          </p:nvPr>
        </p:nvSpPr>
        <p:spPr>
          <a:xfrm>
            <a:off x="4788024" y="1556792"/>
            <a:ext cx="4038600" cy="4681728"/>
          </a:xfrm>
          <a:solidFill>
            <a:schemeClr val="accent5">
              <a:lumMod val="75000"/>
            </a:schemeClr>
          </a:solidFill>
          <a:ln>
            <a:solidFill>
              <a:schemeClr val="accent3">
                <a:lumMod val="50000"/>
              </a:schemeClr>
            </a:solidFill>
          </a:ln>
        </p:spPr>
        <p:txBody>
          <a:bodyPr>
            <a:normAutofit fontScale="92500" lnSpcReduction="20000"/>
          </a:bodyPr>
          <a:lstStyle/>
          <a:p>
            <a:r>
              <a:rPr lang="en-GB" i="1" dirty="0" smtClean="0">
                <a:solidFill>
                  <a:schemeClr val="bg1"/>
                </a:solidFill>
              </a:rPr>
              <a:t>So teaching a child to consider the consequences of their actions does not solve impulsivity.</a:t>
            </a:r>
          </a:p>
          <a:p>
            <a:pPr lvl="1"/>
            <a:r>
              <a:rPr lang="en-GB" dirty="0" smtClean="0">
                <a:solidFill>
                  <a:schemeClr val="bg1">
                    <a:lumMod val="85000"/>
                  </a:schemeClr>
                </a:solidFill>
              </a:rPr>
              <a:t>They lack the reflective  and behavioural inhibition mechanisms needed to apply this to their everyday lives.</a:t>
            </a:r>
          </a:p>
          <a:p>
            <a:endParaRPr lang="en-GB" i="1" dirty="0">
              <a:solidFill>
                <a:schemeClr val="bg1"/>
              </a:solidFill>
            </a:endParaRPr>
          </a:p>
          <a:p>
            <a:r>
              <a:rPr lang="en-GB" i="1" dirty="0" smtClean="0">
                <a:solidFill>
                  <a:schemeClr val="bg1"/>
                </a:solidFill>
              </a:rPr>
              <a:t>Act without thinking</a:t>
            </a:r>
          </a:p>
          <a:p>
            <a:pPr lvl="1"/>
            <a:r>
              <a:rPr lang="en-GB" dirty="0" smtClean="0">
                <a:solidFill>
                  <a:schemeClr val="bg1">
                    <a:lumMod val="85000"/>
                  </a:schemeClr>
                </a:solidFill>
              </a:rPr>
              <a:t>Risk taking</a:t>
            </a:r>
          </a:p>
          <a:p>
            <a:pPr lvl="1"/>
            <a:r>
              <a:rPr lang="en-GB" dirty="0" smtClean="0">
                <a:solidFill>
                  <a:schemeClr val="bg1">
                    <a:lumMod val="85000"/>
                  </a:schemeClr>
                </a:solidFill>
              </a:rPr>
              <a:t>Accident prone</a:t>
            </a:r>
          </a:p>
          <a:p>
            <a:endParaRPr lang="en-GB" dirty="0" smtClean="0">
              <a:solidFill>
                <a:schemeClr val="bg1">
                  <a:lumMod val="85000"/>
                </a:schemeClr>
              </a:solidFill>
            </a:endParaRPr>
          </a:p>
          <a:p>
            <a:r>
              <a:rPr lang="en-GB" i="1" dirty="0" smtClean="0">
                <a:solidFill>
                  <a:schemeClr val="bg1"/>
                </a:solidFill>
              </a:rPr>
              <a:t>Difficulty sharing and cooperating - groups</a:t>
            </a:r>
          </a:p>
          <a:p>
            <a:pPr lvl="1"/>
            <a:endParaRPr lang="en-GB" dirty="0" smtClean="0">
              <a:solidFill>
                <a:schemeClr val="bg1">
                  <a:lumMod val="85000"/>
                </a:schemeClr>
              </a:solidFill>
            </a:endParaRPr>
          </a:p>
          <a:p>
            <a:pPr lvl="1"/>
            <a:endParaRPr lang="en-GB" dirty="0">
              <a:solidFill>
                <a:schemeClr val="bg1">
                  <a:lumMod val="85000"/>
                </a:schemeClr>
              </a:solidFill>
            </a:endParaRPr>
          </a:p>
        </p:txBody>
      </p:sp>
      <p:sp>
        <p:nvSpPr>
          <p:cNvPr id="5" name="Title 1"/>
          <p:cNvSpPr>
            <a:spLocks noGrp="1"/>
          </p:cNvSpPr>
          <p:nvPr>
            <p:ph type="title"/>
          </p:nvPr>
        </p:nvSpPr>
        <p:spPr>
          <a:xfrm>
            <a:off x="323528" y="260648"/>
            <a:ext cx="8534400" cy="758952"/>
          </a:xfrm>
          <a:solidFill>
            <a:schemeClr val="accent1">
              <a:lumMod val="75000"/>
            </a:schemeClr>
          </a:solidFill>
          <a:ln>
            <a:solidFill>
              <a:schemeClr val="accent3">
                <a:lumMod val="50000"/>
              </a:schemeClr>
            </a:solidFill>
          </a:ln>
        </p:spPr>
        <p:txBody>
          <a:bodyPr>
            <a:normAutofit/>
          </a:bodyPr>
          <a:lstStyle/>
          <a:p>
            <a:r>
              <a:rPr lang="en-GB" dirty="0" smtClean="0">
                <a:solidFill>
                  <a:schemeClr val="bg1"/>
                </a:solidFill>
              </a:rPr>
              <a:t>Why</a:t>
            </a:r>
            <a:r>
              <a:rPr lang="en-GB" dirty="0">
                <a:solidFill>
                  <a:schemeClr val="bg1"/>
                </a:solidFill>
              </a:rPr>
              <a:t>? </a:t>
            </a:r>
            <a:r>
              <a:rPr lang="en-GB" dirty="0" smtClean="0">
                <a:solidFill>
                  <a:schemeClr val="bg1"/>
                </a:solidFill>
              </a:rPr>
              <a:t> Impulsivity deficit</a:t>
            </a:r>
            <a:endParaRPr lang="en-GB" dirty="0">
              <a:solidFill>
                <a:schemeClr val="bg1"/>
              </a:solidFill>
            </a:endParaRPr>
          </a:p>
        </p:txBody>
      </p:sp>
    </p:spTree>
    <p:extLst>
      <p:ext uri="{BB962C8B-B14F-4D97-AF65-F5344CB8AC3E}">
        <p14:creationId xmlns:p14="http://schemas.microsoft.com/office/powerpoint/2010/main" val="617292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23528" y="1556792"/>
            <a:ext cx="4038600" cy="4681728"/>
          </a:xfrm>
          <a:solidFill>
            <a:schemeClr val="accent2">
              <a:lumMod val="75000"/>
            </a:schemeClr>
          </a:solidFill>
          <a:ln>
            <a:solidFill>
              <a:schemeClr val="accent3">
                <a:lumMod val="50000"/>
              </a:schemeClr>
            </a:solidFill>
          </a:ln>
        </p:spPr>
        <p:txBody>
          <a:bodyPr>
            <a:normAutofit lnSpcReduction="10000"/>
          </a:bodyPr>
          <a:lstStyle/>
          <a:p>
            <a:r>
              <a:rPr lang="en-GB" i="1" dirty="0" smtClean="0">
                <a:solidFill>
                  <a:schemeClr val="bg1"/>
                </a:solidFill>
              </a:rPr>
              <a:t>On the go</a:t>
            </a:r>
            <a:endParaRPr lang="en-GB" i="1" dirty="0">
              <a:solidFill>
                <a:schemeClr val="bg1"/>
              </a:solidFill>
            </a:endParaRPr>
          </a:p>
          <a:p>
            <a:pPr lvl="1"/>
            <a:r>
              <a:rPr lang="en-GB" dirty="0" smtClean="0">
                <a:solidFill>
                  <a:schemeClr val="bg1">
                    <a:lumMod val="85000"/>
                  </a:schemeClr>
                </a:solidFill>
              </a:rPr>
              <a:t>Restless</a:t>
            </a:r>
          </a:p>
          <a:p>
            <a:pPr lvl="1"/>
            <a:r>
              <a:rPr lang="en-GB" dirty="0" smtClean="0">
                <a:solidFill>
                  <a:schemeClr val="bg1">
                    <a:lumMod val="85000"/>
                  </a:schemeClr>
                </a:solidFill>
              </a:rPr>
              <a:t>Overactive</a:t>
            </a:r>
          </a:p>
          <a:p>
            <a:pPr lvl="1"/>
            <a:r>
              <a:rPr lang="en-GB" dirty="0" smtClean="0">
                <a:solidFill>
                  <a:schemeClr val="bg1">
                    <a:lumMod val="85000"/>
                  </a:schemeClr>
                </a:solidFill>
              </a:rPr>
              <a:t>Fidgeting</a:t>
            </a:r>
          </a:p>
          <a:p>
            <a:pPr lvl="1"/>
            <a:endParaRPr lang="en-GB" dirty="0">
              <a:solidFill>
                <a:schemeClr val="bg1">
                  <a:lumMod val="85000"/>
                </a:schemeClr>
              </a:solidFill>
            </a:endParaRPr>
          </a:p>
          <a:p>
            <a:r>
              <a:rPr lang="en-GB" i="1" dirty="0" smtClean="0">
                <a:solidFill>
                  <a:schemeClr val="bg1"/>
                </a:solidFill>
              </a:rPr>
              <a:t>Difficulty remaining seated</a:t>
            </a:r>
          </a:p>
          <a:p>
            <a:pPr lvl="1"/>
            <a:r>
              <a:rPr lang="en-GB" dirty="0" smtClean="0">
                <a:solidFill>
                  <a:schemeClr val="bg1">
                    <a:lumMod val="85000"/>
                  </a:schemeClr>
                </a:solidFill>
              </a:rPr>
              <a:t>Walk about the classroom</a:t>
            </a:r>
          </a:p>
          <a:p>
            <a:pPr lvl="1"/>
            <a:endParaRPr lang="en-GB" dirty="0">
              <a:solidFill>
                <a:schemeClr val="bg1">
                  <a:lumMod val="85000"/>
                </a:schemeClr>
              </a:solidFill>
            </a:endParaRPr>
          </a:p>
          <a:p>
            <a:r>
              <a:rPr lang="en-GB" i="1" dirty="0" smtClean="0">
                <a:solidFill>
                  <a:schemeClr val="bg1"/>
                </a:solidFill>
              </a:rPr>
              <a:t>Running and climbing</a:t>
            </a:r>
          </a:p>
          <a:p>
            <a:pPr lvl="1"/>
            <a:r>
              <a:rPr lang="en-GB" dirty="0" smtClean="0">
                <a:solidFill>
                  <a:schemeClr val="bg1">
                    <a:lumMod val="85000"/>
                  </a:schemeClr>
                </a:solidFill>
              </a:rPr>
              <a:t>Slips and trips</a:t>
            </a:r>
          </a:p>
          <a:p>
            <a:pPr lvl="1"/>
            <a:r>
              <a:rPr lang="en-GB" dirty="0" smtClean="0">
                <a:solidFill>
                  <a:schemeClr val="bg1">
                    <a:lumMod val="85000"/>
                  </a:schemeClr>
                </a:solidFill>
              </a:rPr>
              <a:t>Injuries</a:t>
            </a:r>
          </a:p>
          <a:p>
            <a:pPr lvl="1"/>
            <a:endParaRPr lang="en-GB" i="1" dirty="0">
              <a:solidFill>
                <a:schemeClr val="bg1"/>
              </a:solidFill>
            </a:endParaRPr>
          </a:p>
          <a:p>
            <a:endParaRPr lang="en-GB" dirty="0">
              <a:solidFill>
                <a:schemeClr val="bg1"/>
              </a:solidFill>
            </a:endParaRPr>
          </a:p>
        </p:txBody>
      </p:sp>
      <p:sp>
        <p:nvSpPr>
          <p:cNvPr id="4" name="Content Placeholder 3"/>
          <p:cNvSpPr>
            <a:spLocks noGrp="1"/>
          </p:cNvSpPr>
          <p:nvPr>
            <p:ph sz="half" idx="2"/>
          </p:nvPr>
        </p:nvSpPr>
        <p:spPr>
          <a:xfrm>
            <a:off x="4788024" y="1556792"/>
            <a:ext cx="4038600" cy="4681728"/>
          </a:xfrm>
          <a:solidFill>
            <a:schemeClr val="accent6">
              <a:lumMod val="75000"/>
            </a:schemeClr>
          </a:solidFill>
          <a:ln>
            <a:solidFill>
              <a:schemeClr val="accent3">
                <a:lumMod val="50000"/>
              </a:schemeClr>
            </a:solidFill>
          </a:ln>
        </p:spPr>
        <p:txBody>
          <a:bodyPr>
            <a:normAutofit lnSpcReduction="10000"/>
          </a:bodyPr>
          <a:lstStyle/>
          <a:p>
            <a:r>
              <a:rPr lang="en-GB" i="1" dirty="0" smtClean="0">
                <a:solidFill>
                  <a:schemeClr val="bg1"/>
                </a:solidFill>
              </a:rPr>
              <a:t>Boisterous and loud</a:t>
            </a:r>
            <a:endParaRPr lang="en-GB" i="1" dirty="0">
              <a:solidFill>
                <a:schemeClr val="bg1"/>
              </a:solidFill>
            </a:endParaRPr>
          </a:p>
          <a:p>
            <a:pPr lvl="1"/>
            <a:r>
              <a:rPr lang="en-GB" dirty="0" smtClean="0">
                <a:solidFill>
                  <a:schemeClr val="bg1">
                    <a:lumMod val="85000"/>
                  </a:schemeClr>
                </a:solidFill>
              </a:rPr>
              <a:t>Difficulty engaging in quiet activities</a:t>
            </a:r>
            <a:endParaRPr lang="en-GB" dirty="0">
              <a:solidFill>
                <a:schemeClr val="bg1">
                  <a:lumMod val="85000"/>
                </a:schemeClr>
              </a:solidFill>
            </a:endParaRPr>
          </a:p>
          <a:p>
            <a:endParaRPr lang="en-GB" dirty="0" smtClean="0">
              <a:solidFill>
                <a:schemeClr val="bg1">
                  <a:lumMod val="85000"/>
                </a:schemeClr>
              </a:solidFill>
            </a:endParaRPr>
          </a:p>
          <a:p>
            <a:r>
              <a:rPr lang="en-GB" i="1" dirty="0" smtClean="0">
                <a:solidFill>
                  <a:schemeClr val="bg1"/>
                </a:solidFill>
              </a:rPr>
              <a:t>Talk excessively</a:t>
            </a:r>
            <a:endParaRPr lang="en-GB" i="1" dirty="0">
              <a:solidFill>
                <a:schemeClr val="bg1"/>
              </a:solidFill>
            </a:endParaRPr>
          </a:p>
          <a:p>
            <a:pPr lvl="1"/>
            <a:r>
              <a:rPr lang="en-GB" dirty="0" smtClean="0">
                <a:solidFill>
                  <a:schemeClr val="bg1">
                    <a:lumMod val="85000"/>
                  </a:schemeClr>
                </a:solidFill>
              </a:rPr>
              <a:t>Disruptive</a:t>
            </a:r>
          </a:p>
          <a:p>
            <a:pPr lvl="1"/>
            <a:endParaRPr lang="en-GB" dirty="0">
              <a:solidFill>
                <a:schemeClr val="bg1"/>
              </a:solidFill>
            </a:endParaRPr>
          </a:p>
          <a:p>
            <a:r>
              <a:rPr lang="en-GB" i="1" dirty="0" smtClean="0">
                <a:solidFill>
                  <a:schemeClr val="bg1"/>
                </a:solidFill>
              </a:rPr>
              <a:t>Repetitive sounds</a:t>
            </a:r>
            <a:endParaRPr lang="en-GB" dirty="0" smtClean="0">
              <a:solidFill>
                <a:schemeClr val="bg1"/>
              </a:solidFill>
            </a:endParaRPr>
          </a:p>
          <a:p>
            <a:pPr lvl="1"/>
            <a:r>
              <a:rPr lang="en-GB" dirty="0" smtClean="0">
                <a:solidFill>
                  <a:schemeClr val="bg1">
                    <a:lumMod val="85000"/>
                  </a:schemeClr>
                </a:solidFill>
              </a:rPr>
              <a:t>Disruptive</a:t>
            </a:r>
            <a:r>
              <a:rPr lang="en-GB" i="1" dirty="0" smtClean="0">
                <a:solidFill>
                  <a:schemeClr val="bg1"/>
                </a:solidFill>
              </a:rPr>
              <a:t> </a:t>
            </a:r>
            <a:endParaRPr lang="en-GB" i="1" dirty="0">
              <a:solidFill>
                <a:schemeClr val="bg1"/>
              </a:solidFill>
            </a:endParaRPr>
          </a:p>
        </p:txBody>
      </p:sp>
      <p:sp>
        <p:nvSpPr>
          <p:cNvPr id="5" name="Title 1"/>
          <p:cNvSpPr>
            <a:spLocks noGrp="1"/>
          </p:cNvSpPr>
          <p:nvPr>
            <p:ph type="title"/>
          </p:nvPr>
        </p:nvSpPr>
        <p:spPr>
          <a:xfrm>
            <a:off x="323528" y="260648"/>
            <a:ext cx="8534400" cy="758952"/>
          </a:xfrm>
          <a:solidFill>
            <a:schemeClr val="accent5">
              <a:lumMod val="75000"/>
            </a:schemeClr>
          </a:solidFill>
          <a:ln>
            <a:solidFill>
              <a:schemeClr val="accent3">
                <a:lumMod val="50000"/>
              </a:schemeClr>
            </a:solidFill>
          </a:ln>
        </p:spPr>
        <p:txBody>
          <a:bodyPr>
            <a:normAutofit/>
          </a:bodyPr>
          <a:lstStyle/>
          <a:p>
            <a:r>
              <a:rPr lang="en-GB" dirty="0" smtClean="0">
                <a:solidFill>
                  <a:schemeClr val="bg1"/>
                </a:solidFill>
              </a:rPr>
              <a:t>EF-  Hyperactivity</a:t>
            </a:r>
            <a:endParaRPr lang="en-GB" dirty="0">
              <a:solidFill>
                <a:schemeClr val="bg1"/>
              </a:solidFill>
            </a:endParaRPr>
          </a:p>
        </p:txBody>
      </p:sp>
    </p:spTree>
    <p:extLst>
      <p:ext uri="{BB962C8B-B14F-4D97-AF65-F5344CB8AC3E}">
        <p14:creationId xmlns:p14="http://schemas.microsoft.com/office/powerpoint/2010/main" val="11057789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51520" y="-459432"/>
            <a:ext cx="8597900" cy="1431925"/>
          </a:xfrm>
          <a:noFill/>
        </p:spPr>
        <p:txBody>
          <a:bodyPr>
            <a:normAutofit/>
          </a:bodyPr>
          <a:lstStyle/>
          <a:p>
            <a:r>
              <a:rPr lang="en-GB" sz="3600" dirty="0"/>
              <a:t>Therapy </a:t>
            </a:r>
            <a:r>
              <a:rPr lang="en-GB" sz="3600" dirty="0" smtClean="0"/>
              <a:t>Options</a:t>
            </a:r>
            <a:endParaRPr lang="en-GB" sz="3600" dirty="0"/>
          </a:p>
        </p:txBody>
      </p:sp>
      <p:sp>
        <p:nvSpPr>
          <p:cNvPr id="45059" name="Rectangle 3"/>
          <p:cNvSpPr>
            <a:spLocks noGrp="1" noChangeArrowheads="1"/>
          </p:cNvSpPr>
          <p:nvPr>
            <p:ph sz="quarter" idx="1"/>
          </p:nvPr>
        </p:nvSpPr>
        <p:spPr>
          <a:xfrm>
            <a:off x="428596" y="2000240"/>
            <a:ext cx="8153400" cy="4495800"/>
          </a:xfrm>
        </p:spPr>
        <p:txBody>
          <a:bodyPr/>
          <a:lstStyle/>
          <a:p>
            <a:pPr marL="401638" indent="-401638">
              <a:lnSpc>
                <a:spcPct val="130000"/>
              </a:lnSpc>
            </a:pPr>
            <a:r>
              <a:rPr lang="en-GB" sz="2800" dirty="0">
                <a:sym typeface="Monotype Sorts" pitchFamily="2" charset="2"/>
              </a:rPr>
              <a:t>Behavioural treatment</a:t>
            </a:r>
          </a:p>
          <a:p>
            <a:pPr marL="401638" indent="-401638">
              <a:lnSpc>
                <a:spcPct val="130000"/>
              </a:lnSpc>
            </a:pPr>
            <a:r>
              <a:rPr lang="en-GB" sz="2800" dirty="0">
                <a:sym typeface="Monotype Sorts" pitchFamily="2" charset="2"/>
              </a:rPr>
              <a:t>Medication management</a:t>
            </a:r>
          </a:p>
          <a:p>
            <a:pPr marL="401638" indent="-401638">
              <a:lnSpc>
                <a:spcPct val="130000"/>
              </a:lnSpc>
            </a:pPr>
            <a:r>
              <a:rPr lang="en-GB" sz="2800" dirty="0">
                <a:sym typeface="Monotype Sorts" pitchFamily="2" charset="2"/>
              </a:rPr>
              <a:t>Combining medication/behavioural treatment</a:t>
            </a:r>
          </a:p>
          <a:p>
            <a:pPr marL="401638" indent="-401638">
              <a:lnSpc>
                <a:spcPct val="130000"/>
              </a:lnSpc>
            </a:pPr>
            <a:r>
              <a:rPr lang="en-GB" sz="2800" dirty="0">
                <a:sym typeface="Monotype Sorts" pitchFamily="2" charset="2"/>
              </a:rPr>
              <a:t>Educating parents/patient about ADHD </a:t>
            </a:r>
          </a:p>
          <a:p>
            <a:pPr marL="401638" indent="-401638">
              <a:lnSpc>
                <a:spcPct val="130000"/>
              </a:lnSpc>
            </a:pPr>
            <a:r>
              <a:rPr lang="en-GB" sz="2800" dirty="0">
                <a:sym typeface="Monotype Sorts" pitchFamily="2" charset="2"/>
              </a:rPr>
              <a:t>Educational support services</a:t>
            </a:r>
          </a:p>
        </p:txBody>
      </p:sp>
    </p:spTree>
    <p:extLst>
      <p:ext uri="{BB962C8B-B14F-4D97-AF65-F5344CB8AC3E}">
        <p14:creationId xmlns:p14="http://schemas.microsoft.com/office/powerpoint/2010/main" val="3257272420"/>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altLang="en-US" smtClean="0"/>
              <a:t>Well-Established ADHD Treatments</a:t>
            </a:r>
          </a:p>
        </p:txBody>
      </p:sp>
      <p:sp>
        <p:nvSpPr>
          <p:cNvPr id="172035" name="Rectangle 3"/>
          <p:cNvSpPr>
            <a:spLocks noGrp="1" noChangeArrowheads="1"/>
          </p:cNvSpPr>
          <p:nvPr>
            <p:ph sz="quarter" idx="1"/>
          </p:nvPr>
        </p:nvSpPr>
        <p:spPr>
          <a:xfrm>
            <a:off x="914400" y="1844675"/>
            <a:ext cx="7772400" cy="4572000"/>
          </a:xfrm>
        </p:spPr>
        <p:txBody>
          <a:bodyPr/>
          <a:lstStyle/>
          <a:p>
            <a:pPr eaLnBrk="1" hangingPunct="1">
              <a:defRPr/>
            </a:pPr>
            <a:r>
              <a:rPr lang="en-US" sz="2800" dirty="0" smtClean="0"/>
              <a:t>Stimulant Medications</a:t>
            </a:r>
          </a:p>
          <a:p>
            <a:pPr eaLnBrk="1" hangingPunct="1">
              <a:defRPr/>
            </a:pPr>
            <a:endParaRPr lang="en-US" sz="2800" dirty="0" smtClean="0"/>
          </a:p>
          <a:p>
            <a:pPr eaLnBrk="1" hangingPunct="1">
              <a:defRPr/>
            </a:pPr>
            <a:r>
              <a:rPr lang="en-US" sz="2800" dirty="0" err="1" smtClean="0"/>
              <a:t>Behavioural</a:t>
            </a:r>
            <a:r>
              <a:rPr lang="en-US" sz="2800" dirty="0" smtClean="0"/>
              <a:t> Interventions</a:t>
            </a:r>
          </a:p>
          <a:p>
            <a:pPr lvl="1" eaLnBrk="1" hangingPunct="1">
              <a:defRPr/>
            </a:pPr>
            <a:r>
              <a:rPr lang="en-US" sz="2600" dirty="0" err="1" smtClean="0"/>
              <a:t>Behavioural</a:t>
            </a:r>
            <a:r>
              <a:rPr lang="en-US" sz="2600" dirty="0" smtClean="0"/>
              <a:t> parent training</a:t>
            </a:r>
          </a:p>
          <a:p>
            <a:pPr lvl="1" eaLnBrk="1" hangingPunct="1">
              <a:defRPr/>
            </a:pPr>
            <a:r>
              <a:rPr lang="en-US" sz="2600" dirty="0" err="1" smtClean="0"/>
              <a:t>Behavioural</a:t>
            </a:r>
            <a:r>
              <a:rPr lang="en-US" sz="2600" dirty="0" smtClean="0"/>
              <a:t> classroom management</a:t>
            </a:r>
          </a:p>
          <a:p>
            <a:pPr lvl="1" eaLnBrk="1" hangingPunct="1">
              <a:defRPr/>
            </a:pPr>
            <a:r>
              <a:rPr lang="en-US" sz="2600" dirty="0" smtClean="0"/>
              <a:t>Intensive summer treatment programs</a:t>
            </a:r>
          </a:p>
          <a:p>
            <a:pPr marL="319088" lvl="1" indent="0" eaLnBrk="1" hangingPunct="1">
              <a:buFont typeface="Wingdings 2" pitchFamily="18" charset="2"/>
              <a:buNone/>
              <a:defRPr/>
            </a:pPr>
            <a:endParaRPr lang="en-US" sz="2600" dirty="0" smtClean="0"/>
          </a:p>
          <a:p>
            <a:pPr lvl="1" eaLnBrk="1" hangingPunct="1">
              <a:defRPr/>
            </a:pPr>
            <a:endParaRPr lang="en-US" dirty="0" smtClean="0"/>
          </a:p>
        </p:txBody>
      </p:sp>
      <p:sp>
        <p:nvSpPr>
          <p:cNvPr id="30724" name="Text Box 4"/>
          <p:cNvSpPr txBox="1">
            <a:spLocks noChangeArrowheads="1"/>
          </p:cNvSpPr>
          <p:nvPr/>
        </p:nvSpPr>
        <p:spPr bwMode="auto">
          <a:xfrm>
            <a:off x="6248400" y="6021388"/>
            <a:ext cx="3124200" cy="366712"/>
          </a:xfrm>
          <a:prstGeom prst="rect">
            <a:avLst/>
          </a:prstGeom>
          <a:noFill/>
          <a:ln>
            <a:noFill/>
          </a:ln>
          <a:effectLst/>
          <a:extLst/>
        </p:spPr>
        <p:txBody>
          <a:bodyPr>
            <a:spAutoFit/>
          </a:bodyPr>
          <a:lstStyle>
            <a:lvl1pPr eaLnBrk="0" hangingPunct="0">
              <a:defRPr>
                <a:solidFill>
                  <a:schemeClr val="tx1"/>
                </a:solidFill>
                <a:latin typeface="Georgia" pitchFamily="18" charset="0"/>
              </a:defRPr>
            </a:lvl1pPr>
            <a:lvl2pPr marL="742950" indent="-285750" eaLnBrk="0" hangingPunct="0">
              <a:defRPr>
                <a:solidFill>
                  <a:schemeClr val="tx1"/>
                </a:solidFill>
                <a:latin typeface="Georgia" pitchFamily="18" charset="0"/>
              </a:defRPr>
            </a:lvl2pPr>
            <a:lvl3pPr marL="1143000" indent="-228600" eaLnBrk="0" hangingPunct="0">
              <a:defRPr>
                <a:solidFill>
                  <a:schemeClr val="tx1"/>
                </a:solidFill>
                <a:latin typeface="Georgia" pitchFamily="18" charset="0"/>
              </a:defRPr>
            </a:lvl3pPr>
            <a:lvl4pPr marL="1600200" indent="-228600" eaLnBrk="0" hangingPunct="0">
              <a:defRPr>
                <a:solidFill>
                  <a:schemeClr val="tx1"/>
                </a:solidFill>
                <a:latin typeface="Georgia" pitchFamily="18" charset="0"/>
              </a:defRPr>
            </a:lvl4pPr>
            <a:lvl5pPr marL="2057400" indent="-228600" eaLnBrk="0" hangingPunct="0">
              <a:defRPr>
                <a:solidFill>
                  <a:schemeClr val="tx1"/>
                </a:solidFill>
                <a:latin typeface="Georgia" pitchFamily="18" charset="0"/>
              </a:defRPr>
            </a:lvl5pPr>
            <a:lvl6pPr marL="2514600" indent="-228600" eaLnBrk="0" fontAlgn="base" hangingPunct="0">
              <a:spcBef>
                <a:spcPct val="0"/>
              </a:spcBef>
              <a:spcAft>
                <a:spcPct val="0"/>
              </a:spcAft>
              <a:defRPr>
                <a:solidFill>
                  <a:schemeClr val="tx1"/>
                </a:solidFill>
                <a:latin typeface="Georgia" pitchFamily="18" charset="0"/>
              </a:defRPr>
            </a:lvl6pPr>
            <a:lvl7pPr marL="2971800" indent="-228600" eaLnBrk="0" fontAlgn="base" hangingPunct="0">
              <a:spcBef>
                <a:spcPct val="0"/>
              </a:spcBef>
              <a:spcAft>
                <a:spcPct val="0"/>
              </a:spcAft>
              <a:defRPr>
                <a:solidFill>
                  <a:schemeClr val="tx1"/>
                </a:solidFill>
                <a:latin typeface="Georgia" pitchFamily="18" charset="0"/>
              </a:defRPr>
            </a:lvl7pPr>
            <a:lvl8pPr marL="3429000" indent="-228600" eaLnBrk="0" fontAlgn="base" hangingPunct="0">
              <a:spcBef>
                <a:spcPct val="0"/>
              </a:spcBef>
              <a:spcAft>
                <a:spcPct val="0"/>
              </a:spcAft>
              <a:defRPr>
                <a:solidFill>
                  <a:schemeClr val="tx1"/>
                </a:solidFill>
                <a:latin typeface="Georgia" pitchFamily="18" charset="0"/>
              </a:defRPr>
            </a:lvl8pPr>
            <a:lvl9pPr marL="3886200" indent="-228600" eaLnBrk="0" fontAlgn="base" hangingPunct="0">
              <a:spcBef>
                <a:spcPct val="0"/>
              </a:spcBef>
              <a:spcAft>
                <a:spcPct val="0"/>
              </a:spcAft>
              <a:defRPr>
                <a:solidFill>
                  <a:schemeClr val="tx1"/>
                </a:solidFill>
                <a:latin typeface="Georgia" pitchFamily="18" charset="0"/>
              </a:defRPr>
            </a:lvl9pPr>
          </a:lstStyle>
          <a:p>
            <a:pPr>
              <a:spcBef>
                <a:spcPct val="50000"/>
              </a:spcBef>
              <a:defRPr/>
            </a:pPr>
            <a:r>
              <a:rPr lang="en-US" dirty="0" smtClean="0">
                <a:latin typeface="+mn-lt"/>
              </a:rPr>
              <a:t>Pelham &amp; </a:t>
            </a:r>
            <a:r>
              <a:rPr lang="en-US" dirty="0" err="1" smtClean="0">
                <a:latin typeface="+mn-lt"/>
              </a:rPr>
              <a:t>Fabiano</a:t>
            </a:r>
            <a:r>
              <a:rPr lang="en-US" dirty="0" smtClean="0">
                <a:latin typeface="+mn-lt"/>
              </a:rPr>
              <a:t>, 2008</a:t>
            </a:r>
          </a:p>
        </p:txBody>
      </p:sp>
    </p:spTree>
    <p:extLst>
      <p:ext uri="{BB962C8B-B14F-4D97-AF65-F5344CB8AC3E}">
        <p14:creationId xmlns:p14="http://schemas.microsoft.com/office/powerpoint/2010/main" val="4400605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2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20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203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203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20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504825" y="152400"/>
            <a:ext cx="8229600" cy="1143000"/>
          </a:xfrm>
        </p:spPr>
        <p:txBody>
          <a:bodyPr/>
          <a:lstStyle/>
          <a:p>
            <a:pPr algn="ctr" eaLnBrk="1" hangingPunct="1"/>
            <a:r>
              <a:rPr lang="en-US" altLang="en-US" dirty="0" smtClean="0"/>
              <a:t>Medication: Stimulants</a:t>
            </a:r>
          </a:p>
        </p:txBody>
      </p:sp>
      <p:sp>
        <p:nvSpPr>
          <p:cNvPr id="3" name="Content Placeholder 2"/>
          <p:cNvSpPr>
            <a:spLocks noGrp="1"/>
          </p:cNvSpPr>
          <p:nvPr>
            <p:ph sz="quarter" idx="1"/>
          </p:nvPr>
        </p:nvSpPr>
        <p:spPr>
          <a:xfrm>
            <a:off x="323528" y="1556792"/>
            <a:ext cx="8229600" cy="5105400"/>
          </a:xfrm>
        </p:spPr>
        <p:txBody>
          <a:bodyPr>
            <a:normAutofit fontScale="70000" lnSpcReduction="20000"/>
          </a:bodyPr>
          <a:lstStyle/>
          <a:p>
            <a:pPr marL="274320" indent="-274320" eaLnBrk="1" fontAlgn="auto" hangingPunct="1">
              <a:spcBef>
                <a:spcPts val="580"/>
              </a:spcBef>
              <a:spcAft>
                <a:spcPts val="0"/>
              </a:spcAft>
              <a:buFont typeface="Wingdings 2"/>
              <a:buChar char=""/>
              <a:defRPr/>
            </a:pPr>
            <a:r>
              <a:rPr lang="en-US" sz="3400" dirty="0" smtClean="0"/>
              <a:t>Most well-researched, effective, and commonly used medication treatment for ADHD.</a:t>
            </a:r>
          </a:p>
          <a:p>
            <a:pPr marL="548640" lvl="1" eaLnBrk="1" fontAlgn="auto" hangingPunct="1">
              <a:spcBef>
                <a:spcPts val="370"/>
              </a:spcBef>
              <a:spcAft>
                <a:spcPts val="0"/>
              </a:spcAft>
              <a:buFont typeface="Wingdings 2"/>
              <a:buChar char=""/>
              <a:defRPr/>
            </a:pPr>
            <a:r>
              <a:rPr lang="en-US" sz="2800" dirty="0"/>
              <a:t>Methylphenidate (</a:t>
            </a:r>
            <a:r>
              <a:rPr lang="en-US" sz="2800" b="1" u="sng" dirty="0">
                <a:solidFill>
                  <a:schemeClr val="accent1">
                    <a:lumMod val="75000"/>
                  </a:schemeClr>
                </a:solidFill>
              </a:rPr>
              <a:t>Ritalin</a:t>
            </a:r>
            <a:r>
              <a:rPr lang="en-US" sz="2800" b="1" dirty="0">
                <a:solidFill>
                  <a:schemeClr val="accent1">
                    <a:lumMod val="75000"/>
                  </a:schemeClr>
                </a:solidFill>
              </a:rPr>
              <a:t>, </a:t>
            </a:r>
            <a:r>
              <a:rPr lang="en-US" sz="2800" b="1" u="sng" dirty="0" err="1">
                <a:solidFill>
                  <a:schemeClr val="accent1">
                    <a:lumMod val="75000"/>
                  </a:schemeClr>
                </a:solidFill>
              </a:rPr>
              <a:t>Concerta</a:t>
            </a:r>
            <a:r>
              <a:rPr lang="en-US" sz="2800" b="1" dirty="0">
                <a:solidFill>
                  <a:schemeClr val="accent1">
                    <a:lumMod val="75000"/>
                  </a:schemeClr>
                </a:solidFill>
              </a:rPr>
              <a:t>, </a:t>
            </a:r>
            <a:r>
              <a:rPr lang="en-US" sz="2800" dirty="0"/>
              <a:t>and</a:t>
            </a:r>
            <a:r>
              <a:rPr lang="en-US" sz="2800" dirty="0">
                <a:solidFill>
                  <a:schemeClr val="accent1">
                    <a:lumMod val="75000"/>
                  </a:schemeClr>
                </a:solidFill>
              </a:rPr>
              <a:t> </a:t>
            </a:r>
            <a:r>
              <a:rPr lang="en-US" sz="2800" b="1" u="sng" dirty="0" err="1">
                <a:solidFill>
                  <a:schemeClr val="accent1">
                    <a:lumMod val="75000"/>
                  </a:schemeClr>
                </a:solidFill>
              </a:rPr>
              <a:t>Metadate</a:t>
            </a:r>
            <a:r>
              <a:rPr lang="en-US" sz="2800" dirty="0"/>
              <a:t>)</a:t>
            </a:r>
          </a:p>
          <a:p>
            <a:pPr marL="548640" lvl="1" eaLnBrk="1" fontAlgn="auto" hangingPunct="1">
              <a:spcBef>
                <a:spcPts val="370"/>
              </a:spcBef>
              <a:spcAft>
                <a:spcPts val="0"/>
              </a:spcAft>
              <a:buFont typeface="Wingdings 2"/>
              <a:buChar char=""/>
              <a:defRPr/>
            </a:pPr>
            <a:r>
              <a:rPr lang="en-US" sz="2800" dirty="0" err="1" smtClean="0"/>
              <a:t>Dextroamphetamine</a:t>
            </a:r>
            <a:r>
              <a:rPr lang="en-US" sz="2800" dirty="0" smtClean="0"/>
              <a:t> (</a:t>
            </a:r>
            <a:r>
              <a:rPr lang="en-US" sz="2800" b="1" u="sng" dirty="0" smtClean="0">
                <a:solidFill>
                  <a:schemeClr val="accent1">
                    <a:lumMod val="75000"/>
                  </a:schemeClr>
                </a:solidFill>
              </a:rPr>
              <a:t>Adderall</a:t>
            </a:r>
            <a:r>
              <a:rPr lang="en-US" sz="2800" dirty="0" smtClean="0"/>
              <a:t>)</a:t>
            </a:r>
          </a:p>
          <a:p>
            <a:pPr marL="274320" indent="-274320" eaLnBrk="1" fontAlgn="auto" hangingPunct="1">
              <a:spcBef>
                <a:spcPts val="580"/>
              </a:spcBef>
              <a:spcAft>
                <a:spcPts val="0"/>
              </a:spcAft>
              <a:buFont typeface="Wingdings 2"/>
              <a:buChar char=""/>
              <a:defRPr/>
            </a:pPr>
            <a:endParaRPr lang="en-US" dirty="0" smtClean="0"/>
          </a:p>
          <a:p>
            <a:pPr marL="274320" indent="-274320" eaLnBrk="1" fontAlgn="auto" hangingPunct="1">
              <a:spcBef>
                <a:spcPts val="580"/>
              </a:spcBef>
              <a:spcAft>
                <a:spcPts val="0"/>
              </a:spcAft>
              <a:buFont typeface="Wingdings 2"/>
              <a:buChar char=""/>
              <a:defRPr/>
            </a:pPr>
            <a:r>
              <a:rPr lang="en-US" sz="3100" dirty="0"/>
              <a:t>T</a:t>
            </a:r>
            <a:r>
              <a:rPr lang="en-US" sz="3100" dirty="0" smtClean="0"/>
              <a:t>hese medications </a:t>
            </a:r>
            <a:br>
              <a:rPr lang="en-US" sz="3100" dirty="0" smtClean="0"/>
            </a:br>
            <a:r>
              <a:rPr lang="en-US" sz="3100" dirty="0" smtClean="0"/>
              <a:t>reduce ADHD symptoms by:</a:t>
            </a:r>
            <a:br>
              <a:rPr lang="en-US" sz="3100" dirty="0" smtClean="0"/>
            </a:br>
            <a:endParaRPr lang="en-US" sz="3100" dirty="0" smtClean="0"/>
          </a:p>
          <a:p>
            <a:pPr marL="548640" lvl="1" eaLnBrk="1" fontAlgn="auto" hangingPunct="1">
              <a:spcBef>
                <a:spcPts val="370"/>
              </a:spcBef>
              <a:spcAft>
                <a:spcPts val="0"/>
              </a:spcAft>
              <a:buFont typeface="Wingdings 2"/>
              <a:buChar char=""/>
              <a:defRPr/>
            </a:pPr>
            <a:r>
              <a:rPr lang="en-US" sz="2800" dirty="0" smtClean="0"/>
              <a:t>Blocking the reuptake of </a:t>
            </a:r>
            <a:br>
              <a:rPr lang="en-US" sz="2800" dirty="0" smtClean="0"/>
            </a:br>
            <a:r>
              <a:rPr lang="en-US" sz="2800" b="1" u="sng" dirty="0" smtClean="0">
                <a:solidFill>
                  <a:schemeClr val="accent1">
                    <a:lumMod val="75000"/>
                  </a:schemeClr>
                </a:solidFill>
              </a:rPr>
              <a:t>norepinephrine (NOR)</a:t>
            </a:r>
            <a:r>
              <a:rPr lang="en-US" sz="2800" b="1" dirty="0" smtClean="0">
                <a:solidFill>
                  <a:schemeClr val="accent1">
                    <a:lumMod val="75000"/>
                  </a:schemeClr>
                </a:solidFill>
              </a:rPr>
              <a:t> </a:t>
            </a:r>
            <a:r>
              <a:rPr lang="en-US" sz="2800" dirty="0" smtClean="0"/>
              <a:t>and </a:t>
            </a:r>
            <a:br>
              <a:rPr lang="en-US" sz="2800" dirty="0" smtClean="0"/>
            </a:br>
            <a:r>
              <a:rPr lang="en-US" sz="2800" b="1" u="sng" dirty="0" smtClean="0">
                <a:solidFill>
                  <a:schemeClr val="accent1">
                    <a:lumMod val="75000"/>
                  </a:schemeClr>
                </a:solidFill>
              </a:rPr>
              <a:t>dopamine (DOP) </a:t>
            </a:r>
            <a:r>
              <a:rPr lang="en-US" sz="2800" dirty="0" smtClean="0"/>
              <a:t> and facilitating </a:t>
            </a:r>
            <a:br>
              <a:rPr lang="en-US" sz="2800" dirty="0" smtClean="0"/>
            </a:br>
            <a:r>
              <a:rPr lang="en-US" sz="2800" dirty="0" smtClean="0"/>
              <a:t>their release</a:t>
            </a:r>
            <a:br>
              <a:rPr lang="en-US" sz="2800" dirty="0" smtClean="0"/>
            </a:br>
            <a:endParaRPr lang="en-US" sz="2800" dirty="0" smtClean="0"/>
          </a:p>
          <a:p>
            <a:pPr marL="548640" lvl="1" eaLnBrk="1" fontAlgn="auto" hangingPunct="1">
              <a:spcBef>
                <a:spcPts val="370"/>
              </a:spcBef>
              <a:spcAft>
                <a:spcPts val="0"/>
              </a:spcAft>
              <a:buFont typeface="Wingdings 2"/>
              <a:buNone/>
              <a:defRPr/>
            </a:pPr>
            <a:r>
              <a:rPr lang="en-US" sz="2800" dirty="0" smtClean="0">
                <a:sym typeface="Wingdings" pitchFamily="2" charset="2"/>
              </a:rPr>
              <a:t>    </a:t>
            </a:r>
            <a:r>
              <a:rPr lang="en-US" sz="2800" dirty="0" smtClean="0"/>
              <a:t>Enhances NOR and DOP </a:t>
            </a:r>
            <a:br>
              <a:rPr lang="en-US" sz="2800" dirty="0" smtClean="0"/>
            </a:br>
            <a:r>
              <a:rPr lang="en-US" sz="2800" dirty="0" smtClean="0"/>
              <a:t>availability in in certain brain </a:t>
            </a:r>
            <a:br>
              <a:rPr lang="en-US" sz="2800" dirty="0" smtClean="0"/>
            </a:br>
            <a:r>
              <a:rPr lang="en-US" sz="2800" dirty="0" smtClean="0"/>
              <a:t>regions: </a:t>
            </a:r>
            <a:r>
              <a:rPr lang="en-US" sz="2800" b="1" u="sng" dirty="0" smtClean="0">
                <a:solidFill>
                  <a:schemeClr val="accent1">
                    <a:lumMod val="75000"/>
                  </a:schemeClr>
                </a:solidFill>
              </a:rPr>
              <a:t>PFC</a:t>
            </a:r>
            <a:r>
              <a:rPr lang="en-US" sz="2800" dirty="0" smtClean="0"/>
              <a:t> and </a:t>
            </a:r>
            <a:r>
              <a:rPr lang="en-US" sz="2800" b="1" u="sng" dirty="0" smtClean="0">
                <a:solidFill>
                  <a:schemeClr val="accent1">
                    <a:lumMod val="75000"/>
                  </a:schemeClr>
                </a:solidFill>
              </a:rPr>
              <a:t>basal ganglia</a:t>
            </a:r>
            <a:r>
              <a:rPr lang="en-US" sz="2800" dirty="0" smtClean="0"/>
              <a:t/>
            </a:r>
            <a:br>
              <a:rPr lang="en-US" sz="2800" dirty="0" smtClean="0"/>
            </a:br>
            <a:endParaRPr lang="en-US" sz="2800" dirty="0" smtClean="0"/>
          </a:p>
        </p:txBody>
      </p:sp>
      <p:pic>
        <p:nvPicPr>
          <p:cNvPr id="28676" name="Picture 2" descr="C:\Users\elewis\AppData\Local\Microsoft\Windows\Temporary Internet Files\Content.IE5\40SC0DZN\MC90004793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0326" y="260648"/>
            <a:ext cx="890736" cy="890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EACHING\CHAPTER 5 ADHD\Reuptake Blocke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3124200"/>
            <a:ext cx="3586808" cy="290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00598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5" presetClass="entr" presetSubtype="1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checkerboard(across)">
                                      <p:cBhvr>
                                        <p:cTn id="13" dur="500"/>
                                        <p:tgtEl>
                                          <p:spTgt spid="205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fade">
                                      <p:cBhvr>
                                        <p:cTn id="18"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683568" y="11679"/>
            <a:ext cx="7772400" cy="1143000"/>
          </a:xfrm>
        </p:spPr>
        <p:txBody>
          <a:bodyPr/>
          <a:lstStyle/>
          <a:p>
            <a:pPr eaLnBrk="1" hangingPunct="1"/>
            <a:r>
              <a:rPr lang="en-US" altLang="en-US" dirty="0" smtClean="0"/>
              <a:t>Stimulant Medications</a:t>
            </a:r>
          </a:p>
        </p:txBody>
      </p:sp>
      <p:sp>
        <p:nvSpPr>
          <p:cNvPr id="32771" name="Rectangle 3"/>
          <p:cNvSpPr>
            <a:spLocks noGrp="1" noChangeArrowheads="1"/>
          </p:cNvSpPr>
          <p:nvPr>
            <p:ph sz="quarter" idx="1"/>
          </p:nvPr>
        </p:nvSpPr>
        <p:spPr>
          <a:xfrm>
            <a:off x="395536" y="1700808"/>
            <a:ext cx="8153400" cy="4572000"/>
          </a:xfrm>
        </p:spPr>
        <p:txBody>
          <a:bodyPr>
            <a:normAutofit fontScale="92500" lnSpcReduction="10000"/>
          </a:bodyPr>
          <a:lstStyle/>
          <a:p>
            <a:pPr eaLnBrk="1" hangingPunct="1">
              <a:lnSpc>
                <a:spcPct val="80000"/>
              </a:lnSpc>
            </a:pPr>
            <a:r>
              <a:rPr lang="en-US" altLang="en-US" dirty="0" smtClean="0"/>
              <a:t>Research has shown that stimulants:</a:t>
            </a:r>
          </a:p>
          <a:p>
            <a:pPr lvl="1" eaLnBrk="1" hangingPunct="1">
              <a:lnSpc>
                <a:spcPct val="80000"/>
              </a:lnSpc>
            </a:pPr>
            <a:r>
              <a:rPr lang="en-US" altLang="en-US" dirty="0" smtClean="0"/>
              <a:t>Are highly effective in reducing ADHD symptoms in the short term </a:t>
            </a:r>
            <a:endParaRPr lang="en-US" altLang="en-US" dirty="0" smtClean="0">
              <a:solidFill>
                <a:schemeClr val="tx2"/>
              </a:solidFill>
            </a:endParaRPr>
          </a:p>
          <a:p>
            <a:pPr lvl="1" eaLnBrk="1" hangingPunct="1">
              <a:lnSpc>
                <a:spcPct val="80000"/>
              </a:lnSpc>
            </a:pPr>
            <a:r>
              <a:rPr lang="en-US" altLang="en-US" dirty="0" smtClean="0"/>
              <a:t>Decrease disruption in the classroom</a:t>
            </a:r>
          </a:p>
          <a:p>
            <a:pPr lvl="1" eaLnBrk="1" hangingPunct="1">
              <a:lnSpc>
                <a:spcPct val="80000"/>
              </a:lnSpc>
            </a:pPr>
            <a:r>
              <a:rPr lang="en-US" altLang="en-US" dirty="0" smtClean="0"/>
              <a:t>Increase academic productivity and on-task </a:t>
            </a:r>
            <a:r>
              <a:rPr lang="en-US" altLang="en-US" dirty="0" err="1" smtClean="0"/>
              <a:t>behaviour</a:t>
            </a:r>
            <a:endParaRPr lang="en-US" altLang="en-US" dirty="0" smtClean="0"/>
          </a:p>
          <a:p>
            <a:pPr lvl="1" eaLnBrk="1" hangingPunct="1">
              <a:lnSpc>
                <a:spcPct val="80000"/>
              </a:lnSpc>
            </a:pPr>
            <a:r>
              <a:rPr lang="en-US" altLang="en-US" dirty="0" smtClean="0"/>
              <a:t>Improve teacher ratings of </a:t>
            </a:r>
            <a:r>
              <a:rPr lang="en-US" altLang="en-US" dirty="0" err="1" smtClean="0"/>
              <a:t>behaviour</a:t>
            </a:r>
            <a:endParaRPr lang="en-US" altLang="en-US" dirty="0" smtClean="0"/>
          </a:p>
          <a:p>
            <a:pPr eaLnBrk="1" hangingPunct="1">
              <a:lnSpc>
                <a:spcPct val="80000"/>
              </a:lnSpc>
            </a:pPr>
            <a:endParaRPr lang="en-US" altLang="en-US" sz="1800" dirty="0" smtClean="0"/>
          </a:p>
          <a:p>
            <a:pPr eaLnBrk="1" hangingPunct="1">
              <a:lnSpc>
                <a:spcPct val="80000"/>
              </a:lnSpc>
            </a:pPr>
            <a:r>
              <a:rPr lang="en-US" altLang="en-US" dirty="0" smtClean="0"/>
              <a:t>Different formulations work best for different children </a:t>
            </a:r>
          </a:p>
          <a:p>
            <a:pPr eaLnBrk="1" hangingPunct="1">
              <a:lnSpc>
                <a:spcPct val="80000"/>
              </a:lnSpc>
            </a:pPr>
            <a:endParaRPr lang="en-US" altLang="en-US" sz="1800" dirty="0" smtClean="0"/>
          </a:p>
          <a:p>
            <a:pPr eaLnBrk="1" hangingPunct="1">
              <a:lnSpc>
                <a:spcPct val="80000"/>
              </a:lnSpc>
            </a:pPr>
            <a:r>
              <a:rPr lang="en-US" altLang="en-US" dirty="0" smtClean="0"/>
              <a:t>Common side effects: insomnia, decreased appetite</a:t>
            </a:r>
          </a:p>
          <a:p>
            <a:pPr eaLnBrk="1" hangingPunct="1">
              <a:lnSpc>
                <a:spcPct val="80000"/>
              </a:lnSpc>
            </a:pPr>
            <a:endParaRPr lang="en-US" altLang="en-US" sz="1800" dirty="0" smtClean="0"/>
          </a:p>
          <a:p>
            <a:pPr eaLnBrk="1" hangingPunct="1">
              <a:lnSpc>
                <a:spcPct val="80000"/>
              </a:lnSpc>
            </a:pPr>
            <a:r>
              <a:rPr lang="en-US" altLang="en-US" dirty="0" smtClean="0"/>
              <a:t>Strattera (</a:t>
            </a:r>
            <a:r>
              <a:rPr lang="en-US" altLang="en-US" dirty="0" err="1" smtClean="0"/>
              <a:t>atomoxetine</a:t>
            </a:r>
            <a:r>
              <a:rPr lang="en-US" altLang="en-US" dirty="0" smtClean="0"/>
              <a:t>)</a:t>
            </a:r>
          </a:p>
          <a:p>
            <a:pPr lvl="1" eaLnBrk="1" hangingPunct="1">
              <a:lnSpc>
                <a:spcPct val="80000"/>
              </a:lnSpc>
            </a:pPr>
            <a:r>
              <a:rPr lang="en-US" altLang="en-US" dirty="0" smtClean="0"/>
              <a:t>A non-stimulant alternative that works well for some children</a:t>
            </a:r>
          </a:p>
          <a:p>
            <a:pPr lvl="1" eaLnBrk="1" hangingPunct="1">
              <a:lnSpc>
                <a:spcPct val="80000"/>
              </a:lnSpc>
            </a:pPr>
            <a:r>
              <a:rPr lang="en-US" altLang="en-US" dirty="0" smtClean="0"/>
              <a:t>Has not been studied as long or as intensively as the stimulants</a:t>
            </a:r>
          </a:p>
          <a:p>
            <a:pPr lvl="1" eaLnBrk="1" hangingPunct="1">
              <a:lnSpc>
                <a:spcPct val="80000"/>
              </a:lnSpc>
            </a:pPr>
            <a:r>
              <a:rPr lang="en-US" altLang="en-US" dirty="0" smtClean="0"/>
              <a:t>Smaller effect size relative to the stimulants</a:t>
            </a:r>
          </a:p>
        </p:txBody>
      </p:sp>
    </p:spTree>
    <p:extLst>
      <p:ext uri="{BB962C8B-B14F-4D97-AF65-F5344CB8AC3E}">
        <p14:creationId xmlns:p14="http://schemas.microsoft.com/office/powerpoint/2010/main" val="28239340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277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277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2771">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771">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2771">
                                            <p:txEl>
                                              <p:pRg st="8" end="8"/>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2771">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2771">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2771">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2771">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altLang="en-US" smtClean="0"/>
              <a:t>Limitations of Stimulant Treatment</a:t>
            </a:r>
          </a:p>
        </p:txBody>
      </p:sp>
      <p:sp>
        <p:nvSpPr>
          <p:cNvPr id="171011" name="Rectangle 3"/>
          <p:cNvSpPr>
            <a:spLocks noGrp="1" noChangeArrowheads="1"/>
          </p:cNvSpPr>
          <p:nvPr>
            <p:ph sz="quarter" idx="1"/>
          </p:nvPr>
        </p:nvSpPr>
        <p:spPr>
          <a:xfrm>
            <a:off x="467544" y="1295400"/>
            <a:ext cx="8295456" cy="4953000"/>
          </a:xfrm>
        </p:spPr>
        <p:txBody>
          <a:bodyPr>
            <a:normAutofit/>
          </a:bodyPr>
          <a:lstStyle/>
          <a:p>
            <a:pPr eaLnBrk="1" hangingPunct="1">
              <a:lnSpc>
                <a:spcPct val="80000"/>
              </a:lnSpc>
            </a:pPr>
            <a:endParaRPr lang="en-US" altLang="en-US" dirty="0" smtClean="0"/>
          </a:p>
          <a:p>
            <a:pPr eaLnBrk="1" hangingPunct="1">
              <a:lnSpc>
                <a:spcPct val="80000"/>
              </a:lnSpc>
            </a:pPr>
            <a:r>
              <a:rPr lang="en-US" altLang="en-US" sz="2800" dirty="0" smtClean="0"/>
              <a:t>Individual differences in response</a:t>
            </a:r>
          </a:p>
          <a:p>
            <a:pPr lvl="1" eaLnBrk="1" hangingPunct="1">
              <a:lnSpc>
                <a:spcPct val="80000"/>
              </a:lnSpc>
            </a:pPr>
            <a:r>
              <a:rPr lang="en-US" altLang="en-US" dirty="0" smtClean="0"/>
              <a:t>Not all children respond (approximately 80%)</a:t>
            </a:r>
          </a:p>
          <a:p>
            <a:pPr eaLnBrk="1" hangingPunct="1">
              <a:lnSpc>
                <a:spcPct val="80000"/>
              </a:lnSpc>
            </a:pPr>
            <a:r>
              <a:rPr lang="en-US" altLang="en-US" sz="2800" dirty="0" smtClean="0"/>
              <a:t>Limited impact on domains of functional impairment</a:t>
            </a:r>
          </a:p>
          <a:p>
            <a:pPr lvl="1" eaLnBrk="1" hangingPunct="1">
              <a:lnSpc>
                <a:spcPct val="80000"/>
              </a:lnSpc>
            </a:pPr>
            <a:r>
              <a:rPr lang="en-US" altLang="en-US" dirty="0" smtClean="0"/>
              <a:t>Primary reason for treatment seeking</a:t>
            </a:r>
          </a:p>
          <a:p>
            <a:pPr eaLnBrk="1" hangingPunct="1">
              <a:lnSpc>
                <a:spcPct val="80000"/>
              </a:lnSpc>
            </a:pPr>
            <a:r>
              <a:rPr lang="en-US" altLang="en-US" sz="2800" dirty="0" smtClean="0"/>
              <a:t>Does not normalize </a:t>
            </a:r>
            <a:r>
              <a:rPr lang="en-US" altLang="en-US" sz="2800" dirty="0" err="1" smtClean="0"/>
              <a:t>behaviour</a:t>
            </a:r>
            <a:endParaRPr lang="en-US" altLang="en-US" sz="2800" dirty="0" smtClean="0"/>
          </a:p>
          <a:p>
            <a:pPr eaLnBrk="1" hangingPunct="1">
              <a:lnSpc>
                <a:spcPct val="80000"/>
              </a:lnSpc>
            </a:pPr>
            <a:r>
              <a:rPr lang="en-US" altLang="en-US" sz="2800" dirty="0" smtClean="0"/>
              <a:t>Family problems beyond the scope of medication</a:t>
            </a:r>
          </a:p>
          <a:p>
            <a:pPr eaLnBrk="1" hangingPunct="1">
              <a:lnSpc>
                <a:spcPct val="80000"/>
              </a:lnSpc>
            </a:pPr>
            <a:r>
              <a:rPr lang="en-US" altLang="en-US" sz="2800" dirty="0" smtClean="0"/>
              <a:t>No long-term effects established</a:t>
            </a:r>
          </a:p>
          <a:p>
            <a:pPr eaLnBrk="1" hangingPunct="1">
              <a:lnSpc>
                <a:spcPct val="80000"/>
              </a:lnSpc>
            </a:pPr>
            <a:r>
              <a:rPr lang="en-US" altLang="en-US" sz="2800" dirty="0" smtClean="0"/>
              <a:t>Long-term use rare </a:t>
            </a:r>
          </a:p>
          <a:p>
            <a:pPr eaLnBrk="1" hangingPunct="1">
              <a:lnSpc>
                <a:spcPct val="80000"/>
              </a:lnSpc>
            </a:pPr>
            <a:r>
              <a:rPr lang="en-US" altLang="en-US" sz="2800" dirty="0" smtClean="0"/>
              <a:t>Limited parent/teacher satisfaction</a:t>
            </a:r>
          </a:p>
          <a:p>
            <a:pPr eaLnBrk="1" hangingPunct="1">
              <a:lnSpc>
                <a:spcPct val="80000"/>
              </a:lnSpc>
            </a:pPr>
            <a:r>
              <a:rPr lang="en-US" altLang="en-US" sz="2800" dirty="0" smtClean="0"/>
              <a:t>Some families are not willing to try medication</a:t>
            </a:r>
          </a:p>
        </p:txBody>
      </p:sp>
    </p:spTree>
    <p:extLst>
      <p:ext uri="{BB962C8B-B14F-4D97-AF65-F5344CB8AC3E}">
        <p14:creationId xmlns:p14="http://schemas.microsoft.com/office/powerpoint/2010/main" val="9694759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1011">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1011">
                                            <p:txEl>
                                              <p:pRg st="2" end="2"/>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101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101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1011">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1011">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1011">
                                            <p:txEl>
                                              <p:pRg st="7" end="7"/>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1011">
                                            <p:txEl>
                                              <p:pRg st="8" end="8"/>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1011">
                                            <p:txEl>
                                              <p:pRg st="9" end="9"/>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101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1"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228600" y="228600"/>
            <a:ext cx="8458200" cy="1143000"/>
          </a:xfrm>
          <a:prstGeom prst="rect">
            <a:avLst/>
          </a:prstGeom>
          <a:noFill/>
          <a:ln>
            <a:noFill/>
          </a:ln>
          <a:effectLst/>
          <a:extLst/>
        </p:spPr>
        <p:txBody>
          <a:bodyPr anchor="ctr"/>
          <a:lstStyle/>
          <a:p>
            <a:pPr eaLnBrk="0" hangingPunct="0">
              <a:defRPr/>
            </a:pPr>
            <a:r>
              <a:rPr lang="en-US" sz="4000" dirty="0">
                <a:latin typeface="+mj-lt"/>
              </a:rPr>
              <a:t>Behavioral Treatment Components</a:t>
            </a:r>
          </a:p>
        </p:txBody>
      </p:sp>
      <p:sp>
        <p:nvSpPr>
          <p:cNvPr id="173059" name="Rectangle 3"/>
          <p:cNvSpPr>
            <a:spLocks noChangeArrowheads="1"/>
          </p:cNvSpPr>
          <p:nvPr/>
        </p:nvSpPr>
        <p:spPr bwMode="auto">
          <a:xfrm>
            <a:off x="609600" y="1447800"/>
            <a:ext cx="8229600" cy="4525963"/>
          </a:xfrm>
          <a:prstGeom prst="rect">
            <a:avLst/>
          </a:prstGeom>
          <a:noFill/>
          <a:ln>
            <a:noFill/>
          </a:ln>
          <a:effectLst/>
          <a:extLst/>
        </p:spPr>
        <p:txBody>
          <a:bodyPr/>
          <a:lstStyle/>
          <a:p>
            <a:pPr marL="342900" indent="-342900" eaLnBrk="0" hangingPunct="0">
              <a:spcBef>
                <a:spcPct val="20000"/>
              </a:spcBef>
              <a:buFontTx/>
              <a:buChar char="•"/>
              <a:defRPr/>
            </a:pPr>
            <a:r>
              <a:rPr lang="en-US" sz="2600" dirty="0" err="1">
                <a:latin typeface="+mn-lt"/>
              </a:rPr>
              <a:t>Psychoeducation</a:t>
            </a:r>
            <a:r>
              <a:rPr lang="en-US" sz="2600" dirty="0">
                <a:latin typeface="+mn-lt"/>
              </a:rPr>
              <a:t> about ADHD</a:t>
            </a:r>
          </a:p>
          <a:p>
            <a:pPr marL="342900" indent="-342900" eaLnBrk="0" hangingPunct="0">
              <a:spcBef>
                <a:spcPct val="20000"/>
              </a:spcBef>
              <a:buFontTx/>
              <a:buChar char="•"/>
              <a:defRPr/>
            </a:pPr>
            <a:r>
              <a:rPr lang="en-US" sz="2600" dirty="0">
                <a:latin typeface="+mn-lt"/>
              </a:rPr>
              <a:t>Structure/routines</a:t>
            </a:r>
          </a:p>
          <a:p>
            <a:pPr marL="342900" indent="-342900" eaLnBrk="0" hangingPunct="0">
              <a:spcBef>
                <a:spcPct val="20000"/>
              </a:spcBef>
              <a:buFontTx/>
              <a:buChar char="•"/>
              <a:defRPr/>
            </a:pPr>
            <a:r>
              <a:rPr lang="en-US" sz="2600" dirty="0">
                <a:latin typeface="+mn-lt"/>
              </a:rPr>
              <a:t>Clear rules/expectations</a:t>
            </a:r>
          </a:p>
          <a:p>
            <a:pPr marL="342900" indent="-342900" eaLnBrk="0" hangingPunct="0">
              <a:spcBef>
                <a:spcPct val="20000"/>
              </a:spcBef>
              <a:buFontTx/>
              <a:buChar char="•"/>
              <a:defRPr/>
            </a:pPr>
            <a:r>
              <a:rPr lang="en-US" sz="2600" dirty="0">
                <a:latin typeface="+mn-lt"/>
              </a:rPr>
              <a:t>Attending/rewards</a:t>
            </a:r>
          </a:p>
          <a:p>
            <a:pPr marL="342900" indent="-342900" eaLnBrk="0" hangingPunct="0">
              <a:spcBef>
                <a:spcPct val="20000"/>
              </a:spcBef>
              <a:buFontTx/>
              <a:buChar char="•"/>
              <a:defRPr/>
            </a:pPr>
            <a:r>
              <a:rPr lang="en-US" sz="2600" dirty="0">
                <a:latin typeface="+mn-lt"/>
              </a:rPr>
              <a:t>Planned ignoring</a:t>
            </a:r>
          </a:p>
          <a:p>
            <a:pPr marL="342900" indent="-342900" eaLnBrk="0" hangingPunct="0">
              <a:spcBef>
                <a:spcPct val="20000"/>
              </a:spcBef>
              <a:buFontTx/>
              <a:buChar char="•"/>
              <a:defRPr/>
            </a:pPr>
            <a:r>
              <a:rPr lang="en-US" sz="2600" dirty="0">
                <a:latin typeface="+mn-lt"/>
              </a:rPr>
              <a:t>Effective commands</a:t>
            </a:r>
          </a:p>
          <a:p>
            <a:pPr marL="342900" indent="-342900" eaLnBrk="0" hangingPunct="0">
              <a:spcBef>
                <a:spcPct val="20000"/>
              </a:spcBef>
              <a:buFontTx/>
              <a:buChar char="•"/>
              <a:defRPr/>
            </a:pPr>
            <a:r>
              <a:rPr lang="en-US" sz="2600" dirty="0">
                <a:latin typeface="+mn-lt"/>
              </a:rPr>
              <a:t>Time out/loss of privileges</a:t>
            </a:r>
          </a:p>
          <a:p>
            <a:pPr marL="342900" indent="-342900" eaLnBrk="0" hangingPunct="0">
              <a:spcBef>
                <a:spcPct val="20000"/>
              </a:spcBef>
              <a:buFontTx/>
              <a:buChar char="•"/>
              <a:defRPr/>
            </a:pPr>
            <a:r>
              <a:rPr lang="en-US" sz="2600" dirty="0">
                <a:latin typeface="+mn-lt"/>
              </a:rPr>
              <a:t>Point/token systems</a:t>
            </a:r>
          </a:p>
          <a:p>
            <a:pPr marL="342900" indent="-342900" eaLnBrk="0" hangingPunct="0">
              <a:spcBef>
                <a:spcPct val="20000"/>
              </a:spcBef>
              <a:buFontTx/>
              <a:buChar char="•"/>
              <a:defRPr/>
            </a:pPr>
            <a:r>
              <a:rPr lang="en-US" sz="2600" dirty="0">
                <a:latin typeface="+mn-lt"/>
              </a:rPr>
              <a:t>Daily school-home report card</a:t>
            </a:r>
          </a:p>
          <a:p>
            <a:pPr marL="342900" indent="-342900" eaLnBrk="0" hangingPunct="0">
              <a:spcBef>
                <a:spcPct val="20000"/>
              </a:spcBef>
              <a:buFontTx/>
              <a:buChar char="•"/>
              <a:defRPr/>
            </a:pPr>
            <a:r>
              <a:rPr lang="en-US" sz="2600" dirty="0">
                <a:latin typeface="+mn-lt"/>
              </a:rPr>
              <a:t>Intensive summer treatment programs</a:t>
            </a:r>
          </a:p>
          <a:p>
            <a:pPr marL="342900" indent="-342900" eaLnBrk="0" hangingPunct="0">
              <a:spcBef>
                <a:spcPct val="20000"/>
              </a:spcBef>
              <a:buFontTx/>
              <a:buChar char="•"/>
              <a:defRPr/>
            </a:pPr>
            <a:endParaRPr lang="en-US" sz="2800" dirty="0">
              <a:latin typeface="+mn-lt"/>
            </a:endParaRPr>
          </a:p>
        </p:txBody>
      </p:sp>
    </p:spTree>
    <p:extLst>
      <p:ext uri="{BB962C8B-B14F-4D97-AF65-F5344CB8AC3E}">
        <p14:creationId xmlns:p14="http://schemas.microsoft.com/office/powerpoint/2010/main" val="8856358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30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305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305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305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305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305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305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305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305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305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9"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ltLang="en-US" smtClean="0"/>
              <a:t>Behavioral Treatment Considerations</a:t>
            </a:r>
          </a:p>
        </p:txBody>
      </p:sp>
      <p:sp>
        <p:nvSpPr>
          <p:cNvPr id="35843" name="Rectangle 3"/>
          <p:cNvSpPr>
            <a:spLocks noGrp="1" noChangeArrowheads="1"/>
          </p:cNvSpPr>
          <p:nvPr>
            <p:ph sz="quarter" idx="1"/>
          </p:nvPr>
        </p:nvSpPr>
        <p:spPr>
          <a:xfrm>
            <a:off x="395536" y="1628800"/>
            <a:ext cx="8143056" cy="4572000"/>
          </a:xfrm>
        </p:spPr>
        <p:txBody>
          <a:bodyPr>
            <a:normAutofit lnSpcReduction="10000"/>
          </a:bodyPr>
          <a:lstStyle/>
          <a:p>
            <a:pPr eaLnBrk="1" hangingPunct="1"/>
            <a:r>
              <a:rPr lang="en-US" altLang="en-US" sz="2800" dirty="0" smtClean="0"/>
              <a:t>Need to address cross-situational impairments</a:t>
            </a:r>
          </a:p>
          <a:p>
            <a:pPr lvl="1" eaLnBrk="1" hangingPunct="1"/>
            <a:r>
              <a:rPr lang="en-US" altLang="en-US" dirty="0" smtClean="0"/>
              <a:t>Poor generalization from treatment setting to real-world </a:t>
            </a:r>
          </a:p>
          <a:p>
            <a:pPr lvl="1" eaLnBrk="1" hangingPunct="1"/>
            <a:r>
              <a:rPr lang="en-US" altLang="en-US" dirty="0" smtClean="0"/>
              <a:t>Implement treatments in </a:t>
            </a:r>
            <a:r>
              <a:rPr lang="en-US" altLang="en-US" u="sng" dirty="0" smtClean="0"/>
              <a:t>all</a:t>
            </a:r>
            <a:r>
              <a:rPr lang="en-US" altLang="en-US" dirty="0" smtClean="0"/>
              <a:t> settings in which child shows impairment</a:t>
            </a:r>
          </a:p>
          <a:p>
            <a:pPr eaLnBrk="1" hangingPunct="1"/>
            <a:r>
              <a:rPr lang="en-US" altLang="en-US" sz="2800" dirty="0" smtClean="0"/>
              <a:t>School </a:t>
            </a:r>
            <a:r>
              <a:rPr lang="en-US" altLang="en-US" sz="2800" dirty="0" err="1" smtClean="0"/>
              <a:t>behaviour</a:t>
            </a:r>
            <a:endParaRPr lang="en-US" altLang="en-US" sz="2800" dirty="0" smtClean="0"/>
          </a:p>
          <a:p>
            <a:pPr lvl="1" eaLnBrk="1" hangingPunct="1"/>
            <a:r>
              <a:rPr lang="en-US" altLang="en-US" dirty="0" smtClean="0"/>
              <a:t>504 Plan/Individualized Education Plan (IEP)</a:t>
            </a:r>
          </a:p>
          <a:p>
            <a:pPr lvl="1" eaLnBrk="1" hangingPunct="1"/>
            <a:r>
              <a:rPr lang="en-US" altLang="en-US" dirty="0" smtClean="0"/>
              <a:t>Academic interventions needed in addition to </a:t>
            </a:r>
            <a:r>
              <a:rPr lang="en-US" altLang="en-US" dirty="0" err="1" smtClean="0"/>
              <a:t>behavioural</a:t>
            </a:r>
            <a:r>
              <a:rPr lang="en-US" altLang="en-US" dirty="0" smtClean="0"/>
              <a:t> interventions </a:t>
            </a:r>
            <a:r>
              <a:rPr lang="en-US" altLang="en-US" sz="1800" dirty="0" smtClean="0"/>
              <a:t>(</a:t>
            </a:r>
            <a:r>
              <a:rPr lang="en-US" altLang="en-US" sz="1800" dirty="0" err="1" smtClean="0"/>
              <a:t>Raggi</a:t>
            </a:r>
            <a:r>
              <a:rPr lang="en-US" altLang="en-US" sz="1800" dirty="0" smtClean="0"/>
              <a:t> &amp; Chronis, 2006)</a:t>
            </a:r>
          </a:p>
          <a:p>
            <a:pPr eaLnBrk="1" hangingPunct="1"/>
            <a:r>
              <a:rPr lang="en-US" altLang="en-US" dirty="0" smtClean="0"/>
              <a:t>Environmental contingencies must be delivered </a:t>
            </a:r>
            <a:r>
              <a:rPr lang="en-US" altLang="en-US" dirty="0" smtClean="0">
                <a:solidFill>
                  <a:schemeClr val="accent1"/>
                </a:solidFill>
              </a:rPr>
              <a:t>consistently</a:t>
            </a:r>
            <a:r>
              <a:rPr lang="en-US" altLang="en-US" dirty="0" smtClean="0"/>
              <a:t>, which is difficult to maintain</a:t>
            </a:r>
          </a:p>
          <a:p>
            <a:pPr lvl="1" eaLnBrk="1" hangingPunct="1"/>
            <a:r>
              <a:rPr lang="en-US" altLang="en-US" dirty="0" smtClean="0"/>
              <a:t>Parental psychopathology can interfere with implementation</a:t>
            </a:r>
          </a:p>
        </p:txBody>
      </p:sp>
    </p:spTree>
    <p:extLst>
      <p:ext uri="{BB962C8B-B14F-4D97-AF65-F5344CB8AC3E}">
        <p14:creationId xmlns:p14="http://schemas.microsoft.com/office/powerpoint/2010/main" val="9987388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584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584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584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5843">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584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584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a:t>
            </a:r>
            <a:endParaRPr lang="en-GB" dirty="0"/>
          </a:p>
        </p:txBody>
      </p:sp>
      <p:sp>
        <p:nvSpPr>
          <p:cNvPr id="3" name="Content Placeholder 2"/>
          <p:cNvSpPr>
            <a:spLocks noGrp="1"/>
          </p:cNvSpPr>
          <p:nvPr>
            <p:ph sz="quarter" idx="1"/>
          </p:nvPr>
        </p:nvSpPr>
        <p:spPr>
          <a:xfrm>
            <a:off x="301752" y="1527048"/>
            <a:ext cx="8503920" cy="4782272"/>
          </a:xfrm>
        </p:spPr>
        <p:txBody>
          <a:bodyPr>
            <a:normAutofit fontScale="92500" lnSpcReduction="10000"/>
          </a:bodyPr>
          <a:lstStyle/>
          <a:p>
            <a:r>
              <a:rPr lang="en-GB" sz="1600" dirty="0"/>
              <a:t>American Psychiatric </a:t>
            </a:r>
            <a:r>
              <a:rPr lang="en-GB" sz="1600" dirty="0" smtClean="0"/>
              <a:t>Association (2013) </a:t>
            </a:r>
            <a:r>
              <a:rPr lang="en-GB" sz="1600" dirty="0"/>
              <a:t>Diagnostic and Statistical Manual of Mental Disorders. Fifth edition. Washington, DC: American Psychiatric </a:t>
            </a:r>
            <a:r>
              <a:rPr lang="en-GB" sz="1600" dirty="0" smtClean="0"/>
              <a:t>Association</a:t>
            </a:r>
            <a:r>
              <a:rPr lang="en-GB" sz="1600" dirty="0"/>
              <a:t>.</a:t>
            </a:r>
            <a:endParaRPr lang="en-GB" sz="1600" dirty="0" smtClean="0"/>
          </a:p>
          <a:p>
            <a:r>
              <a:rPr lang="en-GB" sz="1600" dirty="0" err="1"/>
              <a:t>Cortese</a:t>
            </a:r>
            <a:r>
              <a:rPr lang="en-GB" sz="1600" dirty="0"/>
              <a:t> S, Kelly C, </a:t>
            </a:r>
            <a:r>
              <a:rPr lang="en-GB" sz="1600" dirty="0" err="1"/>
              <a:t>Chabernaud</a:t>
            </a:r>
            <a:r>
              <a:rPr lang="en-GB" sz="1600" dirty="0"/>
              <a:t> C, et al</a:t>
            </a:r>
            <a:r>
              <a:rPr lang="en-GB" sz="1600" dirty="0" smtClean="0"/>
              <a:t>. (2012) </a:t>
            </a:r>
            <a:r>
              <a:rPr lang="en-GB" sz="1600" dirty="0"/>
              <a:t>Toward systems neuroscience of ADHD: a meta-analysis of 55 fMRI studies. Am J </a:t>
            </a:r>
            <a:r>
              <a:rPr lang="en-GB" sz="1600" dirty="0" smtClean="0"/>
              <a:t>Psychiatry; </a:t>
            </a:r>
            <a:r>
              <a:rPr lang="en-GB" sz="1600" dirty="0"/>
              <a:t>169: 1038-1055. </a:t>
            </a:r>
            <a:endParaRPr lang="en-GB" sz="1600" dirty="0" smtClean="0"/>
          </a:p>
          <a:p>
            <a:r>
              <a:rPr lang="en-GB" sz="1600" dirty="0" smtClean="0"/>
              <a:t>World </a:t>
            </a:r>
            <a:r>
              <a:rPr lang="en-GB" sz="1600" dirty="0"/>
              <a:t>Health Organization. The ICD-10 Classification of Mental and Behavioural Disorders. Available at: www.who.int/entity/classifications/icd/en/bluebook.pdf. - See more at: http://www.adhd-institute.com/assessment-diagnosis/#sthash.iophPmFE.dpuf</a:t>
            </a:r>
          </a:p>
          <a:p>
            <a:r>
              <a:rPr lang="en-GB" sz="1600" dirty="0" err="1"/>
              <a:t>Farone</a:t>
            </a:r>
            <a:r>
              <a:rPr lang="en-GB" sz="1600" dirty="0"/>
              <a:t> SV, Perlis RH, Doyle AE, et al. </a:t>
            </a:r>
            <a:r>
              <a:rPr lang="en-GB" sz="1600" dirty="0" smtClean="0"/>
              <a:t>(2005) Molecular </a:t>
            </a:r>
            <a:r>
              <a:rPr lang="en-GB" sz="1600" dirty="0"/>
              <a:t>genetics of attention-deficit/hyperactivity disorder. </a:t>
            </a:r>
            <a:r>
              <a:rPr lang="en-GB" sz="1600" dirty="0" err="1"/>
              <a:t>Biol</a:t>
            </a:r>
            <a:r>
              <a:rPr lang="en-GB" sz="1600" dirty="0"/>
              <a:t> </a:t>
            </a:r>
            <a:r>
              <a:rPr lang="en-GB" sz="1600" dirty="0" smtClean="0"/>
              <a:t>Psychiatry; </a:t>
            </a:r>
            <a:r>
              <a:rPr lang="en-GB" sz="1600" dirty="0"/>
              <a:t>57: 1313-1323. </a:t>
            </a:r>
          </a:p>
          <a:p>
            <a:r>
              <a:rPr lang="en-GB" sz="1600" dirty="0" smtClean="0"/>
              <a:t>Larsson </a:t>
            </a:r>
            <a:r>
              <a:rPr lang="en-GB" sz="1600" dirty="0"/>
              <a:t>H, </a:t>
            </a:r>
            <a:r>
              <a:rPr lang="en-GB" sz="1600" dirty="0" err="1"/>
              <a:t>Asherson</a:t>
            </a:r>
            <a:r>
              <a:rPr lang="en-GB" sz="1600" dirty="0"/>
              <a:t> P, Chang Z, et </a:t>
            </a:r>
            <a:r>
              <a:rPr lang="en-GB" sz="1600" dirty="0" smtClean="0"/>
              <a:t>al (2013) Genetic </a:t>
            </a:r>
            <a:r>
              <a:rPr lang="en-GB" sz="1600" dirty="0"/>
              <a:t>and environmental influences on adult attention deficit hyperactivity disorder symptoms: a large Swedish population-based study of twins. </a:t>
            </a:r>
            <a:r>
              <a:rPr lang="en-GB" sz="1600" dirty="0" err="1"/>
              <a:t>Psychol</a:t>
            </a:r>
            <a:r>
              <a:rPr lang="en-GB" sz="1600" dirty="0"/>
              <a:t> </a:t>
            </a:r>
            <a:r>
              <a:rPr lang="en-GB" sz="1600" dirty="0" smtClean="0"/>
              <a:t>Med; </a:t>
            </a:r>
            <a:r>
              <a:rPr lang="en-GB" sz="1600" dirty="0"/>
              <a:t>43: 197-207. </a:t>
            </a:r>
            <a:endParaRPr lang="en-GB" sz="1600" dirty="0" smtClean="0"/>
          </a:p>
          <a:p>
            <a:r>
              <a:rPr lang="en-GB" sz="1600" dirty="0" err="1"/>
              <a:t>Gizer</a:t>
            </a:r>
            <a:r>
              <a:rPr lang="en-GB" sz="1600" dirty="0"/>
              <a:t> IR, </a:t>
            </a:r>
            <a:r>
              <a:rPr lang="en-GB" sz="1600" dirty="0" err="1"/>
              <a:t>Ficks</a:t>
            </a:r>
            <a:r>
              <a:rPr lang="en-GB" sz="1600" dirty="0"/>
              <a:t> C, Waldman </a:t>
            </a:r>
            <a:r>
              <a:rPr lang="en-GB" sz="1600" dirty="0" smtClean="0"/>
              <a:t>ID (2009) </a:t>
            </a:r>
            <a:r>
              <a:rPr lang="en-GB" sz="1600" dirty="0"/>
              <a:t>Candidate gene studies of ADHD: a meta-analytic review. Hum </a:t>
            </a:r>
            <a:r>
              <a:rPr lang="en-GB" sz="1600" dirty="0" smtClean="0"/>
              <a:t>Genet; </a:t>
            </a:r>
            <a:r>
              <a:rPr lang="en-GB" sz="1600" dirty="0"/>
              <a:t>126: 51-90. </a:t>
            </a:r>
            <a:endParaRPr lang="en-GB" sz="1600" dirty="0" smtClean="0"/>
          </a:p>
          <a:p>
            <a:r>
              <a:rPr lang="en-GB" sz="1600" dirty="0" err="1"/>
              <a:t>Grizenko</a:t>
            </a:r>
            <a:r>
              <a:rPr lang="en-GB" sz="1600" dirty="0"/>
              <a:t> N, Fortier ME, </a:t>
            </a:r>
            <a:r>
              <a:rPr lang="en-GB" sz="1600" dirty="0" err="1"/>
              <a:t>Zadorozny</a:t>
            </a:r>
            <a:r>
              <a:rPr lang="en-GB" sz="1600" dirty="0"/>
              <a:t> C, et al. </a:t>
            </a:r>
            <a:r>
              <a:rPr lang="en-GB" sz="1600" dirty="0" smtClean="0"/>
              <a:t>(2012) Maternal </a:t>
            </a:r>
            <a:r>
              <a:rPr lang="en-GB" sz="1600" dirty="0"/>
              <a:t>Stress during Pregnancy, ADHD Symptomatology in Children and Genotype: Gene-Environment Interaction. J Can </a:t>
            </a:r>
            <a:r>
              <a:rPr lang="en-GB" sz="1600" dirty="0" err="1"/>
              <a:t>Acad</a:t>
            </a:r>
            <a:r>
              <a:rPr lang="en-GB" sz="1600" dirty="0"/>
              <a:t> Child </a:t>
            </a:r>
            <a:r>
              <a:rPr lang="en-GB" sz="1600" dirty="0" err="1"/>
              <a:t>Adolesc</a:t>
            </a:r>
            <a:r>
              <a:rPr lang="en-GB" sz="1600" dirty="0"/>
              <a:t> </a:t>
            </a:r>
            <a:r>
              <a:rPr lang="en-GB" sz="1600" dirty="0" smtClean="0"/>
              <a:t>Psychiatry; </a:t>
            </a:r>
            <a:r>
              <a:rPr lang="en-GB" sz="1600" dirty="0"/>
              <a:t>21: 9-15. </a:t>
            </a:r>
            <a:endParaRPr lang="en-GB" sz="1600" dirty="0" smtClean="0"/>
          </a:p>
          <a:p>
            <a:r>
              <a:rPr lang="en-GB" sz="1600" dirty="0"/>
              <a:t>National Institute for Clinical Excellence. Full Guidance - Attention deficit hyperactivity disorder: Diagnosis and management of ADHD in children, young people and adults, March 2009.</a:t>
            </a:r>
            <a:endParaRPr lang="en-GB" sz="1600" dirty="0" smtClean="0"/>
          </a:p>
          <a:p>
            <a:r>
              <a:rPr lang="en-GB" sz="1600" dirty="0">
                <a:hlinkClick r:id="rId2"/>
              </a:rPr>
              <a:t>http://www.adhd-institute.com/burden-of-adhd/impact-of-adhd/#</a:t>
            </a:r>
            <a:r>
              <a:rPr lang="en-GB" sz="1600" dirty="0" smtClean="0">
                <a:hlinkClick r:id="rId2"/>
              </a:rPr>
              <a:t>relatedmedia</a:t>
            </a:r>
            <a:r>
              <a:rPr lang="en-GB" sz="1600" dirty="0" smtClean="0"/>
              <a:t>    </a:t>
            </a:r>
            <a:endParaRPr lang="en-GB" sz="1600" dirty="0"/>
          </a:p>
          <a:p>
            <a:endParaRPr lang="en-GB" sz="1600" dirty="0" smtClean="0"/>
          </a:p>
          <a:p>
            <a:endParaRPr lang="en-GB" sz="1600" dirty="0"/>
          </a:p>
        </p:txBody>
      </p:sp>
    </p:spTree>
    <p:extLst>
      <p:ext uri="{BB962C8B-B14F-4D97-AF65-F5344CB8AC3E}">
        <p14:creationId xmlns:p14="http://schemas.microsoft.com/office/powerpoint/2010/main" val="338835818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173947|recordLength=174008|start=0|end=173947|audioFormat={00001610-0000-0010-8000-00AA00389B71}|audioRate=44100|muted=false|volume=0.8|fadeIn=0|fadeOut=0|videoFormat={34363248-0000-0010-8000-00AA00389B71}|videoRate=15|videoWidth=256|videoHeight=256"/>
</p:tagLst>
</file>

<file path=ppt/tags/tag2.xml><?xml version="1.0" encoding="utf-8"?>
<p:tagLst xmlns:a="http://schemas.openxmlformats.org/drawingml/2006/main" xmlns:r="http://schemas.openxmlformats.org/officeDocument/2006/relationships" xmlns:p="http://schemas.openxmlformats.org/presentationml/2006/main">
  <p:tag name="ATHENA.MIXSHAPE" val="|streamable=true|audioOnly=true|recordStart=0|recordEnd=228200|recordLength=228275|start=0|end=228200|audioFormat={00001610-0000-0010-8000-00AA00389B71}|audioRate=44100|muted=false|volume=0.8|fadeIn=0|fadeOut=0|videoFormat={34363248-0000-0010-8000-00AA00389B71}|videoRate=15|videoWidth=256|videoHeight=256"/>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5618</TotalTime>
  <Words>4366</Words>
  <Application>Microsoft Office PowerPoint</Application>
  <PresentationFormat>On-screen Show (4:3)</PresentationFormat>
  <Paragraphs>440</Paragraphs>
  <Slides>43</Slides>
  <Notes>15</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Georgia</vt:lpstr>
      <vt:lpstr>Monotype Sorts</vt:lpstr>
      <vt:lpstr>msgothic</vt:lpstr>
      <vt:lpstr>Wingdings</vt:lpstr>
      <vt:lpstr>Wingdings 2</vt:lpstr>
      <vt:lpstr>Civic</vt:lpstr>
      <vt:lpstr>ADHD</vt:lpstr>
      <vt:lpstr>Today….</vt:lpstr>
      <vt:lpstr>What is ADHD?</vt:lpstr>
      <vt:lpstr>PowerPoint Presentation</vt:lpstr>
      <vt:lpstr>ADHD Classification</vt:lpstr>
      <vt:lpstr>PowerPoint Presentation</vt:lpstr>
      <vt:lpstr>PowerPoint Presentation</vt:lpstr>
      <vt:lpstr>PowerPoint Presentation</vt:lpstr>
      <vt:lpstr>PowerPoint Presentation</vt:lpstr>
      <vt:lpstr>ADHD: Prevalence and Demographics - UK</vt:lpstr>
      <vt:lpstr>PowerPoint Presentation</vt:lpstr>
      <vt:lpstr>PowerPoint Presentation</vt:lpstr>
      <vt:lpstr>        Aetiology</vt:lpstr>
      <vt:lpstr>Brain structure differences </vt:lpstr>
      <vt:lpstr>Chemical differences </vt:lpstr>
      <vt:lpstr>Genetics</vt:lpstr>
      <vt:lpstr>Genetics</vt:lpstr>
      <vt:lpstr>Genetics</vt:lpstr>
      <vt:lpstr>Non-genetic causes</vt:lpstr>
      <vt:lpstr>Impact of ADHD on the life of a child </vt:lpstr>
      <vt:lpstr>PowerPoint Presentation</vt:lpstr>
      <vt:lpstr>PowerPoint Presentation</vt:lpstr>
      <vt:lpstr>PowerPoint Presentation</vt:lpstr>
      <vt:lpstr>PowerPoint Presentation</vt:lpstr>
      <vt:lpstr>Impact of ADHD on School Performance</vt:lpstr>
      <vt:lpstr>Executive dysfunction</vt:lpstr>
      <vt:lpstr>Executive dysfunction</vt:lpstr>
      <vt:lpstr>Associated Problems</vt:lpstr>
      <vt:lpstr>Summary</vt:lpstr>
      <vt:lpstr>PowerPoint Presentation</vt:lpstr>
      <vt:lpstr>Create a toolkit for the classroom for those with ADHD </vt:lpstr>
      <vt:lpstr>EF-  Attention deficit</vt:lpstr>
      <vt:lpstr>EF-  Impulsivity</vt:lpstr>
      <vt:lpstr>Why?  Impulsivity deficit</vt:lpstr>
      <vt:lpstr>EF-  Hyperactivity</vt:lpstr>
      <vt:lpstr>Therapy Options</vt:lpstr>
      <vt:lpstr>Well-Established ADHD Treatments</vt:lpstr>
      <vt:lpstr>Medication: Stimulants</vt:lpstr>
      <vt:lpstr>Stimulant Medications</vt:lpstr>
      <vt:lpstr>Limitations of Stimulant Treatment</vt:lpstr>
      <vt:lpstr>PowerPoint Presentation</vt:lpstr>
      <vt:lpstr>Behavioral Treatment Considerations</vt:lpstr>
      <vt:lpstr>References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ADHD</dc:title>
  <dc:creator>Admin</dc:creator>
  <cp:lastModifiedBy>Charlotte Greenway</cp:lastModifiedBy>
  <cp:revision>174</cp:revision>
  <cp:lastPrinted>2015-03-04T16:42:41Z</cp:lastPrinted>
  <dcterms:created xsi:type="dcterms:W3CDTF">2014-01-27T20:16:24Z</dcterms:created>
  <dcterms:modified xsi:type="dcterms:W3CDTF">2017-11-30T11:30:48Z</dcterms:modified>
</cp:coreProperties>
</file>