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6"/>
  </p:notesMasterIdLst>
  <p:handoutMasterIdLst>
    <p:handoutMasterId r:id="rId7"/>
  </p:handoutMasterIdLst>
  <p:sldIdLst>
    <p:sldId id="271" r:id="rId5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D6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204126-2EB1-484D-7558-5715BE9EE3BB}" v="80" dt="2025-11-12T09:54:18.392"/>
    <p1510:client id="{BEC1C651-2E4A-41C0-C609-8D4FCAD37712}" v="175" dt="2025-11-12T11:58:41.022"/>
    <p1510:client id="{C1F3CB20-DC71-FEC4-7FB4-BB15F837BED7}" v="451" dt="2025-11-12T11:42:40.923"/>
  </p1510:revLst>
</p1510:revInfo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74" autoAdjust="0"/>
    <p:restoredTop sz="94660" autoAdjust="0"/>
  </p:normalViewPr>
  <p:slideViewPr>
    <p:cSldViewPr snapToGrid="0">
      <p:cViewPr>
        <p:scale>
          <a:sx n="100" d="100"/>
          <a:sy n="100" d="100"/>
        </p:scale>
        <p:origin x="418" y="-3504"/>
      </p:cViewPr>
      <p:guideLst/>
    </p:cSldViewPr>
  </p:slideViewPr>
  <p:outlineViewPr>
    <p:cViewPr>
      <p:scale>
        <a:sx n="33" d="100"/>
        <a:sy n="33" d="100"/>
      </p:scale>
      <p:origin x="0" y="-835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5" d="100"/>
          <a:sy n="65" d="100"/>
        </p:scale>
        <p:origin x="3082" y="3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46A1053-397F-4A6C-96B9-6DD8D62CC79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A86A52-1548-4394-BB9B-792BD3D08E2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1220B4-6706-412D-9D5A-E5F0A3D0E36B}" type="datetimeFigureOut">
              <a:rPr lang="en-US" smtClean="0"/>
              <a:t>11/12/2025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DA1A18-E3B3-4C59-AEDF-1C3606266D5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9C5CCD-847A-45F5-9D2B-3B3022F5459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B2988C-19A3-4A93-8F40-E5827DDEE5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8032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B28338-5C4B-411F-976E-4C1C4D46AF39}" type="datetimeFigureOut">
              <a:rPr lang="en-US" smtClean="0"/>
              <a:t>11/12/2025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37D57F-1BC2-46EF-89B6-EE2A0FEE27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362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7D57F-1BC2-46EF-89B6-EE2A0FEE271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878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icture Placeholder 52">
            <a:extLst>
              <a:ext uri="{FF2B5EF4-FFF2-40B4-BE49-F238E27FC236}">
                <a16:creationId xmlns:a16="http://schemas.microsoft.com/office/drawing/2014/main" id="{B9D612E0-0D0F-7E1F-BE7A-CCB9B34B703E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2587625" y="3643313"/>
            <a:ext cx="7278688" cy="10917936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/>
            </a:lvl1pPr>
          </a:lstStyle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B917EFA-38EE-661C-C443-F330E21C48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3508" y="989880"/>
            <a:ext cx="7058892" cy="3249612"/>
          </a:xfrm>
          <a:noFill/>
        </p:spPr>
        <p:txBody>
          <a:bodyPr anchor="t"/>
          <a:lstStyle>
            <a:lvl1pPr>
              <a:defRPr cap="all" spc="-300" baseline="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88557F4-8592-674C-DD0E-E15A55934F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3508" y="4489017"/>
            <a:ext cx="1530928" cy="1060450"/>
          </a:xfrm>
        </p:spPr>
        <p:txBody>
          <a:bodyPr>
            <a:noAutofit/>
          </a:bodyPr>
          <a:lstStyle>
            <a:lvl1pPr marL="0" indent="0">
              <a:buNone/>
              <a:defRPr sz="800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##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14D95491-5138-76D8-9FA1-5512CEA5FFB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272145" y="4489017"/>
            <a:ext cx="1100975" cy="1060450"/>
          </a:xfrm>
        </p:spPr>
        <p:txBody>
          <a:bodyPr lIns="0">
            <a:noAutofit/>
          </a:bodyPr>
          <a:lstStyle>
            <a:lvl1pPr marL="0" indent="0">
              <a:buNone/>
              <a:defRPr sz="8000">
                <a:solidFill>
                  <a:schemeClr val="accent4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B7FD3C59-76A1-34DE-1BA7-6096097DACF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0435" y="5683395"/>
            <a:ext cx="2652685" cy="493885"/>
          </a:xfrm>
        </p:spPr>
        <p:txBody>
          <a:bodyPr lIns="91440" tIns="0">
            <a:noAutofit/>
          </a:bodyPr>
          <a:lstStyle>
            <a:lvl1pPr marL="0" indent="0">
              <a:buNone/>
              <a:defRPr sz="2800" b="1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D8CB2BD3-D74F-2FF2-A8FF-7656AED7F7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0826" y="6238240"/>
            <a:ext cx="2327332" cy="1060450"/>
          </a:xfrm>
        </p:spPr>
        <p:txBody>
          <a:bodyPr lIns="91440" tIns="4572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F1A17D49-0F03-9548-F30B-4300CB30B28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6439" y="7924800"/>
            <a:ext cx="543561" cy="558800"/>
          </a:xfrm>
        </p:spPr>
        <p:txBody>
          <a:bodyPr anchor="ctr">
            <a:noAutofit/>
          </a:bodyPr>
          <a:lstStyle>
            <a:lvl1pPr marL="0" indent="0" algn="ctr">
              <a:buNone/>
              <a:defRPr sz="400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7F829835-78FD-02F8-9BE3-19E30D0209E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19877" y="7924800"/>
            <a:ext cx="468283" cy="558800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2800" b="1" cap="all" baseline="0">
                <a:solidFill>
                  <a:schemeClr val="accent4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3AF736BA-E5DC-9524-507D-7F80A17B39E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863439" y="7924800"/>
            <a:ext cx="1109668" cy="558800"/>
          </a:xfrm>
        </p:spPr>
        <p:txBody>
          <a:bodyPr lIns="0" rIns="0" anchor="ctr">
            <a:noAutofit/>
          </a:bodyPr>
          <a:lstStyle>
            <a:lvl1pPr marL="0" indent="0" algn="l">
              <a:buNone/>
              <a:defRPr sz="400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0516CBC2-9B4E-88CA-5AD7-FC90E3FBCD4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30826" y="8581536"/>
            <a:ext cx="2327332" cy="1314303"/>
          </a:xfrm>
        </p:spPr>
        <p:txBody>
          <a:bodyPr lIns="91440" tIns="4572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D3F66046-2F4D-00AD-9E29-ED3CFADBDEF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868755" y="2035955"/>
            <a:ext cx="2520605" cy="1012044"/>
          </a:xfrm>
        </p:spPr>
        <p:txBody>
          <a:bodyPr lIns="91440" t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 b="1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Subtitle here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378A98B9-ECEC-56D2-24BC-C062C6D8ABA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879146" y="3088639"/>
            <a:ext cx="2510569" cy="1617177"/>
          </a:xfrm>
        </p:spPr>
        <p:txBody>
          <a:bodyPr lIns="91440" tIns="4572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B5043612-A93C-AF12-28A5-00C69864339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945879" y="5520544"/>
            <a:ext cx="1060798" cy="656736"/>
          </a:xfrm>
        </p:spPr>
        <p:txBody>
          <a:bodyPr rIns="0" anchor="ctr">
            <a:noAutofit/>
          </a:bodyPr>
          <a:lstStyle>
            <a:lvl1pPr marL="0" indent="0" algn="r">
              <a:buNone/>
              <a:defRPr sz="400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82E33DC3-0669-E39A-50F4-0C5E8BD45F1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0026997" y="5520544"/>
            <a:ext cx="834043" cy="656736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4000" b="1" cap="all" baseline="0">
                <a:solidFill>
                  <a:schemeClr val="accent4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%</a:t>
            </a:r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909B375B-1A11-1BF4-38A7-7E80AF12694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950266" y="6217920"/>
            <a:ext cx="1910774" cy="656737"/>
          </a:xfrm>
        </p:spPr>
        <p:txBody>
          <a:bodyPr lIns="91440" tIns="4572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6E1F6DF0-7BEA-8B6C-9E21-D0792344EDA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950266" y="6905137"/>
            <a:ext cx="1910774" cy="277983"/>
          </a:xfrm>
        </p:spPr>
        <p:txBody>
          <a:bodyPr lIns="91440" tIns="4572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98E3A3A1-65B7-7DF1-1D1F-F044EC83CE2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677399" y="7414594"/>
            <a:ext cx="1060798" cy="656736"/>
          </a:xfrm>
        </p:spPr>
        <p:txBody>
          <a:bodyPr rIns="0" anchor="ctr">
            <a:noAutofit/>
          </a:bodyPr>
          <a:lstStyle>
            <a:lvl1pPr marL="0" indent="0" algn="r">
              <a:buNone/>
              <a:defRPr sz="400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F5F652AE-CFB7-B7B3-41D0-EF613DECF10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0758517" y="7414594"/>
            <a:ext cx="834043" cy="656736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4000" b="1" cap="all" baseline="0">
                <a:solidFill>
                  <a:schemeClr val="accent4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%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2E23DE00-4424-A4AD-BEF1-9BDC9133D5F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681786" y="8111970"/>
            <a:ext cx="1910774" cy="656737"/>
          </a:xfrm>
        </p:spPr>
        <p:txBody>
          <a:bodyPr lIns="91440" tIns="4572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92378902-CAC5-7AC0-A259-4E570278D0AD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681786" y="8799187"/>
            <a:ext cx="1910774" cy="277983"/>
          </a:xfrm>
        </p:spPr>
        <p:txBody>
          <a:bodyPr lIns="91440" tIns="4572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71C26D0A-087E-9991-2669-EB1D5C76EC4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956039" y="9318804"/>
            <a:ext cx="1060798" cy="656736"/>
          </a:xfrm>
        </p:spPr>
        <p:txBody>
          <a:bodyPr rIns="0" anchor="ctr">
            <a:noAutofit/>
          </a:bodyPr>
          <a:lstStyle>
            <a:lvl1pPr marL="0" indent="0" algn="r">
              <a:buNone/>
              <a:defRPr sz="400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0563AC24-D7BF-A166-D9CA-4EA7666ECBE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0037157" y="9318804"/>
            <a:ext cx="834043" cy="656736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4000" b="1" cap="all" baseline="0">
                <a:solidFill>
                  <a:schemeClr val="accent4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%</a:t>
            </a:r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22A37F87-3446-9392-628A-BBC510A764D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960426" y="10016180"/>
            <a:ext cx="1910774" cy="656737"/>
          </a:xfrm>
        </p:spPr>
        <p:txBody>
          <a:bodyPr lIns="91440" tIns="4572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31" name="Text Placeholder 6">
            <a:extLst>
              <a:ext uri="{FF2B5EF4-FFF2-40B4-BE49-F238E27FC236}">
                <a16:creationId xmlns:a16="http://schemas.microsoft.com/office/drawing/2014/main" id="{7D292313-72C6-08A7-13D0-87F30AEAF35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960426" y="10703397"/>
            <a:ext cx="1910774" cy="277983"/>
          </a:xfrm>
        </p:spPr>
        <p:txBody>
          <a:bodyPr lIns="91440" tIns="4572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D86E8340-FD65-3F6A-730C-CCF6D8FC5B4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78195" y="11036316"/>
            <a:ext cx="1352205" cy="1684004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15000" b="0" cap="all" baseline="0">
                <a:solidFill>
                  <a:schemeClr val="accent4">
                    <a:alpha val="80000"/>
                  </a:schemeClr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871EAF86-676A-6887-66ED-41F66205B71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30826" y="11983896"/>
            <a:ext cx="2327333" cy="493885"/>
          </a:xfrm>
        </p:spPr>
        <p:txBody>
          <a:bodyPr lIns="91440" tIns="0">
            <a:noAutofit/>
          </a:bodyPr>
          <a:lstStyle>
            <a:lvl1pPr marL="0" indent="0">
              <a:buNone/>
              <a:defRPr sz="2800" b="1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34" name="Text Placeholder 6">
            <a:extLst>
              <a:ext uri="{FF2B5EF4-FFF2-40B4-BE49-F238E27FC236}">
                <a16:creationId xmlns:a16="http://schemas.microsoft.com/office/drawing/2014/main" id="{9EB02269-75DA-61BF-3085-59F8F070793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741216" y="12711460"/>
            <a:ext cx="2316943" cy="1578755"/>
          </a:xfrm>
        </p:spPr>
        <p:txBody>
          <a:bodyPr lIns="91440" tIns="4572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35" name="Text Placeholder 6">
            <a:extLst>
              <a:ext uri="{FF2B5EF4-FFF2-40B4-BE49-F238E27FC236}">
                <a16:creationId xmlns:a16="http://schemas.microsoft.com/office/drawing/2014/main" id="{86A85D10-ECB2-F2B9-3344-D202D9AE8DB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491114" y="11036316"/>
            <a:ext cx="1352205" cy="1684004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15000" b="0" cap="all" baseline="0">
                <a:solidFill>
                  <a:schemeClr val="accent4">
                    <a:alpha val="80000"/>
                  </a:schemeClr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6" name="Text Placeholder 6">
            <a:extLst>
              <a:ext uri="{FF2B5EF4-FFF2-40B4-BE49-F238E27FC236}">
                <a16:creationId xmlns:a16="http://schemas.microsoft.com/office/drawing/2014/main" id="{8A7951B9-EABE-AE4F-D1EC-738AEF2800B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531985" y="11983896"/>
            <a:ext cx="2327333" cy="493885"/>
          </a:xfrm>
        </p:spPr>
        <p:txBody>
          <a:bodyPr lIns="91440" tIns="0">
            <a:noAutofit/>
          </a:bodyPr>
          <a:lstStyle>
            <a:lvl1pPr marL="0" indent="0">
              <a:buNone/>
              <a:defRPr sz="2800" b="1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37" name="Text Placeholder 6">
            <a:extLst>
              <a:ext uri="{FF2B5EF4-FFF2-40B4-BE49-F238E27FC236}">
                <a16:creationId xmlns:a16="http://schemas.microsoft.com/office/drawing/2014/main" id="{5C534155-A95C-29A2-843A-182416AF5B3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542375" y="12711460"/>
            <a:ext cx="2316943" cy="1578755"/>
          </a:xfrm>
        </p:spPr>
        <p:txBody>
          <a:bodyPr lIns="91440" tIns="4572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59C1C829-F6B1-9B1B-EFB2-2BAC5A3FFEE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291813" y="11036316"/>
            <a:ext cx="1352205" cy="1684004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15000" b="0" cap="all" baseline="0">
                <a:solidFill>
                  <a:schemeClr val="accent4">
                    <a:alpha val="80000"/>
                  </a:schemeClr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9" name="Text Placeholder 6">
            <a:extLst>
              <a:ext uri="{FF2B5EF4-FFF2-40B4-BE49-F238E27FC236}">
                <a16:creationId xmlns:a16="http://schemas.microsoft.com/office/drawing/2014/main" id="{E80DD1B7-02B3-D40A-DC2E-A0E521281122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332684" y="11983896"/>
            <a:ext cx="2327333" cy="493885"/>
          </a:xfrm>
        </p:spPr>
        <p:txBody>
          <a:bodyPr lIns="91440" tIns="0">
            <a:noAutofit/>
          </a:bodyPr>
          <a:lstStyle>
            <a:lvl1pPr marL="0" indent="0">
              <a:buNone/>
              <a:defRPr sz="2800" b="1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40" name="Text Placeholder 6">
            <a:extLst>
              <a:ext uri="{FF2B5EF4-FFF2-40B4-BE49-F238E27FC236}">
                <a16:creationId xmlns:a16="http://schemas.microsoft.com/office/drawing/2014/main" id="{58C5552D-2B74-D4AA-42E1-257F770163E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343074" y="12711460"/>
            <a:ext cx="2316943" cy="1578755"/>
          </a:xfrm>
        </p:spPr>
        <p:txBody>
          <a:bodyPr lIns="91440" tIns="4572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FC82EC85-115D-2185-4886-D79D2C3568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102672" y="11974520"/>
            <a:ext cx="2327333" cy="493885"/>
          </a:xfrm>
        </p:spPr>
        <p:txBody>
          <a:bodyPr lIns="91440" tIns="0">
            <a:noAutofit/>
          </a:bodyPr>
          <a:lstStyle>
            <a:lvl1pPr marL="0" indent="0">
              <a:buNone/>
              <a:defRPr sz="2800" b="1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43" name="Chart Placeholder 42">
            <a:extLst>
              <a:ext uri="{FF2B5EF4-FFF2-40B4-BE49-F238E27FC236}">
                <a16:creationId xmlns:a16="http://schemas.microsoft.com/office/drawing/2014/main" id="{EDE0BF3C-5918-AE2F-0C10-2B4D8C8129CC}"/>
              </a:ext>
            </a:extLst>
          </p:cNvPr>
          <p:cNvSpPr>
            <a:spLocks noGrp="1"/>
          </p:cNvSpPr>
          <p:nvPr>
            <p:ph type="chart" sz="quarter" idx="42"/>
          </p:nvPr>
        </p:nvSpPr>
        <p:spPr>
          <a:xfrm>
            <a:off x="8757233" y="12711113"/>
            <a:ext cx="3017520" cy="1618488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US" dirty="0"/>
          </a:p>
        </p:txBody>
      </p:sp>
      <p:sp>
        <p:nvSpPr>
          <p:cNvPr id="59" name="Text Placeholder 6">
            <a:extLst>
              <a:ext uri="{FF2B5EF4-FFF2-40B4-BE49-F238E27FC236}">
                <a16:creationId xmlns:a16="http://schemas.microsoft.com/office/drawing/2014/main" id="{2D89098C-5F98-5734-57DC-837727635FC5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354197" y="12697511"/>
            <a:ext cx="955387" cy="276037"/>
          </a:xfrm>
          <a:solidFill>
            <a:schemeClr val="accent4"/>
          </a:solidFill>
        </p:spPr>
        <p:txBody>
          <a:bodyPr lIns="91440" tIns="4572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####</a:t>
            </a:r>
          </a:p>
        </p:txBody>
      </p:sp>
      <p:sp>
        <p:nvSpPr>
          <p:cNvPr id="60" name="Text Placeholder 6">
            <a:extLst>
              <a:ext uri="{FF2B5EF4-FFF2-40B4-BE49-F238E27FC236}">
                <a16:creationId xmlns:a16="http://schemas.microsoft.com/office/drawing/2014/main" id="{D838F2ED-6C70-3070-55A0-E8694DAAA343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830486" y="13692705"/>
            <a:ext cx="617249" cy="187569"/>
          </a:xfrm>
          <a:noFill/>
        </p:spPr>
        <p:txBody>
          <a:bodyPr lIns="91440" tIns="4572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00" b="0" cap="all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20xx</a:t>
            </a:r>
          </a:p>
        </p:txBody>
      </p:sp>
      <p:sp>
        <p:nvSpPr>
          <p:cNvPr id="61" name="Text Placeholder 6">
            <a:extLst>
              <a:ext uri="{FF2B5EF4-FFF2-40B4-BE49-F238E27FC236}">
                <a16:creationId xmlns:a16="http://schemas.microsoft.com/office/drawing/2014/main" id="{C74FDA1F-8A68-67E7-E451-E14A3BBC5EEA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900043" y="13691463"/>
            <a:ext cx="617249" cy="187569"/>
          </a:xfrm>
          <a:noFill/>
        </p:spPr>
        <p:txBody>
          <a:bodyPr lIns="91440" tIns="4572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00" b="0" cap="all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DAD92373-F187-1A7D-70CC-72294BC5E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08688" y="14688234"/>
            <a:ext cx="10774624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Picture Placeholder 45">
            <a:extLst>
              <a:ext uri="{FF2B5EF4-FFF2-40B4-BE49-F238E27FC236}">
                <a16:creationId xmlns:a16="http://schemas.microsoft.com/office/drawing/2014/main" id="{B03DFE82-5714-F2EC-3724-F65A04564D0D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708024" y="15036800"/>
            <a:ext cx="2011680" cy="6651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endParaRPr lang="en-US" dirty="0"/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CCAB8F3F-34B4-D958-12EF-D9AF76194F27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3241675" y="15128240"/>
            <a:ext cx="2011363" cy="665161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750" b="1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49" name="Text Placeholder 47">
            <a:extLst>
              <a:ext uri="{FF2B5EF4-FFF2-40B4-BE49-F238E27FC236}">
                <a16:creationId xmlns:a16="http://schemas.microsoft.com/office/drawing/2014/main" id="{85A601E4-9B45-AAED-CC93-1D95D84E983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327002" y="15134040"/>
            <a:ext cx="4081158" cy="665161"/>
          </a:xfrm>
        </p:spPr>
        <p:txBody>
          <a:bodyPr numCol="2" spcCol="18288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750" b="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50" name="Text Placeholder 47">
            <a:extLst>
              <a:ext uri="{FF2B5EF4-FFF2-40B4-BE49-F238E27FC236}">
                <a16:creationId xmlns:a16="http://schemas.microsoft.com/office/drawing/2014/main" id="{9FD6833B-A36E-3D73-7CB8-DF409BE7E8FD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9763391" y="15128241"/>
            <a:ext cx="1829170" cy="792480"/>
          </a:xfrm>
        </p:spPr>
        <p:txBody>
          <a:bodyPr tIns="0">
            <a:no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sz="1200" b="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</p:spTree>
    <p:extLst>
      <p:ext uri="{BB962C8B-B14F-4D97-AF65-F5344CB8AC3E}">
        <p14:creationId xmlns:p14="http://schemas.microsoft.com/office/powerpoint/2010/main" val="3736112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icture Placeholder 52">
            <a:extLst>
              <a:ext uri="{FF2B5EF4-FFF2-40B4-BE49-F238E27FC236}">
                <a16:creationId xmlns:a16="http://schemas.microsoft.com/office/drawing/2014/main" id="{B9D612E0-0D0F-7E1F-BE7A-CCB9B34B703E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1764665" y="3643313"/>
            <a:ext cx="6604699" cy="8213407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/>
            </a:lvl1pPr>
          </a:lstStyle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B917EFA-38EE-661C-C443-F330E21C48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95596" y="989012"/>
            <a:ext cx="6604699" cy="3249612"/>
          </a:xfrm>
          <a:noFill/>
        </p:spPr>
        <p:txBody>
          <a:bodyPr anchor="t"/>
          <a:lstStyle>
            <a:lvl1pPr>
              <a:defRPr cap="all" spc="-300" baseline="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D3F66046-2F4D-00AD-9E29-ED3CFADBDEF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78450" y="989012"/>
            <a:ext cx="2663289" cy="1012044"/>
          </a:xfrm>
        </p:spPr>
        <p:txBody>
          <a:bodyPr lIns="91440" t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 b="1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378A98B9-ECEC-56D2-24BC-C062C6D8ABA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88841" y="2041696"/>
            <a:ext cx="2652685" cy="1617177"/>
          </a:xfrm>
        </p:spPr>
        <p:txBody>
          <a:bodyPr lIns="91440" tIns="4572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88557F4-8592-674C-DD0E-E15A55934F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3508" y="4489017"/>
            <a:ext cx="1530928" cy="1060450"/>
          </a:xfrm>
        </p:spPr>
        <p:txBody>
          <a:bodyPr>
            <a:noAutofit/>
          </a:bodyPr>
          <a:lstStyle>
            <a:lvl1pPr marL="0" indent="0">
              <a:buNone/>
              <a:defRPr sz="80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##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14D95491-5138-76D8-9FA1-5512CEA5FFB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79545" y="4489017"/>
            <a:ext cx="1100975" cy="1060450"/>
          </a:xfrm>
        </p:spPr>
        <p:txBody>
          <a:bodyPr lIns="0">
            <a:noAutofit/>
          </a:bodyPr>
          <a:lstStyle>
            <a:lvl1pPr marL="0" indent="0">
              <a:buNone/>
              <a:defRPr sz="800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B7FD3C59-76A1-34DE-1BA7-6096097DACF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0436" y="5683395"/>
            <a:ext cx="2549840" cy="493885"/>
          </a:xfrm>
        </p:spPr>
        <p:txBody>
          <a:bodyPr lIns="91440" tIns="0">
            <a:noAutofit/>
          </a:bodyPr>
          <a:lstStyle>
            <a:lvl1pPr marL="0" indent="0">
              <a:buNone/>
              <a:defRPr sz="2800" b="1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D8CB2BD3-D74F-2FF2-A8FF-7656AED7F7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30826" y="6375400"/>
            <a:ext cx="2217478" cy="1060450"/>
          </a:xfrm>
        </p:spPr>
        <p:txBody>
          <a:bodyPr lIns="91440" tIns="4572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C2633639-6B04-663B-B0EB-AC1CD6B221DC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30681" y="8504898"/>
            <a:ext cx="2549840" cy="493885"/>
          </a:xfrm>
        </p:spPr>
        <p:txBody>
          <a:bodyPr lIns="91440" tIns="0">
            <a:noAutofit/>
          </a:bodyPr>
          <a:lstStyle>
            <a:lvl1pPr marL="0" indent="0">
              <a:buNone/>
              <a:defRPr sz="2800" b="1" cap="all" baseline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52F33CAD-4DD5-23C6-C40B-4F44450683A9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41071" y="9196902"/>
            <a:ext cx="2217478" cy="1714937"/>
          </a:xfrm>
        </p:spPr>
        <p:txBody>
          <a:bodyPr lIns="91440" tIns="4572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F1A17D49-0F03-9548-F30B-4300CB30B28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812762" y="4585111"/>
            <a:ext cx="543561" cy="558800"/>
          </a:xfrm>
        </p:spPr>
        <p:txBody>
          <a:bodyPr anchor="ctr">
            <a:noAutofit/>
          </a:bodyPr>
          <a:lstStyle>
            <a:lvl1pPr marL="0" indent="0" algn="ctr">
              <a:buNone/>
              <a:defRPr sz="400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x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7F829835-78FD-02F8-9BE3-19E30D0209E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406200" y="4585111"/>
            <a:ext cx="468283" cy="558800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2800" b="1" cap="all" baseline="0">
                <a:solidFill>
                  <a:schemeClr val="accent2">
                    <a:lumMod val="60000"/>
                    <a:lumOff val="40000"/>
                  </a:schemeClr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x</a:t>
            </a: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3AF736BA-E5DC-9524-507D-7F80A17B39E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949761" y="4585111"/>
            <a:ext cx="1723507" cy="558800"/>
          </a:xfrm>
        </p:spPr>
        <p:txBody>
          <a:bodyPr lIns="0" rIns="0" anchor="ctr">
            <a:noAutofit/>
          </a:bodyPr>
          <a:lstStyle>
            <a:lvl1pPr marL="0" indent="0" algn="l">
              <a:buNone/>
              <a:defRPr sz="400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x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0516CBC2-9B4E-88CA-5AD7-FC90E3FBCD4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817149" y="5241847"/>
            <a:ext cx="2856120" cy="1314303"/>
          </a:xfrm>
        </p:spPr>
        <p:txBody>
          <a:bodyPr lIns="91440" tIns="4572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FC82EC85-115D-2185-4886-D79D2C3568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8863906" y="7007132"/>
            <a:ext cx="2327333" cy="493885"/>
          </a:xfrm>
        </p:spPr>
        <p:txBody>
          <a:bodyPr lIns="91440" tIns="0">
            <a:noAutofit/>
          </a:bodyPr>
          <a:lstStyle>
            <a:lvl1pPr marL="0" indent="0">
              <a:buNone/>
              <a:defRPr sz="2800" b="1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55" name="Text Placeholder 6">
            <a:extLst>
              <a:ext uri="{FF2B5EF4-FFF2-40B4-BE49-F238E27FC236}">
                <a16:creationId xmlns:a16="http://schemas.microsoft.com/office/drawing/2014/main" id="{36F86EBE-AD59-7D9B-4ABC-06F95BCDC929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8863906" y="7708747"/>
            <a:ext cx="2856120" cy="1002632"/>
          </a:xfrm>
        </p:spPr>
        <p:txBody>
          <a:bodyPr lIns="91440" tIns="4572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43" name="Chart Placeholder 42">
            <a:extLst>
              <a:ext uri="{FF2B5EF4-FFF2-40B4-BE49-F238E27FC236}">
                <a16:creationId xmlns:a16="http://schemas.microsoft.com/office/drawing/2014/main" id="{EDE0BF3C-5918-AE2F-0C10-2B4D8C8129CC}"/>
              </a:ext>
            </a:extLst>
          </p:cNvPr>
          <p:cNvSpPr>
            <a:spLocks noGrp="1"/>
          </p:cNvSpPr>
          <p:nvPr>
            <p:ph type="chart" sz="quarter" idx="42"/>
          </p:nvPr>
        </p:nvSpPr>
        <p:spPr>
          <a:xfrm>
            <a:off x="8783074" y="8765156"/>
            <a:ext cx="3017520" cy="30915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US" dirty="0"/>
          </a:p>
        </p:txBody>
      </p:sp>
      <p:sp>
        <p:nvSpPr>
          <p:cNvPr id="59" name="Text Placeholder 6">
            <a:extLst>
              <a:ext uri="{FF2B5EF4-FFF2-40B4-BE49-F238E27FC236}">
                <a16:creationId xmlns:a16="http://schemas.microsoft.com/office/drawing/2014/main" id="{2D89098C-5F98-5734-57DC-837727635FC5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420521" y="8930684"/>
            <a:ext cx="955387" cy="537123"/>
          </a:xfrm>
          <a:solidFill>
            <a:schemeClr val="accent2"/>
          </a:solidFill>
        </p:spPr>
        <p:txBody>
          <a:bodyPr lIns="91440" tIns="4572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####</a:t>
            </a:r>
          </a:p>
        </p:txBody>
      </p:sp>
      <p:sp>
        <p:nvSpPr>
          <p:cNvPr id="60" name="Text Placeholder 6">
            <a:extLst>
              <a:ext uri="{FF2B5EF4-FFF2-40B4-BE49-F238E27FC236}">
                <a16:creationId xmlns:a16="http://schemas.microsoft.com/office/drawing/2014/main" id="{D838F2ED-6C70-3070-55A0-E8694DAAA343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883069" y="11133895"/>
            <a:ext cx="617249" cy="187569"/>
          </a:xfrm>
          <a:noFill/>
        </p:spPr>
        <p:txBody>
          <a:bodyPr lIns="91440" tIns="4572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00" b="0" cap="all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Text </a:t>
            </a:r>
          </a:p>
        </p:txBody>
      </p:sp>
      <p:sp>
        <p:nvSpPr>
          <p:cNvPr id="61" name="Text Placeholder 6">
            <a:extLst>
              <a:ext uri="{FF2B5EF4-FFF2-40B4-BE49-F238E27FC236}">
                <a16:creationId xmlns:a16="http://schemas.microsoft.com/office/drawing/2014/main" id="{C74FDA1F-8A68-67E7-E451-E14A3BBC5EEA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952626" y="11132653"/>
            <a:ext cx="617249" cy="187569"/>
          </a:xfrm>
          <a:noFill/>
        </p:spPr>
        <p:txBody>
          <a:bodyPr lIns="91440" tIns="4572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00" b="0" cap="all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Text 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B5043612-A93C-AF12-28A5-00C69864339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5992" y="12167205"/>
            <a:ext cx="1530927" cy="913595"/>
          </a:xfrm>
        </p:spPr>
        <p:txBody>
          <a:bodyPr rIns="0" anchor="ctr">
            <a:noAutofit/>
          </a:bodyPr>
          <a:lstStyle>
            <a:lvl1pPr marL="0" indent="0" algn="r">
              <a:buNone/>
              <a:defRPr sz="80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xx</a:t>
            </a:r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82E33DC3-0669-E39A-50F4-0C5E8BD45F1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14261" y="12151965"/>
            <a:ext cx="834043" cy="91359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8000" b="1" cap="all" baseline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%</a:t>
            </a:r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909B375B-1A11-1BF4-38A7-7E80AF12694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8930" y="13167160"/>
            <a:ext cx="1910774" cy="656737"/>
          </a:xfrm>
        </p:spPr>
        <p:txBody>
          <a:bodyPr lIns="91440" t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6E1F6DF0-7BEA-8B6C-9E21-D0792344EDA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8930" y="13900097"/>
            <a:ext cx="1910774" cy="277983"/>
          </a:xfrm>
        </p:spPr>
        <p:txBody>
          <a:bodyPr lIns="91440" t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EAFEEA82-60F7-EDCD-5759-954EB775D8FA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3688482" y="12167205"/>
            <a:ext cx="1530927" cy="913595"/>
          </a:xfrm>
        </p:spPr>
        <p:txBody>
          <a:bodyPr rIns="0" anchor="ctr">
            <a:noAutofit/>
          </a:bodyPr>
          <a:lstStyle>
            <a:lvl1pPr marL="0" indent="0" algn="r">
              <a:buNone/>
              <a:defRPr sz="80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xx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8D7FD6C1-1315-D234-34F5-BB6F402451C0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5306751" y="12151965"/>
            <a:ext cx="834043" cy="91359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8000" b="1" cap="all" baseline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%</a:t>
            </a:r>
          </a:p>
        </p:txBody>
      </p:sp>
      <p:sp>
        <p:nvSpPr>
          <p:cNvPr id="42" name="Text Placeholder 6">
            <a:extLst>
              <a:ext uri="{FF2B5EF4-FFF2-40B4-BE49-F238E27FC236}">
                <a16:creationId xmlns:a16="http://schemas.microsoft.com/office/drawing/2014/main" id="{172DB8D6-A77C-0FEA-5239-A3366C71D74D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4001420" y="13167160"/>
            <a:ext cx="1910774" cy="656737"/>
          </a:xfrm>
        </p:spPr>
        <p:txBody>
          <a:bodyPr lIns="91440" t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45" name="Text Placeholder 6">
            <a:extLst>
              <a:ext uri="{FF2B5EF4-FFF2-40B4-BE49-F238E27FC236}">
                <a16:creationId xmlns:a16="http://schemas.microsoft.com/office/drawing/2014/main" id="{7F7D0F12-65D5-D2DC-B2DD-E9AFAE356681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4001420" y="13900097"/>
            <a:ext cx="1910774" cy="277983"/>
          </a:xfrm>
        </p:spPr>
        <p:txBody>
          <a:bodyPr lIns="91440" t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47" name="Text Placeholder 6">
            <a:extLst>
              <a:ext uri="{FF2B5EF4-FFF2-40B4-BE49-F238E27FC236}">
                <a16:creationId xmlns:a16="http://schemas.microsoft.com/office/drawing/2014/main" id="{44D97E93-C62F-4CEB-BE2D-89CB25E26D18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6751095" y="12167205"/>
            <a:ext cx="1530927" cy="913595"/>
          </a:xfrm>
        </p:spPr>
        <p:txBody>
          <a:bodyPr rIns="0" anchor="ctr">
            <a:noAutofit/>
          </a:bodyPr>
          <a:lstStyle>
            <a:lvl1pPr marL="0" indent="0" algn="r">
              <a:buNone/>
              <a:defRPr sz="80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xx</a:t>
            </a:r>
          </a:p>
        </p:txBody>
      </p:sp>
      <p:sp>
        <p:nvSpPr>
          <p:cNvPr id="51" name="Text Placeholder 6">
            <a:extLst>
              <a:ext uri="{FF2B5EF4-FFF2-40B4-BE49-F238E27FC236}">
                <a16:creationId xmlns:a16="http://schemas.microsoft.com/office/drawing/2014/main" id="{D0F02415-03EF-1E01-B19B-4F97D0839468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8369364" y="12151965"/>
            <a:ext cx="834043" cy="91359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8000" b="1" cap="all" baseline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%</a:t>
            </a:r>
          </a:p>
        </p:txBody>
      </p:sp>
      <p:sp>
        <p:nvSpPr>
          <p:cNvPr id="52" name="Text Placeholder 6">
            <a:extLst>
              <a:ext uri="{FF2B5EF4-FFF2-40B4-BE49-F238E27FC236}">
                <a16:creationId xmlns:a16="http://schemas.microsoft.com/office/drawing/2014/main" id="{F517DBDB-BB07-3850-F383-ADF60C57E9D6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7064033" y="13167160"/>
            <a:ext cx="1910774" cy="656737"/>
          </a:xfrm>
        </p:spPr>
        <p:txBody>
          <a:bodyPr lIns="91440" t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54" name="Text Placeholder 6">
            <a:extLst>
              <a:ext uri="{FF2B5EF4-FFF2-40B4-BE49-F238E27FC236}">
                <a16:creationId xmlns:a16="http://schemas.microsoft.com/office/drawing/2014/main" id="{6E071A5A-9CE8-ACCC-F2EA-1B86ECB4738B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7064033" y="13900097"/>
            <a:ext cx="1910774" cy="277983"/>
          </a:xfrm>
        </p:spPr>
        <p:txBody>
          <a:bodyPr lIns="91440" t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DAD92373-F187-1A7D-70CC-72294BC5E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08688" y="14618784"/>
            <a:ext cx="10774624" cy="0"/>
          </a:xfrm>
          <a:prstGeom prst="line">
            <a:avLst/>
          </a:prstGeom>
          <a:ln w="158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Picture Placeholder 45">
            <a:extLst>
              <a:ext uri="{FF2B5EF4-FFF2-40B4-BE49-F238E27FC236}">
                <a16:creationId xmlns:a16="http://schemas.microsoft.com/office/drawing/2014/main" id="{B03DFE82-5714-F2EC-3724-F65A04564D0D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708024" y="14967350"/>
            <a:ext cx="2011680" cy="665163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endParaRPr lang="en-US" dirty="0"/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CCAB8F3F-34B4-D958-12EF-D9AF76194F27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3241675" y="15058790"/>
            <a:ext cx="2011363" cy="665161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750" b="1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49" name="Text Placeholder 47">
            <a:extLst>
              <a:ext uri="{FF2B5EF4-FFF2-40B4-BE49-F238E27FC236}">
                <a16:creationId xmlns:a16="http://schemas.microsoft.com/office/drawing/2014/main" id="{85A601E4-9B45-AAED-CC93-1D95D84E983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327002" y="15064590"/>
            <a:ext cx="4081158" cy="665161"/>
          </a:xfrm>
        </p:spPr>
        <p:txBody>
          <a:bodyPr numCol="2" spcCol="18288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750" b="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50" name="Text Placeholder 47">
            <a:extLst>
              <a:ext uri="{FF2B5EF4-FFF2-40B4-BE49-F238E27FC236}">
                <a16:creationId xmlns:a16="http://schemas.microsoft.com/office/drawing/2014/main" id="{9FD6833B-A36E-3D73-7CB8-DF409BE7E8FD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9763391" y="15058791"/>
            <a:ext cx="1829170" cy="792480"/>
          </a:xfrm>
        </p:spPr>
        <p:txBody>
          <a:bodyPr tIns="0">
            <a:no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sz="1200" b="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</p:spTree>
    <p:extLst>
      <p:ext uri="{BB962C8B-B14F-4D97-AF65-F5344CB8AC3E}">
        <p14:creationId xmlns:p14="http://schemas.microsoft.com/office/powerpoint/2010/main" val="2367155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3"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B917EFA-38EE-661C-C443-F330E21C48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3508" y="989880"/>
            <a:ext cx="7058892" cy="2852586"/>
          </a:xfrm>
          <a:noFill/>
        </p:spPr>
        <p:txBody>
          <a:bodyPr anchor="t"/>
          <a:lstStyle>
            <a:lvl1pPr>
              <a:defRPr cap="all" spc="-300" baseline="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88557F4-8592-674C-DD0E-E15A55934F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976507" y="1663752"/>
            <a:ext cx="1475432" cy="1060450"/>
          </a:xfrm>
        </p:spPr>
        <p:txBody>
          <a:bodyPr>
            <a:noAutofit/>
          </a:bodyPr>
          <a:lstStyle>
            <a:lvl1pPr marL="0" indent="0">
              <a:buNone/>
              <a:defRPr sz="80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##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14D95491-5138-76D8-9FA1-5512CEA5FFB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00419" y="1663752"/>
            <a:ext cx="1218100" cy="1060450"/>
          </a:xfrm>
        </p:spPr>
        <p:txBody>
          <a:bodyPr lIns="0">
            <a:noAutofit/>
          </a:bodyPr>
          <a:lstStyle>
            <a:lvl1pPr marL="0" indent="0">
              <a:buNone/>
              <a:defRPr sz="800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B7FD3C59-76A1-34DE-1BA7-6096097DACF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018159" y="2881280"/>
            <a:ext cx="2652685" cy="493885"/>
          </a:xfrm>
        </p:spPr>
        <p:txBody>
          <a:bodyPr lIns="91440" tIns="0">
            <a:noAutofit/>
          </a:bodyPr>
          <a:lstStyle>
            <a:lvl1pPr marL="0" indent="0">
              <a:buNone/>
              <a:defRPr sz="2800" b="1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D3F66046-2F4D-00AD-9E29-ED3CFADBDEF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08024" y="4125065"/>
            <a:ext cx="2941263" cy="1012044"/>
          </a:xfrm>
        </p:spPr>
        <p:txBody>
          <a:bodyPr lIns="91440" t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 b="1" cap="all" baseline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378A98B9-ECEC-56D2-24BC-C062C6D8ABA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956960" y="4125065"/>
            <a:ext cx="2316944" cy="1275730"/>
          </a:xfrm>
        </p:spPr>
        <p:txBody>
          <a:bodyPr lIns="91440" tIns="45720" numCol="1" spcCol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62E4C9C1-AF65-482E-FB5E-B1A06C27D8DE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395630" y="4125065"/>
            <a:ext cx="2316944" cy="1275730"/>
          </a:xfrm>
        </p:spPr>
        <p:txBody>
          <a:bodyPr lIns="91440" tIns="45720" numCol="1" spcCol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D8CB2BD3-D74F-2FF2-A8FF-7656AED7F7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974513" y="4125065"/>
            <a:ext cx="2316944" cy="1264164"/>
          </a:xfrm>
        </p:spPr>
        <p:txBody>
          <a:bodyPr lIns="91440" tIns="4572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53" name="Picture Placeholder 52">
            <a:extLst>
              <a:ext uri="{FF2B5EF4-FFF2-40B4-BE49-F238E27FC236}">
                <a16:creationId xmlns:a16="http://schemas.microsoft.com/office/drawing/2014/main" id="{B9D612E0-0D0F-7E1F-BE7A-CCB9B34B703E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-1" y="5683395"/>
            <a:ext cx="6013571" cy="8877854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/>
            </a:lvl1pPr>
          </a:lstStyle>
          <a:p>
            <a:endParaRPr lang="en-US" dirty="0"/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B5043612-A93C-AF12-28A5-00C69864339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472794" y="5968577"/>
            <a:ext cx="749121" cy="656736"/>
          </a:xfrm>
        </p:spPr>
        <p:txBody>
          <a:bodyPr rIns="0" anchor="ctr">
            <a:noAutofit/>
          </a:bodyPr>
          <a:lstStyle>
            <a:lvl1pPr marL="0" indent="0" algn="r">
              <a:buNone/>
              <a:defRPr sz="40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82E33DC3-0669-E39A-50F4-0C5E8BD45F1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242236" y="5968577"/>
            <a:ext cx="1141333" cy="656736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4000" b="1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%</a:t>
            </a:r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909B375B-1A11-1BF4-38A7-7E80AF12694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472795" y="6645901"/>
            <a:ext cx="1910774" cy="656737"/>
          </a:xfrm>
        </p:spPr>
        <p:txBody>
          <a:bodyPr lIns="91440" tIns="4572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6E1F6DF0-7BEA-8B6C-9E21-D0792344EDA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72795" y="7333118"/>
            <a:ext cx="1910774" cy="277983"/>
          </a:xfrm>
        </p:spPr>
        <p:txBody>
          <a:bodyPr lIns="91440" tIns="4572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58B7214-F288-BF2B-559A-731056C6BDB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472794" y="8051055"/>
            <a:ext cx="749121" cy="656736"/>
          </a:xfrm>
        </p:spPr>
        <p:txBody>
          <a:bodyPr rIns="0" anchor="ctr">
            <a:noAutofit/>
          </a:bodyPr>
          <a:lstStyle>
            <a:lvl1pPr marL="0" indent="0" algn="r">
              <a:buNone/>
              <a:defRPr sz="40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B667D199-9D97-85FC-E070-6484F037C318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242236" y="8051055"/>
            <a:ext cx="1141333" cy="656736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4000" b="1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%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16051807-A5B8-E8B5-A21A-A20579E0A7F2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6472795" y="8728379"/>
            <a:ext cx="1910774" cy="656737"/>
          </a:xfrm>
        </p:spPr>
        <p:txBody>
          <a:bodyPr lIns="91440" tIns="4572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F979966B-5AC3-8AB7-B0CB-2B8BA33C534E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472795" y="9415596"/>
            <a:ext cx="1910774" cy="277983"/>
          </a:xfrm>
        </p:spPr>
        <p:txBody>
          <a:bodyPr lIns="91440" tIns="4572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 cap="all" baseline="0">
                <a:solidFill>
                  <a:schemeClr val="tx1"/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FC82EC85-115D-2185-4886-D79D2C3568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8991880" y="6010664"/>
            <a:ext cx="2327333" cy="493885"/>
          </a:xfrm>
        </p:spPr>
        <p:txBody>
          <a:bodyPr lIns="91440" tIns="0">
            <a:noAutofit/>
          </a:bodyPr>
          <a:lstStyle>
            <a:lvl1pPr marL="0" indent="0">
              <a:buNone/>
              <a:defRPr sz="2800" b="1" cap="all" baseline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42" name="Chart Placeholder 42">
            <a:extLst>
              <a:ext uri="{FF2B5EF4-FFF2-40B4-BE49-F238E27FC236}">
                <a16:creationId xmlns:a16="http://schemas.microsoft.com/office/drawing/2014/main" id="{D35C226F-8E86-D21B-A4D6-313B54D87FC5}"/>
              </a:ext>
            </a:extLst>
          </p:cNvPr>
          <p:cNvSpPr>
            <a:spLocks noGrp="1"/>
          </p:cNvSpPr>
          <p:nvPr>
            <p:ph type="chart" sz="quarter" idx="42"/>
          </p:nvPr>
        </p:nvSpPr>
        <p:spPr>
          <a:xfrm>
            <a:off x="8643124" y="6287081"/>
            <a:ext cx="3017520" cy="401762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US" dirty="0"/>
          </a:p>
        </p:txBody>
      </p:sp>
      <p:sp>
        <p:nvSpPr>
          <p:cNvPr id="45" name="Text Placeholder 6">
            <a:extLst>
              <a:ext uri="{FF2B5EF4-FFF2-40B4-BE49-F238E27FC236}">
                <a16:creationId xmlns:a16="http://schemas.microsoft.com/office/drawing/2014/main" id="{EDCBACDE-2EBD-4650-F7AE-63300D431E41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338446" y="6823004"/>
            <a:ext cx="955387" cy="537123"/>
          </a:xfrm>
          <a:solidFill>
            <a:schemeClr val="accent2"/>
          </a:solidFill>
        </p:spPr>
        <p:txBody>
          <a:bodyPr lIns="91440" tIns="4572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####</a:t>
            </a:r>
          </a:p>
        </p:txBody>
      </p:sp>
      <p:sp>
        <p:nvSpPr>
          <p:cNvPr id="47" name="Text Placeholder 6">
            <a:extLst>
              <a:ext uri="{FF2B5EF4-FFF2-40B4-BE49-F238E27FC236}">
                <a16:creationId xmlns:a16="http://schemas.microsoft.com/office/drawing/2014/main" id="{DD18624F-1513-2F25-3860-2659CAF057B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800994" y="9454477"/>
            <a:ext cx="617249" cy="187569"/>
          </a:xfrm>
          <a:noFill/>
        </p:spPr>
        <p:txBody>
          <a:bodyPr lIns="91440" tIns="4572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00" b="0" cap="all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20xx</a:t>
            </a:r>
          </a:p>
        </p:txBody>
      </p:sp>
      <p:sp>
        <p:nvSpPr>
          <p:cNvPr id="51" name="Text Placeholder 6">
            <a:extLst>
              <a:ext uri="{FF2B5EF4-FFF2-40B4-BE49-F238E27FC236}">
                <a16:creationId xmlns:a16="http://schemas.microsoft.com/office/drawing/2014/main" id="{39BD09F9-52CB-31C2-1632-F82D4C9948D6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70551" y="9453235"/>
            <a:ext cx="617249" cy="187569"/>
          </a:xfrm>
          <a:noFill/>
        </p:spPr>
        <p:txBody>
          <a:bodyPr lIns="91440" tIns="4572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000" b="0" cap="all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20xx</a:t>
            </a:r>
          </a:p>
        </p:txBody>
      </p:sp>
      <p:sp>
        <p:nvSpPr>
          <p:cNvPr id="39" name="Text Placeholder 6">
            <a:extLst>
              <a:ext uri="{FF2B5EF4-FFF2-40B4-BE49-F238E27FC236}">
                <a16:creationId xmlns:a16="http://schemas.microsoft.com/office/drawing/2014/main" id="{E80DD1B7-02B3-D40A-DC2E-A0E521281122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473661" y="10585824"/>
            <a:ext cx="4845552" cy="493885"/>
          </a:xfrm>
        </p:spPr>
        <p:txBody>
          <a:bodyPr lIns="91440" tIns="0">
            <a:noAutofit/>
          </a:bodyPr>
          <a:lstStyle>
            <a:lvl1pPr marL="0" indent="0">
              <a:buNone/>
              <a:defRPr sz="2800" b="1" cap="all" baseline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40" name="Text Placeholder 6">
            <a:extLst>
              <a:ext uri="{FF2B5EF4-FFF2-40B4-BE49-F238E27FC236}">
                <a16:creationId xmlns:a16="http://schemas.microsoft.com/office/drawing/2014/main" id="{58C5552D-2B74-D4AA-42E1-257F770163E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472794" y="11174779"/>
            <a:ext cx="4846419" cy="1141538"/>
          </a:xfrm>
        </p:spPr>
        <p:txBody>
          <a:bodyPr lIns="91440" tIns="4572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F1A17D49-0F03-9548-F30B-4300CB30B28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72794" y="12529656"/>
            <a:ext cx="539174" cy="558800"/>
          </a:xfrm>
        </p:spPr>
        <p:txBody>
          <a:bodyPr anchor="ctr">
            <a:noAutofit/>
          </a:bodyPr>
          <a:lstStyle>
            <a:lvl1pPr marL="0" indent="0" algn="ctr">
              <a:buNone/>
              <a:defRPr sz="400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7F829835-78FD-02F8-9BE3-19E30D0209E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61845" y="12529656"/>
            <a:ext cx="468283" cy="558800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2800" b="1" cap="all" baseline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3AF736BA-E5DC-9524-507D-7F80A17B39E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605407" y="12529656"/>
            <a:ext cx="1109668" cy="558800"/>
          </a:xfrm>
        </p:spPr>
        <p:txBody>
          <a:bodyPr lIns="0" rIns="0" anchor="ctr">
            <a:noAutofit/>
          </a:bodyPr>
          <a:lstStyle>
            <a:lvl1pPr marL="0" indent="0" algn="l">
              <a:buNone/>
              <a:defRPr sz="400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0516CBC2-9B4E-88CA-5AD7-FC90E3FBCD4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72794" y="13186392"/>
            <a:ext cx="4846418" cy="1314303"/>
          </a:xfrm>
        </p:spPr>
        <p:txBody>
          <a:bodyPr lIns="91440" tIns="4572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46" name="Picture Placeholder 45">
            <a:extLst>
              <a:ext uri="{FF2B5EF4-FFF2-40B4-BE49-F238E27FC236}">
                <a16:creationId xmlns:a16="http://schemas.microsoft.com/office/drawing/2014/main" id="{B03DFE82-5714-F2EC-3724-F65A04564D0D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708024" y="14955775"/>
            <a:ext cx="2011680" cy="665163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endParaRPr lang="en-US" dirty="0"/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CCAB8F3F-34B4-D958-12EF-D9AF76194F27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3241675" y="15047215"/>
            <a:ext cx="2011363" cy="665161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750" b="1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49" name="Text Placeholder 47">
            <a:extLst>
              <a:ext uri="{FF2B5EF4-FFF2-40B4-BE49-F238E27FC236}">
                <a16:creationId xmlns:a16="http://schemas.microsoft.com/office/drawing/2014/main" id="{85A601E4-9B45-AAED-CC93-1D95D84E983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327002" y="15053015"/>
            <a:ext cx="4081158" cy="665161"/>
          </a:xfrm>
        </p:spPr>
        <p:txBody>
          <a:bodyPr numCol="2" spcCol="18288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750" b="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50" name="Text Placeholder 47">
            <a:extLst>
              <a:ext uri="{FF2B5EF4-FFF2-40B4-BE49-F238E27FC236}">
                <a16:creationId xmlns:a16="http://schemas.microsoft.com/office/drawing/2014/main" id="{9FD6833B-A36E-3D73-7CB8-DF409BE7E8FD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9763391" y="15047216"/>
            <a:ext cx="1829170" cy="792480"/>
          </a:xfrm>
        </p:spPr>
        <p:txBody>
          <a:bodyPr tIns="0">
            <a:no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sz="1200" b="0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5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/>
              <a:t>Add text here</a:t>
            </a:r>
          </a:p>
        </p:txBody>
      </p:sp>
    </p:spTree>
    <p:extLst>
      <p:ext uri="{BB962C8B-B14F-4D97-AF65-F5344CB8AC3E}">
        <p14:creationId xmlns:p14="http://schemas.microsoft.com/office/powerpoint/2010/main" val="1813613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24D91F3-DBAB-143E-D406-2ED0D671B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DADEB2-6C9F-388D-22FB-DD34FD0C9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865A-F0F0-43A4-AB88-8F87FACD969A}" type="datetimeFigureOut">
              <a:rPr lang="en-US" smtClean="0"/>
              <a:t>11/12/2025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24248E-2127-C4C0-4F96-EA0630ABB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D96FCB-8BC7-E75C-5DAB-10E285E87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DE12A-C23D-4FC7-A2A7-229C012383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2557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EF4089-61B5-5B42-FB40-D3436F392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65188"/>
            <a:ext cx="10515600" cy="31416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59A395-0F00-9BD3-7D59-09E52FA84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327525"/>
            <a:ext cx="10515600" cy="10313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AC152-CA77-429D-574A-406DFCACCB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15066963"/>
            <a:ext cx="2743200" cy="8651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0865A-F0F0-43A4-AB88-8F87FACD969A}" type="datetimeFigureOut">
              <a:rPr lang="en-US" smtClean="0"/>
              <a:t>11/12/2025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BE0321-0FF5-3D22-45A9-C26A487E90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15066963"/>
            <a:ext cx="4114800" cy="8651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8517C-DE91-7690-07F6-BF24138C80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15066963"/>
            <a:ext cx="2743200" cy="8651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DE12A-C23D-4FC7-A2A7-229C0123838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8614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1" r:id="rId4"/>
  </p:sldLayoutIdLst>
  <p:txStyles>
    <p:titleStyle>
      <a:lvl1pPr algn="l" defTabSz="1219170" rtl="0" eaLnBrk="1" latinLnBrk="0" hangingPunct="1">
        <a:lnSpc>
          <a:spcPct val="75000"/>
        </a:lnSpc>
        <a:spcBef>
          <a:spcPct val="0"/>
        </a:spcBef>
        <a:buNone/>
        <a:defRPr sz="8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crosoft.com/en-gb/microsoft-365/powerpoin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microsoft.com/en-gb" TargetMode="Externa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Title 157">
            <a:extLst>
              <a:ext uri="{FF2B5EF4-FFF2-40B4-BE49-F238E27FC236}">
                <a16:creationId xmlns:a16="http://schemas.microsoft.com/office/drawing/2014/main" id="{489DAEEB-4374-9146-227E-010F2EB72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7592" y="961260"/>
            <a:ext cx="5169992" cy="221930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/>
              <a:t>HOW TO INSTERT HYPERLINKS IN POWERPOINT?</a:t>
            </a:r>
            <a:endParaRPr lang="en-US" sz="5400" dirty="0">
              <a:ea typeface="Batang"/>
            </a:endParaRPr>
          </a:p>
        </p:txBody>
      </p:sp>
      <p:sp>
        <p:nvSpPr>
          <p:cNvPr id="159" name="Text Placeholder 158">
            <a:extLst>
              <a:ext uri="{FF2B5EF4-FFF2-40B4-BE49-F238E27FC236}">
                <a16:creationId xmlns:a16="http://schemas.microsoft.com/office/drawing/2014/main" id="{0E62E864-AA6B-66C2-CDF2-C755D7F381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42114" y="3401968"/>
            <a:ext cx="1616787" cy="65977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800" dirty="0"/>
              <a:t>WHAT IS HYPERLINKS ?</a:t>
            </a:r>
          </a:p>
        </p:txBody>
      </p:sp>
      <p:sp>
        <p:nvSpPr>
          <p:cNvPr id="162" name="Text Placeholder 161">
            <a:extLst>
              <a:ext uri="{FF2B5EF4-FFF2-40B4-BE49-F238E27FC236}">
                <a16:creationId xmlns:a16="http://schemas.microsoft.com/office/drawing/2014/main" id="{B8FFEBC3-A8D8-D2E3-392C-B2B243F84E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0580" y="4235439"/>
            <a:ext cx="2327332" cy="94597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200" dirty="0">
                <a:ea typeface="+mn-lt"/>
                <a:cs typeface="+mn-lt"/>
              </a:rPr>
              <a:t>selecting the text, shape, or image you want to link, then using the "Insert" tab or right-clicking to open the "Insert Hyperlink" dialog box.</a:t>
            </a:r>
            <a:endParaRPr lang="en-US" dirty="0"/>
          </a:p>
        </p:txBody>
      </p:sp>
      <p:sp>
        <p:nvSpPr>
          <p:cNvPr id="164" name="Text Placeholder 163">
            <a:extLst>
              <a:ext uri="{FF2B5EF4-FFF2-40B4-BE49-F238E27FC236}">
                <a16:creationId xmlns:a16="http://schemas.microsoft.com/office/drawing/2014/main" id="{9E8586DF-AAF9-12AF-B7E0-D933E573752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rot="10800000" flipV="1">
            <a:off x="9095549" y="9700350"/>
            <a:ext cx="1384113" cy="872186"/>
          </a:xfrm>
        </p:spPr>
        <p:txBody>
          <a:bodyPr/>
          <a:lstStyle/>
          <a:p>
            <a:r>
              <a:rPr lang="en-US" dirty="0">
                <a:ea typeface="Batang"/>
              </a:rPr>
              <a:t>4sTEP</a:t>
            </a:r>
          </a:p>
        </p:txBody>
      </p:sp>
      <p:sp>
        <p:nvSpPr>
          <p:cNvPr id="219" name="Text Placeholder 218">
            <a:extLst>
              <a:ext uri="{FF2B5EF4-FFF2-40B4-BE49-F238E27FC236}">
                <a16:creationId xmlns:a16="http://schemas.microsoft.com/office/drawing/2014/main" id="{0F029311-87D3-ACC1-9AB3-EE2961BBE5E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72697" y="10644541"/>
            <a:ext cx="2547616" cy="133642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100" dirty="0">
                <a:latin typeface="Segoe UI Historic"/>
                <a:ea typeface="Segoe UI Historic"/>
                <a:cs typeface="Segoe UI Historic"/>
              </a:rPr>
              <a:t>In the window that opens, choose what </a:t>
            </a:r>
            <a:r>
              <a:rPr lang="en-US" sz="1100">
                <a:latin typeface="Segoe UI Historic"/>
                <a:ea typeface="Segoe UI Historic"/>
                <a:cs typeface="Segoe UI Historic"/>
              </a:rPr>
              <a:t>to link to:</a:t>
            </a:r>
            <a:endParaRPr lang="en-US">
              <a:latin typeface="Franklin Gothic Book"/>
              <a:ea typeface="Segoe UI Historic"/>
              <a:cs typeface="Segoe UI Historic"/>
            </a:endParaRPr>
          </a:p>
          <a:p>
            <a:r>
              <a:rPr lang="en-US" sz="1100" dirty="0">
                <a:latin typeface="Segoe UI Historic"/>
                <a:ea typeface="Segoe UI Historic"/>
                <a:cs typeface="Segoe UI Historic"/>
              </a:rPr>
              <a:t> • a website (type the URL),</a:t>
            </a:r>
            <a:endParaRPr lang="en-US" dirty="0">
              <a:latin typeface="Franklin Gothic Book"/>
              <a:ea typeface="Segoe UI Historic"/>
              <a:cs typeface="Segoe UI Historic"/>
            </a:endParaRPr>
          </a:p>
          <a:p>
            <a:r>
              <a:rPr lang="en-US" sz="1100" dirty="0">
                <a:latin typeface="Segoe UI Historic"/>
                <a:ea typeface="Segoe UI Historic"/>
                <a:cs typeface="Segoe UI Historic"/>
              </a:rPr>
              <a:t> • another slide in your presentation, </a:t>
            </a:r>
            <a:endParaRPr lang="en-US">
              <a:latin typeface="Franklin Gothic Book"/>
              <a:ea typeface="Segoe UI Historic"/>
              <a:cs typeface="Segoe UI Historic"/>
            </a:endParaRPr>
          </a:p>
          <a:p>
            <a:r>
              <a:rPr lang="en-US" sz="1100">
                <a:latin typeface="Segoe UI Historic"/>
                <a:ea typeface="Segoe UI Historic"/>
                <a:cs typeface="Segoe UI Historic"/>
              </a:rPr>
              <a:t>• an email address, or</a:t>
            </a:r>
            <a:endParaRPr lang="en-US">
              <a:latin typeface="Franklin Gothic Book"/>
              <a:ea typeface="Segoe UI Historic"/>
              <a:cs typeface="Segoe UI Historic"/>
            </a:endParaRPr>
          </a:p>
          <a:p>
            <a:r>
              <a:rPr lang="en-US" sz="1100" dirty="0">
                <a:latin typeface="Segoe UI Historic"/>
                <a:ea typeface="Segoe UI Historic"/>
                <a:cs typeface="Segoe UI Historic"/>
              </a:rPr>
              <a:t> • a file on your computer.</a:t>
            </a:r>
            <a:endParaRPr lang="en-US"/>
          </a:p>
        </p:txBody>
      </p:sp>
      <p:sp>
        <p:nvSpPr>
          <p:cNvPr id="167" name="Text Placeholder 166">
            <a:extLst>
              <a:ext uri="{FF2B5EF4-FFF2-40B4-BE49-F238E27FC236}">
                <a16:creationId xmlns:a16="http://schemas.microsoft.com/office/drawing/2014/main" id="{C23ACDB1-FEC8-58E7-D15B-49C1239A773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326462" y="2530684"/>
            <a:ext cx="2941729" cy="1268659"/>
          </a:xfrm>
        </p:spPr>
        <p:txBody>
          <a:bodyPr vert="horz" lIns="91440" tIns="0" rIns="91440" bIns="45720" rtlCol="0" anchor="t">
            <a:noAutofit/>
          </a:bodyPr>
          <a:lstStyle/>
          <a:p>
            <a:r>
              <a:rPr lang="en-US" dirty="0">
                <a:ea typeface="Batang"/>
              </a:rPr>
              <a:t>WHAT IS </a:t>
            </a:r>
            <a:r>
              <a:rPr lang="en-US" dirty="0" err="1">
                <a:ea typeface="Batang"/>
              </a:rPr>
              <a:t>POWERpOINT</a:t>
            </a:r>
            <a:r>
              <a:rPr lang="en-US" dirty="0">
                <a:ea typeface="Batang"/>
              </a:rPr>
              <a:t>?</a:t>
            </a:r>
            <a:endParaRPr lang="en-US" dirty="0"/>
          </a:p>
        </p:txBody>
      </p:sp>
      <p:sp>
        <p:nvSpPr>
          <p:cNvPr id="298" name="Text Placeholder 297">
            <a:extLst>
              <a:ext uri="{FF2B5EF4-FFF2-40B4-BE49-F238E27FC236}">
                <a16:creationId xmlns:a16="http://schemas.microsoft.com/office/drawing/2014/main" id="{B8F0ADD4-D5CE-4656-60DE-D383AE13F0E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42066" y="3773942"/>
            <a:ext cx="2602642" cy="140418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200" dirty="0">
                <a:ea typeface="+mn-lt"/>
                <a:cs typeface="+mn-lt"/>
              </a:rPr>
              <a:t>PowerPoint is a presentation at allows users to PowerPoint is a presentation software developed by </a:t>
            </a:r>
            <a:r>
              <a:rPr lang="en-US" sz="1200" u="sng" dirty="0"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Microsoft</a:t>
            </a:r>
            <a:r>
              <a:rPr lang="en-US" sz="1200" dirty="0">
                <a:ea typeface="+mn-lt"/>
                <a:cs typeface="+mn-lt"/>
              </a:rPr>
              <a:t> that allows users to create and present visual information through </a:t>
            </a:r>
            <a:r>
              <a:rPr lang="en-US" sz="1200" dirty="0" err="1">
                <a:ea typeface="+mn-lt"/>
                <a:cs typeface="+mn-lt"/>
              </a:rPr>
              <a:t>slides.create</a:t>
            </a:r>
            <a:r>
              <a:rPr lang="en-US" sz="1200" dirty="0">
                <a:ea typeface="+mn-lt"/>
                <a:cs typeface="+mn-lt"/>
              </a:rPr>
              <a:t> and present visual information through slides.</a:t>
            </a:r>
            <a:endParaRPr lang="en-US" noProof="1"/>
          </a:p>
        </p:txBody>
      </p:sp>
      <p:sp>
        <p:nvSpPr>
          <p:cNvPr id="169" name="Text Placeholder 168">
            <a:extLst>
              <a:ext uri="{FF2B5EF4-FFF2-40B4-BE49-F238E27FC236}">
                <a16:creationId xmlns:a16="http://schemas.microsoft.com/office/drawing/2014/main" id="{0F516A1A-0239-AC61-BE75-9587277130E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99646" y="5492124"/>
            <a:ext cx="1060798" cy="656736"/>
          </a:xfrm>
        </p:spPr>
        <p:txBody>
          <a:bodyPr/>
          <a:lstStyle/>
          <a:p>
            <a:pPr algn="ctr"/>
            <a:r>
              <a:rPr lang="en-US" sz="2000" dirty="0">
                <a:solidFill>
                  <a:schemeClr val="accent4">
                    <a:lumMod val="76000"/>
                  </a:schemeClr>
                </a:solidFill>
              </a:rPr>
              <a:t>1 STEP</a:t>
            </a:r>
          </a:p>
        </p:txBody>
      </p:sp>
      <p:sp>
        <p:nvSpPr>
          <p:cNvPr id="338" name="Text Placeholder 337">
            <a:extLst>
              <a:ext uri="{FF2B5EF4-FFF2-40B4-BE49-F238E27FC236}">
                <a16:creationId xmlns:a16="http://schemas.microsoft.com/office/drawing/2014/main" id="{0BE8C532-90DE-9F5B-838B-FB8D5D03445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444011" y="6075221"/>
            <a:ext cx="1968014" cy="134361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i="1" dirty="0"/>
              <a:t>SELEKT THE TEXT,SHAPE, OR IMAGE YOU WANT TO TURN INTO A LINK</a:t>
            </a:r>
          </a:p>
        </p:txBody>
      </p:sp>
      <p:sp>
        <p:nvSpPr>
          <p:cNvPr id="174" name="Text Placeholder 173">
            <a:extLst>
              <a:ext uri="{FF2B5EF4-FFF2-40B4-BE49-F238E27FC236}">
                <a16:creationId xmlns:a16="http://schemas.microsoft.com/office/drawing/2014/main" id="{D8B73B40-865F-4034-A0B9-6D8AAF47A72E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9021886" y="7407485"/>
            <a:ext cx="1514410" cy="780322"/>
          </a:xfrm>
        </p:spPr>
        <p:txBody>
          <a:bodyPr/>
          <a:lstStyle/>
          <a:p>
            <a:r>
              <a:rPr lang="en-US" sz="2000" dirty="0">
                <a:ea typeface="Batang"/>
              </a:rPr>
              <a:t>2 STEP</a:t>
            </a:r>
          </a:p>
        </p:txBody>
      </p:sp>
      <p:sp>
        <p:nvSpPr>
          <p:cNvPr id="379" name="Text Placeholder 378">
            <a:extLst>
              <a:ext uri="{FF2B5EF4-FFF2-40B4-BE49-F238E27FC236}">
                <a16:creationId xmlns:a16="http://schemas.microsoft.com/office/drawing/2014/main" id="{87D6A487-D363-D904-5556-2E5F91DE14D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9037601" y="7856191"/>
            <a:ext cx="1910774" cy="65673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i="1" dirty="0"/>
              <a:t>GO TO THE LINK INSERT TA</a:t>
            </a:r>
            <a:r>
              <a:rPr lang="en-US" dirty="0"/>
              <a:t>B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ACBBD1C7-973B-B2BE-D94F-39AA204A6534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188865" y="8524831"/>
            <a:ext cx="1549534" cy="513638"/>
          </a:xfrm>
        </p:spPr>
        <p:txBody>
          <a:bodyPr/>
          <a:lstStyle/>
          <a:p>
            <a:pPr algn="ctr"/>
            <a:r>
              <a:rPr lang="en-US" sz="2000" dirty="0">
                <a:ea typeface="Batang"/>
              </a:rPr>
              <a:t>  3 STEP</a:t>
            </a:r>
            <a:endParaRPr lang="en-US">
              <a:ea typeface="Batang"/>
            </a:endParaRPr>
          </a:p>
        </p:txBody>
      </p:sp>
      <p:sp>
        <p:nvSpPr>
          <p:cNvPr id="420" name="Text Placeholder 419">
            <a:extLst>
              <a:ext uri="{FF2B5EF4-FFF2-40B4-BE49-F238E27FC236}">
                <a16:creationId xmlns:a16="http://schemas.microsoft.com/office/drawing/2014/main" id="{8E7090D6-D496-AC48-0918-B79F4CA39132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134828" y="8950289"/>
            <a:ext cx="1910774" cy="84146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LINK (or press  </a:t>
            </a:r>
            <a:r>
              <a:rPr lang="en-US" dirty="0" err="1"/>
              <a:t>Ctrl+K</a:t>
            </a:r>
            <a:r>
              <a:rPr lang="en-US" dirty="0"/>
              <a:t>)</a:t>
            </a:r>
          </a:p>
        </p:txBody>
      </p:sp>
      <p:sp>
        <p:nvSpPr>
          <p:cNvPr id="181" name="Text Placeholder 180">
            <a:extLst>
              <a:ext uri="{FF2B5EF4-FFF2-40B4-BE49-F238E27FC236}">
                <a16:creationId xmlns:a16="http://schemas.microsoft.com/office/drawing/2014/main" id="{CB29777B-C9C2-3EB6-2A77-5878931AB959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8270776" y="11945262"/>
            <a:ext cx="1380824" cy="682314"/>
          </a:xfrm>
        </p:spPr>
        <p:txBody>
          <a:bodyPr/>
          <a:lstStyle/>
          <a:p>
            <a:r>
              <a:rPr lang="en-US" sz="2000" b="1" dirty="0">
                <a:solidFill>
                  <a:srgbClr val="FA6336">
                    <a:alpha val="80000"/>
                  </a:srgbClr>
                </a:solidFill>
                <a:ea typeface="Batang"/>
              </a:rPr>
              <a:t>5 STEP</a:t>
            </a:r>
          </a:p>
        </p:txBody>
      </p:sp>
      <p:sp>
        <p:nvSpPr>
          <p:cNvPr id="422" name="Text Placeholder 421">
            <a:extLst>
              <a:ext uri="{FF2B5EF4-FFF2-40B4-BE49-F238E27FC236}">
                <a16:creationId xmlns:a16="http://schemas.microsoft.com/office/drawing/2014/main" id="{104807E3-AF75-EFFC-10EC-664AD762B06B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024376" y="12609332"/>
            <a:ext cx="2030747" cy="106360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dirty="0">
                <a:latin typeface="Segoe UI Historic"/>
                <a:ea typeface="Segoe UI Historic"/>
                <a:cs typeface="Segoe UI Historic"/>
              </a:rPr>
              <a:t>Click OK — your hyperlink is ready!</a:t>
            </a:r>
            <a:endParaRPr lang="en-US" sz="1600"/>
          </a:p>
        </p:txBody>
      </p:sp>
      <p:pic>
        <p:nvPicPr>
          <p:cNvPr id="3" name="Picture 2" descr="How to use PowerPoint: A beginner's ...">
            <a:extLst>
              <a:ext uri="{FF2B5EF4-FFF2-40B4-BE49-F238E27FC236}">
                <a16:creationId xmlns:a16="http://schemas.microsoft.com/office/drawing/2014/main" id="{C737108B-D2B8-634F-B73B-76DB575E66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384" y="5896341"/>
            <a:ext cx="6200100" cy="580483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94521A8-2110-38A7-B9CD-29AFF63D8CF4}"/>
              </a:ext>
            </a:extLst>
          </p:cNvPr>
          <p:cNvSpPr/>
          <p:nvPr/>
        </p:nvSpPr>
        <p:spPr>
          <a:xfrm>
            <a:off x="748808" y="12166055"/>
            <a:ext cx="3346641" cy="883611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>
                <a:solidFill>
                  <a:schemeClr val="bg1"/>
                </a:solidFill>
              </a:rPr>
              <a:t>AVAILUBULA AT:</a:t>
            </a:r>
            <a:r>
              <a:rPr lang="en-US" sz="1400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https://www.microsoft.com/en-gb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C653666F-3094-FA76-FF28-C97D867FC908}"/>
              </a:ext>
            </a:extLst>
          </p:cNvPr>
          <p:cNvSpPr/>
          <p:nvPr/>
        </p:nvSpPr>
        <p:spPr>
          <a:xfrm>
            <a:off x="5598841" y="12306512"/>
            <a:ext cx="1930399" cy="1166830"/>
          </a:xfrm>
          <a:prstGeom prst="wedgeRoundRectCallou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rgbClr val="FF0000"/>
                </a:solidFill>
              </a:rPr>
              <a:t>POSTER BY: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MARIANA HERBA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Sn 2515995</a:t>
            </a:r>
          </a:p>
        </p:txBody>
      </p:sp>
    </p:spTree>
    <p:extLst>
      <p:ext uri="{BB962C8B-B14F-4D97-AF65-F5344CB8AC3E}">
        <p14:creationId xmlns:p14="http://schemas.microsoft.com/office/powerpoint/2010/main" val="2800452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900" decel="100000" fill="hold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4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 build="p"/>
      <p:bldP spid="162" grpId="0" build="p"/>
      <p:bldP spid="164" grpId="0" build="p"/>
      <p:bldP spid="219" grpId="0" build="p"/>
      <p:bldP spid="167" grpId="0" build="p"/>
      <p:bldP spid="298" grpId="0" build="p"/>
      <p:bldP spid="169" grpId="0" build="p"/>
      <p:bldP spid="338" grpId="0" build="p"/>
      <p:bldP spid="174" grpId="0" build="p"/>
      <p:bldP spid="379" grpId="0" build="p"/>
      <p:bldP spid="178" grpId="0" build="p"/>
      <p:bldP spid="420" grpId="0" build="p"/>
      <p:bldP spid="181" grpId="0" build="p"/>
      <p:bldP spid="422" grpId="0" build="p"/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Custom">
  <a:themeElements>
    <a:clrScheme name="Custom 2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AF0E3"/>
      </a:accent1>
      <a:accent2>
        <a:srgbClr val="416449"/>
      </a:accent2>
      <a:accent3>
        <a:srgbClr val="A66CFF"/>
      </a:accent3>
      <a:accent4>
        <a:srgbClr val="FA6336"/>
      </a:accent4>
      <a:accent5>
        <a:srgbClr val="10A19D"/>
      </a:accent5>
      <a:accent6>
        <a:srgbClr val="FCE700"/>
      </a:accent6>
      <a:hlink>
        <a:srgbClr val="FFFFFF"/>
      </a:hlink>
      <a:folHlink>
        <a:srgbClr val="FA6336"/>
      </a:folHlink>
    </a:clrScheme>
    <a:fontScheme name="Custom 68">
      <a:majorFont>
        <a:latin typeface="Batang"/>
        <a:ea typeface=""/>
        <a:cs typeface=""/>
      </a:majorFont>
      <a:minorFont>
        <a:latin typeface="Franklin Gothic Book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solidFill>
            <a:schemeClr val="bg1">
              <a:lumMod val="95000"/>
            </a:schemeClr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 anchor="ctr">
        <a:noAutofit/>
      </a:bodyPr>
      <a:lstStyle>
        <a:defPPr algn="ctr">
          <a:defRPr sz="2800" b="1" dirty="0" smtClean="0">
            <a:solidFill>
              <a:schemeClr val="bg1"/>
            </a:solidFill>
            <a:latin typeface="Corbel" panose="020B0503020204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TM89326784_Win32_SL_v4" id="{6A6BA0C0-588C-4764-87AF-E47AC7FC7D63}" vid="{DC24400D-740E-43CD-B0CE-C9D2F45536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7" ma:contentTypeDescription="Create a new document." ma:contentTypeScope="" ma:versionID="c6f9a84f66a9c8b9a21755b9ffafb945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27df39e3e7036dff54f89ddd5805ce72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9939876-4422-4AD0-8ED7-E4E98B94BD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AAB5F51-ADE3-495F-927A-CA5D5546B0FD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A1D66797-A0A7-42ED-A96E-AF846220674E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638</Words>
  <Application>Microsoft Office PowerPoint</Application>
  <PresentationFormat>Custom</PresentationFormat>
  <Paragraphs>105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Custom</vt:lpstr>
      <vt:lpstr>HOW TO INSTERT HYPERLINKS IN POWERPOINT?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324</cp:revision>
  <dcterms:created xsi:type="dcterms:W3CDTF">2025-11-12T09:47:14Z</dcterms:created>
  <dcterms:modified xsi:type="dcterms:W3CDTF">2025-11-12T12:14:07Z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