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57" r:id="rId3"/>
    <p:sldId id="259" r:id="rId4"/>
    <p:sldId id="260" r:id="rId5"/>
    <p:sldId id="275" r:id="rId6"/>
    <p:sldId id="261" r:id="rId7"/>
    <p:sldId id="274" r:id="rId8"/>
    <p:sldId id="262" r:id="rId9"/>
    <p:sldId id="266" r:id="rId10"/>
    <p:sldId id="278" r:id="rId11"/>
    <p:sldId id="267" r:id="rId12"/>
    <p:sldId id="268" r:id="rId13"/>
    <p:sldId id="263" r:id="rId14"/>
    <p:sldId id="269" r:id="rId15"/>
    <p:sldId id="273" r:id="rId16"/>
    <p:sldId id="270" r:id="rId17"/>
    <p:sldId id="271" r:id="rId18"/>
    <p:sldId id="265" r:id="rId19"/>
    <p:sldId id="277" r:id="rId20"/>
    <p:sldId id="27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7EF961-36EF-4396-5EB1-B6D3358BAAB2}" v="549" dt="2021-06-23T16:45:10.822"/>
    <p1510:client id="{067F606F-A4F3-479F-BAB9-C0630E8C7326}" v="36" dt="2021-07-02T18:43:04.914"/>
    <p1510:client id="{1EB0E5D2-E9C9-EEC9-EC3E-1DD2C13571FE}" v="70" dt="2021-06-20T01:26:06.788"/>
    <p1510:client id="{250DB47B-05B7-988B-2D68-3B2356A6B27C}" v="27" dt="2021-06-29T18:44:47.717"/>
    <p1510:client id="{307F16FF-13AA-A27D-EA00-EA6883B87E2D}" v="30" dt="2021-07-09T19:17:59.858"/>
    <p1510:client id="{4E479D6E-C4AE-C095-261D-5BE03CA9F6EE}" v="925" dt="2021-07-13T20:15:47.796"/>
    <p1510:client id="{50AEF4C7-AAF9-D421-AE3A-257C92D15364}" v="103" dt="2021-07-15T01:21:28.810"/>
    <p1510:client id="{59EA70B3-EB56-225C-CA6D-0C352DA613CC}" v="11" dt="2021-06-28T00:02:13.903"/>
    <p1510:client id="{67FEDD75-7278-4B74-AD86-2390C7C5D284}" v="1113" dt="2021-06-15T08:21:53.450"/>
    <p1510:client id="{89F71ADE-0D37-E7B4-5C25-6FE0F4EF34B6}" v="1356" dt="2021-06-23T05:13:54.023"/>
    <p1510:client id="{8BFEFDE5-188B-17C0-252D-1320B3B17186}" v="818" dt="2021-07-05T14:51:30.612"/>
    <p1510:client id="{9EAA0D3B-8C21-051A-C4F4-D431CA7CDD53}" v="8" dt="2021-07-10T19:18:50.773"/>
    <p1510:client id="{A6FB4148-D53C-B370-D5B3-6B4ACE270773}" v="24" dt="2021-07-02T20:08:49.956"/>
    <p1510:client id="{AA31E2CD-6B1B-BAF9-9032-BB59CADD28D3}" v="23" dt="2021-06-22T19:34:11.890"/>
    <p1510:client id="{AA538881-E228-A6DF-7D1E-D83535D57618}" v="2" dt="2021-07-10T12:53:31.303"/>
    <p1510:client id="{AE30024B-ACD7-2E2E-AFB4-8882A1279A79}" v="710" dt="2021-06-20T23:32:13.146"/>
    <p1510:client id="{B303C5CC-083D-333E-03A8-3EE8B37E21CE}" v="1701" dt="2021-07-03T01:56:56.649"/>
    <p1510:client id="{BB18445D-1814-48A9-0A87-1E4723F3F964}" v="1257" dt="2021-07-03T14:49:33.036"/>
    <p1510:client id="{BC1D4FCD-5DB8-4251-8915-51DE15C40D8B}" v="1464" dt="2021-06-14T23:13:11.500"/>
    <p1510:client id="{C0872F9A-37EA-30E0-6D5D-FEB4F9B6AA2E}" v="1808" dt="2021-06-28T14:21:08.638"/>
    <p1510:client id="{C3532D43-47B2-A30F-695F-6F5A2744F7A8}" v="98" dt="2021-07-13T19:11:28.353"/>
    <p1510:client id="{D7737B87-09E7-246F-2FBA-8554A1524C23}" v="87" dt="2021-07-15T18:51:01.555"/>
    <p1510:client id="{DB77ED35-2A2F-B003-F876-662753EB3E01}" v="86" dt="2021-06-16T23:17:43.723"/>
    <p1510:client id="{E5D0D430-129D-FC80-EF93-02908FC0F19B}" v="551" dt="2021-07-14T20:07:20.277"/>
    <p1510:client id="{E63558D8-135D-DDA8-2825-F7974B233670}" v="7" dt="2021-07-05T15:13:31.892"/>
    <p1510:client id="{E7073DDC-E351-E696-0EB6-3729CEF00F91}" v="111" dt="2021-06-22T19:46:38.0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bia Khatun (1915747)" userId="S::1915747@student.uwtsd.ac.uk::743080d6-45cc-4044-88a4-8dab7f0d1580" providerId="AD" clId="Web-{250DB47B-05B7-988B-2D68-3B2356A6B27C}"/>
    <pc:docChg chg="modSld">
      <pc:chgData name="Rabia Khatun (1915747)" userId="S::1915747@student.uwtsd.ac.uk::743080d6-45cc-4044-88a4-8dab7f0d1580" providerId="AD" clId="Web-{250DB47B-05B7-988B-2D68-3B2356A6B27C}" dt="2021-06-29T18:44:47.467" v="11" actId="20577"/>
      <pc:docMkLst>
        <pc:docMk/>
      </pc:docMkLst>
      <pc:sldChg chg="modSp">
        <pc:chgData name="Rabia Khatun (1915747)" userId="S::1915747@student.uwtsd.ac.uk::743080d6-45cc-4044-88a4-8dab7f0d1580" providerId="AD" clId="Web-{250DB47B-05B7-988B-2D68-3B2356A6B27C}" dt="2021-06-29T18:44:47.467" v="11" actId="20577"/>
        <pc:sldMkLst>
          <pc:docMk/>
          <pc:sldMk cId="1798216977" sldId="274"/>
        </pc:sldMkLst>
        <pc:spChg chg="mod">
          <ac:chgData name="Rabia Khatun (1915747)" userId="S::1915747@student.uwtsd.ac.uk::743080d6-45cc-4044-88a4-8dab7f0d1580" providerId="AD" clId="Web-{250DB47B-05B7-988B-2D68-3B2356A6B27C}" dt="2021-06-29T18:44:47.467" v="11" actId="20577"/>
          <ac:spMkLst>
            <pc:docMk/>
            <pc:sldMk cId="1798216977" sldId="274"/>
            <ac:spMk id="2" creationId="{6F49C79E-3074-414E-AC76-65A40512D01B}"/>
          </ac:spMkLst>
        </pc:spChg>
        <pc:spChg chg="mod">
          <ac:chgData name="Rabia Khatun (1915747)" userId="S::1915747@student.uwtsd.ac.uk::743080d6-45cc-4044-88a4-8dab7f0d1580" providerId="AD" clId="Web-{250DB47B-05B7-988B-2D68-3B2356A6B27C}" dt="2021-06-29T18:43:58.246" v="2" actId="20577"/>
          <ac:spMkLst>
            <pc:docMk/>
            <pc:sldMk cId="1798216977" sldId="274"/>
            <ac:spMk id="4" creationId="{2CD9CD96-046E-41D4-BD8D-73DE0F7AE4BB}"/>
          </ac:spMkLst>
        </pc:spChg>
        <pc:spChg chg="mod">
          <ac:chgData name="Rabia Khatun (1915747)" userId="S::1915747@student.uwtsd.ac.uk::743080d6-45cc-4044-88a4-8dab7f0d1580" providerId="AD" clId="Web-{250DB47B-05B7-988B-2D68-3B2356A6B27C}" dt="2021-06-29T18:44:34.263" v="8" actId="20577"/>
          <ac:spMkLst>
            <pc:docMk/>
            <pc:sldMk cId="1798216977" sldId="274"/>
            <ac:spMk id="7" creationId="{5049E72C-A9A0-450E-99DA-843507DA5B76}"/>
          </ac:spMkLst>
        </pc:spChg>
      </pc:sldChg>
    </pc:docChg>
  </pc:docChgLst>
  <pc:docChgLst>
    <pc:chgData name="Rabia Khatun (1915747)" userId="S::1915747@student.uwtsd.ac.uk::743080d6-45cc-4044-88a4-8dab7f0d1580" providerId="AD" clId="Web-{59EA70B3-EB56-225C-CA6D-0C352DA613CC}"/>
    <pc:docChg chg="modSld">
      <pc:chgData name="Rabia Khatun (1915747)" userId="S::1915747@student.uwtsd.ac.uk::743080d6-45cc-4044-88a4-8dab7f0d1580" providerId="AD" clId="Web-{59EA70B3-EB56-225C-CA6D-0C352DA613CC}" dt="2021-06-28T00:02:13.403" v="4" actId="20577"/>
      <pc:docMkLst>
        <pc:docMk/>
      </pc:docMkLst>
      <pc:sldChg chg="modSp">
        <pc:chgData name="Rabia Khatun (1915747)" userId="S::1915747@student.uwtsd.ac.uk::743080d6-45cc-4044-88a4-8dab7f0d1580" providerId="AD" clId="Web-{59EA70B3-EB56-225C-CA6D-0C352DA613CC}" dt="2021-06-28T00:02:13.403" v="4" actId="20577"/>
        <pc:sldMkLst>
          <pc:docMk/>
          <pc:sldMk cId="1798216977" sldId="274"/>
        </pc:sldMkLst>
        <pc:spChg chg="mod">
          <ac:chgData name="Rabia Khatun (1915747)" userId="S::1915747@student.uwtsd.ac.uk::743080d6-45cc-4044-88a4-8dab7f0d1580" providerId="AD" clId="Web-{59EA70B3-EB56-225C-CA6D-0C352DA613CC}" dt="2021-06-28T00:02:13.403" v="4" actId="20577"/>
          <ac:spMkLst>
            <pc:docMk/>
            <pc:sldMk cId="1798216977" sldId="274"/>
            <ac:spMk id="4" creationId="{2CD9CD96-046E-41D4-BD8D-73DE0F7AE4BB}"/>
          </ac:spMkLst>
        </pc:spChg>
      </pc:sldChg>
    </pc:docChg>
  </pc:docChgLst>
  <pc:docChgLst>
    <pc:chgData name="Parese Jade Ahmed (1912353)" userId="S::1912353@student.uwtsd.ac.uk::3161598e-0c9f-49f0-8ad6-1d3efa3851b3" providerId="AD" clId="Web-{67FEDD75-7278-4B74-AD86-2390C7C5D284}"/>
    <pc:docChg chg="addSld delSld modSld sldOrd">
      <pc:chgData name="Parese Jade Ahmed (1912353)" userId="S::1912353@student.uwtsd.ac.uk::3161598e-0c9f-49f0-8ad6-1d3efa3851b3" providerId="AD" clId="Web-{67FEDD75-7278-4B74-AD86-2390C7C5D284}" dt="2021-06-15T08:21:51.888" v="717" actId="20577"/>
      <pc:docMkLst>
        <pc:docMk/>
      </pc:docMkLst>
      <pc:sldChg chg="modSp">
        <pc:chgData name="Parese Jade Ahmed (1912353)" userId="S::1912353@student.uwtsd.ac.uk::3161598e-0c9f-49f0-8ad6-1d3efa3851b3" providerId="AD" clId="Web-{67FEDD75-7278-4B74-AD86-2390C7C5D284}" dt="2021-06-14T09:30:42.524" v="45" actId="20577"/>
        <pc:sldMkLst>
          <pc:docMk/>
          <pc:sldMk cId="4262868419" sldId="256"/>
        </pc:sldMkLst>
        <pc:spChg chg="mod">
          <ac:chgData name="Parese Jade Ahmed (1912353)" userId="S::1912353@student.uwtsd.ac.uk::3161598e-0c9f-49f0-8ad6-1d3efa3851b3" providerId="AD" clId="Web-{67FEDD75-7278-4B74-AD86-2390C7C5D284}" dt="2021-06-14T09:30:37.977" v="43" actId="1076"/>
          <ac:spMkLst>
            <pc:docMk/>
            <pc:sldMk cId="4262868419" sldId="256"/>
            <ac:spMk id="2" creationId="{70752FD7-76EF-4EBF-8807-5A08A9C8EA09}"/>
          </ac:spMkLst>
        </pc:spChg>
        <pc:spChg chg="mod">
          <ac:chgData name="Parese Jade Ahmed (1912353)" userId="S::1912353@student.uwtsd.ac.uk::3161598e-0c9f-49f0-8ad6-1d3efa3851b3" providerId="AD" clId="Web-{67FEDD75-7278-4B74-AD86-2390C7C5D284}" dt="2021-06-14T09:30:42.524" v="45" actId="20577"/>
          <ac:spMkLst>
            <pc:docMk/>
            <pc:sldMk cId="4262868419" sldId="256"/>
            <ac:spMk id="3" creationId="{F4C8D8C1-1062-49B2-BB56-D9F8E5DA6EB6}"/>
          </ac:spMkLst>
        </pc:spChg>
      </pc:sldChg>
      <pc:sldChg chg="addSp delSp modSp new mod ord setBg">
        <pc:chgData name="Parese Jade Ahmed (1912353)" userId="S::1912353@student.uwtsd.ac.uk::3161598e-0c9f-49f0-8ad6-1d3efa3851b3" providerId="AD" clId="Web-{67FEDD75-7278-4B74-AD86-2390C7C5D284}" dt="2021-06-14T09:38:40.408" v="124"/>
        <pc:sldMkLst>
          <pc:docMk/>
          <pc:sldMk cId="1757870575" sldId="257"/>
        </pc:sldMkLst>
        <pc:spChg chg="mod">
          <ac:chgData name="Parese Jade Ahmed (1912353)" userId="S::1912353@student.uwtsd.ac.uk::3161598e-0c9f-49f0-8ad6-1d3efa3851b3" providerId="AD" clId="Web-{67FEDD75-7278-4B74-AD86-2390C7C5D284}" dt="2021-06-14T09:36:21.718" v="93"/>
          <ac:spMkLst>
            <pc:docMk/>
            <pc:sldMk cId="1757870575" sldId="257"/>
            <ac:spMk id="2" creationId="{94953D3A-E463-444F-8E27-42E3C7ED5EAE}"/>
          </ac:spMkLst>
        </pc:spChg>
        <pc:spChg chg="del">
          <ac:chgData name="Parese Jade Ahmed (1912353)" userId="S::1912353@student.uwtsd.ac.uk::3161598e-0c9f-49f0-8ad6-1d3efa3851b3" providerId="AD" clId="Web-{67FEDD75-7278-4B74-AD86-2390C7C5D284}" dt="2021-06-14T09:36:01.296" v="88"/>
          <ac:spMkLst>
            <pc:docMk/>
            <pc:sldMk cId="1757870575" sldId="257"/>
            <ac:spMk id="3" creationId="{8B8BC85C-C528-4784-A512-757CE83DD4DE}"/>
          </ac:spMkLst>
        </pc:spChg>
        <pc:spChg chg="add del mod">
          <ac:chgData name="Parese Jade Ahmed (1912353)" userId="S::1912353@student.uwtsd.ac.uk::3161598e-0c9f-49f0-8ad6-1d3efa3851b3" providerId="AD" clId="Web-{67FEDD75-7278-4B74-AD86-2390C7C5D284}" dt="2021-06-14T09:36:21.718" v="93"/>
          <ac:spMkLst>
            <pc:docMk/>
            <pc:sldMk cId="1757870575" sldId="257"/>
            <ac:spMk id="4" creationId="{340AA51F-5AF0-4DE5-BA30-BAB83A3A9767}"/>
          </ac:spMkLst>
        </pc:spChg>
        <pc:spChg chg="add del">
          <ac:chgData name="Parese Jade Ahmed (1912353)" userId="S::1912353@student.uwtsd.ac.uk::3161598e-0c9f-49f0-8ad6-1d3efa3851b3" providerId="AD" clId="Web-{67FEDD75-7278-4B74-AD86-2390C7C5D284}" dt="2021-06-14T09:36:21.703" v="92"/>
          <ac:spMkLst>
            <pc:docMk/>
            <pc:sldMk cId="1757870575" sldId="257"/>
            <ac:spMk id="32" creationId="{5EED486D-50DC-40B5-B6BB-E18A56619A99}"/>
          </ac:spMkLst>
        </pc:spChg>
        <pc:spChg chg="add del">
          <ac:chgData name="Parese Jade Ahmed (1912353)" userId="S::1912353@student.uwtsd.ac.uk::3161598e-0c9f-49f0-8ad6-1d3efa3851b3" providerId="AD" clId="Web-{67FEDD75-7278-4B74-AD86-2390C7C5D284}" dt="2021-06-14T09:36:15.968" v="90"/>
          <ac:spMkLst>
            <pc:docMk/>
            <pc:sldMk cId="1757870575" sldId="257"/>
            <ac:spMk id="36" creationId="{9499C9FE-4B17-4937-9EB8-3E1A97E32D88}"/>
          </ac:spMkLst>
        </pc:spChg>
        <pc:spChg chg="add">
          <ac:chgData name="Parese Jade Ahmed (1912353)" userId="S::1912353@student.uwtsd.ac.uk::3161598e-0c9f-49f0-8ad6-1d3efa3851b3" providerId="AD" clId="Web-{67FEDD75-7278-4B74-AD86-2390C7C5D284}" dt="2021-06-14T09:36:21.718" v="93"/>
          <ac:spMkLst>
            <pc:docMk/>
            <pc:sldMk cId="1757870575" sldId="257"/>
            <ac:spMk id="37" creationId="{9499C9FE-4B17-4937-9EB8-3E1A97E32D88}"/>
          </ac:spMkLst>
        </pc:spChg>
        <pc:spChg chg="add del">
          <ac:chgData name="Parese Jade Ahmed (1912353)" userId="S::1912353@student.uwtsd.ac.uk::3161598e-0c9f-49f0-8ad6-1d3efa3851b3" providerId="AD" clId="Web-{67FEDD75-7278-4B74-AD86-2390C7C5D284}" dt="2021-06-14T09:36:21.703" v="92"/>
          <ac:spMkLst>
            <pc:docMk/>
            <pc:sldMk cId="1757870575" sldId="257"/>
            <ac:spMk id="63" creationId="{FD425171-B724-4A7F-81FB-15CC599D5BB7}"/>
          </ac:spMkLst>
        </pc:spChg>
        <pc:spChg chg="add del">
          <ac:chgData name="Parese Jade Ahmed (1912353)" userId="S::1912353@student.uwtsd.ac.uk::3161598e-0c9f-49f0-8ad6-1d3efa3851b3" providerId="AD" clId="Web-{67FEDD75-7278-4B74-AD86-2390C7C5D284}" dt="2021-06-14T09:36:21.703" v="92"/>
          <ac:spMkLst>
            <pc:docMk/>
            <pc:sldMk cId="1757870575" sldId="257"/>
            <ac:spMk id="65" creationId="{DD767DAD-8184-49CD-9312-531CBE37CB21}"/>
          </ac:spMkLst>
        </pc:spChg>
        <pc:spChg chg="add del">
          <ac:chgData name="Parese Jade Ahmed (1912353)" userId="S::1912353@student.uwtsd.ac.uk::3161598e-0c9f-49f0-8ad6-1d3efa3851b3" providerId="AD" clId="Web-{67FEDD75-7278-4B74-AD86-2390C7C5D284}" dt="2021-06-14T09:36:21.703" v="92"/>
          <ac:spMkLst>
            <pc:docMk/>
            <pc:sldMk cId="1757870575" sldId="257"/>
            <ac:spMk id="67" creationId="{48F895A8-954D-4E6F-A5B9-13CA653395DE}"/>
          </ac:spMkLst>
        </pc:spChg>
        <pc:grpChg chg="add del">
          <ac:chgData name="Parese Jade Ahmed (1912353)" userId="S::1912353@student.uwtsd.ac.uk::3161598e-0c9f-49f0-8ad6-1d3efa3851b3" providerId="AD" clId="Web-{67FEDD75-7278-4B74-AD86-2390C7C5D284}" dt="2021-06-14T09:36:21.703" v="92"/>
          <ac:grpSpMkLst>
            <pc:docMk/>
            <pc:sldMk cId="1757870575" sldId="257"/>
            <ac:grpSpMk id="7" creationId="{AE19E2D2-078B-459F-A431-2037B063FDF3}"/>
          </ac:grpSpMkLst>
        </pc:grpChg>
        <pc:grpChg chg="add">
          <ac:chgData name="Parese Jade Ahmed (1912353)" userId="S::1912353@student.uwtsd.ac.uk::3161598e-0c9f-49f0-8ad6-1d3efa3851b3" providerId="AD" clId="Web-{67FEDD75-7278-4B74-AD86-2390C7C5D284}" dt="2021-06-14T09:36:21.718" v="93"/>
          <ac:grpSpMkLst>
            <pc:docMk/>
            <pc:sldMk cId="1757870575" sldId="257"/>
            <ac:grpSpMk id="8" creationId="{2DAE3342-9DFC-49D4-B09C-25E310769317}"/>
          </ac:grpSpMkLst>
        </pc:grpChg>
        <pc:grpChg chg="add">
          <ac:chgData name="Parese Jade Ahmed (1912353)" userId="S::1912353@student.uwtsd.ac.uk::3161598e-0c9f-49f0-8ad6-1d3efa3851b3" providerId="AD" clId="Web-{67FEDD75-7278-4B74-AD86-2390C7C5D284}" dt="2021-06-14T09:36:21.718" v="93"/>
          <ac:grpSpMkLst>
            <pc:docMk/>
            <pc:sldMk cId="1757870575" sldId="257"/>
            <ac:grpSpMk id="9" creationId="{B54F73D8-62C2-4127-9D19-01219BBB9942}"/>
          </ac:grpSpMkLst>
        </pc:grpChg>
        <pc:grpChg chg="add del">
          <ac:chgData name="Parese Jade Ahmed (1912353)" userId="S::1912353@student.uwtsd.ac.uk::3161598e-0c9f-49f0-8ad6-1d3efa3851b3" providerId="AD" clId="Web-{67FEDD75-7278-4B74-AD86-2390C7C5D284}" dt="2021-06-14T09:36:15.968" v="90"/>
          <ac:grpSpMkLst>
            <pc:docMk/>
            <pc:sldMk cId="1757870575" sldId="257"/>
            <ac:grpSpMk id="10" creationId="{2DAE3342-9DFC-49D4-B09C-25E310769317}"/>
          </ac:grpSpMkLst>
        </pc:grpChg>
        <pc:grpChg chg="add del">
          <ac:chgData name="Parese Jade Ahmed (1912353)" userId="S::1912353@student.uwtsd.ac.uk::3161598e-0c9f-49f0-8ad6-1d3efa3851b3" providerId="AD" clId="Web-{67FEDD75-7278-4B74-AD86-2390C7C5D284}" dt="2021-06-14T09:36:15.968" v="90"/>
          <ac:grpSpMkLst>
            <pc:docMk/>
            <pc:sldMk cId="1757870575" sldId="257"/>
            <ac:grpSpMk id="31" creationId="{B54F73D8-62C2-4127-9D19-01219BBB9942}"/>
          </ac:grpSpMkLst>
        </pc:grpChg>
        <pc:grpChg chg="add del">
          <ac:chgData name="Parese Jade Ahmed (1912353)" userId="S::1912353@student.uwtsd.ac.uk::3161598e-0c9f-49f0-8ad6-1d3efa3851b3" providerId="AD" clId="Web-{67FEDD75-7278-4B74-AD86-2390C7C5D284}" dt="2021-06-14T09:36:21.703" v="92"/>
          <ac:grpSpMkLst>
            <pc:docMk/>
            <pc:sldMk cId="1757870575" sldId="257"/>
            <ac:grpSpMk id="33" creationId="{E10C7CFA-FC7F-479C-9026-39109C0B5967}"/>
          </ac:grpSpMkLst>
        </pc:grpChg>
        <pc:grpChg chg="add del">
          <ac:chgData name="Parese Jade Ahmed (1912353)" userId="S::1912353@student.uwtsd.ac.uk::3161598e-0c9f-49f0-8ad6-1d3efa3851b3" providerId="AD" clId="Web-{67FEDD75-7278-4B74-AD86-2390C7C5D284}" dt="2021-06-14T09:36:15.968" v="90"/>
          <ac:grpSpMkLst>
            <pc:docMk/>
            <pc:sldMk cId="1757870575" sldId="257"/>
            <ac:grpSpMk id="38" creationId="{BA1AA859-8E3B-49BF-83F6-ADF050A2CF37}"/>
          </ac:grpSpMkLst>
        </pc:grpChg>
        <pc:grpChg chg="add del">
          <ac:chgData name="Parese Jade Ahmed (1912353)" userId="S::1912353@student.uwtsd.ac.uk::3161598e-0c9f-49f0-8ad6-1d3efa3851b3" providerId="AD" clId="Web-{67FEDD75-7278-4B74-AD86-2390C7C5D284}" dt="2021-06-14T09:36:21.703" v="92"/>
          <ac:grpSpMkLst>
            <pc:docMk/>
            <pc:sldMk cId="1757870575" sldId="257"/>
            <ac:grpSpMk id="40" creationId="{44E06636-FD81-4CFB-877B-32085067C3D3}"/>
          </ac:grpSpMkLst>
        </pc:grpChg>
        <pc:grpChg chg="add">
          <ac:chgData name="Parese Jade Ahmed (1912353)" userId="S::1912353@student.uwtsd.ac.uk::3161598e-0c9f-49f0-8ad6-1d3efa3851b3" providerId="AD" clId="Web-{67FEDD75-7278-4B74-AD86-2390C7C5D284}" dt="2021-06-14T09:36:21.718" v="93"/>
          <ac:grpSpMkLst>
            <pc:docMk/>
            <pc:sldMk cId="1757870575" sldId="257"/>
            <ac:grpSpMk id="58" creationId="{BA1AA859-8E3B-49BF-83F6-ADF050A2CF37}"/>
          </ac:grpSpMkLst>
        </pc:grpChg>
        <pc:grpChg chg="add del">
          <ac:chgData name="Parese Jade Ahmed (1912353)" userId="S::1912353@student.uwtsd.ac.uk::3161598e-0c9f-49f0-8ad6-1d3efa3851b3" providerId="AD" clId="Web-{67FEDD75-7278-4B74-AD86-2390C7C5D284}" dt="2021-06-14T09:36:15.968" v="90"/>
          <ac:grpSpMkLst>
            <pc:docMk/>
            <pc:sldMk cId="1757870575" sldId="257"/>
            <ac:grpSpMk id="59" creationId="{0D2C6055-EB42-4E7C-B358-308A54C713E3}"/>
          </ac:grpSpMkLst>
        </pc:grpChg>
        <pc:grpChg chg="add">
          <ac:chgData name="Parese Jade Ahmed (1912353)" userId="S::1912353@student.uwtsd.ac.uk::3161598e-0c9f-49f0-8ad6-1d3efa3851b3" providerId="AD" clId="Web-{67FEDD75-7278-4B74-AD86-2390C7C5D284}" dt="2021-06-14T09:36:21.718" v="93"/>
          <ac:grpSpMkLst>
            <pc:docMk/>
            <pc:sldMk cId="1757870575" sldId="257"/>
            <ac:grpSpMk id="66" creationId="{0D2C6055-EB42-4E7C-B358-308A54C713E3}"/>
          </ac:grpSpMkLst>
        </pc:grpChg>
        <pc:picChg chg="add mod ord">
          <ac:chgData name="Parese Jade Ahmed (1912353)" userId="S::1912353@student.uwtsd.ac.uk::3161598e-0c9f-49f0-8ad6-1d3efa3851b3" providerId="AD" clId="Web-{67FEDD75-7278-4B74-AD86-2390C7C5D284}" dt="2021-06-14T09:36:21.718" v="93"/>
          <ac:picMkLst>
            <pc:docMk/>
            <pc:sldMk cId="1757870575" sldId="257"/>
            <ac:picMk id="5" creationId="{CECEA2C3-8095-4A56-8034-A24C0DC3CBDA}"/>
          </ac:picMkLst>
        </pc:picChg>
      </pc:sldChg>
      <pc:sldChg chg="modSp new del ord">
        <pc:chgData name="Parese Jade Ahmed (1912353)" userId="S::1912353@student.uwtsd.ac.uk::3161598e-0c9f-49f0-8ad6-1d3efa3851b3" providerId="AD" clId="Web-{67FEDD75-7278-4B74-AD86-2390C7C5D284}" dt="2021-06-14T09:38:36.986" v="123"/>
        <pc:sldMkLst>
          <pc:docMk/>
          <pc:sldMk cId="3779048436" sldId="258"/>
        </pc:sldMkLst>
        <pc:spChg chg="mod">
          <ac:chgData name="Parese Jade Ahmed (1912353)" userId="S::1912353@student.uwtsd.ac.uk::3161598e-0c9f-49f0-8ad6-1d3efa3851b3" providerId="AD" clId="Web-{67FEDD75-7278-4B74-AD86-2390C7C5D284}" dt="2021-06-14T09:34:11.403" v="79" actId="20577"/>
          <ac:spMkLst>
            <pc:docMk/>
            <pc:sldMk cId="3779048436" sldId="258"/>
            <ac:spMk id="2" creationId="{97E16698-A878-49F9-8E6B-4CB2E38C0FED}"/>
          </ac:spMkLst>
        </pc:spChg>
        <pc:spChg chg="mod">
          <ac:chgData name="Parese Jade Ahmed (1912353)" userId="S::1912353@student.uwtsd.ac.uk::3161598e-0c9f-49f0-8ad6-1d3efa3851b3" providerId="AD" clId="Web-{67FEDD75-7278-4B74-AD86-2390C7C5D284}" dt="2021-06-14T09:34:04.606" v="78" actId="1076"/>
          <ac:spMkLst>
            <pc:docMk/>
            <pc:sldMk cId="3779048436" sldId="258"/>
            <ac:spMk id="3" creationId="{A1422C68-5A30-47D4-B9E7-4E1DB9A8D3F6}"/>
          </ac:spMkLst>
        </pc:spChg>
      </pc:sldChg>
      <pc:sldChg chg="addSp delSp modSp add replId">
        <pc:chgData name="Parese Jade Ahmed (1912353)" userId="S::1912353@student.uwtsd.ac.uk::3161598e-0c9f-49f0-8ad6-1d3efa3851b3" providerId="AD" clId="Web-{67FEDD75-7278-4B74-AD86-2390C7C5D284}" dt="2021-06-14T09:38:32.283" v="122" actId="20577"/>
        <pc:sldMkLst>
          <pc:docMk/>
          <pc:sldMk cId="881287022" sldId="259"/>
        </pc:sldMkLst>
        <pc:spChg chg="del mod">
          <ac:chgData name="Parese Jade Ahmed (1912353)" userId="S::1912353@student.uwtsd.ac.uk::3161598e-0c9f-49f0-8ad6-1d3efa3851b3" providerId="AD" clId="Web-{67FEDD75-7278-4B74-AD86-2390C7C5D284}" dt="2021-06-14T09:37:45.470" v="111"/>
          <ac:spMkLst>
            <pc:docMk/>
            <pc:sldMk cId="881287022" sldId="259"/>
            <ac:spMk id="2" creationId="{70752FD7-76EF-4EBF-8807-5A08A9C8EA09}"/>
          </ac:spMkLst>
        </pc:spChg>
        <pc:spChg chg="del">
          <ac:chgData name="Parese Jade Ahmed (1912353)" userId="S::1912353@student.uwtsd.ac.uk::3161598e-0c9f-49f0-8ad6-1d3efa3851b3" providerId="AD" clId="Web-{67FEDD75-7278-4B74-AD86-2390C7C5D284}" dt="2021-06-14T09:37:08.688" v="100"/>
          <ac:spMkLst>
            <pc:docMk/>
            <pc:sldMk cId="881287022" sldId="259"/>
            <ac:spMk id="3" creationId="{F4C8D8C1-1062-49B2-BB56-D9F8E5DA6EB6}"/>
          </ac:spMkLst>
        </pc:spChg>
        <pc:spChg chg="add mod">
          <ac:chgData name="Parese Jade Ahmed (1912353)" userId="S::1912353@student.uwtsd.ac.uk::3161598e-0c9f-49f0-8ad6-1d3efa3851b3" providerId="AD" clId="Web-{67FEDD75-7278-4B74-AD86-2390C7C5D284}" dt="2021-06-14T09:38:20.346" v="118" actId="14100"/>
          <ac:spMkLst>
            <pc:docMk/>
            <pc:sldMk cId="881287022" sldId="259"/>
            <ac:spMk id="4" creationId="{D5B58BF0-C044-4C2B-8583-584C0CBCB129}"/>
          </ac:spMkLst>
        </pc:spChg>
        <pc:spChg chg="add del mod">
          <ac:chgData name="Parese Jade Ahmed (1912353)" userId="S::1912353@student.uwtsd.ac.uk::3161598e-0c9f-49f0-8ad6-1d3efa3851b3" providerId="AD" clId="Web-{67FEDD75-7278-4B74-AD86-2390C7C5D284}" dt="2021-06-14T09:37:42.048" v="110"/>
          <ac:spMkLst>
            <pc:docMk/>
            <pc:sldMk cId="881287022" sldId="259"/>
            <ac:spMk id="6" creationId="{FA56A30C-38CB-426C-917D-7064DB1D2AD7}"/>
          </ac:spMkLst>
        </pc:spChg>
        <pc:spChg chg="add del mod">
          <ac:chgData name="Parese Jade Ahmed (1912353)" userId="S::1912353@student.uwtsd.ac.uk::3161598e-0c9f-49f0-8ad6-1d3efa3851b3" providerId="AD" clId="Web-{67FEDD75-7278-4B74-AD86-2390C7C5D284}" dt="2021-06-14T09:38:32.283" v="122" actId="20577"/>
          <ac:spMkLst>
            <pc:docMk/>
            <pc:sldMk cId="881287022" sldId="259"/>
            <ac:spMk id="7" creationId="{64F6F5B6-4113-4433-8151-C3D7D7DB1A02}"/>
          </ac:spMkLst>
        </pc:spChg>
      </pc:sldChg>
      <pc:sldChg chg="addSp delSp modSp new">
        <pc:chgData name="Parese Jade Ahmed (1912353)" userId="S::1912353@student.uwtsd.ac.uk::3161598e-0c9f-49f0-8ad6-1d3efa3851b3" providerId="AD" clId="Web-{67FEDD75-7278-4B74-AD86-2390C7C5D284}" dt="2021-06-15T08:07:52.054" v="589" actId="20577"/>
        <pc:sldMkLst>
          <pc:docMk/>
          <pc:sldMk cId="2376261692" sldId="260"/>
        </pc:sldMkLst>
        <pc:spChg chg="mod">
          <ac:chgData name="Parese Jade Ahmed (1912353)" userId="S::1912353@student.uwtsd.ac.uk::3161598e-0c9f-49f0-8ad6-1d3efa3851b3" providerId="AD" clId="Web-{67FEDD75-7278-4B74-AD86-2390C7C5D284}" dt="2021-06-14T09:51:55.065" v="139" actId="20577"/>
          <ac:spMkLst>
            <pc:docMk/>
            <pc:sldMk cId="2376261692" sldId="260"/>
            <ac:spMk id="2" creationId="{EB832B51-FEB3-4785-9F1B-EDF9CED2D334}"/>
          </ac:spMkLst>
        </pc:spChg>
        <pc:spChg chg="add mod">
          <ac:chgData name="Parese Jade Ahmed (1912353)" userId="S::1912353@student.uwtsd.ac.uk::3161598e-0c9f-49f0-8ad6-1d3efa3851b3" providerId="AD" clId="Web-{67FEDD75-7278-4B74-AD86-2390C7C5D284}" dt="2021-06-15T08:07:52.054" v="589" actId="20577"/>
          <ac:spMkLst>
            <pc:docMk/>
            <pc:sldMk cId="2376261692" sldId="260"/>
            <ac:spMk id="294" creationId="{807161F0-025A-4DC1-9363-09C41585A36D}"/>
          </ac:spMkLst>
        </pc:spChg>
        <pc:graphicFrameChg chg="add del mod modGraphic">
          <ac:chgData name="Parese Jade Ahmed (1912353)" userId="S::1912353@student.uwtsd.ac.uk::3161598e-0c9f-49f0-8ad6-1d3efa3851b3" providerId="AD" clId="Web-{67FEDD75-7278-4B74-AD86-2390C7C5D284}" dt="2021-06-15T08:07:32.007" v="553"/>
          <ac:graphicFrameMkLst>
            <pc:docMk/>
            <pc:sldMk cId="2376261692" sldId="260"/>
            <ac:graphicFrameMk id="3" creationId="{A535A6DC-8546-4D9F-B29B-88C2AAAE433D}"/>
          </ac:graphicFrameMkLst>
        </pc:graphicFrameChg>
      </pc:sldChg>
      <pc:sldChg chg="new del">
        <pc:chgData name="Parese Jade Ahmed (1912353)" userId="S::1912353@student.uwtsd.ac.uk::3161598e-0c9f-49f0-8ad6-1d3efa3851b3" providerId="AD" clId="Web-{67FEDD75-7278-4B74-AD86-2390C7C5D284}" dt="2021-06-14T09:42:15.319" v="126"/>
        <pc:sldMkLst>
          <pc:docMk/>
          <pc:sldMk cId="3645598579" sldId="260"/>
        </pc:sldMkLst>
      </pc:sldChg>
      <pc:sldChg chg="addSp delSp modSp add mod replId setBg addAnim">
        <pc:chgData name="Parese Jade Ahmed (1912353)" userId="S::1912353@student.uwtsd.ac.uk::3161598e-0c9f-49f0-8ad6-1d3efa3851b3" providerId="AD" clId="Web-{67FEDD75-7278-4B74-AD86-2390C7C5D284}" dt="2021-06-14T09:56:05.398" v="184" actId="20577"/>
        <pc:sldMkLst>
          <pc:docMk/>
          <pc:sldMk cId="1486751061" sldId="261"/>
        </pc:sldMkLst>
        <pc:spChg chg="mod">
          <ac:chgData name="Parese Jade Ahmed (1912353)" userId="S::1912353@student.uwtsd.ac.uk::3161598e-0c9f-49f0-8ad6-1d3efa3851b3" providerId="AD" clId="Web-{67FEDD75-7278-4B74-AD86-2390C7C5D284}" dt="2021-06-14T09:56:05.398" v="184" actId="20577"/>
          <ac:spMkLst>
            <pc:docMk/>
            <pc:sldMk cId="1486751061" sldId="261"/>
            <ac:spMk id="2" creationId="{EB832B51-FEB3-4785-9F1B-EDF9CED2D334}"/>
          </ac:spMkLst>
        </pc:spChg>
        <pc:spChg chg="add del">
          <ac:chgData name="Parese Jade Ahmed (1912353)" userId="S::1912353@student.uwtsd.ac.uk::3161598e-0c9f-49f0-8ad6-1d3efa3851b3" providerId="AD" clId="Web-{67FEDD75-7278-4B74-AD86-2390C7C5D284}" dt="2021-06-14T09:53:25.004" v="152"/>
          <ac:spMkLst>
            <pc:docMk/>
            <pc:sldMk cId="1486751061" sldId="261"/>
            <ac:spMk id="3" creationId="{6218298B-748B-4952-AE95-1946DDDC728F}"/>
          </ac:spMkLst>
        </pc:spChg>
        <pc:spChg chg="add del mod">
          <ac:chgData name="Parese Jade Ahmed (1912353)" userId="S::1912353@student.uwtsd.ac.uk::3161598e-0c9f-49f0-8ad6-1d3efa3851b3" providerId="AD" clId="Web-{67FEDD75-7278-4B74-AD86-2390C7C5D284}" dt="2021-06-14T09:53:38.755" v="158"/>
          <ac:spMkLst>
            <pc:docMk/>
            <pc:sldMk cId="1486751061" sldId="261"/>
            <ac:spMk id="4" creationId="{887A9E10-7123-4CCC-87DA-35F04C0B5054}"/>
          </ac:spMkLst>
        </pc:spChg>
        <pc:spChg chg="add">
          <ac:chgData name="Parese Jade Ahmed (1912353)" userId="S::1912353@student.uwtsd.ac.uk::3161598e-0c9f-49f0-8ad6-1d3efa3851b3" providerId="AD" clId="Web-{67FEDD75-7278-4B74-AD86-2390C7C5D284}" dt="2021-06-14T09:55:04.631" v="172"/>
          <ac:spMkLst>
            <pc:docMk/>
            <pc:sldMk cId="1486751061" sldId="261"/>
            <ac:spMk id="33" creationId="{10CE3618-1D7A-4256-B2AF-9DB692996C65}"/>
          </ac:spMkLst>
        </pc:spChg>
        <pc:spChg chg="add del">
          <ac:chgData name="Parese Jade Ahmed (1912353)" userId="S::1912353@student.uwtsd.ac.uk::3161598e-0c9f-49f0-8ad6-1d3efa3851b3" providerId="AD" clId="Web-{67FEDD75-7278-4B74-AD86-2390C7C5D284}" dt="2021-06-14T09:55:35.272" v="179"/>
          <ac:spMkLst>
            <pc:docMk/>
            <pc:sldMk cId="1486751061" sldId="261"/>
            <ac:spMk id="56" creationId="{3F39476B-1A6D-47CB-AC7A-FB87EF003323}"/>
          </ac:spMkLst>
        </pc:spChg>
        <pc:grpChg chg="add">
          <ac:chgData name="Parese Jade Ahmed (1912353)" userId="S::1912353@student.uwtsd.ac.uk::3161598e-0c9f-49f0-8ad6-1d3efa3851b3" providerId="AD" clId="Web-{67FEDD75-7278-4B74-AD86-2390C7C5D284}" dt="2021-06-14T09:55:04.631" v="172"/>
          <ac:grpSpMkLst>
            <pc:docMk/>
            <pc:sldMk cId="1486751061" sldId="261"/>
            <ac:grpSpMk id="7" creationId="{84DB7353-7D7A-431B-A5B6-A3845E6F2BB2}"/>
          </ac:grpSpMkLst>
        </pc:grpChg>
        <pc:grpChg chg="add">
          <ac:chgData name="Parese Jade Ahmed (1912353)" userId="S::1912353@student.uwtsd.ac.uk::3161598e-0c9f-49f0-8ad6-1d3efa3851b3" providerId="AD" clId="Web-{67FEDD75-7278-4B74-AD86-2390C7C5D284}" dt="2021-06-14T09:55:04.631" v="172"/>
          <ac:grpSpMkLst>
            <pc:docMk/>
            <pc:sldMk cId="1486751061" sldId="261"/>
            <ac:grpSpMk id="28" creationId="{1B24766B-81CA-44C7-BF11-77A12BA42411}"/>
          </ac:grpSpMkLst>
        </pc:grpChg>
        <pc:grpChg chg="add">
          <ac:chgData name="Parese Jade Ahmed (1912353)" userId="S::1912353@student.uwtsd.ac.uk::3161598e-0c9f-49f0-8ad6-1d3efa3851b3" providerId="AD" clId="Web-{67FEDD75-7278-4B74-AD86-2390C7C5D284}" dt="2021-06-14T09:55:04.631" v="172"/>
          <ac:grpSpMkLst>
            <pc:docMk/>
            <pc:sldMk cId="1486751061" sldId="261"/>
            <ac:grpSpMk id="35" creationId="{D91A9185-A7D5-460B-98BC-0BF2EBD3EEBE}"/>
          </ac:grpSpMkLst>
        </pc:grpChg>
      </pc:sldChg>
      <pc:sldChg chg="add del replId">
        <pc:chgData name="Parese Jade Ahmed (1912353)" userId="S::1912353@student.uwtsd.ac.uk::3161598e-0c9f-49f0-8ad6-1d3efa3851b3" providerId="AD" clId="Web-{67FEDD75-7278-4B74-AD86-2390C7C5D284}" dt="2021-06-14T09:42:52.804" v="136"/>
        <pc:sldMkLst>
          <pc:docMk/>
          <pc:sldMk cId="3426624353" sldId="261"/>
        </pc:sldMkLst>
      </pc:sldChg>
      <pc:sldChg chg="add del replId">
        <pc:chgData name="Parese Jade Ahmed (1912353)" userId="S::1912353@student.uwtsd.ac.uk::3161598e-0c9f-49f0-8ad6-1d3efa3851b3" providerId="AD" clId="Web-{67FEDD75-7278-4B74-AD86-2390C7C5D284}" dt="2021-06-14T09:52:44.425" v="146"/>
        <pc:sldMkLst>
          <pc:docMk/>
          <pc:sldMk cId="549239968" sldId="262"/>
        </pc:sldMkLst>
      </pc:sldChg>
      <pc:sldChg chg="addSp delSp modSp add mod replId setBg">
        <pc:chgData name="Parese Jade Ahmed (1912353)" userId="S::1912353@student.uwtsd.ac.uk::3161598e-0c9f-49f0-8ad6-1d3efa3851b3" providerId="AD" clId="Web-{67FEDD75-7278-4B74-AD86-2390C7C5D284}" dt="2021-06-14T09:56:10.304" v="185"/>
        <pc:sldMkLst>
          <pc:docMk/>
          <pc:sldMk cId="1782151294" sldId="262"/>
        </pc:sldMkLst>
        <pc:spChg chg="mod">
          <ac:chgData name="Parese Jade Ahmed (1912353)" userId="S::1912353@student.uwtsd.ac.uk::3161598e-0c9f-49f0-8ad6-1d3efa3851b3" providerId="AD" clId="Web-{67FEDD75-7278-4B74-AD86-2390C7C5D284}" dt="2021-06-14T09:56:10.304" v="185"/>
          <ac:spMkLst>
            <pc:docMk/>
            <pc:sldMk cId="1782151294" sldId="262"/>
            <ac:spMk id="2" creationId="{EB832B51-FEB3-4785-9F1B-EDF9CED2D334}"/>
          </ac:spMkLst>
        </pc:spChg>
        <pc:spChg chg="add">
          <ac:chgData name="Parese Jade Ahmed (1912353)" userId="S::1912353@student.uwtsd.ac.uk::3161598e-0c9f-49f0-8ad6-1d3efa3851b3" providerId="AD" clId="Web-{67FEDD75-7278-4B74-AD86-2390C7C5D284}" dt="2021-06-14T09:54:40.209" v="167"/>
          <ac:spMkLst>
            <pc:docMk/>
            <pc:sldMk cId="1782151294" sldId="262"/>
            <ac:spMk id="33" creationId="{10CE3618-1D7A-4256-B2AF-9DB692996C65}"/>
          </ac:spMkLst>
        </pc:spChg>
        <pc:spChg chg="add del">
          <ac:chgData name="Parese Jade Ahmed (1912353)" userId="S::1912353@student.uwtsd.ac.uk::3161598e-0c9f-49f0-8ad6-1d3efa3851b3" providerId="AD" clId="Web-{67FEDD75-7278-4B74-AD86-2390C7C5D284}" dt="2021-06-14T09:55:00.100" v="171"/>
          <ac:spMkLst>
            <pc:docMk/>
            <pc:sldMk cId="1782151294" sldId="262"/>
            <ac:spMk id="56" creationId="{3F39476B-1A6D-47CB-AC7A-FB87EF003323}"/>
          </ac:spMkLst>
        </pc:spChg>
        <pc:grpChg chg="add">
          <ac:chgData name="Parese Jade Ahmed (1912353)" userId="S::1912353@student.uwtsd.ac.uk::3161598e-0c9f-49f0-8ad6-1d3efa3851b3" providerId="AD" clId="Web-{67FEDD75-7278-4B74-AD86-2390C7C5D284}" dt="2021-06-14T09:54:40.209" v="167"/>
          <ac:grpSpMkLst>
            <pc:docMk/>
            <pc:sldMk cId="1782151294" sldId="262"/>
            <ac:grpSpMk id="7" creationId="{84DB7353-7D7A-431B-A5B6-A3845E6F2BB2}"/>
          </ac:grpSpMkLst>
        </pc:grpChg>
        <pc:grpChg chg="add">
          <ac:chgData name="Parese Jade Ahmed (1912353)" userId="S::1912353@student.uwtsd.ac.uk::3161598e-0c9f-49f0-8ad6-1d3efa3851b3" providerId="AD" clId="Web-{67FEDD75-7278-4B74-AD86-2390C7C5D284}" dt="2021-06-14T09:54:40.209" v="167"/>
          <ac:grpSpMkLst>
            <pc:docMk/>
            <pc:sldMk cId="1782151294" sldId="262"/>
            <ac:grpSpMk id="28" creationId="{1B24766B-81CA-44C7-BF11-77A12BA42411}"/>
          </ac:grpSpMkLst>
        </pc:grpChg>
        <pc:grpChg chg="add">
          <ac:chgData name="Parese Jade Ahmed (1912353)" userId="S::1912353@student.uwtsd.ac.uk::3161598e-0c9f-49f0-8ad6-1d3efa3851b3" providerId="AD" clId="Web-{67FEDD75-7278-4B74-AD86-2390C7C5D284}" dt="2021-06-14T09:54:40.209" v="167"/>
          <ac:grpSpMkLst>
            <pc:docMk/>
            <pc:sldMk cId="1782151294" sldId="262"/>
            <ac:grpSpMk id="35" creationId="{D91A9185-A7D5-460B-98BC-0BF2EBD3EEBE}"/>
          </ac:grpSpMkLst>
        </pc:grpChg>
      </pc:sldChg>
      <pc:sldChg chg="addSp modSp add replId">
        <pc:chgData name="Parese Jade Ahmed (1912353)" userId="S::1912353@student.uwtsd.ac.uk::3161598e-0c9f-49f0-8ad6-1d3efa3851b3" providerId="AD" clId="Web-{67FEDD75-7278-4B74-AD86-2390C7C5D284}" dt="2021-06-15T07:48:19.837" v="338" actId="1076"/>
        <pc:sldMkLst>
          <pc:docMk/>
          <pc:sldMk cId="2314727726" sldId="263"/>
        </pc:sldMkLst>
        <pc:spChg chg="mod">
          <ac:chgData name="Parese Jade Ahmed (1912353)" userId="S::1912353@student.uwtsd.ac.uk::3161598e-0c9f-49f0-8ad6-1d3efa3851b3" providerId="AD" clId="Web-{67FEDD75-7278-4B74-AD86-2390C7C5D284}" dt="2021-06-15T07:48:19.837" v="338" actId="1076"/>
          <ac:spMkLst>
            <pc:docMk/>
            <pc:sldMk cId="2314727726" sldId="263"/>
            <ac:spMk id="2" creationId="{EB832B51-FEB3-4785-9F1B-EDF9CED2D334}"/>
          </ac:spMkLst>
        </pc:spChg>
        <pc:spChg chg="add mod">
          <ac:chgData name="Parese Jade Ahmed (1912353)" userId="S::1912353@student.uwtsd.ac.uk::3161598e-0c9f-49f0-8ad6-1d3efa3851b3" providerId="AD" clId="Web-{67FEDD75-7278-4B74-AD86-2390C7C5D284}" dt="2021-06-15T07:48:14.087" v="337" actId="1076"/>
          <ac:spMkLst>
            <pc:docMk/>
            <pc:sldMk cId="2314727726" sldId="263"/>
            <ac:spMk id="3" creationId="{56307F20-B2B1-46CB-B13E-74356C2DD20C}"/>
          </ac:spMkLst>
        </pc:spChg>
      </pc:sldChg>
      <pc:sldChg chg="modSp add del replId">
        <pc:chgData name="Parese Jade Ahmed (1912353)" userId="S::1912353@student.uwtsd.ac.uk::3161598e-0c9f-49f0-8ad6-1d3efa3851b3" providerId="AD" clId="Web-{67FEDD75-7278-4B74-AD86-2390C7C5D284}" dt="2021-06-14T09:56:41.305" v="191"/>
        <pc:sldMkLst>
          <pc:docMk/>
          <pc:sldMk cId="4136866350" sldId="263"/>
        </pc:sldMkLst>
        <pc:spChg chg="mod">
          <ac:chgData name="Parese Jade Ahmed (1912353)" userId="S::1912353@student.uwtsd.ac.uk::3161598e-0c9f-49f0-8ad6-1d3efa3851b3" providerId="AD" clId="Web-{67FEDD75-7278-4B74-AD86-2390C7C5D284}" dt="2021-06-14T09:56:30.399" v="188" actId="20577"/>
          <ac:spMkLst>
            <pc:docMk/>
            <pc:sldMk cId="4136866350" sldId="263"/>
            <ac:spMk id="2" creationId="{EB832B51-FEB3-4785-9F1B-EDF9CED2D334}"/>
          </ac:spMkLst>
        </pc:spChg>
      </pc:sldChg>
      <pc:sldChg chg="add del replId">
        <pc:chgData name="Parese Jade Ahmed (1912353)" userId="S::1912353@student.uwtsd.ac.uk::3161598e-0c9f-49f0-8ad6-1d3efa3851b3" providerId="AD" clId="Web-{67FEDD75-7278-4B74-AD86-2390C7C5D284}" dt="2021-06-14T09:56:36.367" v="190"/>
        <pc:sldMkLst>
          <pc:docMk/>
          <pc:sldMk cId="850252546" sldId="264"/>
        </pc:sldMkLst>
      </pc:sldChg>
      <pc:sldChg chg="addSp delSp modSp mod setBg">
        <pc:chgData name="Parese Jade Ahmed (1912353)" userId="S::1912353@student.uwtsd.ac.uk::3161598e-0c9f-49f0-8ad6-1d3efa3851b3" providerId="AD" clId="Web-{67FEDD75-7278-4B74-AD86-2390C7C5D284}" dt="2021-06-15T08:21:51.888" v="717" actId="20577"/>
        <pc:sldMkLst>
          <pc:docMk/>
          <pc:sldMk cId="4187791631" sldId="265"/>
        </pc:sldMkLst>
        <pc:spChg chg="mod">
          <ac:chgData name="Parese Jade Ahmed (1912353)" userId="S::1912353@student.uwtsd.ac.uk::3161598e-0c9f-49f0-8ad6-1d3efa3851b3" providerId="AD" clId="Web-{67FEDD75-7278-4B74-AD86-2390C7C5D284}" dt="2021-06-15T08:21:51.888" v="717" actId="20577"/>
          <ac:spMkLst>
            <pc:docMk/>
            <pc:sldMk cId="4187791631" sldId="265"/>
            <ac:spMk id="2" creationId="{C3BAB726-A91D-4991-8B06-7447D890BC1F}"/>
          </ac:spMkLst>
        </pc:spChg>
        <pc:spChg chg="mod">
          <ac:chgData name="Parese Jade Ahmed (1912353)" userId="S::1912353@student.uwtsd.ac.uk::3161598e-0c9f-49f0-8ad6-1d3efa3851b3" providerId="AD" clId="Web-{67FEDD75-7278-4B74-AD86-2390C7C5D284}" dt="2021-06-15T08:21:06.840" v="702"/>
          <ac:spMkLst>
            <pc:docMk/>
            <pc:sldMk cId="4187791631" sldId="265"/>
            <ac:spMk id="3" creationId="{0BAF2EE5-A3CC-40F5-9E69-5B99501E04DF}"/>
          </ac:spMkLst>
        </pc:spChg>
        <pc:spChg chg="add mod ord">
          <ac:chgData name="Parese Jade Ahmed (1912353)" userId="S::1912353@student.uwtsd.ac.uk::3161598e-0c9f-49f0-8ad6-1d3efa3851b3" providerId="AD" clId="Web-{67FEDD75-7278-4B74-AD86-2390C7C5D284}" dt="2021-06-15T08:21:45.669" v="716" actId="20577"/>
          <ac:spMkLst>
            <pc:docMk/>
            <pc:sldMk cId="4187791631" sldId="265"/>
            <ac:spMk id="4" creationId="{84829AE0-7E08-47E6-AAB3-036F0252822C}"/>
          </ac:spMkLst>
        </pc:spChg>
        <pc:spChg chg="add del">
          <ac:chgData name="Parese Jade Ahmed (1912353)" userId="S::1912353@student.uwtsd.ac.uk::3161598e-0c9f-49f0-8ad6-1d3efa3851b3" providerId="AD" clId="Web-{67FEDD75-7278-4B74-AD86-2390C7C5D284}" dt="2021-06-15T08:17:51.226" v="693"/>
          <ac:spMkLst>
            <pc:docMk/>
            <pc:sldMk cId="4187791631" sldId="265"/>
            <ac:spMk id="8" creationId="{D75627FE-0AC5-4349-AC08-45A58BEC9B8C}"/>
          </ac:spMkLst>
        </pc:spChg>
        <pc:spChg chg="add del">
          <ac:chgData name="Parese Jade Ahmed (1912353)" userId="S::1912353@student.uwtsd.ac.uk::3161598e-0c9f-49f0-8ad6-1d3efa3851b3" providerId="AD" clId="Web-{67FEDD75-7278-4B74-AD86-2390C7C5D284}" dt="2021-06-15T08:17:51.226" v="693"/>
          <ac:spMkLst>
            <pc:docMk/>
            <pc:sldMk cId="4187791631" sldId="265"/>
            <ac:spMk id="33" creationId="{BC2574CF-1D35-4994-87BD-5A3378E1AB34}"/>
          </ac:spMkLst>
        </pc:spChg>
        <pc:spChg chg="add del">
          <ac:chgData name="Parese Jade Ahmed (1912353)" userId="S::1912353@student.uwtsd.ac.uk::3161598e-0c9f-49f0-8ad6-1d3efa3851b3" providerId="AD" clId="Web-{67FEDD75-7278-4B74-AD86-2390C7C5D284}" dt="2021-06-15T08:19:58.479" v="698"/>
          <ac:spMkLst>
            <pc:docMk/>
            <pc:sldMk cId="4187791631" sldId="265"/>
            <ac:spMk id="40" creationId="{9ADD1C7C-AAD8-4906-B6DA-ED107005629A}"/>
          </ac:spMkLst>
        </pc:spChg>
        <pc:spChg chg="add del">
          <ac:chgData name="Parese Jade Ahmed (1912353)" userId="S::1912353@student.uwtsd.ac.uk::3161598e-0c9f-49f0-8ad6-1d3efa3851b3" providerId="AD" clId="Web-{67FEDD75-7278-4B74-AD86-2390C7C5D284}" dt="2021-06-15T08:21:06.856" v="703"/>
          <ac:spMkLst>
            <pc:docMk/>
            <pc:sldMk cId="4187791631" sldId="265"/>
            <ac:spMk id="73" creationId="{814088C5-0C7B-4048-BCA2-C797CD4F95F0}"/>
          </ac:spMkLst>
        </pc:spChg>
        <pc:spChg chg="add">
          <ac:chgData name="Parese Jade Ahmed (1912353)" userId="S::1912353@student.uwtsd.ac.uk::3161598e-0c9f-49f0-8ad6-1d3efa3851b3" providerId="AD" clId="Web-{67FEDD75-7278-4B74-AD86-2390C7C5D284}" dt="2021-06-15T08:21:06.856" v="703"/>
          <ac:spMkLst>
            <pc:docMk/>
            <pc:sldMk cId="4187791631" sldId="265"/>
            <ac:spMk id="103" creationId="{814088C5-0C7B-4048-BCA2-C797CD4F95F0}"/>
          </ac:spMkLst>
        </pc:spChg>
        <pc:spChg chg="add del">
          <ac:chgData name="Parese Jade Ahmed (1912353)" userId="S::1912353@student.uwtsd.ac.uk::3161598e-0c9f-49f0-8ad6-1d3efa3851b3" providerId="AD" clId="Web-{67FEDD75-7278-4B74-AD86-2390C7C5D284}" dt="2021-06-15T08:21:06.840" v="702"/>
          <ac:spMkLst>
            <pc:docMk/>
            <pc:sldMk cId="4187791631" sldId="265"/>
            <ac:spMk id="106" creationId="{367E2C8A-5326-4248-AAF4-A999E4DE4ACD}"/>
          </ac:spMkLst>
        </pc:spChg>
        <pc:spChg chg="add del">
          <ac:chgData name="Parese Jade Ahmed (1912353)" userId="S::1912353@student.uwtsd.ac.uk::3161598e-0c9f-49f0-8ad6-1d3efa3851b3" providerId="AD" clId="Web-{67FEDD75-7278-4B74-AD86-2390C7C5D284}" dt="2021-06-15T08:21:06.840" v="702"/>
          <ac:spMkLst>
            <pc:docMk/>
            <pc:sldMk cId="4187791631" sldId="265"/>
            <ac:spMk id="131" creationId="{BB589843-C49E-4C9D-9131-33146DE1D696}"/>
          </ac:spMkLst>
        </pc:spChg>
        <pc:spChg chg="add del">
          <ac:chgData name="Parese Jade Ahmed (1912353)" userId="S::1912353@student.uwtsd.ac.uk::3161598e-0c9f-49f0-8ad6-1d3efa3851b3" providerId="AD" clId="Web-{67FEDD75-7278-4B74-AD86-2390C7C5D284}" dt="2021-06-15T08:21:06.840" v="702"/>
          <ac:spMkLst>
            <pc:docMk/>
            <pc:sldMk cId="4187791631" sldId="265"/>
            <ac:spMk id="133" creationId="{A78CF3C0-46C2-4554-A8DD-CD890DE33A73}"/>
          </ac:spMkLst>
        </pc:spChg>
        <pc:spChg chg="add del">
          <ac:chgData name="Parese Jade Ahmed (1912353)" userId="S::1912353@student.uwtsd.ac.uk::3161598e-0c9f-49f0-8ad6-1d3efa3851b3" providerId="AD" clId="Web-{67FEDD75-7278-4B74-AD86-2390C7C5D284}" dt="2021-06-15T08:21:06.840" v="702"/>
          <ac:spMkLst>
            <pc:docMk/>
            <pc:sldMk cId="4187791631" sldId="265"/>
            <ac:spMk id="135" creationId="{7FE3F9EB-4FF3-4208-B2BC-CCDE83992FA5}"/>
          </ac:spMkLst>
        </pc:spChg>
        <pc:grpChg chg="add del">
          <ac:chgData name="Parese Jade Ahmed (1912353)" userId="S::1912353@student.uwtsd.ac.uk::3161598e-0c9f-49f0-8ad6-1d3efa3851b3" providerId="AD" clId="Web-{67FEDD75-7278-4B74-AD86-2390C7C5D284}" dt="2021-06-15T08:17:51.226" v="693"/>
          <ac:grpSpMkLst>
            <pc:docMk/>
            <pc:sldMk cId="4187791631" sldId="265"/>
            <ac:grpSpMk id="10" creationId="{F87AAF7B-2090-475D-9C3E-FDC03DD87A88}"/>
          </ac:grpSpMkLst>
        </pc:grpChg>
        <pc:grpChg chg="add del">
          <ac:chgData name="Parese Jade Ahmed (1912353)" userId="S::1912353@student.uwtsd.ac.uk::3161598e-0c9f-49f0-8ad6-1d3efa3851b3" providerId="AD" clId="Web-{67FEDD75-7278-4B74-AD86-2390C7C5D284}" dt="2021-06-15T08:19:58.479" v="698"/>
          <ac:grpSpMkLst>
            <pc:docMk/>
            <pc:sldMk cId="4187791631" sldId="265"/>
            <ac:grpSpMk id="42" creationId="{37F3AB03-9860-4225-8853-9C29A150F3DC}"/>
          </ac:grpSpMkLst>
        </pc:grpChg>
        <pc:grpChg chg="add del">
          <ac:chgData name="Parese Jade Ahmed (1912353)" userId="S::1912353@student.uwtsd.ac.uk::3161598e-0c9f-49f0-8ad6-1d3efa3851b3" providerId="AD" clId="Web-{67FEDD75-7278-4B74-AD86-2390C7C5D284}" dt="2021-06-15T08:19:58.479" v="698"/>
          <ac:grpSpMkLst>
            <pc:docMk/>
            <pc:sldMk cId="4187791631" sldId="265"/>
            <ac:grpSpMk id="65" creationId="{DB07C654-DAFC-488C-AFBF-5F2E923F2716}"/>
          </ac:grpSpMkLst>
        </pc:grpChg>
        <pc:grpChg chg="add del">
          <ac:chgData name="Parese Jade Ahmed (1912353)" userId="S::1912353@student.uwtsd.ac.uk::3161598e-0c9f-49f0-8ad6-1d3efa3851b3" providerId="AD" clId="Web-{67FEDD75-7278-4B74-AD86-2390C7C5D284}" dt="2021-06-15T08:21:06.856" v="703"/>
          <ac:grpSpMkLst>
            <pc:docMk/>
            <pc:sldMk cId="4187791631" sldId="265"/>
            <ac:grpSpMk id="75" creationId="{879DDA4E-E3F5-47BC-8A8D-226115C10020}"/>
          </ac:grpSpMkLst>
        </pc:grpChg>
        <pc:grpChg chg="add del">
          <ac:chgData name="Parese Jade Ahmed (1912353)" userId="S::1912353@student.uwtsd.ac.uk::3161598e-0c9f-49f0-8ad6-1d3efa3851b3" providerId="AD" clId="Web-{67FEDD75-7278-4B74-AD86-2390C7C5D284}" dt="2021-06-15T08:21:06.856" v="703"/>
          <ac:grpSpMkLst>
            <pc:docMk/>
            <pc:sldMk cId="4187791631" sldId="265"/>
            <ac:grpSpMk id="98" creationId="{327DD965-A151-414A-A949-F9AF4653E911}"/>
          </ac:grpSpMkLst>
        </pc:grpChg>
        <pc:grpChg chg="add">
          <ac:chgData name="Parese Jade Ahmed (1912353)" userId="S::1912353@student.uwtsd.ac.uk::3161598e-0c9f-49f0-8ad6-1d3efa3851b3" providerId="AD" clId="Web-{67FEDD75-7278-4B74-AD86-2390C7C5D284}" dt="2021-06-15T08:21:06.856" v="703"/>
          <ac:grpSpMkLst>
            <pc:docMk/>
            <pc:sldMk cId="4187791631" sldId="265"/>
            <ac:grpSpMk id="104" creationId="{879DDA4E-E3F5-47BC-8A8D-226115C10020}"/>
          </ac:grpSpMkLst>
        </pc:grpChg>
        <pc:grpChg chg="add">
          <ac:chgData name="Parese Jade Ahmed (1912353)" userId="S::1912353@student.uwtsd.ac.uk::3161598e-0c9f-49f0-8ad6-1d3efa3851b3" providerId="AD" clId="Web-{67FEDD75-7278-4B74-AD86-2390C7C5D284}" dt="2021-06-15T08:21:06.856" v="703"/>
          <ac:grpSpMkLst>
            <pc:docMk/>
            <pc:sldMk cId="4187791631" sldId="265"/>
            <ac:grpSpMk id="105" creationId="{327DD965-A151-414A-A949-F9AF4653E911}"/>
          </ac:grpSpMkLst>
        </pc:grpChg>
        <pc:grpChg chg="add del">
          <ac:chgData name="Parese Jade Ahmed (1912353)" userId="S::1912353@student.uwtsd.ac.uk::3161598e-0c9f-49f0-8ad6-1d3efa3851b3" providerId="AD" clId="Web-{67FEDD75-7278-4B74-AD86-2390C7C5D284}" dt="2021-06-15T08:21:06.840" v="702"/>
          <ac:grpSpMkLst>
            <pc:docMk/>
            <pc:sldMk cId="4187791631" sldId="265"/>
            <ac:grpSpMk id="108" creationId="{27474A91-1563-4321-983A-F268777C1D8B}"/>
          </ac:grpSpMkLst>
        </pc:grpChg>
        <pc:picChg chg="add del mod">
          <ac:chgData name="Parese Jade Ahmed (1912353)" userId="S::1912353@student.uwtsd.ac.uk::3161598e-0c9f-49f0-8ad6-1d3efa3851b3" providerId="AD" clId="Web-{67FEDD75-7278-4B74-AD86-2390C7C5D284}" dt="2021-06-15T08:17:35.272" v="691"/>
          <ac:picMkLst>
            <pc:docMk/>
            <pc:sldMk cId="4187791631" sldId="265"/>
            <ac:picMk id="5" creationId="{C8310370-62BC-4B7B-BE99-7795677BE52D}"/>
          </ac:picMkLst>
        </pc:picChg>
        <pc:picChg chg="add mod ord">
          <ac:chgData name="Parese Jade Ahmed (1912353)" userId="S::1912353@student.uwtsd.ac.uk::3161598e-0c9f-49f0-8ad6-1d3efa3851b3" providerId="AD" clId="Web-{67FEDD75-7278-4B74-AD86-2390C7C5D284}" dt="2021-06-15T08:21:06.856" v="703"/>
          <ac:picMkLst>
            <pc:docMk/>
            <pc:sldMk cId="4187791631" sldId="265"/>
            <ac:picMk id="6" creationId="{E60B9D72-E935-41B6-B8BD-F24F21F11B3A}"/>
          </ac:picMkLst>
        </pc:picChg>
        <pc:picChg chg="add del mod">
          <ac:chgData name="Parese Jade Ahmed (1912353)" userId="S::1912353@student.uwtsd.ac.uk::3161598e-0c9f-49f0-8ad6-1d3efa3851b3" providerId="AD" clId="Web-{67FEDD75-7278-4B74-AD86-2390C7C5D284}" dt="2021-06-15T08:19:22.822" v="695"/>
          <ac:picMkLst>
            <pc:docMk/>
            <pc:sldMk cId="4187791631" sldId="265"/>
            <ac:picMk id="7" creationId="{4BEBBE98-0B42-4F6D-9F89-2661C42A58CA}"/>
          </ac:picMkLst>
        </pc:picChg>
        <pc:picChg chg="add mod ord">
          <ac:chgData name="Parese Jade Ahmed (1912353)" userId="S::1912353@student.uwtsd.ac.uk::3161598e-0c9f-49f0-8ad6-1d3efa3851b3" providerId="AD" clId="Web-{67FEDD75-7278-4B74-AD86-2390C7C5D284}" dt="2021-06-15T08:21:06.840" v="702"/>
          <ac:picMkLst>
            <pc:docMk/>
            <pc:sldMk cId="4187791631" sldId="265"/>
            <ac:picMk id="9" creationId="{79EAC67F-29D5-4154-9730-5B972C3A048E}"/>
          </ac:picMkLst>
        </pc:picChg>
        <pc:picChg chg="add del mod ord">
          <ac:chgData name="Parese Jade Ahmed (1912353)" userId="S::1912353@student.uwtsd.ac.uk::3161598e-0c9f-49f0-8ad6-1d3efa3851b3" providerId="AD" clId="Web-{67FEDD75-7278-4B74-AD86-2390C7C5D284}" dt="2021-06-15T08:20:39.933" v="699"/>
          <ac:picMkLst>
            <pc:docMk/>
            <pc:sldMk cId="4187791631" sldId="265"/>
            <ac:picMk id="32" creationId="{02AC8E84-6863-4B78-BB80-116D217F986B}"/>
          </ac:picMkLst>
        </pc:picChg>
        <pc:picChg chg="add mod ord">
          <ac:chgData name="Parese Jade Ahmed (1912353)" userId="S::1912353@student.uwtsd.ac.uk::3161598e-0c9f-49f0-8ad6-1d3efa3851b3" providerId="AD" clId="Web-{67FEDD75-7278-4B74-AD86-2390C7C5D284}" dt="2021-06-15T08:21:06.856" v="703"/>
          <ac:picMkLst>
            <pc:docMk/>
            <pc:sldMk cId="4187791631" sldId="265"/>
            <ac:picMk id="34" creationId="{EAE0F42E-ECF4-446F-AFB1-A1E845C97D32}"/>
          </ac:picMkLst>
        </pc:picChg>
        <pc:cxnChg chg="add del">
          <ac:chgData name="Parese Jade Ahmed (1912353)" userId="S::1912353@student.uwtsd.ac.uk::3161598e-0c9f-49f0-8ad6-1d3efa3851b3" providerId="AD" clId="Web-{67FEDD75-7278-4B74-AD86-2390C7C5D284}" dt="2021-06-15T08:17:51.226" v="693"/>
          <ac:cxnSpMkLst>
            <pc:docMk/>
            <pc:sldMk cId="4187791631" sldId="265"/>
            <ac:cxnSpMk id="35" creationId="{68B6AB33-DFE6-4FE4-94FE-C9E25424AD16}"/>
          </ac:cxnSpMkLst>
        </pc:cxnChg>
      </pc:sldChg>
      <pc:sldChg chg="new del">
        <pc:chgData name="Parese Jade Ahmed (1912353)" userId="S::1912353@student.uwtsd.ac.uk::3161598e-0c9f-49f0-8ad6-1d3efa3851b3" providerId="AD" clId="Web-{67FEDD75-7278-4B74-AD86-2390C7C5D284}" dt="2021-06-15T07:46:03.631" v="258"/>
        <pc:sldMkLst>
          <pc:docMk/>
          <pc:sldMk cId="2843749784" sldId="269"/>
        </pc:sldMkLst>
      </pc:sldChg>
      <pc:sldChg chg="addSp delSp modSp add replId">
        <pc:chgData name="Parese Jade Ahmed (1912353)" userId="S::1912353@student.uwtsd.ac.uk::3161598e-0c9f-49f0-8ad6-1d3efa3851b3" providerId="AD" clId="Web-{67FEDD75-7278-4B74-AD86-2390C7C5D284}" dt="2021-06-15T08:01:35.748" v="502"/>
        <pc:sldMkLst>
          <pc:docMk/>
          <pc:sldMk cId="3842387911" sldId="269"/>
        </pc:sldMkLst>
        <pc:spChg chg="mod">
          <ac:chgData name="Parese Jade Ahmed (1912353)" userId="S::1912353@student.uwtsd.ac.uk::3161598e-0c9f-49f0-8ad6-1d3efa3851b3" providerId="AD" clId="Web-{67FEDD75-7278-4B74-AD86-2390C7C5D284}" dt="2021-06-15T08:01:35.748" v="502"/>
          <ac:spMkLst>
            <pc:docMk/>
            <pc:sldMk cId="3842387911" sldId="269"/>
            <ac:spMk id="2" creationId="{EB832B51-FEB3-4785-9F1B-EDF9CED2D334}"/>
          </ac:spMkLst>
        </pc:spChg>
        <pc:spChg chg="del">
          <ac:chgData name="Parese Jade Ahmed (1912353)" userId="S::1912353@student.uwtsd.ac.uk::3161598e-0c9f-49f0-8ad6-1d3efa3851b3" providerId="AD" clId="Web-{67FEDD75-7278-4B74-AD86-2390C7C5D284}" dt="2021-06-15T08:01:35.748" v="502"/>
          <ac:spMkLst>
            <pc:docMk/>
            <pc:sldMk cId="3842387911" sldId="269"/>
            <ac:spMk id="33" creationId="{10CE3618-1D7A-4256-B2AF-9DB692996C65}"/>
          </ac:spMkLst>
        </pc:spChg>
        <pc:spChg chg="add">
          <ac:chgData name="Parese Jade Ahmed (1912353)" userId="S::1912353@student.uwtsd.ac.uk::3161598e-0c9f-49f0-8ad6-1d3efa3851b3" providerId="AD" clId="Web-{67FEDD75-7278-4B74-AD86-2390C7C5D284}" dt="2021-06-15T08:01:35.748" v="502"/>
          <ac:spMkLst>
            <pc:docMk/>
            <pc:sldMk cId="3842387911" sldId="269"/>
            <ac:spMk id="87" creationId="{982413CC-69E6-4BDA-A88D-E4EF8F95B27D}"/>
          </ac:spMkLst>
        </pc:spChg>
        <pc:grpChg chg="del">
          <ac:chgData name="Parese Jade Ahmed (1912353)" userId="S::1912353@student.uwtsd.ac.uk::3161598e-0c9f-49f0-8ad6-1d3efa3851b3" providerId="AD" clId="Web-{67FEDD75-7278-4B74-AD86-2390C7C5D284}" dt="2021-06-15T08:01:35.748" v="502"/>
          <ac:grpSpMkLst>
            <pc:docMk/>
            <pc:sldMk cId="3842387911" sldId="269"/>
            <ac:grpSpMk id="7" creationId="{84DB7353-7D7A-431B-A5B6-A3845E6F2BB2}"/>
          </ac:grpSpMkLst>
        </pc:grpChg>
        <pc:grpChg chg="del">
          <ac:chgData name="Parese Jade Ahmed (1912353)" userId="S::1912353@student.uwtsd.ac.uk::3161598e-0c9f-49f0-8ad6-1d3efa3851b3" providerId="AD" clId="Web-{67FEDD75-7278-4B74-AD86-2390C7C5D284}" dt="2021-06-15T08:01:35.748" v="502"/>
          <ac:grpSpMkLst>
            <pc:docMk/>
            <pc:sldMk cId="3842387911" sldId="269"/>
            <ac:grpSpMk id="28" creationId="{1B24766B-81CA-44C7-BF11-77A12BA42411}"/>
          </ac:grpSpMkLst>
        </pc:grpChg>
        <pc:grpChg chg="del">
          <ac:chgData name="Parese Jade Ahmed (1912353)" userId="S::1912353@student.uwtsd.ac.uk::3161598e-0c9f-49f0-8ad6-1d3efa3851b3" providerId="AD" clId="Web-{67FEDD75-7278-4B74-AD86-2390C7C5D284}" dt="2021-06-15T08:01:35.748" v="502"/>
          <ac:grpSpMkLst>
            <pc:docMk/>
            <pc:sldMk cId="3842387911" sldId="269"/>
            <ac:grpSpMk id="35" creationId="{D91A9185-A7D5-460B-98BC-0BF2EBD3EEBE}"/>
          </ac:grpSpMkLst>
        </pc:grpChg>
        <pc:grpChg chg="add">
          <ac:chgData name="Parese Jade Ahmed (1912353)" userId="S::1912353@student.uwtsd.ac.uk::3161598e-0c9f-49f0-8ad6-1d3efa3851b3" providerId="AD" clId="Web-{67FEDD75-7278-4B74-AD86-2390C7C5D284}" dt="2021-06-15T08:01:35.748" v="502"/>
          <ac:grpSpMkLst>
            <pc:docMk/>
            <pc:sldMk cId="3842387911" sldId="269"/>
            <ac:grpSpMk id="59" creationId="{5B5504F5-A44D-4727-B62D-D306EE4C0C9D}"/>
          </ac:grpSpMkLst>
        </pc:grpChg>
        <pc:grpChg chg="add">
          <ac:chgData name="Parese Jade Ahmed (1912353)" userId="S::1912353@student.uwtsd.ac.uk::3161598e-0c9f-49f0-8ad6-1d3efa3851b3" providerId="AD" clId="Web-{67FEDD75-7278-4B74-AD86-2390C7C5D284}" dt="2021-06-15T08:01:35.748" v="502"/>
          <ac:grpSpMkLst>
            <pc:docMk/>
            <pc:sldMk cId="3842387911" sldId="269"/>
            <ac:grpSpMk id="82" creationId="{02A5D777-C3C4-4D83-B4A3-0C83DBE1CB12}"/>
          </ac:grpSpMkLst>
        </pc:grpChg>
        <pc:grpChg chg="add">
          <ac:chgData name="Parese Jade Ahmed (1912353)" userId="S::1912353@student.uwtsd.ac.uk::3161598e-0c9f-49f0-8ad6-1d3efa3851b3" providerId="AD" clId="Web-{67FEDD75-7278-4B74-AD86-2390C7C5D284}" dt="2021-06-15T08:01:35.748" v="502"/>
          <ac:grpSpMkLst>
            <pc:docMk/>
            <pc:sldMk cId="3842387911" sldId="269"/>
            <ac:grpSpMk id="89" creationId="{4F1F7357-8633-4CE7-BF80-475EE8A2FAEA}"/>
          </ac:grpSpMkLst>
        </pc:grpChg>
        <pc:graphicFrameChg chg="add mod modGraphic">
          <ac:chgData name="Parese Jade Ahmed (1912353)" userId="S::1912353@student.uwtsd.ac.uk::3161598e-0c9f-49f0-8ad6-1d3efa3851b3" providerId="AD" clId="Web-{67FEDD75-7278-4B74-AD86-2390C7C5D284}" dt="2021-06-15T08:01:35.748" v="502"/>
          <ac:graphicFrameMkLst>
            <pc:docMk/>
            <pc:sldMk cId="3842387911" sldId="269"/>
            <ac:graphicFrameMk id="4" creationId="{9C118AF3-8B49-48C6-A4B3-5B8904CE19F2}"/>
          </ac:graphicFrameMkLst>
        </pc:graphicFrameChg>
      </pc:sldChg>
      <pc:sldChg chg="modSp add replId">
        <pc:chgData name="Parese Jade Ahmed (1912353)" userId="S::1912353@student.uwtsd.ac.uk::3161598e-0c9f-49f0-8ad6-1d3efa3851b3" providerId="AD" clId="Web-{67FEDD75-7278-4B74-AD86-2390C7C5D284}" dt="2021-06-15T08:14:54.690" v="686" actId="20577"/>
        <pc:sldMkLst>
          <pc:docMk/>
          <pc:sldMk cId="1444698973" sldId="270"/>
        </pc:sldMkLst>
        <pc:spChg chg="mod">
          <ac:chgData name="Parese Jade Ahmed (1912353)" userId="S::1912353@student.uwtsd.ac.uk::3161598e-0c9f-49f0-8ad6-1d3efa3851b3" providerId="AD" clId="Web-{67FEDD75-7278-4B74-AD86-2390C7C5D284}" dt="2021-06-15T08:03:09.078" v="503" actId="20577"/>
          <ac:spMkLst>
            <pc:docMk/>
            <pc:sldMk cId="1444698973" sldId="270"/>
            <ac:spMk id="2" creationId="{EB832B51-FEB3-4785-9F1B-EDF9CED2D334}"/>
          </ac:spMkLst>
        </pc:spChg>
        <pc:spChg chg="mod">
          <ac:chgData name="Parese Jade Ahmed (1912353)" userId="S::1912353@student.uwtsd.ac.uk::3161598e-0c9f-49f0-8ad6-1d3efa3851b3" providerId="AD" clId="Web-{67FEDD75-7278-4B74-AD86-2390C7C5D284}" dt="2021-06-15T08:14:54.690" v="686" actId="20577"/>
          <ac:spMkLst>
            <pc:docMk/>
            <pc:sldMk cId="1444698973" sldId="270"/>
            <ac:spMk id="3" creationId="{56307F20-B2B1-46CB-B13E-74356C2DD20C}"/>
          </ac:spMkLst>
        </pc:spChg>
      </pc:sldChg>
      <pc:sldChg chg="addSp modSp add replId">
        <pc:chgData name="Parese Jade Ahmed (1912353)" userId="S::1912353@student.uwtsd.ac.uk::3161598e-0c9f-49f0-8ad6-1d3efa3851b3" providerId="AD" clId="Web-{67FEDD75-7278-4B74-AD86-2390C7C5D284}" dt="2021-06-15T08:15:03.393" v="689" actId="20577"/>
        <pc:sldMkLst>
          <pc:docMk/>
          <pc:sldMk cId="3014333447" sldId="271"/>
        </pc:sldMkLst>
        <pc:spChg chg="mod">
          <ac:chgData name="Parese Jade Ahmed (1912353)" userId="S::1912353@student.uwtsd.ac.uk::3161598e-0c9f-49f0-8ad6-1d3efa3851b3" providerId="AD" clId="Web-{67FEDD75-7278-4B74-AD86-2390C7C5D284}" dt="2021-06-15T07:47:08.163" v="321" actId="20577"/>
          <ac:spMkLst>
            <pc:docMk/>
            <pc:sldMk cId="3014333447" sldId="271"/>
            <ac:spMk id="2" creationId="{EB832B51-FEB3-4785-9F1B-EDF9CED2D334}"/>
          </ac:spMkLst>
        </pc:spChg>
        <pc:spChg chg="add mod">
          <ac:chgData name="Parese Jade Ahmed (1912353)" userId="S::1912353@student.uwtsd.ac.uk::3161598e-0c9f-49f0-8ad6-1d3efa3851b3" providerId="AD" clId="Web-{67FEDD75-7278-4B74-AD86-2390C7C5D284}" dt="2021-06-15T08:15:03.393" v="689" actId="20577"/>
          <ac:spMkLst>
            <pc:docMk/>
            <pc:sldMk cId="3014333447" sldId="271"/>
            <ac:spMk id="4" creationId="{92C55CAE-73AE-474C-8C81-0AAD67AFD6D8}"/>
          </ac:spMkLst>
        </pc:spChg>
      </pc:sldChg>
      <pc:sldChg chg="add replId">
        <pc:chgData name="Parese Jade Ahmed (1912353)" userId="S::1912353@student.uwtsd.ac.uk::3161598e-0c9f-49f0-8ad6-1d3efa3851b3" providerId="AD" clId="Web-{67FEDD75-7278-4B74-AD86-2390C7C5D284}" dt="2021-06-15T08:13:10.531" v="662"/>
        <pc:sldMkLst>
          <pc:docMk/>
          <pc:sldMk cId="650330717" sldId="272"/>
        </pc:sldMkLst>
      </pc:sldChg>
    </pc:docChg>
  </pc:docChgLst>
  <pc:docChgLst>
    <pc:chgData name="Parese Jade Ahmed (1912353)" userId="S::1912353@student.uwtsd.ac.uk::3161598e-0c9f-49f0-8ad6-1d3efa3851b3" providerId="AD" clId="Web-{89F71ADE-0D37-E7B4-5C25-6FE0F4EF34B6}"/>
    <pc:docChg chg="addSld delSld modSld">
      <pc:chgData name="Parese Jade Ahmed (1912353)" userId="S::1912353@student.uwtsd.ac.uk::3161598e-0c9f-49f0-8ad6-1d3efa3851b3" providerId="AD" clId="Web-{89F71ADE-0D37-E7B4-5C25-6FE0F4EF34B6}" dt="2021-06-23T05:13:53.460" v="1020" actId="1076"/>
      <pc:docMkLst>
        <pc:docMk/>
      </pc:docMkLst>
      <pc:sldChg chg="addSp delSp modSp mod setBg setClrOvrMap">
        <pc:chgData name="Parese Jade Ahmed (1912353)" userId="S::1912353@student.uwtsd.ac.uk::3161598e-0c9f-49f0-8ad6-1d3efa3851b3" providerId="AD" clId="Web-{89F71ADE-0D37-E7B4-5C25-6FE0F4EF34B6}" dt="2021-06-23T05:01:30.509" v="904" actId="20577"/>
        <pc:sldMkLst>
          <pc:docMk/>
          <pc:sldMk cId="1444698973" sldId="270"/>
        </pc:sldMkLst>
        <pc:spChg chg="mod">
          <ac:chgData name="Parese Jade Ahmed (1912353)" userId="S::1912353@student.uwtsd.ac.uk::3161598e-0c9f-49f0-8ad6-1d3efa3851b3" providerId="AD" clId="Web-{89F71ADE-0D37-E7B4-5C25-6FE0F4EF34B6}" dt="2021-06-22T20:37:52.532" v="802"/>
          <ac:spMkLst>
            <pc:docMk/>
            <pc:sldMk cId="1444698973" sldId="270"/>
            <ac:spMk id="2" creationId="{EB832B51-FEB3-4785-9F1B-EDF9CED2D334}"/>
          </ac:spMkLst>
        </pc:spChg>
        <pc:spChg chg="mod">
          <ac:chgData name="Parese Jade Ahmed (1912353)" userId="S::1912353@student.uwtsd.ac.uk::3161598e-0c9f-49f0-8ad6-1d3efa3851b3" providerId="AD" clId="Web-{89F71ADE-0D37-E7B4-5C25-6FE0F4EF34B6}" dt="2021-06-22T20:46:54.796" v="892" actId="20577"/>
          <ac:spMkLst>
            <pc:docMk/>
            <pc:sldMk cId="1444698973" sldId="270"/>
            <ac:spMk id="3" creationId="{56307F20-B2B1-46CB-B13E-74356C2DD20C}"/>
          </ac:spMkLst>
        </pc:spChg>
        <pc:spChg chg="add mod">
          <ac:chgData name="Parese Jade Ahmed (1912353)" userId="S::1912353@student.uwtsd.ac.uk::3161598e-0c9f-49f0-8ad6-1d3efa3851b3" providerId="AD" clId="Web-{89F71ADE-0D37-E7B4-5C25-6FE0F4EF34B6}" dt="2021-06-22T20:47:02.359" v="893" actId="20577"/>
          <ac:spMkLst>
            <pc:docMk/>
            <pc:sldMk cId="1444698973" sldId="270"/>
            <ac:spMk id="4" creationId="{03CA9800-7E08-40E8-A65F-E675C2CA80E9}"/>
          </ac:spMkLst>
        </pc:spChg>
        <pc:spChg chg="add del mod">
          <ac:chgData name="Parese Jade Ahmed (1912353)" userId="S::1912353@student.uwtsd.ac.uk::3161598e-0c9f-49f0-8ad6-1d3efa3851b3" providerId="AD" clId="Web-{89F71ADE-0D37-E7B4-5C25-6FE0F4EF34B6}" dt="2021-06-23T05:01:30.509" v="904" actId="20577"/>
          <ac:spMkLst>
            <pc:docMk/>
            <pc:sldMk cId="1444698973" sldId="270"/>
            <ac:spMk id="5" creationId="{98F677F9-C6FC-465D-9F54-31465589CC4C}"/>
          </ac:spMkLst>
        </pc:spChg>
        <pc:spChg chg="add del mod">
          <ac:chgData name="Parese Jade Ahmed (1912353)" userId="S::1912353@student.uwtsd.ac.uk::3161598e-0c9f-49f0-8ad6-1d3efa3851b3" providerId="AD" clId="Web-{89F71ADE-0D37-E7B4-5C25-6FE0F4EF34B6}" dt="2021-06-22T20:47:46.705" v="899" actId="1076"/>
          <ac:spMkLst>
            <pc:docMk/>
            <pc:sldMk cId="1444698973" sldId="270"/>
            <ac:spMk id="6" creationId="{B4152394-E306-494E-A95C-442AAB599BB6}"/>
          </ac:spMkLst>
        </pc:spChg>
        <pc:spChg chg="del">
          <ac:chgData name="Parese Jade Ahmed (1912353)" userId="S::1912353@student.uwtsd.ac.uk::3161598e-0c9f-49f0-8ad6-1d3efa3851b3" providerId="AD" clId="Web-{89F71ADE-0D37-E7B4-5C25-6FE0F4EF34B6}" dt="2021-06-22T20:37:24.327" v="799"/>
          <ac:spMkLst>
            <pc:docMk/>
            <pc:sldMk cId="1444698973" sldId="270"/>
            <ac:spMk id="33" creationId="{10CE3618-1D7A-4256-B2AF-9DB692996C65}"/>
          </ac:spMkLst>
        </pc:spChg>
        <pc:spChg chg="add del">
          <ac:chgData name="Parese Jade Ahmed (1912353)" userId="S::1912353@student.uwtsd.ac.uk::3161598e-0c9f-49f0-8ad6-1d3efa3851b3" providerId="AD" clId="Web-{89F71ADE-0D37-E7B4-5C25-6FE0F4EF34B6}" dt="2021-06-22T20:37:52.532" v="802"/>
          <ac:spMkLst>
            <pc:docMk/>
            <pc:sldMk cId="1444698973" sldId="270"/>
            <ac:spMk id="87" creationId="{EDB4298B-514D-4087-BFCF-5E0B7C9A9979}"/>
          </ac:spMkLst>
        </pc:spChg>
        <pc:spChg chg="add">
          <ac:chgData name="Parese Jade Ahmed (1912353)" userId="S::1912353@student.uwtsd.ac.uk::3161598e-0c9f-49f0-8ad6-1d3efa3851b3" providerId="AD" clId="Web-{89F71ADE-0D37-E7B4-5C25-6FE0F4EF34B6}" dt="2021-06-22T20:37:52.532" v="802"/>
          <ac:spMkLst>
            <pc:docMk/>
            <pc:sldMk cId="1444698973" sldId="270"/>
            <ac:spMk id="114" creationId="{E2366EBA-92FD-44AE-87A9-25E5135EB2C9}"/>
          </ac:spMkLst>
        </pc:spChg>
        <pc:spChg chg="add del">
          <ac:chgData name="Parese Jade Ahmed (1912353)" userId="S::1912353@student.uwtsd.ac.uk::3161598e-0c9f-49f0-8ad6-1d3efa3851b3" providerId="AD" clId="Web-{89F71ADE-0D37-E7B4-5C25-6FE0F4EF34B6}" dt="2021-06-22T20:37:52.501" v="801"/>
          <ac:spMkLst>
            <pc:docMk/>
            <pc:sldMk cId="1444698973" sldId="270"/>
            <ac:spMk id="143" creationId="{A3BAF07C-C39E-42EB-BB22-8D46691D9735}"/>
          </ac:spMkLst>
        </pc:spChg>
        <pc:spChg chg="add del">
          <ac:chgData name="Parese Jade Ahmed (1912353)" userId="S::1912353@student.uwtsd.ac.uk::3161598e-0c9f-49f0-8ad6-1d3efa3851b3" providerId="AD" clId="Web-{89F71ADE-0D37-E7B4-5C25-6FE0F4EF34B6}" dt="2021-06-22T20:37:52.501" v="801"/>
          <ac:spMkLst>
            <pc:docMk/>
            <pc:sldMk cId="1444698973" sldId="270"/>
            <ac:spMk id="166" creationId="{B3D296CC-CA82-4C71-A176-6A9FECDB82CB}"/>
          </ac:spMkLst>
        </pc:spChg>
        <pc:spChg chg="add">
          <ac:chgData name="Parese Jade Ahmed (1912353)" userId="S::1912353@student.uwtsd.ac.uk::3161598e-0c9f-49f0-8ad6-1d3efa3851b3" providerId="AD" clId="Web-{89F71ADE-0D37-E7B4-5C25-6FE0F4EF34B6}" dt="2021-06-22T20:37:52.532" v="802"/>
          <ac:spMkLst>
            <pc:docMk/>
            <pc:sldMk cId="1444698973" sldId="270"/>
            <ac:spMk id="168" creationId="{7C462C46-EFB7-4580-9921-DFC346FCC3C2}"/>
          </ac:spMkLst>
        </pc:spChg>
        <pc:spChg chg="add">
          <ac:chgData name="Parese Jade Ahmed (1912353)" userId="S::1912353@student.uwtsd.ac.uk::3161598e-0c9f-49f0-8ad6-1d3efa3851b3" providerId="AD" clId="Web-{89F71ADE-0D37-E7B4-5C25-6FE0F4EF34B6}" dt="2021-06-22T20:37:52.532" v="802"/>
          <ac:spMkLst>
            <pc:docMk/>
            <pc:sldMk cId="1444698973" sldId="270"/>
            <ac:spMk id="170" creationId="{B8B918B4-AB10-4E3A-916E-A9625586EA47}"/>
          </ac:spMkLst>
        </pc:spChg>
        <pc:grpChg chg="del">
          <ac:chgData name="Parese Jade Ahmed (1912353)" userId="S::1912353@student.uwtsd.ac.uk::3161598e-0c9f-49f0-8ad6-1d3efa3851b3" providerId="AD" clId="Web-{89F71ADE-0D37-E7B4-5C25-6FE0F4EF34B6}" dt="2021-06-22T20:37:24.327" v="799"/>
          <ac:grpSpMkLst>
            <pc:docMk/>
            <pc:sldMk cId="1444698973" sldId="270"/>
            <ac:grpSpMk id="7" creationId="{84DB7353-7D7A-431B-A5B6-A3845E6F2BB2}"/>
          </ac:grpSpMkLst>
        </pc:grpChg>
        <pc:grpChg chg="del">
          <ac:chgData name="Parese Jade Ahmed (1912353)" userId="S::1912353@student.uwtsd.ac.uk::3161598e-0c9f-49f0-8ad6-1d3efa3851b3" providerId="AD" clId="Web-{89F71ADE-0D37-E7B4-5C25-6FE0F4EF34B6}" dt="2021-06-22T20:37:24.327" v="799"/>
          <ac:grpSpMkLst>
            <pc:docMk/>
            <pc:sldMk cId="1444698973" sldId="270"/>
            <ac:grpSpMk id="28" creationId="{1B24766B-81CA-44C7-BF11-77A12BA42411}"/>
          </ac:grpSpMkLst>
        </pc:grpChg>
        <pc:grpChg chg="del">
          <ac:chgData name="Parese Jade Ahmed (1912353)" userId="S::1912353@student.uwtsd.ac.uk::3161598e-0c9f-49f0-8ad6-1d3efa3851b3" providerId="AD" clId="Web-{89F71ADE-0D37-E7B4-5C25-6FE0F4EF34B6}" dt="2021-06-22T20:37:24.327" v="799"/>
          <ac:grpSpMkLst>
            <pc:docMk/>
            <pc:sldMk cId="1444698973" sldId="270"/>
            <ac:grpSpMk id="35" creationId="{D91A9185-A7D5-460B-98BC-0BF2EBD3EEBE}"/>
          </ac:grpSpMkLst>
        </pc:grpChg>
        <pc:grpChg chg="add del">
          <ac:chgData name="Parese Jade Ahmed (1912353)" userId="S::1912353@student.uwtsd.ac.uk::3161598e-0c9f-49f0-8ad6-1d3efa3851b3" providerId="AD" clId="Web-{89F71ADE-0D37-E7B4-5C25-6FE0F4EF34B6}" dt="2021-06-22T20:37:52.532" v="802"/>
          <ac:grpSpMkLst>
            <pc:docMk/>
            <pc:sldMk cId="1444698973" sldId="270"/>
            <ac:grpSpMk id="59" creationId="{15E1AC81-83F2-45A8-9054-15570F4E2557}"/>
          </ac:grpSpMkLst>
        </pc:grpChg>
        <pc:grpChg chg="add del">
          <ac:chgData name="Parese Jade Ahmed (1912353)" userId="S::1912353@student.uwtsd.ac.uk::3161598e-0c9f-49f0-8ad6-1d3efa3851b3" providerId="AD" clId="Web-{89F71ADE-0D37-E7B4-5C25-6FE0F4EF34B6}" dt="2021-06-22T20:37:52.532" v="802"/>
          <ac:grpSpMkLst>
            <pc:docMk/>
            <pc:sldMk cId="1444698973" sldId="270"/>
            <ac:grpSpMk id="82" creationId="{FBF129BC-EA9E-4D20-898B-399F7727DFB9}"/>
          </ac:grpSpMkLst>
        </pc:grpChg>
        <pc:grpChg chg="add del">
          <ac:chgData name="Parese Jade Ahmed (1912353)" userId="S::1912353@student.uwtsd.ac.uk::3161598e-0c9f-49f0-8ad6-1d3efa3851b3" providerId="AD" clId="Web-{89F71ADE-0D37-E7B4-5C25-6FE0F4EF34B6}" dt="2021-06-22T20:37:52.532" v="802"/>
          <ac:grpSpMkLst>
            <pc:docMk/>
            <pc:sldMk cId="1444698973" sldId="270"/>
            <ac:grpSpMk id="89" creationId="{04250D78-05C1-41CC-8744-FF361296252F}"/>
          </ac:grpSpMkLst>
        </pc:grpChg>
        <pc:grpChg chg="add">
          <ac:chgData name="Parese Jade Ahmed (1912353)" userId="S::1912353@student.uwtsd.ac.uk::3161598e-0c9f-49f0-8ad6-1d3efa3851b3" providerId="AD" clId="Web-{89F71ADE-0D37-E7B4-5C25-6FE0F4EF34B6}" dt="2021-06-22T20:37:52.532" v="802"/>
          <ac:grpSpMkLst>
            <pc:docMk/>
            <pc:sldMk cId="1444698973" sldId="270"/>
            <ac:grpSpMk id="112" creationId="{15E1AC81-83F2-45A8-9054-15570F4E2557}"/>
          </ac:grpSpMkLst>
        </pc:grpChg>
        <pc:grpChg chg="add">
          <ac:chgData name="Parese Jade Ahmed (1912353)" userId="S::1912353@student.uwtsd.ac.uk::3161598e-0c9f-49f0-8ad6-1d3efa3851b3" providerId="AD" clId="Web-{89F71ADE-0D37-E7B4-5C25-6FE0F4EF34B6}" dt="2021-06-22T20:37:52.532" v="802"/>
          <ac:grpSpMkLst>
            <pc:docMk/>
            <pc:sldMk cId="1444698973" sldId="270"/>
            <ac:grpSpMk id="113" creationId="{FBF129BC-EA9E-4D20-898B-399F7727DFB9}"/>
          </ac:grpSpMkLst>
        </pc:grpChg>
        <pc:grpChg chg="add del">
          <ac:chgData name="Parese Jade Ahmed (1912353)" userId="S::1912353@student.uwtsd.ac.uk::3161598e-0c9f-49f0-8ad6-1d3efa3851b3" providerId="AD" clId="Web-{89F71ADE-0D37-E7B4-5C25-6FE0F4EF34B6}" dt="2021-06-22T20:37:52.501" v="801"/>
          <ac:grpSpMkLst>
            <pc:docMk/>
            <pc:sldMk cId="1444698973" sldId="270"/>
            <ac:grpSpMk id="115" creationId="{15E1AC81-83F2-45A8-9054-15570F4E2557}"/>
          </ac:grpSpMkLst>
        </pc:grpChg>
        <pc:grpChg chg="add">
          <ac:chgData name="Parese Jade Ahmed (1912353)" userId="S::1912353@student.uwtsd.ac.uk::3161598e-0c9f-49f0-8ad6-1d3efa3851b3" providerId="AD" clId="Web-{89F71ADE-0D37-E7B4-5C25-6FE0F4EF34B6}" dt="2021-06-22T20:37:52.532" v="802"/>
          <ac:grpSpMkLst>
            <pc:docMk/>
            <pc:sldMk cId="1444698973" sldId="270"/>
            <ac:grpSpMk id="137" creationId="{B437F5FC-01F7-4EB4-81E7-C27D917E9554}"/>
          </ac:grpSpMkLst>
        </pc:grpChg>
        <pc:grpChg chg="add del">
          <ac:chgData name="Parese Jade Ahmed (1912353)" userId="S::1912353@student.uwtsd.ac.uk::3161598e-0c9f-49f0-8ad6-1d3efa3851b3" providerId="AD" clId="Web-{89F71ADE-0D37-E7B4-5C25-6FE0F4EF34B6}" dt="2021-06-22T20:37:52.501" v="801"/>
          <ac:grpSpMkLst>
            <pc:docMk/>
            <pc:sldMk cId="1444698973" sldId="270"/>
            <ac:grpSpMk id="138" creationId="{FBF129BC-EA9E-4D20-898B-399F7727DFB9}"/>
          </ac:grpSpMkLst>
        </pc:grpChg>
        <pc:grpChg chg="add del">
          <ac:chgData name="Parese Jade Ahmed (1912353)" userId="S::1912353@student.uwtsd.ac.uk::3161598e-0c9f-49f0-8ad6-1d3efa3851b3" providerId="AD" clId="Web-{89F71ADE-0D37-E7B4-5C25-6FE0F4EF34B6}" dt="2021-06-22T20:37:52.501" v="801"/>
          <ac:grpSpMkLst>
            <pc:docMk/>
            <pc:sldMk cId="1444698973" sldId="270"/>
            <ac:grpSpMk id="145" creationId="{D8E9CF54-0466-4261-9E62-0249E60E1886}"/>
          </ac:grpSpMkLst>
        </pc:grpChg>
      </pc:sldChg>
      <pc:sldChg chg="addSp delSp modSp modNotes">
        <pc:chgData name="Parese Jade Ahmed (1912353)" userId="S::1912353@student.uwtsd.ac.uk::3161598e-0c9f-49f0-8ad6-1d3efa3851b3" providerId="AD" clId="Web-{89F71ADE-0D37-E7B4-5C25-6FE0F4EF34B6}" dt="2021-06-22T20:46:11.856" v="891" actId="20577"/>
        <pc:sldMkLst>
          <pc:docMk/>
          <pc:sldMk cId="3014333447" sldId="271"/>
        </pc:sldMkLst>
        <pc:spChg chg="del mod">
          <ac:chgData name="Parese Jade Ahmed (1912353)" userId="S::1912353@student.uwtsd.ac.uk::3161598e-0c9f-49f0-8ad6-1d3efa3851b3" providerId="AD" clId="Web-{89F71ADE-0D37-E7B4-5C25-6FE0F4EF34B6}" dt="2021-06-22T20:36:02.229" v="796"/>
          <ac:spMkLst>
            <pc:docMk/>
            <pc:sldMk cId="3014333447" sldId="271"/>
            <ac:spMk id="4" creationId="{92C55CAE-73AE-474C-8C81-0AAD67AFD6D8}"/>
          </ac:spMkLst>
        </pc:spChg>
        <pc:spChg chg="add del mod">
          <ac:chgData name="Parese Jade Ahmed (1912353)" userId="S::1912353@student.uwtsd.ac.uk::3161598e-0c9f-49f0-8ad6-1d3efa3851b3" providerId="AD" clId="Web-{89F71ADE-0D37-E7B4-5C25-6FE0F4EF34B6}" dt="2021-06-22T20:35:41.869" v="788"/>
          <ac:spMkLst>
            <pc:docMk/>
            <pc:sldMk cId="3014333447" sldId="271"/>
            <ac:spMk id="75" creationId="{794130ED-2D50-4B68-BED7-BC9E6D8EE60E}"/>
          </ac:spMkLst>
        </pc:spChg>
        <pc:graphicFrameChg chg="add mod modGraphic">
          <ac:chgData name="Parese Jade Ahmed (1912353)" userId="S::1912353@student.uwtsd.ac.uk::3161598e-0c9f-49f0-8ad6-1d3efa3851b3" providerId="AD" clId="Web-{89F71ADE-0D37-E7B4-5C25-6FE0F4EF34B6}" dt="2021-06-22T20:46:11.856" v="891" actId="20577"/>
          <ac:graphicFrameMkLst>
            <pc:docMk/>
            <pc:sldMk cId="3014333447" sldId="271"/>
            <ac:graphicFrameMk id="5" creationId="{CE26D6FB-684D-49AF-8889-83A3BD61D0E3}"/>
          </ac:graphicFrameMkLst>
        </pc:graphicFrameChg>
      </pc:sldChg>
      <pc:sldChg chg="modSp">
        <pc:chgData name="Parese Jade Ahmed (1912353)" userId="S::1912353@student.uwtsd.ac.uk::3161598e-0c9f-49f0-8ad6-1d3efa3851b3" providerId="AD" clId="Web-{89F71ADE-0D37-E7B4-5C25-6FE0F4EF34B6}" dt="2021-06-23T05:13:53.460" v="1020" actId="1076"/>
        <pc:sldMkLst>
          <pc:docMk/>
          <pc:sldMk cId="650330717" sldId="272"/>
        </pc:sldMkLst>
        <pc:spChg chg="mod">
          <ac:chgData name="Parese Jade Ahmed (1912353)" userId="S::1912353@student.uwtsd.ac.uk::3161598e-0c9f-49f0-8ad6-1d3efa3851b3" providerId="AD" clId="Web-{89F71ADE-0D37-E7B4-5C25-6FE0F4EF34B6}" dt="2021-06-23T05:13:53.460" v="1020" actId="1076"/>
          <ac:spMkLst>
            <pc:docMk/>
            <pc:sldMk cId="650330717" sldId="272"/>
            <ac:spMk id="3" creationId="{0BAF2EE5-A3CC-40F5-9E69-5B99501E04DF}"/>
          </ac:spMkLst>
        </pc:spChg>
      </pc:sldChg>
      <pc:sldChg chg="addSp delSp modSp add replId modNotes">
        <pc:chgData name="Parese Jade Ahmed (1912353)" userId="S::1912353@student.uwtsd.ac.uk::3161598e-0c9f-49f0-8ad6-1d3efa3851b3" providerId="AD" clId="Web-{89F71ADE-0D37-E7B4-5C25-6FE0F4EF34B6}" dt="2021-06-22T20:25:58.056" v="673" actId="20577"/>
        <pc:sldMkLst>
          <pc:docMk/>
          <pc:sldMk cId="2964847699" sldId="273"/>
        </pc:sldMkLst>
        <pc:spChg chg="mod">
          <ac:chgData name="Parese Jade Ahmed (1912353)" userId="S::1912353@student.uwtsd.ac.uk::3161598e-0c9f-49f0-8ad6-1d3efa3851b3" providerId="AD" clId="Web-{89F71ADE-0D37-E7B4-5C25-6FE0F4EF34B6}" dt="2021-06-22T20:10:01.723" v="353"/>
          <ac:spMkLst>
            <pc:docMk/>
            <pc:sldMk cId="2964847699" sldId="273"/>
            <ac:spMk id="2" creationId="{EB832B51-FEB3-4785-9F1B-EDF9CED2D334}"/>
          </ac:spMkLst>
        </pc:spChg>
        <pc:spChg chg="del">
          <ac:chgData name="Parese Jade Ahmed (1912353)" userId="S::1912353@student.uwtsd.ac.uk::3161598e-0c9f-49f0-8ad6-1d3efa3851b3" providerId="AD" clId="Web-{89F71ADE-0D37-E7B4-5C25-6FE0F4EF34B6}" dt="2021-06-22T20:10:01.723" v="353"/>
          <ac:spMkLst>
            <pc:docMk/>
            <pc:sldMk cId="2964847699" sldId="273"/>
            <ac:spMk id="87" creationId="{982413CC-69E6-4BDA-A88D-E4EF8F95B27D}"/>
          </ac:spMkLst>
        </pc:spChg>
        <pc:spChg chg="add">
          <ac:chgData name="Parese Jade Ahmed (1912353)" userId="S::1912353@student.uwtsd.ac.uk::3161598e-0c9f-49f0-8ad6-1d3efa3851b3" providerId="AD" clId="Web-{89F71ADE-0D37-E7B4-5C25-6FE0F4EF34B6}" dt="2021-06-22T20:10:01.723" v="353"/>
          <ac:spMkLst>
            <pc:docMk/>
            <pc:sldMk cId="2964847699" sldId="273"/>
            <ac:spMk id="143" creationId="{982413CC-69E6-4BDA-A88D-E4EF8F95B27D}"/>
          </ac:spMkLst>
        </pc:spChg>
        <pc:grpChg chg="del">
          <ac:chgData name="Parese Jade Ahmed (1912353)" userId="S::1912353@student.uwtsd.ac.uk::3161598e-0c9f-49f0-8ad6-1d3efa3851b3" providerId="AD" clId="Web-{89F71ADE-0D37-E7B4-5C25-6FE0F4EF34B6}" dt="2021-06-22T20:10:01.723" v="353"/>
          <ac:grpSpMkLst>
            <pc:docMk/>
            <pc:sldMk cId="2964847699" sldId="273"/>
            <ac:grpSpMk id="59" creationId="{5B5504F5-A44D-4727-B62D-D306EE4C0C9D}"/>
          </ac:grpSpMkLst>
        </pc:grpChg>
        <pc:grpChg chg="del">
          <ac:chgData name="Parese Jade Ahmed (1912353)" userId="S::1912353@student.uwtsd.ac.uk::3161598e-0c9f-49f0-8ad6-1d3efa3851b3" providerId="AD" clId="Web-{89F71ADE-0D37-E7B4-5C25-6FE0F4EF34B6}" dt="2021-06-22T20:10:01.723" v="353"/>
          <ac:grpSpMkLst>
            <pc:docMk/>
            <pc:sldMk cId="2964847699" sldId="273"/>
            <ac:grpSpMk id="82" creationId="{02A5D777-C3C4-4D83-B4A3-0C83DBE1CB12}"/>
          </ac:grpSpMkLst>
        </pc:grpChg>
        <pc:grpChg chg="del">
          <ac:chgData name="Parese Jade Ahmed (1912353)" userId="S::1912353@student.uwtsd.ac.uk::3161598e-0c9f-49f0-8ad6-1d3efa3851b3" providerId="AD" clId="Web-{89F71ADE-0D37-E7B4-5C25-6FE0F4EF34B6}" dt="2021-06-22T20:10:01.723" v="353"/>
          <ac:grpSpMkLst>
            <pc:docMk/>
            <pc:sldMk cId="2964847699" sldId="273"/>
            <ac:grpSpMk id="89" creationId="{4F1F7357-8633-4CE7-BF80-475EE8A2FAEA}"/>
          </ac:grpSpMkLst>
        </pc:grpChg>
        <pc:grpChg chg="add">
          <ac:chgData name="Parese Jade Ahmed (1912353)" userId="S::1912353@student.uwtsd.ac.uk::3161598e-0c9f-49f0-8ad6-1d3efa3851b3" providerId="AD" clId="Web-{89F71ADE-0D37-E7B4-5C25-6FE0F4EF34B6}" dt="2021-06-22T20:10:01.723" v="353"/>
          <ac:grpSpMkLst>
            <pc:docMk/>
            <pc:sldMk cId="2964847699" sldId="273"/>
            <ac:grpSpMk id="115" creationId="{5B5504F5-A44D-4727-B62D-D306EE4C0C9D}"/>
          </ac:grpSpMkLst>
        </pc:grpChg>
        <pc:grpChg chg="add">
          <ac:chgData name="Parese Jade Ahmed (1912353)" userId="S::1912353@student.uwtsd.ac.uk::3161598e-0c9f-49f0-8ad6-1d3efa3851b3" providerId="AD" clId="Web-{89F71ADE-0D37-E7B4-5C25-6FE0F4EF34B6}" dt="2021-06-22T20:10:01.723" v="353"/>
          <ac:grpSpMkLst>
            <pc:docMk/>
            <pc:sldMk cId="2964847699" sldId="273"/>
            <ac:grpSpMk id="138" creationId="{02A5D777-C3C4-4D83-B4A3-0C83DBE1CB12}"/>
          </ac:grpSpMkLst>
        </pc:grpChg>
        <pc:grpChg chg="add">
          <ac:chgData name="Parese Jade Ahmed (1912353)" userId="S::1912353@student.uwtsd.ac.uk::3161598e-0c9f-49f0-8ad6-1d3efa3851b3" providerId="AD" clId="Web-{89F71ADE-0D37-E7B4-5C25-6FE0F4EF34B6}" dt="2021-06-22T20:10:01.723" v="353"/>
          <ac:grpSpMkLst>
            <pc:docMk/>
            <pc:sldMk cId="2964847699" sldId="273"/>
            <ac:grpSpMk id="145" creationId="{4F1F7357-8633-4CE7-BF80-475EE8A2FAEA}"/>
          </ac:grpSpMkLst>
        </pc:grpChg>
        <pc:graphicFrameChg chg="mod modGraphic">
          <ac:chgData name="Parese Jade Ahmed (1912353)" userId="S::1912353@student.uwtsd.ac.uk::3161598e-0c9f-49f0-8ad6-1d3efa3851b3" providerId="AD" clId="Web-{89F71ADE-0D37-E7B4-5C25-6FE0F4EF34B6}" dt="2021-06-22T20:25:58.056" v="673" actId="20577"/>
          <ac:graphicFrameMkLst>
            <pc:docMk/>
            <pc:sldMk cId="2964847699" sldId="273"/>
            <ac:graphicFrameMk id="4" creationId="{9C118AF3-8B49-48C6-A4B3-5B8904CE19F2}"/>
          </ac:graphicFrameMkLst>
        </pc:graphicFrameChg>
      </pc:sldChg>
      <pc:sldChg chg="new del">
        <pc:chgData name="Parese Jade Ahmed (1912353)" userId="S::1912353@student.uwtsd.ac.uk::3161598e-0c9f-49f0-8ad6-1d3efa3851b3" providerId="AD" clId="Web-{89F71ADE-0D37-E7B4-5C25-6FE0F4EF34B6}" dt="2021-06-23T04:59:40.647" v="901"/>
        <pc:sldMkLst>
          <pc:docMk/>
          <pc:sldMk cId="2922102426" sldId="274"/>
        </pc:sldMkLst>
      </pc:sldChg>
    </pc:docChg>
  </pc:docChgLst>
  <pc:docChgLst>
    <pc:chgData name="Parese Jade Ahmed (1912353)" userId="S::1912353@student.uwtsd.ac.uk::3161598e-0c9f-49f0-8ad6-1d3efa3851b3" providerId="AD" clId="Web-{4E479D6E-C4AE-C095-261D-5BE03CA9F6EE}"/>
    <pc:docChg chg="modSld">
      <pc:chgData name="Parese Jade Ahmed (1912353)" userId="S::1912353@student.uwtsd.ac.uk::3161598e-0c9f-49f0-8ad6-1d3efa3851b3" providerId="AD" clId="Web-{4E479D6E-C4AE-C095-261D-5BE03CA9F6EE}" dt="2021-07-13T20:15:47.796" v="614" actId="20577"/>
      <pc:docMkLst>
        <pc:docMk/>
      </pc:docMkLst>
      <pc:sldChg chg="addSp delSp modSp">
        <pc:chgData name="Parese Jade Ahmed (1912353)" userId="S::1912353@student.uwtsd.ac.uk::3161598e-0c9f-49f0-8ad6-1d3efa3851b3" providerId="AD" clId="Web-{4E479D6E-C4AE-C095-261D-5BE03CA9F6EE}" dt="2021-07-13T20:15:47.796" v="614" actId="20577"/>
        <pc:sldMkLst>
          <pc:docMk/>
          <pc:sldMk cId="4187791631" sldId="265"/>
        </pc:sldMkLst>
        <pc:spChg chg="add del mod">
          <ac:chgData name="Parese Jade Ahmed (1912353)" userId="S::1912353@student.uwtsd.ac.uk::3161598e-0c9f-49f0-8ad6-1d3efa3851b3" providerId="AD" clId="Web-{4E479D6E-C4AE-C095-261D-5BE03CA9F6EE}" dt="2021-07-13T20:04:30.620" v="175"/>
          <ac:spMkLst>
            <pc:docMk/>
            <pc:sldMk cId="4187791631" sldId="265"/>
            <ac:spMk id="4" creationId="{84829AE0-7E08-47E6-AAB3-036F0252822C}"/>
          </ac:spMkLst>
        </pc:spChg>
        <pc:spChg chg="add mod">
          <ac:chgData name="Parese Jade Ahmed (1912353)" userId="S::1912353@student.uwtsd.ac.uk::3161598e-0c9f-49f0-8ad6-1d3efa3851b3" providerId="AD" clId="Web-{4E479D6E-C4AE-C095-261D-5BE03CA9F6EE}" dt="2021-07-13T20:15:47.796" v="614" actId="20577"/>
          <ac:spMkLst>
            <pc:docMk/>
            <pc:sldMk cId="4187791631" sldId="265"/>
            <ac:spMk id="5" creationId="{793EAB0E-CBEE-4B02-BB39-7EE6215A430B}"/>
          </ac:spMkLst>
        </pc:spChg>
      </pc:sldChg>
      <pc:sldChg chg="modSp">
        <pc:chgData name="Parese Jade Ahmed (1912353)" userId="S::1912353@student.uwtsd.ac.uk::3161598e-0c9f-49f0-8ad6-1d3efa3851b3" providerId="AD" clId="Web-{4E479D6E-C4AE-C095-261D-5BE03CA9F6EE}" dt="2021-07-13T19:55:43.951" v="39" actId="20577"/>
        <pc:sldMkLst>
          <pc:docMk/>
          <pc:sldMk cId="1444698973" sldId="270"/>
        </pc:sldMkLst>
        <pc:spChg chg="mod">
          <ac:chgData name="Parese Jade Ahmed (1912353)" userId="S::1912353@student.uwtsd.ac.uk::3161598e-0c9f-49f0-8ad6-1d3efa3851b3" providerId="AD" clId="Web-{4E479D6E-C4AE-C095-261D-5BE03CA9F6EE}" dt="2021-07-13T19:55:43.951" v="39" actId="20577"/>
          <ac:spMkLst>
            <pc:docMk/>
            <pc:sldMk cId="1444698973" sldId="270"/>
            <ac:spMk id="6" creationId="{B4152394-E306-494E-A95C-442AAB599BB6}"/>
          </ac:spMkLst>
        </pc:spChg>
      </pc:sldChg>
      <pc:sldChg chg="modSp modNotes">
        <pc:chgData name="Parese Jade Ahmed (1912353)" userId="S::1912353@student.uwtsd.ac.uk::3161598e-0c9f-49f0-8ad6-1d3efa3851b3" providerId="AD" clId="Web-{4E479D6E-C4AE-C095-261D-5BE03CA9F6EE}" dt="2021-07-13T20:13:32.023" v="554" actId="1076"/>
        <pc:sldMkLst>
          <pc:docMk/>
          <pc:sldMk cId="3014333447" sldId="271"/>
        </pc:sldMkLst>
        <pc:graphicFrameChg chg="mod modGraphic">
          <ac:chgData name="Parese Jade Ahmed (1912353)" userId="S::1912353@student.uwtsd.ac.uk::3161598e-0c9f-49f0-8ad6-1d3efa3851b3" providerId="AD" clId="Web-{4E479D6E-C4AE-C095-261D-5BE03CA9F6EE}" dt="2021-07-13T20:13:32.023" v="554" actId="1076"/>
          <ac:graphicFrameMkLst>
            <pc:docMk/>
            <pc:sldMk cId="3014333447" sldId="271"/>
            <ac:graphicFrameMk id="5" creationId="{CE26D6FB-684D-49AF-8889-83A3BD61D0E3}"/>
          </ac:graphicFrameMkLst>
        </pc:graphicFrameChg>
      </pc:sldChg>
      <pc:sldChg chg="modNotes">
        <pc:chgData name="Parese Jade Ahmed (1912353)" userId="S::1912353@student.uwtsd.ac.uk::3161598e-0c9f-49f0-8ad6-1d3efa3851b3" providerId="AD" clId="Web-{4E479D6E-C4AE-C095-261D-5BE03CA9F6EE}" dt="2021-07-13T19:54:52.558" v="37"/>
        <pc:sldMkLst>
          <pc:docMk/>
          <pc:sldMk cId="2964847699" sldId="273"/>
        </pc:sldMkLst>
      </pc:sldChg>
    </pc:docChg>
  </pc:docChgLst>
  <pc:docChgLst>
    <pc:chgData name="Rabia Khatun (1915747)" userId="S::1915747@student.uwtsd.ac.uk::743080d6-45cc-4044-88a4-8dab7f0d1580" providerId="AD" clId="Web-{C3532D43-47B2-A30F-695F-6F5A2744F7A8}"/>
    <pc:docChg chg="addSld delSld modSld sldOrd">
      <pc:chgData name="Rabia Khatun (1915747)" userId="S::1915747@student.uwtsd.ac.uk::743080d6-45cc-4044-88a4-8dab7f0d1580" providerId="AD" clId="Web-{C3532D43-47B2-A30F-695F-6F5A2744F7A8}" dt="2021-07-13T19:11:28.353" v="72"/>
      <pc:docMkLst>
        <pc:docMk/>
      </pc:docMkLst>
      <pc:sldChg chg="modSp">
        <pc:chgData name="Rabia Khatun (1915747)" userId="S::1915747@student.uwtsd.ac.uk::743080d6-45cc-4044-88a4-8dab7f0d1580" providerId="AD" clId="Web-{C3532D43-47B2-A30F-695F-6F5A2744F7A8}" dt="2021-07-13T19:11:12.056" v="71" actId="20577"/>
        <pc:sldMkLst>
          <pc:docMk/>
          <pc:sldMk cId="650330717" sldId="272"/>
        </pc:sldMkLst>
        <pc:spChg chg="mod">
          <ac:chgData name="Rabia Khatun (1915747)" userId="S::1915747@student.uwtsd.ac.uk::743080d6-45cc-4044-88a4-8dab7f0d1580" providerId="AD" clId="Web-{C3532D43-47B2-A30F-695F-6F5A2744F7A8}" dt="2021-07-13T19:11:12.056" v="71" actId="20577"/>
          <ac:spMkLst>
            <pc:docMk/>
            <pc:sldMk cId="650330717" sldId="272"/>
            <ac:spMk id="3" creationId="{0BAF2EE5-A3CC-40F5-9E69-5B99501E04DF}"/>
          </ac:spMkLst>
        </pc:spChg>
      </pc:sldChg>
      <pc:sldChg chg="modSp del">
        <pc:chgData name="Rabia Khatun (1915747)" userId="S::1915747@student.uwtsd.ac.uk::743080d6-45cc-4044-88a4-8dab7f0d1580" providerId="AD" clId="Web-{C3532D43-47B2-A30F-695F-6F5A2744F7A8}" dt="2021-07-13T19:11:28.353" v="72"/>
        <pc:sldMkLst>
          <pc:docMk/>
          <pc:sldMk cId="4150192217" sldId="276"/>
        </pc:sldMkLst>
        <pc:spChg chg="mod">
          <ac:chgData name="Rabia Khatun (1915747)" userId="S::1915747@student.uwtsd.ac.uk::743080d6-45cc-4044-88a4-8dab7f0d1580" providerId="AD" clId="Web-{C3532D43-47B2-A30F-695F-6F5A2744F7A8}" dt="2021-07-13T19:07:44.231" v="34" actId="20577"/>
          <ac:spMkLst>
            <pc:docMk/>
            <pc:sldMk cId="4150192217" sldId="276"/>
            <ac:spMk id="3" creationId="{00F9B76B-50C9-4179-8A82-B5852A12F8D8}"/>
          </ac:spMkLst>
        </pc:spChg>
      </pc:sldChg>
      <pc:sldChg chg="modSp new ord">
        <pc:chgData name="Rabia Khatun (1915747)" userId="S::1915747@student.uwtsd.ac.uk::743080d6-45cc-4044-88a4-8dab7f0d1580" providerId="AD" clId="Web-{C3532D43-47B2-A30F-695F-6F5A2744F7A8}" dt="2021-07-13T19:11:02.321" v="69" actId="20577"/>
        <pc:sldMkLst>
          <pc:docMk/>
          <pc:sldMk cId="1803083903" sldId="277"/>
        </pc:sldMkLst>
        <pc:spChg chg="mod">
          <ac:chgData name="Rabia Khatun (1915747)" userId="S::1915747@student.uwtsd.ac.uk::743080d6-45cc-4044-88a4-8dab7f0d1580" providerId="AD" clId="Web-{C3532D43-47B2-A30F-695F-6F5A2744F7A8}" dt="2021-07-13T18:52:12.357" v="24" actId="20577"/>
          <ac:spMkLst>
            <pc:docMk/>
            <pc:sldMk cId="1803083903" sldId="277"/>
            <ac:spMk id="2" creationId="{4BA55EA7-3F4E-493E-A2CE-F00F929D30AA}"/>
          </ac:spMkLst>
        </pc:spChg>
        <pc:spChg chg="mod">
          <ac:chgData name="Rabia Khatun (1915747)" userId="S::1915747@student.uwtsd.ac.uk::743080d6-45cc-4044-88a4-8dab7f0d1580" providerId="AD" clId="Web-{C3532D43-47B2-A30F-695F-6F5A2744F7A8}" dt="2021-07-13T19:11:02.321" v="69" actId="20577"/>
          <ac:spMkLst>
            <pc:docMk/>
            <pc:sldMk cId="1803083903" sldId="277"/>
            <ac:spMk id="3" creationId="{C21A82D2-C1F0-4024-8E98-203FF2CEDB35}"/>
          </ac:spMkLst>
        </pc:spChg>
      </pc:sldChg>
    </pc:docChg>
  </pc:docChgLst>
  <pc:docChgLst>
    <pc:chgData name="Rabia Khatun (1915747)" userId="S::1915747@student.uwtsd.ac.uk::743080d6-45cc-4044-88a4-8dab7f0d1580" providerId="AD" clId="Web-{BB18445D-1814-48A9-0A87-1E4723F3F964}"/>
    <pc:docChg chg="addSld modSld">
      <pc:chgData name="Rabia Khatun (1915747)" userId="S::1915747@student.uwtsd.ac.uk::743080d6-45cc-4044-88a4-8dab7f0d1580" providerId="AD" clId="Web-{BB18445D-1814-48A9-0A87-1E4723F3F964}" dt="2021-07-03T14:49:33.036" v="805" actId="20577"/>
      <pc:docMkLst>
        <pc:docMk/>
      </pc:docMkLst>
      <pc:sldChg chg="modSp">
        <pc:chgData name="Rabia Khatun (1915747)" userId="S::1915747@student.uwtsd.ac.uk::743080d6-45cc-4044-88a4-8dab7f0d1580" providerId="AD" clId="Web-{BB18445D-1814-48A9-0A87-1E4723F3F964}" dt="2021-07-03T14:42:48.949" v="788" actId="20577"/>
        <pc:sldMkLst>
          <pc:docMk/>
          <pc:sldMk cId="4187791631" sldId="265"/>
        </pc:sldMkLst>
        <pc:spChg chg="mod">
          <ac:chgData name="Rabia Khatun (1915747)" userId="S::1915747@student.uwtsd.ac.uk::743080d6-45cc-4044-88a4-8dab7f0d1580" providerId="AD" clId="Web-{BB18445D-1814-48A9-0A87-1E4723F3F964}" dt="2021-07-03T14:42:48.949" v="788" actId="20577"/>
          <ac:spMkLst>
            <pc:docMk/>
            <pc:sldMk cId="4187791631" sldId="265"/>
            <ac:spMk id="4" creationId="{84829AE0-7E08-47E6-AAB3-036F0252822C}"/>
          </ac:spMkLst>
        </pc:spChg>
      </pc:sldChg>
      <pc:sldChg chg="modSp">
        <pc:chgData name="Rabia Khatun (1915747)" userId="S::1915747@student.uwtsd.ac.uk::743080d6-45cc-4044-88a4-8dab7f0d1580" providerId="AD" clId="Web-{BB18445D-1814-48A9-0A87-1E4723F3F964}" dt="2021-07-03T14:41:56.760" v="781" actId="20577"/>
        <pc:sldMkLst>
          <pc:docMk/>
          <pc:sldMk cId="1068720044" sldId="266"/>
        </pc:sldMkLst>
        <pc:spChg chg="mod">
          <ac:chgData name="Rabia Khatun (1915747)" userId="S::1915747@student.uwtsd.ac.uk::743080d6-45cc-4044-88a4-8dab7f0d1580" providerId="AD" clId="Web-{BB18445D-1814-48A9-0A87-1E4723F3F964}" dt="2021-07-03T14:41:56.760" v="781" actId="20577"/>
          <ac:spMkLst>
            <pc:docMk/>
            <pc:sldMk cId="1068720044" sldId="266"/>
            <ac:spMk id="3" creationId="{D5C4C9C6-67E7-4EBD-B611-6D6F37F9ADC9}"/>
          </ac:spMkLst>
        </pc:spChg>
      </pc:sldChg>
      <pc:sldChg chg="modSp">
        <pc:chgData name="Rabia Khatun (1915747)" userId="S::1915747@student.uwtsd.ac.uk::743080d6-45cc-4044-88a4-8dab7f0d1580" providerId="AD" clId="Web-{BB18445D-1814-48A9-0A87-1E4723F3F964}" dt="2021-07-03T14:32:17.638" v="546" actId="20577"/>
        <pc:sldMkLst>
          <pc:docMk/>
          <pc:sldMk cId="2230173624" sldId="267"/>
        </pc:sldMkLst>
        <pc:spChg chg="mod">
          <ac:chgData name="Rabia Khatun (1915747)" userId="S::1915747@student.uwtsd.ac.uk::743080d6-45cc-4044-88a4-8dab7f0d1580" providerId="AD" clId="Web-{BB18445D-1814-48A9-0A87-1E4723F3F964}" dt="2021-07-03T13:01:35.549" v="226" actId="20577"/>
          <ac:spMkLst>
            <pc:docMk/>
            <pc:sldMk cId="2230173624" sldId="267"/>
            <ac:spMk id="2" creationId="{95E04B9C-6528-4A09-83F7-64DC4724AAD6}"/>
          </ac:spMkLst>
        </pc:spChg>
        <pc:spChg chg="mod">
          <ac:chgData name="Rabia Khatun (1915747)" userId="S::1915747@student.uwtsd.ac.uk::743080d6-45cc-4044-88a4-8dab7f0d1580" providerId="AD" clId="Web-{BB18445D-1814-48A9-0A87-1E4723F3F964}" dt="2021-07-03T14:32:17.638" v="546" actId="20577"/>
          <ac:spMkLst>
            <pc:docMk/>
            <pc:sldMk cId="2230173624" sldId="267"/>
            <ac:spMk id="3" creationId="{30F313E7-E962-44CF-B37C-AE3DBC04A64B}"/>
          </ac:spMkLst>
        </pc:spChg>
      </pc:sldChg>
      <pc:sldChg chg="modSp">
        <pc:chgData name="Rabia Khatun (1915747)" userId="S::1915747@student.uwtsd.ac.uk::743080d6-45cc-4044-88a4-8dab7f0d1580" providerId="AD" clId="Web-{BB18445D-1814-48A9-0A87-1E4723F3F964}" dt="2021-07-03T13:00:46.564" v="225" actId="20577"/>
        <pc:sldMkLst>
          <pc:docMk/>
          <pc:sldMk cId="2306137080" sldId="268"/>
        </pc:sldMkLst>
        <pc:spChg chg="mod">
          <ac:chgData name="Rabia Khatun (1915747)" userId="S::1915747@student.uwtsd.ac.uk::743080d6-45cc-4044-88a4-8dab7f0d1580" providerId="AD" clId="Web-{BB18445D-1814-48A9-0A87-1E4723F3F964}" dt="2021-07-03T13:00:46.564" v="225" actId="20577"/>
          <ac:spMkLst>
            <pc:docMk/>
            <pc:sldMk cId="2306137080" sldId="268"/>
            <ac:spMk id="3" creationId="{A6B7C6F2-C39C-4DA4-96BE-DC3F30ADC538}"/>
          </ac:spMkLst>
        </pc:spChg>
      </pc:sldChg>
      <pc:sldChg chg="modSp">
        <pc:chgData name="Rabia Khatun (1915747)" userId="S::1915747@student.uwtsd.ac.uk::743080d6-45cc-4044-88a4-8dab7f0d1580" providerId="AD" clId="Web-{BB18445D-1814-48A9-0A87-1E4723F3F964}" dt="2021-07-03T14:34:31.734" v="598" actId="20577"/>
        <pc:sldMkLst>
          <pc:docMk/>
          <pc:sldMk cId="650330717" sldId="272"/>
        </pc:sldMkLst>
        <pc:spChg chg="mod">
          <ac:chgData name="Rabia Khatun (1915747)" userId="S::1915747@student.uwtsd.ac.uk::743080d6-45cc-4044-88a4-8dab7f0d1580" providerId="AD" clId="Web-{BB18445D-1814-48A9-0A87-1E4723F3F964}" dt="2021-07-03T14:34:31.734" v="598" actId="20577"/>
          <ac:spMkLst>
            <pc:docMk/>
            <pc:sldMk cId="650330717" sldId="272"/>
            <ac:spMk id="3" creationId="{0BAF2EE5-A3CC-40F5-9E69-5B99501E04DF}"/>
          </ac:spMkLst>
        </pc:spChg>
      </pc:sldChg>
      <pc:sldChg chg="modSp new">
        <pc:chgData name="Rabia Khatun (1915747)" userId="S::1915747@student.uwtsd.ac.uk::743080d6-45cc-4044-88a4-8dab7f0d1580" providerId="AD" clId="Web-{BB18445D-1814-48A9-0A87-1E4723F3F964}" dt="2021-07-03T14:49:33.036" v="805" actId="20577"/>
        <pc:sldMkLst>
          <pc:docMk/>
          <pc:sldMk cId="4150192217" sldId="276"/>
        </pc:sldMkLst>
        <pc:spChg chg="mod">
          <ac:chgData name="Rabia Khatun (1915747)" userId="S::1915747@student.uwtsd.ac.uk::743080d6-45cc-4044-88a4-8dab7f0d1580" providerId="AD" clId="Web-{BB18445D-1814-48A9-0A87-1E4723F3F964}" dt="2021-07-03T14:48:40.363" v="795" actId="20577"/>
          <ac:spMkLst>
            <pc:docMk/>
            <pc:sldMk cId="4150192217" sldId="276"/>
            <ac:spMk id="2" creationId="{9BB6116E-25EA-4AB9-98BD-0DEBFCAA9D7C}"/>
          </ac:spMkLst>
        </pc:spChg>
        <pc:spChg chg="mod">
          <ac:chgData name="Rabia Khatun (1915747)" userId="S::1915747@student.uwtsd.ac.uk::743080d6-45cc-4044-88a4-8dab7f0d1580" providerId="AD" clId="Web-{BB18445D-1814-48A9-0A87-1E4723F3F964}" dt="2021-07-03T14:49:33.036" v="805" actId="20577"/>
          <ac:spMkLst>
            <pc:docMk/>
            <pc:sldMk cId="4150192217" sldId="276"/>
            <ac:spMk id="3" creationId="{00F9B76B-50C9-4179-8A82-B5852A12F8D8}"/>
          </ac:spMkLst>
        </pc:spChg>
      </pc:sldChg>
    </pc:docChg>
  </pc:docChgLst>
  <pc:docChgLst>
    <pc:chgData name="Rabia Khatun (1915747)" userId="S::1915747@student.uwtsd.ac.uk::743080d6-45cc-4044-88a4-8dab7f0d1580" providerId="AD" clId="Web-{307F16FF-13AA-A27D-EA00-EA6883B87E2D}"/>
    <pc:docChg chg="modSld">
      <pc:chgData name="Rabia Khatun (1915747)" userId="S::1915747@student.uwtsd.ac.uk::743080d6-45cc-4044-88a4-8dab7f0d1580" providerId="AD" clId="Web-{307F16FF-13AA-A27D-EA00-EA6883B87E2D}" dt="2021-07-09T19:17:59.858" v="14" actId="20577"/>
      <pc:docMkLst>
        <pc:docMk/>
      </pc:docMkLst>
      <pc:sldChg chg="modSp">
        <pc:chgData name="Rabia Khatun (1915747)" userId="S::1915747@student.uwtsd.ac.uk::743080d6-45cc-4044-88a4-8dab7f0d1580" providerId="AD" clId="Web-{307F16FF-13AA-A27D-EA00-EA6883B87E2D}" dt="2021-07-09T19:17:59.858" v="14" actId="20577"/>
        <pc:sldMkLst>
          <pc:docMk/>
          <pc:sldMk cId="2376261692" sldId="260"/>
        </pc:sldMkLst>
        <pc:spChg chg="mod">
          <ac:chgData name="Rabia Khatun (1915747)" userId="S::1915747@student.uwtsd.ac.uk::743080d6-45cc-4044-88a4-8dab7f0d1580" providerId="AD" clId="Web-{307F16FF-13AA-A27D-EA00-EA6883B87E2D}" dt="2021-07-09T19:17:59.858" v="14" actId="20577"/>
          <ac:spMkLst>
            <pc:docMk/>
            <pc:sldMk cId="2376261692" sldId="260"/>
            <ac:spMk id="3" creationId="{586665B8-CAF1-4DA1-9CB1-72A53C4FF019}"/>
          </ac:spMkLst>
        </pc:spChg>
      </pc:sldChg>
    </pc:docChg>
  </pc:docChgLst>
  <pc:docChgLst>
    <pc:chgData name="Parese Jade Ahmed (1912353)" userId="S::1912353@student.uwtsd.ac.uk::3161598e-0c9f-49f0-8ad6-1d3efa3851b3" providerId="AD" clId="Web-{E7073DDC-E351-E696-0EB6-3729CEF00F91}"/>
    <pc:docChg chg="modSld">
      <pc:chgData name="Parese Jade Ahmed (1912353)" userId="S::1912353@student.uwtsd.ac.uk::3161598e-0c9f-49f0-8ad6-1d3efa3851b3" providerId="AD" clId="Web-{E7073DDC-E351-E696-0EB6-3729CEF00F91}" dt="2021-06-22T19:46:38.042" v="56" actId="20577"/>
      <pc:docMkLst>
        <pc:docMk/>
      </pc:docMkLst>
      <pc:sldChg chg="modSp">
        <pc:chgData name="Parese Jade Ahmed (1912353)" userId="S::1912353@student.uwtsd.ac.uk::3161598e-0c9f-49f0-8ad6-1d3efa3851b3" providerId="AD" clId="Web-{E7073DDC-E351-E696-0EB6-3729CEF00F91}" dt="2021-06-22T19:46:38.042" v="56" actId="20577"/>
        <pc:sldMkLst>
          <pc:docMk/>
          <pc:sldMk cId="1444698973" sldId="270"/>
        </pc:sldMkLst>
        <pc:spChg chg="mod">
          <ac:chgData name="Parese Jade Ahmed (1912353)" userId="S::1912353@student.uwtsd.ac.uk::3161598e-0c9f-49f0-8ad6-1d3efa3851b3" providerId="AD" clId="Web-{E7073DDC-E351-E696-0EB6-3729CEF00F91}" dt="2021-06-22T19:46:38.042" v="56" actId="20577"/>
          <ac:spMkLst>
            <pc:docMk/>
            <pc:sldMk cId="1444698973" sldId="270"/>
            <ac:spMk id="3" creationId="{56307F20-B2B1-46CB-B13E-74356C2DD20C}"/>
          </ac:spMkLst>
        </pc:spChg>
      </pc:sldChg>
    </pc:docChg>
  </pc:docChgLst>
  <pc:docChgLst>
    <pc:chgData name="Halal Uddin Ali (1709379)" userId="S::1709379@student.uwtsd.ac.uk::672ad70c-3c16-4f44-b434-207df8132502" providerId="AD" clId="Web-{047EF961-36EF-4396-5EB1-B6D3358BAAB2}"/>
    <pc:docChg chg="modSld">
      <pc:chgData name="Halal Uddin Ali (1709379)" userId="S::1709379@student.uwtsd.ac.uk::672ad70c-3c16-4f44-b434-207df8132502" providerId="AD" clId="Web-{047EF961-36EF-4396-5EB1-B6D3358BAAB2}" dt="2021-06-23T16:45:10.822" v="547" actId="20577"/>
      <pc:docMkLst>
        <pc:docMk/>
      </pc:docMkLst>
      <pc:sldChg chg="modSp">
        <pc:chgData name="Halal Uddin Ali (1709379)" userId="S::1709379@student.uwtsd.ac.uk::672ad70c-3c16-4f44-b434-207df8132502" providerId="AD" clId="Web-{047EF961-36EF-4396-5EB1-B6D3358BAAB2}" dt="2021-06-23T16:45:10.822" v="547" actId="20577"/>
        <pc:sldMkLst>
          <pc:docMk/>
          <pc:sldMk cId="1486751061" sldId="261"/>
        </pc:sldMkLst>
        <pc:spChg chg="mod">
          <ac:chgData name="Halal Uddin Ali (1709379)" userId="S::1709379@student.uwtsd.ac.uk::672ad70c-3c16-4f44-b434-207df8132502" providerId="AD" clId="Web-{047EF961-36EF-4396-5EB1-B6D3358BAAB2}" dt="2021-06-23T16:45:10.822" v="547" actId="20577"/>
          <ac:spMkLst>
            <pc:docMk/>
            <pc:sldMk cId="1486751061" sldId="261"/>
            <ac:spMk id="37" creationId="{FCAFF9F9-F806-47EC-BCAC-9921E719FF2A}"/>
          </ac:spMkLst>
        </pc:spChg>
      </pc:sldChg>
    </pc:docChg>
  </pc:docChgLst>
  <pc:docChgLst>
    <pc:chgData name="Parese Jade Ahmed (1912353)" userId="S::1912353@student.uwtsd.ac.uk::3161598e-0c9f-49f0-8ad6-1d3efa3851b3" providerId="AD" clId="Web-{A6FB4148-D53C-B370-D5B3-6B4ACE270773}"/>
    <pc:docChg chg="modSld">
      <pc:chgData name="Parese Jade Ahmed (1912353)" userId="S::1912353@student.uwtsd.ac.uk::3161598e-0c9f-49f0-8ad6-1d3efa3851b3" providerId="AD" clId="Web-{A6FB4148-D53C-B370-D5B3-6B4ACE270773}" dt="2021-07-02T20:08:49.956" v="10" actId="1076"/>
      <pc:docMkLst>
        <pc:docMk/>
      </pc:docMkLst>
      <pc:sldChg chg="modSp">
        <pc:chgData name="Parese Jade Ahmed (1912353)" userId="S::1912353@student.uwtsd.ac.uk::3161598e-0c9f-49f0-8ad6-1d3efa3851b3" providerId="AD" clId="Web-{A6FB4148-D53C-B370-D5B3-6B4ACE270773}" dt="2021-06-29T14:03:46.746" v="9" actId="20577"/>
        <pc:sldMkLst>
          <pc:docMk/>
          <pc:sldMk cId="1444698973" sldId="270"/>
        </pc:sldMkLst>
        <pc:spChg chg="mod">
          <ac:chgData name="Parese Jade Ahmed (1912353)" userId="S::1912353@student.uwtsd.ac.uk::3161598e-0c9f-49f0-8ad6-1d3efa3851b3" providerId="AD" clId="Web-{A6FB4148-D53C-B370-D5B3-6B4ACE270773}" dt="2021-06-29T14:03:46.746" v="9" actId="20577"/>
          <ac:spMkLst>
            <pc:docMk/>
            <pc:sldMk cId="1444698973" sldId="270"/>
            <ac:spMk id="3" creationId="{56307F20-B2B1-46CB-B13E-74356C2DD20C}"/>
          </ac:spMkLst>
        </pc:spChg>
        <pc:spChg chg="mod">
          <ac:chgData name="Parese Jade Ahmed (1912353)" userId="S::1912353@student.uwtsd.ac.uk::3161598e-0c9f-49f0-8ad6-1d3efa3851b3" providerId="AD" clId="Web-{A6FB4148-D53C-B370-D5B3-6B4ACE270773}" dt="2021-06-29T14:03:21.386" v="1" actId="20577"/>
          <ac:spMkLst>
            <pc:docMk/>
            <pc:sldMk cId="1444698973" sldId="270"/>
            <ac:spMk id="4" creationId="{03CA9800-7E08-40E8-A65F-E675C2CA80E9}"/>
          </ac:spMkLst>
        </pc:spChg>
        <pc:spChg chg="mod">
          <ac:chgData name="Parese Jade Ahmed (1912353)" userId="S::1912353@student.uwtsd.ac.uk::3161598e-0c9f-49f0-8ad6-1d3efa3851b3" providerId="AD" clId="Web-{A6FB4148-D53C-B370-D5B3-6B4ACE270773}" dt="2021-06-29T14:03:32.433" v="5" actId="20577"/>
          <ac:spMkLst>
            <pc:docMk/>
            <pc:sldMk cId="1444698973" sldId="270"/>
            <ac:spMk id="5" creationId="{98F677F9-C6FC-465D-9F54-31465589CC4C}"/>
          </ac:spMkLst>
        </pc:spChg>
      </pc:sldChg>
      <pc:sldChg chg="modSp">
        <pc:chgData name="Parese Jade Ahmed (1912353)" userId="S::1912353@student.uwtsd.ac.uk::3161598e-0c9f-49f0-8ad6-1d3efa3851b3" providerId="AD" clId="Web-{A6FB4148-D53C-B370-D5B3-6B4ACE270773}" dt="2021-07-02T20:08:49.956" v="10" actId="1076"/>
        <pc:sldMkLst>
          <pc:docMk/>
          <pc:sldMk cId="650330717" sldId="272"/>
        </pc:sldMkLst>
        <pc:spChg chg="mod">
          <ac:chgData name="Parese Jade Ahmed (1912353)" userId="S::1912353@student.uwtsd.ac.uk::3161598e-0c9f-49f0-8ad6-1d3efa3851b3" providerId="AD" clId="Web-{A6FB4148-D53C-B370-D5B3-6B4ACE270773}" dt="2021-07-02T20:08:49.956" v="10" actId="1076"/>
          <ac:spMkLst>
            <pc:docMk/>
            <pc:sldMk cId="650330717" sldId="272"/>
            <ac:spMk id="3" creationId="{0BAF2EE5-A3CC-40F5-9E69-5B99501E04DF}"/>
          </ac:spMkLst>
        </pc:spChg>
      </pc:sldChg>
    </pc:docChg>
  </pc:docChgLst>
  <pc:docChgLst>
    <pc:chgData name="Rabia Khatun (1915747)" userId="S::1915747@student.uwtsd.ac.uk::743080d6-45cc-4044-88a4-8dab7f0d1580" providerId="AD" clId="Web-{AE30024B-ACD7-2E2E-AFB4-8882A1279A79}"/>
    <pc:docChg chg="addSld delSld modSld">
      <pc:chgData name="Rabia Khatun (1915747)" userId="S::1915747@student.uwtsd.ac.uk::743080d6-45cc-4044-88a4-8dab7f0d1580" providerId="AD" clId="Web-{AE30024B-ACD7-2E2E-AFB4-8882A1279A79}" dt="2021-06-20T23:32:13.146" v="374" actId="20577"/>
      <pc:docMkLst>
        <pc:docMk/>
      </pc:docMkLst>
      <pc:sldChg chg="addSp delSp modSp add del mod modClrScheme chgLayout">
        <pc:chgData name="Rabia Khatun (1915747)" userId="S::1915747@student.uwtsd.ac.uk::743080d6-45cc-4044-88a4-8dab7f0d1580" providerId="AD" clId="Web-{AE30024B-ACD7-2E2E-AFB4-8882A1279A79}" dt="2021-06-20T23:32:13.146" v="374" actId="20577"/>
        <pc:sldMkLst>
          <pc:docMk/>
          <pc:sldMk cId="2376261692" sldId="260"/>
        </pc:sldMkLst>
        <pc:spChg chg="mod ord">
          <ac:chgData name="Rabia Khatun (1915747)" userId="S::1915747@student.uwtsd.ac.uk::743080d6-45cc-4044-88a4-8dab7f0d1580" providerId="AD" clId="Web-{AE30024B-ACD7-2E2E-AFB4-8882A1279A79}" dt="2021-06-20T23:19:06.411" v="150"/>
          <ac:spMkLst>
            <pc:docMk/>
            <pc:sldMk cId="2376261692" sldId="260"/>
            <ac:spMk id="2" creationId="{EB832B51-FEB3-4785-9F1B-EDF9CED2D334}"/>
          </ac:spMkLst>
        </pc:spChg>
        <pc:spChg chg="add mod ord">
          <ac:chgData name="Rabia Khatun (1915747)" userId="S::1915747@student.uwtsd.ac.uk::743080d6-45cc-4044-88a4-8dab7f0d1580" providerId="AD" clId="Web-{AE30024B-ACD7-2E2E-AFB4-8882A1279A79}" dt="2021-06-20T23:32:13.146" v="374" actId="20577"/>
          <ac:spMkLst>
            <pc:docMk/>
            <pc:sldMk cId="2376261692" sldId="260"/>
            <ac:spMk id="3" creationId="{586665B8-CAF1-4DA1-9CB1-72A53C4FF019}"/>
          </ac:spMkLst>
        </pc:spChg>
        <pc:spChg chg="add del mod ord">
          <ac:chgData name="Rabia Khatun (1915747)" userId="S::1915747@student.uwtsd.ac.uk::743080d6-45cc-4044-88a4-8dab7f0d1580" providerId="AD" clId="Web-{AE30024B-ACD7-2E2E-AFB4-8882A1279A79}" dt="2021-06-20T23:19:06.411" v="150"/>
          <ac:spMkLst>
            <pc:docMk/>
            <pc:sldMk cId="2376261692" sldId="260"/>
            <ac:spMk id="4" creationId="{0B82AF42-DC62-4945-8028-8831538680AE}"/>
          </ac:spMkLst>
        </pc:spChg>
        <pc:spChg chg="del mod">
          <ac:chgData name="Rabia Khatun (1915747)" userId="S::1915747@student.uwtsd.ac.uk::743080d6-45cc-4044-88a4-8dab7f0d1580" providerId="AD" clId="Web-{AE30024B-ACD7-2E2E-AFB4-8882A1279A79}" dt="2021-06-20T23:28:06.888" v="364"/>
          <ac:spMkLst>
            <pc:docMk/>
            <pc:sldMk cId="2376261692" sldId="260"/>
            <ac:spMk id="294" creationId="{807161F0-025A-4DC1-9363-09C41585A36D}"/>
          </ac:spMkLst>
        </pc:spChg>
      </pc:sldChg>
      <pc:sldChg chg="addSp delSp modSp">
        <pc:chgData name="Rabia Khatun (1915747)" userId="S::1915747@student.uwtsd.ac.uk::743080d6-45cc-4044-88a4-8dab7f0d1580" providerId="AD" clId="Web-{AE30024B-ACD7-2E2E-AFB4-8882A1279A79}" dt="2021-06-20T23:20:45.366" v="165" actId="20577"/>
        <pc:sldMkLst>
          <pc:docMk/>
          <pc:sldMk cId="1068720044" sldId="266"/>
        </pc:sldMkLst>
        <pc:spChg chg="add del">
          <ac:chgData name="Rabia Khatun (1915747)" userId="S::1915747@student.uwtsd.ac.uk::743080d6-45cc-4044-88a4-8dab7f0d1580" providerId="AD" clId="Web-{AE30024B-ACD7-2E2E-AFB4-8882A1279A79}" dt="2021-06-20T23:13:12.465" v="52"/>
          <ac:spMkLst>
            <pc:docMk/>
            <pc:sldMk cId="1068720044" sldId="266"/>
            <ac:spMk id="2" creationId="{6BD0581E-C4D5-494A-B013-7A7530554E68}"/>
          </ac:spMkLst>
        </pc:spChg>
        <pc:spChg chg="mod">
          <ac:chgData name="Rabia Khatun (1915747)" userId="S::1915747@student.uwtsd.ac.uk::743080d6-45cc-4044-88a4-8dab7f0d1580" providerId="AD" clId="Web-{AE30024B-ACD7-2E2E-AFB4-8882A1279A79}" dt="2021-06-20T23:20:45.366" v="165" actId="20577"/>
          <ac:spMkLst>
            <pc:docMk/>
            <pc:sldMk cId="1068720044" sldId="266"/>
            <ac:spMk id="3" creationId="{D5C4C9C6-67E7-4EBD-B611-6D6F37F9ADC9}"/>
          </ac:spMkLst>
        </pc:spChg>
        <pc:spChg chg="mod">
          <ac:chgData name="Rabia Khatun (1915747)" userId="S::1915747@student.uwtsd.ac.uk::743080d6-45cc-4044-88a4-8dab7f0d1580" providerId="AD" clId="Web-{AE30024B-ACD7-2E2E-AFB4-8882A1279A79}" dt="2021-06-20T23:06:22.235" v="2" actId="20577"/>
          <ac:spMkLst>
            <pc:docMk/>
            <pc:sldMk cId="1068720044" sldId="266"/>
            <ac:spMk id="5" creationId="{A0FA3ED6-E7E4-4D30-992A-9B60979771DD}"/>
          </ac:spMkLst>
        </pc:spChg>
      </pc:sldChg>
      <pc:sldChg chg="modSp">
        <pc:chgData name="Rabia Khatun (1915747)" userId="S::1915747@student.uwtsd.ac.uk::743080d6-45cc-4044-88a4-8dab7f0d1580" providerId="AD" clId="Web-{AE30024B-ACD7-2E2E-AFB4-8882A1279A79}" dt="2021-06-20T23:08:11.253" v="9" actId="20577"/>
        <pc:sldMkLst>
          <pc:docMk/>
          <pc:sldMk cId="2230173624" sldId="267"/>
        </pc:sldMkLst>
        <pc:spChg chg="mod">
          <ac:chgData name="Rabia Khatun (1915747)" userId="S::1915747@student.uwtsd.ac.uk::743080d6-45cc-4044-88a4-8dab7f0d1580" providerId="AD" clId="Web-{AE30024B-ACD7-2E2E-AFB4-8882A1279A79}" dt="2021-06-20T23:08:11.253" v="9" actId="20577"/>
          <ac:spMkLst>
            <pc:docMk/>
            <pc:sldMk cId="2230173624" sldId="267"/>
            <ac:spMk id="3" creationId="{30F313E7-E962-44CF-B37C-AE3DBC04A64B}"/>
          </ac:spMkLst>
        </pc:spChg>
      </pc:sldChg>
      <pc:sldChg chg="modSp">
        <pc:chgData name="Rabia Khatun (1915747)" userId="S::1915747@student.uwtsd.ac.uk::743080d6-45cc-4044-88a4-8dab7f0d1580" providerId="AD" clId="Web-{AE30024B-ACD7-2E2E-AFB4-8882A1279A79}" dt="2021-06-20T23:08:47.113" v="15" actId="20577"/>
        <pc:sldMkLst>
          <pc:docMk/>
          <pc:sldMk cId="2306137080" sldId="268"/>
        </pc:sldMkLst>
        <pc:spChg chg="mod">
          <ac:chgData name="Rabia Khatun (1915747)" userId="S::1915747@student.uwtsd.ac.uk::743080d6-45cc-4044-88a4-8dab7f0d1580" providerId="AD" clId="Web-{AE30024B-ACD7-2E2E-AFB4-8882A1279A79}" dt="2021-06-20T23:08:47.113" v="15" actId="20577"/>
          <ac:spMkLst>
            <pc:docMk/>
            <pc:sldMk cId="2306137080" sldId="268"/>
            <ac:spMk id="2" creationId="{E6B5B0BE-740C-4617-AAD7-593D441DF344}"/>
          </ac:spMkLst>
        </pc:spChg>
      </pc:sldChg>
    </pc:docChg>
  </pc:docChgLst>
  <pc:docChgLst>
    <pc:chgData name="Rabia Khatun (1915747)" userId="S::1915747@student.uwtsd.ac.uk::743080d6-45cc-4044-88a4-8dab7f0d1580" providerId="AD" clId="Web-{E5D0D430-129D-FC80-EF93-02908FC0F19B}"/>
    <pc:docChg chg="addSld modSld">
      <pc:chgData name="Rabia Khatun (1915747)" userId="S::1915747@student.uwtsd.ac.uk::743080d6-45cc-4044-88a4-8dab7f0d1580" providerId="AD" clId="Web-{E5D0D430-129D-FC80-EF93-02908FC0F19B}" dt="2021-07-14T20:07:20.277" v="273" actId="20577"/>
      <pc:docMkLst>
        <pc:docMk/>
      </pc:docMkLst>
      <pc:sldChg chg="modSp">
        <pc:chgData name="Rabia Khatun (1915747)" userId="S::1915747@student.uwtsd.ac.uk::743080d6-45cc-4044-88a4-8dab7f0d1580" providerId="AD" clId="Web-{E5D0D430-129D-FC80-EF93-02908FC0F19B}" dt="2021-07-14T19:22:40.139" v="223" actId="20577"/>
        <pc:sldMkLst>
          <pc:docMk/>
          <pc:sldMk cId="1068720044" sldId="266"/>
        </pc:sldMkLst>
        <pc:spChg chg="mod">
          <ac:chgData name="Rabia Khatun (1915747)" userId="S::1915747@student.uwtsd.ac.uk::743080d6-45cc-4044-88a4-8dab7f0d1580" providerId="AD" clId="Web-{E5D0D430-129D-FC80-EF93-02908FC0F19B}" dt="2021-07-14T19:22:40.139" v="223" actId="20577"/>
          <ac:spMkLst>
            <pc:docMk/>
            <pc:sldMk cId="1068720044" sldId="266"/>
            <ac:spMk id="3" creationId="{D5C4C9C6-67E7-4EBD-B611-6D6F37F9ADC9}"/>
          </ac:spMkLst>
        </pc:spChg>
      </pc:sldChg>
      <pc:sldChg chg="modSp">
        <pc:chgData name="Rabia Khatun (1915747)" userId="S::1915747@student.uwtsd.ac.uk::743080d6-45cc-4044-88a4-8dab7f0d1580" providerId="AD" clId="Web-{E5D0D430-129D-FC80-EF93-02908FC0F19B}" dt="2021-07-14T20:05:33.709" v="269" actId="20577"/>
        <pc:sldMkLst>
          <pc:docMk/>
          <pc:sldMk cId="2230173624" sldId="267"/>
        </pc:sldMkLst>
        <pc:spChg chg="mod">
          <ac:chgData name="Rabia Khatun (1915747)" userId="S::1915747@student.uwtsd.ac.uk::743080d6-45cc-4044-88a4-8dab7f0d1580" providerId="AD" clId="Web-{E5D0D430-129D-FC80-EF93-02908FC0F19B}" dt="2021-07-14T20:05:33.709" v="269" actId="20577"/>
          <ac:spMkLst>
            <pc:docMk/>
            <pc:sldMk cId="2230173624" sldId="267"/>
            <ac:spMk id="3" creationId="{30F313E7-E962-44CF-B37C-AE3DBC04A64B}"/>
          </ac:spMkLst>
        </pc:spChg>
      </pc:sldChg>
      <pc:sldChg chg="modSp">
        <pc:chgData name="Rabia Khatun (1915747)" userId="S::1915747@student.uwtsd.ac.uk::743080d6-45cc-4044-88a4-8dab7f0d1580" providerId="AD" clId="Web-{E5D0D430-129D-FC80-EF93-02908FC0F19B}" dt="2021-07-14T20:06:57.026" v="271" actId="20577"/>
        <pc:sldMkLst>
          <pc:docMk/>
          <pc:sldMk cId="2306137080" sldId="268"/>
        </pc:sldMkLst>
        <pc:spChg chg="mod">
          <ac:chgData name="Rabia Khatun (1915747)" userId="S::1915747@student.uwtsd.ac.uk::743080d6-45cc-4044-88a4-8dab7f0d1580" providerId="AD" clId="Web-{E5D0D430-129D-FC80-EF93-02908FC0F19B}" dt="2021-07-14T20:06:57.026" v="271" actId="20577"/>
          <ac:spMkLst>
            <pc:docMk/>
            <pc:sldMk cId="2306137080" sldId="268"/>
            <ac:spMk id="3" creationId="{A6B7C6F2-C39C-4DA4-96BE-DC3F30ADC538}"/>
          </ac:spMkLst>
        </pc:spChg>
      </pc:sldChg>
      <pc:sldChg chg="modSp new">
        <pc:chgData name="Rabia Khatun (1915747)" userId="S::1915747@student.uwtsd.ac.uk::743080d6-45cc-4044-88a4-8dab7f0d1580" providerId="AD" clId="Web-{E5D0D430-129D-FC80-EF93-02908FC0F19B}" dt="2021-07-14T20:07:20.277" v="273" actId="20577"/>
        <pc:sldMkLst>
          <pc:docMk/>
          <pc:sldMk cId="2680408451" sldId="278"/>
        </pc:sldMkLst>
        <pc:spChg chg="mod">
          <ac:chgData name="Rabia Khatun (1915747)" userId="S::1915747@student.uwtsd.ac.uk::743080d6-45cc-4044-88a4-8dab7f0d1580" providerId="AD" clId="Web-{E5D0D430-129D-FC80-EF93-02908FC0F19B}" dt="2021-07-14T20:07:20.277" v="273" actId="20577"/>
          <ac:spMkLst>
            <pc:docMk/>
            <pc:sldMk cId="2680408451" sldId="278"/>
            <ac:spMk id="3" creationId="{81837BDA-3A67-44DB-9057-18E61EF82DF2}"/>
          </ac:spMkLst>
        </pc:spChg>
      </pc:sldChg>
    </pc:docChg>
  </pc:docChgLst>
  <pc:docChgLst>
    <pc:chgData name="Rabia Khatun (1915747)" userId="S::1915747@student.uwtsd.ac.uk::743080d6-45cc-4044-88a4-8dab7f0d1580" providerId="AD" clId="Web-{DB77ED35-2A2F-B003-F876-662753EB3E01}"/>
    <pc:docChg chg="modSld">
      <pc:chgData name="Rabia Khatun (1915747)" userId="S::1915747@student.uwtsd.ac.uk::743080d6-45cc-4044-88a4-8dab7f0d1580" providerId="AD" clId="Web-{DB77ED35-2A2F-B003-F876-662753EB3E01}" dt="2021-06-16T23:17:43.723" v="41" actId="20577"/>
      <pc:docMkLst>
        <pc:docMk/>
      </pc:docMkLst>
      <pc:sldChg chg="modSp">
        <pc:chgData name="Rabia Khatun (1915747)" userId="S::1915747@student.uwtsd.ac.uk::743080d6-45cc-4044-88a4-8dab7f0d1580" providerId="AD" clId="Web-{DB77ED35-2A2F-B003-F876-662753EB3E01}" dt="2021-06-16T23:16:14.533" v="29" actId="20577"/>
        <pc:sldMkLst>
          <pc:docMk/>
          <pc:sldMk cId="2230173624" sldId="267"/>
        </pc:sldMkLst>
        <pc:spChg chg="mod">
          <ac:chgData name="Rabia Khatun (1915747)" userId="S::1915747@student.uwtsd.ac.uk::743080d6-45cc-4044-88a4-8dab7f0d1580" providerId="AD" clId="Web-{DB77ED35-2A2F-B003-F876-662753EB3E01}" dt="2021-06-16T23:16:14.533" v="29" actId="20577"/>
          <ac:spMkLst>
            <pc:docMk/>
            <pc:sldMk cId="2230173624" sldId="267"/>
            <ac:spMk id="3" creationId="{30F313E7-E962-44CF-B37C-AE3DBC04A64B}"/>
          </ac:spMkLst>
        </pc:spChg>
      </pc:sldChg>
      <pc:sldChg chg="modSp">
        <pc:chgData name="Rabia Khatun (1915747)" userId="S::1915747@student.uwtsd.ac.uk::743080d6-45cc-4044-88a4-8dab7f0d1580" providerId="AD" clId="Web-{DB77ED35-2A2F-B003-F876-662753EB3E01}" dt="2021-06-16T23:17:43.723" v="41" actId="20577"/>
        <pc:sldMkLst>
          <pc:docMk/>
          <pc:sldMk cId="2306137080" sldId="268"/>
        </pc:sldMkLst>
        <pc:spChg chg="mod">
          <ac:chgData name="Rabia Khatun (1915747)" userId="S::1915747@student.uwtsd.ac.uk::743080d6-45cc-4044-88a4-8dab7f0d1580" providerId="AD" clId="Web-{DB77ED35-2A2F-B003-F876-662753EB3E01}" dt="2021-06-16T23:16:50.050" v="38" actId="20577"/>
          <ac:spMkLst>
            <pc:docMk/>
            <pc:sldMk cId="2306137080" sldId="268"/>
            <ac:spMk id="2" creationId="{E6B5B0BE-740C-4617-AAD7-593D441DF344}"/>
          </ac:spMkLst>
        </pc:spChg>
        <pc:spChg chg="mod">
          <ac:chgData name="Rabia Khatun (1915747)" userId="S::1915747@student.uwtsd.ac.uk::743080d6-45cc-4044-88a4-8dab7f0d1580" providerId="AD" clId="Web-{DB77ED35-2A2F-B003-F876-662753EB3E01}" dt="2021-06-16T23:17:43.723" v="41" actId="20577"/>
          <ac:spMkLst>
            <pc:docMk/>
            <pc:sldMk cId="2306137080" sldId="268"/>
            <ac:spMk id="3" creationId="{A6B7C6F2-C39C-4DA4-96BE-DC3F30ADC538}"/>
          </ac:spMkLst>
        </pc:spChg>
      </pc:sldChg>
    </pc:docChg>
  </pc:docChgLst>
  <pc:docChgLst>
    <pc:chgData name="Parese Jade Ahmed (1912353)" userId="S::1912353@student.uwtsd.ac.uk::3161598e-0c9f-49f0-8ad6-1d3efa3851b3" providerId="AD" clId="Web-{E63558D8-135D-DDA8-2825-F7974B233670}"/>
    <pc:docChg chg="modSld">
      <pc:chgData name="Parese Jade Ahmed (1912353)" userId="S::1912353@student.uwtsd.ac.uk::3161598e-0c9f-49f0-8ad6-1d3efa3851b3" providerId="AD" clId="Web-{E63558D8-135D-DDA8-2825-F7974B233670}" dt="2021-07-05T15:13:31.877" v="4" actId="20577"/>
      <pc:docMkLst>
        <pc:docMk/>
      </pc:docMkLst>
      <pc:sldChg chg="modSp">
        <pc:chgData name="Parese Jade Ahmed (1912353)" userId="S::1912353@student.uwtsd.ac.uk::3161598e-0c9f-49f0-8ad6-1d3efa3851b3" providerId="AD" clId="Web-{E63558D8-135D-DDA8-2825-F7974B233670}" dt="2021-07-05T15:13:31.877" v="4" actId="20577"/>
        <pc:sldMkLst>
          <pc:docMk/>
          <pc:sldMk cId="4150192217" sldId="276"/>
        </pc:sldMkLst>
        <pc:spChg chg="mod">
          <ac:chgData name="Parese Jade Ahmed (1912353)" userId="S::1912353@student.uwtsd.ac.uk::3161598e-0c9f-49f0-8ad6-1d3efa3851b3" providerId="AD" clId="Web-{E63558D8-135D-DDA8-2825-F7974B233670}" dt="2021-07-05T15:13:31.877" v="4" actId="20577"/>
          <ac:spMkLst>
            <pc:docMk/>
            <pc:sldMk cId="4150192217" sldId="276"/>
            <ac:spMk id="3" creationId="{00F9B76B-50C9-4179-8A82-B5852A12F8D8}"/>
          </ac:spMkLst>
        </pc:spChg>
      </pc:sldChg>
    </pc:docChg>
  </pc:docChgLst>
  <pc:docChgLst>
    <pc:chgData name="Rabia Khatun (1915747)" userId="S::1915747@student.uwtsd.ac.uk::743080d6-45cc-4044-88a4-8dab7f0d1580" providerId="AD" clId="Web-{067F606F-A4F3-479F-BAB9-C0630E8C7326}"/>
    <pc:docChg chg="addSld delSld modSld">
      <pc:chgData name="Rabia Khatun (1915747)" userId="S::1915747@student.uwtsd.ac.uk::743080d6-45cc-4044-88a4-8dab7f0d1580" providerId="AD" clId="Web-{067F606F-A4F3-479F-BAB9-C0630E8C7326}" dt="2021-07-02T18:43:04.914" v="20" actId="20577"/>
      <pc:docMkLst>
        <pc:docMk/>
      </pc:docMkLst>
      <pc:sldChg chg="modSp">
        <pc:chgData name="Rabia Khatun (1915747)" userId="S::1915747@student.uwtsd.ac.uk::743080d6-45cc-4044-88a4-8dab7f0d1580" providerId="AD" clId="Web-{067F606F-A4F3-479F-BAB9-C0630E8C7326}" dt="2021-07-02T18:42:04.803" v="18" actId="20577"/>
        <pc:sldMkLst>
          <pc:docMk/>
          <pc:sldMk cId="2230173624" sldId="267"/>
        </pc:sldMkLst>
        <pc:spChg chg="mod">
          <ac:chgData name="Rabia Khatun (1915747)" userId="S::1915747@student.uwtsd.ac.uk::743080d6-45cc-4044-88a4-8dab7f0d1580" providerId="AD" clId="Web-{067F606F-A4F3-479F-BAB9-C0630E8C7326}" dt="2021-07-02T18:42:04.803" v="18" actId="20577"/>
          <ac:spMkLst>
            <pc:docMk/>
            <pc:sldMk cId="2230173624" sldId="267"/>
            <ac:spMk id="3" creationId="{30F313E7-E962-44CF-B37C-AE3DBC04A64B}"/>
          </ac:spMkLst>
        </pc:spChg>
      </pc:sldChg>
      <pc:sldChg chg="modSp">
        <pc:chgData name="Rabia Khatun (1915747)" userId="S::1915747@student.uwtsd.ac.uk::743080d6-45cc-4044-88a4-8dab7f0d1580" providerId="AD" clId="Web-{067F606F-A4F3-479F-BAB9-C0630E8C7326}" dt="2021-07-02T18:43:04.914" v="20" actId="20577"/>
        <pc:sldMkLst>
          <pc:docMk/>
          <pc:sldMk cId="2306137080" sldId="268"/>
        </pc:sldMkLst>
        <pc:spChg chg="mod">
          <ac:chgData name="Rabia Khatun (1915747)" userId="S::1915747@student.uwtsd.ac.uk::743080d6-45cc-4044-88a4-8dab7f0d1580" providerId="AD" clId="Web-{067F606F-A4F3-479F-BAB9-C0630E8C7326}" dt="2021-07-02T18:43:04.914" v="20" actId="20577"/>
          <ac:spMkLst>
            <pc:docMk/>
            <pc:sldMk cId="2306137080" sldId="268"/>
            <ac:spMk id="3" creationId="{A6B7C6F2-C39C-4DA4-96BE-DC3F30ADC538}"/>
          </ac:spMkLst>
        </pc:spChg>
      </pc:sldChg>
      <pc:sldChg chg="new del">
        <pc:chgData name="Rabia Khatun (1915747)" userId="S::1915747@student.uwtsd.ac.uk::743080d6-45cc-4044-88a4-8dab7f0d1580" providerId="AD" clId="Web-{067F606F-A4F3-479F-BAB9-C0630E8C7326}" dt="2021-07-02T18:38:07.392" v="1"/>
        <pc:sldMkLst>
          <pc:docMk/>
          <pc:sldMk cId="2394171870" sldId="276"/>
        </pc:sldMkLst>
      </pc:sldChg>
    </pc:docChg>
  </pc:docChgLst>
  <pc:docChgLst>
    <pc:chgData name="Rabia Khatun (1915747)" userId="S::1915747@student.uwtsd.ac.uk::743080d6-45cc-4044-88a4-8dab7f0d1580" providerId="AD" clId="Web-{1EB0E5D2-E9C9-EEC9-EC3E-1DD2C13571FE}"/>
    <pc:docChg chg="modSld">
      <pc:chgData name="Rabia Khatun (1915747)" userId="S::1915747@student.uwtsd.ac.uk::743080d6-45cc-4044-88a4-8dab7f0d1580" providerId="AD" clId="Web-{1EB0E5D2-E9C9-EEC9-EC3E-1DD2C13571FE}" dt="2021-06-20T01:26:06.788" v="34" actId="20577"/>
      <pc:docMkLst>
        <pc:docMk/>
      </pc:docMkLst>
      <pc:sldChg chg="modSp">
        <pc:chgData name="Rabia Khatun (1915747)" userId="S::1915747@student.uwtsd.ac.uk::743080d6-45cc-4044-88a4-8dab7f0d1580" providerId="AD" clId="Web-{1EB0E5D2-E9C9-EEC9-EC3E-1DD2C13571FE}" dt="2021-06-20T01:26:06.788" v="34" actId="20577"/>
        <pc:sldMkLst>
          <pc:docMk/>
          <pc:sldMk cId="2230173624" sldId="267"/>
        </pc:sldMkLst>
        <pc:spChg chg="mod">
          <ac:chgData name="Rabia Khatun (1915747)" userId="S::1915747@student.uwtsd.ac.uk::743080d6-45cc-4044-88a4-8dab7f0d1580" providerId="AD" clId="Web-{1EB0E5D2-E9C9-EEC9-EC3E-1DD2C13571FE}" dt="2021-06-20T01:26:06.788" v="34" actId="20577"/>
          <ac:spMkLst>
            <pc:docMk/>
            <pc:sldMk cId="2230173624" sldId="267"/>
            <ac:spMk id="3" creationId="{30F313E7-E962-44CF-B37C-AE3DBC04A64B}"/>
          </ac:spMkLst>
        </pc:spChg>
      </pc:sldChg>
    </pc:docChg>
  </pc:docChgLst>
  <pc:docChgLst>
    <pc:chgData name="Halal Uddin Ali (1709379)" userId="S::1709379@student.uwtsd.ac.uk::672ad70c-3c16-4f44-b434-207df8132502" providerId="AD" clId="Web-{C0872F9A-37EA-30E0-6D5D-FEB4F9B6AA2E}"/>
    <pc:docChg chg="addSld delSld modSld sldOrd">
      <pc:chgData name="Halal Uddin Ali (1709379)" userId="S::1709379@student.uwtsd.ac.uk::672ad70c-3c16-4f44-b434-207df8132502" providerId="AD" clId="Web-{C0872F9A-37EA-30E0-6D5D-FEB4F9B6AA2E}" dt="2021-06-28T14:21:08.638" v="1075"/>
      <pc:docMkLst>
        <pc:docMk/>
      </pc:docMkLst>
      <pc:sldChg chg="modSp">
        <pc:chgData name="Halal Uddin Ali (1709379)" userId="S::1709379@student.uwtsd.ac.uk::672ad70c-3c16-4f44-b434-207df8132502" providerId="AD" clId="Web-{C0872F9A-37EA-30E0-6D5D-FEB4F9B6AA2E}" dt="2021-06-28T14:07:56.569" v="849" actId="20577"/>
        <pc:sldMkLst>
          <pc:docMk/>
          <pc:sldMk cId="1486751061" sldId="261"/>
        </pc:sldMkLst>
        <pc:spChg chg="mod">
          <ac:chgData name="Halal Uddin Ali (1709379)" userId="S::1709379@student.uwtsd.ac.uk::672ad70c-3c16-4f44-b434-207df8132502" providerId="AD" clId="Web-{C0872F9A-37EA-30E0-6D5D-FEB4F9B6AA2E}" dt="2021-06-28T14:07:56.569" v="849" actId="20577"/>
          <ac:spMkLst>
            <pc:docMk/>
            <pc:sldMk cId="1486751061" sldId="261"/>
            <ac:spMk id="37" creationId="{FCAFF9F9-F806-47EC-BCAC-9921E719FF2A}"/>
          </ac:spMkLst>
        </pc:spChg>
      </pc:sldChg>
      <pc:sldChg chg="modSp">
        <pc:chgData name="Halal Uddin Ali (1709379)" userId="S::1709379@student.uwtsd.ac.uk::672ad70c-3c16-4f44-b434-207df8132502" providerId="AD" clId="Web-{C0872F9A-37EA-30E0-6D5D-FEB4F9B6AA2E}" dt="2021-06-28T14:20:30.229" v="1074" actId="20577"/>
        <pc:sldMkLst>
          <pc:docMk/>
          <pc:sldMk cId="650330717" sldId="272"/>
        </pc:sldMkLst>
        <pc:spChg chg="mod">
          <ac:chgData name="Halal Uddin Ali (1709379)" userId="S::1709379@student.uwtsd.ac.uk::672ad70c-3c16-4f44-b434-207df8132502" providerId="AD" clId="Web-{C0872F9A-37EA-30E0-6D5D-FEB4F9B6AA2E}" dt="2021-06-28T14:20:30.229" v="1074" actId="20577"/>
          <ac:spMkLst>
            <pc:docMk/>
            <pc:sldMk cId="650330717" sldId="272"/>
            <ac:spMk id="3" creationId="{0BAF2EE5-A3CC-40F5-9E69-5B99501E04DF}"/>
          </ac:spMkLst>
        </pc:spChg>
      </pc:sldChg>
      <pc:sldChg chg="addSp delSp modSp new">
        <pc:chgData name="Halal Uddin Ali (1709379)" userId="S::1709379@student.uwtsd.ac.uk::672ad70c-3c16-4f44-b434-207df8132502" providerId="AD" clId="Web-{C0872F9A-37EA-30E0-6D5D-FEB4F9B6AA2E}" dt="2021-06-28T14:07:46.396" v="847" actId="20577"/>
        <pc:sldMkLst>
          <pc:docMk/>
          <pc:sldMk cId="1798216977" sldId="274"/>
        </pc:sldMkLst>
        <pc:spChg chg="add del mod">
          <ac:chgData name="Halal Uddin Ali (1709379)" userId="S::1709379@student.uwtsd.ac.uk::672ad70c-3c16-4f44-b434-207df8132502" providerId="AD" clId="Web-{C0872F9A-37EA-30E0-6D5D-FEB4F9B6AA2E}" dt="2021-06-26T21:28:57.694" v="35"/>
          <ac:spMkLst>
            <pc:docMk/>
            <pc:sldMk cId="1798216977" sldId="274"/>
            <ac:spMk id="2" creationId="{693D435C-2809-4D8C-9068-FE7292BB1B34}"/>
          </ac:spMkLst>
        </pc:spChg>
        <pc:spChg chg="add mod">
          <ac:chgData name="Halal Uddin Ali (1709379)" userId="S::1709379@student.uwtsd.ac.uk::672ad70c-3c16-4f44-b434-207df8132502" providerId="AD" clId="Web-{C0872F9A-37EA-30E0-6D5D-FEB4F9B6AA2E}" dt="2021-06-28T14:07:42.505" v="846" actId="20577"/>
          <ac:spMkLst>
            <pc:docMk/>
            <pc:sldMk cId="1798216977" sldId="274"/>
            <ac:spMk id="2" creationId="{6F49C79E-3074-414E-AC76-65A40512D01B}"/>
          </ac:spMkLst>
        </pc:spChg>
        <pc:spChg chg="add del mod">
          <ac:chgData name="Halal Uddin Ali (1709379)" userId="S::1709379@student.uwtsd.ac.uk::672ad70c-3c16-4f44-b434-207df8132502" providerId="AD" clId="Web-{C0872F9A-37EA-30E0-6D5D-FEB4F9B6AA2E}" dt="2021-06-28T13:52:18.006" v="449"/>
          <ac:spMkLst>
            <pc:docMk/>
            <pc:sldMk cId="1798216977" sldId="274"/>
            <ac:spMk id="3" creationId="{32DCEFF5-C8CA-4F59-85CE-FF82BC3CE4F3}"/>
          </ac:spMkLst>
        </pc:spChg>
        <pc:spChg chg="add del mod">
          <ac:chgData name="Halal Uddin Ali (1709379)" userId="S::1709379@student.uwtsd.ac.uk::672ad70c-3c16-4f44-b434-207df8132502" providerId="AD" clId="Web-{C0872F9A-37EA-30E0-6D5D-FEB4F9B6AA2E}" dt="2021-06-26T21:29:06.882" v="37"/>
          <ac:spMkLst>
            <pc:docMk/>
            <pc:sldMk cId="1798216977" sldId="274"/>
            <ac:spMk id="3" creationId="{5E8D3FB5-DE20-43E6-A507-4BD44945E336}"/>
          </ac:spMkLst>
        </pc:spChg>
        <pc:spChg chg="add mod">
          <ac:chgData name="Halal Uddin Ali (1709379)" userId="S::1709379@student.uwtsd.ac.uk::672ad70c-3c16-4f44-b434-207df8132502" providerId="AD" clId="Web-{C0872F9A-37EA-30E0-6D5D-FEB4F9B6AA2E}" dt="2021-06-28T14:07:46.396" v="847" actId="20577"/>
          <ac:spMkLst>
            <pc:docMk/>
            <pc:sldMk cId="1798216977" sldId="274"/>
            <ac:spMk id="4" creationId="{2CD9CD96-046E-41D4-BD8D-73DE0F7AE4BB}"/>
          </ac:spMkLst>
        </pc:spChg>
        <pc:spChg chg="add del mod">
          <ac:chgData name="Halal Uddin Ali (1709379)" userId="S::1709379@student.uwtsd.ac.uk::672ad70c-3c16-4f44-b434-207df8132502" providerId="AD" clId="Web-{C0872F9A-37EA-30E0-6D5D-FEB4F9B6AA2E}" dt="2021-06-26T21:53:04.305" v="142"/>
          <ac:spMkLst>
            <pc:docMk/>
            <pc:sldMk cId="1798216977" sldId="274"/>
            <ac:spMk id="5" creationId="{9EDF9E73-A9A7-4903-A191-6C7410FC54CD}"/>
          </ac:spMkLst>
        </pc:spChg>
        <pc:spChg chg="add del mod">
          <ac:chgData name="Halal Uddin Ali (1709379)" userId="S::1709379@student.uwtsd.ac.uk::672ad70c-3c16-4f44-b434-207df8132502" providerId="AD" clId="Web-{C0872F9A-37EA-30E0-6D5D-FEB4F9B6AA2E}" dt="2021-06-28T13:51:57.989" v="443"/>
          <ac:spMkLst>
            <pc:docMk/>
            <pc:sldMk cId="1798216977" sldId="274"/>
            <ac:spMk id="5" creationId="{EC0EA3BE-4005-4171-9676-26397B4BE9BB}"/>
          </ac:spMkLst>
        </pc:spChg>
        <pc:spChg chg="add mod">
          <ac:chgData name="Halal Uddin Ali (1709379)" userId="S::1709379@student.uwtsd.ac.uk::672ad70c-3c16-4f44-b434-207df8132502" providerId="AD" clId="Web-{C0872F9A-37EA-30E0-6D5D-FEB4F9B6AA2E}" dt="2021-06-28T14:04:57.260" v="772" actId="20577"/>
          <ac:spMkLst>
            <pc:docMk/>
            <pc:sldMk cId="1798216977" sldId="274"/>
            <ac:spMk id="7" creationId="{5049E72C-A9A0-450E-99DA-843507DA5B76}"/>
          </ac:spMkLst>
        </pc:spChg>
        <pc:picChg chg="add mod">
          <ac:chgData name="Halal Uddin Ali (1709379)" userId="S::1709379@student.uwtsd.ac.uk::672ad70c-3c16-4f44-b434-207df8132502" providerId="AD" clId="Web-{C0872F9A-37EA-30E0-6D5D-FEB4F9B6AA2E}" dt="2021-06-28T14:07:38.115" v="845" actId="1076"/>
          <ac:picMkLst>
            <pc:docMk/>
            <pc:sldMk cId="1798216977" sldId="274"/>
            <ac:picMk id="6" creationId="{F1684339-2757-43EB-9E02-C8E50536D47D}"/>
          </ac:picMkLst>
        </pc:picChg>
        <pc:picChg chg="add mod">
          <ac:chgData name="Halal Uddin Ali (1709379)" userId="S::1709379@student.uwtsd.ac.uk::672ad70c-3c16-4f44-b434-207df8132502" providerId="AD" clId="Web-{C0872F9A-37EA-30E0-6D5D-FEB4F9B6AA2E}" dt="2021-06-28T13:57:37.262" v="532" actId="1076"/>
          <ac:picMkLst>
            <pc:docMk/>
            <pc:sldMk cId="1798216977" sldId="274"/>
            <ac:picMk id="8" creationId="{B4241280-91F6-4252-BA57-F296DEC9309F}"/>
          </ac:picMkLst>
        </pc:picChg>
      </pc:sldChg>
      <pc:sldChg chg="new del">
        <pc:chgData name="Halal Uddin Ali (1709379)" userId="S::1709379@student.uwtsd.ac.uk::672ad70c-3c16-4f44-b434-207df8132502" providerId="AD" clId="Web-{C0872F9A-37EA-30E0-6D5D-FEB4F9B6AA2E}" dt="2021-06-28T14:09:13.402" v="855"/>
        <pc:sldMkLst>
          <pc:docMk/>
          <pc:sldMk cId="792308517" sldId="275"/>
        </pc:sldMkLst>
      </pc:sldChg>
      <pc:sldChg chg="new del">
        <pc:chgData name="Halal Uddin Ali (1709379)" userId="S::1709379@student.uwtsd.ac.uk::672ad70c-3c16-4f44-b434-207df8132502" providerId="AD" clId="Web-{C0872F9A-37EA-30E0-6D5D-FEB4F9B6AA2E}" dt="2021-06-28T14:08:52.276" v="851"/>
        <pc:sldMkLst>
          <pc:docMk/>
          <pc:sldMk cId="1945476808" sldId="275"/>
        </pc:sldMkLst>
      </pc:sldChg>
      <pc:sldChg chg="new del">
        <pc:chgData name="Halal Uddin Ali (1709379)" userId="S::1709379@student.uwtsd.ac.uk::672ad70c-3c16-4f44-b434-207df8132502" providerId="AD" clId="Web-{C0872F9A-37EA-30E0-6D5D-FEB4F9B6AA2E}" dt="2021-06-28T14:09:01.948" v="853"/>
        <pc:sldMkLst>
          <pc:docMk/>
          <pc:sldMk cId="3310765539" sldId="275"/>
        </pc:sldMkLst>
      </pc:sldChg>
      <pc:sldChg chg="addSp delSp modSp new ord">
        <pc:chgData name="Halal Uddin Ali (1709379)" userId="S::1709379@student.uwtsd.ac.uk::672ad70c-3c16-4f44-b434-207df8132502" providerId="AD" clId="Web-{C0872F9A-37EA-30E0-6D5D-FEB4F9B6AA2E}" dt="2021-06-28T14:21:08.638" v="1075"/>
        <pc:sldMkLst>
          <pc:docMk/>
          <pc:sldMk cId="4228047666" sldId="275"/>
        </pc:sldMkLst>
        <pc:spChg chg="mod">
          <ac:chgData name="Halal Uddin Ali (1709379)" userId="S::1709379@student.uwtsd.ac.uk::672ad70c-3c16-4f44-b434-207df8132502" providerId="AD" clId="Web-{C0872F9A-37EA-30E0-6D5D-FEB4F9B6AA2E}" dt="2021-06-28T14:13:52.124" v="947" actId="20577"/>
          <ac:spMkLst>
            <pc:docMk/>
            <pc:sldMk cId="4228047666" sldId="275"/>
            <ac:spMk id="2" creationId="{E4B5EEBF-E06B-474E-B6CC-BE1528ACE129}"/>
          </ac:spMkLst>
        </pc:spChg>
        <pc:spChg chg="add del mod">
          <ac:chgData name="Halal Uddin Ali (1709379)" userId="S::1709379@student.uwtsd.ac.uk::672ad70c-3c16-4f44-b434-207df8132502" providerId="AD" clId="Web-{C0872F9A-37EA-30E0-6D5D-FEB4F9B6AA2E}" dt="2021-06-28T14:11:19.114" v="869"/>
          <ac:spMkLst>
            <pc:docMk/>
            <pc:sldMk cId="4228047666" sldId="275"/>
            <ac:spMk id="3" creationId="{5A81C689-0598-45D0-A2B6-5687831765E3}"/>
          </ac:spMkLst>
        </pc:spChg>
        <pc:spChg chg="add mod">
          <ac:chgData name="Halal Uddin Ali (1709379)" userId="S::1709379@student.uwtsd.ac.uk::672ad70c-3c16-4f44-b434-207df8132502" providerId="AD" clId="Web-{C0872F9A-37EA-30E0-6D5D-FEB4F9B6AA2E}" dt="2021-06-28T14:14:57.566" v="959" actId="20577"/>
          <ac:spMkLst>
            <pc:docMk/>
            <pc:sldMk cId="4228047666" sldId="275"/>
            <ac:spMk id="5" creationId="{9A1D59DD-86A3-4D89-AE5B-84A26E3B90A8}"/>
          </ac:spMkLst>
        </pc:spChg>
        <pc:picChg chg="add del mod">
          <ac:chgData name="Halal Uddin Ali (1709379)" userId="S::1709379@student.uwtsd.ac.uk::672ad70c-3c16-4f44-b434-207df8132502" providerId="AD" clId="Web-{C0872F9A-37EA-30E0-6D5D-FEB4F9B6AA2E}" dt="2021-06-28T14:13:55.999" v="948" actId="1076"/>
          <ac:picMkLst>
            <pc:docMk/>
            <pc:sldMk cId="4228047666" sldId="275"/>
            <ac:picMk id="4" creationId="{41BB9E31-8ACA-4134-A7B5-3A8B64C1AEB6}"/>
          </ac:picMkLst>
        </pc:picChg>
      </pc:sldChg>
    </pc:docChg>
  </pc:docChgLst>
  <pc:docChgLst>
    <pc:chgData name="Parese Jade Ahmed (1912353)" userId="S::1912353@student.uwtsd.ac.uk::3161598e-0c9f-49f0-8ad6-1d3efa3851b3" providerId="AD" clId="Web-{AA31E2CD-6B1B-BAF9-9032-BB59CADD28D3}"/>
    <pc:docChg chg="modSld">
      <pc:chgData name="Parese Jade Ahmed (1912353)" userId="S::1912353@student.uwtsd.ac.uk::3161598e-0c9f-49f0-8ad6-1d3efa3851b3" providerId="AD" clId="Web-{AA31E2CD-6B1B-BAF9-9032-BB59CADD28D3}" dt="2021-06-22T19:34:11.890" v="14" actId="20577"/>
      <pc:docMkLst>
        <pc:docMk/>
      </pc:docMkLst>
      <pc:sldChg chg="modSp">
        <pc:chgData name="Parese Jade Ahmed (1912353)" userId="S::1912353@student.uwtsd.ac.uk::3161598e-0c9f-49f0-8ad6-1d3efa3851b3" providerId="AD" clId="Web-{AA31E2CD-6B1B-BAF9-9032-BB59CADD28D3}" dt="2021-06-22T19:34:11.890" v="14" actId="20577"/>
        <pc:sldMkLst>
          <pc:docMk/>
          <pc:sldMk cId="1444698973" sldId="270"/>
        </pc:sldMkLst>
        <pc:spChg chg="mod">
          <ac:chgData name="Parese Jade Ahmed (1912353)" userId="S::1912353@student.uwtsd.ac.uk::3161598e-0c9f-49f0-8ad6-1d3efa3851b3" providerId="AD" clId="Web-{AA31E2CD-6B1B-BAF9-9032-BB59CADD28D3}" dt="2021-06-22T19:34:11.890" v="14" actId="20577"/>
          <ac:spMkLst>
            <pc:docMk/>
            <pc:sldMk cId="1444698973" sldId="270"/>
            <ac:spMk id="3" creationId="{56307F20-B2B1-46CB-B13E-74356C2DD20C}"/>
          </ac:spMkLst>
        </pc:spChg>
      </pc:sldChg>
    </pc:docChg>
  </pc:docChgLst>
  <pc:docChgLst>
    <pc:chgData name="Parese Jade Ahmed (1912353)" userId="S::1912353@student.uwtsd.ac.uk::3161598e-0c9f-49f0-8ad6-1d3efa3851b3" providerId="AD" clId="Web-{AA538881-E228-A6DF-7D1E-D83535D57618}"/>
    <pc:docChg chg="modSld">
      <pc:chgData name="Parese Jade Ahmed (1912353)" userId="S::1912353@student.uwtsd.ac.uk::3161598e-0c9f-49f0-8ad6-1d3efa3851b3" providerId="AD" clId="Web-{AA538881-E228-A6DF-7D1E-D83535D57618}" dt="2021-07-10T12:53:31.303" v="1" actId="1076"/>
      <pc:docMkLst>
        <pc:docMk/>
      </pc:docMkLst>
      <pc:sldChg chg="modSp">
        <pc:chgData name="Parese Jade Ahmed (1912353)" userId="S::1912353@student.uwtsd.ac.uk::3161598e-0c9f-49f0-8ad6-1d3efa3851b3" providerId="AD" clId="Web-{AA538881-E228-A6DF-7D1E-D83535D57618}" dt="2021-07-10T12:53:31.303" v="1" actId="1076"/>
        <pc:sldMkLst>
          <pc:docMk/>
          <pc:sldMk cId="4150192217" sldId="276"/>
        </pc:sldMkLst>
        <pc:spChg chg="mod">
          <ac:chgData name="Parese Jade Ahmed (1912353)" userId="S::1912353@student.uwtsd.ac.uk::3161598e-0c9f-49f0-8ad6-1d3efa3851b3" providerId="AD" clId="Web-{AA538881-E228-A6DF-7D1E-D83535D57618}" dt="2021-07-10T12:53:31.303" v="1" actId="1076"/>
          <ac:spMkLst>
            <pc:docMk/>
            <pc:sldMk cId="4150192217" sldId="276"/>
            <ac:spMk id="3" creationId="{00F9B76B-50C9-4179-8A82-B5852A12F8D8}"/>
          </ac:spMkLst>
        </pc:spChg>
      </pc:sldChg>
    </pc:docChg>
  </pc:docChgLst>
  <pc:docChgLst>
    <pc:chgData name="Parese Jade Ahmed (1912353)" userId="S::1912353@student.uwtsd.ac.uk::3161598e-0c9f-49f0-8ad6-1d3efa3851b3" providerId="AD" clId="Web-{D7737B87-09E7-246F-2FBA-8554A1524C23}"/>
    <pc:docChg chg="modSld">
      <pc:chgData name="Parese Jade Ahmed (1912353)" userId="S::1912353@student.uwtsd.ac.uk::3161598e-0c9f-49f0-8ad6-1d3efa3851b3" providerId="AD" clId="Web-{D7737B87-09E7-246F-2FBA-8554A1524C23}" dt="2021-07-15T18:50:58.555" v="42" actId="20577"/>
      <pc:docMkLst>
        <pc:docMk/>
      </pc:docMkLst>
      <pc:sldChg chg="modSp">
        <pc:chgData name="Parese Jade Ahmed (1912353)" userId="S::1912353@student.uwtsd.ac.uk::3161598e-0c9f-49f0-8ad6-1d3efa3851b3" providerId="AD" clId="Web-{D7737B87-09E7-246F-2FBA-8554A1524C23}" dt="2021-07-15T18:49:53.678" v="39" actId="20577"/>
        <pc:sldMkLst>
          <pc:docMk/>
          <pc:sldMk cId="2376261692" sldId="260"/>
        </pc:sldMkLst>
        <pc:spChg chg="mod">
          <ac:chgData name="Parese Jade Ahmed (1912353)" userId="S::1912353@student.uwtsd.ac.uk::3161598e-0c9f-49f0-8ad6-1d3efa3851b3" providerId="AD" clId="Web-{D7737B87-09E7-246F-2FBA-8554A1524C23}" dt="2021-07-15T18:49:53.678" v="39" actId="20577"/>
          <ac:spMkLst>
            <pc:docMk/>
            <pc:sldMk cId="2376261692" sldId="260"/>
            <ac:spMk id="3" creationId="{586665B8-CAF1-4DA1-9CB1-72A53C4FF019}"/>
          </ac:spMkLst>
        </pc:spChg>
      </pc:sldChg>
      <pc:sldChg chg="modSp">
        <pc:chgData name="Parese Jade Ahmed (1912353)" userId="S::1912353@student.uwtsd.ac.uk::3161598e-0c9f-49f0-8ad6-1d3efa3851b3" providerId="AD" clId="Web-{D7737B87-09E7-246F-2FBA-8554A1524C23}" dt="2021-07-15T18:49:36.709" v="38" actId="20577"/>
        <pc:sldMkLst>
          <pc:docMk/>
          <pc:sldMk cId="4187791631" sldId="265"/>
        </pc:sldMkLst>
        <pc:spChg chg="mod">
          <ac:chgData name="Parese Jade Ahmed (1912353)" userId="S::1912353@student.uwtsd.ac.uk::3161598e-0c9f-49f0-8ad6-1d3efa3851b3" providerId="AD" clId="Web-{D7737B87-09E7-246F-2FBA-8554A1524C23}" dt="2021-07-15T18:49:36.709" v="38" actId="20577"/>
          <ac:spMkLst>
            <pc:docMk/>
            <pc:sldMk cId="4187791631" sldId="265"/>
            <ac:spMk id="5" creationId="{793EAB0E-CBEE-4B02-BB39-7EE6215A430B}"/>
          </ac:spMkLst>
        </pc:spChg>
      </pc:sldChg>
      <pc:sldChg chg="modSp">
        <pc:chgData name="Parese Jade Ahmed (1912353)" userId="S::1912353@student.uwtsd.ac.uk::3161598e-0c9f-49f0-8ad6-1d3efa3851b3" providerId="AD" clId="Web-{D7737B87-09E7-246F-2FBA-8554A1524C23}" dt="2021-07-15T18:50:14.773" v="40" actId="20577"/>
        <pc:sldMkLst>
          <pc:docMk/>
          <pc:sldMk cId="1068720044" sldId="266"/>
        </pc:sldMkLst>
        <pc:spChg chg="mod">
          <ac:chgData name="Parese Jade Ahmed (1912353)" userId="S::1912353@student.uwtsd.ac.uk::3161598e-0c9f-49f0-8ad6-1d3efa3851b3" providerId="AD" clId="Web-{D7737B87-09E7-246F-2FBA-8554A1524C23}" dt="2021-07-15T18:50:14.773" v="40" actId="20577"/>
          <ac:spMkLst>
            <pc:docMk/>
            <pc:sldMk cId="1068720044" sldId="266"/>
            <ac:spMk id="3" creationId="{D5C4C9C6-67E7-4EBD-B611-6D6F37F9ADC9}"/>
          </ac:spMkLst>
        </pc:spChg>
      </pc:sldChg>
      <pc:sldChg chg="modSp">
        <pc:chgData name="Parese Jade Ahmed (1912353)" userId="S::1912353@student.uwtsd.ac.uk::3161598e-0c9f-49f0-8ad6-1d3efa3851b3" providerId="AD" clId="Web-{D7737B87-09E7-246F-2FBA-8554A1524C23}" dt="2021-07-14T20:21:44.701" v="12" actId="20577"/>
        <pc:sldMkLst>
          <pc:docMk/>
          <pc:sldMk cId="1444698973" sldId="270"/>
        </pc:sldMkLst>
        <pc:spChg chg="mod">
          <ac:chgData name="Parese Jade Ahmed (1912353)" userId="S::1912353@student.uwtsd.ac.uk::3161598e-0c9f-49f0-8ad6-1d3efa3851b3" providerId="AD" clId="Web-{D7737B87-09E7-246F-2FBA-8554A1524C23}" dt="2021-07-14T20:21:44.701" v="12" actId="20577"/>
          <ac:spMkLst>
            <pc:docMk/>
            <pc:sldMk cId="1444698973" sldId="270"/>
            <ac:spMk id="3" creationId="{56307F20-B2B1-46CB-B13E-74356C2DD20C}"/>
          </ac:spMkLst>
        </pc:spChg>
        <pc:spChg chg="mod">
          <ac:chgData name="Parese Jade Ahmed (1912353)" userId="S::1912353@student.uwtsd.ac.uk::3161598e-0c9f-49f0-8ad6-1d3efa3851b3" providerId="AD" clId="Web-{D7737B87-09E7-246F-2FBA-8554A1524C23}" dt="2021-07-14T20:20:57.122" v="6" actId="20577"/>
          <ac:spMkLst>
            <pc:docMk/>
            <pc:sldMk cId="1444698973" sldId="270"/>
            <ac:spMk id="4" creationId="{03CA9800-7E08-40E8-A65F-E675C2CA80E9}"/>
          </ac:spMkLst>
        </pc:spChg>
        <pc:spChg chg="mod">
          <ac:chgData name="Parese Jade Ahmed (1912353)" userId="S::1912353@student.uwtsd.ac.uk::3161598e-0c9f-49f0-8ad6-1d3efa3851b3" providerId="AD" clId="Web-{D7737B87-09E7-246F-2FBA-8554A1524C23}" dt="2021-07-14T20:21:05.106" v="9" actId="20577"/>
          <ac:spMkLst>
            <pc:docMk/>
            <pc:sldMk cId="1444698973" sldId="270"/>
            <ac:spMk id="5" creationId="{98F677F9-C6FC-465D-9F54-31465589CC4C}"/>
          </ac:spMkLst>
        </pc:spChg>
      </pc:sldChg>
      <pc:sldChg chg="modSp">
        <pc:chgData name="Parese Jade Ahmed (1912353)" userId="S::1912353@student.uwtsd.ac.uk::3161598e-0c9f-49f0-8ad6-1d3efa3851b3" providerId="AD" clId="Web-{D7737B87-09E7-246F-2FBA-8554A1524C23}" dt="2021-07-14T20:22:14.608" v="16" actId="20577"/>
        <pc:sldMkLst>
          <pc:docMk/>
          <pc:sldMk cId="3014333447" sldId="271"/>
        </pc:sldMkLst>
        <pc:graphicFrameChg chg="mod modGraphic">
          <ac:chgData name="Parese Jade Ahmed (1912353)" userId="S::1912353@student.uwtsd.ac.uk::3161598e-0c9f-49f0-8ad6-1d3efa3851b3" providerId="AD" clId="Web-{D7737B87-09E7-246F-2FBA-8554A1524C23}" dt="2021-07-14T20:22:14.608" v="16" actId="20577"/>
          <ac:graphicFrameMkLst>
            <pc:docMk/>
            <pc:sldMk cId="3014333447" sldId="271"/>
            <ac:graphicFrameMk id="5" creationId="{CE26D6FB-684D-49AF-8889-83A3BD61D0E3}"/>
          </ac:graphicFrameMkLst>
        </pc:graphicFrameChg>
      </pc:sldChg>
      <pc:sldChg chg="modSp">
        <pc:chgData name="Parese Jade Ahmed (1912353)" userId="S::1912353@student.uwtsd.ac.uk::3161598e-0c9f-49f0-8ad6-1d3efa3851b3" providerId="AD" clId="Web-{D7737B87-09E7-246F-2FBA-8554A1524C23}" dt="2021-07-15T18:50:49.429" v="41" actId="20577"/>
        <pc:sldMkLst>
          <pc:docMk/>
          <pc:sldMk cId="650330717" sldId="272"/>
        </pc:sldMkLst>
        <pc:spChg chg="mod">
          <ac:chgData name="Parese Jade Ahmed (1912353)" userId="S::1912353@student.uwtsd.ac.uk::3161598e-0c9f-49f0-8ad6-1d3efa3851b3" providerId="AD" clId="Web-{D7737B87-09E7-246F-2FBA-8554A1524C23}" dt="2021-07-15T18:50:49.429" v="41" actId="20577"/>
          <ac:spMkLst>
            <pc:docMk/>
            <pc:sldMk cId="650330717" sldId="272"/>
            <ac:spMk id="3" creationId="{0BAF2EE5-A3CC-40F5-9E69-5B99501E04DF}"/>
          </ac:spMkLst>
        </pc:spChg>
      </pc:sldChg>
      <pc:sldChg chg="modSp">
        <pc:chgData name="Parese Jade Ahmed (1912353)" userId="S::1912353@student.uwtsd.ac.uk::3161598e-0c9f-49f0-8ad6-1d3efa3851b3" providerId="AD" clId="Web-{D7737B87-09E7-246F-2FBA-8554A1524C23}" dt="2021-07-15T18:50:58.555" v="42" actId="20577"/>
        <pc:sldMkLst>
          <pc:docMk/>
          <pc:sldMk cId="1803083903" sldId="277"/>
        </pc:sldMkLst>
        <pc:spChg chg="mod">
          <ac:chgData name="Parese Jade Ahmed (1912353)" userId="S::1912353@student.uwtsd.ac.uk::3161598e-0c9f-49f0-8ad6-1d3efa3851b3" providerId="AD" clId="Web-{D7737B87-09E7-246F-2FBA-8554A1524C23}" dt="2021-07-15T18:50:58.555" v="42" actId="20577"/>
          <ac:spMkLst>
            <pc:docMk/>
            <pc:sldMk cId="1803083903" sldId="277"/>
            <ac:spMk id="3" creationId="{C21A82D2-C1F0-4024-8E98-203FF2CEDB35}"/>
          </ac:spMkLst>
        </pc:spChg>
      </pc:sldChg>
    </pc:docChg>
  </pc:docChgLst>
  <pc:docChgLst>
    <pc:chgData name="Crisford Chogugudza" userId="S::c.chogugudza@uwtsd.ac.uk::feb501af-bf7c-4a10-a6dc-b184d2daf0e5" providerId="AD" clId="Web-{9EAA0D3B-8C21-051A-C4F4-D431CA7CDD53}"/>
    <pc:docChg chg="modSld">
      <pc:chgData name="Crisford Chogugudza" userId="S::c.chogugudza@uwtsd.ac.uk::feb501af-bf7c-4a10-a6dc-b184d2daf0e5" providerId="AD" clId="Web-{9EAA0D3B-8C21-051A-C4F4-D431CA7CDD53}" dt="2021-07-10T19:18:50.773" v="3" actId="20577"/>
      <pc:docMkLst>
        <pc:docMk/>
      </pc:docMkLst>
      <pc:sldChg chg="modSp">
        <pc:chgData name="Crisford Chogugudza" userId="S::c.chogugudza@uwtsd.ac.uk::feb501af-bf7c-4a10-a6dc-b184d2daf0e5" providerId="AD" clId="Web-{9EAA0D3B-8C21-051A-C4F4-D431CA7CDD53}" dt="2021-07-10T19:18:50.773" v="3" actId="20577"/>
        <pc:sldMkLst>
          <pc:docMk/>
          <pc:sldMk cId="4150192217" sldId="276"/>
        </pc:sldMkLst>
        <pc:spChg chg="mod">
          <ac:chgData name="Crisford Chogugudza" userId="S::c.chogugudza@uwtsd.ac.uk::feb501af-bf7c-4a10-a6dc-b184d2daf0e5" providerId="AD" clId="Web-{9EAA0D3B-8C21-051A-C4F4-D431CA7CDD53}" dt="2021-07-10T19:18:50.773" v="3" actId="20577"/>
          <ac:spMkLst>
            <pc:docMk/>
            <pc:sldMk cId="4150192217" sldId="276"/>
            <ac:spMk id="2" creationId="{9BB6116E-25EA-4AB9-98BD-0DEBFCAA9D7C}"/>
          </ac:spMkLst>
        </pc:spChg>
      </pc:sldChg>
    </pc:docChg>
  </pc:docChgLst>
  <pc:docChgLst>
    <pc:chgData name="Halal Uddin Ali (1709379)" userId="S::1709379@student.uwtsd.ac.uk::672ad70c-3c16-4f44-b434-207df8132502" providerId="AD" clId="Web-{8BFEFDE5-188B-17C0-252D-1320B3B17186}"/>
    <pc:docChg chg="modSld">
      <pc:chgData name="Halal Uddin Ali (1709379)" userId="S::1709379@student.uwtsd.ac.uk::672ad70c-3c16-4f44-b434-207df8132502" providerId="AD" clId="Web-{8BFEFDE5-188B-17C0-252D-1320B3B17186}" dt="2021-07-05T14:51:30.612" v="505" actId="20577"/>
      <pc:docMkLst>
        <pc:docMk/>
      </pc:docMkLst>
      <pc:sldChg chg="modSp">
        <pc:chgData name="Halal Uddin Ali (1709379)" userId="S::1709379@student.uwtsd.ac.uk::672ad70c-3c16-4f44-b434-207df8132502" providerId="AD" clId="Web-{8BFEFDE5-188B-17C0-252D-1320B3B17186}" dt="2021-07-05T14:30:06.560" v="0" actId="20577"/>
        <pc:sldMkLst>
          <pc:docMk/>
          <pc:sldMk cId="650330717" sldId="272"/>
        </pc:sldMkLst>
        <pc:spChg chg="mod">
          <ac:chgData name="Halal Uddin Ali (1709379)" userId="S::1709379@student.uwtsd.ac.uk::672ad70c-3c16-4f44-b434-207df8132502" providerId="AD" clId="Web-{8BFEFDE5-188B-17C0-252D-1320B3B17186}" dt="2021-07-05T14:30:06.560" v="0" actId="20577"/>
          <ac:spMkLst>
            <pc:docMk/>
            <pc:sldMk cId="650330717" sldId="272"/>
            <ac:spMk id="3" creationId="{0BAF2EE5-A3CC-40F5-9E69-5B99501E04DF}"/>
          </ac:spMkLst>
        </pc:spChg>
      </pc:sldChg>
      <pc:sldChg chg="modSp">
        <pc:chgData name="Halal Uddin Ali (1709379)" userId="S::1709379@student.uwtsd.ac.uk::672ad70c-3c16-4f44-b434-207df8132502" providerId="AD" clId="Web-{8BFEFDE5-188B-17C0-252D-1320B3B17186}" dt="2021-07-05T14:51:30.612" v="505" actId="20577"/>
        <pc:sldMkLst>
          <pc:docMk/>
          <pc:sldMk cId="4150192217" sldId="276"/>
        </pc:sldMkLst>
        <pc:spChg chg="mod">
          <ac:chgData name="Halal Uddin Ali (1709379)" userId="S::1709379@student.uwtsd.ac.uk::672ad70c-3c16-4f44-b434-207df8132502" providerId="AD" clId="Web-{8BFEFDE5-188B-17C0-252D-1320B3B17186}" dt="2021-07-05T14:51:30.612" v="505" actId="20577"/>
          <ac:spMkLst>
            <pc:docMk/>
            <pc:sldMk cId="4150192217" sldId="276"/>
            <ac:spMk id="3" creationId="{00F9B76B-50C9-4179-8A82-B5852A12F8D8}"/>
          </ac:spMkLst>
        </pc:spChg>
      </pc:sldChg>
    </pc:docChg>
  </pc:docChgLst>
  <pc:docChgLst>
    <pc:chgData name="Rabia Khatun (1915747)" userId="S::1915747@student.uwtsd.ac.uk::743080d6-45cc-4044-88a4-8dab7f0d1580" providerId="AD" clId="Web-{BC1D4FCD-5DB8-4251-8915-51DE15C40D8B}"/>
    <pc:docChg chg="addSld delSld modSld sldOrd">
      <pc:chgData name="Rabia Khatun (1915747)" userId="S::1915747@student.uwtsd.ac.uk::743080d6-45cc-4044-88a4-8dab7f0d1580" providerId="AD" clId="Web-{BC1D4FCD-5DB8-4251-8915-51DE15C40D8B}" dt="2021-06-14T23:07:54.646" v="746" actId="20577"/>
      <pc:docMkLst>
        <pc:docMk/>
      </pc:docMkLst>
      <pc:sldChg chg="modSp">
        <pc:chgData name="Rabia Khatun (1915747)" userId="S::1915747@student.uwtsd.ac.uk::743080d6-45cc-4044-88a4-8dab7f0d1580" providerId="AD" clId="Web-{BC1D4FCD-5DB8-4251-8915-51DE15C40D8B}" dt="2021-06-14T20:06:32.411" v="593" actId="20577"/>
        <pc:sldMkLst>
          <pc:docMk/>
          <pc:sldMk cId="1757870575" sldId="257"/>
        </pc:sldMkLst>
        <pc:spChg chg="mod">
          <ac:chgData name="Rabia Khatun (1915747)" userId="S::1915747@student.uwtsd.ac.uk::743080d6-45cc-4044-88a4-8dab7f0d1580" providerId="AD" clId="Web-{BC1D4FCD-5DB8-4251-8915-51DE15C40D8B}" dt="2021-06-14T20:06:32.411" v="593" actId="20577"/>
          <ac:spMkLst>
            <pc:docMk/>
            <pc:sldMk cId="1757870575" sldId="257"/>
            <ac:spMk id="2" creationId="{94953D3A-E463-444F-8E27-42E3C7ED5EAE}"/>
          </ac:spMkLst>
        </pc:spChg>
      </pc:sldChg>
      <pc:sldChg chg="addSp delSp modSp">
        <pc:chgData name="Rabia Khatun (1915747)" userId="S::1915747@student.uwtsd.ac.uk::743080d6-45cc-4044-88a4-8dab7f0d1580" providerId="AD" clId="Web-{BC1D4FCD-5DB8-4251-8915-51DE15C40D8B}" dt="2021-06-14T19:23:08.228" v="118" actId="20577"/>
        <pc:sldMkLst>
          <pc:docMk/>
          <pc:sldMk cId="1782151294" sldId="262"/>
        </pc:sldMkLst>
        <pc:spChg chg="mod">
          <ac:chgData name="Rabia Khatun (1915747)" userId="S::1915747@student.uwtsd.ac.uk::743080d6-45cc-4044-88a4-8dab7f0d1580" providerId="AD" clId="Web-{BC1D4FCD-5DB8-4251-8915-51DE15C40D8B}" dt="2021-06-14T19:23:08.228" v="118" actId="20577"/>
          <ac:spMkLst>
            <pc:docMk/>
            <pc:sldMk cId="1782151294" sldId="262"/>
            <ac:spMk id="2" creationId="{EB832B51-FEB3-4785-9F1B-EDF9CED2D334}"/>
          </ac:spMkLst>
        </pc:spChg>
        <pc:spChg chg="add mod">
          <ac:chgData name="Rabia Khatun (1915747)" userId="S::1915747@student.uwtsd.ac.uk::743080d6-45cc-4044-88a4-8dab7f0d1580" providerId="AD" clId="Web-{BC1D4FCD-5DB8-4251-8915-51DE15C40D8B}" dt="2021-06-14T19:22:27.007" v="103"/>
          <ac:spMkLst>
            <pc:docMk/>
            <pc:sldMk cId="1782151294" sldId="262"/>
            <ac:spMk id="4" creationId="{CEE974D2-ED24-4A04-856D-2360528E3FC3}"/>
          </ac:spMkLst>
        </pc:spChg>
        <pc:spChg chg="del">
          <ac:chgData name="Rabia Khatun (1915747)" userId="S::1915747@student.uwtsd.ac.uk::743080d6-45cc-4044-88a4-8dab7f0d1580" providerId="AD" clId="Web-{BC1D4FCD-5DB8-4251-8915-51DE15C40D8B}" dt="2021-06-14T19:22:27.007" v="103"/>
          <ac:spMkLst>
            <pc:docMk/>
            <pc:sldMk cId="1782151294" sldId="262"/>
            <ac:spMk id="33" creationId="{10CE3618-1D7A-4256-B2AF-9DB692996C65}"/>
          </ac:spMkLst>
        </pc:spChg>
        <pc:spChg chg="add">
          <ac:chgData name="Rabia Khatun (1915747)" userId="S::1915747@student.uwtsd.ac.uk::743080d6-45cc-4044-88a4-8dab7f0d1580" providerId="AD" clId="Web-{BC1D4FCD-5DB8-4251-8915-51DE15C40D8B}" dt="2021-06-14T19:22:27.007" v="103"/>
          <ac:spMkLst>
            <pc:docMk/>
            <pc:sldMk cId="1782151294" sldId="262"/>
            <ac:spMk id="85" creationId="{9499C9FE-4B17-4937-9EB8-3E1A97E32D88}"/>
          </ac:spMkLst>
        </pc:spChg>
        <pc:grpChg chg="del">
          <ac:chgData name="Rabia Khatun (1915747)" userId="S::1915747@student.uwtsd.ac.uk::743080d6-45cc-4044-88a4-8dab7f0d1580" providerId="AD" clId="Web-{BC1D4FCD-5DB8-4251-8915-51DE15C40D8B}" dt="2021-06-14T19:22:27.007" v="103"/>
          <ac:grpSpMkLst>
            <pc:docMk/>
            <pc:sldMk cId="1782151294" sldId="262"/>
            <ac:grpSpMk id="7" creationId="{84DB7353-7D7A-431B-A5B6-A3845E6F2BB2}"/>
          </ac:grpSpMkLst>
        </pc:grpChg>
        <pc:grpChg chg="del">
          <ac:chgData name="Rabia Khatun (1915747)" userId="S::1915747@student.uwtsd.ac.uk::743080d6-45cc-4044-88a4-8dab7f0d1580" providerId="AD" clId="Web-{BC1D4FCD-5DB8-4251-8915-51DE15C40D8B}" dt="2021-06-14T19:22:27.007" v="103"/>
          <ac:grpSpMkLst>
            <pc:docMk/>
            <pc:sldMk cId="1782151294" sldId="262"/>
            <ac:grpSpMk id="28" creationId="{1B24766B-81CA-44C7-BF11-77A12BA42411}"/>
          </ac:grpSpMkLst>
        </pc:grpChg>
        <pc:grpChg chg="del">
          <ac:chgData name="Rabia Khatun (1915747)" userId="S::1915747@student.uwtsd.ac.uk::743080d6-45cc-4044-88a4-8dab7f0d1580" providerId="AD" clId="Web-{BC1D4FCD-5DB8-4251-8915-51DE15C40D8B}" dt="2021-06-14T19:22:27.007" v="103"/>
          <ac:grpSpMkLst>
            <pc:docMk/>
            <pc:sldMk cId="1782151294" sldId="262"/>
            <ac:grpSpMk id="35" creationId="{D91A9185-A7D5-460B-98BC-0BF2EBD3EEBE}"/>
          </ac:grpSpMkLst>
        </pc:grpChg>
        <pc:grpChg chg="add">
          <ac:chgData name="Rabia Khatun (1915747)" userId="S::1915747@student.uwtsd.ac.uk::743080d6-45cc-4044-88a4-8dab7f0d1580" providerId="AD" clId="Web-{BC1D4FCD-5DB8-4251-8915-51DE15C40D8B}" dt="2021-06-14T19:22:27.007" v="103"/>
          <ac:grpSpMkLst>
            <pc:docMk/>
            <pc:sldMk cId="1782151294" sldId="262"/>
            <ac:grpSpMk id="59" creationId="{2DAE3342-9DFC-49D4-B09C-25E310769317}"/>
          </ac:grpSpMkLst>
        </pc:grpChg>
        <pc:grpChg chg="add">
          <ac:chgData name="Rabia Khatun (1915747)" userId="S::1915747@student.uwtsd.ac.uk::743080d6-45cc-4044-88a4-8dab7f0d1580" providerId="AD" clId="Web-{BC1D4FCD-5DB8-4251-8915-51DE15C40D8B}" dt="2021-06-14T19:22:27.007" v="103"/>
          <ac:grpSpMkLst>
            <pc:docMk/>
            <pc:sldMk cId="1782151294" sldId="262"/>
            <ac:grpSpMk id="80" creationId="{B54F73D8-62C2-4127-9D19-01219BBB9942}"/>
          </ac:grpSpMkLst>
        </pc:grpChg>
        <pc:grpChg chg="add">
          <ac:chgData name="Rabia Khatun (1915747)" userId="S::1915747@student.uwtsd.ac.uk::743080d6-45cc-4044-88a4-8dab7f0d1580" providerId="AD" clId="Web-{BC1D4FCD-5DB8-4251-8915-51DE15C40D8B}" dt="2021-06-14T19:22:27.007" v="103"/>
          <ac:grpSpMkLst>
            <pc:docMk/>
            <pc:sldMk cId="1782151294" sldId="262"/>
            <ac:grpSpMk id="87" creationId="{BA1AA859-8E3B-49BF-83F6-ADF050A2CF37}"/>
          </ac:grpSpMkLst>
        </pc:grpChg>
        <pc:grpChg chg="add">
          <ac:chgData name="Rabia Khatun (1915747)" userId="S::1915747@student.uwtsd.ac.uk::743080d6-45cc-4044-88a4-8dab7f0d1580" providerId="AD" clId="Web-{BC1D4FCD-5DB8-4251-8915-51DE15C40D8B}" dt="2021-06-14T19:22:27.007" v="103"/>
          <ac:grpSpMkLst>
            <pc:docMk/>
            <pc:sldMk cId="1782151294" sldId="262"/>
            <ac:grpSpMk id="108" creationId="{0D2C6055-EB42-4E7C-B358-308A54C713E3}"/>
          </ac:grpSpMkLst>
        </pc:grpChg>
        <pc:picChg chg="add mod">
          <ac:chgData name="Rabia Khatun (1915747)" userId="S::1915747@student.uwtsd.ac.uk::743080d6-45cc-4044-88a4-8dab7f0d1580" providerId="AD" clId="Web-{BC1D4FCD-5DB8-4251-8915-51DE15C40D8B}" dt="2021-06-14T19:22:27.007" v="103"/>
          <ac:picMkLst>
            <pc:docMk/>
            <pc:sldMk cId="1782151294" sldId="262"/>
            <ac:picMk id="3" creationId="{3B26EE1A-832B-4BE5-9D56-5C348CAD1616}"/>
          </ac:picMkLst>
        </pc:picChg>
      </pc:sldChg>
      <pc:sldChg chg="new del">
        <pc:chgData name="Rabia Khatun (1915747)" userId="S::1915747@student.uwtsd.ac.uk::743080d6-45cc-4044-88a4-8dab7f0d1580" providerId="AD" clId="Web-{BC1D4FCD-5DB8-4251-8915-51DE15C40D8B}" dt="2021-06-14T16:26:29.207" v="10"/>
        <pc:sldMkLst>
          <pc:docMk/>
          <pc:sldMk cId="2380066161" sldId="264"/>
        </pc:sldMkLst>
      </pc:sldChg>
      <pc:sldChg chg="modSp new ord">
        <pc:chgData name="Rabia Khatun (1915747)" userId="S::1915747@student.uwtsd.ac.uk::743080d6-45cc-4044-88a4-8dab7f0d1580" providerId="AD" clId="Web-{BC1D4FCD-5DB8-4251-8915-51DE15C40D8B}" dt="2021-06-14T22:33:18.436" v="648" actId="20577"/>
        <pc:sldMkLst>
          <pc:docMk/>
          <pc:sldMk cId="4187791631" sldId="265"/>
        </pc:sldMkLst>
        <pc:spChg chg="mod">
          <ac:chgData name="Rabia Khatun (1915747)" userId="S::1915747@student.uwtsd.ac.uk::743080d6-45cc-4044-88a4-8dab7f0d1580" providerId="AD" clId="Web-{BC1D4FCD-5DB8-4251-8915-51DE15C40D8B}" dt="2021-06-14T16:25:52.517" v="8" actId="20577"/>
          <ac:spMkLst>
            <pc:docMk/>
            <pc:sldMk cId="4187791631" sldId="265"/>
            <ac:spMk id="2" creationId="{C3BAB726-A91D-4991-8B06-7447D890BC1F}"/>
          </ac:spMkLst>
        </pc:spChg>
        <pc:spChg chg="mod">
          <ac:chgData name="Rabia Khatun (1915747)" userId="S::1915747@student.uwtsd.ac.uk::743080d6-45cc-4044-88a4-8dab7f0d1580" providerId="AD" clId="Web-{BC1D4FCD-5DB8-4251-8915-51DE15C40D8B}" dt="2021-06-14T22:33:18.436" v="648" actId="20577"/>
          <ac:spMkLst>
            <pc:docMk/>
            <pc:sldMk cId="4187791631" sldId="265"/>
            <ac:spMk id="3" creationId="{0BAF2EE5-A3CC-40F5-9E69-5B99501E04DF}"/>
          </ac:spMkLst>
        </pc:spChg>
      </pc:sldChg>
      <pc:sldChg chg="addSp delSp modSp new">
        <pc:chgData name="Rabia Khatun (1915747)" userId="S::1915747@student.uwtsd.ac.uk::743080d6-45cc-4044-88a4-8dab7f0d1580" providerId="AD" clId="Web-{BC1D4FCD-5DB8-4251-8915-51DE15C40D8B}" dt="2021-06-14T19:19:26.246" v="44" actId="20577"/>
        <pc:sldMkLst>
          <pc:docMk/>
          <pc:sldMk cId="1068720044" sldId="266"/>
        </pc:sldMkLst>
        <pc:spChg chg="del mod">
          <ac:chgData name="Rabia Khatun (1915747)" userId="S::1915747@student.uwtsd.ac.uk::743080d6-45cc-4044-88a4-8dab7f0d1580" providerId="AD" clId="Web-{BC1D4FCD-5DB8-4251-8915-51DE15C40D8B}" dt="2021-06-14T19:18:49.494" v="23"/>
          <ac:spMkLst>
            <pc:docMk/>
            <pc:sldMk cId="1068720044" sldId="266"/>
            <ac:spMk id="2" creationId="{49D7A7DE-7C2F-474B-9DF3-5924B11CCF1C}"/>
          </ac:spMkLst>
        </pc:spChg>
        <pc:spChg chg="add mod">
          <ac:chgData name="Rabia Khatun (1915747)" userId="S::1915747@student.uwtsd.ac.uk::743080d6-45cc-4044-88a4-8dab7f0d1580" providerId="AD" clId="Web-{BC1D4FCD-5DB8-4251-8915-51DE15C40D8B}" dt="2021-06-14T19:19:26.246" v="44" actId="20577"/>
          <ac:spMkLst>
            <pc:docMk/>
            <pc:sldMk cId="1068720044" sldId="266"/>
            <ac:spMk id="5" creationId="{A0FA3ED6-E7E4-4D30-992A-9B60979771DD}"/>
          </ac:spMkLst>
        </pc:spChg>
      </pc:sldChg>
      <pc:sldChg chg="modSp new">
        <pc:chgData name="Rabia Khatun (1915747)" userId="S::1915747@student.uwtsd.ac.uk::743080d6-45cc-4044-88a4-8dab7f0d1580" providerId="AD" clId="Web-{BC1D4FCD-5DB8-4251-8915-51DE15C40D8B}" dt="2021-06-14T23:07:54.646" v="746" actId="20577"/>
        <pc:sldMkLst>
          <pc:docMk/>
          <pc:sldMk cId="2230173624" sldId="267"/>
        </pc:sldMkLst>
        <pc:spChg chg="mod">
          <ac:chgData name="Rabia Khatun (1915747)" userId="S::1915747@student.uwtsd.ac.uk::743080d6-45cc-4044-88a4-8dab7f0d1580" providerId="AD" clId="Web-{BC1D4FCD-5DB8-4251-8915-51DE15C40D8B}" dt="2021-06-14T19:20:27.297" v="68" actId="20577"/>
          <ac:spMkLst>
            <pc:docMk/>
            <pc:sldMk cId="2230173624" sldId="267"/>
            <ac:spMk id="2" creationId="{95E04B9C-6528-4A09-83F7-64DC4724AAD6}"/>
          </ac:spMkLst>
        </pc:spChg>
        <pc:spChg chg="mod">
          <ac:chgData name="Rabia Khatun (1915747)" userId="S::1915747@student.uwtsd.ac.uk::743080d6-45cc-4044-88a4-8dab7f0d1580" providerId="AD" clId="Web-{BC1D4FCD-5DB8-4251-8915-51DE15C40D8B}" dt="2021-06-14T23:07:54.646" v="746" actId="20577"/>
          <ac:spMkLst>
            <pc:docMk/>
            <pc:sldMk cId="2230173624" sldId="267"/>
            <ac:spMk id="3" creationId="{30F313E7-E962-44CF-B37C-AE3DBC04A64B}"/>
          </ac:spMkLst>
        </pc:spChg>
      </pc:sldChg>
      <pc:sldChg chg="modSp new">
        <pc:chgData name="Rabia Khatun (1915747)" userId="S::1915747@student.uwtsd.ac.uk::743080d6-45cc-4044-88a4-8dab7f0d1580" providerId="AD" clId="Web-{BC1D4FCD-5DB8-4251-8915-51DE15C40D8B}" dt="2021-06-14T19:35:26.834" v="457" actId="20577"/>
        <pc:sldMkLst>
          <pc:docMk/>
          <pc:sldMk cId="2306137080" sldId="268"/>
        </pc:sldMkLst>
        <pc:spChg chg="mod">
          <ac:chgData name="Rabia Khatun (1915747)" userId="S::1915747@student.uwtsd.ac.uk::743080d6-45cc-4044-88a4-8dab7f0d1580" providerId="AD" clId="Web-{BC1D4FCD-5DB8-4251-8915-51DE15C40D8B}" dt="2021-06-14T19:21:06.627" v="88" actId="20577"/>
          <ac:spMkLst>
            <pc:docMk/>
            <pc:sldMk cId="2306137080" sldId="268"/>
            <ac:spMk id="2" creationId="{E6B5B0BE-740C-4617-AAD7-593D441DF344}"/>
          </ac:spMkLst>
        </pc:spChg>
        <pc:spChg chg="mod">
          <ac:chgData name="Rabia Khatun (1915747)" userId="S::1915747@student.uwtsd.ac.uk::743080d6-45cc-4044-88a4-8dab7f0d1580" providerId="AD" clId="Web-{BC1D4FCD-5DB8-4251-8915-51DE15C40D8B}" dt="2021-06-14T19:35:26.834" v="457" actId="20577"/>
          <ac:spMkLst>
            <pc:docMk/>
            <pc:sldMk cId="2306137080" sldId="268"/>
            <ac:spMk id="3" creationId="{A6B7C6F2-C39C-4DA4-96BE-DC3F30ADC538}"/>
          </ac:spMkLst>
        </pc:spChg>
      </pc:sldChg>
    </pc:docChg>
  </pc:docChgLst>
  <pc:docChgLst>
    <pc:chgData name="Rabia Khatun (1915747)" userId="S::1915747@student.uwtsd.ac.uk::743080d6-45cc-4044-88a4-8dab7f0d1580" providerId="AD" clId="Web-{B303C5CC-083D-333E-03A8-3EE8B37E21CE}"/>
    <pc:docChg chg="modSld">
      <pc:chgData name="Rabia Khatun (1915747)" userId="S::1915747@student.uwtsd.ac.uk::743080d6-45cc-4044-88a4-8dab7f0d1580" providerId="AD" clId="Web-{B303C5CC-083D-333E-03A8-3EE8B37E21CE}" dt="2021-07-03T01:54:27.311" v="851" actId="20577"/>
      <pc:docMkLst>
        <pc:docMk/>
      </pc:docMkLst>
      <pc:sldChg chg="modSp">
        <pc:chgData name="Rabia Khatun (1915747)" userId="S::1915747@student.uwtsd.ac.uk::743080d6-45cc-4044-88a4-8dab7f0d1580" providerId="AD" clId="Web-{B303C5CC-083D-333E-03A8-3EE8B37E21CE}" dt="2021-07-03T01:54:27.311" v="851" actId="20577"/>
        <pc:sldMkLst>
          <pc:docMk/>
          <pc:sldMk cId="1068720044" sldId="266"/>
        </pc:sldMkLst>
        <pc:spChg chg="mod">
          <ac:chgData name="Rabia Khatun (1915747)" userId="S::1915747@student.uwtsd.ac.uk::743080d6-45cc-4044-88a4-8dab7f0d1580" providerId="AD" clId="Web-{B303C5CC-083D-333E-03A8-3EE8B37E21CE}" dt="2021-07-03T01:54:27.311" v="851" actId="20577"/>
          <ac:spMkLst>
            <pc:docMk/>
            <pc:sldMk cId="1068720044" sldId="266"/>
            <ac:spMk id="3" creationId="{D5C4C9C6-67E7-4EBD-B611-6D6F37F9ADC9}"/>
          </ac:spMkLst>
        </pc:spChg>
      </pc:sldChg>
      <pc:sldChg chg="modSp">
        <pc:chgData name="Rabia Khatun (1915747)" userId="S::1915747@student.uwtsd.ac.uk::743080d6-45cc-4044-88a4-8dab7f0d1580" providerId="AD" clId="Web-{B303C5CC-083D-333E-03A8-3EE8B37E21CE}" dt="2021-07-03T01:51:57.740" v="830" actId="20577"/>
        <pc:sldMkLst>
          <pc:docMk/>
          <pc:sldMk cId="2230173624" sldId="267"/>
        </pc:sldMkLst>
        <pc:spChg chg="mod">
          <ac:chgData name="Rabia Khatun (1915747)" userId="S::1915747@student.uwtsd.ac.uk::743080d6-45cc-4044-88a4-8dab7f0d1580" providerId="AD" clId="Web-{B303C5CC-083D-333E-03A8-3EE8B37E21CE}" dt="2021-07-03T01:51:57.740" v="830" actId="20577"/>
          <ac:spMkLst>
            <pc:docMk/>
            <pc:sldMk cId="2230173624" sldId="267"/>
            <ac:spMk id="3" creationId="{30F313E7-E962-44CF-B37C-AE3DBC04A64B}"/>
          </ac:spMkLst>
        </pc:spChg>
      </pc:sldChg>
      <pc:sldChg chg="modSp">
        <pc:chgData name="Rabia Khatun (1915747)" userId="S::1915747@student.uwtsd.ac.uk::743080d6-45cc-4044-88a4-8dab7f0d1580" providerId="AD" clId="Web-{B303C5CC-083D-333E-03A8-3EE8B37E21CE}" dt="2021-07-03T01:28:58.957" v="531" actId="20577"/>
        <pc:sldMkLst>
          <pc:docMk/>
          <pc:sldMk cId="2306137080" sldId="268"/>
        </pc:sldMkLst>
        <pc:spChg chg="mod">
          <ac:chgData name="Rabia Khatun (1915747)" userId="S::1915747@student.uwtsd.ac.uk::743080d6-45cc-4044-88a4-8dab7f0d1580" providerId="AD" clId="Web-{B303C5CC-083D-333E-03A8-3EE8B37E21CE}" dt="2021-07-03T01:28:03.972" v="514" actId="20577"/>
          <ac:spMkLst>
            <pc:docMk/>
            <pc:sldMk cId="2306137080" sldId="268"/>
            <ac:spMk id="2" creationId="{E6B5B0BE-740C-4617-AAD7-593D441DF344}"/>
          </ac:spMkLst>
        </pc:spChg>
        <pc:spChg chg="mod">
          <ac:chgData name="Rabia Khatun (1915747)" userId="S::1915747@student.uwtsd.ac.uk::743080d6-45cc-4044-88a4-8dab7f0d1580" providerId="AD" clId="Web-{B303C5CC-083D-333E-03A8-3EE8B37E21CE}" dt="2021-07-03T01:28:58.957" v="531" actId="20577"/>
          <ac:spMkLst>
            <pc:docMk/>
            <pc:sldMk cId="2306137080" sldId="268"/>
            <ac:spMk id="3" creationId="{A6B7C6F2-C39C-4DA4-96BE-DC3F30ADC538}"/>
          </ac:spMkLst>
        </pc:spChg>
      </pc:sldChg>
    </pc:docChg>
  </pc:docChgLst>
  <pc:docChgLst>
    <pc:chgData name="Halal Uddin Ali (1709379)" userId="S::1709379@student.uwtsd.ac.uk::672ad70c-3c16-4f44-b434-207df8132502" providerId="AD" clId="Web-{50AEF4C7-AAF9-D421-AE3A-257C92D15364}"/>
    <pc:docChg chg="modSld">
      <pc:chgData name="Halal Uddin Ali (1709379)" userId="S::1709379@student.uwtsd.ac.uk::672ad70c-3c16-4f44-b434-207df8132502" providerId="AD" clId="Web-{50AEF4C7-AAF9-D421-AE3A-257C92D15364}" dt="2021-07-15T01:21:28.029" v="75" actId="20577"/>
      <pc:docMkLst>
        <pc:docMk/>
      </pc:docMkLst>
      <pc:sldChg chg="modSp">
        <pc:chgData name="Halal Uddin Ali (1709379)" userId="S::1709379@student.uwtsd.ac.uk::672ad70c-3c16-4f44-b434-207df8132502" providerId="AD" clId="Web-{50AEF4C7-AAF9-D421-AE3A-257C92D15364}" dt="2021-07-15T01:16:37.233" v="21" actId="20577"/>
        <pc:sldMkLst>
          <pc:docMk/>
          <pc:sldMk cId="1757870575" sldId="257"/>
        </pc:sldMkLst>
        <pc:spChg chg="mod">
          <ac:chgData name="Halal Uddin Ali (1709379)" userId="S::1709379@student.uwtsd.ac.uk::672ad70c-3c16-4f44-b434-207df8132502" providerId="AD" clId="Web-{50AEF4C7-AAF9-D421-AE3A-257C92D15364}" dt="2021-07-15T01:16:37.233" v="21" actId="20577"/>
          <ac:spMkLst>
            <pc:docMk/>
            <pc:sldMk cId="1757870575" sldId="257"/>
            <ac:spMk id="2" creationId="{94953D3A-E463-444F-8E27-42E3C7ED5EAE}"/>
          </ac:spMkLst>
        </pc:spChg>
      </pc:sldChg>
      <pc:sldChg chg="modSp">
        <pc:chgData name="Halal Uddin Ali (1709379)" userId="S::1709379@student.uwtsd.ac.uk::672ad70c-3c16-4f44-b434-207df8132502" providerId="AD" clId="Web-{50AEF4C7-AAF9-D421-AE3A-257C92D15364}" dt="2021-07-15T01:15:05.337" v="0" actId="20577"/>
        <pc:sldMkLst>
          <pc:docMk/>
          <pc:sldMk cId="1486751061" sldId="261"/>
        </pc:sldMkLst>
        <pc:spChg chg="mod">
          <ac:chgData name="Halal Uddin Ali (1709379)" userId="S::1709379@student.uwtsd.ac.uk::672ad70c-3c16-4f44-b434-207df8132502" providerId="AD" clId="Web-{50AEF4C7-AAF9-D421-AE3A-257C92D15364}" dt="2021-07-15T01:15:05.337" v="0" actId="20577"/>
          <ac:spMkLst>
            <pc:docMk/>
            <pc:sldMk cId="1486751061" sldId="261"/>
            <ac:spMk id="37" creationId="{FCAFF9F9-F806-47EC-BCAC-9921E719FF2A}"/>
          </ac:spMkLst>
        </pc:spChg>
      </pc:sldChg>
      <pc:sldChg chg="modSp">
        <pc:chgData name="Halal Uddin Ali (1709379)" userId="S::1709379@student.uwtsd.ac.uk::672ad70c-3c16-4f44-b434-207df8132502" providerId="AD" clId="Web-{50AEF4C7-AAF9-D421-AE3A-257C92D15364}" dt="2021-07-15T01:21:28.029" v="75" actId="20577"/>
        <pc:sldMkLst>
          <pc:docMk/>
          <pc:sldMk cId="650330717" sldId="272"/>
        </pc:sldMkLst>
        <pc:spChg chg="mod">
          <ac:chgData name="Halal Uddin Ali (1709379)" userId="S::1709379@student.uwtsd.ac.uk::672ad70c-3c16-4f44-b434-207df8132502" providerId="AD" clId="Web-{50AEF4C7-AAF9-D421-AE3A-257C92D15364}" dt="2021-07-15T01:21:28.029" v="75" actId="20577"/>
          <ac:spMkLst>
            <pc:docMk/>
            <pc:sldMk cId="650330717" sldId="272"/>
            <ac:spMk id="3" creationId="{0BAF2EE5-A3CC-40F5-9E69-5B99501E04DF}"/>
          </ac:spMkLst>
        </pc:spChg>
      </pc:sldChg>
      <pc:sldChg chg="modSp">
        <pc:chgData name="Halal Uddin Ali (1709379)" userId="S::1709379@student.uwtsd.ac.uk::672ad70c-3c16-4f44-b434-207df8132502" providerId="AD" clId="Web-{50AEF4C7-AAF9-D421-AE3A-257C92D15364}" dt="2021-07-15T01:15:47.854" v="10" actId="20577"/>
        <pc:sldMkLst>
          <pc:docMk/>
          <pc:sldMk cId="1798216977" sldId="274"/>
        </pc:sldMkLst>
        <pc:spChg chg="mod">
          <ac:chgData name="Halal Uddin Ali (1709379)" userId="S::1709379@student.uwtsd.ac.uk::672ad70c-3c16-4f44-b434-207df8132502" providerId="AD" clId="Web-{50AEF4C7-AAF9-D421-AE3A-257C92D15364}" dt="2021-07-15T01:15:47.854" v="10" actId="20577"/>
          <ac:spMkLst>
            <pc:docMk/>
            <pc:sldMk cId="1798216977" sldId="274"/>
            <ac:spMk id="2" creationId="{6F49C79E-3074-414E-AC76-65A40512D01B}"/>
          </ac:spMkLst>
        </pc:spChg>
        <pc:spChg chg="mod">
          <ac:chgData name="Halal Uddin Ali (1709379)" userId="S::1709379@student.uwtsd.ac.uk::672ad70c-3c16-4f44-b434-207df8132502" providerId="AD" clId="Web-{50AEF4C7-AAF9-D421-AE3A-257C92D15364}" dt="2021-07-15T01:15:20.744" v="2" actId="20577"/>
          <ac:spMkLst>
            <pc:docMk/>
            <pc:sldMk cId="1798216977" sldId="274"/>
            <ac:spMk id="4" creationId="{2CD9CD96-046E-41D4-BD8D-73DE0F7AE4BB}"/>
          </ac:spMkLst>
        </pc:spChg>
        <pc:spChg chg="mod">
          <ac:chgData name="Halal Uddin Ali (1709379)" userId="S::1709379@student.uwtsd.ac.uk::672ad70c-3c16-4f44-b434-207df8132502" providerId="AD" clId="Web-{50AEF4C7-AAF9-D421-AE3A-257C92D15364}" dt="2021-07-15T01:15:38.135" v="8" actId="20577"/>
          <ac:spMkLst>
            <pc:docMk/>
            <pc:sldMk cId="1798216977" sldId="274"/>
            <ac:spMk id="7" creationId="{5049E72C-A9A0-450E-99DA-843507DA5B76}"/>
          </ac:spMkLst>
        </pc:spChg>
      </pc:sldChg>
      <pc:sldChg chg="modSp">
        <pc:chgData name="Halal Uddin Ali (1709379)" userId="S::1709379@student.uwtsd.ac.uk::672ad70c-3c16-4f44-b434-207df8132502" providerId="AD" clId="Web-{50AEF4C7-AAF9-D421-AE3A-257C92D15364}" dt="2021-07-15T01:15:57.135" v="12" actId="20577"/>
        <pc:sldMkLst>
          <pc:docMk/>
          <pc:sldMk cId="4228047666" sldId="275"/>
        </pc:sldMkLst>
        <pc:spChg chg="mod">
          <ac:chgData name="Halal Uddin Ali (1709379)" userId="S::1709379@student.uwtsd.ac.uk::672ad70c-3c16-4f44-b434-207df8132502" providerId="AD" clId="Web-{50AEF4C7-AAF9-D421-AE3A-257C92D15364}" dt="2021-07-15T01:15:57.135" v="12" actId="20577"/>
          <ac:spMkLst>
            <pc:docMk/>
            <pc:sldMk cId="4228047666" sldId="275"/>
            <ac:spMk id="5" creationId="{9A1D59DD-86A3-4D89-AE5B-84A26E3B90A8}"/>
          </ac:spMkLst>
        </pc:spChg>
      </pc:sldChg>
      <pc:sldChg chg="modSp">
        <pc:chgData name="Halal Uddin Ali (1709379)" userId="S::1709379@student.uwtsd.ac.uk::672ad70c-3c16-4f44-b434-207df8132502" providerId="AD" clId="Web-{50AEF4C7-AAF9-D421-AE3A-257C92D15364}" dt="2021-07-15T01:21:09.091" v="67" actId="20577"/>
        <pc:sldMkLst>
          <pc:docMk/>
          <pc:sldMk cId="1803083903" sldId="277"/>
        </pc:sldMkLst>
        <pc:spChg chg="mod">
          <ac:chgData name="Halal Uddin Ali (1709379)" userId="S::1709379@student.uwtsd.ac.uk::672ad70c-3c16-4f44-b434-207df8132502" providerId="AD" clId="Web-{50AEF4C7-AAF9-D421-AE3A-257C92D15364}" dt="2021-07-15T01:21:09.091" v="67" actId="20577"/>
          <ac:spMkLst>
            <pc:docMk/>
            <pc:sldMk cId="1803083903" sldId="277"/>
            <ac:spMk id="3" creationId="{C21A82D2-C1F0-4024-8E98-203FF2CEDB3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BB4DDC-80B9-4D4B-93E7-9420AA6196CB}"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GB"/>
        </a:p>
      </dgm:t>
    </dgm:pt>
    <dgm:pt modelId="{81C7C83E-C432-49E2-A0E6-A3964FAD50D8}">
      <dgm:prSet phldrT="[Text]" phldr="0"/>
      <dgm:spPr/>
      <dgm:t>
        <a:bodyPr/>
        <a:lstStyle/>
        <a:p>
          <a:pPr rtl="0"/>
          <a:r>
            <a:rPr lang="en-GB">
              <a:latin typeface="Calibri Light" panose="020F0302020204030204"/>
            </a:rPr>
            <a:t>  Child behaviour problems</a:t>
          </a:r>
        </a:p>
      </dgm:t>
    </dgm:pt>
    <dgm:pt modelId="{B2AA4565-6BAB-4932-989C-DDFCE0F8C4FA}" type="parTrans" cxnId="{96127AB4-6836-40B4-B149-206402D463B3}">
      <dgm:prSet/>
      <dgm:spPr/>
      <dgm:t>
        <a:bodyPr/>
        <a:lstStyle/>
        <a:p>
          <a:endParaRPr lang="en-GB"/>
        </a:p>
      </dgm:t>
    </dgm:pt>
    <dgm:pt modelId="{D9AE33BC-4003-42D4-A613-1FCFF5557CF0}" type="sibTrans" cxnId="{96127AB4-6836-40B4-B149-206402D463B3}">
      <dgm:prSet/>
      <dgm:spPr/>
      <dgm:t>
        <a:bodyPr/>
        <a:lstStyle/>
        <a:p>
          <a:endParaRPr lang="en-GB"/>
        </a:p>
      </dgm:t>
    </dgm:pt>
    <dgm:pt modelId="{14450847-BB4C-4C76-8F8F-5AF34C31B3A1}">
      <dgm:prSet phldrT="[Text]" phldr="0"/>
      <dgm:spPr/>
      <dgm:t>
        <a:bodyPr/>
        <a:lstStyle/>
        <a:p>
          <a:pPr rtl="0"/>
          <a:r>
            <a:rPr lang="en-GB">
              <a:latin typeface="Calibri Light" panose="020F0302020204030204"/>
            </a:rPr>
            <a:t> Low income – rent arrears </a:t>
          </a:r>
          <a:endParaRPr lang="en-GB"/>
        </a:p>
      </dgm:t>
    </dgm:pt>
    <dgm:pt modelId="{30E19EA0-1959-4D7D-8459-D0EEE17DA6EB}" type="parTrans" cxnId="{30561508-36B0-46A6-B310-EB37339EA069}">
      <dgm:prSet/>
      <dgm:spPr/>
      <dgm:t>
        <a:bodyPr/>
        <a:lstStyle/>
        <a:p>
          <a:endParaRPr lang="en-GB"/>
        </a:p>
      </dgm:t>
    </dgm:pt>
    <dgm:pt modelId="{EDE475AD-9344-4D61-B7E2-756CAF28B913}" type="sibTrans" cxnId="{30561508-36B0-46A6-B310-EB37339EA069}">
      <dgm:prSet/>
      <dgm:spPr/>
      <dgm:t>
        <a:bodyPr/>
        <a:lstStyle/>
        <a:p>
          <a:endParaRPr lang="en-GB"/>
        </a:p>
      </dgm:t>
    </dgm:pt>
    <dgm:pt modelId="{39BF646C-58AA-4C0C-AAA6-5ED9D6BBA229}">
      <dgm:prSet phldrT="[Text]" phldr="0"/>
      <dgm:spPr/>
      <dgm:t>
        <a:bodyPr/>
        <a:lstStyle/>
        <a:p>
          <a:pPr rtl="0"/>
          <a:r>
            <a:rPr lang="en-GB">
              <a:latin typeface="Calibri Light" panose="020F0302020204030204"/>
            </a:rPr>
            <a:t> Alcohol problems</a:t>
          </a:r>
          <a:endParaRPr lang="en-GB"/>
        </a:p>
      </dgm:t>
    </dgm:pt>
    <dgm:pt modelId="{DC11C5E8-4A26-4FF4-A7C6-4160D12519F9}" type="parTrans" cxnId="{B08763EB-710D-49AD-8263-2ECC3E3C3224}">
      <dgm:prSet/>
      <dgm:spPr/>
      <dgm:t>
        <a:bodyPr/>
        <a:lstStyle/>
        <a:p>
          <a:endParaRPr lang="en-GB"/>
        </a:p>
      </dgm:t>
    </dgm:pt>
    <dgm:pt modelId="{4309F650-2D84-4446-A02D-8E00003B3D9C}" type="sibTrans" cxnId="{B08763EB-710D-49AD-8263-2ECC3E3C3224}">
      <dgm:prSet/>
      <dgm:spPr/>
      <dgm:t>
        <a:bodyPr/>
        <a:lstStyle/>
        <a:p>
          <a:endParaRPr lang="en-GB"/>
        </a:p>
      </dgm:t>
    </dgm:pt>
    <dgm:pt modelId="{FD5F92B2-F418-41A8-9873-BF29BFA59B0F}">
      <dgm:prSet phldr="0"/>
      <dgm:spPr/>
      <dgm:t>
        <a:bodyPr/>
        <a:lstStyle/>
        <a:p>
          <a:pPr rtl="0"/>
          <a:r>
            <a:rPr lang="en-GB">
              <a:latin typeface="Calibri Light" panose="020F0302020204030204"/>
            </a:rPr>
            <a:t> Domestic violence/ aggression between parents</a:t>
          </a:r>
          <a:endParaRPr lang="en-GB"/>
        </a:p>
      </dgm:t>
    </dgm:pt>
    <dgm:pt modelId="{344F5479-53A5-4F8C-A0C4-7B1DD7F5E0A5}" type="parTrans" cxnId="{12595B66-5812-4940-AD3C-90DE49E79E85}">
      <dgm:prSet/>
      <dgm:spPr/>
    </dgm:pt>
    <dgm:pt modelId="{3CFE593D-6AE9-4AD9-83A9-8DCD9BA4643B}" type="sibTrans" cxnId="{12595B66-5812-4940-AD3C-90DE49E79E85}">
      <dgm:prSet/>
      <dgm:spPr/>
    </dgm:pt>
    <dgm:pt modelId="{CC91CF4E-7E89-4F8D-B897-5082C6C6D73D}">
      <dgm:prSet phldr="0"/>
      <dgm:spPr/>
      <dgm:t>
        <a:bodyPr/>
        <a:lstStyle/>
        <a:p>
          <a:pPr rtl="0"/>
          <a:r>
            <a:rPr lang="en-GB">
              <a:latin typeface="Calibri Light" panose="020F0302020204030204"/>
            </a:rPr>
            <a:t>  School attendance </a:t>
          </a:r>
        </a:p>
      </dgm:t>
    </dgm:pt>
    <dgm:pt modelId="{9DE2CB7B-A271-409D-8B82-82A88E5E8434}" type="parTrans" cxnId="{5F7CBFC6-091F-4E33-BBA8-CDFD6B547344}">
      <dgm:prSet/>
      <dgm:spPr/>
    </dgm:pt>
    <dgm:pt modelId="{CCD82F49-3770-421F-AEEF-EB24147D2BC2}" type="sibTrans" cxnId="{5F7CBFC6-091F-4E33-BBA8-CDFD6B547344}">
      <dgm:prSet/>
      <dgm:spPr/>
    </dgm:pt>
    <dgm:pt modelId="{6E34FEE2-372F-4167-BEA3-6F0232EA910D}">
      <dgm:prSet phldr="0"/>
      <dgm:spPr/>
      <dgm:t>
        <a:bodyPr/>
        <a:lstStyle/>
        <a:p>
          <a:pPr rtl="0"/>
          <a:r>
            <a:rPr lang="en-GB">
              <a:latin typeface="Calibri Light" panose="020F0302020204030204"/>
            </a:rPr>
            <a:t> Cleanliness of home</a:t>
          </a:r>
        </a:p>
      </dgm:t>
    </dgm:pt>
    <dgm:pt modelId="{0F5A3E63-582C-4DE9-84E1-19E51A5084C7}" type="parTrans" cxnId="{C8B803A0-FB5D-4EB5-8CAF-5D0ACC1A19CF}">
      <dgm:prSet/>
      <dgm:spPr/>
    </dgm:pt>
    <dgm:pt modelId="{DA753393-8E66-48A8-BCE8-09C82C6ED186}" type="sibTrans" cxnId="{C8B803A0-FB5D-4EB5-8CAF-5D0ACC1A19CF}">
      <dgm:prSet/>
      <dgm:spPr/>
    </dgm:pt>
    <dgm:pt modelId="{089C6940-7350-4B2A-87CD-0CA2A8BD32C5}" type="pres">
      <dgm:prSet presAssocID="{65BB4DDC-80B9-4D4B-93E7-9420AA6196CB}" presName="diagram" presStyleCnt="0">
        <dgm:presLayoutVars>
          <dgm:dir/>
          <dgm:resizeHandles val="exact"/>
        </dgm:presLayoutVars>
      </dgm:prSet>
      <dgm:spPr/>
    </dgm:pt>
    <dgm:pt modelId="{B9004CD8-5C5B-4826-8263-30C7CC086510}" type="pres">
      <dgm:prSet presAssocID="{81C7C83E-C432-49E2-A0E6-A3964FAD50D8}" presName="node" presStyleLbl="node1" presStyleIdx="0" presStyleCnt="6">
        <dgm:presLayoutVars>
          <dgm:bulletEnabled val="1"/>
        </dgm:presLayoutVars>
      </dgm:prSet>
      <dgm:spPr/>
    </dgm:pt>
    <dgm:pt modelId="{F75D8299-DF30-4563-8963-9DF74EA43B12}" type="pres">
      <dgm:prSet presAssocID="{D9AE33BC-4003-42D4-A613-1FCFF5557CF0}" presName="sibTrans" presStyleCnt="0"/>
      <dgm:spPr/>
    </dgm:pt>
    <dgm:pt modelId="{AD07DF3F-B6C7-4CC5-89F5-1724306A7D62}" type="pres">
      <dgm:prSet presAssocID="{FD5F92B2-F418-41A8-9873-BF29BFA59B0F}" presName="node" presStyleLbl="node1" presStyleIdx="1" presStyleCnt="6">
        <dgm:presLayoutVars>
          <dgm:bulletEnabled val="1"/>
        </dgm:presLayoutVars>
      </dgm:prSet>
      <dgm:spPr/>
    </dgm:pt>
    <dgm:pt modelId="{00CBFD62-56C7-41DC-8591-358604E95C3E}" type="pres">
      <dgm:prSet presAssocID="{3CFE593D-6AE9-4AD9-83A9-8DCD9BA4643B}" presName="sibTrans" presStyleCnt="0"/>
      <dgm:spPr/>
    </dgm:pt>
    <dgm:pt modelId="{6AB11C61-FCB7-4F5A-99D0-37B77BDD7F46}" type="pres">
      <dgm:prSet presAssocID="{14450847-BB4C-4C76-8F8F-5AF34C31B3A1}" presName="node" presStyleLbl="node1" presStyleIdx="2" presStyleCnt="6">
        <dgm:presLayoutVars>
          <dgm:bulletEnabled val="1"/>
        </dgm:presLayoutVars>
      </dgm:prSet>
      <dgm:spPr/>
    </dgm:pt>
    <dgm:pt modelId="{BD75ED82-EA55-47ED-B0E8-64CB6B228A35}" type="pres">
      <dgm:prSet presAssocID="{EDE475AD-9344-4D61-B7E2-756CAF28B913}" presName="sibTrans" presStyleCnt="0"/>
      <dgm:spPr/>
    </dgm:pt>
    <dgm:pt modelId="{21590577-E5E2-46BA-A23E-09E02F4C50B3}" type="pres">
      <dgm:prSet presAssocID="{39BF646C-58AA-4C0C-AAA6-5ED9D6BBA229}" presName="node" presStyleLbl="node1" presStyleIdx="3" presStyleCnt="6">
        <dgm:presLayoutVars>
          <dgm:bulletEnabled val="1"/>
        </dgm:presLayoutVars>
      </dgm:prSet>
      <dgm:spPr/>
    </dgm:pt>
    <dgm:pt modelId="{5A7B639E-EED0-4A39-A2AC-B850E72B6D0B}" type="pres">
      <dgm:prSet presAssocID="{4309F650-2D84-4446-A02D-8E00003B3D9C}" presName="sibTrans" presStyleCnt="0"/>
      <dgm:spPr/>
    </dgm:pt>
    <dgm:pt modelId="{3303DED9-D83C-46D2-804C-20CE97D8E26F}" type="pres">
      <dgm:prSet presAssocID="{CC91CF4E-7E89-4F8D-B897-5082C6C6D73D}" presName="node" presStyleLbl="node1" presStyleIdx="4" presStyleCnt="6">
        <dgm:presLayoutVars>
          <dgm:bulletEnabled val="1"/>
        </dgm:presLayoutVars>
      </dgm:prSet>
      <dgm:spPr/>
    </dgm:pt>
    <dgm:pt modelId="{66D030D1-0C05-4217-8157-8D69FA016F40}" type="pres">
      <dgm:prSet presAssocID="{CCD82F49-3770-421F-AEEF-EB24147D2BC2}" presName="sibTrans" presStyleCnt="0"/>
      <dgm:spPr/>
    </dgm:pt>
    <dgm:pt modelId="{73B3E9E6-E29E-45EC-8909-9E21D1771BF6}" type="pres">
      <dgm:prSet presAssocID="{6E34FEE2-372F-4167-BEA3-6F0232EA910D}" presName="node" presStyleLbl="node1" presStyleIdx="5" presStyleCnt="6">
        <dgm:presLayoutVars>
          <dgm:bulletEnabled val="1"/>
        </dgm:presLayoutVars>
      </dgm:prSet>
      <dgm:spPr/>
    </dgm:pt>
  </dgm:ptLst>
  <dgm:cxnLst>
    <dgm:cxn modelId="{30561508-36B0-46A6-B310-EB37339EA069}" srcId="{65BB4DDC-80B9-4D4B-93E7-9420AA6196CB}" destId="{14450847-BB4C-4C76-8F8F-5AF34C31B3A1}" srcOrd="2" destOrd="0" parTransId="{30E19EA0-1959-4D7D-8459-D0EEE17DA6EB}" sibTransId="{EDE475AD-9344-4D61-B7E2-756CAF28B913}"/>
    <dgm:cxn modelId="{CBA3302C-DC0F-4EA2-BAEC-7D822B7334C2}" type="presOf" srcId="{39BF646C-58AA-4C0C-AAA6-5ED9D6BBA229}" destId="{21590577-E5E2-46BA-A23E-09E02F4C50B3}" srcOrd="0" destOrd="0" presId="urn:microsoft.com/office/officeart/2005/8/layout/default"/>
    <dgm:cxn modelId="{D9758040-A096-484E-8500-DBA2AD6B79DE}" type="presOf" srcId="{CC91CF4E-7E89-4F8D-B897-5082C6C6D73D}" destId="{3303DED9-D83C-46D2-804C-20CE97D8E26F}" srcOrd="0" destOrd="0" presId="urn:microsoft.com/office/officeart/2005/8/layout/default"/>
    <dgm:cxn modelId="{12595B66-5812-4940-AD3C-90DE49E79E85}" srcId="{65BB4DDC-80B9-4D4B-93E7-9420AA6196CB}" destId="{FD5F92B2-F418-41A8-9873-BF29BFA59B0F}" srcOrd="1" destOrd="0" parTransId="{344F5479-53A5-4F8C-A0C4-7B1DD7F5E0A5}" sibTransId="{3CFE593D-6AE9-4AD9-83A9-8DCD9BA4643B}"/>
    <dgm:cxn modelId="{D246D969-C5D2-4E8F-B189-6238BD9B0D01}" type="presOf" srcId="{FD5F92B2-F418-41A8-9873-BF29BFA59B0F}" destId="{AD07DF3F-B6C7-4CC5-89F5-1724306A7D62}" srcOrd="0" destOrd="0" presId="urn:microsoft.com/office/officeart/2005/8/layout/default"/>
    <dgm:cxn modelId="{161F5F7E-C817-4E23-B72E-65508C7B5185}" type="presOf" srcId="{81C7C83E-C432-49E2-A0E6-A3964FAD50D8}" destId="{B9004CD8-5C5B-4826-8263-30C7CC086510}" srcOrd="0" destOrd="0" presId="urn:microsoft.com/office/officeart/2005/8/layout/default"/>
    <dgm:cxn modelId="{09483593-6DF6-47E1-BAB6-854E2E76E9D2}" type="presOf" srcId="{14450847-BB4C-4C76-8F8F-5AF34C31B3A1}" destId="{6AB11C61-FCB7-4F5A-99D0-37B77BDD7F46}" srcOrd="0" destOrd="0" presId="urn:microsoft.com/office/officeart/2005/8/layout/default"/>
    <dgm:cxn modelId="{C8B803A0-FB5D-4EB5-8CAF-5D0ACC1A19CF}" srcId="{65BB4DDC-80B9-4D4B-93E7-9420AA6196CB}" destId="{6E34FEE2-372F-4167-BEA3-6F0232EA910D}" srcOrd="5" destOrd="0" parTransId="{0F5A3E63-582C-4DE9-84E1-19E51A5084C7}" sibTransId="{DA753393-8E66-48A8-BCE8-09C82C6ED186}"/>
    <dgm:cxn modelId="{96127AB4-6836-40B4-B149-206402D463B3}" srcId="{65BB4DDC-80B9-4D4B-93E7-9420AA6196CB}" destId="{81C7C83E-C432-49E2-A0E6-A3964FAD50D8}" srcOrd="0" destOrd="0" parTransId="{B2AA4565-6BAB-4932-989C-DDFCE0F8C4FA}" sibTransId="{D9AE33BC-4003-42D4-A613-1FCFF5557CF0}"/>
    <dgm:cxn modelId="{5F7CBFC6-091F-4E33-BBA8-CDFD6B547344}" srcId="{65BB4DDC-80B9-4D4B-93E7-9420AA6196CB}" destId="{CC91CF4E-7E89-4F8D-B897-5082C6C6D73D}" srcOrd="4" destOrd="0" parTransId="{9DE2CB7B-A271-409D-8B82-82A88E5E8434}" sibTransId="{CCD82F49-3770-421F-AEEF-EB24147D2BC2}"/>
    <dgm:cxn modelId="{1B2AE4D3-95FA-49ED-9D84-28FE61AB77DE}" type="presOf" srcId="{65BB4DDC-80B9-4D4B-93E7-9420AA6196CB}" destId="{089C6940-7350-4B2A-87CD-0CA2A8BD32C5}" srcOrd="0" destOrd="0" presId="urn:microsoft.com/office/officeart/2005/8/layout/default"/>
    <dgm:cxn modelId="{B08763EB-710D-49AD-8263-2ECC3E3C3224}" srcId="{65BB4DDC-80B9-4D4B-93E7-9420AA6196CB}" destId="{39BF646C-58AA-4C0C-AAA6-5ED9D6BBA229}" srcOrd="3" destOrd="0" parTransId="{DC11C5E8-4A26-4FF4-A7C6-4160D12519F9}" sibTransId="{4309F650-2D84-4446-A02D-8E00003B3D9C}"/>
    <dgm:cxn modelId="{8022FBF4-13A2-4CAE-AC1E-22997AE67B2C}" type="presOf" srcId="{6E34FEE2-372F-4167-BEA3-6F0232EA910D}" destId="{73B3E9E6-E29E-45EC-8909-9E21D1771BF6}" srcOrd="0" destOrd="0" presId="urn:microsoft.com/office/officeart/2005/8/layout/default"/>
    <dgm:cxn modelId="{E8B9A199-7142-4232-B971-27069EC007FD}" type="presParOf" srcId="{089C6940-7350-4B2A-87CD-0CA2A8BD32C5}" destId="{B9004CD8-5C5B-4826-8263-30C7CC086510}" srcOrd="0" destOrd="0" presId="urn:microsoft.com/office/officeart/2005/8/layout/default"/>
    <dgm:cxn modelId="{A42E796D-6279-4C6E-950E-DBD599F5EBA7}" type="presParOf" srcId="{089C6940-7350-4B2A-87CD-0CA2A8BD32C5}" destId="{F75D8299-DF30-4563-8963-9DF74EA43B12}" srcOrd="1" destOrd="0" presId="urn:microsoft.com/office/officeart/2005/8/layout/default"/>
    <dgm:cxn modelId="{2C4BE365-DAC7-4026-95D0-6A4032544FA6}" type="presParOf" srcId="{089C6940-7350-4B2A-87CD-0CA2A8BD32C5}" destId="{AD07DF3F-B6C7-4CC5-89F5-1724306A7D62}" srcOrd="2" destOrd="0" presId="urn:microsoft.com/office/officeart/2005/8/layout/default"/>
    <dgm:cxn modelId="{C75C35D1-56E1-4696-99EA-E8290E6A1D17}" type="presParOf" srcId="{089C6940-7350-4B2A-87CD-0CA2A8BD32C5}" destId="{00CBFD62-56C7-41DC-8591-358604E95C3E}" srcOrd="3" destOrd="0" presId="urn:microsoft.com/office/officeart/2005/8/layout/default"/>
    <dgm:cxn modelId="{71A99A1E-A6DE-4CF0-BB9F-CE2A37878F5E}" type="presParOf" srcId="{089C6940-7350-4B2A-87CD-0CA2A8BD32C5}" destId="{6AB11C61-FCB7-4F5A-99D0-37B77BDD7F46}" srcOrd="4" destOrd="0" presId="urn:microsoft.com/office/officeart/2005/8/layout/default"/>
    <dgm:cxn modelId="{BC170949-1F33-43E7-B758-536E991C64BE}" type="presParOf" srcId="{089C6940-7350-4B2A-87CD-0CA2A8BD32C5}" destId="{BD75ED82-EA55-47ED-B0E8-64CB6B228A35}" srcOrd="5" destOrd="0" presId="urn:microsoft.com/office/officeart/2005/8/layout/default"/>
    <dgm:cxn modelId="{9E5EDEF7-B7ED-4083-81D1-E7732A35663B}" type="presParOf" srcId="{089C6940-7350-4B2A-87CD-0CA2A8BD32C5}" destId="{21590577-E5E2-46BA-A23E-09E02F4C50B3}" srcOrd="6" destOrd="0" presId="urn:microsoft.com/office/officeart/2005/8/layout/default"/>
    <dgm:cxn modelId="{8507A2F9-64EC-433F-8E2F-EF3B66EB89D6}" type="presParOf" srcId="{089C6940-7350-4B2A-87CD-0CA2A8BD32C5}" destId="{5A7B639E-EED0-4A39-A2AC-B850E72B6D0B}" srcOrd="7" destOrd="0" presId="urn:microsoft.com/office/officeart/2005/8/layout/default"/>
    <dgm:cxn modelId="{CFC8ECFA-40B0-4943-A28A-6417E9D287AF}" type="presParOf" srcId="{089C6940-7350-4B2A-87CD-0CA2A8BD32C5}" destId="{3303DED9-D83C-46D2-804C-20CE97D8E26F}" srcOrd="8" destOrd="0" presId="urn:microsoft.com/office/officeart/2005/8/layout/default"/>
    <dgm:cxn modelId="{36216D5A-BB1A-4A25-A611-663C4769855C}" type="presParOf" srcId="{089C6940-7350-4B2A-87CD-0CA2A8BD32C5}" destId="{66D030D1-0C05-4217-8157-8D69FA016F40}" srcOrd="9" destOrd="0" presId="urn:microsoft.com/office/officeart/2005/8/layout/default"/>
    <dgm:cxn modelId="{2BF0147E-020B-49AF-AFEA-311000A37DEC}" type="presParOf" srcId="{089C6940-7350-4B2A-87CD-0CA2A8BD32C5}" destId="{73B3E9E6-E29E-45EC-8909-9E21D1771BF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BB4DDC-80B9-4D4B-93E7-9420AA6196CB}"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GB"/>
        </a:p>
      </dgm:t>
    </dgm:pt>
    <dgm:pt modelId="{81C7C83E-C432-49E2-A0E6-A3964FAD50D8}">
      <dgm:prSet phldrT="[Text]" phldr="0"/>
      <dgm:spPr/>
      <dgm:t>
        <a:bodyPr/>
        <a:lstStyle/>
        <a:p>
          <a:pPr algn="just" rtl="0"/>
          <a:r>
            <a:rPr lang="en-GB">
              <a:solidFill>
                <a:srgbClr val="92D050"/>
              </a:solidFill>
              <a:latin typeface="Calibri Light" panose="020F0302020204030204"/>
            </a:rPr>
            <a:t> Jobcentre Plus</a:t>
          </a:r>
          <a:endParaRPr lang="en-GB">
            <a:solidFill>
              <a:srgbClr val="92D050"/>
            </a:solidFill>
          </a:endParaRPr>
        </a:p>
      </dgm:t>
    </dgm:pt>
    <dgm:pt modelId="{B2AA4565-6BAB-4932-989C-DDFCE0F8C4FA}" type="parTrans" cxnId="{96127AB4-6836-40B4-B149-206402D463B3}">
      <dgm:prSet/>
      <dgm:spPr/>
      <dgm:t>
        <a:bodyPr/>
        <a:lstStyle/>
        <a:p>
          <a:endParaRPr lang="en-GB"/>
        </a:p>
      </dgm:t>
    </dgm:pt>
    <dgm:pt modelId="{D9AE33BC-4003-42D4-A613-1FCFF5557CF0}" type="sibTrans" cxnId="{96127AB4-6836-40B4-B149-206402D463B3}">
      <dgm:prSet/>
      <dgm:spPr/>
      <dgm:t>
        <a:bodyPr/>
        <a:lstStyle/>
        <a:p>
          <a:endParaRPr lang="en-GB"/>
        </a:p>
      </dgm:t>
    </dgm:pt>
    <dgm:pt modelId="{14450847-BB4C-4C76-8F8F-5AF34C31B3A1}">
      <dgm:prSet phldrT="[Text]" phldr="0"/>
      <dgm:spPr/>
      <dgm:t>
        <a:bodyPr/>
        <a:lstStyle/>
        <a:p>
          <a:pPr rtl="0"/>
          <a:r>
            <a:rPr lang="en-GB">
              <a:solidFill>
                <a:schemeClr val="accent5"/>
              </a:solidFill>
              <a:latin typeface="Calibri"/>
              <a:cs typeface="Calibri"/>
            </a:rPr>
            <a:t> Connexions</a:t>
          </a:r>
        </a:p>
      </dgm:t>
    </dgm:pt>
    <dgm:pt modelId="{30E19EA0-1959-4D7D-8459-D0EEE17DA6EB}" type="parTrans" cxnId="{30561508-36B0-46A6-B310-EB37339EA069}">
      <dgm:prSet/>
      <dgm:spPr/>
      <dgm:t>
        <a:bodyPr/>
        <a:lstStyle/>
        <a:p>
          <a:endParaRPr lang="en-GB"/>
        </a:p>
      </dgm:t>
    </dgm:pt>
    <dgm:pt modelId="{EDE475AD-9344-4D61-B7E2-756CAF28B913}" type="sibTrans" cxnId="{30561508-36B0-46A6-B310-EB37339EA069}">
      <dgm:prSet/>
      <dgm:spPr/>
      <dgm:t>
        <a:bodyPr/>
        <a:lstStyle/>
        <a:p>
          <a:endParaRPr lang="en-GB"/>
        </a:p>
      </dgm:t>
    </dgm:pt>
    <dgm:pt modelId="{39BF646C-58AA-4C0C-AAA6-5ED9D6BBA229}">
      <dgm:prSet phldrT="[Text]" phldr="0"/>
      <dgm:spPr/>
      <dgm:t>
        <a:bodyPr/>
        <a:lstStyle/>
        <a:p>
          <a:pPr rtl="0"/>
          <a:r>
            <a:rPr lang="en-GB">
              <a:solidFill>
                <a:schemeClr val="accent5"/>
              </a:solidFill>
              <a:latin typeface="Calibri"/>
              <a:cs typeface="Calibri"/>
            </a:rPr>
            <a:t> School</a:t>
          </a:r>
        </a:p>
      </dgm:t>
    </dgm:pt>
    <dgm:pt modelId="{DC11C5E8-4A26-4FF4-A7C6-4160D12519F9}" type="parTrans" cxnId="{B08763EB-710D-49AD-8263-2ECC3E3C3224}">
      <dgm:prSet/>
      <dgm:spPr/>
      <dgm:t>
        <a:bodyPr/>
        <a:lstStyle/>
        <a:p>
          <a:endParaRPr lang="en-GB"/>
        </a:p>
      </dgm:t>
    </dgm:pt>
    <dgm:pt modelId="{4309F650-2D84-4446-A02D-8E00003B3D9C}" type="sibTrans" cxnId="{B08763EB-710D-49AD-8263-2ECC3E3C3224}">
      <dgm:prSet/>
      <dgm:spPr/>
      <dgm:t>
        <a:bodyPr/>
        <a:lstStyle/>
        <a:p>
          <a:endParaRPr lang="en-GB"/>
        </a:p>
      </dgm:t>
    </dgm:pt>
    <dgm:pt modelId="{FD5F92B2-F418-41A8-9873-BF29BFA59B0F}">
      <dgm:prSet phldr="0"/>
      <dgm:spPr/>
      <dgm:t>
        <a:bodyPr/>
        <a:lstStyle/>
        <a:p>
          <a:pPr rtl="0"/>
          <a:r>
            <a:rPr lang="en-GB">
              <a:solidFill>
                <a:srgbClr val="92D050"/>
              </a:solidFill>
              <a:latin typeface="Calibri"/>
              <a:cs typeface="Calibri"/>
            </a:rPr>
            <a:t> Neighbourhood Services</a:t>
          </a:r>
        </a:p>
      </dgm:t>
    </dgm:pt>
    <dgm:pt modelId="{344F5479-53A5-4F8C-A0C4-7B1DD7F5E0A5}" type="parTrans" cxnId="{12595B66-5812-4940-AD3C-90DE49E79E85}">
      <dgm:prSet/>
      <dgm:spPr/>
    </dgm:pt>
    <dgm:pt modelId="{3CFE593D-6AE9-4AD9-83A9-8DCD9BA4643B}" type="sibTrans" cxnId="{12595B66-5812-4940-AD3C-90DE49E79E85}">
      <dgm:prSet/>
      <dgm:spPr/>
    </dgm:pt>
    <dgm:pt modelId="{CC91CF4E-7E89-4F8D-B897-5082C6C6D73D}">
      <dgm:prSet phldr="0"/>
      <dgm:spPr/>
      <dgm:t>
        <a:bodyPr/>
        <a:lstStyle/>
        <a:p>
          <a:pPr rtl="0"/>
          <a:r>
            <a:rPr lang="en-GB">
              <a:solidFill>
                <a:schemeClr val="accent6"/>
              </a:solidFill>
              <a:latin typeface="Calibri"/>
              <a:cs typeface="Calibri"/>
            </a:rPr>
            <a:t> Children and Young People’s Mental Health and Wellbeing (CAMHS)</a:t>
          </a:r>
        </a:p>
      </dgm:t>
    </dgm:pt>
    <dgm:pt modelId="{9DE2CB7B-A271-409D-8B82-82A88E5E8434}" type="parTrans" cxnId="{5F7CBFC6-091F-4E33-BBA8-CDFD6B547344}">
      <dgm:prSet/>
      <dgm:spPr/>
    </dgm:pt>
    <dgm:pt modelId="{CCD82F49-3770-421F-AEEF-EB24147D2BC2}" type="sibTrans" cxnId="{5F7CBFC6-091F-4E33-BBA8-CDFD6B547344}">
      <dgm:prSet/>
      <dgm:spPr/>
    </dgm:pt>
    <dgm:pt modelId="{661CA936-6F1F-46DB-8C4E-E842F1D7E85C}">
      <dgm:prSet phldr="0"/>
      <dgm:spPr/>
      <dgm:t>
        <a:bodyPr/>
        <a:lstStyle/>
        <a:p>
          <a:pPr rtl="0"/>
          <a:r>
            <a:rPr lang="en-GB">
              <a:latin typeface="Calibri"/>
              <a:cs typeface="Calibri"/>
            </a:rPr>
            <a:t> </a:t>
          </a:r>
          <a:r>
            <a:rPr lang="en-GB">
              <a:solidFill>
                <a:schemeClr val="accent2"/>
              </a:solidFill>
              <a:latin typeface="Calibri"/>
              <a:cs typeface="Calibri"/>
            </a:rPr>
            <a:t>Probation service </a:t>
          </a:r>
        </a:p>
      </dgm:t>
    </dgm:pt>
    <dgm:pt modelId="{24B95687-F3FE-40A8-8577-7BE468950C7A}" type="parTrans" cxnId="{514C0672-1B9B-4EB1-B807-F2A21B23E59E}">
      <dgm:prSet/>
      <dgm:spPr/>
    </dgm:pt>
    <dgm:pt modelId="{357B63FB-4777-40E9-856C-00B07CC374D4}" type="sibTrans" cxnId="{514C0672-1B9B-4EB1-B807-F2A21B23E59E}">
      <dgm:prSet/>
      <dgm:spPr/>
    </dgm:pt>
    <dgm:pt modelId="{8B716CC0-1FEE-4713-97E9-25843168E751}">
      <dgm:prSet phldr="0"/>
      <dgm:spPr/>
      <dgm:t>
        <a:bodyPr/>
        <a:lstStyle/>
        <a:p>
          <a:pPr rtl="0"/>
          <a:r>
            <a:rPr lang="en-GB">
              <a:solidFill>
                <a:schemeClr val="accent2"/>
              </a:solidFill>
              <a:latin typeface="Calibri"/>
              <a:cs typeface="Calibri"/>
            </a:rPr>
            <a:t> Metropolitan Police</a:t>
          </a:r>
        </a:p>
      </dgm:t>
    </dgm:pt>
    <dgm:pt modelId="{3A8C61B1-B828-4F59-9F6F-3E87E76D96B8}" type="parTrans" cxnId="{6EA68EC9-6BFC-4456-A9A2-EFC4D71EB1BC}">
      <dgm:prSet/>
      <dgm:spPr/>
    </dgm:pt>
    <dgm:pt modelId="{9ADE2309-992F-44D2-B556-6AD0594E2D62}" type="sibTrans" cxnId="{6EA68EC9-6BFC-4456-A9A2-EFC4D71EB1BC}">
      <dgm:prSet/>
      <dgm:spPr/>
    </dgm:pt>
    <dgm:pt modelId="{B5F5B023-4794-46EC-9495-AF031E82E729}">
      <dgm:prSet phldr="0"/>
      <dgm:spPr/>
      <dgm:t>
        <a:bodyPr/>
        <a:lstStyle/>
        <a:p>
          <a:r>
            <a:rPr lang="en-GB">
              <a:solidFill>
                <a:schemeClr val="accent2"/>
              </a:solidFill>
              <a:latin typeface="Calibri"/>
              <a:cs typeface="Calibri"/>
            </a:rPr>
            <a:t> Anti-Social Behaviour Team</a:t>
          </a:r>
        </a:p>
      </dgm:t>
    </dgm:pt>
    <dgm:pt modelId="{37DE80B1-1DCA-4D76-BEC2-381868C5D915}" type="parTrans" cxnId="{7469B65A-2A97-4AB4-B94F-6A2ED48D1DAB}">
      <dgm:prSet/>
      <dgm:spPr/>
    </dgm:pt>
    <dgm:pt modelId="{4D663525-E006-4278-9F3D-2BBCCD2B11EF}" type="sibTrans" cxnId="{7469B65A-2A97-4AB4-B94F-6A2ED48D1DAB}">
      <dgm:prSet/>
      <dgm:spPr/>
    </dgm:pt>
    <dgm:pt modelId="{5AFE16FD-2F95-4917-9A84-894C5F64007A}">
      <dgm:prSet phldr="0"/>
      <dgm:spPr/>
      <dgm:t>
        <a:bodyPr/>
        <a:lstStyle/>
        <a:p>
          <a:pPr rtl="0"/>
          <a:r>
            <a:rPr lang="en-GB"/>
            <a:t> </a:t>
          </a:r>
          <a:r>
            <a:rPr lang="en-GB">
              <a:solidFill>
                <a:schemeClr val="accent6"/>
              </a:solidFill>
              <a:latin typeface="Calibri"/>
              <a:cs typeface="Calibri"/>
            </a:rPr>
            <a:t>Social Worker</a:t>
          </a:r>
        </a:p>
      </dgm:t>
    </dgm:pt>
    <dgm:pt modelId="{9278030A-EAF3-4C5C-AE85-48A0E9E04B76}" type="parTrans" cxnId="{A843FF57-22EB-4D8F-9672-4C4D113ECFE8}">
      <dgm:prSet/>
      <dgm:spPr/>
    </dgm:pt>
    <dgm:pt modelId="{88DAE184-5339-4A06-B433-DBFB82581D2C}" type="sibTrans" cxnId="{A843FF57-22EB-4D8F-9672-4C4D113ECFE8}">
      <dgm:prSet/>
      <dgm:spPr/>
    </dgm:pt>
    <dgm:pt modelId="{68468C11-9BBE-457F-8601-BCD54612D2D5}" type="pres">
      <dgm:prSet presAssocID="{65BB4DDC-80B9-4D4B-93E7-9420AA6196CB}" presName="vert0" presStyleCnt="0">
        <dgm:presLayoutVars>
          <dgm:dir/>
          <dgm:animOne val="branch"/>
          <dgm:animLvl val="lvl"/>
        </dgm:presLayoutVars>
      </dgm:prSet>
      <dgm:spPr/>
    </dgm:pt>
    <dgm:pt modelId="{0134D5F3-3C15-4DE3-9C4E-7D46D03B951B}" type="pres">
      <dgm:prSet presAssocID="{81C7C83E-C432-49E2-A0E6-A3964FAD50D8}" presName="thickLine" presStyleLbl="alignNode1" presStyleIdx="0" presStyleCnt="9"/>
      <dgm:spPr/>
    </dgm:pt>
    <dgm:pt modelId="{31EB471B-ECB9-4209-8B8A-CE2FB06921C6}" type="pres">
      <dgm:prSet presAssocID="{81C7C83E-C432-49E2-A0E6-A3964FAD50D8}" presName="horz1" presStyleCnt="0"/>
      <dgm:spPr/>
    </dgm:pt>
    <dgm:pt modelId="{C8B7A796-91CD-4BC7-B4FB-3A2D9E034B98}" type="pres">
      <dgm:prSet presAssocID="{81C7C83E-C432-49E2-A0E6-A3964FAD50D8}" presName="tx1" presStyleLbl="revTx" presStyleIdx="0" presStyleCnt="9"/>
      <dgm:spPr/>
    </dgm:pt>
    <dgm:pt modelId="{B50C2757-9BD3-4052-8C95-754219117B5D}" type="pres">
      <dgm:prSet presAssocID="{81C7C83E-C432-49E2-A0E6-A3964FAD50D8}" presName="vert1" presStyleCnt="0"/>
      <dgm:spPr/>
    </dgm:pt>
    <dgm:pt modelId="{37AEA2E7-6059-4DC4-9E63-8B5620C4B8F5}" type="pres">
      <dgm:prSet presAssocID="{FD5F92B2-F418-41A8-9873-BF29BFA59B0F}" presName="thickLine" presStyleLbl="alignNode1" presStyleIdx="1" presStyleCnt="9"/>
      <dgm:spPr/>
    </dgm:pt>
    <dgm:pt modelId="{0433DB46-C934-4425-9784-D8AF765AECD0}" type="pres">
      <dgm:prSet presAssocID="{FD5F92B2-F418-41A8-9873-BF29BFA59B0F}" presName="horz1" presStyleCnt="0"/>
      <dgm:spPr/>
    </dgm:pt>
    <dgm:pt modelId="{1A5648FE-D9E6-40E2-8E09-D53FCFDDC150}" type="pres">
      <dgm:prSet presAssocID="{FD5F92B2-F418-41A8-9873-BF29BFA59B0F}" presName="tx1" presStyleLbl="revTx" presStyleIdx="1" presStyleCnt="9"/>
      <dgm:spPr/>
    </dgm:pt>
    <dgm:pt modelId="{B5295685-2674-44B7-84CF-61873ACBCBE2}" type="pres">
      <dgm:prSet presAssocID="{FD5F92B2-F418-41A8-9873-BF29BFA59B0F}" presName="vert1" presStyleCnt="0"/>
      <dgm:spPr/>
    </dgm:pt>
    <dgm:pt modelId="{02C092D7-A7F9-4328-9CD4-44F3E2CE4500}" type="pres">
      <dgm:prSet presAssocID="{14450847-BB4C-4C76-8F8F-5AF34C31B3A1}" presName="thickLine" presStyleLbl="alignNode1" presStyleIdx="2" presStyleCnt="9"/>
      <dgm:spPr/>
    </dgm:pt>
    <dgm:pt modelId="{E46463B4-4D06-4B23-89FA-2DDC5781C861}" type="pres">
      <dgm:prSet presAssocID="{14450847-BB4C-4C76-8F8F-5AF34C31B3A1}" presName="horz1" presStyleCnt="0"/>
      <dgm:spPr/>
    </dgm:pt>
    <dgm:pt modelId="{9885FC65-BDFA-4156-8563-E9BB59C6F3DD}" type="pres">
      <dgm:prSet presAssocID="{14450847-BB4C-4C76-8F8F-5AF34C31B3A1}" presName="tx1" presStyleLbl="revTx" presStyleIdx="2" presStyleCnt="9"/>
      <dgm:spPr/>
    </dgm:pt>
    <dgm:pt modelId="{288B73AE-3B2E-443A-BE8A-16ECDF87A256}" type="pres">
      <dgm:prSet presAssocID="{14450847-BB4C-4C76-8F8F-5AF34C31B3A1}" presName="vert1" presStyleCnt="0"/>
      <dgm:spPr/>
    </dgm:pt>
    <dgm:pt modelId="{36108716-59A3-4DDF-96D4-699DE5410D33}" type="pres">
      <dgm:prSet presAssocID="{39BF646C-58AA-4C0C-AAA6-5ED9D6BBA229}" presName="thickLine" presStyleLbl="alignNode1" presStyleIdx="3" presStyleCnt="9"/>
      <dgm:spPr/>
    </dgm:pt>
    <dgm:pt modelId="{FC89FC8F-5C9A-4C8D-821F-97726C5424AE}" type="pres">
      <dgm:prSet presAssocID="{39BF646C-58AA-4C0C-AAA6-5ED9D6BBA229}" presName="horz1" presStyleCnt="0"/>
      <dgm:spPr/>
    </dgm:pt>
    <dgm:pt modelId="{07B1ACD8-D6F1-4BEF-A8A2-8770C460F0FB}" type="pres">
      <dgm:prSet presAssocID="{39BF646C-58AA-4C0C-AAA6-5ED9D6BBA229}" presName="tx1" presStyleLbl="revTx" presStyleIdx="3" presStyleCnt="9"/>
      <dgm:spPr/>
    </dgm:pt>
    <dgm:pt modelId="{EA09AEFA-1066-455C-AA3F-5C8A4DFFE72D}" type="pres">
      <dgm:prSet presAssocID="{39BF646C-58AA-4C0C-AAA6-5ED9D6BBA229}" presName="vert1" presStyleCnt="0"/>
      <dgm:spPr/>
    </dgm:pt>
    <dgm:pt modelId="{66CBC617-3293-47DC-887D-7BB7F2C5F788}" type="pres">
      <dgm:prSet presAssocID="{5AFE16FD-2F95-4917-9A84-894C5F64007A}" presName="thickLine" presStyleLbl="alignNode1" presStyleIdx="4" presStyleCnt="9"/>
      <dgm:spPr/>
    </dgm:pt>
    <dgm:pt modelId="{0687CE8A-0B1F-4FD9-B0AB-FDA66F9C4B99}" type="pres">
      <dgm:prSet presAssocID="{5AFE16FD-2F95-4917-9A84-894C5F64007A}" presName="horz1" presStyleCnt="0"/>
      <dgm:spPr/>
    </dgm:pt>
    <dgm:pt modelId="{03A90A96-DD07-48BF-8360-E84F89230398}" type="pres">
      <dgm:prSet presAssocID="{5AFE16FD-2F95-4917-9A84-894C5F64007A}" presName="tx1" presStyleLbl="revTx" presStyleIdx="4" presStyleCnt="9"/>
      <dgm:spPr/>
    </dgm:pt>
    <dgm:pt modelId="{F591A6C6-5625-4800-9E27-43F5B25AF9A1}" type="pres">
      <dgm:prSet presAssocID="{5AFE16FD-2F95-4917-9A84-894C5F64007A}" presName="vert1" presStyleCnt="0"/>
      <dgm:spPr/>
    </dgm:pt>
    <dgm:pt modelId="{1613CF7E-2626-44F4-A6E4-B8DF12294156}" type="pres">
      <dgm:prSet presAssocID="{CC91CF4E-7E89-4F8D-B897-5082C6C6D73D}" presName="thickLine" presStyleLbl="alignNode1" presStyleIdx="5" presStyleCnt="9"/>
      <dgm:spPr/>
    </dgm:pt>
    <dgm:pt modelId="{82182140-BBDE-4124-A8B7-0D86B8D967AD}" type="pres">
      <dgm:prSet presAssocID="{CC91CF4E-7E89-4F8D-B897-5082C6C6D73D}" presName="horz1" presStyleCnt="0"/>
      <dgm:spPr/>
    </dgm:pt>
    <dgm:pt modelId="{67AC46B2-6630-4FB4-AB08-E1F8E92BEE4D}" type="pres">
      <dgm:prSet presAssocID="{CC91CF4E-7E89-4F8D-B897-5082C6C6D73D}" presName="tx1" presStyleLbl="revTx" presStyleIdx="5" presStyleCnt="9"/>
      <dgm:spPr/>
    </dgm:pt>
    <dgm:pt modelId="{B49DBA45-674C-4594-8F6A-F19D13EF8E66}" type="pres">
      <dgm:prSet presAssocID="{CC91CF4E-7E89-4F8D-B897-5082C6C6D73D}" presName="vert1" presStyleCnt="0"/>
      <dgm:spPr/>
    </dgm:pt>
    <dgm:pt modelId="{B1822305-DF96-4D2E-9170-47B10CE6C53C}" type="pres">
      <dgm:prSet presAssocID="{661CA936-6F1F-46DB-8C4E-E842F1D7E85C}" presName="thickLine" presStyleLbl="alignNode1" presStyleIdx="6" presStyleCnt="9"/>
      <dgm:spPr/>
    </dgm:pt>
    <dgm:pt modelId="{BEE8D134-B7FD-4AD1-A56B-6966C99FF67F}" type="pres">
      <dgm:prSet presAssocID="{661CA936-6F1F-46DB-8C4E-E842F1D7E85C}" presName="horz1" presStyleCnt="0"/>
      <dgm:spPr/>
    </dgm:pt>
    <dgm:pt modelId="{FFAE6850-B76A-4022-BCB0-63E31CD4F58D}" type="pres">
      <dgm:prSet presAssocID="{661CA936-6F1F-46DB-8C4E-E842F1D7E85C}" presName="tx1" presStyleLbl="revTx" presStyleIdx="6" presStyleCnt="9"/>
      <dgm:spPr/>
    </dgm:pt>
    <dgm:pt modelId="{6E0362B2-6265-4E42-BA1B-199A9E367285}" type="pres">
      <dgm:prSet presAssocID="{661CA936-6F1F-46DB-8C4E-E842F1D7E85C}" presName="vert1" presStyleCnt="0"/>
      <dgm:spPr/>
    </dgm:pt>
    <dgm:pt modelId="{5F06A270-B299-4466-9C4A-6F163AE2EF1A}" type="pres">
      <dgm:prSet presAssocID="{8B716CC0-1FEE-4713-97E9-25843168E751}" presName="thickLine" presStyleLbl="alignNode1" presStyleIdx="7" presStyleCnt="9"/>
      <dgm:spPr/>
    </dgm:pt>
    <dgm:pt modelId="{38C5E0F1-5733-4115-91D0-52757AFE484F}" type="pres">
      <dgm:prSet presAssocID="{8B716CC0-1FEE-4713-97E9-25843168E751}" presName="horz1" presStyleCnt="0"/>
      <dgm:spPr/>
    </dgm:pt>
    <dgm:pt modelId="{4EE21304-C062-48FE-87F2-098FC44E897E}" type="pres">
      <dgm:prSet presAssocID="{8B716CC0-1FEE-4713-97E9-25843168E751}" presName="tx1" presStyleLbl="revTx" presStyleIdx="7" presStyleCnt="9"/>
      <dgm:spPr/>
    </dgm:pt>
    <dgm:pt modelId="{29D46F90-27E3-442C-A279-CA506285DE4B}" type="pres">
      <dgm:prSet presAssocID="{8B716CC0-1FEE-4713-97E9-25843168E751}" presName="vert1" presStyleCnt="0"/>
      <dgm:spPr/>
    </dgm:pt>
    <dgm:pt modelId="{EE4154D8-13D2-4B02-AF25-D3C4023956C9}" type="pres">
      <dgm:prSet presAssocID="{B5F5B023-4794-46EC-9495-AF031E82E729}" presName="thickLine" presStyleLbl="alignNode1" presStyleIdx="8" presStyleCnt="9"/>
      <dgm:spPr/>
    </dgm:pt>
    <dgm:pt modelId="{310270FE-B6BD-441D-8070-190C332E72AA}" type="pres">
      <dgm:prSet presAssocID="{B5F5B023-4794-46EC-9495-AF031E82E729}" presName="horz1" presStyleCnt="0"/>
      <dgm:spPr/>
    </dgm:pt>
    <dgm:pt modelId="{10C19CBF-C95C-4C05-9CFE-BE052D991717}" type="pres">
      <dgm:prSet presAssocID="{B5F5B023-4794-46EC-9495-AF031E82E729}" presName="tx1" presStyleLbl="revTx" presStyleIdx="8" presStyleCnt="9"/>
      <dgm:spPr/>
    </dgm:pt>
    <dgm:pt modelId="{F1F29BBD-07BE-4E04-BDF0-5C192A435DAF}" type="pres">
      <dgm:prSet presAssocID="{B5F5B023-4794-46EC-9495-AF031E82E729}" presName="vert1" presStyleCnt="0"/>
      <dgm:spPr/>
    </dgm:pt>
  </dgm:ptLst>
  <dgm:cxnLst>
    <dgm:cxn modelId="{30561508-36B0-46A6-B310-EB37339EA069}" srcId="{65BB4DDC-80B9-4D4B-93E7-9420AA6196CB}" destId="{14450847-BB4C-4C76-8F8F-5AF34C31B3A1}" srcOrd="2" destOrd="0" parTransId="{30E19EA0-1959-4D7D-8459-D0EEE17DA6EB}" sibTransId="{EDE475AD-9344-4D61-B7E2-756CAF28B913}"/>
    <dgm:cxn modelId="{58673E3B-7F9B-4AE2-8A1B-0DC338A35B73}" type="presOf" srcId="{81C7C83E-C432-49E2-A0E6-A3964FAD50D8}" destId="{C8B7A796-91CD-4BC7-B4FB-3A2D9E034B98}" srcOrd="0" destOrd="0" presId="urn:microsoft.com/office/officeart/2008/layout/LinedList"/>
    <dgm:cxn modelId="{E832005E-F6FD-417A-B518-63ACBAA6A79B}" type="presOf" srcId="{CC91CF4E-7E89-4F8D-B897-5082C6C6D73D}" destId="{67AC46B2-6630-4FB4-AB08-E1F8E92BEE4D}" srcOrd="0" destOrd="0" presId="urn:microsoft.com/office/officeart/2008/layout/LinedList"/>
    <dgm:cxn modelId="{12595B66-5812-4940-AD3C-90DE49E79E85}" srcId="{65BB4DDC-80B9-4D4B-93E7-9420AA6196CB}" destId="{FD5F92B2-F418-41A8-9873-BF29BFA59B0F}" srcOrd="1" destOrd="0" parTransId="{344F5479-53A5-4F8C-A0C4-7B1DD7F5E0A5}" sibTransId="{3CFE593D-6AE9-4AD9-83A9-8DCD9BA4643B}"/>
    <dgm:cxn modelId="{514C0672-1B9B-4EB1-B807-F2A21B23E59E}" srcId="{65BB4DDC-80B9-4D4B-93E7-9420AA6196CB}" destId="{661CA936-6F1F-46DB-8C4E-E842F1D7E85C}" srcOrd="6" destOrd="0" parTransId="{24B95687-F3FE-40A8-8577-7BE468950C7A}" sibTransId="{357B63FB-4777-40E9-856C-00B07CC374D4}"/>
    <dgm:cxn modelId="{A843FF57-22EB-4D8F-9672-4C4D113ECFE8}" srcId="{65BB4DDC-80B9-4D4B-93E7-9420AA6196CB}" destId="{5AFE16FD-2F95-4917-9A84-894C5F64007A}" srcOrd="4" destOrd="0" parTransId="{9278030A-EAF3-4C5C-AE85-48A0E9E04B76}" sibTransId="{88DAE184-5339-4A06-B433-DBFB82581D2C}"/>
    <dgm:cxn modelId="{92AE2B79-CF3C-4196-A1EE-B2BD0D029E3C}" type="presOf" srcId="{39BF646C-58AA-4C0C-AAA6-5ED9D6BBA229}" destId="{07B1ACD8-D6F1-4BEF-A8A2-8770C460F0FB}" srcOrd="0" destOrd="0" presId="urn:microsoft.com/office/officeart/2008/layout/LinedList"/>
    <dgm:cxn modelId="{7469B65A-2A97-4AB4-B94F-6A2ED48D1DAB}" srcId="{65BB4DDC-80B9-4D4B-93E7-9420AA6196CB}" destId="{B5F5B023-4794-46EC-9495-AF031E82E729}" srcOrd="8" destOrd="0" parTransId="{37DE80B1-1DCA-4D76-BEC2-381868C5D915}" sibTransId="{4D663525-E006-4278-9F3D-2BBCCD2B11EF}"/>
    <dgm:cxn modelId="{F63B6F81-8B53-40EC-9941-5FB535082A7A}" type="presOf" srcId="{65BB4DDC-80B9-4D4B-93E7-9420AA6196CB}" destId="{68468C11-9BBE-457F-8601-BCD54612D2D5}" srcOrd="0" destOrd="0" presId="urn:microsoft.com/office/officeart/2008/layout/LinedList"/>
    <dgm:cxn modelId="{F626979E-3181-4A6B-A806-016DD4534AF9}" type="presOf" srcId="{661CA936-6F1F-46DB-8C4E-E842F1D7E85C}" destId="{FFAE6850-B76A-4022-BCB0-63E31CD4F58D}" srcOrd="0" destOrd="0" presId="urn:microsoft.com/office/officeart/2008/layout/LinedList"/>
    <dgm:cxn modelId="{96127AB4-6836-40B4-B149-206402D463B3}" srcId="{65BB4DDC-80B9-4D4B-93E7-9420AA6196CB}" destId="{81C7C83E-C432-49E2-A0E6-A3964FAD50D8}" srcOrd="0" destOrd="0" parTransId="{B2AA4565-6BAB-4932-989C-DDFCE0F8C4FA}" sibTransId="{D9AE33BC-4003-42D4-A613-1FCFF5557CF0}"/>
    <dgm:cxn modelId="{AF6665BE-326D-4B76-A174-ED9AC406F91A}" type="presOf" srcId="{8B716CC0-1FEE-4713-97E9-25843168E751}" destId="{4EE21304-C062-48FE-87F2-098FC44E897E}" srcOrd="0" destOrd="0" presId="urn:microsoft.com/office/officeart/2008/layout/LinedList"/>
    <dgm:cxn modelId="{5F7CBFC6-091F-4E33-BBA8-CDFD6B547344}" srcId="{65BB4DDC-80B9-4D4B-93E7-9420AA6196CB}" destId="{CC91CF4E-7E89-4F8D-B897-5082C6C6D73D}" srcOrd="5" destOrd="0" parTransId="{9DE2CB7B-A271-409D-8B82-82A88E5E8434}" sibTransId="{CCD82F49-3770-421F-AEEF-EB24147D2BC2}"/>
    <dgm:cxn modelId="{6EA68EC9-6BFC-4456-A9A2-EFC4D71EB1BC}" srcId="{65BB4DDC-80B9-4D4B-93E7-9420AA6196CB}" destId="{8B716CC0-1FEE-4713-97E9-25843168E751}" srcOrd="7" destOrd="0" parTransId="{3A8C61B1-B828-4F59-9F6F-3E87E76D96B8}" sibTransId="{9ADE2309-992F-44D2-B556-6AD0594E2D62}"/>
    <dgm:cxn modelId="{77C731CF-293A-4F9C-B144-60CAC7A310F9}" type="presOf" srcId="{FD5F92B2-F418-41A8-9873-BF29BFA59B0F}" destId="{1A5648FE-D9E6-40E2-8E09-D53FCFDDC150}" srcOrd="0" destOrd="0" presId="urn:microsoft.com/office/officeart/2008/layout/LinedList"/>
    <dgm:cxn modelId="{CA80C9D0-370C-47E0-85D6-C5BDB1BA22E1}" type="presOf" srcId="{B5F5B023-4794-46EC-9495-AF031E82E729}" destId="{10C19CBF-C95C-4C05-9CFE-BE052D991717}" srcOrd="0" destOrd="0" presId="urn:microsoft.com/office/officeart/2008/layout/LinedList"/>
    <dgm:cxn modelId="{627782D6-9650-4BC8-AA0E-D25205BA3AF6}" type="presOf" srcId="{14450847-BB4C-4C76-8F8F-5AF34C31B3A1}" destId="{9885FC65-BDFA-4156-8563-E9BB59C6F3DD}" srcOrd="0" destOrd="0" presId="urn:microsoft.com/office/officeart/2008/layout/LinedList"/>
    <dgm:cxn modelId="{B08763EB-710D-49AD-8263-2ECC3E3C3224}" srcId="{65BB4DDC-80B9-4D4B-93E7-9420AA6196CB}" destId="{39BF646C-58AA-4C0C-AAA6-5ED9D6BBA229}" srcOrd="3" destOrd="0" parTransId="{DC11C5E8-4A26-4FF4-A7C6-4160D12519F9}" sibTransId="{4309F650-2D84-4446-A02D-8E00003B3D9C}"/>
    <dgm:cxn modelId="{FE5DD1F8-47AB-43CA-AE89-7F71ADDF6D42}" type="presOf" srcId="{5AFE16FD-2F95-4917-9A84-894C5F64007A}" destId="{03A90A96-DD07-48BF-8360-E84F89230398}" srcOrd="0" destOrd="0" presId="urn:microsoft.com/office/officeart/2008/layout/LinedList"/>
    <dgm:cxn modelId="{970AC593-46F3-4995-BECE-C750561EA93B}" type="presParOf" srcId="{68468C11-9BBE-457F-8601-BCD54612D2D5}" destId="{0134D5F3-3C15-4DE3-9C4E-7D46D03B951B}" srcOrd="0" destOrd="0" presId="urn:microsoft.com/office/officeart/2008/layout/LinedList"/>
    <dgm:cxn modelId="{E178B663-9BD1-43EB-90D4-AAA6155DCCA9}" type="presParOf" srcId="{68468C11-9BBE-457F-8601-BCD54612D2D5}" destId="{31EB471B-ECB9-4209-8B8A-CE2FB06921C6}" srcOrd="1" destOrd="0" presId="urn:microsoft.com/office/officeart/2008/layout/LinedList"/>
    <dgm:cxn modelId="{E2A59906-9402-46EF-8675-9C8F501421F6}" type="presParOf" srcId="{31EB471B-ECB9-4209-8B8A-CE2FB06921C6}" destId="{C8B7A796-91CD-4BC7-B4FB-3A2D9E034B98}" srcOrd="0" destOrd="0" presId="urn:microsoft.com/office/officeart/2008/layout/LinedList"/>
    <dgm:cxn modelId="{7813BBAE-3FC3-4B0A-996A-AB30D844B565}" type="presParOf" srcId="{31EB471B-ECB9-4209-8B8A-CE2FB06921C6}" destId="{B50C2757-9BD3-4052-8C95-754219117B5D}" srcOrd="1" destOrd="0" presId="urn:microsoft.com/office/officeart/2008/layout/LinedList"/>
    <dgm:cxn modelId="{9C534F16-8ED1-4431-B1E1-3454BF2A240D}" type="presParOf" srcId="{68468C11-9BBE-457F-8601-BCD54612D2D5}" destId="{37AEA2E7-6059-4DC4-9E63-8B5620C4B8F5}" srcOrd="2" destOrd="0" presId="urn:microsoft.com/office/officeart/2008/layout/LinedList"/>
    <dgm:cxn modelId="{BFC8CB5A-0967-41AF-B21F-3C6AC4B942CD}" type="presParOf" srcId="{68468C11-9BBE-457F-8601-BCD54612D2D5}" destId="{0433DB46-C934-4425-9784-D8AF765AECD0}" srcOrd="3" destOrd="0" presId="urn:microsoft.com/office/officeart/2008/layout/LinedList"/>
    <dgm:cxn modelId="{267C9D4B-DD63-4B20-B3C1-ADA42B852BCD}" type="presParOf" srcId="{0433DB46-C934-4425-9784-D8AF765AECD0}" destId="{1A5648FE-D9E6-40E2-8E09-D53FCFDDC150}" srcOrd="0" destOrd="0" presId="urn:microsoft.com/office/officeart/2008/layout/LinedList"/>
    <dgm:cxn modelId="{993957B9-2C1D-4109-B570-29955E83F317}" type="presParOf" srcId="{0433DB46-C934-4425-9784-D8AF765AECD0}" destId="{B5295685-2674-44B7-84CF-61873ACBCBE2}" srcOrd="1" destOrd="0" presId="urn:microsoft.com/office/officeart/2008/layout/LinedList"/>
    <dgm:cxn modelId="{3203FF28-BC74-4F27-AC94-4F71339A8A70}" type="presParOf" srcId="{68468C11-9BBE-457F-8601-BCD54612D2D5}" destId="{02C092D7-A7F9-4328-9CD4-44F3E2CE4500}" srcOrd="4" destOrd="0" presId="urn:microsoft.com/office/officeart/2008/layout/LinedList"/>
    <dgm:cxn modelId="{03819B22-078C-474C-9685-B810C763F083}" type="presParOf" srcId="{68468C11-9BBE-457F-8601-BCD54612D2D5}" destId="{E46463B4-4D06-4B23-89FA-2DDC5781C861}" srcOrd="5" destOrd="0" presId="urn:microsoft.com/office/officeart/2008/layout/LinedList"/>
    <dgm:cxn modelId="{36C3FAB6-C42D-459E-8229-691578F222CB}" type="presParOf" srcId="{E46463B4-4D06-4B23-89FA-2DDC5781C861}" destId="{9885FC65-BDFA-4156-8563-E9BB59C6F3DD}" srcOrd="0" destOrd="0" presId="urn:microsoft.com/office/officeart/2008/layout/LinedList"/>
    <dgm:cxn modelId="{1B88617F-B676-415A-9FBD-C5AC1FF6B46E}" type="presParOf" srcId="{E46463B4-4D06-4B23-89FA-2DDC5781C861}" destId="{288B73AE-3B2E-443A-BE8A-16ECDF87A256}" srcOrd="1" destOrd="0" presId="urn:microsoft.com/office/officeart/2008/layout/LinedList"/>
    <dgm:cxn modelId="{BEBA6A55-A90D-4849-8A56-D38452A958DF}" type="presParOf" srcId="{68468C11-9BBE-457F-8601-BCD54612D2D5}" destId="{36108716-59A3-4DDF-96D4-699DE5410D33}" srcOrd="6" destOrd="0" presId="urn:microsoft.com/office/officeart/2008/layout/LinedList"/>
    <dgm:cxn modelId="{36278D3B-7E27-4DAD-8091-253581339638}" type="presParOf" srcId="{68468C11-9BBE-457F-8601-BCD54612D2D5}" destId="{FC89FC8F-5C9A-4C8D-821F-97726C5424AE}" srcOrd="7" destOrd="0" presId="urn:microsoft.com/office/officeart/2008/layout/LinedList"/>
    <dgm:cxn modelId="{8274B196-3313-4BB8-AB92-5A5344A7EBB1}" type="presParOf" srcId="{FC89FC8F-5C9A-4C8D-821F-97726C5424AE}" destId="{07B1ACD8-D6F1-4BEF-A8A2-8770C460F0FB}" srcOrd="0" destOrd="0" presId="urn:microsoft.com/office/officeart/2008/layout/LinedList"/>
    <dgm:cxn modelId="{D6C8F6BE-C581-4023-B2ED-1DA8ECEA1FAE}" type="presParOf" srcId="{FC89FC8F-5C9A-4C8D-821F-97726C5424AE}" destId="{EA09AEFA-1066-455C-AA3F-5C8A4DFFE72D}" srcOrd="1" destOrd="0" presId="urn:microsoft.com/office/officeart/2008/layout/LinedList"/>
    <dgm:cxn modelId="{4C85139F-4090-48C8-B89A-B2AFE2C5DAE4}" type="presParOf" srcId="{68468C11-9BBE-457F-8601-BCD54612D2D5}" destId="{66CBC617-3293-47DC-887D-7BB7F2C5F788}" srcOrd="8" destOrd="0" presId="urn:microsoft.com/office/officeart/2008/layout/LinedList"/>
    <dgm:cxn modelId="{E56B487D-D0CE-4381-B023-5B25CAD4E3E9}" type="presParOf" srcId="{68468C11-9BBE-457F-8601-BCD54612D2D5}" destId="{0687CE8A-0B1F-4FD9-B0AB-FDA66F9C4B99}" srcOrd="9" destOrd="0" presId="urn:microsoft.com/office/officeart/2008/layout/LinedList"/>
    <dgm:cxn modelId="{FCC5642A-223D-44CF-800F-FCACAF742ABF}" type="presParOf" srcId="{0687CE8A-0B1F-4FD9-B0AB-FDA66F9C4B99}" destId="{03A90A96-DD07-48BF-8360-E84F89230398}" srcOrd="0" destOrd="0" presId="urn:microsoft.com/office/officeart/2008/layout/LinedList"/>
    <dgm:cxn modelId="{11CC9CB2-6A92-40E0-B0A6-E52642BDE3F0}" type="presParOf" srcId="{0687CE8A-0B1F-4FD9-B0AB-FDA66F9C4B99}" destId="{F591A6C6-5625-4800-9E27-43F5B25AF9A1}" srcOrd="1" destOrd="0" presId="urn:microsoft.com/office/officeart/2008/layout/LinedList"/>
    <dgm:cxn modelId="{36BF617C-6E5E-453B-BB2C-FCC8B3698809}" type="presParOf" srcId="{68468C11-9BBE-457F-8601-BCD54612D2D5}" destId="{1613CF7E-2626-44F4-A6E4-B8DF12294156}" srcOrd="10" destOrd="0" presId="urn:microsoft.com/office/officeart/2008/layout/LinedList"/>
    <dgm:cxn modelId="{F79F7D8A-9324-40A3-92E2-0A951BDB4CB0}" type="presParOf" srcId="{68468C11-9BBE-457F-8601-BCD54612D2D5}" destId="{82182140-BBDE-4124-A8B7-0D86B8D967AD}" srcOrd="11" destOrd="0" presId="urn:microsoft.com/office/officeart/2008/layout/LinedList"/>
    <dgm:cxn modelId="{03D44635-52F8-41A3-98E0-F946868BED84}" type="presParOf" srcId="{82182140-BBDE-4124-A8B7-0D86B8D967AD}" destId="{67AC46B2-6630-4FB4-AB08-E1F8E92BEE4D}" srcOrd="0" destOrd="0" presId="urn:microsoft.com/office/officeart/2008/layout/LinedList"/>
    <dgm:cxn modelId="{50A148B8-DD3B-41B0-A0E3-2CCEB310720B}" type="presParOf" srcId="{82182140-BBDE-4124-A8B7-0D86B8D967AD}" destId="{B49DBA45-674C-4594-8F6A-F19D13EF8E66}" srcOrd="1" destOrd="0" presId="urn:microsoft.com/office/officeart/2008/layout/LinedList"/>
    <dgm:cxn modelId="{62BEBA01-F39D-4BD3-B6FA-87C0A4A1C22D}" type="presParOf" srcId="{68468C11-9BBE-457F-8601-BCD54612D2D5}" destId="{B1822305-DF96-4D2E-9170-47B10CE6C53C}" srcOrd="12" destOrd="0" presId="urn:microsoft.com/office/officeart/2008/layout/LinedList"/>
    <dgm:cxn modelId="{D993ECE7-05F0-4687-A57A-DC74ADB52981}" type="presParOf" srcId="{68468C11-9BBE-457F-8601-BCD54612D2D5}" destId="{BEE8D134-B7FD-4AD1-A56B-6966C99FF67F}" srcOrd="13" destOrd="0" presId="urn:microsoft.com/office/officeart/2008/layout/LinedList"/>
    <dgm:cxn modelId="{12029915-1E31-42FE-80E8-595AE17C913E}" type="presParOf" srcId="{BEE8D134-B7FD-4AD1-A56B-6966C99FF67F}" destId="{FFAE6850-B76A-4022-BCB0-63E31CD4F58D}" srcOrd="0" destOrd="0" presId="urn:microsoft.com/office/officeart/2008/layout/LinedList"/>
    <dgm:cxn modelId="{E6EC998D-5757-4AB4-911B-3616F6477ACE}" type="presParOf" srcId="{BEE8D134-B7FD-4AD1-A56B-6966C99FF67F}" destId="{6E0362B2-6265-4E42-BA1B-199A9E367285}" srcOrd="1" destOrd="0" presId="urn:microsoft.com/office/officeart/2008/layout/LinedList"/>
    <dgm:cxn modelId="{C6E9111D-957B-45A0-8AAD-273AE48ECB06}" type="presParOf" srcId="{68468C11-9BBE-457F-8601-BCD54612D2D5}" destId="{5F06A270-B299-4466-9C4A-6F163AE2EF1A}" srcOrd="14" destOrd="0" presId="urn:microsoft.com/office/officeart/2008/layout/LinedList"/>
    <dgm:cxn modelId="{5B9BD379-FD7E-48A1-929E-00612992FA33}" type="presParOf" srcId="{68468C11-9BBE-457F-8601-BCD54612D2D5}" destId="{38C5E0F1-5733-4115-91D0-52757AFE484F}" srcOrd="15" destOrd="0" presId="urn:microsoft.com/office/officeart/2008/layout/LinedList"/>
    <dgm:cxn modelId="{89D8FA56-FDB9-487D-89EC-8FCBAF8E7855}" type="presParOf" srcId="{38C5E0F1-5733-4115-91D0-52757AFE484F}" destId="{4EE21304-C062-48FE-87F2-098FC44E897E}" srcOrd="0" destOrd="0" presId="urn:microsoft.com/office/officeart/2008/layout/LinedList"/>
    <dgm:cxn modelId="{EA59ACCF-9890-421C-BEB4-02C7EB58D011}" type="presParOf" srcId="{38C5E0F1-5733-4115-91D0-52757AFE484F}" destId="{29D46F90-27E3-442C-A279-CA506285DE4B}" srcOrd="1" destOrd="0" presId="urn:microsoft.com/office/officeart/2008/layout/LinedList"/>
    <dgm:cxn modelId="{325047CF-7C49-48B2-A9A5-B191BFACD638}" type="presParOf" srcId="{68468C11-9BBE-457F-8601-BCD54612D2D5}" destId="{EE4154D8-13D2-4B02-AF25-D3C4023956C9}" srcOrd="16" destOrd="0" presId="urn:microsoft.com/office/officeart/2008/layout/LinedList"/>
    <dgm:cxn modelId="{D9DC4314-2F79-4A43-8E3B-4E1C926CAD87}" type="presParOf" srcId="{68468C11-9BBE-457F-8601-BCD54612D2D5}" destId="{310270FE-B6BD-441D-8070-190C332E72AA}" srcOrd="17" destOrd="0" presId="urn:microsoft.com/office/officeart/2008/layout/LinedList"/>
    <dgm:cxn modelId="{0429BD59-FF2C-4254-8151-C8A215965F9E}" type="presParOf" srcId="{310270FE-B6BD-441D-8070-190C332E72AA}" destId="{10C19CBF-C95C-4C05-9CFE-BE052D991717}" srcOrd="0" destOrd="0" presId="urn:microsoft.com/office/officeart/2008/layout/LinedList"/>
    <dgm:cxn modelId="{04D5F9CA-4A0C-409E-A0F8-2C293F7C2081}" type="presParOf" srcId="{310270FE-B6BD-441D-8070-190C332E72AA}" destId="{F1F29BBD-07BE-4E04-BDF0-5C192A435DA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72C33-E748-4CC8-A106-F68187C6C30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848485F6-21BC-45F5-A5BC-34477F9A38BE}">
      <dgm:prSet phldrT="[Text]" phldr="0"/>
      <dgm:spPr/>
      <dgm:t>
        <a:bodyPr/>
        <a:lstStyle/>
        <a:p>
          <a:pPr algn="l" rtl="0"/>
          <a:r>
            <a:rPr lang="en-GB" b="0" dirty="0">
              <a:latin typeface="Calibri"/>
              <a:cs typeface="Calibri"/>
            </a:rPr>
            <a:t>Work Capability Assessment  (WCA)</a:t>
          </a:r>
        </a:p>
      </dgm:t>
    </dgm:pt>
    <dgm:pt modelId="{B4E39093-F20B-4644-ACC0-90A2844F7CCD}" type="parTrans" cxnId="{9A3D96A5-83F8-4CC9-A66B-2261F28FA722}">
      <dgm:prSet/>
      <dgm:spPr/>
      <dgm:t>
        <a:bodyPr/>
        <a:lstStyle/>
        <a:p>
          <a:endParaRPr lang="en-GB"/>
        </a:p>
      </dgm:t>
    </dgm:pt>
    <dgm:pt modelId="{77583B2C-9E1F-462C-B8B8-68344BAE86B8}" type="sibTrans" cxnId="{9A3D96A5-83F8-4CC9-A66B-2261F28FA722}">
      <dgm:prSet/>
      <dgm:spPr/>
      <dgm:t>
        <a:bodyPr/>
        <a:lstStyle/>
        <a:p>
          <a:endParaRPr lang="en-GB"/>
        </a:p>
      </dgm:t>
    </dgm:pt>
    <dgm:pt modelId="{5831D8D6-57A7-4C74-BEE2-1E976DC6FB33}">
      <dgm:prSet phldr="0"/>
      <dgm:spPr/>
      <dgm:t>
        <a:bodyPr/>
        <a:lstStyle/>
        <a:p>
          <a:pPr algn="l" rtl="0"/>
          <a:r>
            <a:rPr lang="en-GB" b="0" dirty="0">
              <a:latin typeface="Calibri"/>
              <a:cs typeface="Calibri"/>
            </a:rPr>
            <a:t>Common Assessment Framework (CAF)</a:t>
          </a:r>
          <a:endParaRPr lang="en-US" b="0" dirty="0">
            <a:latin typeface="Calibri"/>
            <a:cs typeface="Calibri"/>
          </a:endParaRPr>
        </a:p>
      </dgm:t>
    </dgm:pt>
    <dgm:pt modelId="{6435A164-F5CC-4443-810F-2D1BC1C11CBE}" type="parTrans" cxnId="{921DD44E-0C14-4852-B0C9-9BFB7D7E51C8}">
      <dgm:prSet/>
      <dgm:spPr/>
    </dgm:pt>
    <dgm:pt modelId="{970C21B6-C3DE-42A3-898F-7E077BD846FD}" type="sibTrans" cxnId="{921DD44E-0C14-4852-B0C9-9BFB7D7E51C8}">
      <dgm:prSet/>
      <dgm:spPr/>
    </dgm:pt>
    <dgm:pt modelId="{91D0ACE6-A731-47DA-8290-C300E577F4CA}">
      <dgm:prSet phldr="0"/>
      <dgm:spPr/>
      <dgm:t>
        <a:bodyPr/>
        <a:lstStyle/>
        <a:p>
          <a:pPr algn="l"/>
          <a:r>
            <a:rPr lang="en-GB" b="0" dirty="0">
              <a:latin typeface="Calibri"/>
              <a:cs typeface="Calibri"/>
            </a:rPr>
            <a:t>Education, Health and Care Assessment  Framework (EHC)</a:t>
          </a:r>
          <a:endParaRPr lang="en-US" b="0" dirty="0">
            <a:latin typeface="Calibri"/>
            <a:cs typeface="Calibri"/>
          </a:endParaRPr>
        </a:p>
      </dgm:t>
    </dgm:pt>
    <dgm:pt modelId="{3DE2AF12-2109-4F46-B408-959C1A8FADD8}" type="parTrans" cxnId="{E79E7B3E-C8FF-43F1-98A4-7EE443129C6D}">
      <dgm:prSet/>
      <dgm:spPr/>
    </dgm:pt>
    <dgm:pt modelId="{DFE830F0-4F2D-42C1-95D7-06128AEFFDDC}" type="sibTrans" cxnId="{E79E7B3E-C8FF-43F1-98A4-7EE443129C6D}">
      <dgm:prSet/>
      <dgm:spPr/>
    </dgm:pt>
    <dgm:pt modelId="{209D126A-9C6D-4F16-A48A-9844A21BACA0}">
      <dgm:prSet phldr="0"/>
      <dgm:spPr/>
      <dgm:t>
        <a:bodyPr/>
        <a:lstStyle/>
        <a:p>
          <a:pPr algn="l"/>
          <a:r>
            <a:rPr lang="en-GB" b="0" dirty="0">
              <a:latin typeface="Calibri"/>
              <a:cs typeface="Calibri"/>
            </a:rPr>
            <a:t>Assessment, Planning, Implementation and Review Framework (APIR)</a:t>
          </a:r>
          <a:endParaRPr lang="en-US" b="0" dirty="0">
            <a:latin typeface="Calibri"/>
            <a:cs typeface="Calibri"/>
          </a:endParaRPr>
        </a:p>
      </dgm:t>
    </dgm:pt>
    <dgm:pt modelId="{08AC42FC-3C4E-4C81-939F-659916F7CACD}" type="parTrans" cxnId="{24BF8D9E-997F-4287-9BB9-95D9BD6F024F}">
      <dgm:prSet/>
      <dgm:spPr/>
    </dgm:pt>
    <dgm:pt modelId="{39CC614D-DDDD-4B67-9963-E696045225B3}" type="sibTrans" cxnId="{24BF8D9E-997F-4287-9BB9-95D9BD6F024F}">
      <dgm:prSet/>
      <dgm:spPr/>
    </dgm:pt>
    <dgm:pt modelId="{0717E8DF-09D5-4ED4-A214-A2578C42393D}">
      <dgm:prSet phldr="0"/>
      <dgm:spPr/>
      <dgm:t>
        <a:bodyPr/>
        <a:lstStyle/>
        <a:p>
          <a:pPr algn="l"/>
          <a:r>
            <a:rPr lang="en-GB" b="0" dirty="0">
              <a:latin typeface="Calibri"/>
              <a:cs typeface="Calibri"/>
            </a:rPr>
            <a:t>Neighbourhood Assessment Framework (NAF)</a:t>
          </a:r>
          <a:endParaRPr lang="en-US" b="0" dirty="0">
            <a:latin typeface="Calibri"/>
            <a:cs typeface="Calibri"/>
          </a:endParaRPr>
        </a:p>
      </dgm:t>
    </dgm:pt>
    <dgm:pt modelId="{F2B3C6A5-A3F7-4FB5-B8C8-951CD413B44E}" type="parTrans" cxnId="{3E2C0265-CBD9-4095-9C6E-3C93610A68DC}">
      <dgm:prSet/>
      <dgm:spPr/>
    </dgm:pt>
    <dgm:pt modelId="{0EEF262B-C266-4628-BA78-7FFBA144D7ED}" type="sibTrans" cxnId="{3E2C0265-CBD9-4095-9C6E-3C93610A68DC}">
      <dgm:prSet/>
      <dgm:spPr/>
    </dgm:pt>
    <dgm:pt modelId="{8794BBBE-229E-4F68-828E-1E67F23A6616}" type="pres">
      <dgm:prSet presAssocID="{66C72C33-E748-4CC8-A106-F68187C6C305}" presName="vert0" presStyleCnt="0">
        <dgm:presLayoutVars>
          <dgm:dir/>
          <dgm:animOne val="branch"/>
          <dgm:animLvl val="lvl"/>
        </dgm:presLayoutVars>
      </dgm:prSet>
      <dgm:spPr/>
    </dgm:pt>
    <dgm:pt modelId="{ED07C5DA-3C87-4F95-89E4-BA823B21BE3F}" type="pres">
      <dgm:prSet presAssocID="{5831D8D6-57A7-4C74-BEE2-1E976DC6FB33}" presName="thickLine" presStyleLbl="alignNode1" presStyleIdx="0" presStyleCnt="5"/>
      <dgm:spPr/>
    </dgm:pt>
    <dgm:pt modelId="{0745F68A-5E88-4B2F-AAD3-07606292B8A2}" type="pres">
      <dgm:prSet presAssocID="{5831D8D6-57A7-4C74-BEE2-1E976DC6FB33}" presName="horz1" presStyleCnt="0"/>
      <dgm:spPr/>
    </dgm:pt>
    <dgm:pt modelId="{F316AC1A-A0E8-4F9C-B5AB-F479EC1E296E}" type="pres">
      <dgm:prSet presAssocID="{5831D8D6-57A7-4C74-BEE2-1E976DC6FB33}" presName="tx1" presStyleLbl="revTx" presStyleIdx="0" presStyleCnt="5"/>
      <dgm:spPr/>
    </dgm:pt>
    <dgm:pt modelId="{4F989CAB-F231-475C-8221-B5E55004D06B}" type="pres">
      <dgm:prSet presAssocID="{5831D8D6-57A7-4C74-BEE2-1E976DC6FB33}" presName="vert1" presStyleCnt="0"/>
      <dgm:spPr/>
    </dgm:pt>
    <dgm:pt modelId="{266F0BBF-3ADB-40A1-9671-C5C78EBEFC26}" type="pres">
      <dgm:prSet presAssocID="{91D0ACE6-A731-47DA-8290-C300E577F4CA}" presName="thickLine" presStyleLbl="alignNode1" presStyleIdx="1" presStyleCnt="5"/>
      <dgm:spPr/>
    </dgm:pt>
    <dgm:pt modelId="{5D25CABA-7F3D-48F3-A779-760F05CEDE85}" type="pres">
      <dgm:prSet presAssocID="{91D0ACE6-A731-47DA-8290-C300E577F4CA}" presName="horz1" presStyleCnt="0"/>
      <dgm:spPr/>
    </dgm:pt>
    <dgm:pt modelId="{C0CB08D4-F197-4F77-A7E9-A6C133F7857A}" type="pres">
      <dgm:prSet presAssocID="{91D0ACE6-A731-47DA-8290-C300E577F4CA}" presName="tx1" presStyleLbl="revTx" presStyleIdx="1" presStyleCnt="5"/>
      <dgm:spPr/>
    </dgm:pt>
    <dgm:pt modelId="{ED80A0D4-D26E-4FB5-B697-30DDD41C8C3E}" type="pres">
      <dgm:prSet presAssocID="{91D0ACE6-A731-47DA-8290-C300E577F4CA}" presName="vert1" presStyleCnt="0"/>
      <dgm:spPr/>
    </dgm:pt>
    <dgm:pt modelId="{E355C4D4-F31A-42A9-B0E9-00DCE928693F}" type="pres">
      <dgm:prSet presAssocID="{209D126A-9C6D-4F16-A48A-9844A21BACA0}" presName="thickLine" presStyleLbl="alignNode1" presStyleIdx="2" presStyleCnt="5"/>
      <dgm:spPr/>
    </dgm:pt>
    <dgm:pt modelId="{3E0F7CE9-B46E-4146-A784-74AB54FA4682}" type="pres">
      <dgm:prSet presAssocID="{209D126A-9C6D-4F16-A48A-9844A21BACA0}" presName="horz1" presStyleCnt="0"/>
      <dgm:spPr/>
    </dgm:pt>
    <dgm:pt modelId="{A710DF19-6671-4FF5-B1E9-FED5A4AC8BE5}" type="pres">
      <dgm:prSet presAssocID="{209D126A-9C6D-4F16-A48A-9844A21BACA0}" presName="tx1" presStyleLbl="revTx" presStyleIdx="2" presStyleCnt="5"/>
      <dgm:spPr/>
    </dgm:pt>
    <dgm:pt modelId="{0777E3EE-88F8-4DB3-BA54-B6FA09EA8723}" type="pres">
      <dgm:prSet presAssocID="{209D126A-9C6D-4F16-A48A-9844A21BACA0}" presName="vert1" presStyleCnt="0"/>
      <dgm:spPr/>
    </dgm:pt>
    <dgm:pt modelId="{6695C807-D6B8-425E-9C2D-711C6311C929}" type="pres">
      <dgm:prSet presAssocID="{0717E8DF-09D5-4ED4-A214-A2578C42393D}" presName="thickLine" presStyleLbl="alignNode1" presStyleIdx="3" presStyleCnt="5"/>
      <dgm:spPr/>
    </dgm:pt>
    <dgm:pt modelId="{C2769E5A-C782-4FED-896D-ABBD15F34519}" type="pres">
      <dgm:prSet presAssocID="{0717E8DF-09D5-4ED4-A214-A2578C42393D}" presName="horz1" presStyleCnt="0"/>
      <dgm:spPr/>
    </dgm:pt>
    <dgm:pt modelId="{D6FBCE0E-8502-4E2C-B90B-EA0CDD8A8E16}" type="pres">
      <dgm:prSet presAssocID="{0717E8DF-09D5-4ED4-A214-A2578C42393D}" presName="tx1" presStyleLbl="revTx" presStyleIdx="3" presStyleCnt="5"/>
      <dgm:spPr/>
    </dgm:pt>
    <dgm:pt modelId="{DA8BD707-D919-4A4D-B858-81606ADF79C9}" type="pres">
      <dgm:prSet presAssocID="{0717E8DF-09D5-4ED4-A214-A2578C42393D}" presName="vert1" presStyleCnt="0"/>
      <dgm:spPr/>
    </dgm:pt>
    <dgm:pt modelId="{0E288029-0E2C-4897-A11F-E56DB65DF006}" type="pres">
      <dgm:prSet presAssocID="{848485F6-21BC-45F5-A5BC-34477F9A38BE}" presName="thickLine" presStyleLbl="alignNode1" presStyleIdx="4" presStyleCnt="5"/>
      <dgm:spPr/>
    </dgm:pt>
    <dgm:pt modelId="{B50848B5-B88E-486A-9F56-B002BA7A0DB8}" type="pres">
      <dgm:prSet presAssocID="{848485F6-21BC-45F5-A5BC-34477F9A38BE}" presName="horz1" presStyleCnt="0"/>
      <dgm:spPr/>
    </dgm:pt>
    <dgm:pt modelId="{C5BC39FB-0952-44E4-A785-E06E1C0C0425}" type="pres">
      <dgm:prSet presAssocID="{848485F6-21BC-45F5-A5BC-34477F9A38BE}" presName="tx1" presStyleLbl="revTx" presStyleIdx="4" presStyleCnt="5"/>
      <dgm:spPr/>
    </dgm:pt>
    <dgm:pt modelId="{AA8B2E9E-4ADD-4E3D-B377-E6C6B4AD118A}" type="pres">
      <dgm:prSet presAssocID="{848485F6-21BC-45F5-A5BC-34477F9A38BE}" presName="vert1" presStyleCnt="0"/>
      <dgm:spPr/>
    </dgm:pt>
  </dgm:ptLst>
  <dgm:cxnLst>
    <dgm:cxn modelId="{74BE9406-EE06-4184-B34D-43AC4ED83F9F}" type="presOf" srcId="{848485F6-21BC-45F5-A5BC-34477F9A38BE}" destId="{C5BC39FB-0952-44E4-A785-E06E1C0C0425}" srcOrd="0" destOrd="0" presId="urn:microsoft.com/office/officeart/2008/layout/LinedList"/>
    <dgm:cxn modelId="{E79E7B3E-C8FF-43F1-98A4-7EE443129C6D}" srcId="{66C72C33-E748-4CC8-A106-F68187C6C305}" destId="{91D0ACE6-A731-47DA-8290-C300E577F4CA}" srcOrd="1" destOrd="0" parTransId="{3DE2AF12-2109-4F46-B408-959C1A8FADD8}" sibTransId="{DFE830F0-4F2D-42C1-95D7-06128AEFFDDC}"/>
    <dgm:cxn modelId="{3E2C0265-CBD9-4095-9C6E-3C93610A68DC}" srcId="{66C72C33-E748-4CC8-A106-F68187C6C305}" destId="{0717E8DF-09D5-4ED4-A214-A2578C42393D}" srcOrd="3" destOrd="0" parTransId="{F2B3C6A5-A3F7-4FB5-B8C8-951CD413B44E}" sibTransId="{0EEF262B-C266-4628-BA78-7FFBA144D7ED}"/>
    <dgm:cxn modelId="{7401E768-629B-4519-BB6F-A0A53095B0B8}" type="presOf" srcId="{66C72C33-E748-4CC8-A106-F68187C6C305}" destId="{8794BBBE-229E-4F68-828E-1E67F23A6616}" srcOrd="0" destOrd="0" presId="urn:microsoft.com/office/officeart/2008/layout/LinedList"/>
    <dgm:cxn modelId="{921DD44E-0C14-4852-B0C9-9BFB7D7E51C8}" srcId="{66C72C33-E748-4CC8-A106-F68187C6C305}" destId="{5831D8D6-57A7-4C74-BEE2-1E976DC6FB33}" srcOrd="0" destOrd="0" parTransId="{6435A164-F5CC-4443-810F-2D1BC1C11CBE}" sibTransId="{970C21B6-C3DE-42A3-898F-7E077BD846FD}"/>
    <dgm:cxn modelId="{02C66592-F12E-4F7F-9C1A-5669BE49B2DF}" type="presOf" srcId="{5831D8D6-57A7-4C74-BEE2-1E976DC6FB33}" destId="{F316AC1A-A0E8-4F9C-B5AB-F479EC1E296E}" srcOrd="0" destOrd="0" presId="urn:microsoft.com/office/officeart/2008/layout/LinedList"/>
    <dgm:cxn modelId="{24BF8D9E-997F-4287-9BB9-95D9BD6F024F}" srcId="{66C72C33-E748-4CC8-A106-F68187C6C305}" destId="{209D126A-9C6D-4F16-A48A-9844A21BACA0}" srcOrd="2" destOrd="0" parTransId="{08AC42FC-3C4E-4C81-939F-659916F7CACD}" sibTransId="{39CC614D-DDDD-4B67-9963-E696045225B3}"/>
    <dgm:cxn modelId="{9A3D96A5-83F8-4CC9-A66B-2261F28FA722}" srcId="{66C72C33-E748-4CC8-A106-F68187C6C305}" destId="{848485F6-21BC-45F5-A5BC-34477F9A38BE}" srcOrd="4" destOrd="0" parTransId="{B4E39093-F20B-4644-ACC0-90A2844F7CCD}" sibTransId="{77583B2C-9E1F-462C-B8B8-68344BAE86B8}"/>
    <dgm:cxn modelId="{F95BC7A5-9544-43FF-AC7A-D1C3EA235872}" type="presOf" srcId="{0717E8DF-09D5-4ED4-A214-A2578C42393D}" destId="{D6FBCE0E-8502-4E2C-B90B-EA0CDD8A8E16}" srcOrd="0" destOrd="0" presId="urn:microsoft.com/office/officeart/2008/layout/LinedList"/>
    <dgm:cxn modelId="{A7925BCD-8FF1-4F0A-BFF6-577A009AB6FF}" type="presOf" srcId="{209D126A-9C6D-4F16-A48A-9844A21BACA0}" destId="{A710DF19-6671-4FF5-B1E9-FED5A4AC8BE5}" srcOrd="0" destOrd="0" presId="urn:microsoft.com/office/officeart/2008/layout/LinedList"/>
    <dgm:cxn modelId="{6C062ADF-5D83-42B9-95F0-7CC0AB7877BE}" type="presOf" srcId="{91D0ACE6-A731-47DA-8290-C300E577F4CA}" destId="{C0CB08D4-F197-4F77-A7E9-A6C133F7857A}" srcOrd="0" destOrd="0" presId="urn:microsoft.com/office/officeart/2008/layout/LinedList"/>
    <dgm:cxn modelId="{3835B0BA-7C76-44A0-991B-4377EF9C3EFA}" type="presParOf" srcId="{8794BBBE-229E-4F68-828E-1E67F23A6616}" destId="{ED07C5DA-3C87-4F95-89E4-BA823B21BE3F}" srcOrd="0" destOrd="0" presId="urn:microsoft.com/office/officeart/2008/layout/LinedList"/>
    <dgm:cxn modelId="{98FA5BAD-8721-4196-AD77-2934C89F96B3}" type="presParOf" srcId="{8794BBBE-229E-4F68-828E-1E67F23A6616}" destId="{0745F68A-5E88-4B2F-AAD3-07606292B8A2}" srcOrd="1" destOrd="0" presId="urn:microsoft.com/office/officeart/2008/layout/LinedList"/>
    <dgm:cxn modelId="{9B4DCD36-1B24-4B42-9958-39FF780D465B}" type="presParOf" srcId="{0745F68A-5E88-4B2F-AAD3-07606292B8A2}" destId="{F316AC1A-A0E8-4F9C-B5AB-F479EC1E296E}" srcOrd="0" destOrd="0" presId="urn:microsoft.com/office/officeart/2008/layout/LinedList"/>
    <dgm:cxn modelId="{420ADEB0-8F19-4279-B0E8-A7886CA746E3}" type="presParOf" srcId="{0745F68A-5E88-4B2F-AAD3-07606292B8A2}" destId="{4F989CAB-F231-475C-8221-B5E55004D06B}" srcOrd="1" destOrd="0" presId="urn:microsoft.com/office/officeart/2008/layout/LinedList"/>
    <dgm:cxn modelId="{7B6C484D-A315-41C6-8638-A92287F2A3A4}" type="presParOf" srcId="{8794BBBE-229E-4F68-828E-1E67F23A6616}" destId="{266F0BBF-3ADB-40A1-9671-C5C78EBEFC26}" srcOrd="2" destOrd="0" presId="urn:microsoft.com/office/officeart/2008/layout/LinedList"/>
    <dgm:cxn modelId="{FE6CC5F0-30E6-4E7F-AA11-A86DA35A9E6E}" type="presParOf" srcId="{8794BBBE-229E-4F68-828E-1E67F23A6616}" destId="{5D25CABA-7F3D-48F3-A779-760F05CEDE85}" srcOrd="3" destOrd="0" presId="urn:microsoft.com/office/officeart/2008/layout/LinedList"/>
    <dgm:cxn modelId="{8E7F07DD-2A0A-430F-B9DC-857D852E72CB}" type="presParOf" srcId="{5D25CABA-7F3D-48F3-A779-760F05CEDE85}" destId="{C0CB08D4-F197-4F77-A7E9-A6C133F7857A}" srcOrd="0" destOrd="0" presId="urn:microsoft.com/office/officeart/2008/layout/LinedList"/>
    <dgm:cxn modelId="{0C687A82-3D1D-4D92-AE61-8CFFF588DE9D}" type="presParOf" srcId="{5D25CABA-7F3D-48F3-A779-760F05CEDE85}" destId="{ED80A0D4-D26E-4FB5-B697-30DDD41C8C3E}" srcOrd="1" destOrd="0" presId="urn:microsoft.com/office/officeart/2008/layout/LinedList"/>
    <dgm:cxn modelId="{C521A39C-92F1-492D-A45E-EA8188A215DC}" type="presParOf" srcId="{8794BBBE-229E-4F68-828E-1E67F23A6616}" destId="{E355C4D4-F31A-42A9-B0E9-00DCE928693F}" srcOrd="4" destOrd="0" presId="urn:microsoft.com/office/officeart/2008/layout/LinedList"/>
    <dgm:cxn modelId="{1316BA69-3343-48A0-952D-4C7D49ED9A97}" type="presParOf" srcId="{8794BBBE-229E-4F68-828E-1E67F23A6616}" destId="{3E0F7CE9-B46E-4146-A784-74AB54FA4682}" srcOrd="5" destOrd="0" presId="urn:microsoft.com/office/officeart/2008/layout/LinedList"/>
    <dgm:cxn modelId="{32ECC4E3-12F1-499E-BAC0-206B89397033}" type="presParOf" srcId="{3E0F7CE9-B46E-4146-A784-74AB54FA4682}" destId="{A710DF19-6671-4FF5-B1E9-FED5A4AC8BE5}" srcOrd="0" destOrd="0" presId="urn:microsoft.com/office/officeart/2008/layout/LinedList"/>
    <dgm:cxn modelId="{313C97A3-0F80-437E-8491-3659119CEAFF}" type="presParOf" srcId="{3E0F7CE9-B46E-4146-A784-74AB54FA4682}" destId="{0777E3EE-88F8-4DB3-BA54-B6FA09EA8723}" srcOrd="1" destOrd="0" presId="urn:microsoft.com/office/officeart/2008/layout/LinedList"/>
    <dgm:cxn modelId="{DCE015FC-077F-4E4A-BBE7-415256BF94A3}" type="presParOf" srcId="{8794BBBE-229E-4F68-828E-1E67F23A6616}" destId="{6695C807-D6B8-425E-9C2D-711C6311C929}" srcOrd="6" destOrd="0" presId="urn:microsoft.com/office/officeart/2008/layout/LinedList"/>
    <dgm:cxn modelId="{1804C2A9-48F4-47E9-B6E6-B07ABAFE2C65}" type="presParOf" srcId="{8794BBBE-229E-4F68-828E-1E67F23A6616}" destId="{C2769E5A-C782-4FED-896D-ABBD15F34519}" srcOrd="7" destOrd="0" presId="urn:microsoft.com/office/officeart/2008/layout/LinedList"/>
    <dgm:cxn modelId="{13B536DF-B9D4-4D9E-9D97-81BC75AB2BF0}" type="presParOf" srcId="{C2769E5A-C782-4FED-896D-ABBD15F34519}" destId="{D6FBCE0E-8502-4E2C-B90B-EA0CDD8A8E16}" srcOrd="0" destOrd="0" presId="urn:microsoft.com/office/officeart/2008/layout/LinedList"/>
    <dgm:cxn modelId="{A8DE7262-CC57-41A5-A0BE-445EBA6F71C9}" type="presParOf" srcId="{C2769E5A-C782-4FED-896D-ABBD15F34519}" destId="{DA8BD707-D919-4A4D-B858-81606ADF79C9}" srcOrd="1" destOrd="0" presId="urn:microsoft.com/office/officeart/2008/layout/LinedList"/>
    <dgm:cxn modelId="{51B40414-16B7-4ED6-A014-CA86FB2B3A73}" type="presParOf" srcId="{8794BBBE-229E-4F68-828E-1E67F23A6616}" destId="{0E288029-0E2C-4897-A11F-E56DB65DF006}" srcOrd="8" destOrd="0" presId="urn:microsoft.com/office/officeart/2008/layout/LinedList"/>
    <dgm:cxn modelId="{897B65EA-EF73-4796-82E2-F5D9DFEBC2DA}" type="presParOf" srcId="{8794BBBE-229E-4F68-828E-1E67F23A6616}" destId="{B50848B5-B88E-486A-9F56-B002BA7A0DB8}" srcOrd="9" destOrd="0" presId="urn:microsoft.com/office/officeart/2008/layout/LinedList"/>
    <dgm:cxn modelId="{754DD7D2-3338-4623-950B-FD8B52A9D24F}" type="presParOf" srcId="{B50848B5-B88E-486A-9F56-B002BA7A0DB8}" destId="{C5BC39FB-0952-44E4-A785-E06E1C0C0425}" srcOrd="0" destOrd="0" presId="urn:microsoft.com/office/officeart/2008/layout/LinedList"/>
    <dgm:cxn modelId="{F827742B-C7EC-4B92-A78A-C3D97F844B8A}" type="presParOf" srcId="{B50848B5-B88E-486A-9F56-B002BA7A0DB8}" destId="{AA8B2E9E-4ADD-4E3D-B377-E6C6B4AD11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04CD8-5C5B-4826-8263-30C7CC086510}">
      <dsp:nvSpPr>
        <dsp:cNvPr id="0" name=""/>
        <dsp:cNvSpPr/>
      </dsp:nvSpPr>
      <dsp:spPr>
        <a:xfrm>
          <a:off x="156995" y="3150"/>
          <a:ext cx="3207052" cy="19242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Child behaviour problems</a:t>
          </a:r>
        </a:p>
      </dsp:txBody>
      <dsp:txXfrm>
        <a:off x="156995" y="3150"/>
        <a:ext cx="3207052" cy="1924231"/>
      </dsp:txXfrm>
    </dsp:sp>
    <dsp:sp modelId="{AD07DF3F-B6C7-4CC5-89F5-1724306A7D62}">
      <dsp:nvSpPr>
        <dsp:cNvPr id="0" name=""/>
        <dsp:cNvSpPr/>
      </dsp:nvSpPr>
      <dsp:spPr>
        <a:xfrm>
          <a:off x="3684752" y="3150"/>
          <a:ext cx="3207052" cy="192423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Domestic violence/ aggression between parents</a:t>
          </a:r>
          <a:endParaRPr lang="en-GB" sz="3000" kern="1200"/>
        </a:p>
      </dsp:txBody>
      <dsp:txXfrm>
        <a:off x="3684752" y="3150"/>
        <a:ext cx="3207052" cy="1924231"/>
      </dsp:txXfrm>
    </dsp:sp>
    <dsp:sp modelId="{6AB11C61-FCB7-4F5A-99D0-37B77BDD7F46}">
      <dsp:nvSpPr>
        <dsp:cNvPr id="0" name=""/>
        <dsp:cNvSpPr/>
      </dsp:nvSpPr>
      <dsp:spPr>
        <a:xfrm>
          <a:off x="7212510" y="3150"/>
          <a:ext cx="3207052" cy="192423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Low income – rent arrears </a:t>
          </a:r>
          <a:endParaRPr lang="en-GB" sz="3000" kern="1200"/>
        </a:p>
      </dsp:txBody>
      <dsp:txXfrm>
        <a:off x="7212510" y="3150"/>
        <a:ext cx="3207052" cy="1924231"/>
      </dsp:txXfrm>
    </dsp:sp>
    <dsp:sp modelId="{21590577-E5E2-46BA-A23E-09E02F4C50B3}">
      <dsp:nvSpPr>
        <dsp:cNvPr id="0" name=""/>
        <dsp:cNvSpPr/>
      </dsp:nvSpPr>
      <dsp:spPr>
        <a:xfrm>
          <a:off x="156995" y="2248086"/>
          <a:ext cx="3207052" cy="1924231"/>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Alcohol problems</a:t>
          </a:r>
          <a:endParaRPr lang="en-GB" sz="3000" kern="1200"/>
        </a:p>
      </dsp:txBody>
      <dsp:txXfrm>
        <a:off x="156995" y="2248086"/>
        <a:ext cx="3207052" cy="1924231"/>
      </dsp:txXfrm>
    </dsp:sp>
    <dsp:sp modelId="{3303DED9-D83C-46D2-804C-20CE97D8E26F}">
      <dsp:nvSpPr>
        <dsp:cNvPr id="0" name=""/>
        <dsp:cNvSpPr/>
      </dsp:nvSpPr>
      <dsp:spPr>
        <a:xfrm>
          <a:off x="3684752" y="2248086"/>
          <a:ext cx="3207052" cy="1924231"/>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School attendance </a:t>
          </a:r>
        </a:p>
      </dsp:txBody>
      <dsp:txXfrm>
        <a:off x="3684752" y="2248086"/>
        <a:ext cx="3207052" cy="1924231"/>
      </dsp:txXfrm>
    </dsp:sp>
    <dsp:sp modelId="{73B3E9E6-E29E-45EC-8909-9E21D1771BF6}">
      <dsp:nvSpPr>
        <dsp:cNvPr id="0" name=""/>
        <dsp:cNvSpPr/>
      </dsp:nvSpPr>
      <dsp:spPr>
        <a:xfrm>
          <a:off x="7212510" y="2248086"/>
          <a:ext cx="3207052" cy="19242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Cleanliness of home</a:t>
          </a:r>
        </a:p>
      </dsp:txBody>
      <dsp:txXfrm>
        <a:off x="7212510" y="2248086"/>
        <a:ext cx="3207052" cy="19242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4D5F3-3C15-4DE3-9C4E-7D46D03B951B}">
      <dsp:nvSpPr>
        <dsp:cNvPr id="0" name=""/>
        <dsp:cNvSpPr/>
      </dsp:nvSpPr>
      <dsp:spPr>
        <a:xfrm>
          <a:off x="0" y="509"/>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8B7A796-91CD-4BC7-B4FB-3A2D9E034B98}">
      <dsp:nvSpPr>
        <dsp:cNvPr id="0" name=""/>
        <dsp:cNvSpPr/>
      </dsp:nvSpPr>
      <dsp:spPr>
        <a:xfrm>
          <a:off x="0" y="509"/>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rtl="0">
            <a:lnSpc>
              <a:spcPct val="90000"/>
            </a:lnSpc>
            <a:spcBef>
              <a:spcPct val="0"/>
            </a:spcBef>
            <a:spcAft>
              <a:spcPct val="35000"/>
            </a:spcAft>
            <a:buNone/>
          </a:pPr>
          <a:r>
            <a:rPr lang="en-GB" sz="2100" kern="1200">
              <a:solidFill>
                <a:srgbClr val="92D050"/>
              </a:solidFill>
              <a:latin typeface="Calibri Light" panose="020F0302020204030204"/>
            </a:rPr>
            <a:t> Jobcentre Plus</a:t>
          </a:r>
          <a:endParaRPr lang="en-GB" sz="2100" kern="1200">
            <a:solidFill>
              <a:srgbClr val="92D050"/>
            </a:solidFill>
          </a:endParaRPr>
        </a:p>
      </dsp:txBody>
      <dsp:txXfrm>
        <a:off x="0" y="509"/>
        <a:ext cx="10576558" cy="463827"/>
      </dsp:txXfrm>
    </dsp:sp>
    <dsp:sp modelId="{37AEA2E7-6059-4DC4-9E63-8B5620C4B8F5}">
      <dsp:nvSpPr>
        <dsp:cNvPr id="0" name=""/>
        <dsp:cNvSpPr/>
      </dsp:nvSpPr>
      <dsp:spPr>
        <a:xfrm>
          <a:off x="0" y="464337"/>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A5648FE-D9E6-40E2-8E09-D53FCFDDC150}">
      <dsp:nvSpPr>
        <dsp:cNvPr id="0" name=""/>
        <dsp:cNvSpPr/>
      </dsp:nvSpPr>
      <dsp:spPr>
        <a:xfrm>
          <a:off x="0" y="464337"/>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solidFill>
                <a:srgbClr val="92D050"/>
              </a:solidFill>
              <a:latin typeface="Calibri"/>
              <a:cs typeface="Calibri"/>
            </a:rPr>
            <a:t> Neighbourhood Services</a:t>
          </a:r>
        </a:p>
      </dsp:txBody>
      <dsp:txXfrm>
        <a:off x="0" y="464337"/>
        <a:ext cx="10576558" cy="463827"/>
      </dsp:txXfrm>
    </dsp:sp>
    <dsp:sp modelId="{02C092D7-A7F9-4328-9CD4-44F3E2CE4500}">
      <dsp:nvSpPr>
        <dsp:cNvPr id="0" name=""/>
        <dsp:cNvSpPr/>
      </dsp:nvSpPr>
      <dsp:spPr>
        <a:xfrm>
          <a:off x="0" y="928164"/>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885FC65-BDFA-4156-8563-E9BB59C6F3DD}">
      <dsp:nvSpPr>
        <dsp:cNvPr id="0" name=""/>
        <dsp:cNvSpPr/>
      </dsp:nvSpPr>
      <dsp:spPr>
        <a:xfrm>
          <a:off x="0" y="928164"/>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solidFill>
                <a:schemeClr val="accent5"/>
              </a:solidFill>
              <a:latin typeface="Calibri"/>
              <a:cs typeface="Calibri"/>
            </a:rPr>
            <a:t> Connexions</a:t>
          </a:r>
        </a:p>
      </dsp:txBody>
      <dsp:txXfrm>
        <a:off x="0" y="928164"/>
        <a:ext cx="10576558" cy="463827"/>
      </dsp:txXfrm>
    </dsp:sp>
    <dsp:sp modelId="{36108716-59A3-4DDF-96D4-699DE5410D33}">
      <dsp:nvSpPr>
        <dsp:cNvPr id="0" name=""/>
        <dsp:cNvSpPr/>
      </dsp:nvSpPr>
      <dsp:spPr>
        <a:xfrm>
          <a:off x="0" y="1391992"/>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7B1ACD8-D6F1-4BEF-A8A2-8770C460F0FB}">
      <dsp:nvSpPr>
        <dsp:cNvPr id="0" name=""/>
        <dsp:cNvSpPr/>
      </dsp:nvSpPr>
      <dsp:spPr>
        <a:xfrm>
          <a:off x="0" y="1391992"/>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solidFill>
                <a:schemeClr val="accent5"/>
              </a:solidFill>
              <a:latin typeface="Calibri"/>
              <a:cs typeface="Calibri"/>
            </a:rPr>
            <a:t> School</a:t>
          </a:r>
        </a:p>
      </dsp:txBody>
      <dsp:txXfrm>
        <a:off x="0" y="1391992"/>
        <a:ext cx="10576558" cy="463827"/>
      </dsp:txXfrm>
    </dsp:sp>
    <dsp:sp modelId="{66CBC617-3293-47DC-887D-7BB7F2C5F788}">
      <dsp:nvSpPr>
        <dsp:cNvPr id="0" name=""/>
        <dsp:cNvSpPr/>
      </dsp:nvSpPr>
      <dsp:spPr>
        <a:xfrm>
          <a:off x="0" y="1855820"/>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3A90A96-DD07-48BF-8360-E84F89230398}">
      <dsp:nvSpPr>
        <dsp:cNvPr id="0" name=""/>
        <dsp:cNvSpPr/>
      </dsp:nvSpPr>
      <dsp:spPr>
        <a:xfrm>
          <a:off x="0" y="1855820"/>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t> </a:t>
          </a:r>
          <a:r>
            <a:rPr lang="en-GB" sz="2100" kern="1200">
              <a:solidFill>
                <a:schemeClr val="accent6"/>
              </a:solidFill>
              <a:latin typeface="Calibri"/>
              <a:cs typeface="Calibri"/>
            </a:rPr>
            <a:t>Social Worker</a:t>
          </a:r>
        </a:p>
      </dsp:txBody>
      <dsp:txXfrm>
        <a:off x="0" y="1855820"/>
        <a:ext cx="10576558" cy="463827"/>
      </dsp:txXfrm>
    </dsp:sp>
    <dsp:sp modelId="{1613CF7E-2626-44F4-A6E4-B8DF12294156}">
      <dsp:nvSpPr>
        <dsp:cNvPr id="0" name=""/>
        <dsp:cNvSpPr/>
      </dsp:nvSpPr>
      <dsp:spPr>
        <a:xfrm>
          <a:off x="0" y="2319647"/>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7AC46B2-6630-4FB4-AB08-E1F8E92BEE4D}">
      <dsp:nvSpPr>
        <dsp:cNvPr id="0" name=""/>
        <dsp:cNvSpPr/>
      </dsp:nvSpPr>
      <dsp:spPr>
        <a:xfrm>
          <a:off x="0" y="2319647"/>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solidFill>
                <a:schemeClr val="accent6"/>
              </a:solidFill>
              <a:latin typeface="Calibri"/>
              <a:cs typeface="Calibri"/>
            </a:rPr>
            <a:t> Children and Young People’s Mental Health and Wellbeing (CAMHS)</a:t>
          </a:r>
        </a:p>
      </dsp:txBody>
      <dsp:txXfrm>
        <a:off x="0" y="2319647"/>
        <a:ext cx="10576558" cy="463827"/>
      </dsp:txXfrm>
    </dsp:sp>
    <dsp:sp modelId="{B1822305-DF96-4D2E-9170-47B10CE6C53C}">
      <dsp:nvSpPr>
        <dsp:cNvPr id="0" name=""/>
        <dsp:cNvSpPr/>
      </dsp:nvSpPr>
      <dsp:spPr>
        <a:xfrm>
          <a:off x="0" y="2783475"/>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FAE6850-B76A-4022-BCB0-63E31CD4F58D}">
      <dsp:nvSpPr>
        <dsp:cNvPr id="0" name=""/>
        <dsp:cNvSpPr/>
      </dsp:nvSpPr>
      <dsp:spPr>
        <a:xfrm>
          <a:off x="0" y="2783475"/>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latin typeface="Calibri"/>
              <a:cs typeface="Calibri"/>
            </a:rPr>
            <a:t> </a:t>
          </a:r>
          <a:r>
            <a:rPr lang="en-GB" sz="2100" kern="1200">
              <a:solidFill>
                <a:schemeClr val="accent2"/>
              </a:solidFill>
              <a:latin typeface="Calibri"/>
              <a:cs typeface="Calibri"/>
            </a:rPr>
            <a:t>Probation service </a:t>
          </a:r>
        </a:p>
      </dsp:txBody>
      <dsp:txXfrm>
        <a:off x="0" y="2783475"/>
        <a:ext cx="10576558" cy="463827"/>
      </dsp:txXfrm>
    </dsp:sp>
    <dsp:sp modelId="{5F06A270-B299-4466-9C4A-6F163AE2EF1A}">
      <dsp:nvSpPr>
        <dsp:cNvPr id="0" name=""/>
        <dsp:cNvSpPr/>
      </dsp:nvSpPr>
      <dsp:spPr>
        <a:xfrm>
          <a:off x="0" y="3247303"/>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EE21304-C062-48FE-87F2-098FC44E897E}">
      <dsp:nvSpPr>
        <dsp:cNvPr id="0" name=""/>
        <dsp:cNvSpPr/>
      </dsp:nvSpPr>
      <dsp:spPr>
        <a:xfrm>
          <a:off x="0" y="3247303"/>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solidFill>
                <a:schemeClr val="accent2"/>
              </a:solidFill>
              <a:latin typeface="Calibri"/>
              <a:cs typeface="Calibri"/>
            </a:rPr>
            <a:t> Metropolitan Police</a:t>
          </a:r>
        </a:p>
      </dsp:txBody>
      <dsp:txXfrm>
        <a:off x="0" y="3247303"/>
        <a:ext cx="10576558" cy="463827"/>
      </dsp:txXfrm>
    </dsp:sp>
    <dsp:sp modelId="{EE4154D8-13D2-4B02-AF25-D3C4023956C9}">
      <dsp:nvSpPr>
        <dsp:cNvPr id="0" name=""/>
        <dsp:cNvSpPr/>
      </dsp:nvSpPr>
      <dsp:spPr>
        <a:xfrm>
          <a:off x="0" y="3711130"/>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0C19CBF-C95C-4C05-9CFE-BE052D991717}">
      <dsp:nvSpPr>
        <dsp:cNvPr id="0" name=""/>
        <dsp:cNvSpPr/>
      </dsp:nvSpPr>
      <dsp:spPr>
        <a:xfrm>
          <a:off x="0" y="3711130"/>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solidFill>
                <a:schemeClr val="accent2"/>
              </a:solidFill>
              <a:latin typeface="Calibri"/>
              <a:cs typeface="Calibri"/>
            </a:rPr>
            <a:t> Anti-Social Behaviour Team</a:t>
          </a:r>
        </a:p>
      </dsp:txBody>
      <dsp:txXfrm>
        <a:off x="0" y="3711130"/>
        <a:ext cx="10576558" cy="4638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7C5DA-3C87-4F95-89E4-BA823B21BE3F}">
      <dsp:nvSpPr>
        <dsp:cNvPr id="0" name=""/>
        <dsp:cNvSpPr/>
      </dsp:nvSpPr>
      <dsp:spPr>
        <a:xfrm>
          <a:off x="0" y="446"/>
          <a:ext cx="4572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16AC1A-A0E8-4F9C-B5AB-F479EC1E296E}">
      <dsp:nvSpPr>
        <dsp:cNvPr id="0" name=""/>
        <dsp:cNvSpPr/>
      </dsp:nvSpPr>
      <dsp:spPr>
        <a:xfrm>
          <a:off x="0" y="446"/>
          <a:ext cx="4572000"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0" kern="1200" dirty="0">
              <a:latin typeface="Calibri"/>
              <a:cs typeface="Calibri"/>
            </a:rPr>
            <a:t>Common Assessment Framework (CAF)</a:t>
          </a:r>
          <a:endParaRPr lang="en-US" sz="2000" b="0" kern="1200" dirty="0">
            <a:latin typeface="Calibri"/>
            <a:cs typeface="Calibri"/>
          </a:endParaRPr>
        </a:p>
      </dsp:txBody>
      <dsp:txXfrm>
        <a:off x="0" y="446"/>
        <a:ext cx="4572000" cy="731341"/>
      </dsp:txXfrm>
    </dsp:sp>
    <dsp:sp modelId="{266F0BBF-3ADB-40A1-9671-C5C78EBEFC26}">
      <dsp:nvSpPr>
        <dsp:cNvPr id="0" name=""/>
        <dsp:cNvSpPr/>
      </dsp:nvSpPr>
      <dsp:spPr>
        <a:xfrm>
          <a:off x="0" y="731787"/>
          <a:ext cx="4572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CB08D4-F197-4F77-A7E9-A6C133F7857A}">
      <dsp:nvSpPr>
        <dsp:cNvPr id="0" name=""/>
        <dsp:cNvSpPr/>
      </dsp:nvSpPr>
      <dsp:spPr>
        <a:xfrm>
          <a:off x="0" y="731787"/>
          <a:ext cx="4572000"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latin typeface="Calibri"/>
              <a:cs typeface="Calibri"/>
            </a:rPr>
            <a:t>Education, Health and Care Assessment  Framework (EHC)</a:t>
          </a:r>
          <a:endParaRPr lang="en-US" sz="2000" b="0" kern="1200" dirty="0">
            <a:latin typeface="Calibri"/>
            <a:cs typeface="Calibri"/>
          </a:endParaRPr>
        </a:p>
      </dsp:txBody>
      <dsp:txXfrm>
        <a:off x="0" y="731787"/>
        <a:ext cx="4572000" cy="731341"/>
      </dsp:txXfrm>
    </dsp:sp>
    <dsp:sp modelId="{E355C4D4-F31A-42A9-B0E9-00DCE928693F}">
      <dsp:nvSpPr>
        <dsp:cNvPr id="0" name=""/>
        <dsp:cNvSpPr/>
      </dsp:nvSpPr>
      <dsp:spPr>
        <a:xfrm>
          <a:off x="0" y="1463129"/>
          <a:ext cx="4572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10DF19-6671-4FF5-B1E9-FED5A4AC8BE5}">
      <dsp:nvSpPr>
        <dsp:cNvPr id="0" name=""/>
        <dsp:cNvSpPr/>
      </dsp:nvSpPr>
      <dsp:spPr>
        <a:xfrm>
          <a:off x="0" y="1463129"/>
          <a:ext cx="4572000"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latin typeface="Calibri"/>
              <a:cs typeface="Calibri"/>
            </a:rPr>
            <a:t>Assessment, Planning, Implementation and Review Framework (APIR)</a:t>
          </a:r>
          <a:endParaRPr lang="en-US" sz="2000" b="0" kern="1200" dirty="0">
            <a:latin typeface="Calibri"/>
            <a:cs typeface="Calibri"/>
          </a:endParaRPr>
        </a:p>
      </dsp:txBody>
      <dsp:txXfrm>
        <a:off x="0" y="1463129"/>
        <a:ext cx="4572000" cy="731341"/>
      </dsp:txXfrm>
    </dsp:sp>
    <dsp:sp modelId="{6695C807-D6B8-425E-9C2D-711C6311C929}">
      <dsp:nvSpPr>
        <dsp:cNvPr id="0" name=""/>
        <dsp:cNvSpPr/>
      </dsp:nvSpPr>
      <dsp:spPr>
        <a:xfrm>
          <a:off x="0" y="2194470"/>
          <a:ext cx="4572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FBCE0E-8502-4E2C-B90B-EA0CDD8A8E16}">
      <dsp:nvSpPr>
        <dsp:cNvPr id="0" name=""/>
        <dsp:cNvSpPr/>
      </dsp:nvSpPr>
      <dsp:spPr>
        <a:xfrm>
          <a:off x="0" y="2194470"/>
          <a:ext cx="4572000"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latin typeface="Calibri"/>
              <a:cs typeface="Calibri"/>
            </a:rPr>
            <a:t>Neighbourhood Assessment Framework (NAF)</a:t>
          </a:r>
          <a:endParaRPr lang="en-US" sz="2000" b="0" kern="1200" dirty="0">
            <a:latin typeface="Calibri"/>
            <a:cs typeface="Calibri"/>
          </a:endParaRPr>
        </a:p>
      </dsp:txBody>
      <dsp:txXfrm>
        <a:off x="0" y="2194470"/>
        <a:ext cx="4572000" cy="731341"/>
      </dsp:txXfrm>
    </dsp:sp>
    <dsp:sp modelId="{0E288029-0E2C-4897-A11F-E56DB65DF006}">
      <dsp:nvSpPr>
        <dsp:cNvPr id="0" name=""/>
        <dsp:cNvSpPr/>
      </dsp:nvSpPr>
      <dsp:spPr>
        <a:xfrm>
          <a:off x="0" y="2925812"/>
          <a:ext cx="4572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BC39FB-0952-44E4-A785-E06E1C0C0425}">
      <dsp:nvSpPr>
        <dsp:cNvPr id="0" name=""/>
        <dsp:cNvSpPr/>
      </dsp:nvSpPr>
      <dsp:spPr>
        <a:xfrm>
          <a:off x="0" y="2925812"/>
          <a:ext cx="4572000"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0" kern="1200" dirty="0">
              <a:latin typeface="Calibri"/>
              <a:cs typeface="Calibri"/>
            </a:rPr>
            <a:t>Work Capability Assessment  (WCA)</a:t>
          </a:r>
        </a:p>
      </dsp:txBody>
      <dsp:txXfrm>
        <a:off x="0" y="2925812"/>
        <a:ext cx="4572000" cy="73134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03A37B-DC9C-4DEB-B103-15B51E7F1A80}" type="datetimeFigureOut">
              <a:rPr lang="en-GB"/>
              <a:t>15/07/2021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C3FFCC-9D58-405C-A34C-AF7BA020F3AB}" type="slidenum">
              <a:rPr lang="en-GB"/>
              <a:t>‹#›</a:t>
            </a:fld>
            <a:endParaRPr lang="en-GB"/>
          </a:p>
        </p:txBody>
      </p:sp>
    </p:spTree>
    <p:extLst>
      <p:ext uri="{BB962C8B-B14F-4D97-AF65-F5344CB8AC3E}">
        <p14:creationId xmlns:p14="http://schemas.microsoft.com/office/powerpoint/2010/main" val="639056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a:t>
            </a:fld>
            <a:endParaRPr lang="en-GB"/>
          </a:p>
        </p:txBody>
      </p:sp>
    </p:spTree>
    <p:extLst>
      <p:ext uri="{BB962C8B-B14F-4D97-AF65-F5344CB8AC3E}">
        <p14:creationId xmlns:p14="http://schemas.microsoft.com/office/powerpoint/2010/main" val="553214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2</a:t>
            </a:fld>
            <a:endParaRPr lang="en-GB"/>
          </a:p>
        </p:txBody>
      </p:sp>
    </p:spTree>
    <p:extLst>
      <p:ext uri="{BB962C8B-B14F-4D97-AF65-F5344CB8AC3E}">
        <p14:creationId xmlns:p14="http://schemas.microsoft.com/office/powerpoint/2010/main" val="1232796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3</a:t>
            </a:fld>
            <a:endParaRPr lang="en-GB"/>
          </a:p>
        </p:txBody>
      </p:sp>
    </p:spTree>
    <p:extLst>
      <p:ext uri="{BB962C8B-B14F-4D97-AF65-F5344CB8AC3E}">
        <p14:creationId xmlns:p14="http://schemas.microsoft.com/office/powerpoint/2010/main" val="673115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4</a:t>
            </a:fld>
            <a:endParaRPr lang="en-GB"/>
          </a:p>
        </p:txBody>
      </p:sp>
    </p:spTree>
    <p:extLst>
      <p:ext uri="{BB962C8B-B14F-4D97-AF65-F5344CB8AC3E}">
        <p14:creationId xmlns:p14="http://schemas.microsoft.com/office/powerpoint/2010/main" val="4146534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6</a:t>
            </a:fld>
            <a:endParaRPr lang="en-GB"/>
          </a:p>
        </p:txBody>
      </p:sp>
    </p:spTree>
    <p:extLst>
      <p:ext uri="{BB962C8B-B14F-4D97-AF65-F5344CB8AC3E}">
        <p14:creationId xmlns:p14="http://schemas.microsoft.com/office/powerpoint/2010/main" val="3557253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8</a:t>
            </a:fld>
            <a:endParaRPr lang="en-GB"/>
          </a:p>
        </p:txBody>
      </p:sp>
    </p:spTree>
    <p:extLst>
      <p:ext uri="{BB962C8B-B14F-4D97-AF65-F5344CB8AC3E}">
        <p14:creationId xmlns:p14="http://schemas.microsoft.com/office/powerpoint/2010/main" val="353226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9</a:t>
            </a:fld>
            <a:endParaRPr lang="en-GB"/>
          </a:p>
        </p:txBody>
      </p:sp>
    </p:spTree>
    <p:extLst>
      <p:ext uri="{BB962C8B-B14F-4D97-AF65-F5344CB8AC3E}">
        <p14:creationId xmlns:p14="http://schemas.microsoft.com/office/powerpoint/2010/main" val="1703952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11</a:t>
            </a:fld>
            <a:endParaRPr lang="en-GB"/>
          </a:p>
        </p:txBody>
      </p:sp>
    </p:spTree>
    <p:extLst>
      <p:ext uri="{BB962C8B-B14F-4D97-AF65-F5344CB8AC3E}">
        <p14:creationId xmlns:p14="http://schemas.microsoft.com/office/powerpoint/2010/main" val="3548928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12</a:t>
            </a:fld>
            <a:endParaRPr lang="en-GB"/>
          </a:p>
        </p:txBody>
      </p:sp>
    </p:spTree>
    <p:extLst>
      <p:ext uri="{BB962C8B-B14F-4D97-AF65-F5344CB8AC3E}">
        <p14:creationId xmlns:p14="http://schemas.microsoft.com/office/powerpoint/2010/main" val="21346343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13</a:t>
            </a:fld>
            <a:endParaRPr lang="en-GB"/>
          </a:p>
        </p:txBody>
      </p:sp>
    </p:spTree>
    <p:extLst>
      <p:ext uri="{BB962C8B-B14F-4D97-AF65-F5344CB8AC3E}">
        <p14:creationId xmlns:p14="http://schemas.microsoft.com/office/powerpoint/2010/main" val="4075419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14</a:t>
            </a:fld>
            <a:endParaRPr lang="en-GB"/>
          </a:p>
        </p:txBody>
      </p:sp>
    </p:spTree>
    <p:extLst>
      <p:ext uri="{BB962C8B-B14F-4D97-AF65-F5344CB8AC3E}">
        <p14:creationId xmlns:p14="http://schemas.microsoft.com/office/powerpoint/2010/main" val="3312957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Emotional Health Service (EHS) is a team of therapists that work with young people and their families who have mild to moderate mental health difficulties. - these should be involved for his </a:t>
            </a:r>
            <a:r>
              <a:rPr lang="en-US" err="1"/>
              <a:t>behviour</a:t>
            </a:r>
            <a:r>
              <a:rPr lang="en-US"/>
              <a:t> no mention of them</a:t>
            </a:r>
            <a:endParaRPr lang="en-GB"/>
          </a:p>
          <a:p>
            <a:r>
              <a:rPr lang="en-US"/>
              <a:t>Child and Adolescent Mental Health Services</a:t>
            </a:r>
          </a:p>
          <a:p>
            <a:r>
              <a:rPr lang="en-US">
                <a:cs typeface="Calibri"/>
              </a:rPr>
              <a:t>Education services – school, </a:t>
            </a:r>
            <a:r>
              <a:rPr lang="en-US" err="1">
                <a:cs typeface="Calibri"/>
              </a:rPr>
              <a:t>connexions</a:t>
            </a:r>
            <a:endParaRPr lang="en-US">
              <a:cs typeface="Calibri"/>
            </a:endParaRPr>
          </a:p>
          <a:p>
            <a:r>
              <a:rPr lang="en-US">
                <a:cs typeface="Calibri"/>
              </a:rPr>
              <a:t>Community- </a:t>
            </a:r>
            <a:r>
              <a:rPr lang="en-US" err="1">
                <a:cs typeface="Calibri"/>
              </a:rPr>
              <a:t>neighbourhood</a:t>
            </a:r>
            <a:r>
              <a:rPr lang="en-US">
                <a:cs typeface="Calibri"/>
              </a:rPr>
              <a:t>, job </a:t>
            </a:r>
            <a:r>
              <a:rPr lang="en-US" err="1">
                <a:cs typeface="Calibri"/>
              </a:rPr>
              <a:t>centre</a:t>
            </a:r>
            <a:endParaRPr lang="en-US">
              <a:cs typeface="Calibri"/>
            </a:endParaRPr>
          </a:p>
          <a:p>
            <a:r>
              <a:rPr lang="en-US">
                <a:cs typeface="Calibri"/>
              </a:rPr>
              <a:t>Crime services – probation, antisocial behavior, met police</a:t>
            </a:r>
          </a:p>
          <a:p>
            <a:r>
              <a:rPr lang="en-US">
                <a:cs typeface="Calibri"/>
              </a:rPr>
              <a:t>Social services – social worker and CAHMS</a:t>
            </a:r>
          </a:p>
        </p:txBody>
      </p:sp>
      <p:sp>
        <p:nvSpPr>
          <p:cNvPr id="4" name="Slide Number Placeholder 3"/>
          <p:cNvSpPr>
            <a:spLocks noGrp="1"/>
          </p:cNvSpPr>
          <p:nvPr>
            <p:ph type="sldNum" sz="quarter" idx="5"/>
          </p:nvPr>
        </p:nvSpPr>
        <p:spPr/>
        <p:txBody>
          <a:bodyPr/>
          <a:lstStyle/>
          <a:p>
            <a:fld id="{A9C3FFCC-9D58-405C-A34C-AF7BA020F3AB}" type="slidenum">
              <a:rPr lang="en-GB"/>
              <a:t>15</a:t>
            </a:fld>
            <a:endParaRPr lang="en-GB"/>
          </a:p>
        </p:txBody>
      </p:sp>
    </p:spTree>
    <p:extLst>
      <p:ext uri="{BB962C8B-B14F-4D97-AF65-F5344CB8AC3E}">
        <p14:creationId xmlns:p14="http://schemas.microsoft.com/office/powerpoint/2010/main" val="17399093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16</a:t>
            </a:fld>
            <a:endParaRPr lang="en-GB"/>
          </a:p>
        </p:txBody>
      </p:sp>
    </p:spTree>
    <p:extLst>
      <p:ext uri="{BB962C8B-B14F-4D97-AF65-F5344CB8AC3E}">
        <p14:creationId xmlns:p14="http://schemas.microsoft.com/office/powerpoint/2010/main" val="35937711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CAF The Common Assessment Framework (</a:t>
            </a:r>
            <a:r>
              <a:rPr lang="en-US" b="1"/>
              <a:t>CAF</a:t>
            </a:r>
            <a:r>
              <a:rPr lang="en-US"/>
              <a:t>) is the process to identify children who have additional needs, assess needs and strengths and to provide them with a co-ordinated, multi agency support plan to meet those needs.</a:t>
            </a:r>
          </a:p>
          <a:p>
            <a:endParaRPr lang="en-US"/>
          </a:p>
          <a:p>
            <a:r>
              <a:rPr lang="en-US"/>
              <a:t>APIR was issued in June 2001. It was designed to assist PAs in their one-to-one work with young people and to meet </a:t>
            </a:r>
            <a:r>
              <a:rPr lang="en-US" err="1"/>
              <a:t>Connexions</a:t>
            </a:r>
            <a:r>
              <a:rPr lang="en-US"/>
              <a:t> quality standards. The framework supports PAs in developing an ‘assessment profile’ or a summary of a young person’s situation, </a:t>
            </a:r>
            <a:endParaRPr lang="en-US">
              <a:cs typeface="Calibri"/>
            </a:endParaRPr>
          </a:p>
          <a:p>
            <a:endParaRPr lang="en-US">
              <a:cs typeface="+mn-lt"/>
            </a:endParaRPr>
          </a:p>
          <a:p>
            <a:r>
              <a:rPr lang="en-US"/>
              <a:t>The </a:t>
            </a:r>
            <a:r>
              <a:rPr lang="en-US" b="1"/>
              <a:t>Work Capability Assessment</a:t>
            </a:r>
            <a:r>
              <a:rPr lang="en-US"/>
              <a:t> is used to decide whether or not you are fit for work for ESA and Universal Credit. 1</a:t>
            </a:r>
          </a:p>
          <a:p>
            <a:endParaRPr lang="en-US"/>
          </a:p>
          <a:p>
            <a:r>
              <a:rPr lang="en-US"/>
              <a:t>The Work Capability Assessment is used to decide whether or not you are fit for work for ESA and Universal Credit.</a:t>
            </a:r>
            <a:endParaRPr lang="en-US">
              <a:cs typeface="Calibri" panose="020F0502020204030204"/>
            </a:endParaRPr>
          </a:p>
          <a:p>
            <a:r>
              <a:rPr lang="en-GB"/>
              <a:t>Tools to support practitioners to carry out a contextual assessment within a neighbourhood context including a suite of different assessment methods.</a:t>
            </a:r>
            <a:br>
              <a:rPr lang="en-US">
                <a:cs typeface="+mn-lt"/>
              </a:rPr>
            </a:br>
            <a:endParaRPr lang="en-US">
              <a:cs typeface="Calibri"/>
            </a:endParaRPr>
          </a:p>
          <a:p>
            <a:r>
              <a:rPr lang="en-US" b="1"/>
              <a:t>An Education, Health and Care (“EHC”) needs assessment is an assessment of the education, health care and social care needs of the child or young person.</a:t>
            </a:r>
            <a:endParaRPr lang="en-US"/>
          </a:p>
        </p:txBody>
      </p:sp>
      <p:sp>
        <p:nvSpPr>
          <p:cNvPr id="4" name="Slide Number Placeholder 3"/>
          <p:cNvSpPr>
            <a:spLocks noGrp="1"/>
          </p:cNvSpPr>
          <p:nvPr>
            <p:ph type="sldNum" sz="quarter" idx="5"/>
          </p:nvPr>
        </p:nvSpPr>
        <p:spPr/>
        <p:txBody>
          <a:bodyPr/>
          <a:lstStyle/>
          <a:p>
            <a:fld id="{A9C3FFCC-9D58-405C-A34C-AF7BA020F3AB}" type="slidenum">
              <a:rPr lang="en-GB"/>
              <a:t>17</a:t>
            </a:fld>
            <a:endParaRPr lang="en-GB"/>
          </a:p>
        </p:txBody>
      </p:sp>
    </p:spTree>
    <p:extLst>
      <p:ext uri="{BB962C8B-B14F-4D97-AF65-F5344CB8AC3E}">
        <p14:creationId xmlns:p14="http://schemas.microsoft.com/office/powerpoint/2010/main" val="5578817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18</a:t>
            </a:fld>
            <a:endParaRPr lang="en-GB"/>
          </a:p>
        </p:txBody>
      </p:sp>
    </p:spTree>
    <p:extLst>
      <p:ext uri="{BB962C8B-B14F-4D97-AF65-F5344CB8AC3E}">
        <p14:creationId xmlns:p14="http://schemas.microsoft.com/office/powerpoint/2010/main" val="30049707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20</a:t>
            </a:fld>
            <a:endParaRPr lang="en-GB"/>
          </a:p>
        </p:txBody>
      </p:sp>
    </p:spTree>
    <p:extLst>
      <p:ext uri="{BB962C8B-B14F-4D97-AF65-F5344CB8AC3E}">
        <p14:creationId xmlns:p14="http://schemas.microsoft.com/office/powerpoint/2010/main" val="3904360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7/15/2021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7/15/2021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7/15/2021</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hyperlink" Target="https://creativecommons.org/licenses/by/3.0/" TargetMode="External"/><Relationship Id="rId4" Type="http://schemas.openxmlformats.org/officeDocument/2006/relationships/hyperlink" Target="http://blogs.getty.edu/iris/once-twice-three-times-students-make-the-museum-their-own/"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hyperlink" Target="http://www.everychildmatters.gov.uk/aims/background" TargetMode="External"/><Relationship Id="rId7" Type="http://schemas.openxmlformats.org/officeDocument/2006/relationships/hyperlink" Target="https://assets.publishing.service.gov.uk/government/uploads/system/uploads/attachment_data/file/942455/Working_together_to_safeguard_children_Statutory_framework_legislation_relevant_to_safeguarding_and_promoting_the_welfare_of_children.pdf" TargetMode="External"/><Relationship Id="rId2" Type="http://schemas.openxmlformats.org/officeDocument/2006/relationships/hyperlink" Target="https://www.azernews.az/analysis/58562.html" TargetMode="External"/><Relationship Id="rId1" Type="http://schemas.openxmlformats.org/officeDocument/2006/relationships/slideLayout" Target="../slideLayouts/slideLayout2.xml"/><Relationship Id="rId6" Type="http://schemas.openxmlformats.org/officeDocument/2006/relationships/hyperlink" Target="https://edu.gcfglobal.org/en/moneybasics/financial-problem-solving-strategies/1/" TargetMode="External"/><Relationship Id="rId5" Type="http://schemas.openxmlformats.org/officeDocument/2006/relationships/hyperlink" Target="https://assets.publishing.service.gov.uk/government/uploads/system/uploads/attachment_data/file/257876/change-for-children.pdf" TargetMode="External"/><Relationship Id="rId4" Type="http://schemas.openxmlformats.org/officeDocument/2006/relationships/hyperlink" Target="https://assets.publishing.service.gov.uk/government/uploads/system/uploads/attachment_data/file/116655/dpr26.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legislation.gov.uk/ukpga/2002/32/section/175/enact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psychologies.co.uk/whats-your-family-ro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a:xfrm>
            <a:off x="1759236" y="2200764"/>
            <a:ext cx="8669477" cy="3168345"/>
          </a:xfrm>
        </p:spPr>
        <p:txBody>
          <a:bodyPr>
            <a:normAutofit/>
          </a:bodyPr>
          <a:lstStyle/>
          <a:p>
            <a:pPr algn="l"/>
            <a:r>
              <a:rPr lang="en-US" b="1">
                <a:ea typeface="+mj-lt"/>
                <a:cs typeface="+mj-lt"/>
              </a:rPr>
              <a:t>BSc Health and Social Care </a:t>
            </a:r>
            <a:endParaRPr lang="en-GB">
              <a:ea typeface="+mj-lt"/>
              <a:cs typeface="+mj-lt"/>
            </a:endParaRPr>
          </a:p>
          <a:p>
            <a:pPr algn="l"/>
            <a:r>
              <a:rPr lang="en-US" b="1">
                <a:ea typeface="+mj-lt"/>
                <a:cs typeface="+mj-lt"/>
              </a:rPr>
              <a:t>Children, Young People and Families</a:t>
            </a:r>
            <a:endParaRPr lang="en-GB">
              <a:ea typeface="+mj-lt"/>
              <a:cs typeface="+mj-lt"/>
            </a:endParaRPr>
          </a:p>
          <a:p>
            <a:pPr algn="l"/>
            <a:endParaRPr lang="en-US" b="1">
              <a:ea typeface="+mj-lt"/>
              <a:cs typeface="+mj-lt"/>
            </a:endParaRPr>
          </a:p>
          <a:p>
            <a:endParaRPr lang="tr-TR">
              <a:cs typeface="Calibri Light"/>
            </a:endParaRPr>
          </a:p>
        </p:txBody>
      </p:sp>
      <p:sp>
        <p:nvSpPr>
          <p:cNvPr id="3" name="Subtitle 2">
            <a:extLst>
              <a:ext uri="{FF2B5EF4-FFF2-40B4-BE49-F238E27FC236}">
                <a16:creationId xmlns:a16="http://schemas.microsoft.com/office/drawing/2014/main" id="{F4C8D8C1-1062-49B2-BB56-D9F8E5DA6EB6}"/>
              </a:ext>
            </a:extLst>
          </p:cNvPr>
          <p:cNvSpPr>
            <a:spLocks noGrp="1"/>
          </p:cNvSpPr>
          <p:nvPr>
            <p:ph type="subTitle" idx="1"/>
          </p:nvPr>
        </p:nvSpPr>
        <p:spPr>
          <a:xfrm>
            <a:off x="1759237" y="4459499"/>
            <a:ext cx="8673427" cy="1322587"/>
          </a:xfrm>
        </p:spPr>
        <p:txBody>
          <a:bodyPr vert="horz" lIns="91440" tIns="0" rIns="91440" bIns="45720" rtlCol="0" anchor="t">
            <a:normAutofit/>
          </a:bodyPr>
          <a:lstStyle/>
          <a:p>
            <a:pPr algn="l">
              <a:lnSpc>
                <a:spcPct val="80000"/>
              </a:lnSpc>
              <a:spcBef>
                <a:spcPct val="0"/>
              </a:spcBef>
            </a:pPr>
            <a:r>
              <a:rPr lang="en-US" b="1">
                <a:ea typeface="+mn-lt"/>
                <a:cs typeface="+mn-lt"/>
              </a:rPr>
              <a:t>BMHP5004_BIRM</a:t>
            </a:r>
            <a:endParaRPr lang="en-GB">
              <a:ea typeface="+mn-lt"/>
              <a:cs typeface="+mn-lt"/>
            </a:endParaRPr>
          </a:p>
          <a:p>
            <a:pPr algn="l">
              <a:lnSpc>
                <a:spcPct val="80000"/>
              </a:lnSpc>
              <a:spcBef>
                <a:spcPct val="0"/>
              </a:spcBef>
            </a:pPr>
            <a:r>
              <a:rPr lang="en-US" b="1">
                <a:ea typeface="+mn-lt"/>
                <a:cs typeface="+mn-lt"/>
              </a:rPr>
              <a:t>Lecturer:</a:t>
            </a:r>
            <a:r>
              <a:rPr lang="en-US">
                <a:ea typeface="+mn-lt"/>
                <a:cs typeface="+mn-lt"/>
              </a:rPr>
              <a:t> </a:t>
            </a:r>
            <a:r>
              <a:rPr lang="en-US" b="1">
                <a:ea typeface="+mn-lt"/>
                <a:cs typeface="+mn-lt"/>
              </a:rPr>
              <a:t>Dr </a:t>
            </a:r>
            <a:r>
              <a:rPr lang="en-US" b="1" err="1">
                <a:ea typeface="+mn-lt"/>
                <a:cs typeface="+mn-lt"/>
              </a:rPr>
              <a:t>Crisford</a:t>
            </a:r>
            <a:r>
              <a:rPr lang="en-US" b="1">
                <a:ea typeface="+mn-lt"/>
                <a:cs typeface="+mn-lt"/>
              </a:rPr>
              <a:t> </a:t>
            </a:r>
            <a:r>
              <a:rPr lang="en-US" b="1" err="1">
                <a:ea typeface="+mn-lt"/>
                <a:cs typeface="+mn-lt"/>
              </a:rPr>
              <a:t>Chogugudza</a:t>
            </a:r>
            <a:endParaRPr lang="tr-TR" err="1"/>
          </a:p>
        </p:txBody>
      </p:sp>
    </p:spTree>
    <p:extLst>
      <p:ext uri="{BB962C8B-B14F-4D97-AF65-F5344CB8AC3E}">
        <p14:creationId xmlns:p14="http://schemas.microsoft.com/office/powerpoint/2010/main" val="4262868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9">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30">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0" name="Rectangle 31">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32">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7" name="Rectangle 35">
            <a:extLst>
              <a:ext uri="{FF2B5EF4-FFF2-40B4-BE49-F238E27FC236}">
                <a16:creationId xmlns:a16="http://schemas.microsoft.com/office/drawing/2014/main" id="{9499C9FE-4B17-4937-9EB8-3E1A97E32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37">
            <a:extLst>
              <a:ext uri="{FF2B5EF4-FFF2-40B4-BE49-F238E27FC236}">
                <a16:creationId xmlns:a16="http://schemas.microsoft.com/office/drawing/2014/main" id="{BA1AA859-8E3B-49BF-83F6-ADF050A2C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EA5E9A71-2A94-4FAA-859F-1930C2E918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6">
              <a:extLst>
                <a:ext uri="{FF2B5EF4-FFF2-40B4-BE49-F238E27FC236}">
                  <a16:creationId xmlns:a16="http://schemas.microsoft.com/office/drawing/2014/main" id="{15C43A1A-EE63-4F18-BA50-6BCC0C5FB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D20E631E-2C68-4E27-B833-094ECE5095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8">
              <a:extLst>
                <a:ext uri="{FF2B5EF4-FFF2-40B4-BE49-F238E27FC236}">
                  <a16:creationId xmlns:a16="http://schemas.microsoft.com/office/drawing/2014/main" id="{2446723A-FC6F-4012-8557-06069FA13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9">
              <a:extLst>
                <a:ext uri="{FF2B5EF4-FFF2-40B4-BE49-F238E27FC236}">
                  <a16:creationId xmlns:a16="http://schemas.microsoft.com/office/drawing/2014/main" id="{7F3D87D4-252C-4471-A220-28B58BF439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0">
              <a:extLst>
                <a:ext uri="{FF2B5EF4-FFF2-40B4-BE49-F238E27FC236}">
                  <a16:creationId xmlns:a16="http://schemas.microsoft.com/office/drawing/2014/main" id="{054B916A-0FD0-4006-BD6C-9D29CA03A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1">
              <a:extLst>
                <a:ext uri="{FF2B5EF4-FFF2-40B4-BE49-F238E27FC236}">
                  <a16:creationId xmlns:a16="http://schemas.microsoft.com/office/drawing/2014/main" id="{2133C3B4-D163-43CB-B3FC-A1B9A1DC38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2">
              <a:extLst>
                <a:ext uri="{FF2B5EF4-FFF2-40B4-BE49-F238E27FC236}">
                  <a16:creationId xmlns:a16="http://schemas.microsoft.com/office/drawing/2014/main" id="{44DECBCA-815C-4296-B4DA-F12AD81F2D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3">
              <a:extLst>
                <a:ext uri="{FF2B5EF4-FFF2-40B4-BE49-F238E27FC236}">
                  <a16:creationId xmlns:a16="http://schemas.microsoft.com/office/drawing/2014/main" id="{B6C3CA6F-2113-4095-B77D-19519074C1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4">
              <a:extLst>
                <a:ext uri="{FF2B5EF4-FFF2-40B4-BE49-F238E27FC236}">
                  <a16:creationId xmlns:a16="http://schemas.microsoft.com/office/drawing/2014/main" id="{6A23EEC5-4C2F-4460-B6F6-A6852C46F1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5">
              <a:extLst>
                <a:ext uri="{FF2B5EF4-FFF2-40B4-BE49-F238E27FC236}">
                  <a16:creationId xmlns:a16="http://schemas.microsoft.com/office/drawing/2014/main" id="{9CAEC751-845A-4873-BCB3-29B7EF60FD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6">
              <a:extLst>
                <a:ext uri="{FF2B5EF4-FFF2-40B4-BE49-F238E27FC236}">
                  <a16:creationId xmlns:a16="http://schemas.microsoft.com/office/drawing/2014/main" id="{FA38FC93-11A4-4EB5-BC13-85FB353CD1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7">
              <a:extLst>
                <a:ext uri="{FF2B5EF4-FFF2-40B4-BE49-F238E27FC236}">
                  <a16:creationId xmlns:a16="http://schemas.microsoft.com/office/drawing/2014/main" id="{B5B6AC4D-E640-47F2-AA5A-9F9A1DB88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8">
              <a:extLst>
                <a:ext uri="{FF2B5EF4-FFF2-40B4-BE49-F238E27FC236}">
                  <a16:creationId xmlns:a16="http://schemas.microsoft.com/office/drawing/2014/main" id="{962630FB-473F-4D83-8B9F-EC52E31CA5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9">
              <a:extLst>
                <a:ext uri="{FF2B5EF4-FFF2-40B4-BE49-F238E27FC236}">
                  <a16:creationId xmlns:a16="http://schemas.microsoft.com/office/drawing/2014/main" id="{035721E2-E73B-4E57-92E2-DE71F0D17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0">
              <a:extLst>
                <a:ext uri="{FF2B5EF4-FFF2-40B4-BE49-F238E27FC236}">
                  <a16:creationId xmlns:a16="http://schemas.microsoft.com/office/drawing/2014/main" id="{3071D074-66CD-4273-AF66-207364BA3E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1">
              <a:extLst>
                <a:ext uri="{FF2B5EF4-FFF2-40B4-BE49-F238E27FC236}">
                  <a16:creationId xmlns:a16="http://schemas.microsoft.com/office/drawing/2014/main" id="{4197CB22-95EA-4E41-94A6-6BCE8C0278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2">
              <a:extLst>
                <a:ext uri="{FF2B5EF4-FFF2-40B4-BE49-F238E27FC236}">
                  <a16:creationId xmlns:a16="http://schemas.microsoft.com/office/drawing/2014/main" id="{622F5B4E-EBC2-4021-A986-B40B49442B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3">
              <a:extLst>
                <a:ext uri="{FF2B5EF4-FFF2-40B4-BE49-F238E27FC236}">
                  <a16:creationId xmlns:a16="http://schemas.microsoft.com/office/drawing/2014/main" id="{A1450C78-508B-412D-8354-C6AE7E9F9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6" name="Group 58">
            <a:extLst>
              <a:ext uri="{FF2B5EF4-FFF2-40B4-BE49-F238E27FC236}">
                <a16:creationId xmlns:a16="http://schemas.microsoft.com/office/drawing/2014/main" id="{0D2C6055-EB42-4E7C-B358-308A54C713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60" name="Rectangle 59">
              <a:extLst>
                <a:ext uri="{FF2B5EF4-FFF2-40B4-BE49-F238E27FC236}">
                  <a16:creationId xmlns:a16="http://schemas.microsoft.com/office/drawing/2014/main" id="{8A0384A8-C4E8-407C-BD44-2B989327E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Isosceles Triangle 39">
              <a:extLst>
                <a:ext uri="{FF2B5EF4-FFF2-40B4-BE49-F238E27FC236}">
                  <a16:creationId xmlns:a16="http://schemas.microsoft.com/office/drawing/2014/main" id="{B7F9FA9E-2650-4B17-BA91-C12C0C5F9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E96B943E-BAEE-4DC2-87CB-78F6E433D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4953D3A-E463-444F-8E27-42E3C7ED5EAE}"/>
              </a:ext>
            </a:extLst>
          </p:cNvPr>
          <p:cNvSpPr>
            <a:spLocks noGrp="1"/>
          </p:cNvSpPr>
          <p:nvPr>
            <p:ph type="title"/>
          </p:nvPr>
        </p:nvSpPr>
        <p:spPr>
          <a:xfrm>
            <a:off x="895415" y="2075504"/>
            <a:ext cx="3654569" cy="2042725"/>
          </a:xfrm>
        </p:spPr>
        <p:txBody>
          <a:bodyPr vert="horz" lIns="228600" tIns="228600" rIns="228600" bIns="0" rtlCol="0" anchor="b">
            <a:normAutofit/>
          </a:bodyPr>
          <a:lstStyle/>
          <a:p>
            <a:pPr>
              <a:lnSpc>
                <a:spcPct val="80000"/>
              </a:lnSpc>
            </a:pPr>
            <a:r>
              <a:rPr lang="en-US" sz="2600" dirty="0"/>
              <a:t>Group members:</a:t>
            </a:r>
            <a:br>
              <a:rPr lang="en-US" sz="2600" dirty="0">
                <a:cs typeface="Calibri Light"/>
              </a:rPr>
            </a:br>
            <a:br>
              <a:rPr lang="en-US" sz="2600" dirty="0"/>
            </a:br>
            <a:r>
              <a:rPr lang="en-US" sz="2600" dirty="0"/>
              <a:t>Halal Uddin Ali 1709379</a:t>
            </a:r>
            <a:br>
              <a:rPr lang="en-US" sz="2600" dirty="0"/>
            </a:br>
            <a:r>
              <a:rPr lang="en-US" sz="2600" dirty="0"/>
              <a:t>Rabia Khatun    1915747</a:t>
            </a:r>
            <a:br>
              <a:rPr lang="en-US" sz="2600" dirty="0"/>
            </a:br>
            <a:r>
              <a:rPr lang="en-US" sz="2600" dirty="0"/>
              <a:t>Parese Ahmed 1912353</a:t>
            </a:r>
          </a:p>
        </p:txBody>
      </p:sp>
      <p:pic>
        <p:nvPicPr>
          <p:cNvPr id="5" name="Picture 5" descr="A picture containing person, indoor, curtain&#10;&#10;Description automatically generated">
            <a:extLst>
              <a:ext uri="{FF2B5EF4-FFF2-40B4-BE49-F238E27FC236}">
                <a16:creationId xmlns:a16="http://schemas.microsoft.com/office/drawing/2014/main" id="{CECEA2C3-8095-4A56-8034-A24C0DC3CBDA}"/>
              </a:ext>
            </a:extLst>
          </p:cNvPr>
          <p:cNvPicPr>
            <a:picLocks noGrp="1" noChangeAspect="1"/>
          </p:cNvPicPr>
          <p:nvPr>
            <p:ph sz="half" idx="2"/>
          </p:nvPr>
        </p:nvPicPr>
        <p:blipFill rotWithShape="1">
          <a:blip r:embed="rId3"/>
          <a:srcRect l="18111" r="18451" b="-1"/>
          <a:stretch/>
        </p:blipFill>
        <p:spPr>
          <a:xfrm>
            <a:off x="5446972" y="227"/>
            <a:ext cx="6745028" cy="6858000"/>
          </a:xfrm>
          <a:prstGeom prst="rect">
            <a:avLst/>
          </a:prstGeom>
          <a:ln w="9525">
            <a:noFill/>
          </a:ln>
        </p:spPr>
      </p:pic>
    </p:spTree>
    <p:extLst>
      <p:ext uri="{BB962C8B-B14F-4D97-AF65-F5344CB8AC3E}">
        <p14:creationId xmlns:p14="http://schemas.microsoft.com/office/powerpoint/2010/main" val="1757870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5B58BF0-C044-4C2B-8583-584C0CBCB129}"/>
              </a:ext>
            </a:extLst>
          </p:cNvPr>
          <p:cNvSpPr txBox="1"/>
          <p:nvPr/>
        </p:nvSpPr>
        <p:spPr>
          <a:xfrm>
            <a:off x="1864291" y="1352811"/>
            <a:ext cx="359914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FFFEFF"/>
                </a:solidFill>
                <a:latin typeface="Calibri Light"/>
              </a:rPr>
              <a:t>Case Study – Family A</a:t>
            </a:r>
            <a:r>
              <a:rPr lang="en-GB" sz="2800">
                <a:latin typeface="Calibri Light"/>
                <a:cs typeface="Calibri Light"/>
              </a:rPr>
              <a:t>​</a:t>
            </a:r>
            <a:endParaRPr lang="en-GB" sz="2800"/>
          </a:p>
        </p:txBody>
      </p:sp>
      <p:sp>
        <p:nvSpPr>
          <p:cNvPr id="7" name="TextBox 6">
            <a:extLst>
              <a:ext uri="{FF2B5EF4-FFF2-40B4-BE49-F238E27FC236}">
                <a16:creationId xmlns:a16="http://schemas.microsoft.com/office/drawing/2014/main" id="{64F6F5B6-4113-4433-8151-C3D7D7DB1A02}"/>
              </a:ext>
            </a:extLst>
          </p:cNvPr>
          <p:cNvSpPr txBox="1"/>
          <p:nvPr/>
        </p:nvSpPr>
        <p:spPr>
          <a:xfrm>
            <a:off x="1822537" y="2083495"/>
            <a:ext cx="8317282"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600" b="1">
                <a:solidFill>
                  <a:srgbClr val="FFFEFF"/>
                </a:solidFill>
                <a:cs typeface="Segoe UI"/>
              </a:rPr>
              <a:t>As a presentation group you will be expected to address the following related to your case study:</a:t>
            </a:r>
            <a:r>
              <a:rPr lang="en-GB" sz="1600">
                <a:cs typeface="Segoe UI"/>
              </a:rPr>
              <a:t>​</a:t>
            </a:r>
          </a:p>
          <a:p>
            <a:pPr algn="just"/>
            <a:endParaRPr lang="en-GB" sz="1600">
              <a:solidFill>
                <a:srgbClr val="000000"/>
              </a:solidFill>
              <a:cs typeface="Segoe UI"/>
            </a:endParaRPr>
          </a:p>
          <a:p>
            <a:pPr marL="285750" indent="-285750" algn="just">
              <a:buFont typeface="Arial"/>
              <a:buChar char="•"/>
            </a:pPr>
            <a:r>
              <a:rPr lang="en-GB" sz="1600">
                <a:solidFill>
                  <a:srgbClr val="FFFEFF"/>
                </a:solidFill>
                <a:cs typeface="Segoe UI"/>
              </a:rPr>
              <a:t>Risk factors contributing to the vulnerability of the child/young person/family and their impact.</a:t>
            </a:r>
            <a:r>
              <a:rPr lang="en-US" sz="1600">
                <a:cs typeface="Segoe UI"/>
              </a:rPr>
              <a:t>​</a:t>
            </a:r>
          </a:p>
          <a:p>
            <a:pPr marL="285750" indent="-285750" algn="just">
              <a:buFont typeface="Arial"/>
              <a:buChar char="•"/>
            </a:pPr>
            <a:r>
              <a:rPr lang="en-GB" sz="1600">
                <a:solidFill>
                  <a:srgbClr val="FFFEFF"/>
                </a:solidFill>
                <a:cs typeface="Segoe UI"/>
              </a:rPr>
              <a:t>Analysis of the rationale and given what you know of the case study what policies and professional interventions are in place, to try and prevent a similar incident occurring today. </a:t>
            </a:r>
            <a:r>
              <a:rPr lang="en-US" sz="1600">
                <a:cs typeface="Segoe UI"/>
              </a:rPr>
              <a:t>​</a:t>
            </a:r>
          </a:p>
          <a:p>
            <a:pPr marL="285750" indent="-285750" algn="just">
              <a:buFont typeface="Arial"/>
              <a:buChar char="•"/>
            </a:pPr>
            <a:r>
              <a:rPr lang="en-GB" sz="1600">
                <a:solidFill>
                  <a:srgbClr val="FFFEFF"/>
                </a:solidFill>
                <a:cs typeface="Segoe UI"/>
              </a:rPr>
              <a:t>Discuss and evaluate current policy and the case management initiatives used by multi-disciplinary services to meet the diverse needs and vulnerabilities of the children, young people and/or families involved in the case study.</a:t>
            </a:r>
            <a:r>
              <a:rPr lang="en-US" sz="1600">
                <a:cs typeface="Segoe UI"/>
              </a:rPr>
              <a:t>​</a:t>
            </a:r>
          </a:p>
          <a:p>
            <a:pPr algn="ctr"/>
            <a:endParaRPr lang="en-GB">
              <a:cs typeface="Segoe UI"/>
            </a:endParaRPr>
          </a:p>
        </p:txBody>
      </p:sp>
    </p:spTree>
    <p:extLst>
      <p:ext uri="{BB962C8B-B14F-4D97-AF65-F5344CB8AC3E}">
        <p14:creationId xmlns:p14="http://schemas.microsoft.com/office/powerpoint/2010/main" val="881287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p:txBody>
          <a:bodyPr/>
          <a:lstStyle/>
          <a:p>
            <a:r>
              <a:rPr lang="en-GB">
                <a:cs typeface="Calibri Light"/>
              </a:rPr>
              <a:t>Family A overview</a:t>
            </a:r>
            <a:endParaRPr lang="en-GB"/>
          </a:p>
        </p:txBody>
      </p:sp>
      <p:sp>
        <p:nvSpPr>
          <p:cNvPr id="3" name="Content Placeholder 2">
            <a:extLst>
              <a:ext uri="{FF2B5EF4-FFF2-40B4-BE49-F238E27FC236}">
                <a16:creationId xmlns:a16="http://schemas.microsoft.com/office/drawing/2014/main" id="{586665B8-CAF1-4DA1-9CB1-72A53C4FF019}"/>
              </a:ext>
            </a:extLst>
          </p:cNvPr>
          <p:cNvSpPr>
            <a:spLocks noGrp="1"/>
          </p:cNvSpPr>
          <p:nvPr>
            <p:ph idx="1"/>
          </p:nvPr>
        </p:nvSpPr>
        <p:spPr/>
        <p:txBody>
          <a:bodyPr/>
          <a:lstStyle/>
          <a:p>
            <a:pPr>
              <a:lnSpc>
                <a:spcPct val="100000"/>
              </a:lnSpc>
              <a:spcBef>
                <a:spcPts val="0"/>
              </a:spcBef>
            </a:pPr>
            <a:r>
              <a:rPr lang="en-GB" dirty="0">
                <a:latin typeface="Calibri"/>
                <a:ea typeface="+mn-lt"/>
                <a:cs typeface="+mn-lt"/>
              </a:rPr>
              <a:t>5 members: Mum, Dad, Teenage daughter, Primary school daughter and son.</a:t>
            </a:r>
            <a:endParaRPr lang="en-US" dirty="0">
              <a:latin typeface="Calibri"/>
              <a:ea typeface="+mn-lt"/>
              <a:cs typeface="+mn-lt"/>
            </a:endParaRPr>
          </a:p>
          <a:p>
            <a:pPr>
              <a:lnSpc>
                <a:spcPct val="100000"/>
              </a:lnSpc>
              <a:spcBef>
                <a:spcPts val="0"/>
              </a:spcBef>
            </a:pPr>
            <a:endParaRPr lang="en-GB" dirty="0">
              <a:latin typeface="Calibri"/>
              <a:ea typeface="+mn-lt"/>
              <a:cs typeface="+mn-lt"/>
            </a:endParaRPr>
          </a:p>
          <a:p>
            <a:pPr>
              <a:lnSpc>
                <a:spcPct val="100000"/>
              </a:lnSpc>
              <a:spcBef>
                <a:spcPts val="0"/>
              </a:spcBef>
            </a:pPr>
            <a:r>
              <a:rPr lang="en-GB" dirty="0">
                <a:latin typeface="Calibri"/>
                <a:ea typeface="+mn-lt"/>
                <a:cs typeface="+mn-lt"/>
              </a:rPr>
              <a:t>Parents are on low income- rent arrears </a:t>
            </a:r>
            <a:endParaRPr lang="en-US" dirty="0">
              <a:latin typeface="Calibri"/>
              <a:ea typeface="+mn-lt"/>
              <a:cs typeface="+mn-lt"/>
            </a:endParaRPr>
          </a:p>
          <a:p>
            <a:pPr>
              <a:lnSpc>
                <a:spcPct val="100000"/>
              </a:lnSpc>
              <a:spcBef>
                <a:spcPts val="0"/>
              </a:spcBef>
            </a:pPr>
            <a:r>
              <a:rPr lang="en-GB" dirty="0">
                <a:latin typeface="Calibri"/>
                <a:ea typeface="+mn-lt"/>
                <a:cs typeface="+mn-lt"/>
              </a:rPr>
              <a:t>Poor school attendance </a:t>
            </a:r>
            <a:endParaRPr lang="en-US" dirty="0">
              <a:latin typeface="Calibri"/>
              <a:ea typeface="+mn-lt"/>
              <a:cs typeface="+mn-lt"/>
            </a:endParaRPr>
          </a:p>
          <a:p>
            <a:pPr>
              <a:lnSpc>
                <a:spcPct val="100000"/>
              </a:lnSpc>
              <a:spcBef>
                <a:spcPts val="0"/>
              </a:spcBef>
            </a:pPr>
            <a:r>
              <a:rPr lang="en-GB" dirty="0">
                <a:latin typeface="Calibri"/>
                <a:ea typeface="+mn-lt"/>
                <a:cs typeface="+mn-lt"/>
              </a:rPr>
              <a:t>Boy- behavioural problem</a:t>
            </a:r>
            <a:endParaRPr lang="en-US" dirty="0">
              <a:latin typeface="Calibri"/>
              <a:ea typeface="+mn-lt"/>
              <a:cs typeface="+mn-lt"/>
            </a:endParaRPr>
          </a:p>
          <a:p>
            <a:pPr>
              <a:lnSpc>
                <a:spcPct val="100000"/>
              </a:lnSpc>
              <a:spcBef>
                <a:spcPts val="0"/>
              </a:spcBef>
            </a:pPr>
            <a:r>
              <a:rPr lang="en-GB" dirty="0">
                <a:latin typeface="Calibri"/>
                <a:ea typeface="+mn-lt"/>
                <a:cs typeface="+mn-lt"/>
              </a:rPr>
              <a:t>Aggression within the home</a:t>
            </a:r>
            <a:endParaRPr lang="en-US" dirty="0">
              <a:latin typeface="Calibri"/>
              <a:ea typeface="+mn-lt"/>
              <a:cs typeface="+mn-lt"/>
            </a:endParaRPr>
          </a:p>
          <a:p>
            <a:pPr>
              <a:lnSpc>
                <a:spcPct val="100000"/>
              </a:lnSpc>
              <a:spcBef>
                <a:spcPts val="0"/>
              </a:spcBef>
            </a:pPr>
            <a:r>
              <a:rPr lang="en-GB" dirty="0">
                <a:latin typeface="Calibri"/>
                <a:ea typeface="+mn-lt"/>
                <a:cs typeface="+mn-lt"/>
              </a:rPr>
              <a:t>Issues with family relationships</a:t>
            </a:r>
            <a:endParaRPr lang="en-US" dirty="0">
              <a:latin typeface="Calibri"/>
              <a:ea typeface="+mn-lt"/>
              <a:cs typeface="+mn-lt"/>
            </a:endParaRPr>
          </a:p>
          <a:p>
            <a:pPr>
              <a:lnSpc>
                <a:spcPct val="100000"/>
              </a:lnSpc>
              <a:spcBef>
                <a:spcPts val="0"/>
              </a:spcBef>
            </a:pPr>
            <a:r>
              <a:rPr lang="en-GB" dirty="0">
                <a:latin typeface="Calibri"/>
                <a:cs typeface="Calibri"/>
              </a:rPr>
              <a:t>Cleanliness was poor</a:t>
            </a:r>
          </a:p>
          <a:p>
            <a:endParaRPr lang="en-GB"/>
          </a:p>
        </p:txBody>
      </p:sp>
    </p:spTree>
    <p:extLst>
      <p:ext uri="{BB962C8B-B14F-4D97-AF65-F5344CB8AC3E}">
        <p14:creationId xmlns:p14="http://schemas.microsoft.com/office/powerpoint/2010/main" val="2376261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5EEBF-E06B-474E-B6CC-BE1528ACE129}"/>
              </a:ext>
            </a:extLst>
          </p:cNvPr>
          <p:cNvSpPr>
            <a:spLocks noGrp="1"/>
          </p:cNvSpPr>
          <p:nvPr>
            <p:ph type="title"/>
          </p:nvPr>
        </p:nvSpPr>
        <p:spPr/>
        <p:txBody>
          <a:bodyPr/>
          <a:lstStyle/>
          <a:p>
            <a:r>
              <a:rPr lang="en-GB">
                <a:cs typeface="Calibri Light"/>
              </a:rPr>
              <a:t>Risk Factors</a:t>
            </a:r>
            <a:br>
              <a:rPr lang="en-GB">
                <a:cs typeface="Calibri Light"/>
              </a:rPr>
            </a:br>
            <a:br>
              <a:rPr lang="en-GB">
                <a:cs typeface="Calibri Light"/>
              </a:rPr>
            </a:br>
            <a:r>
              <a:rPr lang="en-GB" sz="4800" b="1">
                <a:solidFill>
                  <a:schemeClr val="bg1"/>
                </a:solidFill>
                <a:cs typeface="Calibri Light"/>
              </a:rPr>
              <a:t>A</a:t>
            </a:r>
            <a:endParaRPr lang="en-GB" sz="4800" b="1">
              <a:solidFill>
                <a:schemeClr val="bg1"/>
              </a:solidFill>
            </a:endParaRPr>
          </a:p>
        </p:txBody>
      </p:sp>
      <p:pic>
        <p:nvPicPr>
          <p:cNvPr id="4" name="Picture 4">
            <a:extLst>
              <a:ext uri="{FF2B5EF4-FFF2-40B4-BE49-F238E27FC236}">
                <a16:creationId xmlns:a16="http://schemas.microsoft.com/office/drawing/2014/main" id="{41BB9E31-8ACA-4134-A7B5-3A8B64C1AEB6}"/>
              </a:ext>
            </a:extLst>
          </p:cNvPr>
          <p:cNvPicPr>
            <a:picLocks noChangeAspect="1"/>
          </p:cNvPicPr>
          <p:nvPr/>
        </p:nvPicPr>
        <p:blipFill>
          <a:blip r:embed="rId2"/>
          <a:stretch>
            <a:fillRect/>
          </a:stretch>
        </p:blipFill>
        <p:spPr>
          <a:xfrm>
            <a:off x="6090250" y="342181"/>
            <a:ext cx="5115465" cy="3240657"/>
          </a:xfrm>
          <a:prstGeom prst="rect">
            <a:avLst/>
          </a:prstGeom>
        </p:spPr>
      </p:pic>
      <p:sp>
        <p:nvSpPr>
          <p:cNvPr id="5" name="TextBox 4">
            <a:extLst>
              <a:ext uri="{FF2B5EF4-FFF2-40B4-BE49-F238E27FC236}">
                <a16:creationId xmlns:a16="http://schemas.microsoft.com/office/drawing/2014/main" id="{9A1D59DD-86A3-4D89-AE5B-84A26E3B90A8}"/>
              </a:ext>
            </a:extLst>
          </p:cNvPr>
          <p:cNvSpPr txBox="1"/>
          <p:nvPr/>
        </p:nvSpPr>
        <p:spPr>
          <a:xfrm>
            <a:off x="6578180" y="4306558"/>
            <a:ext cx="432470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C00000"/>
                </a:solidFill>
                <a:latin typeface="Calibri Light"/>
                <a:cs typeface="Calibri Light"/>
              </a:rPr>
              <a:t>This family is very vulnerable and will struggle through hardships but can make it through with a lot of help &amp; support.</a:t>
            </a:r>
          </a:p>
        </p:txBody>
      </p:sp>
    </p:spTree>
    <p:extLst>
      <p:ext uri="{BB962C8B-B14F-4D97-AF65-F5344CB8AC3E}">
        <p14:creationId xmlns:p14="http://schemas.microsoft.com/office/powerpoint/2010/main" val="4228047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lIns="91440" tIns="45720" rIns="91440" bIns="45720" anchor="t"/>
            <a:lstStyle/>
            <a:p>
              <a:endParaRPr lang="en-US"/>
            </a:p>
            <a:p>
              <a:r>
                <a:rPr lang="en-US" dirty="0">
                  <a:latin typeface="Calibri Light"/>
                  <a:cs typeface="Calibri Light"/>
                </a:rPr>
                <a:t>Unstable family due to Impulsivity , low IQ, bad results in school and parenting factors such as poor supervision lack of care for the needs of the children and no moral values but with help and support have been able to improve their situation.</a:t>
              </a:r>
            </a:p>
            <a:p>
              <a:endParaRPr lang="en-US" dirty="0">
                <a:latin typeface="Calibri Light"/>
                <a:cs typeface="Calibri Light"/>
              </a:endParaRPr>
            </a:p>
            <a:p>
              <a:r>
                <a:rPr lang="en-US" b="1" u="sng" dirty="0">
                  <a:latin typeface="Calibri Light"/>
                  <a:cs typeface="Calibri Light"/>
                </a:rPr>
                <a:t>Risk factors:</a:t>
              </a:r>
            </a:p>
            <a:p>
              <a:endParaRPr lang="en-US" dirty="0">
                <a:latin typeface="Calibri Light"/>
                <a:cs typeface="Calibri Light"/>
              </a:endParaRPr>
            </a:p>
            <a:p>
              <a:pPr marL="285750" indent="-285750">
                <a:buFont typeface="Arial"/>
                <a:buChar char="•"/>
              </a:pPr>
              <a:r>
                <a:rPr lang="en-US" dirty="0">
                  <a:latin typeface="Calibri Light"/>
                  <a:cs typeface="Calibri Light"/>
                </a:rPr>
                <a:t>They will always need help and support and without it, they could have a major setback.</a:t>
              </a:r>
            </a:p>
            <a:p>
              <a:pPr marL="285750" indent="-285750">
                <a:buFont typeface="Arial"/>
                <a:buChar char="•"/>
              </a:pPr>
              <a:r>
                <a:rPr lang="en-US" dirty="0">
                  <a:latin typeface="Calibri Light"/>
                  <a:cs typeface="Calibri Light"/>
                </a:rPr>
                <a:t>The mother needs help and support with employment because of the rent arrears, the family could potentially be evicted if she is not employed.</a:t>
              </a:r>
            </a:p>
            <a:p>
              <a:pPr marL="285750" indent="-285750">
                <a:buFont typeface="Arial"/>
                <a:buChar char="•"/>
              </a:pPr>
              <a:r>
                <a:rPr lang="en-US" dirty="0">
                  <a:latin typeface="Calibri Light"/>
                  <a:cs typeface="Calibri Light"/>
                </a:rPr>
                <a:t>The elder daughter should be encouraged to do further studies or get a job and the agencies should be supporting her with that to prevent her from going astray with drug abuse or alcohol abuse.</a:t>
              </a:r>
            </a:p>
            <a:p>
              <a:pPr marL="285750" indent="-285750">
                <a:buFont typeface="Arial"/>
                <a:buChar char="•"/>
              </a:pPr>
              <a:endParaRPr lang="en-US"/>
            </a:p>
            <a:p>
              <a:pPr marL="285750" indent="-285750">
                <a:buFont typeface="Arial"/>
                <a:buChar char="•"/>
              </a:pPr>
              <a:endParaRPr lang="en-US"/>
            </a:p>
            <a:p>
              <a:endParaRPr lang="en-US"/>
            </a:p>
            <a:p>
              <a:endParaRPr lang="en-US"/>
            </a:p>
            <a:p>
              <a:pPr marL="285750" indent="-285750">
                <a:buFont typeface="Arial"/>
                <a:buChar char="•"/>
              </a:pPr>
              <a:endParaRPr lang="en-US"/>
            </a:p>
            <a:p>
              <a:pPr marL="285750" indent="-285750">
                <a:buFont typeface="Arial"/>
                <a:buChar char="•"/>
              </a:pPr>
              <a:endParaRPr lang="en-US"/>
            </a:p>
            <a:p>
              <a:pPr marL="285750" indent="-285750">
                <a:buFont typeface="Arial"/>
                <a:buChar char="•"/>
              </a:pPr>
              <a:endParaRPr lang="en-US"/>
            </a:p>
          </p:txBody>
        </p:sp>
        <p:sp>
          <p:nvSpPr>
            <p:cNvPr id="38"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7"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807730" y="720609"/>
            <a:ext cx="8247189" cy="943897"/>
          </a:xfrm>
        </p:spPr>
        <p:txBody>
          <a:bodyPr vert="horz" lIns="228600" tIns="228600" rIns="228600" bIns="0" rtlCol="0" anchor="b">
            <a:normAutofit/>
          </a:bodyPr>
          <a:lstStyle/>
          <a:p>
            <a:pPr>
              <a:lnSpc>
                <a:spcPct val="80000"/>
              </a:lnSpc>
            </a:pPr>
            <a:r>
              <a:rPr lang="en-US" sz="2800">
                <a:solidFill>
                  <a:schemeClr val="accent1"/>
                </a:solidFill>
              </a:rPr>
              <a:t>Risk factors contributing to the vulnerability of the child/young person/family and their impact.</a:t>
            </a:r>
            <a:endParaRPr lang="en-US"/>
          </a:p>
        </p:txBody>
      </p:sp>
    </p:spTree>
    <p:extLst>
      <p:ext uri="{BB962C8B-B14F-4D97-AF65-F5344CB8AC3E}">
        <p14:creationId xmlns:p14="http://schemas.microsoft.com/office/powerpoint/2010/main" val="1486751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D9CD96-046E-41D4-BD8D-73DE0F7AE4BB}"/>
              </a:ext>
            </a:extLst>
          </p:cNvPr>
          <p:cNvSpPr txBox="1"/>
          <p:nvPr/>
        </p:nvSpPr>
        <p:spPr>
          <a:xfrm>
            <a:off x="454325" y="1863306"/>
            <a:ext cx="344769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Calibri Light"/>
                <a:cs typeface="Calibri Light"/>
              </a:rPr>
              <a:t>Children risk factors:</a:t>
            </a:r>
          </a:p>
          <a:p>
            <a:endParaRPr lang="en-GB" dirty="0">
              <a:latin typeface="Calibri Light"/>
              <a:cs typeface="Calibri Light"/>
            </a:endParaRPr>
          </a:p>
          <a:p>
            <a:pPr marL="285750" indent="-285750">
              <a:buFont typeface="Arial"/>
              <a:buChar char="•"/>
            </a:pPr>
            <a:r>
              <a:rPr lang="en-GB" dirty="0">
                <a:latin typeface="Calibri Light"/>
                <a:cs typeface="Calibri Light"/>
              </a:rPr>
              <a:t>Negative attitude. As a teenage daughter, she is most likely uninterested in this assessment, therefore might not put any effort into it.</a:t>
            </a:r>
          </a:p>
          <a:p>
            <a:pPr marL="285750" indent="-285750">
              <a:buFont typeface="Arial"/>
              <a:buChar char="•"/>
            </a:pPr>
            <a:r>
              <a:rPr lang="en-GB" dirty="0">
                <a:latin typeface="Calibri Light"/>
                <a:cs typeface="Calibri Light"/>
              </a:rPr>
              <a:t>Emotional insecurity, from  being tested and assessed and probably will not open up about the problems nor try to fix it. </a:t>
            </a:r>
          </a:p>
          <a:p>
            <a:pPr marL="285750" indent="-285750">
              <a:buFont typeface="Arial"/>
              <a:buChar char="•"/>
            </a:pPr>
            <a:r>
              <a:rPr lang="en-GB" dirty="0">
                <a:latin typeface="Calibri Light"/>
                <a:cs typeface="Calibri Light"/>
              </a:rPr>
              <a:t>Children might also get into substance abuse as they see it from their parents relating back to bad parenting and responsibility.</a:t>
            </a:r>
          </a:p>
        </p:txBody>
      </p:sp>
      <p:sp>
        <p:nvSpPr>
          <p:cNvPr id="2" name="TextBox 1">
            <a:extLst>
              <a:ext uri="{FF2B5EF4-FFF2-40B4-BE49-F238E27FC236}">
                <a16:creationId xmlns:a16="http://schemas.microsoft.com/office/drawing/2014/main" id="{6F49C79E-3074-414E-AC76-65A40512D01B}"/>
              </a:ext>
            </a:extLst>
          </p:cNvPr>
          <p:cNvSpPr txBox="1"/>
          <p:nvPr/>
        </p:nvSpPr>
        <p:spPr>
          <a:xfrm>
            <a:off x="8520024" y="2596549"/>
            <a:ext cx="307387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Calibri Light"/>
                <a:cs typeface="Calibri Light"/>
              </a:rPr>
              <a:t>Financial problems:</a:t>
            </a:r>
          </a:p>
          <a:p>
            <a:endParaRPr lang="en-GB" dirty="0">
              <a:latin typeface="Calibri Light"/>
              <a:cs typeface="Calibri Light"/>
            </a:endParaRPr>
          </a:p>
          <a:p>
            <a:pPr marL="285750" indent="-285750">
              <a:buFont typeface="Arial"/>
              <a:buChar char="•"/>
            </a:pPr>
            <a:r>
              <a:rPr lang="en-GB" dirty="0">
                <a:latin typeface="Calibri Light"/>
                <a:cs typeface="Calibri Light"/>
              </a:rPr>
              <a:t>Parents are stressed and likely take It out on their children.</a:t>
            </a:r>
          </a:p>
          <a:p>
            <a:pPr marL="285750" indent="-285750">
              <a:buFont typeface="Arial"/>
              <a:buChar char="•"/>
            </a:pPr>
            <a:r>
              <a:rPr lang="en-GB" dirty="0">
                <a:latin typeface="Calibri Light"/>
                <a:cs typeface="Calibri Light"/>
              </a:rPr>
              <a:t>Parents said to have alcoholic problems which could lead to rash decisions and anger. </a:t>
            </a:r>
          </a:p>
          <a:p>
            <a:pPr marL="285750" indent="-285750">
              <a:buFont typeface="Arial"/>
              <a:buChar char="•"/>
            </a:pPr>
            <a:r>
              <a:rPr lang="en-GB" dirty="0">
                <a:latin typeface="Calibri Light"/>
                <a:cs typeface="Calibri Light"/>
              </a:rPr>
              <a:t>The mother could always regress back to consuming alcohol.</a:t>
            </a:r>
          </a:p>
          <a:p>
            <a:pPr marL="285750" indent="-285750">
              <a:buFont typeface="Arial"/>
              <a:buChar char="•"/>
            </a:pPr>
            <a:endParaRPr lang="en-GB" dirty="0">
              <a:latin typeface="Calibri Light"/>
              <a:cs typeface="Calibri Light"/>
            </a:endParaRPr>
          </a:p>
          <a:p>
            <a:pPr marL="285750" indent="-285750">
              <a:buFont typeface="Arial"/>
              <a:buChar char="•"/>
            </a:pPr>
            <a:endParaRPr lang="en-GB"/>
          </a:p>
        </p:txBody>
      </p:sp>
      <p:pic>
        <p:nvPicPr>
          <p:cNvPr id="6" name="Picture 6" descr="A picture containing text&#10;&#10;Description automatically generated">
            <a:extLst>
              <a:ext uri="{FF2B5EF4-FFF2-40B4-BE49-F238E27FC236}">
                <a16:creationId xmlns:a16="http://schemas.microsoft.com/office/drawing/2014/main" id="{F1684339-2757-43EB-9E02-C8E50536D47D}"/>
              </a:ext>
            </a:extLst>
          </p:cNvPr>
          <p:cNvPicPr>
            <a:picLocks noChangeAspect="1"/>
          </p:cNvPicPr>
          <p:nvPr/>
        </p:nvPicPr>
        <p:blipFill>
          <a:blip r:embed="rId2"/>
          <a:stretch>
            <a:fillRect/>
          </a:stretch>
        </p:blipFill>
        <p:spPr>
          <a:xfrm>
            <a:off x="8376249" y="262437"/>
            <a:ext cx="3361426" cy="2106181"/>
          </a:xfrm>
          <a:prstGeom prst="rect">
            <a:avLst/>
          </a:prstGeom>
        </p:spPr>
      </p:pic>
      <p:sp>
        <p:nvSpPr>
          <p:cNvPr id="7" name="TextBox 6">
            <a:extLst>
              <a:ext uri="{FF2B5EF4-FFF2-40B4-BE49-F238E27FC236}">
                <a16:creationId xmlns:a16="http://schemas.microsoft.com/office/drawing/2014/main" id="{5049E72C-A9A0-450E-99DA-843507DA5B76}"/>
              </a:ext>
            </a:extLst>
          </p:cNvPr>
          <p:cNvSpPr txBox="1"/>
          <p:nvPr/>
        </p:nvSpPr>
        <p:spPr>
          <a:xfrm>
            <a:off x="3888716" y="265622"/>
            <a:ext cx="274320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latin typeface="Calibri Light"/>
                <a:cs typeface="Calibri Light"/>
              </a:rPr>
              <a:t>Due to the boys antisocial behaviour, this could lead into criminal activities as he gets older.</a:t>
            </a:r>
            <a:endParaRPr lang="en-US"/>
          </a:p>
          <a:p>
            <a:pPr marL="285750" indent="-285750">
              <a:buFont typeface="Arial"/>
              <a:buChar char="•"/>
            </a:pPr>
            <a:endParaRPr lang="en-GB" dirty="0">
              <a:latin typeface="Calibri Light"/>
              <a:cs typeface="Calibri Light"/>
            </a:endParaRPr>
          </a:p>
          <a:p>
            <a:pPr marL="285750" indent="-285750">
              <a:buFont typeface="Arial"/>
              <a:buChar char="•"/>
            </a:pPr>
            <a:r>
              <a:rPr lang="en-GB" dirty="0">
                <a:latin typeface="Calibri Light"/>
                <a:cs typeface="Calibri Light"/>
              </a:rPr>
              <a:t>The youngest daughter has no good role models so she could easily follow in the footsteps of her older siblings.</a:t>
            </a:r>
            <a:endParaRPr lang="en-GB"/>
          </a:p>
          <a:p>
            <a:pPr marL="285750" indent="-285750">
              <a:buFont typeface="Arial"/>
              <a:buChar char="•"/>
            </a:pPr>
            <a:endParaRPr lang="en-GB" dirty="0">
              <a:latin typeface="Calibri Light"/>
              <a:cs typeface="Calibri Light"/>
            </a:endParaRPr>
          </a:p>
          <a:p>
            <a:pPr marL="285750" indent="-285750">
              <a:buFont typeface="Arial"/>
              <a:buChar char="•"/>
            </a:pPr>
            <a:r>
              <a:rPr lang="en-GB" dirty="0">
                <a:latin typeface="Calibri Light"/>
                <a:cs typeface="Calibri Light"/>
              </a:rPr>
              <a:t>The boy has no father figure to look up to therefore his behaviour in the family can be problematic.</a:t>
            </a:r>
            <a:endParaRPr lang="en-GB"/>
          </a:p>
        </p:txBody>
      </p:sp>
      <p:pic>
        <p:nvPicPr>
          <p:cNvPr id="8" name="Picture 8" descr="A picture containing text, person, child, indoor&#10;&#10;Description automatically generated">
            <a:extLst>
              <a:ext uri="{FF2B5EF4-FFF2-40B4-BE49-F238E27FC236}">
                <a16:creationId xmlns:a16="http://schemas.microsoft.com/office/drawing/2014/main" id="{B4241280-91F6-4252-BA57-F296DEC9309F}"/>
              </a:ext>
            </a:extLst>
          </p:cNvPr>
          <p:cNvPicPr>
            <a:picLocks noChangeAspect="1"/>
          </p:cNvPicPr>
          <p:nvPr/>
        </p:nvPicPr>
        <p:blipFill>
          <a:blip r:embed="rId3"/>
          <a:stretch>
            <a:fillRect/>
          </a:stretch>
        </p:blipFill>
        <p:spPr>
          <a:xfrm>
            <a:off x="928776" y="144621"/>
            <a:ext cx="2513163" cy="1565436"/>
          </a:xfrm>
          <a:prstGeom prst="rect">
            <a:avLst/>
          </a:prstGeom>
        </p:spPr>
      </p:pic>
    </p:spTree>
    <p:extLst>
      <p:ext uri="{BB962C8B-B14F-4D97-AF65-F5344CB8AC3E}">
        <p14:creationId xmlns:p14="http://schemas.microsoft.com/office/powerpoint/2010/main" val="1798216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0" name="Group 7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1" name="Rectangle 8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Isosceles Triangle 8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8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85" name="Rectangle 84">
            <a:extLst>
              <a:ext uri="{FF2B5EF4-FFF2-40B4-BE49-F238E27FC236}">
                <a16:creationId xmlns:a16="http://schemas.microsoft.com/office/drawing/2014/main" id="{9499C9FE-4B17-4937-9EB8-3E1A97E32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7" name="Group 86">
            <a:extLst>
              <a:ext uri="{FF2B5EF4-FFF2-40B4-BE49-F238E27FC236}">
                <a16:creationId xmlns:a16="http://schemas.microsoft.com/office/drawing/2014/main" id="{BA1AA859-8E3B-49BF-83F6-ADF050A2C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8" name="Freeform 5">
              <a:extLst>
                <a:ext uri="{FF2B5EF4-FFF2-40B4-BE49-F238E27FC236}">
                  <a16:creationId xmlns:a16="http://schemas.microsoft.com/office/drawing/2014/main" id="{EA5E9A71-2A94-4FAA-859F-1930C2E918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6">
              <a:extLst>
                <a:ext uri="{FF2B5EF4-FFF2-40B4-BE49-F238E27FC236}">
                  <a16:creationId xmlns:a16="http://schemas.microsoft.com/office/drawing/2014/main" id="{15C43A1A-EE63-4F18-BA50-6BCC0C5FB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7">
              <a:extLst>
                <a:ext uri="{FF2B5EF4-FFF2-40B4-BE49-F238E27FC236}">
                  <a16:creationId xmlns:a16="http://schemas.microsoft.com/office/drawing/2014/main" id="{D20E631E-2C68-4E27-B833-094ECE5095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8">
              <a:extLst>
                <a:ext uri="{FF2B5EF4-FFF2-40B4-BE49-F238E27FC236}">
                  <a16:creationId xmlns:a16="http://schemas.microsoft.com/office/drawing/2014/main" id="{2446723A-FC6F-4012-8557-06069FA13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9">
              <a:extLst>
                <a:ext uri="{FF2B5EF4-FFF2-40B4-BE49-F238E27FC236}">
                  <a16:creationId xmlns:a16="http://schemas.microsoft.com/office/drawing/2014/main" id="{7F3D87D4-252C-4471-A220-28B58BF439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10">
              <a:extLst>
                <a:ext uri="{FF2B5EF4-FFF2-40B4-BE49-F238E27FC236}">
                  <a16:creationId xmlns:a16="http://schemas.microsoft.com/office/drawing/2014/main" id="{054B916A-0FD0-4006-BD6C-9D29CA03A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11">
              <a:extLst>
                <a:ext uri="{FF2B5EF4-FFF2-40B4-BE49-F238E27FC236}">
                  <a16:creationId xmlns:a16="http://schemas.microsoft.com/office/drawing/2014/main" id="{2133C3B4-D163-43CB-B3FC-A1B9A1DC38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12">
              <a:extLst>
                <a:ext uri="{FF2B5EF4-FFF2-40B4-BE49-F238E27FC236}">
                  <a16:creationId xmlns:a16="http://schemas.microsoft.com/office/drawing/2014/main" id="{44DECBCA-815C-4296-B4DA-F12AD81F2D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13">
              <a:extLst>
                <a:ext uri="{FF2B5EF4-FFF2-40B4-BE49-F238E27FC236}">
                  <a16:creationId xmlns:a16="http://schemas.microsoft.com/office/drawing/2014/main" id="{B6C3CA6F-2113-4095-B77D-19519074C1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14">
              <a:extLst>
                <a:ext uri="{FF2B5EF4-FFF2-40B4-BE49-F238E27FC236}">
                  <a16:creationId xmlns:a16="http://schemas.microsoft.com/office/drawing/2014/main" id="{6A23EEC5-4C2F-4460-B6F6-A6852C46F1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15">
              <a:extLst>
                <a:ext uri="{FF2B5EF4-FFF2-40B4-BE49-F238E27FC236}">
                  <a16:creationId xmlns:a16="http://schemas.microsoft.com/office/drawing/2014/main" id="{9CAEC751-845A-4873-BCB3-29B7EF60FD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16">
              <a:extLst>
                <a:ext uri="{FF2B5EF4-FFF2-40B4-BE49-F238E27FC236}">
                  <a16:creationId xmlns:a16="http://schemas.microsoft.com/office/drawing/2014/main" id="{FA38FC93-11A4-4EB5-BC13-85FB353CD1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17">
              <a:extLst>
                <a:ext uri="{FF2B5EF4-FFF2-40B4-BE49-F238E27FC236}">
                  <a16:creationId xmlns:a16="http://schemas.microsoft.com/office/drawing/2014/main" id="{B5B6AC4D-E640-47F2-AA5A-9F9A1DB88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8">
              <a:extLst>
                <a:ext uri="{FF2B5EF4-FFF2-40B4-BE49-F238E27FC236}">
                  <a16:creationId xmlns:a16="http://schemas.microsoft.com/office/drawing/2014/main" id="{962630FB-473F-4D83-8B9F-EC52E31CA5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9">
              <a:extLst>
                <a:ext uri="{FF2B5EF4-FFF2-40B4-BE49-F238E27FC236}">
                  <a16:creationId xmlns:a16="http://schemas.microsoft.com/office/drawing/2014/main" id="{035721E2-E73B-4E57-92E2-DE71F0D17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20">
              <a:extLst>
                <a:ext uri="{FF2B5EF4-FFF2-40B4-BE49-F238E27FC236}">
                  <a16:creationId xmlns:a16="http://schemas.microsoft.com/office/drawing/2014/main" id="{3071D074-66CD-4273-AF66-207364BA3E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21">
              <a:extLst>
                <a:ext uri="{FF2B5EF4-FFF2-40B4-BE49-F238E27FC236}">
                  <a16:creationId xmlns:a16="http://schemas.microsoft.com/office/drawing/2014/main" id="{4197CB22-95EA-4E41-94A6-6BCE8C0278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22">
              <a:extLst>
                <a:ext uri="{FF2B5EF4-FFF2-40B4-BE49-F238E27FC236}">
                  <a16:creationId xmlns:a16="http://schemas.microsoft.com/office/drawing/2014/main" id="{622F5B4E-EBC2-4021-A986-B40B49442B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23">
              <a:extLst>
                <a:ext uri="{FF2B5EF4-FFF2-40B4-BE49-F238E27FC236}">
                  <a16:creationId xmlns:a16="http://schemas.microsoft.com/office/drawing/2014/main" id="{A1450C78-508B-412D-8354-C6AE7E9F9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8" name="Group 107">
            <a:extLst>
              <a:ext uri="{FF2B5EF4-FFF2-40B4-BE49-F238E27FC236}">
                <a16:creationId xmlns:a16="http://schemas.microsoft.com/office/drawing/2014/main" id="{0D2C6055-EB42-4E7C-B358-308A54C713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109" name="Rectangle 108">
              <a:extLst>
                <a:ext uri="{FF2B5EF4-FFF2-40B4-BE49-F238E27FC236}">
                  <a16:creationId xmlns:a16="http://schemas.microsoft.com/office/drawing/2014/main" id="{8A0384A8-C4E8-407C-BD44-2B989327E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Isosceles Triangle 39">
              <a:extLst>
                <a:ext uri="{FF2B5EF4-FFF2-40B4-BE49-F238E27FC236}">
                  <a16:creationId xmlns:a16="http://schemas.microsoft.com/office/drawing/2014/main" id="{B7F9FA9E-2650-4B17-BA91-C12C0C5F9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E96B943E-BAEE-4DC2-87CB-78F6E433D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895415" y="2075504"/>
            <a:ext cx="3654569" cy="2042725"/>
          </a:xfrm>
        </p:spPr>
        <p:txBody>
          <a:bodyPr vert="horz" lIns="228600" tIns="228600" rIns="228600" bIns="0" rtlCol="0" anchor="b">
            <a:normAutofit fontScale="90000"/>
          </a:bodyPr>
          <a:lstStyle/>
          <a:p>
            <a:pPr>
              <a:lnSpc>
                <a:spcPct val="80000"/>
              </a:lnSpc>
            </a:pPr>
            <a:r>
              <a:rPr lang="en-US" sz="1800"/>
              <a:t>Analysis of the rationale and given what you know of the case study what policies and professional interventions are in place, to try and prevent a similar incident occurring today. </a:t>
            </a:r>
            <a:br>
              <a:rPr lang="en-US" sz="1800">
                <a:cs typeface="Calibri Light"/>
              </a:rPr>
            </a:br>
            <a:br>
              <a:rPr lang="en-US" sz="1800">
                <a:cs typeface="Calibri Light"/>
              </a:rPr>
            </a:br>
            <a:r>
              <a:rPr lang="en-US" sz="1800">
                <a:cs typeface="Calibri Light"/>
              </a:rPr>
              <a:t>By: Rabia Khatun</a:t>
            </a:r>
            <a:br>
              <a:rPr lang="en-US" sz="1800"/>
            </a:br>
            <a:br>
              <a:rPr lang="en-US" sz="1800"/>
            </a:br>
            <a:endParaRPr lang="en-US" sz="1800"/>
          </a:p>
        </p:txBody>
      </p:sp>
      <p:pic>
        <p:nvPicPr>
          <p:cNvPr id="3" name="Picture 3" descr="A picture containing person, child, child&#10;&#10;Description automatically generated">
            <a:extLst>
              <a:ext uri="{FF2B5EF4-FFF2-40B4-BE49-F238E27FC236}">
                <a16:creationId xmlns:a16="http://schemas.microsoft.com/office/drawing/2014/main" id="{3B26EE1A-832B-4BE5-9D56-5C348CAD161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4466" r="18899" b="-1"/>
          <a:stretch/>
        </p:blipFill>
        <p:spPr>
          <a:xfrm>
            <a:off x="5446972" y="227"/>
            <a:ext cx="6745028" cy="6858000"/>
          </a:xfrm>
          <a:prstGeom prst="rect">
            <a:avLst/>
          </a:prstGeom>
          <a:ln w="9525">
            <a:noFill/>
          </a:ln>
        </p:spPr>
      </p:pic>
      <p:sp>
        <p:nvSpPr>
          <p:cNvPr id="4" name="TextBox 3">
            <a:extLst>
              <a:ext uri="{FF2B5EF4-FFF2-40B4-BE49-F238E27FC236}">
                <a16:creationId xmlns:a16="http://schemas.microsoft.com/office/drawing/2014/main" id="{CEE974D2-ED24-4A04-856D-2360528E3FC3}"/>
              </a:ext>
            </a:extLst>
          </p:cNvPr>
          <p:cNvSpPr txBox="1"/>
          <p:nvPr/>
        </p:nvSpPr>
        <p:spPr>
          <a:xfrm>
            <a:off x="9703819" y="6658172"/>
            <a:ext cx="24881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782151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C4C9C6-67E7-4EBD-B611-6D6F37F9ADC9}"/>
              </a:ext>
            </a:extLst>
          </p:cNvPr>
          <p:cNvSpPr>
            <a:spLocks noGrp="1"/>
          </p:cNvSpPr>
          <p:nvPr>
            <p:ph idx="1"/>
          </p:nvPr>
        </p:nvSpPr>
        <p:spPr/>
        <p:txBody>
          <a:bodyPr/>
          <a:lstStyle/>
          <a:p>
            <a:pPr marL="0" indent="0">
              <a:buNone/>
            </a:pPr>
            <a:r>
              <a:rPr lang="en-GB" dirty="0">
                <a:latin typeface="Calibri"/>
                <a:cs typeface="Calibri"/>
              </a:rPr>
              <a:t>Reason for Referral</a:t>
            </a:r>
          </a:p>
          <a:p>
            <a:r>
              <a:rPr lang="en-GB" dirty="0">
                <a:latin typeface="Calibri"/>
                <a:cs typeface="Calibri"/>
              </a:rPr>
              <a:t>Disruptive behaviour (primary school boy)</a:t>
            </a:r>
          </a:p>
          <a:p>
            <a:r>
              <a:rPr lang="en-GB" dirty="0">
                <a:latin typeface="Calibri"/>
                <a:cs typeface="Calibri"/>
              </a:rPr>
              <a:t>Domestic violence at home</a:t>
            </a:r>
          </a:p>
          <a:p>
            <a:r>
              <a:rPr lang="en-GB" dirty="0">
                <a:latin typeface="Calibri"/>
                <a:cs typeface="Calibri"/>
              </a:rPr>
              <a:t>Non-payment of rent</a:t>
            </a:r>
          </a:p>
          <a:p>
            <a:r>
              <a:rPr lang="en-GB" dirty="0">
                <a:latin typeface="Calibri"/>
                <a:cs typeface="Calibri"/>
              </a:rPr>
              <a:t>Parental alcohol problem</a:t>
            </a:r>
          </a:p>
          <a:p>
            <a:r>
              <a:rPr lang="en-GB" dirty="0">
                <a:latin typeface="Calibri"/>
                <a:cs typeface="Calibri"/>
              </a:rPr>
              <a:t>Parenting problems</a:t>
            </a:r>
          </a:p>
        </p:txBody>
      </p:sp>
      <p:sp>
        <p:nvSpPr>
          <p:cNvPr id="5" name="Title 4">
            <a:extLst>
              <a:ext uri="{FF2B5EF4-FFF2-40B4-BE49-F238E27FC236}">
                <a16:creationId xmlns:a16="http://schemas.microsoft.com/office/drawing/2014/main" id="{A0FA3ED6-E7E4-4D30-992A-9B60979771DD}"/>
              </a:ext>
            </a:extLst>
          </p:cNvPr>
          <p:cNvSpPr>
            <a:spLocks noGrp="1"/>
          </p:cNvSpPr>
          <p:nvPr>
            <p:ph type="title"/>
          </p:nvPr>
        </p:nvSpPr>
        <p:spPr/>
        <p:txBody>
          <a:bodyPr/>
          <a:lstStyle/>
          <a:p>
            <a:r>
              <a:rPr lang="en-GB">
                <a:cs typeface="Calibri Light"/>
              </a:rPr>
              <a:t>Analysis of rationale of the case study.</a:t>
            </a:r>
          </a:p>
        </p:txBody>
      </p:sp>
    </p:spTree>
    <p:extLst>
      <p:ext uri="{BB962C8B-B14F-4D97-AF65-F5344CB8AC3E}">
        <p14:creationId xmlns:p14="http://schemas.microsoft.com/office/powerpoint/2010/main" val="1068720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271FF-04CE-4C87-896D-A27F58E09C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837BDA-3A67-44DB-9057-18E61EF82DF2}"/>
              </a:ext>
            </a:extLst>
          </p:cNvPr>
          <p:cNvSpPr>
            <a:spLocks noGrp="1"/>
          </p:cNvSpPr>
          <p:nvPr>
            <p:ph idx="1"/>
          </p:nvPr>
        </p:nvSpPr>
        <p:spPr/>
        <p:txBody>
          <a:bodyPr/>
          <a:lstStyle/>
          <a:p>
            <a:r>
              <a:rPr lang="en-GB">
                <a:latin typeface="Calibri"/>
                <a:ea typeface="+mn-lt"/>
                <a:cs typeface="+mn-lt"/>
              </a:rPr>
              <a:t>Professionals involved: </a:t>
            </a:r>
            <a:endParaRPr lang="en-US">
              <a:latin typeface="Calibri"/>
              <a:ea typeface="+mn-lt"/>
              <a:cs typeface="+mn-lt"/>
            </a:endParaRPr>
          </a:p>
          <a:p>
            <a:r>
              <a:rPr lang="en-GB">
                <a:latin typeface="Calibri"/>
                <a:ea typeface="+mn-lt"/>
                <a:cs typeface="+mn-lt"/>
              </a:rPr>
              <a:t>Anti-social behaviour team,  probation services, Metropolitan police, neighbourhood services</a:t>
            </a:r>
            <a:endParaRPr lang="en-US">
              <a:latin typeface="Calibri"/>
              <a:ea typeface="+mn-lt"/>
              <a:cs typeface="+mn-lt"/>
            </a:endParaRPr>
          </a:p>
          <a:p>
            <a:r>
              <a:rPr lang="en-GB">
                <a:latin typeface="Calibri"/>
                <a:ea typeface="+mn-lt"/>
                <a:cs typeface="+mn-lt"/>
              </a:rPr>
              <a:t>Connextions- UK Government information, advice, guidance and support services for young people.</a:t>
            </a:r>
          </a:p>
          <a:p>
            <a:r>
              <a:rPr lang="en-GB">
                <a:latin typeface="Calibri"/>
                <a:ea typeface="+mn-lt"/>
                <a:cs typeface="+mn-lt"/>
              </a:rPr>
              <a:t>Child Mental Health services</a:t>
            </a:r>
          </a:p>
          <a:p>
            <a:r>
              <a:rPr lang="en-GB">
                <a:latin typeface="Calibri"/>
                <a:ea typeface="+mn-lt"/>
                <a:cs typeface="+mn-lt"/>
              </a:rPr>
              <a:t>children's and young people's services</a:t>
            </a:r>
            <a:endParaRPr lang="en-US">
              <a:latin typeface="Calibri"/>
              <a:ea typeface="+mn-lt"/>
              <a:cs typeface="+mn-lt"/>
            </a:endParaRPr>
          </a:p>
          <a:p>
            <a:r>
              <a:rPr lang="en-GB">
                <a:latin typeface="Calibri"/>
                <a:ea typeface="+mn-lt"/>
                <a:cs typeface="+mn-lt"/>
              </a:rPr>
              <a:t> Job centre plus- employment and benefit support </a:t>
            </a:r>
            <a:endParaRPr lang="en-US">
              <a:latin typeface="Calibri"/>
              <a:ea typeface="+mn-lt"/>
              <a:cs typeface="+mn-lt"/>
            </a:endParaRPr>
          </a:p>
          <a:p>
            <a:r>
              <a:rPr lang="en-GB">
                <a:latin typeface="Calibri"/>
                <a:ea typeface="+mn-lt"/>
                <a:cs typeface="+mn-lt"/>
              </a:rPr>
              <a:t> social worker</a:t>
            </a:r>
          </a:p>
          <a:p>
            <a:r>
              <a:rPr lang="en-US">
                <a:latin typeface="Calibri"/>
                <a:ea typeface="+mn-lt"/>
                <a:cs typeface="+mn-lt"/>
              </a:rPr>
              <a:t>Educational services</a:t>
            </a:r>
            <a:endParaRPr lang="en-GB">
              <a:latin typeface="Calibri"/>
              <a:ea typeface="+mn-lt"/>
              <a:cs typeface="+mn-lt"/>
            </a:endParaRPr>
          </a:p>
          <a:p>
            <a:endParaRPr lang="en-GB" dirty="0"/>
          </a:p>
        </p:txBody>
      </p:sp>
      <p:sp>
        <p:nvSpPr>
          <p:cNvPr id="4" name="Text Placeholder 3">
            <a:extLst>
              <a:ext uri="{FF2B5EF4-FFF2-40B4-BE49-F238E27FC236}">
                <a16:creationId xmlns:a16="http://schemas.microsoft.com/office/drawing/2014/main" id="{7D17CA4D-1DB1-46F8-ACAB-A8DAC9798A5C}"/>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680408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04B9C-6528-4A09-83F7-64DC4724AAD6}"/>
              </a:ext>
            </a:extLst>
          </p:cNvPr>
          <p:cNvSpPr>
            <a:spLocks noGrp="1"/>
          </p:cNvSpPr>
          <p:nvPr>
            <p:ph type="title"/>
          </p:nvPr>
        </p:nvSpPr>
        <p:spPr/>
        <p:txBody>
          <a:bodyPr>
            <a:normAutofit fontScale="90000"/>
          </a:bodyPr>
          <a:lstStyle/>
          <a:p>
            <a:r>
              <a:rPr lang="en-GB">
                <a:cs typeface="Calibri Light"/>
              </a:rPr>
              <a:t>What policies and professional intervention are in place.</a:t>
            </a:r>
            <a:br>
              <a:rPr lang="en-GB">
                <a:cs typeface="Calibri Light"/>
              </a:rPr>
            </a:br>
            <a:endParaRPr lang="en-GB"/>
          </a:p>
        </p:txBody>
      </p:sp>
      <p:sp>
        <p:nvSpPr>
          <p:cNvPr id="3" name="Content Placeholder 2">
            <a:extLst>
              <a:ext uri="{FF2B5EF4-FFF2-40B4-BE49-F238E27FC236}">
                <a16:creationId xmlns:a16="http://schemas.microsoft.com/office/drawing/2014/main" id="{30F313E7-E962-44CF-B37C-AE3DBC04A64B}"/>
              </a:ext>
            </a:extLst>
          </p:cNvPr>
          <p:cNvSpPr>
            <a:spLocks noGrp="1"/>
          </p:cNvSpPr>
          <p:nvPr>
            <p:ph idx="1"/>
          </p:nvPr>
        </p:nvSpPr>
        <p:spPr/>
        <p:txBody>
          <a:bodyPr>
            <a:normAutofit fontScale="62500" lnSpcReduction="20000"/>
          </a:bodyPr>
          <a:lstStyle/>
          <a:p>
            <a:r>
              <a:rPr lang="en-GB" dirty="0">
                <a:latin typeface="Calibri"/>
                <a:cs typeface="Calibri"/>
              </a:rPr>
              <a:t>Every Child Matters 2004, Section 11- Key workers and bodies in the U.K have a duty to ensure that they safeguard and promote welfare to children. These bodies include: the police, the probation services, connexions services, and youth offending team.</a:t>
            </a:r>
          </a:p>
          <a:p>
            <a:r>
              <a:rPr lang="en-GB" dirty="0">
                <a:latin typeface="Calibri"/>
                <a:ea typeface="+mn-lt"/>
                <a:cs typeface="+mn-lt"/>
              </a:rPr>
              <a:t> The probational services and Neighbourhood Services (Crime and Disorder Act 1998, Section 38- requires local authorities to unsure that youth justice services are available in the area). </a:t>
            </a:r>
            <a:endParaRPr lang="en-GB" dirty="0">
              <a:latin typeface="Calibri"/>
              <a:cs typeface="Calibri"/>
            </a:endParaRPr>
          </a:p>
          <a:p>
            <a:r>
              <a:rPr lang="en-GB" dirty="0">
                <a:latin typeface="Calibri"/>
                <a:cs typeface="Calibri"/>
              </a:rPr>
              <a:t>School and Children's and young people's services- (The children Act 1989- Section 17(</a:t>
            </a:r>
            <a:r>
              <a:rPr lang="en-GB" err="1">
                <a:latin typeface="Calibri"/>
                <a:cs typeface="Calibri"/>
              </a:rPr>
              <a:t>i</a:t>
            </a:r>
            <a:r>
              <a:rPr lang="en-GB" dirty="0">
                <a:latin typeface="Calibri"/>
                <a:cs typeface="Calibri"/>
              </a:rPr>
              <a:t>) It </a:t>
            </a:r>
            <a:r>
              <a:rPr lang="en-GB">
                <a:latin typeface="Calibri"/>
                <a:cs typeface="Calibri"/>
              </a:rPr>
              <a:t>is the duty of every local authority including schools to safeguard and promote welfare of children. Prevent and Safeguarding training should be undertaken by all school staff</a:t>
            </a:r>
            <a:endParaRPr lang="en-GB" dirty="0">
              <a:latin typeface="Calibri"/>
              <a:cs typeface="Calibri"/>
            </a:endParaRPr>
          </a:p>
          <a:p>
            <a:r>
              <a:rPr lang="en-GB" dirty="0">
                <a:latin typeface="Calibri"/>
                <a:cs typeface="Calibri"/>
              </a:rPr>
              <a:t>Educational Services; (Education Act 2002, Section 175- To promote welfare and safeguard all children under the age 18 and Every Child Matters, 2003 –the right to enjoy and achieve). </a:t>
            </a:r>
          </a:p>
          <a:p>
            <a:r>
              <a:rPr lang="en-GB" dirty="0">
                <a:latin typeface="Calibri"/>
                <a:cs typeface="Calibri"/>
              </a:rPr>
              <a:t>Child and adolescent mental Health services (CAMHS)- (</a:t>
            </a:r>
            <a:r>
              <a:rPr lang="en-GB" dirty="0">
                <a:latin typeface="Calibri"/>
                <a:ea typeface="+mn-lt"/>
                <a:cs typeface="+mn-lt"/>
              </a:rPr>
              <a:t>Every Child Matters, 2004, Section 11- Preventing impairment of children's health (physical, emotional, and behavioural)- enjoy</a:t>
            </a:r>
            <a:r>
              <a:rPr lang="en-GB" dirty="0">
                <a:latin typeface="Calibri"/>
                <a:cs typeface="Calibri"/>
              </a:rPr>
              <a:t> good mental and physical health and live a healthy lifestyle).</a:t>
            </a:r>
            <a:endParaRPr lang="en-GB" i="1" dirty="0">
              <a:latin typeface="Calibri"/>
              <a:cs typeface="Calibri"/>
            </a:endParaRPr>
          </a:p>
          <a:p>
            <a:r>
              <a:rPr lang="en-GB" dirty="0">
                <a:latin typeface="Calibri"/>
                <a:cs typeface="Calibri"/>
              </a:rPr>
              <a:t>Social worker-  The Children Act 1989, Section 11- All local authorities should  Safeguard and promote the welfare of children.</a:t>
            </a:r>
          </a:p>
          <a:p>
            <a:r>
              <a:rPr lang="en-GB" dirty="0">
                <a:latin typeface="Calibri"/>
                <a:ea typeface="+mn-lt"/>
                <a:cs typeface="+mn-lt"/>
              </a:rPr>
              <a:t>Connexions- Advice and support services for children (Every Child Matters, Section 11- promote and safeguard).</a:t>
            </a:r>
          </a:p>
          <a:p>
            <a:r>
              <a:rPr lang="en-GB">
                <a:latin typeface="Calibri"/>
                <a:ea typeface="+mn-lt"/>
                <a:cs typeface="+mn-lt"/>
              </a:rPr>
              <a:t>Job Centre Plus- Employment d training opportunities (Every child Matters, 2003- </a:t>
            </a:r>
            <a:r>
              <a:rPr lang="en-GB" dirty="0">
                <a:latin typeface="Calibri"/>
                <a:ea typeface="+mn-lt"/>
                <a:cs typeface="+mn-lt"/>
              </a:rPr>
              <a:t>Achieving economic well-being).</a:t>
            </a:r>
            <a:endParaRPr lang="en-US">
              <a:latin typeface="Calibri"/>
              <a:ea typeface="+mn-lt"/>
              <a:cs typeface="+mn-lt"/>
            </a:endParaRPr>
          </a:p>
          <a:p>
            <a:pPr marL="0" indent="0">
              <a:buNone/>
            </a:pPr>
            <a:endParaRPr lang="en-GB"/>
          </a:p>
        </p:txBody>
      </p:sp>
    </p:spTree>
    <p:extLst>
      <p:ext uri="{BB962C8B-B14F-4D97-AF65-F5344CB8AC3E}">
        <p14:creationId xmlns:p14="http://schemas.microsoft.com/office/powerpoint/2010/main" val="2230173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5B0BE-740C-4617-AAD7-593D441DF344}"/>
              </a:ext>
            </a:extLst>
          </p:cNvPr>
          <p:cNvSpPr>
            <a:spLocks noGrp="1"/>
          </p:cNvSpPr>
          <p:nvPr>
            <p:ph type="title"/>
          </p:nvPr>
        </p:nvSpPr>
        <p:spPr/>
        <p:txBody>
          <a:bodyPr>
            <a:normAutofit fontScale="90000"/>
          </a:bodyPr>
          <a:lstStyle/>
          <a:p>
            <a:r>
              <a:rPr lang="en-GB">
                <a:cs typeface="Calibri Light"/>
              </a:rPr>
              <a:t>How to prevent similar incident occurring again.</a:t>
            </a:r>
            <a:endParaRPr lang="en-GB"/>
          </a:p>
        </p:txBody>
      </p:sp>
      <p:sp>
        <p:nvSpPr>
          <p:cNvPr id="3" name="Content Placeholder 2">
            <a:extLst>
              <a:ext uri="{FF2B5EF4-FFF2-40B4-BE49-F238E27FC236}">
                <a16:creationId xmlns:a16="http://schemas.microsoft.com/office/drawing/2014/main" id="{A6B7C6F2-C39C-4DA4-96BE-DC3F30ADC538}"/>
              </a:ext>
            </a:extLst>
          </p:cNvPr>
          <p:cNvSpPr>
            <a:spLocks noGrp="1"/>
          </p:cNvSpPr>
          <p:nvPr>
            <p:ph idx="1"/>
          </p:nvPr>
        </p:nvSpPr>
        <p:spPr/>
        <p:txBody>
          <a:bodyPr>
            <a:normAutofit/>
          </a:bodyPr>
          <a:lstStyle/>
          <a:p>
            <a:r>
              <a:rPr lang="en-GB">
                <a:latin typeface="Calibri"/>
                <a:cs typeface="Calibri"/>
              </a:rPr>
              <a:t>Ongoing support</a:t>
            </a:r>
          </a:p>
          <a:p>
            <a:r>
              <a:rPr lang="en-GB">
                <a:latin typeface="Calibri"/>
                <a:cs typeface="Calibri"/>
              </a:rPr>
              <a:t>Monitoring of rent payments</a:t>
            </a:r>
          </a:p>
          <a:p>
            <a:r>
              <a:rPr lang="en-GB">
                <a:latin typeface="Calibri"/>
                <a:cs typeface="Calibri"/>
              </a:rPr>
              <a:t>Support with domestic cleanliness</a:t>
            </a:r>
          </a:p>
          <a:p>
            <a:r>
              <a:rPr lang="en-GB">
                <a:latin typeface="Calibri"/>
                <a:cs typeface="Calibri"/>
              </a:rPr>
              <a:t>Parental classes</a:t>
            </a:r>
          </a:p>
          <a:p>
            <a:r>
              <a:rPr lang="en-GB">
                <a:latin typeface="Calibri"/>
                <a:cs typeface="Calibri"/>
              </a:rPr>
              <a:t>Counselling support (children witnessing domestic violence)</a:t>
            </a:r>
          </a:p>
          <a:p>
            <a:r>
              <a:rPr lang="en-GB">
                <a:latin typeface="Calibri"/>
                <a:cs typeface="Calibri"/>
              </a:rPr>
              <a:t>Extracurricular activities</a:t>
            </a:r>
          </a:p>
          <a:p>
            <a:r>
              <a:rPr lang="en-GB">
                <a:latin typeface="Calibri"/>
                <a:cs typeface="Calibri"/>
              </a:rPr>
              <a:t>Connexions support- </a:t>
            </a:r>
          </a:p>
          <a:p>
            <a:r>
              <a:rPr lang="en-GB">
                <a:latin typeface="Calibri"/>
                <a:cs typeface="Calibri"/>
              </a:rPr>
              <a:t>Regular panel meetings with professionals and parents</a:t>
            </a:r>
          </a:p>
          <a:p>
            <a:r>
              <a:rPr lang="en-GB">
                <a:latin typeface="Calibri"/>
                <a:cs typeface="Calibri"/>
              </a:rPr>
              <a:t>School (monitor behaviour and attendance)</a:t>
            </a:r>
          </a:p>
          <a:p>
            <a:r>
              <a:rPr lang="en-GB">
                <a:latin typeface="Calibri"/>
                <a:cs typeface="Calibri"/>
              </a:rPr>
              <a:t>Social worker/ Support worker</a:t>
            </a:r>
          </a:p>
          <a:p>
            <a:r>
              <a:rPr lang="en-GB">
                <a:latin typeface="Calibri"/>
                <a:cs typeface="Calibri"/>
              </a:rPr>
              <a:t>Partnership working</a:t>
            </a:r>
          </a:p>
          <a:p>
            <a:pPr marL="0" indent="0">
              <a:buNone/>
            </a:pPr>
            <a:endParaRPr lang="en-GB"/>
          </a:p>
        </p:txBody>
      </p:sp>
    </p:spTree>
    <p:extLst>
      <p:ext uri="{BB962C8B-B14F-4D97-AF65-F5344CB8AC3E}">
        <p14:creationId xmlns:p14="http://schemas.microsoft.com/office/powerpoint/2010/main" val="2306137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7"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724223" y="1868829"/>
            <a:ext cx="8247189" cy="1643267"/>
          </a:xfrm>
        </p:spPr>
        <p:txBody>
          <a:bodyPr vert="horz" lIns="228600" tIns="228600" rIns="228600" bIns="0" rtlCol="0" anchor="b">
            <a:normAutofit/>
          </a:bodyPr>
          <a:lstStyle/>
          <a:p>
            <a:pPr>
              <a:lnSpc>
                <a:spcPct val="80000"/>
              </a:lnSpc>
            </a:pPr>
            <a:r>
              <a:rPr lang="en-GB" sz="2800">
                <a:solidFill>
                  <a:srgbClr val="FF0000"/>
                </a:solidFill>
                <a:ea typeface="+mj-lt"/>
                <a:cs typeface="+mj-lt"/>
              </a:rPr>
              <a:t>Discuss and evaluate current policy and the case management initiatives used by multi-disciplinary services to meet the diverse needs and vulnerabilities of the children, young people and/or families involved in the case study. </a:t>
            </a:r>
          </a:p>
        </p:txBody>
      </p:sp>
      <p:sp>
        <p:nvSpPr>
          <p:cNvPr id="3" name="TextBox 2">
            <a:extLst>
              <a:ext uri="{FF2B5EF4-FFF2-40B4-BE49-F238E27FC236}">
                <a16:creationId xmlns:a16="http://schemas.microsoft.com/office/drawing/2014/main" id="{56307F20-B2B1-46CB-B13E-74356C2DD20C}"/>
              </a:ext>
            </a:extLst>
          </p:cNvPr>
          <p:cNvSpPr txBox="1"/>
          <p:nvPr/>
        </p:nvSpPr>
        <p:spPr>
          <a:xfrm>
            <a:off x="7553195" y="373275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Parese Ahmed</a:t>
            </a:r>
          </a:p>
        </p:txBody>
      </p:sp>
    </p:spTree>
    <p:extLst>
      <p:ext uri="{BB962C8B-B14F-4D97-AF65-F5344CB8AC3E}">
        <p14:creationId xmlns:p14="http://schemas.microsoft.com/office/powerpoint/2010/main" val="2314727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5B5504F5-A44D-4727-B62D-D306EE4C0C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60" name="Freeform 5">
              <a:extLst>
                <a:ext uri="{FF2B5EF4-FFF2-40B4-BE49-F238E27FC236}">
                  <a16:creationId xmlns:a16="http://schemas.microsoft.com/office/drawing/2014/main" id="{42E83A18-C907-44D5-83DF-CFB181254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6">
              <a:extLst>
                <a:ext uri="{FF2B5EF4-FFF2-40B4-BE49-F238E27FC236}">
                  <a16:creationId xmlns:a16="http://schemas.microsoft.com/office/drawing/2014/main" id="{E845C857-E334-431F-9264-4BEF01228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7">
              <a:extLst>
                <a:ext uri="{FF2B5EF4-FFF2-40B4-BE49-F238E27FC236}">
                  <a16:creationId xmlns:a16="http://schemas.microsoft.com/office/drawing/2014/main" id="{426C9BD9-ECC0-4C60-87C1-D07F8F075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8">
              <a:extLst>
                <a:ext uri="{FF2B5EF4-FFF2-40B4-BE49-F238E27FC236}">
                  <a16:creationId xmlns:a16="http://schemas.microsoft.com/office/drawing/2014/main" id="{7FBDFA8E-61C4-4F76-819E-308A16DEE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4" name="Freeform 9">
              <a:extLst>
                <a:ext uri="{FF2B5EF4-FFF2-40B4-BE49-F238E27FC236}">
                  <a16:creationId xmlns:a16="http://schemas.microsoft.com/office/drawing/2014/main" id="{761F1C21-70B1-4D4E-831C-75DB8E7EA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5" name="Freeform 10">
              <a:extLst>
                <a:ext uri="{FF2B5EF4-FFF2-40B4-BE49-F238E27FC236}">
                  <a16:creationId xmlns:a16="http://schemas.microsoft.com/office/drawing/2014/main" id="{FD6B914E-6122-42BE-91C5-72FA400D0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6" name="Freeform 11">
              <a:extLst>
                <a:ext uri="{FF2B5EF4-FFF2-40B4-BE49-F238E27FC236}">
                  <a16:creationId xmlns:a16="http://schemas.microsoft.com/office/drawing/2014/main" id="{25950DE0-F9E4-4487-93B8-F6FDB00B2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2">
              <a:extLst>
                <a:ext uri="{FF2B5EF4-FFF2-40B4-BE49-F238E27FC236}">
                  <a16:creationId xmlns:a16="http://schemas.microsoft.com/office/drawing/2014/main" id="{319D2307-45E1-4592-8192-9C9102D4E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3">
              <a:extLst>
                <a:ext uri="{FF2B5EF4-FFF2-40B4-BE49-F238E27FC236}">
                  <a16:creationId xmlns:a16="http://schemas.microsoft.com/office/drawing/2014/main" id="{1A93A333-9537-4DEC-A527-7733E1096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4">
              <a:extLst>
                <a:ext uri="{FF2B5EF4-FFF2-40B4-BE49-F238E27FC236}">
                  <a16:creationId xmlns:a16="http://schemas.microsoft.com/office/drawing/2014/main" id="{76DEF779-F072-40FD-A3BF-84E3B8C6D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5">
              <a:extLst>
                <a:ext uri="{FF2B5EF4-FFF2-40B4-BE49-F238E27FC236}">
                  <a16:creationId xmlns:a16="http://schemas.microsoft.com/office/drawing/2014/main" id="{6861570E-EBF4-48B8-AB90-2A40B522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16">
              <a:extLst>
                <a:ext uri="{FF2B5EF4-FFF2-40B4-BE49-F238E27FC236}">
                  <a16:creationId xmlns:a16="http://schemas.microsoft.com/office/drawing/2014/main" id="{68EF8EC2-E3C0-4C22-B1B8-6E30AC244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17">
              <a:extLst>
                <a:ext uri="{FF2B5EF4-FFF2-40B4-BE49-F238E27FC236}">
                  <a16:creationId xmlns:a16="http://schemas.microsoft.com/office/drawing/2014/main" id="{AC3BE00B-705F-42C6-94CE-E89B1FA4E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8">
              <a:extLst>
                <a:ext uri="{FF2B5EF4-FFF2-40B4-BE49-F238E27FC236}">
                  <a16:creationId xmlns:a16="http://schemas.microsoft.com/office/drawing/2014/main" id="{F23249F0-6642-4CDD-B89B-7EC0C254A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9">
              <a:extLst>
                <a:ext uri="{FF2B5EF4-FFF2-40B4-BE49-F238E27FC236}">
                  <a16:creationId xmlns:a16="http://schemas.microsoft.com/office/drawing/2014/main" id="{9E5173CD-2C19-40D0-B444-CF38FF220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20">
              <a:extLst>
                <a:ext uri="{FF2B5EF4-FFF2-40B4-BE49-F238E27FC236}">
                  <a16:creationId xmlns:a16="http://schemas.microsoft.com/office/drawing/2014/main" id="{C46A9203-B0FB-426A-9F90-6953A96AE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6" name="Freeform 21">
              <a:extLst>
                <a:ext uri="{FF2B5EF4-FFF2-40B4-BE49-F238E27FC236}">
                  <a16:creationId xmlns:a16="http://schemas.microsoft.com/office/drawing/2014/main" id="{F0B66C88-C270-4AE6-B12C-71CFC5F1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77" name="Freeform 22">
              <a:extLst>
                <a:ext uri="{FF2B5EF4-FFF2-40B4-BE49-F238E27FC236}">
                  <a16:creationId xmlns:a16="http://schemas.microsoft.com/office/drawing/2014/main" id="{9113790B-9AB2-45C0-85DD-4E73038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23">
              <a:extLst>
                <a:ext uri="{FF2B5EF4-FFF2-40B4-BE49-F238E27FC236}">
                  <a16:creationId xmlns:a16="http://schemas.microsoft.com/office/drawing/2014/main" id="{36488705-890C-4BDD-AC3C-9807F6A6E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24">
              <a:extLst>
                <a:ext uri="{FF2B5EF4-FFF2-40B4-BE49-F238E27FC236}">
                  <a16:creationId xmlns:a16="http://schemas.microsoft.com/office/drawing/2014/main" id="{CCF65277-1D63-4A4A-957E-9F12111D9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25">
              <a:extLst>
                <a:ext uri="{FF2B5EF4-FFF2-40B4-BE49-F238E27FC236}">
                  <a16:creationId xmlns:a16="http://schemas.microsoft.com/office/drawing/2014/main" id="{AD6DFDD0-50F6-498B-A4E6-DC6D9A795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2" name="Group 81">
            <a:extLst>
              <a:ext uri="{FF2B5EF4-FFF2-40B4-BE49-F238E27FC236}">
                <a16:creationId xmlns:a16="http://schemas.microsoft.com/office/drawing/2014/main" id="{02A5D777-C3C4-4D83-B4A3-0C83DBE1CB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83" name="Rectangle 82">
              <a:extLst>
                <a:ext uri="{FF2B5EF4-FFF2-40B4-BE49-F238E27FC236}">
                  <a16:creationId xmlns:a16="http://schemas.microsoft.com/office/drawing/2014/main" id="{580A9110-3349-42C1-8186-CB70C1FD4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Isosceles Triangle 22">
              <a:extLst>
                <a:ext uri="{FF2B5EF4-FFF2-40B4-BE49-F238E27FC236}">
                  <a16:creationId xmlns:a16="http://schemas.microsoft.com/office/drawing/2014/main" id="{4F5EDCDF-C218-4482-A13E-8CFB87D0D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 name="Rectangle 84">
              <a:extLst>
                <a:ext uri="{FF2B5EF4-FFF2-40B4-BE49-F238E27FC236}">
                  <a16:creationId xmlns:a16="http://schemas.microsoft.com/office/drawing/2014/main" id="{3EB8EB4B-9F73-4DB2-B849-B88E0435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87" name="Rectangle 86">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9" name="Group 88">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90"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759287" y="798881"/>
            <a:ext cx="8673427" cy="1048945"/>
          </a:xfrm>
        </p:spPr>
        <p:txBody>
          <a:bodyPr vert="horz" lIns="228600" tIns="228600" rIns="228600" bIns="228600" rtlCol="0" anchor="ctr">
            <a:normAutofit/>
          </a:bodyPr>
          <a:lstStyle/>
          <a:p>
            <a:r>
              <a:rPr lang="en-US" b="0" i="0" kern="1200" cap="none" spc="-150">
                <a:solidFill>
                  <a:schemeClr val="tx1"/>
                </a:solidFill>
                <a:effectLst/>
                <a:latin typeface="+mj-lt"/>
                <a:ea typeface="+mj-ea"/>
                <a:cs typeface="+mj-cs"/>
              </a:rPr>
              <a:t>Families diverse Needs &amp; vulnerabilities</a:t>
            </a:r>
          </a:p>
        </p:txBody>
      </p:sp>
      <p:sp>
        <p:nvSpPr>
          <p:cNvPr id="3" name="TextBox 2">
            <a:extLst>
              <a:ext uri="{FF2B5EF4-FFF2-40B4-BE49-F238E27FC236}">
                <a16:creationId xmlns:a16="http://schemas.microsoft.com/office/drawing/2014/main" id="{56307F20-B2B1-46CB-B13E-74356C2DD20C}"/>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4" name="Diagram 4">
            <a:extLst>
              <a:ext uri="{FF2B5EF4-FFF2-40B4-BE49-F238E27FC236}">
                <a16:creationId xmlns:a16="http://schemas.microsoft.com/office/drawing/2014/main" id="{9C118AF3-8B49-48C6-A4B3-5B8904CE19F2}"/>
              </a:ext>
            </a:extLst>
          </p:cNvPr>
          <p:cNvGraphicFramePr/>
          <p:nvPr>
            <p:extLst>
              <p:ext uri="{D42A27DB-BD31-4B8C-83A1-F6EECF244321}">
                <p14:modId xmlns:p14="http://schemas.microsoft.com/office/powerpoint/2010/main" val="3212530873"/>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3879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5" name="Group 114">
            <a:extLst>
              <a:ext uri="{FF2B5EF4-FFF2-40B4-BE49-F238E27FC236}">
                <a16:creationId xmlns:a16="http://schemas.microsoft.com/office/drawing/2014/main" id="{5B5504F5-A44D-4727-B62D-D306EE4C0C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6" name="Freeform 5">
              <a:extLst>
                <a:ext uri="{FF2B5EF4-FFF2-40B4-BE49-F238E27FC236}">
                  <a16:creationId xmlns:a16="http://schemas.microsoft.com/office/drawing/2014/main" id="{42E83A18-C907-44D5-83DF-CFB181254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6">
              <a:extLst>
                <a:ext uri="{FF2B5EF4-FFF2-40B4-BE49-F238E27FC236}">
                  <a16:creationId xmlns:a16="http://schemas.microsoft.com/office/drawing/2014/main" id="{E845C857-E334-431F-9264-4BEF01228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7">
              <a:extLst>
                <a:ext uri="{FF2B5EF4-FFF2-40B4-BE49-F238E27FC236}">
                  <a16:creationId xmlns:a16="http://schemas.microsoft.com/office/drawing/2014/main" id="{426C9BD9-ECC0-4C60-87C1-D07F8F075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8">
              <a:extLst>
                <a:ext uri="{FF2B5EF4-FFF2-40B4-BE49-F238E27FC236}">
                  <a16:creationId xmlns:a16="http://schemas.microsoft.com/office/drawing/2014/main" id="{7FBDFA8E-61C4-4F76-819E-308A16DEE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0" name="Freeform 9">
              <a:extLst>
                <a:ext uri="{FF2B5EF4-FFF2-40B4-BE49-F238E27FC236}">
                  <a16:creationId xmlns:a16="http://schemas.microsoft.com/office/drawing/2014/main" id="{761F1C21-70B1-4D4E-831C-75DB8E7EA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1" name="Freeform 10">
              <a:extLst>
                <a:ext uri="{FF2B5EF4-FFF2-40B4-BE49-F238E27FC236}">
                  <a16:creationId xmlns:a16="http://schemas.microsoft.com/office/drawing/2014/main" id="{FD6B914E-6122-42BE-91C5-72FA400D0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2" name="Freeform 11">
              <a:extLst>
                <a:ext uri="{FF2B5EF4-FFF2-40B4-BE49-F238E27FC236}">
                  <a16:creationId xmlns:a16="http://schemas.microsoft.com/office/drawing/2014/main" id="{25950DE0-F9E4-4487-93B8-F6FDB00B2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3" name="Freeform 12">
              <a:extLst>
                <a:ext uri="{FF2B5EF4-FFF2-40B4-BE49-F238E27FC236}">
                  <a16:creationId xmlns:a16="http://schemas.microsoft.com/office/drawing/2014/main" id="{319D2307-45E1-4592-8192-9C9102D4E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4" name="Freeform 13">
              <a:extLst>
                <a:ext uri="{FF2B5EF4-FFF2-40B4-BE49-F238E27FC236}">
                  <a16:creationId xmlns:a16="http://schemas.microsoft.com/office/drawing/2014/main" id="{1A93A333-9537-4DEC-A527-7733E1096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5" name="Freeform 14">
              <a:extLst>
                <a:ext uri="{FF2B5EF4-FFF2-40B4-BE49-F238E27FC236}">
                  <a16:creationId xmlns:a16="http://schemas.microsoft.com/office/drawing/2014/main" id="{76DEF779-F072-40FD-A3BF-84E3B8C6D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6" name="Freeform 15">
              <a:extLst>
                <a:ext uri="{FF2B5EF4-FFF2-40B4-BE49-F238E27FC236}">
                  <a16:creationId xmlns:a16="http://schemas.microsoft.com/office/drawing/2014/main" id="{6861570E-EBF4-48B8-AB90-2A40B522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7" name="Freeform 16">
              <a:extLst>
                <a:ext uri="{FF2B5EF4-FFF2-40B4-BE49-F238E27FC236}">
                  <a16:creationId xmlns:a16="http://schemas.microsoft.com/office/drawing/2014/main" id="{68EF8EC2-E3C0-4C22-B1B8-6E30AC244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8" name="Freeform 17">
              <a:extLst>
                <a:ext uri="{FF2B5EF4-FFF2-40B4-BE49-F238E27FC236}">
                  <a16:creationId xmlns:a16="http://schemas.microsoft.com/office/drawing/2014/main" id="{AC3BE00B-705F-42C6-94CE-E89B1FA4E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9" name="Freeform 18">
              <a:extLst>
                <a:ext uri="{FF2B5EF4-FFF2-40B4-BE49-F238E27FC236}">
                  <a16:creationId xmlns:a16="http://schemas.microsoft.com/office/drawing/2014/main" id="{F23249F0-6642-4CDD-B89B-7EC0C254A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0" name="Freeform 19">
              <a:extLst>
                <a:ext uri="{FF2B5EF4-FFF2-40B4-BE49-F238E27FC236}">
                  <a16:creationId xmlns:a16="http://schemas.microsoft.com/office/drawing/2014/main" id="{9E5173CD-2C19-40D0-B444-CF38FF220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1" name="Freeform 20">
              <a:extLst>
                <a:ext uri="{FF2B5EF4-FFF2-40B4-BE49-F238E27FC236}">
                  <a16:creationId xmlns:a16="http://schemas.microsoft.com/office/drawing/2014/main" id="{C46A9203-B0FB-426A-9F90-6953A96AE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2" name="Freeform 21">
              <a:extLst>
                <a:ext uri="{FF2B5EF4-FFF2-40B4-BE49-F238E27FC236}">
                  <a16:creationId xmlns:a16="http://schemas.microsoft.com/office/drawing/2014/main" id="{F0B66C88-C270-4AE6-B12C-71CFC5F1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33" name="Freeform 22">
              <a:extLst>
                <a:ext uri="{FF2B5EF4-FFF2-40B4-BE49-F238E27FC236}">
                  <a16:creationId xmlns:a16="http://schemas.microsoft.com/office/drawing/2014/main" id="{9113790B-9AB2-45C0-85DD-4E73038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4" name="Freeform 23">
              <a:extLst>
                <a:ext uri="{FF2B5EF4-FFF2-40B4-BE49-F238E27FC236}">
                  <a16:creationId xmlns:a16="http://schemas.microsoft.com/office/drawing/2014/main" id="{36488705-890C-4BDD-AC3C-9807F6A6E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5" name="Freeform 24">
              <a:extLst>
                <a:ext uri="{FF2B5EF4-FFF2-40B4-BE49-F238E27FC236}">
                  <a16:creationId xmlns:a16="http://schemas.microsoft.com/office/drawing/2014/main" id="{CCF65277-1D63-4A4A-957E-9F12111D9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6" name="Freeform 25">
              <a:extLst>
                <a:ext uri="{FF2B5EF4-FFF2-40B4-BE49-F238E27FC236}">
                  <a16:creationId xmlns:a16="http://schemas.microsoft.com/office/drawing/2014/main" id="{AD6DFDD0-50F6-498B-A4E6-DC6D9A795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38" name="Group 137">
            <a:extLst>
              <a:ext uri="{FF2B5EF4-FFF2-40B4-BE49-F238E27FC236}">
                <a16:creationId xmlns:a16="http://schemas.microsoft.com/office/drawing/2014/main" id="{02A5D777-C3C4-4D83-B4A3-0C83DBE1CB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39" name="Rectangle 138">
              <a:extLst>
                <a:ext uri="{FF2B5EF4-FFF2-40B4-BE49-F238E27FC236}">
                  <a16:creationId xmlns:a16="http://schemas.microsoft.com/office/drawing/2014/main" id="{580A9110-3349-42C1-8186-CB70C1FD4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0" name="Isosceles Triangle 22">
              <a:extLst>
                <a:ext uri="{FF2B5EF4-FFF2-40B4-BE49-F238E27FC236}">
                  <a16:creationId xmlns:a16="http://schemas.microsoft.com/office/drawing/2014/main" id="{4F5EDCDF-C218-4482-A13E-8CFB87D0D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3EB8EB4B-9F73-4DB2-B849-B88E0435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43" name="Rectangle 142">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5" name="Group 144">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6"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759287" y="798881"/>
            <a:ext cx="8673427" cy="1048945"/>
          </a:xfrm>
        </p:spPr>
        <p:txBody>
          <a:bodyPr vert="horz" lIns="228600" tIns="228600" rIns="228600" bIns="228600" rtlCol="0" anchor="ctr">
            <a:normAutofit/>
          </a:bodyPr>
          <a:lstStyle/>
          <a:p>
            <a:r>
              <a:rPr lang="en-US" b="0" i="0" kern="1200" cap="none" spc="-150">
                <a:solidFill>
                  <a:schemeClr val="tx1"/>
                </a:solidFill>
                <a:effectLst/>
                <a:latin typeface="+mj-lt"/>
                <a:ea typeface="+mj-ea"/>
                <a:cs typeface="+mj-cs"/>
              </a:rPr>
              <a:t>Multi-disciplinary Services involved</a:t>
            </a:r>
          </a:p>
        </p:txBody>
      </p:sp>
      <p:sp>
        <p:nvSpPr>
          <p:cNvPr id="3" name="TextBox 2">
            <a:extLst>
              <a:ext uri="{FF2B5EF4-FFF2-40B4-BE49-F238E27FC236}">
                <a16:creationId xmlns:a16="http://schemas.microsoft.com/office/drawing/2014/main" id="{56307F20-B2B1-46CB-B13E-74356C2DD20C}"/>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4" name="Diagram 4">
            <a:extLst>
              <a:ext uri="{FF2B5EF4-FFF2-40B4-BE49-F238E27FC236}">
                <a16:creationId xmlns:a16="http://schemas.microsoft.com/office/drawing/2014/main" id="{9C118AF3-8B49-48C6-A4B3-5B8904CE19F2}"/>
              </a:ext>
            </a:extLst>
          </p:cNvPr>
          <p:cNvGraphicFramePr/>
          <p:nvPr>
            <p:extLst>
              <p:ext uri="{D42A27DB-BD31-4B8C-83A1-F6EECF244321}">
                <p14:modId xmlns:p14="http://schemas.microsoft.com/office/powerpoint/2010/main" val="3780399425"/>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4847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2" name="Group 114">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6"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0"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1"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2"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3"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4"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5"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6"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7"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8"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9"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0"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1"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2"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33"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4"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5"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6"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13" name="Group 137">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39" name="Rectangle 138">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0"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14" name="Rectangle 142">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7" name="Group 144">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6"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7"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8"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9"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0"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1"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2"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4"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5"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6"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7"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8"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9"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0"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1"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62"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63"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4"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5"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168" name="Rectangle 167">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2880485" y="841375"/>
            <a:ext cx="6230857" cy="1230570"/>
          </a:xfrm>
        </p:spPr>
        <p:txBody>
          <a:bodyPr vert="horz" lIns="228600" tIns="228600" rIns="228600" bIns="228600" rtlCol="0" anchor="t">
            <a:normAutofit/>
          </a:bodyPr>
          <a:lstStyle/>
          <a:p>
            <a:pPr algn="l"/>
            <a:r>
              <a:rPr lang="en-US" sz="2800">
                <a:solidFill>
                  <a:schemeClr val="accent1"/>
                </a:solidFill>
              </a:rPr>
              <a:t>Current Policy used by multi-disciplinary services </a:t>
            </a:r>
          </a:p>
          <a:p>
            <a:pPr algn="l"/>
            <a:endParaRPr lang="en-US" sz="2800">
              <a:solidFill>
                <a:schemeClr val="accent1"/>
              </a:solidFill>
            </a:endParaRPr>
          </a:p>
        </p:txBody>
      </p:sp>
      <p:sp>
        <p:nvSpPr>
          <p:cNvPr id="170" name="Isosceles Triangle 169">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Box 2">
            <a:extLst>
              <a:ext uri="{FF2B5EF4-FFF2-40B4-BE49-F238E27FC236}">
                <a16:creationId xmlns:a16="http://schemas.microsoft.com/office/drawing/2014/main" id="{56307F20-B2B1-46CB-B13E-74356C2DD20C}"/>
              </a:ext>
            </a:extLst>
          </p:cNvPr>
          <p:cNvSpPr txBox="1"/>
          <p:nvPr/>
        </p:nvSpPr>
        <p:spPr>
          <a:xfrm>
            <a:off x="2130033" y="1602501"/>
            <a:ext cx="9622056" cy="38027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endParaRPr lang="en-US" sz="1400"/>
          </a:p>
          <a:p>
            <a:pPr defTabSz="914400">
              <a:lnSpc>
                <a:spcPct val="110000"/>
              </a:lnSpc>
              <a:spcAft>
                <a:spcPts val="600"/>
              </a:spcAft>
              <a:buClr>
                <a:schemeClr val="accent1"/>
              </a:buClr>
              <a:buSzPct val="110000"/>
            </a:pPr>
            <a:r>
              <a:rPr lang="en-US" dirty="0">
                <a:latin typeface="Calibri Light"/>
                <a:cs typeface="Calibri Light"/>
              </a:rPr>
              <a:t>Childrens Act (1989)</a:t>
            </a:r>
            <a:br>
              <a:rPr lang="en-US" sz="1400" dirty="0">
                <a:latin typeface="Calibri Light"/>
              </a:rPr>
            </a:br>
            <a:r>
              <a:rPr lang="en-US" sz="1400" dirty="0">
                <a:latin typeface="Calibri Light"/>
                <a:cs typeface="Calibri Light"/>
              </a:rPr>
              <a:t>Section 17 - (a)'to safeguard and promote the welfare of children within their area who are in need; and (b)so far as is consistent with that duty, to promote the upbringing of such children by their families'</a:t>
            </a:r>
            <a:endParaRPr lang="en-US" dirty="0">
              <a:latin typeface="Calibri Light"/>
              <a:cs typeface="Calibri Light"/>
            </a:endParaRPr>
          </a:p>
          <a:p>
            <a:pPr defTabSz="914400">
              <a:lnSpc>
                <a:spcPct val="110000"/>
              </a:lnSpc>
              <a:spcAft>
                <a:spcPts val="600"/>
              </a:spcAft>
              <a:buClr>
                <a:schemeClr val="accent1"/>
              </a:buClr>
              <a:buSzPct val="110000"/>
            </a:pPr>
            <a:r>
              <a:rPr lang="en-US" sz="1400" dirty="0">
                <a:latin typeface="Calibri Light"/>
                <a:cs typeface="Calibri Light"/>
              </a:rPr>
              <a:t>Section 47 - 'Local authority  reasonable cause to suspect that a child who lives, or is found, in their area is suffering, or is likely to suffer, significant harm, they shall make necessary enquiries to enable them to decide whether they should take any action to safeguard or promote the child’s welfare'</a:t>
            </a:r>
          </a:p>
          <a:p>
            <a:pPr indent="-228600" defTabSz="914400">
              <a:lnSpc>
                <a:spcPct val="110000"/>
              </a:lnSpc>
              <a:spcAft>
                <a:spcPts val="600"/>
              </a:spcAft>
              <a:buClr>
                <a:schemeClr val="accent1"/>
              </a:buClr>
              <a:buSzPct val="110000"/>
              <a:buFont typeface="Wingdings" panose="05000000000000000000" pitchFamily="2" charset="2"/>
              <a:buChar char="§"/>
            </a:pPr>
            <a:endParaRPr lang="en-US" sz="1400">
              <a:latin typeface="Calibri Light"/>
              <a:cs typeface="Calibri Light"/>
            </a:endParaRPr>
          </a:p>
          <a:p>
            <a:pPr indent="-228600" defTabSz="914400">
              <a:lnSpc>
                <a:spcPct val="110000"/>
              </a:lnSpc>
              <a:spcAft>
                <a:spcPts val="600"/>
              </a:spcAft>
              <a:buClr>
                <a:schemeClr val="accent1"/>
              </a:buClr>
              <a:buSzPct val="110000"/>
              <a:buFont typeface="Wingdings" panose="05000000000000000000" pitchFamily="2" charset="2"/>
              <a:buChar char="§"/>
            </a:pPr>
            <a:endParaRPr lang="en-US" sz="1400">
              <a:latin typeface="Calibri Light"/>
              <a:cs typeface="Calibri Light"/>
            </a:endParaRPr>
          </a:p>
        </p:txBody>
      </p:sp>
      <p:sp>
        <p:nvSpPr>
          <p:cNvPr id="4" name="TextBox 3">
            <a:extLst>
              <a:ext uri="{FF2B5EF4-FFF2-40B4-BE49-F238E27FC236}">
                <a16:creationId xmlns:a16="http://schemas.microsoft.com/office/drawing/2014/main" id="{03CA9800-7E08-40E8-A65F-E675C2CA80E9}"/>
              </a:ext>
            </a:extLst>
          </p:cNvPr>
          <p:cNvSpPr txBox="1"/>
          <p:nvPr/>
        </p:nvSpPr>
        <p:spPr>
          <a:xfrm>
            <a:off x="2126957" y="3607865"/>
            <a:ext cx="962207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latin typeface="Calibri Light"/>
                <a:cs typeface="Calibri Light"/>
              </a:rPr>
              <a:t>Every Child Matters Policy (2004)</a:t>
            </a:r>
            <a:br>
              <a:rPr lang="en-GB" dirty="0">
                <a:latin typeface="Calibri Light"/>
                <a:ea typeface="+mn-lt"/>
                <a:cs typeface="+mn-lt"/>
              </a:rPr>
            </a:br>
            <a:r>
              <a:rPr lang="en-GB" sz="1400" dirty="0">
                <a:latin typeface="Calibri Light"/>
                <a:ea typeface="+mn-lt"/>
                <a:cs typeface="+mn-lt"/>
              </a:rPr>
              <a:t>'Its main aims are for every child, whatever their background or circumstances, to have the support they need to: Be healthy. Stay safe. Enjoy and achieve'</a:t>
            </a:r>
            <a:endParaRPr lang="en-US" sz="1400" dirty="0">
              <a:latin typeface="Calibri Light"/>
              <a:cs typeface="Calibri Light"/>
            </a:endParaRPr>
          </a:p>
        </p:txBody>
      </p:sp>
      <p:sp>
        <p:nvSpPr>
          <p:cNvPr id="5" name="TextBox 4">
            <a:extLst>
              <a:ext uri="{FF2B5EF4-FFF2-40B4-BE49-F238E27FC236}">
                <a16:creationId xmlns:a16="http://schemas.microsoft.com/office/drawing/2014/main" id="{98F677F9-C6FC-465D-9F54-31465589CC4C}"/>
              </a:ext>
            </a:extLst>
          </p:cNvPr>
          <p:cNvSpPr txBox="1"/>
          <p:nvPr/>
        </p:nvSpPr>
        <p:spPr>
          <a:xfrm>
            <a:off x="2126734" y="4526289"/>
            <a:ext cx="10634594"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latin typeface="Calibri Light"/>
                <a:cs typeface="Calibri Light"/>
              </a:rPr>
              <a:t>Children and Families (Act 2014)</a:t>
            </a:r>
            <a:br>
              <a:rPr lang="en-GB" dirty="0">
                <a:latin typeface="Calibri Light"/>
              </a:rPr>
            </a:br>
            <a:r>
              <a:rPr lang="en-GB" sz="1400" dirty="0">
                <a:latin typeface="Calibri Light"/>
                <a:cs typeface="Calibri Light"/>
              </a:rPr>
              <a:t>Section 37 -</a:t>
            </a:r>
            <a:r>
              <a:rPr lang="en-GB" sz="1400" dirty="0">
                <a:latin typeface="Calibri Light"/>
                <a:ea typeface="+mn-lt"/>
                <a:cs typeface="+mn-lt"/>
              </a:rPr>
              <a:t>  'the local authority must secure that an EHC plan is prepared for the child or young person and ensure it is maintained'</a:t>
            </a:r>
          </a:p>
          <a:p>
            <a:pPr>
              <a:spcAft>
                <a:spcPts val="600"/>
              </a:spcAft>
            </a:pPr>
            <a:r>
              <a:rPr lang="en-GB" sz="1400" dirty="0">
                <a:latin typeface="Calibri Light"/>
                <a:cs typeface="Calibri Light"/>
              </a:rPr>
              <a:t>Section 38 -'</a:t>
            </a:r>
            <a:r>
              <a:rPr lang="en-GB" sz="1400" dirty="0">
                <a:latin typeface="Calibri Light"/>
                <a:ea typeface="+mn-lt"/>
                <a:cs typeface="+mn-lt"/>
              </a:rPr>
              <a:t>send the draft plan to the child's parent or the young person'</a:t>
            </a:r>
            <a:endParaRPr lang="en-GB" sz="1400" dirty="0">
              <a:latin typeface="Calibri Light"/>
            </a:endParaRPr>
          </a:p>
        </p:txBody>
      </p:sp>
      <p:sp>
        <p:nvSpPr>
          <p:cNvPr id="6" name="TextBox 5">
            <a:extLst>
              <a:ext uri="{FF2B5EF4-FFF2-40B4-BE49-F238E27FC236}">
                <a16:creationId xmlns:a16="http://schemas.microsoft.com/office/drawing/2014/main" id="{B4152394-E306-494E-A95C-442AAB599BB6}"/>
              </a:ext>
            </a:extLst>
          </p:cNvPr>
          <p:cNvSpPr txBox="1"/>
          <p:nvPr/>
        </p:nvSpPr>
        <p:spPr>
          <a:xfrm>
            <a:off x="2126673" y="5613401"/>
            <a:ext cx="995910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latin typeface="Calibri Light"/>
                <a:cs typeface="Calibri Light"/>
              </a:rPr>
              <a:t>The Crime and Disorder Act (1998) </a:t>
            </a:r>
            <a:r>
              <a:rPr lang="en-US" sz="1400">
                <a:latin typeface="Calibri Light"/>
                <a:cs typeface="Calibri Light"/>
              </a:rPr>
              <a:t>Crime and Disorder Act (1998): ‘Acting in a manner that caused or was likely to cause harassment, alarm or distress to one or more persons not of the same household as (the defendant).’ </a:t>
            </a:r>
          </a:p>
        </p:txBody>
      </p:sp>
    </p:spTree>
    <p:extLst>
      <p:ext uri="{BB962C8B-B14F-4D97-AF65-F5344CB8AC3E}">
        <p14:creationId xmlns:p14="http://schemas.microsoft.com/office/powerpoint/2010/main" val="1444698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7"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974744" y="323952"/>
            <a:ext cx="8247189" cy="1643267"/>
          </a:xfrm>
        </p:spPr>
        <p:txBody>
          <a:bodyPr vert="horz" lIns="228600" tIns="228600" rIns="228600" bIns="0" rtlCol="0" anchor="b">
            <a:normAutofit/>
          </a:bodyPr>
          <a:lstStyle/>
          <a:p>
            <a:pPr>
              <a:lnSpc>
                <a:spcPct val="80000"/>
              </a:lnSpc>
            </a:pPr>
            <a:r>
              <a:rPr lang="en-GB" sz="2800">
                <a:solidFill>
                  <a:srgbClr val="FF0000"/>
                </a:solidFill>
                <a:ea typeface="+mj-lt"/>
                <a:cs typeface="+mj-lt"/>
              </a:rPr>
              <a:t>Current case management initiatives used by multi-disciplinary services </a:t>
            </a:r>
          </a:p>
        </p:txBody>
      </p:sp>
      <p:sp>
        <p:nvSpPr>
          <p:cNvPr id="3" name="TextBox 2">
            <a:extLst>
              <a:ext uri="{FF2B5EF4-FFF2-40B4-BE49-F238E27FC236}">
                <a16:creationId xmlns:a16="http://schemas.microsoft.com/office/drawing/2014/main" id="{56307F20-B2B1-46CB-B13E-74356C2DD20C}"/>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5" name="Diagram 5">
            <a:extLst>
              <a:ext uri="{FF2B5EF4-FFF2-40B4-BE49-F238E27FC236}">
                <a16:creationId xmlns:a16="http://schemas.microsoft.com/office/drawing/2014/main" id="{CE26D6FB-684D-49AF-8889-83A3BD61D0E3}"/>
              </a:ext>
            </a:extLst>
          </p:cNvPr>
          <p:cNvGraphicFramePr/>
          <p:nvPr>
            <p:extLst>
              <p:ext uri="{D42A27DB-BD31-4B8C-83A1-F6EECF244321}">
                <p14:modId xmlns:p14="http://schemas.microsoft.com/office/powerpoint/2010/main" val="2121075874"/>
              </p:ext>
            </p:extLst>
          </p:nvPr>
        </p:nvGraphicFramePr>
        <p:xfrm>
          <a:off x="3867727" y="2373745"/>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333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 name="Rectangle 105">
            <a:extLst>
              <a:ext uri="{FF2B5EF4-FFF2-40B4-BE49-F238E27FC236}">
                <a16:creationId xmlns:a16="http://schemas.microsoft.com/office/drawing/2014/main" id="{814088C5-0C7B-4048-BCA2-C797CD4F95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107">
            <a:extLst>
              <a:ext uri="{FF2B5EF4-FFF2-40B4-BE49-F238E27FC236}">
                <a16:creationId xmlns:a16="http://schemas.microsoft.com/office/drawing/2014/main" id="{879DDA4E-E3F5-47BC-8A8D-226115C100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9" name="Freeform 5">
              <a:extLst>
                <a:ext uri="{FF2B5EF4-FFF2-40B4-BE49-F238E27FC236}">
                  <a16:creationId xmlns:a16="http://schemas.microsoft.com/office/drawing/2014/main" id="{8811C5F2-344A-43E1-B168-6E5836108E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6">
              <a:extLst>
                <a:ext uri="{FF2B5EF4-FFF2-40B4-BE49-F238E27FC236}">
                  <a16:creationId xmlns:a16="http://schemas.microsoft.com/office/drawing/2014/main" id="{EA1DC75C-0A41-4DB2-B747-C7C01DF254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7">
              <a:extLst>
                <a:ext uri="{FF2B5EF4-FFF2-40B4-BE49-F238E27FC236}">
                  <a16:creationId xmlns:a16="http://schemas.microsoft.com/office/drawing/2014/main" id="{AC423E43-D6EB-44F2-9E22-FD60E16FE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8">
              <a:extLst>
                <a:ext uri="{FF2B5EF4-FFF2-40B4-BE49-F238E27FC236}">
                  <a16:creationId xmlns:a16="http://schemas.microsoft.com/office/drawing/2014/main" id="{88071D89-37C3-4530-9B8D-51CF703399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9">
              <a:extLst>
                <a:ext uri="{FF2B5EF4-FFF2-40B4-BE49-F238E27FC236}">
                  <a16:creationId xmlns:a16="http://schemas.microsoft.com/office/drawing/2014/main" id="{C44F3B1B-254C-4EA6-8541-F5A0642271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0">
              <a:extLst>
                <a:ext uri="{FF2B5EF4-FFF2-40B4-BE49-F238E27FC236}">
                  <a16:creationId xmlns:a16="http://schemas.microsoft.com/office/drawing/2014/main" id="{45C1ABE6-5325-451C-9383-917B96C500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1">
              <a:extLst>
                <a:ext uri="{FF2B5EF4-FFF2-40B4-BE49-F238E27FC236}">
                  <a16:creationId xmlns:a16="http://schemas.microsoft.com/office/drawing/2014/main" id="{BEFA84DF-AAB5-4FAE-91E9-850F34217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2">
              <a:extLst>
                <a:ext uri="{FF2B5EF4-FFF2-40B4-BE49-F238E27FC236}">
                  <a16:creationId xmlns:a16="http://schemas.microsoft.com/office/drawing/2014/main" id="{50B36DB6-1797-4FED-A631-C6176A11BC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13">
              <a:extLst>
                <a:ext uri="{FF2B5EF4-FFF2-40B4-BE49-F238E27FC236}">
                  <a16:creationId xmlns:a16="http://schemas.microsoft.com/office/drawing/2014/main" id="{B88F1DBA-87A2-42D1-9B36-57CDD24C71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14">
              <a:extLst>
                <a:ext uri="{FF2B5EF4-FFF2-40B4-BE49-F238E27FC236}">
                  <a16:creationId xmlns:a16="http://schemas.microsoft.com/office/drawing/2014/main" id="{E5861585-AF69-4128-AB5D-196DD6BEF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15">
              <a:extLst>
                <a:ext uri="{FF2B5EF4-FFF2-40B4-BE49-F238E27FC236}">
                  <a16:creationId xmlns:a16="http://schemas.microsoft.com/office/drawing/2014/main" id="{219306F4-10D5-40C1-BE4E-B506B395A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16">
              <a:extLst>
                <a:ext uri="{FF2B5EF4-FFF2-40B4-BE49-F238E27FC236}">
                  <a16:creationId xmlns:a16="http://schemas.microsoft.com/office/drawing/2014/main" id="{D91A0247-7C15-4D87-AEE3-7C82472FC9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17">
              <a:extLst>
                <a:ext uri="{FF2B5EF4-FFF2-40B4-BE49-F238E27FC236}">
                  <a16:creationId xmlns:a16="http://schemas.microsoft.com/office/drawing/2014/main" id="{D9B8044D-036E-4AE0-AAF5-249E2DB7F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18">
              <a:extLst>
                <a:ext uri="{FF2B5EF4-FFF2-40B4-BE49-F238E27FC236}">
                  <a16:creationId xmlns:a16="http://schemas.microsoft.com/office/drawing/2014/main" id="{B46BFB7C-77E3-46E4-A9C6-64D24FD21F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19">
              <a:extLst>
                <a:ext uri="{FF2B5EF4-FFF2-40B4-BE49-F238E27FC236}">
                  <a16:creationId xmlns:a16="http://schemas.microsoft.com/office/drawing/2014/main" id="{2D218498-EA03-42AD-8347-D5B2E83E55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20">
              <a:extLst>
                <a:ext uri="{FF2B5EF4-FFF2-40B4-BE49-F238E27FC236}">
                  <a16:creationId xmlns:a16="http://schemas.microsoft.com/office/drawing/2014/main" id="{1151D1A8-7B82-453E-A5D5-727E22AB2F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Freeform 21">
              <a:extLst>
                <a:ext uri="{FF2B5EF4-FFF2-40B4-BE49-F238E27FC236}">
                  <a16:creationId xmlns:a16="http://schemas.microsoft.com/office/drawing/2014/main" id="{EE6138C1-2F18-4B47-BAA4-5FD26B7964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22">
              <a:extLst>
                <a:ext uri="{FF2B5EF4-FFF2-40B4-BE49-F238E27FC236}">
                  <a16:creationId xmlns:a16="http://schemas.microsoft.com/office/drawing/2014/main" id="{2D382A48-8F5C-413E-A244-C6F0D86BFD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 name="Freeform 23">
              <a:extLst>
                <a:ext uri="{FF2B5EF4-FFF2-40B4-BE49-F238E27FC236}">
                  <a16:creationId xmlns:a16="http://schemas.microsoft.com/office/drawing/2014/main" id="{2D15F06F-1A76-4C93-8938-179B9CD4C0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Freeform 24">
              <a:extLst>
                <a:ext uri="{FF2B5EF4-FFF2-40B4-BE49-F238E27FC236}">
                  <a16:creationId xmlns:a16="http://schemas.microsoft.com/office/drawing/2014/main" id="{18B037DD-2C53-4D71-83EC-639ED28208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Freeform 25">
              <a:extLst>
                <a:ext uri="{FF2B5EF4-FFF2-40B4-BE49-F238E27FC236}">
                  <a16:creationId xmlns:a16="http://schemas.microsoft.com/office/drawing/2014/main" id="{34A08C5B-545A-48EE-A770-9F0B553D45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9" name="Picture 31" descr="A picture containing text, person, indoor&#10;&#10;Description automatically generated">
            <a:extLst>
              <a:ext uri="{FF2B5EF4-FFF2-40B4-BE49-F238E27FC236}">
                <a16:creationId xmlns:a16="http://schemas.microsoft.com/office/drawing/2014/main" id="{79EAC67F-29D5-4154-9730-5B972C3A048E}"/>
              </a:ext>
            </a:extLst>
          </p:cNvPr>
          <p:cNvPicPr>
            <a:picLocks noChangeAspect="1"/>
          </p:cNvPicPr>
          <p:nvPr/>
        </p:nvPicPr>
        <p:blipFill rotWithShape="1">
          <a:blip r:embed="rId3"/>
          <a:srcRect l="26609" r="1165" b="1"/>
          <a:stretch/>
        </p:blipFill>
        <p:spPr>
          <a:xfrm>
            <a:off x="3779522" y="10"/>
            <a:ext cx="3767030" cy="3429217"/>
          </a:xfrm>
          <a:prstGeom prst="rect">
            <a:avLst/>
          </a:prstGeom>
          <a:ln>
            <a:noFill/>
          </a:ln>
        </p:spPr>
      </p:pic>
      <p:pic>
        <p:nvPicPr>
          <p:cNvPr id="34" name="Picture 35">
            <a:extLst>
              <a:ext uri="{FF2B5EF4-FFF2-40B4-BE49-F238E27FC236}">
                <a16:creationId xmlns:a16="http://schemas.microsoft.com/office/drawing/2014/main" id="{EAE0F42E-ECF4-446F-AFB1-A1E845C97D32}"/>
              </a:ext>
            </a:extLst>
          </p:cNvPr>
          <p:cNvPicPr>
            <a:picLocks noChangeAspect="1"/>
          </p:cNvPicPr>
          <p:nvPr/>
        </p:nvPicPr>
        <p:blipFill rotWithShape="1">
          <a:blip r:embed="rId4"/>
          <a:srcRect l="8221" r="19994" b="-2"/>
          <a:stretch/>
        </p:blipFill>
        <p:spPr>
          <a:xfrm>
            <a:off x="20" y="10"/>
            <a:ext cx="3787120" cy="3429217"/>
          </a:xfrm>
          <a:prstGeom prst="rect">
            <a:avLst/>
          </a:prstGeom>
          <a:ln>
            <a:noFill/>
          </a:ln>
        </p:spPr>
      </p:pic>
      <p:pic>
        <p:nvPicPr>
          <p:cNvPr id="6" name="Picture 6">
            <a:extLst>
              <a:ext uri="{FF2B5EF4-FFF2-40B4-BE49-F238E27FC236}">
                <a16:creationId xmlns:a16="http://schemas.microsoft.com/office/drawing/2014/main" id="{E60B9D72-E935-41B6-B8BD-F24F21F11B3A}"/>
              </a:ext>
            </a:extLst>
          </p:cNvPr>
          <p:cNvPicPr>
            <a:picLocks noChangeAspect="1"/>
          </p:cNvPicPr>
          <p:nvPr/>
        </p:nvPicPr>
        <p:blipFill rotWithShape="1">
          <a:blip r:embed="rId5"/>
          <a:srcRect t="3470" r="1" b="28469"/>
          <a:stretch/>
        </p:blipFill>
        <p:spPr>
          <a:xfrm>
            <a:off x="20" y="3428999"/>
            <a:ext cx="7546532" cy="3429227"/>
          </a:xfrm>
          <a:prstGeom prst="rect">
            <a:avLst/>
          </a:prstGeom>
          <a:ln>
            <a:noFill/>
          </a:ln>
        </p:spPr>
      </p:pic>
      <p:grpSp>
        <p:nvGrpSpPr>
          <p:cNvPr id="105" name="Group 130">
            <a:extLst>
              <a:ext uri="{FF2B5EF4-FFF2-40B4-BE49-F238E27FC236}">
                <a16:creationId xmlns:a16="http://schemas.microsoft.com/office/drawing/2014/main" id="{327DD965-A151-414A-A949-F9AF4653E9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35826" y="1699589"/>
            <a:ext cx="3674476" cy="3470421"/>
            <a:chOff x="697883" y="1816768"/>
            <a:chExt cx="3674476" cy="3470421"/>
          </a:xfrm>
        </p:grpSpPr>
        <p:sp>
          <p:nvSpPr>
            <p:cNvPr id="132" name="Rectangle 131">
              <a:extLst>
                <a:ext uri="{FF2B5EF4-FFF2-40B4-BE49-F238E27FC236}">
                  <a16:creationId xmlns:a16="http://schemas.microsoft.com/office/drawing/2014/main" id="{F0B97670-F2CA-4245-964B-F9E796FDA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Isosceles Triangle 22">
              <a:extLst>
                <a:ext uri="{FF2B5EF4-FFF2-40B4-BE49-F238E27FC236}">
                  <a16:creationId xmlns:a16="http://schemas.microsoft.com/office/drawing/2014/main" id="{D47F3A0E-31EA-4B5D-A2DA-187FAC0C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Rectangle 133">
              <a:extLst>
                <a:ext uri="{FF2B5EF4-FFF2-40B4-BE49-F238E27FC236}">
                  <a16:creationId xmlns:a16="http://schemas.microsoft.com/office/drawing/2014/main" id="{CBA2D153-7E5A-460D-9679-686CD973D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3BAB726-A91D-4991-8B06-7447D890BC1F}"/>
              </a:ext>
            </a:extLst>
          </p:cNvPr>
          <p:cNvSpPr>
            <a:spLocks noGrp="1"/>
          </p:cNvSpPr>
          <p:nvPr>
            <p:ph type="title"/>
          </p:nvPr>
        </p:nvSpPr>
        <p:spPr>
          <a:xfrm>
            <a:off x="2023575" y="2358391"/>
            <a:ext cx="3498979" cy="2453676"/>
          </a:xfrm>
        </p:spPr>
        <p:txBody>
          <a:bodyPr>
            <a:normAutofit/>
          </a:bodyPr>
          <a:lstStyle/>
          <a:p>
            <a:r>
              <a:rPr lang="en-GB">
                <a:cs typeface="Calibri Light"/>
              </a:rPr>
              <a:t>Conclusion</a:t>
            </a:r>
            <a:br>
              <a:rPr lang="en-GB">
                <a:cs typeface="Calibri Light"/>
              </a:rPr>
            </a:br>
            <a:r>
              <a:rPr lang="en-GB" sz="2400">
                <a:cs typeface="Calibri Light"/>
              </a:rPr>
              <a:t>Questions?</a:t>
            </a:r>
          </a:p>
        </p:txBody>
      </p:sp>
      <p:sp>
        <p:nvSpPr>
          <p:cNvPr id="3" name="Content Placeholder 2">
            <a:extLst>
              <a:ext uri="{FF2B5EF4-FFF2-40B4-BE49-F238E27FC236}">
                <a16:creationId xmlns:a16="http://schemas.microsoft.com/office/drawing/2014/main" id="{0BAF2EE5-A3CC-40F5-9E69-5B99501E04DF}"/>
              </a:ext>
            </a:extLst>
          </p:cNvPr>
          <p:cNvSpPr>
            <a:spLocks noGrp="1"/>
          </p:cNvSpPr>
          <p:nvPr>
            <p:ph idx="1"/>
          </p:nvPr>
        </p:nvSpPr>
        <p:spPr>
          <a:xfrm>
            <a:off x="8357490" y="803186"/>
            <a:ext cx="3042829" cy="5248622"/>
          </a:xfrm>
        </p:spPr>
        <p:txBody>
          <a:bodyPr>
            <a:normAutofit/>
          </a:bodyPr>
          <a:lstStyle/>
          <a:p>
            <a:endParaRPr lang="en-GB">
              <a:ea typeface="+mn-lt"/>
              <a:cs typeface="+mn-lt"/>
            </a:endParaRPr>
          </a:p>
          <a:p>
            <a:endParaRPr lang="en-GB">
              <a:ea typeface="+mn-lt"/>
              <a:cs typeface="+mn-lt"/>
            </a:endParaRPr>
          </a:p>
        </p:txBody>
      </p:sp>
      <p:sp>
        <p:nvSpPr>
          <p:cNvPr id="5" name="TextBox 4">
            <a:extLst>
              <a:ext uri="{FF2B5EF4-FFF2-40B4-BE49-F238E27FC236}">
                <a16:creationId xmlns:a16="http://schemas.microsoft.com/office/drawing/2014/main" id="{793EAB0E-CBEE-4B02-BB39-7EE6215A430B}"/>
              </a:ext>
            </a:extLst>
          </p:cNvPr>
          <p:cNvSpPr txBox="1"/>
          <p:nvPr/>
        </p:nvSpPr>
        <p:spPr>
          <a:xfrm>
            <a:off x="7749310" y="767232"/>
            <a:ext cx="4428835"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solidFill>
                  <a:schemeClr val="tx1">
                    <a:lumMod val="95000"/>
                    <a:lumOff val="5000"/>
                  </a:schemeClr>
                </a:solidFill>
                <a:latin typeface="Calibri"/>
                <a:cs typeface="Calibri"/>
              </a:rPr>
              <a:t>Family A were referred to Working with Families with Complex Needs A </a:t>
            </a:r>
            <a:r>
              <a:rPr lang="en-GB">
                <a:solidFill>
                  <a:schemeClr val="tx1">
                    <a:lumMod val="95000"/>
                    <a:lumOff val="5000"/>
                  </a:schemeClr>
                </a:solidFill>
                <a:latin typeface="Calibri"/>
                <a:cs typeface="Calibri"/>
              </a:rPr>
              <a:t>Multi-Agency Approach project due to various vulnerabilities such as low </a:t>
            </a:r>
            <a:r>
              <a:rPr lang="en-GB" dirty="0">
                <a:solidFill>
                  <a:schemeClr val="tx1">
                    <a:lumMod val="95000"/>
                    <a:lumOff val="5000"/>
                  </a:schemeClr>
                </a:solidFill>
                <a:latin typeface="Calibri"/>
                <a:cs typeface="Calibri"/>
              </a:rPr>
              <a:t>income, child behaviour issues and domestic violence</a:t>
            </a:r>
          </a:p>
          <a:p>
            <a:pPr marL="285750" indent="-285750">
              <a:buFont typeface="Arial"/>
              <a:buChar char="•"/>
            </a:pPr>
            <a:endParaRPr lang="en-GB">
              <a:solidFill>
                <a:schemeClr val="tx1">
                  <a:lumMod val="95000"/>
                  <a:lumOff val="5000"/>
                </a:schemeClr>
              </a:solidFill>
              <a:latin typeface="Calibri"/>
              <a:cs typeface="Calibri"/>
            </a:endParaRPr>
          </a:p>
          <a:p>
            <a:pPr marL="285750" indent="-285750">
              <a:buFont typeface="Arial"/>
              <a:buChar char="•"/>
            </a:pPr>
            <a:r>
              <a:rPr lang="en-GB" dirty="0">
                <a:solidFill>
                  <a:schemeClr val="tx1">
                    <a:lumMod val="95000"/>
                    <a:lumOff val="5000"/>
                  </a:schemeClr>
                </a:solidFill>
                <a:latin typeface="Calibri"/>
                <a:cs typeface="Calibri"/>
              </a:rPr>
              <a:t>Professional interventions in place such as CAMHS and social worker, as well as policies such as Every Child Matters 2004 and Education Act 2002 in place</a:t>
            </a:r>
            <a:r>
              <a:rPr lang="en-GB" dirty="0">
                <a:solidFill>
                  <a:schemeClr val="tx1">
                    <a:lumMod val="95000"/>
                    <a:lumOff val="5000"/>
                  </a:schemeClr>
                </a:solidFill>
                <a:latin typeface="Calibri"/>
                <a:ea typeface="+mn-lt"/>
                <a:cs typeface="Calibri"/>
              </a:rPr>
              <a:t> </a:t>
            </a:r>
            <a:r>
              <a:rPr lang="en-GB" dirty="0">
                <a:solidFill>
                  <a:schemeClr val="tx1">
                    <a:lumMod val="95000"/>
                    <a:lumOff val="5000"/>
                  </a:schemeClr>
                </a:solidFill>
                <a:latin typeface="Calibri"/>
                <a:ea typeface="+mn-lt"/>
                <a:cs typeface="+mn-lt"/>
              </a:rPr>
              <a:t>to try and prevent similar incident occurring today</a:t>
            </a:r>
            <a:r>
              <a:rPr lang="en-US" dirty="0">
                <a:solidFill>
                  <a:schemeClr val="tx1">
                    <a:lumMod val="95000"/>
                    <a:lumOff val="5000"/>
                  </a:schemeClr>
                </a:solidFill>
                <a:latin typeface="Calibri"/>
                <a:ea typeface="+mn-lt"/>
                <a:cs typeface="+mn-lt"/>
              </a:rPr>
              <a:t> </a:t>
            </a:r>
          </a:p>
          <a:p>
            <a:pPr marL="285750" indent="-285750">
              <a:buFont typeface="Arial"/>
              <a:buChar char="•"/>
            </a:pPr>
            <a:endParaRPr lang="en-US">
              <a:solidFill>
                <a:schemeClr val="tx1">
                  <a:lumMod val="95000"/>
                  <a:lumOff val="5000"/>
                </a:schemeClr>
              </a:solidFill>
              <a:latin typeface="Calibri"/>
              <a:cs typeface="Calibri"/>
            </a:endParaRPr>
          </a:p>
          <a:p>
            <a:pPr marL="285750" indent="-285750">
              <a:buFont typeface="Arial"/>
              <a:buChar char="•"/>
            </a:pPr>
            <a:r>
              <a:rPr lang="en-US" dirty="0">
                <a:solidFill>
                  <a:schemeClr val="tx1">
                    <a:lumMod val="95000"/>
                    <a:lumOff val="5000"/>
                  </a:schemeClr>
                </a:solidFill>
                <a:latin typeface="Calibri"/>
                <a:cs typeface="Calibri"/>
              </a:rPr>
              <a:t>Policies such as Childrens Act 1989 and Children and Families Act 2014, as well as case </a:t>
            </a:r>
            <a:r>
              <a:rPr lang="en-US" dirty="0">
                <a:solidFill>
                  <a:schemeClr val="tx1">
                    <a:lumMod val="95000"/>
                    <a:lumOff val="5000"/>
                  </a:schemeClr>
                </a:solidFill>
                <a:latin typeface="Calibri"/>
                <a:ea typeface="+mn-lt"/>
                <a:cs typeface="+mn-lt"/>
              </a:rPr>
              <a:t>management initiatives such as CAF and EHC</a:t>
            </a:r>
            <a:r>
              <a:rPr lang="en-US" dirty="0">
                <a:solidFill>
                  <a:schemeClr val="tx1">
                    <a:lumMod val="95000"/>
                    <a:lumOff val="5000"/>
                  </a:schemeClr>
                </a:solidFill>
                <a:latin typeface="Calibri"/>
                <a:cs typeface="Calibri"/>
              </a:rPr>
              <a:t> are used by multi-disciplinary services to meet diverse needs and vulnerabilities of families involved in this study</a:t>
            </a:r>
          </a:p>
          <a:p>
            <a:pPr marL="285750" indent="-285750">
              <a:buFont typeface="Arial"/>
              <a:buChar char="•"/>
            </a:pPr>
            <a:endParaRPr lang="en-US">
              <a:solidFill>
                <a:schemeClr val="tx1">
                  <a:lumMod val="95000"/>
                  <a:lumOff val="5000"/>
                </a:schemeClr>
              </a:solidFill>
              <a:latin typeface="Rockwell"/>
              <a:cs typeface="Calibri"/>
            </a:endParaRPr>
          </a:p>
          <a:p>
            <a:endParaRPr lang="en-US">
              <a:solidFill>
                <a:schemeClr val="tx1">
                  <a:lumMod val="95000"/>
                  <a:lumOff val="5000"/>
                </a:schemeClr>
              </a:solidFill>
              <a:latin typeface="Rockwell"/>
              <a:cs typeface="Calibri"/>
            </a:endParaRPr>
          </a:p>
          <a:p>
            <a:pPr marL="285750" indent="-285750">
              <a:buFont typeface="Arial"/>
              <a:buChar char="•"/>
            </a:pPr>
            <a:endParaRPr lang="en-US">
              <a:solidFill>
                <a:schemeClr val="tx1">
                  <a:lumMod val="95000"/>
                  <a:lumOff val="5000"/>
                </a:schemeClr>
              </a:solidFill>
              <a:latin typeface="Rockwell"/>
              <a:cs typeface="Calibri"/>
            </a:endParaRPr>
          </a:p>
          <a:p>
            <a:pPr marL="285750" indent="-285750">
              <a:buFont typeface="Arial"/>
              <a:buChar char="•"/>
            </a:pPr>
            <a:endParaRPr lang="en-US">
              <a:solidFill>
                <a:schemeClr val="tx1">
                  <a:lumMod val="95000"/>
                  <a:lumOff val="5000"/>
                </a:schemeClr>
              </a:solidFill>
              <a:latin typeface="Rockwell"/>
              <a:cs typeface="Calibri"/>
            </a:endParaRPr>
          </a:p>
          <a:p>
            <a:pPr marL="285750" indent="-285750">
              <a:buFont typeface="Arial"/>
              <a:buChar char="•"/>
            </a:pPr>
            <a:endParaRPr lang="en-US">
              <a:solidFill>
                <a:schemeClr val="tx1">
                  <a:lumMod val="95000"/>
                  <a:lumOff val="5000"/>
                </a:schemeClr>
              </a:solidFill>
              <a:latin typeface="Rockwell"/>
              <a:cs typeface="Calibri"/>
            </a:endParaRPr>
          </a:p>
          <a:p>
            <a:pPr marL="285750" indent="-285750">
              <a:buFont typeface="Arial"/>
              <a:buChar char="•"/>
            </a:pPr>
            <a:endParaRPr lang="en-US">
              <a:solidFill>
                <a:schemeClr val="tx1">
                  <a:lumMod val="95000"/>
                  <a:lumOff val="5000"/>
                </a:schemeClr>
              </a:solidFill>
              <a:latin typeface="Rockwell"/>
              <a:cs typeface="Calibri"/>
            </a:endParaRPr>
          </a:p>
        </p:txBody>
      </p:sp>
    </p:spTree>
    <p:extLst>
      <p:ext uri="{BB962C8B-B14F-4D97-AF65-F5344CB8AC3E}">
        <p14:creationId xmlns:p14="http://schemas.microsoft.com/office/powerpoint/2010/main" val="41877916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55EA7-3F4E-493E-A2CE-F00F929D30AA}"/>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C21A82D2-C1F0-4024-8E98-203FF2CEDB35}"/>
              </a:ext>
            </a:extLst>
          </p:cNvPr>
          <p:cNvSpPr>
            <a:spLocks noGrp="1"/>
          </p:cNvSpPr>
          <p:nvPr>
            <p:ph idx="1"/>
          </p:nvPr>
        </p:nvSpPr>
        <p:spPr>
          <a:xfrm>
            <a:off x="5161579" y="817564"/>
            <a:ext cx="6181232" cy="5234244"/>
          </a:xfrm>
        </p:spPr>
        <p:txBody>
          <a:bodyPr>
            <a:normAutofit fontScale="92500" lnSpcReduction="20000"/>
          </a:bodyPr>
          <a:lstStyle/>
          <a:p>
            <a:r>
              <a:rPr lang="en-US" sz="1100" err="1">
                <a:latin typeface="Calibri"/>
                <a:ea typeface="+mn-lt"/>
                <a:cs typeface="Arial"/>
              </a:rPr>
              <a:t>Azernews</a:t>
            </a:r>
            <a:r>
              <a:rPr lang="en-US" sz="1100" dirty="0">
                <a:latin typeface="Calibri"/>
                <a:ea typeface="+mn-lt"/>
                <a:cs typeface="Arial"/>
              </a:rPr>
              <a:t>. ,(2013) Hidden effects of cartoon on little spectators. Available at: </a:t>
            </a:r>
            <a:r>
              <a:rPr lang="en-US" sz="1100" dirty="0">
                <a:latin typeface="Calibri"/>
                <a:ea typeface="+mn-lt"/>
                <a:cs typeface="Arial"/>
                <a:hlinkClick r:id="rId2"/>
              </a:rPr>
              <a:t>https://www.azernews.az/analysis/58562.html</a:t>
            </a:r>
            <a:r>
              <a:rPr lang="en-US" sz="1100" dirty="0">
                <a:latin typeface="Calibri"/>
                <a:ea typeface="+mn-lt"/>
                <a:cs typeface="Arial"/>
              </a:rPr>
              <a:t>  (Accessed 27 June 2021).</a:t>
            </a:r>
            <a:endParaRPr lang="en-US" sz="1100">
              <a:latin typeface="Calibri"/>
              <a:ea typeface="+mn-lt"/>
              <a:cs typeface="+mn-lt"/>
            </a:endParaRPr>
          </a:p>
          <a:p>
            <a:r>
              <a:rPr lang="en-GB" sz="1100" dirty="0">
                <a:latin typeface="Calibri"/>
                <a:ea typeface="+mn-lt"/>
                <a:cs typeface="+mn-lt"/>
              </a:rPr>
              <a:t>Department for Education and Skills (2003). </a:t>
            </a:r>
            <a:r>
              <a:rPr lang="en-GB" sz="1100" i="1" dirty="0">
                <a:latin typeface="Calibri"/>
                <a:ea typeface="+mn-lt"/>
                <a:cs typeface="+mn-lt"/>
              </a:rPr>
              <a:t>Every Child Matters Green Paper</a:t>
            </a:r>
            <a:r>
              <a:rPr lang="en-GB" sz="1100" dirty="0">
                <a:latin typeface="Calibri"/>
                <a:ea typeface="+mn-lt"/>
                <a:cs typeface="+mn-lt"/>
              </a:rPr>
              <a:t>. Norwich: TSO. Available online at: </a:t>
            </a:r>
            <a:r>
              <a:rPr lang="en-GB" sz="1100" dirty="0">
                <a:latin typeface="Calibri"/>
                <a:ea typeface="+mn-lt"/>
                <a:cs typeface="+mn-lt"/>
                <a:hlinkClick r:id="rId3"/>
              </a:rPr>
              <a:t>http://www.everychildmatters.gov.uk/aims/background</a:t>
            </a:r>
            <a:r>
              <a:rPr lang="en-GB" sz="1100" dirty="0">
                <a:latin typeface="Calibri"/>
                <a:ea typeface="+mn-lt"/>
                <a:cs typeface="+mn-lt"/>
              </a:rPr>
              <a:t>, accessed 8 February 2008.</a:t>
            </a:r>
            <a:endParaRPr lang="en-GB">
              <a:latin typeface="Calibri"/>
              <a:cs typeface="Calibri"/>
            </a:endParaRPr>
          </a:p>
          <a:p>
            <a:r>
              <a:rPr lang="en-GB" sz="1100" dirty="0">
                <a:solidFill>
                  <a:schemeClr val="accent1"/>
                </a:solidFill>
                <a:latin typeface="Calibri"/>
                <a:ea typeface="+mn-lt"/>
                <a:cs typeface="+mn-lt"/>
                <a:hlinkClick r:id="rId4">
                  <a:extLst>
                    <a:ext uri="{A12FA001-AC4F-418D-AE19-62706E023703}">
                      <ahyp:hlinkClr xmlns:ahyp="http://schemas.microsoft.com/office/drawing/2018/hyperlinkcolor" val="tx"/>
                    </a:ext>
                  </a:extLst>
                </a:hlinkClick>
              </a:rPr>
              <a:t>https://assets.publishing.service.gov.uk/government/uploads/system/uploads/attachment_data/file/116655/dpr26.pdf</a:t>
            </a:r>
            <a:endParaRPr lang="en-GB" sz="1100">
              <a:solidFill>
                <a:schemeClr val="accent1"/>
              </a:solidFill>
              <a:latin typeface="Calibri"/>
              <a:ea typeface="+mn-lt"/>
              <a:cs typeface="+mn-lt"/>
            </a:endParaRPr>
          </a:p>
          <a:p>
            <a:r>
              <a:rPr lang="en-GB" sz="1100" i="1" dirty="0">
                <a:latin typeface="Calibri"/>
                <a:ea typeface="+mn-lt"/>
                <a:cs typeface="+mn-lt"/>
              </a:rPr>
              <a:t>Childrens and Families Act 2014</a:t>
            </a:r>
            <a:r>
              <a:rPr lang="en-GB" sz="1100" dirty="0">
                <a:latin typeface="Calibri"/>
                <a:ea typeface="+mn-lt"/>
                <a:cs typeface="+mn-lt"/>
              </a:rPr>
              <a:t>. 37,38.</a:t>
            </a:r>
          </a:p>
          <a:p>
            <a:r>
              <a:rPr lang="en-GB" sz="1100" i="1" dirty="0">
                <a:latin typeface="Calibri"/>
                <a:ea typeface="+mn-lt"/>
                <a:cs typeface="+mn-lt"/>
              </a:rPr>
              <a:t>Childrens Act 1989</a:t>
            </a:r>
            <a:r>
              <a:rPr lang="en-GB" sz="1100" dirty="0">
                <a:latin typeface="Calibri"/>
                <a:ea typeface="+mn-lt"/>
                <a:cs typeface="+mn-lt"/>
              </a:rPr>
              <a:t>. 17,47.</a:t>
            </a:r>
          </a:p>
          <a:p>
            <a:r>
              <a:rPr lang="en-US" sz="1100" i="1" dirty="0">
                <a:latin typeface="Calibri"/>
                <a:ea typeface="+mn-lt"/>
                <a:cs typeface="+mn-lt"/>
              </a:rPr>
              <a:t>The Crime and Disorder Act 1998. </a:t>
            </a:r>
            <a:r>
              <a:rPr lang="en-US" sz="1100" dirty="0">
                <a:latin typeface="Calibri"/>
                <a:ea typeface="+mn-lt"/>
                <a:cs typeface="+mn-lt"/>
              </a:rPr>
              <a:t>1</a:t>
            </a:r>
          </a:p>
          <a:p>
            <a:r>
              <a:rPr lang="en-US" sz="1100" i="1" dirty="0">
                <a:latin typeface="Calibri"/>
                <a:ea typeface="+mn-lt"/>
                <a:cs typeface="+mn-lt"/>
              </a:rPr>
              <a:t>Every Child Matters Policy 2003</a:t>
            </a:r>
            <a:endParaRPr lang="en-US" sz="1100">
              <a:latin typeface="Calibri"/>
              <a:ea typeface="+mn-lt"/>
              <a:cs typeface="+mn-lt"/>
            </a:endParaRPr>
          </a:p>
          <a:p>
            <a:r>
              <a:rPr lang="en-GB" sz="1100" dirty="0">
                <a:latin typeface="Calibri"/>
                <a:ea typeface="+mn-lt"/>
                <a:cs typeface="Arial"/>
              </a:rPr>
              <a:t>Every Child Matters, Change for Children, (2009). Available at: </a:t>
            </a:r>
            <a:r>
              <a:rPr lang="en-GB" sz="1100" dirty="0">
                <a:latin typeface="Calibri"/>
                <a:ea typeface="+mn-lt"/>
                <a:cs typeface="Arial"/>
                <a:hlinkClick r:id="rId5"/>
              </a:rPr>
              <a:t>https://assets.publishing.service.gov.uk/government/uploads/system/uploads/attachment_data/file/257876/change-for-children.pdf</a:t>
            </a:r>
            <a:r>
              <a:rPr lang="en-GB" sz="1100" dirty="0">
                <a:latin typeface="Calibri"/>
                <a:ea typeface="+mn-lt"/>
                <a:cs typeface="Arial"/>
              </a:rPr>
              <a:t>. Accessed on 3rd July 2021</a:t>
            </a:r>
            <a:endParaRPr lang="en-US" sz="1100">
              <a:latin typeface="Calibri"/>
              <a:ea typeface="+mn-lt"/>
              <a:cs typeface="+mn-lt"/>
            </a:endParaRPr>
          </a:p>
          <a:p>
            <a:r>
              <a:rPr lang="en-US" sz="1100" err="1">
                <a:latin typeface="Calibri"/>
                <a:ea typeface="+mn-lt"/>
                <a:cs typeface="Arial"/>
              </a:rPr>
              <a:t>GCFglobal</a:t>
            </a:r>
            <a:r>
              <a:rPr lang="en-US" sz="1100" dirty="0">
                <a:latin typeface="Calibri"/>
                <a:ea typeface="+mn-lt"/>
                <a:cs typeface="Arial"/>
              </a:rPr>
              <a:t>. ,(2021) Financial problem-solving strategies. Available at: </a:t>
            </a:r>
            <a:r>
              <a:rPr lang="en-US" sz="1100" dirty="0">
                <a:latin typeface="Calibri"/>
                <a:ea typeface="+mn-lt"/>
                <a:cs typeface="Arial"/>
                <a:hlinkClick r:id="rId6"/>
              </a:rPr>
              <a:t>https://edu.gcfglobal.org/en/moneybasics/financial-problem-solving-strategies/1/</a:t>
            </a:r>
            <a:r>
              <a:rPr lang="en-US" sz="1100" dirty="0">
                <a:latin typeface="Calibri"/>
                <a:ea typeface="+mn-lt"/>
                <a:cs typeface="Arial"/>
              </a:rPr>
              <a:t> (Accessed 27 June 2021).</a:t>
            </a:r>
            <a:endParaRPr lang="en-US" sz="1100">
              <a:latin typeface="Calibri"/>
              <a:ea typeface="+mn-lt"/>
              <a:cs typeface="+mn-lt"/>
            </a:endParaRPr>
          </a:p>
          <a:p>
            <a:r>
              <a:rPr lang="en-US" sz="1100" i="1" dirty="0">
                <a:latin typeface="Calibri"/>
                <a:ea typeface="+mn-lt"/>
                <a:cs typeface="Arial"/>
              </a:rPr>
              <a:t>HM Government, Working Together to Safeguard Children. Statutory Framework: Legislation relevant to safeguarding and promoting the welfare of children. Available at: </a:t>
            </a:r>
            <a:r>
              <a:rPr lang="en-US" sz="1100" dirty="0">
                <a:latin typeface="Calibri"/>
                <a:ea typeface="+mn-lt"/>
                <a:cs typeface="Arial"/>
                <a:hlinkClick r:id="rId7"/>
              </a:rPr>
              <a:t>https://assets.publishing.service.gov.uk/government/uploads/system/uploads/attachment_data/file/942455/Working_together_to_safeguard_children_Statutory_framework_legislation_relevant_to_safeguarding_and_promoting_the_welfare_of_children.pdf</a:t>
            </a:r>
            <a:r>
              <a:rPr lang="en-US" sz="1100" dirty="0">
                <a:latin typeface="Calibri"/>
                <a:ea typeface="+mn-lt"/>
                <a:cs typeface="Arial"/>
              </a:rPr>
              <a:t>. Accessed on 3rd July 2021. </a:t>
            </a:r>
            <a:endParaRPr lang="en-US" sz="1100">
              <a:latin typeface="Calibri"/>
              <a:ea typeface="+mn-lt"/>
              <a:cs typeface="+mn-lt"/>
            </a:endParaRPr>
          </a:p>
          <a:p>
            <a:r>
              <a:rPr lang="en-US" sz="1100" dirty="0">
                <a:latin typeface="Calibri"/>
                <a:ea typeface="+mn-lt"/>
                <a:cs typeface="+mn-lt"/>
              </a:rPr>
              <a:t>(IPSEA) Independent Provider of Special Education Advice. 2021. </a:t>
            </a:r>
            <a:r>
              <a:rPr lang="en-US" sz="1100" i="1" dirty="0">
                <a:latin typeface="Calibri"/>
                <a:ea typeface="+mn-lt"/>
                <a:cs typeface="+mn-lt"/>
              </a:rPr>
              <a:t>What happens in an EHC needs assessment</a:t>
            </a:r>
            <a:r>
              <a:rPr lang="en-US" sz="1100" dirty="0">
                <a:latin typeface="Calibri"/>
                <a:ea typeface="+mn-lt"/>
                <a:cs typeface="+mn-lt"/>
              </a:rPr>
              <a:t>. [online] Available at: &lt;https://www.ipsea.org.uk/what-happens-in-an-ehc-needs-assessment&gt; [Accessed 23 June 2021].</a:t>
            </a:r>
            <a:endParaRPr lang="en-US" sz="1100">
              <a:latin typeface="Calibri"/>
              <a:ea typeface="+mn-lt"/>
              <a:cs typeface="Arial"/>
            </a:endParaRPr>
          </a:p>
          <a:p>
            <a:endParaRPr lang="en-GB" dirty="0">
              <a:latin typeface="12"/>
            </a:endParaRPr>
          </a:p>
        </p:txBody>
      </p:sp>
    </p:spTree>
    <p:extLst>
      <p:ext uri="{BB962C8B-B14F-4D97-AF65-F5344CB8AC3E}">
        <p14:creationId xmlns:p14="http://schemas.microsoft.com/office/powerpoint/2010/main" val="1803083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AB726-A91D-4991-8B06-7447D890BC1F}"/>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0BAF2EE5-A3CC-40F5-9E69-5B99501E04DF}"/>
              </a:ext>
            </a:extLst>
          </p:cNvPr>
          <p:cNvSpPr>
            <a:spLocks noGrp="1"/>
          </p:cNvSpPr>
          <p:nvPr>
            <p:ph idx="1"/>
          </p:nvPr>
        </p:nvSpPr>
        <p:spPr>
          <a:xfrm>
            <a:off x="4572761" y="604537"/>
            <a:ext cx="7574963" cy="6241530"/>
          </a:xfrm>
        </p:spPr>
        <p:txBody>
          <a:bodyPr vert="horz" lIns="91440" tIns="45720" rIns="91440" bIns="45720" rtlCol="0" anchor="ctr">
            <a:noAutofit/>
          </a:bodyPr>
          <a:lstStyle/>
          <a:p>
            <a:r>
              <a:rPr lang="en-US" sz="1100" err="1">
                <a:latin typeface="Calibri"/>
                <a:ea typeface="+mn-lt"/>
                <a:cs typeface="+mn-lt"/>
              </a:rPr>
              <a:t>Learn.nes.nhs.scot</a:t>
            </a:r>
            <a:r>
              <a:rPr lang="en-US" sz="1100" dirty="0">
                <a:latin typeface="Calibri"/>
                <a:ea typeface="+mn-lt"/>
                <a:cs typeface="+mn-lt"/>
              </a:rPr>
              <a:t>. 2021. </a:t>
            </a:r>
            <a:r>
              <a:rPr lang="en-US" sz="1100" i="1" dirty="0">
                <a:latin typeface="Calibri"/>
                <a:ea typeface="+mn-lt"/>
                <a:cs typeface="+mn-lt"/>
              </a:rPr>
              <a:t>CAMHS competence framework | Turas | Learn</a:t>
            </a:r>
            <a:r>
              <a:rPr lang="en-US" sz="1100" dirty="0">
                <a:latin typeface="Calibri"/>
                <a:ea typeface="+mn-lt"/>
                <a:cs typeface="+mn-lt"/>
              </a:rPr>
              <a:t>. [online] Available at: &lt;https://learn.nes.nhs.scot/44058/children-and-young-people-s-mental-health-and-wellbeing/camhs/camhs-competence-framework&gt; [Accessed 23 June 2021].</a:t>
            </a:r>
            <a:endParaRPr lang="en-US">
              <a:latin typeface="Calibri"/>
              <a:cs typeface="Calibri"/>
            </a:endParaRPr>
          </a:p>
          <a:p>
            <a:r>
              <a:rPr lang="en-GB" sz="1100" dirty="0">
                <a:latin typeface="Calibri"/>
                <a:ea typeface="+mn-lt"/>
                <a:cs typeface="+mn-lt"/>
              </a:rPr>
              <a:t>Legislation. Gov.uk, Education Act 2002, Section 175. Available at: </a:t>
            </a:r>
            <a:r>
              <a:rPr lang="en-GB" sz="1100" dirty="0">
                <a:latin typeface="Calibri"/>
                <a:ea typeface="+mn-lt"/>
                <a:cs typeface="+mn-lt"/>
                <a:hlinkClick r:id="rId3">
                  <a:extLst>
                    <a:ext uri="{A12FA001-AC4F-418D-AE19-62706E023703}">
                      <ahyp:hlinkClr xmlns:ahyp="http://schemas.microsoft.com/office/drawing/2018/hyperlinkcolor" val="tx"/>
                    </a:ext>
                  </a:extLst>
                </a:hlinkClick>
              </a:rPr>
              <a:t>https://www.legislation.gov.uk/ukpga/2002/32/section/175/enacted</a:t>
            </a:r>
            <a:r>
              <a:rPr lang="en-GB" sz="1100" dirty="0">
                <a:latin typeface="Calibri"/>
                <a:ea typeface="+mn-lt"/>
                <a:cs typeface="+mn-lt"/>
              </a:rPr>
              <a:t> Accessed on 2nd July 2021</a:t>
            </a:r>
          </a:p>
          <a:p>
            <a:r>
              <a:rPr lang="en-US" sz="1100" dirty="0">
                <a:latin typeface="Calibri"/>
                <a:ea typeface="+mn-lt"/>
                <a:cs typeface="+mn-lt"/>
              </a:rPr>
              <a:t>Psychologies. ,(2013) What's your family role?, Available at: </a:t>
            </a:r>
            <a:r>
              <a:rPr lang="en-US" sz="1100" dirty="0">
                <a:latin typeface="Calibri"/>
                <a:ea typeface="+mn-lt"/>
                <a:cs typeface="+mn-lt"/>
                <a:hlinkClick r:id="rId4"/>
              </a:rPr>
              <a:t>https://www.psychologies.co.uk/whats-your-family-role</a:t>
            </a:r>
            <a:r>
              <a:rPr lang="en-US" sz="1100" dirty="0">
                <a:latin typeface="Calibri"/>
                <a:ea typeface="+mn-lt"/>
                <a:cs typeface="+mn-lt"/>
              </a:rPr>
              <a:t>  (Accessed 27 June 2021).</a:t>
            </a:r>
          </a:p>
          <a:p>
            <a:r>
              <a:rPr lang="en-US" sz="1100" dirty="0">
                <a:latin typeface="Calibri"/>
                <a:ea typeface="+mn-lt"/>
                <a:cs typeface="Arial"/>
              </a:rPr>
              <a:t>Turn2us.org.uk. 2021. </a:t>
            </a:r>
            <a:r>
              <a:rPr lang="en-US" sz="1100" i="1" dirty="0">
                <a:latin typeface="Calibri"/>
                <a:ea typeface="+mn-lt"/>
                <a:cs typeface="Arial"/>
              </a:rPr>
              <a:t>Work Capability Assessment - Turn2us</a:t>
            </a:r>
            <a:r>
              <a:rPr lang="en-US" sz="1100" dirty="0">
                <a:latin typeface="Calibri"/>
                <a:ea typeface="+mn-lt"/>
                <a:cs typeface="Arial"/>
              </a:rPr>
              <a:t>. [online] Available at: &lt;https://www.turn2us.org.uk/Benefit-guides/Work-Capability-Assessment/The-questionnaire-(ESA50)&gt; [Accessed 23 June 2021].</a:t>
            </a:r>
            <a:endParaRPr lang="en-US" sz="1100">
              <a:latin typeface="Calibri"/>
              <a:ea typeface="+mn-lt"/>
              <a:cs typeface="+mn-lt"/>
            </a:endParaRPr>
          </a:p>
          <a:p>
            <a:r>
              <a:rPr lang="en-US" sz="1100" dirty="0">
                <a:latin typeface="Calibri"/>
                <a:ea typeface="+mn-lt"/>
                <a:cs typeface="+mn-lt"/>
              </a:rPr>
              <a:t>Voced.edu.au. 2021. </a:t>
            </a:r>
            <a:r>
              <a:rPr lang="en-US" sz="1100" i="1" dirty="0">
                <a:latin typeface="Calibri"/>
                <a:ea typeface="+mn-lt"/>
                <a:cs typeface="+mn-lt"/>
              </a:rPr>
              <a:t>An investigation into the use of the </a:t>
            </a:r>
            <a:r>
              <a:rPr lang="en-US" sz="1100" i="1" err="1">
                <a:latin typeface="Calibri"/>
                <a:ea typeface="+mn-lt"/>
                <a:cs typeface="+mn-lt"/>
              </a:rPr>
              <a:t>Connexions</a:t>
            </a:r>
            <a:r>
              <a:rPr lang="en-US" sz="1100" i="1" dirty="0">
                <a:latin typeface="Calibri"/>
                <a:ea typeface="+mn-lt"/>
                <a:cs typeface="+mn-lt"/>
              </a:rPr>
              <a:t> Assessment, Planning, Implementation and Review (APIR) framework</a:t>
            </a:r>
            <a:r>
              <a:rPr lang="en-US" sz="1100" dirty="0">
                <a:latin typeface="Calibri"/>
                <a:ea typeface="+mn-lt"/>
                <a:cs typeface="+mn-lt"/>
              </a:rPr>
              <a:t>. [online] Available at: &lt;https://www.voced.edu.au/content/ngv%3A7321&gt; [Accessed 23 Ju</a:t>
            </a:r>
            <a:r>
              <a:rPr lang="en-US" sz="1100" dirty="0">
                <a:ea typeface="+mn-lt"/>
                <a:cs typeface="+mn-lt"/>
              </a:rPr>
              <a:t>ne 2021].</a:t>
            </a:r>
            <a:endParaRPr lang="en-US" sz="1100">
              <a:latin typeface="Arial"/>
              <a:ea typeface="+mn-lt"/>
              <a:cs typeface="Arial"/>
            </a:endParaRPr>
          </a:p>
          <a:p>
            <a:endParaRPr lang="en-US" sz="1100">
              <a:solidFill>
                <a:srgbClr val="0070C0"/>
              </a:solidFill>
              <a:ea typeface="+mn-lt"/>
              <a:cs typeface="+mn-lt"/>
            </a:endParaRPr>
          </a:p>
          <a:p>
            <a:endParaRPr lang="en-US" sz="1100">
              <a:solidFill>
                <a:srgbClr val="0070C0"/>
              </a:solidFill>
              <a:ea typeface="+mn-lt"/>
              <a:cs typeface="+mn-lt"/>
            </a:endParaRPr>
          </a:p>
          <a:p>
            <a:endParaRPr lang="en-US" sz="1100">
              <a:ea typeface="+mn-lt"/>
              <a:cs typeface="+mn-lt"/>
            </a:endParaRPr>
          </a:p>
          <a:p>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65033071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Atlas</Template>
  <Application>Microsoft Office PowerPoint</Application>
  <PresentationFormat>Widescreen</PresentationFormat>
  <Slides>20</Slides>
  <Notes>16</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Atlas</vt:lpstr>
      <vt:lpstr>BSc Health and Social Care  Children, Young People and Families  </vt:lpstr>
      <vt:lpstr>Group members:  Halal Uddin Ali 1709379 Rabia Khatun    1915747 Parese Ahmed 1912353</vt:lpstr>
      <vt:lpstr>PowerPoint Presentation</vt:lpstr>
      <vt:lpstr>Family A overview</vt:lpstr>
      <vt:lpstr>Risk Factors  A</vt:lpstr>
      <vt:lpstr>Risk factors contributing to the vulnerability of the child/young person/family and their impact.</vt:lpstr>
      <vt:lpstr>PowerPoint Presentation</vt:lpstr>
      <vt:lpstr>Analysis of the rationale and given what you know of the case study what policies and professional interventions are in place, to try and prevent a similar incident occurring today.   By: Rabia Khatun  </vt:lpstr>
      <vt:lpstr>Analysis of rationale of the case study.</vt:lpstr>
      <vt:lpstr>PowerPoint Presentation</vt:lpstr>
      <vt:lpstr>What policies and professional intervention are in place. </vt:lpstr>
      <vt:lpstr>How to prevent similar incident occurring again.</vt:lpstr>
      <vt:lpstr>Discuss and evaluate current policy and the case management initiatives used by multi-disciplinary services to meet the diverse needs and vulnerabilities of the children, young people and/or families involved in the case study. </vt:lpstr>
      <vt:lpstr>Families diverse Needs &amp; vulnerabilities</vt:lpstr>
      <vt:lpstr>Multi-disciplinary Services involved</vt:lpstr>
      <vt:lpstr>Current Policy used by multi-disciplinary services  </vt:lpstr>
      <vt:lpstr>Current case management initiatives used by multi-disciplinary services </vt:lpstr>
      <vt:lpstr>Conclusion Questions?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114</cp:revision>
  <dcterms:created xsi:type="dcterms:W3CDTF">2021-06-14T09:28:05Z</dcterms:created>
  <dcterms:modified xsi:type="dcterms:W3CDTF">2021-07-15T18:51:10Z</dcterms:modified>
</cp:coreProperties>
</file>