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sldIdLst>
    <p:sldId id="256" r:id="rId5"/>
    <p:sldId id="257" r:id="rId6"/>
    <p:sldId id="258" r:id="rId7"/>
    <p:sldId id="268" r:id="rId8"/>
    <p:sldId id="259" r:id="rId9"/>
    <p:sldId id="269" r:id="rId10"/>
    <p:sldId id="260" r:id="rId11"/>
    <p:sldId id="267" r:id="rId12"/>
    <p:sldId id="261" r:id="rId13"/>
    <p:sldId id="263" r:id="rId14"/>
    <p:sldId id="262" r:id="rId15"/>
    <p:sldId id="266" r:id="rId16"/>
    <p:sldId id="265" r:id="rId1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65537B0-3406-787F-8618-AA3DB4B75F88}" v="2" dt="2022-02-27T13:41:03.184"/>
    <p1510:client id="{3280E644-60A0-796A-5314-FFFE37789F61}" v="9" dt="2022-02-27T14:07:48.573"/>
    <p1510:client id="{3754F147-A71E-FBC4-D013-31662E4C9104}" v="127" dt="2022-02-26T17:31:24.385"/>
    <p1510:client id="{38E11E9E-DAE3-8A38-D539-9684B3ACAA19}" v="607" dt="2022-02-27T09:16:23.375"/>
    <p1510:client id="{3A8ED027-38A9-43F0-B409-C648ADB94A07}" v="4" dt="2022-02-27T13:42:06.497"/>
    <p1510:client id="{4EEECC8E-566B-7583-237F-F92A8E3D0B63}" v="822" dt="2022-02-27T13:01:46.107"/>
    <p1510:client id="{529EDCD9-F3AB-5DBC-7AC8-10DACFD46C14}" v="7" dt="2022-02-27T14:29:08.894"/>
    <p1510:client id="{6D334384-C2CA-F06F-1D13-EA68BB03F8DC}" v="376" dt="2022-02-27T09:14:46.010"/>
    <p1510:client id="{7032BA20-4DC8-3BD1-5C31-E59DA54AA876}" v="234" dt="2022-02-27T14:25:47.235"/>
    <p1510:client id="{7748B53B-FF87-299E-6B27-7B95370F7183}" v="11" dt="2022-02-27T10:07:31.346"/>
    <p1510:client id="{779BC7D7-26FD-5097-711F-92F9A954A6B9}" v="458" dt="2022-02-27T13:14:38.224"/>
    <p1510:client id="{A299C1A4-8E57-1CE7-0ADF-86474CB47A45}" v="29" dt="2022-02-27T08:30:00.507"/>
    <p1510:client id="{AAE13286-30DD-C7F1-507B-13593F2B2134}" v="16" dt="2022-02-27T14:22:47.466"/>
    <p1510:client id="{B7D4BB9D-797F-EB92-7378-D389F31E1BB8}" v="3" dt="2022-02-27T14:27:53.20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_10D_23331F22.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862" b="1" i="0" u="none" strike="noStrike" kern="1200" cap="all" spc="50" baseline="0">
                <a:solidFill>
                  <a:schemeClr val="tx1">
                    <a:lumMod val="65000"/>
                    <a:lumOff val="35000"/>
                  </a:schemeClr>
                </a:solidFill>
                <a:latin typeface="+mn-lt"/>
                <a:ea typeface="+mn-ea"/>
                <a:cs typeface="+mn-cs"/>
              </a:defRPr>
            </a:pPr>
            <a:r>
              <a:rPr lang="en-US" sz="1800">
                <a:solidFill>
                  <a:schemeClr val="accent1">
                    <a:lumMod val="50000"/>
                  </a:schemeClr>
                </a:solidFill>
                <a:latin typeface="Arial" panose="020B0604020202020204" pitchFamily="34" charset="0"/>
                <a:cs typeface="Arial" panose="020B0604020202020204" pitchFamily="34" charset="0"/>
              </a:rPr>
              <a:t>MS Teams users</a:t>
            </a:r>
          </a:p>
          <a:p>
            <a:pPr>
              <a:defRPr/>
            </a:pPr>
            <a:endParaRPr lang="en-US"/>
          </a:p>
        </c:rich>
      </c:tx>
      <c:overlay val="0"/>
      <c:spPr>
        <a:noFill/>
        <a:ln>
          <a:noFill/>
        </a:ln>
        <a:effectLst/>
      </c:spPr>
      <c:txPr>
        <a:bodyPr rot="0" spcFirstLastPara="1" vertOverflow="ellipsis" vert="horz" wrap="square" anchor="ctr" anchorCtr="1"/>
        <a:lstStyle/>
        <a:p>
          <a:pPr>
            <a:defRPr sz="1862" b="1" i="0" u="none" strike="noStrike" kern="1200" cap="all" spc="50" baseline="0">
              <a:solidFill>
                <a:schemeClr val="tx1">
                  <a:lumMod val="65000"/>
                  <a:lumOff val="35000"/>
                </a:schemeClr>
              </a:solidFill>
              <a:latin typeface="+mn-lt"/>
              <a:ea typeface="+mn-ea"/>
              <a:cs typeface="+mn-cs"/>
            </a:defRPr>
          </a:pPr>
          <a:endParaRPr lang="en-US"/>
        </a:p>
      </c:txPr>
    </c:title>
    <c:autoTitleDeleted val="0"/>
    <c:plotArea>
      <c:layout/>
      <c:pieChart>
        <c:varyColors val="1"/>
        <c:ser>
          <c:idx val="0"/>
          <c:order val="0"/>
          <c:tx>
            <c:strRef>
              <c:f>Sheet1!$B$1</c:f>
              <c:strCache>
                <c:ptCount val="1"/>
                <c:pt idx="0">
                  <c:v>Sales</c:v>
                </c:pt>
              </c:strCache>
            </c:strRef>
          </c:tx>
          <c:dPt>
            <c:idx val="0"/>
            <c:bubble3D val="0"/>
            <c:spPr>
              <a:solidFill>
                <a:schemeClr val="accent1"/>
              </a:solidFill>
              <a:ln>
                <a:noFill/>
              </a:ln>
              <a:effectLst/>
              <a:scene3d>
                <a:camera prst="orthographicFront"/>
                <a:lightRig rig="brightRoom" dir="t"/>
              </a:scene3d>
              <a:sp3d prstMaterial="flat">
                <a:bevelT w="50800" h="101600" prst="angle"/>
                <a:contourClr>
                  <a:srgbClr val="000000"/>
                </a:contourClr>
              </a:sp3d>
            </c:spPr>
            <c:extLst>
              <c:ext xmlns:c16="http://schemas.microsoft.com/office/drawing/2014/chart" uri="{C3380CC4-5D6E-409C-BE32-E72D297353CC}">
                <c16:uniqueId val="{00000002-A907-4E22-ADCE-79B33959E74A}"/>
              </c:ext>
            </c:extLst>
          </c:dPt>
          <c:dPt>
            <c:idx val="1"/>
            <c:bubble3D val="0"/>
            <c:spPr>
              <a:solidFill>
                <a:schemeClr val="accent2"/>
              </a:solidFill>
              <a:ln>
                <a:noFill/>
              </a:ln>
              <a:effectLst/>
              <a:scene3d>
                <a:camera prst="orthographicFront"/>
                <a:lightRig rig="brightRoom" dir="t"/>
              </a:scene3d>
              <a:sp3d prstMaterial="flat">
                <a:bevelT w="50800" h="101600" prst="angle"/>
                <a:contourClr>
                  <a:srgbClr val="000000"/>
                </a:contourClr>
              </a:sp3d>
            </c:spPr>
            <c:extLst>
              <c:ext xmlns:c16="http://schemas.microsoft.com/office/drawing/2014/chart" uri="{C3380CC4-5D6E-409C-BE32-E72D297353CC}">
                <c16:uniqueId val="{00000003-BD58-42D8-A488-144A7767B3D8}"/>
              </c:ext>
            </c:extLst>
          </c:dPt>
          <c:dPt>
            <c:idx val="2"/>
            <c:bubble3D val="0"/>
            <c:spPr>
              <a:solidFill>
                <a:schemeClr val="accent3"/>
              </a:solidFill>
              <a:ln>
                <a:noFill/>
              </a:ln>
              <a:effectLst/>
              <a:scene3d>
                <a:camera prst="orthographicFront"/>
                <a:lightRig rig="brightRoom" dir="t"/>
              </a:scene3d>
              <a:sp3d prstMaterial="flat">
                <a:bevelT w="50800" h="101600" prst="angle"/>
                <a:contourClr>
                  <a:srgbClr val="000000"/>
                </a:contourClr>
              </a:sp3d>
            </c:spPr>
            <c:extLst>
              <c:ext xmlns:c16="http://schemas.microsoft.com/office/drawing/2014/chart" uri="{C3380CC4-5D6E-409C-BE32-E72D297353CC}">
                <c16:uniqueId val="{00000005-BD58-42D8-A488-144A7767B3D8}"/>
              </c:ext>
            </c:extLst>
          </c:dPt>
          <c:dPt>
            <c:idx val="3"/>
            <c:bubble3D val="0"/>
            <c:spPr>
              <a:solidFill>
                <a:schemeClr val="accent4"/>
              </a:solidFill>
              <a:ln>
                <a:noFill/>
              </a:ln>
              <a:effectLst/>
              <a:scene3d>
                <a:camera prst="orthographicFront"/>
                <a:lightRig rig="brightRoom" dir="t"/>
              </a:scene3d>
              <a:sp3d prstMaterial="flat">
                <a:bevelT w="50800" h="101600" prst="angle"/>
                <a:contourClr>
                  <a:srgbClr val="000000"/>
                </a:contourClr>
              </a:sp3d>
            </c:spPr>
            <c:extLst>
              <c:ext xmlns:c16="http://schemas.microsoft.com/office/drawing/2014/chart" uri="{C3380CC4-5D6E-409C-BE32-E72D297353CC}">
                <c16:uniqueId val="{00000003-A907-4E22-ADCE-79B33959E74A}"/>
              </c:ext>
            </c:extLst>
          </c:dPt>
          <c:dLbls>
            <c:spPr>
              <a:noFill/>
              <a:ln>
                <a:noFill/>
              </a:ln>
              <a:effectLst/>
            </c:spPr>
            <c:txPr>
              <a:bodyPr rot="0" spcFirstLastPara="1" vertOverflow="ellipsis" vert="horz" wrap="square" lIns="38100" tIns="19050" rIns="38100" bIns="19050" anchor="ctr" anchorCtr="1">
                <a:spAutoFit/>
              </a:bodyPr>
              <a:lstStyle/>
              <a:p>
                <a:pPr>
                  <a:defRPr sz="1197" b="1" i="0" u="none" strike="noStrike" kern="1200" baseline="0">
                    <a:solidFill>
                      <a:schemeClr val="lt1"/>
                    </a:solidFill>
                    <a:latin typeface="+mn-lt"/>
                    <a:ea typeface="+mn-ea"/>
                    <a:cs typeface="+mn-cs"/>
                  </a:defRPr>
                </a:pPr>
                <a:endParaRPr lang="en-US"/>
              </a:p>
            </c:txPr>
            <c:dLblPos val="inEnd"/>
            <c:showLegendKey val="0"/>
            <c:showVal val="0"/>
            <c:showCatName val="0"/>
            <c:showSerName val="0"/>
            <c:showPercent val="1"/>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numRef>
              <c:f>Sheet1!$A$2:$A$5</c:f>
              <c:numCache>
                <c:formatCode>General</c:formatCode>
                <c:ptCount val="4"/>
                <c:pt idx="0">
                  <c:v>2019</c:v>
                </c:pt>
                <c:pt idx="1">
                  <c:v>2020</c:v>
                </c:pt>
              </c:numCache>
            </c:numRef>
          </c:cat>
          <c:val>
            <c:numRef>
              <c:f>Sheet1!$B$2:$B$5</c:f>
              <c:numCache>
                <c:formatCode>General</c:formatCode>
                <c:ptCount val="4"/>
                <c:pt idx="0">
                  <c:v>20000000</c:v>
                </c:pt>
                <c:pt idx="1">
                  <c:v>75000000</c:v>
                </c:pt>
              </c:numCache>
            </c:numRef>
          </c:val>
          <c:extLst>
            <c:ext xmlns:c16="http://schemas.microsoft.com/office/drawing/2014/chart" uri="{C3380CC4-5D6E-409C-BE32-E72D297353CC}">
              <c16:uniqueId val="{00000000-A907-4E22-ADCE-79B33959E74A}"/>
            </c:ext>
          </c:extLst>
        </c:ser>
        <c:dLbls>
          <c:dLblPos val="inEnd"/>
          <c:showLegendKey val="0"/>
          <c:showVal val="0"/>
          <c:showCatName val="0"/>
          <c:showSerName val="0"/>
          <c:showPercent val="1"/>
          <c:showBubbleSize val="0"/>
          <c:showLeaderLines val="1"/>
        </c:dLbls>
        <c:firstSliceAng val="0"/>
      </c:pieChart>
      <c:spPr>
        <a:noFill/>
        <a:ln>
          <a:noFill/>
        </a:ln>
        <a:effectLst/>
      </c:spPr>
    </c:plotArea>
    <c:legend>
      <c:legendPos val="t"/>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58">
  <cs:axisTitle>
    <cs:lnRef idx="0"/>
    <cs:fillRef idx="0"/>
    <cs:effectRef idx="0"/>
    <cs:fontRef idx="minor">
      <a:schemeClr val="tx1">
        <a:lumMod val="65000"/>
        <a:lumOff val="35000"/>
      </a:schemeClr>
    </cs:fontRef>
    <cs:defRPr sz="1197" kern="1200"/>
  </cs:axisTitle>
  <cs:categoryAxis>
    <cs:lnRef idx="0"/>
    <cs:fillRef idx="0"/>
    <cs:effectRef idx="0"/>
    <cs:fontRef idx="minor">
      <a:schemeClr val="tx1">
        <a:lumMod val="65000"/>
        <a:lumOff val="35000"/>
      </a:schemeClr>
    </cs:fontRef>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lt1"/>
    </cs:fontRef>
    <cs:defRPr sz="1197" b="1"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tx1"/>
    </cs:fontRef>
    <cs:spPr>
      <a:solidFill>
        <a:schemeClr val="phClr"/>
      </a:solidFill>
      <a:scene3d>
        <a:camera prst="orthographicFront"/>
        <a:lightRig rig="brightRoom" dir="t"/>
      </a:scene3d>
      <a:sp3d prstMaterial="flat">
        <a:bevelT w="50800" h="101600" prst="angle"/>
        <a:contourClr>
          <a:srgbClr val="000000"/>
        </a:contourClr>
      </a:sp3d>
    </cs:spPr>
  </cs:dataPoint>
  <cs:dataPoint3D>
    <cs:lnRef idx="0"/>
    <cs:fillRef idx="0">
      <cs:styleClr val="auto"/>
    </cs:fillRef>
    <cs:effectRef idx="0"/>
    <cs:fontRef idx="minor">
      <a:schemeClr val="tx1"/>
    </cs:fontRef>
    <cs:spPr>
      <a:solidFill>
        <a:schemeClr val="phClr"/>
      </a:solidFill>
      <a:ln w="1905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fillRef idx="0">
      <cs:styleClr val="auto"/>
    </cs:fillRef>
    <cs:effectRef idx="0"/>
    <cs:fontRef idx="minor">
      <a:schemeClr val="tx1"/>
    </cs:fontRef>
    <cs:spPr>
      <a:solidFill>
        <a:schemeClr val="phClr"/>
      </a:solidFill>
      <a:ln w="9525">
        <a:solidFill>
          <a:schemeClr val="lt1"/>
        </a:solidFill>
      </a:ln>
    </cs:spPr>
  </cs:dataPointMarker>
  <cs:dataPointMarkerLayout symbol="circle" size="6"/>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1" i="0" kern="1200" cap="all" spc="50" baseline="0"/>
  </cs:title>
  <cs:trendline>
    <cs:lnRef idx="0">
      <cs:styleClr val="auto"/>
    </cs:lnRef>
    <cs:fillRef idx="0"/>
    <cs:effectRef idx="0"/>
    <cs:fontRef idx="minor">
      <a:schemeClr val="tx1"/>
    </cs:fontRef>
    <cs:spPr>
      <a:ln w="19050" cap="rnd">
        <a:solidFill>
          <a:schemeClr val="phClr"/>
        </a:solidFill>
        <a:prstDash val="sysDash"/>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13" Type="http://schemas.openxmlformats.org/officeDocument/2006/relationships/image" Target="../media/image15.png"/><Relationship Id="rId3" Type="http://schemas.openxmlformats.org/officeDocument/2006/relationships/image" Target="../media/image5.png"/><Relationship Id="rId7" Type="http://schemas.openxmlformats.org/officeDocument/2006/relationships/image" Target="../media/image9.png"/><Relationship Id="rId12" Type="http://schemas.openxmlformats.org/officeDocument/2006/relationships/image" Target="../media/image14.svg"/><Relationship Id="rId2" Type="http://schemas.openxmlformats.org/officeDocument/2006/relationships/image" Target="../media/image4.svg"/><Relationship Id="rId16" Type="http://schemas.openxmlformats.org/officeDocument/2006/relationships/image" Target="../media/image18.svg"/><Relationship Id="rId1" Type="http://schemas.openxmlformats.org/officeDocument/2006/relationships/image" Target="../media/image3.png"/><Relationship Id="rId6" Type="http://schemas.openxmlformats.org/officeDocument/2006/relationships/image" Target="../media/image8.svg"/><Relationship Id="rId11" Type="http://schemas.openxmlformats.org/officeDocument/2006/relationships/image" Target="../media/image13.png"/><Relationship Id="rId5" Type="http://schemas.openxmlformats.org/officeDocument/2006/relationships/image" Target="../media/image7.png"/><Relationship Id="rId15" Type="http://schemas.openxmlformats.org/officeDocument/2006/relationships/image" Target="../media/image1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 Id="rId14" Type="http://schemas.openxmlformats.org/officeDocument/2006/relationships/image" Target="../media/image16.svg"/></Relationships>
</file>

<file path=ppt/diagrams/_rels/data2.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svg"/><Relationship Id="rId1" Type="http://schemas.openxmlformats.org/officeDocument/2006/relationships/image" Target="../media/image23.png"/><Relationship Id="rId4" Type="http://schemas.openxmlformats.org/officeDocument/2006/relationships/image" Target="../media/image26.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13" Type="http://schemas.openxmlformats.org/officeDocument/2006/relationships/image" Target="../media/image15.png"/><Relationship Id="rId3" Type="http://schemas.openxmlformats.org/officeDocument/2006/relationships/image" Target="../media/image5.png"/><Relationship Id="rId7" Type="http://schemas.openxmlformats.org/officeDocument/2006/relationships/image" Target="../media/image9.png"/><Relationship Id="rId12" Type="http://schemas.openxmlformats.org/officeDocument/2006/relationships/image" Target="../media/image14.svg"/><Relationship Id="rId2" Type="http://schemas.openxmlformats.org/officeDocument/2006/relationships/image" Target="../media/image4.svg"/><Relationship Id="rId16" Type="http://schemas.openxmlformats.org/officeDocument/2006/relationships/image" Target="../media/image18.svg"/><Relationship Id="rId1" Type="http://schemas.openxmlformats.org/officeDocument/2006/relationships/image" Target="../media/image3.png"/><Relationship Id="rId6" Type="http://schemas.openxmlformats.org/officeDocument/2006/relationships/image" Target="../media/image8.svg"/><Relationship Id="rId11" Type="http://schemas.openxmlformats.org/officeDocument/2006/relationships/image" Target="../media/image13.png"/><Relationship Id="rId5" Type="http://schemas.openxmlformats.org/officeDocument/2006/relationships/image" Target="../media/image7.png"/><Relationship Id="rId15" Type="http://schemas.openxmlformats.org/officeDocument/2006/relationships/image" Target="../media/image1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 Id="rId14" Type="http://schemas.openxmlformats.org/officeDocument/2006/relationships/image" Target="../media/image16.svg"/></Relationships>
</file>

<file path=ppt/diagrams/_rels/drawing2.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svg"/><Relationship Id="rId1" Type="http://schemas.openxmlformats.org/officeDocument/2006/relationships/image" Target="../media/image23.png"/><Relationship Id="rId4" Type="http://schemas.openxmlformats.org/officeDocument/2006/relationships/image" Target="../media/image26.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411E62D-92C4-4F29-B6D0-91E72817FC87}"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EDFF16FE-FBBD-45C8-94A9-AF4ECF27B5E9}">
      <dgm:prSet/>
      <dgm:spPr/>
      <dgm:t>
        <a:bodyPr/>
        <a:lstStyle/>
        <a:p>
          <a:pPr>
            <a:lnSpc>
              <a:spcPct val="100000"/>
            </a:lnSpc>
          </a:pPr>
          <a:r>
            <a:rPr lang="en-GB">
              <a:solidFill>
                <a:schemeClr val="accent1">
                  <a:lumMod val="50000"/>
                </a:schemeClr>
              </a:solidFill>
              <a:latin typeface="Arial"/>
              <a:cs typeface="Arial"/>
            </a:rPr>
            <a:t>Introduction</a:t>
          </a:r>
          <a:endParaRPr lang="en-US">
            <a:solidFill>
              <a:schemeClr val="accent1">
                <a:lumMod val="50000"/>
              </a:schemeClr>
            </a:solidFill>
            <a:latin typeface="Arial"/>
            <a:cs typeface="Arial"/>
          </a:endParaRPr>
        </a:p>
      </dgm:t>
    </dgm:pt>
    <dgm:pt modelId="{493A4E2B-40C8-4674-B7DC-A72DC8D94A38}" type="parTrans" cxnId="{670B738D-8120-479D-97E0-17F2C0869756}">
      <dgm:prSet/>
      <dgm:spPr/>
      <dgm:t>
        <a:bodyPr/>
        <a:lstStyle/>
        <a:p>
          <a:endParaRPr lang="en-US"/>
        </a:p>
      </dgm:t>
    </dgm:pt>
    <dgm:pt modelId="{717B5B82-F1BB-43A8-84D1-39B0BD026CB8}" type="sibTrans" cxnId="{670B738D-8120-479D-97E0-17F2C0869756}">
      <dgm:prSet/>
      <dgm:spPr/>
      <dgm:t>
        <a:bodyPr/>
        <a:lstStyle/>
        <a:p>
          <a:endParaRPr lang="en-US"/>
        </a:p>
      </dgm:t>
    </dgm:pt>
    <dgm:pt modelId="{9643180A-939D-4998-B22C-707EF870EF37}">
      <dgm:prSet/>
      <dgm:spPr/>
      <dgm:t>
        <a:bodyPr/>
        <a:lstStyle/>
        <a:p>
          <a:pPr>
            <a:lnSpc>
              <a:spcPct val="100000"/>
            </a:lnSpc>
          </a:pPr>
          <a:r>
            <a:rPr lang="en-GB">
              <a:solidFill>
                <a:schemeClr val="accent1">
                  <a:lumMod val="50000"/>
                </a:schemeClr>
              </a:solidFill>
              <a:latin typeface="Arial"/>
              <a:cs typeface="Arial"/>
            </a:rPr>
            <a:t>Existing research</a:t>
          </a:r>
          <a:endParaRPr lang="en-US">
            <a:solidFill>
              <a:schemeClr val="accent1">
                <a:lumMod val="50000"/>
              </a:schemeClr>
            </a:solidFill>
            <a:latin typeface="Arial"/>
            <a:cs typeface="Arial"/>
          </a:endParaRPr>
        </a:p>
      </dgm:t>
    </dgm:pt>
    <dgm:pt modelId="{49C5C84A-0109-41BB-A558-F3B7B9C3D3FF}" type="parTrans" cxnId="{F43EBFED-9916-44AB-921D-658F11B00E9E}">
      <dgm:prSet/>
      <dgm:spPr/>
      <dgm:t>
        <a:bodyPr/>
        <a:lstStyle/>
        <a:p>
          <a:endParaRPr lang="en-US"/>
        </a:p>
      </dgm:t>
    </dgm:pt>
    <dgm:pt modelId="{3983B860-5899-471A-8ECE-3E24E8B7F167}" type="sibTrans" cxnId="{F43EBFED-9916-44AB-921D-658F11B00E9E}">
      <dgm:prSet/>
      <dgm:spPr/>
      <dgm:t>
        <a:bodyPr/>
        <a:lstStyle/>
        <a:p>
          <a:endParaRPr lang="en-US"/>
        </a:p>
      </dgm:t>
    </dgm:pt>
    <dgm:pt modelId="{96B82D94-ADB9-458F-AF82-9A9DDACB9EEC}">
      <dgm:prSet/>
      <dgm:spPr/>
      <dgm:t>
        <a:bodyPr/>
        <a:lstStyle/>
        <a:p>
          <a:pPr>
            <a:lnSpc>
              <a:spcPct val="100000"/>
            </a:lnSpc>
          </a:pPr>
          <a:r>
            <a:rPr lang="en-GB">
              <a:solidFill>
                <a:schemeClr val="accent1">
                  <a:lumMod val="50000"/>
                </a:schemeClr>
              </a:solidFill>
              <a:latin typeface="Arial"/>
              <a:cs typeface="Arial"/>
            </a:rPr>
            <a:t>Ethical consideration</a:t>
          </a:r>
          <a:endParaRPr lang="en-US">
            <a:solidFill>
              <a:schemeClr val="accent1">
                <a:lumMod val="50000"/>
              </a:schemeClr>
            </a:solidFill>
            <a:latin typeface="Arial"/>
            <a:cs typeface="Arial"/>
          </a:endParaRPr>
        </a:p>
      </dgm:t>
    </dgm:pt>
    <dgm:pt modelId="{F0F97E99-5EDA-470A-919E-5FFA2851F28C}" type="parTrans" cxnId="{D99452D0-38B3-467D-9667-4C6CE83BC6D2}">
      <dgm:prSet/>
      <dgm:spPr/>
      <dgm:t>
        <a:bodyPr/>
        <a:lstStyle/>
        <a:p>
          <a:endParaRPr lang="en-US"/>
        </a:p>
      </dgm:t>
    </dgm:pt>
    <dgm:pt modelId="{105FA0A5-C90C-4840-9BA4-1274CFF3D21B}" type="sibTrans" cxnId="{D99452D0-38B3-467D-9667-4C6CE83BC6D2}">
      <dgm:prSet/>
      <dgm:spPr/>
      <dgm:t>
        <a:bodyPr/>
        <a:lstStyle/>
        <a:p>
          <a:endParaRPr lang="en-US"/>
        </a:p>
      </dgm:t>
    </dgm:pt>
    <dgm:pt modelId="{CCE6B35C-CF99-49E5-B37B-1122CDA19504}">
      <dgm:prSet/>
      <dgm:spPr/>
      <dgm:t>
        <a:bodyPr/>
        <a:lstStyle/>
        <a:p>
          <a:pPr>
            <a:lnSpc>
              <a:spcPct val="100000"/>
            </a:lnSpc>
          </a:pPr>
          <a:r>
            <a:rPr lang="en-GB">
              <a:solidFill>
                <a:schemeClr val="accent1">
                  <a:lumMod val="50000"/>
                </a:schemeClr>
              </a:solidFill>
              <a:latin typeface="Arial"/>
              <a:cs typeface="Arial"/>
            </a:rPr>
            <a:t>Proposed method</a:t>
          </a:r>
          <a:endParaRPr lang="en-US">
            <a:solidFill>
              <a:schemeClr val="accent1">
                <a:lumMod val="50000"/>
              </a:schemeClr>
            </a:solidFill>
            <a:latin typeface="Arial"/>
            <a:cs typeface="Arial"/>
          </a:endParaRPr>
        </a:p>
      </dgm:t>
    </dgm:pt>
    <dgm:pt modelId="{85A1C06B-3A6C-48CB-BAB5-99D7385BCC3F}" type="parTrans" cxnId="{5FAD2273-FE44-4B9E-8EB9-C4B0B881C6CD}">
      <dgm:prSet/>
      <dgm:spPr/>
      <dgm:t>
        <a:bodyPr/>
        <a:lstStyle/>
        <a:p>
          <a:endParaRPr lang="en-US"/>
        </a:p>
      </dgm:t>
    </dgm:pt>
    <dgm:pt modelId="{4374E14C-C50C-45BA-9A61-1398005E6596}" type="sibTrans" cxnId="{5FAD2273-FE44-4B9E-8EB9-C4B0B881C6CD}">
      <dgm:prSet/>
      <dgm:spPr/>
      <dgm:t>
        <a:bodyPr/>
        <a:lstStyle/>
        <a:p>
          <a:endParaRPr lang="en-US"/>
        </a:p>
      </dgm:t>
    </dgm:pt>
    <dgm:pt modelId="{062B2E6A-A9D9-4A59-A99B-A07B837325BF}">
      <dgm:prSet/>
      <dgm:spPr/>
      <dgm:t>
        <a:bodyPr/>
        <a:lstStyle/>
        <a:p>
          <a:pPr>
            <a:lnSpc>
              <a:spcPct val="100000"/>
            </a:lnSpc>
          </a:pPr>
          <a:r>
            <a:rPr lang="en-GB">
              <a:solidFill>
                <a:schemeClr val="accent1">
                  <a:lumMod val="50000"/>
                </a:schemeClr>
              </a:solidFill>
              <a:latin typeface="Arial"/>
              <a:cs typeface="Arial"/>
            </a:rPr>
            <a:t>Research timeline</a:t>
          </a:r>
          <a:endParaRPr lang="en-US">
            <a:solidFill>
              <a:schemeClr val="accent1">
                <a:lumMod val="50000"/>
              </a:schemeClr>
            </a:solidFill>
            <a:latin typeface="Arial"/>
            <a:cs typeface="Arial"/>
          </a:endParaRPr>
        </a:p>
      </dgm:t>
    </dgm:pt>
    <dgm:pt modelId="{5170140F-C5C1-4033-B9DA-5D1176229F51}" type="parTrans" cxnId="{5426A870-BB45-4E86-AD92-976F8FA37DFB}">
      <dgm:prSet/>
      <dgm:spPr/>
      <dgm:t>
        <a:bodyPr/>
        <a:lstStyle/>
        <a:p>
          <a:endParaRPr lang="en-US"/>
        </a:p>
      </dgm:t>
    </dgm:pt>
    <dgm:pt modelId="{4D50E18F-C5B8-435E-B2ED-40A17291CA60}" type="sibTrans" cxnId="{5426A870-BB45-4E86-AD92-976F8FA37DFB}">
      <dgm:prSet/>
      <dgm:spPr/>
      <dgm:t>
        <a:bodyPr/>
        <a:lstStyle/>
        <a:p>
          <a:endParaRPr lang="en-US"/>
        </a:p>
      </dgm:t>
    </dgm:pt>
    <dgm:pt modelId="{00F4E479-992C-47BD-8135-8993A24688E9}">
      <dgm:prSet/>
      <dgm:spPr/>
      <dgm:t>
        <a:bodyPr/>
        <a:lstStyle/>
        <a:p>
          <a:pPr>
            <a:lnSpc>
              <a:spcPct val="100000"/>
            </a:lnSpc>
          </a:pPr>
          <a:r>
            <a:rPr lang="en-GB">
              <a:solidFill>
                <a:schemeClr val="accent1">
                  <a:lumMod val="50000"/>
                </a:schemeClr>
              </a:solidFill>
              <a:latin typeface="Arial"/>
              <a:cs typeface="Arial"/>
            </a:rPr>
            <a:t>Our hypothesis</a:t>
          </a:r>
          <a:endParaRPr lang="en-US">
            <a:solidFill>
              <a:schemeClr val="accent1">
                <a:lumMod val="50000"/>
              </a:schemeClr>
            </a:solidFill>
            <a:latin typeface="Arial"/>
            <a:cs typeface="Arial"/>
          </a:endParaRPr>
        </a:p>
      </dgm:t>
    </dgm:pt>
    <dgm:pt modelId="{3F8E046C-01E2-4AAE-9BBE-722960728C05}" type="parTrans" cxnId="{EA6EE7EA-79EC-4EAE-8916-325D00487575}">
      <dgm:prSet/>
      <dgm:spPr/>
      <dgm:t>
        <a:bodyPr/>
        <a:lstStyle/>
        <a:p>
          <a:endParaRPr lang="en-US"/>
        </a:p>
      </dgm:t>
    </dgm:pt>
    <dgm:pt modelId="{5A25FDC7-17B2-4D79-8894-98121548AE65}" type="sibTrans" cxnId="{EA6EE7EA-79EC-4EAE-8916-325D00487575}">
      <dgm:prSet/>
      <dgm:spPr/>
      <dgm:t>
        <a:bodyPr/>
        <a:lstStyle/>
        <a:p>
          <a:endParaRPr lang="en-US"/>
        </a:p>
      </dgm:t>
    </dgm:pt>
    <dgm:pt modelId="{39B0E521-97DB-4AE4-A835-443F49DC4E85}">
      <dgm:prSet/>
      <dgm:spPr/>
      <dgm:t>
        <a:bodyPr/>
        <a:lstStyle/>
        <a:p>
          <a:pPr>
            <a:lnSpc>
              <a:spcPct val="100000"/>
            </a:lnSpc>
          </a:pPr>
          <a:r>
            <a:rPr lang="en-GB">
              <a:solidFill>
                <a:schemeClr val="accent1">
                  <a:lumMod val="50000"/>
                </a:schemeClr>
              </a:solidFill>
              <a:latin typeface="Arial"/>
              <a:cs typeface="Arial"/>
            </a:rPr>
            <a:t>Q &amp; A</a:t>
          </a:r>
          <a:endParaRPr lang="en-US">
            <a:solidFill>
              <a:schemeClr val="accent1">
                <a:lumMod val="50000"/>
              </a:schemeClr>
            </a:solidFill>
            <a:latin typeface="Arial"/>
            <a:cs typeface="Arial"/>
          </a:endParaRPr>
        </a:p>
      </dgm:t>
    </dgm:pt>
    <dgm:pt modelId="{8510F440-4A26-4CD8-89B5-A90527B951B7}" type="parTrans" cxnId="{A2346BAD-30BE-4E0F-8E19-3C65F47BDC01}">
      <dgm:prSet/>
      <dgm:spPr/>
      <dgm:t>
        <a:bodyPr/>
        <a:lstStyle/>
        <a:p>
          <a:endParaRPr lang="en-US"/>
        </a:p>
      </dgm:t>
    </dgm:pt>
    <dgm:pt modelId="{840E0C07-29E8-401E-BC9D-2D863F118DAE}" type="sibTrans" cxnId="{A2346BAD-30BE-4E0F-8E19-3C65F47BDC01}">
      <dgm:prSet/>
      <dgm:spPr/>
      <dgm:t>
        <a:bodyPr/>
        <a:lstStyle/>
        <a:p>
          <a:endParaRPr lang="en-US"/>
        </a:p>
      </dgm:t>
    </dgm:pt>
    <dgm:pt modelId="{2CF812E3-EA79-4BD7-B7D0-793F876C7FEB}">
      <dgm:prSet/>
      <dgm:spPr/>
      <dgm:t>
        <a:bodyPr/>
        <a:lstStyle/>
        <a:p>
          <a:pPr>
            <a:lnSpc>
              <a:spcPct val="100000"/>
            </a:lnSpc>
          </a:pPr>
          <a:r>
            <a:rPr lang="en-GB">
              <a:solidFill>
                <a:schemeClr val="accent1">
                  <a:lumMod val="50000"/>
                </a:schemeClr>
              </a:solidFill>
              <a:latin typeface="Arial"/>
              <a:cs typeface="Arial"/>
            </a:rPr>
            <a:t>Reference</a:t>
          </a:r>
          <a:endParaRPr lang="en-US">
            <a:solidFill>
              <a:schemeClr val="accent1">
                <a:lumMod val="50000"/>
              </a:schemeClr>
            </a:solidFill>
            <a:latin typeface="Arial"/>
            <a:cs typeface="Arial"/>
          </a:endParaRPr>
        </a:p>
      </dgm:t>
    </dgm:pt>
    <dgm:pt modelId="{16700C7D-4640-4753-ACCD-98BE66D77C0C}" type="parTrans" cxnId="{2FE589C0-6056-4923-A4E9-9C2DE6D84ACB}">
      <dgm:prSet/>
      <dgm:spPr/>
      <dgm:t>
        <a:bodyPr/>
        <a:lstStyle/>
        <a:p>
          <a:endParaRPr lang="en-US"/>
        </a:p>
      </dgm:t>
    </dgm:pt>
    <dgm:pt modelId="{A5E10215-22E7-403D-B90B-20628B4F6FE3}" type="sibTrans" cxnId="{2FE589C0-6056-4923-A4E9-9C2DE6D84ACB}">
      <dgm:prSet/>
      <dgm:spPr/>
      <dgm:t>
        <a:bodyPr/>
        <a:lstStyle/>
        <a:p>
          <a:endParaRPr lang="en-US"/>
        </a:p>
      </dgm:t>
    </dgm:pt>
    <dgm:pt modelId="{0BC29F63-54C6-45C8-9800-5B6FB2A89278}" type="pres">
      <dgm:prSet presAssocID="{A411E62D-92C4-4F29-B6D0-91E72817FC87}" presName="root" presStyleCnt="0">
        <dgm:presLayoutVars>
          <dgm:dir/>
          <dgm:resizeHandles val="exact"/>
        </dgm:presLayoutVars>
      </dgm:prSet>
      <dgm:spPr/>
    </dgm:pt>
    <dgm:pt modelId="{0AC35DA8-BBF8-4BC7-AA99-EF60834211D7}" type="pres">
      <dgm:prSet presAssocID="{EDFF16FE-FBBD-45C8-94A9-AF4ECF27B5E9}" presName="compNode" presStyleCnt="0"/>
      <dgm:spPr/>
    </dgm:pt>
    <dgm:pt modelId="{F52EB291-7698-4E24-BD41-A56CFB487E4B}" type="pres">
      <dgm:prSet presAssocID="{EDFF16FE-FBBD-45C8-94A9-AF4ECF27B5E9}" presName="bgRect" presStyleLbl="bgShp" presStyleIdx="0" presStyleCnt="8"/>
      <dgm:spPr/>
    </dgm:pt>
    <dgm:pt modelId="{6470B306-17EE-4F2A-8BF5-772C0FF7D3DB}" type="pres">
      <dgm:prSet presAssocID="{EDFF16FE-FBBD-45C8-94A9-AF4ECF27B5E9}" presName="iconRect" presStyleLbl="node1" presStyleIdx="0" presStyleCnt="8"/>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ike"/>
        </a:ext>
      </dgm:extLst>
    </dgm:pt>
    <dgm:pt modelId="{A51C5325-0AEC-4976-90C5-AA00267A92E0}" type="pres">
      <dgm:prSet presAssocID="{EDFF16FE-FBBD-45C8-94A9-AF4ECF27B5E9}" presName="spaceRect" presStyleCnt="0"/>
      <dgm:spPr/>
    </dgm:pt>
    <dgm:pt modelId="{598E8F7F-EF92-4B57-9D2E-64CA69019AD8}" type="pres">
      <dgm:prSet presAssocID="{EDFF16FE-FBBD-45C8-94A9-AF4ECF27B5E9}" presName="parTx" presStyleLbl="revTx" presStyleIdx="0" presStyleCnt="8">
        <dgm:presLayoutVars>
          <dgm:chMax val="0"/>
          <dgm:chPref val="0"/>
        </dgm:presLayoutVars>
      </dgm:prSet>
      <dgm:spPr/>
    </dgm:pt>
    <dgm:pt modelId="{E2364E8B-36D7-4639-8D7E-87BFBB9D3227}" type="pres">
      <dgm:prSet presAssocID="{717B5B82-F1BB-43A8-84D1-39B0BD026CB8}" presName="sibTrans" presStyleCnt="0"/>
      <dgm:spPr/>
    </dgm:pt>
    <dgm:pt modelId="{28B4A527-399E-4FD9-9A09-6174A6E2C9C8}" type="pres">
      <dgm:prSet presAssocID="{9643180A-939D-4998-B22C-707EF870EF37}" presName="compNode" presStyleCnt="0"/>
      <dgm:spPr/>
    </dgm:pt>
    <dgm:pt modelId="{47AD07A4-1017-4283-A233-D2B335DB6B9C}" type="pres">
      <dgm:prSet presAssocID="{9643180A-939D-4998-B22C-707EF870EF37}" presName="bgRect" presStyleLbl="bgShp" presStyleIdx="1" presStyleCnt="8"/>
      <dgm:spPr/>
    </dgm:pt>
    <dgm:pt modelId="{4322A4A2-6C3A-4E17-A943-BEA4743FF54A}" type="pres">
      <dgm:prSet presAssocID="{9643180A-939D-4998-B22C-707EF870EF37}" presName="iconRect" presStyleLbl="node1" presStyleIdx="1" presStyleCnt="8"/>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earch"/>
        </a:ext>
      </dgm:extLst>
    </dgm:pt>
    <dgm:pt modelId="{DA061349-492F-48C3-9449-5B21CFD0F969}" type="pres">
      <dgm:prSet presAssocID="{9643180A-939D-4998-B22C-707EF870EF37}" presName="spaceRect" presStyleCnt="0"/>
      <dgm:spPr/>
    </dgm:pt>
    <dgm:pt modelId="{63343C28-DE5D-4FD7-ACDA-8452FBB31189}" type="pres">
      <dgm:prSet presAssocID="{9643180A-939D-4998-B22C-707EF870EF37}" presName="parTx" presStyleLbl="revTx" presStyleIdx="1" presStyleCnt="8">
        <dgm:presLayoutVars>
          <dgm:chMax val="0"/>
          <dgm:chPref val="0"/>
        </dgm:presLayoutVars>
      </dgm:prSet>
      <dgm:spPr/>
    </dgm:pt>
    <dgm:pt modelId="{8B5A789F-4B04-4316-BF1B-96A342558A02}" type="pres">
      <dgm:prSet presAssocID="{3983B860-5899-471A-8ECE-3E24E8B7F167}" presName="sibTrans" presStyleCnt="0"/>
      <dgm:spPr/>
    </dgm:pt>
    <dgm:pt modelId="{6C6FCE28-61DE-4C70-8C8A-02AE8B2412FF}" type="pres">
      <dgm:prSet presAssocID="{96B82D94-ADB9-458F-AF82-9A9DDACB9EEC}" presName="compNode" presStyleCnt="0"/>
      <dgm:spPr/>
    </dgm:pt>
    <dgm:pt modelId="{CCDBC827-E5E2-4712-A824-E2B77FC7240F}" type="pres">
      <dgm:prSet presAssocID="{96B82D94-ADB9-458F-AF82-9A9DDACB9EEC}" presName="bgRect" presStyleLbl="bgShp" presStyleIdx="2" presStyleCnt="8"/>
      <dgm:spPr/>
    </dgm:pt>
    <dgm:pt modelId="{708D30C0-CE77-4B24-81DC-FE34830D878C}" type="pres">
      <dgm:prSet presAssocID="{96B82D94-ADB9-458F-AF82-9A9DDACB9EEC}" presName="iconRect" presStyleLbl="node1" presStyleIdx="2" presStyleCnt="8"/>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ommitments"/>
        </a:ext>
      </dgm:extLst>
    </dgm:pt>
    <dgm:pt modelId="{D12C78B3-83B3-4E3D-8964-014FFBECFA04}" type="pres">
      <dgm:prSet presAssocID="{96B82D94-ADB9-458F-AF82-9A9DDACB9EEC}" presName="spaceRect" presStyleCnt="0"/>
      <dgm:spPr/>
    </dgm:pt>
    <dgm:pt modelId="{E832ADD3-C36B-41A1-ABE9-3206A387EFF4}" type="pres">
      <dgm:prSet presAssocID="{96B82D94-ADB9-458F-AF82-9A9DDACB9EEC}" presName="parTx" presStyleLbl="revTx" presStyleIdx="2" presStyleCnt="8">
        <dgm:presLayoutVars>
          <dgm:chMax val="0"/>
          <dgm:chPref val="0"/>
        </dgm:presLayoutVars>
      </dgm:prSet>
      <dgm:spPr/>
    </dgm:pt>
    <dgm:pt modelId="{78BC7CFD-CC5F-4F30-9E18-486AF1CD8C77}" type="pres">
      <dgm:prSet presAssocID="{105FA0A5-C90C-4840-9BA4-1274CFF3D21B}" presName="sibTrans" presStyleCnt="0"/>
      <dgm:spPr/>
    </dgm:pt>
    <dgm:pt modelId="{747BF950-41F5-497C-BC6D-F1B9D5120C59}" type="pres">
      <dgm:prSet presAssocID="{CCE6B35C-CF99-49E5-B37B-1122CDA19504}" presName="compNode" presStyleCnt="0"/>
      <dgm:spPr/>
    </dgm:pt>
    <dgm:pt modelId="{EDA3E5C9-9889-4A5A-876B-80FEFA2F80D9}" type="pres">
      <dgm:prSet presAssocID="{CCE6B35C-CF99-49E5-B37B-1122CDA19504}" presName="bgRect" presStyleLbl="bgShp" presStyleIdx="3" presStyleCnt="8"/>
      <dgm:spPr/>
    </dgm:pt>
    <dgm:pt modelId="{761F3A0C-2A53-4F7B-806B-CF5CAC02E998}" type="pres">
      <dgm:prSet presAssocID="{CCE6B35C-CF99-49E5-B37B-1122CDA19504}" presName="iconRect" presStyleLbl="node1" presStyleIdx="3" presStyleCnt="8"/>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omment Urgent"/>
        </a:ext>
      </dgm:extLst>
    </dgm:pt>
    <dgm:pt modelId="{B349A913-34D8-432C-B671-D3BC1EBBBF5D}" type="pres">
      <dgm:prSet presAssocID="{CCE6B35C-CF99-49E5-B37B-1122CDA19504}" presName="spaceRect" presStyleCnt="0"/>
      <dgm:spPr/>
    </dgm:pt>
    <dgm:pt modelId="{7A346F6C-0C1B-4CFA-9204-0A74A8A3E18F}" type="pres">
      <dgm:prSet presAssocID="{CCE6B35C-CF99-49E5-B37B-1122CDA19504}" presName="parTx" presStyleLbl="revTx" presStyleIdx="3" presStyleCnt="8">
        <dgm:presLayoutVars>
          <dgm:chMax val="0"/>
          <dgm:chPref val="0"/>
        </dgm:presLayoutVars>
      </dgm:prSet>
      <dgm:spPr/>
    </dgm:pt>
    <dgm:pt modelId="{3A2EFBE6-0980-4DE4-821D-BBA0DCD0B523}" type="pres">
      <dgm:prSet presAssocID="{4374E14C-C50C-45BA-9A61-1398005E6596}" presName="sibTrans" presStyleCnt="0"/>
      <dgm:spPr/>
    </dgm:pt>
    <dgm:pt modelId="{D60432BF-5EDF-4BF3-B3CD-9C65AFAB80C6}" type="pres">
      <dgm:prSet presAssocID="{062B2E6A-A9D9-4A59-A99B-A07B837325BF}" presName="compNode" presStyleCnt="0"/>
      <dgm:spPr/>
    </dgm:pt>
    <dgm:pt modelId="{E71A029D-A84A-439D-9CDA-5CD8F537C164}" type="pres">
      <dgm:prSet presAssocID="{062B2E6A-A9D9-4A59-A99B-A07B837325BF}" presName="bgRect" presStyleLbl="bgShp" presStyleIdx="4" presStyleCnt="8"/>
      <dgm:spPr/>
    </dgm:pt>
    <dgm:pt modelId="{DD96E9CB-253B-4BB8-A797-5C75D8BE83C2}" type="pres">
      <dgm:prSet presAssocID="{062B2E6A-A9D9-4A59-A99B-A07B837325BF}" presName="iconRect" presStyleLbl="node1" presStyleIdx="4" presStyleCnt="8"/>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Timeline"/>
        </a:ext>
      </dgm:extLst>
    </dgm:pt>
    <dgm:pt modelId="{BD2FF376-7042-4CDF-B0CD-638D1CFCD4DC}" type="pres">
      <dgm:prSet presAssocID="{062B2E6A-A9D9-4A59-A99B-A07B837325BF}" presName="spaceRect" presStyleCnt="0"/>
      <dgm:spPr/>
    </dgm:pt>
    <dgm:pt modelId="{5C48B049-06FC-4CE0-A313-5637D720EC27}" type="pres">
      <dgm:prSet presAssocID="{062B2E6A-A9D9-4A59-A99B-A07B837325BF}" presName="parTx" presStyleLbl="revTx" presStyleIdx="4" presStyleCnt="8">
        <dgm:presLayoutVars>
          <dgm:chMax val="0"/>
          <dgm:chPref val="0"/>
        </dgm:presLayoutVars>
      </dgm:prSet>
      <dgm:spPr/>
    </dgm:pt>
    <dgm:pt modelId="{6271BF04-EF6C-4576-9DDA-6D8C8F7269F8}" type="pres">
      <dgm:prSet presAssocID="{4D50E18F-C5B8-435E-B2ED-40A17291CA60}" presName="sibTrans" presStyleCnt="0"/>
      <dgm:spPr/>
    </dgm:pt>
    <dgm:pt modelId="{7F6F8A8E-FED2-4780-A339-E3EAE1BD292E}" type="pres">
      <dgm:prSet presAssocID="{00F4E479-992C-47BD-8135-8993A24688E9}" presName="compNode" presStyleCnt="0"/>
      <dgm:spPr/>
    </dgm:pt>
    <dgm:pt modelId="{2DE75AC7-0E7B-4D83-B6B6-FBCD9BFBF4DC}" type="pres">
      <dgm:prSet presAssocID="{00F4E479-992C-47BD-8135-8993A24688E9}" presName="bgRect" presStyleLbl="bgShp" presStyleIdx="5" presStyleCnt="8"/>
      <dgm:spPr/>
    </dgm:pt>
    <dgm:pt modelId="{BFDEE70F-34CA-456A-97CF-872DD1D98A97}" type="pres">
      <dgm:prSet presAssocID="{00F4E479-992C-47BD-8135-8993A24688E9}" presName="iconRect" presStyleLbl="node1" presStyleIdx="5" presStyleCnt="8"/>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World"/>
        </a:ext>
      </dgm:extLst>
    </dgm:pt>
    <dgm:pt modelId="{35595FB8-9A92-4384-94C5-FF8A7B395356}" type="pres">
      <dgm:prSet presAssocID="{00F4E479-992C-47BD-8135-8993A24688E9}" presName="spaceRect" presStyleCnt="0"/>
      <dgm:spPr/>
    </dgm:pt>
    <dgm:pt modelId="{BFE4ADC3-D538-4AEB-BF5C-09FB14DD7F88}" type="pres">
      <dgm:prSet presAssocID="{00F4E479-992C-47BD-8135-8993A24688E9}" presName="parTx" presStyleLbl="revTx" presStyleIdx="5" presStyleCnt="8">
        <dgm:presLayoutVars>
          <dgm:chMax val="0"/>
          <dgm:chPref val="0"/>
        </dgm:presLayoutVars>
      </dgm:prSet>
      <dgm:spPr/>
    </dgm:pt>
    <dgm:pt modelId="{77C36AE4-166D-45E6-A96D-0E051909B3ED}" type="pres">
      <dgm:prSet presAssocID="{5A25FDC7-17B2-4D79-8894-98121548AE65}" presName="sibTrans" presStyleCnt="0"/>
      <dgm:spPr/>
    </dgm:pt>
    <dgm:pt modelId="{F8C4630F-21E2-4243-B5C5-300B1F9AAE37}" type="pres">
      <dgm:prSet presAssocID="{39B0E521-97DB-4AE4-A835-443F49DC4E85}" presName="compNode" presStyleCnt="0"/>
      <dgm:spPr/>
    </dgm:pt>
    <dgm:pt modelId="{56F58FB2-B416-40E0-AF2F-B7AA1AB9A552}" type="pres">
      <dgm:prSet presAssocID="{39B0E521-97DB-4AE4-A835-443F49DC4E85}" presName="bgRect" presStyleLbl="bgShp" presStyleIdx="6" presStyleCnt="8"/>
      <dgm:spPr/>
    </dgm:pt>
    <dgm:pt modelId="{76C7ABAF-BD93-48F8-965B-9A3C478584E5}" type="pres">
      <dgm:prSet presAssocID="{39B0E521-97DB-4AE4-A835-443F49DC4E85}" presName="iconRect" presStyleLbl="node1" presStyleIdx="6" presStyleCnt="8"/>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Help Thin"/>
        </a:ext>
      </dgm:extLst>
    </dgm:pt>
    <dgm:pt modelId="{06DD01AD-6FA8-4A79-81E7-85A69F1996A6}" type="pres">
      <dgm:prSet presAssocID="{39B0E521-97DB-4AE4-A835-443F49DC4E85}" presName="spaceRect" presStyleCnt="0"/>
      <dgm:spPr/>
    </dgm:pt>
    <dgm:pt modelId="{58FEC6BE-D3EC-46CE-AF6C-8D7434C2380A}" type="pres">
      <dgm:prSet presAssocID="{39B0E521-97DB-4AE4-A835-443F49DC4E85}" presName="parTx" presStyleLbl="revTx" presStyleIdx="6" presStyleCnt="8">
        <dgm:presLayoutVars>
          <dgm:chMax val="0"/>
          <dgm:chPref val="0"/>
        </dgm:presLayoutVars>
      </dgm:prSet>
      <dgm:spPr/>
    </dgm:pt>
    <dgm:pt modelId="{815C5670-B390-479C-A0FA-16BE8914C314}" type="pres">
      <dgm:prSet presAssocID="{840E0C07-29E8-401E-BC9D-2D863F118DAE}" presName="sibTrans" presStyleCnt="0"/>
      <dgm:spPr/>
    </dgm:pt>
    <dgm:pt modelId="{0942940A-4833-4B62-A2C8-F97690478BB6}" type="pres">
      <dgm:prSet presAssocID="{2CF812E3-EA79-4BD7-B7D0-793F876C7FEB}" presName="compNode" presStyleCnt="0"/>
      <dgm:spPr/>
    </dgm:pt>
    <dgm:pt modelId="{D27BACC0-55C3-4C05-BF85-C1EFFF536325}" type="pres">
      <dgm:prSet presAssocID="{2CF812E3-EA79-4BD7-B7D0-793F876C7FEB}" presName="bgRect" presStyleLbl="bgShp" presStyleIdx="7" presStyleCnt="8"/>
      <dgm:spPr/>
    </dgm:pt>
    <dgm:pt modelId="{491AFBDD-C766-49D2-8116-8FDCD569E7C3}" type="pres">
      <dgm:prSet presAssocID="{2CF812E3-EA79-4BD7-B7D0-793F876C7FEB}" presName="iconRect" presStyleLbl="node1" presStyleIdx="7" presStyleCnt="8"/>
      <dgm:spPr>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a:noFill/>
        </a:ln>
      </dgm:spPr>
      <dgm:extLst>
        <a:ext uri="{E40237B7-FDA0-4F09-8148-C483321AD2D9}">
          <dgm14:cNvPr xmlns:dgm14="http://schemas.microsoft.com/office/drawing/2010/diagram" id="0" name="" descr="Asterisk Solid"/>
        </a:ext>
      </dgm:extLst>
    </dgm:pt>
    <dgm:pt modelId="{81F086DE-2706-440C-9797-8A5684B8773E}" type="pres">
      <dgm:prSet presAssocID="{2CF812E3-EA79-4BD7-B7D0-793F876C7FEB}" presName="spaceRect" presStyleCnt="0"/>
      <dgm:spPr/>
    </dgm:pt>
    <dgm:pt modelId="{702DD31A-2955-4679-B44A-57AE7145AFFB}" type="pres">
      <dgm:prSet presAssocID="{2CF812E3-EA79-4BD7-B7D0-793F876C7FEB}" presName="parTx" presStyleLbl="revTx" presStyleIdx="7" presStyleCnt="8">
        <dgm:presLayoutVars>
          <dgm:chMax val="0"/>
          <dgm:chPref val="0"/>
        </dgm:presLayoutVars>
      </dgm:prSet>
      <dgm:spPr/>
    </dgm:pt>
  </dgm:ptLst>
  <dgm:cxnLst>
    <dgm:cxn modelId="{0202A120-62A8-41B1-B5C6-90B3A22CC109}" type="presOf" srcId="{39B0E521-97DB-4AE4-A835-443F49DC4E85}" destId="{58FEC6BE-D3EC-46CE-AF6C-8D7434C2380A}" srcOrd="0" destOrd="0" presId="urn:microsoft.com/office/officeart/2018/2/layout/IconVerticalSolidList"/>
    <dgm:cxn modelId="{A47F3722-0DD9-4A58-A9C9-E3D310A6F9A0}" type="presOf" srcId="{A411E62D-92C4-4F29-B6D0-91E72817FC87}" destId="{0BC29F63-54C6-45C8-9800-5B6FB2A89278}" srcOrd="0" destOrd="0" presId="urn:microsoft.com/office/officeart/2018/2/layout/IconVerticalSolidList"/>
    <dgm:cxn modelId="{6E160331-9D9F-4FFA-9FAA-18738068884E}" type="presOf" srcId="{00F4E479-992C-47BD-8135-8993A24688E9}" destId="{BFE4ADC3-D538-4AEB-BF5C-09FB14DD7F88}" srcOrd="0" destOrd="0" presId="urn:microsoft.com/office/officeart/2018/2/layout/IconVerticalSolidList"/>
    <dgm:cxn modelId="{34087361-A0EF-4CF3-873B-1E5E79FC10A6}" type="presOf" srcId="{EDFF16FE-FBBD-45C8-94A9-AF4ECF27B5E9}" destId="{598E8F7F-EF92-4B57-9D2E-64CA69019AD8}" srcOrd="0" destOrd="0" presId="urn:microsoft.com/office/officeart/2018/2/layout/IconVerticalSolidList"/>
    <dgm:cxn modelId="{2E1AEC66-718C-4BA4-A549-9620A0C004ED}" type="presOf" srcId="{9643180A-939D-4998-B22C-707EF870EF37}" destId="{63343C28-DE5D-4FD7-ACDA-8452FBB31189}" srcOrd="0" destOrd="0" presId="urn:microsoft.com/office/officeart/2018/2/layout/IconVerticalSolidList"/>
    <dgm:cxn modelId="{AD12964B-9C55-4009-974F-531C373AE16A}" type="presOf" srcId="{2CF812E3-EA79-4BD7-B7D0-793F876C7FEB}" destId="{702DD31A-2955-4679-B44A-57AE7145AFFB}" srcOrd="0" destOrd="0" presId="urn:microsoft.com/office/officeart/2018/2/layout/IconVerticalSolidList"/>
    <dgm:cxn modelId="{5426A870-BB45-4E86-AD92-976F8FA37DFB}" srcId="{A411E62D-92C4-4F29-B6D0-91E72817FC87}" destId="{062B2E6A-A9D9-4A59-A99B-A07B837325BF}" srcOrd="4" destOrd="0" parTransId="{5170140F-C5C1-4033-B9DA-5D1176229F51}" sibTransId="{4D50E18F-C5B8-435E-B2ED-40A17291CA60}"/>
    <dgm:cxn modelId="{5FAD2273-FE44-4B9E-8EB9-C4B0B881C6CD}" srcId="{A411E62D-92C4-4F29-B6D0-91E72817FC87}" destId="{CCE6B35C-CF99-49E5-B37B-1122CDA19504}" srcOrd="3" destOrd="0" parTransId="{85A1C06B-3A6C-48CB-BAB5-99D7385BCC3F}" sibTransId="{4374E14C-C50C-45BA-9A61-1398005E6596}"/>
    <dgm:cxn modelId="{670B738D-8120-479D-97E0-17F2C0869756}" srcId="{A411E62D-92C4-4F29-B6D0-91E72817FC87}" destId="{EDFF16FE-FBBD-45C8-94A9-AF4ECF27B5E9}" srcOrd="0" destOrd="0" parTransId="{493A4E2B-40C8-4674-B7DC-A72DC8D94A38}" sibTransId="{717B5B82-F1BB-43A8-84D1-39B0BD026CB8}"/>
    <dgm:cxn modelId="{CEA367A7-F97E-4FA5-BF8A-B52FAA2A6AFE}" type="presOf" srcId="{CCE6B35C-CF99-49E5-B37B-1122CDA19504}" destId="{7A346F6C-0C1B-4CFA-9204-0A74A8A3E18F}" srcOrd="0" destOrd="0" presId="urn:microsoft.com/office/officeart/2018/2/layout/IconVerticalSolidList"/>
    <dgm:cxn modelId="{A2346BAD-30BE-4E0F-8E19-3C65F47BDC01}" srcId="{A411E62D-92C4-4F29-B6D0-91E72817FC87}" destId="{39B0E521-97DB-4AE4-A835-443F49DC4E85}" srcOrd="6" destOrd="0" parTransId="{8510F440-4A26-4CD8-89B5-A90527B951B7}" sibTransId="{840E0C07-29E8-401E-BC9D-2D863F118DAE}"/>
    <dgm:cxn modelId="{2FE589C0-6056-4923-A4E9-9C2DE6D84ACB}" srcId="{A411E62D-92C4-4F29-B6D0-91E72817FC87}" destId="{2CF812E3-EA79-4BD7-B7D0-793F876C7FEB}" srcOrd="7" destOrd="0" parTransId="{16700C7D-4640-4753-ACCD-98BE66D77C0C}" sibTransId="{A5E10215-22E7-403D-B90B-20628B4F6FE3}"/>
    <dgm:cxn modelId="{D99452D0-38B3-467D-9667-4C6CE83BC6D2}" srcId="{A411E62D-92C4-4F29-B6D0-91E72817FC87}" destId="{96B82D94-ADB9-458F-AF82-9A9DDACB9EEC}" srcOrd="2" destOrd="0" parTransId="{F0F97E99-5EDA-470A-919E-5FFA2851F28C}" sibTransId="{105FA0A5-C90C-4840-9BA4-1274CFF3D21B}"/>
    <dgm:cxn modelId="{977058D4-EE0D-411F-AAFC-F554E6C24D5E}" type="presOf" srcId="{062B2E6A-A9D9-4A59-A99B-A07B837325BF}" destId="{5C48B049-06FC-4CE0-A313-5637D720EC27}" srcOrd="0" destOrd="0" presId="urn:microsoft.com/office/officeart/2018/2/layout/IconVerticalSolidList"/>
    <dgm:cxn modelId="{43A493E5-487D-480B-8E0C-C367C2E4CA69}" type="presOf" srcId="{96B82D94-ADB9-458F-AF82-9A9DDACB9EEC}" destId="{E832ADD3-C36B-41A1-ABE9-3206A387EFF4}" srcOrd="0" destOrd="0" presId="urn:microsoft.com/office/officeart/2018/2/layout/IconVerticalSolidList"/>
    <dgm:cxn modelId="{EA6EE7EA-79EC-4EAE-8916-325D00487575}" srcId="{A411E62D-92C4-4F29-B6D0-91E72817FC87}" destId="{00F4E479-992C-47BD-8135-8993A24688E9}" srcOrd="5" destOrd="0" parTransId="{3F8E046C-01E2-4AAE-9BBE-722960728C05}" sibTransId="{5A25FDC7-17B2-4D79-8894-98121548AE65}"/>
    <dgm:cxn modelId="{F43EBFED-9916-44AB-921D-658F11B00E9E}" srcId="{A411E62D-92C4-4F29-B6D0-91E72817FC87}" destId="{9643180A-939D-4998-B22C-707EF870EF37}" srcOrd="1" destOrd="0" parTransId="{49C5C84A-0109-41BB-A558-F3B7B9C3D3FF}" sibTransId="{3983B860-5899-471A-8ECE-3E24E8B7F167}"/>
    <dgm:cxn modelId="{1AC18142-6117-4107-9783-0BB1B0110198}" type="presParOf" srcId="{0BC29F63-54C6-45C8-9800-5B6FB2A89278}" destId="{0AC35DA8-BBF8-4BC7-AA99-EF60834211D7}" srcOrd="0" destOrd="0" presId="urn:microsoft.com/office/officeart/2018/2/layout/IconVerticalSolidList"/>
    <dgm:cxn modelId="{F7872120-E382-45AF-A45C-8009B2F5C45D}" type="presParOf" srcId="{0AC35DA8-BBF8-4BC7-AA99-EF60834211D7}" destId="{F52EB291-7698-4E24-BD41-A56CFB487E4B}" srcOrd="0" destOrd="0" presId="urn:microsoft.com/office/officeart/2018/2/layout/IconVerticalSolidList"/>
    <dgm:cxn modelId="{F04E9884-16F3-431E-8683-6823D860257F}" type="presParOf" srcId="{0AC35DA8-BBF8-4BC7-AA99-EF60834211D7}" destId="{6470B306-17EE-4F2A-8BF5-772C0FF7D3DB}" srcOrd="1" destOrd="0" presId="urn:microsoft.com/office/officeart/2018/2/layout/IconVerticalSolidList"/>
    <dgm:cxn modelId="{6C67989A-6758-4AEB-A59A-26E07340B8C1}" type="presParOf" srcId="{0AC35DA8-BBF8-4BC7-AA99-EF60834211D7}" destId="{A51C5325-0AEC-4976-90C5-AA00267A92E0}" srcOrd="2" destOrd="0" presId="urn:microsoft.com/office/officeart/2018/2/layout/IconVerticalSolidList"/>
    <dgm:cxn modelId="{F383631B-4966-44E5-84BD-A532B971CC7A}" type="presParOf" srcId="{0AC35DA8-BBF8-4BC7-AA99-EF60834211D7}" destId="{598E8F7F-EF92-4B57-9D2E-64CA69019AD8}" srcOrd="3" destOrd="0" presId="urn:microsoft.com/office/officeart/2018/2/layout/IconVerticalSolidList"/>
    <dgm:cxn modelId="{37D6AE55-41DD-45B3-A6D3-8375A6E5F004}" type="presParOf" srcId="{0BC29F63-54C6-45C8-9800-5B6FB2A89278}" destId="{E2364E8B-36D7-4639-8D7E-87BFBB9D3227}" srcOrd="1" destOrd="0" presId="urn:microsoft.com/office/officeart/2018/2/layout/IconVerticalSolidList"/>
    <dgm:cxn modelId="{10AF10CF-FCC9-418E-B4C4-B5560F3B3CF4}" type="presParOf" srcId="{0BC29F63-54C6-45C8-9800-5B6FB2A89278}" destId="{28B4A527-399E-4FD9-9A09-6174A6E2C9C8}" srcOrd="2" destOrd="0" presId="urn:microsoft.com/office/officeart/2018/2/layout/IconVerticalSolidList"/>
    <dgm:cxn modelId="{D0E49A17-7DE6-4D46-A45A-497F59C25A3A}" type="presParOf" srcId="{28B4A527-399E-4FD9-9A09-6174A6E2C9C8}" destId="{47AD07A4-1017-4283-A233-D2B335DB6B9C}" srcOrd="0" destOrd="0" presId="urn:microsoft.com/office/officeart/2018/2/layout/IconVerticalSolidList"/>
    <dgm:cxn modelId="{038A9B7C-8475-4C6E-A02C-518BCBCB45FF}" type="presParOf" srcId="{28B4A527-399E-4FD9-9A09-6174A6E2C9C8}" destId="{4322A4A2-6C3A-4E17-A943-BEA4743FF54A}" srcOrd="1" destOrd="0" presId="urn:microsoft.com/office/officeart/2018/2/layout/IconVerticalSolidList"/>
    <dgm:cxn modelId="{A805EB2F-B03A-4528-9BD4-96DEE16B1BC6}" type="presParOf" srcId="{28B4A527-399E-4FD9-9A09-6174A6E2C9C8}" destId="{DA061349-492F-48C3-9449-5B21CFD0F969}" srcOrd="2" destOrd="0" presId="urn:microsoft.com/office/officeart/2018/2/layout/IconVerticalSolidList"/>
    <dgm:cxn modelId="{1974DA6A-27A0-43DB-A86A-BE2E74F6D627}" type="presParOf" srcId="{28B4A527-399E-4FD9-9A09-6174A6E2C9C8}" destId="{63343C28-DE5D-4FD7-ACDA-8452FBB31189}" srcOrd="3" destOrd="0" presId="urn:microsoft.com/office/officeart/2018/2/layout/IconVerticalSolidList"/>
    <dgm:cxn modelId="{1B92D3AF-D0AD-47E9-8134-E686F6C3FE15}" type="presParOf" srcId="{0BC29F63-54C6-45C8-9800-5B6FB2A89278}" destId="{8B5A789F-4B04-4316-BF1B-96A342558A02}" srcOrd="3" destOrd="0" presId="urn:microsoft.com/office/officeart/2018/2/layout/IconVerticalSolidList"/>
    <dgm:cxn modelId="{B7A749F5-2809-4959-84BB-B173FF8A9D19}" type="presParOf" srcId="{0BC29F63-54C6-45C8-9800-5B6FB2A89278}" destId="{6C6FCE28-61DE-4C70-8C8A-02AE8B2412FF}" srcOrd="4" destOrd="0" presId="urn:microsoft.com/office/officeart/2018/2/layout/IconVerticalSolidList"/>
    <dgm:cxn modelId="{6BCB179F-0523-4CFA-B31D-E1B0D3EA808C}" type="presParOf" srcId="{6C6FCE28-61DE-4C70-8C8A-02AE8B2412FF}" destId="{CCDBC827-E5E2-4712-A824-E2B77FC7240F}" srcOrd="0" destOrd="0" presId="urn:microsoft.com/office/officeart/2018/2/layout/IconVerticalSolidList"/>
    <dgm:cxn modelId="{C175A529-4938-45A5-8516-785EB9C2B7EC}" type="presParOf" srcId="{6C6FCE28-61DE-4C70-8C8A-02AE8B2412FF}" destId="{708D30C0-CE77-4B24-81DC-FE34830D878C}" srcOrd="1" destOrd="0" presId="urn:microsoft.com/office/officeart/2018/2/layout/IconVerticalSolidList"/>
    <dgm:cxn modelId="{2A4EFA3E-764D-4143-A0F9-E0FB80D36B48}" type="presParOf" srcId="{6C6FCE28-61DE-4C70-8C8A-02AE8B2412FF}" destId="{D12C78B3-83B3-4E3D-8964-014FFBECFA04}" srcOrd="2" destOrd="0" presId="urn:microsoft.com/office/officeart/2018/2/layout/IconVerticalSolidList"/>
    <dgm:cxn modelId="{CEF99C93-A9F7-4A6F-9C35-B4CE7A33AD78}" type="presParOf" srcId="{6C6FCE28-61DE-4C70-8C8A-02AE8B2412FF}" destId="{E832ADD3-C36B-41A1-ABE9-3206A387EFF4}" srcOrd="3" destOrd="0" presId="urn:microsoft.com/office/officeart/2018/2/layout/IconVerticalSolidList"/>
    <dgm:cxn modelId="{848C18AD-25D6-4079-A4A3-E56263127251}" type="presParOf" srcId="{0BC29F63-54C6-45C8-9800-5B6FB2A89278}" destId="{78BC7CFD-CC5F-4F30-9E18-486AF1CD8C77}" srcOrd="5" destOrd="0" presId="urn:microsoft.com/office/officeart/2018/2/layout/IconVerticalSolidList"/>
    <dgm:cxn modelId="{13ADD80A-E619-4985-8397-A223DF5A5ED1}" type="presParOf" srcId="{0BC29F63-54C6-45C8-9800-5B6FB2A89278}" destId="{747BF950-41F5-497C-BC6D-F1B9D5120C59}" srcOrd="6" destOrd="0" presId="urn:microsoft.com/office/officeart/2018/2/layout/IconVerticalSolidList"/>
    <dgm:cxn modelId="{85C32871-C6F3-47F5-9258-1C0F30B9805C}" type="presParOf" srcId="{747BF950-41F5-497C-BC6D-F1B9D5120C59}" destId="{EDA3E5C9-9889-4A5A-876B-80FEFA2F80D9}" srcOrd="0" destOrd="0" presId="urn:microsoft.com/office/officeart/2018/2/layout/IconVerticalSolidList"/>
    <dgm:cxn modelId="{AD3FB563-1961-4941-AE3C-CD0A8AF720EB}" type="presParOf" srcId="{747BF950-41F5-497C-BC6D-F1B9D5120C59}" destId="{761F3A0C-2A53-4F7B-806B-CF5CAC02E998}" srcOrd="1" destOrd="0" presId="urn:microsoft.com/office/officeart/2018/2/layout/IconVerticalSolidList"/>
    <dgm:cxn modelId="{510EEF45-693F-44B1-8F8F-CA8553CB14D4}" type="presParOf" srcId="{747BF950-41F5-497C-BC6D-F1B9D5120C59}" destId="{B349A913-34D8-432C-B671-D3BC1EBBBF5D}" srcOrd="2" destOrd="0" presId="urn:microsoft.com/office/officeart/2018/2/layout/IconVerticalSolidList"/>
    <dgm:cxn modelId="{4F1E1187-187F-4836-A2D4-420DF08B4F88}" type="presParOf" srcId="{747BF950-41F5-497C-BC6D-F1B9D5120C59}" destId="{7A346F6C-0C1B-4CFA-9204-0A74A8A3E18F}" srcOrd="3" destOrd="0" presId="urn:microsoft.com/office/officeart/2018/2/layout/IconVerticalSolidList"/>
    <dgm:cxn modelId="{A9D13E84-AA4D-4A9C-89D4-F947F2CEA1DC}" type="presParOf" srcId="{0BC29F63-54C6-45C8-9800-5B6FB2A89278}" destId="{3A2EFBE6-0980-4DE4-821D-BBA0DCD0B523}" srcOrd="7" destOrd="0" presId="urn:microsoft.com/office/officeart/2018/2/layout/IconVerticalSolidList"/>
    <dgm:cxn modelId="{171505CC-34B2-4BB6-A6C2-860068476FFE}" type="presParOf" srcId="{0BC29F63-54C6-45C8-9800-5B6FB2A89278}" destId="{D60432BF-5EDF-4BF3-B3CD-9C65AFAB80C6}" srcOrd="8" destOrd="0" presId="urn:microsoft.com/office/officeart/2018/2/layout/IconVerticalSolidList"/>
    <dgm:cxn modelId="{F63EB898-7622-4522-9093-3D1DD76C70C9}" type="presParOf" srcId="{D60432BF-5EDF-4BF3-B3CD-9C65AFAB80C6}" destId="{E71A029D-A84A-439D-9CDA-5CD8F537C164}" srcOrd="0" destOrd="0" presId="urn:microsoft.com/office/officeart/2018/2/layout/IconVerticalSolidList"/>
    <dgm:cxn modelId="{4D639090-D738-4E33-892E-2B6C47A2C52A}" type="presParOf" srcId="{D60432BF-5EDF-4BF3-B3CD-9C65AFAB80C6}" destId="{DD96E9CB-253B-4BB8-A797-5C75D8BE83C2}" srcOrd="1" destOrd="0" presId="urn:microsoft.com/office/officeart/2018/2/layout/IconVerticalSolidList"/>
    <dgm:cxn modelId="{49788972-F673-4A7A-AFE2-B44CD6E4594B}" type="presParOf" srcId="{D60432BF-5EDF-4BF3-B3CD-9C65AFAB80C6}" destId="{BD2FF376-7042-4CDF-B0CD-638D1CFCD4DC}" srcOrd="2" destOrd="0" presId="urn:microsoft.com/office/officeart/2018/2/layout/IconVerticalSolidList"/>
    <dgm:cxn modelId="{33D2C3DD-5896-4A53-9641-4C004549C56F}" type="presParOf" srcId="{D60432BF-5EDF-4BF3-B3CD-9C65AFAB80C6}" destId="{5C48B049-06FC-4CE0-A313-5637D720EC27}" srcOrd="3" destOrd="0" presId="urn:microsoft.com/office/officeart/2018/2/layout/IconVerticalSolidList"/>
    <dgm:cxn modelId="{F05F145F-935A-4E8F-9F48-957AA76ADF6E}" type="presParOf" srcId="{0BC29F63-54C6-45C8-9800-5B6FB2A89278}" destId="{6271BF04-EF6C-4576-9DDA-6D8C8F7269F8}" srcOrd="9" destOrd="0" presId="urn:microsoft.com/office/officeart/2018/2/layout/IconVerticalSolidList"/>
    <dgm:cxn modelId="{401E6642-F75B-4857-A459-CE7925D9A4C4}" type="presParOf" srcId="{0BC29F63-54C6-45C8-9800-5B6FB2A89278}" destId="{7F6F8A8E-FED2-4780-A339-E3EAE1BD292E}" srcOrd="10" destOrd="0" presId="urn:microsoft.com/office/officeart/2018/2/layout/IconVerticalSolidList"/>
    <dgm:cxn modelId="{D6B529B2-C4B0-410E-9479-BA6D032DAF6B}" type="presParOf" srcId="{7F6F8A8E-FED2-4780-A339-E3EAE1BD292E}" destId="{2DE75AC7-0E7B-4D83-B6B6-FBCD9BFBF4DC}" srcOrd="0" destOrd="0" presId="urn:microsoft.com/office/officeart/2018/2/layout/IconVerticalSolidList"/>
    <dgm:cxn modelId="{1928DCA8-0B70-4066-9252-58E3B8081E0D}" type="presParOf" srcId="{7F6F8A8E-FED2-4780-A339-E3EAE1BD292E}" destId="{BFDEE70F-34CA-456A-97CF-872DD1D98A97}" srcOrd="1" destOrd="0" presId="urn:microsoft.com/office/officeart/2018/2/layout/IconVerticalSolidList"/>
    <dgm:cxn modelId="{31BEB348-C3C8-4160-8EFC-C913967EDF48}" type="presParOf" srcId="{7F6F8A8E-FED2-4780-A339-E3EAE1BD292E}" destId="{35595FB8-9A92-4384-94C5-FF8A7B395356}" srcOrd="2" destOrd="0" presId="urn:microsoft.com/office/officeart/2018/2/layout/IconVerticalSolidList"/>
    <dgm:cxn modelId="{D9CBD677-FB6C-404E-982F-D370C4CA9871}" type="presParOf" srcId="{7F6F8A8E-FED2-4780-A339-E3EAE1BD292E}" destId="{BFE4ADC3-D538-4AEB-BF5C-09FB14DD7F88}" srcOrd="3" destOrd="0" presId="urn:microsoft.com/office/officeart/2018/2/layout/IconVerticalSolidList"/>
    <dgm:cxn modelId="{5FE07320-282A-4412-B2E1-0E7B1A31C62D}" type="presParOf" srcId="{0BC29F63-54C6-45C8-9800-5B6FB2A89278}" destId="{77C36AE4-166D-45E6-A96D-0E051909B3ED}" srcOrd="11" destOrd="0" presId="urn:microsoft.com/office/officeart/2018/2/layout/IconVerticalSolidList"/>
    <dgm:cxn modelId="{A35418F3-10D0-4A6A-BBC4-3EA27D9F9BC3}" type="presParOf" srcId="{0BC29F63-54C6-45C8-9800-5B6FB2A89278}" destId="{F8C4630F-21E2-4243-B5C5-300B1F9AAE37}" srcOrd="12" destOrd="0" presId="urn:microsoft.com/office/officeart/2018/2/layout/IconVerticalSolidList"/>
    <dgm:cxn modelId="{28A23993-280A-49BE-957C-2B41C3A728B9}" type="presParOf" srcId="{F8C4630F-21E2-4243-B5C5-300B1F9AAE37}" destId="{56F58FB2-B416-40E0-AF2F-B7AA1AB9A552}" srcOrd="0" destOrd="0" presId="urn:microsoft.com/office/officeart/2018/2/layout/IconVerticalSolidList"/>
    <dgm:cxn modelId="{4CBA74DD-DF1C-4797-ACE2-20131ED24F97}" type="presParOf" srcId="{F8C4630F-21E2-4243-B5C5-300B1F9AAE37}" destId="{76C7ABAF-BD93-48F8-965B-9A3C478584E5}" srcOrd="1" destOrd="0" presId="urn:microsoft.com/office/officeart/2018/2/layout/IconVerticalSolidList"/>
    <dgm:cxn modelId="{A21DF88A-274A-469E-8ED1-A395A5B1F817}" type="presParOf" srcId="{F8C4630F-21E2-4243-B5C5-300B1F9AAE37}" destId="{06DD01AD-6FA8-4A79-81E7-85A69F1996A6}" srcOrd="2" destOrd="0" presId="urn:microsoft.com/office/officeart/2018/2/layout/IconVerticalSolidList"/>
    <dgm:cxn modelId="{A181C121-BC60-4EFC-9E05-840EF383C3C2}" type="presParOf" srcId="{F8C4630F-21E2-4243-B5C5-300B1F9AAE37}" destId="{58FEC6BE-D3EC-46CE-AF6C-8D7434C2380A}" srcOrd="3" destOrd="0" presId="urn:microsoft.com/office/officeart/2018/2/layout/IconVerticalSolidList"/>
    <dgm:cxn modelId="{C05BF244-3D90-4EBD-9D1F-CDBAA7120A4A}" type="presParOf" srcId="{0BC29F63-54C6-45C8-9800-5B6FB2A89278}" destId="{815C5670-B390-479C-A0FA-16BE8914C314}" srcOrd="13" destOrd="0" presId="urn:microsoft.com/office/officeart/2018/2/layout/IconVerticalSolidList"/>
    <dgm:cxn modelId="{7DD5842B-11B0-414A-9974-7EE77ADCEE99}" type="presParOf" srcId="{0BC29F63-54C6-45C8-9800-5B6FB2A89278}" destId="{0942940A-4833-4B62-A2C8-F97690478BB6}" srcOrd="14" destOrd="0" presId="urn:microsoft.com/office/officeart/2018/2/layout/IconVerticalSolidList"/>
    <dgm:cxn modelId="{3DD6B6D9-3455-4236-B978-A195B4CBDBE7}" type="presParOf" srcId="{0942940A-4833-4B62-A2C8-F97690478BB6}" destId="{D27BACC0-55C3-4C05-BF85-C1EFFF536325}" srcOrd="0" destOrd="0" presId="urn:microsoft.com/office/officeart/2018/2/layout/IconVerticalSolidList"/>
    <dgm:cxn modelId="{D585CF18-DE95-4468-8EB5-4F77CF0857FE}" type="presParOf" srcId="{0942940A-4833-4B62-A2C8-F97690478BB6}" destId="{491AFBDD-C766-49D2-8116-8FDCD569E7C3}" srcOrd="1" destOrd="0" presId="urn:microsoft.com/office/officeart/2018/2/layout/IconVerticalSolidList"/>
    <dgm:cxn modelId="{58D6F3CD-0719-428B-BFE4-E94615DBC8D6}" type="presParOf" srcId="{0942940A-4833-4B62-A2C8-F97690478BB6}" destId="{81F086DE-2706-440C-9797-8A5684B8773E}" srcOrd="2" destOrd="0" presId="urn:microsoft.com/office/officeart/2018/2/layout/IconVerticalSolidList"/>
    <dgm:cxn modelId="{0E2E839C-4720-439D-B665-7561F581D8A0}" type="presParOf" srcId="{0942940A-4833-4B62-A2C8-F97690478BB6}" destId="{702DD31A-2955-4679-B44A-57AE7145AFF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1F3420D-FD2A-4731-A6B6-ACF5419CC614}" type="doc">
      <dgm:prSet loTypeId="urn:microsoft.com/office/officeart/2018/2/layout/IconCircleList" loCatId="icon" qsTypeId="urn:microsoft.com/office/officeart/2005/8/quickstyle/simple1" qsCatId="simple" csTypeId="urn:microsoft.com/office/officeart/2018/5/colors/Iconchunking_neutralicon_colorful5" csCatId="colorful" phldr="1"/>
      <dgm:spPr/>
      <dgm:t>
        <a:bodyPr/>
        <a:lstStyle/>
        <a:p>
          <a:endParaRPr lang="en-US"/>
        </a:p>
      </dgm:t>
    </dgm:pt>
    <dgm:pt modelId="{BEC0327B-341B-4DBD-80C6-3C4024DA2F63}">
      <dgm:prSet/>
      <dgm:spPr/>
      <dgm:t>
        <a:bodyPr/>
        <a:lstStyle/>
        <a:p>
          <a:pPr>
            <a:lnSpc>
              <a:spcPct val="100000"/>
            </a:lnSpc>
          </a:pPr>
          <a:r>
            <a:rPr lang="en-US">
              <a:solidFill>
                <a:schemeClr val="accent1">
                  <a:lumMod val="50000"/>
                </a:schemeClr>
              </a:solidFill>
              <a:latin typeface="Arial"/>
              <a:cs typeface="Arial"/>
            </a:rPr>
            <a:t>Microsoft Teams is a collaboration and communication platform that is a relatively new part of the Microsoft product lineup, launched worldwide in 2017. Although it has been around for a few years and has millions of users, many were not familiar with the service or its many functions outside of its use as a chat app. This changed during the COVID-19 pandemic, which made collaboration software essential for many organizations suddenly employing a work-from home model.</a:t>
          </a:r>
        </a:p>
      </dgm:t>
    </dgm:pt>
    <dgm:pt modelId="{3574800B-A297-4845-9245-334666EF3792}" type="parTrans" cxnId="{1B517540-9054-4FBE-9B3C-8E28975B6635}">
      <dgm:prSet/>
      <dgm:spPr/>
      <dgm:t>
        <a:bodyPr/>
        <a:lstStyle/>
        <a:p>
          <a:endParaRPr lang="en-US"/>
        </a:p>
      </dgm:t>
    </dgm:pt>
    <dgm:pt modelId="{665483FD-E460-479D-A3CE-897D3F4504F9}" type="sibTrans" cxnId="{1B517540-9054-4FBE-9B3C-8E28975B6635}">
      <dgm:prSet/>
      <dgm:spPr/>
      <dgm:t>
        <a:bodyPr/>
        <a:lstStyle/>
        <a:p>
          <a:pPr>
            <a:lnSpc>
              <a:spcPct val="100000"/>
            </a:lnSpc>
          </a:pPr>
          <a:endParaRPr lang="en-US"/>
        </a:p>
      </dgm:t>
    </dgm:pt>
    <dgm:pt modelId="{8D9A3526-CB0F-458F-807B-098946133AA6}">
      <dgm:prSet/>
      <dgm:spPr/>
      <dgm:t>
        <a:bodyPr/>
        <a:lstStyle/>
        <a:p>
          <a:pPr>
            <a:lnSpc>
              <a:spcPct val="100000"/>
            </a:lnSpc>
          </a:pPr>
          <a:r>
            <a:rPr lang="en-US">
              <a:solidFill>
                <a:schemeClr val="accent1">
                  <a:lumMod val="50000"/>
                </a:schemeClr>
              </a:solidFill>
              <a:latin typeface="Arial"/>
              <a:cs typeface="Arial"/>
            </a:rPr>
            <a:t>From 20 million active users in November 2019, in April 2020, Microsoft reported 75 million daily users of Microsoft Teams. More and more companies began using it, particularly in light of some of the security concerns with competitive video-conferencing platform Zoom. Yet many companies are still not aware of the complete set of collaboration functions Microsoft Teams offers.</a:t>
          </a:r>
        </a:p>
      </dgm:t>
    </dgm:pt>
    <dgm:pt modelId="{8835BA08-C005-42AF-BCB8-594A84AC58AE}" type="parTrans" cxnId="{3AE02CC2-0BA2-4090-9F1D-5C3E691547EC}">
      <dgm:prSet/>
      <dgm:spPr/>
      <dgm:t>
        <a:bodyPr/>
        <a:lstStyle/>
        <a:p>
          <a:endParaRPr lang="en-US"/>
        </a:p>
      </dgm:t>
    </dgm:pt>
    <dgm:pt modelId="{AEA58E1B-B5AE-40E9-B194-EE9F32CC4B99}" type="sibTrans" cxnId="{3AE02CC2-0BA2-4090-9F1D-5C3E691547EC}">
      <dgm:prSet/>
      <dgm:spPr/>
      <dgm:t>
        <a:bodyPr/>
        <a:lstStyle/>
        <a:p>
          <a:endParaRPr lang="en-US"/>
        </a:p>
      </dgm:t>
    </dgm:pt>
    <dgm:pt modelId="{C2083BD0-0B31-44E1-ABCE-F532BC4F857E}" type="pres">
      <dgm:prSet presAssocID="{91F3420D-FD2A-4731-A6B6-ACF5419CC614}" presName="root" presStyleCnt="0">
        <dgm:presLayoutVars>
          <dgm:dir/>
          <dgm:resizeHandles val="exact"/>
        </dgm:presLayoutVars>
      </dgm:prSet>
      <dgm:spPr/>
    </dgm:pt>
    <dgm:pt modelId="{145D5371-ECBA-473A-A4FB-ACFB610C2569}" type="pres">
      <dgm:prSet presAssocID="{91F3420D-FD2A-4731-A6B6-ACF5419CC614}" presName="container" presStyleCnt="0">
        <dgm:presLayoutVars>
          <dgm:dir/>
          <dgm:resizeHandles val="exact"/>
        </dgm:presLayoutVars>
      </dgm:prSet>
      <dgm:spPr/>
    </dgm:pt>
    <dgm:pt modelId="{7DC2B1A9-1E22-46E6-AE13-7A02E8AB8019}" type="pres">
      <dgm:prSet presAssocID="{BEC0327B-341B-4DBD-80C6-3C4024DA2F63}" presName="compNode" presStyleCnt="0"/>
      <dgm:spPr/>
    </dgm:pt>
    <dgm:pt modelId="{5B3CAC0A-15D5-41FE-806F-B03F91134294}" type="pres">
      <dgm:prSet presAssocID="{BEC0327B-341B-4DBD-80C6-3C4024DA2F63}" presName="iconBgRect" presStyleLbl="bgShp" presStyleIdx="0" presStyleCnt="2"/>
      <dgm:spPr/>
    </dgm:pt>
    <dgm:pt modelId="{9E8FF3B7-EB64-4004-8EF6-6565F2400211}" type="pres">
      <dgm:prSet presAssocID="{BEC0327B-341B-4DBD-80C6-3C4024DA2F63}"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arth Globe Americas"/>
        </a:ext>
      </dgm:extLst>
    </dgm:pt>
    <dgm:pt modelId="{3F23B317-27DF-4612-B9B9-5105B328BAA7}" type="pres">
      <dgm:prSet presAssocID="{BEC0327B-341B-4DBD-80C6-3C4024DA2F63}" presName="spaceRect" presStyleCnt="0"/>
      <dgm:spPr/>
    </dgm:pt>
    <dgm:pt modelId="{499B2BE9-8AA6-4C97-AC1B-95D4CA14B551}" type="pres">
      <dgm:prSet presAssocID="{BEC0327B-341B-4DBD-80C6-3C4024DA2F63}" presName="textRect" presStyleLbl="revTx" presStyleIdx="0" presStyleCnt="2">
        <dgm:presLayoutVars>
          <dgm:chMax val="1"/>
          <dgm:chPref val="1"/>
        </dgm:presLayoutVars>
      </dgm:prSet>
      <dgm:spPr/>
    </dgm:pt>
    <dgm:pt modelId="{F38E9B20-D458-4892-94D0-0097B0F44B4C}" type="pres">
      <dgm:prSet presAssocID="{665483FD-E460-479D-A3CE-897D3F4504F9}" presName="sibTrans" presStyleLbl="sibTrans2D1" presStyleIdx="0" presStyleCnt="0"/>
      <dgm:spPr/>
    </dgm:pt>
    <dgm:pt modelId="{5B1AC152-3759-4B4D-929D-62BFDB63A2D7}" type="pres">
      <dgm:prSet presAssocID="{8D9A3526-CB0F-458F-807B-098946133AA6}" presName="compNode" presStyleCnt="0"/>
      <dgm:spPr/>
    </dgm:pt>
    <dgm:pt modelId="{CEAC20E1-BDDD-420A-828E-4C77748C4406}" type="pres">
      <dgm:prSet presAssocID="{8D9A3526-CB0F-458F-807B-098946133AA6}" presName="iconBgRect" presStyleLbl="bgShp" presStyleIdx="1" presStyleCnt="2"/>
      <dgm:spPr/>
    </dgm:pt>
    <dgm:pt modelId="{7FDE29D1-C850-4451-8AF5-08077D959C55}" type="pres">
      <dgm:prSet presAssocID="{8D9A3526-CB0F-458F-807B-098946133AA6}"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sers"/>
        </a:ext>
      </dgm:extLst>
    </dgm:pt>
    <dgm:pt modelId="{43464B6B-31BD-4A99-A778-F37D1D3A89E7}" type="pres">
      <dgm:prSet presAssocID="{8D9A3526-CB0F-458F-807B-098946133AA6}" presName="spaceRect" presStyleCnt="0"/>
      <dgm:spPr/>
    </dgm:pt>
    <dgm:pt modelId="{7FEC1C0A-19CB-4FA3-9ADD-2F91E19B1C05}" type="pres">
      <dgm:prSet presAssocID="{8D9A3526-CB0F-458F-807B-098946133AA6}" presName="textRect" presStyleLbl="revTx" presStyleIdx="1" presStyleCnt="2">
        <dgm:presLayoutVars>
          <dgm:chMax val="1"/>
          <dgm:chPref val="1"/>
        </dgm:presLayoutVars>
      </dgm:prSet>
      <dgm:spPr/>
    </dgm:pt>
  </dgm:ptLst>
  <dgm:cxnLst>
    <dgm:cxn modelId="{1B517540-9054-4FBE-9B3C-8E28975B6635}" srcId="{91F3420D-FD2A-4731-A6B6-ACF5419CC614}" destId="{BEC0327B-341B-4DBD-80C6-3C4024DA2F63}" srcOrd="0" destOrd="0" parTransId="{3574800B-A297-4845-9245-334666EF3792}" sibTransId="{665483FD-E460-479D-A3CE-897D3F4504F9}"/>
    <dgm:cxn modelId="{2CBCE069-AB0F-4745-82FA-24FB830C8245}" type="presOf" srcId="{91F3420D-FD2A-4731-A6B6-ACF5419CC614}" destId="{C2083BD0-0B31-44E1-ABCE-F532BC4F857E}" srcOrd="0" destOrd="0" presId="urn:microsoft.com/office/officeart/2018/2/layout/IconCircleList"/>
    <dgm:cxn modelId="{A57CED7A-6265-4A5F-8000-882BA9390561}" type="presOf" srcId="{BEC0327B-341B-4DBD-80C6-3C4024DA2F63}" destId="{499B2BE9-8AA6-4C97-AC1B-95D4CA14B551}" srcOrd="0" destOrd="0" presId="urn:microsoft.com/office/officeart/2018/2/layout/IconCircleList"/>
    <dgm:cxn modelId="{ACD349AE-3BA7-46EB-B418-BE4B05986DB7}" type="presOf" srcId="{665483FD-E460-479D-A3CE-897D3F4504F9}" destId="{F38E9B20-D458-4892-94D0-0097B0F44B4C}" srcOrd="0" destOrd="0" presId="urn:microsoft.com/office/officeart/2018/2/layout/IconCircleList"/>
    <dgm:cxn modelId="{3AE02CC2-0BA2-4090-9F1D-5C3E691547EC}" srcId="{91F3420D-FD2A-4731-A6B6-ACF5419CC614}" destId="{8D9A3526-CB0F-458F-807B-098946133AA6}" srcOrd="1" destOrd="0" parTransId="{8835BA08-C005-42AF-BCB8-594A84AC58AE}" sibTransId="{AEA58E1B-B5AE-40E9-B194-EE9F32CC4B99}"/>
    <dgm:cxn modelId="{0B8C41ED-2654-4AE6-BF62-CC288361CC46}" type="presOf" srcId="{8D9A3526-CB0F-458F-807B-098946133AA6}" destId="{7FEC1C0A-19CB-4FA3-9ADD-2F91E19B1C05}" srcOrd="0" destOrd="0" presId="urn:microsoft.com/office/officeart/2018/2/layout/IconCircleList"/>
    <dgm:cxn modelId="{509FB7BB-5EE0-4A1A-ACC2-128CC1347B58}" type="presParOf" srcId="{C2083BD0-0B31-44E1-ABCE-F532BC4F857E}" destId="{145D5371-ECBA-473A-A4FB-ACFB610C2569}" srcOrd="0" destOrd="0" presId="urn:microsoft.com/office/officeart/2018/2/layout/IconCircleList"/>
    <dgm:cxn modelId="{7740AA2B-6246-4A0D-AAD1-6F43946EFC97}" type="presParOf" srcId="{145D5371-ECBA-473A-A4FB-ACFB610C2569}" destId="{7DC2B1A9-1E22-46E6-AE13-7A02E8AB8019}" srcOrd="0" destOrd="0" presId="urn:microsoft.com/office/officeart/2018/2/layout/IconCircleList"/>
    <dgm:cxn modelId="{15A4BC24-7500-4705-9D8E-34A6C0F7723A}" type="presParOf" srcId="{7DC2B1A9-1E22-46E6-AE13-7A02E8AB8019}" destId="{5B3CAC0A-15D5-41FE-806F-B03F91134294}" srcOrd="0" destOrd="0" presId="urn:microsoft.com/office/officeart/2018/2/layout/IconCircleList"/>
    <dgm:cxn modelId="{B6A9197B-137D-4F25-B21E-43F8FF3A068F}" type="presParOf" srcId="{7DC2B1A9-1E22-46E6-AE13-7A02E8AB8019}" destId="{9E8FF3B7-EB64-4004-8EF6-6565F2400211}" srcOrd="1" destOrd="0" presId="urn:microsoft.com/office/officeart/2018/2/layout/IconCircleList"/>
    <dgm:cxn modelId="{FB0F5AF6-0E97-409D-BC96-E4DC37E338C3}" type="presParOf" srcId="{7DC2B1A9-1E22-46E6-AE13-7A02E8AB8019}" destId="{3F23B317-27DF-4612-B9B9-5105B328BAA7}" srcOrd="2" destOrd="0" presId="urn:microsoft.com/office/officeart/2018/2/layout/IconCircleList"/>
    <dgm:cxn modelId="{82683B61-ECA8-423B-B7EE-AF0686A794FB}" type="presParOf" srcId="{7DC2B1A9-1E22-46E6-AE13-7A02E8AB8019}" destId="{499B2BE9-8AA6-4C97-AC1B-95D4CA14B551}" srcOrd="3" destOrd="0" presId="urn:microsoft.com/office/officeart/2018/2/layout/IconCircleList"/>
    <dgm:cxn modelId="{8DB8FACC-8C82-4C9B-B17D-6BD4DBB82581}" type="presParOf" srcId="{145D5371-ECBA-473A-A4FB-ACFB610C2569}" destId="{F38E9B20-D458-4892-94D0-0097B0F44B4C}" srcOrd="1" destOrd="0" presId="urn:microsoft.com/office/officeart/2018/2/layout/IconCircleList"/>
    <dgm:cxn modelId="{5B90D70E-F064-4EED-85E3-06C2716014CB}" type="presParOf" srcId="{145D5371-ECBA-473A-A4FB-ACFB610C2569}" destId="{5B1AC152-3759-4B4D-929D-62BFDB63A2D7}" srcOrd="2" destOrd="0" presId="urn:microsoft.com/office/officeart/2018/2/layout/IconCircleList"/>
    <dgm:cxn modelId="{B3CF5D9E-5D52-4CBA-BC50-03C0E33867A7}" type="presParOf" srcId="{5B1AC152-3759-4B4D-929D-62BFDB63A2D7}" destId="{CEAC20E1-BDDD-420A-828E-4C77748C4406}" srcOrd="0" destOrd="0" presId="urn:microsoft.com/office/officeart/2018/2/layout/IconCircleList"/>
    <dgm:cxn modelId="{7CA0DC5F-326B-47A2-AD2E-42C15A969A89}" type="presParOf" srcId="{5B1AC152-3759-4B4D-929D-62BFDB63A2D7}" destId="{7FDE29D1-C850-4451-8AF5-08077D959C55}" srcOrd="1" destOrd="0" presId="urn:microsoft.com/office/officeart/2018/2/layout/IconCircleList"/>
    <dgm:cxn modelId="{D046B8AB-FF92-4C71-BD99-6A9AFEF72041}" type="presParOf" srcId="{5B1AC152-3759-4B4D-929D-62BFDB63A2D7}" destId="{43464B6B-31BD-4A99-A778-F37D1D3A89E7}" srcOrd="2" destOrd="0" presId="urn:microsoft.com/office/officeart/2018/2/layout/IconCircleList"/>
    <dgm:cxn modelId="{DDC9F08B-B8E8-457A-959A-2EF389792011}" type="presParOf" srcId="{5B1AC152-3759-4B4D-929D-62BFDB63A2D7}" destId="{7FEC1C0A-19CB-4FA3-9ADD-2F91E19B1C05}" srcOrd="3" destOrd="0" presId="urn:microsoft.com/office/officeart/2018/2/layout/IconCircle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2EB291-7698-4E24-BD41-A56CFB487E4B}">
      <dsp:nvSpPr>
        <dsp:cNvPr id="0" name=""/>
        <dsp:cNvSpPr/>
      </dsp:nvSpPr>
      <dsp:spPr>
        <a:xfrm>
          <a:off x="0" y="623"/>
          <a:ext cx="6492875" cy="5235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470B306-17EE-4F2A-8BF5-772C0FF7D3DB}">
      <dsp:nvSpPr>
        <dsp:cNvPr id="0" name=""/>
        <dsp:cNvSpPr/>
      </dsp:nvSpPr>
      <dsp:spPr>
        <a:xfrm>
          <a:off x="158359" y="118411"/>
          <a:ext cx="287926" cy="28792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98E8F7F-EF92-4B57-9D2E-64CA69019AD8}">
      <dsp:nvSpPr>
        <dsp:cNvPr id="0" name=""/>
        <dsp:cNvSpPr/>
      </dsp:nvSpPr>
      <dsp:spPr>
        <a:xfrm>
          <a:off x="604645" y="623"/>
          <a:ext cx="5888229" cy="5235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5404" tIns="55404" rIns="55404" bIns="55404" numCol="1" spcCol="1270" anchor="ctr" anchorCtr="0">
          <a:noAutofit/>
        </a:bodyPr>
        <a:lstStyle/>
        <a:p>
          <a:pPr marL="0" lvl="0" indent="0" algn="l" defTabSz="711200">
            <a:lnSpc>
              <a:spcPct val="100000"/>
            </a:lnSpc>
            <a:spcBef>
              <a:spcPct val="0"/>
            </a:spcBef>
            <a:spcAft>
              <a:spcPct val="35000"/>
            </a:spcAft>
            <a:buNone/>
          </a:pPr>
          <a:r>
            <a:rPr lang="en-GB" sz="1600" kern="1200">
              <a:solidFill>
                <a:schemeClr val="accent1">
                  <a:lumMod val="50000"/>
                </a:schemeClr>
              </a:solidFill>
              <a:latin typeface="Arial"/>
              <a:cs typeface="Arial"/>
            </a:rPr>
            <a:t>Introduction</a:t>
          </a:r>
          <a:endParaRPr lang="en-US" sz="1600" kern="1200">
            <a:solidFill>
              <a:schemeClr val="accent1">
                <a:lumMod val="50000"/>
              </a:schemeClr>
            </a:solidFill>
            <a:latin typeface="Arial"/>
            <a:cs typeface="Arial"/>
          </a:endParaRPr>
        </a:p>
      </dsp:txBody>
      <dsp:txXfrm>
        <a:off x="604645" y="623"/>
        <a:ext cx="5888229" cy="523502"/>
      </dsp:txXfrm>
    </dsp:sp>
    <dsp:sp modelId="{47AD07A4-1017-4283-A233-D2B335DB6B9C}">
      <dsp:nvSpPr>
        <dsp:cNvPr id="0" name=""/>
        <dsp:cNvSpPr/>
      </dsp:nvSpPr>
      <dsp:spPr>
        <a:xfrm>
          <a:off x="0" y="655001"/>
          <a:ext cx="6492875" cy="5235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322A4A2-6C3A-4E17-A943-BEA4743FF54A}">
      <dsp:nvSpPr>
        <dsp:cNvPr id="0" name=""/>
        <dsp:cNvSpPr/>
      </dsp:nvSpPr>
      <dsp:spPr>
        <a:xfrm>
          <a:off x="158359" y="772790"/>
          <a:ext cx="287926" cy="28792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3343C28-DE5D-4FD7-ACDA-8452FBB31189}">
      <dsp:nvSpPr>
        <dsp:cNvPr id="0" name=""/>
        <dsp:cNvSpPr/>
      </dsp:nvSpPr>
      <dsp:spPr>
        <a:xfrm>
          <a:off x="604645" y="655001"/>
          <a:ext cx="5888229" cy="5235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5404" tIns="55404" rIns="55404" bIns="55404" numCol="1" spcCol="1270" anchor="ctr" anchorCtr="0">
          <a:noAutofit/>
        </a:bodyPr>
        <a:lstStyle/>
        <a:p>
          <a:pPr marL="0" lvl="0" indent="0" algn="l" defTabSz="711200">
            <a:lnSpc>
              <a:spcPct val="100000"/>
            </a:lnSpc>
            <a:spcBef>
              <a:spcPct val="0"/>
            </a:spcBef>
            <a:spcAft>
              <a:spcPct val="35000"/>
            </a:spcAft>
            <a:buNone/>
          </a:pPr>
          <a:r>
            <a:rPr lang="en-GB" sz="1600" kern="1200">
              <a:solidFill>
                <a:schemeClr val="accent1">
                  <a:lumMod val="50000"/>
                </a:schemeClr>
              </a:solidFill>
              <a:latin typeface="Arial"/>
              <a:cs typeface="Arial"/>
            </a:rPr>
            <a:t>Existing research</a:t>
          </a:r>
          <a:endParaRPr lang="en-US" sz="1600" kern="1200">
            <a:solidFill>
              <a:schemeClr val="accent1">
                <a:lumMod val="50000"/>
              </a:schemeClr>
            </a:solidFill>
            <a:latin typeface="Arial"/>
            <a:cs typeface="Arial"/>
          </a:endParaRPr>
        </a:p>
      </dsp:txBody>
      <dsp:txXfrm>
        <a:off x="604645" y="655001"/>
        <a:ext cx="5888229" cy="523502"/>
      </dsp:txXfrm>
    </dsp:sp>
    <dsp:sp modelId="{CCDBC827-E5E2-4712-A824-E2B77FC7240F}">
      <dsp:nvSpPr>
        <dsp:cNvPr id="0" name=""/>
        <dsp:cNvSpPr/>
      </dsp:nvSpPr>
      <dsp:spPr>
        <a:xfrm>
          <a:off x="0" y="1309380"/>
          <a:ext cx="6492875" cy="5235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08D30C0-CE77-4B24-81DC-FE34830D878C}">
      <dsp:nvSpPr>
        <dsp:cNvPr id="0" name=""/>
        <dsp:cNvSpPr/>
      </dsp:nvSpPr>
      <dsp:spPr>
        <a:xfrm>
          <a:off x="158359" y="1427168"/>
          <a:ext cx="287926" cy="28792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832ADD3-C36B-41A1-ABE9-3206A387EFF4}">
      <dsp:nvSpPr>
        <dsp:cNvPr id="0" name=""/>
        <dsp:cNvSpPr/>
      </dsp:nvSpPr>
      <dsp:spPr>
        <a:xfrm>
          <a:off x="604645" y="1309380"/>
          <a:ext cx="5888229" cy="5235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5404" tIns="55404" rIns="55404" bIns="55404" numCol="1" spcCol="1270" anchor="ctr" anchorCtr="0">
          <a:noAutofit/>
        </a:bodyPr>
        <a:lstStyle/>
        <a:p>
          <a:pPr marL="0" lvl="0" indent="0" algn="l" defTabSz="711200">
            <a:lnSpc>
              <a:spcPct val="100000"/>
            </a:lnSpc>
            <a:spcBef>
              <a:spcPct val="0"/>
            </a:spcBef>
            <a:spcAft>
              <a:spcPct val="35000"/>
            </a:spcAft>
            <a:buNone/>
          </a:pPr>
          <a:r>
            <a:rPr lang="en-GB" sz="1600" kern="1200">
              <a:solidFill>
                <a:schemeClr val="accent1">
                  <a:lumMod val="50000"/>
                </a:schemeClr>
              </a:solidFill>
              <a:latin typeface="Arial"/>
              <a:cs typeface="Arial"/>
            </a:rPr>
            <a:t>Ethical consideration</a:t>
          </a:r>
          <a:endParaRPr lang="en-US" sz="1600" kern="1200">
            <a:solidFill>
              <a:schemeClr val="accent1">
                <a:lumMod val="50000"/>
              </a:schemeClr>
            </a:solidFill>
            <a:latin typeface="Arial"/>
            <a:cs typeface="Arial"/>
          </a:endParaRPr>
        </a:p>
      </dsp:txBody>
      <dsp:txXfrm>
        <a:off x="604645" y="1309380"/>
        <a:ext cx="5888229" cy="523502"/>
      </dsp:txXfrm>
    </dsp:sp>
    <dsp:sp modelId="{EDA3E5C9-9889-4A5A-876B-80FEFA2F80D9}">
      <dsp:nvSpPr>
        <dsp:cNvPr id="0" name=""/>
        <dsp:cNvSpPr/>
      </dsp:nvSpPr>
      <dsp:spPr>
        <a:xfrm>
          <a:off x="0" y="1963759"/>
          <a:ext cx="6492875" cy="5235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61F3A0C-2A53-4F7B-806B-CF5CAC02E998}">
      <dsp:nvSpPr>
        <dsp:cNvPr id="0" name=""/>
        <dsp:cNvSpPr/>
      </dsp:nvSpPr>
      <dsp:spPr>
        <a:xfrm>
          <a:off x="158359" y="2081547"/>
          <a:ext cx="287926" cy="28792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A346F6C-0C1B-4CFA-9204-0A74A8A3E18F}">
      <dsp:nvSpPr>
        <dsp:cNvPr id="0" name=""/>
        <dsp:cNvSpPr/>
      </dsp:nvSpPr>
      <dsp:spPr>
        <a:xfrm>
          <a:off x="604645" y="1963759"/>
          <a:ext cx="5888229" cy="5235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5404" tIns="55404" rIns="55404" bIns="55404" numCol="1" spcCol="1270" anchor="ctr" anchorCtr="0">
          <a:noAutofit/>
        </a:bodyPr>
        <a:lstStyle/>
        <a:p>
          <a:pPr marL="0" lvl="0" indent="0" algn="l" defTabSz="711200">
            <a:lnSpc>
              <a:spcPct val="100000"/>
            </a:lnSpc>
            <a:spcBef>
              <a:spcPct val="0"/>
            </a:spcBef>
            <a:spcAft>
              <a:spcPct val="35000"/>
            </a:spcAft>
            <a:buNone/>
          </a:pPr>
          <a:r>
            <a:rPr lang="en-GB" sz="1600" kern="1200">
              <a:solidFill>
                <a:schemeClr val="accent1">
                  <a:lumMod val="50000"/>
                </a:schemeClr>
              </a:solidFill>
              <a:latin typeface="Arial"/>
              <a:cs typeface="Arial"/>
            </a:rPr>
            <a:t>Proposed method</a:t>
          </a:r>
          <a:endParaRPr lang="en-US" sz="1600" kern="1200">
            <a:solidFill>
              <a:schemeClr val="accent1">
                <a:lumMod val="50000"/>
              </a:schemeClr>
            </a:solidFill>
            <a:latin typeface="Arial"/>
            <a:cs typeface="Arial"/>
          </a:endParaRPr>
        </a:p>
      </dsp:txBody>
      <dsp:txXfrm>
        <a:off x="604645" y="1963759"/>
        <a:ext cx="5888229" cy="523502"/>
      </dsp:txXfrm>
    </dsp:sp>
    <dsp:sp modelId="{E71A029D-A84A-439D-9CDA-5CD8F537C164}">
      <dsp:nvSpPr>
        <dsp:cNvPr id="0" name=""/>
        <dsp:cNvSpPr/>
      </dsp:nvSpPr>
      <dsp:spPr>
        <a:xfrm>
          <a:off x="0" y="2618137"/>
          <a:ext cx="6492875" cy="5235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D96E9CB-253B-4BB8-A797-5C75D8BE83C2}">
      <dsp:nvSpPr>
        <dsp:cNvPr id="0" name=""/>
        <dsp:cNvSpPr/>
      </dsp:nvSpPr>
      <dsp:spPr>
        <a:xfrm>
          <a:off x="158359" y="2735926"/>
          <a:ext cx="287926" cy="28792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C48B049-06FC-4CE0-A313-5637D720EC27}">
      <dsp:nvSpPr>
        <dsp:cNvPr id="0" name=""/>
        <dsp:cNvSpPr/>
      </dsp:nvSpPr>
      <dsp:spPr>
        <a:xfrm>
          <a:off x="604645" y="2618137"/>
          <a:ext cx="5888229" cy="5235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5404" tIns="55404" rIns="55404" bIns="55404" numCol="1" spcCol="1270" anchor="ctr" anchorCtr="0">
          <a:noAutofit/>
        </a:bodyPr>
        <a:lstStyle/>
        <a:p>
          <a:pPr marL="0" lvl="0" indent="0" algn="l" defTabSz="711200">
            <a:lnSpc>
              <a:spcPct val="100000"/>
            </a:lnSpc>
            <a:spcBef>
              <a:spcPct val="0"/>
            </a:spcBef>
            <a:spcAft>
              <a:spcPct val="35000"/>
            </a:spcAft>
            <a:buNone/>
          </a:pPr>
          <a:r>
            <a:rPr lang="en-GB" sz="1600" kern="1200">
              <a:solidFill>
                <a:schemeClr val="accent1">
                  <a:lumMod val="50000"/>
                </a:schemeClr>
              </a:solidFill>
              <a:latin typeface="Arial"/>
              <a:cs typeface="Arial"/>
            </a:rPr>
            <a:t>Research timeline</a:t>
          </a:r>
          <a:endParaRPr lang="en-US" sz="1600" kern="1200">
            <a:solidFill>
              <a:schemeClr val="accent1">
                <a:lumMod val="50000"/>
              </a:schemeClr>
            </a:solidFill>
            <a:latin typeface="Arial"/>
            <a:cs typeface="Arial"/>
          </a:endParaRPr>
        </a:p>
      </dsp:txBody>
      <dsp:txXfrm>
        <a:off x="604645" y="2618137"/>
        <a:ext cx="5888229" cy="523502"/>
      </dsp:txXfrm>
    </dsp:sp>
    <dsp:sp modelId="{2DE75AC7-0E7B-4D83-B6B6-FBCD9BFBF4DC}">
      <dsp:nvSpPr>
        <dsp:cNvPr id="0" name=""/>
        <dsp:cNvSpPr/>
      </dsp:nvSpPr>
      <dsp:spPr>
        <a:xfrm>
          <a:off x="0" y="3272516"/>
          <a:ext cx="6492875" cy="5235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FDEE70F-34CA-456A-97CF-872DD1D98A97}">
      <dsp:nvSpPr>
        <dsp:cNvPr id="0" name=""/>
        <dsp:cNvSpPr/>
      </dsp:nvSpPr>
      <dsp:spPr>
        <a:xfrm>
          <a:off x="158359" y="3390304"/>
          <a:ext cx="287926" cy="287926"/>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FE4ADC3-D538-4AEB-BF5C-09FB14DD7F88}">
      <dsp:nvSpPr>
        <dsp:cNvPr id="0" name=""/>
        <dsp:cNvSpPr/>
      </dsp:nvSpPr>
      <dsp:spPr>
        <a:xfrm>
          <a:off x="604645" y="3272516"/>
          <a:ext cx="5888229" cy="5235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5404" tIns="55404" rIns="55404" bIns="55404" numCol="1" spcCol="1270" anchor="ctr" anchorCtr="0">
          <a:noAutofit/>
        </a:bodyPr>
        <a:lstStyle/>
        <a:p>
          <a:pPr marL="0" lvl="0" indent="0" algn="l" defTabSz="711200">
            <a:lnSpc>
              <a:spcPct val="100000"/>
            </a:lnSpc>
            <a:spcBef>
              <a:spcPct val="0"/>
            </a:spcBef>
            <a:spcAft>
              <a:spcPct val="35000"/>
            </a:spcAft>
            <a:buNone/>
          </a:pPr>
          <a:r>
            <a:rPr lang="en-GB" sz="1600" kern="1200">
              <a:solidFill>
                <a:schemeClr val="accent1">
                  <a:lumMod val="50000"/>
                </a:schemeClr>
              </a:solidFill>
              <a:latin typeface="Arial"/>
              <a:cs typeface="Arial"/>
            </a:rPr>
            <a:t>Our hypothesis</a:t>
          </a:r>
          <a:endParaRPr lang="en-US" sz="1600" kern="1200">
            <a:solidFill>
              <a:schemeClr val="accent1">
                <a:lumMod val="50000"/>
              </a:schemeClr>
            </a:solidFill>
            <a:latin typeface="Arial"/>
            <a:cs typeface="Arial"/>
          </a:endParaRPr>
        </a:p>
      </dsp:txBody>
      <dsp:txXfrm>
        <a:off x="604645" y="3272516"/>
        <a:ext cx="5888229" cy="523502"/>
      </dsp:txXfrm>
    </dsp:sp>
    <dsp:sp modelId="{56F58FB2-B416-40E0-AF2F-B7AA1AB9A552}">
      <dsp:nvSpPr>
        <dsp:cNvPr id="0" name=""/>
        <dsp:cNvSpPr/>
      </dsp:nvSpPr>
      <dsp:spPr>
        <a:xfrm>
          <a:off x="0" y="3926895"/>
          <a:ext cx="6492875" cy="5235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6C7ABAF-BD93-48F8-965B-9A3C478584E5}">
      <dsp:nvSpPr>
        <dsp:cNvPr id="0" name=""/>
        <dsp:cNvSpPr/>
      </dsp:nvSpPr>
      <dsp:spPr>
        <a:xfrm>
          <a:off x="158359" y="4044683"/>
          <a:ext cx="287926" cy="287926"/>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8FEC6BE-D3EC-46CE-AF6C-8D7434C2380A}">
      <dsp:nvSpPr>
        <dsp:cNvPr id="0" name=""/>
        <dsp:cNvSpPr/>
      </dsp:nvSpPr>
      <dsp:spPr>
        <a:xfrm>
          <a:off x="604645" y="3926895"/>
          <a:ext cx="5888229" cy="5235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5404" tIns="55404" rIns="55404" bIns="55404" numCol="1" spcCol="1270" anchor="ctr" anchorCtr="0">
          <a:noAutofit/>
        </a:bodyPr>
        <a:lstStyle/>
        <a:p>
          <a:pPr marL="0" lvl="0" indent="0" algn="l" defTabSz="711200">
            <a:lnSpc>
              <a:spcPct val="100000"/>
            </a:lnSpc>
            <a:spcBef>
              <a:spcPct val="0"/>
            </a:spcBef>
            <a:spcAft>
              <a:spcPct val="35000"/>
            </a:spcAft>
            <a:buNone/>
          </a:pPr>
          <a:r>
            <a:rPr lang="en-GB" sz="1600" kern="1200">
              <a:solidFill>
                <a:schemeClr val="accent1">
                  <a:lumMod val="50000"/>
                </a:schemeClr>
              </a:solidFill>
              <a:latin typeface="Arial"/>
              <a:cs typeface="Arial"/>
            </a:rPr>
            <a:t>Q &amp; A</a:t>
          </a:r>
          <a:endParaRPr lang="en-US" sz="1600" kern="1200">
            <a:solidFill>
              <a:schemeClr val="accent1">
                <a:lumMod val="50000"/>
              </a:schemeClr>
            </a:solidFill>
            <a:latin typeface="Arial"/>
            <a:cs typeface="Arial"/>
          </a:endParaRPr>
        </a:p>
      </dsp:txBody>
      <dsp:txXfrm>
        <a:off x="604645" y="3926895"/>
        <a:ext cx="5888229" cy="523502"/>
      </dsp:txXfrm>
    </dsp:sp>
    <dsp:sp modelId="{D27BACC0-55C3-4C05-BF85-C1EFFF536325}">
      <dsp:nvSpPr>
        <dsp:cNvPr id="0" name=""/>
        <dsp:cNvSpPr/>
      </dsp:nvSpPr>
      <dsp:spPr>
        <a:xfrm>
          <a:off x="0" y="4581273"/>
          <a:ext cx="6492875" cy="5235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91AFBDD-C766-49D2-8116-8FDCD569E7C3}">
      <dsp:nvSpPr>
        <dsp:cNvPr id="0" name=""/>
        <dsp:cNvSpPr/>
      </dsp:nvSpPr>
      <dsp:spPr>
        <a:xfrm>
          <a:off x="158359" y="4699062"/>
          <a:ext cx="287926" cy="287926"/>
        </a:xfrm>
        <a:prstGeom prst="rect">
          <a:avLst/>
        </a:prstGeom>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02DD31A-2955-4679-B44A-57AE7145AFFB}">
      <dsp:nvSpPr>
        <dsp:cNvPr id="0" name=""/>
        <dsp:cNvSpPr/>
      </dsp:nvSpPr>
      <dsp:spPr>
        <a:xfrm>
          <a:off x="604645" y="4581273"/>
          <a:ext cx="5888229" cy="5235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5404" tIns="55404" rIns="55404" bIns="55404" numCol="1" spcCol="1270" anchor="ctr" anchorCtr="0">
          <a:noAutofit/>
        </a:bodyPr>
        <a:lstStyle/>
        <a:p>
          <a:pPr marL="0" lvl="0" indent="0" algn="l" defTabSz="711200">
            <a:lnSpc>
              <a:spcPct val="100000"/>
            </a:lnSpc>
            <a:spcBef>
              <a:spcPct val="0"/>
            </a:spcBef>
            <a:spcAft>
              <a:spcPct val="35000"/>
            </a:spcAft>
            <a:buNone/>
          </a:pPr>
          <a:r>
            <a:rPr lang="en-GB" sz="1600" kern="1200">
              <a:solidFill>
                <a:schemeClr val="accent1">
                  <a:lumMod val="50000"/>
                </a:schemeClr>
              </a:solidFill>
              <a:latin typeface="Arial"/>
              <a:cs typeface="Arial"/>
            </a:rPr>
            <a:t>Reference</a:t>
          </a:r>
          <a:endParaRPr lang="en-US" sz="1600" kern="1200">
            <a:solidFill>
              <a:schemeClr val="accent1">
                <a:lumMod val="50000"/>
              </a:schemeClr>
            </a:solidFill>
            <a:latin typeface="Arial"/>
            <a:cs typeface="Arial"/>
          </a:endParaRPr>
        </a:p>
      </dsp:txBody>
      <dsp:txXfrm>
        <a:off x="604645" y="4581273"/>
        <a:ext cx="5888229" cy="52350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3CAC0A-15D5-41FE-806F-B03F91134294}">
      <dsp:nvSpPr>
        <dsp:cNvPr id="0" name=""/>
        <dsp:cNvSpPr/>
      </dsp:nvSpPr>
      <dsp:spPr>
        <a:xfrm>
          <a:off x="2005905" y="3570630"/>
          <a:ext cx="1877881" cy="1877881"/>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E8FF3B7-EB64-4004-8EF6-6565F2400211}">
      <dsp:nvSpPr>
        <dsp:cNvPr id="0" name=""/>
        <dsp:cNvSpPr/>
      </dsp:nvSpPr>
      <dsp:spPr>
        <a:xfrm>
          <a:off x="2400260" y="3964985"/>
          <a:ext cx="1089171" cy="108917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99B2BE9-8AA6-4C97-AC1B-95D4CA14B551}">
      <dsp:nvSpPr>
        <dsp:cNvPr id="0" name=""/>
        <dsp:cNvSpPr/>
      </dsp:nvSpPr>
      <dsp:spPr>
        <a:xfrm>
          <a:off x="4286189" y="3570630"/>
          <a:ext cx="4426433" cy="18778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US" sz="1400" kern="1200">
              <a:solidFill>
                <a:schemeClr val="accent1">
                  <a:lumMod val="50000"/>
                </a:schemeClr>
              </a:solidFill>
              <a:latin typeface="Arial"/>
              <a:cs typeface="Arial"/>
            </a:rPr>
            <a:t>Microsoft Teams is a collaboration and communication platform that is a relatively new part of the Microsoft product lineup, launched worldwide in 2017. Although it has been around for a few years and has millions of users, many were not familiar with the service or its many functions outside of its use as a chat app. This changed during the COVID-19 pandemic, which made collaboration software essential for many organizations suddenly employing a work-from home model.</a:t>
          </a:r>
        </a:p>
      </dsp:txBody>
      <dsp:txXfrm>
        <a:off x="4286189" y="3570630"/>
        <a:ext cx="4426433" cy="1877881"/>
      </dsp:txXfrm>
    </dsp:sp>
    <dsp:sp modelId="{CEAC20E1-BDDD-420A-828E-4C77748C4406}">
      <dsp:nvSpPr>
        <dsp:cNvPr id="0" name=""/>
        <dsp:cNvSpPr/>
      </dsp:nvSpPr>
      <dsp:spPr>
        <a:xfrm>
          <a:off x="2005905" y="6243573"/>
          <a:ext cx="1877881" cy="1877881"/>
        </a:xfrm>
        <a:prstGeom prst="ellipse">
          <a:avLst/>
        </a:prstGeom>
        <a:solidFill>
          <a:schemeClr val="accent5">
            <a:hueOff val="-3715622"/>
            <a:satOff val="3658"/>
            <a:lumOff val="8236"/>
            <a:alphaOff val="0"/>
          </a:schemeClr>
        </a:solidFill>
        <a:ln>
          <a:noFill/>
        </a:ln>
        <a:effectLst/>
      </dsp:spPr>
      <dsp:style>
        <a:lnRef idx="0">
          <a:scrgbClr r="0" g="0" b="0"/>
        </a:lnRef>
        <a:fillRef idx="1">
          <a:scrgbClr r="0" g="0" b="0"/>
        </a:fillRef>
        <a:effectRef idx="0">
          <a:scrgbClr r="0" g="0" b="0"/>
        </a:effectRef>
        <a:fontRef idx="minor"/>
      </dsp:style>
    </dsp:sp>
    <dsp:sp modelId="{7FDE29D1-C850-4451-8AF5-08077D959C55}">
      <dsp:nvSpPr>
        <dsp:cNvPr id="0" name=""/>
        <dsp:cNvSpPr/>
      </dsp:nvSpPr>
      <dsp:spPr>
        <a:xfrm>
          <a:off x="2400260" y="6637928"/>
          <a:ext cx="1089171" cy="108917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FEC1C0A-19CB-4FA3-9ADD-2F91E19B1C05}">
      <dsp:nvSpPr>
        <dsp:cNvPr id="0" name=""/>
        <dsp:cNvSpPr/>
      </dsp:nvSpPr>
      <dsp:spPr>
        <a:xfrm>
          <a:off x="4286189" y="6243573"/>
          <a:ext cx="4426433" cy="18778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US" sz="1400" kern="1200">
              <a:solidFill>
                <a:schemeClr val="accent1">
                  <a:lumMod val="50000"/>
                </a:schemeClr>
              </a:solidFill>
              <a:latin typeface="Arial"/>
              <a:cs typeface="Arial"/>
            </a:rPr>
            <a:t>From 20 million active users in November 2019, in April 2020, Microsoft reported 75 million daily users of Microsoft Teams. More and more companies began using it, particularly in light of some of the security concerns with competitive video-conferencing platform Zoom. Yet many companies are still not aware of the complete set of collaboration functions Microsoft Teams offers.</a:t>
          </a:r>
        </a:p>
      </dsp:txBody>
      <dsp:txXfrm>
        <a:off x="4286189" y="6243573"/>
        <a:ext cx="4426433" cy="1877881"/>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2/27/2022</a:t>
            </a:fld>
            <a:endParaRPr lang="en-US"/>
          </a:p>
        </p:txBody>
      </p:sp>
      <p:sp>
        <p:nvSpPr>
          <p:cNvPr id="5" name="Footer Placeholder 4"/>
          <p:cNvSpPr>
            <a:spLocks noGrp="1"/>
          </p:cNvSpPr>
          <p:nvPr>
            <p:ph type="ftr" sz="quarter" idx="11"/>
          </p:nvPr>
        </p:nvSpPr>
        <p:spPr>
          <a:xfrm>
            <a:off x="5332412" y="5883275"/>
            <a:ext cx="4324044" cy="365125"/>
          </a:xfrm>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21510961"/>
      </p:ext>
    </p:extLst>
  </p:cSld>
  <p:clrMapOvr>
    <a:masterClrMapping/>
  </p:clrMapOvr>
  <p:hf hd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951856" y="5867131"/>
            <a:ext cx="5511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846365044"/>
      </p:ext>
    </p:extLst>
  </p:cSld>
  <p:clrMapOvr>
    <a:masterClrMapping/>
  </p:clrMapOvr>
  <p:hf hd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411243777"/>
      </p:ext>
    </p:extLst>
  </p:cSld>
  <p:clrMapOvr>
    <a:masterClrMapping/>
  </p:clrMapOvr>
  <p:hf hd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2/27/2022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288802404"/>
      </p:ext>
    </p:extLst>
  </p:cSld>
  <p:clrMapOvr>
    <a:masterClrMapping/>
  </p:clrMapOvr>
  <p:hf hd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2/27/2022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748732996"/>
      </p:ext>
    </p:extLst>
  </p:cSld>
  <p:clrMapOvr>
    <a:masterClrMapping/>
  </p:clrMapOvr>
  <p:hf hd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2/27/2022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003484247"/>
      </p:ext>
    </p:extLst>
  </p:cSld>
  <p:clrMapOvr>
    <a:masterClrMapping/>
  </p:clrMapOvr>
  <p:hf hd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2/27/2022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315054673"/>
      </p:ext>
    </p:extLst>
  </p:cSld>
  <p:clrMapOvr>
    <a:masterClrMapping/>
  </p:clrMapOvr>
  <p:hf hd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2/27/2022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412647298"/>
      </p:ext>
    </p:extLst>
  </p:cSld>
  <p:clrMapOvr>
    <a:masterClrMapping/>
  </p:clrMapOvr>
  <p:hf hd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2/27/2022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586139272"/>
      </p:ext>
    </p:extLst>
  </p:cSld>
  <p:clrMapOvr>
    <a:masterClrMapping/>
  </p:clrMapOvr>
  <p:hf hd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2/27/2022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931242770"/>
      </p:ext>
    </p:extLst>
  </p:cSld>
  <p:clrMapOvr>
    <a:masterClrMapping/>
  </p:clrMapOvr>
  <p:hf hd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102017382"/>
      </p:ext>
    </p:extLst>
  </p:cSld>
  <p:clrMapOvr>
    <a:masterClrMapping/>
  </p:clrMapOvr>
  <p:hf hd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497008677"/>
      </p:ext>
    </p:extLst>
  </p:cSld>
  <p:clrMapOvr>
    <a:masterClrMapping/>
  </p:clrMapOvr>
  <p:hf hd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495424531"/>
      </p:ext>
    </p:extLst>
  </p:cSld>
  <p:clrMapOvr>
    <a:masterClrMapping/>
  </p:clrMapOvr>
  <p:hf hd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036668717"/>
      </p:ext>
    </p:extLst>
  </p:cSld>
  <p:clrMapOvr>
    <a:masterClrMapping/>
  </p:clrMapOvr>
  <p:hf hd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714290257"/>
      </p:ext>
    </p:extLst>
  </p:cSld>
  <p:clrMapOvr>
    <a:masterClrMapping/>
  </p:clrMapOvr>
  <p:hf hd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915549931"/>
      </p:ext>
    </p:extLst>
  </p:cSld>
  <p:clrMapOvr>
    <a:masterClrMapping/>
  </p:clrMapOvr>
  <p:hf hd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702477283"/>
      </p:ext>
    </p:extLst>
  </p:cSld>
  <p:clrMapOvr>
    <a:masterClrMapping/>
  </p:clrMapOvr>
  <p:hf hd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2/27/2022</a:t>
            </a:fld>
            <a:endParaRPr lang="en-US"/>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3798507055"/>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hf hdr="0" dt="0"/>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20.jpeg"/></Relationships>
</file>

<file path=ppt/slides/_rels/slide4.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slideLayout" Target="../slideLayouts/slideLayout2.xml"/><Relationship Id="rId1" Type="http://schemas.openxmlformats.org/officeDocument/2006/relationships/video" Target="https://www.youtube.com/embed/4eRBD2Hg5sE?feature=oembed" TargetMode="External"/></Relationships>
</file>

<file path=ppt/slides/_rels/slide5.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22.png"/><Relationship Id="rId7" Type="http://schemas.openxmlformats.org/officeDocument/2006/relationships/diagramColors" Target="../diagrams/colors2.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6.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hyperlink" Target="https://www.snp.com/blog/top-10-features-and-benefits-office-365#:~:text=Microsoft%20Office%20365%20is%20a,Teams%20as%20the%20main%20communicat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A6073935-E043-4801-AF06-06093A9145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8041742" y="648930"/>
            <a:ext cx="3461281" cy="3347337"/>
          </a:xfrm>
        </p:spPr>
        <p:txBody>
          <a:bodyPr vert="horz" lIns="91440" tIns="45720" rIns="91440" bIns="45720" rtlCol="0" anchor="t">
            <a:normAutofit/>
          </a:bodyPr>
          <a:lstStyle/>
          <a:p>
            <a:pPr algn="ctr">
              <a:lnSpc>
                <a:spcPct val="90000"/>
              </a:lnSpc>
            </a:pPr>
            <a:r>
              <a:rPr lang="en-GB" sz="3700" b="1">
                <a:solidFill>
                  <a:schemeClr val="accent1">
                    <a:lumMod val="50000"/>
                  </a:schemeClr>
                </a:solidFill>
                <a:latin typeface="Arial"/>
                <a:cs typeface="Calibri Light"/>
              </a:rPr>
              <a:t>T</a:t>
            </a:r>
            <a:r>
              <a:rPr lang="en-GB" sz="4000" b="1">
                <a:solidFill>
                  <a:schemeClr val="accent1">
                    <a:lumMod val="50000"/>
                  </a:schemeClr>
                </a:solidFill>
                <a:latin typeface="Arial"/>
                <a:cs typeface="Calibri Light"/>
              </a:rPr>
              <a:t>echnology and collaboration</a:t>
            </a:r>
            <a:br>
              <a:rPr lang="en-GB" sz="4000" b="1">
                <a:latin typeface="Arial"/>
                <a:cs typeface="Calibri Light"/>
              </a:rPr>
            </a:br>
            <a:r>
              <a:rPr lang="en-GB" sz="1400">
                <a:solidFill>
                  <a:schemeClr val="accent1">
                    <a:lumMod val="50000"/>
                  </a:schemeClr>
                </a:solidFill>
                <a:latin typeface="Arial"/>
                <a:cs typeface="Calibri Light"/>
              </a:rPr>
              <a:t>Yordanka Kancheva-2017633</a:t>
            </a:r>
            <a:br>
              <a:rPr lang="en-GB" sz="1400">
                <a:latin typeface="Arial"/>
                <a:cs typeface="Calibri Light"/>
              </a:rPr>
            </a:br>
            <a:r>
              <a:rPr lang="en-GB" sz="1400">
                <a:solidFill>
                  <a:schemeClr val="accent1">
                    <a:lumMod val="50000"/>
                  </a:schemeClr>
                </a:solidFill>
                <a:latin typeface="Arial"/>
                <a:cs typeface="Calibri Light"/>
              </a:rPr>
              <a:t>Tatiana Mocanu-2122525</a:t>
            </a:r>
            <a:br>
              <a:rPr lang="en-GB" sz="1400">
                <a:solidFill>
                  <a:schemeClr val="accent1">
                    <a:lumMod val="50000"/>
                  </a:schemeClr>
                </a:solidFill>
                <a:latin typeface="Arial"/>
                <a:cs typeface="Calibri Light"/>
              </a:rPr>
            </a:br>
            <a:r>
              <a:rPr lang="en-GB" sz="1400">
                <a:solidFill>
                  <a:schemeClr val="accent1">
                    <a:lumMod val="50000"/>
                  </a:schemeClr>
                </a:solidFill>
                <a:latin typeface="Arial"/>
                <a:cs typeface="Calibri Light"/>
              </a:rPr>
              <a:t>Valentin Rizea-2120085</a:t>
            </a:r>
            <a:br>
              <a:rPr lang="en-GB" sz="1400">
                <a:solidFill>
                  <a:schemeClr val="accent1">
                    <a:lumMod val="50000"/>
                  </a:schemeClr>
                </a:solidFill>
                <a:latin typeface="Arial"/>
                <a:cs typeface="Calibri Light"/>
              </a:rPr>
            </a:br>
            <a:r>
              <a:rPr lang="en-GB" sz="1400">
                <a:solidFill>
                  <a:schemeClr val="accent1">
                    <a:lumMod val="50000"/>
                  </a:schemeClr>
                </a:solidFill>
                <a:latin typeface="Arial"/>
                <a:ea typeface="+mj-lt"/>
                <a:cs typeface="+mj-lt"/>
              </a:rPr>
              <a:t>Digital Skills and Research Methods-BMSW4003</a:t>
            </a:r>
            <a:br>
              <a:rPr lang="en-GB" sz="1400">
                <a:latin typeface="Arial"/>
                <a:ea typeface="+mj-lt"/>
                <a:cs typeface="+mj-lt"/>
              </a:rPr>
            </a:br>
            <a:r>
              <a:rPr lang="en-GB" sz="1400">
                <a:solidFill>
                  <a:schemeClr val="accent1">
                    <a:lumMod val="50000"/>
                  </a:schemeClr>
                </a:solidFill>
                <a:latin typeface="Arial"/>
                <a:cs typeface="Calibri Light"/>
              </a:rPr>
              <a:t>Lecturer : Abdi Rahman</a:t>
            </a:r>
            <a:endParaRPr lang="en-US" sz="1400">
              <a:solidFill>
                <a:schemeClr val="accent1">
                  <a:lumMod val="50000"/>
                </a:schemeClr>
              </a:solidFill>
              <a:latin typeface="Arial"/>
              <a:cs typeface="Arial"/>
            </a:endParaRPr>
          </a:p>
        </p:txBody>
      </p:sp>
      <p:sp>
        <p:nvSpPr>
          <p:cNvPr id="3" name="Subtitle 2"/>
          <p:cNvSpPr>
            <a:spLocks noGrp="1"/>
          </p:cNvSpPr>
          <p:nvPr>
            <p:ph type="subTitle" idx="1"/>
          </p:nvPr>
        </p:nvSpPr>
        <p:spPr>
          <a:xfrm>
            <a:off x="8041742" y="3996267"/>
            <a:ext cx="3461281" cy="1887008"/>
          </a:xfrm>
        </p:spPr>
        <p:txBody>
          <a:bodyPr vert="horz" lIns="91440" tIns="45720" rIns="91440" bIns="45720" rtlCol="0" anchor="t">
            <a:noAutofit/>
          </a:bodyPr>
          <a:lstStyle/>
          <a:p>
            <a:pPr algn="ctr"/>
            <a:r>
              <a:rPr lang="en-GB" sz="2400" b="1">
                <a:solidFill>
                  <a:schemeClr val="accent1">
                    <a:lumMod val="50000"/>
                  </a:schemeClr>
                </a:solidFill>
                <a:latin typeface="Arial"/>
                <a:ea typeface="+mn-lt"/>
                <a:cs typeface="+mn-lt"/>
              </a:rPr>
              <a:t>Which digital tool is most common used for collaboration at UWTSD?</a:t>
            </a:r>
            <a:endParaRPr lang="en-US" sz="2400" b="1">
              <a:solidFill>
                <a:schemeClr val="accent1">
                  <a:lumMod val="50000"/>
                </a:schemeClr>
              </a:solidFill>
              <a:latin typeface="Arial"/>
              <a:cs typeface="Calibri" panose="020F0502020204030204"/>
            </a:endParaRPr>
          </a:p>
          <a:p>
            <a:endParaRPr lang="en-GB" sz="1800">
              <a:cs typeface="Calibri"/>
            </a:endParaRPr>
          </a:p>
        </p:txBody>
      </p:sp>
      <p:grpSp>
        <p:nvGrpSpPr>
          <p:cNvPr id="7" name="Group 10">
            <a:extLst>
              <a:ext uri="{FF2B5EF4-FFF2-40B4-BE49-F238E27FC236}">
                <a16:creationId xmlns:a16="http://schemas.microsoft.com/office/drawing/2014/main" id="{8AC26FF4-D6F9-4A94-A837-D051A101EDD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86714" y="-4763"/>
            <a:ext cx="5014912" cy="6862763"/>
            <a:chOff x="2928938" y="-4763"/>
            <a:chExt cx="5014912" cy="6862763"/>
          </a:xfrm>
        </p:grpSpPr>
        <p:sp>
          <p:nvSpPr>
            <p:cNvPr id="12" name="Freeform 6">
              <a:extLst>
                <a:ext uri="{FF2B5EF4-FFF2-40B4-BE49-F238E27FC236}">
                  <a16:creationId xmlns:a16="http://schemas.microsoft.com/office/drawing/2014/main" id="{EFFE501B-F9EC-4229-99D6-F39E38A71B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8" name="Freeform 7">
              <a:extLst>
                <a:ext uri="{FF2B5EF4-FFF2-40B4-BE49-F238E27FC236}">
                  <a16:creationId xmlns:a16="http://schemas.microsoft.com/office/drawing/2014/main" id="{B064C6A0-3DE4-4F4A-B650-78A628163E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14" name="Freeform 25">
              <a:extLst>
                <a:ext uri="{FF2B5EF4-FFF2-40B4-BE49-F238E27FC236}">
                  <a16:creationId xmlns:a16="http://schemas.microsoft.com/office/drawing/2014/main" id="{43CD3E83-3D0D-40EE-B1A2-9C989EBF28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10" name="Freeform 26">
              <a:extLst>
                <a:ext uri="{FF2B5EF4-FFF2-40B4-BE49-F238E27FC236}">
                  <a16:creationId xmlns:a16="http://schemas.microsoft.com/office/drawing/2014/main" id="{71553909-760D-4B98-96A4-F9F48339AF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16" name="Freeform 27">
              <a:extLst>
                <a:ext uri="{FF2B5EF4-FFF2-40B4-BE49-F238E27FC236}">
                  <a16:creationId xmlns:a16="http://schemas.microsoft.com/office/drawing/2014/main" id="{1F006A6C-F843-49BC-AC84-89BD2AF586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18" name="Freeform 28">
              <a:extLst>
                <a:ext uri="{FF2B5EF4-FFF2-40B4-BE49-F238E27FC236}">
                  <a16:creationId xmlns:a16="http://schemas.microsoft.com/office/drawing/2014/main" id="{62AEE6F3-16F4-4944-8459-4D5EEA341D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0" name="Rounded Rectangle 16">
            <a:extLst>
              <a:ext uri="{FF2B5EF4-FFF2-40B4-BE49-F238E27FC236}">
                <a16:creationId xmlns:a16="http://schemas.microsoft.com/office/drawing/2014/main" id="{8D6B9972-4A81-4223-9901-0E559A1D5E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693" y="648931"/>
            <a:ext cx="6854433" cy="5231964"/>
          </a:xfrm>
          <a:prstGeom prst="roundRect">
            <a:avLst>
              <a:gd name="adj" fmla="val 4834"/>
            </a:avLst>
          </a:prstGeom>
          <a:solidFill>
            <a:schemeClr val="bg1"/>
          </a:solidFill>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Diagram&#10;&#10;Description automatically generated">
            <a:extLst>
              <a:ext uri="{FF2B5EF4-FFF2-40B4-BE49-F238E27FC236}">
                <a16:creationId xmlns:a16="http://schemas.microsoft.com/office/drawing/2014/main" id="{DD94BF59-6CC4-4D88-BEEB-2C41B32A862A}"/>
              </a:ext>
            </a:extLst>
          </p:cNvPr>
          <p:cNvPicPr>
            <a:picLocks noChangeAspect="1"/>
          </p:cNvPicPr>
          <p:nvPr/>
        </p:nvPicPr>
        <p:blipFill rotWithShape="1">
          <a:blip r:embed="rId3"/>
          <a:srcRect l="9232" r="9053"/>
          <a:stretch/>
        </p:blipFill>
        <p:spPr>
          <a:xfrm>
            <a:off x="977550" y="1150221"/>
            <a:ext cx="6202778" cy="4269795"/>
          </a:xfrm>
          <a:prstGeom prst="rect">
            <a:avLst/>
          </a:prstGeom>
        </p:spPr>
      </p:pic>
      <p:sp>
        <p:nvSpPr>
          <p:cNvPr id="5" name="Slide Number Placeholder 4">
            <a:extLst>
              <a:ext uri="{FF2B5EF4-FFF2-40B4-BE49-F238E27FC236}">
                <a16:creationId xmlns:a16="http://schemas.microsoft.com/office/drawing/2014/main" id="{B94E9121-2C6B-4F2F-AFD7-33CA34382419}"/>
              </a:ext>
            </a:extLst>
          </p:cNvPr>
          <p:cNvSpPr>
            <a:spLocks noGrp="1"/>
          </p:cNvSpPr>
          <p:nvPr>
            <p:ph type="sldNum" sz="quarter" idx="12"/>
          </p:nvPr>
        </p:nvSpPr>
        <p:spPr/>
        <p:txBody>
          <a:bodyPr/>
          <a:lstStyle/>
          <a:p>
            <a:fld id="{D57F1E4F-1CFF-5643-939E-217C01CDF565}" type="slidenum">
              <a:rPr lang="en-US" dirty="0"/>
              <a:pPr/>
              <a:t>1</a:t>
            </a:fld>
            <a:endParaRPr lang="en-GB"/>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sp useBgFill="1">
        <p:nvSpPr>
          <p:cNvPr id="23" name="Rectangle 8">
            <a:extLst>
              <a:ext uri="{FF2B5EF4-FFF2-40B4-BE49-F238E27FC236}">
                <a16:creationId xmlns:a16="http://schemas.microsoft.com/office/drawing/2014/main" id="{94C52C56-BEF2-4E22-8C8E-A7AC96B03A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10">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BCA36883-D2DD-4CFD-A8AD-44898BEDDB96}"/>
              </a:ext>
            </a:extLst>
          </p:cNvPr>
          <p:cNvSpPr>
            <a:spLocks noGrp="1"/>
          </p:cNvSpPr>
          <p:nvPr>
            <p:ph type="title"/>
          </p:nvPr>
        </p:nvSpPr>
        <p:spPr>
          <a:xfrm>
            <a:off x="535021" y="685800"/>
            <a:ext cx="2639962" cy="5105400"/>
          </a:xfrm>
        </p:spPr>
        <p:txBody>
          <a:bodyPr>
            <a:normAutofit/>
          </a:bodyPr>
          <a:lstStyle/>
          <a:p>
            <a:r>
              <a:rPr lang="en-GB" b="1">
                <a:solidFill>
                  <a:schemeClr val="accent1">
                    <a:lumMod val="50000"/>
                  </a:schemeClr>
                </a:solidFill>
                <a:latin typeface="Arial"/>
                <a:cs typeface="Arial"/>
              </a:rPr>
              <a:t>Content in this proposal</a:t>
            </a:r>
          </a:p>
        </p:txBody>
      </p:sp>
      <p:grpSp>
        <p:nvGrpSpPr>
          <p:cNvPr id="25" name="Group 12">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4"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5"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6"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7"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8"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9"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graphicFrame>
        <p:nvGraphicFramePr>
          <p:cNvPr id="26" name="Content Placeholder 2">
            <a:extLst>
              <a:ext uri="{FF2B5EF4-FFF2-40B4-BE49-F238E27FC236}">
                <a16:creationId xmlns:a16="http://schemas.microsoft.com/office/drawing/2014/main" id="{2B20D35B-EFBE-449B-BD78-BF803BAE17EB}"/>
              </a:ext>
            </a:extLst>
          </p:cNvPr>
          <p:cNvGraphicFramePr>
            <a:graphicFrameLocks noGrp="1"/>
          </p:cNvGraphicFramePr>
          <p:nvPr>
            <p:ph idx="1"/>
            <p:extLst>
              <p:ext uri="{D42A27DB-BD31-4B8C-83A1-F6EECF244321}">
                <p14:modId xmlns:p14="http://schemas.microsoft.com/office/powerpoint/2010/main" val="2191768452"/>
              </p:ext>
            </p:extLst>
          </p:nvPr>
        </p:nvGraphicFramePr>
        <p:xfrm>
          <a:off x="4828959" y="435591"/>
          <a:ext cx="6492875"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3" name="Slide Number Placeholder 62">
            <a:extLst>
              <a:ext uri="{FF2B5EF4-FFF2-40B4-BE49-F238E27FC236}">
                <a16:creationId xmlns:a16="http://schemas.microsoft.com/office/drawing/2014/main" id="{C57BBD56-1007-4F2E-8223-C16B7FFF978E}"/>
              </a:ext>
            </a:extLst>
          </p:cNvPr>
          <p:cNvSpPr>
            <a:spLocks noGrp="1"/>
          </p:cNvSpPr>
          <p:nvPr>
            <p:ph type="sldNum" sz="quarter" idx="12"/>
          </p:nvPr>
        </p:nvSpPr>
        <p:spPr/>
        <p:txBody>
          <a:bodyPr/>
          <a:lstStyle/>
          <a:p>
            <a:fld id="{D57F1E4F-1CFF-5643-939E-217C01CDF565}" type="slidenum">
              <a:rPr lang="en-US" dirty="0"/>
              <a:pPr/>
              <a:t>2</a:t>
            </a:fld>
            <a:endParaRPr lang="en-GB"/>
          </a:p>
        </p:txBody>
      </p:sp>
      <p:sp>
        <p:nvSpPr>
          <p:cNvPr id="114" name="Footer Placeholder 113">
            <a:extLst>
              <a:ext uri="{FF2B5EF4-FFF2-40B4-BE49-F238E27FC236}">
                <a16:creationId xmlns:a16="http://schemas.microsoft.com/office/drawing/2014/main" id="{123550E8-177D-4207-9CCD-697AF5542E04}"/>
              </a:ext>
            </a:extLst>
          </p:cNvPr>
          <p:cNvSpPr>
            <a:spLocks noGrp="1"/>
          </p:cNvSpPr>
          <p:nvPr>
            <p:ph type="ftr" sz="quarter" idx="11"/>
          </p:nvPr>
        </p:nvSpPr>
        <p:spPr>
          <a:xfrm>
            <a:off x="6223055" y="5871902"/>
            <a:ext cx="7084177" cy="365125"/>
          </a:xfrm>
        </p:spPr>
        <p:txBody>
          <a:bodyPr/>
          <a:lstStyle/>
          <a:p>
            <a:r>
              <a:rPr lang="en-GB">
                <a:solidFill>
                  <a:schemeClr val="accent1">
                    <a:lumMod val="50000"/>
                  </a:schemeClr>
                </a:solidFill>
                <a:latin typeface="Arial"/>
                <a:cs typeface="Arial"/>
              </a:rPr>
              <a:t>Yordanka </a:t>
            </a:r>
            <a:r>
              <a:rPr lang="en-GB" err="1">
                <a:solidFill>
                  <a:schemeClr val="accent1">
                    <a:lumMod val="50000"/>
                  </a:schemeClr>
                </a:solidFill>
                <a:latin typeface="Arial"/>
                <a:cs typeface="Arial"/>
              </a:rPr>
              <a:t>Kancheva</a:t>
            </a:r>
            <a:r>
              <a:rPr lang="en-GB">
                <a:solidFill>
                  <a:schemeClr val="accent1">
                    <a:lumMod val="50000"/>
                  </a:schemeClr>
                </a:solidFill>
                <a:latin typeface="Arial"/>
                <a:cs typeface="Arial"/>
              </a:rPr>
              <a:t> 2017633</a:t>
            </a:r>
            <a:endParaRPr lang="en-US">
              <a:solidFill>
                <a:schemeClr val="accent1">
                  <a:lumMod val="50000"/>
                </a:schemeClr>
              </a:solidFill>
            </a:endParaRPr>
          </a:p>
        </p:txBody>
      </p:sp>
    </p:spTree>
    <p:extLst>
      <p:ext uri="{BB962C8B-B14F-4D97-AF65-F5344CB8AC3E}">
        <p14:creationId xmlns:p14="http://schemas.microsoft.com/office/powerpoint/2010/main" val="340104867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racture"/>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57" name="Group 56">
            <a:extLst>
              <a:ext uri="{FF2B5EF4-FFF2-40B4-BE49-F238E27FC236}">
                <a16:creationId xmlns:a16="http://schemas.microsoft.com/office/drawing/2014/main" id="{7CD2F605-77BD-4D9C-BC95-97EB75D69D8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100" y="-4763"/>
            <a:ext cx="5014912" cy="6862763"/>
            <a:chOff x="2928938" y="-4763"/>
            <a:chExt cx="5014912" cy="6862763"/>
          </a:xfrm>
        </p:grpSpPr>
        <p:sp>
          <p:nvSpPr>
            <p:cNvPr id="58" name="Freeform 6">
              <a:extLst>
                <a:ext uri="{FF2B5EF4-FFF2-40B4-BE49-F238E27FC236}">
                  <a16:creationId xmlns:a16="http://schemas.microsoft.com/office/drawing/2014/main" id="{40259AB5-8B5C-4CD4-AE10-7A177BB738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59" name="Freeform 7">
              <a:extLst>
                <a:ext uri="{FF2B5EF4-FFF2-40B4-BE49-F238E27FC236}">
                  <a16:creationId xmlns:a16="http://schemas.microsoft.com/office/drawing/2014/main" id="{DB110D97-363A-40D5-98E8-D367DFCFB2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60" name="Freeform 9">
              <a:extLst>
                <a:ext uri="{FF2B5EF4-FFF2-40B4-BE49-F238E27FC236}">
                  <a16:creationId xmlns:a16="http://schemas.microsoft.com/office/drawing/2014/main" id="{30DC9DB4-96D0-47E9-A6E5-1590DED848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61" name="Freeform 10">
              <a:extLst>
                <a:ext uri="{FF2B5EF4-FFF2-40B4-BE49-F238E27FC236}">
                  <a16:creationId xmlns:a16="http://schemas.microsoft.com/office/drawing/2014/main" id="{8CA317D7-424B-4887-BEDF-18EF7915C5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62" name="Freeform 11">
              <a:extLst>
                <a:ext uri="{FF2B5EF4-FFF2-40B4-BE49-F238E27FC236}">
                  <a16:creationId xmlns:a16="http://schemas.microsoft.com/office/drawing/2014/main" id="{ACF40F67-B16B-4E7F-A595-0EF370063D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63" name="Freeform 12">
              <a:extLst>
                <a:ext uri="{FF2B5EF4-FFF2-40B4-BE49-F238E27FC236}">
                  <a16:creationId xmlns:a16="http://schemas.microsoft.com/office/drawing/2014/main" id="{EB2264F1-4BB6-4403-A681-A463AA7303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useBgFill="1">
        <p:nvSpPr>
          <p:cNvPr id="65" name="Rectangle 64">
            <a:extLst>
              <a:ext uri="{FF2B5EF4-FFF2-40B4-BE49-F238E27FC236}">
                <a16:creationId xmlns:a16="http://schemas.microsoft.com/office/drawing/2014/main" id="{27728DE0-08FC-4361-9A63-45CBB2F871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7" name="Group 66">
            <a:extLst>
              <a:ext uri="{FF2B5EF4-FFF2-40B4-BE49-F238E27FC236}">
                <a16:creationId xmlns:a16="http://schemas.microsoft.com/office/drawing/2014/main" id="{8A667A12-75E6-4C14-B996-78D64D0DFCA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959101" y="-4763"/>
            <a:ext cx="5014912" cy="6862763"/>
            <a:chOff x="2928938" y="-4763"/>
            <a:chExt cx="5014912" cy="6862763"/>
          </a:xfrm>
        </p:grpSpPr>
        <p:sp>
          <p:nvSpPr>
            <p:cNvPr id="68" name="Freeform 6">
              <a:extLst>
                <a:ext uri="{FF2B5EF4-FFF2-40B4-BE49-F238E27FC236}">
                  <a16:creationId xmlns:a16="http://schemas.microsoft.com/office/drawing/2014/main" id="{AD0FC92B-A5F9-4EC9-9B43-E0E51FF365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69" name="Freeform 7">
              <a:extLst>
                <a:ext uri="{FF2B5EF4-FFF2-40B4-BE49-F238E27FC236}">
                  <a16:creationId xmlns:a16="http://schemas.microsoft.com/office/drawing/2014/main" id="{4588CEB3-C971-48D0-A821-03C8A6D4D1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70" name="Freeform 9">
              <a:extLst>
                <a:ext uri="{FF2B5EF4-FFF2-40B4-BE49-F238E27FC236}">
                  <a16:creationId xmlns:a16="http://schemas.microsoft.com/office/drawing/2014/main" id="{F5A8442E-4D26-43EA-9720-64CB2B1F4A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71" name="Freeform 10">
              <a:extLst>
                <a:ext uri="{FF2B5EF4-FFF2-40B4-BE49-F238E27FC236}">
                  <a16:creationId xmlns:a16="http://schemas.microsoft.com/office/drawing/2014/main" id="{ACB971D7-7BC0-4EA1-85EF-DC12CC6C4B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72" name="Freeform 11">
              <a:extLst>
                <a:ext uri="{FF2B5EF4-FFF2-40B4-BE49-F238E27FC236}">
                  <a16:creationId xmlns:a16="http://schemas.microsoft.com/office/drawing/2014/main" id="{53C69F8D-0C8A-4B52-9AA7-87514BD7EF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73" name="Freeform 12">
              <a:extLst>
                <a:ext uri="{FF2B5EF4-FFF2-40B4-BE49-F238E27FC236}">
                  <a16:creationId xmlns:a16="http://schemas.microsoft.com/office/drawing/2014/main" id="{74C44AF1-D2D7-4897-962C-579034FED3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E1E91F97-540D-4220-A5F9-C42328921EF8}"/>
              </a:ext>
            </a:extLst>
          </p:cNvPr>
          <p:cNvSpPr>
            <a:spLocks noGrp="1"/>
          </p:cNvSpPr>
          <p:nvPr>
            <p:ph type="title"/>
          </p:nvPr>
        </p:nvSpPr>
        <p:spPr>
          <a:xfrm>
            <a:off x="5009321" y="1226"/>
            <a:ext cx="6565138" cy="4721322"/>
          </a:xfrm>
        </p:spPr>
        <p:txBody>
          <a:bodyPr vert="horz" lIns="91440" tIns="45720" rIns="91440" bIns="45720" rtlCol="0" anchor="t">
            <a:normAutofit/>
          </a:bodyPr>
          <a:lstStyle/>
          <a:p>
            <a:pPr algn="r"/>
            <a:endParaRPr lang="en-US" sz="6000" b="1"/>
          </a:p>
          <a:p>
            <a:pPr marL="285750" indent="-285750"/>
            <a:r>
              <a:rPr lang="en-US" b="1">
                <a:solidFill>
                  <a:schemeClr val="accent1">
                    <a:lumMod val="50000"/>
                  </a:schemeClr>
                </a:solidFill>
                <a:latin typeface="Arial"/>
                <a:cs typeface="Arial"/>
              </a:rPr>
              <a:t>Introduction</a:t>
            </a:r>
          </a:p>
          <a:p>
            <a:pPr algn="r"/>
            <a:endParaRPr lang="en-US" sz="6000"/>
          </a:p>
        </p:txBody>
      </p:sp>
      <p:pic>
        <p:nvPicPr>
          <p:cNvPr id="4" name="Picture 4" descr="Chart, diagram&#10;&#10;Description automatically generated">
            <a:extLst>
              <a:ext uri="{FF2B5EF4-FFF2-40B4-BE49-F238E27FC236}">
                <a16:creationId xmlns:a16="http://schemas.microsoft.com/office/drawing/2014/main" id="{56106E16-783D-4CBF-B1FF-13DA23E1FCEE}"/>
              </a:ext>
            </a:extLst>
          </p:cNvPr>
          <p:cNvPicPr>
            <a:picLocks noChangeAspect="1"/>
          </p:cNvPicPr>
          <p:nvPr/>
        </p:nvPicPr>
        <p:blipFill rotWithShape="1">
          <a:blip r:embed="rId3"/>
          <a:srcRect t="4098" r="-5" b="3828"/>
          <a:stretch/>
        </p:blipFill>
        <p:spPr>
          <a:xfrm>
            <a:off x="20" y="1850184"/>
            <a:ext cx="5448280" cy="5007817"/>
          </a:xfrm>
          <a:custGeom>
            <a:avLst/>
            <a:gdLst/>
            <a:ahLst/>
            <a:cxnLst/>
            <a:rect l="l" t="t" r="r" b="b"/>
            <a:pathLst>
              <a:path w="5448300" h="5007817">
                <a:moveTo>
                  <a:pt x="0" y="0"/>
                </a:moveTo>
                <a:lnTo>
                  <a:pt x="2872397" y="716034"/>
                </a:lnTo>
                <a:lnTo>
                  <a:pt x="5448300" y="5003584"/>
                </a:lnTo>
                <a:lnTo>
                  <a:pt x="0" y="5007817"/>
                </a:lnTo>
                <a:close/>
              </a:path>
            </a:pathLst>
          </a:custGeom>
          <a:ln w="38100">
            <a:noFill/>
          </a:ln>
          <a:effectLst/>
        </p:spPr>
      </p:pic>
      <p:pic>
        <p:nvPicPr>
          <p:cNvPr id="51" name="Picture 21" descr="Stack of magazines on table">
            <a:extLst>
              <a:ext uri="{FF2B5EF4-FFF2-40B4-BE49-F238E27FC236}">
                <a16:creationId xmlns:a16="http://schemas.microsoft.com/office/drawing/2014/main" id="{439EF88B-184A-46D5-9942-5BC1C603489E}"/>
              </a:ext>
            </a:extLst>
          </p:cNvPr>
          <p:cNvPicPr>
            <a:picLocks noChangeAspect="1"/>
          </p:cNvPicPr>
          <p:nvPr/>
        </p:nvPicPr>
        <p:blipFill rotWithShape="1">
          <a:blip r:embed="rId4"/>
          <a:srcRect l="8606" r="-3" b="-3"/>
          <a:stretch/>
        </p:blipFill>
        <p:spPr>
          <a:xfrm>
            <a:off x="20" y="10"/>
            <a:ext cx="3513646" cy="2566206"/>
          </a:xfrm>
          <a:custGeom>
            <a:avLst/>
            <a:gdLst/>
            <a:ahLst/>
            <a:cxnLst/>
            <a:rect l="l" t="t" r="r" b="b"/>
            <a:pathLst>
              <a:path w="3513666" h="2566216">
                <a:moveTo>
                  <a:pt x="0" y="0"/>
                </a:moveTo>
                <a:lnTo>
                  <a:pt x="3513666" y="0"/>
                </a:lnTo>
                <a:lnTo>
                  <a:pt x="2861733" y="2548466"/>
                </a:lnTo>
                <a:lnTo>
                  <a:pt x="2872397" y="2566216"/>
                </a:lnTo>
                <a:lnTo>
                  <a:pt x="0" y="1850183"/>
                </a:lnTo>
                <a:close/>
              </a:path>
            </a:pathLst>
          </a:custGeom>
          <a:ln w="38100">
            <a:noFill/>
          </a:ln>
          <a:effectLst/>
        </p:spPr>
      </p:pic>
      <p:sp useBgFill="1">
        <p:nvSpPr>
          <p:cNvPr id="75" name="Rectangle 74">
            <a:extLst>
              <a:ext uri="{FF2B5EF4-FFF2-40B4-BE49-F238E27FC236}">
                <a16:creationId xmlns:a16="http://schemas.microsoft.com/office/drawing/2014/main" id="{38896A2C-228D-4C37-B4A4-2BD326E0B0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40000">
            <a:off x="-47722" y="2178565"/>
            <a:ext cx="3009377" cy="4571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7583ED9B-AB11-4A2E-B8BF-A5054A0766F4}"/>
              </a:ext>
            </a:extLst>
          </p:cNvPr>
          <p:cNvSpPr txBox="1"/>
          <p:nvPr/>
        </p:nvSpPr>
        <p:spPr>
          <a:xfrm>
            <a:off x="5342141" y="2039442"/>
            <a:ext cx="6643437" cy="22467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000">
                <a:solidFill>
                  <a:schemeClr val="accent1">
                    <a:lumMod val="50000"/>
                  </a:schemeClr>
                </a:solidFill>
                <a:latin typeface="Arial"/>
                <a:ea typeface="+mn-lt"/>
                <a:cs typeface="+mn-lt"/>
              </a:rPr>
              <a:t>Microsoft Office 365 is a suite of cloud-based productivity and collaboration applications that integrates all Microsoft’s existing online applications (Word, Excel, PowerPoint, OneNote, Outlook, Publisher, Sway, and Access) into a cloud service, adding Skype for Business and Microsoft Teams as the main communication and collaboration applications. </a:t>
            </a:r>
            <a:endParaRPr lang="en-GB" sz="2000">
              <a:solidFill>
                <a:schemeClr val="accent1">
                  <a:lumMod val="50000"/>
                </a:schemeClr>
              </a:solidFill>
              <a:latin typeface="Arial"/>
              <a:cs typeface="Arial"/>
            </a:endParaRPr>
          </a:p>
        </p:txBody>
      </p:sp>
      <p:sp>
        <p:nvSpPr>
          <p:cNvPr id="5" name="Slide Number Placeholder 4">
            <a:extLst>
              <a:ext uri="{FF2B5EF4-FFF2-40B4-BE49-F238E27FC236}">
                <a16:creationId xmlns:a16="http://schemas.microsoft.com/office/drawing/2014/main" id="{30695225-4EB8-40E1-849C-2F932FD67D8B}"/>
              </a:ext>
            </a:extLst>
          </p:cNvPr>
          <p:cNvSpPr>
            <a:spLocks noGrp="1"/>
          </p:cNvSpPr>
          <p:nvPr>
            <p:ph type="sldNum" sz="quarter" idx="12"/>
          </p:nvPr>
        </p:nvSpPr>
        <p:spPr/>
        <p:txBody>
          <a:bodyPr/>
          <a:lstStyle/>
          <a:p>
            <a:fld id="{D57F1E4F-1CFF-5643-939E-217C01CDF565}" type="slidenum">
              <a:rPr lang="en-US" dirty="0"/>
              <a:pPr/>
              <a:t>3</a:t>
            </a:fld>
            <a:endParaRPr lang="en-GB"/>
          </a:p>
        </p:txBody>
      </p:sp>
      <p:sp>
        <p:nvSpPr>
          <p:cNvPr id="8" name="Footer Placeholder 7">
            <a:extLst>
              <a:ext uri="{FF2B5EF4-FFF2-40B4-BE49-F238E27FC236}">
                <a16:creationId xmlns:a16="http://schemas.microsoft.com/office/drawing/2014/main" id="{0408F5F7-EEFC-4EB9-893B-B2B0A835A3A0}"/>
              </a:ext>
            </a:extLst>
          </p:cNvPr>
          <p:cNvSpPr>
            <a:spLocks noGrp="1"/>
          </p:cNvSpPr>
          <p:nvPr>
            <p:ph type="ftr" sz="quarter" idx="11"/>
          </p:nvPr>
        </p:nvSpPr>
        <p:spPr>
          <a:xfrm>
            <a:off x="7633324" y="5883275"/>
            <a:ext cx="7084177" cy="365125"/>
          </a:xfrm>
        </p:spPr>
        <p:txBody>
          <a:bodyPr/>
          <a:lstStyle/>
          <a:p>
            <a:r>
              <a:rPr lang="en-GB">
                <a:solidFill>
                  <a:schemeClr val="accent1">
                    <a:lumMod val="50000"/>
                  </a:schemeClr>
                </a:solidFill>
                <a:latin typeface="Arial"/>
                <a:cs typeface="Arial"/>
              </a:rPr>
              <a:t>Yordanka </a:t>
            </a:r>
            <a:r>
              <a:rPr lang="en-GB" err="1">
                <a:solidFill>
                  <a:schemeClr val="accent1">
                    <a:lumMod val="50000"/>
                  </a:schemeClr>
                </a:solidFill>
                <a:latin typeface="Arial"/>
                <a:cs typeface="Arial"/>
              </a:rPr>
              <a:t>Kancheva</a:t>
            </a:r>
            <a:r>
              <a:rPr lang="en-GB">
                <a:solidFill>
                  <a:schemeClr val="accent1">
                    <a:lumMod val="50000"/>
                  </a:schemeClr>
                </a:solidFill>
                <a:latin typeface="Arial"/>
                <a:cs typeface="Arial"/>
              </a:rPr>
              <a:t> 2017633</a:t>
            </a:r>
            <a:endParaRPr lang="en-US"/>
          </a:p>
        </p:txBody>
      </p:sp>
    </p:spTree>
    <p:extLst>
      <p:ext uri="{BB962C8B-B14F-4D97-AF65-F5344CB8AC3E}">
        <p14:creationId xmlns:p14="http://schemas.microsoft.com/office/powerpoint/2010/main" val="8102363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E5A807-8B3E-4358-88F3-19A5C6B01607}"/>
              </a:ext>
            </a:extLst>
          </p:cNvPr>
          <p:cNvSpPr>
            <a:spLocks noGrp="1"/>
          </p:cNvSpPr>
          <p:nvPr>
            <p:ph type="title"/>
          </p:nvPr>
        </p:nvSpPr>
        <p:spPr>
          <a:xfrm>
            <a:off x="1313714" y="-246797"/>
            <a:ext cx="10018713" cy="1752599"/>
          </a:xfrm>
        </p:spPr>
        <p:txBody>
          <a:bodyPr/>
          <a:lstStyle/>
          <a:p>
            <a:r>
              <a:rPr lang="en-GB">
                <a:solidFill>
                  <a:schemeClr val="accent1">
                    <a:lumMod val="50000"/>
                  </a:schemeClr>
                </a:solidFill>
                <a:latin typeface="Arial"/>
                <a:ea typeface="+mj-lt"/>
                <a:cs typeface="+mj-lt"/>
              </a:rPr>
              <a:t>Existing research</a:t>
            </a:r>
            <a:endParaRPr lang="en-US">
              <a:solidFill>
                <a:schemeClr val="accent1">
                  <a:lumMod val="50000"/>
                </a:schemeClr>
              </a:solidFill>
              <a:latin typeface="Arial"/>
            </a:endParaRPr>
          </a:p>
        </p:txBody>
      </p:sp>
      <p:pic>
        <p:nvPicPr>
          <p:cNvPr id="4" name="Online Media 3" title="Build the next generation of collaborative apps on the Microsoft Teams platform">
            <a:hlinkClick r:id="" action="ppaction://media"/>
            <a:extLst>
              <a:ext uri="{FF2B5EF4-FFF2-40B4-BE49-F238E27FC236}">
                <a16:creationId xmlns:a16="http://schemas.microsoft.com/office/drawing/2014/main" id="{436FDAF7-D59E-4040-B9AB-118314AF5552}"/>
              </a:ext>
            </a:extLst>
          </p:cNvPr>
          <p:cNvPicPr>
            <a:picLocks noGrp="1" noRot="1" noChangeAspect="1"/>
          </p:cNvPicPr>
          <p:nvPr>
            <p:ph idx="1"/>
            <a:videoFile r:link="rId1"/>
          </p:nvPr>
        </p:nvPicPr>
        <p:blipFill>
          <a:blip r:embed="rId3"/>
          <a:stretch>
            <a:fillRect/>
          </a:stretch>
        </p:blipFill>
        <p:spPr>
          <a:xfrm>
            <a:off x="1874661" y="1154375"/>
            <a:ext cx="9727061" cy="5614914"/>
          </a:xfrm>
        </p:spPr>
      </p:pic>
      <p:sp>
        <p:nvSpPr>
          <p:cNvPr id="3" name="Slide Number Placeholder 2">
            <a:extLst>
              <a:ext uri="{FF2B5EF4-FFF2-40B4-BE49-F238E27FC236}">
                <a16:creationId xmlns:a16="http://schemas.microsoft.com/office/drawing/2014/main" id="{E0AC7E8B-7CF8-4839-9A88-63F555B4103E}"/>
              </a:ext>
            </a:extLst>
          </p:cNvPr>
          <p:cNvSpPr>
            <a:spLocks noGrp="1"/>
          </p:cNvSpPr>
          <p:nvPr>
            <p:ph type="sldNum" sz="quarter" idx="12"/>
          </p:nvPr>
        </p:nvSpPr>
        <p:spPr/>
        <p:txBody>
          <a:bodyPr/>
          <a:lstStyle/>
          <a:p>
            <a:fld id="{D57F1E4F-1CFF-5643-939E-217C01CDF565}" type="slidenum">
              <a:rPr lang="en-US" dirty="0"/>
              <a:pPr/>
              <a:t>4</a:t>
            </a:fld>
            <a:endParaRPr lang="en-GB"/>
          </a:p>
        </p:txBody>
      </p:sp>
      <p:sp>
        <p:nvSpPr>
          <p:cNvPr id="5" name="Footer Placeholder 4">
            <a:extLst>
              <a:ext uri="{FF2B5EF4-FFF2-40B4-BE49-F238E27FC236}">
                <a16:creationId xmlns:a16="http://schemas.microsoft.com/office/drawing/2014/main" id="{DC23452A-B839-484C-9465-6B624F5C504C}"/>
              </a:ext>
            </a:extLst>
          </p:cNvPr>
          <p:cNvSpPr>
            <a:spLocks noGrp="1"/>
          </p:cNvSpPr>
          <p:nvPr>
            <p:ph type="ftr" sz="quarter" idx="11"/>
          </p:nvPr>
        </p:nvSpPr>
        <p:spPr>
          <a:xfrm>
            <a:off x="5404189" y="6395066"/>
            <a:ext cx="7084177" cy="365125"/>
          </a:xfrm>
        </p:spPr>
        <p:txBody>
          <a:bodyPr/>
          <a:lstStyle/>
          <a:p>
            <a:r>
              <a:rPr lang="en-GB">
                <a:solidFill>
                  <a:schemeClr val="bg1">
                    <a:lumMod val="75000"/>
                  </a:schemeClr>
                </a:solidFill>
                <a:latin typeface="Arial"/>
                <a:cs typeface="Arial"/>
              </a:rPr>
              <a:t>Yordanka </a:t>
            </a:r>
            <a:r>
              <a:rPr lang="en-GB" err="1">
                <a:solidFill>
                  <a:schemeClr val="bg1">
                    <a:lumMod val="75000"/>
                  </a:schemeClr>
                </a:solidFill>
                <a:latin typeface="Arial"/>
                <a:cs typeface="Arial"/>
              </a:rPr>
              <a:t>Kancheva</a:t>
            </a:r>
            <a:r>
              <a:rPr lang="en-GB">
                <a:solidFill>
                  <a:schemeClr val="bg1">
                    <a:lumMod val="75000"/>
                  </a:schemeClr>
                </a:solidFill>
                <a:latin typeface="Arial"/>
                <a:cs typeface="Arial"/>
              </a:rPr>
              <a:t> 2017633</a:t>
            </a:r>
            <a:endParaRPr lang="en-US">
              <a:solidFill>
                <a:schemeClr val="bg1">
                  <a:lumMod val="75000"/>
                </a:schemeClr>
              </a:solidFill>
            </a:endParaRPr>
          </a:p>
        </p:txBody>
      </p:sp>
    </p:spTree>
    <p:extLst>
      <p:ext uri="{BB962C8B-B14F-4D97-AF65-F5344CB8AC3E}">
        <p14:creationId xmlns:p14="http://schemas.microsoft.com/office/powerpoint/2010/main" val="35392024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74" name="Rectangle 74">
            <a:extLst>
              <a:ext uri="{FF2B5EF4-FFF2-40B4-BE49-F238E27FC236}">
                <a16:creationId xmlns:a16="http://schemas.microsoft.com/office/drawing/2014/main" id="{85428F22-76B3-4107-AADE-3F9EC95FD3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6" name="Group 76">
            <a:extLst>
              <a:ext uri="{FF2B5EF4-FFF2-40B4-BE49-F238E27FC236}">
                <a16:creationId xmlns:a16="http://schemas.microsoft.com/office/drawing/2014/main" id="{5346FBCF-5353-4172-96F5-4B7EB07777C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290265" y="-12875"/>
            <a:ext cx="2604396" cy="6890194"/>
            <a:chOff x="2199787" y="-12875"/>
            <a:chExt cx="2679011" cy="6890194"/>
          </a:xfrm>
        </p:grpSpPr>
        <p:sp useBgFill="1">
          <p:nvSpPr>
            <p:cNvPr id="78" name="Rectangle 19">
              <a:extLst>
                <a:ext uri="{FF2B5EF4-FFF2-40B4-BE49-F238E27FC236}">
                  <a16:creationId xmlns:a16="http://schemas.microsoft.com/office/drawing/2014/main" id="{343F3E6D-808D-43AD-9485-AD0014BEAE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white">
            <a:xfrm>
              <a:off x="2199787" y="-12875"/>
              <a:ext cx="2679011" cy="5301468"/>
            </a:xfrm>
            <a:custGeom>
              <a:avLst/>
              <a:gdLst>
                <a:gd name="connsiteX0" fmla="*/ 0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0 w 2570017"/>
                <a:gd name="connsiteY4" fmla="*/ 0 h 2554287"/>
                <a:gd name="connsiteX0" fmla="*/ 904009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904009 w 2570017"/>
                <a:gd name="connsiteY4" fmla="*/ 0 h 2554287"/>
                <a:gd name="connsiteX0" fmla="*/ 644236 w 2570017"/>
                <a:gd name="connsiteY0" fmla="*/ 10391 h 2554287"/>
                <a:gd name="connsiteX1" fmla="*/ 2570017 w 2570017"/>
                <a:gd name="connsiteY1" fmla="*/ 0 h 2554287"/>
                <a:gd name="connsiteX2" fmla="*/ 2570017 w 2570017"/>
                <a:gd name="connsiteY2" fmla="*/ 2554287 h 2554287"/>
                <a:gd name="connsiteX3" fmla="*/ 0 w 2570017"/>
                <a:gd name="connsiteY3" fmla="*/ 2554287 h 2554287"/>
                <a:gd name="connsiteX4" fmla="*/ 644236 w 2570017"/>
                <a:gd name="connsiteY4" fmla="*/ 10391 h 2554287"/>
                <a:gd name="connsiteX0" fmla="*/ 633845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633845 w 2570017"/>
                <a:gd name="connsiteY4" fmla="*/ 0 h 2554287"/>
                <a:gd name="connsiteX0" fmla="*/ 675409 w 2611581"/>
                <a:gd name="connsiteY0" fmla="*/ 0 h 2554287"/>
                <a:gd name="connsiteX1" fmla="*/ 2611581 w 2611581"/>
                <a:gd name="connsiteY1" fmla="*/ 0 h 2554287"/>
                <a:gd name="connsiteX2" fmla="*/ 2611581 w 2611581"/>
                <a:gd name="connsiteY2" fmla="*/ 2554287 h 2554287"/>
                <a:gd name="connsiteX3" fmla="*/ 0 w 2611581"/>
                <a:gd name="connsiteY3" fmla="*/ 2554287 h 2554287"/>
                <a:gd name="connsiteX4" fmla="*/ 675409 w 2611581"/>
                <a:gd name="connsiteY4" fmla="*/ 0 h 2554287"/>
                <a:gd name="connsiteX0" fmla="*/ 650979 w 2587151"/>
                <a:gd name="connsiteY0" fmla="*/ 0 h 2554287"/>
                <a:gd name="connsiteX1" fmla="*/ 2587151 w 2587151"/>
                <a:gd name="connsiteY1" fmla="*/ 0 h 2554287"/>
                <a:gd name="connsiteX2" fmla="*/ 2587151 w 2587151"/>
                <a:gd name="connsiteY2" fmla="*/ 2554287 h 2554287"/>
                <a:gd name="connsiteX3" fmla="*/ 0 w 2587151"/>
                <a:gd name="connsiteY3" fmla="*/ 2548595 h 2554287"/>
                <a:gd name="connsiteX4" fmla="*/ 650979 w 2587151"/>
                <a:gd name="connsiteY4" fmla="*/ 0 h 2554287"/>
                <a:gd name="connsiteX0" fmla="*/ 730379 w 2587151"/>
                <a:gd name="connsiteY0" fmla="*/ 5692 h 2554287"/>
                <a:gd name="connsiteX1" fmla="*/ 2587151 w 2587151"/>
                <a:gd name="connsiteY1" fmla="*/ 0 h 2554287"/>
                <a:gd name="connsiteX2" fmla="*/ 2587151 w 2587151"/>
                <a:gd name="connsiteY2" fmla="*/ 2554287 h 2554287"/>
                <a:gd name="connsiteX3" fmla="*/ 0 w 2587151"/>
                <a:gd name="connsiteY3" fmla="*/ 2548595 h 2554287"/>
                <a:gd name="connsiteX4" fmla="*/ 730379 w 2587151"/>
                <a:gd name="connsiteY4" fmla="*/ 5692 h 2554287"/>
                <a:gd name="connsiteX0" fmla="*/ 864750 w 2587151"/>
                <a:gd name="connsiteY0" fmla="*/ 2847 h 2554287"/>
                <a:gd name="connsiteX1" fmla="*/ 2587151 w 2587151"/>
                <a:gd name="connsiteY1" fmla="*/ 0 h 2554287"/>
                <a:gd name="connsiteX2" fmla="*/ 2587151 w 2587151"/>
                <a:gd name="connsiteY2" fmla="*/ 2554287 h 2554287"/>
                <a:gd name="connsiteX3" fmla="*/ 0 w 2587151"/>
                <a:gd name="connsiteY3" fmla="*/ 2548595 h 2554287"/>
                <a:gd name="connsiteX4" fmla="*/ 864750 w 2587151"/>
                <a:gd name="connsiteY4" fmla="*/ 2847 h 2554287"/>
                <a:gd name="connsiteX0" fmla="*/ 883073 w 2587151"/>
                <a:gd name="connsiteY0" fmla="*/ 1 h 2554287"/>
                <a:gd name="connsiteX1" fmla="*/ 2587151 w 2587151"/>
                <a:gd name="connsiteY1" fmla="*/ 0 h 2554287"/>
                <a:gd name="connsiteX2" fmla="*/ 2587151 w 2587151"/>
                <a:gd name="connsiteY2" fmla="*/ 2554287 h 2554287"/>
                <a:gd name="connsiteX3" fmla="*/ 0 w 2587151"/>
                <a:gd name="connsiteY3" fmla="*/ 2548595 h 2554287"/>
                <a:gd name="connsiteX4" fmla="*/ 883073 w 2587151"/>
                <a:gd name="connsiteY4" fmla="*/ 1 h 2554287"/>
                <a:gd name="connsiteX0" fmla="*/ 895288 w 2599366"/>
                <a:gd name="connsiteY0" fmla="*/ 1 h 2554287"/>
                <a:gd name="connsiteX1" fmla="*/ 2599366 w 2599366"/>
                <a:gd name="connsiteY1" fmla="*/ 0 h 2554287"/>
                <a:gd name="connsiteX2" fmla="*/ 2599366 w 2599366"/>
                <a:gd name="connsiteY2" fmla="*/ 2554287 h 2554287"/>
                <a:gd name="connsiteX3" fmla="*/ 0 w 2599366"/>
                <a:gd name="connsiteY3" fmla="*/ 2542904 h 2554287"/>
                <a:gd name="connsiteX4" fmla="*/ 895288 w 2599366"/>
                <a:gd name="connsiteY4" fmla="*/ 1 h 2554287"/>
                <a:gd name="connsiteX0" fmla="*/ 895288 w 2599366"/>
                <a:gd name="connsiteY0" fmla="*/ 1 h 2554287"/>
                <a:gd name="connsiteX1" fmla="*/ 2599366 w 2599366"/>
                <a:gd name="connsiteY1" fmla="*/ 0 h 2554287"/>
                <a:gd name="connsiteX2" fmla="*/ 2599366 w 2599366"/>
                <a:gd name="connsiteY2" fmla="*/ 2554287 h 2554287"/>
                <a:gd name="connsiteX3" fmla="*/ 0 w 2599366"/>
                <a:gd name="connsiteY3" fmla="*/ 2542904 h 2554287"/>
                <a:gd name="connsiteX4" fmla="*/ 895288 w 2599366"/>
                <a:gd name="connsiteY4" fmla="*/ 1 h 2554287"/>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2904 h 2565670"/>
                <a:gd name="connsiteX4" fmla="*/ 895288 w 2611581"/>
                <a:gd name="connsiteY4" fmla="*/ 1 h 2565670"/>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2904 h 2565670"/>
                <a:gd name="connsiteX4" fmla="*/ 895288 w 2611581"/>
                <a:gd name="connsiteY4" fmla="*/ 1 h 2565670"/>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5750 h 2565670"/>
                <a:gd name="connsiteX4" fmla="*/ 895288 w 2611581"/>
                <a:gd name="connsiteY4" fmla="*/ 1 h 2565670"/>
                <a:gd name="connsiteX0" fmla="*/ 1544433 w 3260726"/>
                <a:gd name="connsiteY0" fmla="*/ 1 h 2565670"/>
                <a:gd name="connsiteX1" fmla="*/ 3248511 w 3260726"/>
                <a:gd name="connsiteY1" fmla="*/ 0 h 2565670"/>
                <a:gd name="connsiteX2" fmla="*/ 3260726 w 3260726"/>
                <a:gd name="connsiteY2" fmla="*/ 2565670 h 2565670"/>
                <a:gd name="connsiteX3" fmla="*/ 0 w 3260726"/>
                <a:gd name="connsiteY3" fmla="*/ 2521058 h 2565670"/>
                <a:gd name="connsiteX4" fmla="*/ 1544433 w 3260726"/>
                <a:gd name="connsiteY4" fmla="*/ 1 h 2565670"/>
                <a:gd name="connsiteX0" fmla="*/ 921784 w 3260726"/>
                <a:gd name="connsiteY0" fmla="*/ 12347 h 2565670"/>
                <a:gd name="connsiteX1" fmla="*/ 3248511 w 3260726"/>
                <a:gd name="connsiteY1" fmla="*/ 0 h 2565670"/>
                <a:gd name="connsiteX2" fmla="*/ 3260726 w 3260726"/>
                <a:gd name="connsiteY2" fmla="*/ 2565670 h 2565670"/>
                <a:gd name="connsiteX3" fmla="*/ 0 w 3260726"/>
                <a:gd name="connsiteY3" fmla="*/ 2521058 h 2565670"/>
                <a:gd name="connsiteX4" fmla="*/ 921784 w 3260726"/>
                <a:gd name="connsiteY4" fmla="*/ 12347 h 2565670"/>
                <a:gd name="connsiteX0" fmla="*/ 921784 w 3260726"/>
                <a:gd name="connsiteY0" fmla="*/ 12347 h 2565670"/>
                <a:gd name="connsiteX1" fmla="*/ 2321160 w 3260726"/>
                <a:gd name="connsiteY1" fmla="*/ 0 h 2565670"/>
                <a:gd name="connsiteX2" fmla="*/ 3260726 w 3260726"/>
                <a:gd name="connsiteY2" fmla="*/ 2565670 h 2565670"/>
                <a:gd name="connsiteX3" fmla="*/ 0 w 3260726"/>
                <a:gd name="connsiteY3" fmla="*/ 2521058 h 2565670"/>
                <a:gd name="connsiteX4" fmla="*/ 921784 w 3260726"/>
                <a:gd name="connsiteY4" fmla="*/ 12347 h 2565670"/>
                <a:gd name="connsiteX0" fmla="*/ 921784 w 2322228"/>
                <a:gd name="connsiteY0" fmla="*/ 12347 h 2565670"/>
                <a:gd name="connsiteX1" fmla="*/ 2321160 w 2322228"/>
                <a:gd name="connsiteY1" fmla="*/ 0 h 2565670"/>
                <a:gd name="connsiteX2" fmla="*/ 2320129 w 2322228"/>
                <a:gd name="connsiteY2" fmla="*/ 2565670 h 2565670"/>
                <a:gd name="connsiteX3" fmla="*/ 0 w 2322228"/>
                <a:gd name="connsiteY3" fmla="*/ 2521058 h 2565670"/>
                <a:gd name="connsiteX4" fmla="*/ 921784 w 2322228"/>
                <a:gd name="connsiteY4" fmla="*/ 12347 h 2565670"/>
                <a:gd name="connsiteX0" fmla="*/ 921784 w 2322228"/>
                <a:gd name="connsiteY0" fmla="*/ 0 h 2571841"/>
                <a:gd name="connsiteX1" fmla="*/ 2321160 w 2322228"/>
                <a:gd name="connsiteY1" fmla="*/ 6171 h 2571841"/>
                <a:gd name="connsiteX2" fmla="*/ 2320129 w 2322228"/>
                <a:gd name="connsiteY2" fmla="*/ 2571841 h 2571841"/>
                <a:gd name="connsiteX3" fmla="*/ 0 w 2322228"/>
                <a:gd name="connsiteY3" fmla="*/ 2527229 h 2571841"/>
                <a:gd name="connsiteX4" fmla="*/ 921784 w 2322228"/>
                <a:gd name="connsiteY4" fmla="*/ 0 h 2571841"/>
                <a:gd name="connsiteX0" fmla="*/ 921784 w 2611583"/>
                <a:gd name="connsiteY0" fmla="*/ 0 h 2540977"/>
                <a:gd name="connsiteX1" fmla="*/ 2321160 w 2611583"/>
                <a:gd name="connsiteY1" fmla="*/ 6171 h 2540977"/>
                <a:gd name="connsiteX2" fmla="*/ 2611583 w 2611583"/>
                <a:gd name="connsiteY2" fmla="*/ 2540977 h 2540977"/>
                <a:gd name="connsiteX3" fmla="*/ 0 w 2611583"/>
                <a:gd name="connsiteY3" fmla="*/ 2527229 h 2540977"/>
                <a:gd name="connsiteX4" fmla="*/ 921784 w 2611583"/>
                <a:gd name="connsiteY4" fmla="*/ 0 h 2540977"/>
                <a:gd name="connsiteX0" fmla="*/ 921784 w 2611583"/>
                <a:gd name="connsiteY0" fmla="*/ 2 h 2540979"/>
                <a:gd name="connsiteX1" fmla="*/ 2572870 w 2611583"/>
                <a:gd name="connsiteY1" fmla="*/ 0 h 2540979"/>
                <a:gd name="connsiteX2" fmla="*/ 2611583 w 2611583"/>
                <a:gd name="connsiteY2" fmla="*/ 2540979 h 2540979"/>
                <a:gd name="connsiteX3" fmla="*/ 0 w 2611583"/>
                <a:gd name="connsiteY3" fmla="*/ 2527231 h 2540979"/>
                <a:gd name="connsiteX4" fmla="*/ 921784 w 2611583"/>
                <a:gd name="connsiteY4" fmla="*/ 2 h 2540979"/>
                <a:gd name="connsiteX0" fmla="*/ 921784 w 2705467"/>
                <a:gd name="connsiteY0" fmla="*/ 0 h 2540977"/>
                <a:gd name="connsiteX1" fmla="*/ 2705349 w 2705467"/>
                <a:gd name="connsiteY1" fmla="*/ 6171 h 2540977"/>
                <a:gd name="connsiteX2" fmla="*/ 2611583 w 2705467"/>
                <a:gd name="connsiteY2" fmla="*/ 2540977 h 2540977"/>
                <a:gd name="connsiteX3" fmla="*/ 0 w 2705467"/>
                <a:gd name="connsiteY3" fmla="*/ 2527229 h 2540977"/>
                <a:gd name="connsiteX4" fmla="*/ 921784 w 2705467"/>
                <a:gd name="connsiteY4" fmla="*/ 0 h 2540977"/>
                <a:gd name="connsiteX0" fmla="*/ 921784 w 2718702"/>
                <a:gd name="connsiteY0" fmla="*/ 2 h 2540979"/>
                <a:gd name="connsiteX1" fmla="*/ 2718597 w 2718702"/>
                <a:gd name="connsiteY1" fmla="*/ 0 h 2540979"/>
                <a:gd name="connsiteX2" fmla="*/ 2611583 w 2718702"/>
                <a:gd name="connsiteY2" fmla="*/ 2540979 h 2540979"/>
                <a:gd name="connsiteX3" fmla="*/ 0 w 2718702"/>
                <a:gd name="connsiteY3" fmla="*/ 2527231 h 2540979"/>
                <a:gd name="connsiteX4" fmla="*/ 921784 w 2718702"/>
                <a:gd name="connsiteY4" fmla="*/ 2 h 2540979"/>
                <a:gd name="connsiteX0" fmla="*/ 921784 w 2679012"/>
                <a:gd name="connsiteY0" fmla="*/ 0 h 2540977"/>
                <a:gd name="connsiteX1" fmla="*/ 2678853 w 2679012"/>
                <a:gd name="connsiteY1" fmla="*/ 6171 h 2540977"/>
                <a:gd name="connsiteX2" fmla="*/ 2611583 w 2679012"/>
                <a:gd name="connsiteY2" fmla="*/ 2540977 h 2540977"/>
                <a:gd name="connsiteX3" fmla="*/ 0 w 2679012"/>
                <a:gd name="connsiteY3" fmla="*/ 2527229 h 2540977"/>
                <a:gd name="connsiteX4" fmla="*/ 921784 w 2679012"/>
                <a:gd name="connsiteY4" fmla="*/ 0 h 25409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012" h="2540977">
                  <a:moveTo>
                    <a:pt x="921784" y="0"/>
                  </a:moveTo>
                  <a:lnTo>
                    <a:pt x="2678853" y="6171"/>
                  </a:lnTo>
                  <a:cubicBezTo>
                    <a:pt x="2682925" y="861394"/>
                    <a:pt x="2607511" y="1685754"/>
                    <a:pt x="2611583" y="2540977"/>
                  </a:cubicBezTo>
                  <a:lnTo>
                    <a:pt x="0" y="2527229"/>
                  </a:lnTo>
                  <a:lnTo>
                    <a:pt x="921784" y="0"/>
                  </a:lnTo>
                  <a:close/>
                </a:path>
              </a:pathLst>
            </a:custGeom>
            <a:blipFill rotWithShape="0">
              <a:blip r:embed="rId2">
                <a:duotone>
                  <a:schemeClr val="bg2">
                    <a:shade val="76000"/>
                    <a:satMod val="180000"/>
                  </a:schemeClr>
                  <a:schemeClr val="bg2">
                    <a:tint val="80000"/>
                    <a:satMod val="120000"/>
                    <a:lumMod val="180000"/>
                  </a:schemeClr>
                </a:duotone>
              </a:blip>
              <a:stretch>
                <a:fillRect l="-114598" r="-265621" b="-2868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9" name="Rectangle 20">
              <a:extLst>
                <a:ext uri="{FF2B5EF4-FFF2-40B4-BE49-F238E27FC236}">
                  <a16:creationId xmlns:a16="http://schemas.microsoft.com/office/drawing/2014/main" id="{03DB1AC6-5430-4CD3-BD83-86E675A11A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white">
            <a:xfrm>
              <a:off x="2211875" y="5257482"/>
              <a:ext cx="2586931" cy="1619837"/>
            </a:xfrm>
            <a:custGeom>
              <a:avLst/>
              <a:gdLst>
                <a:gd name="connsiteX0" fmla="*/ 0 w 2611581"/>
                <a:gd name="connsiteY0" fmla="*/ 0 h 4303713"/>
                <a:gd name="connsiteX1" fmla="*/ 2611581 w 2611581"/>
                <a:gd name="connsiteY1" fmla="*/ 0 h 4303713"/>
                <a:gd name="connsiteX2" fmla="*/ 2611581 w 2611581"/>
                <a:gd name="connsiteY2" fmla="*/ 4303713 h 4303713"/>
                <a:gd name="connsiteX3" fmla="*/ 0 w 2611581"/>
                <a:gd name="connsiteY3" fmla="*/ 4303713 h 4303713"/>
                <a:gd name="connsiteX4" fmla="*/ 0 w 2611581"/>
                <a:gd name="connsiteY4" fmla="*/ 0 h 4303713"/>
                <a:gd name="connsiteX0" fmla="*/ 0 w 2611581"/>
                <a:gd name="connsiteY0" fmla="*/ 0 h 4314104"/>
                <a:gd name="connsiteX1" fmla="*/ 2611581 w 2611581"/>
                <a:gd name="connsiteY1" fmla="*/ 0 h 4314104"/>
                <a:gd name="connsiteX2" fmla="*/ 2611581 w 2611581"/>
                <a:gd name="connsiteY2" fmla="*/ 4303713 h 4314104"/>
                <a:gd name="connsiteX3" fmla="*/ 1693718 w 2611581"/>
                <a:gd name="connsiteY3" fmla="*/ 4314104 h 4314104"/>
                <a:gd name="connsiteX4" fmla="*/ 0 w 2611581"/>
                <a:gd name="connsiteY4" fmla="*/ 0 h 4314104"/>
                <a:gd name="connsiteX0" fmla="*/ 0 w 2611581"/>
                <a:gd name="connsiteY0" fmla="*/ 0 h 4314104"/>
                <a:gd name="connsiteX1" fmla="*/ 2611581 w 2611581"/>
                <a:gd name="connsiteY1" fmla="*/ 0 h 4314104"/>
                <a:gd name="connsiteX2" fmla="*/ 2611581 w 2611581"/>
                <a:gd name="connsiteY2" fmla="*/ 4303713 h 4314104"/>
                <a:gd name="connsiteX3" fmla="*/ 1963882 w 2611581"/>
                <a:gd name="connsiteY3" fmla="*/ 4314104 h 4314104"/>
                <a:gd name="connsiteX4" fmla="*/ 0 w 2611581"/>
                <a:gd name="connsiteY4" fmla="*/ 0 h 4314104"/>
                <a:gd name="connsiteX0" fmla="*/ 0 w 2611581"/>
                <a:gd name="connsiteY0" fmla="*/ 0 h 4303713"/>
                <a:gd name="connsiteX1" fmla="*/ 2611581 w 2611581"/>
                <a:gd name="connsiteY1" fmla="*/ 0 h 4303713"/>
                <a:gd name="connsiteX2" fmla="*/ 2611581 w 2611581"/>
                <a:gd name="connsiteY2" fmla="*/ 4303713 h 4303713"/>
                <a:gd name="connsiteX3" fmla="*/ 2213264 w 2611581"/>
                <a:gd name="connsiteY3" fmla="*/ 4293322 h 4303713"/>
                <a:gd name="connsiteX4" fmla="*/ 0 w 2611581"/>
                <a:gd name="connsiteY4" fmla="*/ 0 h 4303713"/>
                <a:gd name="connsiteX0" fmla="*/ 0 w 2611581"/>
                <a:gd name="connsiteY0" fmla="*/ 0 h 4303713"/>
                <a:gd name="connsiteX1" fmla="*/ 2611581 w 2611581"/>
                <a:gd name="connsiteY1" fmla="*/ 0 h 4303713"/>
                <a:gd name="connsiteX2" fmla="*/ 2611581 w 2611581"/>
                <a:gd name="connsiteY2" fmla="*/ 4303713 h 4303713"/>
                <a:gd name="connsiteX3" fmla="*/ 2171701 w 2611581"/>
                <a:gd name="connsiteY3" fmla="*/ 3638695 h 4303713"/>
                <a:gd name="connsiteX4" fmla="*/ 0 w 2611581"/>
                <a:gd name="connsiteY4" fmla="*/ 0 h 4303713"/>
                <a:gd name="connsiteX0" fmla="*/ 0 w 2720934"/>
                <a:gd name="connsiteY0" fmla="*/ 268283 h 4303713"/>
                <a:gd name="connsiteX1" fmla="*/ 2720934 w 2720934"/>
                <a:gd name="connsiteY1" fmla="*/ 0 h 4303713"/>
                <a:gd name="connsiteX2" fmla="*/ 2720934 w 2720934"/>
                <a:gd name="connsiteY2" fmla="*/ 4303713 h 4303713"/>
                <a:gd name="connsiteX3" fmla="*/ 2281054 w 2720934"/>
                <a:gd name="connsiteY3" fmla="*/ 3638695 h 4303713"/>
                <a:gd name="connsiteX4" fmla="*/ 0 w 2720934"/>
                <a:gd name="connsiteY4" fmla="*/ 268283 h 4303713"/>
                <a:gd name="connsiteX0" fmla="*/ 0 w 2720934"/>
                <a:gd name="connsiteY0" fmla="*/ 268283 h 4303713"/>
                <a:gd name="connsiteX1" fmla="*/ 2720934 w 2720934"/>
                <a:gd name="connsiteY1" fmla="*/ 0 h 4303713"/>
                <a:gd name="connsiteX2" fmla="*/ 2720934 w 2720934"/>
                <a:gd name="connsiteY2" fmla="*/ 4303713 h 4303713"/>
                <a:gd name="connsiteX3" fmla="*/ 2264231 w 2720934"/>
                <a:gd name="connsiteY3" fmla="*/ 3717600 h 4303713"/>
                <a:gd name="connsiteX4" fmla="*/ 0 w 2720934"/>
                <a:gd name="connsiteY4" fmla="*/ 268283 h 4303713"/>
                <a:gd name="connsiteX0" fmla="*/ 0 w 2720934"/>
                <a:gd name="connsiteY0" fmla="*/ 268283 h 4335275"/>
                <a:gd name="connsiteX1" fmla="*/ 2720934 w 2720934"/>
                <a:gd name="connsiteY1" fmla="*/ 0 h 4335275"/>
                <a:gd name="connsiteX2" fmla="*/ 2653639 w 2720934"/>
                <a:gd name="connsiteY2" fmla="*/ 4335275 h 4335275"/>
                <a:gd name="connsiteX3" fmla="*/ 2264231 w 2720934"/>
                <a:gd name="connsiteY3" fmla="*/ 3717600 h 4335275"/>
                <a:gd name="connsiteX4" fmla="*/ 0 w 2720934"/>
                <a:gd name="connsiteY4" fmla="*/ 268283 h 4335275"/>
                <a:gd name="connsiteX0" fmla="*/ 0 w 2737757"/>
                <a:gd name="connsiteY0" fmla="*/ 236721 h 4335275"/>
                <a:gd name="connsiteX1" fmla="*/ 2737757 w 2737757"/>
                <a:gd name="connsiteY1" fmla="*/ 0 h 4335275"/>
                <a:gd name="connsiteX2" fmla="*/ 2670462 w 2737757"/>
                <a:gd name="connsiteY2" fmla="*/ 4335275 h 4335275"/>
                <a:gd name="connsiteX3" fmla="*/ 2281054 w 2737757"/>
                <a:gd name="connsiteY3" fmla="*/ 3717600 h 4335275"/>
                <a:gd name="connsiteX4" fmla="*/ 0 w 2737757"/>
                <a:gd name="connsiteY4" fmla="*/ 236721 h 4335275"/>
                <a:gd name="connsiteX0" fmla="*/ 0 w 2729346"/>
                <a:gd name="connsiteY0" fmla="*/ 0 h 4098554"/>
                <a:gd name="connsiteX1" fmla="*/ 2729346 w 2729346"/>
                <a:gd name="connsiteY1" fmla="*/ 126250 h 4098554"/>
                <a:gd name="connsiteX2" fmla="*/ 2670462 w 2729346"/>
                <a:gd name="connsiteY2" fmla="*/ 4098554 h 4098554"/>
                <a:gd name="connsiteX3" fmla="*/ 2281054 w 2729346"/>
                <a:gd name="connsiteY3" fmla="*/ 3480879 h 4098554"/>
                <a:gd name="connsiteX4" fmla="*/ 0 w 2729346"/>
                <a:gd name="connsiteY4" fmla="*/ 0 h 4098554"/>
                <a:gd name="connsiteX0" fmla="*/ 0 w 2720934"/>
                <a:gd name="connsiteY0" fmla="*/ 0 h 4098554"/>
                <a:gd name="connsiteX1" fmla="*/ 2720934 w 2720934"/>
                <a:gd name="connsiteY1" fmla="*/ 31562 h 4098554"/>
                <a:gd name="connsiteX2" fmla="*/ 2670462 w 2720934"/>
                <a:gd name="connsiteY2" fmla="*/ 4098554 h 4098554"/>
                <a:gd name="connsiteX3" fmla="*/ 2281054 w 2720934"/>
                <a:gd name="connsiteY3" fmla="*/ 3480879 h 4098554"/>
                <a:gd name="connsiteX4" fmla="*/ 0 w 2720934"/>
                <a:gd name="connsiteY4" fmla="*/ 0 h 4098554"/>
                <a:gd name="connsiteX0" fmla="*/ 0 w 2720934"/>
                <a:gd name="connsiteY0" fmla="*/ 15782 h 4114336"/>
                <a:gd name="connsiteX1" fmla="*/ 2720934 w 2720934"/>
                <a:gd name="connsiteY1" fmla="*/ 0 h 4114336"/>
                <a:gd name="connsiteX2" fmla="*/ 2670462 w 2720934"/>
                <a:gd name="connsiteY2" fmla="*/ 4114336 h 4114336"/>
                <a:gd name="connsiteX3" fmla="*/ 2281054 w 2720934"/>
                <a:gd name="connsiteY3" fmla="*/ 3496661 h 4114336"/>
                <a:gd name="connsiteX4" fmla="*/ 0 w 2720934"/>
                <a:gd name="connsiteY4" fmla="*/ 15782 h 4114336"/>
                <a:gd name="connsiteX0" fmla="*/ 0 w 2820289"/>
                <a:gd name="connsiteY0" fmla="*/ 15782 h 4114336"/>
                <a:gd name="connsiteX1" fmla="*/ 2820289 w 2820289"/>
                <a:gd name="connsiteY1" fmla="*/ 0 h 4114336"/>
                <a:gd name="connsiteX2" fmla="*/ 2769817 w 2820289"/>
                <a:gd name="connsiteY2" fmla="*/ 4114336 h 4114336"/>
                <a:gd name="connsiteX3" fmla="*/ 2380409 w 2820289"/>
                <a:gd name="connsiteY3" fmla="*/ 3496661 h 4114336"/>
                <a:gd name="connsiteX4" fmla="*/ 0 w 2820289"/>
                <a:gd name="connsiteY4" fmla="*/ 15782 h 4114336"/>
                <a:gd name="connsiteX0" fmla="*/ 0 w 2820289"/>
                <a:gd name="connsiteY0" fmla="*/ 15782 h 4114336"/>
                <a:gd name="connsiteX1" fmla="*/ 2820289 w 2820289"/>
                <a:gd name="connsiteY1" fmla="*/ 0 h 4114336"/>
                <a:gd name="connsiteX2" fmla="*/ 2769817 w 2820289"/>
                <a:gd name="connsiteY2" fmla="*/ 4114336 h 4114336"/>
                <a:gd name="connsiteX3" fmla="*/ 2362876 w 2820289"/>
                <a:gd name="connsiteY3" fmla="*/ 3517980 h 4114336"/>
                <a:gd name="connsiteX4" fmla="*/ 0 w 2820289"/>
                <a:gd name="connsiteY4" fmla="*/ 15782 h 4114336"/>
                <a:gd name="connsiteX0" fmla="*/ 0 w 2820289"/>
                <a:gd name="connsiteY0" fmla="*/ 15782 h 4114336"/>
                <a:gd name="connsiteX1" fmla="*/ 2820289 w 2820289"/>
                <a:gd name="connsiteY1" fmla="*/ 0 h 4114336"/>
                <a:gd name="connsiteX2" fmla="*/ 2763972 w 2820289"/>
                <a:gd name="connsiteY2" fmla="*/ 4114336 h 4114336"/>
                <a:gd name="connsiteX3" fmla="*/ 2362876 w 2820289"/>
                <a:gd name="connsiteY3" fmla="*/ 3517980 h 4114336"/>
                <a:gd name="connsiteX4" fmla="*/ 0 w 2820289"/>
                <a:gd name="connsiteY4" fmla="*/ 15782 h 4114336"/>
                <a:gd name="connsiteX0" fmla="*/ 0 w 3721149"/>
                <a:gd name="connsiteY0" fmla="*/ 0 h 4269703"/>
                <a:gd name="connsiteX1" fmla="*/ 3721149 w 3721149"/>
                <a:gd name="connsiteY1" fmla="*/ 155367 h 4269703"/>
                <a:gd name="connsiteX2" fmla="*/ 3664832 w 3721149"/>
                <a:gd name="connsiteY2" fmla="*/ 4269703 h 4269703"/>
                <a:gd name="connsiteX3" fmla="*/ 3263736 w 3721149"/>
                <a:gd name="connsiteY3" fmla="*/ 3673347 h 4269703"/>
                <a:gd name="connsiteX4" fmla="*/ 0 w 3721149"/>
                <a:gd name="connsiteY4" fmla="*/ 0 h 4269703"/>
                <a:gd name="connsiteX0" fmla="*/ 0 w 3721149"/>
                <a:gd name="connsiteY0" fmla="*/ 0 h 4289488"/>
                <a:gd name="connsiteX1" fmla="*/ 3721149 w 3721149"/>
                <a:gd name="connsiteY1" fmla="*/ 155367 h 4289488"/>
                <a:gd name="connsiteX2" fmla="*/ 3664832 w 3721149"/>
                <a:gd name="connsiteY2" fmla="*/ 4269703 h 4289488"/>
                <a:gd name="connsiteX3" fmla="*/ 1705997 w 3721149"/>
                <a:gd name="connsiteY3" fmla="*/ 4289488 h 4289488"/>
                <a:gd name="connsiteX4" fmla="*/ 0 w 3721149"/>
                <a:gd name="connsiteY4" fmla="*/ 0 h 4289488"/>
                <a:gd name="connsiteX0" fmla="*/ 0 w 3664846"/>
                <a:gd name="connsiteY0" fmla="*/ 15785 h 4305273"/>
                <a:gd name="connsiteX1" fmla="*/ 3664846 w 3664846"/>
                <a:gd name="connsiteY1" fmla="*/ 0 h 4305273"/>
                <a:gd name="connsiteX2" fmla="*/ 3664832 w 3664846"/>
                <a:gd name="connsiteY2" fmla="*/ 4285488 h 4305273"/>
                <a:gd name="connsiteX3" fmla="*/ 1705997 w 3664846"/>
                <a:gd name="connsiteY3" fmla="*/ 4305273 h 4305273"/>
                <a:gd name="connsiteX4" fmla="*/ 0 w 3664846"/>
                <a:gd name="connsiteY4" fmla="*/ 15785 h 43052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64846" h="4305273">
                  <a:moveTo>
                    <a:pt x="0" y="15785"/>
                  </a:moveTo>
                  <a:lnTo>
                    <a:pt x="3664846" y="0"/>
                  </a:lnTo>
                  <a:cubicBezTo>
                    <a:pt x="3664841" y="1428496"/>
                    <a:pt x="3664837" y="2856992"/>
                    <a:pt x="3664832" y="4285488"/>
                  </a:cubicBezTo>
                  <a:lnTo>
                    <a:pt x="1705997" y="4305273"/>
                  </a:lnTo>
                  <a:lnTo>
                    <a:pt x="0" y="15785"/>
                  </a:lnTo>
                  <a:close/>
                </a:path>
              </a:pathLst>
            </a:custGeom>
            <a:blipFill rotWithShape="0">
              <a:blip r:embed="rId2">
                <a:duotone>
                  <a:schemeClr val="bg2">
                    <a:shade val="76000"/>
                    <a:satMod val="180000"/>
                  </a:schemeClr>
                  <a:schemeClr val="bg2">
                    <a:tint val="80000"/>
                    <a:satMod val="120000"/>
                    <a:lumMod val="180000"/>
                  </a:schemeClr>
                </a:duotone>
              </a:blip>
              <a:stretch>
                <a:fillRect l="-163116" t="-323529" r="-398251"/>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80" name="Group 80">
            <a:extLst>
              <a:ext uri="{FF2B5EF4-FFF2-40B4-BE49-F238E27FC236}">
                <a16:creationId xmlns:a16="http://schemas.microsoft.com/office/drawing/2014/main" id="{78326E10-C8CB-487F-A110-F861268DE6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360612" y="0"/>
            <a:ext cx="2436813" cy="6858001"/>
            <a:chOff x="1320800" y="0"/>
            <a:chExt cx="2436813" cy="6858001"/>
          </a:xfrm>
        </p:grpSpPr>
        <p:sp>
          <p:nvSpPr>
            <p:cNvPr id="82" name="Freeform 6">
              <a:extLst>
                <a:ext uri="{FF2B5EF4-FFF2-40B4-BE49-F238E27FC236}">
                  <a16:creationId xmlns:a16="http://schemas.microsoft.com/office/drawing/2014/main" id="{3279962B-46D2-4E19-B632-39B80D1E8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88" name="Freeform 7">
              <a:extLst>
                <a:ext uri="{FF2B5EF4-FFF2-40B4-BE49-F238E27FC236}">
                  <a16:creationId xmlns:a16="http://schemas.microsoft.com/office/drawing/2014/main" id="{321A335A-53CB-4C17-AB51-5D9C2DCB45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89" name="Freeform 8">
              <a:extLst>
                <a:ext uri="{FF2B5EF4-FFF2-40B4-BE49-F238E27FC236}">
                  <a16:creationId xmlns:a16="http://schemas.microsoft.com/office/drawing/2014/main" id="{A0E0D557-405B-469F-AEDE-4E3404AA41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85" name="Freeform 9">
              <a:extLst>
                <a:ext uri="{FF2B5EF4-FFF2-40B4-BE49-F238E27FC236}">
                  <a16:creationId xmlns:a16="http://schemas.microsoft.com/office/drawing/2014/main" id="{D8D4E62F-9393-40A6-9E85-9F3B59C46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86" name="Freeform 10">
              <a:extLst>
                <a:ext uri="{FF2B5EF4-FFF2-40B4-BE49-F238E27FC236}">
                  <a16:creationId xmlns:a16="http://schemas.microsoft.com/office/drawing/2014/main" id="{FABD11B1-DE89-45BC-8204-968C88AADC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87" name="Freeform 11">
              <a:extLst>
                <a:ext uri="{FF2B5EF4-FFF2-40B4-BE49-F238E27FC236}">
                  <a16:creationId xmlns:a16="http://schemas.microsoft.com/office/drawing/2014/main" id="{AFA4965A-1FBC-44B8-B96A-3F5275C3AE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C9BCA0AA-7F36-4224-BF76-459B6CDEFFCD}"/>
              </a:ext>
            </a:extLst>
          </p:cNvPr>
          <p:cNvSpPr>
            <a:spLocks noGrp="1"/>
          </p:cNvSpPr>
          <p:nvPr>
            <p:ph type="title"/>
          </p:nvPr>
        </p:nvSpPr>
        <p:spPr>
          <a:xfrm>
            <a:off x="4110250" y="-519752"/>
            <a:ext cx="7345891" cy="1413933"/>
          </a:xfrm>
        </p:spPr>
        <p:txBody>
          <a:bodyPr vert="horz" lIns="91440" tIns="45720" rIns="91440" bIns="45720" rtlCol="0">
            <a:noAutofit/>
          </a:bodyPr>
          <a:lstStyle/>
          <a:p>
            <a:pPr>
              <a:lnSpc>
                <a:spcPct val="90000"/>
              </a:lnSpc>
            </a:pPr>
            <a:endParaRPr lang="en-US" b="1"/>
          </a:p>
          <a:p>
            <a:pPr>
              <a:lnSpc>
                <a:spcPct val="90000"/>
              </a:lnSpc>
            </a:pPr>
            <a:r>
              <a:rPr lang="en-US" sz="2800" b="1">
                <a:solidFill>
                  <a:schemeClr val="accent1">
                    <a:lumMod val="50000"/>
                  </a:schemeClr>
                </a:solidFill>
                <a:latin typeface="Arial"/>
                <a:cs typeface="Arial"/>
              </a:rPr>
              <a:t>MS Teams as part of MS 365</a:t>
            </a:r>
          </a:p>
        </p:txBody>
      </p:sp>
      <p:pic>
        <p:nvPicPr>
          <p:cNvPr id="4" name="Picture 4">
            <a:extLst>
              <a:ext uri="{FF2B5EF4-FFF2-40B4-BE49-F238E27FC236}">
                <a16:creationId xmlns:a16="http://schemas.microsoft.com/office/drawing/2014/main" id="{58FF5912-24CE-4AAC-937E-37EC53AC97D5}"/>
              </a:ext>
            </a:extLst>
          </p:cNvPr>
          <p:cNvPicPr>
            <a:picLocks noChangeAspect="1"/>
          </p:cNvPicPr>
          <p:nvPr/>
        </p:nvPicPr>
        <p:blipFill rotWithShape="1">
          <a:blip r:embed="rId3"/>
          <a:srcRect l="39418" r="39019" b="-1"/>
          <a:stretch/>
        </p:blipFill>
        <p:spPr>
          <a:xfrm>
            <a:off x="45513" y="-11363"/>
            <a:ext cx="3459143" cy="6857990"/>
          </a:xfrm>
          <a:custGeom>
            <a:avLst/>
            <a:gdLst/>
            <a:ahLst/>
            <a:cxnLst/>
            <a:rect l="l" t="t" r="r" b="b"/>
            <a:pathLst>
              <a:path w="3458633" h="6858000">
                <a:moveTo>
                  <a:pt x="0" y="0"/>
                </a:moveTo>
                <a:lnTo>
                  <a:pt x="3174999" y="0"/>
                </a:lnTo>
                <a:lnTo>
                  <a:pt x="2294466" y="5223932"/>
                </a:lnTo>
                <a:lnTo>
                  <a:pt x="3458633" y="6853767"/>
                </a:lnTo>
                <a:lnTo>
                  <a:pt x="0" y="6858000"/>
                </a:lnTo>
                <a:lnTo>
                  <a:pt x="0" y="0"/>
                </a:lnTo>
                <a:close/>
              </a:path>
            </a:pathLst>
          </a:custGeom>
          <a:ln w="38100">
            <a:noFill/>
          </a:ln>
          <a:effectLst/>
        </p:spPr>
      </p:pic>
      <p:graphicFrame>
        <p:nvGraphicFramePr>
          <p:cNvPr id="42" name="TextBox 2">
            <a:extLst>
              <a:ext uri="{FF2B5EF4-FFF2-40B4-BE49-F238E27FC236}">
                <a16:creationId xmlns:a16="http://schemas.microsoft.com/office/drawing/2014/main" id="{BE8E6D02-C15E-41D1-9D76-44FEFB9E1DFE}"/>
              </a:ext>
            </a:extLst>
          </p:cNvPr>
          <p:cNvGraphicFramePr/>
          <p:nvPr>
            <p:extLst>
              <p:ext uri="{D42A27DB-BD31-4B8C-83A1-F6EECF244321}">
                <p14:modId xmlns:p14="http://schemas.microsoft.com/office/powerpoint/2010/main" val="540970783"/>
              </p:ext>
            </p:extLst>
          </p:nvPr>
        </p:nvGraphicFramePr>
        <p:xfrm>
          <a:off x="1546494" y="-1965781"/>
          <a:ext cx="10718528" cy="1169208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18" name="Slide Number Placeholder 17">
            <a:extLst>
              <a:ext uri="{FF2B5EF4-FFF2-40B4-BE49-F238E27FC236}">
                <a16:creationId xmlns:a16="http://schemas.microsoft.com/office/drawing/2014/main" id="{2CFF3D91-CC78-47B1-957C-4681D1CE9E58}"/>
              </a:ext>
            </a:extLst>
          </p:cNvPr>
          <p:cNvSpPr>
            <a:spLocks noGrp="1"/>
          </p:cNvSpPr>
          <p:nvPr>
            <p:ph type="sldNum" sz="quarter" idx="12"/>
          </p:nvPr>
        </p:nvSpPr>
        <p:spPr/>
        <p:txBody>
          <a:bodyPr/>
          <a:lstStyle/>
          <a:p>
            <a:fld id="{D57F1E4F-1CFF-5643-939E-217C01CDF565}" type="slidenum">
              <a:rPr lang="en-US" dirty="0"/>
              <a:pPr/>
              <a:t>5</a:t>
            </a:fld>
            <a:endParaRPr lang="en-GB"/>
          </a:p>
        </p:txBody>
      </p:sp>
      <p:sp>
        <p:nvSpPr>
          <p:cNvPr id="33" name="Footer Placeholder 32">
            <a:extLst>
              <a:ext uri="{FF2B5EF4-FFF2-40B4-BE49-F238E27FC236}">
                <a16:creationId xmlns:a16="http://schemas.microsoft.com/office/drawing/2014/main" id="{8DE7124C-EC7E-4D3C-9C1D-DD21D6F36EBE}"/>
              </a:ext>
            </a:extLst>
          </p:cNvPr>
          <p:cNvSpPr>
            <a:spLocks noGrp="1"/>
          </p:cNvSpPr>
          <p:nvPr>
            <p:ph type="ftr" sz="quarter" idx="11"/>
          </p:nvPr>
        </p:nvSpPr>
        <p:spPr>
          <a:xfrm>
            <a:off x="7212518" y="5951514"/>
            <a:ext cx="7084177" cy="365125"/>
          </a:xfrm>
        </p:spPr>
        <p:txBody>
          <a:bodyPr/>
          <a:lstStyle/>
          <a:p>
            <a:r>
              <a:rPr lang="en-GB">
                <a:solidFill>
                  <a:schemeClr val="accent1">
                    <a:lumMod val="50000"/>
                  </a:schemeClr>
                </a:solidFill>
                <a:latin typeface="Arial"/>
                <a:cs typeface="Arial"/>
              </a:rPr>
              <a:t>Yordanka </a:t>
            </a:r>
            <a:r>
              <a:rPr lang="en-GB" err="1">
                <a:solidFill>
                  <a:schemeClr val="accent1">
                    <a:lumMod val="50000"/>
                  </a:schemeClr>
                </a:solidFill>
                <a:latin typeface="Arial"/>
                <a:cs typeface="Arial"/>
              </a:rPr>
              <a:t>Kancheva</a:t>
            </a:r>
            <a:r>
              <a:rPr lang="en-GB">
                <a:solidFill>
                  <a:schemeClr val="accent1">
                    <a:lumMod val="50000"/>
                  </a:schemeClr>
                </a:solidFill>
                <a:latin typeface="Arial"/>
                <a:cs typeface="Arial"/>
              </a:rPr>
              <a:t> 2017633</a:t>
            </a:r>
            <a:endParaRPr lang="en-US"/>
          </a:p>
        </p:txBody>
      </p:sp>
    </p:spTree>
    <p:extLst>
      <p:ext uri="{BB962C8B-B14F-4D97-AF65-F5344CB8AC3E}">
        <p14:creationId xmlns:p14="http://schemas.microsoft.com/office/powerpoint/2010/main" val="41335953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1" descr="Young businessman pointing with hand">
            <a:extLst>
              <a:ext uri="{FF2B5EF4-FFF2-40B4-BE49-F238E27FC236}">
                <a16:creationId xmlns:a16="http://schemas.microsoft.com/office/drawing/2014/main" id="{C9D1184E-3474-4213-8594-5FFB99CFA39D}"/>
              </a:ext>
            </a:extLst>
          </p:cNvPr>
          <p:cNvPicPr>
            <a:picLocks noGrp="1" noChangeAspect="1"/>
          </p:cNvPicPr>
          <p:nvPr>
            <p:ph idx="1"/>
          </p:nvPr>
        </p:nvPicPr>
        <p:blipFill>
          <a:blip r:embed="rId2"/>
          <a:stretch>
            <a:fillRect/>
          </a:stretch>
        </p:blipFill>
        <p:spPr>
          <a:xfrm>
            <a:off x="9254463" y="2746612"/>
            <a:ext cx="1802709" cy="3124200"/>
          </a:xfrm>
        </p:spPr>
      </p:pic>
      <p:sp>
        <p:nvSpPr>
          <p:cNvPr id="12" name="Slide Number Placeholder 11">
            <a:extLst>
              <a:ext uri="{FF2B5EF4-FFF2-40B4-BE49-F238E27FC236}">
                <a16:creationId xmlns:a16="http://schemas.microsoft.com/office/drawing/2014/main" id="{F40FBFFD-CE11-4CD6-AA16-5B6ADF8DCFF7}"/>
              </a:ext>
            </a:extLst>
          </p:cNvPr>
          <p:cNvSpPr>
            <a:spLocks noGrp="1"/>
          </p:cNvSpPr>
          <p:nvPr>
            <p:ph type="sldNum" sz="quarter" idx="12"/>
          </p:nvPr>
        </p:nvSpPr>
        <p:spPr/>
        <p:txBody>
          <a:bodyPr/>
          <a:lstStyle/>
          <a:p>
            <a:fld id="{D57F1E4F-1CFF-5643-939E-217C01CDF565}" type="slidenum">
              <a:rPr lang="en-US" dirty="0"/>
              <a:pPr/>
              <a:t>6</a:t>
            </a:fld>
            <a:endParaRPr lang="en-GB"/>
          </a:p>
        </p:txBody>
      </p:sp>
      <p:sp>
        <p:nvSpPr>
          <p:cNvPr id="13" name="Footer Placeholder 12">
            <a:extLst>
              <a:ext uri="{FF2B5EF4-FFF2-40B4-BE49-F238E27FC236}">
                <a16:creationId xmlns:a16="http://schemas.microsoft.com/office/drawing/2014/main" id="{1A6DD915-7B33-4199-BB74-36C530C5B828}"/>
              </a:ext>
            </a:extLst>
          </p:cNvPr>
          <p:cNvSpPr>
            <a:spLocks noGrp="1"/>
          </p:cNvSpPr>
          <p:nvPr>
            <p:ph type="ftr" sz="quarter" idx="11"/>
          </p:nvPr>
        </p:nvSpPr>
        <p:spPr>
          <a:xfrm>
            <a:off x="5574786" y="5871902"/>
            <a:ext cx="7084177" cy="365125"/>
          </a:xfrm>
        </p:spPr>
        <p:txBody>
          <a:bodyPr/>
          <a:lstStyle/>
          <a:p>
            <a:r>
              <a:rPr lang="en-GB" sz="1100">
                <a:solidFill>
                  <a:schemeClr val="accent1">
                    <a:lumMod val="50000"/>
                  </a:schemeClr>
                </a:solidFill>
                <a:latin typeface="Arial"/>
                <a:cs typeface="Arial"/>
              </a:rPr>
              <a:t>Yordanka </a:t>
            </a:r>
            <a:r>
              <a:rPr lang="en-GB" sz="1100" err="1">
                <a:solidFill>
                  <a:schemeClr val="accent1">
                    <a:lumMod val="50000"/>
                  </a:schemeClr>
                </a:solidFill>
                <a:latin typeface="Arial"/>
                <a:cs typeface="Arial"/>
              </a:rPr>
              <a:t>Kancheva</a:t>
            </a:r>
            <a:r>
              <a:rPr lang="en-GB" sz="1100">
                <a:solidFill>
                  <a:schemeClr val="accent1">
                    <a:lumMod val="50000"/>
                  </a:schemeClr>
                </a:solidFill>
                <a:latin typeface="Arial"/>
                <a:cs typeface="Arial"/>
              </a:rPr>
              <a:t> 2017633</a:t>
            </a:r>
            <a:endParaRPr lang="en-US"/>
          </a:p>
        </p:txBody>
      </p:sp>
      <p:graphicFrame>
        <p:nvGraphicFramePr>
          <p:cNvPr id="8" name="Chart 7">
            <a:extLst>
              <a:ext uri="{FF2B5EF4-FFF2-40B4-BE49-F238E27FC236}">
                <a16:creationId xmlns:a16="http://schemas.microsoft.com/office/drawing/2014/main" id="{04C8B847-4104-498B-95D8-694768FEC5D7}"/>
              </a:ext>
            </a:extLst>
          </p:cNvPr>
          <p:cNvGraphicFramePr/>
          <p:nvPr>
            <p:extLst>
              <p:ext uri="{D42A27DB-BD31-4B8C-83A1-F6EECF244321}">
                <p14:modId xmlns:p14="http://schemas.microsoft.com/office/powerpoint/2010/main" val="3547725624"/>
              </p:ext>
            </p:extLst>
          </p:nvPr>
        </p:nvGraphicFramePr>
        <p:xfrm>
          <a:off x="1952388" y="878890"/>
          <a:ext cx="7525224" cy="4895503"/>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5905528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AD30037-67ED-4367-9BE0-45787510BF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Close-up of people shaking hands&#10;&#10;Description automatically generated">
            <a:extLst>
              <a:ext uri="{FF2B5EF4-FFF2-40B4-BE49-F238E27FC236}">
                <a16:creationId xmlns:a16="http://schemas.microsoft.com/office/drawing/2014/main" id="{94CDB34B-2D2F-4928-8E07-6E85340795B3}"/>
              </a:ext>
            </a:extLst>
          </p:cNvPr>
          <p:cNvPicPr>
            <a:picLocks noChangeAspect="1"/>
          </p:cNvPicPr>
          <p:nvPr/>
        </p:nvPicPr>
        <p:blipFill rotWithShape="1">
          <a:blip r:embed="rId3"/>
          <a:srcRect l="14966" r="33650"/>
          <a:stretch/>
        </p:blipFill>
        <p:spPr>
          <a:xfrm>
            <a:off x="6822740" y="50142"/>
            <a:ext cx="5299077" cy="6857990"/>
          </a:xfrm>
          <a:custGeom>
            <a:avLst/>
            <a:gdLst/>
            <a:ahLst/>
            <a:cxnLst/>
            <a:rect l="l" t="t" r="r" b="b"/>
            <a:pathLst>
              <a:path w="5299077" h="6858000">
                <a:moveTo>
                  <a:pt x="836871" y="0"/>
                </a:moveTo>
                <a:lnTo>
                  <a:pt x="5299077" y="0"/>
                </a:lnTo>
                <a:lnTo>
                  <a:pt x="5299077" y="6858000"/>
                </a:lnTo>
                <a:lnTo>
                  <a:pt x="1911312" y="6858000"/>
                </a:lnTo>
                <a:lnTo>
                  <a:pt x="0" y="5333999"/>
                </a:lnTo>
                <a:close/>
              </a:path>
            </a:pathLst>
          </a:custGeom>
        </p:spPr>
      </p:pic>
      <p:grpSp>
        <p:nvGrpSpPr>
          <p:cNvPr id="13" name="Group 12">
            <a:extLst>
              <a:ext uri="{FF2B5EF4-FFF2-40B4-BE49-F238E27FC236}">
                <a16:creationId xmlns:a16="http://schemas.microsoft.com/office/drawing/2014/main" id="{50841A4E-5BC1-44B4-83CF-D524E8AEAD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32760" y="0"/>
            <a:ext cx="2436813" cy="6858001"/>
            <a:chOff x="1320800" y="0"/>
            <a:chExt cx="2436813" cy="6858001"/>
          </a:xfrm>
        </p:grpSpPr>
        <p:sp>
          <p:nvSpPr>
            <p:cNvPr id="14" name="Freeform 6">
              <a:extLst>
                <a:ext uri="{FF2B5EF4-FFF2-40B4-BE49-F238E27FC236}">
                  <a16:creationId xmlns:a16="http://schemas.microsoft.com/office/drawing/2014/main" id="{BF371BCC-8954-44E2-8C4F-29DC188727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5" name="Freeform 7">
              <a:extLst>
                <a:ext uri="{FF2B5EF4-FFF2-40B4-BE49-F238E27FC236}">
                  <a16:creationId xmlns:a16="http://schemas.microsoft.com/office/drawing/2014/main" id="{CD3505BE-B420-41C5-BE34-3E7652D37A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6" name="Freeform 8">
              <a:extLst>
                <a:ext uri="{FF2B5EF4-FFF2-40B4-BE49-F238E27FC236}">
                  <a16:creationId xmlns:a16="http://schemas.microsoft.com/office/drawing/2014/main" id="{4B68A05B-A78B-4D59-8CF9-1900731A2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7" name="Freeform 9">
              <a:extLst>
                <a:ext uri="{FF2B5EF4-FFF2-40B4-BE49-F238E27FC236}">
                  <a16:creationId xmlns:a16="http://schemas.microsoft.com/office/drawing/2014/main" id="{84D57A01-C112-4FF2-B5ED-0B762AAD9C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8" name="Freeform 10">
              <a:extLst>
                <a:ext uri="{FF2B5EF4-FFF2-40B4-BE49-F238E27FC236}">
                  <a16:creationId xmlns:a16="http://schemas.microsoft.com/office/drawing/2014/main" id="{6CCCCDF1-5D4F-4CA1-8400-DFBB96BB01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9" name="Freeform 11">
              <a:extLst>
                <a:ext uri="{FF2B5EF4-FFF2-40B4-BE49-F238E27FC236}">
                  <a16:creationId xmlns:a16="http://schemas.microsoft.com/office/drawing/2014/main" id="{20A090B2-5344-43CD-BC70-A6D44F15E8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329D17F8-9F7A-4FF2-A8B2-811A241F281D}"/>
              </a:ext>
            </a:extLst>
          </p:cNvPr>
          <p:cNvSpPr>
            <a:spLocks noGrp="1"/>
          </p:cNvSpPr>
          <p:nvPr>
            <p:ph type="title"/>
          </p:nvPr>
        </p:nvSpPr>
        <p:spPr>
          <a:xfrm>
            <a:off x="972080" y="219502"/>
            <a:ext cx="5260680" cy="1216266"/>
          </a:xfrm>
        </p:spPr>
        <p:txBody>
          <a:bodyPr vert="horz" lIns="91440" tIns="45720" rIns="91440" bIns="45720" rtlCol="0" anchor="t">
            <a:noAutofit/>
          </a:bodyPr>
          <a:lstStyle/>
          <a:p>
            <a:r>
              <a:rPr lang="en-GB" b="1">
                <a:solidFill>
                  <a:schemeClr val="accent1">
                    <a:lumMod val="50000"/>
                  </a:schemeClr>
                </a:solidFill>
                <a:latin typeface="Arial"/>
                <a:ea typeface="+mj-lt"/>
                <a:cs typeface="+mj-lt"/>
              </a:rPr>
              <a:t>Ethical consideration</a:t>
            </a:r>
            <a:endParaRPr lang="en-US" b="1">
              <a:solidFill>
                <a:schemeClr val="accent1">
                  <a:lumMod val="50000"/>
                </a:schemeClr>
              </a:solidFill>
              <a:latin typeface="Arial"/>
              <a:cs typeface="Arial"/>
            </a:endParaRPr>
          </a:p>
        </p:txBody>
      </p:sp>
      <p:sp>
        <p:nvSpPr>
          <p:cNvPr id="8" name="Content Placeholder 7">
            <a:extLst>
              <a:ext uri="{FF2B5EF4-FFF2-40B4-BE49-F238E27FC236}">
                <a16:creationId xmlns:a16="http://schemas.microsoft.com/office/drawing/2014/main" id="{8C5C37A7-E0E0-4F3C-8966-C38662C4399E}"/>
              </a:ext>
            </a:extLst>
          </p:cNvPr>
          <p:cNvSpPr>
            <a:spLocks noGrp="1"/>
          </p:cNvSpPr>
          <p:nvPr>
            <p:ph idx="1"/>
          </p:nvPr>
        </p:nvSpPr>
        <p:spPr>
          <a:xfrm>
            <a:off x="643468" y="1503947"/>
            <a:ext cx="5260680" cy="4287253"/>
          </a:xfrm>
        </p:spPr>
        <p:txBody>
          <a:bodyPr>
            <a:normAutofit/>
          </a:bodyPr>
          <a:lstStyle/>
          <a:p>
            <a:pPr marL="0" indent="0">
              <a:buNone/>
            </a:pPr>
            <a:endParaRPr lang="en-US" sz="1800">
              <a:latin typeface="Arial"/>
              <a:cs typeface="Arial"/>
            </a:endParaRPr>
          </a:p>
          <a:p>
            <a:pPr marL="0" indent="0">
              <a:buNone/>
            </a:pPr>
            <a:endParaRPr lang="en-US" sz="1800">
              <a:latin typeface="Arial"/>
              <a:cs typeface="Arial"/>
            </a:endParaRPr>
          </a:p>
          <a:p>
            <a:pPr marL="0" indent="0">
              <a:buNone/>
            </a:pPr>
            <a:r>
              <a:rPr lang="en-US" sz="1800">
                <a:solidFill>
                  <a:schemeClr val="accent1">
                    <a:lumMod val="50000"/>
                  </a:schemeClr>
                </a:solidFill>
                <a:latin typeface="Arial"/>
                <a:cs typeface="Arial"/>
              </a:rPr>
              <a:t>Ethical consideration is a collection of principles and values that should be followed while doing human affairs. The ethical considerations make sure that no-one acts in such a way that is harmful to society or an individual. It refrains people and organization from indulging in vicious conduct.</a:t>
            </a:r>
          </a:p>
        </p:txBody>
      </p:sp>
      <p:sp>
        <p:nvSpPr>
          <p:cNvPr id="5" name="TextBox 4">
            <a:extLst>
              <a:ext uri="{FF2B5EF4-FFF2-40B4-BE49-F238E27FC236}">
                <a16:creationId xmlns:a16="http://schemas.microsoft.com/office/drawing/2014/main" id="{73C69022-BDCF-4431-B020-1B2B7E7CDF5E}"/>
              </a:ext>
            </a:extLst>
          </p:cNvPr>
          <p:cNvSpPr txBox="1"/>
          <p:nvPr/>
        </p:nvSpPr>
        <p:spPr>
          <a:xfrm>
            <a:off x="425619" y="1508460"/>
            <a:ext cx="6242384" cy="646331"/>
          </a:xfrm>
          <a:prstGeom prst="rect">
            <a:avLst/>
          </a:prstGeom>
          <a:solidFill>
            <a:schemeClr val="bg1"/>
          </a:solidFill>
          <a:ln w="28575">
            <a:solidFill>
              <a:srgbClr val="FF00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chemeClr val="accent1">
                    <a:lumMod val="50000"/>
                  </a:schemeClr>
                </a:solidFill>
                <a:latin typeface="Arial"/>
                <a:cs typeface="Arial"/>
              </a:rPr>
              <a:t>"Ethics helps us to decide what we should do and why" ,</a:t>
            </a:r>
            <a:r>
              <a:rPr lang="en-US">
                <a:solidFill>
                  <a:schemeClr val="accent1">
                    <a:lumMod val="50000"/>
                  </a:schemeClr>
                </a:solidFill>
                <a:latin typeface="Calibri"/>
                <a:cs typeface="Calibri"/>
              </a:rPr>
              <a:t> Barett et al.(2016, p7)</a:t>
            </a:r>
            <a:endParaRPr lang="en-US">
              <a:solidFill>
                <a:schemeClr val="accent1">
                  <a:lumMod val="50000"/>
                </a:schemeClr>
              </a:solidFill>
            </a:endParaRPr>
          </a:p>
        </p:txBody>
      </p:sp>
      <p:sp>
        <p:nvSpPr>
          <p:cNvPr id="3" name="Slide Number Placeholder 2">
            <a:extLst>
              <a:ext uri="{FF2B5EF4-FFF2-40B4-BE49-F238E27FC236}">
                <a16:creationId xmlns:a16="http://schemas.microsoft.com/office/drawing/2014/main" id="{6DE70158-2918-4073-B760-70CA9F741B7E}"/>
              </a:ext>
            </a:extLst>
          </p:cNvPr>
          <p:cNvSpPr>
            <a:spLocks noGrp="1"/>
          </p:cNvSpPr>
          <p:nvPr>
            <p:ph type="sldNum" sz="quarter" idx="12"/>
          </p:nvPr>
        </p:nvSpPr>
        <p:spPr/>
        <p:txBody>
          <a:bodyPr/>
          <a:lstStyle/>
          <a:p>
            <a:fld id="{D57F1E4F-1CFF-5643-939E-217C01CDF565}" type="slidenum">
              <a:rPr lang="en-US" dirty="0"/>
              <a:pPr/>
              <a:t>7</a:t>
            </a:fld>
            <a:endParaRPr lang="en-GB"/>
          </a:p>
        </p:txBody>
      </p:sp>
      <p:sp>
        <p:nvSpPr>
          <p:cNvPr id="7" name="Footer Placeholder 6">
            <a:extLst>
              <a:ext uri="{FF2B5EF4-FFF2-40B4-BE49-F238E27FC236}">
                <a16:creationId xmlns:a16="http://schemas.microsoft.com/office/drawing/2014/main" id="{7B0395F3-8271-4CEA-BEB1-335452CAC62A}"/>
              </a:ext>
            </a:extLst>
          </p:cNvPr>
          <p:cNvSpPr>
            <a:spLocks noGrp="1"/>
          </p:cNvSpPr>
          <p:nvPr>
            <p:ph type="ftr" sz="quarter" idx="11"/>
          </p:nvPr>
        </p:nvSpPr>
        <p:spPr>
          <a:xfrm>
            <a:off x="1629805" y="6053722"/>
            <a:ext cx="7084177" cy="365125"/>
          </a:xfrm>
        </p:spPr>
        <p:txBody>
          <a:bodyPr/>
          <a:lstStyle/>
          <a:p>
            <a:r>
              <a:rPr lang="en-GB">
                <a:solidFill>
                  <a:schemeClr val="accent1">
                    <a:lumMod val="50000"/>
                  </a:schemeClr>
                </a:solidFill>
                <a:latin typeface="Arial"/>
                <a:cs typeface="Arial"/>
              </a:rPr>
              <a:t>Tatiana Mocanu-2122525</a:t>
            </a:r>
            <a:br>
              <a:rPr lang="en-GB">
                <a:solidFill>
                  <a:schemeClr val="accent1">
                    <a:lumMod val="50000"/>
                  </a:schemeClr>
                </a:solidFill>
                <a:latin typeface="Arial"/>
                <a:cs typeface="Arial"/>
              </a:rPr>
            </a:br>
            <a:endParaRPr lang="en-GB">
              <a:ea typeface="+mn-lt"/>
              <a:cs typeface="+mn-lt"/>
            </a:endParaRPr>
          </a:p>
        </p:txBody>
      </p:sp>
    </p:spTree>
    <p:extLst>
      <p:ext uri="{BB962C8B-B14F-4D97-AF65-F5344CB8AC3E}">
        <p14:creationId xmlns:p14="http://schemas.microsoft.com/office/powerpoint/2010/main" val="1129415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1F751C-311D-44EF-B4F8-B9813CD708B2}"/>
              </a:ext>
            </a:extLst>
          </p:cNvPr>
          <p:cNvSpPr>
            <a:spLocks noGrp="1"/>
          </p:cNvSpPr>
          <p:nvPr>
            <p:ph type="title"/>
          </p:nvPr>
        </p:nvSpPr>
        <p:spPr>
          <a:xfrm>
            <a:off x="1484311" y="34089"/>
            <a:ext cx="10018713" cy="1151021"/>
          </a:xfrm>
        </p:spPr>
        <p:txBody>
          <a:bodyPr/>
          <a:lstStyle/>
          <a:p>
            <a:r>
              <a:rPr lang="en-GB" b="1">
                <a:solidFill>
                  <a:schemeClr val="accent1">
                    <a:lumMod val="50000"/>
                  </a:schemeClr>
                </a:solidFill>
                <a:latin typeface="Arial"/>
                <a:ea typeface="+mj-lt"/>
                <a:cs typeface="+mj-lt"/>
              </a:rPr>
              <a:t>Conducting ethical research</a:t>
            </a:r>
            <a:endParaRPr lang="en-US" b="1">
              <a:solidFill>
                <a:schemeClr val="accent1">
                  <a:lumMod val="50000"/>
                </a:schemeClr>
              </a:solidFill>
              <a:latin typeface="Arial"/>
              <a:cs typeface="Arial"/>
            </a:endParaRPr>
          </a:p>
        </p:txBody>
      </p:sp>
      <p:sp>
        <p:nvSpPr>
          <p:cNvPr id="3" name="Content Placeholder 2">
            <a:extLst>
              <a:ext uri="{FF2B5EF4-FFF2-40B4-BE49-F238E27FC236}">
                <a16:creationId xmlns:a16="http://schemas.microsoft.com/office/drawing/2014/main" id="{8DC26A37-6032-4965-806B-8561B3B77FC8}"/>
              </a:ext>
            </a:extLst>
          </p:cNvPr>
          <p:cNvSpPr>
            <a:spLocks noGrp="1"/>
          </p:cNvSpPr>
          <p:nvPr>
            <p:ph idx="1"/>
          </p:nvPr>
        </p:nvSpPr>
        <p:spPr>
          <a:xfrm>
            <a:off x="1484310" y="1313447"/>
            <a:ext cx="10018713" cy="4758490"/>
          </a:xfrm>
        </p:spPr>
        <p:txBody>
          <a:bodyPr vert="horz" lIns="91440" tIns="45720" rIns="91440" bIns="45720" rtlCol="0" anchor="t">
            <a:normAutofit/>
          </a:bodyPr>
          <a:lstStyle/>
          <a:p>
            <a:pPr>
              <a:buNone/>
            </a:pPr>
            <a:r>
              <a:rPr lang="en-GB">
                <a:ea typeface="+mn-lt"/>
                <a:cs typeface="+mn-lt"/>
              </a:rPr>
              <a:t>     </a:t>
            </a:r>
            <a:r>
              <a:rPr lang="en-GB" sz="2000">
                <a:solidFill>
                  <a:schemeClr val="accent1">
                    <a:lumMod val="50000"/>
                  </a:schemeClr>
                </a:solidFill>
                <a:latin typeface="Arial"/>
                <a:ea typeface="+mn-lt"/>
                <a:cs typeface="+mn-lt"/>
              </a:rPr>
              <a:t>Saunders et al (2019) outlines a series of key ethical principles that any researcher needs to be aware of, the first six principles apply to working with the participants.  </a:t>
            </a:r>
            <a:endParaRPr lang="en-US" sz="2000">
              <a:solidFill>
                <a:schemeClr val="accent1">
                  <a:lumMod val="50000"/>
                </a:schemeClr>
              </a:solidFill>
              <a:latin typeface="Arial"/>
              <a:cs typeface="Arial"/>
            </a:endParaRPr>
          </a:p>
          <a:p>
            <a:pPr>
              <a:buNone/>
            </a:pPr>
            <a:endParaRPr lang="en-GB"/>
          </a:p>
          <a:p>
            <a:pPr marL="0" indent="0">
              <a:buNone/>
            </a:pPr>
            <a:endParaRPr lang="en-GB"/>
          </a:p>
        </p:txBody>
      </p:sp>
      <p:sp>
        <p:nvSpPr>
          <p:cNvPr id="5" name="Rectangle: Rounded Corners 4">
            <a:extLst>
              <a:ext uri="{FF2B5EF4-FFF2-40B4-BE49-F238E27FC236}">
                <a16:creationId xmlns:a16="http://schemas.microsoft.com/office/drawing/2014/main" id="{9F462B7B-F3B2-428F-ABFE-6ACE3C6F3A79}"/>
              </a:ext>
            </a:extLst>
          </p:cNvPr>
          <p:cNvSpPr/>
          <p:nvPr/>
        </p:nvSpPr>
        <p:spPr>
          <a:xfrm>
            <a:off x="1109412" y="2884070"/>
            <a:ext cx="3318709" cy="802105"/>
          </a:xfrm>
          <a:prstGeom prst="roundRect">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a:ea typeface="+mn-lt"/>
              <a:cs typeface="+mn-lt"/>
            </a:endParaRPr>
          </a:p>
          <a:p>
            <a:pPr algn="ctr"/>
            <a:r>
              <a:rPr lang="en-GB" b="1">
                <a:ea typeface="+mn-lt"/>
                <a:cs typeface="+mn-lt"/>
              </a:rPr>
              <a:t>Integrity, fairness and open-mindedness. </a:t>
            </a:r>
            <a:endParaRPr lang="en-US"/>
          </a:p>
          <a:p>
            <a:pPr algn="ctr"/>
            <a:endParaRPr lang="en-GB"/>
          </a:p>
        </p:txBody>
      </p:sp>
      <p:sp>
        <p:nvSpPr>
          <p:cNvPr id="4" name="Rectangle: Rounded Corners 3">
            <a:extLst>
              <a:ext uri="{FF2B5EF4-FFF2-40B4-BE49-F238E27FC236}">
                <a16:creationId xmlns:a16="http://schemas.microsoft.com/office/drawing/2014/main" id="{181CAB61-08F0-418E-9444-8D031B27B2A7}"/>
              </a:ext>
            </a:extLst>
          </p:cNvPr>
          <p:cNvSpPr/>
          <p:nvPr/>
        </p:nvSpPr>
        <p:spPr>
          <a:xfrm>
            <a:off x="4881813" y="3327734"/>
            <a:ext cx="3318709" cy="802105"/>
          </a:xfrm>
          <a:prstGeom prst="round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a:ea typeface="+mn-lt"/>
              <a:cs typeface="+mn-lt"/>
            </a:endParaRPr>
          </a:p>
          <a:p>
            <a:pPr algn="ctr"/>
            <a:r>
              <a:rPr lang="en-GB" b="1">
                <a:ea typeface="+mn-lt"/>
                <a:cs typeface="+mn-lt"/>
              </a:rPr>
              <a:t>Respect for others</a:t>
            </a:r>
            <a:endParaRPr lang="en-US"/>
          </a:p>
          <a:p>
            <a:pPr algn="ctr"/>
            <a:endParaRPr lang="en-GB"/>
          </a:p>
        </p:txBody>
      </p:sp>
      <p:sp>
        <p:nvSpPr>
          <p:cNvPr id="6" name="Rectangle: Rounded Corners 5">
            <a:extLst>
              <a:ext uri="{FF2B5EF4-FFF2-40B4-BE49-F238E27FC236}">
                <a16:creationId xmlns:a16="http://schemas.microsoft.com/office/drawing/2014/main" id="{E3979E1F-0F9F-4E1A-8472-404E9C12F41F}"/>
              </a:ext>
            </a:extLst>
          </p:cNvPr>
          <p:cNvSpPr/>
          <p:nvPr/>
        </p:nvSpPr>
        <p:spPr>
          <a:xfrm>
            <a:off x="8764503" y="3691188"/>
            <a:ext cx="3308683" cy="80210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a:ea typeface="+mn-lt"/>
              <a:cs typeface="+mn-lt"/>
            </a:endParaRPr>
          </a:p>
          <a:p>
            <a:pPr algn="ctr"/>
            <a:r>
              <a:rPr lang="en-GB" b="1">
                <a:ea typeface="+mn-lt"/>
                <a:cs typeface="+mn-lt"/>
              </a:rPr>
              <a:t>Avoidance of harm</a:t>
            </a:r>
            <a:endParaRPr lang="en-GB">
              <a:ea typeface="+mn-lt"/>
              <a:cs typeface="+mn-lt"/>
            </a:endParaRPr>
          </a:p>
          <a:p>
            <a:pPr algn="ctr"/>
            <a:endParaRPr lang="en-GB"/>
          </a:p>
        </p:txBody>
      </p:sp>
      <p:sp>
        <p:nvSpPr>
          <p:cNvPr id="7" name="Rectangle: Rounded Corners 6">
            <a:extLst>
              <a:ext uri="{FF2B5EF4-FFF2-40B4-BE49-F238E27FC236}">
                <a16:creationId xmlns:a16="http://schemas.microsoft.com/office/drawing/2014/main" id="{E27C02A1-4229-4AC5-ACC2-E3BA1089BF19}"/>
              </a:ext>
            </a:extLst>
          </p:cNvPr>
          <p:cNvSpPr/>
          <p:nvPr/>
        </p:nvSpPr>
        <p:spPr>
          <a:xfrm>
            <a:off x="1106905" y="4415589"/>
            <a:ext cx="3318709" cy="802105"/>
          </a:xfrm>
          <a:prstGeom prst="roundRect">
            <a:avLst/>
          </a:prstGeom>
          <a:solidFill>
            <a:schemeClr val="accent5">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a:ea typeface="+mn-lt"/>
              <a:cs typeface="+mn-lt"/>
            </a:endParaRPr>
          </a:p>
          <a:p>
            <a:pPr algn="ctr"/>
            <a:r>
              <a:rPr lang="en-GB" b="1">
                <a:ea typeface="+mn-lt"/>
                <a:cs typeface="+mn-lt"/>
              </a:rPr>
              <a:t>Privacy of those taking part</a:t>
            </a:r>
            <a:endParaRPr lang="en-US"/>
          </a:p>
          <a:p>
            <a:pPr algn="ctr"/>
            <a:endParaRPr lang="en-GB"/>
          </a:p>
        </p:txBody>
      </p:sp>
      <p:sp>
        <p:nvSpPr>
          <p:cNvPr id="8" name="Rectangle: Rounded Corners 7">
            <a:extLst>
              <a:ext uri="{FF2B5EF4-FFF2-40B4-BE49-F238E27FC236}">
                <a16:creationId xmlns:a16="http://schemas.microsoft.com/office/drawing/2014/main" id="{126BE460-6050-4BD9-A5ED-81052E0192D8}"/>
              </a:ext>
            </a:extLst>
          </p:cNvPr>
          <p:cNvSpPr/>
          <p:nvPr/>
        </p:nvSpPr>
        <p:spPr>
          <a:xfrm>
            <a:off x="4879307" y="4939464"/>
            <a:ext cx="3318709" cy="802105"/>
          </a:xfrm>
          <a:prstGeom prst="round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GB" b="1">
              <a:ea typeface="+mn-lt"/>
              <a:cs typeface="+mn-lt"/>
            </a:endParaRPr>
          </a:p>
          <a:p>
            <a:pPr algn="ctr"/>
            <a:r>
              <a:rPr lang="en-GB" b="1">
                <a:ea typeface="+mn-lt"/>
                <a:cs typeface="+mn-lt"/>
              </a:rPr>
              <a:t>Voluntary nature of participation and right to withdraw</a:t>
            </a:r>
            <a:endParaRPr lang="en-US"/>
          </a:p>
          <a:p>
            <a:pPr algn="ctr"/>
            <a:endParaRPr lang="en-GB"/>
          </a:p>
        </p:txBody>
      </p:sp>
      <p:sp>
        <p:nvSpPr>
          <p:cNvPr id="9" name="Rectangle: Rounded Corners 8">
            <a:extLst>
              <a:ext uri="{FF2B5EF4-FFF2-40B4-BE49-F238E27FC236}">
                <a16:creationId xmlns:a16="http://schemas.microsoft.com/office/drawing/2014/main" id="{C1BA6360-010D-41DB-9334-02E832B7E23C}"/>
              </a:ext>
            </a:extLst>
          </p:cNvPr>
          <p:cNvSpPr/>
          <p:nvPr/>
        </p:nvSpPr>
        <p:spPr>
          <a:xfrm>
            <a:off x="8751971" y="5433260"/>
            <a:ext cx="3318709" cy="802105"/>
          </a:xfrm>
          <a:prstGeom prst="roundRect">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GB" b="1">
              <a:ea typeface="+mn-lt"/>
              <a:cs typeface="+mn-lt"/>
            </a:endParaRPr>
          </a:p>
          <a:p>
            <a:pPr algn="ctr"/>
            <a:r>
              <a:rPr lang="en-GB" b="1">
                <a:ea typeface="+mn-lt"/>
                <a:cs typeface="+mn-lt"/>
              </a:rPr>
              <a:t>Informed consent of those taking part</a:t>
            </a:r>
            <a:endParaRPr lang="en-US"/>
          </a:p>
          <a:p>
            <a:pPr algn="ctr"/>
            <a:endParaRPr lang="en-GB"/>
          </a:p>
        </p:txBody>
      </p:sp>
      <p:sp>
        <p:nvSpPr>
          <p:cNvPr id="10" name="Slide Number Placeholder 9">
            <a:extLst>
              <a:ext uri="{FF2B5EF4-FFF2-40B4-BE49-F238E27FC236}">
                <a16:creationId xmlns:a16="http://schemas.microsoft.com/office/drawing/2014/main" id="{9A0546A8-7F72-4990-B0C6-0ABDFCBF9577}"/>
              </a:ext>
            </a:extLst>
          </p:cNvPr>
          <p:cNvSpPr>
            <a:spLocks noGrp="1"/>
          </p:cNvSpPr>
          <p:nvPr>
            <p:ph type="sldNum" sz="quarter" idx="12"/>
          </p:nvPr>
        </p:nvSpPr>
        <p:spPr/>
        <p:txBody>
          <a:bodyPr/>
          <a:lstStyle/>
          <a:p>
            <a:fld id="{D57F1E4F-1CFF-5643-939E-217C01CDF565}" type="slidenum">
              <a:rPr lang="en-US" dirty="0"/>
              <a:pPr/>
              <a:t>8</a:t>
            </a:fld>
            <a:endParaRPr lang="en-GB"/>
          </a:p>
        </p:txBody>
      </p:sp>
      <p:sp>
        <p:nvSpPr>
          <p:cNvPr id="12" name="Footer Placeholder 11">
            <a:extLst>
              <a:ext uri="{FF2B5EF4-FFF2-40B4-BE49-F238E27FC236}">
                <a16:creationId xmlns:a16="http://schemas.microsoft.com/office/drawing/2014/main" id="{0CF4B097-04E1-412C-9A5F-A30E8B366D1E}"/>
              </a:ext>
            </a:extLst>
          </p:cNvPr>
          <p:cNvSpPr>
            <a:spLocks noGrp="1"/>
          </p:cNvSpPr>
          <p:nvPr>
            <p:ph type="ftr" sz="quarter" idx="11"/>
          </p:nvPr>
        </p:nvSpPr>
        <p:spPr>
          <a:xfrm>
            <a:off x="4577542" y="6234196"/>
            <a:ext cx="7084177" cy="365125"/>
          </a:xfrm>
        </p:spPr>
        <p:txBody>
          <a:bodyPr/>
          <a:lstStyle/>
          <a:p>
            <a:r>
              <a:rPr lang="en-GB">
                <a:solidFill>
                  <a:schemeClr val="accent1">
                    <a:lumMod val="50000"/>
                  </a:schemeClr>
                </a:solidFill>
                <a:latin typeface="Arial"/>
                <a:cs typeface="Arial"/>
              </a:rPr>
              <a:t>Tatiana Mocanu-2122525</a:t>
            </a:r>
            <a:br>
              <a:rPr lang="en-GB">
                <a:solidFill>
                  <a:schemeClr val="accent1">
                    <a:lumMod val="50000"/>
                  </a:schemeClr>
                </a:solidFill>
                <a:latin typeface="Arial"/>
                <a:cs typeface="Arial"/>
              </a:rPr>
            </a:br>
            <a:endParaRPr lang="en-GB">
              <a:ea typeface="+mn-lt"/>
              <a:cs typeface="+mn-lt"/>
            </a:endParaRPr>
          </a:p>
        </p:txBody>
      </p:sp>
    </p:spTree>
    <p:extLst>
      <p:ext uri="{BB962C8B-B14F-4D97-AF65-F5344CB8AC3E}">
        <p14:creationId xmlns:p14="http://schemas.microsoft.com/office/powerpoint/2010/main" val="33239929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24" name="Group 8">
            <a:extLst>
              <a:ext uri="{FF2B5EF4-FFF2-40B4-BE49-F238E27FC236}">
                <a16:creationId xmlns:a16="http://schemas.microsoft.com/office/drawing/2014/main" id="{08F94D66-27EC-4CB8-8226-D7F41C1618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100" y="-4763"/>
            <a:ext cx="5014912" cy="6862763"/>
            <a:chOff x="2928938" y="-4763"/>
            <a:chExt cx="5014912" cy="6862763"/>
          </a:xfrm>
        </p:grpSpPr>
        <p:sp>
          <p:nvSpPr>
            <p:cNvPr id="10" name="Freeform 6">
              <a:extLst>
                <a:ext uri="{FF2B5EF4-FFF2-40B4-BE49-F238E27FC236}">
                  <a16:creationId xmlns:a16="http://schemas.microsoft.com/office/drawing/2014/main" id="{1A53964C-7D93-4C48-A4A6-C4C2C393C5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5" name="Freeform 7">
              <a:extLst>
                <a:ext uri="{FF2B5EF4-FFF2-40B4-BE49-F238E27FC236}">
                  <a16:creationId xmlns:a16="http://schemas.microsoft.com/office/drawing/2014/main" id="{9C944EEC-539E-4389-8785-58E65D04E8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12" name="Freeform 9">
              <a:extLst>
                <a:ext uri="{FF2B5EF4-FFF2-40B4-BE49-F238E27FC236}">
                  <a16:creationId xmlns:a16="http://schemas.microsoft.com/office/drawing/2014/main" id="{7836EB7E-895C-4D68-B92E-312B371CBD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13" name="Freeform 10">
              <a:extLst>
                <a:ext uri="{FF2B5EF4-FFF2-40B4-BE49-F238E27FC236}">
                  <a16:creationId xmlns:a16="http://schemas.microsoft.com/office/drawing/2014/main" id="{0F29242B-8CE7-4636-B326-4BEE42EB6D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14" name="Freeform 11">
              <a:extLst>
                <a:ext uri="{FF2B5EF4-FFF2-40B4-BE49-F238E27FC236}">
                  <a16:creationId xmlns:a16="http://schemas.microsoft.com/office/drawing/2014/main" id="{4D0B8E9A-7727-4AD9-974E-8815F0B20E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15" name="Freeform 12">
              <a:extLst>
                <a:ext uri="{FF2B5EF4-FFF2-40B4-BE49-F238E27FC236}">
                  <a16:creationId xmlns:a16="http://schemas.microsoft.com/office/drawing/2014/main" id="{1CD6C65C-71BE-4549-926A-1C1135FD06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pic>
        <p:nvPicPr>
          <p:cNvPr id="26" name="Picture 4" descr="Pen placed on top of a signature line">
            <a:extLst>
              <a:ext uri="{FF2B5EF4-FFF2-40B4-BE49-F238E27FC236}">
                <a16:creationId xmlns:a16="http://schemas.microsoft.com/office/drawing/2014/main" id="{4BED39C5-436F-4D21-B902-3EDF0E097763}"/>
              </a:ext>
            </a:extLst>
          </p:cNvPr>
          <p:cNvPicPr>
            <a:picLocks noChangeAspect="1"/>
          </p:cNvPicPr>
          <p:nvPr/>
        </p:nvPicPr>
        <p:blipFill rotWithShape="1">
          <a:blip r:embed="rId3">
            <a:duotone>
              <a:schemeClr val="bg2">
                <a:shade val="45000"/>
                <a:satMod val="135000"/>
              </a:schemeClr>
              <a:prstClr val="white"/>
            </a:duotone>
            <a:alphaModFix amt="35000"/>
          </a:blip>
          <a:srcRect r="-2" b="15603"/>
          <a:stretch/>
        </p:blipFill>
        <p:spPr>
          <a:xfrm>
            <a:off x="20" y="10"/>
            <a:ext cx="12191980" cy="6857990"/>
          </a:xfrm>
          <a:prstGeom prst="rect">
            <a:avLst/>
          </a:prstGeom>
        </p:spPr>
      </p:pic>
      <p:grpSp>
        <p:nvGrpSpPr>
          <p:cNvPr id="17" name="Group 16">
            <a:extLst>
              <a:ext uri="{FF2B5EF4-FFF2-40B4-BE49-F238E27FC236}">
                <a16:creationId xmlns:a16="http://schemas.microsoft.com/office/drawing/2014/main" id="{503816F2-40D5-4C23-AF57-063E3923610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100" y="-4763"/>
            <a:ext cx="5014912" cy="6862763"/>
            <a:chOff x="2928938" y="-4763"/>
            <a:chExt cx="5014912" cy="6862763"/>
          </a:xfrm>
        </p:grpSpPr>
        <p:sp>
          <p:nvSpPr>
            <p:cNvPr id="18" name="Freeform 6">
              <a:extLst>
                <a:ext uri="{FF2B5EF4-FFF2-40B4-BE49-F238E27FC236}">
                  <a16:creationId xmlns:a16="http://schemas.microsoft.com/office/drawing/2014/main" id="{DBF222D0-66E9-48F8-B249-75AF858DFD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19" name="Freeform 7">
              <a:extLst>
                <a:ext uri="{FF2B5EF4-FFF2-40B4-BE49-F238E27FC236}">
                  <a16:creationId xmlns:a16="http://schemas.microsoft.com/office/drawing/2014/main" id="{5312FABD-B1AF-4E20-A8BF-0A6F0C42C8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0" name="Freeform 9">
              <a:extLst>
                <a:ext uri="{FF2B5EF4-FFF2-40B4-BE49-F238E27FC236}">
                  <a16:creationId xmlns:a16="http://schemas.microsoft.com/office/drawing/2014/main" id="{E6E2E6E5-F3C0-4B1A-8CEF-1F057A2804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1" name="Freeform 10">
              <a:extLst>
                <a:ext uri="{FF2B5EF4-FFF2-40B4-BE49-F238E27FC236}">
                  <a16:creationId xmlns:a16="http://schemas.microsoft.com/office/drawing/2014/main" id="{850A45DB-9259-4551-88A8-0D3D3E4FD4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2" name="Freeform 11">
              <a:extLst>
                <a:ext uri="{FF2B5EF4-FFF2-40B4-BE49-F238E27FC236}">
                  <a16:creationId xmlns:a16="http://schemas.microsoft.com/office/drawing/2014/main" id="{615A3848-AC67-4C67-A516-2823179F07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3" name="Freeform 12">
              <a:extLst>
                <a:ext uri="{FF2B5EF4-FFF2-40B4-BE49-F238E27FC236}">
                  <a16:creationId xmlns:a16="http://schemas.microsoft.com/office/drawing/2014/main" id="{13BA5F40-CE6A-44DD-BBCE-EA36A12F39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9F1B7642-6D3A-4B8F-806D-DAAF70B5DBB1}"/>
              </a:ext>
            </a:extLst>
          </p:cNvPr>
          <p:cNvSpPr>
            <a:spLocks noGrp="1"/>
          </p:cNvSpPr>
          <p:nvPr>
            <p:ph type="title"/>
          </p:nvPr>
        </p:nvSpPr>
        <p:spPr>
          <a:xfrm>
            <a:off x="2577480" y="491916"/>
            <a:ext cx="7551938" cy="907536"/>
          </a:xfrm>
        </p:spPr>
        <p:txBody>
          <a:bodyPr vert="horz" lIns="91440" tIns="45720" rIns="91440" bIns="45720" rtlCol="0" anchor="t">
            <a:normAutofit fontScale="90000"/>
          </a:bodyPr>
          <a:lstStyle/>
          <a:p>
            <a:r>
              <a:rPr lang="en-US" b="1">
                <a:solidFill>
                  <a:schemeClr val="accent1">
                    <a:lumMod val="50000"/>
                  </a:schemeClr>
                </a:solidFill>
                <a:latin typeface="Arial"/>
                <a:cs typeface="Arial"/>
              </a:rPr>
              <a:t>Proposed method</a:t>
            </a:r>
            <a:br>
              <a:rPr lang="en-US" sz="3600">
                <a:latin typeface="Arial"/>
              </a:rPr>
            </a:br>
            <a:endParaRPr lang="en-US" b="1">
              <a:solidFill>
                <a:schemeClr val="accent1">
                  <a:lumMod val="50000"/>
                </a:schemeClr>
              </a:solidFill>
              <a:latin typeface="Arial"/>
              <a:cs typeface="Arial"/>
            </a:endParaRPr>
          </a:p>
        </p:txBody>
      </p:sp>
      <p:sp>
        <p:nvSpPr>
          <p:cNvPr id="6" name="TextBox 5">
            <a:extLst>
              <a:ext uri="{FF2B5EF4-FFF2-40B4-BE49-F238E27FC236}">
                <a16:creationId xmlns:a16="http://schemas.microsoft.com/office/drawing/2014/main" id="{B7B19DE5-67C5-4292-B685-0C8DD81F58C6}"/>
              </a:ext>
            </a:extLst>
          </p:cNvPr>
          <p:cNvSpPr txBox="1"/>
          <p:nvPr/>
        </p:nvSpPr>
        <p:spPr>
          <a:xfrm>
            <a:off x="2418349" y="1896980"/>
            <a:ext cx="9340514" cy="187743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solidFill>
                  <a:schemeClr val="accent1">
                    <a:lumMod val="50000"/>
                  </a:schemeClr>
                </a:solidFill>
                <a:latin typeface="Arial"/>
                <a:cs typeface="Arial"/>
              </a:rPr>
              <a:t> There are 2 types of research methods:</a:t>
            </a:r>
          </a:p>
          <a:p>
            <a:r>
              <a:rPr lang="en-GB" sz="2000">
                <a:solidFill>
                  <a:schemeClr val="accent1">
                    <a:lumMod val="50000"/>
                  </a:schemeClr>
                </a:solidFill>
                <a:latin typeface="Arial"/>
                <a:ea typeface="+mn-lt"/>
                <a:cs typeface="+mn-lt"/>
              </a:rPr>
              <a:t>  ◦</a:t>
            </a:r>
            <a:r>
              <a:rPr lang="en-GB" sz="2000" b="1">
                <a:solidFill>
                  <a:schemeClr val="accent1">
                    <a:lumMod val="50000"/>
                  </a:schemeClr>
                </a:solidFill>
                <a:latin typeface="Arial"/>
                <a:ea typeface="+mn-lt"/>
                <a:cs typeface="+mn-lt"/>
              </a:rPr>
              <a:t>Qualitative</a:t>
            </a:r>
            <a:r>
              <a:rPr lang="en-GB" sz="2000">
                <a:solidFill>
                  <a:schemeClr val="accent1">
                    <a:lumMod val="50000"/>
                  </a:schemeClr>
                </a:solidFill>
                <a:latin typeface="Arial"/>
                <a:ea typeface="+mn-lt"/>
                <a:cs typeface="+mn-lt"/>
              </a:rPr>
              <a:t> – the focus is on opinion and feelings e.g. interviews</a:t>
            </a:r>
            <a:endParaRPr lang="en-GB" sz="2000">
              <a:solidFill>
                <a:schemeClr val="accent1">
                  <a:lumMod val="50000"/>
                </a:schemeClr>
              </a:solidFill>
              <a:latin typeface="Arial"/>
              <a:cs typeface="Arial"/>
            </a:endParaRPr>
          </a:p>
          <a:p>
            <a:r>
              <a:rPr lang="en-GB" sz="2000">
                <a:solidFill>
                  <a:schemeClr val="accent1">
                    <a:lumMod val="50000"/>
                  </a:schemeClr>
                </a:solidFill>
                <a:latin typeface="Arial"/>
                <a:ea typeface="+mn-lt"/>
                <a:cs typeface="+mn-lt"/>
              </a:rPr>
              <a:t>  ◦</a:t>
            </a:r>
            <a:r>
              <a:rPr lang="en-GB" sz="2000" b="1">
                <a:solidFill>
                  <a:schemeClr val="accent1">
                    <a:lumMod val="50000"/>
                  </a:schemeClr>
                </a:solidFill>
                <a:latin typeface="Arial"/>
                <a:ea typeface="+mn-lt"/>
                <a:cs typeface="+mn-lt"/>
              </a:rPr>
              <a:t>Quantitative</a:t>
            </a:r>
            <a:r>
              <a:rPr lang="en-GB" sz="2000">
                <a:solidFill>
                  <a:schemeClr val="accent1">
                    <a:lumMod val="50000"/>
                  </a:schemeClr>
                </a:solidFill>
                <a:latin typeface="Arial"/>
                <a:ea typeface="+mn-lt"/>
                <a:cs typeface="+mn-lt"/>
              </a:rPr>
              <a:t> - the focus is on research that can be measured i.e. data.</a:t>
            </a:r>
            <a:endParaRPr lang="en-GB" sz="2000">
              <a:solidFill>
                <a:schemeClr val="accent1">
                  <a:lumMod val="50000"/>
                </a:schemeClr>
              </a:solidFill>
              <a:latin typeface="Arial"/>
              <a:cs typeface="Arial"/>
            </a:endParaRPr>
          </a:p>
          <a:p>
            <a:r>
              <a:rPr lang="en-GB" sz="2000">
                <a:solidFill>
                  <a:schemeClr val="accent1">
                    <a:lumMod val="50000"/>
                  </a:schemeClr>
                </a:solidFill>
                <a:latin typeface="Arial"/>
                <a:cs typeface="Arial"/>
              </a:rPr>
              <a:t> We used both methods collecting the information from the University library, Google Scholar, Internet.</a:t>
            </a:r>
          </a:p>
          <a:p>
            <a:endParaRPr lang="en-GB" sz="1600">
              <a:solidFill>
                <a:schemeClr val="accent1">
                  <a:lumMod val="50000"/>
                </a:schemeClr>
              </a:solidFill>
              <a:latin typeface="Arial"/>
              <a:cs typeface="Arial"/>
            </a:endParaRPr>
          </a:p>
        </p:txBody>
      </p:sp>
      <p:sp>
        <p:nvSpPr>
          <p:cNvPr id="7" name="Slide Number Placeholder 6">
            <a:extLst>
              <a:ext uri="{FF2B5EF4-FFF2-40B4-BE49-F238E27FC236}">
                <a16:creationId xmlns:a16="http://schemas.microsoft.com/office/drawing/2014/main" id="{D00736A9-00C0-40C5-8ADF-B775B36A18F5}"/>
              </a:ext>
            </a:extLst>
          </p:cNvPr>
          <p:cNvSpPr>
            <a:spLocks noGrp="1"/>
          </p:cNvSpPr>
          <p:nvPr>
            <p:ph type="sldNum" sz="quarter" idx="12"/>
          </p:nvPr>
        </p:nvSpPr>
        <p:spPr/>
        <p:txBody>
          <a:bodyPr/>
          <a:lstStyle/>
          <a:p>
            <a:fld id="{D57F1E4F-1CFF-5643-939E-217C01CDF565}" type="slidenum">
              <a:rPr lang="en-US" dirty="0"/>
              <a:pPr/>
              <a:t>9</a:t>
            </a:fld>
            <a:endParaRPr lang="en-GB"/>
          </a:p>
        </p:txBody>
      </p:sp>
      <p:sp>
        <p:nvSpPr>
          <p:cNvPr id="9" name="Footer Placeholder 8">
            <a:extLst>
              <a:ext uri="{FF2B5EF4-FFF2-40B4-BE49-F238E27FC236}">
                <a16:creationId xmlns:a16="http://schemas.microsoft.com/office/drawing/2014/main" id="{740D8C82-F4B1-48A5-BE1D-BF7BA4C4444A}"/>
              </a:ext>
            </a:extLst>
          </p:cNvPr>
          <p:cNvSpPr>
            <a:spLocks noGrp="1"/>
          </p:cNvSpPr>
          <p:nvPr>
            <p:ph type="ftr" sz="quarter" idx="11"/>
          </p:nvPr>
        </p:nvSpPr>
        <p:spPr>
          <a:xfrm>
            <a:off x="5359595" y="6133933"/>
            <a:ext cx="7084177" cy="365125"/>
          </a:xfrm>
        </p:spPr>
        <p:txBody>
          <a:bodyPr/>
          <a:lstStyle/>
          <a:p>
            <a:r>
              <a:rPr lang="en-GB">
                <a:solidFill>
                  <a:schemeClr val="accent1">
                    <a:lumMod val="50000"/>
                  </a:schemeClr>
                </a:solidFill>
                <a:latin typeface="Arial"/>
                <a:cs typeface="Arial"/>
              </a:rPr>
              <a:t>Tatiana Mocanu-2122525</a:t>
            </a:r>
            <a:br>
              <a:rPr lang="en-GB">
                <a:solidFill>
                  <a:schemeClr val="accent1">
                    <a:lumMod val="50000"/>
                  </a:schemeClr>
                </a:solidFill>
                <a:latin typeface="Arial"/>
                <a:cs typeface="Arial"/>
              </a:rPr>
            </a:br>
            <a:endParaRPr lang="en-GB">
              <a:ea typeface="+mn-lt"/>
              <a:cs typeface="+mn-lt"/>
            </a:endParaRPr>
          </a:p>
        </p:txBody>
      </p:sp>
    </p:spTree>
    <p:extLst>
      <p:ext uri="{BB962C8B-B14F-4D97-AF65-F5344CB8AC3E}">
        <p14:creationId xmlns:p14="http://schemas.microsoft.com/office/powerpoint/2010/main" val="15709508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41" name="Rectangle 23">
            <a:extLst>
              <a:ext uri="{FF2B5EF4-FFF2-40B4-BE49-F238E27FC236}">
                <a16:creationId xmlns:a16="http://schemas.microsoft.com/office/drawing/2014/main" id="{6AD30037-67ED-4367-9BE0-45787510BF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6">
            <a:extLst>
              <a:ext uri="{FF2B5EF4-FFF2-40B4-BE49-F238E27FC236}">
                <a16:creationId xmlns:a16="http://schemas.microsoft.com/office/drawing/2014/main" id="{2B4C283E-B327-4CA1-B9B3-37F8B1B4252E}"/>
              </a:ext>
            </a:extLst>
          </p:cNvPr>
          <p:cNvPicPr>
            <a:picLocks noChangeAspect="1"/>
          </p:cNvPicPr>
          <p:nvPr/>
        </p:nvPicPr>
        <p:blipFill rotWithShape="1">
          <a:blip r:embed="rId3"/>
          <a:srcRect l="24761" r="23662" b="-1"/>
          <a:stretch/>
        </p:blipFill>
        <p:spPr>
          <a:xfrm>
            <a:off x="6892924" y="10"/>
            <a:ext cx="5299077" cy="6857990"/>
          </a:xfrm>
          <a:custGeom>
            <a:avLst/>
            <a:gdLst/>
            <a:ahLst/>
            <a:cxnLst/>
            <a:rect l="l" t="t" r="r" b="b"/>
            <a:pathLst>
              <a:path w="5299077" h="6858000">
                <a:moveTo>
                  <a:pt x="836871" y="0"/>
                </a:moveTo>
                <a:lnTo>
                  <a:pt x="5299077" y="0"/>
                </a:lnTo>
                <a:lnTo>
                  <a:pt x="5299077" y="6858000"/>
                </a:lnTo>
                <a:lnTo>
                  <a:pt x="1911312" y="6858000"/>
                </a:lnTo>
                <a:lnTo>
                  <a:pt x="0" y="5333999"/>
                </a:lnTo>
                <a:close/>
              </a:path>
            </a:pathLst>
          </a:custGeom>
        </p:spPr>
      </p:pic>
      <p:grpSp>
        <p:nvGrpSpPr>
          <p:cNvPr id="42" name="Group 25">
            <a:extLst>
              <a:ext uri="{FF2B5EF4-FFF2-40B4-BE49-F238E27FC236}">
                <a16:creationId xmlns:a16="http://schemas.microsoft.com/office/drawing/2014/main" id="{50841A4E-5BC1-44B4-83CF-D524E8AEAD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32760" y="0"/>
            <a:ext cx="2436813" cy="6858001"/>
            <a:chOff x="1320800" y="0"/>
            <a:chExt cx="2436813" cy="6858001"/>
          </a:xfrm>
        </p:grpSpPr>
        <p:sp>
          <p:nvSpPr>
            <p:cNvPr id="27" name="Freeform 6">
              <a:extLst>
                <a:ext uri="{FF2B5EF4-FFF2-40B4-BE49-F238E27FC236}">
                  <a16:creationId xmlns:a16="http://schemas.microsoft.com/office/drawing/2014/main" id="{BF371BCC-8954-44E2-8C4F-29DC188727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28" name="Freeform 7">
              <a:extLst>
                <a:ext uri="{FF2B5EF4-FFF2-40B4-BE49-F238E27FC236}">
                  <a16:creationId xmlns:a16="http://schemas.microsoft.com/office/drawing/2014/main" id="{CD3505BE-B420-41C5-BE34-3E7652D37A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29" name="Freeform 8">
              <a:extLst>
                <a:ext uri="{FF2B5EF4-FFF2-40B4-BE49-F238E27FC236}">
                  <a16:creationId xmlns:a16="http://schemas.microsoft.com/office/drawing/2014/main" id="{4B68A05B-A78B-4D59-8CF9-1900731A2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30" name="Freeform 9">
              <a:extLst>
                <a:ext uri="{FF2B5EF4-FFF2-40B4-BE49-F238E27FC236}">
                  <a16:creationId xmlns:a16="http://schemas.microsoft.com/office/drawing/2014/main" id="{84D57A01-C112-4FF2-B5ED-0B762AAD9C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31" name="Freeform 10">
              <a:extLst>
                <a:ext uri="{FF2B5EF4-FFF2-40B4-BE49-F238E27FC236}">
                  <a16:creationId xmlns:a16="http://schemas.microsoft.com/office/drawing/2014/main" id="{6CCCCDF1-5D4F-4CA1-8400-DFBB96BB01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43" name="Freeform 11">
              <a:extLst>
                <a:ext uri="{FF2B5EF4-FFF2-40B4-BE49-F238E27FC236}">
                  <a16:creationId xmlns:a16="http://schemas.microsoft.com/office/drawing/2014/main" id="{20A090B2-5344-43CD-BC70-A6D44F15E8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E441CAC3-5801-443F-AB76-57DAC4EF7316}"/>
              </a:ext>
            </a:extLst>
          </p:cNvPr>
          <p:cNvSpPr>
            <a:spLocks noGrp="1"/>
          </p:cNvSpPr>
          <p:nvPr>
            <p:ph type="title"/>
          </p:nvPr>
        </p:nvSpPr>
        <p:spPr>
          <a:xfrm>
            <a:off x="1131304" y="355979"/>
            <a:ext cx="5260680" cy="1752599"/>
          </a:xfrm>
        </p:spPr>
        <p:txBody>
          <a:bodyPr vert="horz" lIns="91440" tIns="45720" rIns="91440" bIns="45720" rtlCol="0">
            <a:normAutofit/>
          </a:bodyPr>
          <a:lstStyle/>
          <a:p>
            <a:pPr algn="l"/>
            <a:r>
              <a:rPr lang="en-GB" b="1">
                <a:solidFill>
                  <a:schemeClr val="accent1">
                    <a:lumMod val="50000"/>
                  </a:schemeClr>
                </a:solidFill>
                <a:latin typeface="Arial"/>
                <a:ea typeface="+mj-lt"/>
                <a:cs typeface="+mj-lt"/>
              </a:rPr>
              <a:t>Our hypothesis</a:t>
            </a:r>
            <a:endParaRPr lang="en-US" b="1">
              <a:solidFill>
                <a:schemeClr val="accent1">
                  <a:lumMod val="50000"/>
                </a:schemeClr>
              </a:solidFill>
              <a:latin typeface="Arial"/>
              <a:cs typeface="Arial"/>
            </a:endParaRPr>
          </a:p>
        </p:txBody>
      </p:sp>
      <p:sp>
        <p:nvSpPr>
          <p:cNvPr id="3" name="Content Placeholder 2">
            <a:extLst>
              <a:ext uri="{FF2B5EF4-FFF2-40B4-BE49-F238E27FC236}">
                <a16:creationId xmlns:a16="http://schemas.microsoft.com/office/drawing/2014/main" id="{660BAEA6-C620-45A4-AAE9-37B253C60E19}"/>
              </a:ext>
            </a:extLst>
          </p:cNvPr>
          <p:cNvSpPr>
            <a:spLocks noGrp="1"/>
          </p:cNvSpPr>
          <p:nvPr>
            <p:ph idx="1"/>
          </p:nvPr>
        </p:nvSpPr>
        <p:spPr>
          <a:xfrm>
            <a:off x="597976" y="2155208"/>
            <a:ext cx="5260680" cy="3124201"/>
          </a:xfrm>
        </p:spPr>
        <p:txBody>
          <a:bodyPr vert="horz" lIns="91440" tIns="45720" rIns="91440" bIns="45720" rtlCol="0">
            <a:normAutofit fontScale="85000" lnSpcReduction="20000"/>
          </a:bodyPr>
          <a:lstStyle/>
          <a:p>
            <a:pPr marL="0" indent="0" algn="ctr">
              <a:buNone/>
            </a:pPr>
            <a:r>
              <a:rPr lang="en-GB" sz="2000" dirty="0">
                <a:solidFill>
                  <a:schemeClr val="accent1">
                    <a:lumMod val="50000"/>
                  </a:schemeClr>
                </a:solidFill>
                <a:latin typeface="Arial"/>
                <a:cs typeface="Arial"/>
              </a:rPr>
              <a:t>Microsoft Office is extremely popular . It's ease-of-use , accessibility ,interactivity and adaptability across operating  system have made its programs the most common used tools within companies around the world. We are in continue changing needs and providing best practice resources online. For a good and easy continuing collaboration among students and teachers it was and will be accomplished through the digital tool OFFICE 365.</a:t>
            </a:r>
            <a:endParaRPr lang="en-US" dirty="0">
              <a:solidFill>
                <a:schemeClr val="accent1">
                  <a:lumMod val="50000"/>
                </a:schemeClr>
              </a:solidFill>
              <a:latin typeface="Corbel" panose="020B0503020204020204"/>
              <a:cs typeface="Arial"/>
            </a:endParaRPr>
          </a:p>
          <a:p>
            <a:pPr marL="0" indent="0" algn="ctr">
              <a:buNone/>
            </a:pPr>
            <a:r>
              <a:rPr lang="en-GB" sz="2000" dirty="0">
                <a:solidFill>
                  <a:schemeClr val="accent1">
                    <a:lumMod val="50000"/>
                  </a:schemeClr>
                </a:solidFill>
                <a:latin typeface="Arial"/>
                <a:cs typeface="Arial"/>
              </a:rPr>
              <a:t> The technology nowadays is developing quicker. It has made students life simpler, faster and comfortable.</a:t>
            </a:r>
            <a:endParaRPr lang="en-US" dirty="0">
              <a:solidFill>
                <a:schemeClr val="accent1">
                  <a:lumMod val="50000"/>
                </a:schemeClr>
              </a:solidFill>
            </a:endParaRPr>
          </a:p>
          <a:p>
            <a:pPr marL="0" indent="0" algn="ctr">
              <a:buNone/>
            </a:pPr>
            <a:endParaRPr lang="en-GB" sz="2000">
              <a:solidFill>
                <a:schemeClr val="accent1">
                  <a:lumMod val="50000"/>
                </a:schemeClr>
              </a:solidFill>
            </a:endParaRPr>
          </a:p>
          <a:p>
            <a:pPr marL="0" indent="0">
              <a:buNone/>
            </a:pPr>
            <a:endParaRPr lang="en-GB" sz="2000"/>
          </a:p>
        </p:txBody>
      </p:sp>
      <p:sp>
        <p:nvSpPr>
          <p:cNvPr id="4" name="Slide Number Placeholder 3">
            <a:extLst>
              <a:ext uri="{FF2B5EF4-FFF2-40B4-BE49-F238E27FC236}">
                <a16:creationId xmlns:a16="http://schemas.microsoft.com/office/drawing/2014/main" id="{2F7880A2-7455-406F-9A5D-813739C0C988}"/>
              </a:ext>
            </a:extLst>
          </p:cNvPr>
          <p:cNvSpPr>
            <a:spLocks noGrp="1"/>
          </p:cNvSpPr>
          <p:nvPr>
            <p:ph type="sldNum" sz="quarter" idx="12"/>
          </p:nvPr>
        </p:nvSpPr>
        <p:spPr/>
        <p:txBody>
          <a:bodyPr/>
          <a:lstStyle/>
          <a:p>
            <a:fld id="{D57F1E4F-1CFF-5643-939E-217C01CDF565}" type="slidenum">
              <a:rPr lang="en-US" dirty="0"/>
              <a:pPr/>
              <a:t>10</a:t>
            </a:fld>
            <a:endParaRPr lang="en-GB"/>
          </a:p>
        </p:txBody>
      </p:sp>
      <p:sp>
        <p:nvSpPr>
          <p:cNvPr id="5" name="Footer Placeholder 4">
            <a:extLst>
              <a:ext uri="{FF2B5EF4-FFF2-40B4-BE49-F238E27FC236}">
                <a16:creationId xmlns:a16="http://schemas.microsoft.com/office/drawing/2014/main" id="{A7FCDE46-63BA-44C1-83DC-7938CD9CA517}"/>
              </a:ext>
            </a:extLst>
          </p:cNvPr>
          <p:cNvSpPr>
            <a:spLocks noGrp="1"/>
          </p:cNvSpPr>
          <p:nvPr>
            <p:ph type="ftr" sz="quarter" idx="11"/>
          </p:nvPr>
        </p:nvSpPr>
        <p:spPr>
          <a:xfrm>
            <a:off x="1491831" y="5871902"/>
            <a:ext cx="7084177" cy="365125"/>
          </a:xfrm>
        </p:spPr>
        <p:txBody>
          <a:bodyPr/>
          <a:lstStyle/>
          <a:p>
            <a:r>
              <a:rPr lang="en-GB">
                <a:solidFill>
                  <a:schemeClr val="accent1">
                    <a:lumMod val="50000"/>
                  </a:schemeClr>
                </a:solidFill>
                <a:latin typeface="Arial"/>
                <a:ea typeface="+mn-lt"/>
                <a:cs typeface="+mn-lt"/>
              </a:rPr>
              <a:t>Valentin Rizea-2120085</a:t>
            </a:r>
            <a:endParaRPr lang="en-US">
              <a:solidFill>
                <a:schemeClr val="accent1">
                  <a:lumMod val="50000"/>
                </a:schemeClr>
              </a:solidFill>
              <a:latin typeface="Arial"/>
            </a:endParaRPr>
          </a:p>
        </p:txBody>
      </p:sp>
    </p:spTree>
    <p:extLst>
      <p:ext uri="{BB962C8B-B14F-4D97-AF65-F5344CB8AC3E}">
        <p14:creationId xmlns:p14="http://schemas.microsoft.com/office/powerpoint/2010/main" val="38356977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28B98E-3FBA-44AF-90D3-BF3C161265F7}"/>
              </a:ext>
            </a:extLst>
          </p:cNvPr>
          <p:cNvSpPr>
            <a:spLocks noGrp="1"/>
          </p:cNvSpPr>
          <p:nvPr>
            <p:ph type="title"/>
          </p:nvPr>
        </p:nvSpPr>
        <p:spPr>
          <a:xfrm>
            <a:off x="1760706" y="685800"/>
            <a:ext cx="9742318" cy="1752599"/>
          </a:xfrm>
        </p:spPr>
        <p:txBody>
          <a:bodyPr vert="horz" lIns="91440" tIns="45720" rIns="91440" bIns="45720" rtlCol="0">
            <a:normAutofit/>
          </a:bodyPr>
          <a:lstStyle/>
          <a:p>
            <a:r>
              <a:rPr lang="en-GB" b="1">
                <a:solidFill>
                  <a:schemeClr val="accent1">
                    <a:lumMod val="50000"/>
                  </a:schemeClr>
                </a:solidFill>
                <a:latin typeface="Arial"/>
                <a:ea typeface="+mj-lt"/>
                <a:cs typeface="+mj-lt"/>
              </a:rPr>
              <a:t>Research timeline</a:t>
            </a:r>
            <a:endParaRPr lang="en-US" b="1">
              <a:solidFill>
                <a:schemeClr val="accent1">
                  <a:lumMod val="50000"/>
                </a:schemeClr>
              </a:solidFill>
              <a:latin typeface="Arial"/>
              <a:cs typeface="Arial"/>
            </a:endParaRPr>
          </a:p>
        </p:txBody>
      </p:sp>
      <p:graphicFrame>
        <p:nvGraphicFramePr>
          <p:cNvPr id="124" name="Table 4">
            <a:extLst>
              <a:ext uri="{FF2B5EF4-FFF2-40B4-BE49-F238E27FC236}">
                <a16:creationId xmlns:a16="http://schemas.microsoft.com/office/drawing/2014/main" id="{E1ACC3EF-CFCE-461D-8B4A-25DC773B2FF5}"/>
              </a:ext>
            </a:extLst>
          </p:cNvPr>
          <p:cNvGraphicFramePr>
            <a:graphicFrameLocks noGrp="1"/>
          </p:cNvGraphicFramePr>
          <p:nvPr>
            <p:ph idx="1"/>
            <p:extLst>
              <p:ext uri="{D42A27DB-BD31-4B8C-83A1-F6EECF244321}">
                <p14:modId xmlns:p14="http://schemas.microsoft.com/office/powerpoint/2010/main" val="1416203977"/>
              </p:ext>
            </p:extLst>
          </p:nvPr>
        </p:nvGraphicFramePr>
        <p:xfrm>
          <a:off x="1760705" y="3090093"/>
          <a:ext cx="9742320" cy="2305577"/>
        </p:xfrm>
        <a:graphic>
          <a:graphicData uri="http://schemas.openxmlformats.org/drawingml/2006/table">
            <a:tbl>
              <a:tblPr firstRow="1" bandRow="1">
                <a:tableStyleId>{5C22544A-7EE6-4342-B048-85BDC9FD1C3A}</a:tableStyleId>
              </a:tblPr>
              <a:tblGrid>
                <a:gridCol w="1153026">
                  <a:extLst>
                    <a:ext uri="{9D8B030D-6E8A-4147-A177-3AD203B41FA5}">
                      <a16:colId xmlns:a16="http://schemas.microsoft.com/office/drawing/2014/main" val="2268944658"/>
                    </a:ext>
                  </a:extLst>
                </a:gridCol>
                <a:gridCol w="939907">
                  <a:extLst>
                    <a:ext uri="{9D8B030D-6E8A-4147-A177-3AD203B41FA5}">
                      <a16:colId xmlns:a16="http://schemas.microsoft.com/office/drawing/2014/main" val="830245000"/>
                    </a:ext>
                  </a:extLst>
                </a:gridCol>
                <a:gridCol w="926878">
                  <a:extLst>
                    <a:ext uri="{9D8B030D-6E8A-4147-A177-3AD203B41FA5}">
                      <a16:colId xmlns:a16="http://schemas.microsoft.com/office/drawing/2014/main" val="793442552"/>
                    </a:ext>
                  </a:extLst>
                </a:gridCol>
                <a:gridCol w="926878">
                  <a:extLst>
                    <a:ext uri="{9D8B030D-6E8A-4147-A177-3AD203B41FA5}">
                      <a16:colId xmlns:a16="http://schemas.microsoft.com/office/drawing/2014/main" val="3195544141"/>
                    </a:ext>
                  </a:extLst>
                </a:gridCol>
                <a:gridCol w="1015166">
                  <a:extLst>
                    <a:ext uri="{9D8B030D-6E8A-4147-A177-3AD203B41FA5}">
                      <a16:colId xmlns:a16="http://schemas.microsoft.com/office/drawing/2014/main" val="1940017203"/>
                    </a:ext>
                  </a:extLst>
                </a:gridCol>
                <a:gridCol w="1015166">
                  <a:extLst>
                    <a:ext uri="{9D8B030D-6E8A-4147-A177-3AD203B41FA5}">
                      <a16:colId xmlns:a16="http://schemas.microsoft.com/office/drawing/2014/main" val="3939471886"/>
                    </a:ext>
                  </a:extLst>
                </a:gridCol>
                <a:gridCol w="1056901">
                  <a:extLst>
                    <a:ext uri="{9D8B030D-6E8A-4147-A177-3AD203B41FA5}">
                      <a16:colId xmlns:a16="http://schemas.microsoft.com/office/drawing/2014/main" val="4248758268"/>
                    </a:ext>
                  </a:extLst>
                </a:gridCol>
                <a:gridCol w="1056901">
                  <a:extLst>
                    <a:ext uri="{9D8B030D-6E8A-4147-A177-3AD203B41FA5}">
                      <a16:colId xmlns:a16="http://schemas.microsoft.com/office/drawing/2014/main" val="3011673855"/>
                    </a:ext>
                  </a:extLst>
                </a:gridCol>
                <a:gridCol w="777591">
                  <a:extLst>
                    <a:ext uri="{9D8B030D-6E8A-4147-A177-3AD203B41FA5}">
                      <a16:colId xmlns:a16="http://schemas.microsoft.com/office/drawing/2014/main" val="34049477"/>
                    </a:ext>
                  </a:extLst>
                </a:gridCol>
                <a:gridCol w="873906">
                  <a:extLst>
                    <a:ext uri="{9D8B030D-6E8A-4147-A177-3AD203B41FA5}">
                      <a16:colId xmlns:a16="http://schemas.microsoft.com/office/drawing/2014/main" val="3414542696"/>
                    </a:ext>
                  </a:extLst>
                </a:gridCol>
              </a:tblGrid>
              <a:tr h="1037212">
                <a:tc>
                  <a:txBody>
                    <a:bodyPr/>
                    <a:lstStyle/>
                    <a:p>
                      <a:endParaRPr lang="en-GB" sz="1500">
                        <a:solidFill>
                          <a:schemeClr val="accent1">
                            <a:lumMod val="50000"/>
                          </a:schemeClr>
                        </a:solidFill>
                        <a:latin typeface="Arial"/>
                      </a:endParaRPr>
                    </a:p>
                    <a:p>
                      <a:pPr lvl="0">
                        <a:buNone/>
                      </a:pPr>
                      <a:r>
                        <a:rPr lang="en-GB" sz="1500">
                          <a:solidFill>
                            <a:schemeClr val="accent1">
                              <a:lumMod val="50000"/>
                            </a:schemeClr>
                          </a:solidFill>
                          <a:latin typeface="Arial"/>
                        </a:rPr>
                        <a:t>Week 1</a:t>
                      </a:r>
                    </a:p>
                  </a:txBody>
                  <a:tcPr marL="75616" marR="75616" marT="37809" marB="37809">
                    <a:solidFill>
                      <a:schemeClr val="bg2">
                        <a:lumMod val="75000"/>
                      </a:schemeClr>
                    </a:solidFill>
                  </a:tcPr>
                </a:tc>
                <a:tc>
                  <a:txBody>
                    <a:bodyPr/>
                    <a:lstStyle/>
                    <a:p>
                      <a:endParaRPr lang="en-GB" sz="1500">
                        <a:solidFill>
                          <a:schemeClr val="accent1">
                            <a:lumMod val="50000"/>
                          </a:schemeClr>
                        </a:solidFill>
                        <a:latin typeface="Arial"/>
                      </a:endParaRPr>
                    </a:p>
                    <a:p>
                      <a:pPr lvl="0">
                        <a:buNone/>
                      </a:pPr>
                      <a:r>
                        <a:rPr lang="en-GB" sz="1500">
                          <a:solidFill>
                            <a:schemeClr val="accent1">
                              <a:lumMod val="50000"/>
                            </a:schemeClr>
                          </a:solidFill>
                          <a:latin typeface="Arial"/>
                        </a:rPr>
                        <a:t>Week 2</a:t>
                      </a:r>
                    </a:p>
                  </a:txBody>
                  <a:tcPr marL="75616" marR="75616" marT="37809" marB="37809">
                    <a:solidFill>
                      <a:schemeClr val="bg2">
                        <a:lumMod val="75000"/>
                      </a:schemeClr>
                    </a:solidFill>
                  </a:tcPr>
                </a:tc>
                <a:tc>
                  <a:txBody>
                    <a:bodyPr/>
                    <a:lstStyle/>
                    <a:p>
                      <a:endParaRPr lang="en-GB" sz="1500">
                        <a:solidFill>
                          <a:schemeClr val="accent1">
                            <a:lumMod val="50000"/>
                          </a:schemeClr>
                        </a:solidFill>
                        <a:latin typeface="Arial"/>
                      </a:endParaRPr>
                    </a:p>
                    <a:p>
                      <a:pPr lvl="0">
                        <a:buNone/>
                      </a:pPr>
                      <a:r>
                        <a:rPr lang="en-GB" sz="1500">
                          <a:solidFill>
                            <a:schemeClr val="accent1">
                              <a:lumMod val="50000"/>
                            </a:schemeClr>
                          </a:solidFill>
                          <a:latin typeface="Arial"/>
                        </a:rPr>
                        <a:t>Week 3</a:t>
                      </a:r>
                    </a:p>
                  </a:txBody>
                  <a:tcPr marL="75616" marR="75616" marT="37809" marB="37809">
                    <a:solidFill>
                      <a:schemeClr val="bg2">
                        <a:lumMod val="75000"/>
                      </a:schemeClr>
                    </a:solidFill>
                  </a:tcPr>
                </a:tc>
                <a:tc>
                  <a:txBody>
                    <a:bodyPr/>
                    <a:lstStyle/>
                    <a:p>
                      <a:endParaRPr lang="en-GB" sz="1500">
                        <a:solidFill>
                          <a:schemeClr val="accent1">
                            <a:lumMod val="50000"/>
                          </a:schemeClr>
                        </a:solidFill>
                        <a:latin typeface="Arial"/>
                      </a:endParaRPr>
                    </a:p>
                    <a:p>
                      <a:pPr lvl="0">
                        <a:buNone/>
                      </a:pPr>
                      <a:r>
                        <a:rPr lang="en-GB" sz="1500">
                          <a:solidFill>
                            <a:schemeClr val="accent1">
                              <a:lumMod val="50000"/>
                            </a:schemeClr>
                          </a:solidFill>
                          <a:latin typeface="Arial"/>
                        </a:rPr>
                        <a:t>Week 4</a:t>
                      </a:r>
                    </a:p>
                  </a:txBody>
                  <a:tcPr marL="75616" marR="75616" marT="37809" marB="37809">
                    <a:solidFill>
                      <a:schemeClr val="bg2">
                        <a:lumMod val="75000"/>
                      </a:schemeClr>
                    </a:solidFill>
                  </a:tcPr>
                </a:tc>
                <a:tc>
                  <a:txBody>
                    <a:bodyPr/>
                    <a:lstStyle/>
                    <a:p>
                      <a:endParaRPr lang="en-GB" sz="1500">
                        <a:solidFill>
                          <a:schemeClr val="accent1">
                            <a:lumMod val="50000"/>
                          </a:schemeClr>
                        </a:solidFill>
                        <a:latin typeface="Arial"/>
                      </a:endParaRPr>
                    </a:p>
                    <a:p>
                      <a:pPr lvl="0">
                        <a:buNone/>
                      </a:pPr>
                      <a:r>
                        <a:rPr lang="en-GB" sz="1500">
                          <a:solidFill>
                            <a:schemeClr val="accent1">
                              <a:lumMod val="50000"/>
                            </a:schemeClr>
                          </a:solidFill>
                          <a:latin typeface="Arial"/>
                        </a:rPr>
                        <a:t>Week 5</a:t>
                      </a:r>
                    </a:p>
                  </a:txBody>
                  <a:tcPr marL="75616" marR="75616" marT="37809" marB="37809">
                    <a:solidFill>
                      <a:schemeClr val="bg2">
                        <a:lumMod val="75000"/>
                      </a:schemeClr>
                    </a:solidFill>
                  </a:tcPr>
                </a:tc>
                <a:tc>
                  <a:txBody>
                    <a:bodyPr/>
                    <a:lstStyle/>
                    <a:p>
                      <a:endParaRPr lang="en-GB" sz="1500">
                        <a:solidFill>
                          <a:schemeClr val="accent1">
                            <a:lumMod val="50000"/>
                          </a:schemeClr>
                        </a:solidFill>
                        <a:latin typeface="Arial"/>
                      </a:endParaRPr>
                    </a:p>
                    <a:p>
                      <a:pPr lvl="0">
                        <a:buNone/>
                      </a:pPr>
                      <a:r>
                        <a:rPr lang="en-GB" sz="1500">
                          <a:solidFill>
                            <a:schemeClr val="accent1">
                              <a:lumMod val="50000"/>
                            </a:schemeClr>
                          </a:solidFill>
                          <a:latin typeface="Arial"/>
                        </a:rPr>
                        <a:t>Week 6</a:t>
                      </a:r>
                    </a:p>
                  </a:txBody>
                  <a:tcPr marL="75616" marR="75616" marT="37809" marB="37809">
                    <a:solidFill>
                      <a:schemeClr val="bg2">
                        <a:lumMod val="75000"/>
                      </a:schemeClr>
                    </a:solidFill>
                  </a:tcPr>
                </a:tc>
                <a:tc>
                  <a:txBody>
                    <a:bodyPr/>
                    <a:lstStyle/>
                    <a:p>
                      <a:endParaRPr lang="en-GB" sz="1500">
                        <a:solidFill>
                          <a:schemeClr val="accent1">
                            <a:lumMod val="50000"/>
                          </a:schemeClr>
                        </a:solidFill>
                        <a:latin typeface="Arial"/>
                      </a:endParaRPr>
                    </a:p>
                    <a:p>
                      <a:pPr lvl="0">
                        <a:buNone/>
                      </a:pPr>
                      <a:r>
                        <a:rPr lang="en-GB" sz="1500">
                          <a:solidFill>
                            <a:schemeClr val="accent1">
                              <a:lumMod val="50000"/>
                            </a:schemeClr>
                          </a:solidFill>
                          <a:latin typeface="Arial"/>
                        </a:rPr>
                        <a:t>Week 7</a:t>
                      </a:r>
                    </a:p>
                  </a:txBody>
                  <a:tcPr marL="75616" marR="75616" marT="37809" marB="37809">
                    <a:solidFill>
                      <a:schemeClr val="bg2">
                        <a:lumMod val="75000"/>
                      </a:schemeClr>
                    </a:solidFill>
                  </a:tcPr>
                </a:tc>
                <a:tc>
                  <a:txBody>
                    <a:bodyPr/>
                    <a:lstStyle/>
                    <a:p>
                      <a:endParaRPr lang="en-GB" sz="1500">
                        <a:solidFill>
                          <a:schemeClr val="accent1">
                            <a:lumMod val="50000"/>
                          </a:schemeClr>
                        </a:solidFill>
                        <a:latin typeface="Arial"/>
                      </a:endParaRPr>
                    </a:p>
                    <a:p>
                      <a:pPr lvl="0">
                        <a:buNone/>
                      </a:pPr>
                      <a:r>
                        <a:rPr lang="en-GB" sz="1500">
                          <a:solidFill>
                            <a:schemeClr val="accent1">
                              <a:lumMod val="50000"/>
                            </a:schemeClr>
                          </a:solidFill>
                          <a:latin typeface="Arial"/>
                        </a:rPr>
                        <a:t>Week 8</a:t>
                      </a:r>
                    </a:p>
                  </a:txBody>
                  <a:tcPr marL="75616" marR="75616" marT="37809" marB="37809">
                    <a:solidFill>
                      <a:schemeClr val="bg2">
                        <a:lumMod val="75000"/>
                      </a:schemeClr>
                    </a:solidFill>
                  </a:tcPr>
                </a:tc>
                <a:tc>
                  <a:txBody>
                    <a:bodyPr/>
                    <a:lstStyle/>
                    <a:p>
                      <a:endParaRPr lang="en-GB" sz="1500">
                        <a:solidFill>
                          <a:schemeClr val="accent1">
                            <a:lumMod val="50000"/>
                          </a:schemeClr>
                        </a:solidFill>
                        <a:latin typeface="Arial"/>
                      </a:endParaRPr>
                    </a:p>
                    <a:p>
                      <a:pPr lvl="0">
                        <a:buNone/>
                      </a:pPr>
                      <a:r>
                        <a:rPr lang="en-GB" sz="1500">
                          <a:solidFill>
                            <a:schemeClr val="accent1">
                              <a:lumMod val="50000"/>
                            </a:schemeClr>
                          </a:solidFill>
                          <a:latin typeface="Arial"/>
                        </a:rPr>
                        <a:t>Week 9</a:t>
                      </a:r>
                    </a:p>
                  </a:txBody>
                  <a:tcPr marL="75616" marR="75616" marT="37809" marB="37809">
                    <a:solidFill>
                      <a:schemeClr val="bg2">
                        <a:lumMod val="75000"/>
                      </a:schemeClr>
                    </a:solidFill>
                  </a:tcPr>
                </a:tc>
                <a:tc>
                  <a:txBody>
                    <a:bodyPr/>
                    <a:lstStyle/>
                    <a:p>
                      <a:endParaRPr lang="en-GB" sz="1500">
                        <a:solidFill>
                          <a:schemeClr val="accent1">
                            <a:lumMod val="50000"/>
                          </a:schemeClr>
                        </a:solidFill>
                        <a:latin typeface="Arial"/>
                      </a:endParaRPr>
                    </a:p>
                    <a:p>
                      <a:pPr lvl="0">
                        <a:buNone/>
                      </a:pPr>
                      <a:r>
                        <a:rPr lang="en-GB" sz="1500">
                          <a:solidFill>
                            <a:schemeClr val="accent1">
                              <a:lumMod val="50000"/>
                            </a:schemeClr>
                          </a:solidFill>
                          <a:latin typeface="Arial"/>
                        </a:rPr>
                        <a:t>Week 10</a:t>
                      </a:r>
                    </a:p>
                    <a:p>
                      <a:pPr lvl="0">
                        <a:buNone/>
                      </a:pPr>
                      <a:endParaRPr lang="en-GB" sz="1500">
                        <a:solidFill>
                          <a:schemeClr val="accent1">
                            <a:lumMod val="50000"/>
                          </a:schemeClr>
                        </a:solidFill>
                        <a:latin typeface="Arial"/>
                      </a:endParaRPr>
                    </a:p>
                  </a:txBody>
                  <a:tcPr marL="75616" marR="75616" marT="37809" marB="37809">
                    <a:solidFill>
                      <a:schemeClr val="bg2">
                        <a:lumMod val="75000"/>
                      </a:schemeClr>
                    </a:solidFill>
                  </a:tcPr>
                </a:tc>
                <a:extLst>
                  <a:ext uri="{0D108BD9-81ED-4DB2-BD59-A6C34878D82A}">
                    <a16:rowId xmlns:a16="http://schemas.microsoft.com/office/drawing/2014/main" val="3294916363"/>
                  </a:ext>
                </a:extLst>
              </a:tr>
              <a:tr h="1268365">
                <a:tc>
                  <a:txBody>
                    <a:bodyPr/>
                    <a:lstStyle/>
                    <a:p>
                      <a:r>
                        <a:rPr lang="en-GB" sz="1500">
                          <a:solidFill>
                            <a:schemeClr val="accent1">
                              <a:lumMod val="50000"/>
                            </a:schemeClr>
                          </a:solidFill>
                          <a:latin typeface="Arial"/>
                        </a:rPr>
                        <a:t>Module Introduction</a:t>
                      </a:r>
                    </a:p>
                  </a:txBody>
                  <a:tcPr marL="75616" marR="75616" marT="37809" marB="37809">
                    <a:solidFill>
                      <a:schemeClr val="bg1">
                        <a:lumMod val="95000"/>
                      </a:schemeClr>
                    </a:solidFill>
                  </a:tcPr>
                </a:tc>
                <a:tc>
                  <a:txBody>
                    <a:bodyPr/>
                    <a:lstStyle/>
                    <a:p>
                      <a:r>
                        <a:rPr lang="en-GB" sz="1500">
                          <a:solidFill>
                            <a:schemeClr val="accent1">
                              <a:lumMod val="50000"/>
                            </a:schemeClr>
                          </a:solidFill>
                          <a:latin typeface="Arial"/>
                        </a:rPr>
                        <a:t>Digital skill- MS Word</a:t>
                      </a:r>
                    </a:p>
                  </a:txBody>
                  <a:tcPr marL="75616" marR="75616" marT="37809" marB="37809">
                    <a:solidFill>
                      <a:schemeClr val="bg1">
                        <a:lumMod val="95000"/>
                      </a:schemeClr>
                    </a:solidFill>
                  </a:tcPr>
                </a:tc>
                <a:tc>
                  <a:txBody>
                    <a:bodyPr/>
                    <a:lstStyle/>
                    <a:p>
                      <a:r>
                        <a:rPr lang="en-GB" sz="1500">
                          <a:solidFill>
                            <a:schemeClr val="accent1">
                              <a:lumMod val="50000"/>
                            </a:schemeClr>
                          </a:solidFill>
                          <a:latin typeface="Arial"/>
                        </a:rPr>
                        <a:t>Digital skill-</a:t>
                      </a:r>
                      <a:endParaRPr lang="en-US" sz="1500">
                        <a:solidFill>
                          <a:schemeClr val="accent1">
                            <a:lumMod val="50000"/>
                          </a:schemeClr>
                        </a:solidFill>
                        <a:latin typeface="Arial"/>
                      </a:endParaRPr>
                    </a:p>
                    <a:p>
                      <a:pPr lvl="0">
                        <a:buNone/>
                      </a:pPr>
                      <a:r>
                        <a:rPr lang="en-GB" sz="1500">
                          <a:solidFill>
                            <a:schemeClr val="accent1">
                              <a:lumMod val="50000"/>
                            </a:schemeClr>
                          </a:solidFill>
                          <a:latin typeface="Arial"/>
                        </a:rPr>
                        <a:t>MS Power point</a:t>
                      </a:r>
                    </a:p>
                  </a:txBody>
                  <a:tcPr marL="75616" marR="75616" marT="37809" marB="37809">
                    <a:solidFill>
                      <a:schemeClr val="bg1">
                        <a:lumMod val="95000"/>
                      </a:schemeClr>
                    </a:solidFill>
                  </a:tcPr>
                </a:tc>
                <a:tc>
                  <a:txBody>
                    <a:bodyPr/>
                    <a:lstStyle/>
                    <a:p>
                      <a:r>
                        <a:rPr lang="en-GB" sz="1500">
                          <a:solidFill>
                            <a:schemeClr val="accent1">
                              <a:lumMod val="50000"/>
                            </a:schemeClr>
                          </a:solidFill>
                          <a:latin typeface="Arial"/>
                        </a:rPr>
                        <a:t>Digital skill- MS Forms, </a:t>
                      </a:r>
                    </a:p>
                    <a:p>
                      <a:pPr lvl="0">
                        <a:buNone/>
                      </a:pPr>
                      <a:r>
                        <a:rPr lang="en-GB" sz="1500">
                          <a:solidFill>
                            <a:schemeClr val="accent1">
                              <a:lumMod val="50000"/>
                            </a:schemeClr>
                          </a:solidFill>
                          <a:latin typeface="Arial"/>
                        </a:rPr>
                        <a:t>Ethics</a:t>
                      </a:r>
                    </a:p>
                  </a:txBody>
                  <a:tcPr marL="75616" marR="75616" marT="37809" marB="37809">
                    <a:solidFill>
                      <a:schemeClr val="bg1">
                        <a:lumMod val="95000"/>
                      </a:schemeClr>
                    </a:solidFill>
                  </a:tcPr>
                </a:tc>
                <a:tc>
                  <a:txBody>
                    <a:bodyPr/>
                    <a:lstStyle/>
                    <a:p>
                      <a:r>
                        <a:rPr lang="en-GB" sz="1500">
                          <a:solidFill>
                            <a:schemeClr val="accent1">
                              <a:lumMod val="50000"/>
                            </a:schemeClr>
                          </a:solidFill>
                          <a:latin typeface="Arial"/>
                        </a:rPr>
                        <a:t>Submit proposal</a:t>
                      </a:r>
                    </a:p>
                  </a:txBody>
                  <a:tcPr marL="75616" marR="75616" marT="37809" marB="37809">
                    <a:solidFill>
                      <a:schemeClr val="bg1">
                        <a:lumMod val="95000"/>
                      </a:schemeClr>
                    </a:solidFill>
                  </a:tcPr>
                </a:tc>
                <a:tc>
                  <a:txBody>
                    <a:bodyPr/>
                    <a:lstStyle/>
                    <a:p>
                      <a:r>
                        <a:rPr lang="en-GB" sz="1500">
                          <a:solidFill>
                            <a:schemeClr val="accent1">
                              <a:lumMod val="50000"/>
                            </a:schemeClr>
                          </a:solidFill>
                          <a:latin typeface="Arial"/>
                        </a:rPr>
                        <a:t>Present proposal</a:t>
                      </a:r>
                    </a:p>
                  </a:txBody>
                  <a:tcPr marL="75616" marR="75616" marT="37809" marB="37809">
                    <a:solidFill>
                      <a:schemeClr val="bg1">
                        <a:lumMod val="95000"/>
                      </a:schemeClr>
                    </a:solidFill>
                  </a:tcPr>
                </a:tc>
                <a:tc>
                  <a:txBody>
                    <a:bodyPr/>
                    <a:lstStyle/>
                    <a:p>
                      <a:r>
                        <a:rPr lang="en-GB" sz="1500">
                          <a:solidFill>
                            <a:schemeClr val="accent1">
                              <a:lumMod val="50000"/>
                            </a:schemeClr>
                          </a:solidFill>
                          <a:latin typeface="Arial"/>
                        </a:rPr>
                        <a:t>Get feedback</a:t>
                      </a:r>
                    </a:p>
                  </a:txBody>
                  <a:tcPr marL="75616" marR="75616" marT="37809" marB="37809">
                    <a:solidFill>
                      <a:schemeClr val="bg1">
                        <a:lumMod val="95000"/>
                      </a:schemeClr>
                    </a:solidFill>
                  </a:tcPr>
                </a:tc>
                <a:tc>
                  <a:txBody>
                    <a:bodyPr/>
                    <a:lstStyle/>
                    <a:p>
                      <a:r>
                        <a:rPr lang="en-GB" sz="1500">
                          <a:solidFill>
                            <a:schemeClr val="accent1">
                              <a:lumMod val="50000"/>
                            </a:schemeClr>
                          </a:solidFill>
                          <a:latin typeface="Arial"/>
                        </a:rPr>
                        <a:t>Analyse feedback</a:t>
                      </a:r>
                    </a:p>
                  </a:txBody>
                  <a:tcPr marL="75616" marR="75616" marT="37809" marB="37809">
                    <a:solidFill>
                      <a:schemeClr val="bg1">
                        <a:lumMod val="95000"/>
                      </a:schemeClr>
                    </a:solidFill>
                  </a:tcPr>
                </a:tc>
                <a:tc>
                  <a:txBody>
                    <a:bodyPr/>
                    <a:lstStyle/>
                    <a:p>
                      <a:r>
                        <a:rPr lang="en-GB" sz="1500">
                          <a:solidFill>
                            <a:schemeClr val="accent1">
                              <a:lumMod val="50000"/>
                            </a:schemeClr>
                          </a:solidFill>
                          <a:latin typeface="Arial"/>
                        </a:rPr>
                        <a:t>Draft report</a:t>
                      </a:r>
                    </a:p>
                  </a:txBody>
                  <a:tcPr marL="75616" marR="75616" marT="37809" marB="37809">
                    <a:solidFill>
                      <a:schemeClr val="bg1">
                        <a:lumMod val="95000"/>
                      </a:schemeClr>
                    </a:solidFill>
                  </a:tcPr>
                </a:tc>
                <a:tc>
                  <a:txBody>
                    <a:bodyPr/>
                    <a:lstStyle/>
                    <a:p>
                      <a:r>
                        <a:rPr lang="en-GB" sz="1500">
                          <a:solidFill>
                            <a:schemeClr val="accent1">
                              <a:lumMod val="50000"/>
                            </a:schemeClr>
                          </a:solidFill>
                          <a:latin typeface="Arial"/>
                        </a:rPr>
                        <a:t>Submit final report</a:t>
                      </a:r>
                    </a:p>
                  </a:txBody>
                  <a:tcPr marL="75616" marR="75616" marT="37809" marB="37809">
                    <a:solidFill>
                      <a:schemeClr val="bg1">
                        <a:lumMod val="95000"/>
                      </a:schemeClr>
                    </a:solidFill>
                  </a:tcPr>
                </a:tc>
                <a:extLst>
                  <a:ext uri="{0D108BD9-81ED-4DB2-BD59-A6C34878D82A}">
                    <a16:rowId xmlns:a16="http://schemas.microsoft.com/office/drawing/2014/main" val="435031379"/>
                  </a:ext>
                </a:extLst>
              </a:tr>
            </a:tbl>
          </a:graphicData>
        </a:graphic>
      </p:graphicFrame>
      <p:sp>
        <p:nvSpPr>
          <p:cNvPr id="3" name="Slide Number Placeholder 2">
            <a:extLst>
              <a:ext uri="{FF2B5EF4-FFF2-40B4-BE49-F238E27FC236}">
                <a16:creationId xmlns:a16="http://schemas.microsoft.com/office/drawing/2014/main" id="{57880BE5-9665-4D4B-9955-ED0B321E1EF8}"/>
              </a:ext>
            </a:extLst>
          </p:cNvPr>
          <p:cNvSpPr>
            <a:spLocks noGrp="1"/>
          </p:cNvSpPr>
          <p:nvPr>
            <p:ph type="sldNum" sz="quarter" idx="12"/>
          </p:nvPr>
        </p:nvSpPr>
        <p:spPr/>
        <p:txBody>
          <a:bodyPr/>
          <a:lstStyle/>
          <a:p>
            <a:fld id="{D57F1E4F-1CFF-5643-939E-217C01CDF565}" type="slidenum">
              <a:rPr lang="en-US" dirty="0"/>
              <a:pPr/>
              <a:t>11</a:t>
            </a:fld>
            <a:endParaRPr lang="en-GB"/>
          </a:p>
        </p:txBody>
      </p:sp>
      <p:sp>
        <p:nvSpPr>
          <p:cNvPr id="4" name="Footer Placeholder 3">
            <a:extLst>
              <a:ext uri="{FF2B5EF4-FFF2-40B4-BE49-F238E27FC236}">
                <a16:creationId xmlns:a16="http://schemas.microsoft.com/office/drawing/2014/main" id="{B4E09597-203E-40A0-AD86-24BA699D4A38}"/>
              </a:ext>
            </a:extLst>
          </p:cNvPr>
          <p:cNvSpPr>
            <a:spLocks noGrp="1"/>
          </p:cNvSpPr>
          <p:nvPr>
            <p:ph type="ftr" sz="quarter" idx="11"/>
          </p:nvPr>
        </p:nvSpPr>
        <p:spPr>
          <a:xfrm>
            <a:off x="5002837" y="6052375"/>
            <a:ext cx="7084177" cy="365125"/>
          </a:xfrm>
        </p:spPr>
        <p:txBody>
          <a:bodyPr/>
          <a:lstStyle/>
          <a:p>
            <a:r>
              <a:rPr lang="en-GB">
                <a:solidFill>
                  <a:schemeClr val="accent1">
                    <a:lumMod val="50000"/>
                  </a:schemeClr>
                </a:solidFill>
                <a:latin typeface="Arial"/>
                <a:ea typeface="+mn-lt"/>
                <a:cs typeface="+mn-lt"/>
              </a:rPr>
              <a:t>Valentin Rizea-2120085</a:t>
            </a:r>
            <a:endParaRPr lang="en-US">
              <a:solidFill>
                <a:schemeClr val="accent1">
                  <a:lumMod val="50000"/>
                </a:schemeClr>
              </a:solidFill>
              <a:latin typeface="Arial"/>
            </a:endParaRPr>
          </a:p>
        </p:txBody>
      </p:sp>
    </p:spTree>
    <p:extLst>
      <p:ext uri="{BB962C8B-B14F-4D97-AF65-F5344CB8AC3E}">
        <p14:creationId xmlns:p14="http://schemas.microsoft.com/office/powerpoint/2010/main" val="13392640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0">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63" name="Group 65">
            <a:extLst>
              <a:ext uri="{FF2B5EF4-FFF2-40B4-BE49-F238E27FC236}">
                <a16:creationId xmlns:a16="http://schemas.microsoft.com/office/drawing/2014/main" id="{92AFBF86-5DAF-4D46-8786-F4C7A376C54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67" name="Freeform 6">
              <a:extLst>
                <a:ext uri="{FF2B5EF4-FFF2-40B4-BE49-F238E27FC236}">
                  <a16:creationId xmlns:a16="http://schemas.microsoft.com/office/drawing/2014/main" id="{E19B3BDB-2DCF-406C-9AA8-9E0970E1B6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68" name="Freeform 7">
              <a:extLst>
                <a:ext uri="{FF2B5EF4-FFF2-40B4-BE49-F238E27FC236}">
                  <a16:creationId xmlns:a16="http://schemas.microsoft.com/office/drawing/2014/main" id="{12B0D721-E797-4F4F-929E-7008008C87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69" name="Freeform 8">
              <a:extLst>
                <a:ext uri="{FF2B5EF4-FFF2-40B4-BE49-F238E27FC236}">
                  <a16:creationId xmlns:a16="http://schemas.microsoft.com/office/drawing/2014/main" id="{9530C853-97C0-43FB-B7C2-1E5E42A738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70" name="Freeform 9">
              <a:extLst>
                <a:ext uri="{FF2B5EF4-FFF2-40B4-BE49-F238E27FC236}">
                  <a16:creationId xmlns:a16="http://schemas.microsoft.com/office/drawing/2014/main" id="{DCAD804E-1F0F-4678-871B-39A05266F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71" name="Freeform 10">
              <a:extLst>
                <a:ext uri="{FF2B5EF4-FFF2-40B4-BE49-F238E27FC236}">
                  <a16:creationId xmlns:a16="http://schemas.microsoft.com/office/drawing/2014/main" id="{3EE94EE6-76C6-4910-A4B6-9350547120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72" name="Freeform 11">
              <a:extLst>
                <a:ext uri="{FF2B5EF4-FFF2-40B4-BE49-F238E27FC236}">
                  <a16:creationId xmlns:a16="http://schemas.microsoft.com/office/drawing/2014/main" id="{87D2EB15-59ED-43BB-8CED-7BA0BB5D3A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74" name="Rounded Rectangle 16">
            <a:extLst>
              <a:ext uri="{FF2B5EF4-FFF2-40B4-BE49-F238E27FC236}">
                <a16:creationId xmlns:a16="http://schemas.microsoft.com/office/drawing/2014/main" id="{8C2CE3DB-200E-4445-B316-69FE3850D6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72279" y="648931"/>
            <a:ext cx="8930745" cy="5231964"/>
          </a:xfrm>
          <a:prstGeom prst="roundRect">
            <a:avLst>
              <a:gd name="adj" fmla="val 4834"/>
            </a:avLst>
          </a:prstGeom>
          <a:solidFill>
            <a:schemeClr val="bg1"/>
          </a:solidFill>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Diagram, text&#10;&#10;Description automatically generated">
            <a:extLst>
              <a:ext uri="{FF2B5EF4-FFF2-40B4-BE49-F238E27FC236}">
                <a16:creationId xmlns:a16="http://schemas.microsoft.com/office/drawing/2014/main" id="{3436F322-F41C-405A-8DE1-38BDBF491EC1}"/>
              </a:ext>
            </a:extLst>
          </p:cNvPr>
          <p:cNvPicPr>
            <a:picLocks noChangeAspect="1"/>
          </p:cNvPicPr>
          <p:nvPr/>
        </p:nvPicPr>
        <p:blipFill>
          <a:blip r:embed="rId3"/>
          <a:stretch>
            <a:fillRect/>
          </a:stretch>
        </p:blipFill>
        <p:spPr>
          <a:xfrm>
            <a:off x="5450622" y="1011765"/>
            <a:ext cx="3171328" cy="4546708"/>
          </a:xfrm>
          <a:prstGeom prst="rect">
            <a:avLst/>
          </a:prstGeom>
        </p:spPr>
      </p:pic>
      <p:sp>
        <p:nvSpPr>
          <p:cNvPr id="2" name="Slide Number Placeholder 1">
            <a:extLst>
              <a:ext uri="{FF2B5EF4-FFF2-40B4-BE49-F238E27FC236}">
                <a16:creationId xmlns:a16="http://schemas.microsoft.com/office/drawing/2014/main" id="{6E2AFC73-E17B-40BC-8B15-FBD36E7A60D2}"/>
              </a:ext>
            </a:extLst>
          </p:cNvPr>
          <p:cNvSpPr>
            <a:spLocks noGrp="1"/>
          </p:cNvSpPr>
          <p:nvPr>
            <p:ph type="sldNum" sz="quarter" idx="12"/>
          </p:nvPr>
        </p:nvSpPr>
        <p:spPr/>
        <p:txBody>
          <a:bodyPr/>
          <a:lstStyle/>
          <a:p>
            <a:fld id="{D57F1E4F-1CFF-5643-939E-217C01CDF565}" type="slidenum">
              <a:rPr lang="en-US" dirty="0"/>
              <a:pPr/>
              <a:t>12</a:t>
            </a:fld>
            <a:endParaRPr lang="en-GB"/>
          </a:p>
        </p:txBody>
      </p:sp>
      <p:sp>
        <p:nvSpPr>
          <p:cNvPr id="3" name="Footer Placeholder 2">
            <a:extLst>
              <a:ext uri="{FF2B5EF4-FFF2-40B4-BE49-F238E27FC236}">
                <a16:creationId xmlns:a16="http://schemas.microsoft.com/office/drawing/2014/main" id="{CB6DF7FF-DB88-4B59-8045-96FDC3B1CE7C}"/>
              </a:ext>
            </a:extLst>
          </p:cNvPr>
          <p:cNvSpPr>
            <a:spLocks noGrp="1"/>
          </p:cNvSpPr>
          <p:nvPr>
            <p:ph type="ftr" sz="quarter" idx="11"/>
          </p:nvPr>
        </p:nvSpPr>
        <p:spPr>
          <a:xfrm>
            <a:off x="5984219" y="5974260"/>
            <a:ext cx="7084177" cy="365125"/>
          </a:xfrm>
        </p:spPr>
        <p:txBody>
          <a:bodyPr/>
          <a:lstStyle/>
          <a:p>
            <a:r>
              <a:rPr lang="en-GB">
                <a:solidFill>
                  <a:schemeClr val="accent1">
                    <a:lumMod val="50000"/>
                  </a:schemeClr>
                </a:solidFill>
                <a:latin typeface="Arial"/>
                <a:ea typeface="+mn-lt"/>
                <a:cs typeface="+mn-lt"/>
              </a:rPr>
              <a:t>Valentin Rizea-2120085</a:t>
            </a:r>
            <a:endParaRPr lang="en-US">
              <a:solidFill>
                <a:schemeClr val="accent1">
                  <a:lumMod val="50000"/>
                </a:schemeClr>
              </a:solidFill>
              <a:latin typeface="Arial"/>
            </a:endParaRPr>
          </a:p>
        </p:txBody>
      </p:sp>
    </p:spTree>
    <p:extLst>
      <p:ext uri="{BB962C8B-B14F-4D97-AF65-F5344CB8AC3E}">
        <p14:creationId xmlns:p14="http://schemas.microsoft.com/office/powerpoint/2010/main" val="40066292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43" name="Group 42">
            <a:extLst>
              <a:ext uri="{FF2B5EF4-FFF2-40B4-BE49-F238E27FC236}">
                <a16:creationId xmlns:a16="http://schemas.microsoft.com/office/drawing/2014/main" id="{08F94D66-27EC-4CB8-8226-D7F41C1618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100" y="-4763"/>
            <a:ext cx="5014912" cy="6862763"/>
            <a:chOff x="2928938" y="-4763"/>
            <a:chExt cx="5014912" cy="6862763"/>
          </a:xfrm>
        </p:grpSpPr>
        <p:sp>
          <p:nvSpPr>
            <p:cNvPr id="44" name="Freeform 6">
              <a:extLst>
                <a:ext uri="{FF2B5EF4-FFF2-40B4-BE49-F238E27FC236}">
                  <a16:creationId xmlns:a16="http://schemas.microsoft.com/office/drawing/2014/main" id="{1A53964C-7D93-4C48-A4A6-C4C2C393C5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45" name="Freeform 7">
              <a:extLst>
                <a:ext uri="{FF2B5EF4-FFF2-40B4-BE49-F238E27FC236}">
                  <a16:creationId xmlns:a16="http://schemas.microsoft.com/office/drawing/2014/main" id="{9C944EEC-539E-4389-8785-58E65D04E8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46" name="Freeform 9">
              <a:extLst>
                <a:ext uri="{FF2B5EF4-FFF2-40B4-BE49-F238E27FC236}">
                  <a16:creationId xmlns:a16="http://schemas.microsoft.com/office/drawing/2014/main" id="{7836EB7E-895C-4D68-B92E-312B371CBD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47" name="Freeform 10">
              <a:extLst>
                <a:ext uri="{FF2B5EF4-FFF2-40B4-BE49-F238E27FC236}">
                  <a16:creationId xmlns:a16="http://schemas.microsoft.com/office/drawing/2014/main" id="{0F29242B-8CE7-4636-B326-4BEE42EB6D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48" name="Freeform 11">
              <a:extLst>
                <a:ext uri="{FF2B5EF4-FFF2-40B4-BE49-F238E27FC236}">
                  <a16:creationId xmlns:a16="http://schemas.microsoft.com/office/drawing/2014/main" id="{4D0B8E9A-7727-4AD9-974E-8815F0B20E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49" name="Freeform 12">
              <a:extLst>
                <a:ext uri="{FF2B5EF4-FFF2-40B4-BE49-F238E27FC236}">
                  <a16:creationId xmlns:a16="http://schemas.microsoft.com/office/drawing/2014/main" id="{1CD6C65C-71BE-4549-926A-1C1135FD06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pic>
        <p:nvPicPr>
          <p:cNvPr id="5" name="Picture 4" descr="Pins in a map">
            <a:extLst>
              <a:ext uri="{FF2B5EF4-FFF2-40B4-BE49-F238E27FC236}">
                <a16:creationId xmlns:a16="http://schemas.microsoft.com/office/drawing/2014/main" id="{D7E1C3AE-1E55-40CB-980E-755ED6702568}"/>
              </a:ext>
            </a:extLst>
          </p:cNvPr>
          <p:cNvPicPr>
            <a:picLocks noChangeAspect="1"/>
          </p:cNvPicPr>
          <p:nvPr/>
        </p:nvPicPr>
        <p:blipFill rotWithShape="1">
          <a:blip r:embed="rId3">
            <a:duotone>
              <a:schemeClr val="bg2">
                <a:shade val="45000"/>
                <a:satMod val="135000"/>
              </a:schemeClr>
              <a:prstClr val="white"/>
            </a:duotone>
            <a:alphaModFix amt="35000"/>
          </a:blip>
          <a:srcRect t="9431" b="6299"/>
          <a:stretch/>
        </p:blipFill>
        <p:spPr>
          <a:xfrm>
            <a:off x="-650" y="68248"/>
            <a:ext cx="12191980" cy="6857990"/>
          </a:xfrm>
          <a:prstGeom prst="rect">
            <a:avLst/>
          </a:prstGeom>
        </p:spPr>
      </p:pic>
      <p:grpSp>
        <p:nvGrpSpPr>
          <p:cNvPr id="51" name="Group 50">
            <a:extLst>
              <a:ext uri="{FF2B5EF4-FFF2-40B4-BE49-F238E27FC236}">
                <a16:creationId xmlns:a16="http://schemas.microsoft.com/office/drawing/2014/main" id="{503816F2-40D5-4C23-AF57-063E3923610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100" y="-4763"/>
            <a:ext cx="5014912" cy="6862763"/>
            <a:chOff x="2928938" y="-4763"/>
            <a:chExt cx="5014912" cy="6862763"/>
          </a:xfrm>
        </p:grpSpPr>
        <p:sp>
          <p:nvSpPr>
            <p:cNvPr id="52" name="Freeform 6">
              <a:extLst>
                <a:ext uri="{FF2B5EF4-FFF2-40B4-BE49-F238E27FC236}">
                  <a16:creationId xmlns:a16="http://schemas.microsoft.com/office/drawing/2014/main" id="{DBF222D0-66E9-48F8-B249-75AF858DFD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53" name="Freeform 7">
              <a:extLst>
                <a:ext uri="{FF2B5EF4-FFF2-40B4-BE49-F238E27FC236}">
                  <a16:creationId xmlns:a16="http://schemas.microsoft.com/office/drawing/2014/main" id="{5312FABD-B1AF-4E20-A8BF-0A6F0C42C8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54" name="Freeform 9">
              <a:extLst>
                <a:ext uri="{FF2B5EF4-FFF2-40B4-BE49-F238E27FC236}">
                  <a16:creationId xmlns:a16="http://schemas.microsoft.com/office/drawing/2014/main" id="{E6E2E6E5-F3C0-4B1A-8CEF-1F057A2804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55" name="Freeform 10">
              <a:extLst>
                <a:ext uri="{FF2B5EF4-FFF2-40B4-BE49-F238E27FC236}">
                  <a16:creationId xmlns:a16="http://schemas.microsoft.com/office/drawing/2014/main" id="{850A45DB-9259-4551-88A8-0D3D3E4FD4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56" name="Freeform 11">
              <a:extLst>
                <a:ext uri="{FF2B5EF4-FFF2-40B4-BE49-F238E27FC236}">
                  <a16:creationId xmlns:a16="http://schemas.microsoft.com/office/drawing/2014/main" id="{615A3848-AC67-4C67-A516-2823179F07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57" name="Freeform 12">
              <a:extLst>
                <a:ext uri="{FF2B5EF4-FFF2-40B4-BE49-F238E27FC236}">
                  <a16:creationId xmlns:a16="http://schemas.microsoft.com/office/drawing/2014/main" id="{13BA5F40-CE6A-44DD-BBCE-EA36A12F39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8BBBCCDC-8D56-41EE-AD76-E7B0A3055875}"/>
              </a:ext>
            </a:extLst>
          </p:cNvPr>
          <p:cNvSpPr>
            <a:spLocks noGrp="1"/>
          </p:cNvSpPr>
          <p:nvPr>
            <p:ph type="title"/>
          </p:nvPr>
        </p:nvSpPr>
        <p:spPr>
          <a:xfrm>
            <a:off x="3759089" y="229912"/>
            <a:ext cx="4417240" cy="1204258"/>
          </a:xfrm>
        </p:spPr>
        <p:txBody>
          <a:bodyPr vert="horz" lIns="91440" tIns="45720" rIns="91440" bIns="45720" rtlCol="0" anchor="b">
            <a:normAutofit/>
          </a:bodyPr>
          <a:lstStyle/>
          <a:p>
            <a:pPr algn="r"/>
            <a:r>
              <a:rPr lang="en-US" b="1">
                <a:solidFill>
                  <a:schemeClr val="accent1">
                    <a:lumMod val="50000"/>
                  </a:schemeClr>
                </a:solidFill>
                <a:latin typeface="Arial"/>
                <a:cs typeface="Arial"/>
              </a:rPr>
              <a:t>References</a:t>
            </a:r>
          </a:p>
        </p:txBody>
      </p:sp>
      <p:sp>
        <p:nvSpPr>
          <p:cNvPr id="3" name="Content Placeholder 2">
            <a:extLst>
              <a:ext uri="{FF2B5EF4-FFF2-40B4-BE49-F238E27FC236}">
                <a16:creationId xmlns:a16="http://schemas.microsoft.com/office/drawing/2014/main" id="{A1A7F3AA-C6A3-40A8-8042-C1634D2767A9}"/>
              </a:ext>
            </a:extLst>
          </p:cNvPr>
          <p:cNvSpPr>
            <a:spLocks noGrp="1"/>
          </p:cNvSpPr>
          <p:nvPr>
            <p:ph idx="1"/>
          </p:nvPr>
        </p:nvSpPr>
        <p:spPr>
          <a:xfrm>
            <a:off x="2680861" y="1386432"/>
            <a:ext cx="9444091" cy="4526771"/>
          </a:xfrm>
        </p:spPr>
        <p:txBody>
          <a:bodyPr vert="horz" lIns="91440" tIns="45720" rIns="91440" bIns="45720" rtlCol="0" anchor="t">
            <a:normAutofit/>
          </a:bodyPr>
          <a:lstStyle/>
          <a:p>
            <a:pPr marL="0" indent="0">
              <a:buNone/>
            </a:pPr>
            <a:endParaRPr lang="en-US" sz="2000">
              <a:solidFill>
                <a:schemeClr val="accent1">
                  <a:lumMod val="50000"/>
                </a:schemeClr>
              </a:solidFill>
              <a:latin typeface="Arial"/>
              <a:ea typeface="+mn-lt"/>
              <a:cs typeface="+mn-lt"/>
            </a:endParaRPr>
          </a:p>
          <a:p>
            <a:pPr>
              <a:buNone/>
            </a:pPr>
            <a:r>
              <a:rPr lang="en-US" sz="1400">
                <a:solidFill>
                  <a:schemeClr val="accent1">
                    <a:lumMod val="50000"/>
                  </a:schemeClr>
                </a:solidFill>
                <a:latin typeface="Arial"/>
                <a:ea typeface="+mn-lt"/>
                <a:cs typeface="Arial"/>
              </a:rPr>
              <a:t>Ferguson, B. 2021, "Collaboration with Microsoft Teams", </a:t>
            </a:r>
            <a:r>
              <a:rPr lang="en-US" sz="1400" i="1">
                <a:solidFill>
                  <a:schemeClr val="accent1">
                    <a:lumMod val="50000"/>
                  </a:schemeClr>
                </a:solidFill>
                <a:latin typeface="Arial"/>
                <a:ea typeface="+mn-lt"/>
                <a:cs typeface="Arial"/>
              </a:rPr>
              <a:t>The Enterprise, </a:t>
            </a:r>
            <a:r>
              <a:rPr lang="en-US" sz="1400">
                <a:solidFill>
                  <a:schemeClr val="accent1">
                    <a:lumMod val="50000"/>
                  </a:schemeClr>
                </a:solidFill>
                <a:latin typeface="Arial"/>
                <a:ea typeface="+mn-lt"/>
                <a:cs typeface="Arial"/>
              </a:rPr>
              <a:t>vol. 50, no. 29, pp. 13.</a:t>
            </a:r>
            <a:endParaRPr lang="en-US" sz="1400">
              <a:solidFill>
                <a:schemeClr val="accent1">
                  <a:lumMod val="50000"/>
                </a:schemeClr>
              </a:solidFill>
              <a:latin typeface="Arial"/>
              <a:ea typeface="+mn-lt"/>
              <a:cs typeface="+mn-lt"/>
            </a:endParaRPr>
          </a:p>
          <a:p>
            <a:pPr marL="0" indent="0">
              <a:buNone/>
            </a:pPr>
            <a:r>
              <a:rPr lang="en-US" sz="1400">
                <a:solidFill>
                  <a:schemeClr val="accent1">
                    <a:lumMod val="50000"/>
                  </a:schemeClr>
                </a:solidFill>
                <a:latin typeface="Arial"/>
                <a:ea typeface="+mn-lt"/>
                <a:cs typeface="+mn-lt"/>
              </a:rPr>
              <a:t>Barrett, D. et al. (2016) </a:t>
            </a:r>
            <a:r>
              <a:rPr lang="en-US" sz="1400" i="1">
                <a:solidFill>
                  <a:schemeClr val="accent1">
                    <a:lumMod val="50000"/>
                  </a:schemeClr>
                </a:solidFill>
                <a:latin typeface="Arial"/>
                <a:ea typeface="+mn-lt"/>
                <a:cs typeface="+mn-lt"/>
              </a:rPr>
              <a:t>Public Health Ethics: Cases Spanning the Globe</a:t>
            </a:r>
            <a:r>
              <a:rPr lang="en-US" sz="1400">
                <a:solidFill>
                  <a:schemeClr val="accent1">
                    <a:lumMod val="50000"/>
                  </a:schemeClr>
                </a:solidFill>
                <a:latin typeface="Arial"/>
                <a:ea typeface="+mn-lt"/>
                <a:cs typeface="+mn-lt"/>
              </a:rPr>
              <a:t>. 1st ed.  Cham: Springer International Publishing. doi:10.1007/978-3-319-23847-0.</a:t>
            </a:r>
            <a:endParaRPr lang="en-US" sz="1400">
              <a:solidFill>
                <a:schemeClr val="accent1">
                  <a:lumMod val="50000"/>
                </a:schemeClr>
              </a:solidFill>
              <a:latin typeface="Arial"/>
              <a:cs typeface="Arial"/>
            </a:endParaRPr>
          </a:p>
          <a:p>
            <a:pPr marL="0" indent="0">
              <a:buNone/>
            </a:pPr>
            <a:r>
              <a:rPr lang="en-US" sz="1400">
                <a:solidFill>
                  <a:schemeClr val="accent1">
                    <a:lumMod val="50000"/>
                  </a:schemeClr>
                </a:solidFill>
                <a:latin typeface="Arial"/>
                <a:ea typeface="+mn-lt"/>
                <a:cs typeface="+mn-lt"/>
                <a:hlinkClick r:id="rId4">
                  <a:extLst>
                    <a:ext uri="{A12FA001-AC4F-418D-AE19-62706E023703}">
                      <ahyp:hlinkClr xmlns:ahyp="http://schemas.microsoft.com/office/drawing/2018/hyperlinkcolor" val="tx"/>
                    </a:ext>
                  </a:extLst>
                </a:hlinkClick>
              </a:rPr>
              <a:t>https://www.snp.com/blog/top-10-features-and-benefits-office-365#:~:text=Microsoft%20Office%20365%20is%20a,Teams%20as%20the%20main%20communication</a:t>
            </a:r>
            <a:endParaRPr lang="en-US" sz="1400">
              <a:solidFill>
                <a:schemeClr val="accent1">
                  <a:lumMod val="50000"/>
                </a:schemeClr>
              </a:solidFill>
              <a:latin typeface="Arial"/>
              <a:ea typeface="+mn-lt"/>
              <a:cs typeface="+mn-lt"/>
            </a:endParaRPr>
          </a:p>
          <a:p>
            <a:pPr marL="0" indent="0">
              <a:buNone/>
            </a:pPr>
            <a:r>
              <a:rPr lang="en-US" sz="1400">
                <a:solidFill>
                  <a:schemeClr val="accent1">
                    <a:lumMod val="50000"/>
                  </a:schemeClr>
                </a:solidFill>
                <a:latin typeface="Arial"/>
                <a:ea typeface="+mn-lt"/>
                <a:cs typeface="+mn-lt"/>
              </a:rPr>
              <a:t>International Seminar on Science Education IOP Conf. Series: Journal of Physics: Conf. Series 1233 (2019) 012077 IOP Publishing doi:10.1088/1742-6596/1233/1/012077 </a:t>
            </a:r>
            <a:endParaRPr lang="en-US" sz="1400">
              <a:solidFill>
                <a:schemeClr val="accent1">
                  <a:lumMod val="50000"/>
                </a:schemeClr>
              </a:solidFill>
              <a:latin typeface="Arial"/>
              <a:cs typeface="Arial"/>
            </a:endParaRPr>
          </a:p>
          <a:p>
            <a:pPr marL="0" indent="0">
              <a:buNone/>
            </a:pPr>
            <a:r>
              <a:rPr lang="en-US" sz="1400">
                <a:solidFill>
                  <a:schemeClr val="accent1">
                    <a:lumMod val="50000"/>
                  </a:schemeClr>
                </a:solidFill>
                <a:latin typeface="Arial"/>
                <a:cs typeface="Arial"/>
              </a:rPr>
              <a:t>Pictures: from Internet (8b1648fb.png, hero_o365_v2-1024x576.jpg, consent-of-participants.jpg, Office-365-overzicht-wiel.png, What-is-Microsoft-365.jpg)</a:t>
            </a:r>
          </a:p>
          <a:p>
            <a:pPr marL="0" indent="0">
              <a:buNone/>
            </a:pPr>
            <a:r>
              <a:rPr lang="en-US" sz="1400">
                <a:solidFill>
                  <a:schemeClr val="accent1">
                    <a:lumMod val="50000"/>
                  </a:schemeClr>
                </a:solidFill>
                <a:latin typeface="Arial"/>
                <a:cs typeface="Arial"/>
              </a:rPr>
              <a:t>Video: from YouTube (Build the next generation of collaborative apps on the Microsoft Teams platform, </a:t>
            </a:r>
            <a:r>
              <a:rPr lang="en-US" sz="1400">
                <a:solidFill>
                  <a:schemeClr val="accent1">
                    <a:lumMod val="50000"/>
                  </a:schemeClr>
                </a:solidFill>
                <a:latin typeface="Arial"/>
                <a:ea typeface="+mn-lt"/>
                <a:cs typeface="+mn-lt"/>
              </a:rPr>
              <a:t>https://www.youtube.com/watch?v=4eRBD2Hg5sE</a:t>
            </a:r>
          </a:p>
          <a:p>
            <a:pPr marL="0" indent="0">
              <a:buNone/>
            </a:pPr>
            <a:endParaRPr lang="en-US" sz="2000">
              <a:solidFill>
                <a:srgbClr val="0C5A82"/>
              </a:solidFill>
              <a:latin typeface="Arial"/>
              <a:cs typeface="Arial"/>
            </a:endParaRPr>
          </a:p>
          <a:p>
            <a:pPr marL="0" indent="0">
              <a:buNone/>
            </a:pPr>
            <a:endParaRPr lang="en-US" sz="2100"/>
          </a:p>
        </p:txBody>
      </p:sp>
      <p:sp>
        <p:nvSpPr>
          <p:cNvPr id="4" name="Slide Number Placeholder 3">
            <a:extLst>
              <a:ext uri="{FF2B5EF4-FFF2-40B4-BE49-F238E27FC236}">
                <a16:creationId xmlns:a16="http://schemas.microsoft.com/office/drawing/2014/main" id="{487C3465-AE60-445C-8992-A484219B4C69}"/>
              </a:ext>
            </a:extLst>
          </p:cNvPr>
          <p:cNvSpPr>
            <a:spLocks noGrp="1"/>
          </p:cNvSpPr>
          <p:nvPr>
            <p:ph type="sldNum" sz="quarter" idx="12"/>
          </p:nvPr>
        </p:nvSpPr>
        <p:spPr/>
        <p:txBody>
          <a:bodyPr/>
          <a:lstStyle/>
          <a:p>
            <a:fld id="{D57F1E4F-1CFF-5643-939E-217C01CDF565}" type="slidenum">
              <a:rPr lang="en-US" dirty="0"/>
              <a:pPr/>
              <a:t>13</a:t>
            </a:fld>
            <a:endParaRPr lang="en-GB"/>
          </a:p>
        </p:txBody>
      </p:sp>
    </p:spTree>
    <p:extLst>
      <p:ext uri="{BB962C8B-B14F-4D97-AF65-F5344CB8AC3E}">
        <p14:creationId xmlns:p14="http://schemas.microsoft.com/office/powerpoint/2010/main" val="19221048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DC2A1BC0E126C143B9CAF5D63CE7D052" ma:contentTypeVersion="5" ma:contentTypeDescription="Create a new document." ma:contentTypeScope="" ma:versionID="8f072ba054af20f707d8ac2462dc04cc">
  <xsd:schema xmlns:xsd="http://www.w3.org/2001/XMLSchema" xmlns:xs="http://www.w3.org/2001/XMLSchema" xmlns:p="http://schemas.microsoft.com/office/2006/metadata/properties" xmlns:ns3="6730e359-ea60-4bf4-a90a-e46339816358" xmlns:ns4="5e11eeeb-aea2-48d1-b3ff-7dffc84c1762" targetNamespace="http://schemas.microsoft.com/office/2006/metadata/properties" ma:root="true" ma:fieldsID="3d424f470bb608a01c74433f1e92130c" ns3:_="" ns4:_="">
    <xsd:import namespace="6730e359-ea60-4bf4-a90a-e46339816358"/>
    <xsd:import namespace="5e11eeeb-aea2-48d1-b3ff-7dffc84c1762"/>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730e359-ea60-4bf4-a90a-e46339816358"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5e11eeeb-aea2-48d1-b3ff-7dffc84c1762"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25B03202-51F7-408B-A913-EF03AF9D2510}">
  <ds:schemaRefs>
    <ds:schemaRef ds:uri="http://schemas.microsoft.com/sharepoint/v3/contenttype/forms"/>
  </ds:schemaRefs>
</ds:datastoreItem>
</file>

<file path=customXml/itemProps2.xml><?xml version="1.0" encoding="utf-8"?>
<ds:datastoreItem xmlns:ds="http://schemas.openxmlformats.org/officeDocument/2006/customXml" ds:itemID="{56251676-2F24-4595-A4A9-77D5424DB7AD}">
  <ds:schemaRefs>
    <ds:schemaRef ds:uri="5e11eeeb-aea2-48d1-b3ff-7dffc84c1762"/>
    <ds:schemaRef ds:uri="6730e359-ea60-4bf4-a90a-e46339816358"/>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B21ECAEA-FF0D-4D6A-ADF3-B16DA55A0B29}">
  <ds:schemaRefs>
    <ds:schemaRef ds:uri="5e11eeeb-aea2-48d1-b3ff-7dffc84c1762"/>
    <ds:schemaRef ds:uri="6730e359-ea60-4bf4-a90a-e46339816358"/>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13</Slides>
  <Notes>0</Notes>
  <HiddenSlides>1</HiddenSlide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Parallax</vt:lpstr>
      <vt:lpstr>Technology and collaboration Yordanka Kancheva-2017633 Tatiana Mocanu-2122525 Valentin Rizea-2120085 Digital Skills and Research Methods-BMSW4003 Lecturer : Abdi Rahman</vt:lpstr>
      <vt:lpstr>Content in this proposal</vt:lpstr>
      <vt:lpstr> Introduction </vt:lpstr>
      <vt:lpstr>Existing research</vt:lpstr>
      <vt:lpstr> MS Teams as part of MS 365</vt:lpstr>
      <vt:lpstr>PowerPoint Presentation</vt:lpstr>
      <vt:lpstr>Ethical consideration</vt:lpstr>
      <vt:lpstr>Conducting ethical research</vt:lpstr>
      <vt:lpstr>Proposed method </vt:lpstr>
      <vt:lpstr>Our hypothesis</vt:lpstr>
      <vt:lpstr>Research timeline</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9</cp:revision>
  <dcterms:created xsi:type="dcterms:W3CDTF">2022-02-20T12:54:06Z</dcterms:created>
  <dcterms:modified xsi:type="dcterms:W3CDTF">2022-02-27T14:29:23Z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0x010100DC2A1BC0E126C143B9CAF5D63CE7D052</vt:lpwstr>
  </property>
</Properties>
</file>