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5"/>
  </p:notesMasterIdLst>
  <p:sldIdLst>
    <p:sldId id="256" r:id="rId2"/>
    <p:sldId id="257" r:id="rId3"/>
    <p:sldId id="258" r:id="rId4"/>
    <p:sldId id="270" r:id="rId5"/>
    <p:sldId id="259" r:id="rId6"/>
    <p:sldId id="261" r:id="rId7"/>
    <p:sldId id="262" r:id="rId8"/>
    <p:sldId id="280" r:id="rId9"/>
    <p:sldId id="281" r:id="rId10"/>
    <p:sldId id="282" r:id="rId11"/>
    <p:sldId id="283" r:id="rId12"/>
    <p:sldId id="284" r:id="rId13"/>
    <p:sldId id="285" r:id="rId14"/>
    <p:sldId id="289" r:id="rId15"/>
    <p:sldId id="286" r:id="rId16"/>
    <p:sldId id="290" r:id="rId17"/>
    <p:sldId id="291" r:id="rId18"/>
    <p:sldId id="287" r:id="rId19"/>
    <p:sldId id="288" r:id="rId20"/>
    <p:sldId id="292" r:id="rId21"/>
    <p:sldId id="293" r:id="rId22"/>
    <p:sldId id="295" r:id="rId23"/>
    <p:sldId id="29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3" d="100"/>
          <a:sy n="73" d="100"/>
        </p:scale>
        <p:origin x="72" y="435"/>
      </p:cViewPr>
      <p:guideLst/>
    </p:cSldViewPr>
  </p:slideViewPr>
  <p:notesTextViewPr>
    <p:cViewPr>
      <p:scale>
        <a:sx n="3" d="2"/>
        <a:sy n="3" d="2"/>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93AE657-AB6F-4562-88A3-B49F29A4ACF8}"/>
    <pc:docChg chg="custSel addSld delSld modSld">
      <pc:chgData name="Cerys Davies" userId="61e71dc1-9594-4277-b52b-4420989f68ee" providerId="ADAL" clId="{E93AE657-AB6F-4562-88A3-B49F29A4ACF8}" dt="2024-02-21T11:04:17.803" v="9593" actId="47"/>
      <pc:docMkLst>
        <pc:docMk/>
      </pc:docMkLst>
      <pc:sldChg chg="modSp mod">
        <pc:chgData name="Cerys Davies" userId="61e71dc1-9594-4277-b52b-4420989f68ee" providerId="ADAL" clId="{E93AE657-AB6F-4562-88A3-B49F29A4ACF8}" dt="2024-02-11T21:10:05.631" v="21" actId="20577"/>
        <pc:sldMkLst>
          <pc:docMk/>
          <pc:sldMk cId="50137747" sldId="256"/>
        </pc:sldMkLst>
        <pc:spChg chg="mod">
          <ac:chgData name="Cerys Davies" userId="61e71dc1-9594-4277-b52b-4420989f68ee" providerId="ADAL" clId="{E93AE657-AB6F-4562-88A3-B49F29A4ACF8}" dt="2024-02-11T21:10:05.631" v="21" actId="20577"/>
          <ac:spMkLst>
            <pc:docMk/>
            <pc:sldMk cId="50137747" sldId="256"/>
            <ac:spMk id="2" creationId="{5BF3BA62-DEB1-A696-DC3F-271259F1ABAF}"/>
          </ac:spMkLst>
        </pc:spChg>
      </pc:sldChg>
      <pc:sldChg chg="modSp mod">
        <pc:chgData name="Cerys Davies" userId="61e71dc1-9594-4277-b52b-4420989f68ee" providerId="ADAL" clId="{E93AE657-AB6F-4562-88A3-B49F29A4ACF8}" dt="2024-02-11T21:11:46.582" v="261" actId="5793"/>
        <pc:sldMkLst>
          <pc:docMk/>
          <pc:sldMk cId="3903572922" sldId="257"/>
        </pc:sldMkLst>
        <pc:spChg chg="mod">
          <ac:chgData name="Cerys Davies" userId="61e71dc1-9594-4277-b52b-4420989f68ee" providerId="ADAL" clId="{E93AE657-AB6F-4562-88A3-B49F29A4ACF8}" dt="2024-02-11T21:11:46.582" v="261" actId="5793"/>
          <ac:spMkLst>
            <pc:docMk/>
            <pc:sldMk cId="3903572922" sldId="257"/>
            <ac:spMk id="3" creationId="{F8EE66E2-D084-05B7-53D1-2DE7FB231903}"/>
          </ac:spMkLst>
        </pc:spChg>
      </pc:sldChg>
      <pc:sldChg chg="modSp mod">
        <pc:chgData name="Cerys Davies" userId="61e71dc1-9594-4277-b52b-4420989f68ee" providerId="ADAL" clId="{E93AE657-AB6F-4562-88A3-B49F29A4ACF8}" dt="2024-02-11T21:14:56.216" v="599" actId="20577"/>
        <pc:sldMkLst>
          <pc:docMk/>
          <pc:sldMk cId="2544407716" sldId="258"/>
        </pc:sldMkLst>
        <pc:spChg chg="mod">
          <ac:chgData name="Cerys Davies" userId="61e71dc1-9594-4277-b52b-4420989f68ee" providerId="ADAL" clId="{E93AE657-AB6F-4562-88A3-B49F29A4ACF8}" dt="2024-02-11T21:12:09.812" v="307" actId="6549"/>
          <ac:spMkLst>
            <pc:docMk/>
            <pc:sldMk cId="2544407716" sldId="258"/>
            <ac:spMk id="2" creationId="{8E317E92-180C-20D9-C966-BD8148EF5DE5}"/>
          </ac:spMkLst>
        </pc:spChg>
        <pc:spChg chg="mod">
          <ac:chgData name="Cerys Davies" userId="61e71dc1-9594-4277-b52b-4420989f68ee" providerId="ADAL" clId="{E93AE657-AB6F-4562-88A3-B49F29A4ACF8}" dt="2024-02-11T21:14:56.216" v="599" actId="20577"/>
          <ac:spMkLst>
            <pc:docMk/>
            <pc:sldMk cId="2544407716" sldId="258"/>
            <ac:spMk id="3" creationId="{25D718C9-2BB8-A5A2-9214-99AC91ECACF7}"/>
          </ac:spMkLst>
        </pc:spChg>
      </pc:sldChg>
      <pc:sldChg chg="modSp mod">
        <pc:chgData name="Cerys Davies" userId="61e71dc1-9594-4277-b52b-4420989f68ee" providerId="ADAL" clId="{E93AE657-AB6F-4562-88A3-B49F29A4ACF8}" dt="2024-02-11T21:22:31.083" v="1609" actId="27636"/>
        <pc:sldMkLst>
          <pc:docMk/>
          <pc:sldMk cId="1353024765" sldId="259"/>
        </pc:sldMkLst>
        <pc:spChg chg="mod">
          <ac:chgData name="Cerys Davies" userId="61e71dc1-9594-4277-b52b-4420989f68ee" providerId="ADAL" clId="{E93AE657-AB6F-4562-88A3-B49F29A4ACF8}" dt="2024-02-11T21:18:18.886" v="1043" actId="20577"/>
          <ac:spMkLst>
            <pc:docMk/>
            <pc:sldMk cId="1353024765" sldId="259"/>
            <ac:spMk id="2" creationId="{37678B10-FDC8-6B07-4359-6B897F74F6D5}"/>
          </ac:spMkLst>
        </pc:spChg>
        <pc:spChg chg="mod">
          <ac:chgData name="Cerys Davies" userId="61e71dc1-9594-4277-b52b-4420989f68ee" providerId="ADAL" clId="{E93AE657-AB6F-4562-88A3-B49F29A4ACF8}" dt="2024-02-11T21:22:31.083" v="1609" actId="27636"/>
          <ac:spMkLst>
            <pc:docMk/>
            <pc:sldMk cId="1353024765" sldId="259"/>
            <ac:spMk id="3" creationId="{4777CD2A-F1E6-44EF-FBA0-C192A95A13B1}"/>
          </ac:spMkLst>
        </pc:spChg>
      </pc:sldChg>
      <pc:sldChg chg="del">
        <pc:chgData name="Cerys Davies" userId="61e71dc1-9594-4277-b52b-4420989f68ee" providerId="ADAL" clId="{E93AE657-AB6F-4562-88A3-B49F29A4ACF8}" dt="2024-02-11T21:22:42.951" v="1610" actId="47"/>
        <pc:sldMkLst>
          <pc:docMk/>
          <pc:sldMk cId="2151644951" sldId="260"/>
        </pc:sldMkLst>
      </pc:sldChg>
      <pc:sldChg chg="modSp mod">
        <pc:chgData name="Cerys Davies" userId="61e71dc1-9594-4277-b52b-4420989f68ee" providerId="ADAL" clId="{E93AE657-AB6F-4562-88A3-B49F29A4ACF8}" dt="2024-02-11T21:26:28.785" v="1970" actId="20577"/>
        <pc:sldMkLst>
          <pc:docMk/>
          <pc:sldMk cId="3582662726" sldId="261"/>
        </pc:sldMkLst>
        <pc:spChg chg="mod">
          <ac:chgData name="Cerys Davies" userId="61e71dc1-9594-4277-b52b-4420989f68ee" providerId="ADAL" clId="{E93AE657-AB6F-4562-88A3-B49F29A4ACF8}" dt="2024-02-11T21:23:42.670" v="1704" actId="14100"/>
          <ac:spMkLst>
            <pc:docMk/>
            <pc:sldMk cId="3582662726" sldId="261"/>
            <ac:spMk id="2" creationId="{4FBE7565-6818-6608-776A-F9F28560618A}"/>
          </ac:spMkLst>
        </pc:spChg>
        <pc:spChg chg="mod">
          <ac:chgData name="Cerys Davies" userId="61e71dc1-9594-4277-b52b-4420989f68ee" providerId="ADAL" clId="{E93AE657-AB6F-4562-88A3-B49F29A4ACF8}" dt="2024-02-11T21:26:28.785" v="1970" actId="20577"/>
          <ac:spMkLst>
            <pc:docMk/>
            <pc:sldMk cId="3582662726" sldId="261"/>
            <ac:spMk id="3" creationId="{57C3DD74-CBC5-66BD-0AD5-7C65611D949F}"/>
          </ac:spMkLst>
        </pc:spChg>
      </pc:sldChg>
      <pc:sldChg chg="addSp delSp modSp mod">
        <pc:chgData name="Cerys Davies" userId="61e71dc1-9594-4277-b52b-4420989f68ee" providerId="ADAL" clId="{E93AE657-AB6F-4562-88A3-B49F29A4ACF8}" dt="2024-02-12T18:23:36.106" v="2634" actId="1076"/>
        <pc:sldMkLst>
          <pc:docMk/>
          <pc:sldMk cId="911358520" sldId="262"/>
        </pc:sldMkLst>
        <pc:spChg chg="del">
          <ac:chgData name="Cerys Davies" userId="61e71dc1-9594-4277-b52b-4420989f68ee" providerId="ADAL" clId="{E93AE657-AB6F-4562-88A3-B49F29A4ACF8}" dt="2024-02-11T21:26:55.525" v="1971" actId="478"/>
          <ac:spMkLst>
            <pc:docMk/>
            <pc:sldMk cId="911358520" sldId="262"/>
            <ac:spMk id="2" creationId="{BDC1A46A-4683-E157-DDEF-92C748188D1B}"/>
          </ac:spMkLst>
        </pc:spChg>
        <pc:spChg chg="mod">
          <ac:chgData name="Cerys Davies" userId="61e71dc1-9594-4277-b52b-4420989f68ee" providerId="ADAL" clId="{E93AE657-AB6F-4562-88A3-B49F29A4ACF8}" dt="2024-02-12T18:23:36.106" v="2634" actId="1076"/>
          <ac:spMkLst>
            <pc:docMk/>
            <pc:sldMk cId="911358520" sldId="262"/>
            <ac:spMk id="3" creationId="{69B7A60E-8E2B-10AD-B680-A3560E065E95}"/>
          </ac:spMkLst>
        </pc:spChg>
        <pc:spChg chg="add del mod">
          <ac:chgData name="Cerys Davies" userId="61e71dc1-9594-4277-b52b-4420989f68ee" providerId="ADAL" clId="{E93AE657-AB6F-4562-88A3-B49F29A4ACF8}" dt="2024-02-11T21:27:00.240" v="1972"/>
          <ac:spMkLst>
            <pc:docMk/>
            <pc:sldMk cId="911358520" sldId="262"/>
            <ac:spMk id="5" creationId="{B4D8B932-71A0-E455-51DD-BB8E881FB188}"/>
          </ac:spMkLst>
        </pc:spChg>
        <pc:spChg chg="add mod">
          <ac:chgData name="Cerys Davies" userId="61e71dc1-9594-4277-b52b-4420989f68ee" providerId="ADAL" clId="{E93AE657-AB6F-4562-88A3-B49F29A4ACF8}" dt="2024-02-12T18:21:39.709" v="2518" actId="14100"/>
          <ac:spMkLst>
            <pc:docMk/>
            <pc:sldMk cId="911358520" sldId="262"/>
            <ac:spMk id="6" creationId="{9CA7A206-8BF5-34B1-35AD-A1B7F00EF598}"/>
          </ac:spMkLst>
        </pc:spChg>
      </pc:sldChg>
      <pc:sldChg chg="del">
        <pc:chgData name="Cerys Davies" userId="61e71dc1-9594-4277-b52b-4420989f68ee" providerId="ADAL" clId="{E93AE657-AB6F-4562-88A3-B49F29A4ACF8}" dt="2024-02-12T19:41:26.462" v="3857" actId="47"/>
        <pc:sldMkLst>
          <pc:docMk/>
          <pc:sldMk cId="941137622" sldId="263"/>
        </pc:sldMkLst>
      </pc:sldChg>
      <pc:sldChg chg="del">
        <pc:chgData name="Cerys Davies" userId="61e71dc1-9594-4277-b52b-4420989f68ee" providerId="ADAL" clId="{E93AE657-AB6F-4562-88A3-B49F29A4ACF8}" dt="2024-02-12T19:41:31.255" v="3860" actId="47"/>
        <pc:sldMkLst>
          <pc:docMk/>
          <pc:sldMk cId="1239770395" sldId="265"/>
        </pc:sldMkLst>
      </pc:sldChg>
      <pc:sldChg chg="del">
        <pc:chgData name="Cerys Davies" userId="61e71dc1-9594-4277-b52b-4420989f68ee" providerId="ADAL" clId="{E93AE657-AB6F-4562-88A3-B49F29A4ACF8}" dt="2024-02-12T19:41:31.994" v="3861" actId="47"/>
        <pc:sldMkLst>
          <pc:docMk/>
          <pc:sldMk cId="1468401307" sldId="266"/>
        </pc:sldMkLst>
      </pc:sldChg>
      <pc:sldChg chg="del">
        <pc:chgData name="Cerys Davies" userId="61e71dc1-9594-4277-b52b-4420989f68ee" providerId="ADAL" clId="{E93AE657-AB6F-4562-88A3-B49F29A4ACF8}" dt="2024-02-12T19:41:33.849" v="3863" actId="47"/>
        <pc:sldMkLst>
          <pc:docMk/>
          <pc:sldMk cId="3720987972" sldId="268"/>
        </pc:sldMkLst>
      </pc:sldChg>
      <pc:sldChg chg="del">
        <pc:chgData name="Cerys Davies" userId="61e71dc1-9594-4277-b52b-4420989f68ee" providerId="ADAL" clId="{E93AE657-AB6F-4562-88A3-B49F29A4ACF8}" dt="2024-02-12T19:41:34.543" v="3864" actId="47"/>
        <pc:sldMkLst>
          <pc:docMk/>
          <pc:sldMk cId="1835775013" sldId="269"/>
        </pc:sldMkLst>
      </pc:sldChg>
      <pc:sldChg chg="modSp mod">
        <pc:chgData name="Cerys Davies" userId="61e71dc1-9594-4277-b52b-4420989f68ee" providerId="ADAL" clId="{E93AE657-AB6F-4562-88A3-B49F29A4ACF8}" dt="2024-02-11T21:17:59.617" v="1001" actId="20577"/>
        <pc:sldMkLst>
          <pc:docMk/>
          <pc:sldMk cId="1594251292" sldId="270"/>
        </pc:sldMkLst>
        <pc:spChg chg="mod">
          <ac:chgData name="Cerys Davies" userId="61e71dc1-9594-4277-b52b-4420989f68ee" providerId="ADAL" clId="{E93AE657-AB6F-4562-88A3-B49F29A4ACF8}" dt="2024-02-11T21:15:15.932" v="637" actId="5793"/>
          <ac:spMkLst>
            <pc:docMk/>
            <pc:sldMk cId="1594251292" sldId="270"/>
            <ac:spMk id="2" creationId="{8E317E92-180C-20D9-C966-BD8148EF5DE5}"/>
          </ac:spMkLst>
        </pc:spChg>
        <pc:spChg chg="mod">
          <ac:chgData name="Cerys Davies" userId="61e71dc1-9594-4277-b52b-4420989f68ee" providerId="ADAL" clId="{E93AE657-AB6F-4562-88A3-B49F29A4ACF8}" dt="2024-02-11T21:17:59.617" v="1001" actId="20577"/>
          <ac:spMkLst>
            <pc:docMk/>
            <pc:sldMk cId="1594251292" sldId="270"/>
            <ac:spMk id="3" creationId="{25D718C9-2BB8-A5A2-9214-99AC91ECACF7}"/>
          </ac:spMkLst>
        </pc:spChg>
      </pc:sldChg>
      <pc:sldChg chg="del">
        <pc:chgData name="Cerys Davies" userId="61e71dc1-9594-4277-b52b-4420989f68ee" providerId="ADAL" clId="{E93AE657-AB6F-4562-88A3-B49F29A4ACF8}" dt="2024-02-12T19:41:30.544" v="3859" actId="47"/>
        <pc:sldMkLst>
          <pc:docMk/>
          <pc:sldMk cId="3824012019" sldId="271"/>
        </pc:sldMkLst>
      </pc:sldChg>
      <pc:sldChg chg="del">
        <pc:chgData name="Cerys Davies" userId="61e71dc1-9594-4277-b52b-4420989f68ee" providerId="ADAL" clId="{E93AE657-AB6F-4562-88A3-B49F29A4ACF8}" dt="2024-02-12T19:41:29.760" v="3858" actId="47"/>
        <pc:sldMkLst>
          <pc:docMk/>
          <pc:sldMk cId="3966436599" sldId="272"/>
        </pc:sldMkLst>
      </pc:sldChg>
      <pc:sldChg chg="del">
        <pc:chgData name="Cerys Davies" userId="61e71dc1-9594-4277-b52b-4420989f68ee" providerId="ADAL" clId="{E93AE657-AB6F-4562-88A3-B49F29A4ACF8}" dt="2024-02-12T19:41:33.110" v="3862" actId="47"/>
        <pc:sldMkLst>
          <pc:docMk/>
          <pc:sldMk cId="3280030740" sldId="273"/>
        </pc:sldMkLst>
      </pc:sldChg>
      <pc:sldChg chg="del">
        <pc:chgData name="Cerys Davies" userId="61e71dc1-9594-4277-b52b-4420989f68ee" providerId="ADAL" clId="{E93AE657-AB6F-4562-88A3-B49F29A4ACF8}" dt="2024-02-12T19:41:35.424" v="3865" actId="47"/>
        <pc:sldMkLst>
          <pc:docMk/>
          <pc:sldMk cId="3304216912" sldId="274"/>
        </pc:sldMkLst>
      </pc:sldChg>
      <pc:sldChg chg="del">
        <pc:chgData name="Cerys Davies" userId="61e71dc1-9594-4277-b52b-4420989f68ee" providerId="ADAL" clId="{E93AE657-AB6F-4562-88A3-B49F29A4ACF8}" dt="2024-02-12T19:41:37.017" v="3866" actId="47"/>
        <pc:sldMkLst>
          <pc:docMk/>
          <pc:sldMk cId="1661205737" sldId="275"/>
        </pc:sldMkLst>
      </pc:sldChg>
      <pc:sldChg chg="del">
        <pc:chgData name="Cerys Davies" userId="61e71dc1-9594-4277-b52b-4420989f68ee" providerId="ADAL" clId="{E93AE657-AB6F-4562-88A3-B49F29A4ACF8}" dt="2024-02-12T19:41:37.501" v="3867" actId="47"/>
        <pc:sldMkLst>
          <pc:docMk/>
          <pc:sldMk cId="1558477532" sldId="276"/>
        </pc:sldMkLst>
      </pc:sldChg>
      <pc:sldChg chg="del">
        <pc:chgData name="Cerys Davies" userId="61e71dc1-9594-4277-b52b-4420989f68ee" providerId="ADAL" clId="{E93AE657-AB6F-4562-88A3-B49F29A4ACF8}" dt="2024-02-12T19:41:37.933" v="3868" actId="47"/>
        <pc:sldMkLst>
          <pc:docMk/>
          <pc:sldMk cId="746458423" sldId="277"/>
        </pc:sldMkLst>
      </pc:sldChg>
      <pc:sldChg chg="del">
        <pc:chgData name="Cerys Davies" userId="61e71dc1-9594-4277-b52b-4420989f68ee" providerId="ADAL" clId="{E93AE657-AB6F-4562-88A3-B49F29A4ACF8}" dt="2024-02-12T19:41:38.381" v="3869" actId="47"/>
        <pc:sldMkLst>
          <pc:docMk/>
          <pc:sldMk cId="3549320723" sldId="278"/>
        </pc:sldMkLst>
      </pc:sldChg>
      <pc:sldChg chg="del">
        <pc:chgData name="Cerys Davies" userId="61e71dc1-9594-4277-b52b-4420989f68ee" providerId="ADAL" clId="{E93AE657-AB6F-4562-88A3-B49F29A4ACF8}" dt="2024-02-12T19:41:38.834" v="3870" actId="47"/>
        <pc:sldMkLst>
          <pc:docMk/>
          <pc:sldMk cId="2737172402" sldId="279"/>
        </pc:sldMkLst>
      </pc:sldChg>
      <pc:sldChg chg="modSp new mod">
        <pc:chgData name="Cerys Davies" userId="61e71dc1-9594-4277-b52b-4420989f68ee" providerId="ADAL" clId="{E93AE657-AB6F-4562-88A3-B49F29A4ACF8}" dt="2024-02-12T18:40:07.688" v="3248" actId="20577"/>
        <pc:sldMkLst>
          <pc:docMk/>
          <pc:sldMk cId="1357941917" sldId="280"/>
        </pc:sldMkLst>
        <pc:spChg chg="mod">
          <ac:chgData name="Cerys Davies" userId="61e71dc1-9594-4277-b52b-4420989f68ee" providerId="ADAL" clId="{E93AE657-AB6F-4562-88A3-B49F29A4ACF8}" dt="2024-02-12T18:24:59.005" v="2657" actId="14100"/>
          <ac:spMkLst>
            <pc:docMk/>
            <pc:sldMk cId="1357941917" sldId="280"/>
            <ac:spMk id="2" creationId="{C069EC09-821D-0AC0-BA28-E460B52C1786}"/>
          </ac:spMkLst>
        </pc:spChg>
        <pc:spChg chg="mod">
          <ac:chgData name="Cerys Davies" userId="61e71dc1-9594-4277-b52b-4420989f68ee" providerId="ADAL" clId="{E93AE657-AB6F-4562-88A3-B49F29A4ACF8}" dt="2024-02-12T18:40:07.688" v="3248" actId="20577"/>
          <ac:spMkLst>
            <pc:docMk/>
            <pc:sldMk cId="1357941917" sldId="280"/>
            <ac:spMk id="3" creationId="{A6619F18-9E01-E455-651F-6796EF2A4E69}"/>
          </ac:spMkLst>
        </pc:spChg>
      </pc:sldChg>
      <pc:sldChg chg="modSp new mod">
        <pc:chgData name="Cerys Davies" userId="61e71dc1-9594-4277-b52b-4420989f68ee" providerId="ADAL" clId="{E93AE657-AB6F-4562-88A3-B49F29A4ACF8}" dt="2024-02-12T19:43:13.512" v="3939" actId="113"/>
        <pc:sldMkLst>
          <pc:docMk/>
          <pc:sldMk cId="134067927" sldId="281"/>
        </pc:sldMkLst>
        <pc:spChg chg="mod">
          <ac:chgData name="Cerys Davies" userId="61e71dc1-9594-4277-b52b-4420989f68ee" providerId="ADAL" clId="{E93AE657-AB6F-4562-88A3-B49F29A4ACF8}" dt="2024-02-12T18:50:06.076" v="3741" actId="1076"/>
          <ac:spMkLst>
            <pc:docMk/>
            <pc:sldMk cId="134067927" sldId="281"/>
            <ac:spMk id="2" creationId="{27380E1E-24D5-FCAE-092A-948A6F4D99D0}"/>
          </ac:spMkLst>
        </pc:spChg>
        <pc:spChg chg="mod">
          <ac:chgData name="Cerys Davies" userId="61e71dc1-9594-4277-b52b-4420989f68ee" providerId="ADAL" clId="{E93AE657-AB6F-4562-88A3-B49F29A4ACF8}" dt="2024-02-12T19:43:13.512" v="3939" actId="113"/>
          <ac:spMkLst>
            <pc:docMk/>
            <pc:sldMk cId="134067927" sldId="281"/>
            <ac:spMk id="3" creationId="{B7D4878F-F3CE-9F15-AF87-EDF231314D32}"/>
          </ac:spMkLst>
        </pc:spChg>
      </pc:sldChg>
      <pc:sldChg chg="modSp new mod">
        <pc:chgData name="Cerys Davies" userId="61e71dc1-9594-4277-b52b-4420989f68ee" providerId="ADAL" clId="{E93AE657-AB6F-4562-88A3-B49F29A4ACF8}" dt="2024-02-12T19:50:57.022" v="4232" actId="1076"/>
        <pc:sldMkLst>
          <pc:docMk/>
          <pc:sldMk cId="1152271141" sldId="282"/>
        </pc:sldMkLst>
        <pc:spChg chg="mod">
          <ac:chgData name="Cerys Davies" userId="61e71dc1-9594-4277-b52b-4420989f68ee" providerId="ADAL" clId="{E93AE657-AB6F-4562-88A3-B49F29A4ACF8}" dt="2024-02-12T19:43:28.403" v="3957" actId="14100"/>
          <ac:spMkLst>
            <pc:docMk/>
            <pc:sldMk cId="1152271141" sldId="282"/>
            <ac:spMk id="2" creationId="{85327B0D-8AFA-CC92-E9A3-CA9F88BCDD18}"/>
          </ac:spMkLst>
        </pc:spChg>
        <pc:spChg chg="mod">
          <ac:chgData name="Cerys Davies" userId="61e71dc1-9594-4277-b52b-4420989f68ee" providerId="ADAL" clId="{E93AE657-AB6F-4562-88A3-B49F29A4ACF8}" dt="2024-02-12T19:50:57.022" v="4232" actId="1076"/>
          <ac:spMkLst>
            <pc:docMk/>
            <pc:sldMk cId="1152271141" sldId="282"/>
            <ac:spMk id="3" creationId="{D2069146-B563-3BC4-9BEA-5183C17BA036}"/>
          </ac:spMkLst>
        </pc:spChg>
      </pc:sldChg>
      <pc:sldChg chg="modSp new mod">
        <pc:chgData name="Cerys Davies" userId="61e71dc1-9594-4277-b52b-4420989f68ee" providerId="ADAL" clId="{E93AE657-AB6F-4562-88A3-B49F29A4ACF8}" dt="2024-02-12T20:03:22.997" v="4849" actId="1076"/>
        <pc:sldMkLst>
          <pc:docMk/>
          <pc:sldMk cId="839301667" sldId="283"/>
        </pc:sldMkLst>
        <pc:spChg chg="mod">
          <ac:chgData name="Cerys Davies" userId="61e71dc1-9594-4277-b52b-4420989f68ee" providerId="ADAL" clId="{E93AE657-AB6F-4562-88A3-B49F29A4ACF8}" dt="2024-02-12T20:03:18.564" v="4848" actId="14100"/>
          <ac:spMkLst>
            <pc:docMk/>
            <pc:sldMk cId="839301667" sldId="283"/>
            <ac:spMk id="2" creationId="{934F7357-6353-3C8A-1FCC-71A05F401108}"/>
          </ac:spMkLst>
        </pc:spChg>
        <pc:spChg chg="mod">
          <ac:chgData name="Cerys Davies" userId="61e71dc1-9594-4277-b52b-4420989f68ee" providerId="ADAL" clId="{E93AE657-AB6F-4562-88A3-B49F29A4ACF8}" dt="2024-02-12T20:03:22.997" v="4849" actId="1076"/>
          <ac:spMkLst>
            <pc:docMk/>
            <pc:sldMk cId="839301667" sldId="283"/>
            <ac:spMk id="3" creationId="{08AEBAB3-B00A-FD4E-7847-F157EBE5ADCD}"/>
          </ac:spMkLst>
        </pc:spChg>
      </pc:sldChg>
      <pc:sldChg chg="modSp new mod">
        <pc:chgData name="Cerys Davies" userId="61e71dc1-9594-4277-b52b-4420989f68ee" providerId="ADAL" clId="{E93AE657-AB6F-4562-88A3-B49F29A4ACF8}" dt="2024-02-12T20:14:13.906" v="5087" actId="1076"/>
        <pc:sldMkLst>
          <pc:docMk/>
          <pc:sldMk cId="495990708" sldId="284"/>
        </pc:sldMkLst>
        <pc:spChg chg="mod">
          <ac:chgData name="Cerys Davies" userId="61e71dc1-9594-4277-b52b-4420989f68ee" providerId="ADAL" clId="{E93AE657-AB6F-4562-88A3-B49F29A4ACF8}" dt="2024-02-12T20:04:59.665" v="4916" actId="20577"/>
          <ac:spMkLst>
            <pc:docMk/>
            <pc:sldMk cId="495990708" sldId="284"/>
            <ac:spMk id="2" creationId="{75141EED-5B8B-1735-3A83-E11FD62A13AF}"/>
          </ac:spMkLst>
        </pc:spChg>
        <pc:spChg chg="mod">
          <ac:chgData name="Cerys Davies" userId="61e71dc1-9594-4277-b52b-4420989f68ee" providerId="ADAL" clId="{E93AE657-AB6F-4562-88A3-B49F29A4ACF8}" dt="2024-02-12T20:14:13.906" v="5087" actId="1076"/>
          <ac:spMkLst>
            <pc:docMk/>
            <pc:sldMk cId="495990708" sldId="284"/>
            <ac:spMk id="3" creationId="{29620D4E-E0C7-0DC1-EC4A-BDAA34288A9A}"/>
          </ac:spMkLst>
        </pc:spChg>
      </pc:sldChg>
      <pc:sldChg chg="modSp new mod">
        <pc:chgData name="Cerys Davies" userId="61e71dc1-9594-4277-b52b-4420989f68ee" providerId="ADAL" clId="{E93AE657-AB6F-4562-88A3-B49F29A4ACF8}" dt="2024-02-12T20:37:26.457" v="6108" actId="14100"/>
        <pc:sldMkLst>
          <pc:docMk/>
          <pc:sldMk cId="681497207" sldId="285"/>
        </pc:sldMkLst>
        <pc:spChg chg="mod">
          <ac:chgData name="Cerys Davies" userId="61e71dc1-9594-4277-b52b-4420989f68ee" providerId="ADAL" clId="{E93AE657-AB6F-4562-88A3-B49F29A4ACF8}" dt="2024-02-12T20:37:26.457" v="6108" actId="14100"/>
          <ac:spMkLst>
            <pc:docMk/>
            <pc:sldMk cId="681497207" sldId="285"/>
            <ac:spMk id="2" creationId="{AE9AACB4-E727-406A-ED00-0607E8AC9216}"/>
          </ac:spMkLst>
        </pc:spChg>
        <pc:spChg chg="mod">
          <ac:chgData name="Cerys Davies" userId="61e71dc1-9594-4277-b52b-4420989f68ee" providerId="ADAL" clId="{E93AE657-AB6F-4562-88A3-B49F29A4ACF8}" dt="2024-02-12T20:37:15.087" v="6106" actId="14100"/>
          <ac:spMkLst>
            <pc:docMk/>
            <pc:sldMk cId="681497207" sldId="285"/>
            <ac:spMk id="3" creationId="{D21B55FD-30A4-AACA-6432-37734AC7F2CE}"/>
          </ac:spMkLst>
        </pc:spChg>
      </pc:sldChg>
      <pc:sldChg chg="modSp new mod">
        <pc:chgData name="Cerys Davies" userId="61e71dc1-9594-4277-b52b-4420989f68ee" providerId="ADAL" clId="{E93AE657-AB6F-4562-88A3-B49F29A4ACF8}" dt="2024-02-12T20:51:41.258" v="7013" actId="115"/>
        <pc:sldMkLst>
          <pc:docMk/>
          <pc:sldMk cId="381466785" sldId="286"/>
        </pc:sldMkLst>
        <pc:spChg chg="mod">
          <ac:chgData name="Cerys Davies" userId="61e71dc1-9594-4277-b52b-4420989f68ee" providerId="ADAL" clId="{E93AE657-AB6F-4562-88A3-B49F29A4ACF8}" dt="2024-02-12T20:50:59.956" v="7007" actId="14100"/>
          <ac:spMkLst>
            <pc:docMk/>
            <pc:sldMk cId="381466785" sldId="286"/>
            <ac:spMk id="2" creationId="{82D43C8F-9AF2-5144-7B77-6DD03C6D6C92}"/>
          </ac:spMkLst>
        </pc:spChg>
        <pc:spChg chg="mod">
          <ac:chgData name="Cerys Davies" userId="61e71dc1-9594-4277-b52b-4420989f68ee" providerId="ADAL" clId="{E93AE657-AB6F-4562-88A3-B49F29A4ACF8}" dt="2024-02-12T20:51:41.258" v="7013" actId="115"/>
          <ac:spMkLst>
            <pc:docMk/>
            <pc:sldMk cId="381466785" sldId="286"/>
            <ac:spMk id="3" creationId="{F5CDB919-7D87-4078-9212-B3EBB90DFB62}"/>
          </ac:spMkLst>
        </pc:spChg>
      </pc:sldChg>
      <pc:sldChg chg="modSp new mod">
        <pc:chgData name="Cerys Davies" userId="61e71dc1-9594-4277-b52b-4420989f68ee" providerId="ADAL" clId="{E93AE657-AB6F-4562-88A3-B49F29A4ACF8}" dt="2024-02-12T20:24:37.068" v="5513" actId="20577"/>
        <pc:sldMkLst>
          <pc:docMk/>
          <pc:sldMk cId="2954909633" sldId="287"/>
        </pc:sldMkLst>
        <pc:spChg chg="mod">
          <ac:chgData name="Cerys Davies" userId="61e71dc1-9594-4277-b52b-4420989f68ee" providerId="ADAL" clId="{E93AE657-AB6F-4562-88A3-B49F29A4ACF8}" dt="2024-02-12T20:17:11.620" v="5166" actId="1076"/>
          <ac:spMkLst>
            <pc:docMk/>
            <pc:sldMk cId="2954909633" sldId="287"/>
            <ac:spMk id="2" creationId="{F54E47D1-841C-52F3-B96D-3001AC7B57AE}"/>
          </ac:spMkLst>
        </pc:spChg>
        <pc:spChg chg="mod">
          <ac:chgData name="Cerys Davies" userId="61e71dc1-9594-4277-b52b-4420989f68ee" providerId="ADAL" clId="{E93AE657-AB6F-4562-88A3-B49F29A4ACF8}" dt="2024-02-12T20:24:37.068" v="5513" actId="20577"/>
          <ac:spMkLst>
            <pc:docMk/>
            <pc:sldMk cId="2954909633" sldId="287"/>
            <ac:spMk id="3" creationId="{CA151D78-3AB3-2207-2E02-D436C3349A7D}"/>
          </ac:spMkLst>
        </pc:spChg>
      </pc:sldChg>
      <pc:sldChg chg="modSp new mod">
        <pc:chgData name="Cerys Davies" userId="61e71dc1-9594-4277-b52b-4420989f68ee" providerId="ADAL" clId="{E93AE657-AB6F-4562-88A3-B49F29A4ACF8}" dt="2024-02-12T21:24:54.250" v="9037" actId="114"/>
        <pc:sldMkLst>
          <pc:docMk/>
          <pc:sldMk cId="425429077" sldId="288"/>
        </pc:sldMkLst>
        <pc:spChg chg="mod">
          <ac:chgData name="Cerys Davies" userId="61e71dc1-9594-4277-b52b-4420989f68ee" providerId="ADAL" clId="{E93AE657-AB6F-4562-88A3-B49F29A4ACF8}" dt="2024-02-12T21:08:44.129" v="7908" actId="14100"/>
          <ac:spMkLst>
            <pc:docMk/>
            <pc:sldMk cId="425429077" sldId="288"/>
            <ac:spMk id="2" creationId="{A7829297-5860-F950-CE59-B03A9A6E98DF}"/>
          </ac:spMkLst>
        </pc:spChg>
        <pc:spChg chg="mod">
          <ac:chgData name="Cerys Davies" userId="61e71dc1-9594-4277-b52b-4420989f68ee" providerId="ADAL" clId="{E93AE657-AB6F-4562-88A3-B49F29A4ACF8}" dt="2024-02-12T21:24:54.250" v="9037" actId="114"/>
          <ac:spMkLst>
            <pc:docMk/>
            <pc:sldMk cId="425429077" sldId="288"/>
            <ac:spMk id="3" creationId="{3236B1EC-7C1F-0624-3D27-DF045584901C}"/>
          </ac:spMkLst>
        </pc:spChg>
      </pc:sldChg>
      <pc:sldChg chg="modSp new mod">
        <pc:chgData name="Cerys Davies" userId="61e71dc1-9594-4277-b52b-4420989f68ee" providerId="ADAL" clId="{E93AE657-AB6F-4562-88A3-B49F29A4ACF8}" dt="2024-02-12T20:43:22.812" v="6500" actId="20577"/>
        <pc:sldMkLst>
          <pc:docMk/>
          <pc:sldMk cId="2623041092" sldId="289"/>
        </pc:sldMkLst>
        <pc:spChg chg="mod">
          <ac:chgData name="Cerys Davies" userId="61e71dc1-9594-4277-b52b-4420989f68ee" providerId="ADAL" clId="{E93AE657-AB6F-4562-88A3-B49F29A4ACF8}" dt="2024-02-12T20:37:55.855" v="6132" actId="20577"/>
          <ac:spMkLst>
            <pc:docMk/>
            <pc:sldMk cId="2623041092" sldId="289"/>
            <ac:spMk id="2" creationId="{FA40B1E0-FFF4-C41E-1BDE-AB8E478CC20B}"/>
          </ac:spMkLst>
        </pc:spChg>
        <pc:spChg chg="mod">
          <ac:chgData name="Cerys Davies" userId="61e71dc1-9594-4277-b52b-4420989f68ee" providerId="ADAL" clId="{E93AE657-AB6F-4562-88A3-B49F29A4ACF8}" dt="2024-02-12T20:43:22.812" v="6500" actId="20577"/>
          <ac:spMkLst>
            <pc:docMk/>
            <pc:sldMk cId="2623041092" sldId="289"/>
            <ac:spMk id="3" creationId="{9F1372A1-6157-BB88-7BD5-064FC61D27EF}"/>
          </ac:spMkLst>
        </pc:spChg>
      </pc:sldChg>
      <pc:sldChg chg="modSp new mod">
        <pc:chgData name="Cerys Davies" userId="61e71dc1-9594-4277-b52b-4420989f68ee" providerId="ADAL" clId="{E93AE657-AB6F-4562-88A3-B49F29A4ACF8}" dt="2024-02-12T20:59:57.698" v="7526" actId="1076"/>
        <pc:sldMkLst>
          <pc:docMk/>
          <pc:sldMk cId="956355142" sldId="290"/>
        </pc:sldMkLst>
        <pc:spChg chg="mod">
          <ac:chgData name="Cerys Davies" userId="61e71dc1-9594-4277-b52b-4420989f68ee" providerId="ADAL" clId="{E93AE657-AB6F-4562-88A3-B49F29A4ACF8}" dt="2024-02-12T20:59:52.946" v="7525" actId="1076"/>
          <ac:spMkLst>
            <pc:docMk/>
            <pc:sldMk cId="956355142" sldId="290"/>
            <ac:spMk id="2" creationId="{35B97C14-29F7-57C0-8A4E-F163542FA46C}"/>
          </ac:spMkLst>
        </pc:spChg>
        <pc:spChg chg="mod">
          <ac:chgData name="Cerys Davies" userId="61e71dc1-9594-4277-b52b-4420989f68ee" providerId="ADAL" clId="{E93AE657-AB6F-4562-88A3-B49F29A4ACF8}" dt="2024-02-12T20:59:57.698" v="7526" actId="1076"/>
          <ac:spMkLst>
            <pc:docMk/>
            <pc:sldMk cId="956355142" sldId="290"/>
            <ac:spMk id="3" creationId="{4D51D0E2-2066-D004-A955-163BCA93D94C}"/>
          </ac:spMkLst>
        </pc:spChg>
      </pc:sldChg>
      <pc:sldChg chg="modSp new mod">
        <pc:chgData name="Cerys Davies" userId="61e71dc1-9594-4277-b52b-4420989f68ee" providerId="ADAL" clId="{E93AE657-AB6F-4562-88A3-B49F29A4ACF8}" dt="2024-02-12T21:07:35.614" v="7877" actId="20577"/>
        <pc:sldMkLst>
          <pc:docMk/>
          <pc:sldMk cId="2034175213" sldId="291"/>
        </pc:sldMkLst>
        <pc:spChg chg="mod">
          <ac:chgData name="Cerys Davies" userId="61e71dc1-9594-4277-b52b-4420989f68ee" providerId="ADAL" clId="{E93AE657-AB6F-4562-88A3-B49F29A4ACF8}" dt="2024-02-12T21:03:13.769" v="7567" actId="1076"/>
          <ac:spMkLst>
            <pc:docMk/>
            <pc:sldMk cId="2034175213" sldId="291"/>
            <ac:spMk id="2" creationId="{39FDE6FE-A830-6513-A556-97819FBC75A0}"/>
          </ac:spMkLst>
        </pc:spChg>
        <pc:spChg chg="mod">
          <ac:chgData name="Cerys Davies" userId="61e71dc1-9594-4277-b52b-4420989f68ee" providerId="ADAL" clId="{E93AE657-AB6F-4562-88A3-B49F29A4ACF8}" dt="2024-02-12T21:07:35.614" v="7877" actId="20577"/>
          <ac:spMkLst>
            <pc:docMk/>
            <pc:sldMk cId="2034175213" sldId="291"/>
            <ac:spMk id="3" creationId="{07FB6B00-1E77-0550-B718-3689B15D692E}"/>
          </ac:spMkLst>
        </pc:spChg>
      </pc:sldChg>
      <pc:sldChg chg="modSp new mod">
        <pc:chgData name="Cerys Davies" userId="61e71dc1-9594-4277-b52b-4420989f68ee" providerId="ADAL" clId="{E93AE657-AB6F-4562-88A3-B49F29A4ACF8}" dt="2024-02-12T21:15:46.724" v="8524" actId="1076"/>
        <pc:sldMkLst>
          <pc:docMk/>
          <pc:sldMk cId="2606782163" sldId="292"/>
        </pc:sldMkLst>
        <pc:spChg chg="mod">
          <ac:chgData name="Cerys Davies" userId="61e71dc1-9594-4277-b52b-4420989f68ee" providerId="ADAL" clId="{E93AE657-AB6F-4562-88A3-B49F29A4ACF8}" dt="2024-02-12T21:12:28.172" v="8237" actId="14100"/>
          <ac:spMkLst>
            <pc:docMk/>
            <pc:sldMk cId="2606782163" sldId="292"/>
            <ac:spMk id="2" creationId="{0E3EDE7B-0406-3AF0-DEFD-62FB333436E8}"/>
          </ac:spMkLst>
        </pc:spChg>
        <pc:spChg chg="mod">
          <ac:chgData name="Cerys Davies" userId="61e71dc1-9594-4277-b52b-4420989f68ee" providerId="ADAL" clId="{E93AE657-AB6F-4562-88A3-B49F29A4ACF8}" dt="2024-02-12T21:15:46.724" v="8524" actId="1076"/>
          <ac:spMkLst>
            <pc:docMk/>
            <pc:sldMk cId="2606782163" sldId="292"/>
            <ac:spMk id="3" creationId="{8C193EC0-8EC8-7EF8-130A-451EE2B1AC15}"/>
          </ac:spMkLst>
        </pc:spChg>
      </pc:sldChg>
      <pc:sldChg chg="modSp new mod">
        <pc:chgData name="Cerys Davies" userId="61e71dc1-9594-4277-b52b-4420989f68ee" providerId="ADAL" clId="{E93AE657-AB6F-4562-88A3-B49F29A4ACF8}" dt="2024-02-12T21:20:26.257" v="8875" actId="1076"/>
        <pc:sldMkLst>
          <pc:docMk/>
          <pc:sldMk cId="2866685584" sldId="293"/>
        </pc:sldMkLst>
        <pc:spChg chg="mod">
          <ac:chgData name="Cerys Davies" userId="61e71dc1-9594-4277-b52b-4420989f68ee" providerId="ADAL" clId="{E93AE657-AB6F-4562-88A3-B49F29A4ACF8}" dt="2024-02-12T21:16:17.960" v="8547" actId="20577"/>
          <ac:spMkLst>
            <pc:docMk/>
            <pc:sldMk cId="2866685584" sldId="293"/>
            <ac:spMk id="2" creationId="{5D931570-4B9C-0DEA-4C72-EF749924896F}"/>
          </ac:spMkLst>
        </pc:spChg>
        <pc:spChg chg="mod">
          <ac:chgData name="Cerys Davies" userId="61e71dc1-9594-4277-b52b-4420989f68ee" providerId="ADAL" clId="{E93AE657-AB6F-4562-88A3-B49F29A4ACF8}" dt="2024-02-12T21:20:26.257" v="8875" actId="1076"/>
          <ac:spMkLst>
            <pc:docMk/>
            <pc:sldMk cId="2866685584" sldId="293"/>
            <ac:spMk id="3" creationId="{2EA72E27-59B5-84DD-FF52-AF5BFEC03DA6}"/>
          </ac:spMkLst>
        </pc:spChg>
      </pc:sldChg>
      <pc:sldChg chg="modSp new mod">
        <pc:chgData name="Cerys Davies" userId="61e71dc1-9594-4277-b52b-4420989f68ee" providerId="ADAL" clId="{E93AE657-AB6F-4562-88A3-B49F29A4ACF8}" dt="2024-02-12T21:34:51.029" v="9585" actId="14100"/>
        <pc:sldMkLst>
          <pc:docMk/>
          <pc:sldMk cId="1522186286" sldId="294"/>
        </pc:sldMkLst>
        <pc:spChg chg="mod">
          <ac:chgData name="Cerys Davies" userId="61e71dc1-9594-4277-b52b-4420989f68ee" providerId="ADAL" clId="{E93AE657-AB6F-4562-88A3-B49F29A4ACF8}" dt="2024-02-12T21:34:14.488" v="9563" actId="20577"/>
          <ac:spMkLst>
            <pc:docMk/>
            <pc:sldMk cId="1522186286" sldId="294"/>
            <ac:spMk id="2" creationId="{ED6C2014-5338-1C5E-5DC4-06A2D698A876}"/>
          </ac:spMkLst>
        </pc:spChg>
        <pc:spChg chg="mod">
          <ac:chgData name="Cerys Davies" userId="61e71dc1-9594-4277-b52b-4420989f68ee" providerId="ADAL" clId="{E93AE657-AB6F-4562-88A3-B49F29A4ACF8}" dt="2024-02-12T21:34:51.029" v="9585" actId="14100"/>
          <ac:spMkLst>
            <pc:docMk/>
            <pc:sldMk cId="1522186286" sldId="294"/>
            <ac:spMk id="3" creationId="{8492D74D-851D-E3BD-E506-9DD95EAB2F6D}"/>
          </ac:spMkLst>
        </pc:spChg>
      </pc:sldChg>
      <pc:sldChg chg="modSp new mod">
        <pc:chgData name="Cerys Davies" userId="61e71dc1-9594-4277-b52b-4420989f68ee" providerId="ADAL" clId="{E93AE657-AB6F-4562-88A3-B49F29A4ACF8}" dt="2024-02-12T21:34:04.828" v="9553" actId="1076"/>
        <pc:sldMkLst>
          <pc:docMk/>
          <pc:sldMk cId="1264238280" sldId="295"/>
        </pc:sldMkLst>
        <pc:spChg chg="mod">
          <ac:chgData name="Cerys Davies" userId="61e71dc1-9594-4277-b52b-4420989f68ee" providerId="ADAL" clId="{E93AE657-AB6F-4562-88A3-B49F29A4ACF8}" dt="2024-02-12T21:25:28.220" v="9059" actId="14100"/>
          <ac:spMkLst>
            <pc:docMk/>
            <pc:sldMk cId="1264238280" sldId="295"/>
            <ac:spMk id="2" creationId="{5529AFDC-3BC4-D718-2610-679B6C7C6FA4}"/>
          </ac:spMkLst>
        </pc:spChg>
        <pc:spChg chg="mod">
          <ac:chgData name="Cerys Davies" userId="61e71dc1-9594-4277-b52b-4420989f68ee" providerId="ADAL" clId="{E93AE657-AB6F-4562-88A3-B49F29A4ACF8}" dt="2024-02-12T21:33:41.260" v="9550" actId="1076"/>
          <ac:spMkLst>
            <pc:docMk/>
            <pc:sldMk cId="1264238280" sldId="295"/>
            <ac:spMk id="3" creationId="{382D7F54-A1F2-66CD-8180-C54118AE87AE}"/>
          </ac:spMkLst>
        </pc:spChg>
        <pc:spChg chg="mod">
          <ac:chgData name="Cerys Davies" userId="61e71dc1-9594-4277-b52b-4420989f68ee" providerId="ADAL" clId="{E93AE657-AB6F-4562-88A3-B49F29A4ACF8}" dt="2024-02-12T21:34:04.828" v="9553" actId="1076"/>
          <ac:spMkLst>
            <pc:docMk/>
            <pc:sldMk cId="1264238280" sldId="295"/>
            <ac:spMk id="4" creationId="{B133559F-5E8F-D792-1364-02D823B59CF5}"/>
          </ac:spMkLst>
        </pc:spChg>
      </pc:sldChg>
      <pc:sldChg chg="addSp modSp new del mod">
        <pc:chgData name="Cerys Davies" userId="61e71dc1-9594-4277-b52b-4420989f68ee" providerId="ADAL" clId="{E93AE657-AB6F-4562-88A3-B49F29A4ACF8}" dt="2024-02-21T11:04:14.728" v="9592" actId="47"/>
        <pc:sldMkLst>
          <pc:docMk/>
          <pc:sldMk cId="1665620988" sldId="296"/>
        </pc:sldMkLst>
        <pc:picChg chg="add mod">
          <ac:chgData name="Cerys Davies" userId="61e71dc1-9594-4277-b52b-4420989f68ee" providerId="ADAL" clId="{E93AE657-AB6F-4562-88A3-B49F29A4ACF8}" dt="2024-02-21T10:47:52.740" v="9590" actId="14100"/>
          <ac:picMkLst>
            <pc:docMk/>
            <pc:sldMk cId="1665620988" sldId="296"/>
            <ac:picMk id="3" creationId="{7AB3C889-732F-76EA-7C07-978262C75B41}"/>
          </ac:picMkLst>
        </pc:picChg>
      </pc:sldChg>
      <pc:sldChg chg="addSp delSp new del mod">
        <pc:chgData name="Cerys Davies" userId="61e71dc1-9594-4277-b52b-4420989f68ee" providerId="ADAL" clId="{E93AE657-AB6F-4562-88A3-B49F29A4ACF8}" dt="2024-02-21T11:04:17.803" v="9593" actId="47"/>
        <pc:sldMkLst>
          <pc:docMk/>
          <pc:sldMk cId="3335222753" sldId="297"/>
        </pc:sldMkLst>
        <pc:picChg chg="add del">
          <ac:chgData name="Cerys Davies" userId="61e71dc1-9594-4277-b52b-4420989f68ee" providerId="ADAL" clId="{E93AE657-AB6F-4562-88A3-B49F29A4ACF8}" dt="2024-02-21T10:48:39.798" v="9591" actId="478"/>
          <ac:picMkLst>
            <pc:docMk/>
            <pc:sldMk cId="3335222753" sldId="297"/>
            <ac:picMk id="3" creationId="{B6A1D572-8240-B6DB-4FE6-5C4F4E474049}"/>
          </ac:picMkLst>
        </pc:picChg>
      </pc:sldChg>
    </pc:docChg>
  </pc:docChgLst>
  <pc:docChgLst>
    <pc:chgData name="Cerys Davies" userId="61e71dc1-9594-4277-b52b-4420989f68ee" providerId="ADAL" clId="{210CFE01-AFF7-4813-9A86-15CCF5387079}"/>
    <pc:docChg chg="modSld">
      <pc:chgData name="Cerys Davies" userId="61e71dc1-9594-4277-b52b-4420989f68ee" providerId="ADAL" clId="{210CFE01-AFF7-4813-9A86-15CCF5387079}" dt="2024-02-21T13:37:06.218" v="1" actId="20577"/>
      <pc:docMkLst>
        <pc:docMk/>
      </pc:docMkLst>
      <pc:sldChg chg="modSp mod">
        <pc:chgData name="Cerys Davies" userId="61e71dc1-9594-4277-b52b-4420989f68ee" providerId="ADAL" clId="{210CFE01-AFF7-4813-9A86-15CCF5387079}" dt="2024-02-21T13:37:06.218" v="1" actId="20577"/>
        <pc:sldMkLst>
          <pc:docMk/>
          <pc:sldMk cId="839301667" sldId="283"/>
        </pc:sldMkLst>
        <pc:spChg chg="mod">
          <ac:chgData name="Cerys Davies" userId="61e71dc1-9594-4277-b52b-4420989f68ee" providerId="ADAL" clId="{210CFE01-AFF7-4813-9A86-15CCF5387079}" dt="2024-02-21T13:37:06.218" v="1" actId="20577"/>
          <ac:spMkLst>
            <pc:docMk/>
            <pc:sldMk cId="839301667" sldId="283"/>
            <ac:spMk id="3" creationId="{08AEBAB3-B00A-FD4E-7847-F157EBE5ADCD}"/>
          </ac:spMkLst>
        </pc:spChg>
      </pc:sldChg>
    </pc:docChg>
  </pc:docChgLst>
  <pc:docChgLst>
    <pc:chgData name="Cerys Davies" userId="61e71dc1-9594-4277-b52b-4420989f68ee" providerId="ADAL" clId="{60B9984D-F133-465A-836A-2A9EB47E76CA}"/>
    <pc:docChg chg="modSld">
      <pc:chgData name="Cerys Davies" userId="61e71dc1-9594-4277-b52b-4420989f68ee" providerId="ADAL" clId="{60B9984D-F133-465A-836A-2A9EB47E76CA}" dt="2024-10-13T16:39:21.192" v="1" actId="255"/>
      <pc:docMkLst>
        <pc:docMk/>
      </pc:docMkLst>
      <pc:sldChg chg="modSp mod">
        <pc:chgData name="Cerys Davies" userId="61e71dc1-9594-4277-b52b-4420989f68ee" providerId="ADAL" clId="{60B9984D-F133-465A-836A-2A9EB47E76CA}" dt="2024-10-13T16:39:21.192" v="1" actId="255"/>
        <pc:sldMkLst>
          <pc:docMk/>
          <pc:sldMk cId="1357941917" sldId="280"/>
        </pc:sldMkLst>
        <pc:spChg chg="mod">
          <ac:chgData name="Cerys Davies" userId="61e71dc1-9594-4277-b52b-4420989f68ee" providerId="ADAL" clId="{60B9984D-F133-465A-836A-2A9EB47E76CA}" dt="2024-10-13T16:39:21.192" v="1" actId="255"/>
          <ac:spMkLst>
            <pc:docMk/>
            <pc:sldMk cId="1357941917" sldId="280"/>
            <ac:spMk id="3" creationId="{A6619F18-9E01-E455-651F-6796EF2A4E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114DF5-8DF6-4FE5-BDDA-9974111053DC}" type="datetimeFigureOut">
              <a:rPr lang="en-GB" smtClean="0"/>
              <a:t>13/10/2024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Electronic signatures are only as secure as the business processes and technology used to create them. High-value transactions need better quality electronic signatures – signatures used for these transactions need to be more securely linked to the owner in order to provide the level of assurance needed and to ensure trust in the underlying system.</a:t>
            </a:r>
          </a:p>
          <a:p>
            <a:r>
              <a:rPr lang="en-GB" sz="1100" dirty="0"/>
              <a:t>Better quality electronic signatures can offer:</a:t>
            </a:r>
          </a:p>
          <a:p>
            <a:endParaRPr lang="en-GB" sz="1100" dirty="0"/>
          </a:p>
          <a:p>
            <a:r>
              <a:rPr lang="en-GB" sz="1100" dirty="0"/>
              <a:t>authentication – linking the signatory to the information;</a:t>
            </a:r>
          </a:p>
          <a:p>
            <a:endParaRPr lang="en-GB" sz="1100" dirty="0"/>
          </a:p>
          <a:p>
            <a:r>
              <a:rPr lang="en-GB" sz="1100" dirty="0"/>
              <a:t>integrity – allowing any changes to the information provided to be detected more easily; and</a:t>
            </a:r>
          </a:p>
          <a:p>
            <a:endParaRPr lang="en-GB" sz="1100" dirty="0"/>
          </a:p>
          <a:p>
            <a:r>
              <a:rPr lang="en-GB" sz="1100" dirty="0"/>
              <a:t>non-repudiation – ensuring satisfaction (in a legal sense) about where the electronic signature has come from.</a:t>
            </a:r>
          </a:p>
          <a:p>
            <a:endParaRPr lang="en-GB" sz="1100" dirty="0"/>
          </a:p>
          <a:p>
            <a:r>
              <a:rPr lang="en-GB" sz="1100" dirty="0"/>
              <a:t>Contracts for the sale of land can be signed using an electronic signature. The key point is for the conveyancer to be satisfied that it is their client who has signed the contract and is agreeing to the terms of the document. There is case law confirming that contracts for the sale of land signed electronically are valid.</a:t>
            </a:r>
          </a:p>
          <a:p>
            <a:endParaRPr lang="en-GB" sz="1100" dirty="0"/>
          </a:p>
          <a:p>
            <a:r>
              <a:rPr lang="en-GB" sz="1100" dirty="0"/>
              <a:t>The development of the signature of deeds in the conveyancing context by electronic means is interesting. There is no definitive case law confirming that a deed signed by electronic means is valid, but the Law Commission produced a report in 2019 by which it concluded that providing the signature of a deed has been properly witnessed, there is no reason to assume that an electronic signature and a deed by the signatory would not be valid.</a:t>
            </a:r>
          </a:p>
          <a:p>
            <a:endParaRPr lang="en-GB" sz="1100" dirty="0"/>
          </a:p>
          <a:p>
            <a:r>
              <a:rPr lang="en-GB" sz="1100" dirty="0"/>
              <a:t>HMLR has moved this discussion along. It announced that from 27 July 2020, it would accept for registration deeds that have been signed using a “witnessed electronic signature” process.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926052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13/10/2024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13/10/2024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tep.org/system/files/media/files/2023-10/STEP_SSP3_2023.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fontScale="90000"/>
          </a:bodyPr>
          <a:lstStyle/>
          <a:p>
            <a:pPr algn="ctr"/>
            <a:r>
              <a:rPr lang="en-GB" dirty="0"/>
              <a:t>Week 3</a:t>
            </a:r>
            <a:br>
              <a:rPr lang="en-GB" dirty="0"/>
            </a:br>
            <a:r>
              <a:rPr lang="en-GB" dirty="0"/>
              <a:t>Technical Basics </a:t>
            </a:r>
            <a:br>
              <a:rPr lang="en-GB" dirty="0"/>
            </a:br>
            <a:r>
              <a:rPr lang="en-GB" dirty="0"/>
              <a:t>Wills and Codicils</a:t>
            </a:r>
            <a:br>
              <a:rPr lang="en-GB" dirty="0"/>
            </a:br>
            <a:r>
              <a:rPr lang="en-GB" sz="3600" dirty="0"/>
              <a:t>(see Chapter 5)</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77334" y="1930400"/>
            <a:ext cx="9584913" cy="4586032"/>
          </a:xfrm>
        </p:spPr>
        <p:txBody>
          <a:bodyPr>
            <a:noAutofit/>
          </a:bodyPr>
          <a:lstStyle/>
          <a:p>
            <a:r>
              <a:rPr lang="en-GB" sz="2800" dirty="0"/>
              <a:t>Purpose of making a will</a:t>
            </a:r>
          </a:p>
          <a:p>
            <a:r>
              <a:rPr lang="en-GB" sz="2800" dirty="0"/>
              <a:t>Formalities and procedures to be followed</a:t>
            </a:r>
          </a:p>
          <a:p>
            <a:r>
              <a:rPr lang="en-GB" sz="2800" dirty="0"/>
              <a:t>Kinds of gifts made under a will</a:t>
            </a:r>
          </a:p>
          <a:p>
            <a:r>
              <a:rPr lang="en-GB" sz="2800" dirty="0"/>
              <a:t>Executors</a:t>
            </a:r>
          </a:p>
          <a:p>
            <a:r>
              <a:rPr lang="en-GB" sz="2800" dirty="0"/>
              <a:t>Capacity to make a will</a:t>
            </a:r>
          </a:p>
          <a:p>
            <a:r>
              <a:rPr lang="en-GB" sz="2800" dirty="0"/>
              <a:t>Revoking a will</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677333" y="609600"/>
            <a:ext cx="9864475" cy="1320800"/>
          </a:xfrm>
        </p:spPr>
        <p:txBody>
          <a:bodyPr>
            <a:normAutofit/>
          </a:bodyPr>
          <a:lstStyle/>
          <a:p>
            <a:r>
              <a:rPr lang="en-GB" dirty="0"/>
              <a:t>Purpose and reasons for making a will?</a:t>
            </a:r>
            <a:br>
              <a:rPr lang="en-GB" dirty="0"/>
            </a:br>
            <a:endParaRPr lang="en-GB" dirty="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677334" y="2160589"/>
            <a:ext cx="9608210" cy="3880773"/>
          </a:xfrm>
        </p:spPr>
        <p:txBody>
          <a:bodyPr>
            <a:normAutofit fontScale="92500" lnSpcReduction="10000"/>
          </a:bodyPr>
          <a:lstStyle/>
          <a:p>
            <a:r>
              <a:rPr lang="en-GB" sz="2800" dirty="0"/>
              <a:t>Avoiding intestacy rules</a:t>
            </a:r>
          </a:p>
          <a:p>
            <a:r>
              <a:rPr lang="en-GB" sz="2800" dirty="0"/>
              <a:t>Ensuring specific wishes are honoured</a:t>
            </a:r>
          </a:p>
          <a:p>
            <a:r>
              <a:rPr lang="en-GB" sz="2800" dirty="0"/>
              <a:t>Specify guardians for children</a:t>
            </a:r>
          </a:p>
          <a:p>
            <a:r>
              <a:rPr lang="en-GB" sz="2800" dirty="0"/>
              <a:t>Appoint specific executors</a:t>
            </a:r>
          </a:p>
          <a:p>
            <a:r>
              <a:rPr lang="en-GB" sz="2800" dirty="0"/>
              <a:t>Tax planning and reducing tax liability</a:t>
            </a:r>
          </a:p>
          <a:p>
            <a:r>
              <a:rPr lang="en-GB" sz="2800" dirty="0"/>
              <a:t>To protect interest </a:t>
            </a:r>
            <a:r>
              <a:rPr lang="en-GB" sz="2800" dirty="0" err="1"/>
              <a:t>e.g</a:t>
            </a:r>
            <a:r>
              <a:rPr lang="en-GB" sz="2800" dirty="0"/>
              <a:t> unmarried couples</a:t>
            </a:r>
          </a:p>
          <a:p>
            <a:r>
              <a:rPr lang="en-GB" sz="2800" dirty="0"/>
              <a:t>Facilitates smoother and more efficient administration of the estate</a:t>
            </a:r>
          </a:p>
        </p:txBody>
      </p:sp>
    </p:spTree>
    <p:extLst>
      <p:ext uri="{BB962C8B-B14F-4D97-AF65-F5344CB8AC3E}">
        <p14:creationId xmlns:p14="http://schemas.microsoft.com/office/powerpoint/2010/main" val="254440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357002" y="405753"/>
            <a:ext cx="10079971" cy="1320800"/>
          </a:xfrm>
        </p:spPr>
        <p:txBody>
          <a:bodyPr>
            <a:normAutofit/>
          </a:bodyPr>
          <a:lstStyle/>
          <a:p>
            <a:r>
              <a:rPr lang="en-GB" dirty="0"/>
              <a:t>Where there is joint property…</a:t>
            </a:r>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287113" y="1726553"/>
            <a:ext cx="10650742" cy="4883918"/>
          </a:xfrm>
        </p:spPr>
        <p:txBody>
          <a:bodyPr>
            <a:noAutofit/>
          </a:bodyPr>
          <a:lstStyle/>
          <a:p>
            <a:r>
              <a:rPr lang="en-GB" sz="2400" dirty="0"/>
              <a:t>Property owned as Joint Tenants – asset passes immediately from the deceased to the remaining joint tenant automatically </a:t>
            </a:r>
          </a:p>
          <a:p>
            <a:r>
              <a:rPr lang="en-GB" sz="2400" dirty="0"/>
              <a:t>Property owned as Tenants in Common – the deceased’s share forms part of their estate and passes under a will or intestacy</a:t>
            </a:r>
          </a:p>
          <a:p>
            <a:r>
              <a:rPr lang="en-GB" sz="2400" dirty="0"/>
              <a:t>In both cases the value of the share still counts for inheritance tax purposes.</a:t>
            </a:r>
          </a:p>
        </p:txBody>
      </p:sp>
    </p:spTree>
    <p:extLst>
      <p:ext uri="{BB962C8B-B14F-4D97-AF65-F5344CB8AC3E}">
        <p14:creationId xmlns:p14="http://schemas.microsoft.com/office/powerpoint/2010/main" val="1594251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310408" y="370808"/>
            <a:ext cx="10219751" cy="1320800"/>
          </a:xfrm>
        </p:spPr>
        <p:txBody>
          <a:bodyPr/>
          <a:lstStyle/>
          <a:p>
            <a:r>
              <a:rPr lang="en-GB" dirty="0"/>
              <a:t>Characteristics of a Will</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21068" y="1031208"/>
            <a:ext cx="10842942" cy="5154096"/>
          </a:xfrm>
        </p:spPr>
        <p:txBody>
          <a:bodyPr>
            <a:normAutofit fontScale="70000" lnSpcReduction="20000"/>
          </a:bodyPr>
          <a:lstStyle/>
          <a:p>
            <a:pPr marL="0" indent="0">
              <a:buNone/>
            </a:pPr>
            <a:endParaRPr lang="en-GB" dirty="0"/>
          </a:p>
          <a:p>
            <a:r>
              <a:rPr lang="en-GB" sz="3800" dirty="0"/>
              <a:t>States the intention of the testator/testatrix ( the person making the will) and covers:</a:t>
            </a:r>
          </a:p>
          <a:p>
            <a:pPr lvl="1"/>
            <a:r>
              <a:rPr lang="en-GB" sz="3600" dirty="0"/>
              <a:t>Disposition of property</a:t>
            </a:r>
          </a:p>
          <a:p>
            <a:pPr lvl="1"/>
            <a:r>
              <a:rPr lang="en-GB" sz="3600" dirty="0"/>
              <a:t>Declaration of intents</a:t>
            </a:r>
          </a:p>
          <a:p>
            <a:pPr lvl="1"/>
            <a:r>
              <a:rPr lang="en-GB" sz="3600" dirty="0"/>
              <a:t>Must be in a prescribed form</a:t>
            </a:r>
          </a:p>
          <a:p>
            <a:pPr lvl="1"/>
            <a:r>
              <a:rPr lang="en-GB" sz="3600" dirty="0"/>
              <a:t>Takes effect on death</a:t>
            </a:r>
          </a:p>
          <a:p>
            <a:pPr lvl="1"/>
            <a:r>
              <a:rPr lang="en-GB" sz="3600" dirty="0"/>
              <a:t>Disposes of entirety of assets</a:t>
            </a:r>
          </a:p>
          <a:p>
            <a:r>
              <a:rPr lang="en-GB" sz="3800" dirty="0"/>
              <a:t>If a change is required following execution the testator can do so by means of a CODICIL ( signed document  which is then stored with the original will)</a:t>
            </a:r>
          </a:p>
          <a:p>
            <a:r>
              <a:rPr lang="en-GB" sz="3800" dirty="0"/>
              <a:t>CODICILS are only appropriate for minor changes.  Major changes should be made by a completely new will. </a:t>
            </a:r>
          </a:p>
        </p:txBody>
      </p:sp>
    </p:spTree>
    <p:extLst>
      <p:ext uri="{BB962C8B-B14F-4D97-AF65-F5344CB8AC3E}">
        <p14:creationId xmlns:p14="http://schemas.microsoft.com/office/powerpoint/2010/main" val="1353024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9165570" cy="1320800"/>
          </a:xfrm>
        </p:spPr>
        <p:txBody>
          <a:bodyPr>
            <a:normAutofit fontScale="90000"/>
          </a:bodyPr>
          <a:lstStyle/>
          <a:p>
            <a:r>
              <a:rPr lang="en-GB" dirty="0"/>
              <a:t>S 9 Wills Act 1837 ( as amended by AJA 1982)</a:t>
            </a:r>
            <a:br>
              <a:rPr lang="en-GB" dirty="0"/>
            </a:br>
            <a:r>
              <a:rPr lang="en-GB" dirty="0"/>
              <a:t>Format and structure of a will</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269639" y="1333552"/>
            <a:ext cx="10516785" cy="5469118"/>
          </a:xfrm>
        </p:spPr>
        <p:txBody>
          <a:bodyPr>
            <a:normAutofit/>
          </a:bodyPr>
          <a:lstStyle/>
          <a:p>
            <a:r>
              <a:rPr lang="en-GB" sz="3100" dirty="0"/>
              <a:t>A VALID will must be:</a:t>
            </a:r>
          </a:p>
          <a:p>
            <a:pPr lvl="1"/>
            <a:r>
              <a:rPr lang="en-GB" sz="3100" dirty="0"/>
              <a:t>In writing</a:t>
            </a:r>
          </a:p>
          <a:p>
            <a:pPr lvl="1"/>
            <a:r>
              <a:rPr lang="en-GB" sz="3100" dirty="0"/>
              <a:t>Signed by testator</a:t>
            </a:r>
          </a:p>
          <a:p>
            <a:pPr lvl="1"/>
            <a:r>
              <a:rPr lang="en-GB" sz="3100" dirty="0"/>
              <a:t>In the presence of two witnesses present at the same time</a:t>
            </a:r>
          </a:p>
          <a:p>
            <a:pPr lvl="1"/>
            <a:r>
              <a:rPr lang="en-GB" sz="3100" dirty="0"/>
              <a:t>Each witness either attests and signs the will or acknowledges his/her signature</a:t>
            </a:r>
          </a:p>
          <a:p>
            <a:pPr lvl="1"/>
            <a:endParaRPr lang="en-GB" dirty="0"/>
          </a:p>
        </p:txBody>
      </p:sp>
    </p:spTree>
    <p:extLst>
      <p:ext uri="{BB962C8B-B14F-4D97-AF65-F5344CB8AC3E}">
        <p14:creationId xmlns:p14="http://schemas.microsoft.com/office/powerpoint/2010/main" val="3582662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33706" y="1683195"/>
            <a:ext cx="10662391" cy="4508123"/>
          </a:xfrm>
        </p:spPr>
        <p:txBody>
          <a:bodyPr>
            <a:noAutofit/>
          </a:bodyPr>
          <a:lstStyle/>
          <a:p>
            <a:r>
              <a:rPr lang="en-GB" sz="2400" dirty="0"/>
              <a:t>Must be in writing ( typed or handwritten) but not in pencil</a:t>
            </a:r>
          </a:p>
          <a:p>
            <a:r>
              <a:rPr lang="en-GB" sz="2400" dirty="0"/>
              <a:t>Can be written on any material ( </a:t>
            </a:r>
            <a:r>
              <a:rPr lang="en-GB" sz="2400" i="1" dirty="0"/>
              <a:t>Hodson v Barnes </a:t>
            </a:r>
            <a:r>
              <a:rPr lang="en-GB" sz="2400" dirty="0"/>
              <a:t>[1926] – eggshell?)</a:t>
            </a:r>
          </a:p>
          <a:p>
            <a:r>
              <a:rPr lang="en-GB" sz="2400" dirty="0"/>
              <a:t>Testator must intend by signature to give effect to the will ( intention was clearly </a:t>
            </a:r>
            <a:r>
              <a:rPr lang="en-GB" sz="2400" dirty="0" err="1"/>
              <a:t>ther</a:t>
            </a:r>
            <a:r>
              <a:rPr lang="en-GB" sz="2400" dirty="0"/>
              <a:t> in </a:t>
            </a:r>
            <a:r>
              <a:rPr lang="en-GB" sz="2400" i="1" dirty="0"/>
              <a:t>Marley v Rawlings </a:t>
            </a:r>
            <a:r>
              <a:rPr lang="en-GB" sz="2400" dirty="0"/>
              <a:t>[2014] even though wills had been mixed up)</a:t>
            </a:r>
          </a:p>
          <a:p>
            <a:r>
              <a:rPr lang="en-GB" sz="2400" dirty="0"/>
              <a:t>Testator too weak to sign? (</a:t>
            </a:r>
            <a:r>
              <a:rPr lang="en-GB" sz="2400" i="1" dirty="0"/>
              <a:t>Barret v Ben &amp; </a:t>
            </a:r>
            <a:r>
              <a:rPr lang="en-GB" sz="2400" i="1" dirty="0" err="1"/>
              <a:t>Ors</a:t>
            </a:r>
            <a:r>
              <a:rPr lang="en-GB" sz="2400" i="1" dirty="0"/>
              <a:t> </a:t>
            </a:r>
            <a:r>
              <a:rPr lang="en-GB" sz="2400" dirty="0"/>
              <a:t>[2012]).</a:t>
            </a:r>
          </a:p>
          <a:p>
            <a:r>
              <a:rPr lang="en-GB" sz="2400" dirty="0"/>
              <a:t>No form of attestation is necessary but if not included, the witness may be required to sign an affidavit of due execution</a:t>
            </a:r>
          </a:p>
          <a:p>
            <a:r>
              <a:rPr lang="en-GB" sz="2400" dirty="0"/>
              <a:t>Signature can appear anywhere on the document (AJA 1982) (</a:t>
            </a:r>
            <a:r>
              <a:rPr lang="en-GB" sz="2400" i="1" dirty="0"/>
              <a:t>Wood &amp; </a:t>
            </a:r>
            <a:r>
              <a:rPr lang="en-GB" sz="2400" i="1" dirty="0" err="1"/>
              <a:t>anor</a:t>
            </a:r>
            <a:r>
              <a:rPr lang="en-GB" sz="2400" i="1" dirty="0"/>
              <a:t> v Smith &amp; </a:t>
            </a:r>
            <a:r>
              <a:rPr lang="en-GB" sz="2400" i="1" dirty="0" err="1"/>
              <a:t>anor</a:t>
            </a:r>
            <a:r>
              <a:rPr lang="en-GB" sz="2400" i="1" dirty="0"/>
              <a:t> </a:t>
            </a:r>
            <a:r>
              <a:rPr lang="en-GB" sz="2400" dirty="0"/>
              <a:t>[1991])</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1022517"/>
          </a:xfrm>
        </p:spPr>
        <p:txBody>
          <a:bodyPr>
            <a:normAutofit/>
          </a:bodyPr>
          <a:lstStyle/>
          <a:p>
            <a:r>
              <a:rPr lang="en-GB" sz="2800" dirty="0"/>
              <a:t>S 9 Wills Act 1837 ( as amended by AJA 1982)</a:t>
            </a:r>
            <a:br>
              <a:rPr lang="en-GB" sz="2800" dirty="0"/>
            </a:br>
            <a:r>
              <a:rPr lang="en-GB" sz="2800" dirty="0"/>
              <a:t>Format and structure of a will</a:t>
            </a:r>
          </a:p>
        </p:txBody>
      </p:sp>
    </p:spTree>
    <p:extLst>
      <p:ext uri="{BB962C8B-B14F-4D97-AF65-F5344CB8AC3E}">
        <p14:creationId xmlns:p14="http://schemas.microsoft.com/office/powerpoint/2010/main" val="91135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EC09-821D-0AC0-BA28-E460B52C1786}"/>
              </a:ext>
            </a:extLst>
          </p:cNvPr>
          <p:cNvSpPr>
            <a:spLocks noGrp="1"/>
          </p:cNvSpPr>
          <p:nvPr>
            <p:ph type="title"/>
          </p:nvPr>
        </p:nvSpPr>
        <p:spPr>
          <a:xfrm>
            <a:off x="677334" y="609600"/>
            <a:ext cx="8596668" cy="718318"/>
          </a:xfrm>
        </p:spPr>
        <p:txBody>
          <a:bodyPr/>
          <a:lstStyle/>
          <a:p>
            <a:r>
              <a:rPr lang="en-GB" dirty="0"/>
              <a:t>Signature &amp; Witnesses</a:t>
            </a:r>
          </a:p>
        </p:txBody>
      </p:sp>
      <p:sp>
        <p:nvSpPr>
          <p:cNvPr id="3" name="Content Placeholder 2">
            <a:extLst>
              <a:ext uri="{FF2B5EF4-FFF2-40B4-BE49-F238E27FC236}">
                <a16:creationId xmlns:a16="http://schemas.microsoft.com/office/drawing/2014/main" id="{A6619F18-9E01-E455-651F-6796EF2A4E69}"/>
              </a:ext>
            </a:extLst>
          </p:cNvPr>
          <p:cNvSpPr>
            <a:spLocks noGrp="1"/>
          </p:cNvSpPr>
          <p:nvPr>
            <p:ph idx="1"/>
          </p:nvPr>
        </p:nvSpPr>
        <p:spPr>
          <a:xfrm>
            <a:off x="508432" y="1380146"/>
            <a:ext cx="9375242" cy="4711971"/>
          </a:xfrm>
        </p:spPr>
        <p:txBody>
          <a:bodyPr>
            <a:noAutofit/>
          </a:bodyPr>
          <a:lstStyle/>
          <a:p>
            <a:r>
              <a:rPr lang="en-GB" sz="3200" dirty="0"/>
              <a:t>A ‘mark’ can be a cross, thumbprint as long as witnessed</a:t>
            </a:r>
          </a:p>
          <a:p>
            <a:r>
              <a:rPr lang="en-GB" sz="3200" dirty="0"/>
              <a:t>Privileged wills – do not have to comply with formalities in order to be valid (for military personnel)</a:t>
            </a:r>
          </a:p>
          <a:p>
            <a:r>
              <a:rPr lang="en-GB" sz="3200" dirty="0"/>
              <a:t>Witnesses – 2 or more ( competent witnesses) to witness T’s signature ( s15 Wills Act 1837)</a:t>
            </a:r>
          </a:p>
          <a:p>
            <a:r>
              <a:rPr lang="en-GB" sz="3200" dirty="0"/>
              <a:t>Presence during signature is required</a:t>
            </a:r>
          </a:p>
        </p:txBody>
      </p:sp>
    </p:spTree>
    <p:extLst>
      <p:ext uri="{BB962C8B-B14F-4D97-AF65-F5344CB8AC3E}">
        <p14:creationId xmlns:p14="http://schemas.microsoft.com/office/powerpoint/2010/main" val="1357941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80E1E-24D5-FCAE-092A-948A6F4D99D0}"/>
              </a:ext>
            </a:extLst>
          </p:cNvPr>
          <p:cNvSpPr>
            <a:spLocks noGrp="1"/>
          </p:cNvSpPr>
          <p:nvPr>
            <p:ph type="title"/>
          </p:nvPr>
        </p:nvSpPr>
        <p:spPr>
          <a:xfrm>
            <a:off x="549202" y="277620"/>
            <a:ext cx="8596668" cy="718318"/>
          </a:xfrm>
        </p:spPr>
        <p:txBody>
          <a:bodyPr/>
          <a:lstStyle/>
          <a:p>
            <a:r>
              <a:rPr lang="en-GB" dirty="0"/>
              <a:t>Gifts in Wills – Testamentary gifts</a:t>
            </a:r>
          </a:p>
        </p:txBody>
      </p:sp>
      <p:sp>
        <p:nvSpPr>
          <p:cNvPr id="3" name="Content Placeholder 2">
            <a:extLst>
              <a:ext uri="{FF2B5EF4-FFF2-40B4-BE49-F238E27FC236}">
                <a16:creationId xmlns:a16="http://schemas.microsoft.com/office/drawing/2014/main" id="{B7D4878F-F3CE-9F15-AF87-EDF231314D32}"/>
              </a:ext>
            </a:extLst>
          </p:cNvPr>
          <p:cNvSpPr>
            <a:spLocks noGrp="1"/>
          </p:cNvSpPr>
          <p:nvPr>
            <p:ph idx="1"/>
          </p:nvPr>
        </p:nvSpPr>
        <p:spPr>
          <a:xfrm>
            <a:off x="327882" y="1156633"/>
            <a:ext cx="8596668" cy="5290761"/>
          </a:xfrm>
        </p:spPr>
        <p:txBody>
          <a:bodyPr>
            <a:noAutofit/>
          </a:bodyPr>
          <a:lstStyle/>
          <a:p>
            <a:r>
              <a:rPr lang="en-GB" sz="2400" dirty="0"/>
              <a:t>Real property = freehold property  - gift is called ‘devise’</a:t>
            </a:r>
          </a:p>
          <a:p>
            <a:r>
              <a:rPr lang="en-GB" sz="2400" dirty="0"/>
              <a:t>Personal property = everything else (incl. leasehold estate, cars, jewellery, wine, books, paintings) – gift is called ‘legacy’</a:t>
            </a:r>
          </a:p>
          <a:p>
            <a:r>
              <a:rPr lang="en-GB" sz="2400" dirty="0"/>
              <a:t>Specific legacy – gift of a specific item or items</a:t>
            </a:r>
          </a:p>
          <a:p>
            <a:r>
              <a:rPr lang="en-GB" sz="2400" dirty="0"/>
              <a:t>General legacy – a horse ( not a specific horse) or a car (not a specific car)</a:t>
            </a:r>
          </a:p>
          <a:p>
            <a:r>
              <a:rPr lang="en-GB" sz="2400" dirty="0"/>
              <a:t>Pecuniary legacy – gift of money</a:t>
            </a:r>
          </a:p>
          <a:p>
            <a:r>
              <a:rPr lang="en-GB" sz="2400" dirty="0"/>
              <a:t>Demonstrative legacy- </a:t>
            </a:r>
            <a:r>
              <a:rPr lang="en-GB" sz="2400" dirty="0" err="1"/>
              <a:t>e.g</a:t>
            </a:r>
            <a:r>
              <a:rPr lang="en-GB" sz="2400" dirty="0"/>
              <a:t> £100 from my Lloyd’s account</a:t>
            </a:r>
          </a:p>
          <a:p>
            <a:r>
              <a:rPr lang="en-GB" sz="2400" dirty="0"/>
              <a:t>Residuary legacy  - i.e. What is left after the gifts have been made</a:t>
            </a:r>
          </a:p>
          <a:p>
            <a:r>
              <a:rPr lang="en-GB" sz="2400" dirty="0"/>
              <a:t>What if not enough to make all the gifts?  </a:t>
            </a:r>
            <a:r>
              <a:rPr lang="en-GB" sz="2400" b="1" dirty="0"/>
              <a:t>Abatement</a:t>
            </a:r>
          </a:p>
        </p:txBody>
      </p:sp>
    </p:spTree>
    <p:extLst>
      <p:ext uri="{BB962C8B-B14F-4D97-AF65-F5344CB8AC3E}">
        <p14:creationId xmlns:p14="http://schemas.microsoft.com/office/powerpoint/2010/main" val="134067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7B0D-8AFA-CC92-E9A3-CA9F88BCDD18}"/>
              </a:ext>
            </a:extLst>
          </p:cNvPr>
          <p:cNvSpPr>
            <a:spLocks noGrp="1"/>
          </p:cNvSpPr>
          <p:nvPr>
            <p:ph type="title"/>
          </p:nvPr>
        </p:nvSpPr>
        <p:spPr>
          <a:xfrm>
            <a:off x="677334" y="609600"/>
            <a:ext cx="8596668" cy="729967"/>
          </a:xfrm>
        </p:spPr>
        <p:txBody>
          <a:bodyPr/>
          <a:lstStyle/>
          <a:p>
            <a:r>
              <a:rPr lang="en-GB" dirty="0"/>
              <a:t>Gifts to children</a:t>
            </a:r>
          </a:p>
        </p:txBody>
      </p:sp>
      <p:sp>
        <p:nvSpPr>
          <p:cNvPr id="3" name="Content Placeholder 2">
            <a:extLst>
              <a:ext uri="{FF2B5EF4-FFF2-40B4-BE49-F238E27FC236}">
                <a16:creationId xmlns:a16="http://schemas.microsoft.com/office/drawing/2014/main" id="{D2069146-B563-3BC4-9BEA-5183C17BA036}"/>
              </a:ext>
            </a:extLst>
          </p:cNvPr>
          <p:cNvSpPr>
            <a:spLocks noGrp="1"/>
          </p:cNvSpPr>
          <p:nvPr>
            <p:ph idx="1"/>
          </p:nvPr>
        </p:nvSpPr>
        <p:spPr>
          <a:xfrm>
            <a:off x="677334" y="1896558"/>
            <a:ext cx="8596668" cy="3880773"/>
          </a:xfrm>
        </p:spPr>
        <p:txBody>
          <a:bodyPr>
            <a:normAutofit/>
          </a:bodyPr>
          <a:lstStyle/>
          <a:p>
            <a:r>
              <a:rPr lang="en-GB" sz="2400" dirty="0"/>
              <a:t>Contingent</a:t>
            </a:r>
          </a:p>
          <a:p>
            <a:pPr lvl="1"/>
            <a:r>
              <a:rPr lang="en-GB" sz="2400" dirty="0"/>
              <a:t>Subject to a precondition </a:t>
            </a:r>
            <a:r>
              <a:rPr lang="en-GB" sz="2400" dirty="0" err="1"/>
              <a:t>e.g</a:t>
            </a:r>
            <a:r>
              <a:rPr lang="en-GB" sz="2400" dirty="0"/>
              <a:t> £1000 to X provided he attains the age of 18</a:t>
            </a:r>
          </a:p>
          <a:p>
            <a:r>
              <a:rPr lang="en-GB" sz="2400" dirty="0"/>
              <a:t>Vested</a:t>
            </a:r>
          </a:p>
          <a:p>
            <a:pPr lvl="1"/>
            <a:r>
              <a:rPr lang="en-GB" sz="2400" dirty="0"/>
              <a:t>Gift will vest as long as the beneficiary survives the testator</a:t>
            </a:r>
          </a:p>
          <a:p>
            <a:pPr lvl="1"/>
            <a:r>
              <a:rPr lang="en-GB" sz="2400" dirty="0"/>
              <a:t>Gifts to infants or minors will be placed on trust and given to the minor when they reach 18</a:t>
            </a:r>
          </a:p>
        </p:txBody>
      </p:sp>
    </p:spTree>
    <p:extLst>
      <p:ext uri="{BB962C8B-B14F-4D97-AF65-F5344CB8AC3E}">
        <p14:creationId xmlns:p14="http://schemas.microsoft.com/office/powerpoint/2010/main" val="1152271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F7357-6353-3C8A-1FCC-71A05F401108}"/>
              </a:ext>
            </a:extLst>
          </p:cNvPr>
          <p:cNvSpPr>
            <a:spLocks noGrp="1"/>
          </p:cNvSpPr>
          <p:nvPr>
            <p:ph type="title"/>
          </p:nvPr>
        </p:nvSpPr>
        <p:spPr>
          <a:xfrm>
            <a:off x="421069" y="382456"/>
            <a:ext cx="8596668" cy="776561"/>
          </a:xfrm>
        </p:spPr>
        <p:txBody>
          <a:bodyPr/>
          <a:lstStyle/>
          <a:p>
            <a:r>
              <a:rPr lang="en-GB" dirty="0"/>
              <a:t>Issues and failed gifts</a:t>
            </a:r>
          </a:p>
        </p:txBody>
      </p:sp>
      <p:sp>
        <p:nvSpPr>
          <p:cNvPr id="3" name="Content Placeholder 2">
            <a:extLst>
              <a:ext uri="{FF2B5EF4-FFF2-40B4-BE49-F238E27FC236}">
                <a16:creationId xmlns:a16="http://schemas.microsoft.com/office/drawing/2014/main" id="{08AEBAB3-B00A-FD4E-7847-F157EBE5ADCD}"/>
              </a:ext>
            </a:extLst>
          </p:cNvPr>
          <p:cNvSpPr>
            <a:spLocks noGrp="1"/>
          </p:cNvSpPr>
          <p:nvPr>
            <p:ph idx="1"/>
          </p:nvPr>
        </p:nvSpPr>
        <p:spPr>
          <a:xfrm>
            <a:off x="520080" y="1377953"/>
            <a:ext cx="9334472" cy="4906363"/>
          </a:xfrm>
        </p:spPr>
        <p:txBody>
          <a:bodyPr>
            <a:normAutofit/>
          </a:bodyPr>
          <a:lstStyle/>
          <a:p>
            <a:r>
              <a:rPr lang="en-GB" sz="2400" b="1" dirty="0"/>
              <a:t>Ademption</a:t>
            </a:r>
            <a:r>
              <a:rPr lang="en-GB" sz="2400" dirty="0"/>
              <a:t> – gift fails as T no longer has that ‘specific’ gift</a:t>
            </a:r>
          </a:p>
          <a:p>
            <a:pPr lvl="1"/>
            <a:r>
              <a:rPr lang="en-GB" sz="2400" dirty="0"/>
              <a:t>Applies to ‘specific’ gifts</a:t>
            </a:r>
          </a:p>
          <a:p>
            <a:pPr lvl="1"/>
            <a:r>
              <a:rPr lang="en-GB" sz="2400" dirty="0"/>
              <a:t>Item may have been sold by T</a:t>
            </a:r>
          </a:p>
          <a:p>
            <a:pPr lvl="1"/>
            <a:r>
              <a:rPr lang="en-GB" sz="2400" dirty="0"/>
              <a:t>Item may have been lost/destroyed</a:t>
            </a:r>
          </a:p>
          <a:p>
            <a:pPr lvl="1"/>
            <a:r>
              <a:rPr lang="en-GB" sz="2400" dirty="0"/>
              <a:t>See example of failure of gift of specific property</a:t>
            </a:r>
          </a:p>
          <a:p>
            <a:pPr lvl="1"/>
            <a:endParaRPr lang="en-GB" sz="2400" dirty="0"/>
          </a:p>
          <a:p>
            <a:r>
              <a:rPr lang="en-GB" sz="2400" b="1" dirty="0"/>
              <a:t>Lapse of a gift</a:t>
            </a:r>
          </a:p>
          <a:p>
            <a:pPr lvl="1"/>
            <a:r>
              <a:rPr lang="en-GB" sz="2400" dirty="0"/>
              <a:t>Failure links to the beneficiary rather than the ‘gift’</a:t>
            </a:r>
          </a:p>
          <a:p>
            <a:pPr lvl="1"/>
            <a:r>
              <a:rPr lang="en-GB" sz="2400" dirty="0"/>
              <a:t>Beneficiary dies before T – usually, gift fails</a:t>
            </a:r>
          </a:p>
          <a:p>
            <a:pPr lvl="1"/>
            <a:r>
              <a:rPr lang="en-GB" sz="2400" dirty="0"/>
              <a:t>But see exception under s </a:t>
            </a:r>
            <a:r>
              <a:rPr lang="en-GB" sz="2400"/>
              <a:t>33 Wills </a:t>
            </a:r>
            <a:r>
              <a:rPr lang="en-GB" sz="2400" dirty="0"/>
              <a:t>Act 1837</a:t>
            </a:r>
          </a:p>
          <a:p>
            <a:pPr lvl="1"/>
            <a:endParaRPr lang="en-GB" dirty="0"/>
          </a:p>
        </p:txBody>
      </p:sp>
    </p:spTree>
    <p:extLst>
      <p:ext uri="{BB962C8B-B14F-4D97-AF65-F5344CB8AC3E}">
        <p14:creationId xmlns:p14="http://schemas.microsoft.com/office/powerpoint/2010/main" val="839301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41EED-5B8B-1735-3A83-E11FD62A13AF}"/>
              </a:ext>
            </a:extLst>
          </p:cNvPr>
          <p:cNvSpPr>
            <a:spLocks noGrp="1"/>
          </p:cNvSpPr>
          <p:nvPr>
            <p:ph type="title"/>
          </p:nvPr>
        </p:nvSpPr>
        <p:spPr>
          <a:xfrm>
            <a:off x="677334" y="609600"/>
            <a:ext cx="8596668" cy="794033"/>
          </a:xfrm>
        </p:spPr>
        <p:txBody>
          <a:bodyPr>
            <a:normAutofit fontScale="90000"/>
          </a:bodyPr>
          <a:lstStyle/>
          <a:p>
            <a:r>
              <a:rPr lang="en-GB" dirty="0"/>
              <a:t>Executors and their powers</a:t>
            </a:r>
            <a:br>
              <a:rPr lang="en-GB" dirty="0"/>
            </a:br>
            <a:r>
              <a:rPr lang="en-GB" dirty="0"/>
              <a:t>Administrative clauses</a:t>
            </a:r>
          </a:p>
        </p:txBody>
      </p:sp>
      <p:sp>
        <p:nvSpPr>
          <p:cNvPr id="3" name="Content Placeholder 2">
            <a:extLst>
              <a:ext uri="{FF2B5EF4-FFF2-40B4-BE49-F238E27FC236}">
                <a16:creationId xmlns:a16="http://schemas.microsoft.com/office/drawing/2014/main" id="{29620D4E-E0C7-0DC1-EC4A-BDAA34288A9A}"/>
              </a:ext>
            </a:extLst>
          </p:cNvPr>
          <p:cNvSpPr>
            <a:spLocks noGrp="1"/>
          </p:cNvSpPr>
          <p:nvPr>
            <p:ph idx="1"/>
          </p:nvPr>
        </p:nvSpPr>
        <p:spPr>
          <a:xfrm>
            <a:off x="537552" y="2257408"/>
            <a:ext cx="8596668" cy="3880773"/>
          </a:xfrm>
        </p:spPr>
        <p:txBody>
          <a:bodyPr>
            <a:normAutofit/>
          </a:bodyPr>
          <a:lstStyle/>
          <a:p>
            <a:r>
              <a:rPr lang="en-GB" sz="2800" dirty="0"/>
              <a:t>Trustee Act 1925 and Trustee Act 2000</a:t>
            </a:r>
          </a:p>
          <a:p>
            <a:r>
              <a:rPr lang="en-GB" sz="2800" dirty="0"/>
              <a:t>STEP provisions designed to make administration of the estate more straightforward for the Trustees, Execs, PRs</a:t>
            </a:r>
          </a:p>
          <a:p>
            <a:r>
              <a:rPr lang="en-GB" sz="2800" dirty="0">
                <a:hlinkClick r:id="rId2"/>
              </a:rPr>
              <a:t>https://www.step.org/system/files/media/files/2023-10/STEP_SSP3_2023.pdf</a:t>
            </a:r>
            <a:endParaRPr lang="en-GB" sz="2800" dirty="0"/>
          </a:p>
        </p:txBody>
      </p:sp>
    </p:spTree>
    <p:extLst>
      <p:ext uri="{BB962C8B-B14F-4D97-AF65-F5344CB8AC3E}">
        <p14:creationId xmlns:p14="http://schemas.microsoft.com/office/powerpoint/2010/main" val="495990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ACB4-E727-406A-ED00-0607E8AC9216}"/>
              </a:ext>
            </a:extLst>
          </p:cNvPr>
          <p:cNvSpPr>
            <a:spLocks noGrp="1"/>
          </p:cNvSpPr>
          <p:nvPr>
            <p:ph type="title"/>
          </p:nvPr>
        </p:nvSpPr>
        <p:spPr>
          <a:xfrm>
            <a:off x="555025" y="248500"/>
            <a:ext cx="8596668" cy="805681"/>
          </a:xfrm>
        </p:spPr>
        <p:txBody>
          <a:bodyPr/>
          <a:lstStyle/>
          <a:p>
            <a:r>
              <a:rPr lang="en-GB" dirty="0"/>
              <a:t>The Executor/ Executrix</a:t>
            </a:r>
          </a:p>
        </p:txBody>
      </p:sp>
      <p:sp>
        <p:nvSpPr>
          <p:cNvPr id="3" name="Content Placeholder 2">
            <a:extLst>
              <a:ext uri="{FF2B5EF4-FFF2-40B4-BE49-F238E27FC236}">
                <a16:creationId xmlns:a16="http://schemas.microsoft.com/office/drawing/2014/main" id="{D21B55FD-30A4-AACA-6432-37734AC7F2CE}"/>
              </a:ext>
            </a:extLst>
          </p:cNvPr>
          <p:cNvSpPr>
            <a:spLocks noGrp="1"/>
          </p:cNvSpPr>
          <p:nvPr>
            <p:ph idx="1"/>
          </p:nvPr>
        </p:nvSpPr>
        <p:spPr>
          <a:xfrm>
            <a:off x="409419" y="1432563"/>
            <a:ext cx="9747991" cy="5119665"/>
          </a:xfrm>
        </p:spPr>
        <p:txBody>
          <a:bodyPr>
            <a:normAutofit/>
          </a:bodyPr>
          <a:lstStyle/>
          <a:p>
            <a:r>
              <a:rPr lang="en-GB" sz="2400" dirty="0"/>
              <a:t>Executor manages the affairs ( which can be complicated)</a:t>
            </a:r>
          </a:p>
          <a:p>
            <a:r>
              <a:rPr lang="en-GB" sz="2400" dirty="0"/>
              <a:t>Executor has responsibility for administering the estate</a:t>
            </a:r>
          </a:p>
          <a:p>
            <a:r>
              <a:rPr lang="en-GB" sz="2400" dirty="0"/>
              <a:t>Joint executors need to work together and it is common to appoint 2 Execs</a:t>
            </a:r>
          </a:p>
          <a:p>
            <a:r>
              <a:rPr lang="en-GB" sz="2400" dirty="0"/>
              <a:t>Not paid but entitled to expenses</a:t>
            </a:r>
          </a:p>
          <a:p>
            <a:r>
              <a:rPr lang="en-GB" sz="2400" dirty="0"/>
              <a:t>Professional executors will be paid e.g. solicitor and a charging clause will be inserted into the will or entitled to charge a reasonable amount if not</a:t>
            </a:r>
          </a:p>
          <a:p>
            <a:r>
              <a:rPr lang="en-GB" sz="2400" dirty="0"/>
              <a:t>Must be over 18 and fit to act ( see Re S’s Estate [1968]</a:t>
            </a:r>
          </a:p>
          <a:p>
            <a:r>
              <a:rPr lang="en-GB" sz="2400" dirty="0"/>
              <a:t>Probate will only be granted to 4 execs at any one time</a:t>
            </a:r>
          </a:p>
          <a:p>
            <a:r>
              <a:rPr lang="en-GB" sz="2400" dirty="0"/>
              <a:t>What happens if the Executor dies…?</a:t>
            </a:r>
          </a:p>
          <a:p>
            <a:endParaRPr lang="en-GB" sz="2000" dirty="0"/>
          </a:p>
          <a:p>
            <a:endParaRPr lang="en-GB" sz="2000" dirty="0"/>
          </a:p>
          <a:p>
            <a:endParaRPr lang="en-GB" dirty="0"/>
          </a:p>
        </p:txBody>
      </p:sp>
    </p:spTree>
    <p:extLst>
      <p:ext uri="{BB962C8B-B14F-4D97-AF65-F5344CB8AC3E}">
        <p14:creationId xmlns:p14="http://schemas.microsoft.com/office/powerpoint/2010/main" val="68149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0B1E0-FFF4-C41E-1BDE-AB8E478CC20B}"/>
              </a:ext>
            </a:extLst>
          </p:cNvPr>
          <p:cNvSpPr>
            <a:spLocks noGrp="1"/>
          </p:cNvSpPr>
          <p:nvPr>
            <p:ph type="title"/>
          </p:nvPr>
        </p:nvSpPr>
        <p:spPr/>
        <p:txBody>
          <a:bodyPr/>
          <a:lstStyle/>
          <a:p>
            <a:r>
              <a:rPr lang="en-GB" dirty="0"/>
              <a:t>Chain of Representation</a:t>
            </a:r>
          </a:p>
        </p:txBody>
      </p:sp>
      <p:sp>
        <p:nvSpPr>
          <p:cNvPr id="3" name="Content Placeholder 2">
            <a:extLst>
              <a:ext uri="{FF2B5EF4-FFF2-40B4-BE49-F238E27FC236}">
                <a16:creationId xmlns:a16="http://schemas.microsoft.com/office/drawing/2014/main" id="{9F1372A1-6157-BB88-7BD5-064FC61D27EF}"/>
              </a:ext>
            </a:extLst>
          </p:cNvPr>
          <p:cNvSpPr>
            <a:spLocks noGrp="1"/>
          </p:cNvSpPr>
          <p:nvPr>
            <p:ph idx="1"/>
          </p:nvPr>
        </p:nvSpPr>
        <p:spPr>
          <a:xfrm>
            <a:off x="811290" y="1706301"/>
            <a:ext cx="8596668" cy="4304277"/>
          </a:xfrm>
        </p:spPr>
        <p:txBody>
          <a:bodyPr>
            <a:normAutofit/>
          </a:bodyPr>
          <a:lstStyle/>
          <a:p>
            <a:r>
              <a:rPr lang="en-GB" sz="2400" dirty="0"/>
              <a:t>Created by </a:t>
            </a:r>
            <a:r>
              <a:rPr lang="en-GB" sz="2400" b="1" dirty="0"/>
              <a:t>s7(1) Administration of Estates Act 1925</a:t>
            </a:r>
          </a:p>
          <a:p>
            <a:r>
              <a:rPr lang="en-GB" sz="2400" dirty="0"/>
              <a:t>Provides for automatic transfer of office of executor</a:t>
            </a:r>
          </a:p>
          <a:p>
            <a:r>
              <a:rPr lang="en-GB" sz="2400" dirty="0"/>
              <a:t>See diagram in Fig 5.8, page 175</a:t>
            </a:r>
            <a:br>
              <a:rPr lang="en-GB" sz="2400" dirty="0"/>
            </a:br>
            <a:endParaRPr lang="en-GB" sz="2400" dirty="0"/>
          </a:p>
          <a:p>
            <a:r>
              <a:rPr lang="en-GB" sz="2400" dirty="0"/>
              <a:t>Chain of representation will be broken by:</a:t>
            </a:r>
          </a:p>
          <a:p>
            <a:pPr lvl="1"/>
            <a:r>
              <a:rPr lang="en-GB" sz="2400" dirty="0"/>
              <a:t>And executor dying intestate ( no will so no executor in their will)</a:t>
            </a:r>
          </a:p>
          <a:p>
            <a:pPr lvl="1"/>
            <a:r>
              <a:rPr lang="en-GB" sz="2400" dirty="0"/>
              <a:t>A T failing to appoint an executor in their will</a:t>
            </a:r>
          </a:p>
          <a:p>
            <a:pPr lvl="1"/>
            <a:r>
              <a:rPr lang="en-GB" sz="2400" dirty="0"/>
              <a:t>A sole executor failing to accept the office</a:t>
            </a:r>
          </a:p>
        </p:txBody>
      </p:sp>
    </p:spTree>
    <p:extLst>
      <p:ext uri="{BB962C8B-B14F-4D97-AF65-F5344CB8AC3E}">
        <p14:creationId xmlns:p14="http://schemas.microsoft.com/office/powerpoint/2010/main" val="2623041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572498" y="306742"/>
            <a:ext cx="8596668" cy="823154"/>
          </a:xfrm>
        </p:spPr>
        <p:txBody>
          <a:bodyPr/>
          <a:lstStyle/>
          <a:p>
            <a:r>
              <a:rPr lang="en-GB" dirty="0"/>
              <a:t>Capacity</a:t>
            </a:r>
          </a:p>
        </p:txBody>
      </p: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450190" y="1129896"/>
            <a:ext cx="9643155" cy="4900539"/>
          </a:xfrm>
        </p:spPr>
        <p:txBody>
          <a:bodyPr>
            <a:normAutofit/>
          </a:bodyPr>
          <a:lstStyle/>
          <a:p>
            <a:r>
              <a:rPr lang="en-GB" sz="2000" dirty="0"/>
              <a:t>Anyone over 18 can make a will</a:t>
            </a:r>
          </a:p>
          <a:p>
            <a:r>
              <a:rPr lang="en-GB" sz="2000" dirty="0"/>
              <a:t>Must comply with requirement to be a valid will</a:t>
            </a:r>
          </a:p>
          <a:p>
            <a:r>
              <a:rPr lang="en-GB" sz="2000" i="1" dirty="0"/>
              <a:t>White v Jones </a:t>
            </a:r>
            <a:r>
              <a:rPr lang="en-GB" sz="2000" dirty="0"/>
              <a:t>[1995]: duty of care owed to both T and intended beneficiaries</a:t>
            </a:r>
          </a:p>
          <a:p>
            <a:r>
              <a:rPr lang="en-GB" sz="2000" dirty="0"/>
              <a:t>T must have sufficient mental capacity</a:t>
            </a:r>
            <a:br>
              <a:rPr lang="en-GB" sz="2000" dirty="0"/>
            </a:br>
            <a:endParaRPr lang="en-GB" sz="2000" dirty="0"/>
          </a:p>
          <a:p>
            <a:r>
              <a:rPr lang="en-GB" sz="2000" u="sng" dirty="0"/>
              <a:t>Mental capacity</a:t>
            </a:r>
          </a:p>
          <a:p>
            <a:pPr lvl="1"/>
            <a:r>
              <a:rPr lang="en-GB" sz="2000" i="1" dirty="0"/>
              <a:t>Banks v Goodfellow </a:t>
            </a:r>
            <a:r>
              <a:rPr lang="en-GB" sz="2000" dirty="0"/>
              <a:t>[1870] – 3 criteria for capacity</a:t>
            </a:r>
          </a:p>
          <a:p>
            <a:pPr lvl="2"/>
            <a:r>
              <a:rPr lang="en-GB" sz="2000" dirty="0"/>
              <a:t>Ability to understand nature of the act ( they are making a will)</a:t>
            </a:r>
          </a:p>
          <a:p>
            <a:pPr lvl="2"/>
            <a:r>
              <a:rPr lang="en-GB" sz="2000" dirty="0"/>
              <a:t>Able to understand extent of their assets</a:t>
            </a:r>
          </a:p>
          <a:p>
            <a:pPr lvl="2"/>
            <a:r>
              <a:rPr lang="en-GB" sz="2000" dirty="0"/>
              <a:t>Able to understand any moral claims against their estate</a:t>
            </a:r>
          </a:p>
          <a:p>
            <a:pPr lvl="2"/>
            <a:r>
              <a:rPr lang="en-GB" sz="2000" dirty="0"/>
              <a:t>Free from any ‘insane delusions’</a:t>
            </a:r>
          </a:p>
        </p:txBody>
      </p:sp>
    </p:spTree>
    <p:extLst>
      <p:ext uri="{BB962C8B-B14F-4D97-AF65-F5344CB8AC3E}">
        <p14:creationId xmlns:p14="http://schemas.microsoft.com/office/powerpoint/2010/main" val="381466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97C14-29F7-57C0-8A4E-F163542FA46C}"/>
              </a:ext>
            </a:extLst>
          </p:cNvPr>
          <p:cNvSpPr>
            <a:spLocks noGrp="1"/>
          </p:cNvSpPr>
          <p:nvPr>
            <p:ph type="title"/>
          </p:nvPr>
        </p:nvSpPr>
        <p:spPr>
          <a:xfrm>
            <a:off x="372748" y="429050"/>
            <a:ext cx="9011913" cy="1320800"/>
          </a:xfrm>
        </p:spPr>
        <p:txBody>
          <a:bodyPr/>
          <a:lstStyle/>
          <a:p>
            <a:r>
              <a:rPr lang="en-GB" dirty="0"/>
              <a:t>Capacity </a:t>
            </a:r>
            <a:r>
              <a:rPr lang="en-GB" dirty="0" err="1"/>
              <a:t>contd</a:t>
            </a:r>
            <a:r>
              <a:rPr lang="en-GB" dirty="0"/>
              <a:t>….Mental Capacity Act 2005</a:t>
            </a:r>
          </a:p>
        </p:txBody>
      </p:sp>
      <p:sp>
        <p:nvSpPr>
          <p:cNvPr id="3" name="Content Placeholder 2">
            <a:extLst>
              <a:ext uri="{FF2B5EF4-FFF2-40B4-BE49-F238E27FC236}">
                <a16:creationId xmlns:a16="http://schemas.microsoft.com/office/drawing/2014/main" id="{4D51D0E2-2066-D004-A955-163BCA93D94C}"/>
              </a:ext>
            </a:extLst>
          </p:cNvPr>
          <p:cNvSpPr>
            <a:spLocks noGrp="1"/>
          </p:cNvSpPr>
          <p:nvPr>
            <p:ph idx="1"/>
          </p:nvPr>
        </p:nvSpPr>
        <p:spPr>
          <a:xfrm>
            <a:off x="595794" y="1502454"/>
            <a:ext cx="9054911" cy="4432410"/>
          </a:xfrm>
        </p:spPr>
        <p:txBody>
          <a:bodyPr>
            <a:normAutofit/>
          </a:bodyPr>
          <a:lstStyle/>
          <a:p>
            <a:r>
              <a:rPr lang="en-GB" sz="2400" dirty="0"/>
              <a:t>Presumption of capacity </a:t>
            </a:r>
          </a:p>
          <a:p>
            <a:r>
              <a:rPr lang="en-GB" sz="2400" dirty="0"/>
              <a:t>Presumption will not apply where T is (s 3 (1) MCA) :</a:t>
            </a:r>
          </a:p>
          <a:p>
            <a:pPr lvl="1"/>
            <a:r>
              <a:rPr lang="en-GB" sz="2400" dirty="0"/>
              <a:t>Unable to understand the information relevant to the decision</a:t>
            </a:r>
          </a:p>
          <a:p>
            <a:pPr lvl="1"/>
            <a:r>
              <a:rPr lang="en-GB" sz="2400" dirty="0"/>
              <a:t>Unable to retain that information</a:t>
            </a:r>
          </a:p>
          <a:p>
            <a:pPr lvl="1"/>
            <a:r>
              <a:rPr lang="en-GB" sz="2400" dirty="0"/>
              <a:t>Unable to use or weigh up that information</a:t>
            </a:r>
          </a:p>
          <a:p>
            <a:pPr lvl="1"/>
            <a:r>
              <a:rPr lang="en-GB" sz="2400" dirty="0"/>
              <a:t>Unable to communicate that decision</a:t>
            </a:r>
          </a:p>
          <a:p>
            <a:r>
              <a:rPr lang="en-GB" sz="2400" dirty="0"/>
              <a:t>Capacity is ‘function specific’ – see </a:t>
            </a:r>
            <a:r>
              <a:rPr lang="en-GB" sz="2400" i="1" dirty="0"/>
              <a:t>A,B &amp; C v X,Y &amp; Z </a:t>
            </a:r>
            <a:r>
              <a:rPr lang="en-GB" sz="2400" dirty="0"/>
              <a:t>[2012]</a:t>
            </a:r>
          </a:p>
          <a:p>
            <a:r>
              <a:rPr lang="en-GB" sz="2400" dirty="0"/>
              <a:t>Importance of medical evidence – see </a:t>
            </a:r>
            <a:r>
              <a:rPr lang="en-GB" sz="2400" i="1" dirty="0"/>
              <a:t>Re </a:t>
            </a:r>
            <a:r>
              <a:rPr lang="en-GB" sz="2400" i="1" dirty="0" err="1"/>
              <a:t>Ashkettle</a:t>
            </a:r>
            <a:r>
              <a:rPr lang="en-GB" sz="2400" i="1" dirty="0"/>
              <a:t> </a:t>
            </a:r>
            <a:r>
              <a:rPr lang="en-GB" sz="2400" dirty="0"/>
              <a:t>[2013]</a:t>
            </a:r>
          </a:p>
        </p:txBody>
      </p:sp>
    </p:spTree>
    <p:extLst>
      <p:ext uri="{BB962C8B-B14F-4D97-AF65-F5344CB8AC3E}">
        <p14:creationId xmlns:p14="http://schemas.microsoft.com/office/powerpoint/2010/main" val="956355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6FE-A830-6513-A556-97819FBC75A0}"/>
              </a:ext>
            </a:extLst>
          </p:cNvPr>
          <p:cNvSpPr>
            <a:spLocks noGrp="1"/>
          </p:cNvSpPr>
          <p:nvPr>
            <p:ph type="title"/>
          </p:nvPr>
        </p:nvSpPr>
        <p:spPr>
          <a:xfrm>
            <a:off x="677334" y="295093"/>
            <a:ext cx="8596668" cy="1320800"/>
          </a:xfrm>
        </p:spPr>
        <p:txBody>
          <a:bodyPr>
            <a:normAutofit fontScale="90000"/>
          </a:bodyPr>
          <a:lstStyle/>
          <a:p>
            <a:pPr algn="ctr"/>
            <a:r>
              <a:rPr lang="en-GB" dirty="0"/>
              <a:t>Banks v Goodfellow [1870]</a:t>
            </a:r>
            <a:br>
              <a:rPr lang="en-GB" dirty="0"/>
            </a:br>
            <a:r>
              <a:rPr lang="en-GB" dirty="0"/>
              <a:t>vs</a:t>
            </a:r>
            <a:br>
              <a:rPr lang="en-GB" dirty="0"/>
            </a:br>
            <a:r>
              <a:rPr lang="en-GB" dirty="0"/>
              <a:t>MCA 2005</a:t>
            </a:r>
          </a:p>
        </p:txBody>
      </p:sp>
      <p:sp>
        <p:nvSpPr>
          <p:cNvPr id="3" name="Content Placeholder 2">
            <a:extLst>
              <a:ext uri="{FF2B5EF4-FFF2-40B4-BE49-F238E27FC236}">
                <a16:creationId xmlns:a16="http://schemas.microsoft.com/office/drawing/2014/main" id="{07FB6B00-1E77-0550-B718-3689B15D692E}"/>
              </a:ext>
            </a:extLst>
          </p:cNvPr>
          <p:cNvSpPr>
            <a:spLocks noGrp="1"/>
          </p:cNvSpPr>
          <p:nvPr>
            <p:ph idx="1"/>
          </p:nvPr>
        </p:nvSpPr>
        <p:spPr/>
        <p:txBody>
          <a:bodyPr>
            <a:normAutofit/>
          </a:bodyPr>
          <a:lstStyle/>
          <a:p>
            <a:r>
              <a:rPr lang="en-GB" sz="2400" dirty="0"/>
              <a:t>Criteria are not identical</a:t>
            </a:r>
          </a:p>
          <a:p>
            <a:r>
              <a:rPr lang="en-GB" sz="2400" dirty="0"/>
              <a:t>Scammell v Farmer [2008] – suggests MCA 2005 supplements Banks v Goodfellow</a:t>
            </a:r>
          </a:p>
          <a:p>
            <a:r>
              <a:rPr lang="en-GB" sz="2400" dirty="0"/>
              <a:t>Therefore, apply Banks v Goodfellow criteria first</a:t>
            </a:r>
          </a:p>
          <a:p>
            <a:r>
              <a:rPr lang="en-GB" sz="2400" dirty="0"/>
              <a:t>Then consider MCA 2005</a:t>
            </a:r>
          </a:p>
          <a:p>
            <a:r>
              <a:rPr lang="en-GB" sz="2400" dirty="0"/>
              <a:t>See cases which illustrate the difficulties for solicitors where capacity may be at issue</a:t>
            </a:r>
          </a:p>
        </p:txBody>
      </p:sp>
    </p:spTree>
    <p:extLst>
      <p:ext uri="{BB962C8B-B14F-4D97-AF65-F5344CB8AC3E}">
        <p14:creationId xmlns:p14="http://schemas.microsoft.com/office/powerpoint/2010/main" val="2034175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E47D1-841C-52F3-B96D-3001AC7B57AE}"/>
              </a:ext>
            </a:extLst>
          </p:cNvPr>
          <p:cNvSpPr>
            <a:spLocks noGrp="1"/>
          </p:cNvSpPr>
          <p:nvPr>
            <p:ph type="title"/>
          </p:nvPr>
        </p:nvSpPr>
        <p:spPr>
          <a:xfrm>
            <a:off x="351179" y="359159"/>
            <a:ext cx="9678100" cy="782385"/>
          </a:xfrm>
        </p:spPr>
        <p:txBody>
          <a:bodyPr>
            <a:normAutofit fontScale="90000"/>
          </a:bodyPr>
          <a:lstStyle/>
          <a:p>
            <a:r>
              <a:rPr lang="en-GB" dirty="0"/>
              <a:t>Intention – evidencing in particular circumstances</a:t>
            </a:r>
          </a:p>
        </p:txBody>
      </p:sp>
      <p:sp>
        <p:nvSpPr>
          <p:cNvPr id="3" name="Content Placeholder 2">
            <a:extLst>
              <a:ext uri="{FF2B5EF4-FFF2-40B4-BE49-F238E27FC236}">
                <a16:creationId xmlns:a16="http://schemas.microsoft.com/office/drawing/2014/main" id="{CA151D78-3AB3-2207-2E02-D436C3349A7D}"/>
              </a:ext>
            </a:extLst>
          </p:cNvPr>
          <p:cNvSpPr>
            <a:spLocks noGrp="1"/>
          </p:cNvSpPr>
          <p:nvPr>
            <p:ph idx="1"/>
          </p:nvPr>
        </p:nvSpPr>
        <p:spPr>
          <a:xfrm>
            <a:off x="496783" y="1360480"/>
            <a:ext cx="8596668" cy="3880773"/>
          </a:xfrm>
        </p:spPr>
        <p:txBody>
          <a:bodyPr>
            <a:normAutofit/>
          </a:bodyPr>
          <a:lstStyle/>
          <a:p>
            <a:r>
              <a:rPr lang="en-GB" sz="2800" dirty="0"/>
              <a:t>T is blind – will must be read out and attestation clause done before signature</a:t>
            </a:r>
          </a:p>
          <a:p>
            <a:r>
              <a:rPr lang="en-GB" sz="2800" dirty="0"/>
              <a:t>Someone signs on behalf of T  - attestation clause amended to state Will read out to T and T understood and approved it</a:t>
            </a:r>
          </a:p>
          <a:p>
            <a:r>
              <a:rPr lang="en-GB" sz="2800" dirty="0"/>
              <a:t>Suspicious circumstances – large gift to legal adviser? T presumed not to have the necessary intention</a:t>
            </a:r>
          </a:p>
        </p:txBody>
      </p:sp>
    </p:spTree>
    <p:extLst>
      <p:ext uri="{BB962C8B-B14F-4D97-AF65-F5344CB8AC3E}">
        <p14:creationId xmlns:p14="http://schemas.microsoft.com/office/powerpoint/2010/main" val="2954909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9297-5860-F950-CE59-B03A9A6E98DF}"/>
              </a:ext>
            </a:extLst>
          </p:cNvPr>
          <p:cNvSpPr>
            <a:spLocks noGrp="1"/>
          </p:cNvSpPr>
          <p:nvPr>
            <p:ph type="title"/>
          </p:nvPr>
        </p:nvSpPr>
        <p:spPr>
          <a:xfrm>
            <a:off x="677334" y="609600"/>
            <a:ext cx="8596668" cy="980408"/>
          </a:xfrm>
        </p:spPr>
        <p:txBody>
          <a:bodyPr/>
          <a:lstStyle/>
          <a:p>
            <a:r>
              <a:rPr lang="en-GB" dirty="0"/>
              <a:t>Revocation… a will may be revoked by:</a:t>
            </a:r>
          </a:p>
        </p:txBody>
      </p:sp>
      <p:sp>
        <p:nvSpPr>
          <p:cNvPr id="3" name="Content Placeholder 2">
            <a:extLst>
              <a:ext uri="{FF2B5EF4-FFF2-40B4-BE49-F238E27FC236}">
                <a16:creationId xmlns:a16="http://schemas.microsoft.com/office/drawing/2014/main" id="{3236B1EC-7C1F-0624-3D27-DF045584901C}"/>
              </a:ext>
            </a:extLst>
          </p:cNvPr>
          <p:cNvSpPr>
            <a:spLocks noGrp="1"/>
          </p:cNvSpPr>
          <p:nvPr>
            <p:ph idx="1"/>
          </p:nvPr>
        </p:nvSpPr>
        <p:spPr>
          <a:xfrm>
            <a:off x="514257" y="1488613"/>
            <a:ext cx="8596668" cy="5022847"/>
          </a:xfrm>
        </p:spPr>
        <p:txBody>
          <a:bodyPr>
            <a:normAutofit/>
          </a:bodyPr>
          <a:lstStyle/>
          <a:p>
            <a:pPr marL="514350" indent="-514350">
              <a:buFont typeface="+mj-lt"/>
              <a:buAutoNum type="arabicPeriod"/>
            </a:pPr>
            <a:r>
              <a:rPr lang="en-GB" sz="3200" dirty="0"/>
              <a:t>Marriage or Civil Partnership</a:t>
            </a:r>
          </a:p>
          <a:p>
            <a:pPr marL="514350" indent="-514350">
              <a:buFont typeface="+mj-lt"/>
              <a:buAutoNum type="arabicPeriod"/>
            </a:pPr>
            <a:r>
              <a:rPr lang="en-GB" sz="3200" dirty="0"/>
              <a:t>Another will or codicil</a:t>
            </a:r>
          </a:p>
          <a:p>
            <a:pPr marL="514350" indent="-514350">
              <a:buFont typeface="+mj-lt"/>
              <a:buAutoNum type="arabicPeriod"/>
            </a:pPr>
            <a:r>
              <a:rPr lang="en-GB" sz="3200" dirty="0"/>
              <a:t>Destruction</a:t>
            </a:r>
            <a:br>
              <a:rPr lang="en-GB" sz="3200" dirty="0"/>
            </a:br>
            <a:endParaRPr lang="en-GB" sz="3200" dirty="0"/>
          </a:p>
          <a:p>
            <a:pPr marL="514350" indent="-514350">
              <a:buFont typeface="+mj-lt"/>
              <a:buAutoNum type="arabicPeriod"/>
            </a:pPr>
            <a:r>
              <a:rPr lang="en-GB" sz="3200" dirty="0"/>
              <a:t>Properly executed declaration by the T</a:t>
            </a:r>
          </a:p>
          <a:p>
            <a:pPr lvl="1"/>
            <a:r>
              <a:rPr lang="en-GB" sz="3000" dirty="0"/>
              <a:t> s 20 WA 1837:in writing and signed in the presence of witnesses</a:t>
            </a:r>
          </a:p>
          <a:p>
            <a:pPr lvl="1"/>
            <a:r>
              <a:rPr lang="en-GB" sz="3000" i="1" dirty="0"/>
              <a:t>Re </a:t>
            </a:r>
            <a:r>
              <a:rPr lang="en-GB" sz="3000" i="1" dirty="0" err="1"/>
              <a:t>Spracklan’s</a:t>
            </a:r>
            <a:r>
              <a:rPr lang="en-GB" sz="3000" i="1" dirty="0"/>
              <a:t> Estate </a:t>
            </a:r>
            <a:r>
              <a:rPr lang="en-GB" sz="3000" dirty="0"/>
              <a:t>[1938]</a:t>
            </a:r>
          </a:p>
          <a:p>
            <a:pPr lvl="1"/>
            <a:endParaRPr lang="en-GB" sz="3000" dirty="0"/>
          </a:p>
        </p:txBody>
      </p:sp>
    </p:spTree>
    <p:extLst>
      <p:ext uri="{BB962C8B-B14F-4D97-AF65-F5344CB8AC3E}">
        <p14:creationId xmlns:p14="http://schemas.microsoft.com/office/powerpoint/2010/main" val="425429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DE7B-0406-3AF0-DEFD-62FB333436E8}"/>
              </a:ext>
            </a:extLst>
          </p:cNvPr>
          <p:cNvSpPr>
            <a:spLocks noGrp="1"/>
          </p:cNvSpPr>
          <p:nvPr>
            <p:ph type="title"/>
          </p:nvPr>
        </p:nvSpPr>
        <p:spPr>
          <a:xfrm>
            <a:off x="316234" y="463995"/>
            <a:ext cx="9171394" cy="1320800"/>
          </a:xfrm>
        </p:spPr>
        <p:txBody>
          <a:bodyPr/>
          <a:lstStyle/>
          <a:p>
            <a:r>
              <a:rPr lang="en-GB" dirty="0"/>
              <a:t>Revocation by marriage or civil partnership</a:t>
            </a:r>
          </a:p>
        </p:txBody>
      </p:sp>
      <p:sp>
        <p:nvSpPr>
          <p:cNvPr id="3" name="Content Placeholder 2">
            <a:extLst>
              <a:ext uri="{FF2B5EF4-FFF2-40B4-BE49-F238E27FC236}">
                <a16:creationId xmlns:a16="http://schemas.microsoft.com/office/drawing/2014/main" id="{8C193EC0-8EC8-7EF8-130A-451EE2B1AC15}"/>
              </a:ext>
            </a:extLst>
          </p:cNvPr>
          <p:cNvSpPr>
            <a:spLocks noGrp="1"/>
          </p:cNvSpPr>
          <p:nvPr>
            <p:ph idx="1"/>
          </p:nvPr>
        </p:nvSpPr>
        <p:spPr>
          <a:xfrm>
            <a:off x="747225" y="1723774"/>
            <a:ext cx="8596668" cy="3880773"/>
          </a:xfrm>
        </p:spPr>
        <p:txBody>
          <a:bodyPr>
            <a:normAutofit fontScale="92500"/>
          </a:bodyPr>
          <a:lstStyle/>
          <a:p>
            <a:r>
              <a:rPr lang="en-GB" sz="3200" dirty="0"/>
              <a:t>S18 WA 1837 ( as amended by LPA1925 and CPA 2004) = will is revoked by a later marriage</a:t>
            </a:r>
          </a:p>
          <a:p>
            <a:r>
              <a:rPr lang="en-GB" sz="3200" dirty="0"/>
              <a:t>Occurs automatically</a:t>
            </a:r>
          </a:p>
          <a:p>
            <a:r>
              <a:rPr lang="en-GB" sz="3200" dirty="0"/>
              <a:t>Legal adviser should be aware</a:t>
            </a:r>
          </a:p>
          <a:p>
            <a:r>
              <a:rPr lang="en-GB" sz="3200" dirty="0"/>
              <a:t>A will made ‘in expectation of marriage’ should make this clear and should state no intention for will to be revoked</a:t>
            </a:r>
          </a:p>
          <a:p>
            <a:endParaRPr lang="en-GB" sz="3200" dirty="0"/>
          </a:p>
          <a:p>
            <a:endParaRPr lang="en-GB" dirty="0"/>
          </a:p>
        </p:txBody>
      </p:sp>
    </p:spTree>
    <p:extLst>
      <p:ext uri="{BB962C8B-B14F-4D97-AF65-F5344CB8AC3E}">
        <p14:creationId xmlns:p14="http://schemas.microsoft.com/office/powerpoint/2010/main" val="2606782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31570-4B9C-0DEA-4C72-EF749924896F}"/>
              </a:ext>
            </a:extLst>
          </p:cNvPr>
          <p:cNvSpPr>
            <a:spLocks noGrp="1"/>
          </p:cNvSpPr>
          <p:nvPr>
            <p:ph type="title"/>
          </p:nvPr>
        </p:nvSpPr>
        <p:spPr/>
        <p:txBody>
          <a:bodyPr/>
          <a:lstStyle/>
          <a:p>
            <a:r>
              <a:rPr lang="en-GB" dirty="0"/>
              <a:t>Divorce or dissolution</a:t>
            </a:r>
          </a:p>
        </p:txBody>
      </p:sp>
      <p:sp>
        <p:nvSpPr>
          <p:cNvPr id="3" name="Content Placeholder 2">
            <a:extLst>
              <a:ext uri="{FF2B5EF4-FFF2-40B4-BE49-F238E27FC236}">
                <a16:creationId xmlns:a16="http://schemas.microsoft.com/office/drawing/2014/main" id="{2EA72E27-59B5-84DD-FF52-AF5BFEC03DA6}"/>
              </a:ext>
            </a:extLst>
          </p:cNvPr>
          <p:cNvSpPr>
            <a:spLocks noGrp="1"/>
          </p:cNvSpPr>
          <p:nvPr>
            <p:ph idx="1"/>
          </p:nvPr>
        </p:nvSpPr>
        <p:spPr>
          <a:xfrm>
            <a:off x="776346" y="1840258"/>
            <a:ext cx="9089856" cy="4152847"/>
          </a:xfrm>
        </p:spPr>
        <p:txBody>
          <a:bodyPr>
            <a:normAutofit/>
          </a:bodyPr>
          <a:lstStyle/>
          <a:p>
            <a:r>
              <a:rPr lang="en-GB" sz="2800" dirty="0"/>
              <a:t>Gift to spouse fails if divorce has occurred</a:t>
            </a:r>
          </a:p>
          <a:p>
            <a:r>
              <a:rPr lang="en-GB" sz="2800" dirty="0"/>
              <a:t>Remainder of will remains in effect</a:t>
            </a:r>
          </a:p>
          <a:p>
            <a:r>
              <a:rPr lang="en-GB" sz="2800" dirty="0"/>
              <a:t>If gift was of property, the property passes as if former spouse had died on the date of divorce and that gift passes to the other beneficiaries</a:t>
            </a:r>
          </a:p>
          <a:p>
            <a:r>
              <a:rPr lang="en-GB" sz="2800" dirty="0"/>
              <a:t>Note – decree of separation does not end a marriage</a:t>
            </a:r>
          </a:p>
        </p:txBody>
      </p:sp>
    </p:spTree>
    <p:extLst>
      <p:ext uri="{BB962C8B-B14F-4D97-AF65-F5344CB8AC3E}">
        <p14:creationId xmlns:p14="http://schemas.microsoft.com/office/powerpoint/2010/main" val="2866685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9AFDC-3BC4-D718-2610-679B6C7C6FA4}"/>
              </a:ext>
            </a:extLst>
          </p:cNvPr>
          <p:cNvSpPr>
            <a:spLocks noGrp="1"/>
          </p:cNvSpPr>
          <p:nvPr>
            <p:ph type="title"/>
          </p:nvPr>
        </p:nvSpPr>
        <p:spPr>
          <a:xfrm>
            <a:off x="677334" y="609600"/>
            <a:ext cx="8596668" cy="782385"/>
          </a:xfrm>
        </p:spPr>
        <p:txBody>
          <a:bodyPr/>
          <a:lstStyle/>
          <a:p>
            <a:r>
              <a:rPr lang="en-GB" dirty="0"/>
              <a:t>Revocation by…..</a:t>
            </a:r>
          </a:p>
        </p:txBody>
      </p:sp>
      <p:sp>
        <p:nvSpPr>
          <p:cNvPr id="3" name="Content Placeholder 2">
            <a:extLst>
              <a:ext uri="{FF2B5EF4-FFF2-40B4-BE49-F238E27FC236}">
                <a16:creationId xmlns:a16="http://schemas.microsoft.com/office/drawing/2014/main" id="{382D7F54-A1F2-66CD-8180-C54118AE87AE}"/>
              </a:ext>
            </a:extLst>
          </p:cNvPr>
          <p:cNvSpPr>
            <a:spLocks noGrp="1"/>
          </p:cNvSpPr>
          <p:nvPr>
            <p:ph sz="half" idx="1"/>
          </p:nvPr>
        </p:nvSpPr>
        <p:spPr>
          <a:xfrm>
            <a:off x="426893" y="1490996"/>
            <a:ext cx="4184035" cy="4573662"/>
          </a:xfrm>
          <a:ln>
            <a:solidFill>
              <a:schemeClr val="tx1"/>
            </a:solidFill>
          </a:ln>
        </p:spPr>
        <p:txBody>
          <a:bodyPr>
            <a:normAutofit/>
          </a:bodyPr>
          <a:lstStyle/>
          <a:p>
            <a:pPr marL="0" indent="0">
              <a:buNone/>
            </a:pPr>
            <a:r>
              <a:rPr lang="en-GB" sz="2400" b="1" dirty="0"/>
              <a:t>…..Another will or codicil</a:t>
            </a:r>
            <a:br>
              <a:rPr lang="en-GB" sz="2400" b="1" dirty="0"/>
            </a:br>
            <a:endParaRPr lang="en-GB" sz="2400" b="1" dirty="0"/>
          </a:p>
          <a:p>
            <a:r>
              <a:rPr lang="en-GB" sz="2400" dirty="0"/>
              <a:t>A new will should contain an express revocation clause</a:t>
            </a:r>
          </a:p>
          <a:p>
            <a:r>
              <a:rPr lang="en-GB" sz="2400" dirty="0"/>
              <a:t>New will revokes an earlier if inconsistent with it</a:t>
            </a:r>
          </a:p>
          <a:p>
            <a:r>
              <a:rPr lang="en-GB" sz="2400" dirty="0"/>
              <a:t>Revocation clause also revokes previous codicils</a:t>
            </a:r>
          </a:p>
        </p:txBody>
      </p:sp>
      <p:sp>
        <p:nvSpPr>
          <p:cNvPr id="4" name="Content Placeholder 3">
            <a:extLst>
              <a:ext uri="{FF2B5EF4-FFF2-40B4-BE49-F238E27FC236}">
                <a16:creationId xmlns:a16="http://schemas.microsoft.com/office/drawing/2014/main" id="{B133559F-5E8F-D792-1364-02D823B59CF5}"/>
              </a:ext>
            </a:extLst>
          </p:cNvPr>
          <p:cNvSpPr>
            <a:spLocks noGrp="1"/>
          </p:cNvSpPr>
          <p:nvPr>
            <p:ph sz="half" idx="2"/>
          </p:nvPr>
        </p:nvSpPr>
        <p:spPr>
          <a:xfrm>
            <a:off x="4810407" y="1490996"/>
            <a:ext cx="5207222" cy="4527069"/>
          </a:xfrm>
          <a:ln>
            <a:solidFill>
              <a:schemeClr val="tx1"/>
            </a:solidFill>
          </a:ln>
        </p:spPr>
        <p:txBody>
          <a:bodyPr>
            <a:noAutofit/>
          </a:bodyPr>
          <a:lstStyle/>
          <a:p>
            <a:pPr marL="0" indent="0">
              <a:buNone/>
            </a:pPr>
            <a:r>
              <a:rPr lang="en-GB" sz="2400" b="1" dirty="0"/>
              <a:t>……… By destruction</a:t>
            </a:r>
          </a:p>
          <a:p>
            <a:r>
              <a:rPr lang="en-GB" sz="2400" dirty="0"/>
              <a:t>s 20 WA 1837 “burning, tearing or otherwise destroying the same”</a:t>
            </a:r>
          </a:p>
          <a:p>
            <a:r>
              <a:rPr lang="en-GB" sz="2400" dirty="0"/>
              <a:t>T must intend to revoke the will</a:t>
            </a:r>
          </a:p>
          <a:p>
            <a:r>
              <a:rPr lang="en-GB" sz="2400" dirty="0"/>
              <a:t>T can destroy or can order another to do it in T’s presence</a:t>
            </a:r>
          </a:p>
          <a:p>
            <a:r>
              <a:rPr lang="en-GB" sz="2400" dirty="0"/>
              <a:t>Not if accidentally destroyed</a:t>
            </a:r>
          </a:p>
          <a:p>
            <a:r>
              <a:rPr lang="en-GB" sz="2400" dirty="0"/>
              <a:t>Binning a will? </a:t>
            </a:r>
            <a:r>
              <a:rPr lang="en-GB" sz="2400" i="1" dirty="0"/>
              <a:t>Cheese v Lovejoy</a:t>
            </a:r>
            <a:r>
              <a:rPr lang="en-GB" sz="2400" dirty="0"/>
              <a:t> [1877]</a:t>
            </a:r>
          </a:p>
        </p:txBody>
      </p:sp>
    </p:spTree>
    <p:extLst>
      <p:ext uri="{BB962C8B-B14F-4D97-AF65-F5344CB8AC3E}">
        <p14:creationId xmlns:p14="http://schemas.microsoft.com/office/powerpoint/2010/main" val="1264238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C2014-5338-1C5E-5DC4-06A2D698A876}"/>
              </a:ext>
            </a:extLst>
          </p:cNvPr>
          <p:cNvSpPr>
            <a:spLocks noGrp="1"/>
          </p:cNvSpPr>
          <p:nvPr>
            <p:ph type="title"/>
          </p:nvPr>
        </p:nvSpPr>
        <p:spPr/>
        <p:txBody>
          <a:bodyPr/>
          <a:lstStyle/>
          <a:p>
            <a:r>
              <a:rPr lang="en-GB" dirty="0"/>
              <a:t>Forfeiture</a:t>
            </a:r>
          </a:p>
        </p:txBody>
      </p:sp>
      <p:sp>
        <p:nvSpPr>
          <p:cNvPr id="3" name="Content Placeholder 2">
            <a:extLst>
              <a:ext uri="{FF2B5EF4-FFF2-40B4-BE49-F238E27FC236}">
                <a16:creationId xmlns:a16="http://schemas.microsoft.com/office/drawing/2014/main" id="{8492D74D-851D-E3BD-E506-9DD95EAB2F6D}"/>
              </a:ext>
            </a:extLst>
          </p:cNvPr>
          <p:cNvSpPr>
            <a:spLocks noGrp="1"/>
          </p:cNvSpPr>
          <p:nvPr>
            <p:ph idx="1"/>
          </p:nvPr>
        </p:nvSpPr>
        <p:spPr>
          <a:xfrm>
            <a:off x="677334" y="2160590"/>
            <a:ext cx="8596668" cy="1700858"/>
          </a:xfrm>
        </p:spPr>
        <p:txBody>
          <a:bodyPr>
            <a:normAutofit/>
          </a:bodyPr>
          <a:lstStyle/>
          <a:p>
            <a:r>
              <a:rPr lang="en-GB" sz="4000" dirty="0"/>
              <a:t>Read up on this….</a:t>
            </a:r>
          </a:p>
        </p:txBody>
      </p:sp>
    </p:spTree>
    <p:extLst>
      <p:ext uri="{BB962C8B-B14F-4D97-AF65-F5344CB8AC3E}">
        <p14:creationId xmlns:p14="http://schemas.microsoft.com/office/powerpoint/2010/main" val="152218628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1806</Words>
  <Application>Microsoft Office PowerPoint</Application>
  <PresentationFormat>Widescreen</PresentationFormat>
  <Paragraphs>171</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Trebuchet MS</vt:lpstr>
      <vt:lpstr>Wingdings 3</vt:lpstr>
      <vt:lpstr>Facet</vt:lpstr>
      <vt:lpstr>Week 3 Technical Basics  Wills and Codicils (see Chapter 5)</vt:lpstr>
      <vt:lpstr>Aims: to understand……..</vt:lpstr>
      <vt:lpstr>Purpose and reasons for making a will? </vt:lpstr>
      <vt:lpstr>Where there is joint property…</vt:lpstr>
      <vt:lpstr>Characteristics of a Will</vt:lpstr>
      <vt:lpstr>S 9 Wills Act 1837 ( as amended by AJA 1982) Format and structure of a will</vt:lpstr>
      <vt:lpstr>S 9 Wills Act 1837 ( as amended by AJA 1982) Format and structure of a will</vt:lpstr>
      <vt:lpstr>Signature &amp; Witnesses</vt:lpstr>
      <vt:lpstr>Gifts in Wills – Testamentary gifts</vt:lpstr>
      <vt:lpstr>Gifts to children</vt:lpstr>
      <vt:lpstr>Issues and failed gifts</vt:lpstr>
      <vt:lpstr>Executors and their powers Administrative clauses</vt:lpstr>
      <vt:lpstr>The Executor/ Executrix</vt:lpstr>
      <vt:lpstr>Chain of Representation</vt:lpstr>
      <vt:lpstr>Capacity</vt:lpstr>
      <vt:lpstr>Capacity contd….Mental Capacity Act 2005</vt:lpstr>
      <vt:lpstr>Banks v Goodfellow [1870] vs MCA 2005</vt:lpstr>
      <vt:lpstr>Intention – evidencing in particular circumstances</vt:lpstr>
      <vt:lpstr>Revocation… a will may be revoked by:</vt:lpstr>
      <vt:lpstr>Revocation by marriage or civil partnership</vt:lpstr>
      <vt:lpstr>Divorce or dissolution</vt:lpstr>
      <vt:lpstr>Revocation by…..</vt:lpstr>
      <vt:lpstr>Forfeiture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3</cp:revision>
  <dcterms:created xsi:type="dcterms:W3CDTF">2024-01-31T18:59:05Z</dcterms:created>
  <dcterms:modified xsi:type="dcterms:W3CDTF">2024-10-13T16:39:22Z</dcterms:modified>
</cp:coreProperties>
</file>