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wmv" ContentType="video/x-ms-wm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1"/>
    <p:sldMasterId id="2147483660" r:id="rId2"/>
    <p:sldMasterId id="2147483747" r:id="rId3"/>
  </p:sldMasterIdLst>
  <p:sldIdLst>
    <p:sldId id="256" r:id="rId4"/>
    <p:sldId id="257" r:id="rId5"/>
    <p:sldId id="259" r:id="rId6"/>
    <p:sldId id="258" r:id="rId7"/>
    <p:sldId id="260" r:id="rId8"/>
    <p:sldId id="264" r:id="rId9"/>
    <p:sldId id="261" r:id="rId10"/>
    <p:sldId id="265" r:id="rId11"/>
    <p:sldId id="266" r:id="rId12"/>
    <p:sldId id="267" r:id="rId13"/>
    <p:sldId id="262" r:id="rId14"/>
    <p:sldId id="263" r:id="rId15"/>
    <p:sldId id="268" r:id="rId16"/>
    <p:sldId id="270" r:id="rId17"/>
    <p:sldId id="271" r:id="rId18"/>
    <p:sldId id="272" r:id="rId19"/>
    <p:sldId id="273" r:id="rId20"/>
    <p:sldId id="274" r:id="rId21"/>
    <p:sldId id="26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18483F-60E0-4BC7-9CB6-BDE44026411F}" v="8" dt="2025-02-12T07:45:15.4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64" d="100"/>
          <a:sy n="64" d="100"/>
        </p:scale>
        <p:origin x="60" y="63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BA85DD07-C08F-4DCD-B2E6-45D91162039E}"/>
    <pc:docChg chg="undo custSel addSld delSld modSld sldOrd addMainMaster modMainMaster">
      <pc:chgData name="David Holley" userId="45123e1e-ac21-4ee3-b53e-8d97b4b34e1e" providerId="ADAL" clId="{BA85DD07-C08F-4DCD-B2E6-45D91162039E}" dt="2024-02-01T09:42:50.873" v="1429" actId="20577"/>
      <pc:docMkLst>
        <pc:docMk/>
      </pc:docMkLst>
      <pc:sldChg chg="modSp mod">
        <pc:chgData name="David Holley" userId="45123e1e-ac21-4ee3-b53e-8d97b4b34e1e" providerId="ADAL" clId="{BA85DD07-C08F-4DCD-B2E6-45D91162039E}" dt="2024-02-01T09:42:50.873" v="1429" actId="20577"/>
        <pc:sldMkLst>
          <pc:docMk/>
          <pc:sldMk cId="3694966523" sldId="256"/>
        </pc:sldMkLst>
      </pc:sldChg>
      <pc:sldChg chg="modSp mod">
        <pc:chgData name="David Holley" userId="45123e1e-ac21-4ee3-b53e-8d97b4b34e1e" providerId="ADAL" clId="{BA85DD07-C08F-4DCD-B2E6-45D91162039E}" dt="2024-01-31T15:04:31.818" v="547" actId="5793"/>
        <pc:sldMkLst>
          <pc:docMk/>
          <pc:sldMk cId="2184247409" sldId="257"/>
        </pc:sldMkLst>
      </pc:sldChg>
      <pc:sldChg chg="addSp delSp modSp mod ord addAnim delAnim modAnim">
        <pc:chgData name="David Holley" userId="45123e1e-ac21-4ee3-b53e-8d97b4b34e1e" providerId="ADAL" clId="{BA85DD07-C08F-4DCD-B2E6-45D91162039E}" dt="2024-01-31T16:08:13.950" v="1167"/>
        <pc:sldMkLst>
          <pc:docMk/>
          <pc:sldMk cId="146689912" sldId="258"/>
        </pc:sldMkLst>
      </pc:sldChg>
      <pc:sldChg chg="addSp modSp add mod ord modAnim">
        <pc:chgData name="David Holley" userId="45123e1e-ac21-4ee3-b53e-8d97b4b34e1e" providerId="ADAL" clId="{BA85DD07-C08F-4DCD-B2E6-45D91162039E}" dt="2024-01-31T15:07:09.715" v="721" actId="20577"/>
        <pc:sldMkLst>
          <pc:docMk/>
          <pc:sldMk cId="4255400935" sldId="259"/>
        </pc:sldMkLst>
      </pc:sldChg>
      <pc:sldChg chg="addSp delSp modSp new mod modClrScheme chgLayout">
        <pc:chgData name="David Holley" userId="45123e1e-ac21-4ee3-b53e-8d97b4b34e1e" providerId="ADAL" clId="{BA85DD07-C08F-4DCD-B2E6-45D91162039E}" dt="2024-01-31T16:06:07.187" v="1163" actId="947"/>
        <pc:sldMkLst>
          <pc:docMk/>
          <pc:sldMk cId="840269067" sldId="260"/>
        </pc:sldMkLst>
      </pc:sldChg>
      <pc:sldChg chg="new del">
        <pc:chgData name="David Holley" userId="45123e1e-ac21-4ee3-b53e-8d97b4b34e1e" providerId="ADAL" clId="{BA85DD07-C08F-4DCD-B2E6-45D91162039E}" dt="2024-01-31T15:25:29.265" v="772" actId="47"/>
        <pc:sldMkLst>
          <pc:docMk/>
          <pc:sldMk cId="2563733947" sldId="260"/>
        </pc:sldMkLst>
      </pc:sldChg>
      <pc:sldChg chg="new del">
        <pc:chgData name="David Holley" userId="45123e1e-ac21-4ee3-b53e-8d97b4b34e1e" providerId="ADAL" clId="{BA85DD07-C08F-4DCD-B2E6-45D91162039E}" dt="2024-01-31T15:25:28.362" v="771" actId="47"/>
        <pc:sldMkLst>
          <pc:docMk/>
          <pc:sldMk cId="1746094335" sldId="261"/>
        </pc:sldMkLst>
      </pc:sldChg>
      <pc:sldChg chg="add">
        <pc:chgData name="David Holley" userId="45123e1e-ac21-4ee3-b53e-8d97b4b34e1e" providerId="ADAL" clId="{BA85DD07-C08F-4DCD-B2E6-45D91162039E}" dt="2024-01-31T16:01:58.441" v="1131"/>
        <pc:sldMkLst>
          <pc:docMk/>
          <pc:sldMk cId="3831353553" sldId="261"/>
        </pc:sldMkLst>
      </pc:sldChg>
      <pc:sldChg chg="delSp modSp new mod">
        <pc:chgData name="David Holley" userId="45123e1e-ac21-4ee3-b53e-8d97b4b34e1e" providerId="ADAL" clId="{BA85DD07-C08F-4DCD-B2E6-45D91162039E}" dt="2024-02-01T09:31:16.247" v="1361" actId="14100"/>
        <pc:sldMkLst>
          <pc:docMk/>
          <pc:sldMk cId="3420146825" sldId="262"/>
        </pc:sldMkLst>
      </pc:sldChg>
      <pc:sldChg chg="addSp delSp modSp new mod">
        <pc:chgData name="David Holley" userId="45123e1e-ac21-4ee3-b53e-8d97b4b34e1e" providerId="ADAL" clId="{BA85DD07-C08F-4DCD-B2E6-45D91162039E}" dt="2024-02-01T09:31:46.837" v="1364" actId="1076"/>
        <pc:sldMkLst>
          <pc:docMk/>
          <pc:sldMk cId="465005996" sldId="263"/>
        </pc:sldMkLst>
      </pc:sldChg>
      <pc:sldChg chg="addSp delSp modSp new mod ord">
        <pc:chgData name="David Holley" userId="45123e1e-ac21-4ee3-b53e-8d97b4b34e1e" providerId="ADAL" clId="{BA85DD07-C08F-4DCD-B2E6-45D91162039E}" dt="2024-01-31T16:09:44.519" v="1202"/>
        <pc:sldMkLst>
          <pc:docMk/>
          <pc:sldMk cId="3330386848" sldId="264"/>
        </pc:sldMkLst>
      </pc:sldChg>
      <pc:sldChg chg="addSp delSp modSp new mod">
        <pc:chgData name="David Holley" userId="45123e1e-ac21-4ee3-b53e-8d97b4b34e1e" providerId="ADAL" clId="{BA85DD07-C08F-4DCD-B2E6-45D91162039E}" dt="2024-02-01T09:20:51.564" v="1359" actId="1076"/>
        <pc:sldMkLst>
          <pc:docMk/>
          <pc:sldMk cId="2672164023" sldId="265"/>
        </pc:sldMkLst>
      </pc:sldChg>
      <pc:sldChg chg="addSp delSp modSp new mod">
        <pc:chgData name="David Holley" userId="45123e1e-ac21-4ee3-b53e-8d97b4b34e1e" providerId="ADAL" clId="{BA85DD07-C08F-4DCD-B2E6-45D91162039E}" dt="2024-01-31T16:11:57.265" v="1269" actId="14100"/>
        <pc:sldMkLst>
          <pc:docMk/>
          <pc:sldMk cId="2087511358" sldId="266"/>
        </pc:sldMkLst>
      </pc:sldChg>
      <pc:sldChg chg="addSp delSp modSp new mod setBg">
        <pc:chgData name="David Holley" userId="45123e1e-ac21-4ee3-b53e-8d97b4b34e1e" providerId="ADAL" clId="{BA85DD07-C08F-4DCD-B2E6-45D91162039E}" dt="2024-02-01T09:19:08.329" v="1356" actId="26606"/>
        <pc:sldMkLst>
          <pc:docMk/>
          <pc:sldMk cId="1953860892" sldId="267"/>
        </pc:sldMkLst>
      </pc:sldChg>
      <pc:sldChg chg="addSp modSp add mod ord modAnim">
        <pc:chgData name="David Holley" userId="45123e1e-ac21-4ee3-b53e-8d97b4b34e1e" providerId="ADAL" clId="{BA85DD07-C08F-4DCD-B2E6-45D91162039E}" dt="2024-02-01T09:42:03.461" v="1428"/>
        <pc:sldMkLst>
          <pc:docMk/>
          <pc:sldMk cId="3050084634" sldId="268"/>
        </pc:sldMkLst>
      </pc:sldChg>
      <pc:sldMasterChg chg="add addSldLayout">
        <pc:chgData name="David Holley" userId="45123e1e-ac21-4ee3-b53e-8d97b4b34e1e" providerId="ADAL" clId="{BA85DD07-C08F-4DCD-B2E6-45D91162039E}" dt="2024-01-31T14:55:41.083" v="80" actId="27028"/>
        <pc:sldMasterMkLst>
          <pc:docMk/>
          <pc:sldMasterMk cId="3063475933" sldId="2147483660"/>
        </pc:sldMasterMkLst>
        <pc:sldLayoutChg chg="add">
          <pc:chgData name="David Holley" userId="45123e1e-ac21-4ee3-b53e-8d97b4b34e1e" providerId="ADAL" clId="{BA85DD07-C08F-4DCD-B2E6-45D91162039E}" dt="2024-01-31T14:55:41.083" v="80" actId="27028"/>
          <pc:sldLayoutMkLst>
            <pc:docMk/>
            <pc:sldMasterMk cId="3063475933" sldId="2147483660"/>
            <pc:sldLayoutMk cId="1702285403" sldId="2147483726"/>
          </pc:sldLayoutMkLst>
        </pc:sldLayoutChg>
      </pc:sldMasterChg>
      <pc:sldMasterChg chg="replId">
        <pc:chgData name="David Holley" userId="45123e1e-ac21-4ee3-b53e-8d97b4b34e1e" providerId="ADAL" clId="{BA85DD07-C08F-4DCD-B2E6-45D91162039E}" dt="2024-01-31T14:55:41.083" v="80" actId="27028"/>
        <pc:sldMasterMkLst>
          <pc:docMk/>
          <pc:sldMasterMk cId="739487705" sldId="2147483727"/>
        </pc:sldMasterMkLst>
      </pc:sldMasterChg>
      <pc:sldMasterChg chg="add addSldLayout">
        <pc:chgData name="David Holley" userId="45123e1e-ac21-4ee3-b53e-8d97b4b34e1e" providerId="ADAL" clId="{BA85DD07-C08F-4DCD-B2E6-45D91162039E}" dt="2024-01-31T16:01:58.441" v="1130" actId="27028"/>
        <pc:sldMasterMkLst>
          <pc:docMk/>
          <pc:sldMasterMk cId="2171683607" sldId="2147483747"/>
        </pc:sldMasterMkLst>
        <pc:sldLayoutChg chg="add">
          <pc:chgData name="David Holley" userId="45123e1e-ac21-4ee3-b53e-8d97b4b34e1e" providerId="ADAL" clId="{BA85DD07-C08F-4DCD-B2E6-45D91162039E}" dt="2024-01-31T16:01:58.441" v="1130" actId="27028"/>
          <pc:sldLayoutMkLst>
            <pc:docMk/>
            <pc:sldMasterMk cId="2171683607" sldId="2147483747"/>
            <pc:sldLayoutMk cId="2481088231" sldId="2147483753"/>
          </pc:sldLayoutMkLst>
        </pc:sldLayoutChg>
      </pc:sldMasterChg>
    </pc:docChg>
  </pc:docChgLst>
  <pc:docChgLst>
    <pc:chgData name="David Holley" userId="45123e1e-ac21-4ee3-b53e-8d97b4b34e1e" providerId="ADAL" clId="{3418483F-60E0-4BC7-9CB6-BDE44026411F}"/>
    <pc:docChg chg="addSld modSld sldOrd">
      <pc:chgData name="David Holley" userId="45123e1e-ac21-4ee3-b53e-8d97b4b34e1e" providerId="ADAL" clId="{3418483F-60E0-4BC7-9CB6-BDE44026411F}" dt="2025-02-12T07:45:25.422" v="136" actId="14100"/>
      <pc:docMkLst>
        <pc:docMk/>
      </pc:docMkLst>
      <pc:sldChg chg="ord">
        <pc:chgData name="David Holley" userId="45123e1e-ac21-4ee3-b53e-8d97b4b34e1e" providerId="ADAL" clId="{3418483F-60E0-4BC7-9CB6-BDE44026411F}" dt="2025-02-12T07:38:57.315" v="51"/>
        <pc:sldMkLst>
          <pc:docMk/>
          <pc:sldMk cId="2172764024" sldId="269"/>
        </pc:sldMkLst>
      </pc:sldChg>
      <pc:sldChg chg="addSp modSp new mod modAnim">
        <pc:chgData name="David Holley" userId="45123e1e-ac21-4ee3-b53e-8d97b4b34e1e" providerId="ADAL" clId="{3418483F-60E0-4BC7-9CB6-BDE44026411F}" dt="2025-02-12T07:42:24.205" v="81" actId="14100"/>
        <pc:sldMkLst>
          <pc:docMk/>
          <pc:sldMk cId="3435381967" sldId="270"/>
        </pc:sldMkLst>
        <pc:spChg chg="mod">
          <ac:chgData name="David Holley" userId="45123e1e-ac21-4ee3-b53e-8d97b4b34e1e" providerId="ADAL" clId="{3418483F-60E0-4BC7-9CB6-BDE44026411F}" dt="2025-02-12T07:38:18.747" v="34" actId="20577"/>
          <ac:spMkLst>
            <pc:docMk/>
            <pc:sldMk cId="3435381967" sldId="270"/>
            <ac:spMk id="2" creationId="{466B7002-1793-0523-9544-D93D2B78A17A}"/>
          </ac:spMkLst>
        </pc:spChg>
        <pc:picChg chg="add mod">
          <ac:chgData name="David Holley" userId="45123e1e-ac21-4ee3-b53e-8d97b4b34e1e" providerId="ADAL" clId="{3418483F-60E0-4BC7-9CB6-BDE44026411F}" dt="2025-02-12T07:42:24.205" v="81" actId="14100"/>
          <ac:picMkLst>
            <pc:docMk/>
            <pc:sldMk cId="3435381967" sldId="270"/>
            <ac:picMk id="4" creationId="{ACC013CB-F0E6-51B1-8B4B-199F0CE742CD}"/>
          </ac:picMkLst>
        </pc:picChg>
      </pc:sldChg>
      <pc:sldChg chg="addSp modSp new mod modAnim">
        <pc:chgData name="David Holley" userId="45123e1e-ac21-4ee3-b53e-8d97b4b34e1e" providerId="ADAL" clId="{3418483F-60E0-4BC7-9CB6-BDE44026411F}" dt="2025-02-12T07:41:24.550" v="56" actId="1076"/>
        <pc:sldMkLst>
          <pc:docMk/>
          <pc:sldMk cId="1621534152" sldId="271"/>
        </pc:sldMkLst>
        <pc:spChg chg="mod">
          <ac:chgData name="David Holley" userId="45123e1e-ac21-4ee3-b53e-8d97b4b34e1e" providerId="ADAL" clId="{3418483F-60E0-4BC7-9CB6-BDE44026411F}" dt="2025-02-12T07:38:28.480" v="49" actId="20577"/>
          <ac:spMkLst>
            <pc:docMk/>
            <pc:sldMk cId="1621534152" sldId="271"/>
            <ac:spMk id="2" creationId="{F45BCC5C-23F5-E87E-B368-8708FBC0C141}"/>
          </ac:spMkLst>
        </pc:spChg>
        <pc:picChg chg="add mod">
          <ac:chgData name="David Holley" userId="45123e1e-ac21-4ee3-b53e-8d97b4b34e1e" providerId="ADAL" clId="{3418483F-60E0-4BC7-9CB6-BDE44026411F}" dt="2025-02-12T07:39:59.854" v="53"/>
          <ac:picMkLst>
            <pc:docMk/>
            <pc:sldMk cId="1621534152" sldId="271"/>
            <ac:picMk id="4" creationId="{0D15BE89-8658-4FCD-B9B7-E95AD5048BBA}"/>
          </ac:picMkLst>
        </pc:picChg>
        <pc:picChg chg="add mod">
          <ac:chgData name="David Holley" userId="45123e1e-ac21-4ee3-b53e-8d97b4b34e1e" providerId="ADAL" clId="{3418483F-60E0-4BC7-9CB6-BDE44026411F}" dt="2025-02-12T07:41:24.550" v="56" actId="1076"/>
          <ac:picMkLst>
            <pc:docMk/>
            <pc:sldMk cId="1621534152" sldId="271"/>
            <ac:picMk id="5" creationId="{A6E13E83-F99B-8069-785C-936E40A6BA35}"/>
          </ac:picMkLst>
        </pc:picChg>
      </pc:sldChg>
      <pc:sldChg chg="addSp modSp new mod modAnim">
        <pc:chgData name="David Holley" userId="45123e1e-ac21-4ee3-b53e-8d97b4b34e1e" providerId="ADAL" clId="{3418483F-60E0-4BC7-9CB6-BDE44026411F}" dt="2025-02-12T07:43:07.524" v="83" actId="1076"/>
        <pc:sldMkLst>
          <pc:docMk/>
          <pc:sldMk cId="4133709312" sldId="272"/>
        </pc:sldMkLst>
        <pc:spChg chg="mod">
          <ac:chgData name="David Holley" userId="45123e1e-ac21-4ee3-b53e-8d97b4b34e1e" providerId="ADAL" clId="{3418483F-60E0-4BC7-9CB6-BDE44026411F}" dt="2025-02-12T07:41:50.581" v="79" actId="20577"/>
          <ac:spMkLst>
            <pc:docMk/>
            <pc:sldMk cId="4133709312" sldId="272"/>
            <ac:spMk id="2" creationId="{693F30AA-5782-348E-9293-93C782242B50}"/>
          </ac:spMkLst>
        </pc:spChg>
        <pc:picChg chg="add mod">
          <ac:chgData name="David Holley" userId="45123e1e-ac21-4ee3-b53e-8d97b4b34e1e" providerId="ADAL" clId="{3418483F-60E0-4BC7-9CB6-BDE44026411F}" dt="2025-02-12T07:43:07.524" v="83" actId="1076"/>
          <ac:picMkLst>
            <pc:docMk/>
            <pc:sldMk cId="4133709312" sldId="272"/>
            <ac:picMk id="4" creationId="{6D6421CA-1176-E052-023E-E76FBDE320CC}"/>
          </ac:picMkLst>
        </pc:picChg>
      </pc:sldChg>
      <pc:sldChg chg="addSp modSp new mod modAnim">
        <pc:chgData name="David Holley" userId="45123e1e-ac21-4ee3-b53e-8d97b4b34e1e" providerId="ADAL" clId="{3418483F-60E0-4BC7-9CB6-BDE44026411F}" dt="2025-02-12T07:44:09.182" v="109" actId="14100"/>
        <pc:sldMkLst>
          <pc:docMk/>
          <pc:sldMk cId="3175099590" sldId="273"/>
        </pc:sldMkLst>
        <pc:spChg chg="mod">
          <ac:chgData name="David Holley" userId="45123e1e-ac21-4ee3-b53e-8d97b4b34e1e" providerId="ADAL" clId="{3418483F-60E0-4BC7-9CB6-BDE44026411F}" dt="2025-02-12T07:43:30.669" v="106" actId="20577"/>
          <ac:spMkLst>
            <pc:docMk/>
            <pc:sldMk cId="3175099590" sldId="273"/>
            <ac:spMk id="2" creationId="{4B7202CD-91AD-1AF8-7A0E-E40EF0E0F195}"/>
          </ac:spMkLst>
        </pc:spChg>
        <pc:picChg chg="add mod">
          <ac:chgData name="David Holley" userId="45123e1e-ac21-4ee3-b53e-8d97b4b34e1e" providerId="ADAL" clId="{3418483F-60E0-4BC7-9CB6-BDE44026411F}" dt="2025-02-12T07:44:09.182" v="109" actId="14100"/>
          <ac:picMkLst>
            <pc:docMk/>
            <pc:sldMk cId="3175099590" sldId="273"/>
            <ac:picMk id="4" creationId="{7E708EA9-BFBA-C90C-6518-BE5A585B81EE}"/>
          </ac:picMkLst>
        </pc:picChg>
      </pc:sldChg>
      <pc:sldChg chg="addSp modSp new mod modAnim">
        <pc:chgData name="David Holley" userId="45123e1e-ac21-4ee3-b53e-8d97b4b34e1e" providerId="ADAL" clId="{3418483F-60E0-4BC7-9CB6-BDE44026411F}" dt="2025-02-12T07:45:25.422" v="136" actId="14100"/>
        <pc:sldMkLst>
          <pc:docMk/>
          <pc:sldMk cId="686518763" sldId="274"/>
        </pc:sldMkLst>
        <pc:spChg chg="mod">
          <ac:chgData name="David Holley" userId="45123e1e-ac21-4ee3-b53e-8d97b4b34e1e" providerId="ADAL" clId="{3418483F-60E0-4BC7-9CB6-BDE44026411F}" dt="2025-02-12T07:44:58.563" v="132" actId="20577"/>
          <ac:spMkLst>
            <pc:docMk/>
            <pc:sldMk cId="686518763" sldId="274"/>
            <ac:spMk id="2" creationId="{BA96B8C3-0D2B-B364-9D00-FDDAC4943055}"/>
          </ac:spMkLst>
        </pc:spChg>
        <pc:picChg chg="add mod">
          <ac:chgData name="David Holley" userId="45123e1e-ac21-4ee3-b53e-8d97b4b34e1e" providerId="ADAL" clId="{3418483F-60E0-4BC7-9CB6-BDE44026411F}" dt="2025-02-12T07:45:25.422" v="136" actId="14100"/>
          <ac:picMkLst>
            <pc:docMk/>
            <pc:sldMk cId="686518763" sldId="274"/>
            <ac:picMk id="4" creationId="{E9A83E75-B311-673C-3B7B-5D76242F1221}"/>
          </ac:picMkLst>
        </pc:picChg>
      </pc:sldChg>
    </pc:docChg>
  </pc:docChgLst>
  <pc:docChgLst>
    <pc:chgData name="David Holley" userId="S::d.holley@uwtsd.ac.uk::45123e1e-ac21-4ee3-b53e-8d97b4b34e1e" providerId="AD" clId="Web-{93B4B279-C218-4CDC-FB46-DCD6E3A8DD77}"/>
    <pc:docChg chg="addSld modSld">
      <pc:chgData name="David Holley" userId="S::d.holley@uwtsd.ac.uk::45123e1e-ac21-4ee3-b53e-8d97b4b34e1e" providerId="AD" clId="Web-{93B4B279-C218-4CDC-FB46-DCD6E3A8DD77}" dt="2025-01-18T11:17:29.234" v="13" actId="20577"/>
      <pc:docMkLst>
        <pc:docMk/>
      </pc:docMkLst>
      <pc:sldChg chg="modSp new">
        <pc:chgData name="David Holley" userId="S::d.holley@uwtsd.ac.uk::45123e1e-ac21-4ee3-b53e-8d97b4b34e1e" providerId="AD" clId="Web-{93B4B279-C218-4CDC-FB46-DCD6E3A8DD77}" dt="2025-01-18T11:17:29.234" v="13" actId="20577"/>
        <pc:sldMkLst>
          <pc:docMk/>
          <pc:sldMk cId="2172764024" sldId="269"/>
        </pc:sldMkLst>
        <pc:spChg chg="mod">
          <ac:chgData name="David Holley" userId="S::d.holley@uwtsd.ac.uk::45123e1e-ac21-4ee3-b53e-8d97b4b34e1e" providerId="AD" clId="Web-{93B4B279-C218-4CDC-FB46-DCD6E3A8DD77}" dt="2025-01-18T11:17:29.234" v="13" actId="20577"/>
          <ac:spMkLst>
            <pc:docMk/>
            <pc:sldMk cId="2172764024" sldId="269"/>
            <ac:spMk id="2" creationId="{FC86215F-52D7-9C92-62D4-480093F5348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B5EFD-CAA3-739B-4169-E742506E0C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76FAA2-0A8A-974E-9871-EF2C67D9B3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94C6FE-AA81-B313-20CC-739F3342CACA}"/>
              </a:ext>
            </a:extLst>
          </p:cNvPr>
          <p:cNvSpPr>
            <a:spLocks noGrp="1"/>
          </p:cNvSpPr>
          <p:nvPr>
            <p:ph type="dt" sz="half" idx="10"/>
          </p:nvPr>
        </p:nvSpPr>
        <p:spPr/>
        <p:txBody>
          <a:bodyPr/>
          <a:lstStyle/>
          <a:p>
            <a:fld id="{73C47118-B3AA-4F23-82E1-433B656A34CC}" type="datetimeFigureOut">
              <a:rPr lang="en-GB" smtClean="0"/>
              <a:t>12/02/2025</a:t>
            </a:fld>
            <a:endParaRPr lang="en-GB"/>
          </a:p>
        </p:txBody>
      </p:sp>
      <p:sp>
        <p:nvSpPr>
          <p:cNvPr id="5" name="Footer Placeholder 4">
            <a:extLst>
              <a:ext uri="{FF2B5EF4-FFF2-40B4-BE49-F238E27FC236}">
                <a16:creationId xmlns:a16="http://schemas.microsoft.com/office/drawing/2014/main" id="{CC395A82-A705-11A7-507D-C188CD1346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430D87-D0BC-7C56-7D4A-49435BCCF32D}"/>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1510729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47A0E-79D5-A7B2-974F-682C1DF111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B3CAE5-6899-54D1-38F5-3453928B7A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54C2FD-285C-5AF1-CEAE-D19A5C204D88}"/>
              </a:ext>
            </a:extLst>
          </p:cNvPr>
          <p:cNvSpPr>
            <a:spLocks noGrp="1"/>
          </p:cNvSpPr>
          <p:nvPr>
            <p:ph type="dt" sz="half" idx="10"/>
          </p:nvPr>
        </p:nvSpPr>
        <p:spPr/>
        <p:txBody>
          <a:bodyPr/>
          <a:lstStyle/>
          <a:p>
            <a:fld id="{73C47118-B3AA-4F23-82E1-433B656A34CC}" type="datetimeFigureOut">
              <a:rPr lang="en-GB" smtClean="0"/>
              <a:t>12/02/2025</a:t>
            </a:fld>
            <a:endParaRPr lang="en-GB"/>
          </a:p>
        </p:txBody>
      </p:sp>
      <p:sp>
        <p:nvSpPr>
          <p:cNvPr id="5" name="Footer Placeholder 4">
            <a:extLst>
              <a:ext uri="{FF2B5EF4-FFF2-40B4-BE49-F238E27FC236}">
                <a16:creationId xmlns:a16="http://schemas.microsoft.com/office/drawing/2014/main" id="{5D84D970-8BA5-3300-3CEB-B364027D7B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A34057-76DD-C251-D61B-3FD34A919E07}"/>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732623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4AA6C-06CF-105B-F796-2D89CC8955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BDCB52-0FE3-12DD-0D23-CB19F87B61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701330-C311-2259-C891-C3A3E4C62013}"/>
              </a:ext>
            </a:extLst>
          </p:cNvPr>
          <p:cNvSpPr>
            <a:spLocks noGrp="1"/>
          </p:cNvSpPr>
          <p:nvPr>
            <p:ph type="dt" sz="half" idx="10"/>
          </p:nvPr>
        </p:nvSpPr>
        <p:spPr/>
        <p:txBody>
          <a:bodyPr/>
          <a:lstStyle/>
          <a:p>
            <a:fld id="{73C47118-B3AA-4F23-82E1-433B656A34CC}" type="datetimeFigureOut">
              <a:rPr lang="en-GB" smtClean="0"/>
              <a:t>12/02/2025</a:t>
            </a:fld>
            <a:endParaRPr lang="en-GB"/>
          </a:p>
        </p:txBody>
      </p:sp>
      <p:sp>
        <p:nvSpPr>
          <p:cNvPr id="5" name="Footer Placeholder 4">
            <a:extLst>
              <a:ext uri="{FF2B5EF4-FFF2-40B4-BE49-F238E27FC236}">
                <a16:creationId xmlns:a16="http://schemas.microsoft.com/office/drawing/2014/main" id="{F5AE3F5A-0705-20B4-E2AE-7380A555AB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455038-1A4B-02C3-0526-80E2C0857F7A}"/>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3338537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C9893-11F4-F725-99DE-2E777700AA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5D04C2-751E-45E0-CCB0-7F91335597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EE06A0-1464-E376-710E-00A21D835C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0746D02-A013-88EE-640A-5C13A196EC76}"/>
              </a:ext>
            </a:extLst>
          </p:cNvPr>
          <p:cNvSpPr>
            <a:spLocks noGrp="1"/>
          </p:cNvSpPr>
          <p:nvPr>
            <p:ph type="dt" sz="half" idx="10"/>
          </p:nvPr>
        </p:nvSpPr>
        <p:spPr/>
        <p:txBody>
          <a:bodyPr/>
          <a:lstStyle/>
          <a:p>
            <a:fld id="{73C47118-B3AA-4F23-82E1-433B656A34CC}" type="datetimeFigureOut">
              <a:rPr lang="en-GB" smtClean="0"/>
              <a:t>12/02/2025</a:t>
            </a:fld>
            <a:endParaRPr lang="en-GB"/>
          </a:p>
        </p:txBody>
      </p:sp>
      <p:sp>
        <p:nvSpPr>
          <p:cNvPr id="6" name="Footer Placeholder 5">
            <a:extLst>
              <a:ext uri="{FF2B5EF4-FFF2-40B4-BE49-F238E27FC236}">
                <a16:creationId xmlns:a16="http://schemas.microsoft.com/office/drawing/2014/main" id="{C868EEEA-A7D9-74BE-8238-3506E722EB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03EC91-1485-2738-B23D-D097E699283C}"/>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1222363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E61DB-7C6B-8905-9359-613289D8EB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972F9B-2DB1-C46A-91A2-B2B332521E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C67C77-9DAE-CCC6-6143-2119371A78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F71156-E612-4885-D0FC-59EB3A3A82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F2CB1B9-CEE4-36FA-C399-FCE2E554F3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848A72-3007-EF99-3DEC-AB446B946D5F}"/>
              </a:ext>
            </a:extLst>
          </p:cNvPr>
          <p:cNvSpPr>
            <a:spLocks noGrp="1"/>
          </p:cNvSpPr>
          <p:nvPr>
            <p:ph type="dt" sz="half" idx="10"/>
          </p:nvPr>
        </p:nvSpPr>
        <p:spPr/>
        <p:txBody>
          <a:bodyPr/>
          <a:lstStyle/>
          <a:p>
            <a:fld id="{73C47118-B3AA-4F23-82E1-433B656A34CC}" type="datetimeFigureOut">
              <a:rPr lang="en-GB" smtClean="0"/>
              <a:t>12/02/2025</a:t>
            </a:fld>
            <a:endParaRPr lang="en-GB"/>
          </a:p>
        </p:txBody>
      </p:sp>
      <p:sp>
        <p:nvSpPr>
          <p:cNvPr id="8" name="Footer Placeholder 7">
            <a:extLst>
              <a:ext uri="{FF2B5EF4-FFF2-40B4-BE49-F238E27FC236}">
                <a16:creationId xmlns:a16="http://schemas.microsoft.com/office/drawing/2014/main" id="{76A6B44A-EB1E-50DC-D008-F1A7522B72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1DE5AF-9E95-1331-9D2F-061FEF103E8F}"/>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3093021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A24A6-C9DF-29E8-0543-BF13F7D522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EFC0C3-624C-D767-0609-48EC519882D3}"/>
              </a:ext>
            </a:extLst>
          </p:cNvPr>
          <p:cNvSpPr>
            <a:spLocks noGrp="1"/>
          </p:cNvSpPr>
          <p:nvPr>
            <p:ph type="dt" sz="half" idx="10"/>
          </p:nvPr>
        </p:nvSpPr>
        <p:spPr/>
        <p:txBody>
          <a:bodyPr/>
          <a:lstStyle/>
          <a:p>
            <a:fld id="{73C47118-B3AA-4F23-82E1-433B656A34CC}" type="datetimeFigureOut">
              <a:rPr lang="en-GB" smtClean="0"/>
              <a:t>12/02/2025</a:t>
            </a:fld>
            <a:endParaRPr lang="en-GB"/>
          </a:p>
        </p:txBody>
      </p:sp>
      <p:sp>
        <p:nvSpPr>
          <p:cNvPr id="4" name="Footer Placeholder 3">
            <a:extLst>
              <a:ext uri="{FF2B5EF4-FFF2-40B4-BE49-F238E27FC236}">
                <a16:creationId xmlns:a16="http://schemas.microsoft.com/office/drawing/2014/main" id="{51E12DED-B894-7C88-B412-2A2AEC6914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A71D93-EDC3-B082-C37F-255315EAF658}"/>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3404097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0144BA-B745-8FC9-8D05-9F045363FDF8}"/>
              </a:ext>
            </a:extLst>
          </p:cNvPr>
          <p:cNvSpPr>
            <a:spLocks noGrp="1"/>
          </p:cNvSpPr>
          <p:nvPr>
            <p:ph type="dt" sz="half" idx="10"/>
          </p:nvPr>
        </p:nvSpPr>
        <p:spPr/>
        <p:txBody>
          <a:bodyPr/>
          <a:lstStyle/>
          <a:p>
            <a:fld id="{73C47118-B3AA-4F23-82E1-433B656A34CC}" type="datetimeFigureOut">
              <a:rPr lang="en-GB" smtClean="0"/>
              <a:t>12/02/2025</a:t>
            </a:fld>
            <a:endParaRPr lang="en-GB"/>
          </a:p>
        </p:txBody>
      </p:sp>
      <p:sp>
        <p:nvSpPr>
          <p:cNvPr id="3" name="Footer Placeholder 2">
            <a:extLst>
              <a:ext uri="{FF2B5EF4-FFF2-40B4-BE49-F238E27FC236}">
                <a16:creationId xmlns:a16="http://schemas.microsoft.com/office/drawing/2014/main" id="{CA9201BF-79DD-B61E-E7C1-F23B6AB796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1A125F1-E43B-D9D4-F606-8BCBA9E683FD}"/>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2055054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8BBAB-8F94-2264-9F55-83D6B4E7F9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822CDE-F550-1A04-C799-2107280CD5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3C02A4-9057-D3EC-A7E6-E98A7CCA53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367A90-1468-80FB-EA80-5F03552220B0}"/>
              </a:ext>
            </a:extLst>
          </p:cNvPr>
          <p:cNvSpPr>
            <a:spLocks noGrp="1"/>
          </p:cNvSpPr>
          <p:nvPr>
            <p:ph type="dt" sz="half" idx="10"/>
          </p:nvPr>
        </p:nvSpPr>
        <p:spPr/>
        <p:txBody>
          <a:bodyPr/>
          <a:lstStyle/>
          <a:p>
            <a:fld id="{73C47118-B3AA-4F23-82E1-433B656A34CC}" type="datetimeFigureOut">
              <a:rPr lang="en-GB" smtClean="0"/>
              <a:t>12/02/2025</a:t>
            </a:fld>
            <a:endParaRPr lang="en-GB"/>
          </a:p>
        </p:txBody>
      </p:sp>
      <p:sp>
        <p:nvSpPr>
          <p:cNvPr id="6" name="Footer Placeholder 5">
            <a:extLst>
              <a:ext uri="{FF2B5EF4-FFF2-40B4-BE49-F238E27FC236}">
                <a16:creationId xmlns:a16="http://schemas.microsoft.com/office/drawing/2014/main" id="{8AC5F00A-2046-5CE2-A08B-86E4FB319E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903547-7F81-BC6A-6F33-79C6F3D88E97}"/>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457110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DBBE3-87AF-7A4D-5F51-AFB2ED9C40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E01746-C707-034C-54A1-66B154C43E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9AC83B-2EC9-E686-5F19-FFEAFC693F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5C22E1-F59B-5F3A-2D8E-731FD709AE7B}"/>
              </a:ext>
            </a:extLst>
          </p:cNvPr>
          <p:cNvSpPr>
            <a:spLocks noGrp="1"/>
          </p:cNvSpPr>
          <p:nvPr>
            <p:ph type="dt" sz="half" idx="10"/>
          </p:nvPr>
        </p:nvSpPr>
        <p:spPr/>
        <p:txBody>
          <a:bodyPr/>
          <a:lstStyle/>
          <a:p>
            <a:fld id="{73C47118-B3AA-4F23-82E1-433B656A34CC}" type="datetimeFigureOut">
              <a:rPr lang="en-GB" smtClean="0"/>
              <a:t>12/02/2025</a:t>
            </a:fld>
            <a:endParaRPr lang="en-GB"/>
          </a:p>
        </p:txBody>
      </p:sp>
      <p:sp>
        <p:nvSpPr>
          <p:cNvPr id="6" name="Footer Placeholder 5">
            <a:extLst>
              <a:ext uri="{FF2B5EF4-FFF2-40B4-BE49-F238E27FC236}">
                <a16:creationId xmlns:a16="http://schemas.microsoft.com/office/drawing/2014/main" id="{564365AA-2647-CBCE-260D-10A7768C50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DB1361-D1E3-10E7-BCC3-074F5C15328D}"/>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96633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EEE26-62C1-58F8-B672-3D7E3776B3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342CD4-4264-984C-4FF8-2ECFF6DA3A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BDFC1D-9C30-32FA-3F7C-15CDA96931C5}"/>
              </a:ext>
            </a:extLst>
          </p:cNvPr>
          <p:cNvSpPr>
            <a:spLocks noGrp="1"/>
          </p:cNvSpPr>
          <p:nvPr>
            <p:ph type="dt" sz="half" idx="10"/>
          </p:nvPr>
        </p:nvSpPr>
        <p:spPr/>
        <p:txBody>
          <a:bodyPr/>
          <a:lstStyle/>
          <a:p>
            <a:fld id="{73C47118-B3AA-4F23-82E1-433B656A34CC}" type="datetimeFigureOut">
              <a:rPr lang="en-GB" smtClean="0"/>
              <a:t>12/02/2025</a:t>
            </a:fld>
            <a:endParaRPr lang="en-GB"/>
          </a:p>
        </p:txBody>
      </p:sp>
      <p:sp>
        <p:nvSpPr>
          <p:cNvPr id="5" name="Footer Placeholder 4">
            <a:extLst>
              <a:ext uri="{FF2B5EF4-FFF2-40B4-BE49-F238E27FC236}">
                <a16:creationId xmlns:a16="http://schemas.microsoft.com/office/drawing/2014/main" id="{5AE9CB77-3822-BBC3-6AE3-A6B03F3C21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6AE568-3F24-9D26-9CF0-D008BA2CA144}"/>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139423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5D7859-3A2D-329E-8FE6-911B1B6DD5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0947A9-642D-DE43-E263-96D13B2FF2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FDB1F3-6044-0A6B-2811-B3F9ABA4E3F4}"/>
              </a:ext>
            </a:extLst>
          </p:cNvPr>
          <p:cNvSpPr>
            <a:spLocks noGrp="1"/>
          </p:cNvSpPr>
          <p:nvPr>
            <p:ph type="dt" sz="half" idx="10"/>
          </p:nvPr>
        </p:nvSpPr>
        <p:spPr/>
        <p:txBody>
          <a:bodyPr/>
          <a:lstStyle/>
          <a:p>
            <a:fld id="{73C47118-B3AA-4F23-82E1-433B656A34CC}" type="datetimeFigureOut">
              <a:rPr lang="en-GB" smtClean="0"/>
              <a:t>12/02/2025</a:t>
            </a:fld>
            <a:endParaRPr lang="en-GB"/>
          </a:p>
        </p:txBody>
      </p:sp>
      <p:sp>
        <p:nvSpPr>
          <p:cNvPr id="5" name="Footer Placeholder 4">
            <a:extLst>
              <a:ext uri="{FF2B5EF4-FFF2-40B4-BE49-F238E27FC236}">
                <a16:creationId xmlns:a16="http://schemas.microsoft.com/office/drawing/2014/main" id="{CD3C364F-B35D-5DA1-9DCA-84CB4038E9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F4F776-A5F0-E121-BCBE-A931F74D1B77}"/>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24111473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702285403"/>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BA167-8E2F-4E4C-8042-9979DD2E95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BE0A4E-E8CE-4020-9284-EF07970EE906}"/>
              </a:ext>
            </a:extLst>
          </p:cNvPr>
          <p:cNvSpPr>
            <a:spLocks noGrp="1"/>
          </p:cNvSpPr>
          <p:nvPr>
            <p:ph type="dt" sz="half" idx="10"/>
          </p:nvPr>
        </p:nvSpPr>
        <p:spPr/>
        <p:txBody>
          <a:bodyPr/>
          <a:lstStyle/>
          <a:p>
            <a:pPr>
              <a:defRPr/>
            </a:pPr>
            <a:endParaRPr lang="en-US" dirty="0"/>
          </a:p>
        </p:txBody>
      </p:sp>
      <p:sp>
        <p:nvSpPr>
          <p:cNvPr id="4" name="Footer Placeholder 3">
            <a:extLst>
              <a:ext uri="{FF2B5EF4-FFF2-40B4-BE49-F238E27FC236}">
                <a16:creationId xmlns:a16="http://schemas.microsoft.com/office/drawing/2014/main" id="{64E04DC3-3A48-469D-AEB3-B4B8FB1FCE2F}"/>
              </a:ext>
            </a:extLst>
          </p:cNvPr>
          <p:cNvSpPr>
            <a:spLocks noGrp="1"/>
          </p:cNvSpPr>
          <p:nvPr>
            <p:ph type="ftr" sz="quarter" idx="11"/>
          </p:nvPr>
        </p:nvSpPr>
        <p:spPr/>
        <p:txBody>
          <a:bodyPr/>
          <a:lstStyle/>
          <a:p>
            <a:pPr>
              <a:defRPr/>
            </a:pPr>
            <a:endParaRPr lang="en-US" dirty="0"/>
          </a:p>
        </p:txBody>
      </p:sp>
      <p:sp>
        <p:nvSpPr>
          <p:cNvPr id="5" name="Slide Number Placeholder 4">
            <a:extLst>
              <a:ext uri="{FF2B5EF4-FFF2-40B4-BE49-F238E27FC236}">
                <a16:creationId xmlns:a16="http://schemas.microsoft.com/office/drawing/2014/main" id="{CF2EF526-A4D5-4C91-9A28-2520A3570C87}"/>
              </a:ext>
            </a:extLst>
          </p:cNvPr>
          <p:cNvSpPr>
            <a:spLocks noGrp="1"/>
          </p:cNvSpPr>
          <p:nvPr>
            <p:ph type="sldNum" sz="quarter" idx="12"/>
          </p:nvPr>
        </p:nvSpPr>
        <p:spPr/>
        <p:txBody>
          <a:bodyPr/>
          <a:lstStyle/>
          <a:p>
            <a:fld id="{1C9AE723-F85C-2640-9190-641236277428}" type="slidenum">
              <a:rPr lang="en-US" smtClean="0"/>
              <a:pPr/>
              <a:t>‹#›</a:t>
            </a:fld>
            <a:endParaRPr lang="en-US" dirty="0"/>
          </a:p>
        </p:txBody>
      </p:sp>
    </p:spTree>
    <p:extLst>
      <p:ext uri="{BB962C8B-B14F-4D97-AF65-F5344CB8AC3E}">
        <p14:creationId xmlns:p14="http://schemas.microsoft.com/office/powerpoint/2010/main" val="2481088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C5732E-3265-A3FB-FA03-DA5644D898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7CCEBC-32A9-5CF9-236A-7CDB421DC8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FF640A-2C30-402F-B8CC-E3E3AA6788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C47118-B3AA-4F23-82E1-433B656A34CC}" type="datetimeFigureOut">
              <a:rPr lang="en-GB" smtClean="0"/>
              <a:t>12/02/2025</a:t>
            </a:fld>
            <a:endParaRPr lang="en-GB"/>
          </a:p>
        </p:txBody>
      </p:sp>
      <p:sp>
        <p:nvSpPr>
          <p:cNvPr id="5" name="Footer Placeholder 4">
            <a:extLst>
              <a:ext uri="{FF2B5EF4-FFF2-40B4-BE49-F238E27FC236}">
                <a16:creationId xmlns:a16="http://schemas.microsoft.com/office/drawing/2014/main" id="{EA633853-205A-861E-DF38-E7BE44874D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53F023-C876-A7CE-783E-15F46AF8B9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CF87E7-4461-4EC0-A5F0-B90B876B7961}" type="slidenum">
              <a:rPr lang="en-GB" smtClean="0"/>
              <a:t>‹#›</a:t>
            </a:fld>
            <a:endParaRPr lang="en-GB"/>
          </a:p>
        </p:txBody>
      </p:sp>
    </p:spTree>
    <p:extLst>
      <p:ext uri="{BB962C8B-B14F-4D97-AF65-F5344CB8AC3E}">
        <p14:creationId xmlns:p14="http://schemas.microsoft.com/office/powerpoint/2010/main" val="739487705"/>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gray">
      <p:bgPr>
        <a:solidFill>
          <a:schemeClr val="bg2"/>
        </a:solidFill>
        <a:effectLst/>
      </p:bgPr>
    </p:bg>
    <p:spTree>
      <p:nvGrpSpPr>
        <p:cNvPr id="1" name=""/>
        <p:cNvGrpSpPr/>
        <p:nvPr/>
      </p:nvGrpSpPr>
      <p:grpSpPr>
        <a:xfrm>
          <a:off x="0" y="0"/>
          <a:ext cx="0" cy="0"/>
          <a:chOff x="0" y="0"/>
          <a:chExt cx="0" cy="0"/>
        </a:xfrm>
      </p:grpSpPr>
      <p:sp>
        <p:nvSpPr>
          <p:cNvPr id="13" name="Rectangle 12"/>
          <p:cNvSpPr/>
          <p:nvPr/>
        </p:nvSpPr>
        <p:spPr>
          <a:xfrm>
            <a:off x="0" y="6084000"/>
            <a:ext cx="12192000" cy="774000"/>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0" name="Rectangle 9"/>
          <p:cNvSpPr/>
          <p:nvPr/>
        </p:nvSpPr>
        <p:spPr>
          <a:xfrm>
            <a:off x="0" y="6286334"/>
            <a:ext cx="12192000" cy="369332"/>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p>
            <a:pPr algn="ctr"/>
            <a:endParaRPr lang="en-AU" sz="1800" dirty="0"/>
          </a:p>
        </p:txBody>
      </p:sp>
      <p:sp>
        <p:nvSpPr>
          <p:cNvPr id="3" name="Text Placeholder 2"/>
          <p:cNvSpPr>
            <a:spLocks noGrp="1"/>
          </p:cNvSpPr>
          <p:nvPr>
            <p:ph type="body" idx="1"/>
          </p:nvPr>
        </p:nvSpPr>
        <p:spPr bwMode="gray">
          <a:xfrm>
            <a:off x="576000" y="1825625"/>
            <a:ext cx="11041477" cy="1415772"/>
          </a:xfrm>
          <a:prstGeom prst="rect">
            <a:avLst/>
          </a:prstGeom>
        </p:spPr>
        <p:txBody>
          <a:bodyPr vert="horz" lIns="0" tIns="0" rIns="0" bIns="0" rtlCol="0">
            <a:spAutoFit/>
          </a:bodyPr>
          <a:lstStyle/>
          <a:p>
            <a:pPr lvl="0"/>
            <a:r>
              <a:rPr lang="en-US" dirty="0"/>
              <a:t>Click to edit Master text styles</a:t>
            </a:r>
          </a:p>
          <a:p>
            <a:pPr lvl="1"/>
            <a:endParaRPr lang="en-US" dirty="0"/>
          </a:p>
          <a:p>
            <a:pPr lvl="2"/>
            <a:endParaRPr lang="en-US" dirty="0"/>
          </a:p>
          <a:p>
            <a:pPr lvl="3"/>
            <a:endParaRPr lang="en-US" dirty="0"/>
          </a:p>
          <a:p>
            <a:pPr lvl="4"/>
            <a:endParaRPr lang="en-US" dirty="0"/>
          </a:p>
        </p:txBody>
      </p:sp>
      <p:sp>
        <p:nvSpPr>
          <p:cNvPr id="7" name="Text Placeholder 5"/>
          <p:cNvSpPr txBox="1">
            <a:spLocks/>
          </p:cNvSpPr>
          <p:nvPr/>
        </p:nvSpPr>
        <p:spPr>
          <a:xfrm>
            <a:off x="576000" y="6390433"/>
            <a:ext cx="8688000" cy="135935"/>
          </a:xfrm>
          <a:prstGeom prst="rect">
            <a:avLst/>
          </a:prstGeom>
          <a:solidFill>
            <a:schemeClr val="bg2"/>
          </a:solidFill>
          <a:ln>
            <a:solidFill>
              <a:schemeClr val="bg2">
                <a:alpha val="0"/>
              </a:schemeClr>
            </a:solidFill>
          </a:ln>
        </p:spPr>
        <p:txBody>
          <a:bodyPr lIns="0" tIns="0"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3084" rtl="0" eaLnBrk="1" fontAlgn="auto" latinLnBrk="0" hangingPunct="1">
              <a:lnSpc>
                <a:spcPts val="704"/>
              </a:lnSpc>
              <a:spcBef>
                <a:spcPts val="0"/>
              </a:spcBef>
              <a:spcAft>
                <a:spcPts val="0"/>
              </a:spcAft>
              <a:buClrTx/>
              <a:buSzTx/>
              <a:buFont typeface="Arial" panose="020B0604020202020204" pitchFamily="34" charset="0"/>
              <a:buNone/>
              <a:tabLst/>
              <a:defRPr/>
            </a:pPr>
            <a:endParaRPr lang="en-GB" sz="600" kern="0" dirty="0">
              <a:solidFill>
                <a:srgbClr val="666666"/>
              </a:solidFill>
              <a:cs typeface="Arial"/>
            </a:endParaRPr>
          </a:p>
        </p:txBody>
      </p:sp>
      <p:sp>
        <p:nvSpPr>
          <p:cNvPr id="6" name="Slide Number Placeholder 5"/>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063475933"/>
      </p:ext>
    </p:extLst>
  </p:cSld>
  <p:clrMap bg1="lt1" tx1="dk1" bg2="lt2" tx2="dk2" accent1="accent1" accent2="accent2" accent3="accent3" accent4="accent4" accent5="accent5" accent6="accent6" hlink="hlink" folHlink="folHlink"/>
  <p:sldLayoutIdLst>
    <p:sldLayoutId id="2147483726" r:id="rId1"/>
  </p:sldLayoutIdLst>
  <p:hf hdr="0" ftr="0" dt="0"/>
  <p:txStyles>
    <p:titleStyle>
      <a:lvl1pPr algn="l" defTabSz="1073084" rtl="0" eaLnBrk="1" latinLnBrk="0" hangingPunct="1">
        <a:lnSpc>
          <a:spcPct val="90000"/>
        </a:lnSpc>
        <a:spcBef>
          <a:spcPct val="0"/>
        </a:spcBef>
        <a:buNone/>
        <a:defRPr sz="2400" kern="1200">
          <a:solidFill>
            <a:schemeClr val="tx2"/>
          </a:solidFill>
          <a:latin typeface="+mj-lt"/>
          <a:ea typeface="+mj-ea"/>
          <a:cs typeface="+mj-cs"/>
        </a:defRPr>
      </a:lvl1pPr>
    </p:titleStyle>
    <p:body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p:bodyStyle>
    <p:otherStyle>
      <a:defPPr>
        <a:defRPr lang="en-US"/>
      </a:defPPr>
      <a:lvl1pPr marL="0" algn="l" defTabSz="1073084" rtl="0" eaLnBrk="1" latinLnBrk="0" hangingPunct="1">
        <a:defRPr sz="2112" kern="1200">
          <a:solidFill>
            <a:schemeClr val="tx1"/>
          </a:solidFill>
          <a:latin typeface="+mn-lt"/>
          <a:ea typeface="+mn-ea"/>
          <a:cs typeface="+mn-cs"/>
        </a:defRPr>
      </a:lvl1pPr>
      <a:lvl2pPr marL="536542" algn="l" defTabSz="1073084" rtl="0" eaLnBrk="1" latinLnBrk="0" hangingPunct="1">
        <a:defRPr sz="2112" kern="1200">
          <a:solidFill>
            <a:schemeClr val="tx1"/>
          </a:solidFill>
          <a:latin typeface="+mn-lt"/>
          <a:ea typeface="+mn-ea"/>
          <a:cs typeface="+mn-cs"/>
        </a:defRPr>
      </a:lvl2pPr>
      <a:lvl3pPr marL="1073084" algn="l" defTabSz="1073084" rtl="0" eaLnBrk="1" latinLnBrk="0" hangingPunct="1">
        <a:defRPr sz="2112" kern="1200">
          <a:solidFill>
            <a:schemeClr val="tx1"/>
          </a:solidFill>
          <a:latin typeface="+mn-lt"/>
          <a:ea typeface="+mn-ea"/>
          <a:cs typeface="+mn-cs"/>
        </a:defRPr>
      </a:lvl3pPr>
      <a:lvl4pPr marL="1609626" algn="l" defTabSz="1073084" rtl="0" eaLnBrk="1" latinLnBrk="0" hangingPunct="1">
        <a:defRPr sz="2112" kern="1200">
          <a:solidFill>
            <a:schemeClr val="tx1"/>
          </a:solidFill>
          <a:latin typeface="+mn-lt"/>
          <a:ea typeface="+mn-ea"/>
          <a:cs typeface="+mn-cs"/>
        </a:defRPr>
      </a:lvl4pPr>
      <a:lvl5pPr marL="2146168" algn="l" defTabSz="1073084" rtl="0" eaLnBrk="1" latinLnBrk="0" hangingPunct="1">
        <a:defRPr sz="2112" kern="1200">
          <a:solidFill>
            <a:schemeClr val="tx1"/>
          </a:solidFill>
          <a:latin typeface="+mn-lt"/>
          <a:ea typeface="+mn-ea"/>
          <a:cs typeface="+mn-cs"/>
        </a:defRPr>
      </a:lvl5pPr>
      <a:lvl6pPr marL="2682710" algn="l" defTabSz="1073084" rtl="0" eaLnBrk="1" latinLnBrk="0" hangingPunct="1">
        <a:defRPr sz="2112" kern="1200">
          <a:solidFill>
            <a:schemeClr val="tx1"/>
          </a:solidFill>
          <a:latin typeface="+mn-lt"/>
          <a:ea typeface="+mn-ea"/>
          <a:cs typeface="+mn-cs"/>
        </a:defRPr>
      </a:lvl6pPr>
      <a:lvl7pPr marL="3219252" algn="l" defTabSz="1073084" rtl="0" eaLnBrk="1" latinLnBrk="0" hangingPunct="1">
        <a:defRPr sz="2112" kern="1200">
          <a:solidFill>
            <a:schemeClr val="tx1"/>
          </a:solidFill>
          <a:latin typeface="+mn-lt"/>
          <a:ea typeface="+mn-ea"/>
          <a:cs typeface="+mn-cs"/>
        </a:defRPr>
      </a:lvl7pPr>
      <a:lvl8pPr marL="3755794" algn="l" defTabSz="1073084" rtl="0" eaLnBrk="1" latinLnBrk="0" hangingPunct="1">
        <a:defRPr sz="2112" kern="1200">
          <a:solidFill>
            <a:schemeClr val="tx1"/>
          </a:solidFill>
          <a:latin typeface="+mn-lt"/>
          <a:ea typeface="+mn-ea"/>
          <a:cs typeface="+mn-cs"/>
        </a:defRPr>
      </a:lvl8pPr>
      <a:lvl9pPr marL="4292336" algn="l" defTabSz="1073084" rtl="0" eaLnBrk="1" latinLnBrk="0" hangingPunct="1">
        <a:defRPr sz="2112"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D95E70-2D7D-4672-A6FC-01966CAA94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75942E-26CC-4434-A7E8-88A32F6F79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F68EB4-BBBD-42B0-9F5A-F84C4382BE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533E99-93AF-4F9B-B046-F8559FCD0C6B}" type="datetimeFigureOut">
              <a:rPr lang="en-GB" smtClean="0"/>
              <a:t>12/02/2025</a:t>
            </a:fld>
            <a:endParaRPr lang="en-GB" dirty="0"/>
          </a:p>
        </p:txBody>
      </p:sp>
      <p:sp>
        <p:nvSpPr>
          <p:cNvPr id="5" name="Footer Placeholder 4">
            <a:extLst>
              <a:ext uri="{FF2B5EF4-FFF2-40B4-BE49-F238E27FC236}">
                <a16:creationId xmlns:a16="http://schemas.microsoft.com/office/drawing/2014/main" id="{1BE1028B-5F6C-4EDC-AD68-BA70992A7C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5E1271F-7264-45F7-ADE4-E79006C581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171683607"/>
      </p:ext>
    </p:extLst>
  </p:cSld>
  <p:clrMap bg1="lt1" tx1="dk1" bg2="lt2" tx2="dk2" accent1="accent1" accent2="accent2" accent3="accent3" accent4="accent4" accent5="accent5" accent6="accent6" hlink="hlink" folHlink="folHlink"/>
  <p:sldLayoutIdLst>
    <p:sldLayoutId id="2147483753"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openxmlformats.org/officeDocument/2006/relationships/hyperlink" Target="http://tazerguy.deviantart.com/art/Keep-Calm-and-Move-Along-259170267" TargetMode="External"/><Relationship Id="rId13" Type="http://schemas.openxmlformats.org/officeDocument/2006/relationships/image" Target="../media/image9.jpeg"/><Relationship Id="rId3" Type="http://schemas.openxmlformats.org/officeDocument/2006/relationships/image" Target="../media/image3.png"/><Relationship Id="rId7" Type="http://schemas.openxmlformats.org/officeDocument/2006/relationships/image" Target="../media/image6.jpg"/><Relationship Id="rId12" Type="http://schemas.openxmlformats.org/officeDocument/2006/relationships/hyperlink" Target="https://satisfyingretirement.blogspot.com/2017/11/not-knowing-what-you-dont-know-about.html"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s://pildorasdemusica.blogspot.com/2013/09/start-me-up-rolling-stones-1981.html" TargetMode="External"/><Relationship Id="rId11" Type="http://schemas.openxmlformats.org/officeDocument/2006/relationships/image" Target="../media/image8.jpg"/><Relationship Id="rId5" Type="http://schemas.openxmlformats.org/officeDocument/2006/relationships/image" Target="../media/image5.jpg"/><Relationship Id="rId10" Type="http://schemas.openxmlformats.org/officeDocument/2006/relationships/hyperlink" Target="https://www.pngall.com/steering-wheel-png/" TargetMode="External"/><Relationship Id="rId4" Type="http://schemas.openxmlformats.org/officeDocument/2006/relationships/image" Target="../media/image4.jpeg"/><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hyperlink" Target="https://uowtsd-my.sharepoint.com/personal/d_holley_uwtsd_ac_uk/Documents/Swansea/Info%20and%20Presentation%20Material/Systems%20Engineering/New%20Level%205/N2-Analysis-Tool-Draft-2.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tm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tmp"/><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tmp"/><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WMV"/><Relationship Id="rId1" Type="http://schemas.microsoft.com/office/2007/relationships/media" Target="../media/media2.WMV"/><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WMV"/><Relationship Id="rId1" Type="http://schemas.microsoft.com/office/2007/relationships/media" Target="../media/media3.WMV"/><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4.WMV"/><Relationship Id="rId1" Type="http://schemas.microsoft.com/office/2007/relationships/media" Target="../media/media4.WMV"/><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5.WMV"/><Relationship Id="rId1" Type="http://schemas.microsoft.com/office/2007/relationships/media" Target="../media/media5.WMV"/><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2" Type="http://schemas.openxmlformats.org/officeDocument/2006/relationships/hyperlink" Target="https://uowtsd-my.sharepoint.com/personal/d_holley_uwtsd_ac_uk/Documents/Swansea/Info%20and%20Presentation%20Material/Systems%20Engineering/New%20Level%205/09%20Subsystem%20Design%202023.pptx"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F9EFA-5F0C-C34A-E6FB-DE44E4D679CF}"/>
              </a:ext>
            </a:extLst>
          </p:cNvPr>
          <p:cNvSpPr>
            <a:spLocks noGrp="1"/>
          </p:cNvSpPr>
          <p:nvPr>
            <p:ph type="ctrTitle"/>
          </p:nvPr>
        </p:nvSpPr>
        <p:spPr/>
        <p:txBody>
          <a:bodyPr/>
          <a:lstStyle/>
          <a:p>
            <a:r>
              <a:rPr lang="en-GB" dirty="0"/>
              <a:t>N Squared for Level 5</a:t>
            </a:r>
          </a:p>
        </p:txBody>
      </p:sp>
      <p:sp>
        <p:nvSpPr>
          <p:cNvPr id="3" name="Subtitle 2">
            <a:extLst>
              <a:ext uri="{FF2B5EF4-FFF2-40B4-BE49-F238E27FC236}">
                <a16:creationId xmlns:a16="http://schemas.microsoft.com/office/drawing/2014/main" id="{537F851D-3087-223D-0D10-00A55EB9B955}"/>
              </a:ext>
            </a:extLst>
          </p:cNvPr>
          <p:cNvSpPr>
            <a:spLocks noGrp="1"/>
          </p:cNvSpPr>
          <p:nvPr>
            <p:ph type="subTitle" idx="1"/>
          </p:nvPr>
        </p:nvSpPr>
        <p:spPr/>
        <p:txBody>
          <a:bodyPr/>
          <a:lstStyle/>
          <a:p>
            <a:r>
              <a:rPr lang="en-GB" dirty="0"/>
              <a:t>Architecture, Function, and Solution</a:t>
            </a:r>
          </a:p>
        </p:txBody>
      </p:sp>
    </p:spTree>
    <p:extLst>
      <p:ext uri="{BB962C8B-B14F-4D97-AF65-F5344CB8AC3E}">
        <p14:creationId xmlns:p14="http://schemas.microsoft.com/office/powerpoint/2010/main" val="3694966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67B1-45C3-CFF1-5EC2-2CF747F8E076}"/>
              </a:ext>
            </a:extLst>
          </p:cNvPr>
          <p:cNvSpPr>
            <a:spLocks noGrp="1"/>
          </p:cNvSpPr>
          <p:nvPr>
            <p:ph type="title"/>
          </p:nvPr>
        </p:nvSpPr>
        <p:spPr/>
        <p:txBody>
          <a:bodyPr/>
          <a:lstStyle/>
          <a:p>
            <a:r>
              <a:rPr lang="en-GB" dirty="0"/>
              <a:t>Our Simple System</a:t>
            </a:r>
          </a:p>
        </p:txBody>
      </p:sp>
      <p:sp>
        <p:nvSpPr>
          <p:cNvPr id="3" name="Content Placeholder 2">
            <a:extLst>
              <a:ext uri="{FF2B5EF4-FFF2-40B4-BE49-F238E27FC236}">
                <a16:creationId xmlns:a16="http://schemas.microsoft.com/office/drawing/2014/main" id="{BF2EBCB3-BA15-11DA-34E6-89D35D1B1AF1}"/>
              </a:ext>
            </a:extLst>
          </p:cNvPr>
          <p:cNvSpPr>
            <a:spLocks noGrp="1"/>
          </p:cNvSpPr>
          <p:nvPr>
            <p:ph idx="1"/>
          </p:nvPr>
        </p:nvSpPr>
        <p:spPr/>
        <p:txBody>
          <a:bodyPr/>
          <a:lstStyle/>
          <a:p>
            <a:r>
              <a:rPr lang="en-GB" dirty="0"/>
              <a:t>We’ve kind of got here intuitively because “That’s how it always worked in the past”.</a:t>
            </a:r>
          </a:p>
          <a:p>
            <a:pPr marL="0" indent="0">
              <a:buNone/>
            </a:pPr>
            <a:endParaRPr lang="en-GB" dirty="0"/>
          </a:p>
          <a:p>
            <a:pPr lvl="1"/>
            <a:r>
              <a:rPr lang="en-GB" dirty="0"/>
              <a:t>The “Create the gas and shove it along” bit at the back</a:t>
            </a:r>
          </a:p>
          <a:p>
            <a:pPr lvl="1"/>
            <a:r>
              <a:rPr lang="en-GB" dirty="0"/>
              <a:t>The “make it fly straight and stop it tumbling” stuck on the back of the </a:t>
            </a:r>
          </a:p>
          <a:p>
            <a:pPr lvl="1"/>
            <a:r>
              <a:rPr lang="en-GB" dirty="0"/>
              <a:t>“Bit that goes bang and delivers the desired effect.”</a:t>
            </a:r>
          </a:p>
          <a:p>
            <a:pPr lvl="1"/>
            <a:r>
              <a:rPr lang="en-GB" dirty="0"/>
              <a:t>The “make it go bang when we want it to bang and keep it safe when we don’t “ bit in the front</a:t>
            </a:r>
          </a:p>
        </p:txBody>
      </p:sp>
    </p:spTree>
    <p:extLst>
      <p:ext uri="{BB962C8B-B14F-4D97-AF65-F5344CB8AC3E}">
        <p14:creationId xmlns:p14="http://schemas.microsoft.com/office/powerpoint/2010/main" val="2184247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CACB-D8EF-6A42-89B8-1670B2C187EC}"/>
              </a:ext>
            </a:extLst>
          </p:cNvPr>
          <p:cNvSpPr>
            <a:spLocks noGrp="1"/>
          </p:cNvSpPr>
          <p:nvPr>
            <p:ph type="title"/>
          </p:nvPr>
        </p:nvSpPr>
        <p:spPr>
          <a:xfrm>
            <a:off x="475945" y="222187"/>
            <a:ext cx="6489700" cy="439957"/>
          </a:xfrm>
        </p:spPr>
        <p:txBody>
          <a:bodyPr/>
          <a:lstStyle/>
          <a:p>
            <a:r>
              <a:rPr lang="en-US" dirty="0"/>
              <a:t>Munition Architecture and Subsystems</a:t>
            </a:r>
          </a:p>
        </p:txBody>
      </p:sp>
      <p:sp>
        <p:nvSpPr>
          <p:cNvPr id="3" name="Slide Number Placeholder 2">
            <a:extLst>
              <a:ext uri="{FF2B5EF4-FFF2-40B4-BE49-F238E27FC236}">
                <a16:creationId xmlns:a16="http://schemas.microsoft.com/office/drawing/2014/main" id="{1C9904DA-3821-D041-967C-96D92BD23129}"/>
              </a:ext>
            </a:extLst>
          </p:cNvPr>
          <p:cNvSpPr>
            <a:spLocks noGrp="1"/>
          </p:cNvSpPr>
          <p:nvPr>
            <p:ph type="sldNum" sz="quarter" idx="4"/>
          </p:nvPr>
        </p:nvSpPr>
        <p:spPr/>
        <p:txBody>
          <a:bodyPr/>
          <a:lstStyle/>
          <a:p>
            <a:fld id="{C22618A1-DFED-413B-BF04-637AA2483EFF}" type="slidenum">
              <a:rPr lang="en-GB" smtClean="0"/>
              <a:pPr/>
              <a:t>3</a:t>
            </a:fld>
            <a:endParaRPr lang="en-GB" dirty="0"/>
          </a:p>
        </p:txBody>
      </p:sp>
      <p:pic>
        <p:nvPicPr>
          <p:cNvPr id="5" name="Picture 4">
            <a:extLst>
              <a:ext uri="{FF2B5EF4-FFF2-40B4-BE49-F238E27FC236}">
                <a16:creationId xmlns:a16="http://schemas.microsoft.com/office/drawing/2014/main" id="{56E714C5-360E-C443-B6A8-D20A28AEBFF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2557" t="37094" r="15815" b="42190"/>
          <a:stretch/>
        </p:blipFill>
        <p:spPr>
          <a:xfrm>
            <a:off x="3346309" y="2721288"/>
            <a:ext cx="5635256" cy="1339703"/>
          </a:xfrm>
          <a:prstGeom prst="rect">
            <a:avLst/>
          </a:prstGeom>
        </p:spPr>
      </p:pic>
      <p:sp>
        <p:nvSpPr>
          <p:cNvPr id="6" name="TextBox 5">
            <a:extLst>
              <a:ext uri="{FF2B5EF4-FFF2-40B4-BE49-F238E27FC236}">
                <a16:creationId xmlns:a16="http://schemas.microsoft.com/office/drawing/2014/main" id="{E0858D81-6DFB-604A-A94E-7EFD89F64156}"/>
              </a:ext>
            </a:extLst>
          </p:cNvPr>
          <p:cNvSpPr txBox="1"/>
          <p:nvPr/>
        </p:nvSpPr>
        <p:spPr>
          <a:xfrm>
            <a:off x="864621" y="998963"/>
            <a:ext cx="8890814" cy="400110"/>
          </a:xfrm>
          <a:prstGeom prst="rect">
            <a:avLst/>
          </a:prstGeom>
          <a:noFill/>
        </p:spPr>
        <p:txBody>
          <a:bodyPr wrap="square" rtlCol="0">
            <a:spAutoFit/>
          </a:bodyPr>
          <a:lstStyle/>
          <a:p>
            <a:r>
              <a:rPr lang="en-US" sz="2000" dirty="0"/>
              <a:t>The nature of the selected munition design mean it has 4 distinct subsystems</a:t>
            </a:r>
          </a:p>
        </p:txBody>
      </p:sp>
      <p:grpSp>
        <p:nvGrpSpPr>
          <p:cNvPr id="4" name="Group 3">
            <a:extLst>
              <a:ext uri="{FF2B5EF4-FFF2-40B4-BE49-F238E27FC236}">
                <a16:creationId xmlns:a16="http://schemas.microsoft.com/office/drawing/2014/main" id="{77F33C94-9846-242A-34EC-459244197C98}"/>
              </a:ext>
            </a:extLst>
          </p:cNvPr>
          <p:cNvGrpSpPr/>
          <p:nvPr/>
        </p:nvGrpSpPr>
        <p:grpSpPr>
          <a:xfrm>
            <a:off x="2234994" y="2199073"/>
            <a:ext cx="4243601" cy="1861918"/>
            <a:chOff x="2239097" y="2578258"/>
            <a:chExt cx="4243601" cy="1861918"/>
          </a:xfrm>
        </p:grpSpPr>
        <p:sp>
          <p:nvSpPr>
            <p:cNvPr id="7" name="Oval 6">
              <a:extLst>
                <a:ext uri="{FF2B5EF4-FFF2-40B4-BE49-F238E27FC236}">
                  <a16:creationId xmlns:a16="http://schemas.microsoft.com/office/drawing/2014/main" id="{1198EB06-B68E-2B49-8209-915A1FEBF82B}"/>
                </a:ext>
              </a:extLst>
            </p:cNvPr>
            <p:cNvSpPr/>
            <p:nvPr/>
          </p:nvSpPr>
          <p:spPr>
            <a:xfrm>
              <a:off x="3250058" y="2887039"/>
              <a:ext cx="3232640" cy="1553137"/>
            </a:xfrm>
            <a:prstGeom prst="ellipse">
              <a:avLst/>
            </a:prstGeom>
            <a:noFill/>
            <a:ln w="38100">
              <a:solidFill>
                <a:schemeClr val="accent3">
                  <a:lumMod val="75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8" name="TextBox 7">
              <a:extLst>
                <a:ext uri="{FF2B5EF4-FFF2-40B4-BE49-F238E27FC236}">
                  <a16:creationId xmlns:a16="http://schemas.microsoft.com/office/drawing/2014/main" id="{AF28320F-6A89-D846-B572-FAD4D8C67134}"/>
                </a:ext>
              </a:extLst>
            </p:cNvPr>
            <p:cNvSpPr txBox="1"/>
            <p:nvPr/>
          </p:nvSpPr>
          <p:spPr>
            <a:xfrm>
              <a:off x="2239097" y="2578258"/>
              <a:ext cx="1190582" cy="276999"/>
            </a:xfrm>
            <a:prstGeom prst="rect">
              <a:avLst/>
            </a:prstGeom>
            <a:noFill/>
          </p:spPr>
          <p:txBody>
            <a:bodyPr wrap="none" rtlCol="0">
              <a:spAutoFit/>
            </a:bodyPr>
            <a:lstStyle/>
            <a:p>
              <a:r>
                <a:rPr lang="en-US" sz="1200" dirty="0">
                  <a:solidFill>
                    <a:schemeClr val="accent3">
                      <a:lumMod val="75000"/>
                    </a:schemeClr>
                  </a:solidFill>
                </a:rPr>
                <a:t>Case &amp; Charge</a:t>
              </a:r>
            </a:p>
          </p:txBody>
        </p:sp>
        <p:cxnSp>
          <p:nvCxnSpPr>
            <p:cNvPr id="10" name="Straight Arrow Connector 9">
              <a:extLst>
                <a:ext uri="{FF2B5EF4-FFF2-40B4-BE49-F238E27FC236}">
                  <a16:creationId xmlns:a16="http://schemas.microsoft.com/office/drawing/2014/main" id="{1D850353-AFD6-704A-B7C4-FFCC32072247}"/>
                </a:ext>
              </a:extLst>
            </p:cNvPr>
            <p:cNvCxnSpPr>
              <a:stCxn id="8" idx="2"/>
            </p:cNvCxnSpPr>
            <p:nvPr/>
          </p:nvCxnSpPr>
          <p:spPr>
            <a:xfrm>
              <a:off x="2834388" y="2855256"/>
              <a:ext cx="516024" cy="431736"/>
            </a:xfrm>
            <a:prstGeom prst="straightConnector1">
              <a:avLst/>
            </a:prstGeom>
            <a:ln>
              <a:solidFill>
                <a:schemeClr val="accent3">
                  <a:lumMod val="75000"/>
                </a:schemeClr>
              </a:solidFill>
              <a:tailEnd type="triangle"/>
            </a:ln>
          </p:spPr>
          <p:style>
            <a:lnRef idx="1">
              <a:schemeClr val="accent1"/>
            </a:lnRef>
            <a:fillRef idx="0">
              <a:schemeClr val="accent1"/>
            </a:fillRef>
            <a:effectRef idx="0">
              <a:schemeClr val="accent1"/>
            </a:effectRef>
            <a:fontRef idx="minor">
              <a:schemeClr val="tx1"/>
            </a:fontRef>
          </p:style>
        </p:cxnSp>
      </p:grpSp>
      <p:grpSp>
        <p:nvGrpSpPr>
          <p:cNvPr id="9" name="Group 8">
            <a:extLst>
              <a:ext uri="{FF2B5EF4-FFF2-40B4-BE49-F238E27FC236}">
                <a16:creationId xmlns:a16="http://schemas.microsoft.com/office/drawing/2014/main" id="{69853CFA-779B-BFDA-6B22-B894179A9234}"/>
              </a:ext>
            </a:extLst>
          </p:cNvPr>
          <p:cNvGrpSpPr/>
          <p:nvPr/>
        </p:nvGrpSpPr>
        <p:grpSpPr>
          <a:xfrm>
            <a:off x="4058762" y="1916389"/>
            <a:ext cx="1837927" cy="2144602"/>
            <a:chOff x="4062865" y="2295574"/>
            <a:chExt cx="1837927" cy="2144602"/>
          </a:xfrm>
        </p:grpSpPr>
        <p:sp>
          <p:nvSpPr>
            <p:cNvPr id="14" name="Oval 13">
              <a:extLst>
                <a:ext uri="{FF2B5EF4-FFF2-40B4-BE49-F238E27FC236}">
                  <a16:creationId xmlns:a16="http://schemas.microsoft.com/office/drawing/2014/main" id="{C6BC9362-DD08-B24E-A44C-98C618A789AA}"/>
                </a:ext>
              </a:extLst>
            </p:cNvPr>
            <p:cNvSpPr/>
            <p:nvPr/>
          </p:nvSpPr>
          <p:spPr>
            <a:xfrm>
              <a:off x="4719265" y="2887039"/>
              <a:ext cx="1181527" cy="1553137"/>
            </a:xfrm>
            <a:prstGeom prst="ellipse">
              <a:avLst/>
            </a:prstGeom>
            <a:noFill/>
            <a:ln w="38100">
              <a:solidFill>
                <a:srgbClr val="00B05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cxnSp>
          <p:nvCxnSpPr>
            <p:cNvPr id="16" name="Straight Arrow Connector 15">
              <a:extLst>
                <a:ext uri="{FF2B5EF4-FFF2-40B4-BE49-F238E27FC236}">
                  <a16:creationId xmlns:a16="http://schemas.microsoft.com/office/drawing/2014/main" id="{B5EE948B-047E-1349-8517-A851928FFD64}"/>
                </a:ext>
              </a:extLst>
            </p:cNvPr>
            <p:cNvCxnSpPr>
              <a:cxnSpLocks/>
            </p:cNvCxnSpPr>
            <p:nvPr/>
          </p:nvCxnSpPr>
          <p:spPr>
            <a:xfrm>
              <a:off x="4532136" y="2513937"/>
              <a:ext cx="516024" cy="431736"/>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92CE47C5-1355-9F47-8DC8-3D85DA032E89}"/>
                </a:ext>
              </a:extLst>
            </p:cNvPr>
            <p:cNvSpPr txBox="1"/>
            <p:nvPr/>
          </p:nvSpPr>
          <p:spPr>
            <a:xfrm>
              <a:off x="4062865" y="2295574"/>
              <a:ext cx="1074333" cy="276999"/>
            </a:xfrm>
            <a:prstGeom prst="rect">
              <a:avLst/>
            </a:prstGeom>
            <a:noFill/>
          </p:spPr>
          <p:txBody>
            <a:bodyPr wrap="none" rtlCol="0">
              <a:spAutoFit/>
            </a:bodyPr>
            <a:lstStyle/>
            <a:p>
              <a:r>
                <a:rPr lang="en-US" sz="1200" dirty="0">
                  <a:solidFill>
                    <a:srgbClr val="00B050"/>
                  </a:solidFill>
                </a:rPr>
                <a:t>Fin Assembly</a:t>
              </a:r>
            </a:p>
          </p:txBody>
        </p:sp>
      </p:grpSp>
      <p:grpSp>
        <p:nvGrpSpPr>
          <p:cNvPr id="11" name="Group 10">
            <a:extLst>
              <a:ext uri="{FF2B5EF4-FFF2-40B4-BE49-F238E27FC236}">
                <a16:creationId xmlns:a16="http://schemas.microsoft.com/office/drawing/2014/main" id="{64B9C022-6D7C-E213-655D-FF939C5A62F6}"/>
              </a:ext>
            </a:extLst>
          </p:cNvPr>
          <p:cNvGrpSpPr/>
          <p:nvPr/>
        </p:nvGrpSpPr>
        <p:grpSpPr>
          <a:xfrm>
            <a:off x="5719527" y="1735892"/>
            <a:ext cx="1923768" cy="2293317"/>
            <a:chOff x="5723630" y="2115077"/>
            <a:chExt cx="1923768" cy="2293317"/>
          </a:xfrm>
        </p:grpSpPr>
        <p:sp>
          <p:nvSpPr>
            <p:cNvPr id="20" name="Oval 19">
              <a:extLst>
                <a:ext uri="{FF2B5EF4-FFF2-40B4-BE49-F238E27FC236}">
                  <a16:creationId xmlns:a16="http://schemas.microsoft.com/office/drawing/2014/main" id="{547E79E0-77FC-AE4E-AA3C-B179586C16EF}"/>
                </a:ext>
              </a:extLst>
            </p:cNvPr>
            <p:cNvSpPr/>
            <p:nvPr/>
          </p:nvSpPr>
          <p:spPr>
            <a:xfrm>
              <a:off x="5900791" y="2855257"/>
              <a:ext cx="1746607" cy="1553137"/>
            </a:xfrm>
            <a:prstGeom prst="ellipse">
              <a:avLst/>
            </a:prstGeom>
            <a:noFill/>
            <a:ln w="38100">
              <a:solidFill>
                <a:srgbClr val="FC4C02"/>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1" name="TextBox 20">
              <a:extLst>
                <a:ext uri="{FF2B5EF4-FFF2-40B4-BE49-F238E27FC236}">
                  <a16:creationId xmlns:a16="http://schemas.microsoft.com/office/drawing/2014/main" id="{3E72AFDB-1097-7041-8B02-26CF8A409140}"/>
                </a:ext>
              </a:extLst>
            </p:cNvPr>
            <p:cNvSpPr txBox="1"/>
            <p:nvPr/>
          </p:nvSpPr>
          <p:spPr>
            <a:xfrm>
              <a:off x="5723630" y="2115077"/>
              <a:ext cx="508922" cy="276999"/>
            </a:xfrm>
            <a:prstGeom prst="rect">
              <a:avLst/>
            </a:prstGeom>
            <a:noFill/>
          </p:spPr>
          <p:txBody>
            <a:bodyPr wrap="none" rtlCol="0">
              <a:spAutoFit/>
            </a:bodyPr>
            <a:lstStyle/>
            <a:p>
              <a:r>
                <a:rPr lang="en-US" sz="1200" dirty="0">
                  <a:solidFill>
                    <a:srgbClr val="FC4C02"/>
                  </a:solidFill>
                </a:rPr>
                <a:t>Shell</a:t>
              </a:r>
            </a:p>
          </p:txBody>
        </p:sp>
        <p:cxnSp>
          <p:nvCxnSpPr>
            <p:cNvPr id="22" name="Straight Arrow Connector 21">
              <a:extLst>
                <a:ext uri="{FF2B5EF4-FFF2-40B4-BE49-F238E27FC236}">
                  <a16:creationId xmlns:a16="http://schemas.microsoft.com/office/drawing/2014/main" id="{8BBC0A8D-BF80-F741-A013-E4AAB4A5EA57}"/>
                </a:ext>
              </a:extLst>
            </p:cNvPr>
            <p:cNvCxnSpPr>
              <a:cxnSpLocks/>
            </p:cNvCxnSpPr>
            <p:nvPr/>
          </p:nvCxnSpPr>
          <p:spPr>
            <a:xfrm>
              <a:off x="6318921" y="2410808"/>
              <a:ext cx="516024" cy="431736"/>
            </a:xfrm>
            <a:prstGeom prst="straightConnector1">
              <a:avLst/>
            </a:prstGeom>
            <a:ln>
              <a:solidFill>
                <a:srgbClr val="FC4C02"/>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DA3378EE-70A4-53A1-116A-015C732520B6}"/>
              </a:ext>
            </a:extLst>
          </p:cNvPr>
          <p:cNvGrpSpPr/>
          <p:nvPr/>
        </p:nvGrpSpPr>
        <p:grpSpPr>
          <a:xfrm>
            <a:off x="7447594" y="1895313"/>
            <a:ext cx="1048331" cy="1910471"/>
            <a:chOff x="7451697" y="2274498"/>
            <a:chExt cx="1048331" cy="1910471"/>
          </a:xfrm>
        </p:grpSpPr>
        <p:sp>
          <p:nvSpPr>
            <p:cNvPr id="23" name="Oval 22">
              <a:extLst>
                <a:ext uri="{FF2B5EF4-FFF2-40B4-BE49-F238E27FC236}">
                  <a16:creationId xmlns:a16="http://schemas.microsoft.com/office/drawing/2014/main" id="{6654F736-2AA9-8F42-9005-EEEBA2D5142A}"/>
                </a:ext>
              </a:extLst>
            </p:cNvPr>
            <p:cNvSpPr/>
            <p:nvPr/>
          </p:nvSpPr>
          <p:spPr>
            <a:xfrm>
              <a:off x="7451697" y="3179536"/>
              <a:ext cx="1048331" cy="1005433"/>
            </a:xfrm>
            <a:prstGeom prst="ellipse">
              <a:avLst/>
            </a:prstGeom>
            <a:noFill/>
            <a:ln w="38100">
              <a:solidFill>
                <a:schemeClr val="bg1">
                  <a:lumMod val="5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4" name="TextBox 23">
              <a:extLst>
                <a:ext uri="{FF2B5EF4-FFF2-40B4-BE49-F238E27FC236}">
                  <a16:creationId xmlns:a16="http://schemas.microsoft.com/office/drawing/2014/main" id="{7742F67D-A644-034C-8DAF-1080C841263B}"/>
                </a:ext>
              </a:extLst>
            </p:cNvPr>
            <p:cNvSpPr txBox="1"/>
            <p:nvPr/>
          </p:nvSpPr>
          <p:spPr>
            <a:xfrm>
              <a:off x="7451697" y="2274498"/>
              <a:ext cx="501291" cy="276999"/>
            </a:xfrm>
            <a:prstGeom prst="rect">
              <a:avLst/>
            </a:prstGeom>
            <a:noFill/>
            <a:ln>
              <a:noFill/>
            </a:ln>
          </p:spPr>
          <p:txBody>
            <a:bodyPr wrap="none" rtlCol="0">
              <a:spAutoFit/>
            </a:bodyPr>
            <a:lstStyle/>
            <a:p>
              <a:r>
                <a:rPr lang="en-US" sz="1200" dirty="0" err="1">
                  <a:solidFill>
                    <a:schemeClr val="bg1">
                      <a:lumMod val="50000"/>
                    </a:schemeClr>
                  </a:solidFill>
                </a:rPr>
                <a:t>Fuze</a:t>
              </a:r>
              <a:endParaRPr lang="en-US" sz="1200" dirty="0">
                <a:solidFill>
                  <a:schemeClr val="bg1">
                    <a:lumMod val="50000"/>
                  </a:schemeClr>
                </a:solidFill>
              </a:endParaRPr>
            </a:p>
          </p:txBody>
        </p:sp>
        <p:cxnSp>
          <p:nvCxnSpPr>
            <p:cNvPr id="25" name="Straight Arrow Connector 24">
              <a:extLst>
                <a:ext uri="{FF2B5EF4-FFF2-40B4-BE49-F238E27FC236}">
                  <a16:creationId xmlns:a16="http://schemas.microsoft.com/office/drawing/2014/main" id="{0C31D7F5-3EB2-4945-8A7E-B6520427AE1A}"/>
                </a:ext>
              </a:extLst>
            </p:cNvPr>
            <p:cNvCxnSpPr>
              <a:cxnSpLocks/>
            </p:cNvCxnSpPr>
            <p:nvPr/>
          </p:nvCxnSpPr>
          <p:spPr>
            <a:xfrm>
              <a:off x="7747751" y="2572572"/>
              <a:ext cx="268918" cy="52790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28" name="TextBox 27">
            <a:extLst>
              <a:ext uri="{FF2B5EF4-FFF2-40B4-BE49-F238E27FC236}">
                <a16:creationId xmlns:a16="http://schemas.microsoft.com/office/drawing/2014/main" id="{9EF0640E-F2A5-CA4F-B393-C09DE8816CFB}"/>
              </a:ext>
            </a:extLst>
          </p:cNvPr>
          <p:cNvSpPr txBox="1"/>
          <p:nvPr/>
        </p:nvSpPr>
        <p:spPr>
          <a:xfrm>
            <a:off x="864621" y="4381929"/>
            <a:ext cx="10620645" cy="1754326"/>
          </a:xfrm>
          <a:prstGeom prst="rect">
            <a:avLst/>
          </a:prstGeom>
          <a:noFill/>
        </p:spPr>
        <p:txBody>
          <a:bodyPr wrap="square" rtlCol="0">
            <a:spAutoFit/>
          </a:bodyPr>
          <a:lstStyle/>
          <a:p>
            <a:r>
              <a:rPr lang="en-US" dirty="0"/>
              <a:t>Note: Not all systems are like this where the architecture and subsystems are obvious. However, irrespective of how the architecture is determined, what is important are the interfaces between the various subsystems.</a:t>
            </a:r>
          </a:p>
          <a:p>
            <a:endParaRPr lang="en-US" dirty="0"/>
          </a:p>
          <a:p>
            <a:r>
              <a:rPr lang="en-US" dirty="0"/>
              <a:t>……………But what if it’s more complex? </a:t>
            </a:r>
            <a:r>
              <a:rPr lang="en-US" dirty="0" err="1"/>
              <a:t>And..Just</a:t>
            </a:r>
            <a:r>
              <a:rPr lang="en-US" dirty="0"/>
              <a:t> like our A35 do we ant a functional picture. A geographical picture….or both? </a:t>
            </a:r>
          </a:p>
        </p:txBody>
      </p:sp>
    </p:spTree>
    <p:extLst>
      <p:ext uri="{BB962C8B-B14F-4D97-AF65-F5344CB8AC3E}">
        <p14:creationId xmlns:p14="http://schemas.microsoft.com/office/powerpoint/2010/main" val="425540093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67B1-45C3-CFF1-5EC2-2CF747F8E076}"/>
              </a:ext>
            </a:extLst>
          </p:cNvPr>
          <p:cNvSpPr>
            <a:spLocks noGrp="1"/>
          </p:cNvSpPr>
          <p:nvPr>
            <p:ph type="title"/>
          </p:nvPr>
        </p:nvSpPr>
        <p:spPr>
          <a:xfrm>
            <a:off x="104775" y="84645"/>
            <a:ext cx="10515600" cy="1325563"/>
          </a:xfrm>
        </p:spPr>
        <p:txBody>
          <a:bodyPr/>
          <a:lstStyle/>
          <a:p>
            <a:r>
              <a:rPr lang="en-GB" dirty="0"/>
              <a:t>A More Complex System</a:t>
            </a:r>
          </a:p>
        </p:txBody>
      </p:sp>
      <p:pic>
        <p:nvPicPr>
          <p:cNvPr id="7" name="Content Placeholder 8" descr="Harpoon Missile cutaway | Think Defence | Flickr">
            <a:extLst>
              <a:ext uri="{FF2B5EF4-FFF2-40B4-BE49-F238E27FC236}">
                <a16:creationId xmlns:a16="http://schemas.microsoft.com/office/drawing/2014/main" id="{BAD2C09F-5011-E8B8-C20C-5D127DFFCB6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3194" y="2785674"/>
            <a:ext cx="11645611" cy="2267589"/>
          </a:xfrm>
        </p:spPr>
      </p:pic>
      <p:pic>
        <p:nvPicPr>
          <p:cNvPr id="1030" name="Picture 6" descr="[Image - 48495] | Close Enough | Know Your Meme">
            <a:extLst>
              <a:ext uri="{FF2B5EF4-FFF2-40B4-BE49-F238E27FC236}">
                <a16:creationId xmlns:a16="http://schemas.microsoft.com/office/drawing/2014/main" id="{F477777D-6EC0-2BD5-1083-0CCE2FDFA2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598" r="27515"/>
          <a:stretch/>
        </p:blipFill>
        <p:spPr bwMode="auto">
          <a:xfrm>
            <a:off x="161124" y="1252885"/>
            <a:ext cx="1638744" cy="1246438"/>
          </a:xfrm>
          <a:prstGeom prst="rect">
            <a:avLst/>
          </a:prstGeom>
          <a:noFill/>
          <a:extLst>
            <a:ext uri="{909E8E84-426E-40DD-AFC4-6F175D3DCCD1}">
              <a14:hiddenFill xmlns:a14="http://schemas.microsoft.com/office/drawing/2010/main">
                <a:solidFill>
                  <a:srgbClr val="FFFFFF"/>
                </a:solidFill>
              </a14:hiddenFill>
            </a:ext>
          </a:extLst>
        </p:spPr>
      </p:pic>
      <p:sp>
        <p:nvSpPr>
          <p:cNvPr id="5" name="Speech Bubble: Oval 4">
            <a:extLst>
              <a:ext uri="{FF2B5EF4-FFF2-40B4-BE49-F238E27FC236}">
                <a16:creationId xmlns:a16="http://schemas.microsoft.com/office/drawing/2014/main" id="{52AB7411-DA9A-8058-01BC-2E9B48F1202E}"/>
              </a:ext>
            </a:extLst>
          </p:cNvPr>
          <p:cNvSpPr/>
          <p:nvPr/>
        </p:nvSpPr>
        <p:spPr>
          <a:xfrm>
            <a:off x="5422035" y="1616596"/>
            <a:ext cx="1463230" cy="1060694"/>
          </a:xfrm>
          <a:prstGeom prst="wedgeEllipseCallout">
            <a:avLst>
              <a:gd name="adj1" fmla="val -38617"/>
              <a:gd name="adj2" fmla="val 15724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Are we moving?</a:t>
            </a:r>
          </a:p>
        </p:txBody>
      </p:sp>
      <p:sp>
        <p:nvSpPr>
          <p:cNvPr id="16" name="Speech Bubble: Oval 15">
            <a:extLst>
              <a:ext uri="{FF2B5EF4-FFF2-40B4-BE49-F238E27FC236}">
                <a16:creationId xmlns:a16="http://schemas.microsoft.com/office/drawing/2014/main" id="{B3D2705F-4400-264C-C57B-EAD8032CF85F}"/>
              </a:ext>
            </a:extLst>
          </p:cNvPr>
          <p:cNvSpPr/>
          <p:nvPr/>
        </p:nvSpPr>
        <p:spPr>
          <a:xfrm>
            <a:off x="10328131" y="1670992"/>
            <a:ext cx="1638744" cy="1158698"/>
          </a:xfrm>
          <a:prstGeom prst="wedgeEllipseCallout">
            <a:avLst>
              <a:gd name="adj1" fmla="val -30723"/>
              <a:gd name="adj2" fmla="val 15270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Get it off the platform</a:t>
            </a:r>
          </a:p>
        </p:txBody>
      </p:sp>
      <p:sp>
        <p:nvSpPr>
          <p:cNvPr id="17" name="Speech Bubble: Oval 16">
            <a:extLst>
              <a:ext uri="{FF2B5EF4-FFF2-40B4-BE49-F238E27FC236}">
                <a16:creationId xmlns:a16="http://schemas.microsoft.com/office/drawing/2014/main" id="{FFBE930E-D859-33DB-5CB4-B4D0947C048A}"/>
              </a:ext>
            </a:extLst>
          </p:cNvPr>
          <p:cNvSpPr/>
          <p:nvPr/>
        </p:nvSpPr>
        <p:spPr>
          <a:xfrm>
            <a:off x="5832047" y="5047973"/>
            <a:ext cx="1746694" cy="1060694"/>
          </a:xfrm>
          <a:prstGeom prst="wedgeEllipseCallout">
            <a:avLst>
              <a:gd name="adj1" fmla="val -62133"/>
              <a:gd name="adj2" fmla="val -14039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Are we Far enough away</a:t>
            </a:r>
          </a:p>
        </p:txBody>
      </p:sp>
      <p:sp>
        <p:nvSpPr>
          <p:cNvPr id="18" name="Speech Bubble: Oval 17">
            <a:extLst>
              <a:ext uri="{FF2B5EF4-FFF2-40B4-BE49-F238E27FC236}">
                <a16:creationId xmlns:a16="http://schemas.microsoft.com/office/drawing/2014/main" id="{141EC5F6-44D7-8471-E0E7-A5D7865F171D}"/>
              </a:ext>
            </a:extLst>
          </p:cNvPr>
          <p:cNvSpPr/>
          <p:nvPr/>
        </p:nvSpPr>
        <p:spPr>
          <a:xfrm>
            <a:off x="9144333" y="875898"/>
            <a:ext cx="1748791" cy="691117"/>
          </a:xfrm>
          <a:prstGeom prst="wedgeEllipseCallout">
            <a:avLst>
              <a:gd name="adj1" fmla="val -15707"/>
              <a:gd name="adj2" fmla="val 35975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SEPARATE!</a:t>
            </a:r>
          </a:p>
        </p:txBody>
      </p:sp>
      <p:sp>
        <p:nvSpPr>
          <p:cNvPr id="25" name="Explosion: 14 Points 24">
            <a:extLst>
              <a:ext uri="{FF2B5EF4-FFF2-40B4-BE49-F238E27FC236}">
                <a16:creationId xmlns:a16="http://schemas.microsoft.com/office/drawing/2014/main" id="{6DF9B71B-165C-6417-0FE9-3BD7C9D05557}"/>
              </a:ext>
            </a:extLst>
          </p:cNvPr>
          <p:cNvSpPr/>
          <p:nvPr/>
        </p:nvSpPr>
        <p:spPr>
          <a:xfrm>
            <a:off x="3310470" y="3735855"/>
            <a:ext cx="1538397" cy="914400"/>
          </a:xfrm>
          <a:prstGeom prst="irregularSeal2">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GB" b="1" dirty="0">
                <a:ln w="6600">
                  <a:solidFill>
                    <a:schemeClr val="accent2"/>
                  </a:solidFill>
                  <a:prstDash val="solid"/>
                </a:ln>
                <a:solidFill>
                  <a:srgbClr val="C00000"/>
                </a:solidFill>
                <a:effectLst>
                  <a:outerShdw dist="38100" dir="2700000" algn="tl" rotWithShape="0">
                    <a:schemeClr val="accent2"/>
                  </a:outerShdw>
                </a:effectLst>
              </a:rPr>
              <a:t>bang</a:t>
            </a:r>
          </a:p>
        </p:txBody>
      </p:sp>
      <p:sp>
        <p:nvSpPr>
          <p:cNvPr id="28" name="Speech Bubble: Oval 27">
            <a:extLst>
              <a:ext uri="{FF2B5EF4-FFF2-40B4-BE49-F238E27FC236}">
                <a16:creationId xmlns:a16="http://schemas.microsoft.com/office/drawing/2014/main" id="{439E7B30-2490-EE1D-ED83-B995FA726B80}"/>
              </a:ext>
            </a:extLst>
          </p:cNvPr>
          <p:cNvSpPr/>
          <p:nvPr/>
        </p:nvSpPr>
        <p:spPr>
          <a:xfrm>
            <a:off x="1697951" y="1076718"/>
            <a:ext cx="1558365" cy="720601"/>
          </a:xfrm>
          <a:prstGeom prst="wedgeEllipseCallout">
            <a:avLst>
              <a:gd name="adj1" fmla="val 16191"/>
              <a:gd name="adj2" fmla="val 83340"/>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Are we There yet</a:t>
            </a:r>
          </a:p>
        </p:txBody>
      </p:sp>
      <p:sp>
        <p:nvSpPr>
          <p:cNvPr id="29" name="Speech Bubble: Oval 28">
            <a:extLst>
              <a:ext uri="{FF2B5EF4-FFF2-40B4-BE49-F238E27FC236}">
                <a16:creationId xmlns:a16="http://schemas.microsoft.com/office/drawing/2014/main" id="{C4D49DE4-3E21-C072-2C08-B6F8B906612D}"/>
              </a:ext>
            </a:extLst>
          </p:cNvPr>
          <p:cNvSpPr/>
          <p:nvPr/>
        </p:nvSpPr>
        <p:spPr>
          <a:xfrm>
            <a:off x="4222252" y="1017874"/>
            <a:ext cx="951645" cy="720601"/>
          </a:xfrm>
          <a:prstGeom prst="wedgeEllipseCallout">
            <a:avLst>
              <a:gd name="adj1" fmla="val -30235"/>
              <a:gd name="adj2" fmla="val 88918"/>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NO!</a:t>
            </a:r>
          </a:p>
        </p:txBody>
      </p:sp>
      <p:grpSp>
        <p:nvGrpSpPr>
          <p:cNvPr id="31" name="Group 30">
            <a:extLst>
              <a:ext uri="{FF2B5EF4-FFF2-40B4-BE49-F238E27FC236}">
                <a16:creationId xmlns:a16="http://schemas.microsoft.com/office/drawing/2014/main" id="{93B6DA2C-C799-8E34-29F5-66096EE4EFBF}"/>
              </a:ext>
            </a:extLst>
          </p:cNvPr>
          <p:cNvGrpSpPr/>
          <p:nvPr/>
        </p:nvGrpSpPr>
        <p:grpSpPr>
          <a:xfrm>
            <a:off x="273194" y="4220986"/>
            <a:ext cx="3249652" cy="2271889"/>
            <a:chOff x="273194" y="4220986"/>
            <a:chExt cx="3249652" cy="2271889"/>
          </a:xfrm>
        </p:grpSpPr>
        <p:grpSp>
          <p:nvGrpSpPr>
            <p:cNvPr id="4" name="Group 3">
              <a:extLst>
                <a:ext uri="{FF2B5EF4-FFF2-40B4-BE49-F238E27FC236}">
                  <a16:creationId xmlns:a16="http://schemas.microsoft.com/office/drawing/2014/main" id="{8BE9AD79-51AC-A694-462A-5798FFA3436F}"/>
                </a:ext>
              </a:extLst>
            </p:cNvPr>
            <p:cNvGrpSpPr/>
            <p:nvPr/>
          </p:nvGrpSpPr>
          <p:grpSpPr>
            <a:xfrm>
              <a:off x="273194" y="5306891"/>
              <a:ext cx="3249652" cy="1185984"/>
              <a:chOff x="838200" y="5009623"/>
              <a:chExt cx="3036336" cy="1138626"/>
            </a:xfrm>
          </p:grpSpPr>
          <p:pic>
            <p:nvPicPr>
              <p:cNvPr id="1028" name="Picture 4" descr="It's A Bird, It's A Plane, It's _____! - YouTube">
                <a:extLst>
                  <a:ext uri="{FF2B5EF4-FFF2-40B4-BE49-F238E27FC236}">
                    <a16:creationId xmlns:a16="http://schemas.microsoft.com/office/drawing/2014/main" id="{97C56485-111F-4215-6EEE-6ABFF96BA3C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445" b="35555"/>
              <a:stretch/>
            </p:blipFill>
            <p:spPr bwMode="auto">
              <a:xfrm>
                <a:off x="838200" y="5009623"/>
                <a:ext cx="3036336" cy="11386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48A7A2F-BCE3-AB90-583C-B8CCA3D44755}"/>
                  </a:ext>
                </a:extLst>
              </p:cNvPr>
              <p:cNvSpPr txBox="1"/>
              <p:nvPr/>
            </p:nvSpPr>
            <p:spPr>
              <a:xfrm>
                <a:off x="2581275" y="5492612"/>
                <a:ext cx="1169936" cy="430887"/>
              </a:xfrm>
              <a:prstGeom prst="rect">
                <a:avLst/>
              </a:prstGeom>
              <a:noFill/>
            </p:spPr>
            <p:txBody>
              <a:bodyPr wrap="none" rtlCol="0">
                <a:spAutoFit/>
              </a:bodyPr>
              <a:lstStyle/>
              <a:p>
                <a:r>
                  <a:rPr lang="en-GB" sz="2200" b="1" i="1" dirty="0">
                    <a:solidFill>
                      <a:schemeClr val="bg1"/>
                    </a:solidFill>
                  </a:rPr>
                  <a:t>A Target</a:t>
                </a:r>
              </a:p>
            </p:txBody>
          </p:sp>
        </p:grpSp>
        <p:sp>
          <p:nvSpPr>
            <p:cNvPr id="30" name="Arrow: Down 29">
              <a:extLst>
                <a:ext uri="{FF2B5EF4-FFF2-40B4-BE49-F238E27FC236}">
                  <a16:creationId xmlns:a16="http://schemas.microsoft.com/office/drawing/2014/main" id="{58C448BB-1152-F184-2983-753E32861E3C}"/>
                </a:ext>
              </a:extLst>
            </p:cNvPr>
            <p:cNvSpPr/>
            <p:nvPr/>
          </p:nvSpPr>
          <p:spPr>
            <a:xfrm rot="11839547">
              <a:off x="1254478" y="4220986"/>
              <a:ext cx="484632" cy="1224700"/>
            </a:xfrm>
            <a:prstGeom prst="down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dirty="0"/>
            </a:p>
          </p:txBody>
        </p:sp>
      </p:grpSp>
      <p:grpSp>
        <p:nvGrpSpPr>
          <p:cNvPr id="33" name="Group 32">
            <a:extLst>
              <a:ext uri="{FF2B5EF4-FFF2-40B4-BE49-F238E27FC236}">
                <a16:creationId xmlns:a16="http://schemas.microsoft.com/office/drawing/2014/main" id="{548E3A54-8944-2F7D-F433-FE77CC0C62AF}"/>
              </a:ext>
            </a:extLst>
          </p:cNvPr>
          <p:cNvGrpSpPr/>
          <p:nvPr/>
        </p:nvGrpSpPr>
        <p:grpSpPr>
          <a:xfrm>
            <a:off x="10155610" y="4289123"/>
            <a:ext cx="1763195" cy="2462515"/>
            <a:chOff x="10155610" y="4289123"/>
            <a:chExt cx="1763195" cy="2462515"/>
          </a:xfrm>
        </p:grpSpPr>
        <p:pic>
          <p:nvPicPr>
            <p:cNvPr id="8" name="Picture 7" descr="A close-up of a shoe&#10;&#10;Description automatically generated">
              <a:extLst>
                <a:ext uri="{FF2B5EF4-FFF2-40B4-BE49-F238E27FC236}">
                  <a16:creationId xmlns:a16="http://schemas.microsoft.com/office/drawing/2014/main" id="{CDC3CC3C-6ECA-143E-599E-12E2EF3194A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328814" y="5161647"/>
              <a:ext cx="1589991" cy="1589991"/>
            </a:xfrm>
            <a:prstGeom prst="rect">
              <a:avLst/>
            </a:prstGeom>
          </p:spPr>
        </p:pic>
        <p:sp>
          <p:nvSpPr>
            <p:cNvPr id="32" name="Arrow: Down 31">
              <a:extLst>
                <a:ext uri="{FF2B5EF4-FFF2-40B4-BE49-F238E27FC236}">
                  <a16:creationId xmlns:a16="http://schemas.microsoft.com/office/drawing/2014/main" id="{A8C9E9FC-E429-B41C-97CD-98F0957A2774}"/>
                </a:ext>
              </a:extLst>
            </p:cNvPr>
            <p:cNvSpPr/>
            <p:nvPr/>
          </p:nvSpPr>
          <p:spPr>
            <a:xfrm rot="9557983">
              <a:off x="10155610" y="4289123"/>
              <a:ext cx="484632" cy="862993"/>
            </a:xfrm>
            <a:prstGeom prst="down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grpSp>
      <p:grpSp>
        <p:nvGrpSpPr>
          <p:cNvPr id="36" name="Group 35">
            <a:extLst>
              <a:ext uri="{FF2B5EF4-FFF2-40B4-BE49-F238E27FC236}">
                <a16:creationId xmlns:a16="http://schemas.microsoft.com/office/drawing/2014/main" id="{68EA45E9-45EF-E150-A260-4A7832D9B420}"/>
              </a:ext>
            </a:extLst>
          </p:cNvPr>
          <p:cNvGrpSpPr/>
          <p:nvPr/>
        </p:nvGrpSpPr>
        <p:grpSpPr>
          <a:xfrm>
            <a:off x="7483603" y="721878"/>
            <a:ext cx="1312461" cy="3095170"/>
            <a:chOff x="7483603" y="721878"/>
            <a:chExt cx="1312461" cy="3095170"/>
          </a:xfrm>
        </p:grpSpPr>
        <p:pic>
          <p:nvPicPr>
            <p:cNvPr id="11" name="Picture 10" descr="A group of people standing in front of a blue background&#10;&#10;Description automatically generated">
              <a:extLst>
                <a:ext uri="{FF2B5EF4-FFF2-40B4-BE49-F238E27FC236}">
                  <a16:creationId xmlns:a16="http://schemas.microsoft.com/office/drawing/2014/main" id="{8FA4B259-C9C5-1014-FE24-A10C77E0553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483603" y="721878"/>
              <a:ext cx="1312461" cy="1855247"/>
            </a:xfrm>
            <a:prstGeom prst="rect">
              <a:avLst/>
            </a:prstGeom>
          </p:spPr>
        </p:pic>
        <p:sp>
          <p:nvSpPr>
            <p:cNvPr id="34" name="Arrow: Right 33">
              <a:extLst>
                <a:ext uri="{FF2B5EF4-FFF2-40B4-BE49-F238E27FC236}">
                  <a16:creationId xmlns:a16="http://schemas.microsoft.com/office/drawing/2014/main" id="{BD0DADD7-CD3C-F753-86AB-DACA150A4397}"/>
                </a:ext>
              </a:extLst>
            </p:cNvPr>
            <p:cNvSpPr/>
            <p:nvPr/>
          </p:nvSpPr>
          <p:spPr>
            <a:xfrm rot="4903775">
              <a:off x="7408212" y="2918415"/>
              <a:ext cx="1312634" cy="48463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grpSp>
      <p:grpSp>
        <p:nvGrpSpPr>
          <p:cNvPr id="37" name="Group 36">
            <a:extLst>
              <a:ext uri="{FF2B5EF4-FFF2-40B4-BE49-F238E27FC236}">
                <a16:creationId xmlns:a16="http://schemas.microsoft.com/office/drawing/2014/main" id="{C462B524-05CD-7723-03CF-76338B59BA4C}"/>
              </a:ext>
            </a:extLst>
          </p:cNvPr>
          <p:cNvGrpSpPr/>
          <p:nvPr/>
        </p:nvGrpSpPr>
        <p:grpSpPr>
          <a:xfrm>
            <a:off x="7710730" y="4632053"/>
            <a:ext cx="2035944" cy="1939912"/>
            <a:chOff x="7710730" y="4632053"/>
            <a:chExt cx="2035944" cy="1939912"/>
          </a:xfrm>
        </p:grpSpPr>
        <p:pic>
          <p:nvPicPr>
            <p:cNvPr id="14" name="Picture 13" descr="A close-up of hands holding a green steering wheel&#10;&#10;Description automatically generated">
              <a:extLst>
                <a:ext uri="{FF2B5EF4-FFF2-40B4-BE49-F238E27FC236}">
                  <a16:creationId xmlns:a16="http://schemas.microsoft.com/office/drawing/2014/main" id="{30081383-45E6-4AED-0173-6D0B806260E6}"/>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7710730" y="5047973"/>
              <a:ext cx="2035944" cy="1523992"/>
            </a:xfrm>
            <a:prstGeom prst="rect">
              <a:avLst/>
            </a:prstGeom>
          </p:spPr>
        </p:pic>
        <p:sp>
          <p:nvSpPr>
            <p:cNvPr id="35" name="Arrow: Right 34">
              <a:extLst>
                <a:ext uri="{FF2B5EF4-FFF2-40B4-BE49-F238E27FC236}">
                  <a16:creationId xmlns:a16="http://schemas.microsoft.com/office/drawing/2014/main" id="{76AC30CE-71E4-3870-F1F8-6E7136AB8A0F}"/>
                </a:ext>
              </a:extLst>
            </p:cNvPr>
            <p:cNvSpPr/>
            <p:nvPr/>
          </p:nvSpPr>
          <p:spPr>
            <a:xfrm rot="18278752">
              <a:off x="8677142" y="4672802"/>
              <a:ext cx="566129" cy="48463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grpSp>
      <p:grpSp>
        <p:nvGrpSpPr>
          <p:cNvPr id="39" name="Group 38">
            <a:extLst>
              <a:ext uri="{FF2B5EF4-FFF2-40B4-BE49-F238E27FC236}">
                <a16:creationId xmlns:a16="http://schemas.microsoft.com/office/drawing/2014/main" id="{3A5A6CF2-31B0-8C95-DE26-E38BAFE93DF1}"/>
              </a:ext>
            </a:extLst>
          </p:cNvPr>
          <p:cNvGrpSpPr/>
          <p:nvPr/>
        </p:nvGrpSpPr>
        <p:grpSpPr>
          <a:xfrm>
            <a:off x="4161661" y="4238421"/>
            <a:ext cx="1538397" cy="2430621"/>
            <a:chOff x="4161661" y="4238421"/>
            <a:chExt cx="1538397" cy="2430621"/>
          </a:xfrm>
        </p:grpSpPr>
        <p:pic>
          <p:nvPicPr>
            <p:cNvPr id="23" name="Picture 22" descr="A yellow sign with black text&#10;&#10;Description automatically generated">
              <a:extLst>
                <a:ext uri="{FF2B5EF4-FFF2-40B4-BE49-F238E27FC236}">
                  <a16:creationId xmlns:a16="http://schemas.microsoft.com/office/drawing/2014/main" id="{26D7B72E-A415-F664-3B0B-F5AADCEBC7C3}"/>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l="45282"/>
            <a:stretch/>
          </p:blipFill>
          <p:spPr>
            <a:xfrm>
              <a:off x="4161661" y="4950895"/>
              <a:ext cx="1538397" cy="1718147"/>
            </a:xfrm>
            <a:prstGeom prst="rect">
              <a:avLst/>
            </a:prstGeom>
          </p:spPr>
        </p:pic>
        <p:sp>
          <p:nvSpPr>
            <p:cNvPr id="38" name="Arrow: Right 37">
              <a:extLst>
                <a:ext uri="{FF2B5EF4-FFF2-40B4-BE49-F238E27FC236}">
                  <a16:creationId xmlns:a16="http://schemas.microsoft.com/office/drawing/2014/main" id="{E8B543D3-57A3-D06C-D4F7-42DF400341F5}"/>
                </a:ext>
              </a:extLst>
            </p:cNvPr>
            <p:cNvSpPr/>
            <p:nvPr/>
          </p:nvSpPr>
          <p:spPr>
            <a:xfrm rot="17325014">
              <a:off x="4716152" y="4435228"/>
              <a:ext cx="809536" cy="41592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grpSp>
      <p:grpSp>
        <p:nvGrpSpPr>
          <p:cNvPr id="41" name="Group 40">
            <a:extLst>
              <a:ext uri="{FF2B5EF4-FFF2-40B4-BE49-F238E27FC236}">
                <a16:creationId xmlns:a16="http://schemas.microsoft.com/office/drawing/2014/main" id="{57F650AF-6D20-F987-D07D-ECABE481A998}"/>
              </a:ext>
            </a:extLst>
          </p:cNvPr>
          <p:cNvGrpSpPr/>
          <p:nvPr/>
        </p:nvGrpSpPr>
        <p:grpSpPr>
          <a:xfrm>
            <a:off x="2122714" y="2017669"/>
            <a:ext cx="2691459" cy="2011079"/>
            <a:chOff x="2122714" y="2017669"/>
            <a:chExt cx="2691459" cy="2011079"/>
          </a:xfrm>
        </p:grpSpPr>
        <p:pic>
          <p:nvPicPr>
            <p:cNvPr id="1026" name="Picture 2" descr="Are we there yet? - Shrek 2 - YouTube">
              <a:extLst>
                <a:ext uri="{FF2B5EF4-FFF2-40B4-BE49-F238E27FC236}">
                  <a16:creationId xmlns:a16="http://schemas.microsoft.com/office/drawing/2014/main" id="{AC707F0C-2D57-453E-55A5-A39454015E35}"/>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35208" t="20555" r="13958" b="40788"/>
            <a:stretch/>
          </p:blipFill>
          <p:spPr bwMode="auto">
            <a:xfrm>
              <a:off x="2490073" y="2017669"/>
              <a:ext cx="2324100" cy="1325563"/>
            </a:xfrm>
            <a:prstGeom prst="rect">
              <a:avLst/>
            </a:prstGeom>
            <a:noFill/>
            <a:extLst>
              <a:ext uri="{909E8E84-426E-40DD-AFC4-6F175D3DCCD1}">
                <a14:hiddenFill xmlns:a14="http://schemas.microsoft.com/office/drawing/2010/main">
                  <a:solidFill>
                    <a:srgbClr val="FFFFFF"/>
                  </a:solidFill>
                </a14:hiddenFill>
              </a:ext>
            </a:extLst>
          </p:spPr>
        </p:pic>
        <p:sp>
          <p:nvSpPr>
            <p:cNvPr id="40" name="Arrow: Right 39">
              <a:extLst>
                <a:ext uri="{FF2B5EF4-FFF2-40B4-BE49-F238E27FC236}">
                  <a16:creationId xmlns:a16="http://schemas.microsoft.com/office/drawing/2014/main" id="{F1F07872-6AE6-DBFC-C508-BB8EA113FECE}"/>
                </a:ext>
              </a:extLst>
            </p:cNvPr>
            <p:cNvSpPr/>
            <p:nvPr/>
          </p:nvSpPr>
          <p:spPr>
            <a:xfrm rot="7649182">
              <a:off x="1875826" y="3297228"/>
              <a:ext cx="978408" cy="484632"/>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3" name="Speech Bubble: Oval 42">
            <a:extLst>
              <a:ext uri="{FF2B5EF4-FFF2-40B4-BE49-F238E27FC236}">
                <a16:creationId xmlns:a16="http://schemas.microsoft.com/office/drawing/2014/main" id="{7D3893DC-7150-F462-8B45-144D679F6C24}"/>
              </a:ext>
            </a:extLst>
          </p:cNvPr>
          <p:cNvSpPr/>
          <p:nvPr/>
        </p:nvSpPr>
        <p:spPr>
          <a:xfrm>
            <a:off x="1720640" y="1087004"/>
            <a:ext cx="1558365" cy="720601"/>
          </a:xfrm>
          <a:prstGeom prst="wedgeEllipseCallout">
            <a:avLst>
              <a:gd name="adj1" fmla="val 16191"/>
              <a:gd name="adj2" fmla="val 83340"/>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Are we There yet</a:t>
            </a:r>
          </a:p>
        </p:txBody>
      </p:sp>
      <p:sp>
        <p:nvSpPr>
          <p:cNvPr id="44" name="Speech Bubble: Oval 43">
            <a:extLst>
              <a:ext uri="{FF2B5EF4-FFF2-40B4-BE49-F238E27FC236}">
                <a16:creationId xmlns:a16="http://schemas.microsoft.com/office/drawing/2014/main" id="{33C3DF70-86EF-DD96-68EE-FA03E9FC4E89}"/>
              </a:ext>
            </a:extLst>
          </p:cNvPr>
          <p:cNvSpPr/>
          <p:nvPr/>
        </p:nvSpPr>
        <p:spPr>
          <a:xfrm>
            <a:off x="4202963" y="1049907"/>
            <a:ext cx="951645" cy="720601"/>
          </a:xfrm>
          <a:prstGeom prst="wedgeEllipseCallout">
            <a:avLst>
              <a:gd name="adj1" fmla="val -30235"/>
              <a:gd name="adj2" fmla="val 88918"/>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NO!</a:t>
            </a:r>
          </a:p>
        </p:txBody>
      </p:sp>
      <p:sp>
        <p:nvSpPr>
          <p:cNvPr id="26" name="Explosion: 14 Points 25">
            <a:extLst>
              <a:ext uri="{FF2B5EF4-FFF2-40B4-BE49-F238E27FC236}">
                <a16:creationId xmlns:a16="http://schemas.microsoft.com/office/drawing/2014/main" id="{2D35D536-9A39-F3C0-C7FB-8F0272CAD59D}"/>
              </a:ext>
            </a:extLst>
          </p:cNvPr>
          <p:cNvSpPr/>
          <p:nvPr/>
        </p:nvSpPr>
        <p:spPr>
          <a:xfrm>
            <a:off x="1449540" y="1723965"/>
            <a:ext cx="5970924" cy="5082667"/>
          </a:xfrm>
          <a:prstGeom prst="irregularSeal2">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GB" sz="3600" b="1" dirty="0" err="1">
                <a:ln w="6600">
                  <a:solidFill>
                    <a:schemeClr val="accent2"/>
                  </a:solidFill>
                  <a:prstDash val="solid"/>
                </a:ln>
                <a:solidFill>
                  <a:srgbClr val="C00000"/>
                </a:solidFill>
                <a:effectLst>
                  <a:outerShdw dist="38100" dir="2700000" algn="tl" rotWithShape="0">
                    <a:schemeClr val="accent2"/>
                  </a:outerShdw>
                </a:effectLst>
              </a:rPr>
              <a:t>Booom</a:t>
            </a:r>
            <a:endParaRPr lang="en-GB" sz="3600" b="1" dirty="0">
              <a:ln w="6600">
                <a:solidFill>
                  <a:schemeClr val="accent2"/>
                </a:solidFill>
                <a:prstDash val="solid"/>
              </a:ln>
              <a:solidFill>
                <a:srgbClr val="C00000"/>
              </a:solidFill>
              <a:effectLst>
                <a:outerShdw dist="38100" dir="2700000" algn="tl" rotWithShape="0">
                  <a:schemeClr val="accent2"/>
                </a:outerShdw>
              </a:effectLst>
            </a:endParaRPr>
          </a:p>
        </p:txBody>
      </p:sp>
    </p:spTree>
    <p:extLst>
      <p:ext uri="{BB962C8B-B14F-4D97-AF65-F5344CB8AC3E}">
        <p14:creationId xmlns:p14="http://schemas.microsoft.com/office/powerpoint/2010/main" val="146689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3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1" nodeType="clickEffect">
                                  <p:stCondLst>
                                    <p:cond delay="0"/>
                                  </p:stCondLst>
                                  <p:childTnLst>
                                    <p:set>
                                      <p:cBhvr>
                                        <p:cTn id="22" dur="1" fill="hold">
                                          <p:stCondLst>
                                            <p:cond delay="0"/>
                                          </p:stCondLst>
                                        </p:cTn>
                                        <p:tgtEl>
                                          <p:spTgt spid="16"/>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1" nodeType="clickEffect">
                                  <p:stCondLst>
                                    <p:cond delay="0"/>
                                  </p:stCondLst>
                                  <p:childTnLst>
                                    <p:set>
                                      <p:cBhvr>
                                        <p:cTn id="30" dur="1" fill="hold">
                                          <p:stCondLst>
                                            <p:cond delay="0"/>
                                          </p:stCondLst>
                                        </p:cTn>
                                        <p:tgtEl>
                                          <p:spTgt spid="18"/>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nodeType="clickEffect">
                                  <p:stCondLst>
                                    <p:cond delay="0"/>
                                  </p:stCondLst>
                                  <p:childTnLst>
                                    <p:set>
                                      <p:cBhvr>
                                        <p:cTn id="38" dur="1" fill="hold">
                                          <p:stCondLst>
                                            <p:cond delay="0"/>
                                          </p:stCondLst>
                                        </p:cTn>
                                        <p:tgtEl>
                                          <p:spTgt spid="36"/>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nodeType="clickEffect">
                                  <p:stCondLst>
                                    <p:cond delay="0"/>
                                  </p:stCondLst>
                                  <p:childTnLst>
                                    <p:set>
                                      <p:cBhvr>
                                        <p:cTn id="46" dur="1" fill="hold">
                                          <p:stCondLst>
                                            <p:cond delay="0"/>
                                          </p:stCondLst>
                                        </p:cTn>
                                        <p:tgtEl>
                                          <p:spTgt spid="37"/>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1" nodeType="clickEffect">
                                  <p:stCondLst>
                                    <p:cond delay="0"/>
                                  </p:stCondLst>
                                  <p:childTnLst>
                                    <p:set>
                                      <p:cBhvr>
                                        <p:cTn id="54" dur="1" fill="hold">
                                          <p:stCondLst>
                                            <p:cond delay="0"/>
                                          </p:stCondLst>
                                        </p:cTn>
                                        <p:tgtEl>
                                          <p:spTgt spid="5"/>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1" nodeType="clickEffect">
                                  <p:stCondLst>
                                    <p:cond delay="0"/>
                                  </p:stCondLst>
                                  <p:childTnLst>
                                    <p:set>
                                      <p:cBhvr>
                                        <p:cTn id="62" dur="1" fill="hold">
                                          <p:stCondLst>
                                            <p:cond delay="0"/>
                                          </p:stCondLst>
                                        </p:cTn>
                                        <p:tgtEl>
                                          <p:spTgt spid="17"/>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9"/>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xit" presetSubtype="0" fill="hold" nodeType="clickEffect">
                                  <p:stCondLst>
                                    <p:cond delay="0"/>
                                  </p:stCondLst>
                                  <p:childTnLst>
                                    <p:set>
                                      <p:cBhvr>
                                        <p:cTn id="70" dur="1" fill="hold">
                                          <p:stCondLst>
                                            <p:cond delay="0"/>
                                          </p:stCondLst>
                                        </p:cTn>
                                        <p:tgtEl>
                                          <p:spTgt spid="39"/>
                                        </p:tgtEl>
                                        <p:attrNameLst>
                                          <p:attrName>style.visibility</p:attrName>
                                        </p:attrNameLst>
                                      </p:cBhvr>
                                      <p:to>
                                        <p:strVal val="hidden"/>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41"/>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28"/>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29"/>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xit" presetSubtype="0" fill="hold" grpId="1" nodeType="clickEffect">
                                  <p:stCondLst>
                                    <p:cond delay="0"/>
                                  </p:stCondLst>
                                  <p:childTnLst>
                                    <p:set>
                                      <p:cBhvr>
                                        <p:cTn id="86" dur="1" fill="hold">
                                          <p:stCondLst>
                                            <p:cond delay="0"/>
                                          </p:stCondLst>
                                        </p:cTn>
                                        <p:tgtEl>
                                          <p:spTgt spid="28"/>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1" presetClass="exit" presetSubtype="0" fill="hold" grpId="1" nodeType="clickEffect">
                                  <p:stCondLst>
                                    <p:cond delay="0"/>
                                  </p:stCondLst>
                                  <p:childTnLst>
                                    <p:set>
                                      <p:cBhvr>
                                        <p:cTn id="90" dur="1" fill="hold">
                                          <p:stCondLst>
                                            <p:cond delay="0"/>
                                          </p:stCondLst>
                                        </p:cTn>
                                        <p:tgtEl>
                                          <p:spTgt spid="29"/>
                                        </p:tgtEl>
                                        <p:attrNameLst>
                                          <p:attrName>style.visibility</p:attrName>
                                        </p:attrNameLst>
                                      </p:cBhvr>
                                      <p:to>
                                        <p:strVal val="hidden"/>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grpId="0" nodeType="clickEffect">
                                  <p:stCondLst>
                                    <p:cond delay="0"/>
                                  </p:stCondLst>
                                  <p:childTnLst>
                                    <p:set>
                                      <p:cBhvr>
                                        <p:cTn id="94" dur="1" fill="hold">
                                          <p:stCondLst>
                                            <p:cond delay="0"/>
                                          </p:stCondLst>
                                        </p:cTn>
                                        <p:tgtEl>
                                          <p:spTgt spid="43"/>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xit" presetSubtype="0" fill="hold" grpId="1" nodeType="clickEffect">
                                  <p:stCondLst>
                                    <p:cond delay="0"/>
                                  </p:stCondLst>
                                  <p:childTnLst>
                                    <p:set>
                                      <p:cBhvr>
                                        <p:cTn id="98" dur="1" fill="hold">
                                          <p:stCondLst>
                                            <p:cond delay="0"/>
                                          </p:stCondLst>
                                        </p:cTn>
                                        <p:tgtEl>
                                          <p:spTgt spid="43"/>
                                        </p:tgtEl>
                                        <p:attrNameLst>
                                          <p:attrName>style.visibility</p:attrName>
                                        </p:attrNameLst>
                                      </p:cBhvr>
                                      <p:to>
                                        <p:strVal val="hidden"/>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grpId="0" nodeType="clickEffect">
                                  <p:stCondLst>
                                    <p:cond delay="0"/>
                                  </p:stCondLst>
                                  <p:childTnLst>
                                    <p:set>
                                      <p:cBhvr>
                                        <p:cTn id="102" dur="1" fill="hold">
                                          <p:stCondLst>
                                            <p:cond delay="0"/>
                                          </p:stCondLst>
                                        </p:cTn>
                                        <p:tgtEl>
                                          <p:spTgt spid="44"/>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1" presetClass="exit" presetSubtype="0" fill="hold" grpId="1" nodeType="clickEffect">
                                  <p:stCondLst>
                                    <p:cond delay="0"/>
                                  </p:stCondLst>
                                  <p:childTnLst>
                                    <p:set>
                                      <p:cBhvr>
                                        <p:cTn id="106" dur="1" fill="hold">
                                          <p:stCondLst>
                                            <p:cond delay="0"/>
                                          </p:stCondLst>
                                        </p:cTn>
                                        <p:tgtEl>
                                          <p:spTgt spid="44"/>
                                        </p:tgtEl>
                                        <p:attrNameLst>
                                          <p:attrName>style.visibility</p:attrName>
                                        </p:attrNameLst>
                                      </p:cBhvr>
                                      <p:to>
                                        <p:strVal val="hidden"/>
                                      </p:to>
                                    </p:set>
                                  </p:childTnLst>
                                </p:cTn>
                              </p:par>
                            </p:childTnLst>
                          </p:cTn>
                        </p:par>
                      </p:childTnLst>
                    </p:cTn>
                  </p:par>
                  <p:par>
                    <p:cTn id="107" fill="hold">
                      <p:stCondLst>
                        <p:cond delay="indefinite"/>
                      </p:stCondLst>
                      <p:childTnLst>
                        <p:par>
                          <p:cTn id="108" fill="hold">
                            <p:stCondLst>
                              <p:cond delay="0"/>
                            </p:stCondLst>
                            <p:childTnLst>
                              <p:par>
                                <p:cTn id="109" presetID="1" presetClass="exit" presetSubtype="0" fill="hold" nodeType="clickEffect">
                                  <p:stCondLst>
                                    <p:cond delay="0"/>
                                  </p:stCondLst>
                                  <p:childTnLst>
                                    <p:set>
                                      <p:cBhvr>
                                        <p:cTn id="110" dur="1" fill="hold">
                                          <p:stCondLst>
                                            <p:cond delay="0"/>
                                          </p:stCondLst>
                                        </p:cTn>
                                        <p:tgtEl>
                                          <p:spTgt spid="41"/>
                                        </p:tgtEl>
                                        <p:attrNameLst>
                                          <p:attrName>style.visibility</p:attrName>
                                        </p:attrNameLst>
                                      </p:cBhvr>
                                      <p:to>
                                        <p:strVal val="hidden"/>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nodeType="clickEffect">
                                  <p:stCondLst>
                                    <p:cond delay="0"/>
                                  </p:stCondLst>
                                  <p:childTnLst>
                                    <p:set>
                                      <p:cBhvr>
                                        <p:cTn id="114" dur="1" fill="hold">
                                          <p:stCondLst>
                                            <p:cond delay="0"/>
                                          </p:stCondLst>
                                        </p:cTn>
                                        <p:tgtEl>
                                          <p:spTgt spid="1030"/>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presetID="1" presetClass="exit" presetSubtype="0" fill="hold" nodeType="clickEffect">
                                  <p:stCondLst>
                                    <p:cond delay="0"/>
                                  </p:stCondLst>
                                  <p:childTnLst>
                                    <p:set>
                                      <p:cBhvr>
                                        <p:cTn id="118" dur="1" fill="hold">
                                          <p:stCondLst>
                                            <p:cond delay="0"/>
                                          </p:stCondLst>
                                        </p:cTn>
                                        <p:tgtEl>
                                          <p:spTgt spid="1030"/>
                                        </p:tgtEl>
                                        <p:attrNameLst>
                                          <p:attrName>style.visibility</p:attrName>
                                        </p:attrNameLst>
                                      </p:cBhvr>
                                      <p:to>
                                        <p:strVal val="hidden"/>
                                      </p:to>
                                    </p:set>
                                  </p:childTnLst>
                                </p:cTn>
                              </p:par>
                            </p:childTnLst>
                          </p:cTn>
                        </p:par>
                      </p:childTnLst>
                    </p:cTn>
                  </p:par>
                  <p:par>
                    <p:cTn id="119" fill="hold">
                      <p:stCondLst>
                        <p:cond delay="indefinite"/>
                      </p:stCondLst>
                      <p:childTnLst>
                        <p:par>
                          <p:cTn id="120" fill="hold">
                            <p:stCondLst>
                              <p:cond delay="0"/>
                            </p:stCondLst>
                            <p:childTnLst>
                              <p:par>
                                <p:cTn id="121" presetID="1" presetClass="entr" presetSubtype="0" fill="hold" grpId="0" nodeType="clickEffect">
                                  <p:stCondLst>
                                    <p:cond delay="0"/>
                                  </p:stCondLst>
                                  <p:childTnLst>
                                    <p:set>
                                      <p:cBhvr>
                                        <p:cTn id="122" dur="1" fill="hold">
                                          <p:stCondLst>
                                            <p:cond delay="0"/>
                                          </p:stCondLst>
                                        </p:cTn>
                                        <p:tgtEl>
                                          <p:spTgt spid="25"/>
                                        </p:tgtEl>
                                        <p:attrNameLst>
                                          <p:attrName>style.visibility</p:attrName>
                                        </p:attrNameLst>
                                      </p:cBhvr>
                                      <p:to>
                                        <p:strVal val="visible"/>
                                      </p:to>
                                    </p:set>
                                  </p:childTnLst>
                                </p:cTn>
                              </p:par>
                            </p:childTnLst>
                          </p:cTn>
                        </p:par>
                      </p:childTnLst>
                    </p:cTn>
                  </p:par>
                  <p:par>
                    <p:cTn id="123" fill="hold">
                      <p:stCondLst>
                        <p:cond delay="indefinite"/>
                      </p:stCondLst>
                      <p:childTnLst>
                        <p:par>
                          <p:cTn id="124" fill="hold">
                            <p:stCondLst>
                              <p:cond delay="0"/>
                            </p:stCondLst>
                            <p:childTnLst>
                              <p:par>
                                <p:cTn id="125" presetID="1" presetClass="entr" presetSubtype="0" fill="hold" grpId="0" nodeType="clickEffect">
                                  <p:stCondLst>
                                    <p:cond delay="0"/>
                                  </p:stCondLst>
                                  <p:childTnLst>
                                    <p:set>
                                      <p:cBhvr>
                                        <p:cTn id="12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16" grpId="0" animBg="1"/>
      <p:bldP spid="16" grpId="1" animBg="1"/>
      <p:bldP spid="17" grpId="0" animBg="1"/>
      <p:bldP spid="17" grpId="1" animBg="1"/>
      <p:bldP spid="18" grpId="0" animBg="1"/>
      <p:bldP spid="18" grpId="1" animBg="1"/>
      <p:bldP spid="25" grpId="0" animBg="1"/>
      <p:bldP spid="28" grpId="0" animBg="1"/>
      <p:bldP spid="28" grpId="1" animBg="1"/>
      <p:bldP spid="29" grpId="0" animBg="1"/>
      <p:bldP spid="29" grpId="1" animBg="1"/>
      <p:bldP spid="43" grpId="0" animBg="1"/>
      <p:bldP spid="43" grpId="1" animBg="1"/>
      <p:bldP spid="44" grpId="0" animBg="1"/>
      <p:bldP spid="44" grpId="1"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659417-3AD5-3B2F-FE03-2F8A44B0BC07}"/>
              </a:ext>
            </a:extLst>
          </p:cNvPr>
          <p:cNvSpPr>
            <a:spLocks noGrp="1"/>
          </p:cNvSpPr>
          <p:nvPr>
            <p:ph type="title"/>
          </p:nvPr>
        </p:nvSpPr>
        <p:spPr/>
        <p:txBody>
          <a:bodyPr/>
          <a:lstStyle/>
          <a:p>
            <a:r>
              <a:rPr lang="en-GB" dirty="0"/>
              <a:t>This is good as far as it goes….but we need a check. </a:t>
            </a:r>
            <a:r>
              <a:rPr lang="en-GB" dirty="0">
                <a:hlinkClick r:id="rId2"/>
              </a:rPr>
              <a:t>N</a:t>
            </a:r>
            <a:r>
              <a:rPr lang="en-GB" baseline="30000" dirty="0">
                <a:hlinkClick r:id="rId2"/>
              </a:rPr>
              <a:t>2</a:t>
            </a:r>
            <a:r>
              <a:rPr lang="en-GB" dirty="0">
                <a:hlinkClick r:id="rId2"/>
              </a:rPr>
              <a:t> Analysis</a:t>
            </a:r>
            <a:r>
              <a:rPr lang="en-GB" dirty="0"/>
              <a:t>.</a:t>
            </a:r>
          </a:p>
        </p:txBody>
      </p:sp>
      <p:sp>
        <p:nvSpPr>
          <p:cNvPr id="5" name="Content Placeholder 4">
            <a:extLst>
              <a:ext uri="{FF2B5EF4-FFF2-40B4-BE49-F238E27FC236}">
                <a16:creationId xmlns:a16="http://schemas.microsoft.com/office/drawing/2014/main" id="{473B0A8F-80DC-1D43-16FC-1A1527A6F731}"/>
              </a:ext>
            </a:extLst>
          </p:cNvPr>
          <p:cNvSpPr>
            <a:spLocks noGrp="1"/>
          </p:cNvSpPr>
          <p:nvPr>
            <p:ph idx="1"/>
          </p:nvPr>
        </p:nvSpPr>
        <p:spPr>
          <a:xfrm>
            <a:off x="404037" y="1825625"/>
            <a:ext cx="11451265" cy="4351338"/>
          </a:xfrm>
        </p:spPr>
        <p:txBody>
          <a:bodyPr>
            <a:normAutofit fontScale="92500" lnSpcReduction="10000"/>
          </a:bodyPr>
          <a:lstStyle/>
          <a:p>
            <a:pPr algn="l"/>
            <a:endParaRPr lang="en-GB" sz="1800" b="0" i="0" u="none" strike="noStrike" baseline="0" dirty="0">
              <a:solidFill>
                <a:srgbClr val="000000"/>
              </a:solidFill>
              <a:latin typeface="Arial" panose="020B0604020202020204" pitchFamily="34" charset="0"/>
            </a:endParaRPr>
          </a:p>
          <a:p>
            <a:r>
              <a:rPr lang="en-GB" sz="1800" b="0" i="0" u="none" strike="noStrike" baseline="0" dirty="0">
                <a:solidFill>
                  <a:srgbClr val="000000"/>
                </a:solidFill>
                <a:latin typeface="Arial" panose="020B0604020202020204" pitchFamily="34" charset="0"/>
              </a:rPr>
              <a:t> </a:t>
            </a:r>
            <a:r>
              <a:rPr lang="en-GB" sz="3200" b="0" i="0" u="none" strike="noStrike" baseline="0" dirty="0">
                <a:solidFill>
                  <a:srgbClr val="000000"/>
                </a:solidFill>
                <a:latin typeface="Arial" panose="020B0604020202020204" pitchFamily="34" charset="0"/>
              </a:rPr>
              <a:t>N</a:t>
            </a:r>
            <a:r>
              <a:rPr lang="en-GB" sz="3200" b="0" i="0" u="none" strike="noStrike" baseline="30000" dirty="0">
                <a:solidFill>
                  <a:srgbClr val="000000"/>
                </a:solidFill>
                <a:latin typeface="Arial" panose="020B0604020202020204" pitchFamily="34" charset="0"/>
              </a:rPr>
              <a:t>2</a:t>
            </a:r>
            <a:r>
              <a:rPr lang="en-GB" sz="3200" b="0" i="0" u="none" strike="noStrike" baseline="0" dirty="0">
                <a:solidFill>
                  <a:srgbClr val="000000"/>
                </a:solidFill>
                <a:latin typeface="Arial" panose="020B0604020202020204" pitchFamily="34" charset="0"/>
              </a:rPr>
              <a:t> Analysis is a tool that uses a </a:t>
            </a:r>
            <a:r>
              <a:rPr lang="en-GB" sz="3200" b="0" i="0" u="none" strike="noStrike" baseline="0" dirty="0" err="1">
                <a:solidFill>
                  <a:srgbClr val="000000"/>
                </a:solidFill>
                <a:latin typeface="Arial" panose="020B0604020202020204" pitchFamily="34" charset="0"/>
              </a:rPr>
              <a:t>n</a:t>
            </a:r>
            <a:r>
              <a:rPr lang="en-GB" sz="3200" b="0" i="0" u="none" strike="noStrike" baseline="-25000" dirty="0" err="1">
                <a:solidFill>
                  <a:srgbClr val="000000"/>
                </a:solidFill>
                <a:latin typeface="Arial" panose="020B0604020202020204" pitchFamily="34" charset="0"/>
              </a:rPr>
              <a:t>x</a:t>
            </a:r>
            <a:r>
              <a:rPr lang="en-GB" sz="3200" b="0" i="0" u="none" strike="noStrike" baseline="0" dirty="0" err="1">
                <a:solidFill>
                  <a:srgbClr val="000000"/>
                </a:solidFill>
                <a:latin typeface="Arial" panose="020B0604020202020204" pitchFamily="34" charset="0"/>
              </a:rPr>
              <a:t>n</a:t>
            </a:r>
            <a:r>
              <a:rPr lang="en-GB" sz="3200" b="0" i="0" u="none" strike="noStrike" baseline="0" dirty="0">
                <a:solidFill>
                  <a:srgbClr val="000000"/>
                </a:solidFill>
                <a:latin typeface="Arial" panose="020B0604020202020204" pitchFamily="34" charset="0"/>
              </a:rPr>
              <a:t> matrix to record the interconnections between elements of a system. It has a number of potential uses: </a:t>
            </a:r>
          </a:p>
          <a:p>
            <a:endParaRPr lang="en-GB" sz="3200" b="0" i="0" u="none" strike="noStrike" baseline="0" dirty="0">
              <a:solidFill>
                <a:srgbClr val="000000"/>
              </a:solidFill>
              <a:latin typeface="Arial" panose="020B0604020202020204" pitchFamily="34" charset="0"/>
            </a:endParaRPr>
          </a:p>
          <a:p>
            <a:pPr lvl="1"/>
            <a:r>
              <a:rPr lang="en-GB" b="0" i="0" u="none" strike="noStrike" baseline="0" dirty="0">
                <a:solidFill>
                  <a:srgbClr val="000000"/>
                </a:solidFill>
                <a:latin typeface="Arial" panose="020B0604020202020204" pitchFamily="34" charset="0"/>
              </a:rPr>
              <a:t>In system design to assess the degree of binding and coupling in a system and thereby determine candidate architectures based on the natural structure of the system. </a:t>
            </a:r>
          </a:p>
          <a:p>
            <a:pPr lvl="1"/>
            <a:r>
              <a:rPr lang="en-GB" b="0" i="0" u="none" strike="noStrike" baseline="0" dirty="0">
                <a:solidFill>
                  <a:srgbClr val="000000"/>
                </a:solidFill>
                <a:latin typeface="Arial" panose="020B0604020202020204" pitchFamily="34" charset="0"/>
              </a:rPr>
              <a:t>In systems design to record, and thence aid the management of, the interfaces in a system. </a:t>
            </a:r>
          </a:p>
          <a:p>
            <a:pPr lvl="1"/>
            <a:r>
              <a:rPr lang="en-GB" b="0" i="0" u="none" strike="noStrike" baseline="0" dirty="0">
                <a:solidFill>
                  <a:srgbClr val="000000"/>
                </a:solidFill>
                <a:latin typeface="Arial" panose="020B0604020202020204" pitchFamily="34" charset="0"/>
              </a:rPr>
              <a:t>In systems analysis to identify and document the interconnectivity in a system to help understand observed behaviour and to provide guidance for improvement. </a:t>
            </a:r>
          </a:p>
          <a:p>
            <a:endParaRPr lang="en-GB" dirty="0"/>
          </a:p>
        </p:txBody>
      </p:sp>
      <p:sp>
        <p:nvSpPr>
          <p:cNvPr id="3" name="Slide Number Placeholder 2">
            <a:extLst>
              <a:ext uri="{FF2B5EF4-FFF2-40B4-BE49-F238E27FC236}">
                <a16:creationId xmlns:a16="http://schemas.microsoft.com/office/drawing/2014/main" id="{2046DCE7-8897-60DD-0364-EC0DD389C10A}"/>
              </a:ext>
            </a:extLst>
          </p:cNvPr>
          <p:cNvSpPr>
            <a:spLocks noGrp="1"/>
          </p:cNvSpPr>
          <p:nvPr>
            <p:ph type="sldNum" sz="quarter" idx="12"/>
          </p:nvPr>
        </p:nvSpPr>
        <p:spPr/>
        <p:txBody>
          <a:bodyPr/>
          <a:lstStyle/>
          <a:p>
            <a:fld id="{C22618A1-DFED-413B-BF04-637AA2483EFF}" type="slidenum">
              <a:rPr lang="en-GB" smtClean="0"/>
              <a:pPr/>
              <a:t>5</a:t>
            </a:fld>
            <a:endParaRPr lang="en-GB" dirty="0"/>
          </a:p>
        </p:txBody>
      </p:sp>
    </p:spTree>
    <p:extLst>
      <p:ext uri="{BB962C8B-B14F-4D97-AF65-F5344CB8AC3E}">
        <p14:creationId xmlns:p14="http://schemas.microsoft.com/office/powerpoint/2010/main" val="840269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99B4A-5FED-7592-8326-E7061E81EC85}"/>
              </a:ext>
            </a:extLst>
          </p:cNvPr>
          <p:cNvSpPr>
            <a:spLocks noGrp="1"/>
          </p:cNvSpPr>
          <p:nvPr>
            <p:ph type="title"/>
          </p:nvPr>
        </p:nvSpPr>
        <p:spPr/>
        <p:txBody>
          <a:bodyPr/>
          <a:lstStyle/>
          <a:p>
            <a:r>
              <a:rPr lang="en-GB" dirty="0"/>
              <a:t>Start with a function flow</a:t>
            </a:r>
          </a:p>
        </p:txBody>
      </p:sp>
      <p:pic>
        <p:nvPicPr>
          <p:cNvPr id="5" name="Content Placeholder 4" descr="A diagram of a network&#10;&#10;Description automatically generated">
            <a:extLst>
              <a:ext uri="{FF2B5EF4-FFF2-40B4-BE49-F238E27FC236}">
                <a16:creationId xmlns:a16="http://schemas.microsoft.com/office/drawing/2014/main" id="{90E09436-4797-B53E-09C8-4F3F4402DE4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1958" y="1254697"/>
            <a:ext cx="6314172" cy="5603303"/>
          </a:xfrm>
        </p:spPr>
      </p:pic>
    </p:spTree>
    <p:extLst>
      <p:ext uri="{BB962C8B-B14F-4D97-AF65-F5344CB8AC3E}">
        <p14:creationId xmlns:p14="http://schemas.microsoft.com/office/powerpoint/2010/main" val="33303868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9" y="1261629"/>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Expel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Hit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221442" y="1212621"/>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0" y="5610170"/>
            <a:ext cx="1064060" cy="518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19277" y="2240342"/>
            <a:ext cx="742508" cy="7950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71642" y="5380287"/>
            <a:ext cx="730784" cy="1662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3"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453929" y="3637336"/>
            <a:ext cx="666856"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a:off x="1168797" y="5600607"/>
            <a:ext cx="732334" cy="95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728162" y="3420202"/>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778664" y="2153572"/>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2794" y="2308538"/>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444958" y="2396950"/>
            <a:ext cx="78224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780125" y="4387238"/>
            <a:ext cx="1347608"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07736" y="3596589"/>
            <a:ext cx="615815" cy="30840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02426" y="2376151"/>
            <a:ext cx="923624" cy="15535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470868" y="1353518"/>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728045" y="4398133"/>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01897" y="1153444"/>
            <a:ext cx="905181" cy="13285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133553" y="2137073"/>
            <a:ext cx="521967" cy="719969"/>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3985339" y="867452"/>
            <a:ext cx="904950" cy="577081"/>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608806" y="3612940"/>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901131" y="5310002"/>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439852" y="5316616"/>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388238" y="2758040"/>
            <a:ext cx="1292628"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3831353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A4A7-6B4C-E879-ED5E-4E949F1A0D41}"/>
              </a:ext>
            </a:extLst>
          </p:cNvPr>
          <p:cNvSpPr>
            <a:spLocks noGrp="1"/>
          </p:cNvSpPr>
          <p:nvPr>
            <p:ph type="title"/>
          </p:nvPr>
        </p:nvSpPr>
        <p:spPr/>
        <p:txBody>
          <a:bodyPr/>
          <a:lstStyle/>
          <a:p>
            <a:r>
              <a:rPr lang="en-GB" dirty="0"/>
              <a:t>Look at Connections</a:t>
            </a:r>
          </a:p>
        </p:txBody>
      </p:sp>
      <p:pic>
        <p:nvPicPr>
          <p:cNvPr id="9" name="Content Placeholder 8" descr="A grid with black letters and numbers&#10;&#10;Description automatically generated">
            <a:extLst>
              <a:ext uri="{FF2B5EF4-FFF2-40B4-BE49-F238E27FC236}">
                <a16:creationId xmlns:a16="http://schemas.microsoft.com/office/drawing/2014/main" id="{469EDD2D-E066-8454-48AE-417B1AD7B3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39662" y="1299998"/>
            <a:ext cx="7359263" cy="5415127"/>
          </a:xfrm>
        </p:spPr>
      </p:pic>
    </p:spTree>
    <p:extLst>
      <p:ext uri="{BB962C8B-B14F-4D97-AF65-F5344CB8AC3E}">
        <p14:creationId xmlns:p14="http://schemas.microsoft.com/office/powerpoint/2010/main" val="2672164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13076-1ACA-0498-F3C3-006009E2DABA}"/>
              </a:ext>
            </a:extLst>
          </p:cNvPr>
          <p:cNvSpPr>
            <a:spLocks noGrp="1"/>
          </p:cNvSpPr>
          <p:nvPr>
            <p:ph type="title"/>
          </p:nvPr>
        </p:nvSpPr>
        <p:spPr/>
        <p:txBody>
          <a:bodyPr/>
          <a:lstStyle/>
          <a:p>
            <a:r>
              <a:rPr lang="en-GB" dirty="0"/>
              <a:t>….And then Cluster</a:t>
            </a:r>
          </a:p>
        </p:txBody>
      </p:sp>
      <p:pic>
        <p:nvPicPr>
          <p:cNvPr id="5" name="Content Placeholder 4" descr="A crossword puzzle with different colored squares&#10;&#10;Description automatically generated">
            <a:extLst>
              <a:ext uri="{FF2B5EF4-FFF2-40B4-BE49-F238E27FC236}">
                <a16:creationId xmlns:a16="http://schemas.microsoft.com/office/drawing/2014/main" id="{5110C4C3-4113-14E6-CD1C-779FE995514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43300" y="1492156"/>
            <a:ext cx="5392881" cy="5300852"/>
          </a:xfrm>
        </p:spPr>
      </p:pic>
    </p:spTree>
    <p:extLst>
      <p:ext uri="{BB962C8B-B14F-4D97-AF65-F5344CB8AC3E}">
        <p14:creationId xmlns:p14="http://schemas.microsoft.com/office/powerpoint/2010/main" val="2087511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9" name="Picture 8" descr="A diagram of a complex structure&#10;&#10;Description automatically generated with medium confidence">
            <a:extLst>
              <a:ext uri="{FF2B5EF4-FFF2-40B4-BE49-F238E27FC236}">
                <a16:creationId xmlns:a16="http://schemas.microsoft.com/office/drawing/2014/main" id="{303510D6-50C0-1FDE-B3A0-D0B14ED587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02428" y="863859"/>
            <a:ext cx="7225748" cy="5130281"/>
          </a:xfrm>
          <a:prstGeom prst="rect">
            <a:avLst/>
          </a:prstGeom>
        </p:spPr>
      </p:pic>
      <p:sp>
        <p:nvSpPr>
          <p:cNvPr id="2" name="Title 1">
            <a:extLst>
              <a:ext uri="{FF2B5EF4-FFF2-40B4-BE49-F238E27FC236}">
                <a16:creationId xmlns:a16="http://schemas.microsoft.com/office/drawing/2014/main" id="{CE468C52-8B7F-002A-D7D8-F60136983813}"/>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Matrix features</a:t>
            </a:r>
          </a:p>
        </p:txBody>
      </p:sp>
      <p:sp>
        <p:nvSpPr>
          <p:cNvPr id="3" name="Content Placeholder 2">
            <a:extLst>
              <a:ext uri="{FF2B5EF4-FFF2-40B4-BE49-F238E27FC236}">
                <a16:creationId xmlns:a16="http://schemas.microsoft.com/office/drawing/2014/main" id="{3E67AEF6-3FE4-33D4-1A87-BC4BFBC11C61}"/>
              </a:ext>
            </a:extLst>
          </p:cNvPr>
          <p:cNvSpPr>
            <a:spLocks noGrp="1"/>
          </p:cNvSpPr>
          <p:nvPr>
            <p:ph idx="1"/>
          </p:nvPr>
        </p:nvSpPr>
        <p:spPr>
          <a:xfrm>
            <a:off x="660042" y="806824"/>
            <a:ext cx="2919738" cy="1494117"/>
          </a:xfrm>
        </p:spPr>
        <p:txBody>
          <a:bodyPr vert="horz" lIns="91440" tIns="45720" rIns="91440" bIns="45720" rtlCol="0" anchor="b">
            <a:normAutofit/>
          </a:bodyPr>
          <a:lstStyle/>
          <a:p>
            <a:pPr marL="0" indent="0">
              <a:buNone/>
            </a:pPr>
            <a:r>
              <a:rPr lang="en-US" sz="2000" kern="1200">
                <a:solidFill>
                  <a:srgbClr val="FFFFFF"/>
                </a:solidFill>
                <a:latin typeface="+mn-lt"/>
                <a:ea typeface="+mn-ea"/>
                <a:cs typeface="+mn-cs"/>
              </a:rPr>
              <a:t>What are we looking for :-</a:t>
            </a:r>
          </a:p>
        </p:txBody>
      </p:sp>
    </p:spTree>
    <p:extLst>
      <p:ext uri="{BB962C8B-B14F-4D97-AF65-F5344CB8AC3E}">
        <p14:creationId xmlns:p14="http://schemas.microsoft.com/office/powerpoint/2010/main" val="1953860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88B62-C163-42D6-5465-4DCBB84DBACF}"/>
              </a:ext>
            </a:extLst>
          </p:cNvPr>
          <p:cNvSpPr>
            <a:spLocks noGrp="1"/>
          </p:cNvSpPr>
          <p:nvPr>
            <p:ph type="title"/>
          </p:nvPr>
        </p:nvSpPr>
        <p:spPr/>
        <p:txBody>
          <a:bodyPr/>
          <a:lstStyle/>
          <a:p>
            <a:r>
              <a:rPr lang="en-GB" dirty="0"/>
              <a:t>Functional N</a:t>
            </a:r>
            <a:r>
              <a:rPr lang="en-GB" baseline="30000" dirty="0"/>
              <a:t>2</a:t>
            </a:r>
          </a:p>
        </p:txBody>
      </p:sp>
      <p:sp>
        <p:nvSpPr>
          <p:cNvPr id="3" name="Slide Number Placeholder 2">
            <a:extLst>
              <a:ext uri="{FF2B5EF4-FFF2-40B4-BE49-F238E27FC236}">
                <a16:creationId xmlns:a16="http://schemas.microsoft.com/office/drawing/2014/main" id="{DD4CC737-5DC7-9698-3BDD-BD1E868934CF}"/>
              </a:ext>
            </a:extLst>
          </p:cNvPr>
          <p:cNvSpPr>
            <a:spLocks noGrp="1"/>
          </p:cNvSpPr>
          <p:nvPr>
            <p:ph type="sldNum" sz="quarter" idx="12"/>
          </p:nvPr>
        </p:nvSpPr>
        <p:spPr/>
        <p:txBody>
          <a:bodyPr/>
          <a:lstStyle/>
          <a:p>
            <a:fld id="{1C9AE723-F85C-2640-9190-641236277428}" type="slidenum">
              <a:rPr lang="en-US" smtClean="0"/>
              <a:pPr/>
              <a:t>11</a:t>
            </a:fld>
            <a:endParaRPr lang="en-US" dirty="0"/>
          </a:p>
        </p:txBody>
      </p:sp>
      <p:pic>
        <p:nvPicPr>
          <p:cNvPr id="5" name="Picture 4">
            <a:extLst>
              <a:ext uri="{FF2B5EF4-FFF2-40B4-BE49-F238E27FC236}">
                <a16:creationId xmlns:a16="http://schemas.microsoft.com/office/drawing/2014/main" id="{08D27580-5969-A230-476A-EE0765464758}"/>
              </a:ext>
            </a:extLst>
          </p:cNvPr>
          <p:cNvPicPr>
            <a:picLocks noChangeAspect="1"/>
          </p:cNvPicPr>
          <p:nvPr/>
        </p:nvPicPr>
        <p:blipFill>
          <a:blip r:embed="rId2"/>
          <a:stretch>
            <a:fillRect/>
          </a:stretch>
        </p:blipFill>
        <p:spPr>
          <a:xfrm>
            <a:off x="2605087" y="1546225"/>
            <a:ext cx="7142870" cy="5175250"/>
          </a:xfrm>
          <a:prstGeom prst="rect">
            <a:avLst/>
          </a:prstGeom>
        </p:spPr>
      </p:pic>
    </p:spTree>
    <p:extLst>
      <p:ext uri="{BB962C8B-B14F-4D97-AF65-F5344CB8AC3E}">
        <p14:creationId xmlns:p14="http://schemas.microsoft.com/office/powerpoint/2010/main" val="3420146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B1F25-145C-DCC1-73B2-1B40C84109C2}"/>
              </a:ext>
            </a:extLst>
          </p:cNvPr>
          <p:cNvSpPr>
            <a:spLocks noGrp="1"/>
          </p:cNvSpPr>
          <p:nvPr>
            <p:ph type="title"/>
          </p:nvPr>
        </p:nvSpPr>
        <p:spPr/>
        <p:txBody>
          <a:bodyPr/>
          <a:lstStyle/>
          <a:p>
            <a:r>
              <a:rPr lang="en-GB" dirty="0"/>
              <a:t>Solution N</a:t>
            </a:r>
            <a:r>
              <a:rPr lang="en-GB" baseline="30000" dirty="0"/>
              <a:t>2</a:t>
            </a:r>
          </a:p>
        </p:txBody>
      </p:sp>
      <p:sp>
        <p:nvSpPr>
          <p:cNvPr id="3" name="Slide Number Placeholder 2">
            <a:extLst>
              <a:ext uri="{FF2B5EF4-FFF2-40B4-BE49-F238E27FC236}">
                <a16:creationId xmlns:a16="http://schemas.microsoft.com/office/drawing/2014/main" id="{3DCD69D2-052C-C4E8-4B52-DEE2C3325028}"/>
              </a:ext>
            </a:extLst>
          </p:cNvPr>
          <p:cNvSpPr>
            <a:spLocks noGrp="1"/>
          </p:cNvSpPr>
          <p:nvPr>
            <p:ph type="sldNum" sz="quarter" idx="12"/>
          </p:nvPr>
        </p:nvSpPr>
        <p:spPr/>
        <p:txBody>
          <a:bodyPr/>
          <a:lstStyle/>
          <a:p>
            <a:fld id="{1C9AE723-F85C-2640-9190-641236277428}" type="slidenum">
              <a:rPr lang="en-US" smtClean="0"/>
              <a:pPr/>
              <a:t>12</a:t>
            </a:fld>
            <a:endParaRPr lang="en-US" dirty="0"/>
          </a:p>
        </p:txBody>
      </p:sp>
      <p:pic>
        <p:nvPicPr>
          <p:cNvPr id="6" name="Picture 5">
            <a:extLst>
              <a:ext uri="{FF2B5EF4-FFF2-40B4-BE49-F238E27FC236}">
                <a16:creationId xmlns:a16="http://schemas.microsoft.com/office/drawing/2014/main" id="{0DE40B45-991E-DD61-EA5B-BE2DAC85FC97}"/>
              </a:ext>
            </a:extLst>
          </p:cNvPr>
          <p:cNvPicPr>
            <a:picLocks noChangeAspect="1"/>
          </p:cNvPicPr>
          <p:nvPr/>
        </p:nvPicPr>
        <p:blipFill>
          <a:blip r:embed="rId2"/>
          <a:stretch>
            <a:fillRect/>
          </a:stretch>
        </p:blipFill>
        <p:spPr>
          <a:xfrm>
            <a:off x="2486025" y="1432719"/>
            <a:ext cx="7067550" cy="5181600"/>
          </a:xfrm>
          <a:prstGeom prst="rect">
            <a:avLst/>
          </a:prstGeom>
        </p:spPr>
      </p:pic>
    </p:spTree>
    <p:extLst>
      <p:ext uri="{BB962C8B-B14F-4D97-AF65-F5344CB8AC3E}">
        <p14:creationId xmlns:p14="http://schemas.microsoft.com/office/powerpoint/2010/main" val="465005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88B62-C163-42D6-5465-4DCBB84DBACF}"/>
              </a:ext>
            </a:extLst>
          </p:cNvPr>
          <p:cNvSpPr>
            <a:spLocks noGrp="1"/>
          </p:cNvSpPr>
          <p:nvPr>
            <p:ph type="title"/>
          </p:nvPr>
        </p:nvSpPr>
        <p:spPr/>
        <p:txBody>
          <a:bodyPr/>
          <a:lstStyle/>
          <a:p>
            <a:r>
              <a:rPr lang="en-GB" dirty="0"/>
              <a:t>Functional N</a:t>
            </a:r>
            <a:r>
              <a:rPr lang="en-GB" baseline="30000" dirty="0"/>
              <a:t>2</a:t>
            </a:r>
          </a:p>
        </p:txBody>
      </p:sp>
      <p:sp>
        <p:nvSpPr>
          <p:cNvPr id="3" name="Slide Number Placeholder 2">
            <a:extLst>
              <a:ext uri="{FF2B5EF4-FFF2-40B4-BE49-F238E27FC236}">
                <a16:creationId xmlns:a16="http://schemas.microsoft.com/office/drawing/2014/main" id="{DD4CC737-5DC7-9698-3BDD-BD1E868934CF}"/>
              </a:ext>
            </a:extLst>
          </p:cNvPr>
          <p:cNvSpPr>
            <a:spLocks noGrp="1"/>
          </p:cNvSpPr>
          <p:nvPr>
            <p:ph type="sldNum" sz="quarter" idx="12"/>
          </p:nvPr>
        </p:nvSpPr>
        <p:spPr/>
        <p:txBody>
          <a:bodyPr/>
          <a:lstStyle/>
          <a:p>
            <a:fld id="{1C9AE723-F85C-2640-9190-641236277428}" type="slidenum">
              <a:rPr lang="en-US" smtClean="0"/>
              <a:pPr/>
              <a:t>13</a:t>
            </a:fld>
            <a:endParaRPr lang="en-US" dirty="0"/>
          </a:p>
        </p:txBody>
      </p:sp>
      <p:pic>
        <p:nvPicPr>
          <p:cNvPr id="5" name="Picture 4">
            <a:extLst>
              <a:ext uri="{FF2B5EF4-FFF2-40B4-BE49-F238E27FC236}">
                <a16:creationId xmlns:a16="http://schemas.microsoft.com/office/drawing/2014/main" id="{08D27580-5969-A230-476A-EE0765464758}"/>
              </a:ext>
            </a:extLst>
          </p:cNvPr>
          <p:cNvPicPr>
            <a:picLocks noChangeAspect="1"/>
          </p:cNvPicPr>
          <p:nvPr/>
        </p:nvPicPr>
        <p:blipFill>
          <a:blip r:embed="rId2"/>
          <a:stretch>
            <a:fillRect/>
          </a:stretch>
        </p:blipFill>
        <p:spPr>
          <a:xfrm>
            <a:off x="2605087" y="1546225"/>
            <a:ext cx="7142870" cy="5175250"/>
          </a:xfrm>
          <a:prstGeom prst="rect">
            <a:avLst/>
          </a:prstGeom>
        </p:spPr>
      </p:pic>
      <p:sp>
        <p:nvSpPr>
          <p:cNvPr id="4" name="Rectangle 3">
            <a:extLst>
              <a:ext uri="{FF2B5EF4-FFF2-40B4-BE49-F238E27FC236}">
                <a16:creationId xmlns:a16="http://schemas.microsoft.com/office/drawing/2014/main" id="{7EBBAF80-CC1F-9C6A-AEFB-5787FC3988E3}"/>
              </a:ext>
            </a:extLst>
          </p:cNvPr>
          <p:cNvSpPr/>
          <p:nvPr/>
        </p:nvSpPr>
        <p:spPr>
          <a:xfrm>
            <a:off x="5587639" y="3775125"/>
            <a:ext cx="3848591" cy="197963"/>
          </a:xfrm>
          <a:prstGeom prst="rect">
            <a:avLst/>
          </a:prstGeom>
          <a:solidFill>
            <a:schemeClr val="accent1">
              <a:alpha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FF15ED63-517B-D841-8E9C-4038F445714A}"/>
              </a:ext>
            </a:extLst>
          </p:cNvPr>
          <p:cNvSpPr/>
          <p:nvPr/>
        </p:nvSpPr>
        <p:spPr>
          <a:xfrm rot="5400000">
            <a:off x="4771402" y="4731503"/>
            <a:ext cx="3292131" cy="230613"/>
          </a:xfrm>
          <a:prstGeom prst="rect">
            <a:avLst/>
          </a:prstGeom>
          <a:solidFill>
            <a:schemeClr val="accent1">
              <a:alpha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9802C50E-F49F-1F85-36B8-29322BD3B26B}"/>
              </a:ext>
            </a:extLst>
          </p:cNvPr>
          <p:cNvSpPr/>
          <p:nvPr/>
        </p:nvSpPr>
        <p:spPr>
          <a:xfrm>
            <a:off x="5645772" y="4385035"/>
            <a:ext cx="3848591" cy="197963"/>
          </a:xfrm>
          <a:prstGeom prst="rect">
            <a:avLst/>
          </a:prstGeom>
          <a:solidFill>
            <a:schemeClr val="accent1">
              <a:alpha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4EC245BA-DE59-D974-4248-D21E09B6F6A9}"/>
              </a:ext>
            </a:extLst>
          </p:cNvPr>
          <p:cNvSpPr/>
          <p:nvPr/>
        </p:nvSpPr>
        <p:spPr>
          <a:xfrm rot="5400000">
            <a:off x="5225461" y="4714220"/>
            <a:ext cx="3292131" cy="230613"/>
          </a:xfrm>
          <a:prstGeom prst="rect">
            <a:avLst/>
          </a:prstGeom>
          <a:solidFill>
            <a:schemeClr val="accent1">
              <a:alpha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992FD8B0-5956-371B-ABCB-290FA9D37B3F}"/>
              </a:ext>
            </a:extLst>
          </p:cNvPr>
          <p:cNvSpPr/>
          <p:nvPr/>
        </p:nvSpPr>
        <p:spPr>
          <a:xfrm>
            <a:off x="6756221" y="4176074"/>
            <a:ext cx="907772" cy="818871"/>
          </a:xfrm>
          <a:prstGeom prst="rect">
            <a:avLst/>
          </a:prstGeom>
          <a:solidFill>
            <a:schemeClr val="accent2">
              <a:alpha val="23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050084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1" nodeType="clickEffect">
                                  <p:stCondLst>
                                    <p:cond delay="0"/>
                                  </p:stCondLst>
                                  <p:childTnLst>
                                    <p:set>
                                      <p:cBhvr>
                                        <p:cTn id="12" dur="1" fill="hold">
                                          <p:stCondLst>
                                            <p:cond delay="0"/>
                                          </p:stCondLst>
                                        </p:cTn>
                                        <p:tgtEl>
                                          <p:spTgt spid="6"/>
                                        </p:tgtEl>
                                        <p:attrNameLst>
                                          <p:attrName>style.visibility</p:attrName>
                                        </p:attrNameLst>
                                      </p:cBhvr>
                                      <p:to>
                                        <p:strVal val="hidden"/>
                                      </p:to>
                                    </p:set>
                                  </p:childTnLst>
                                </p:cTn>
                              </p:par>
                              <p:par>
                                <p:cTn id="13" presetID="1" presetClass="exit" presetSubtype="0" fill="hold" grpId="1" nodeType="withEffect">
                                  <p:stCondLst>
                                    <p:cond delay="0"/>
                                  </p:stCondLst>
                                  <p:childTnLst>
                                    <p:set>
                                      <p:cBhvr>
                                        <p:cTn id="14" dur="1" fill="hold">
                                          <p:stCondLst>
                                            <p:cond delay="0"/>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1" nodeType="clickEffect">
                                  <p:stCondLst>
                                    <p:cond delay="0"/>
                                  </p:stCondLst>
                                  <p:childTnLst>
                                    <p:set>
                                      <p:cBhvr>
                                        <p:cTn id="24" dur="1" fill="hold">
                                          <p:stCondLst>
                                            <p:cond delay="0"/>
                                          </p:stCondLst>
                                        </p:cTn>
                                        <p:tgtEl>
                                          <p:spTgt spid="8"/>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6" grpId="0" animBg="1"/>
      <p:bldP spid="6" grpId="1" animBg="1"/>
      <p:bldP spid="7" grpId="0" animBg="1"/>
      <p:bldP spid="7" grpId="1" animBg="1"/>
      <p:bldP spid="8" grpId="0" animBg="1"/>
      <p:bldP spid="8" grpId="1" animBg="1"/>
      <p:bldP spid="9" grpId="0" animBg="1"/>
      <p:bldP spid="9" grpId="1"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7002-1793-0523-9544-D93D2B78A17A}"/>
              </a:ext>
            </a:extLst>
          </p:cNvPr>
          <p:cNvSpPr>
            <a:spLocks noGrp="1"/>
          </p:cNvSpPr>
          <p:nvPr>
            <p:ph type="title"/>
          </p:nvPr>
        </p:nvSpPr>
        <p:spPr/>
        <p:txBody>
          <a:bodyPr/>
          <a:lstStyle/>
          <a:p>
            <a:r>
              <a:rPr lang="en-GB" dirty="0"/>
              <a:t>Mauser 27mm Blip</a:t>
            </a:r>
          </a:p>
        </p:txBody>
      </p:sp>
      <p:sp>
        <p:nvSpPr>
          <p:cNvPr id="3" name="Slide Number Placeholder 2">
            <a:extLst>
              <a:ext uri="{FF2B5EF4-FFF2-40B4-BE49-F238E27FC236}">
                <a16:creationId xmlns:a16="http://schemas.microsoft.com/office/drawing/2014/main" id="{1758F849-0370-71BB-B3EE-E620487C65AF}"/>
              </a:ext>
            </a:extLst>
          </p:cNvPr>
          <p:cNvSpPr>
            <a:spLocks noGrp="1"/>
          </p:cNvSpPr>
          <p:nvPr>
            <p:ph type="sldNum" sz="quarter" idx="12"/>
          </p:nvPr>
        </p:nvSpPr>
        <p:spPr/>
        <p:txBody>
          <a:bodyPr/>
          <a:lstStyle/>
          <a:p>
            <a:fld id="{1C9AE723-F85C-2640-9190-641236277428}" type="slidenum">
              <a:rPr lang="en-US" smtClean="0"/>
              <a:pPr/>
              <a:t>14</a:t>
            </a:fld>
            <a:endParaRPr lang="en-US" dirty="0"/>
          </a:p>
        </p:txBody>
      </p:sp>
      <p:pic>
        <p:nvPicPr>
          <p:cNvPr id="4" name="Blip">
            <a:hlinkClick r:id="" action="ppaction://media"/>
            <a:extLst>
              <a:ext uri="{FF2B5EF4-FFF2-40B4-BE49-F238E27FC236}">
                <a16:creationId xmlns:a16="http://schemas.microsoft.com/office/drawing/2014/main" id="{ACC013CB-F0E6-51B1-8B4B-199F0CE742C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90842" y="1497663"/>
            <a:ext cx="8637666" cy="4858687"/>
          </a:xfrm>
          <a:prstGeom prst="rect">
            <a:avLst/>
          </a:prstGeom>
        </p:spPr>
      </p:pic>
    </p:spTree>
    <p:extLst>
      <p:ext uri="{BB962C8B-B14F-4D97-AF65-F5344CB8AC3E}">
        <p14:creationId xmlns:p14="http://schemas.microsoft.com/office/powerpoint/2010/main" val="343538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BCC5C-23F5-E87E-B368-8708FBC0C141}"/>
              </a:ext>
            </a:extLst>
          </p:cNvPr>
          <p:cNvSpPr>
            <a:spLocks noGrp="1"/>
          </p:cNvSpPr>
          <p:nvPr>
            <p:ph type="title"/>
          </p:nvPr>
        </p:nvSpPr>
        <p:spPr/>
        <p:txBody>
          <a:bodyPr/>
          <a:lstStyle/>
          <a:p>
            <a:r>
              <a:rPr lang="en-GB" dirty="0"/>
              <a:t>Goalkeeper Blip</a:t>
            </a:r>
          </a:p>
        </p:txBody>
      </p:sp>
      <p:sp>
        <p:nvSpPr>
          <p:cNvPr id="3" name="Slide Number Placeholder 2">
            <a:extLst>
              <a:ext uri="{FF2B5EF4-FFF2-40B4-BE49-F238E27FC236}">
                <a16:creationId xmlns:a16="http://schemas.microsoft.com/office/drawing/2014/main" id="{B20E64DB-87A0-8103-F963-7DAD2A5E1A19}"/>
              </a:ext>
            </a:extLst>
          </p:cNvPr>
          <p:cNvSpPr>
            <a:spLocks noGrp="1"/>
          </p:cNvSpPr>
          <p:nvPr>
            <p:ph type="sldNum" sz="quarter" idx="12"/>
          </p:nvPr>
        </p:nvSpPr>
        <p:spPr/>
        <p:txBody>
          <a:bodyPr/>
          <a:lstStyle/>
          <a:p>
            <a:fld id="{1C9AE723-F85C-2640-9190-641236277428}" type="slidenum">
              <a:rPr lang="en-US" smtClean="0"/>
              <a:pPr/>
              <a:t>15</a:t>
            </a:fld>
            <a:endParaRPr lang="en-US" dirty="0"/>
          </a:p>
        </p:txBody>
      </p:sp>
      <p:pic>
        <p:nvPicPr>
          <p:cNvPr id="5" name="GOALKEEPER">
            <a:hlinkClick r:id="" action="ppaction://media"/>
            <a:extLst>
              <a:ext uri="{FF2B5EF4-FFF2-40B4-BE49-F238E27FC236}">
                <a16:creationId xmlns:a16="http://schemas.microsoft.com/office/drawing/2014/main" id="{A6E13E83-F99B-8069-785C-936E40A6BA3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668904" y="1620264"/>
            <a:ext cx="8744263" cy="4918648"/>
          </a:xfrm>
          <a:prstGeom prst="rect">
            <a:avLst/>
          </a:prstGeom>
        </p:spPr>
      </p:pic>
    </p:spTree>
    <p:extLst>
      <p:ext uri="{BB962C8B-B14F-4D97-AF65-F5344CB8AC3E}">
        <p14:creationId xmlns:p14="http://schemas.microsoft.com/office/powerpoint/2010/main" val="1621534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06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F30AA-5782-348E-9293-93C782242B50}"/>
              </a:ext>
            </a:extLst>
          </p:cNvPr>
          <p:cNvSpPr>
            <a:spLocks noGrp="1"/>
          </p:cNvSpPr>
          <p:nvPr>
            <p:ph type="title"/>
          </p:nvPr>
        </p:nvSpPr>
        <p:spPr/>
        <p:txBody>
          <a:bodyPr/>
          <a:lstStyle/>
          <a:p>
            <a:r>
              <a:rPr lang="en-GB" dirty="0"/>
              <a:t>Mauser Auto Loading</a:t>
            </a:r>
          </a:p>
        </p:txBody>
      </p:sp>
      <p:sp>
        <p:nvSpPr>
          <p:cNvPr id="3" name="Slide Number Placeholder 2">
            <a:extLst>
              <a:ext uri="{FF2B5EF4-FFF2-40B4-BE49-F238E27FC236}">
                <a16:creationId xmlns:a16="http://schemas.microsoft.com/office/drawing/2014/main" id="{F7535E40-6362-D554-5B5D-8404F0850645}"/>
              </a:ext>
            </a:extLst>
          </p:cNvPr>
          <p:cNvSpPr>
            <a:spLocks noGrp="1"/>
          </p:cNvSpPr>
          <p:nvPr>
            <p:ph type="sldNum" sz="quarter" idx="12"/>
          </p:nvPr>
        </p:nvSpPr>
        <p:spPr/>
        <p:txBody>
          <a:bodyPr/>
          <a:lstStyle/>
          <a:p>
            <a:fld id="{1C9AE723-F85C-2640-9190-641236277428}" type="slidenum">
              <a:rPr lang="en-US" smtClean="0"/>
              <a:pPr/>
              <a:t>16</a:t>
            </a:fld>
            <a:endParaRPr lang="en-US" dirty="0"/>
          </a:p>
        </p:txBody>
      </p:sp>
      <p:pic>
        <p:nvPicPr>
          <p:cNvPr id="4" name="GAS3">
            <a:hlinkClick r:id="" action="ppaction://media"/>
            <a:extLst>
              <a:ext uri="{FF2B5EF4-FFF2-40B4-BE49-F238E27FC236}">
                <a16:creationId xmlns:a16="http://schemas.microsoft.com/office/drawing/2014/main" id="{6D6421CA-1176-E052-023E-E76FBDE320C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434653" y="1451769"/>
            <a:ext cx="6858000" cy="5143500"/>
          </a:xfrm>
          <a:prstGeom prst="rect">
            <a:avLst/>
          </a:prstGeom>
        </p:spPr>
      </p:pic>
    </p:spTree>
    <p:extLst>
      <p:ext uri="{BB962C8B-B14F-4D97-AF65-F5344CB8AC3E}">
        <p14:creationId xmlns:p14="http://schemas.microsoft.com/office/powerpoint/2010/main" val="4133709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202CD-91AD-1AF8-7A0E-E40EF0E0F195}"/>
              </a:ext>
            </a:extLst>
          </p:cNvPr>
          <p:cNvSpPr>
            <a:spLocks noGrp="1"/>
          </p:cNvSpPr>
          <p:nvPr>
            <p:ph type="title"/>
          </p:nvPr>
        </p:nvSpPr>
        <p:spPr/>
        <p:txBody>
          <a:bodyPr/>
          <a:lstStyle/>
          <a:p>
            <a:r>
              <a:rPr lang="en-GB" dirty="0"/>
              <a:t>Goalkeeper Autoload</a:t>
            </a:r>
          </a:p>
        </p:txBody>
      </p:sp>
      <p:sp>
        <p:nvSpPr>
          <p:cNvPr id="3" name="Slide Number Placeholder 2">
            <a:extLst>
              <a:ext uri="{FF2B5EF4-FFF2-40B4-BE49-F238E27FC236}">
                <a16:creationId xmlns:a16="http://schemas.microsoft.com/office/drawing/2014/main" id="{A68BB98A-6881-E281-7293-6FE57FD344A3}"/>
              </a:ext>
            </a:extLst>
          </p:cNvPr>
          <p:cNvSpPr>
            <a:spLocks noGrp="1"/>
          </p:cNvSpPr>
          <p:nvPr>
            <p:ph type="sldNum" sz="quarter" idx="12"/>
          </p:nvPr>
        </p:nvSpPr>
        <p:spPr/>
        <p:txBody>
          <a:bodyPr/>
          <a:lstStyle/>
          <a:p>
            <a:fld id="{1C9AE723-F85C-2640-9190-641236277428}" type="slidenum">
              <a:rPr lang="en-US" smtClean="0"/>
              <a:pPr/>
              <a:t>17</a:t>
            </a:fld>
            <a:endParaRPr lang="en-US" dirty="0"/>
          </a:p>
        </p:txBody>
      </p:sp>
      <p:pic>
        <p:nvPicPr>
          <p:cNvPr id="4" name="GAT_1C">
            <a:hlinkClick r:id="" action="ppaction://media"/>
            <a:extLst>
              <a:ext uri="{FF2B5EF4-FFF2-40B4-BE49-F238E27FC236}">
                <a16:creationId xmlns:a16="http://schemas.microsoft.com/office/drawing/2014/main" id="{7E708EA9-BFBA-C90C-6518-BE5A585B81E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41291" y="1714500"/>
            <a:ext cx="8914151" cy="5014210"/>
          </a:xfrm>
          <a:prstGeom prst="rect">
            <a:avLst/>
          </a:prstGeom>
        </p:spPr>
      </p:pic>
    </p:spTree>
    <p:extLst>
      <p:ext uri="{BB962C8B-B14F-4D97-AF65-F5344CB8AC3E}">
        <p14:creationId xmlns:p14="http://schemas.microsoft.com/office/powerpoint/2010/main" val="3175099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6B8C3-0D2B-B364-9D00-FDDAC4943055}"/>
              </a:ext>
            </a:extLst>
          </p:cNvPr>
          <p:cNvSpPr>
            <a:spLocks noGrp="1"/>
          </p:cNvSpPr>
          <p:nvPr>
            <p:ph type="title"/>
          </p:nvPr>
        </p:nvSpPr>
        <p:spPr/>
        <p:txBody>
          <a:bodyPr/>
          <a:lstStyle/>
          <a:p>
            <a:r>
              <a:rPr lang="en-GB" dirty="0"/>
              <a:t>Gatling Autoload</a:t>
            </a:r>
          </a:p>
        </p:txBody>
      </p:sp>
      <p:sp>
        <p:nvSpPr>
          <p:cNvPr id="3" name="Slide Number Placeholder 2">
            <a:extLst>
              <a:ext uri="{FF2B5EF4-FFF2-40B4-BE49-F238E27FC236}">
                <a16:creationId xmlns:a16="http://schemas.microsoft.com/office/drawing/2014/main" id="{12A74395-61A3-7D77-DC4B-3126FE81275E}"/>
              </a:ext>
            </a:extLst>
          </p:cNvPr>
          <p:cNvSpPr>
            <a:spLocks noGrp="1"/>
          </p:cNvSpPr>
          <p:nvPr>
            <p:ph type="sldNum" sz="quarter" idx="12"/>
          </p:nvPr>
        </p:nvSpPr>
        <p:spPr/>
        <p:txBody>
          <a:bodyPr/>
          <a:lstStyle/>
          <a:p>
            <a:fld id="{1C9AE723-F85C-2640-9190-641236277428}" type="slidenum">
              <a:rPr lang="en-US" smtClean="0"/>
              <a:pPr/>
              <a:t>18</a:t>
            </a:fld>
            <a:endParaRPr lang="en-US" dirty="0"/>
          </a:p>
        </p:txBody>
      </p:sp>
      <p:pic>
        <p:nvPicPr>
          <p:cNvPr id="4" name="GAU">
            <a:hlinkClick r:id="" action="ppaction://media"/>
            <a:extLst>
              <a:ext uri="{FF2B5EF4-FFF2-40B4-BE49-F238E27FC236}">
                <a16:creationId xmlns:a16="http://schemas.microsoft.com/office/drawing/2014/main" id="{E9A83E75-B311-673C-3B7B-5D76242F122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626431" y="1492458"/>
            <a:ext cx="6790546" cy="5092909"/>
          </a:xfrm>
          <a:prstGeom prst="rect">
            <a:avLst/>
          </a:prstGeom>
        </p:spPr>
      </p:pic>
    </p:spTree>
    <p:extLst>
      <p:ext uri="{BB962C8B-B14F-4D97-AF65-F5344CB8AC3E}">
        <p14:creationId xmlns:p14="http://schemas.microsoft.com/office/powerpoint/2010/main" val="686518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9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6215F-52D7-9C92-62D4-480093F53489}"/>
              </a:ext>
            </a:extLst>
          </p:cNvPr>
          <p:cNvSpPr>
            <a:spLocks noGrp="1"/>
          </p:cNvSpPr>
          <p:nvPr>
            <p:ph type="title"/>
          </p:nvPr>
        </p:nvSpPr>
        <p:spPr/>
        <p:txBody>
          <a:bodyPr/>
          <a:lstStyle/>
          <a:p>
            <a:r>
              <a:rPr lang="en-GB" dirty="0">
                <a:ea typeface="Calibri Light"/>
                <a:cs typeface="Calibri Light"/>
                <a:hlinkClick r:id="rId2"/>
              </a:rPr>
              <a:t>Subsystem Design</a:t>
            </a:r>
            <a:endParaRPr lang="en-GB" dirty="0"/>
          </a:p>
        </p:txBody>
      </p:sp>
      <p:sp>
        <p:nvSpPr>
          <p:cNvPr id="3" name="Slide Number Placeholder 2">
            <a:extLst>
              <a:ext uri="{FF2B5EF4-FFF2-40B4-BE49-F238E27FC236}">
                <a16:creationId xmlns:a16="http://schemas.microsoft.com/office/drawing/2014/main" id="{1075A62A-8FA4-1069-5C38-E483AE88BD0A}"/>
              </a:ext>
            </a:extLst>
          </p:cNvPr>
          <p:cNvSpPr>
            <a:spLocks noGrp="1"/>
          </p:cNvSpPr>
          <p:nvPr>
            <p:ph type="sldNum" sz="quarter" idx="12"/>
          </p:nvPr>
        </p:nvSpPr>
        <p:spPr/>
        <p:txBody>
          <a:bodyPr/>
          <a:lstStyle/>
          <a:p>
            <a:fld id="{1C9AE723-F85C-2640-9190-641236277428}" type="slidenum">
              <a:rPr lang="en-US" smtClean="0"/>
              <a:pPr/>
              <a:t>19</a:t>
            </a:fld>
            <a:endParaRPr lang="en-US"/>
          </a:p>
        </p:txBody>
      </p:sp>
    </p:spTree>
    <p:extLst>
      <p:ext uri="{BB962C8B-B14F-4D97-AF65-F5344CB8AC3E}">
        <p14:creationId xmlns:p14="http://schemas.microsoft.com/office/powerpoint/2010/main" val="21727640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S33299_PPT - standard template set 2016">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Orange">
      <a:srgbClr val="FC4C02"/>
    </a:custClr>
    <a:custClr name="White">
      <a:srgbClr val="FFFFFF"/>
    </a:custClr>
    <a:custClr name="Grey">
      <a:srgbClr val="D0D3D4"/>
    </a:custClr>
    <a:custClr name="Dark Grey">
      <a:srgbClr val="3D4146"/>
    </a:custClr>
    <a:custClr name="Black">
      <a:srgbClr val="000000"/>
    </a:custClr>
    <a:custClr name="Ignore01">
      <a:srgbClr val="FFFFFF"/>
    </a:custClr>
    <a:custClr name="Ignore02">
      <a:srgbClr val="FFFFFF"/>
    </a:custClr>
    <a:custClr name="Ignore03">
      <a:srgbClr val="FFFFFF"/>
    </a:custClr>
    <a:custClr name="Ignore04">
      <a:srgbClr val="FFFFFF"/>
    </a:custClr>
    <a:custClr name="Ignore05">
      <a:srgbClr val="FFFFFF"/>
    </a:custClr>
    <a:custClr name="Yellow">
      <a:srgbClr val="F0B323"/>
    </a:custClr>
    <a:custClr name="Purple">
      <a:srgbClr val="615E9B"/>
    </a:custClr>
    <a:custClr name="Stone">
      <a:srgbClr val="D9C0A9"/>
    </a:custClr>
    <a:custClr name="Navy">
      <a:srgbClr val="014200"/>
    </a:custClr>
    <a:custClr name="Teal">
      <a:srgbClr val="00B2A9"/>
    </a:custClr>
    <a:custClr name="Blue">
      <a:srgbClr val="489FDF"/>
    </a:custClr>
    <a:custClr name="Ignore06">
      <a:srgbClr val="FFFFFF"/>
    </a:custClr>
    <a:custClr name="Ignore07">
      <a:srgbClr val="FFFFFF"/>
    </a:custClr>
    <a:custClr name="Ignore08">
      <a:srgbClr val="FFFFFF"/>
    </a:custClr>
    <a:custClr name="Ignore09">
      <a:srgbClr val="FFFFFF"/>
    </a:custClr>
    <a:custClr name="Yellow 70%">
      <a:srgbClr val="F5CA65"/>
    </a:custClr>
    <a:custClr name="Purple 70%">
      <a:srgbClr val="908EB9"/>
    </a:custClr>
    <a:custClr name="Stone 70%">
      <a:srgbClr val="E4D3C3"/>
    </a:custClr>
    <a:custClr name="Navy 70%">
      <a:srgbClr val="4D7B97"/>
    </a:custClr>
    <a:custClr name="Teal 70%">
      <a:srgbClr val="4DC9C3"/>
    </a:custClr>
    <a:custClr name="Blue 70%">
      <a:srgbClr val="7FBCE9"/>
    </a:custClr>
    <a:custClr name="Ignore10">
      <a:srgbClr val="FFFFFF"/>
    </a:custClr>
    <a:custClr name="Ignore11">
      <a:srgbClr val="FFFFFF"/>
    </a:custClr>
    <a:custClr name="Ignore12">
      <a:srgbClr val="FFFFFF"/>
    </a:custClr>
    <a:custClr name="Ignore13">
      <a:srgbClr val="FFFFFF"/>
    </a:custClr>
    <a:custClr name="Yellow 50%">
      <a:srgbClr val="F8D991"/>
    </a:custClr>
    <a:custClr name="Purple 50%">
      <a:srgbClr val="B0AFCD"/>
    </a:custClr>
    <a:custClr name="Stone 50%">
      <a:srgbClr val="ECE0D4"/>
    </a:custClr>
    <a:custClr name="Navy 50%">
      <a:srgbClr val="80A1B5"/>
    </a:custClr>
    <a:custClr name="Teal 50%">
      <a:srgbClr val="80D9D4"/>
    </a:custClr>
    <a:custClr name="Blue 50%">
      <a:srgbClr val="A4CFEF"/>
    </a:custClr>
    <a:custClr name="Ignore14">
      <a:srgbClr val="FFFFFF"/>
    </a:custClr>
    <a:custClr name="Ignore15">
      <a:srgbClr val="FFFFFF"/>
    </a:custClr>
    <a:custClr name="Ignore16">
      <a:srgbClr val="FFFFFF"/>
    </a:custClr>
    <a:custClr name="Ignore17">
      <a:srgbClr val="FFFFFF"/>
    </a:custClr>
    <a:custClr name="Yellow 30%">
      <a:srgbClr val="FBE8BD"/>
    </a:custClr>
    <a:custClr name="Purple 30%">
      <a:srgbClr val="D0CFE1"/>
    </a:custClr>
    <a:custClr name="Stone 30%">
      <a:srgbClr val="F4ECE5"/>
    </a:custClr>
    <a:custClr name="Navy 30%">
      <a:srgbClr val="B3C6D2"/>
    </a:custClr>
    <a:custClr name="Teal 30%">
      <a:srgbClr val="B3E8E5"/>
    </a:custClr>
    <a:custClr name="Blue 30%">
      <a:srgbClr val="C8E2F5"/>
    </a:custClr>
    <a:custClr name="Ignore18">
      <a:srgbClr val="FFFFFF"/>
    </a:custClr>
    <a:custClr name="Red">
      <a:srgbClr val="FF0000"/>
    </a:custClr>
    <a:custClr name="Amber">
      <a:srgbClr val="FFBF00"/>
    </a:custClr>
    <a:custClr name="Green">
      <a:srgbClr val="00B050"/>
    </a:custClr>
  </a:custClrLst>
  <a:extLst>
    <a:ext uri="{05A4C25C-085E-4340-85A3-A5531E510DB2}">
      <thm15:themeFamily xmlns:thm15="http://schemas.microsoft.com/office/thememl/2012/main" name="BAE Template Example20.pptx" id="{025335FC-06DF-41A6-AC64-871A1F2927D8}" vid="{77F45D28-88CD-4833-9463-8DB1A608ED3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263</TotalTime>
  <Words>497</Words>
  <Application>Microsoft Office PowerPoint</Application>
  <PresentationFormat>Widescreen</PresentationFormat>
  <Paragraphs>103</Paragraphs>
  <Slides>19</Slides>
  <Notes>0</Notes>
  <HiddenSlides>0</HiddenSlides>
  <MMClips>5</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19</vt:i4>
      </vt:variant>
    </vt:vector>
  </HeadingPairs>
  <TitlesOfParts>
    <vt:vector size="26" baseType="lpstr">
      <vt:lpstr>Arial</vt:lpstr>
      <vt:lpstr>Calibri</vt:lpstr>
      <vt:lpstr>Calibri Light</vt:lpstr>
      <vt:lpstr>Tahoma</vt:lpstr>
      <vt:lpstr>Office Theme</vt:lpstr>
      <vt:lpstr>RS33299_PPT - standard template set 2016</vt:lpstr>
      <vt:lpstr>Office Theme</vt:lpstr>
      <vt:lpstr>N Squared for Level 5</vt:lpstr>
      <vt:lpstr>Our Simple System</vt:lpstr>
      <vt:lpstr>Munition Architecture and Subsystems</vt:lpstr>
      <vt:lpstr>A More Complex System</vt:lpstr>
      <vt:lpstr>This is good as far as it goes….but we need a check. N2 Analysis.</vt:lpstr>
      <vt:lpstr>Start with a function flow</vt:lpstr>
      <vt:lpstr>Function flow</vt:lpstr>
      <vt:lpstr>Look at Connections</vt:lpstr>
      <vt:lpstr>….And then Cluster</vt:lpstr>
      <vt:lpstr>Matrix features</vt:lpstr>
      <vt:lpstr>Functional N2</vt:lpstr>
      <vt:lpstr>Solution N2</vt:lpstr>
      <vt:lpstr>Functional N2</vt:lpstr>
      <vt:lpstr>Mauser 27mm Blip</vt:lpstr>
      <vt:lpstr>Goalkeeper Blip</vt:lpstr>
      <vt:lpstr>Mauser Auto Loading</vt:lpstr>
      <vt:lpstr>Goalkeeper Autoload</vt:lpstr>
      <vt:lpstr>Gatling Autoload</vt:lpstr>
      <vt:lpstr>Subsystem Design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 Squared for Level 5</dc:title>
  <dc:creator>David Holley</dc:creator>
  <cp:lastModifiedBy>David Holley</cp:lastModifiedBy>
  <cp:revision>1</cp:revision>
  <dcterms:created xsi:type="dcterms:W3CDTF">2024-01-30T10:34:08Z</dcterms:created>
  <dcterms:modified xsi:type="dcterms:W3CDTF">2025-02-12T07:45:34Z</dcterms:modified>
</cp:coreProperties>
</file>