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0" d="100"/>
          <a:sy n="70" d="100"/>
        </p:scale>
        <p:origin x="187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17.svg"/><Relationship Id="rId4" Type="http://schemas.openxmlformats.org/officeDocument/2006/relationships/image" Target="../media/image27.svg"/><Relationship Id="rId9" Type="http://schemas.openxmlformats.org/officeDocument/2006/relationships/image" Target="../media/image16.pn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33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15.svg"/><Relationship Id="rId4" Type="http://schemas.openxmlformats.org/officeDocument/2006/relationships/image" Target="../media/image37.svg"/><Relationship Id="rId9" Type="http://schemas.openxmlformats.org/officeDocument/2006/relationships/image" Target="../media/image14.pn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10.png"/><Relationship Id="rId7" Type="http://schemas.openxmlformats.org/officeDocument/2006/relationships/image" Target="../media/image3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1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svg"/><Relationship Id="rId3" Type="http://schemas.openxmlformats.org/officeDocument/2006/relationships/image" Target="../media/image12.png"/><Relationship Id="rId7" Type="http://schemas.openxmlformats.org/officeDocument/2006/relationships/image" Target="../media/image16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svg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10" Type="http://schemas.openxmlformats.org/officeDocument/2006/relationships/image" Target="../media/image17.svg"/><Relationship Id="rId4" Type="http://schemas.openxmlformats.org/officeDocument/2006/relationships/image" Target="../media/image27.svg"/><Relationship Id="rId9" Type="http://schemas.openxmlformats.org/officeDocument/2006/relationships/image" Target="../media/image16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svg"/><Relationship Id="rId3" Type="http://schemas.openxmlformats.org/officeDocument/2006/relationships/image" Target="../media/image32.png"/><Relationship Id="rId7" Type="http://schemas.openxmlformats.org/officeDocument/2006/relationships/image" Target="../media/image34.png"/><Relationship Id="rId2" Type="http://schemas.openxmlformats.org/officeDocument/2006/relationships/image" Target="../media/image23.svg"/><Relationship Id="rId1" Type="http://schemas.openxmlformats.org/officeDocument/2006/relationships/image" Target="../media/image2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33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19.svg"/><Relationship Id="rId1" Type="http://schemas.openxmlformats.org/officeDocument/2006/relationships/image" Target="../media/image18.png"/><Relationship Id="rId6" Type="http://schemas.openxmlformats.org/officeDocument/2006/relationships/image" Target="../media/image39.svg"/><Relationship Id="rId5" Type="http://schemas.openxmlformats.org/officeDocument/2006/relationships/image" Target="../media/image38.png"/><Relationship Id="rId10" Type="http://schemas.openxmlformats.org/officeDocument/2006/relationships/image" Target="../media/image15.svg"/><Relationship Id="rId4" Type="http://schemas.openxmlformats.org/officeDocument/2006/relationships/image" Target="../media/image37.svg"/><Relationship Id="rId9" Type="http://schemas.openxmlformats.org/officeDocument/2006/relationships/image" Target="../media/image14.pn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9.svg"/><Relationship Id="rId3" Type="http://schemas.openxmlformats.org/officeDocument/2006/relationships/image" Target="../media/image10.png"/><Relationship Id="rId7" Type="http://schemas.openxmlformats.org/officeDocument/2006/relationships/image" Target="../media/image38.png"/><Relationship Id="rId2" Type="http://schemas.openxmlformats.org/officeDocument/2006/relationships/image" Target="../media/image43.svg"/><Relationship Id="rId1" Type="http://schemas.openxmlformats.org/officeDocument/2006/relationships/image" Target="../media/image42.png"/><Relationship Id="rId6" Type="http://schemas.openxmlformats.org/officeDocument/2006/relationships/image" Target="../media/image19.svg"/><Relationship Id="rId5" Type="http://schemas.openxmlformats.org/officeDocument/2006/relationships/image" Target="../media/image18.png"/><Relationship Id="rId4" Type="http://schemas.openxmlformats.org/officeDocument/2006/relationships/image" Target="../media/image1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90142C-3C51-4241-BDD0-5CC3087B2AC6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3604782E-34EE-414E-8777-1BE8D5479677}">
      <dgm:prSet/>
      <dgm:spPr/>
      <dgm:t>
        <a:bodyPr/>
        <a:lstStyle/>
        <a:p>
          <a:pPr>
            <a:defRPr cap="all"/>
          </a:pPr>
          <a:r>
            <a:rPr lang="en-US" b="0" i="0" baseline="0"/>
            <a:t>Knowing myself — my feelings, skills, and limits</a:t>
          </a:r>
          <a:endParaRPr lang="en-US"/>
        </a:p>
      </dgm:t>
    </dgm:pt>
    <dgm:pt modelId="{F7426990-FC48-4225-9B1A-430485F441E0}" type="parTrans" cxnId="{B502D6A9-DCA3-4FB8-8348-7FA1AE7D80FC}">
      <dgm:prSet/>
      <dgm:spPr/>
      <dgm:t>
        <a:bodyPr/>
        <a:lstStyle/>
        <a:p>
          <a:endParaRPr lang="en-US"/>
        </a:p>
      </dgm:t>
    </dgm:pt>
    <dgm:pt modelId="{D9A589B8-4F37-44DD-8346-ADA83412570E}" type="sibTrans" cxnId="{B502D6A9-DCA3-4FB8-8348-7FA1AE7D80FC}">
      <dgm:prSet/>
      <dgm:spPr/>
      <dgm:t>
        <a:bodyPr/>
        <a:lstStyle/>
        <a:p>
          <a:endParaRPr lang="en-US"/>
        </a:p>
      </dgm:t>
    </dgm:pt>
    <dgm:pt modelId="{10AD4D55-FAF2-49BB-B195-99F552564391}">
      <dgm:prSet/>
      <dgm:spPr/>
      <dgm:t>
        <a:bodyPr/>
        <a:lstStyle/>
        <a:p>
          <a:pPr>
            <a:defRPr cap="all"/>
          </a:pPr>
          <a:r>
            <a:rPr lang="en-US" b="0" i="0" baseline="0"/>
            <a:t>Helps me understand how my actions affect others</a:t>
          </a:r>
          <a:endParaRPr lang="en-US"/>
        </a:p>
      </dgm:t>
    </dgm:pt>
    <dgm:pt modelId="{D80C2A8B-E187-4840-B268-3980AB515268}" type="parTrans" cxnId="{6F9250E8-19AB-4ED3-8CE0-2A7C2F3D2972}">
      <dgm:prSet/>
      <dgm:spPr/>
      <dgm:t>
        <a:bodyPr/>
        <a:lstStyle/>
        <a:p>
          <a:endParaRPr lang="en-US"/>
        </a:p>
      </dgm:t>
    </dgm:pt>
    <dgm:pt modelId="{937B7708-89A6-4DE9-8C60-24C734116527}" type="sibTrans" cxnId="{6F9250E8-19AB-4ED3-8CE0-2A7C2F3D2972}">
      <dgm:prSet/>
      <dgm:spPr/>
      <dgm:t>
        <a:bodyPr/>
        <a:lstStyle/>
        <a:p>
          <a:endParaRPr lang="en-US"/>
        </a:p>
      </dgm:t>
    </dgm:pt>
    <dgm:pt modelId="{26534902-D39D-4D09-8E28-1D50C282D2BE}">
      <dgm:prSet/>
      <dgm:spPr/>
      <dgm:t>
        <a:bodyPr/>
        <a:lstStyle/>
        <a:p>
          <a:pPr>
            <a:defRPr cap="all"/>
          </a:pPr>
          <a:r>
            <a:rPr lang="en-US" b="0" i="0" baseline="0"/>
            <a:t>Important for learning, communication, and care</a:t>
          </a:r>
          <a:endParaRPr lang="en-US"/>
        </a:p>
      </dgm:t>
    </dgm:pt>
    <dgm:pt modelId="{5C6A54FA-281E-435A-9E7D-62A9EDCE2E93}" type="parTrans" cxnId="{0251C93B-FF2B-4903-B614-11BB854F0A46}">
      <dgm:prSet/>
      <dgm:spPr/>
      <dgm:t>
        <a:bodyPr/>
        <a:lstStyle/>
        <a:p>
          <a:endParaRPr lang="en-US"/>
        </a:p>
      </dgm:t>
    </dgm:pt>
    <dgm:pt modelId="{FEB0265A-4042-4DF8-8449-FF4E9D4A81C7}" type="sibTrans" cxnId="{0251C93B-FF2B-4903-B614-11BB854F0A46}">
      <dgm:prSet/>
      <dgm:spPr/>
      <dgm:t>
        <a:bodyPr/>
        <a:lstStyle/>
        <a:p>
          <a:endParaRPr lang="en-US"/>
        </a:p>
      </dgm:t>
    </dgm:pt>
    <dgm:pt modelId="{DB78A757-C1AD-485C-83E7-24A28C19E927}">
      <dgm:prSet/>
      <dgm:spPr/>
      <dgm:t>
        <a:bodyPr/>
        <a:lstStyle/>
        <a:p>
          <a:pPr>
            <a:defRPr cap="all"/>
          </a:pPr>
          <a:r>
            <a:rPr lang="en-US" b="0" i="0" baseline="0"/>
            <a:t>Builds confidence and professionalism</a:t>
          </a:r>
          <a:endParaRPr lang="en-US"/>
        </a:p>
      </dgm:t>
    </dgm:pt>
    <dgm:pt modelId="{BD7A1B7A-C5F7-4595-8293-A8548F3213D0}" type="parTrans" cxnId="{5E384ECE-1F5C-4595-A96D-34EF10AF54BB}">
      <dgm:prSet/>
      <dgm:spPr/>
      <dgm:t>
        <a:bodyPr/>
        <a:lstStyle/>
        <a:p>
          <a:endParaRPr lang="en-US"/>
        </a:p>
      </dgm:t>
    </dgm:pt>
    <dgm:pt modelId="{E083ECA7-CC0B-4666-BB34-D802E0FCB3E0}" type="sibTrans" cxnId="{5E384ECE-1F5C-4595-A96D-34EF10AF54BB}">
      <dgm:prSet/>
      <dgm:spPr/>
      <dgm:t>
        <a:bodyPr/>
        <a:lstStyle/>
        <a:p>
          <a:endParaRPr lang="en-US"/>
        </a:p>
      </dgm:t>
    </dgm:pt>
    <dgm:pt modelId="{F837605F-F331-4AD2-83F4-E877A22C07FE}" type="pres">
      <dgm:prSet presAssocID="{FC90142C-3C51-4241-BDD0-5CC3087B2AC6}" presName="root" presStyleCnt="0">
        <dgm:presLayoutVars>
          <dgm:dir/>
          <dgm:resizeHandles val="exact"/>
        </dgm:presLayoutVars>
      </dgm:prSet>
      <dgm:spPr/>
    </dgm:pt>
    <dgm:pt modelId="{51E751F4-D051-4D20-B34B-BD08A7164DC1}" type="pres">
      <dgm:prSet presAssocID="{3604782E-34EE-414E-8777-1BE8D5479677}" presName="compNode" presStyleCnt="0"/>
      <dgm:spPr/>
    </dgm:pt>
    <dgm:pt modelId="{9BA9AF37-3B9D-486D-8D09-FF7928FA0521}" type="pres">
      <dgm:prSet presAssocID="{3604782E-34EE-414E-8777-1BE8D5479677}" presName="iconBgRect" presStyleLbl="bgShp" presStyleIdx="0" presStyleCnt="4"/>
      <dgm:spPr/>
    </dgm:pt>
    <dgm:pt modelId="{B8D8F869-E1A4-42AE-862F-76DE9E375C2A}" type="pres">
      <dgm:prSet presAssocID="{3604782E-34EE-414E-8777-1BE8D547967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CCB083A1-C734-4021-85A7-2C6C483DE559}" type="pres">
      <dgm:prSet presAssocID="{3604782E-34EE-414E-8777-1BE8D5479677}" presName="spaceRect" presStyleCnt="0"/>
      <dgm:spPr/>
    </dgm:pt>
    <dgm:pt modelId="{2A731325-86EF-4345-B975-8DA3A1A05E52}" type="pres">
      <dgm:prSet presAssocID="{3604782E-34EE-414E-8777-1BE8D5479677}" presName="textRect" presStyleLbl="revTx" presStyleIdx="0" presStyleCnt="4">
        <dgm:presLayoutVars>
          <dgm:chMax val="1"/>
          <dgm:chPref val="1"/>
        </dgm:presLayoutVars>
      </dgm:prSet>
      <dgm:spPr/>
    </dgm:pt>
    <dgm:pt modelId="{2E29BD76-63CA-43C5-84AB-34DF759917D0}" type="pres">
      <dgm:prSet presAssocID="{D9A589B8-4F37-44DD-8346-ADA83412570E}" presName="sibTrans" presStyleCnt="0"/>
      <dgm:spPr/>
    </dgm:pt>
    <dgm:pt modelId="{EAB5D819-36DA-4450-831E-0CB5932EDD18}" type="pres">
      <dgm:prSet presAssocID="{10AD4D55-FAF2-49BB-B195-99F552564391}" presName="compNode" presStyleCnt="0"/>
      <dgm:spPr/>
    </dgm:pt>
    <dgm:pt modelId="{7D940BEA-245D-46BE-90A2-0C57E5AD6B10}" type="pres">
      <dgm:prSet presAssocID="{10AD4D55-FAF2-49BB-B195-99F552564391}" presName="iconBgRect" presStyleLbl="bgShp" presStyleIdx="1" presStyleCnt="4"/>
      <dgm:spPr/>
    </dgm:pt>
    <dgm:pt modelId="{F99F6761-8534-4B5F-A32D-BB69310166D1}" type="pres">
      <dgm:prSet presAssocID="{10AD4D55-FAF2-49BB-B195-99F55256439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B01EBB7-CAC0-44CA-A221-35DC7D7EE522}" type="pres">
      <dgm:prSet presAssocID="{10AD4D55-FAF2-49BB-B195-99F552564391}" presName="spaceRect" presStyleCnt="0"/>
      <dgm:spPr/>
    </dgm:pt>
    <dgm:pt modelId="{CCEB3BD8-5E37-4BEA-8452-36AE3FB19379}" type="pres">
      <dgm:prSet presAssocID="{10AD4D55-FAF2-49BB-B195-99F552564391}" presName="textRect" presStyleLbl="revTx" presStyleIdx="1" presStyleCnt="4">
        <dgm:presLayoutVars>
          <dgm:chMax val="1"/>
          <dgm:chPref val="1"/>
        </dgm:presLayoutVars>
      </dgm:prSet>
      <dgm:spPr/>
    </dgm:pt>
    <dgm:pt modelId="{83E452AA-8452-49DD-A1A3-7A418A5CAF86}" type="pres">
      <dgm:prSet presAssocID="{937B7708-89A6-4DE9-8C60-24C734116527}" presName="sibTrans" presStyleCnt="0"/>
      <dgm:spPr/>
    </dgm:pt>
    <dgm:pt modelId="{16C02177-BD89-41AA-BFE0-05A650CD6E24}" type="pres">
      <dgm:prSet presAssocID="{26534902-D39D-4D09-8E28-1D50C282D2BE}" presName="compNode" presStyleCnt="0"/>
      <dgm:spPr/>
    </dgm:pt>
    <dgm:pt modelId="{CFDEF661-A88F-4D5A-9653-53F3DB0658E7}" type="pres">
      <dgm:prSet presAssocID="{26534902-D39D-4D09-8E28-1D50C282D2BE}" presName="iconBgRect" presStyleLbl="bgShp" presStyleIdx="2" presStyleCnt="4"/>
      <dgm:spPr/>
    </dgm:pt>
    <dgm:pt modelId="{A419D424-2460-481C-8A72-11038CB301E8}" type="pres">
      <dgm:prSet presAssocID="{26534902-D39D-4D09-8E28-1D50C282D2B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 Bubble"/>
        </a:ext>
      </dgm:extLst>
    </dgm:pt>
    <dgm:pt modelId="{25C6B58F-1BF2-4517-826E-7EF9C7EBD712}" type="pres">
      <dgm:prSet presAssocID="{26534902-D39D-4D09-8E28-1D50C282D2BE}" presName="spaceRect" presStyleCnt="0"/>
      <dgm:spPr/>
    </dgm:pt>
    <dgm:pt modelId="{3A1B5F58-141C-4314-939A-E03D96C4670C}" type="pres">
      <dgm:prSet presAssocID="{26534902-D39D-4D09-8E28-1D50C282D2BE}" presName="textRect" presStyleLbl="revTx" presStyleIdx="2" presStyleCnt="4">
        <dgm:presLayoutVars>
          <dgm:chMax val="1"/>
          <dgm:chPref val="1"/>
        </dgm:presLayoutVars>
      </dgm:prSet>
      <dgm:spPr/>
    </dgm:pt>
    <dgm:pt modelId="{9825ADE8-DAC0-4C40-A43B-B744891E19AB}" type="pres">
      <dgm:prSet presAssocID="{FEB0265A-4042-4DF8-8449-FF4E9D4A81C7}" presName="sibTrans" presStyleCnt="0"/>
      <dgm:spPr/>
    </dgm:pt>
    <dgm:pt modelId="{1B25C1E7-E67F-4F14-B7F1-DFD42E564CB0}" type="pres">
      <dgm:prSet presAssocID="{DB78A757-C1AD-485C-83E7-24A28C19E927}" presName="compNode" presStyleCnt="0"/>
      <dgm:spPr/>
    </dgm:pt>
    <dgm:pt modelId="{5A9F90F9-67F1-4F8A-A519-B00B916B83E6}" type="pres">
      <dgm:prSet presAssocID="{DB78A757-C1AD-485C-83E7-24A28C19E927}" presName="iconBgRect" presStyleLbl="bgShp" presStyleIdx="3" presStyleCnt="4"/>
      <dgm:spPr/>
    </dgm:pt>
    <dgm:pt modelId="{74FDCDE0-748C-4DFD-97BA-0C3C45E8FC8D}" type="pres">
      <dgm:prSet presAssocID="{DB78A757-C1AD-485C-83E7-24A28C19E92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7D250B4-7E43-4F92-872E-EB101D90C765}" type="pres">
      <dgm:prSet presAssocID="{DB78A757-C1AD-485C-83E7-24A28C19E927}" presName="spaceRect" presStyleCnt="0"/>
      <dgm:spPr/>
    </dgm:pt>
    <dgm:pt modelId="{A768FE65-AB4A-4447-AE3D-5EC97A593470}" type="pres">
      <dgm:prSet presAssocID="{DB78A757-C1AD-485C-83E7-24A28C19E92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E418232-5404-4C94-8C32-1C64BBAC045C}" type="presOf" srcId="{FC90142C-3C51-4241-BDD0-5CC3087B2AC6}" destId="{F837605F-F331-4AD2-83F4-E877A22C07FE}" srcOrd="0" destOrd="0" presId="urn:microsoft.com/office/officeart/2018/5/layout/IconCircleLabelList"/>
    <dgm:cxn modelId="{0251C93B-FF2B-4903-B614-11BB854F0A46}" srcId="{FC90142C-3C51-4241-BDD0-5CC3087B2AC6}" destId="{26534902-D39D-4D09-8E28-1D50C282D2BE}" srcOrd="2" destOrd="0" parTransId="{5C6A54FA-281E-435A-9E7D-62A9EDCE2E93}" sibTransId="{FEB0265A-4042-4DF8-8449-FF4E9D4A81C7}"/>
    <dgm:cxn modelId="{F2518C6D-AFB8-4021-91F0-629F49DD6933}" type="presOf" srcId="{3604782E-34EE-414E-8777-1BE8D5479677}" destId="{2A731325-86EF-4345-B975-8DA3A1A05E52}" srcOrd="0" destOrd="0" presId="urn:microsoft.com/office/officeart/2018/5/layout/IconCircleLabelList"/>
    <dgm:cxn modelId="{126BF052-CEEB-4C52-B58D-76E587F0E68D}" type="presOf" srcId="{26534902-D39D-4D09-8E28-1D50C282D2BE}" destId="{3A1B5F58-141C-4314-939A-E03D96C4670C}" srcOrd="0" destOrd="0" presId="urn:microsoft.com/office/officeart/2018/5/layout/IconCircleLabelList"/>
    <dgm:cxn modelId="{2A90AE53-D512-4537-A2A3-575118C5DC50}" type="presOf" srcId="{DB78A757-C1AD-485C-83E7-24A28C19E927}" destId="{A768FE65-AB4A-4447-AE3D-5EC97A593470}" srcOrd="0" destOrd="0" presId="urn:microsoft.com/office/officeart/2018/5/layout/IconCircleLabelList"/>
    <dgm:cxn modelId="{B502D6A9-DCA3-4FB8-8348-7FA1AE7D80FC}" srcId="{FC90142C-3C51-4241-BDD0-5CC3087B2AC6}" destId="{3604782E-34EE-414E-8777-1BE8D5479677}" srcOrd="0" destOrd="0" parTransId="{F7426990-FC48-4225-9B1A-430485F441E0}" sibTransId="{D9A589B8-4F37-44DD-8346-ADA83412570E}"/>
    <dgm:cxn modelId="{5E384ECE-1F5C-4595-A96D-34EF10AF54BB}" srcId="{FC90142C-3C51-4241-BDD0-5CC3087B2AC6}" destId="{DB78A757-C1AD-485C-83E7-24A28C19E927}" srcOrd="3" destOrd="0" parTransId="{BD7A1B7A-C5F7-4595-8293-A8548F3213D0}" sibTransId="{E083ECA7-CC0B-4666-BB34-D802E0FCB3E0}"/>
    <dgm:cxn modelId="{6F9250E8-19AB-4ED3-8CE0-2A7C2F3D2972}" srcId="{FC90142C-3C51-4241-BDD0-5CC3087B2AC6}" destId="{10AD4D55-FAF2-49BB-B195-99F552564391}" srcOrd="1" destOrd="0" parTransId="{D80C2A8B-E187-4840-B268-3980AB515268}" sibTransId="{937B7708-89A6-4DE9-8C60-24C734116527}"/>
    <dgm:cxn modelId="{BB9EAAF1-C65D-4E6B-B852-ADA035167A6D}" type="presOf" srcId="{10AD4D55-FAF2-49BB-B195-99F552564391}" destId="{CCEB3BD8-5E37-4BEA-8452-36AE3FB19379}" srcOrd="0" destOrd="0" presId="urn:microsoft.com/office/officeart/2018/5/layout/IconCircleLabelList"/>
    <dgm:cxn modelId="{EF0646D1-B3CF-4753-ADFF-5B54F7DBE3A0}" type="presParOf" srcId="{F837605F-F331-4AD2-83F4-E877A22C07FE}" destId="{51E751F4-D051-4D20-B34B-BD08A7164DC1}" srcOrd="0" destOrd="0" presId="urn:microsoft.com/office/officeart/2018/5/layout/IconCircleLabelList"/>
    <dgm:cxn modelId="{1F8239F3-CD36-472B-AAE5-ADB54C5A9B7A}" type="presParOf" srcId="{51E751F4-D051-4D20-B34B-BD08A7164DC1}" destId="{9BA9AF37-3B9D-486D-8D09-FF7928FA0521}" srcOrd="0" destOrd="0" presId="urn:microsoft.com/office/officeart/2018/5/layout/IconCircleLabelList"/>
    <dgm:cxn modelId="{B9C35C53-63AA-4436-8B69-A12F9243C2C7}" type="presParOf" srcId="{51E751F4-D051-4D20-B34B-BD08A7164DC1}" destId="{B8D8F869-E1A4-42AE-862F-76DE9E375C2A}" srcOrd="1" destOrd="0" presId="urn:microsoft.com/office/officeart/2018/5/layout/IconCircleLabelList"/>
    <dgm:cxn modelId="{629121AF-727C-42AD-9010-83AAA15743A5}" type="presParOf" srcId="{51E751F4-D051-4D20-B34B-BD08A7164DC1}" destId="{CCB083A1-C734-4021-85A7-2C6C483DE559}" srcOrd="2" destOrd="0" presId="urn:microsoft.com/office/officeart/2018/5/layout/IconCircleLabelList"/>
    <dgm:cxn modelId="{2FB9C69F-EA71-47D0-BAA1-B81E0C45A941}" type="presParOf" srcId="{51E751F4-D051-4D20-B34B-BD08A7164DC1}" destId="{2A731325-86EF-4345-B975-8DA3A1A05E52}" srcOrd="3" destOrd="0" presId="urn:microsoft.com/office/officeart/2018/5/layout/IconCircleLabelList"/>
    <dgm:cxn modelId="{E0F6A7B2-D423-494A-B195-5D1D699DCA49}" type="presParOf" srcId="{F837605F-F331-4AD2-83F4-E877A22C07FE}" destId="{2E29BD76-63CA-43C5-84AB-34DF759917D0}" srcOrd="1" destOrd="0" presId="urn:microsoft.com/office/officeart/2018/5/layout/IconCircleLabelList"/>
    <dgm:cxn modelId="{EEF80E69-9DC1-4183-AFF5-AC0B5923AEF0}" type="presParOf" srcId="{F837605F-F331-4AD2-83F4-E877A22C07FE}" destId="{EAB5D819-36DA-4450-831E-0CB5932EDD18}" srcOrd="2" destOrd="0" presId="urn:microsoft.com/office/officeart/2018/5/layout/IconCircleLabelList"/>
    <dgm:cxn modelId="{A54675F6-3FC2-463B-9D6F-DF980D72EDCA}" type="presParOf" srcId="{EAB5D819-36DA-4450-831E-0CB5932EDD18}" destId="{7D940BEA-245D-46BE-90A2-0C57E5AD6B10}" srcOrd="0" destOrd="0" presId="urn:microsoft.com/office/officeart/2018/5/layout/IconCircleLabelList"/>
    <dgm:cxn modelId="{FBC6E7BD-E2E5-4F67-8A6B-265CA757EFB5}" type="presParOf" srcId="{EAB5D819-36DA-4450-831E-0CB5932EDD18}" destId="{F99F6761-8534-4B5F-A32D-BB69310166D1}" srcOrd="1" destOrd="0" presId="urn:microsoft.com/office/officeart/2018/5/layout/IconCircleLabelList"/>
    <dgm:cxn modelId="{73DCC7AD-0080-4E2B-A65E-867278A3ECB9}" type="presParOf" srcId="{EAB5D819-36DA-4450-831E-0CB5932EDD18}" destId="{5B01EBB7-CAC0-44CA-A221-35DC7D7EE522}" srcOrd="2" destOrd="0" presId="urn:microsoft.com/office/officeart/2018/5/layout/IconCircleLabelList"/>
    <dgm:cxn modelId="{5299BA0C-094D-4EDB-9896-471714271052}" type="presParOf" srcId="{EAB5D819-36DA-4450-831E-0CB5932EDD18}" destId="{CCEB3BD8-5E37-4BEA-8452-36AE3FB19379}" srcOrd="3" destOrd="0" presId="urn:microsoft.com/office/officeart/2018/5/layout/IconCircleLabelList"/>
    <dgm:cxn modelId="{C2A9ABBB-EB61-4446-8837-5E358EB96C8D}" type="presParOf" srcId="{F837605F-F331-4AD2-83F4-E877A22C07FE}" destId="{83E452AA-8452-49DD-A1A3-7A418A5CAF86}" srcOrd="3" destOrd="0" presId="urn:microsoft.com/office/officeart/2018/5/layout/IconCircleLabelList"/>
    <dgm:cxn modelId="{5D393733-F70B-4D30-8860-E21227F74C6C}" type="presParOf" srcId="{F837605F-F331-4AD2-83F4-E877A22C07FE}" destId="{16C02177-BD89-41AA-BFE0-05A650CD6E24}" srcOrd="4" destOrd="0" presId="urn:microsoft.com/office/officeart/2018/5/layout/IconCircleLabelList"/>
    <dgm:cxn modelId="{B790BF00-3C26-472C-83CE-1169A78E9E44}" type="presParOf" srcId="{16C02177-BD89-41AA-BFE0-05A650CD6E24}" destId="{CFDEF661-A88F-4D5A-9653-53F3DB0658E7}" srcOrd="0" destOrd="0" presId="urn:microsoft.com/office/officeart/2018/5/layout/IconCircleLabelList"/>
    <dgm:cxn modelId="{2F7FEB41-1B08-42F4-B77C-B2EFA2725ADA}" type="presParOf" srcId="{16C02177-BD89-41AA-BFE0-05A650CD6E24}" destId="{A419D424-2460-481C-8A72-11038CB301E8}" srcOrd="1" destOrd="0" presId="urn:microsoft.com/office/officeart/2018/5/layout/IconCircleLabelList"/>
    <dgm:cxn modelId="{9AB0F29B-DBD0-48EB-8545-0053358B57B7}" type="presParOf" srcId="{16C02177-BD89-41AA-BFE0-05A650CD6E24}" destId="{25C6B58F-1BF2-4517-826E-7EF9C7EBD712}" srcOrd="2" destOrd="0" presId="urn:microsoft.com/office/officeart/2018/5/layout/IconCircleLabelList"/>
    <dgm:cxn modelId="{F07053B4-2231-44B2-AA96-7258370F988E}" type="presParOf" srcId="{16C02177-BD89-41AA-BFE0-05A650CD6E24}" destId="{3A1B5F58-141C-4314-939A-E03D96C4670C}" srcOrd="3" destOrd="0" presId="urn:microsoft.com/office/officeart/2018/5/layout/IconCircleLabelList"/>
    <dgm:cxn modelId="{D9960D48-8753-4D8A-9AA3-1669F35D0363}" type="presParOf" srcId="{F837605F-F331-4AD2-83F4-E877A22C07FE}" destId="{9825ADE8-DAC0-4C40-A43B-B744891E19AB}" srcOrd="5" destOrd="0" presId="urn:microsoft.com/office/officeart/2018/5/layout/IconCircleLabelList"/>
    <dgm:cxn modelId="{AF1B89DA-896A-4D0B-AAF5-A5113E96C724}" type="presParOf" srcId="{F837605F-F331-4AD2-83F4-E877A22C07FE}" destId="{1B25C1E7-E67F-4F14-B7F1-DFD42E564CB0}" srcOrd="6" destOrd="0" presId="urn:microsoft.com/office/officeart/2018/5/layout/IconCircleLabelList"/>
    <dgm:cxn modelId="{7829C5B5-29DB-4585-B760-33E2801F9E35}" type="presParOf" srcId="{1B25C1E7-E67F-4F14-B7F1-DFD42E564CB0}" destId="{5A9F90F9-67F1-4F8A-A519-B00B916B83E6}" srcOrd="0" destOrd="0" presId="urn:microsoft.com/office/officeart/2018/5/layout/IconCircleLabelList"/>
    <dgm:cxn modelId="{B8EAEA9F-08BE-45AE-8B1E-C1CD417AB8F5}" type="presParOf" srcId="{1B25C1E7-E67F-4F14-B7F1-DFD42E564CB0}" destId="{74FDCDE0-748C-4DFD-97BA-0C3C45E8FC8D}" srcOrd="1" destOrd="0" presId="urn:microsoft.com/office/officeart/2018/5/layout/IconCircleLabelList"/>
    <dgm:cxn modelId="{485931BC-CE91-4931-A0D6-FAB8578BE58F}" type="presParOf" srcId="{1B25C1E7-E67F-4F14-B7F1-DFD42E564CB0}" destId="{F7D250B4-7E43-4F92-872E-EB101D90C765}" srcOrd="2" destOrd="0" presId="urn:microsoft.com/office/officeart/2018/5/layout/IconCircleLabelList"/>
    <dgm:cxn modelId="{18CBC403-C4FB-41D7-876E-0979895E5B20}" type="presParOf" srcId="{1B25C1E7-E67F-4F14-B7F1-DFD42E564CB0}" destId="{A768FE65-AB4A-4447-AE3D-5EC97A593470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C04E42-D3DA-461D-9D18-FE451AD54299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BD444E61-A8C2-470F-80DD-3179DD3E9354}">
      <dgm:prSet/>
      <dgm:spPr/>
      <dgm:t>
        <a:bodyPr/>
        <a:lstStyle/>
        <a:p>
          <a:pPr>
            <a:defRPr cap="all"/>
          </a:pPr>
          <a:r>
            <a:rPr lang="en-US" b="0" i="0" baseline="0"/>
            <a:t>Hard-working and reliable</a:t>
          </a:r>
          <a:endParaRPr lang="en-US"/>
        </a:p>
      </dgm:t>
    </dgm:pt>
    <dgm:pt modelId="{E64AD9AF-4900-4031-8C57-8BBF85A51E6A}" type="parTrans" cxnId="{7A8B9932-FA63-488F-A9C3-EBEA944360C1}">
      <dgm:prSet/>
      <dgm:spPr/>
      <dgm:t>
        <a:bodyPr/>
        <a:lstStyle/>
        <a:p>
          <a:endParaRPr lang="en-US"/>
        </a:p>
      </dgm:t>
    </dgm:pt>
    <dgm:pt modelId="{37054EDD-D903-4FD0-AD8D-3B38981FE908}" type="sibTrans" cxnId="{7A8B9932-FA63-488F-A9C3-EBEA944360C1}">
      <dgm:prSet/>
      <dgm:spPr/>
      <dgm:t>
        <a:bodyPr/>
        <a:lstStyle/>
        <a:p>
          <a:endParaRPr lang="en-US"/>
        </a:p>
      </dgm:t>
    </dgm:pt>
    <dgm:pt modelId="{B45ECD67-E451-475C-93D1-6B5B6EAFDC3F}">
      <dgm:prSet/>
      <dgm:spPr/>
      <dgm:t>
        <a:bodyPr/>
        <a:lstStyle/>
        <a:p>
          <a:pPr>
            <a:defRPr cap="all"/>
          </a:pPr>
          <a:r>
            <a:rPr lang="en-US" b="0" i="0" baseline="0"/>
            <a:t>Calm and patient with others</a:t>
          </a:r>
          <a:endParaRPr lang="en-US"/>
        </a:p>
      </dgm:t>
    </dgm:pt>
    <dgm:pt modelId="{8D1C59E3-C8C3-4FE0-A155-D2DF368427A0}" type="parTrans" cxnId="{258F8088-A36F-4FBA-9859-F3271950FF67}">
      <dgm:prSet/>
      <dgm:spPr/>
      <dgm:t>
        <a:bodyPr/>
        <a:lstStyle/>
        <a:p>
          <a:endParaRPr lang="en-US"/>
        </a:p>
      </dgm:t>
    </dgm:pt>
    <dgm:pt modelId="{20027148-0E41-4F39-8701-829AE2925FA4}" type="sibTrans" cxnId="{258F8088-A36F-4FBA-9859-F3271950FF67}">
      <dgm:prSet/>
      <dgm:spPr/>
      <dgm:t>
        <a:bodyPr/>
        <a:lstStyle/>
        <a:p>
          <a:endParaRPr lang="en-US"/>
        </a:p>
      </dgm:t>
    </dgm:pt>
    <dgm:pt modelId="{5551AB18-E13B-45C2-BE15-03C674F2EBE0}">
      <dgm:prSet/>
      <dgm:spPr/>
      <dgm:t>
        <a:bodyPr/>
        <a:lstStyle/>
        <a:p>
          <a:pPr>
            <a:defRPr cap="all"/>
          </a:pPr>
          <a:r>
            <a:rPr lang="en-US" b="0" i="0" baseline="0"/>
            <a:t>Good practical and problem-solving skills</a:t>
          </a:r>
          <a:endParaRPr lang="en-US"/>
        </a:p>
      </dgm:t>
    </dgm:pt>
    <dgm:pt modelId="{B4175D89-602F-4E22-A1EC-A51A09FC22D5}" type="parTrans" cxnId="{357794C7-9F52-41FF-873E-CBC3AF4AACF8}">
      <dgm:prSet/>
      <dgm:spPr/>
      <dgm:t>
        <a:bodyPr/>
        <a:lstStyle/>
        <a:p>
          <a:endParaRPr lang="en-US"/>
        </a:p>
      </dgm:t>
    </dgm:pt>
    <dgm:pt modelId="{56F9E1B9-51E5-41D8-9ACD-88B5C248F723}" type="sibTrans" cxnId="{357794C7-9F52-41FF-873E-CBC3AF4AACF8}">
      <dgm:prSet/>
      <dgm:spPr/>
      <dgm:t>
        <a:bodyPr/>
        <a:lstStyle/>
        <a:p>
          <a:endParaRPr lang="en-US"/>
        </a:p>
      </dgm:t>
    </dgm:pt>
    <dgm:pt modelId="{37B11185-4F60-4004-84E0-9C4E98DBAA1D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Respectful and helpful team </a:t>
          </a:r>
          <a:r>
            <a:rPr lang="en-US" b="0" i="0" baseline="0" dirty="0" err="1"/>
            <a:t>membeR</a:t>
          </a:r>
          <a:endParaRPr lang="en-US" dirty="0"/>
        </a:p>
      </dgm:t>
    </dgm:pt>
    <dgm:pt modelId="{1C9525D5-C55E-4138-A848-6FC216830640}" type="parTrans" cxnId="{247DAEBD-8A44-40CB-A6E7-E8F52468F86D}">
      <dgm:prSet/>
      <dgm:spPr/>
      <dgm:t>
        <a:bodyPr/>
        <a:lstStyle/>
        <a:p>
          <a:endParaRPr lang="en-US"/>
        </a:p>
      </dgm:t>
    </dgm:pt>
    <dgm:pt modelId="{3247410A-86B6-4685-9E6C-956265A73495}" type="sibTrans" cxnId="{247DAEBD-8A44-40CB-A6E7-E8F52468F86D}">
      <dgm:prSet/>
      <dgm:spPr/>
      <dgm:t>
        <a:bodyPr/>
        <a:lstStyle/>
        <a:p>
          <a:endParaRPr lang="en-US"/>
        </a:p>
      </dgm:t>
    </dgm:pt>
    <dgm:pt modelId="{7FB96C0B-50F5-4FF2-94B9-85C61ED66D10}" type="pres">
      <dgm:prSet presAssocID="{9FC04E42-D3DA-461D-9D18-FE451AD54299}" presName="root" presStyleCnt="0">
        <dgm:presLayoutVars>
          <dgm:dir/>
          <dgm:resizeHandles val="exact"/>
        </dgm:presLayoutVars>
      </dgm:prSet>
      <dgm:spPr/>
    </dgm:pt>
    <dgm:pt modelId="{A5284E15-15E2-419B-B9B6-6AA1ABF42425}" type="pres">
      <dgm:prSet presAssocID="{BD444E61-A8C2-470F-80DD-3179DD3E9354}" presName="compNode" presStyleCnt="0"/>
      <dgm:spPr/>
    </dgm:pt>
    <dgm:pt modelId="{DE11DF8F-E2F1-47B0-A1AF-3C17EEB80FD4}" type="pres">
      <dgm:prSet presAssocID="{BD444E61-A8C2-470F-80DD-3179DD3E9354}" presName="iconBgRect" presStyleLbl="bgShp" presStyleIdx="0" presStyleCnt="4"/>
      <dgm:spPr/>
    </dgm:pt>
    <dgm:pt modelId="{02A741CC-3A18-4011-BF66-868EA163A943}" type="pres">
      <dgm:prSet presAssocID="{BD444E61-A8C2-470F-80DD-3179DD3E935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59524AC6-6E9F-4223-808D-D3A4869CBAB4}" type="pres">
      <dgm:prSet presAssocID="{BD444E61-A8C2-470F-80DD-3179DD3E9354}" presName="spaceRect" presStyleCnt="0"/>
      <dgm:spPr/>
    </dgm:pt>
    <dgm:pt modelId="{F977B32F-5979-4636-BD93-B8EBF22BE9F1}" type="pres">
      <dgm:prSet presAssocID="{BD444E61-A8C2-470F-80DD-3179DD3E9354}" presName="textRect" presStyleLbl="revTx" presStyleIdx="0" presStyleCnt="4">
        <dgm:presLayoutVars>
          <dgm:chMax val="1"/>
          <dgm:chPref val="1"/>
        </dgm:presLayoutVars>
      </dgm:prSet>
      <dgm:spPr/>
    </dgm:pt>
    <dgm:pt modelId="{9B34EFCF-C49B-4DB0-B94D-5F9CF9DA6E20}" type="pres">
      <dgm:prSet presAssocID="{37054EDD-D903-4FD0-AD8D-3B38981FE908}" presName="sibTrans" presStyleCnt="0"/>
      <dgm:spPr/>
    </dgm:pt>
    <dgm:pt modelId="{685FD047-74E0-47FB-AB37-177026E5AF0B}" type="pres">
      <dgm:prSet presAssocID="{B45ECD67-E451-475C-93D1-6B5B6EAFDC3F}" presName="compNode" presStyleCnt="0"/>
      <dgm:spPr/>
    </dgm:pt>
    <dgm:pt modelId="{66CD85BA-0034-4967-95FC-74EE43D4C449}" type="pres">
      <dgm:prSet presAssocID="{B45ECD67-E451-475C-93D1-6B5B6EAFDC3F}" presName="iconBgRect" presStyleLbl="bgShp" presStyleIdx="1" presStyleCnt="4"/>
      <dgm:spPr/>
    </dgm:pt>
    <dgm:pt modelId="{B3BBF22F-7326-40AF-AE0F-692C3E076DED}" type="pres">
      <dgm:prSet presAssocID="{B45ECD67-E451-475C-93D1-6B5B6EAFDC3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ngry Face with No Fill"/>
        </a:ext>
      </dgm:extLst>
    </dgm:pt>
    <dgm:pt modelId="{CF113D76-8D67-46A0-93C6-FAD8AEFECB93}" type="pres">
      <dgm:prSet presAssocID="{B45ECD67-E451-475C-93D1-6B5B6EAFDC3F}" presName="spaceRect" presStyleCnt="0"/>
      <dgm:spPr/>
    </dgm:pt>
    <dgm:pt modelId="{1F780272-14DD-46BE-83DA-4F56F0AC635C}" type="pres">
      <dgm:prSet presAssocID="{B45ECD67-E451-475C-93D1-6B5B6EAFDC3F}" presName="textRect" presStyleLbl="revTx" presStyleIdx="1" presStyleCnt="4">
        <dgm:presLayoutVars>
          <dgm:chMax val="1"/>
          <dgm:chPref val="1"/>
        </dgm:presLayoutVars>
      </dgm:prSet>
      <dgm:spPr/>
    </dgm:pt>
    <dgm:pt modelId="{7DEBC73D-AE09-40ED-935A-1E61F6F41946}" type="pres">
      <dgm:prSet presAssocID="{20027148-0E41-4F39-8701-829AE2925FA4}" presName="sibTrans" presStyleCnt="0"/>
      <dgm:spPr/>
    </dgm:pt>
    <dgm:pt modelId="{61359BA2-B46E-44FD-AE5D-C334FE3A682E}" type="pres">
      <dgm:prSet presAssocID="{5551AB18-E13B-45C2-BE15-03C674F2EBE0}" presName="compNode" presStyleCnt="0"/>
      <dgm:spPr/>
    </dgm:pt>
    <dgm:pt modelId="{56DC6C3F-B1AE-4226-A242-8F6A62B5ABBE}" type="pres">
      <dgm:prSet presAssocID="{5551AB18-E13B-45C2-BE15-03C674F2EBE0}" presName="iconBgRect" presStyleLbl="bgShp" presStyleIdx="2" presStyleCnt="4"/>
      <dgm:spPr/>
    </dgm:pt>
    <dgm:pt modelId="{68E96946-A948-4AF0-9362-616F2BD85453}" type="pres">
      <dgm:prSet presAssocID="{5551AB18-E13B-45C2-BE15-03C674F2EBE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89B4920-310B-47E5-8F71-D13796609315}" type="pres">
      <dgm:prSet presAssocID="{5551AB18-E13B-45C2-BE15-03C674F2EBE0}" presName="spaceRect" presStyleCnt="0"/>
      <dgm:spPr/>
    </dgm:pt>
    <dgm:pt modelId="{FEABD6C7-3651-4066-A6B2-53345D968D12}" type="pres">
      <dgm:prSet presAssocID="{5551AB18-E13B-45C2-BE15-03C674F2EBE0}" presName="textRect" presStyleLbl="revTx" presStyleIdx="2" presStyleCnt="4">
        <dgm:presLayoutVars>
          <dgm:chMax val="1"/>
          <dgm:chPref val="1"/>
        </dgm:presLayoutVars>
      </dgm:prSet>
      <dgm:spPr/>
    </dgm:pt>
    <dgm:pt modelId="{C9BEBFA2-8776-41AC-8F16-6C8A94D4E4AF}" type="pres">
      <dgm:prSet presAssocID="{56F9E1B9-51E5-41D8-9ACD-88B5C248F723}" presName="sibTrans" presStyleCnt="0"/>
      <dgm:spPr/>
    </dgm:pt>
    <dgm:pt modelId="{AF804678-16CF-46B9-BEF4-2B4E3F7764CB}" type="pres">
      <dgm:prSet presAssocID="{37B11185-4F60-4004-84E0-9C4E98DBAA1D}" presName="compNode" presStyleCnt="0"/>
      <dgm:spPr/>
    </dgm:pt>
    <dgm:pt modelId="{A2B4937E-9470-44D7-8CBE-DE1BBAD689F8}" type="pres">
      <dgm:prSet presAssocID="{37B11185-4F60-4004-84E0-9C4E98DBAA1D}" presName="iconBgRect" presStyleLbl="bgShp" presStyleIdx="3" presStyleCnt="4"/>
      <dgm:spPr/>
    </dgm:pt>
    <dgm:pt modelId="{2A5182E6-7612-43B1-ACF9-A534302B096C}" type="pres">
      <dgm:prSet presAssocID="{37B11185-4F60-4004-84E0-9C4E98DBAA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AA67FD7-3BC6-4E14-9307-3625FD5DAC65}" type="pres">
      <dgm:prSet presAssocID="{37B11185-4F60-4004-84E0-9C4E98DBAA1D}" presName="spaceRect" presStyleCnt="0"/>
      <dgm:spPr/>
    </dgm:pt>
    <dgm:pt modelId="{327749BE-9C06-4715-8C16-35E68C5405C5}" type="pres">
      <dgm:prSet presAssocID="{37B11185-4F60-4004-84E0-9C4E98DBAA1D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862E400-D626-465F-A0B5-1571AA26FD8F}" type="presOf" srcId="{B45ECD67-E451-475C-93D1-6B5B6EAFDC3F}" destId="{1F780272-14DD-46BE-83DA-4F56F0AC635C}" srcOrd="0" destOrd="0" presId="urn:microsoft.com/office/officeart/2018/5/layout/IconCircleLabelList"/>
    <dgm:cxn modelId="{7A8B9932-FA63-488F-A9C3-EBEA944360C1}" srcId="{9FC04E42-D3DA-461D-9D18-FE451AD54299}" destId="{BD444E61-A8C2-470F-80DD-3179DD3E9354}" srcOrd="0" destOrd="0" parTransId="{E64AD9AF-4900-4031-8C57-8BBF85A51E6A}" sibTransId="{37054EDD-D903-4FD0-AD8D-3B38981FE908}"/>
    <dgm:cxn modelId="{7CAC0935-EFB2-4C43-A2CF-CA4B25572D59}" type="presOf" srcId="{9FC04E42-D3DA-461D-9D18-FE451AD54299}" destId="{7FB96C0B-50F5-4FF2-94B9-85C61ED66D10}" srcOrd="0" destOrd="0" presId="urn:microsoft.com/office/officeart/2018/5/layout/IconCircleLabelList"/>
    <dgm:cxn modelId="{258F8088-A36F-4FBA-9859-F3271950FF67}" srcId="{9FC04E42-D3DA-461D-9D18-FE451AD54299}" destId="{B45ECD67-E451-475C-93D1-6B5B6EAFDC3F}" srcOrd="1" destOrd="0" parTransId="{8D1C59E3-C8C3-4FE0-A155-D2DF368427A0}" sibTransId="{20027148-0E41-4F39-8701-829AE2925FA4}"/>
    <dgm:cxn modelId="{7DA00797-FD88-43EC-BA83-D9CD152309B5}" type="presOf" srcId="{37B11185-4F60-4004-84E0-9C4E98DBAA1D}" destId="{327749BE-9C06-4715-8C16-35E68C5405C5}" srcOrd="0" destOrd="0" presId="urn:microsoft.com/office/officeart/2018/5/layout/IconCircleLabelList"/>
    <dgm:cxn modelId="{247DAEBD-8A44-40CB-A6E7-E8F52468F86D}" srcId="{9FC04E42-D3DA-461D-9D18-FE451AD54299}" destId="{37B11185-4F60-4004-84E0-9C4E98DBAA1D}" srcOrd="3" destOrd="0" parTransId="{1C9525D5-C55E-4138-A848-6FC216830640}" sibTransId="{3247410A-86B6-4685-9E6C-956265A73495}"/>
    <dgm:cxn modelId="{357794C7-9F52-41FF-873E-CBC3AF4AACF8}" srcId="{9FC04E42-D3DA-461D-9D18-FE451AD54299}" destId="{5551AB18-E13B-45C2-BE15-03C674F2EBE0}" srcOrd="2" destOrd="0" parTransId="{B4175D89-602F-4E22-A1EC-A51A09FC22D5}" sibTransId="{56F9E1B9-51E5-41D8-9ACD-88B5C248F723}"/>
    <dgm:cxn modelId="{A6CBAAC8-7628-407D-9331-7F58FD7FB4AF}" type="presOf" srcId="{BD444E61-A8C2-470F-80DD-3179DD3E9354}" destId="{F977B32F-5979-4636-BD93-B8EBF22BE9F1}" srcOrd="0" destOrd="0" presId="urn:microsoft.com/office/officeart/2018/5/layout/IconCircleLabelList"/>
    <dgm:cxn modelId="{6B446CE1-A0F4-4B44-AF89-1C2245E883BF}" type="presOf" srcId="{5551AB18-E13B-45C2-BE15-03C674F2EBE0}" destId="{FEABD6C7-3651-4066-A6B2-53345D968D12}" srcOrd="0" destOrd="0" presId="urn:microsoft.com/office/officeart/2018/5/layout/IconCircleLabelList"/>
    <dgm:cxn modelId="{7B2D8FF2-92D9-4E7C-B42E-5E12BD631127}" type="presParOf" srcId="{7FB96C0B-50F5-4FF2-94B9-85C61ED66D10}" destId="{A5284E15-15E2-419B-B9B6-6AA1ABF42425}" srcOrd="0" destOrd="0" presId="urn:microsoft.com/office/officeart/2018/5/layout/IconCircleLabelList"/>
    <dgm:cxn modelId="{5BAFDB14-D175-4260-A2D0-15E5724B63D6}" type="presParOf" srcId="{A5284E15-15E2-419B-B9B6-6AA1ABF42425}" destId="{DE11DF8F-E2F1-47B0-A1AF-3C17EEB80FD4}" srcOrd="0" destOrd="0" presId="urn:microsoft.com/office/officeart/2018/5/layout/IconCircleLabelList"/>
    <dgm:cxn modelId="{5BD52F5B-BEFD-49F1-A3BF-A2572867B403}" type="presParOf" srcId="{A5284E15-15E2-419B-B9B6-6AA1ABF42425}" destId="{02A741CC-3A18-4011-BF66-868EA163A943}" srcOrd="1" destOrd="0" presId="urn:microsoft.com/office/officeart/2018/5/layout/IconCircleLabelList"/>
    <dgm:cxn modelId="{7D5A3F9F-DC4F-4107-A95A-B84BBB851B74}" type="presParOf" srcId="{A5284E15-15E2-419B-B9B6-6AA1ABF42425}" destId="{59524AC6-6E9F-4223-808D-D3A4869CBAB4}" srcOrd="2" destOrd="0" presId="urn:microsoft.com/office/officeart/2018/5/layout/IconCircleLabelList"/>
    <dgm:cxn modelId="{530994D3-AA89-47ED-B9E3-4B3C5F0735D2}" type="presParOf" srcId="{A5284E15-15E2-419B-B9B6-6AA1ABF42425}" destId="{F977B32F-5979-4636-BD93-B8EBF22BE9F1}" srcOrd="3" destOrd="0" presId="urn:microsoft.com/office/officeart/2018/5/layout/IconCircleLabelList"/>
    <dgm:cxn modelId="{D808A20E-4EA0-4DC0-976F-3220C59B41CC}" type="presParOf" srcId="{7FB96C0B-50F5-4FF2-94B9-85C61ED66D10}" destId="{9B34EFCF-C49B-4DB0-B94D-5F9CF9DA6E20}" srcOrd="1" destOrd="0" presId="urn:microsoft.com/office/officeart/2018/5/layout/IconCircleLabelList"/>
    <dgm:cxn modelId="{72EB7F5A-432B-405B-BA3F-DD11F2BDACBB}" type="presParOf" srcId="{7FB96C0B-50F5-4FF2-94B9-85C61ED66D10}" destId="{685FD047-74E0-47FB-AB37-177026E5AF0B}" srcOrd="2" destOrd="0" presId="urn:microsoft.com/office/officeart/2018/5/layout/IconCircleLabelList"/>
    <dgm:cxn modelId="{1BA3663E-9D57-4154-841E-187686310B4C}" type="presParOf" srcId="{685FD047-74E0-47FB-AB37-177026E5AF0B}" destId="{66CD85BA-0034-4967-95FC-74EE43D4C449}" srcOrd="0" destOrd="0" presId="urn:microsoft.com/office/officeart/2018/5/layout/IconCircleLabelList"/>
    <dgm:cxn modelId="{0E305CF5-FE80-4CD9-8512-68CF556068AE}" type="presParOf" srcId="{685FD047-74E0-47FB-AB37-177026E5AF0B}" destId="{B3BBF22F-7326-40AF-AE0F-692C3E076DED}" srcOrd="1" destOrd="0" presId="urn:microsoft.com/office/officeart/2018/5/layout/IconCircleLabelList"/>
    <dgm:cxn modelId="{50EC4405-0C17-4593-B395-E4F6626AC7B2}" type="presParOf" srcId="{685FD047-74E0-47FB-AB37-177026E5AF0B}" destId="{CF113D76-8D67-46A0-93C6-FAD8AEFECB93}" srcOrd="2" destOrd="0" presId="urn:microsoft.com/office/officeart/2018/5/layout/IconCircleLabelList"/>
    <dgm:cxn modelId="{7DE0F30E-967F-4320-8F23-33B08238FD12}" type="presParOf" srcId="{685FD047-74E0-47FB-AB37-177026E5AF0B}" destId="{1F780272-14DD-46BE-83DA-4F56F0AC635C}" srcOrd="3" destOrd="0" presId="urn:microsoft.com/office/officeart/2018/5/layout/IconCircleLabelList"/>
    <dgm:cxn modelId="{33A84116-D197-47A6-A1C0-525C376C2CC1}" type="presParOf" srcId="{7FB96C0B-50F5-4FF2-94B9-85C61ED66D10}" destId="{7DEBC73D-AE09-40ED-935A-1E61F6F41946}" srcOrd="3" destOrd="0" presId="urn:microsoft.com/office/officeart/2018/5/layout/IconCircleLabelList"/>
    <dgm:cxn modelId="{82DF0F8B-BA75-4BAD-B467-99F6D2A755EA}" type="presParOf" srcId="{7FB96C0B-50F5-4FF2-94B9-85C61ED66D10}" destId="{61359BA2-B46E-44FD-AE5D-C334FE3A682E}" srcOrd="4" destOrd="0" presId="urn:microsoft.com/office/officeart/2018/5/layout/IconCircleLabelList"/>
    <dgm:cxn modelId="{81499744-9BAC-4F82-87C8-371E56CD792E}" type="presParOf" srcId="{61359BA2-B46E-44FD-AE5D-C334FE3A682E}" destId="{56DC6C3F-B1AE-4226-A242-8F6A62B5ABBE}" srcOrd="0" destOrd="0" presId="urn:microsoft.com/office/officeart/2018/5/layout/IconCircleLabelList"/>
    <dgm:cxn modelId="{88226374-B420-4D22-AF10-3CAD8BD0D7D0}" type="presParOf" srcId="{61359BA2-B46E-44FD-AE5D-C334FE3A682E}" destId="{68E96946-A948-4AF0-9362-616F2BD85453}" srcOrd="1" destOrd="0" presId="urn:microsoft.com/office/officeart/2018/5/layout/IconCircleLabelList"/>
    <dgm:cxn modelId="{3407A4B5-A7AC-4A0C-8747-7C96E32474DD}" type="presParOf" srcId="{61359BA2-B46E-44FD-AE5D-C334FE3A682E}" destId="{089B4920-310B-47E5-8F71-D13796609315}" srcOrd="2" destOrd="0" presId="urn:microsoft.com/office/officeart/2018/5/layout/IconCircleLabelList"/>
    <dgm:cxn modelId="{5AFFF8CE-AF25-43BC-AE88-4A315D16FC90}" type="presParOf" srcId="{61359BA2-B46E-44FD-AE5D-C334FE3A682E}" destId="{FEABD6C7-3651-4066-A6B2-53345D968D12}" srcOrd="3" destOrd="0" presId="urn:microsoft.com/office/officeart/2018/5/layout/IconCircleLabelList"/>
    <dgm:cxn modelId="{1D4C2EB8-638F-443E-928E-601478A6844E}" type="presParOf" srcId="{7FB96C0B-50F5-4FF2-94B9-85C61ED66D10}" destId="{C9BEBFA2-8776-41AC-8F16-6C8A94D4E4AF}" srcOrd="5" destOrd="0" presId="urn:microsoft.com/office/officeart/2018/5/layout/IconCircleLabelList"/>
    <dgm:cxn modelId="{B9024A1C-71A5-41AA-9659-A1A664C54EF2}" type="presParOf" srcId="{7FB96C0B-50F5-4FF2-94B9-85C61ED66D10}" destId="{AF804678-16CF-46B9-BEF4-2B4E3F7764CB}" srcOrd="6" destOrd="0" presId="urn:microsoft.com/office/officeart/2018/5/layout/IconCircleLabelList"/>
    <dgm:cxn modelId="{C6D2C4C7-E437-46EE-8FBC-8078EAE6633C}" type="presParOf" srcId="{AF804678-16CF-46B9-BEF4-2B4E3F7764CB}" destId="{A2B4937E-9470-44D7-8CBE-DE1BBAD689F8}" srcOrd="0" destOrd="0" presId="urn:microsoft.com/office/officeart/2018/5/layout/IconCircleLabelList"/>
    <dgm:cxn modelId="{9B4100DC-AE98-44C9-AD00-3BAE2EC04530}" type="presParOf" srcId="{AF804678-16CF-46B9-BEF4-2B4E3F7764CB}" destId="{2A5182E6-7612-43B1-ACF9-A534302B096C}" srcOrd="1" destOrd="0" presId="urn:microsoft.com/office/officeart/2018/5/layout/IconCircleLabelList"/>
    <dgm:cxn modelId="{B54066A2-C5B1-4B5E-8102-A298BEA31EC1}" type="presParOf" srcId="{AF804678-16CF-46B9-BEF4-2B4E3F7764CB}" destId="{CAA67FD7-3BC6-4E14-9307-3625FD5DAC65}" srcOrd="2" destOrd="0" presId="urn:microsoft.com/office/officeart/2018/5/layout/IconCircleLabelList"/>
    <dgm:cxn modelId="{FF81577B-96A4-4BBE-BEF3-C9617FB890EA}" type="presParOf" srcId="{AF804678-16CF-46B9-BEF4-2B4E3F7764CB}" destId="{327749BE-9C06-4715-8C16-35E68C5405C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80DFF14-281C-4D48-9577-6DABAFBD23F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4752692-D017-4339-85F9-AC3E412F45BC}">
      <dgm:prSet/>
      <dgm:spPr/>
      <dgm:t>
        <a:bodyPr/>
        <a:lstStyle/>
        <a:p>
          <a:r>
            <a:rPr lang="en-US" b="0" i="0" baseline="0"/>
            <a:t>English communication sometimes difficult</a:t>
          </a:r>
          <a:endParaRPr lang="en-US"/>
        </a:p>
      </dgm:t>
    </dgm:pt>
    <dgm:pt modelId="{27C2070E-1E77-46B8-9238-81B43131AD0A}" type="parTrans" cxnId="{CDDD0D2D-7E70-4FE1-B997-6A622ED731FF}">
      <dgm:prSet/>
      <dgm:spPr/>
      <dgm:t>
        <a:bodyPr/>
        <a:lstStyle/>
        <a:p>
          <a:endParaRPr lang="en-US"/>
        </a:p>
      </dgm:t>
    </dgm:pt>
    <dgm:pt modelId="{B8554C76-39A5-4FBF-B303-6853A89C5E66}" type="sibTrans" cxnId="{CDDD0D2D-7E70-4FE1-B997-6A622ED731FF}">
      <dgm:prSet/>
      <dgm:spPr/>
      <dgm:t>
        <a:bodyPr/>
        <a:lstStyle/>
        <a:p>
          <a:endParaRPr lang="en-US"/>
        </a:p>
      </dgm:t>
    </dgm:pt>
    <dgm:pt modelId="{6B9EE0F8-D2EB-479E-92D5-EB1BA41DE3C6}">
      <dgm:prSet/>
      <dgm:spPr/>
      <dgm:t>
        <a:bodyPr/>
        <a:lstStyle/>
        <a:p>
          <a:r>
            <a:rPr lang="en-US" b="0" i="0" baseline="0"/>
            <a:t>Need to build more confidence when speaking</a:t>
          </a:r>
          <a:endParaRPr lang="en-US"/>
        </a:p>
      </dgm:t>
    </dgm:pt>
    <dgm:pt modelId="{54F1981E-E28A-4963-A61F-32F47AB0DDF6}" type="parTrans" cxnId="{483D2805-7C52-444A-84E5-A51BC0812D9C}">
      <dgm:prSet/>
      <dgm:spPr/>
      <dgm:t>
        <a:bodyPr/>
        <a:lstStyle/>
        <a:p>
          <a:endParaRPr lang="en-US"/>
        </a:p>
      </dgm:t>
    </dgm:pt>
    <dgm:pt modelId="{CCD79EF2-CF83-4796-9764-5A8FA099C620}" type="sibTrans" cxnId="{483D2805-7C52-444A-84E5-A51BC0812D9C}">
      <dgm:prSet/>
      <dgm:spPr/>
      <dgm:t>
        <a:bodyPr/>
        <a:lstStyle/>
        <a:p>
          <a:endParaRPr lang="en-US"/>
        </a:p>
      </dgm:t>
    </dgm:pt>
    <dgm:pt modelId="{6E293A31-AEB1-41D8-89F2-18CACECEB9E9}">
      <dgm:prSet/>
      <dgm:spPr/>
      <dgm:t>
        <a:bodyPr/>
        <a:lstStyle/>
        <a:p>
          <a:r>
            <a:rPr lang="en-US" b="0" i="0" baseline="0"/>
            <a:t>Limited experience in care work</a:t>
          </a:r>
          <a:endParaRPr lang="en-US"/>
        </a:p>
      </dgm:t>
    </dgm:pt>
    <dgm:pt modelId="{77AE2528-CE94-4CE9-A890-A728AB92AB7B}" type="parTrans" cxnId="{1C33E855-7F76-4ABC-AB74-A98FA1794CB8}">
      <dgm:prSet/>
      <dgm:spPr/>
      <dgm:t>
        <a:bodyPr/>
        <a:lstStyle/>
        <a:p>
          <a:endParaRPr lang="en-US"/>
        </a:p>
      </dgm:t>
    </dgm:pt>
    <dgm:pt modelId="{3FCC2C8D-466C-4132-B1E3-9F8E34F98044}" type="sibTrans" cxnId="{1C33E855-7F76-4ABC-AB74-A98FA1794CB8}">
      <dgm:prSet/>
      <dgm:spPr/>
      <dgm:t>
        <a:bodyPr/>
        <a:lstStyle/>
        <a:p>
          <a:endParaRPr lang="en-US"/>
        </a:p>
      </dgm:t>
    </dgm:pt>
    <dgm:pt modelId="{340B3134-4AB6-4489-95AA-92D19A51A164}">
      <dgm:prSet/>
      <dgm:spPr/>
      <dgm:t>
        <a:bodyPr/>
        <a:lstStyle/>
        <a:p>
          <a:r>
            <a:rPr lang="en-US" b="0" i="0" baseline="0"/>
            <a:t>Can get tired after long shifts or stressful days</a:t>
          </a:r>
          <a:endParaRPr lang="en-US"/>
        </a:p>
      </dgm:t>
    </dgm:pt>
    <dgm:pt modelId="{8465F12E-32BE-42B1-BB22-E8934F98D5A9}" type="parTrans" cxnId="{57609B14-865A-479E-AC8C-8DE36B0FC497}">
      <dgm:prSet/>
      <dgm:spPr/>
      <dgm:t>
        <a:bodyPr/>
        <a:lstStyle/>
        <a:p>
          <a:endParaRPr lang="en-US"/>
        </a:p>
      </dgm:t>
    </dgm:pt>
    <dgm:pt modelId="{0DBCD6B5-46CA-43CD-9B76-49894EC1BE9F}" type="sibTrans" cxnId="{57609B14-865A-479E-AC8C-8DE36B0FC497}">
      <dgm:prSet/>
      <dgm:spPr/>
      <dgm:t>
        <a:bodyPr/>
        <a:lstStyle/>
        <a:p>
          <a:endParaRPr lang="en-US"/>
        </a:p>
      </dgm:t>
    </dgm:pt>
    <dgm:pt modelId="{55780580-C612-4430-93BF-6E398D32BBA6}" type="pres">
      <dgm:prSet presAssocID="{880DFF14-281C-4D48-9577-6DABAFBD23FE}" presName="root" presStyleCnt="0">
        <dgm:presLayoutVars>
          <dgm:dir/>
          <dgm:resizeHandles val="exact"/>
        </dgm:presLayoutVars>
      </dgm:prSet>
      <dgm:spPr/>
    </dgm:pt>
    <dgm:pt modelId="{776D6F9B-160E-4568-9C5B-9BCA56AE22CE}" type="pres">
      <dgm:prSet presAssocID="{24752692-D017-4339-85F9-AC3E412F45BC}" presName="compNode" presStyleCnt="0"/>
      <dgm:spPr/>
    </dgm:pt>
    <dgm:pt modelId="{4EB84714-7EF3-4D0B-BCB8-6A49F32A0041}" type="pres">
      <dgm:prSet presAssocID="{24752692-D017-4339-85F9-AC3E412F45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B398CFA-789F-4AF5-B595-2E8058795547}" type="pres">
      <dgm:prSet presAssocID="{24752692-D017-4339-85F9-AC3E412F45BC}" presName="spaceRect" presStyleCnt="0"/>
      <dgm:spPr/>
    </dgm:pt>
    <dgm:pt modelId="{7236E38B-CB2E-4A63-9EE1-669C16BB777E}" type="pres">
      <dgm:prSet presAssocID="{24752692-D017-4339-85F9-AC3E412F45BC}" presName="textRect" presStyleLbl="revTx" presStyleIdx="0" presStyleCnt="4">
        <dgm:presLayoutVars>
          <dgm:chMax val="1"/>
          <dgm:chPref val="1"/>
        </dgm:presLayoutVars>
      </dgm:prSet>
      <dgm:spPr/>
    </dgm:pt>
    <dgm:pt modelId="{02B29246-37A3-4672-AF2E-2E47CD7D2E3B}" type="pres">
      <dgm:prSet presAssocID="{B8554C76-39A5-4FBF-B303-6853A89C5E66}" presName="sibTrans" presStyleCnt="0"/>
      <dgm:spPr/>
    </dgm:pt>
    <dgm:pt modelId="{4888060E-0B90-4E96-A8E0-08E9E9BCCFE7}" type="pres">
      <dgm:prSet presAssocID="{6B9EE0F8-D2EB-479E-92D5-EB1BA41DE3C6}" presName="compNode" presStyleCnt="0"/>
      <dgm:spPr/>
    </dgm:pt>
    <dgm:pt modelId="{16AE6F8F-FE2D-47A9-9AE1-6C29532EDC1A}" type="pres">
      <dgm:prSet presAssocID="{6B9EE0F8-D2EB-479E-92D5-EB1BA41DE3C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ecturer"/>
        </a:ext>
      </dgm:extLst>
    </dgm:pt>
    <dgm:pt modelId="{2649BB83-0372-45C2-9E97-311E9A04CAE0}" type="pres">
      <dgm:prSet presAssocID="{6B9EE0F8-D2EB-479E-92D5-EB1BA41DE3C6}" presName="spaceRect" presStyleCnt="0"/>
      <dgm:spPr/>
    </dgm:pt>
    <dgm:pt modelId="{287D8C6E-B4CF-4FC5-9CC1-488E2236CF65}" type="pres">
      <dgm:prSet presAssocID="{6B9EE0F8-D2EB-479E-92D5-EB1BA41DE3C6}" presName="textRect" presStyleLbl="revTx" presStyleIdx="1" presStyleCnt="4">
        <dgm:presLayoutVars>
          <dgm:chMax val="1"/>
          <dgm:chPref val="1"/>
        </dgm:presLayoutVars>
      </dgm:prSet>
      <dgm:spPr/>
    </dgm:pt>
    <dgm:pt modelId="{05FB4019-03B2-46ED-9D50-6052F3CA953C}" type="pres">
      <dgm:prSet presAssocID="{CCD79EF2-CF83-4796-9764-5A8FA099C620}" presName="sibTrans" presStyleCnt="0"/>
      <dgm:spPr/>
    </dgm:pt>
    <dgm:pt modelId="{0BBBC554-8024-4ADC-9E52-082E96729637}" type="pres">
      <dgm:prSet presAssocID="{6E293A31-AEB1-41D8-89F2-18CACECEB9E9}" presName="compNode" presStyleCnt="0"/>
      <dgm:spPr/>
    </dgm:pt>
    <dgm:pt modelId="{7AEED932-407A-40AC-8630-38EB004842AC}" type="pres">
      <dgm:prSet presAssocID="{6E293A31-AEB1-41D8-89F2-18CACECEB9E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CC3B75A4-0A99-4617-8857-F38584FEBAF0}" type="pres">
      <dgm:prSet presAssocID="{6E293A31-AEB1-41D8-89F2-18CACECEB9E9}" presName="spaceRect" presStyleCnt="0"/>
      <dgm:spPr/>
    </dgm:pt>
    <dgm:pt modelId="{6BEFE15B-A8EA-4B15-BD91-34C182E8BFB3}" type="pres">
      <dgm:prSet presAssocID="{6E293A31-AEB1-41D8-89F2-18CACECEB9E9}" presName="textRect" presStyleLbl="revTx" presStyleIdx="2" presStyleCnt="4">
        <dgm:presLayoutVars>
          <dgm:chMax val="1"/>
          <dgm:chPref val="1"/>
        </dgm:presLayoutVars>
      </dgm:prSet>
      <dgm:spPr/>
    </dgm:pt>
    <dgm:pt modelId="{C2C5439B-FD05-496B-9C24-22502F3C04FB}" type="pres">
      <dgm:prSet presAssocID="{3FCC2C8D-466C-4132-B1E3-9F8E34F98044}" presName="sibTrans" presStyleCnt="0"/>
      <dgm:spPr/>
    </dgm:pt>
    <dgm:pt modelId="{DE006C9B-026B-4DBA-BA29-8EF5C31056CD}" type="pres">
      <dgm:prSet presAssocID="{340B3134-4AB6-4489-95AA-92D19A51A164}" presName="compNode" presStyleCnt="0"/>
      <dgm:spPr/>
    </dgm:pt>
    <dgm:pt modelId="{8603BDA6-2B4F-4A0B-93ED-D13F61E32472}" type="pres">
      <dgm:prSet presAssocID="{340B3134-4AB6-4489-95AA-92D19A51A16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ck"/>
        </a:ext>
      </dgm:extLst>
    </dgm:pt>
    <dgm:pt modelId="{AE7E9083-AA93-4E31-AC6B-E0E0F943F1E3}" type="pres">
      <dgm:prSet presAssocID="{340B3134-4AB6-4489-95AA-92D19A51A164}" presName="spaceRect" presStyleCnt="0"/>
      <dgm:spPr/>
    </dgm:pt>
    <dgm:pt modelId="{E60680D6-5DAA-414C-A122-C9DF4A09EED2}" type="pres">
      <dgm:prSet presAssocID="{340B3134-4AB6-4489-95AA-92D19A51A16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83D2805-7C52-444A-84E5-A51BC0812D9C}" srcId="{880DFF14-281C-4D48-9577-6DABAFBD23FE}" destId="{6B9EE0F8-D2EB-479E-92D5-EB1BA41DE3C6}" srcOrd="1" destOrd="0" parTransId="{54F1981E-E28A-4963-A61F-32F47AB0DDF6}" sibTransId="{CCD79EF2-CF83-4796-9764-5A8FA099C620}"/>
    <dgm:cxn modelId="{6926940A-36AF-46D3-807A-FF346AEE7D41}" type="presOf" srcId="{880DFF14-281C-4D48-9577-6DABAFBD23FE}" destId="{55780580-C612-4430-93BF-6E398D32BBA6}" srcOrd="0" destOrd="0" presId="urn:microsoft.com/office/officeart/2018/2/layout/IconLabelList"/>
    <dgm:cxn modelId="{57609B14-865A-479E-AC8C-8DE36B0FC497}" srcId="{880DFF14-281C-4D48-9577-6DABAFBD23FE}" destId="{340B3134-4AB6-4489-95AA-92D19A51A164}" srcOrd="3" destOrd="0" parTransId="{8465F12E-32BE-42B1-BB22-E8934F98D5A9}" sibTransId="{0DBCD6B5-46CA-43CD-9B76-49894EC1BE9F}"/>
    <dgm:cxn modelId="{CDDD0D2D-7E70-4FE1-B997-6A622ED731FF}" srcId="{880DFF14-281C-4D48-9577-6DABAFBD23FE}" destId="{24752692-D017-4339-85F9-AC3E412F45BC}" srcOrd="0" destOrd="0" parTransId="{27C2070E-1E77-46B8-9238-81B43131AD0A}" sibTransId="{B8554C76-39A5-4FBF-B303-6853A89C5E66}"/>
    <dgm:cxn modelId="{003FF163-5A38-4496-84EA-37970299D2D6}" type="presOf" srcId="{6B9EE0F8-D2EB-479E-92D5-EB1BA41DE3C6}" destId="{287D8C6E-B4CF-4FC5-9CC1-488E2236CF65}" srcOrd="0" destOrd="0" presId="urn:microsoft.com/office/officeart/2018/2/layout/IconLabelList"/>
    <dgm:cxn modelId="{9944064F-CBA1-4C03-A528-57D6E8C91EDF}" type="presOf" srcId="{24752692-D017-4339-85F9-AC3E412F45BC}" destId="{7236E38B-CB2E-4A63-9EE1-669C16BB777E}" srcOrd="0" destOrd="0" presId="urn:microsoft.com/office/officeart/2018/2/layout/IconLabelList"/>
    <dgm:cxn modelId="{393DF254-289B-4DFD-8777-D85D8019177A}" type="presOf" srcId="{6E293A31-AEB1-41D8-89F2-18CACECEB9E9}" destId="{6BEFE15B-A8EA-4B15-BD91-34C182E8BFB3}" srcOrd="0" destOrd="0" presId="urn:microsoft.com/office/officeart/2018/2/layout/IconLabelList"/>
    <dgm:cxn modelId="{1C33E855-7F76-4ABC-AB74-A98FA1794CB8}" srcId="{880DFF14-281C-4D48-9577-6DABAFBD23FE}" destId="{6E293A31-AEB1-41D8-89F2-18CACECEB9E9}" srcOrd="2" destOrd="0" parTransId="{77AE2528-CE94-4CE9-A890-A728AB92AB7B}" sibTransId="{3FCC2C8D-466C-4132-B1E3-9F8E34F98044}"/>
    <dgm:cxn modelId="{6C607B7D-9890-4231-BCF7-C619A9766682}" type="presOf" srcId="{340B3134-4AB6-4489-95AA-92D19A51A164}" destId="{E60680D6-5DAA-414C-A122-C9DF4A09EED2}" srcOrd="0" destOrd="0" presId="urn:microsoft.com/office/officeart/2018/2/layout/IconLabelList"/>
    <dgm:cxn modelId="{388F1182-0106-4940-B407-EE734AFC400F}" type="presParOf" srcId="{55780580-C612-4430-93BF-6E398D32BBA6}" destId="{776D6F9B-160E-4568-9C5B-9BCA56AE22CE}" srcOrd="0" destOrd="0" presId="urn:microsoft.com/office/officeart/2018/2/layout/IconLabelList"/>
    <dgm:cxn modelId="{95AF0667-3D1C-490A-9A95-12C1C8970857}" type="presParOf" srcId="{776D6F9B-160E-4568-9C5B-9BCA56AE22CE}" destId="{4EB84714-7EF3-4D0B-BCB8-6A49F32A0041}" srcOrd="0" destOrd="0" presId="urn:microsoft.com/office/officeart/2018/2/layout/IconLabelList"/>
    <dgm:cxn modelId="{A24739CA-B78C-4D22-920B-0EAC8649FBFC}" type="presParOf" srcId="{776D6F9B-160E-4568-9C5B-9BCA56AE22CE}" destId="{FB398CFA-789F-4AF5-B595-2E8058795547}" srcOrd="1" destOrd="0" presId="urn:microsoft.com/office/officeart/2018/2/layout/IconLabelList"/>
    <dgm:cxn modelId="{3CAB5717-5935-461A-8D05-6667548CE1A7}" type="presParOf" srcId="{776D6F9B-160E-4568-9C5B-9BCA56AE22CE}" destId="{7236E38B-CB2E-4A63-9EE1-669C16BB777E}" srcOrd="2" destOrd="0" presId="urn:microsoft.com/office/officeart/2018/2/layout/IconLabelList"/>
    <dgm:cxn modelId="{CEEAC23B-265E-4E46-B966-274F2D599299}" type="presParOf" srcId="{55780580-C612-4430-93BF-6E398D32BBA6}" destId="{02B29246-37A3-4672-AF2E-2E47CD7D2E3B}" srcOrd="1" destOrd="0" presId="urn:microsoft.com/office/officeart/2018/2/layout/IconLabelList"/>
    <dgm:cxn modelId="{E9EB797D-DD8D-41F7-8639-B00BA66E0927}" type="presParOf" srcId="{55780580-C612-4430-93BF-6E398D32BBA6}" destId="{4888060E-0B90-4E96-A8E0-08E9E9BCCFE7}" srcOrd="2" destOrd="0" presId="urn:microsoft.com/office/officeart/2018/2/layout/IconLabelList"/>
    <dgm:cxn modelId="{39782E71-D7EC-43B1-8308-0A54167F9502}" type="presParOf" srcId="{4888060E-0B90-4E96-A8E0-08E9E9BCCFE7}" destId="{16AE6F8F-FE2D-47A9-9AE1-6C29532EDC1A}" srcOrd="0" destOrd="0" presId="urn:microsoft.com/office/officeart/2018/2/layout/IconLabelList"/>
    <dgm:cxn modelId="{0CD74718-1B0C-4B1A-871F-AE4B73FD8952}" type="presParOf" srcId="{4888060E-0B90-4E96-A8E0-08E9E9BCCFE7}" destId="{2649BB83-0372-45C2-9E97-311E9A04CAE0}" srcOrd="1" destOrd="0" presId="urn:microsoft.com/office/officeart/2018/2/layout/IconLabelList"/>
    <dgm:cxn modelId="{A709F417-4948-4172-8CE1-F0F4E0283698}" type="presParOf" srcId="{4888060E-0B90-4E96-A8E0-08E9E9BCCFE7}" destId="{287D8C6E-B4CF-4FC5-9CC1-488E2236CF65}" srcOrd="2" destOrd="0" presId="urn:microsoft.com/office/officeart/2018/2/layout/IconLabelList"/>
    <dgm:cxn modelId="{F457B658-79FB-423D-91AA-77609651B0B6}" type="presParOf" srcId="{55780580-C612-4430-93BF-6E398D32BBA6}" destId="{05FB4019-03B2-46ED-9D50-6052F3CA953C}" srcOrd="3" destOrd="0" presId="urn:microsoft.com/office/officeart/2018/2/layout/IconLabelList"/>
    <dgm:cxn modelId="{14C45504-F88E-4F14-AC44-1D2696D7FB14}" type="presParOf" srcId="{55780580-C612-4430-93BF-6E398D32BBA6}" destId="{0BBBC554-8024-4ADC-9E52-082E96729637}" srcOrd="4" destOrd="0" presId="urn:microsoft.com/office/officeart/2018/2/layout/IconLabelList"/>
    <dgm:cxn modelId="{43E8771F-A5E1-43E8-AE68-0A39320F249E}" type="presParOf" srcId="{0BBBC554-8024-4ADC-9E52-082E96729637}" destId="{7AEED932-407A-40AC-8630-38EB004842AC}" srcOrd="0" destOrd="0" presId="urn:microsoft.com/office/officeart/2018/2/layout/IconLabelList"/>
    <dgm:cxn modelId="{0BCFF163-58E6-4D23-9CA7-65DAE18CCE2C}" type="presParOf" srcId="{0BBBC554-8024-4ADC-9E52-082E96729637}" destId="{CC3B75A4-0A99-4617-8857-F38584FEBAF0}" srcOrd="1" destOrd="0" presId="urn:microsoft.com/office/officeart/2018/2/layout/IconLabelList"/>
    <dgm:cxn modelId="{C7F22DFF-E876-493D-884C-28D09DC0393A}" type="presParOf" srcId="{0BBBC554-8024-4ADC-9E52-082E96729637}" destId="{6BEFE15B-A8EA-4B15-BD91-34C182E8BFB3}" srcOrd="2" destOrd="0" presId="urn:microsoft.com/office/officeart/2018/2/layout/IconLabelList"/>
    <dgm:cxn modelId="{B057C439-DC72-4937-B0F5-82D73ADA6385}" type="presParOf" srcId="{55780580-C612-4430-93BF-6E398D32BBA6}" destId="{C2C5439B-FD05-496B-9C24-22502F3C04FB}" srcOrd="5" destOrd="0" presId="urn:microsoft.com/office/officeart/2018/2/layout/IconLabelList"/>
    <dgm:cxn modelId="{AABEDEE5-0997-4A38-ACC1-A13DADD09C3F}" type="presParOf" srcId="{55780580-C612-4430-93BF-6E398D32BBA6}" destId="{DE006C9B-026B-4DBA-BA29-8EF5C31056CD}" srcOrd="6" destOrd="0" presId="urn:microsoft.com/office/officeart/2018/2/layout/IconLabelList"/>
    <dgm:cxn modelId="{D135124E-1F76-4B73-8628-279BC4C45B47}" type="presParOf" srcId="{DE006C9B-026B-4DBA-BA29-8EF5C31056CD}" destId="{8603BDA6-2B4F-4A0B-93ED-D13F61E32472}" srcOrd="0" destOrd="0" presId="urn:microsoft.com/office/officeart/2018/2/layout/IconLabelList"/>
    <dgm:cxn modelId="{C3181A92-C742-4B2E-91E3-524D39836A40}" type="presParOf" srcId="{DE006C9B-026B-4DBA-BA29-8EF5C31056CD}" destId="{AE7E9083-AA93-4E31-AC6B-E0E0F943F1E3}" srcOrd="1" destOrd="0" presId="urn:microsoft.com/office/officeart/2018/2/layout/IconLabelList"/>
    <dgm:cxn modelId="{38B2A459-4F9B-4949-BA3D-F0BE73C3A38B}" type="presParOf" srcId="{DE006C9B-026B-4DBA-BA29-8EF5C31056CD}" destId="{E60680D6-5DAA-414C-A122-C9DF4A09EED2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EA2482-71E2-4EDA-958F-9AE2EEFBC1EF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19A01AC-6D7F-4E77-83CF-6E982BE6D8E2}">
      <dgm:prSet/>
      <dgm:spPr/>
      <dgm:t>
        <a:bodyPr/>
        <a:lstStyle/>
        <a:p>
          <a:r>
            <a:rPr lang="en-US" b="0" i="0" baseline="0"/>
            <a:t>English and communication courses</a:t>
          </a:r>
          <a:endParaRPr lang="en-US"/>
        </a:p>
      </dgm:t>
    </dgm:pt>
    <dgm:pt modelId="{3E5F8055-A108-4EB3-B7B8-E9396C6358E0}" type="parTrans" cxnId="{032A312C-3DD1-457F-A0DD-57C3B2672BB9}">
      <dgm:prSet/>
      <dgm:spPr/>
      <dgm:t>
        <a:bodyPr/>
        <a:lstStyle/>
        <a:p>
          <a:endParaRPr lang="en-US"/>
        </a:p>
      </dgm:t>
    </dgm:pt>
    <dgm:pt modelId="{AC7B57A9-66BC-4234-A510-17C465AABD01}" type="sibTrans" cxnId="{032A312C-3DD1-457F-A0DD-57C3B2672BB9}">
      <dgm:prSet/>
      <dgm:spPr/>
      <dgm:t>
        <a:bodyPr/>
        <a:lstStyle/>
        <a:p>
          <a:endParaRPr lang="en-US"/>
        </a:p>
      </dgm:t>
    </dgm:pt>
    <dgm:pt modelId="{73A587C7-4E28-4366-B5DF-9B21CF3A79C3}">
      <dgm:prSet/>
      <dgm:spPr/>
      <dgm:t>
        <a:bodyPr/>
        <a:lstStyle/>
        <a:p>
          <a:r>
            <a:rPr lang="en-US" b="0" i="0" baseline="0"/>
            <a:t>Volunteering in care homes or hospitals</a:t>
          </a:r>
          <a:endParaRPr lang="en-US"/>
        </a:p>
      </dgm:t>
    </dgm:pt>
    <dgm:pt modelId="{040FC4A7-2486-4B06-9832-CA2A528723C4}" type="parTrans" cxnId="{7521C29C-73AD-4F7C-8E4D-7B2A65CC3362}">
      <dgm:prSet/>
      <dgm:spPr/>
      <dgm:t>
        <a:bodyPr/>
        <a:lstStyle/>
        <a:p>
          <a:endParaRPr lang="en-US"/>
        </a:p>
      </dgm:t>
    </dgm:pt>
    <dgm:pt modelId="{F83DB39B-6D25-4DE6-B94C-531524812C90}" type="sibTrans" cxnId="{7521C29C-73AD-4F7C-8E4D-7B2A65CC3362}">
      <dgm:prSet/>
      <dgm:spPr/>
      <dgm:t>
        <a:bodyPr/>
        <a:lstStyle/>
        <a:p>
          <a:endParaRPr lang="en-US"/>
        </a:p>
      </dgm:t>
    </dgm:pt>
    <dgm:pt modelId="{6C6A3FD2-6712-4C7E-BA93-7A61A00B3C2E}">
      <dgm:prSet/>
      <dgm:spPr/>
      <dgm:t>
        <a:bodyPr/>
        <a:lstStyle/>
        <a:p>
          <a:r>
            <a:rPr lang="en-US" b="0" i="0" baseline="0"/>
            <a:t>Learning from tutors and mentors</a:t>
          </a:r>
          <a:endParaRPr lang="en-US"/>
        </a:p>
      </dgm:t>
    </dgm:pt>
    <dgm:pt modelId="{92B8A773-3E79-4171-BA76-C9A1B4DC25D9}" type="parTrans" cxnId="{F1E9A5E0-DA3D-4AD3-A91B-98534A5387F4}">
      <dgm:prSet/>
      <dgm:spPr/>
      <dgm:t>
        <a:bodyPr/>
        <a:lstStyle/>
        <a:p>
          <a:endParaRPr lang="en-US"/>
        </a:p>
      </dgm:t>
    </dgm:pt>
    <dgm:pt modelId="{841E2EF1-16F7-4C40-BAD1-A665112EC508}" type="sibTrans" cxnId="{F1E9A5E0-DA3D-4AD3-A91B-98534A5387F4}">
      <dgm:prSet/>
      <dgm:spPr/>
      <dgm:t>
        <a:bodyPr/>
        <a:lstStyle/>
        <a:p>
          <a:endParaRPr lang="en-US"/>
        </a:p>
      </dgm:t>
    </dgm:pt>
    <dgm:pt modelId="{4E9893D6-5317-4B23-91CA-C69F8628646F}">
      <dgm:prSet/>
      <dgm:spPr/>
      <dgm:t>
        <a:bodyPr/>
        <a:lstStyle/>
        <a:p>
          <a:r>
            <a:rPr lang="en-US" b="0" i="0" baseline="0"/>
            <a:t>Free online NHS training and CPD</a:t>
          </a:r>
          <a:endParaRPr lang="en-US"/>
        </a:p>
      </dgm:t>
    </dgm:pt>
    <dgm:pt modelId="{3716401A-F37B-4193-B40A-AEA8E7724E75}" type="parTrans" cxnId="{A055F243-5416-4818-A873-D73016791C4D}">
      <dgm:prSet/>
      <dgm:spPr/>
      <dgm:t>
        <a:bodyPr/>
        <a:lstStyle/>
        <a:p>
          <a:endParaRPr lang="en-US"/>
        </a:p>
      </dgm:t>
    </dgm:pt>
    <dgm:pt modelId="{AFC8E0B4-B2FE-4433-AA7C-0447D00445D7}" type="sibTrans" cxnId="{A055F243-5416-4818-A873-D73016791C4D}">
      <dgm:prSet/>
      <dgm:spPr/>
      <dgm:t>
        <a:bodyPr/>
        <a:lstStyle/>
        <a:p>
          <a:endParaRPr lang="en-US"/>
        </a:p>
      </dgm:t>
    </dgm:pt>
    <dgm:pt modelId="{8E4B96C4-7719-4773-BAB7-BF2172A217CB}">
      <dgm:prSet/>
      <dgm:spPr/>
      <dgm:t>
        <a:bodyPr/>
        <a:lstStyle/>
        <a:p>
          <a:r>
            <a:rPr lang="en-US" b="0" i="0" baseline="0"/>
            <a:t>Working with people from different cultures</a:t>
          </a:r>
          <a:endParaRPr lang="en-US"/>
        </a:p>
      </dgm:t>
    </dgm:pt>
    <dgm:pt modelId="{94921E98-139E-4615-9BB4-04A06DCF0B21}" type="parTrans" cxnId="{EDFA181D-14FD-4CBE-8314-CAD487566B63}">
      <dgm:prSet/>
      <dgm:spPr/>
      <dgm:t>
        <a:bodyPr/>
        <a:lstStyle/>
        <a:p>
          <a:endParaRPr lang="en-US"/>
        </a:p>
      </dgm:t>
    </dgm:pt>
    <dgm:pt modelId="{96DE3DDF-4664-41BE-AE47-63D655C9330B}" type="sibTrans" cxnId="{EDFA181D-14FD-4CBE-8314-CAD487566B63}">
      <dgm:prSet/>
      <dgm:spPr/>
      <dgm:t>
        <a:bodyPr/>
        <a:lstStyle/>
        <a:p>
          <a:endParaRPr lang="en-US"/>
        </a:p>
      </dgm:t>
    </dgm:pt>
    <dgm:pt modelId="{EA1EEDA2-A0B9-4D4D-8F02-4B6E3F9DA800}" type="pres">
      <dgm:prSet presAssocID="{C4EA2482-71E2-4EDA-958F-9AE2EEFBC1EF}" presName="root" presStyleCnt="0">
        <dgm:presLayoutVars>
          <dgm:dir/>
          <dgm:resizeHandles val="exact"/>
        </dgm:presLayoutVars>
      </dgm:prSet>
      <dgm:spPr/>
    </dgm:pt>
    <dgm:pt modelId="{B103BD44-5A43-4FDF-A692-636E08DB4D7F}" type="pres">
      <dgm:prSet presAssocID="{F19A01AC-6D7F-4E77-83CF-6E982BE6D8E2}" presName="compNode" presStyleCnt="0"/>
      <dgm:spPr/>
    </dgm:pt>
    <dgm:pt modelId="{B75A3C81-6E2C-4E09-B3C0-079904C34CBD}" type="pres">
      <dgm:prSet presAssocID="{F19A01AC-6D7F-4E77-83CF-6E982BE6D8E2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1A5DE61E-AB67-4A7B-81AF-9536DEFE0D71}" type="pres">
      <dgm:prSet presAssocID="{F19A01AC-6D7F-4E77-83CF-6E982BE6D8E2}" presName="spaceRect" presStyleCnt="0"/>
      <dgm:spPr/>
    </dgm:pt>
    <dgm:pt modelId="{A6C600C2-0A8C-47CF-93B2-C33C2C176143}" type="pres">
      <dgm:prSet presAssocID="{F19A01AC-6D7F-4E77-83CF-6E982BE6D8E2}" presName="textRect" presStyleLbl="revTx" presStyleIdx="0" presStyleCnt="5">
        <dgm:presLayoutVars>
          <dgm:chMax val="1"/>
          <dgm:chPref val="1"/>
        </dgm:presLayoutVars>
      </dgm:prSet>
      <dgm:spPr/>
    </dgm:pt>
    <dgm:pt modelId="{7D23285F-C98A-44F2-83BE-3826FAE9AD3C}" type="pres">
      <dgm:prSet presAssocID="{AC7B57A9-66BC-4234-A510-17C465AABD01}" presName="sibTrans" presStyleCnt="0"/>
      <dgm:spPr/>
    </dgm:pt>
    <dgm:pt modelId="{A3229992-2C2C-41CF-96FD-2B6E123A6B1D}" type="pres">
      <dgm:prSet presAssocID="{73A587C7-4E28-4366-B5DF-9B21CF3A79C3}" presName="compNode" presStyleCnt="0"/>
      <dgm:spPr/>
    </dgm:pt>
    <dgm:pt modelId="{E7A49912-BF6E-499A-BF47-F5F8B3375C29}" type="pres">
      <dgm:prSet presAssocID="{73A587C7-4E28-4366-B5DF-9B21CF3A79C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EE41B719-2D46-41E3-A745-B0E274FB0B02}" type="pres">
      <dgm:prSet presAssocID="{73A587C7-4E28-4366-B5DF-9B21CF3A79C3}" presName="spaceRect" presStyleCnt="0"/>
      <dgm:spPr/>
    </dgm:pt>
    <dgm:pt modelId="{0FCE5CCF-0BC2-44E3-B243-2447E0E4F881}" type="pres">
      <dgm:prSet presAssocID="{73A587C7-4E28-4366-B5DF-9B21CF3A79C3}" presName="textRect" presStyleLbl="revTx" presStyleIdx="1" presStyleCnt="5">
        <dgm:presLayoutVars>
          <dgm:chMax val="1"/>
          <dgm:chPref val="1"/>
        </dgm:presLayoutVars>
      </dgm:prSet>
      <dgm:spPr/>
    </dgm:pt>
    <dgm:pt modelId="{E5A60C43-76D9-4097-93B8-3B36A4B0AFAE}" type="pres">
      <dgm:prSet presAssocID="{F83DB39B-6D25-4DE6-B94C-531524812C90}" presName="sibTrans" presStyleCnt="0"/>
      <dgm:spPr/>
    </dgm:pt>
    <dgm:pt modelId="{911610A6-6FCD-4B55-BF17-DF8481396E89}" type="pres">
      <dgm:prSet presAssocID="{6C6A3FD2-6712-4C7E-BA93-7A61A00B3C2E}" presName="compNode" presStyleCnt="0"/>
      <dgm:spPr/>
    </dgm:pt>
    <dgm:pt modelId="{9C36C343-08EF-4F15-8180-CAFDEFB2D6E6}" type="pres">
      <dgm:prSet presAssocID="{6C6A3FD2-6712-4C7E-BA93-7A61A00B3C2E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C3E78386-3889-42D3-BF3D-CD5182803AAF}" type="pres">
      <dgm:prSet presAssocID="{6C6A3FD2-6712-4C7E-BA93-7A61A00B3C2E}" presName="spaceRect" presStyleCnt="0"/>
      <dgm:spPr/>
    </dgm:pt>
    <dgm:pt modelId="{BDAB911A-6DCE-4E8A-91EF-E93A78C09A60}" type="pres">
      <dgm:prSet presAssocID="{6C6A3FD2-6712-4C7E-BA93-7A61A00B3C2E}" presName="textRect" presStyleLbl="revTx" presStyleIdx="2" presStyleCnt="5">
        <dgm:presLayoutVars>
          <dgm:chMax val="1"/>
          <dgm:chPref val="1"/>
        </dgm:presLayoutVars>
      </dgm:prSet>
      <dgm:spPr/>
    </dgm:pt>
    <dgm:pt modelId="{6C0336D0-4E47-42E5-8C7A-C09C9E6B682F}" type="pres">
      <dgm:prSet presAssocID="{841E2EF1-16F7-4C40-BAD1-A665112EC508}" presName="sibTrans" presStyleCnt="0"/>
      <dgm:spPr/>
    </dgm:pt>
    <dgm:pt modelId="{A1239F39-F3F3-4DD2-AECD-DC1E943B7B4C}" type="pres">
      <dgm:prSet presAssocID="{4E9893D6-5317-4B23-91CA-C69F8628646F}" presName="compNode" presStyleCnt="0"/>
      <dgm:spPr/>
    </dgm:pt>
    <dgm:pt modelId="{0F1191E1-E801-4118-B0FC-80FBF2133F27}" type="pres">
      <dgm:prSet presAssocID="{4E9893D6-5317-4B23-91CA-C69F8628646F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0CBDB643-31FC-40D4-87C4-4E288867D8A5}" type="pres">
      <dgm:prSet presAssocID="{4E9893D6-5317-4B23-91CA-C69F8628646F}" presName="spaceRect" presStyleCnt="0"/>
      <dgm:spPr/>
    </dgm:pt>
    <dgm:pt modelId="{89989C17-7338-407D-A356-ABB51008AB30}" type="pres">
      <dgm:prSet presAssocID="{4E9893D6-5317-4B23-91CA-C69F8628646F}" presName="textRect" presStyleLbl="revTx" presStyleIdx="3" presStyleCnt="5">
        <dgm:presLayoutVars>
          <dgm:chMax val="1"/>
          <dgm:chPref val="1"/>
        </dgm:presLayoutVars>
      </dgm:prSet>
      <dgm:spPr/>
    </dgm:pt>
    <dgm:pt modelId="{543F0DF0-7192-452B-BC18-23F94DD269F4}" type="pres">
      <dgm:prSet presAssocID="{AFC8E0B4-B2FE-4433-AA7C-0447D00445D7}" presName="sibTrans" presStyleCnt="0"/>
      <dgm:spPr/>
    </dgm:pt>
    <dgm:pt modelId="{D73EC255-0F1E-49C6-BCEE-07074D123408}" type="pres">
      <dgm:prSet presAssocID="{8E4B96C4-7719-4773-BAB7-BF2172A217CB}" presName="compNode" presStyleCnt="0"/>
      <dgm:spPr/>
    </dgm:pt>
    <dgm:pt modelId="{BC5B09EE-1883-4912-BBF7-7C2A19AEDBE2}" type="pres">
      <dgm:prSet presAssocID="{8E4B96C4-7719-4773-BAB7-BF2172A217CB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7E5D5E9F-4181-4B86-9B88-A2D9D30B4841}" type="pres">
      <dgm:prSet presAssocID="{8E4B96C4-7719-4773-BAB7-BF2172A217CB}" presName="spaceRect" presStyleCnt="0"/>
      <dgm:spPr/>
    </dgm:pt>
    <dgm:pt modelId="{CEC3BE18-44A3-4FD8-ACB3-996522F230EB}" type="pres">
      <dgm:prSet presAssocID="{8E4B96C4-7719-4773-BAB7-BF2172A217CB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EDFA181D-14FD-4CBE-8314-CAD487566B63}" srcId="{C4EA2482-71E2-4EDA-958F-9AE2EEFBC1EF}" destId="{8E4B96C4-7719-4773-BAB7-BF2172A217CB}" srcOrd="4" destOrd="0" parTransId="{94921E98-139E-4615-9BB4-04A06DCF0B21}" sibTransId="{96DE3DDF-4664-41BE-AE47-63D655C9330B}"/>
    <dgm:cxn modelId="{032A312C-3DD1-457F-A0DD-57C3B2672BB9}" srcId="{C4EA2482-71E2-4EDA-958F-9AE2EEFBC1EF}" destId="{F19A01AC-6D7F-4E77-83CF-6E982BE6D8E2}" srcOrd="0" destOrd="0" parTransId="{3E5F8055-A108-4EB3-B7B8-E9396C6358E0}" sibTransId="{AC7B57A9-66BC-4234-A510-17C465AABD01}"/>
    <dgm:cxn modelId="{A055F243-5416-4818-A873-D73016791C4D}" srcId="{C4EA2482-71E2-4EDA-958F-9AE2EEFBC1EF}" destId="{4E9893D6-5317-4B23-91CA-C69F8628646F}" srcOrd="3" destOrd="0" parTransId="{3716401A-F37B-4193-B40A-AEA8E7724E75}" sibTransId="{AFC8E0B4-B2FE-4433-AA7C-0447D00445D7}"/>
    <dgm:cxn modelId="{B22C0B6C-90C6-4C70-8836-8C6B669F6DAF}" type="presOf" srcId="{6C6A3FD2-6712-4C7E-BA93-7A61A00B3C2E}" destId="{BDAB911A-6DCE-4E8A-91EF-E93A78C09A60}" srcOrd="0" destOrd="0" presId="urn:microsoft.com/office/officeart/2018/2/layout/IconLabelList"/>
    <dgm:cxn modelId="{D4FD0D53-2CC7-4986-AE25-C484E606A0CA}" type="presOf" srcId="{F19A01AC-6D7F-4E77-83CF-6E982BE6D8E2}" destId="{A6C600C2-0A8C-47CF-93B2-C33C2C176143}" srcOrd="0" destOrd="0" presId="urn:microsoft.com/office/officeart/2018/2/layout/IconLabelList"/>
    <dgm:cxn modelId="{02E72E8A-7E02-4556-93BA-A939B51B3358}" type="presOf" srcId="{C4EA2482-71E2-4EDA-958F-9AE2EEFBC1EF}" destId="{EA1EEDA2-A0B9-4D4D-8F02-4B6E3F9DA800}" srcOrd="0" destOrd="0" presId="urn:microsoft.com/office/officeart/2018/2/layout/IconLabelList"/>
    <dgm:cxn modelId="{7521C29C-73AD-4F7C-8E4D-7B2A65CC3362}" srcId="{C4EA2482-71E2-4EDA-958F-9AE2EEFBC1EF}" destId="{73A587C7-4E28-4366-B5DF-9B21CF3A79C3}" srcOrd="1" destOrd="0" parTransId="{040FC4A7-2486-4B06-9832-CA2A528723C4}" sibTransId="{F83DB39B-6D25-4DE6-B94C-531524812C90}"/>
    <dgm:cxn modelId="{1625169D-9C74-4521-BBC8-0EFCEE89BB42}" type="presOf" srcId="{73A587C7-4E28-4366-B5DF-9B21CF3A79C3}" destId="{0FCE5CCF-0BC2-44E3-B243-2447E0E4F881}" srcOrd="0" destOrd="0" presId="urn:microsoft.com/office/officeart/2018/2/layout/IconLabelList"/>
    <dgm:cxn modelId="{A86FE2C3-239D-487F-9D7A-CC591C967817}" type="presOf" srcId="{8E4B96C4-7719-4773-BAB7-BF2172A217CB}" destId="{CEC3BE18-44A3-4FD8-ACB3-996522F230EB}" srcOrd="0" destOrd="0" presId="urn:microsoft.com/office/officeart/2018/2/layout/IconLabelList"/>
    <dgm:cxn modelId="{F51A84C5-615D-4C81-AFB0-A1B3D8DB34B3}" type="presOf" srcId="{4E9893D6-5317-4B23-91CA-C69F8628646F}" destId="{89989C17-7338-407D-A356-ABB51008AB30}" srcOrd="0" destOrd="0" presId="urn:microsoft.com/office/officeart/2018/2/layout/IconLabelList"/>
    <dgm:cxn modelId="{F1E9A5E0-DA3D-4AD3-A91B-98534A5387F4}" srcId="{C4EA2482-71E2-4EDA-958F-9AE2EEFBC1EF}" destId="{6C6A3FD2-6712-4C7E-BA93-7A61A00B3C2E}" srcOrd="2" destOrd="0" parTransId="{92B8A773-3E79-4171-BA76-C9A1B4DC25D9}" sibTransId="{841E2EF1-16F7-4C40-BAD1-A665112EC508}"/>
    <dgm:cxn modelId="{C1EEDCF1-A82C-4266-A5AC-4C3E7F8B10C7}" type="presParOf" srcId="{EA1EEDA2-A0B9-4D4D-8F02-4B6E3F9DA800}" destId="{B103BD44-5A43-4FDF-A692-636E08DB4D7F}" srcOrd="0" destOrd="0" presId="urn:microsoft.com/office/officeart/2018/2/layout/IconLabelList"/>
    <dgm:cxn modelId="{609B7B5C-F4C0-4C28-BE3E-E77204734E57}" type="presParOf" srcId="{B103BD44-5A43-4FDF-A692-636E08DB4D7F}" destId="{B75A3C81-6E2C-4E09-B3C0-079904C34CBD}" srcOrd="0" destOrd="0" presId="urn:microsoft.com/office/officeart/2018/2/layout/IconLabelList"/>
    <dgm:cxn modelId="{B5D7E3FB-1F65-4E8B-8A3F-FBC55788D29C}" type="presParOf" srcId="{B103BD44-5A43-4FDF-A692-636E08DB4D7F}" destId="{1A5DE61E-AB67-4A7B-81AF-9536DEFE0D71}" srcOrd="1" destOrd="0" presId="urn:microsoft.com/office/officeart/2018/2/layout/IconLabelList"/>
    <dgm:cxn modelId="{12DB6440-A134-4822-B0FB-C8A045934BAB}" type="presParOf" srcId="{B103BD44-5A43-4FDF-A692-636E08DB4D7F}" destId="{A6C600C2-0A8C-47CF-93B2-C33C2C176143}" srcOrd="2" destOrd="0" presId="urn:microsoft.com/office/officeart/2018/2/layout/IconLabelList"/>
    <dgm:cxn modelId="{37731F4E-0971-4056-A4AF-D649CD45A930}" type="presParOf" srcId="{EA1EEDA2-A0B9-4D4D-8F02-4B6E3F9DA800}" destId="{7D23285F-C98A-44F2-83BE-3826FAE9AD3C}" srcOrd="1" destOrd="0" presId="urn:microsoft.com/office/officeart/2018/2/layout/IconLabelList"/>
    <dgm:cxn modelId="{2BFBAADB-A98A-48C3-BAEF-7B921B95B993}" type="presParOf" srcId="{EA1EEDA2-A0B9-4D4D-8F02-4B6E3F9DA800}" destId="{A3229992-2C2C-41CF-96FD-2B6E123A6B1D}" srcOrd="2" destOrd="0" presId="urn:microsoft.com/office/officeart/2018/2/layout/IconLabelList"/>
    <dgm:cxn modelId="{A7626323-5DB4-4E65-90CE-6781277FB7C3}" type="presParOf" srcId="{A3229992-2C2C-41CF-96FD-2B6E123A6B1D}" destId="{E7A49912-BF6E-499A-BF47-F5F8B3375C29}" srcOrd="0" destOrd="0" presId="urn:microsoft.com/office/officeart/2018/2/layout/IconLabelList"/>
    <dgm:cxn modelId="{7B2FFBCE-B0CD-49D8-A358-258A4E6D1BC6}" type="presParOf" srcId="{A3229992-2C2C-41CF-96FD-2B6E123A6B1D}" destId="{EE41B719-2D46-41E3-A745-B0E274FB0B02}" srcOrd="1" destOrd="0" presId="urn:microsoft.com/office/officeart/2018/2/layout/IconLabelList"/>
    <dgm:cxn modelId="{8C71BF7C-A4B6-4415-A058-8294B514AB63}" type="presParOf" srcId="{A3229992-2C2C-41CF-96FD-2B6E123A6B1D}" destId="{0FCE5CCF-0BC2-44E3-B243-2447E0E4F881}" srcOrd="2" destOrd="0" presId="urn:microsoft.com/office/officeart/2018/2/layout/IconLabelList"/>
    <dgm:cxn modelId="{3FC4D7FA-706B-4B48-B5A8-57E73F7FF84E}" type="presParOf" srcId="{EA1EEDA2-A0B9-4D4D-8F02-4B6E3F9DA800}" destId="{E5A60C43-76D9-4097-93B8-3B36A4B0AFAE}" srcOrd="3" destOrd="0" presId="urn:microsoft.com/office/officeart/2018/2/layout/IconLabelList"/>
    <dgm:cxn modelId="{3F59EF2B-5356-47A3-B132-1C0C0A94B1C7}" type="presParOf" srcId="{EA1EEDA2-A0B9-4D4D-8F02-4B6E3F9DA800}" destId="{911610A6-6FCD-4B55-BF17-DF8481396E89}" srcOrd="4" destOrd="0" presId="urn:microsoft.com/office/officeart/2018/2/layout/IconLabelList"/>
    <dgm:cxn modelId="{7A9FFF97-264A-4074-8871-0AC2022E30BA}" type="presParOf" srcId="{911610A6-6FCD-4B55-BF17-DF8481396E89}" destId="{9C36C343-08EF-4F15-8180-CAFDEFB2D6E6}" srcOrd="0" destOrd="0" presId="urn:microsoft.com/office/officeart/2018/2/layout/IconLabelList"/>
    <dgm:cxn modelId="{C79B7F34-6AC0-4B97-AD69-F56C0B8C1458}" type="presParOf" srcId="{911610A6-6FCD-4B55-BF17-DF8481396E89}" destId="{C3E78386-3889-42D3-BF3D-CD5182803AAF}" srcOrd="1" destOrd="0" presId="urn:microsoft.com/office/officeart/2018/2/layout/IconLabelList"/>
    <dgm:cxn modelId="{9C442CFD-E5FC-48ED-BBD7-B6375249A49A}" type="presParOf" srcId="{911610A6-6FCD-4B55-BF17-DF8481396E89}" destId="{BDAB911A-6DCE-4E8A-91EF-E93A78C09A60}" srcOrd="2" destOrd="0" presId="urn:microsoft.com/office/officeart/2018/2/layout/IconLabelList"/>
    <dgm:cxn modelId="{3EE7B339-2B1D-4663-B768-5DAA42A09B5B}" type="presParOf" srcId="{EA1EEDA2-A0B9-4D4D-8F02-4B6E3F9DA800}" destId="{6C0336D0-4E47-42E5-8C7A-C09C9E6B682F}" srcOrd="5" destOrd="0" presId="urn:microsoft.com/office/officeart/2018/2/layout/IconLabelList"/>
    <dgm:cxn modelId="{570ABB8A-8036-4C09-94B6-FDCCD268D853}" type="presParOf" srcId="{EA1EEDA2-A0B9-4D4D-8F02-4B6E3F9DA800}" destId="{A1239F39-F3F3-4DD2-AECD-DC1E943B7B4C}" srcOrd="6" destOrd="0" presId="urn:microsoft.com/office/officeart/2018/2/layout/IconLabelList"/>
    <dgm:cxn modelId="{BA27959A-2ADD-406E-8503-89F0AAC81534}" type="presParOf" srcId="{A1239F39-F3F3-4DD2-AECD-DC1E943B7B4C}" destId="{0F1191E1-E801-4118-B0FC-80FBF2133F27}" srcOrd="0" destOrd="0" presId="urn:microsoft.com/office/officeart/2018/2/layout/IconLabelList"/>
    <dgm:cxn modelId="{31971C15-53E6-4AB5-BD76-974DC14567E5}" type="presParOf" srcId="{A1239F39-F3F3-4DD2-AECD-DC1E943B7B4C}" destId="{0CBDB643-31FC-40D4-87C4-4E288867D8A5}" srcOrd="1" destOrd="0" presId="urn:microsoft.com/office/officeart/2018/2/layout/IconLabelList"/>
    <dgm:cxn modelId="{61F94616-ED4A-470E-8CAE-C293DCA3AFD3}" type="presParOf" srcId="{A1239F39-F3F3-4DD2-AECD-DC1E943B7B4C}" destId="{89989C17-7338-407D-A356-ABB51008AB30}" srcOrd="2" destOrd="0" presId="urn:microsoft.com/office/officeart/2018/2/layout/IconLabelList"/>
    <dgm:cxn modelId="{8A531BFA-DF72-4487-A94E-ED7883C65FA2}" type="presParOf" srcId="{EA1EEDA2-A0B9-4D4D-8F02-4B6E3F9DA800}" destId="{543F0DF0-7192-452B-BC18-23F94DD269F4}" srcOrd="7" destOrd="0" presId="urn:microsoft.com/office/officeart/2018/2/layout/IconLabelList"/>
    <dgm:cxn modelId="{812D6617-69FE-4E74-B67C-D12DBF4DD1D7}" type="presParOf" srcId="{EA1EEDA2-A0B9-4D4D-8F02-4B6E3F9DA800}" destId="{D73EC255-0F1E-49C6-BCEE-07074D123408}" srcOrd="8" destOrd="0" presId="urn:microsoft.com/office/officeart/2018/2/layout/IconLabelList"/>
    <dgm:cxn modelId="{16654340-2BB6-4CA7-BAB7-FF72BC2DD687}" type="presParOf" srcId="{D73EC255-0F1E-49C6-BCEE-07074D123408}" destId="{BC5B09EE-1883-4912-BBF7-7C2A19AEDBE2}" srcOrd="0" destOrd="0" presId="urn:microsoft.com/office/officeart/2018/2/layout/IconLabelList"/>
    <dgm:cxn modelId="{0DFF8611-C39C-42BC-B996-FA6F6DB95B67}" type="presParOf" srcId="{D73EC255-0F1E-49C6-BCEE-07074D123408}" destId="{7E5D5E9F-4181-4B86-9B88-A2D9D30B4841}" srcOrd="1" destOrd="0" presId="urn:microsoft.com/office/officeart/2018/2/layout/IconLabelList"/>
    <dgm:cxn modelId="{97EA1516-1DF9-4546-B9D8-BB7FEE0513B1}" type="presParOf" srcId="{D73EC255-0F1E-49C6-BCEE-07074D123408}" destId="{CEC3BE18-44A3-4FD8-ACB3-996522F230E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2419EE-7B5E-42E8-A706-F7E32E2C40D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DB8BC3BD-F449-4152-88CC-6AC7EA99428A}">
      <dgm:prSet/>
      <dgm:spPr/>
      <dgm:t>
        <a:bodyPr/>
        <a:lstStyle/>
        <a:p>
          <a:r>
            <a:rPr lang="en-US" b="0" i="0" baseline="0"/>
            <a:t>Competition for jobs in health and social care</a:t>
          </a:r>
          <a:endParaRPr lang="en-US"/>
        </a:p>
      </dgm:t>
    </dgm:pt>
    <dgm:pt modelId="{EFE6F00D-3279-40CD-B331-933754A8C3D7}" type="parTrans" cxnId="{BE4E032E-C2E4-49FC-8C84-DD70D2FA2ADE}">
      <dgm:prSet/>
      <dgm:spPr/>
      <dgm:t>
        <a:bodyPr/>
        <a:lstStyle/>
        <a:p>
          <a:endParaRPr lang="en-US"/>
        </a:p>
      </dgm:t>
    </dgm:pt>
    <dgm:pt modelId="{523412DF-1304-4D0F-B155-B9477245A955}" type="sibTrans" cxnId="{BE4E032E-C2E4-49FC-8C84-DD70D2FA2ADE}">
      <dgm:prSet/>
      <dgm:spPr/>
      <dgm:t>
        <a:bodyPr/>
        <a:lstStyle/>
        <a:p>
          <a:endParaRPr lang="en-US"/>
        </a:p>
      </dgm:t>
    </dgm:pt>
    <dgm:pt modelId="{18072514-EB81-4B02-B740-53213F07DEAA}">
      <dgm:prSet/>
      <dgm:spPr/>
      <dgm:t>
        <a:bodyPr/>
        <a:lstStyle/>
        <a:p>
          <a:r>
            <a:rPr lang="en-US" b="0" i="0" baseline="0"/>
            <a:t>Stress or burnout from long hours</a:t>
          </a:r>
          <a:endParaRPr lang="en-US"/>
        </a:p>
      </dgm:t>
    </dgm:pt>
    <dgm:pt modelId="{255A4C2E-6E01-45B0-96B1-8A63E8408195}" type="parTrans" cxnId="{BF68FB2D-A599-42FF-8506-FB9C29A6E468}">
      <dgm:prSet/>
      <dgm:spPr/>
      <dgm:t>
        <a:bodyPr/>
        <a:lstStyle/>
        <a:p>
          <a:endParaRPr lang="en-US"/>
        </a:p>
      </dgm:t>
    </dgm:pt>
    <dgm:pt modelId="{84A8FD14-D5C3-4396-923A-A693D2B133C7}" type="sibTrans" cxnId="{BF68FB2D-A599-42FF-8506-FB9C29A6E468}">
      <dgm:prSet/>
      <dgm:spPr/>
      <dgm:t>
        <a:bodyPr/>
        <a:lstStyle/>
        <a:p>
          <a:endParaRPr lang="en-US"/>
        </a:p>
      </dgm:t>
    </dgm:pt>
    <dgm:pt modelId="{812BFE1E-5844-4DE1-B84B-9AB3C349D0FE}">
      <dgm:prSet/>
      <dgm:spPr/>
      <dgm:t>
        <a:bodyPr/>
        <a:lstStyle/>
        <a:p>
          <a:r>
            <a:rPr lang="en-US" b="0" i="0" baseline="0"/>
            <a:t>Language barriers or misunderstandings</a:t>
          </a:r>
          <a:endParaRPr lang="en-US"/>
        </a:p>
      </dgm:t>
    </dgm:pt>
    <dgm:pt modelId="{6597C0F9-6988-43C5-A79A-0E0D43B1E496}" type="parTrans" cxnId="{39A39D7F-62FE-4BD8-80D9-3D3712FBBE9E}">
      <dgm:prSet/>
      <dgm:spPr/>
      <dgm:t>
        <a:bodyPr/>
        <a:lstStyle/>
        <a:p>
          <a:endParaRPr lang="en-US"/>
        </a:p>
      </dgm:t>
    </dgm:pt>
    <dgm:pt modelId="{65951ABC-1EFB-4308-A891-3A8639A4B389}" type="sibTrans" cxnId="{39A39D7F-62FE-4BD8-80D9-3D3712FBBE9E}">
      <dgm:prSet/>
      <dgm:spPr/>
      <dgm:t>
        <a:bodyPr/>
        <a:lstStyle/>
        <a:p>
          <a:endParaRPr lang="en-US"/>
        </a:p>
      </dgm:t>
    </dgm:pt>
    <dgm:pt modelId="{069A2E2B-1066-4DDE-91C6-1D7AA35AE577}">
      <dgm:prSet/>
      <dgm:spPr/>
      <dgm:t>
        <a:bodyPr/>
        <a:lstStyle/>
        <a:p>
          <a:r>
            <a:rPr lang="en-US" b="0" i="0" baseline="0"/>
            <a:t>Changes in work rules or care standards</a:t>
          </a:r>
          <a:endParaRPr lang="en-US"/>
        </a:p>
      </dgm:t>
    </dgm:pt>
    <dgm:pt modelId="{DD3457F0-D382-4C36-92CB-E3EAF0F5B56C}" type="parTrans" cxnId="{D2222824-823D-43FB-B1E2-4DD0D9F8CD27}">
      <dgm:prSet/>
      <dgm:spPr/>
      <dgm:t>
        <a:bodyPr/>
        <a:lstStyle/>
        <a:p>
          <a:endParaRPr lang="en-US"/>
        </a:p>
      </dgm:t>
    </dgm:pt>
    <dgm:pt modelId="{4FE47ADC-EABA-4A94-95C1-D26CD49ABC87}" type="sibTrans" cxnId="{D2222824-823D-43FB-B1E2-4DD0D9F8CD27}">
      <dgm:prSet/>
      <dgm:spPr/>
      <dgm:t>
        <a:bodyPr/>
        <a:lstStyle/>
        <a:p>
          <a:endParaRPr lang="en-US"/>
        </a:p>
      </dgm:t>
    </dgm:pt>
    <dgm:pt modelId="{ED5C34D2-6AED-4A77-959B-0A0E865FC16A}" type="pres">
      <dgm:prSet presAssocID="{3B2419EE-7B5E-42E8-A706-F7E32E2C40D4}" presName="root" presStyleCnt="0">
        <dgm:presLayoutVars>
          <dgm:dir/>
          <dgm:resizeHandles val="exact"/>
        </dgm:presLayoutVars>
      </dgm:prSet>
      <dgm:spPr/>
    </dgm:pt>
    <dgm:pt modelId="{1DF9210F-AF9C-4825-B2D4-9BF4D32B0E56}" type="pres">
      <dgm:prSet presAssocID="{DB8BC3BD-F449-4152-88CC-6AC7EA99428A}" presName="compNode" presStyleCnt="0"/>
      <dgm:spPr/>
    </dgm:pt>
    <dgm:pt modelId="{00482698-3F12-406C-9906-03E0050227D9}" type="pres">
      <dgm:prSet presAssocID="{DB8BC3BD-F449-4152-88CC-6AC7EA99428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49EACA24-B0C6-4F3E-B34B-A4CE85F7314F}" type="pres">
      <dgm:prSet presAssocID="{DB8BC3BD-F449-4152-88CC-6AC7EA99428A}" presName="spaceRect" presStyleCnt="0"/>
      <dgm:spPr/>
    </dgm:pt>
    <dgm:pt modelId="{3E0A3BEC-009B-4344-9F45-004DF231B6D1}" type="pres">
      <dgm:prSet presAssocID="{DB8BC3BD-F449-4152-88CC-6AC7EA99428A}" presName="textRect" presStyleLbl="revTx" presStyleIdx="0" presStyleCnt="4">
        <dgm:presLayoutVars>
          <dgm:chMax val="1"/>
          <dgm:chPref val="1"/>
        </dgm:presLayoutVars>
      </dgm:prSet>
      <dgm:spPr/>
    </dgm:pt>
    <dgm:pt modelId="{F432933F-FCA8-4263-9C49-24E7AD35C3AE}" type="pres">
      <dgm:prSet presAssocID="{523412DF-1304-4D0F-B155-B9477245A955}" presName="sibTrans" presStyleCnt="0"/>
      <dgm:spPr/>
    </dgm:pt>
    <dgm:pt modelId="{A4525D27-8FF4-4322-9F1F-A9E87FE3F7D8}" type="pres">
      <dgm:prSet presAssocID="{18072514-EB81-4B02-B740-53213F07DEAA}" presName="compNode" presStyleCnt="0"/>
      <dgm:spPr/>
    </dgm:pt>
    <dgm:pt modelId="{A3676092-8EFA-496E-A9A8-5790EA07EC4F}" type="pres">
      <dgm:prSet presAssocID="{18072514-EB81-4B02-B740-53213F07DEA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DE4179F5-6BE6-466E-A473-F116B2CC1E56}" type="pres">
      <dgm:prSet presAssocID="{18072514-EB81-4B02-B740-53213F07DEAA}" presName="spaceRect" presStyleCnt="0"/>
      <dgm:spPr/>
    </dgm:pt>
    <dgm:pt modelId="{93E4E50A-EB1F-417B-B93A-3D8D5F2FB247}" type="pres">
      <dgm:prSet presAssocID="{18072514-EB81-4B02-B740-53213F07DEAA}" presName="textRect" presStyleLbl="revTx" presStyleIdx="1" presStyleCnt="4">
        <dgm:presLayoutVars>
          <dgm:chMax val="1"/>
          <dgm:chPref val="1"/>
        </dgm:presLayoutVars>
      </dgm:prSet>
      <dgm:spPr/>
    </dgm:pt>
    <dgm:pt modelId="{95214F5B-003C-4C07-AE5C-23442AF08F92}" type="pres">
      <dgm:prSet presAssocID="{84A8FD14-D5C3-4396-923A-A693D2B133C7}" presName="sibTrans" presStyleCnt="0"/>
      <dgm:spPr/>
    </dgm:pt>
    <dgm:pt modelId="{F0BE5C92-134D-4FCC-9595-CD5A2F269797}" type="pres">
      <dgm:prSet presAssocID="{812BFE1E-5844-4DE1-B84B-9AB3C349D0FE}" presName="compNode" presStyleCnt="0"/>
      <dgm:spPr/>
    </dgm:pt>
    <dgm:pt modelId="{A2889C74-871A-4D65-A8E3-FB6CBC72C814}" type="pres">
      <dgm:prSet presAssocID="{812BFE1E-5844-4DE1-B84B-9AB3C349D0F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0CD043B-520B-4595-BE50-9B873CFC4CAC}" type="pres">
      <dgm:prSet presAssocID="{812BFE1E-5844-4DE1-B84B-9AB3C349D0FE}" presName="spaceRect" presStyleCnt="0"/>
      <dgm:spPr/>
    </dgm:pt>
    <dgm:pt modelId="{ED569C50-6039-4047-B25E-BFB5CA2D4BB2}" type="pres">
      <dgm:prSet presAssocID="{812BFE1E-5844-4DE1-B84B-9AB3C349D0FE}" presName="textRect" presStyleLbl="revTx" presStyleIdx="2" presStyleCnt="4">
        <dgm:presLayoutVars>
          <dgm:chMax val="1"/>
          <dgm:chPref val="1"/>
        </dgm:presLayoutVars>
      </dgm:prSet>
      <dgm:spPr/>
    </dgm:pt>
    <dgm:pt modelId="{2E818BF6-9CD5-4265-A2E5-8634DABC9E5C}" type="pres">
      <dgm:prSet presAssocID="{65951ABC-1EFB-4308-A891-3A8639A4B389}" presName="sibTrans" presStyleCnt="0"/>
      <dgm:spPr/>
    </dgm:pt>
    <dgm:pt modelId="{AF23887F-72BE-46A2-824F-44FDB35F1F70}" type="pres">
      <dgm:prSet presAssocID="{069A2E2B-1066-4DDE-91C6-1D7AA35AE577}" presName="compNode" presStyleCnt="0"/>
      <dgm:spPr/>
    </dgm:pt>
    <dgm:pt modelId="{21C46F1B-4E28-4EF6-AF07-CB1A25772586}" type="pres">
      <dgm:prSet presAssocID="{069A2E2B-1066-4DDE-91C6-1D7AA35AE57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A7C93659-50CB-457F-93A6-7DBE4906DF4B}" type="pres">
      <dgm:prSet presAssocID="{069A2E2B-1066-4DDE-91C6-1D7AA35AE577}" presName="spaceRect" presStyleCnt="0"/>
      <dgm:spPr/>
    </dgm:pt>
    <dgm:pt modelId="{2ADB7213-7050-4441-94DE-4572405D8BE5}" type="pres">
      <dgm:prSet presAssocID="{069A2E2B-1066-4DDE-91C6-1D7AA35AE577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2222824-823D-43FB-B1E2-4DD0D9F8CD27}" srcId="{3B2419EE-7B5E-42E8-A706-F7E32E2C40D4}" destId="{069A2E2B-1066-4DDE-91C6-1D7AA35AE577}" srcOrd="3" destOrd="0" parTransId="{DD3457F0-D382-4C36-92CB-E3EAF0F5B56C}" sibTransId="{4FE47ADC-EABA-4A94-95C1-D26CD49ABC87}"/>
    <dgm:cxn modelId="{BF68FB2D-A599-42FF-8506-FB9C29A6E468}" srcId="{3B2419EE-7B5E-42E8-A706-F7E32E2C40D4}" destId="{18072514-EB81-4B02-B740-53213F07DEAA}" srcOrd="1" destOrd="0" parTransId="{255A4C2E-6E01-45B0-96B1-8A63E8408195}" sibTransId="{84A8FD14-D5C3-4396-923A-A693D2B133C7}"/>
    <dgm:cxn modelId="{BE4E032E-C2E4-49FC-8C84-DD70D2FA2ADE}" srcId="{3B2419EE-7B5E-42E8-A706-F7E32E2C40D4}" destId="{DB8BC3BD-F449-4152-88CC-6AC7EA99428A}" srcOrd="0" destOrd="0" parTransId="{EFE6F00D-3279-40CD-B331-933754A8C3D7}" sibTransId="{523412DF-1304-4D0F-B155-B9477245A955}"/>
    <dgm:cxn modelId="{39A39D7F-62FE-4BD8-80D9-3D3712FBBE9E}" srcId="{3B2419EE-7B5E-42E8-A706-F7E32E2C40D4}" destId="{812BFE1E-5844-4DE1-B84B-9AB3C349D0FE}" srcOrd="2" destOrd="0" parTransId="{6597C0F9-6988-43C5-A79A-0E0D43B1E496}" sibTransId="{65951ABC-1EFB-4308-A891-3A8639A4B389}"/>
    <dgm:cxn modelId="{CAE39A85-1FAF-44E7-A4CB-8B52D20A9C5B}" type="presOf" srcId="{812BFE1E-5844-4DE1-B84B-9AB3C349D0FE}" destId="{ED569C50-6039-4047-B25E-BFB5CA2D4BB2}" srcOrd="0" destOrd="0" presId="urn:microsoft.com/office/officeart/2018/2/layout/IconLabelList"/>
    <dgm:cxn modelId="{C256AA8E-D2EC-4219-B61C-E27D31E844F8}" type="presOf" srcId="{069A2E2B-1066-4DDE-91C6-1D7AA35AE577}" destId="{2ADB7213-7050-4441-94DE-4572405D8BE5}" srcOrd="0" destOrd="0" presId="urn:microsoft.com/office/officeart/2018/2/layout/IconLabelList"/>
    <dgm:cxn modelId="{AF4A6696-64EB-4890-ABEB-46ED1DEE6E08}" type="presOf" srcId="{18072514-EB81-4B02-B740-53213F07DEAA}" destId="{93E4E50A-EB1F-417B-B93A-3D8D5F2FB247}" srcOrd="0" destOrd="0" presId="urn:microsoft.com/office/officeart/2018/2/layout/IconLabelList"/>
    <dgm:cxn modelId="{8A6F5696-E532-44D3-8BB9-1AB694CDD64B}" type="presOf" srcId="{DB8BC3BD-F449-4152-88CC-6AC7EA99428A}" destId="{3E0A3BEC-009B-4344-9F45-004DF231B6D1}" srcOrd="0" destOrd="0" presId="urn:microsoft.com/office/officeart/2018/2/layout/IconLabelList"/>
    <dgm:cxn modelId="{CEA75CFE-0578-4795-9600-B2B221E423BE}" type="presOf" srcId="{3B2419EE-7B5E-42E8-A706-F7E32E2C40D4}" destId="{ED5C34D2-6AED-4A77-959B-0A0E865FC16A}" srcOrd="0" destOrd="0" presId="urn:microsoft.com/office/officeart/2018/2/layout/IconLabelList"/>
    <dgm:cxn modelId="{A096CE99-4306-4EBE-A2A3-888205DC11BC}" type="presParOf" srcId="{ED5C34D2-6AED-4A77-959B-0A0E865FC16A}" destId="{1DF9210F-AF9C-4825-B2D4-9BF4D32B0E56}" srcOrd="0" destOrd="0" presId="urn:microsoft.com/office/officeart/2018/2/layout/IconLabelList"/>
    <dgm:cxn modelId="{42EC513B-C07C-4831-A209-55A1223DDF8F}" type="presParOf" srcId="{1DF9210F-AF9C-4825-B2D4-9BF4D32B0E56}" destId="{00482698-3F12-406C-9906-03E0050227D9}" srcOrd="0" destOrd="0" presId="urn:microsoft.com/office/officeart/2018/2/layout/IconLabelList"/>
    <dgm:cxn modelId="{D6D36917-521F-47E4-90E7-BA5C51898147}" type="presParOf" srcId="{1DF9210F-AF9C-4825-B2D4-9BF4D32B0E56}" destId="{49EACA24-B0C6-4F3E-B34B-A4CE85F7314F}" srcOrd="1" destOrd="0" presId="urn:microsoft.com/office/officeart/2018/2/layout/IconLabelList"/>
    <dgm:cxn modelId="{D8266368-8FE2-4D86-B677-FCBA391DC1F1}" type="presParOf" srcId="{1DF9210F-AF9C-4825-B2D4-9BF4D32B0E56}" destId="{3E0A3BEC-009B-4344-9F45-004DF231B6D1}" srcOrd="2" destOrd="0" presId="urn:microsoft.com/office/officeart/2018/2/layout/IconLabelList"/>
    <dgm:cxn modelId="{E5992520-61AD-48DB-9FA4-E738AD05CBFF}" type="presParOf" srcId="{ED5C34D2-6AED-4A77-959B-0A0E865FC16A}" destId="{F432933F-FCA8-4263-9C49-24E7AD35C3AE}" srcOrd="1" destOrd="0" presId="urn:microsoft.com/office/officeart/2018/2/layout/IconLabelList"/>
    <dgm:cxn modelId="{20A4972D-0E3D-4ACB-8E71-84130E1068BA}" type="presParOf" srcId="{ED5C34D2-6AED-4A77-959B-0A0E865FC16A}" destId="{A4525D27-8FF4-4322-9F1F-A9E87FE3F7D8}" srcOrd="2" destOrd="0" presId="urn:microsoft.com/office/officeart/2018/2/layout/IconLabelList"/>
    <dgm:cxn modelId="{858B23A0-238F-410A-91C7-98E2A00246F3}" type="presParOf" srcId="{A4525D27-8FF4-4322-9F1F-A9E87FE3F7D8}" destId="{A3676092-8EFA-496E-A9A8-5790EA07EC4F}" srcOrd="0" destOrd="0" presId="urn:microsoft.com/office/officeart/2018/2/layout/IconLabelList"/>
    <dgm:cxn modelId="{7FA0083E-C8F1-40F3-B432-CCA866C6DBD8}" type="presParOf" srcId="{A4525D27-8FF4-4322-9F1F-A9E87FE3F7D8}" destId="{DE4179F5-6BE6-466E-A473-F116B2CC1E56}" srcOrd="1" destOrd="0" presId="urn:microsoft.com/office/officeart/2018/2/layout/IconLabelList"/>
    <dgm:cxn modelId="{B68888FC-0D3D-4720-9A17-AE20BB8D4611}" type="presParOf" srcId="{A4525D27-8FF4-4322-9F1F-A9E87FE3F7D8}" destId="{93E4E50A-EB1F-417B-B93A-3D8D5F2FB247}" srcOrd="2" destOrd="0" presId="urn:microsoft.com/office/officeart/2018/2/layout/IconLabelList"/>
    <dgm:cxn modelId="{4A58BFAA-D2AF-4BCD-851E-A029AD41018E}" type="presParOf" srcId="{ED5C34D2-6AED-4A77-959B-0A0E865FC16A}" destId="{95214F5B-003C-4C07-AE5C-23442AF08F92}" srcOrd="3" destOrd="0" presId="urn:microsoft.com/office/officeart/2018/2/layout/IconLabelList"/>
    <dgm:cxn modelId="{A4D09707-8086-422F-876B-934F75E63C89}" type="presParOf" srcId="{ED5C34D2-6AED-4A77-959B-0A0E865FC16A}" destId="{F0BE5C92-134D-4FCC-9595-CD5A2F269797}" srcOrd="4" destOrd="0" presId="urn:microsoft.com/office/officeart/2018/2/layout/IconLabelList"/>
    <dgm:cxn modelId="{BD3333E7-AF53-43B1-B240-E90D71E3DEC4}" type="presParOf" srcId="{F0BE5C92-134D-4FCC-9595-CD5A2F269797}" destId="{A2889C74-871A-4D65-A8E3-FB6CBC72C814}" srcOrd="0" destOrd="0" presId="urn:microsoft.com/office/officeart/2018/2/layout/IconLabelList"/>
    <dgm:cxn modelId="{44A98FC2-CADE-43E8-8843-6A119181F3EB}" type="presParOf" srcId="{F0BE5C92-134D-4FCC-9595-CD5A2F269797}" destId="{00CD043B-520B-4595-BE50-9B873CFC4CAC}" srcOrd="1" destOrd="0" presId="urn:microsoft.com/office/officeart/2018/2/layout/IconLabelList"/>
    <dgm:cxn modelId="{D294B204-18E5-406E-AB1F-8EEA182BA025}" type="presParOf" srcId="{F0BE5C92-134D-4FCC-9595-CD5A2F269797}" destId="{ED569C50-6039-4047-B25E-BFB5CA2D4BB2}" srcOrd="2" destOrd="0" presId="urn:microsoft.com/office/officeart/2018/2/layout/IconLabelList"/>
    <dgm:cxn modelId="{516F164D-6B34-49B6-B780-2E7B2EE2D13E}" type="presParOf" srcId="{ED5C34D2-6AED-4A77-959B-0A0E865FC16A}" destId="{2E818BF6-9CD5-4265-A2E5-8634DABC9E5C}" srcOrd="5" destOrd="0" presId="urn:microsoft.com/office/officeart/2018/2/layout/IconLabelList"/>
    <dgm:cxn modelId="{A56DFA3A-7A38-4685-AA54-C493AECE19FC}" type="presParOf" srcId="{ED5C34D2-6AED-4A77-959B-0A0E865FC16A}" destId="{AF23887F-72BE-46A2-824F-44FDB35F1F70}" srcOrd="6" destOrd="0" presId="urn:microsoft.com/office/officeart/2018/2/layout/IconLabelList"/>
    <dgm:cxn modelId="{489505EB-3E3C-4BFF-BD08-C9FDD15DEF36}" type="presParOf" srcId="{AF23887F-72BE-46A2-824F-44FDB35F1F70}" destId="{21C46F1B-4E28-4EF6-AF07-CB1A25772586}" srcOrd="0" destOrd="0" presId="urn:microsoft.com/office/officeart/2018/2/layout/IconLabelList"/>
    <dgm:cxn modelId="{B5AE79CF-4AC4-4267-A97D-C442DB65D4A9}" type="presParOf" srcId="{AF23887F-72BE-46A2-824F-44FDB35F1F70}" destId="{A7C93659-50CB-457F-93A6-7DBE4906DF4B}" srcOrd="1" destOrd="0" presId="urn:microsoft.com/office/officeart/2018/2/layout/IconLabelList"/>
    <dgm:cxn modelId="{676D24B8-89A9-46C3-B6B5-0B9B48D283C1}" type="presParOf" srcId="{AF23887F-72BE-46A2-824F-44FDB35F1F70}" destId="{2ADB7213-7050-4441-94DE-4572405D8BE5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FA4F481-B3BC-4CA0-88C8-3576A1D2528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38E2C203-8A2D-4A6E-9F6A-BB6C961F9B7D}">
      <dgm:prSet/>
      <dgm:spPr/>
      <dgm:t>
        <a:bodyPr/>
        <a:lstStyle/>
        <a:p>
          <a:r>
            <a:rPr lang="en-US" b="0" i="0" baseline="0"/>
            <a:t>Improve English and communication every day</a:t>
          </a:r>
          <a:endParaRPr lang="en-US"/>
        </a:p>
      </dgm:t>
    </dgm:pt>
    <dgm:pt modelId="{81DAE5F0-B199-4AA4-ACA2-76DBE5640EC6}" type="parTrans" cxnId="{599E1569-8493-4571-A983-606B2266C394}">
      <dgm:prSet/>
      <dgm:spPr/>
      <dgm:t>
        <a:bodyPr/>
        <a:lstStyle/>
        <a:p>
          <a:endParaRPr lang="en-US"/>
        </a:p>
      </dgm:t>
    </dgm:pt>
    <dgm:pt modelId="{D772A3F3-F4A0-4A44-9B36-3F7138EDD118}" type="sibTrans" cxnId="{599E1569-8493-4571-A983-606B2266C394}">
      <dgm:prSet/>
      <dgm:spPr/>
      <dgm:t>
        <a:bodyPr/>
        <a:lstStyle/>
        <a:p>
          <a:endParaRPr lang="en-US"/>
        </a:p>
      </dgm:t>
    </dgm:pt>
    <dgm:pt modelId="{6DA2EE0F-4A5B-49BE-9FB7-80BF0443DB0E}">
      <dgm:prSet/>
      <dgm:spPr/>
      <dgm:t>
        <a:bodyPr/>
        <a:lstStyle/>
        <a:p>
          <a:r>
            <a:rPr lang="en-US" b="0" i="0" baseline="0"/>
            <a:t>Volunteer to gain real experience</a:t>
          </a:r>
          <a:endParaRPr lang="en-US"/>
        </a:p>
      </dgm:t>
    </dgm:pt>
    <dgm:pt modelId="{1509EB04-25A3-48F1-A7C4-6000142ED90B}" type="parTrans" cxnId="{5527B5E0-D3AA-4BF9-A644-4F7BC3D53F3C}">
      <dgm:prSet/>
      <dgm:spPr/>
      <dgm:t>
        <a:bodyPr/>
        <a:lstStyle/>
        <a:p>
          <a:endParaRPr lang="en-US"/>
        </a:p>
      </dgm:t>
    </dgm:pt>
    <dgm:pt modelId="{F38D4A23-3FA5-4C59-96CD-55D680DE5D3C}" type="sibTrans" cxnId="{5527B5E0-D3AA-4BF9-A644-4F7BC3D53F3C}">
      <dgm:prSet/>
      <dgm:spPr/>
      <dgm:t>
        <a:bodyPr/>
        <a:lstStyle/>
        <a:p>
          <a:endParaRPr lang="en-US"/>
        </a:p>
      </dgm:t>
    </dgm:pt>
    <dgm:pt modelId="{FF348FF2-1020-4262-99A8-A954C6C224C5}">
      <dgm:prSet/>
      <dgm:spPr/>
      <dgm:t>
        <a:bodyPr/>
        <a:lstStyle/>
        <a:p>
          <a:r>
            <a:rPr lang="en-US" b="0" i="0" baseline="0"/>
            <a:t>Set simple SMART goals to stay organised</a:t>
          </a:r>
          <a:endParaRPr lang="en-US"/>
        </a:p>
      </dgm:t>
    </dgm:pt>
    <dgm:pt modelId="{66650C43-79BE-43E3-BEA3-1A62C6E48AE2}" type="parTrans" cxnId="{77034974-B9A6-4768-8D7F-04FBE629E1E7}">
      <dgm:prSet/>
      <dgm:spPr/>
      <dgm:t>
        <a:bodyPr/>
        <a:lstStyle/>
        <a:p>
          <a:endParaRPr lang="en-US"/>
        </a:p>
      </dgm:t>
    </dgm:pt>
    <dgm:pt modelId="{84503077-9585-451D-808B-1486D216A362}" type="sibTrans" cxnId="{77034974-B9A6-4768-8D7F-04FBE629E1E7}">
      <dgm:prSet/>
      <dgm:spPr/>
      <dgm:t>
        <a:bodyPr/>
        <a:lstStyle/>
        <a:p>
          <a:endParaRPr lang="en-US"/>
        </a:p>
      </dgm:t>
    </dgm:pt>
    <dgm:pt modelId="{7952264E-83B1-4157-9994-3E120DB298F8}">
      <dgm:prSet/>
      <dgm:spPr/>
      <dgm:t>
        <a:bodyPr/>
        <a:lstStyle/>
        <a:p>
          <a:r>
            <a:rPr lang="en-US" b="0" i="0" baseline="0"/>
            <a:t>Practise stress management and self-care</a:t>
          </a:r>
          <a:endParaRPr lang="en-US"/>
        </a:p>
      </dgm:t>
    </dgm:pt>
    <dgm:pt modelId="{40E6863A-F3DF-4CF5-8598-508ADFC80A3E}" type="parTrans" cxnId="{BE07388A-9BF0-4CE7-A8D7-32CBFF7BF316}">
      <dgm:prSet/>
      <dgm:spPr/>
      <dgm:t>
        <a:bodyPr/>
        <a:lstStyle/>
        <a:p>
          <a:endParaRPr lang="en-US"/>
        </a:p>
      </dgm:t>
    </dgm:pt>
    <dgm:pt modelId="{EA6D99FC-35E4-47D5-B817-27300CD703D4}" type="sibTrans" cxnId="{BE07388A-9BF0-4CE7-A8D7-32CBFF7BF316}">
      <dgm:prSet/>
      <dgm:spPr/>
      <dgm:t>
        <a:bodyPr/>
        <a:lstStyle/>
        <a:p>
          <a:endParaRPr lang="en-US"/>
        </a:p>
      </dgm:t>
    </dgm:pt>
    <dgm:pt modelId="{F387DCB0-844F-4985-9274-2FF7C90C57C8}">
      <dgm:prSet/>
      <dgm:spPr/>
      <dgm:t>
        <a:bodyPr/>
        <a:lstStyle/>
        <a:p>
          <a:r>
            <a:rPr lang="en-US" b="0" i="0" baseline="0"/>
            <a:t>Ask for feedback and keep learning</a:t>
          </a:r>
          <a:endParaRPr lang="en-US"/>
        </a:p>
      </dgm:t>
    </dgm:pt>
    <dgm:pt modelId="{16EBDB57-DFEB-44C5-B40D-3F206D956767}" type="parTrans" cxnId="{BA128FB6-FCEA-4018-993F-D308CFA6DE3E}">
      <dgm:prSet/>
      <dgm:spPr/>
      <dgm:t>
        <a:bodyPr/>
        <a:lstStyle/>
        <a:p>
          <a:endParaRPr lang="en-US"/>
        </a:p>
      </dgm:t>
    </dgm:pt>
    <dgm:pt modelId="{E9F0DDF5-C948-4DF0-B52B-400B457071A0}" type="sibTrans" cxnId="{BA128FB6-FCEA-4018-993F-D308CFA6DE3E}">
      <dgm:prSet/>
      <dgm:spPr/>
      <dgm:t>
        <a:bodyPr/>
        <a:lstStyle/>
        <a:p>
          <a:endParaRPr lang="en-US"/>
        </a:p>
      </dgm:t>
    </dgm:pt>
    <dgm:pt modelId="{A903C3E9-22D6-4C18-B5A6-A4105385A427}" type="pres">
      <dgm:prSet presAssocID="{3FA4F481-B3BC-4CA0-88C8-3576A1D2528B}" presName="root" presStyleCnt="0">
        <dgm:presLayoutVars>
          <dgm:dir/>
          <dgm:resizeHandles val="exact"/>
        </dgm:presLayoutVars>
      </dgm:prSet>
      <dgm:spPr/>
    </dgm:pt>
    <dgm:pt modelId="{098392D3-B676-4946-89AA-25D3226A4318}" type="pres">
      <dgm:prSet presAssocID="{38E2C203-8A2D-4A6E-9F6A-BB6C961F9B7D}" presName="compNode" presStyleCnt="0"/>
      <dgm:spPr/>
    </dgm:pt>
    <dgm:pt modelId="{0AECB3A3-7D10-4A32-BF81-9DFA497476ED}" type="pres">
      <dgm:prSet presAssocID="{38E2C203-8A2D-4A6E-9F6A-BB6C961F9B7D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DF664662-AED7-47F1-A1ED-D2D859790076}" type="pres">
      <dgm:prSet presAssocID="{38E2C203-8A2D-4A6E-9F6A-BB6C961F9B7D}" presName="spaceRect" presStyleCnt="0"/>
      <dgm:spPr/>
    </dgm:pt>
    <dgm:pt modelId="{DD5B6C2A-2399-41FA-B293-88FF1BEE1B4D}" type="pres">
      <dgm:prSet presAssocID="{38E2C203-8A2D-4A6E-9F6A-BB6C961F9B7D}" presName="textRect" presStyleLbl="revTx" presStyleIdx="0" presStyleCnt="5">
        <dgm:presLayoutVars>
          <dgm:chMax val="1"/>
          <dgm:chPref val="1"/>
        </dgm:presLayoutVars>
      </dgm:prSet>
      <dgm:spPr/>
    </dgm:pt>
    <dgm:pt modelId="{BCF533A2-DF82-4770-ADE1-23D0DF58647D}" type="pres">
      <dgm:prSet presAssocID="{D772A3F3-F4A0-4A44-9B36-3F7138EDD118}" presName="sibTrans" presStyleCnt="0"/>
      <dgm:spPr/>
    </dgm:pt>
    <dgm:pt modelId="{BD6CD324-1D15-464A-9875-BEA4CF27C921}" type="pres">
      <dgm:prSet presAssocID="{6DA2EE0F-4A5B-49BE-9FB7-80BF0443DB0E}" presName="compNode" presStyleCnt="0"/>
      <dgm:spPr/>
    </dgm:pt>
    <dgm:pt modelId="{124744BB-3C67-4FB5-8F8C-7B413516EA58}" type="pres">
      <dgm:prSet presAssocID="{6DA2EE0F-4A5B-49BE-9FB7-80BF0443DB0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iefcase"/>
        </a:ext>
      </dgm:extLst>
    </dgm:pt>
    <dgm:pt modelId="{7BFD1042-E8ED-41A5-9E57-EBDEC013355D}" type="pres">
      <dgm:prSet presAssocID="{6DA2EE0F-4A5B-49BE-9FB7-80BF0443DB0E}" presName="spaceRect" presStyleCnt="0"/>
      <dgm:spPr/>
    </dgm:pt>
    <dgm:pt modelId="{2367F3D2-B632-456D-84AB-7C6A3968B848}" type="pres">
      <dgm:prSet presAssocID="{6DA2EE0F-4A5B-49BE-9FB7-80BF0443DB0E}" presName="textRect" presStyleLbl="revTx" presStyleIdx="1" presStyleCnt="5">
        <dgm:presLayoutVars>
          <dgm:chMax val="1"/>
          <dgm:chPref val="1"/>
        </dgm:presLayoutVars>
      </dgm:prSet>
      <dgm:spPr/>
    </dgm:pt>
    <dgm:pt modelId="{FCE0095D-D17F-45AB-BF40-DC774407FBA8}" type="pres">
      <dgm:prSet presAssocID="{F38D4A23-3FA5-4C59-96CD-55D680DE5D3C}" presName="sibTrans" presStyleCnt="0"/>
      <dgm:spPr/>
    </dgm:pt>
    <dgm:pt modelId="{2D5916F6-28C2-49D1-A001-2C996A67DAAB}" type="pres">
      <dgm:prSet presAssocID="{FF348FF2-1020-4262-99A8-A954C6C224C5}" presName="compNode" presStyleCnt="0"/>
      <dgm:spPr/>
    </dgm:pt>
    <dgm:pt modelId="{40950092-D778-481E-BEFD-C400F5605E8D}" type="pres">
      <dgm:prSet presAssocID="{FF348FF2-1020-4262-99A8-A954C6C224C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7B78E912-DFDA-42CD-B708-F91EE71F0597}" type="pres">
      <dgm:prSet presAssocID="{FF348FF2-1020-4262-99A8-A954C6C224C5}" presName="spaceRect" presStyleCnt="0"/>
      <dgm:spPr/>
    </dgm:pt>
    <dgm:pt modelId="{342028B7-9989-4E19-8970-0568B94DD43F}" type="pres">
      <dgm:prSet presAssocID="{FF348FF2-1020-4262-99A8-A954C6C224C5}" presName="textRect" presStyleLbl="revTx" presStyleIdx="2" presStyleCnt="5">
        <dgm:presLayoutVars>
          <dgm:chMax val="1"/>
          <dgm:chPref val="1"/>
        </dgm:presLayoutVars>
      </dgm:prSet>
      <dgm:spPr/>
    </dgm:pt>
    <dgm:pt modelId="{B316425D-FC77-4EF6-9A16-7A5A105DB671}" type="pres">
      <dgm:prSet presAssocID="{84503077-9585-451D-808B-1486D216A362}" presName="sibTrans" presStyleCnt="0"/>
      <dgm:spPr/>
    </dgm:pt>
    <dgm:pt modelId="{9CAAE8AC-0EC4-4B41-AD29-48E54520F5D6}" type="pres">
      <dgm:prSet presAssocID="{7952264E-83B1-4157-9994-3E120DB298F8}" presName="compNode" presStyleCnt="0"/>
      <dgm:spPr/>
    </dgm:pt>
    <dgm:pt modelId="{A0DC262A-B512-4C45-8FA8-56E0724D2EEF}" type="pres">
      <dgm:prSet presAssocID="{7952264E-83B1-4157-9994-3E120DB298F8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997D95A-D825-4412-A21F-BC895D409D8F}" type="pres">
      <dgm:prSet presAssocID="{7952264E-83B1-4157-9994-3E120DB298F8}" presName="spaceRect" presStyleCnt="0"/>
      <dgm:spPr/>
    </dgm:pt>
    <dgm:pt modelId="{CBA0892D-DF9A-47DF-8E18-1177D013F06E}" type="pres">
      <dgm:prSet presAssocID="{7952264E-83B1-4157-9994-3E120DB298F8}" presName="textRect" presStyleLbl="revTx" presStyleIdx="3" presStyleCnt="5">
        <dgm:presLayoutVars>
          <dgm:chMax val="1"/>
          <dgm:chPref val="1"/>
        </dgm:presLayoutVars>
      </dgm:prSet>
      <dgm:spPr/>
    </dgm:pt>
    <dgm:pt modelId="{1694519E-2BBF-4FDF-BE0E-10B4AF6EF7F6}" type="pres">
      <dgm:prSet presAssocID="{EA6D99FC-35E4-47D5-B817-27300CD703D4}" presName="sibTrans" presStyleCnt="0"/>
      <dgm:spPr/>
    </dgm:pt>
    <dgm:pt modelId="{C496FD5D-645C-45F6-BAED-9A095C4F3EAE}" type="pres">
      <dgm:prSet presAssocID="{F387DCB0-844F-4985-9274-2FF7C90C57C8}" presName="compNode" presStyleCnt="0"/>
      <dgm:spPr/>
    </dgm:pt>
    <dgm:pt modelId="{2574DC1D-6856-4BB9-B2E7-B28AB399DF19}" type="pres">
      <dgm:prSet presAssocID="{F387DCB0-844F-4985-9274-2FF7C90C57C8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DEB084E-2763-4614-8C9F-415E8A0662B8}" type="pres">
      <dgm:prSet presAssocID="{F387DCB0-844F-4985-9274-2FF7C90C57C8}" presName="spaceRect" presStyleCnt="0"/>
      <dgm:spPr/>
    </dgm:pt>
    <dgm:pt modelId="{5AD16F08-38D2-4591-994B-15DB13DDF9DB}" type="pres">
      <dgm:prSet presAssocID="{F387DCB0-844F-4985-9274-2FF7C90C57C8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4B6C5C09-3D24-499E-AC66-9CA255E5A78E}" type="presOf" srcId="{3FA4F481-B3BC-4CA0-88C8-3576A1D2528B}" destId="{A903C3E9-22D6-4C18-B5A6-A4105385A427}" srcOrd="0" destOrd="0" presId="urn:microsoft.com/office/officeart/2018/2/layout/IconLabelList"/>
    <dgm:cxn modelId="{6BAA0C3F-1DB8-4FC3-8399-0E183C2BD1CD}" type="presOf" srcId="{38E2C203-8A2D-4A6E-9F6A-BB6C961F9B7D}" destId="{DD5B6C2A-2399-41FA-B293-88FF1BEE1B4D}" srcOrd="0" destOrd="0" presId="urn:microsoft.com/office/officeart/2018/2/layout/IconLabelList"/>
    <dgm:cxn modelId="{8B7CF63F-20C5-4539-81D1-72FE43B00B68}" type="presOf" srcId="{FF348FF2-1020-4262-99A8-A954C6C224C5}" destId="{342028B7-9989-4E19-8970-0568B94DD43F}" srcOrd="0" destOrd="0" presId="urn:microsoft.com/office/officeart/2018/2/layout/IconLabelList"/>
    <dgm:cxn modelId="{599E1569-8493-4571-A983-606B2266C394}" srcId="{3FA4F481-B3BC-4CA0-88C8-3576A1D2528B}" destId="{38E2C203-8A2D-4A6E-9F6A-BB6C961F9B7D}" srcOrd="0" destOrd="0" parTransId="{81DAE5F0-B199-4AA4-ACA2-76DBE5640EC6}" sibTransId="{D772A3F3-F4A0-4A44-9B36-3F7138EDD118}"/>
    <dgm:cxn modelId="{77034974-B9A6-4768-8D7F-04FBE629E1E7}" srcId="{3FA4F481-B3BC-4CA0-88C8-3576A1D2528B}" destId="{FF348FF2-1020-4262-99A8-A954C6C224C5}" srcOrd="2" destOrd="0" parTransId="{66650C43-79BE-43E3-BEA3-1A62C6E48AE2}" sibTransId="{84503077-9585-451D-808B-1486D216A362}"/>
    <dgm:cxn modelId="{676A4678-8E28-4409-A9C2-E0D354199BE4}" type="presOf" srcId="{6DA2EE0F-4A5B-49BE-9FB7-80BF0443DB0E}" destId="{2367F3D2-B632-456D-84AB-7C6A3968B848}" srcOrd="0" destOrd="0" presId="urn:microsoft.com/office/officeart/2018/2/layout/IconLabelList"/>
    <dgm:cxn modelId="{BE07388A-9BF0-4CE7-A8D7-32CBFF7BF316}" srcId="{3FA4F481-B3BC-4CA0-88C8-3576A1D2528B}" destId="{7952264E-83B1-4157-9994-3E120DB298F8}" srcOrd="3" destOrd="0" parTransId="{40E6863A-F3DF-4CF5-8598-508ADFC80A3E}" sibTransId="{EA6D99FC-35E4-47D5-B817-27300CD703D4}"/>
    <dgm:cxn modelId="{BA128FB6-FCEA-4018-993F-D308CFA6DE3E}" srcId="{3FA4F481-B3BC-4CA0-88C8-3576A1D2528B}" destId="{F387DCB0-844F-4985-9274-2FF7C90C57C8}" srcOrd="4" destOrd="0" parTransId="{16EBDB57-DFEB-44C5-B40D-3F206D956767}" sibTransId="{E9F0DDF5-C948-4DF0-B52B-400B457071A0}"/>
    <dgm:cxn modelId="{31C718C7-A5F7-4DA3-84E5-AEC3D196952B}" type="presOf" srcId="{7952264E-83B1-4157-9994-3E120DB298F8}" destId="{CBA0892D-DF9A-47DF-8E18-1177D013F06E}" srcOrd="0" destOrd="0" presId="urn:microsoft.com/office/officeart/2018/2/layout/IconLabelList"/>
    <dgm:cxn modelId="{BCF83BCA-14A6-497B-9B8F-60F876DE5C63}" type="presOf" srcId="{F387DCB0-844F-4985-9274-2FF7C90C57C8}" destId="{5AD16F08-38D2-4591-994B-15DB13DDF9DB}" srcOrd="0" destOrd="0" presId="urn:microsoft.com/office/officeart/2018/2/layout/IconLabelList"/>
    <dgm:cxn modelId="{5527B5E0-D3AA-4BF9-A644-4F7BC3D53F3C}" srcId="{3FA4F481-B3BC-4CA0-88C8-3576A1D2528B}" destId="{6DA2EE0F-4A5B-49BE-9FB7-80BF0443DB0E}" srcOrd="1" destOrd="0" parTransId="{1509EB04-25A3-48F1-A7C4-6000142ED90B}" sibTransId="{F38D4A23-3FA5-4C59-96CD-55D680DE5D3C}"/>
    <dgm:cxn modelId="{FC3E8766-0AFA-45E5-9FB7-22EAAD39D8E4}" type="presParOf" srcId="{A903C3E9-22D6-4C18-B5A6-A4105385A427}" destId="{098392D3-B676-4946-89AA-25D3226A4318}" srcOrd="0" destOrd="0" presId="urn:microsoft.com/office/officeart/2018/2/layout/IconLabelList"/>
    <dgm:cxn modelId="{F8E78224-DB4E-4583-A46E-A57119FBF858}" type="presParOf" srcId="{098392D3-B676-4946-89AA-25D3226A4318}" destId="{0AECB3A3-7D10-4A32-BF81-9DFA497476ED}" srcOrd="0" destOrd="0" presId="urn:microsoft.com/office/officeart/2018/2/layout/IconLabelList"/>
    <dgm:cxn modelId="{9835A625-630D-4D97-90C8-7684F7D6CAB8}" type="presParOf" srcId="{098392D3-B676-4946-89AA-25D3226A4318}" destId="{DF664662-AED7-47F1-A1ED-D2D859790076}" srcOrd="1" destOrd="0" presId="urn:microsoft.com/office/officeart/2018/2/layout/IconLabelList"/>
    <dgm:cxn modelId="{1335D6B0-8923-4FF2-B369-880E7B44727F}" type="presParOf" srcId="{098392D3-B676-4946-89AA-25D3226A4318}" destId="{DD5B6C2A-2399-41FA-B293-88FF1BEE1B4D}" srcOrd="2" destOrd="0" presId="urn:microsoft.com/office/officeart/2018/2/layout/IconLabelList"/>
    <dgm:cxn modelId="{842B5588-60F3-4768-8D6B-B3A5E883C06A}" type="presParOf" srcId="{A903C3E9-22D6-4C18-B5A6-A4105385A427}" destId="{BCF533A2-DF82-4770-ADE1-23D0DF58647D}" srcOrd="1" destOrd="0" presId="urn:microsoft.com/office/officeart/2018/2/layout/IconLabelList"/>
    <dgm:cxn modelId="{4876B13D-225D-4807-A670-0E9BB939EA51}" type="presParOf" srcId="{A903C3E9-22D6-4C18-B5A6-A4105385A427}" destId="{BD6CD324-1D15-464A-9875-BEA4CF27C921}" srcOrd="2" destOrd="0" presId="urn:microsoft.com/office/officeart/2018/2/layout/IconLabelList"/>
    <dgm:cxn modelId="{B4B50AC2-BB5B-4257-A512-867253941DA0}" type="presParOf" srcId="{BD6CD324-1D15-464A-9875-BEA4CF27C921}" destId="{124744BB-3C67-4FB5-8F8C-7B413516EA58}" srcOrd="0" destOrd="0" presId="urn:microsoft.com/office/officeart/2018/2/layout/IconLabelList"/>
    <dgm:cxn modelId="{CB02EAAE-5F74-432A-879A-B97B42D435C3}" type="presParOf" srcId="{BD6CD324-1D15-464A-9875-BEA4CF27C921}" destId="{7BFD1042-E8ED-41A5-9E57-EBDEC013355D}" srcOrd="1" destOrd="0" presId="urn:microsoft.com/office/officeart/2018/2/layout/IconLabelList"/>
    <dgm:cxn modelId="{919C3A65-9557-4A47-898D-397C50E052E1}" type="presParOf" srcId="{BD6CD324-1D15-464A-9875-BEA4CF27C921}" destId="{2367F3D2-B632-456D-84AB-7C6A3968B848}" srcOrd="2" destOrd="0" presId="urn:microsoft.com/office/officeart/2018/2/layout/IconLabelList"/>
    <dgm:cxn modelId="{5CF4864F-AED1-4B5A-96C8-87B84E10F6E8}" type="presParOf" srcId="{A903C3E9-22D6-4C18-B5A6-A4105385A427}" destId="{FCE0095D-D17F-45AB-BF40-DC774407FBA8}" srcOrd="3" destOrd="0" presId="urn:microsoft.com/office/officeart/2018/2/layout/IconLabelList"/>
    <dgm:cxn modelId="{7B818780-1DD0-4AC1-99F5-96FA1AD5A9DD}" type="presParOf" srcId="{A903C3E9-22D6-4C18-B5A6-A4105385A427}" destId="{2D5916F6-28C2-49D1-A001-2C996A67DAAB}" srcOrd="4" destOrd="0" presId="urn:microsoft.com/office/officeart/2018/2/layout/IconLabelList"/>
    <dgm:cxn modelId="{E31EF74D-BE42-4467-93F3-CD6146601DFA}" type="presParOf" srcId="{2D5916F6-28C2-49D1-A001-2C996A67DAAB}" destId="{40950092-D778-481E-BEFD-C400F5605E8D}" srcOrd="0" destOrd="0" presId="urn:microsoft.com/office/officeart/2018/2/layout/IconLabelList"/>
    <dgm:cxn modelId="{9E3432D8-F650-4000-8437-3D808DAAD72F}" type="presParOf" srcId="{2D5916F6-28C2-49D1-A001-2C996A67DAAB}" destId="{7B78E912-DFDA-42CD-B708-F91EE71F0597}" srcOrd="1" destOrd="0" presId="urn:microsoft.com/office/officeart/2018/2/layout/IconLabelList"/>
    <dgm:cxn modelId="{8A1217BA-B1F9-4562-AC5B-5493A093CAD5}" type="presParOf" srcId="{2D5916F6-28C2-49D1-A001-2C996A67DAAB}" destId="{342028B7-9989-4E19-8970-0568B94DD43F}" srcOrd="2" destOrd="0" presId="urn:microsoft.com/office/officeart/2018/2/layout/IconLabelList"/>
    <dgm:cxn modelId="{8B0A10AA-A944-4B6F-B48E-E28DF27DBAEE}" type="presParOf" srcId="{A903C3E9-22D6-4C18-B5A6-A4105385A427}" destId="{B316425D-FC77-4EF6-9A16-7A5A105DB671}" srcOrd="5" destOrd="0" presId="urn:microsoft.com/office/officeart/2018/2/layout/IconLabelList"/>
    <dgm:cxn modelId="{45F224E3-72E7-4E86-9BEA-469A1ED59786}" type="presParOf" srcId="{A903C3E9-22D6-4C18-B5A6-A4105385A427}" destId="{9CAAE8AC-0EC4-4B41-AD29-48E54520F5D6}" srcOrd="6" destOrd="0" presId="urn:microsoft.com/office/officeart/2018/2/layout/IconLabelList"/>
    <dgm:cxn modelId="{054C8A54-6459-4AD6-921B-E702BE887B48}" type="presParOf" srcId="{9CAAE8AC-0EC4-4B41-AD29-48E54520F5D6}" destId="{A0DC262A-B512-4C45-8FA8-56E0724D2EEF}" srcOrd="0" destOrd="0" presId="urn:microsoft.com/office/officeart/2018/2/layout/IconLabelList"/>
    <dgm:cxn modelId="{C38CA84B-91B5-4A5E-8E36-43CBFB21C799}" type="presParOf" srcId="{9CAAE8AC-0EC4-4B41-AD29-48E54520F5D6}" destId="{D997D95A-D825-4412-A21F-BC895D409D8F}" srcOrd="1" destOrd="0" presId="urn:microsoft.com/office/officeart/2018/2/layout/IconLabelList"/>
    <dgm:cxn modelId="{332B3C2B-CE99-4A53-B5D2-6F6D04F8FAB0}" type="presParOf" srcId="{9CAAE8AC-0EC4-4B41-AD29-48E54520F5D6}" destId="{CBA0892D-DF9A-47DF-8E18-1177D013F06E}" srcOrd="2" destOrd="0" presId="urn:microsoft.com/office/officeart/2018/2/layout/IconLabelList"/>
    <dgm:cxn modelId="{E830DAF4-8EFD-4A40-8FE5-2987C6198D1C}" type="presParOf" srcId="{A903C3E9-22D6-4C18-B5A6-A4105385A427}" destId="{1694519E-2BBF-4FDF-BE0E-10B4AF6EF7F6}" srcOrd="7" destOrd="0" presId="urn:microsoft.com/office/officeart/2018/2/layout/IconLabelList"/>
    <dgm:cxn modelId="{D8186540-F3A5-43FF-B58E-6B095EE5963D}" type="presParOf" srcId="{A903C3E9-22D6-4C18-B5A6-A4105385A427}" destId="{C496FD5D-645C-45F6-BAED-9A095C4F3EAE}" srcOrd="8" destOrd="0" presId="urn:microsoft.com/office/officeart/2018/2/layout/IconLabelList"/>
    <dgm:cxn modelId="{2301C910-8B1D-4C37-BE26-1246AB8A91F8}" type="presParOf" srcId="{C496FD5D-645C-45F6-BAED-9A095C4F3EAE}" destId="{2574DC1D-6856-4BB9-B2E7-B28AB399DF19}" srcOrd="0" destOrd="0" presId="urn:microsoft.com/office/officeart/2018/2/layout/IconLabelList"/>
    <dgm:cxn modelId="{EBD34493-30A0-4F57-86E0-42658A2598DA}" type="presParOf" srcId="{C496FD5D-645C-45F6-BAED-9A095C4F3EAE}" destId="{0DEB084E-2763-4614-8C9F-415E8A0662B8}" srcOrd="1" destOrd="0" presId="urn:microsoft.com/office/officeart/2018/2/layout/IconLabelList"/>
    <dgm:cxn modelId="{93C2E18B-17B9-4FB9-918C-0B1A46CA23C5}" type="presParOf" srcId="{C496FD5D-645C-45F6-BAED-9A095C4F3EAE}" destId="{5AD16F08-38D2-4591-994B-15DB13DDF9DB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08C1132-48A7-4417-B959-E4951D1381C4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0B2D5564-520B-4A96-9C8E-ED495CD41C2B}">
      <dgm:prSet/>
      <dgm:spPr/>
      <dgm:t>
        <a:bodyPr/>
        <a:lstStyle/>
        <a:p>
          <a:r>
            <a:rPr lang="en-US" b="0" i="0" baseline="0"/>
            <a:t>Self-awareness helps me grow and learn from experience</a:t>
          </a:r>
          <a:endParaRPr lang="en-US"/>
        </a:p>
      </dgm:t>
    </dgm:pt>
    <dgm:pt modelId="{7F89BC2E-E7E6-4D03-883A-1136C9CE4A35}" type="parTrans" cxnId="{21B9779A-B8DC-43CC-B04A-C8850A29E724}">
      <dgm:prSet/>
      <dgm:spPr/>
      <dgm:t>
        <a:bodyPr/>
        <a:lstStyle/>
        <a:p>
          <a:endParaRPr lang="en-US"/>
        </a:p>
      </dgm:t>
    </dgm:pt>
    <dgm:pt modelId="{E3D0D5A2-D09F-4A72-B949-4075F3009F19}" type="sibTrans" cxnId="{21B9779A-B8DC-43CC-B04A-C8850A29E724}">
      <dgm:prSet/>
      <dgm:spPr/>
      <dgm:t>
        <a:bodyPr/>
        <a:lstStyle/>
        <a:p>
          <a:endParaRPr lang="en-US"/>
        </a:p>
      </dgm:t>
    </dgm:pt>
    <dgm:pt modelId="{E9656930-E2E5-4BC7-9043-01B23142D1AC}">
      <dgm:prSet/>
      <dgm:spPr/>
      <dgm:t>
        <a:bodyPr/>
        <a:lstStyle/>
        <a:p>
          <a:r>
            <a:rPr lang="en-US" b="0" i="0" baseline="0"/>
            <a:t>I know my strengths and weaknesses clearly</a:t>
          </a:r>
          <a:endParaRPr lang="en-US"/>
        </a:p>
      </dgm:t>
    </dgm:pt>
    <dgm:pt modelId="{D5938015-624F-4BC4-B7DC-64682DEE20E5}" type="parTrans" cxnId="{541EBD6C-C6BC-4A02-B5F4-29788D38B835}">
      <dgm:prSet/>
      <dgm:spPr/>
      <dgm:t>
        <a:bodyPr/>
        <a:lstStyle/>
        <a:p>
          <a:endParaRPr lang="en-US"/>
        </a:p>
      </dgm:t>
    </dgm:pt>
    <dgm:pt modelId="{AF0917C1-F3A3-479A-9170-E604A54E3973}" type="sibTrans" cxnId="{541EBD6C-C6BC-4A02-B5F4-29788D38B835}">
      <dgm:prSet/>
      <dgm:spPr/>
      <dgm:t>
        <a:bodyPr/>
        <a:lstStyle/>
        <a:p>
          <a:endParaRPr lang="en-US"/>
        </a:p>
      </dgm:t>
    </dgm:pt>
    <dgm:pt modelId="{C4F112BF-19A3-49BB-99CB-3D376F848C49}">
      <dgm:prSet/>
      <dgm:spPr/>
      <dgm:t>
        <a:bodyPr/>
        <a:lstStyle/>
        <a:p>
          <a:r>
            <a:rPr lang="en-US" b="0" i="0" baseline="0"/>
            <a:t>I will keep improving communication and confidence</a:t>
          </a:r>
          <a:endParaRPr lang="en-US"/>
        </a:p>
      </dgm:t>
    </dgm:pt>
    <dgm:pt modelId="{F9A94682-DEE0-48C4-8537-A3085C8739AE}" type="parTrans" cxnId="{0CA7904E-A0D3-4B24-B243-89A71479C1C7}">
      <dgm:prSet/>
      <dgm:spPr/>
      <dgm:t>
        <a:bodyPr/>
        <a:lstStyle/>
        <a:p>
          <a:endParaRPr lang="en-US"/>
        </a:p>
      </dgm:t>
    </dgm:pt>
    <dgm:pt modelId="{9C9D85E4-69B3-4614-AFBB-4C7D1DC81BF5}" type="sibTrans" cxnId="{0CA7904E-A0D3-4B24-B243-89A71479C1C7}">
      <dgm:prSet/>
      <dgm:spPr/>
      <dgm:t>
        <a:bodyPr/>
        <a:lstStyle/>
        <a:p>
          <a:endParaRPr lang="en-US"/>
        </a:p>
      </dgm:t>
    </dgm:pt>
    <dgm:pt modelId="{520CD31E-EE2B-4716-8630-C1F4516778DA}">
      <dgm:prSet/>
      <dgm:spPr/>
      <dgm:t>
        <a:bodyPr/>
        <a:lstStyle/>
        <a:p>
          <a:r>
            <a:rPr lang="en-US" b="0" i="0" baseline="0"/>
            <a:t>My goal is to work hard, stay positive, and care for others</a:t>
          </a:r>
          <a:endParaRPr lang="en-US"/>
        </a:p>
      </dgm:t>
    </dgm:pt>
    <dgm:pt modelId="{0B8A6B3C-F839-4F7F-B71C-921B50A3D7E5}" type="parTrans" cxnId="{3BEA6766-ACD2-4998-B2DC-25AD5C69A307}">
      <dgm:prSet/>
      <dgm:spPr/>
      <dgm:t>
        <a:bodyPr/>
        <a:lstStyle/>
        <a:p>
          <a:endParaRPr lang="en-US"/>
        </a:p>
      </dgm:t>
    </dgm:pt>
    <dgm:pt modelId="{69F2AC49-766A-4574-9F5B-B633D6BC5A74}" type="sibTrans" cxnId="{3BEA6766-ACD2-4998-B2DC-25AD5C69A307}">
      <dgm:prSet/>
      <dgm:spPr/>
      <dgm:t>
        <a:bodyPr/>
        <a:lstStyle/>
        <a:p>
          <a:endParaRPr lang="en-US"/>
        </a:p>
      </dgm:t>
    </dgm:pt>
    <dgm:pt modelId="{7DFA9443-E3EC-4615-A49F-B62A4188F897}" type="pres">
      <dgm:prSet presAssocID="{708C1132-48A7-4417-B959-E4951D1381C4}" presName="root" presStyleCnt="0">
        <dgm:presLayoutVars>
          <dgm:dir/>
          <dgm:resizeHandles val="exact"/>
        </dgm:presLayoutVars>
      </dgm:prSet>
      <dgm:spPr/>
    </dgm:pt>
    <dgm:pt modelId="{4AA1F691-D7A4-41D7-B9FA-6F99008C8578}" type="pres">
      <dgm:prSet presAssocID="{0B2D5564-520B-4A96-9C8E-ED495CD41C2B}" presName="compNode" presStyleCnt="0"/>
      <dgm:spPr/>
    </dgm:pt>
    <dgm:pt modelId="{97FCE2CF-80CE-444F-B663-CEE4170D620A}" type="pres">
      <dgm:prSet presAssocID="{0B2D5564-520B-4A96-9C8E-ED495CD41C2B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4F4FEAC2-A56D-4C4C-9070-F65AF53412B5}" type="pres">
      <dgm:prSet presAssocID="{0B2D5564-520B-4A96-9C8E-ED495CD41C2B}" presName="spaceRect" presStyleCnt="0"/>
      <dgm:spPr/>
    </dgm:pt>
    <dgm:pt modelId="{89D27F81-C3DD-4516-BE79-EC366823A1D5}" type="pres">
      <dgm:prSet presAssocID="{0B2D5564-520B-4A96-9C8E-ED495CD41C2B}" presName="textRect" presStyleLbl="revTx" presStyleIdx="0" presStyleCnt="4">
        <dgm:presLayoutVars>
          <dgm:chMax val="1"/>
          <dgm:chPref val="1"/>
        </dgm:presLayoutVars>
      </dgm:prSet>
      <dgm:spPr/>
    </dgm:pt>
    <dgm:pt modelId="{7A5823F2-1771-46A5-A9D9-972721D01D26}" type="pres">
      <dgm:prSet presAssocID="{E3D0D5A2-D09F-4A72-B949-4075F3009F19}" presName="sibTrans" presStyleCnt="0"/>
      <dgm:spPr/>
    </dgm:pt>
    <dgm:pt modelId="{8B8CA8A1-1062-4512-9342-32874D8D10B6}" type="pres">
      <dgm:prSet presAssocID="{E9656930-E2E5-4BC7-9043-01B23142D1AC}" presName="compNode" presStyleCnt="0"/>
      <dgm:spPr/>
    </dgm:pt>
    <dgm:pt modelId="{532B77CC-40B3-40FD-9267-AA628FA719C7}" type="pres">
      <dgm:prSet presAssocID="{E9656930-E2E5-4BC7-9043-01B23142D1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9C83A73-A811-467D-A08A-DEEC793BD1DC}" type="pres">
      <dgm:prSet presAssocID="{E9656930-E2E5-4BC7-9043-01B23142D1AC}" presName="spaceRect" presStyleCnt="0"/>
      <dgm:spPr/>
    </dgm:pt>
    <dgm:pt modelId="{F24557EE-5CA2-4B34-B1DB-024D1352358D}" type="pres">
      <dgm:prSet presAssocID="{E9656930-E2E5-4BC7-9043-01B23142D1AC}" presName="textRect" presStyleLbl="revTx" presStyleIdx="1" presStyleCnt="4">
        <dgm:presLayoutVars>
          <dgm:chMax val="1"/>
          <dgm:chPref val="1"/>
        </dgm:presLayoutVars>
      </dgm:prSet>
      <dgm:spPr/>
    </dgm:pt>
    <dgm:pt modelId="{C271D3CF-38C3-443C-B658-01A703566889}" type="pres">
      <dgm:prSet presAssocID="{AF0917C1-F3A3-479A-9170-E604A54E3973}" presName="sibTrans" presStyleCnt="0"/>
      <dgm:spPr/>
    </dgm:pt>
    <dgm:pt modelId="{4DEA4372-89E9-465E-928B-5133B78A0414}" type="pres">
      <dgm:prSet presAssocID="{C4F112BF-19A3-49BB-99CB-3D376F848C49}" presName="compNode" presStyleCnt="0"/>
      <dgm:spPr/>
    </dgm:pt>
    <dgm:pt modelId="{7D01D99F-FE20-4D6D-895D-E6D4B4AD9224}" type="pres">
      <dgm:prSet presAssocID="{C4F112BF-19A3-49BB-99CB-3D376F848C4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B2F2600C-C437-441E-9E62-36CDBFABF667}" type="pres">
      <dgm:prSet presAssocID="{C4F112BF-19A3-49BB-99CB-3D376F848C49}" presName="spaceRect" presStyleCnt="0"/>
      <dgm:spPr/>
    </dgm:pt>
    <dgm:pt modelId="{A7FCF1E8-1AC7-44DE-AC5C-EC442D369927}" type="pres">
      <dgm:prSet presAssocID="{C4F112BF-19A3-49BB-99CB-3D376F848C49}" presName="textRect" presStyleLbl="revTx" presStyleIdx="2" presStyleCnt="4">
        <dgm:presLayoutVars>
          <dgm:chMax val="1"/>
          <dgm:chPref val="1"/>
        </dgm:presLayoutVars>
      </dgm:prSet>
      <dgm:spPr/>
    </dgm:pt>
    <dgm:pt modelId="{F55C1A94-63B7-42C4-938D-1620EFDABDF9}" type="pres">
      <dgm:prSet presAssocID="{9C9D85E4-69B3-4614-AFBB-4C7D1DC81BF5}" presName="sibTrans" presStyleCnt="0"/>
      <dgm:spPr/>
    </dgm:pt>
    <dgm:pt modelId="{48EFDAE9-3587-495F-BF1F-77225C8A758B}" type="pres">
      <dgm:prSet presAssocID="{520CD31E-EE2B-4716-8630-C1F4516778DA}" presName="compNode" presStyleCnt="0"/>
      <dgm:spPr/>
    </dgm:pt>
    <dgm:pt modelId="{36FD0BBF-B431-465B-AD45-28E4CB1921B4}" type="pres">
      <dgm:prSet presAssocID="{520CD31E-EE2B-4716-8630-C1F4516778D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02580EB1-6DF1-4DFB-A733-66D190100EF5}" type="pres">
      <dgm:prSet presAssocID="{520CD31E-EE2B-4716-8630-C1F4516778DA}" presName="spaceRect" presStyleCnt="0"/>
      <dgm:spPr/>
    </dgm:pt>
    <dgm:pt modelId="{3135FE7A-18AF-4608-A844-BEA06F9FD7C8}" type="pres">
      <dgm:prSet presAssocID="{520CD31E-EE2B-4716-8630-C1F4516778D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D263E15-A12D-4050-8128-4F6E28E65BF0}" type="presOf" srcId="{0B2D5564-520B-4A96-9C8E-ED495CD41C2B}" destId="{89D27F81-C3DD-4516-BE79-EC366823A1D5}" srcOrd="0" destOrd="0" presId="urn:microsoft.com/office/officeart/2018/2/layout/IconLabelList"/>
    <dgm:cxn modelId="{3770A444-DDC6-49DD-A7FE-2482E2A74D83}" type="presOf" srcId="{C4F112BF-19A3-49BB-99CB-3D376F848C49}" destId="{A7FCF1E8-1AC7-44DE-AC5C-EC442D369927}" srcOrd="0" destOrd="0" presId="urn:microsoft.com/office/officeart/2018/2/layout/IconLabelList"/>
    <dgm:cxn modelId="{3BEA6766-ACD2-4998-B2DC-25AD5C69A307}" srcId="{708C1132-48A7-4417-B959-E4951D1381C4}" destId="{520CD31E-EE2B-4716-8630-C1F4516778DA}" srcOrd="3" destOrd="0" parTransId="{0B8A6B3C-F839-4F7F-B71C-921B50A3D7E5}" sibTransId="{69F2AC49-766A-4574-9F5B-B633D6BC5A74}"/>
    <dgm:cxn modelId="{541EBD6C-C6BC-4A02-B5F4-29788D38B835}" srcId="{708C1132-48A7-4417-B959-E4951D1381C4}" destId="{E9656930-E2E5-4BC7-9043-01B23142D1AC}" srcOrd="1" destOrd="0" parTransId="{D5938015-624F-4BC4-B7DC-64682DEE20E5}" sibTransId="{AF0917C1-F3A3-479A-9170-E604A54E3973}"/>
    <dgm:cxn modelId="{0CA7904E-A0D3-4B24-B243-89A71479C1C7}" srcId="{708C1132-48A7-4417-B959-E4951D1381C4}" destId="{C4F112BF-19A3-49BB-99CB-3D376F848C49}" srcOrd="2" destOrd="0" parTransId="{F9A94682-DEE0-48C4-8537-A3085C8739AE}" sibTransId="{9C9D85E4-69B3-4614-AFBB-4C7D1DC81BF5}"/>
    <dgm:cxn modelId="{976E0358-B019-4F93-9F9F-A588E868BEC9}" type="presOf" srcId="{708C1132-48A7-4417-B959-E4951D1381C4}" destId="{7DFA9443-E3EC-4615-A49F-B62A4188F897}" srcOrd="0" destOrd="0" presId="urn:microsoft.com/office/officeart/2018/2/layout/IconLabelList"/>
    <dgm:cxn modelId="{21B9779A-B8DC-43CC-B04A-C8850A29E724}" srcId="{708C1132-48A7-4417-B959-E4951D1381C4}" destId="{0B2D5564-520B-4A96-9C8E-ED495CD41C2B}" srcOrd="0" destOrd="0" parTransId="{7F89BC2E-E7E6-4D03-883A-1136C9CE4A35}" sibTransId="{E3D0D5A2-D09F-4A72-B949-4075F3009F19}"/>
    <dgm:cxn modelId="{6CD8C9A7-BB0C-46CC-9E48-4B2FCC25977E}" type="presOf" srcId="{E9656930-E2E5-4BC7-9043-01B23142D1AC}" destId="{F24557EE-5CA2-4B34-B1DB-024D1352358D}" srcOrd="0" destOrd="0" presId="urn:microsoft.com/office/officeart/2018/2/layout/IconLabelList"/>
    <dgm:cxn modelId="{2F9EFFDA-6BFE-4D9A-9E0D-ACA3444134C0}" type="presOf" srcId="{520CD31E-EE2B-4716-8630-C1F4516778DA}" destId="{3135FE7A-18AF-4608-A844-BEA06F9FD7C8}" srcOrd="0" destOrd="0" presId="urn:microsoft.com/office/officeart/2018/2/layout/IconLabelList"/>
    <dgm:cxn modelId="{DEA28B55-EE14-44A0-AF87-F59ED1AD1AD0}" type="presParOf" srcId="{7DFA9443-E3EC-4615-A49F-B62A4188F897}" destId="{4AA1F691-D7A4-41D7-B9FA-6F99008C8578}" srcOrd="0" destOrd="0" presId="urn:microsoft.com/office/officeart/2018/2/layout/IconLabelList"/>
    <dgm:cxn modelId="{71ECBC1C-055F-4D4E-A1A1-F2843C2F7924}" type="presParOf" srcId="{4AA1F691-D7A4-41D7-B9FA-6F99008C8578}" destId="{97FCE2CF-80CE-444F-B663-CEE4170D620A}" srcOrd="0" destOrd="0" presId="urn:microsoft.com/office/officeart/2018/2/layout/IconLabelList"/>
    <dgm:cxn modelId="{F4037C67-EDD0-474B-9669-130B49FEAE8F}" type="presParOf" srcId="{4AA1F691-D7A4-41D7-B9FA-6F99008C8578}" destId="{4F4FEAC2-A56D-4C4C-9070-F65AF53412B5}" srcOrd="1" destOrd="0" presId="urn:microsoft.com/office/officeart/2018/2/layout/IconLabelList"/>
    <dgm:cxn modelId="{351CB1F3-6012-4B75-8248-5A176778A173}" type="presParOf" srcId="{4AA1F691-D7A4-41D7-B9FA-6F99008C8578}" destId="{89D27F81-C3DD-4516-BE79-EC366823A1D5}" srcOrd="2" destOrd="0" presId="urn:microsoft.com/office/officeart/2018/2/layout/IconLabelList"/>
    <dgm:cxn modelId="{5EC77AF0-1537-41F7-A9FB-AA14007A4D7A}" type="presParOf" srcId="{7DFA9443-E3EC-4615-A49F-B62A4188F897}" destId="{7A5823F2-1771-46A5-A9D9-972721D01D26}" srcOrd="1" destOrd="0" presId="urn:microsoft.com/office/officeart/2018/2/layout/IconLabelList"/>
    <dgm:cxn modelId="{CA13C0FB-3224-4F47-934A-4C8375053C22}" type="presParOf" srcId="{7DFA9443-E3EC-4615-A49F-B62A4188F897}" destId="{8B8CA8A1-1062-4512-9342-32874D8D10B6}" srcOrd="2" destOrd="0" presId="urn:microsoft.com/office/officeart/2018/2/layout/IconLabelList"/>
    <dgm:cxn modelId="{C9B52028-D2CC-41A8-8CFE-08491B92E767}" type="presParOf" srcId="{8B8CA8A1-1062-4512-9342-32874D8D10B6}" destId="{532B77CC-40B3-40FD-9267-AA628FA719C7}" srcOrd="0" destOrd="0" presId="urn:microsoft.com/office/officeart/2018/2/layout/IconLabelList"/>
    <dgm:cxn modelId="{CACB428C-8C85-4F3F-82E7-4DF2DD0E1C6A}" type="presParOf" srcId="{8B8CA8A1-1062-4512-9342-32874D8D10B6}" destId="{99C83A73-A811-467D-A08A-DEEC793BD1DC}" srcOrd="1" destOrd="0" presId="urn:microsoft.com/office/officeart/2018/2/layout/IconLabelList"/>
    <dgm:cxn modelId="{63BAA4F6-C6A9-45EF-84C6-CD907B9C7447}" type="presParOf" srcId="{8B8CA8A1-1062-4512-9342-32874D8D10B6}" destId="{F24557EE-5CA2-4B34-B1DB-024D1352358D}" srcOrd="2" destOrd="0" presId="urn:microsoft.com/office/officeart/2018/2/layout/IconLabelList"/>
    <dgm:cxn modelId="{2A981FAE-526C-4550-AA30-3AAE10EB9568}" type="presParOf" srcId="{7DFA9443-E3EC-4615-A49F-B62A4188F897}" destId="{C271D3CF-38C3-443C-B658-01A703566889}" srcOrd="3" destOrd="0" presId="urn:microsoft.com/office/officeart/2018/2/layout/IconLabelList"/>
    <dgm:cxn modelId="{5FDCB72A-975F-4E93-91D2-A2869B391843}" type="presParOf" srcId="{7DFA9443-E3EC-4615-A49F-B62A4188F897}" destId="{4DEA4372-89E9-465E-928B-5133B78A0414}" srcOrd="4" destOrd="0" presId="urn:microsoft.com/office/officeart/2018/2/layout/IconLabelList"/>
    <dgm:cxn modelId="{E9356649-2483-4BC5-9ADE-BA3186D09C37}" type="presParOf" srcId="{4DEA4372-89E9-465E-928B-5133B78A0414}" destId="{7D01D99F-FE20-4D6D-895D-E6D4B4AD9224}" srcOrd="0" destOrd="0" presId="urn:microsoft.com/office/officeart/2018/2/layout/IconLabelList"/>
    <dgm:cxn modelId="{3A56BE95-C46E-4ACE-BA6A-995757CE79C9}" type="presParOf" srcId="{4DEA4372-89E9-465E-928B-5133B78A0414}" destId="{B2F2600C-C437-441E-9E62-36CDBFABF667}" srcOrd="1" destOrd="0" presId="urn:microsoft.com/office/officeart/2018/2/layout/IconLabelList"/>
    <dgm:cxn modelId="{A43F6156-2A5D-4F1A-AD69-43147FF81616}" type="presParOf" srcId="{4DEA4372-89E9-465E-928B-5133B78A0414}" destId="{A7FCF1E8-1AC7-44DE-AC5C-EC442D369927}" srcOrd="2" destOrd="0" presId="urn:microsoft.com/office/officeart/2018/2/layout/IconLabelList"/>
    <dgm:cxn modelId="{34A5D449-3397-4B6F-BC62-1204C61FE413}" type="presParOf" srcId="{7DFA9443-E3EC-4615-A49F-B62A4188F897}" destId="{F55C1A94-63B7-42C4-938D-1620EFDABDF9}" srcOrd="5" destOrd="0" presId="urn:microsoft.com/office/officeart/2018/2/layout/IconLabelList"/>
    <dgm:cxn modelId="{32646DB0-55C2-481C-BF8C-3DC6DEC7645A}" type="presParOf" srcId="{7DFA9443-E3EC-4615-A49F-B62A4188F897}" destId="{48EFDAE9-3587-495F-BF1F-77225C8A758B}" srcOrd="6" destOrd="0" presId="urn:microsoft.com/office/officeart/2018/2/layout/IconLabelList"/>
    <dgm:cxn modelId="{568BEACA-E349-403A-846E-33BECE23911B}" type="presParOf" srcId="{48EFDAE9-3587-495F-BF1F-77225C8A758B}" destId="{36FD0BBF-B431-465B-AD45-28E4CB1921B4}" srcOrd="0" destOrd="0" presId="urn:microsoft.com/office/officeart/2018/2/layout/IconLabelList"/>
    <dgm:cxn modelId="{6149143A-F1EF-4F97-A28D-0D714AFFDE65}" type="presParOf" srcId="{48EFDAE9-3587-495F-BF1F-77225C8A758B}" destId="{02580EB1-6DF1-4DFB-A733-66D190100EF5}" srcOrd="1" destOrd="0" presId="urn:microsoft.com/office/officeart/2018/2/layout/IconLabelList"/>
    <dgm:cxn modelId="{431B9D5E-F617-4AF7-917A-759EE87133A0}" type="presParOf" srcId="{48EFDAE9-3587-495F-BF1F-77225C8A758B}" destId="{3135FE7A-18AF-4608-A844-BEA06F9FD7C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A9AF37-3B9D-486D-8D09-FF7928FA0521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8D8F869-E1A4-42AE-862F-76DE9E375C2A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731325-86EF-4345-B975-8DA3A1A05E52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 baseline="0"/>
            <a:t>Knowing myself — my feelings, skills, and limits</a:t>
          </a:r>
          <a:endParaRPr lang="en-US" sz="1500" kern="1200"/>
        </a:p>
      </dsp:txBody>
      <dsp:txXfrm>
        <a:off x="100682" y="2684598"/>
        <a:ext cx="2370489" cy="720000"/>
      </dsp:txXfrm>
    </dsp:sp>
    <dsp:sp modelId="{7D940BEA-245D-46BE-90A2-0C57E5AD6B10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9F6761-8534-4B5F-A32D-BB69310166D1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EB3BD8-5E37-4BEA-8452-36AE3FB19379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 baseline="0"/>
            <a:t>Helps me understand how my actions affect others</a:t>
          </a:r>
          <a:endParaRPr lang="en-US" sz="1500" kern="1200"/>
        </a:p>
      </dsp:txBody>
      <dsp:txXfrm>
        <a:off x="2886007" y="2684598"/>
        <a:ext cx="2370489" cy="720000"/>
      </dsp:txXfrm>
    </dsp:sp>
    <dsp:sp modelId="{CFDEF661-A88F-4D5A-9653-53F3DB0658E7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419D424-2460-481C-8A72-11038CB301E8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1B5F58-141C-4314-939A-E03D96C4670C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 baseline="0"/>
            <a:t>Important for learning, communication, and care</a:t>
          </a:r>
          <a:endParaRPr lang="en-US" sz="1500" kern="1200"/>
        </a:p>
      </dsp:txBody>
      <dsp:txXfrm>
        <a:off x="5671332" y="2684598"/>
        <a:ext cx="2370489" cy="720000"/>
      </dsp:txXfrm>
    </dsp:sp>
    <dsp:sp modelId="{5A9F90F9-67F1-4F8A-A519-B00B916B83E6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4FDCDE0-748C-4DFD-97BA-0C3C45E8FC8D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68FE65-AB4A-4447-AE3D-5EC97A593470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500" b="0" i="0" kern="1200" baseline="0"/>
            <a:t>Builds confidence and professionalism</a:t>
          </a:r>
          <a:endParaRPr lang="en-US" sz="1500" kern="1200"/>
        </a:p>
      </dsp:txBody>
      <dsp:txXfrm>
        <a:off x="8456657" y="2684598"/>
        <a:ext cx="2370489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1DF8F-E2F1-47B0-A1AF-3C17EEB80FD4}">
      <dsp:nvSpPr>
        <dsp:cNvPr id="0" name=""/>
        <dsp:cNvSpPr/>
      </dsp:nvSpPr>
      <dsp:spPr>
        <a:xfrm>
          <a:off x="562927" y="7882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741CC-3A18-4011-BF66-868EA163A943}">
      <dsp:nvSpPr>
        <dsp:cNvPr id="0" name=""/>
        <dsp:cNvSpPr/>
      </dsp:nvSpPr>
      <dsp:spPr>
        <a:xfrm>
          <a:off x="87109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77B32F-5979-4636-BD93-B8EBF22BE9F1}">
      <dsp:nvSpPr>
        <dsp:cNvPr id="0" name=""/>
        <dsp:cNvSpPr/>
      </dsp:nvSpPr>
      <dsp:spPr>
        <a:xfrm>
          <a:off x="10068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Hard-working and reliable</a:t>
          </a:r>
          <a:endParaRPr lang="en-US" sz="1700" kern="1200"/>
        </a:p>
      </dsp:txBody>
      <dsp:txXfrm>
        <a:off x="100682" y="2684598"/>
        <a:ext cx="2370489" cy="720000"/>
      </dsp:txXfrm>
    </dsp:sp>
    <dsp:sp modelId="{66CD85BA-0034-4967-95FC-74EE43D4C449}">
      <dsp:nvSpPr>
        <dsp:cNvPr id="0" name=""/>
        <dsp:cNvSpPr/>
      </dsp:nvSpPr>
      <dsp:spPr>
        <a:xfrm>
          <a:off x="3348252" y="7882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BBF22F-7326-40AF-AE0F-692C3E076DED}">
      <dsp:nvSpPr>
        <dsp:cNvPr id="0" name=""/>
        <dsp:cNvSpPr/>
      </dsp:nvSpPr>
      <dsp:spPr>
        <a:xfrm>
          <a:off x="365641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780272-14DD-46BE-83DA-4F56F0AC635C}">
      <dsp:nvSpPr>
        <dsp:cNvPr id="0" name=""/>
        <dsp:cNvSpPr/>
      </dsp:nvSpPr>
      <dsp:spPr>
        <a:xfrm>
          <a:off x="288600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Calm and patient with others</a:t>
          </a:r>
          <a:endParaRPr lang="en-US" sz="1700" kern="1200"/>
        </a:p>
      </dsp:txBody>
      <dsp:txXfrm>
        <a:off x="2886007" y="2684598"/>
        <a:ext cx="2370489" cy="720000"/>
      </dsp:txXfrm>
    </dsp:sp>
    <dsp:sp modelId="{56DC6C3F-B1AE-4226-A242-8F6A62B5ABBE}">
      <dsp:nvSpPr>
        <dsp:cNvPr id="0" name=""/>
        <dsp:cNvSpPr/>
      </dsp:nvSpPr>
      <dsp:spPr>
        <a:xfrm>
          <a:off x="6133577" y="7882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96946-A948-4AF0-9362-616F2BD85453}">
      <dsp:nvSpPr>
        <dsp:cNvPr id="0" name=""/>
        <dsp:cNvSpPr/>
      </dsp:nvSpPr>
      <dsp:spPr>
        <a:xfrm>
          <a:off x="6441741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ABD6C7-3651-4066-A6B2-53345D968D12}">
      <dsp:nvSpPr>
        <dsp:cNvPr id="0" name=""/>
        <dsp:cNvSpPr/>
      </dsp:nvSpPr>
      <dsp:spPr>
        <a:xfrm>
          <a:off x="5671332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Good practical and problem-solving skills</a:t>
          </a:r>
          <a:endParaRPr lang="en-US" sz="1700" kern="1200"/>
        </a:p>
      </dsp:txBody>
      <dsp:txXfrm>
        <a:off x="5671332" y="2684598"/>
        <a:ext cx="2370489" cy="720000"/>
      </dsp:txXfrm>
    </dsp:sp>
    <dsp:sp modelId="{A2B4937E-9470-44D7-8CBE-DE1BBAD689F8}">
      <dsp:nvSpPr>
        <dsp:cNvPr id="0" name=""/>
        <dsp:cNvSpPr/>
      </dsp:nvSpPr>
      <dsp:spPr>
        <a:xfrm>
          <a:off x="8918902" y="7882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5182E6-7612-43B1-ACF9-A534302B096C}">
      <dsp:nvSpPr>
        <dsp:cNvPr id="0" name=""/>
        <dsp:cNvSpPr/>
      </dsp:nvSpPr>
      <dsp:spPr>
        <a:xfrm>
          <a:off x="9227066" y="1096370"/>
          <a:ext cx="829671" cy="82967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7749BE-9C06-4715-8C16-35E68C5405C5}">
      <dsp:nvSpPr>
        <dsp:cNvPr id="0" name=""/>
        <dsp:cNvSpPr/>
      </dsp:nvSpPr>
      <dsp:spPr>
        <a:xfrm>
          <a:off x="8456657" y="26845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 dirty="0"/>
            <a:t>Respectful and helpful team </a:t>
          </a:r>
          <a:r>
            <a:rPr lang="en-US" sz="1700" b="0" i="0" kern="1200" baseline="0" dirty="0" err="1"/>
            <a:t>membeR</a:t>
          </a:r>
          <a:endParaRPr lang="en-US" sz="1700" kern="1200" dirty="0"/>
        </a:p>
      </dsp:txBody>
      <dsp:txXfrm>
        <a:off x="8456657" y="26845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B84714-7EF3-4D0B-BCB8-6A49F32A0041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36E38B-CB2E-4A63-9EE1-669C16BB777E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English communication sometimes difficult</a:t>
          </a:r>
          <a:endParaRPr lang="en-US" sz="1700" kern="1200"/>
        </a:p>
      </dsp:txBody>
      <dsp:txXfrm>
        <a:off x="100682" y="2427484"/>
        <a:ext cx="2370489" cy="720000"/>
      </dsp:txXfrm>
    </dsp:sp>
    <dsp:sp modelId="{16AE6F8F-FE2D-47A9-9AE1-6C29532EDC1A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7D8C6E-B4CF-4FC5-9CC1-488E2236CF65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Need to build more confidence when speaking</a:t>
          </a:r>
          <a:endParaRPr lang="en-US" sz="1700" kern="1200"/>
        </a:p>
      </dsp:txBody>
      <dsp:txXfrm>
        <a:off x="2886007" y="2427484"/>
        <a:ext cx="2370489" cy="720000"/>
      </dsp:txXfrm>
    </dsp:sp>
    <dsp:sp modelId="{7AEED932-407A-40AC-8630-38EB004842AC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EFE15B-A8EA-4B15-BD91-34C182E8BFB3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Limited experience in care work</a:t>
          </a:r>
          <a:endParaRPr lang="en-US" sz="1700" kern="1200"/>
        </a:p>
      </dsp:txBody>
      <dsp:txXfrm>
        <a:off x="5671332" y="2427484"/>
        <a:ext cx="2370489" cy="720000"/>
      </dsp:txXfrm>
    </dsp:sp>
    <dsp:sp modelId="{8603BDA6-2B4F-4A0B-93ED-D13F61E32472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60680D6-5DAA-414C-A122-C9DF4A09EED2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Can get tired after long shifts or stressful days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5A3C81-6E2C-4E09-B3C0-079904C34CBD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C600C2-0A8C-47CF-93B2-C33C2C176143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English and communication courses</a:t>
          </a:r>
          <a:endParaRPr lang="en-US" sz="1700" kern="1200"/>
        </a:p>
      </dsp:txBody>
      <dsp:txXfrm>
        <a:off x="333914" y="2276522"/>
        <a:ext cx="1800000" cy="720000"/>
      </dsp:txXfrm>
    </dsp:sp>
    <dsp:sp modelId="{E7A49912-BF6E-499A-BF47-F5F8B3375C29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CE5CCF-0BC2-44E3-B243-2447E0E4F881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Volunteering in care homes or hospitals</a:t>
          </a:r>
          <a:endParaRPr lang="en-US" sz="1700" kern="1200"/>
        </a:p>
      </dsp:txBody>
      <dsp:txXfrm>
        <a:off x="2448914" y="2276522"/>
        <a:ext cx="1800000" cy="720000"/>
      </dsp:txXfrm>
    </dsp:sp>
    <dsp:sp modelId="{9C36C343-08EF-4F15-8180-CAFDEFB2D6E6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AB911A-6DCE-4E8A-91EF-E93A78C09A60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Learning from tutors and mentors</a:t>
          </a:r>
          <a:endParaRPr lang="en-US" sz="1700" kern="1200"/>
        </a:p>
      </dsp:txBody>
      <dsp:txXfrm>
        <a:off x="4563914" y="2276522"/>
        <a:ext cx="1800000" cy="720000"/>
      </dsp:txXfrm>
    </dsp:sp>
    <dsp:sp modelId="{0F1191E1-E801-4118-B0FC-80FBF2133F27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989C17-7338-407D-A356-ABB51008AB30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Free online NHS training and CPD</a:t>
          </a:r>
          <a:endParaRPr lang="en-US" sz="1700" kern="1200"/>
        </a:p>
      </dsp:txBody>
      <dsp:txXfrm>
        <a:off x="6678914" y="2276522"/>
        <a:ext cx="1800000" cy="720000"/>
      </dsp:txXfrm>
    </dsp:sp>
    <dsp:sp modelId="{BC5B09EE-1883-4912-BBF7-7C2A19AEDBE2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C3BE18-44A3-4FD8-ACB3-996522F230EB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Working with people from different cultures</a:t>
          </a:r>
          <a:endParaRPr lang="en-US" sz="1700" kern="1200"/>
        </a:p>
      </dsp:txBody>
      <dsp:txXfrm>
        <a:off x="8793914" y="2276522"/>
        <a:ext cx="1800000" cy="72000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482698-3F12-406C-9906-03E0050227D9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A3BEC-009B-4344-9F45-004DF231B6D1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Competition for jobs in health and social care</a:t>
          </a:r>
          <a:endParaRPr lang="en-US" sz="1900" kern="1200"/>
        </a:p>
      </dsp:txBody>
      <dsp:txXfrm>
        <a:off x="100682" y="2427484"/>
        <a:ext cx="2370489" cy="720000"/>
      </dsp:txXfrm>
    </dsp:sp>
    <dsp:sp modelId="{A3676092-8EFA-496E-A9A8-5790EA07EC4F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E4E50A-EB1F-417B-B93A-3D8D5F2FB247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Stress or burnout from long hours</a:t>
          </a:r>
          <a:endParaRPr lang="en-US" sz="1900" kern="1200"/>
        </a:p>
      </dsp:txBody>
      <dsp:txXfrm>
        <a:off x="2886007" y="2427484"/>
        <a:ext cx="2370489" cy="720000"/>
      </dsp:txXfrm>
    </dsp:sp>
    <dsp:sp modelId="{A2889C74-871A-4D65-A8E3-FB6CBC72C814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69C50-6039-4047-B25E-BFB5CA2D4BB2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Language barriers or misunderstandings</a:t>
          </a:r>
          <a:endParaRPr lang="en-US" sz="1900" kern="1200"/>
        </a:p>
      </dsp:txBody>
      <dsp:txXfrm>
        <a:off x="5671332" y="2427484"/>
        <a:ext cx="2370489" cy="720000"/>
      </dsp:txXfrm>
    </dsp:sp>
    <dsp:sp modelId="{21C46F1B-4E28-4EF6-AF07-CB1A25772586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DB7213-7050-4441-94DE-4572405D8BE5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Changes in work rules or care standards</a:t>
          </a:r>
          <a:endParaRPr lang="en-US" sz="1900" kern="1200"/>
        </a:p>
      </dsp:txBody>
      <dsp:txXfrm>
        <a:off x="8456657" y="2427484"/>
        <a:ext cx="2370489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ECB3A3-7D10-4A32-BF81-9DFA497476ED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5B6C2A-2399-41FA-B293-88FF1BEE1B4D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Improve English and communication every day</a:t>
          </a:r>
          <a:endParaRPr lang="en-US" sz="1600" kern="1200"/>
        </a:p>
      </dsp:txBody>
      <dsp:txXfrm>
        <a:off x="333914" y="2276522"/>
        <a:ext cx="1800000" cy="720000"/>
      </dsp:txXfrm>
    </dsp:sp>
    <dsp:sp modelId="{124744BB-3C67-4FB5-8F8C-7B413516EA58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67F3D2-B632-456D-84AB-7C6A3968B848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Volunteer to gain real experience</a:t>
          </a:r>
          <a:endParaRPr lang="en-US" sz="1600" kern="1200"/>
        </a:p>
      </dsp:txBody>
      <dsp:txXfrm>
        <a:off x="2448914" y="2276522"/>
        <a:ext cx="1800000" cy="720000"/>
      </dsp:txXfrm>
    </dsp:sp>
    <dsp:sp modelId="{40950092-D778-481E-BEFD-C400F5605E8D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2028B7-9989-4E19-8970-0568B94DD43F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Set simple SMART goals to stay organised</a:t>
          </a:r>
          <a:endParaRPr lang="en-US" sz="1600" kern="1200"/>
        </a:p>
      </dsp:txBody>
      <dsp:txXfrm>
        <a:off x="4563914" y="2276522"/>
        <a:ext cx="1800000" cy="720000"/>
      </dsp:txXfrm>
    </dsp:sp>
    <dsp:sp modelId="{A0DC262A-B512-4C45-8FA8-56E0724D2EEF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A0892D-DF9A-47DF-8E18-1177D013F06E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Practise stress management and self-care</a:t>
          </a:r>
          <a:endParaRPr lang="en-US" sz="1600" kern="1200"/>
        </a:p>
      </dsp:txBody>
      <dsp:txXfrm>
        <a:off x="6678914" y="2276522"/>
        <a:ext cx="1800000" cy="720000"/>
      </dsp:txXfrm>
    </dsp:sp>
    <dsp:sp modelId="{2574DC1D-6856-4BB9-B2E7-B28AB399DF19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D16F08-38D2-4591-994B-15DB13DDF9DB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baseline="0"/>
            <a:t>Ask for feedback and keep learning</a:t>
          </a:r>
          <a:endParaRPr lang="en-US" sz="1600" kern="1200"/>
        </a:p>
      </dsp:txBody>
      <dsp:txXfrm>
        <a:off x="8793914" y="2276522"/>
        <a:ext cx="1800000" cy="72000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FCE2CF-80CE-444F-B663-CEE4170D620A}">
      <dsp:nvSpPr>
        <dsp:cNvPr id="0" name=""/>
        <dsp:cNvSpPr/>
      </dsp:nvSpPr>
      <dsp:spPr>
        <a:xfrm>
          <a:off x="75256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D27F81-C3DD-4516-BE79-EC366823A1D5}">
      <dsp:nvSpPr>
        <dsp:cNvPr id="0" name=""/>
        <dsp:cNvSpPr/>
      </dsp:nvSpPr>
      <dsp:spPr>
        <a:xfrm>
          <a:off x="10068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Self-awareness helps me grow and learn from experience</a:t>
          </a:r>
          <a:endParaRPr lang="en-US" sz="1700" kern="1200"/>
        </a:p>
      </dsp:txBody>
      <dsp:txXfrm>
        <a:off x="100682" y="2427484"/>
        <a:ext cx="2370489" cy="720000"/>
      </dsp:txXfrm>
    </dsp:sp>
    <dsp:sp modelId="{532B77CC-40B3-40FD-9267-AA628FA719C7}">
      <dsp:nvSpPr>
        <dsp:cNvPr id="0" name=""/>
        <dsp:cNvSpPr/>
      </dsp:nvSpPr>
      <dsp:spPr>
        <a:xfrm>
          <a:off x="353789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557EE-5CA2-4B34-B1DB-024D1352358D}">
      <dsp:nvSpPr>
        <dsp:cNvPr id="0" name=""/>
        <dsp:cNvSpPr/>
      </dsp:nvSpPr>
      <dsp:spPr>
        <a:xfrm>
          <a:off x="288600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 know my strengths and weaknesses clearly</a:t>
          </a:r>
          <a:endParaRPr lang="en-US" sz="1700" kern="1200"/>
        </a:p>
      </dsp:txBody>
      <dsp:txXfrm>
        <a:off x="2886007" y="2427484"/>
        <a:ext cx="2370489" cy="720000"/>
      </dsp:txXfrm>
    </dsp:sp>
    <dsp:sp modelId="{7D01D99F-FE20-4D6D-895D-E6D4B4AD9224}">
      <dsp:nvSpPr>
        <dsp:cNvPr id="0" name=""/>
        <dsp:cNvSpPr/>
      </dsp:nvSpPr>
      <dsp:spPr>
        <a:xfrm>
          <a:off x="6323216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CF1E8-1AC7-44DE-AC5C-EC442D369927}">
      <dsp:nvSpPr>
        <dsp:cNvPr id="0" name=""/>
        <dsp:cNvSpPr/>
      </dsp:nvSpPr>
      <dsp:spPr>
        <a:xfrm>
          <a:off x="5671332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 will keep improving communication and confidence</a:t>
          </a:r>
          <a:endParaRPr lang="en-US" sz="1700" kern="1200"/>
        </a:p>
      </dsp:txBody>
      <dsp:txXfrm>
        <a:off x="5671332" y="2427484"/>
        <a:ext cx="2370489" cy="720000"/>
      </dsp:txXfrm>
    </dsp:sp>
    <dsp:sp modelId="{36FD0BBF-B431-465B-AD45-28E4CB1921B4}">
      <dsp:nvSpPr>
        <dsp:cNvPr id="0" name=""/>
        <dsp:cNvSpPr/>
      </dsp:nvSpPr>
      <dsp:spPr>
        <a:xfrm>
          <a:off x="9108541" y="1045320"/>
          <a:ext cx="1066720" cy="106672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35FE7A-18AF-4608-A844-BEA06F9FD7C8}">
      <dsp:nvSpPr>
        <dsp:cNvPr id="0" name=""/>
        <dsp:cNvSpPr/>
      </dsp:nvSpPr>
      <dsp:spPr>
        <a:xfrm>
          <a:off x="8456657" y="2427484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My goal is to work hard, stay positive, and care for others</a:t>
          </a:r>
          <a:endParaRPr lang="en-US" sz="1700" kern="1200"/>
        </a:p>
      </dsp:txBody>
      <dsp:txXfrm>
        <a:off x="8456657" y="2427484"/>
        <a:ext cx="237048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086FE-FC4F-5E10-246E-F7EA669F86F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CF142E-54E7-17BC-8F77-C5AC44E0BF8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370E60-38DC-B47E-16EF-924B05D8DA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802392-E120-2DC3-F3C3-7E1FFAD60F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1B856E-2C5C-323A-73B2-6A50C00C9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7299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147AE4-4E98-519E-C72B-6D25900814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1423C0-AA9E-CED4-F763-EAC0B42A2F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54C12F-C5B7-C7A2-26CA-AE7061AA60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654D77-0636-9147-91DD-F32363F70E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396C58-264E-4028-9375-914936EEB0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868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681910-6B1C-0B7F-46AF-7CE0E7150F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F8E91D-17DA-034E-34F1-02BF7B5AF3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455A38-F225-7764-EB66-F2AF369B9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F6CC04-C321-5DBA-87E8-8279C4480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860FF7-58E5-3774-54FF-41C2C31CE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3111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925887-ECEE-CDE0-91A2-CFB8F0634C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CD2113-7CF7-0310-BF51-5789C423A5B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A7BD2-B8EB-813C-713D-7963E00670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1F388E-A832-C239-02E6-BB34CACD01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285EBF-24DA-DB76-46FE-7BB1A8D69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483608-6A86-BF4B-E8CE-1FFA707D94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6463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20C7-E36C-BADA-5BCB-AF1147FCB3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162F3-81E1-B381-FB29-EB2E1D33F98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6DEC8C-5725-62BC-E458-62D3E1ADDC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8C53E3-5444-20D4-18A6-9E5FA27403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7EB100-6208-16BB-7868-32835230F6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C7C05-EC51-2D3F-58FD-CB497E46FF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0D1011-5C1F-D7BF-60E9-75A201AA29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4499A0-DE4B-ACE5-EE1E-4135EE1012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57678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9435BB-13C0-4864-FDF5-90AED41AC0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EB2158E-C8F7-996F-404A-3017F70B63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729D467-9A72-6D5E-6FE5-FFDCDE4D1A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039A4BA-2656-862C-BDD6-7EDD7B82E9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54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55FC67-67A7-FC60-7909-3A15FAB77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B144D6-2CCF-274B-161D-E9B583CFF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F2936B-00E4-77EE-1D78-31ED2BA32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2531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3F7C97-015A-527E-C025-0A362DD0BF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CDC390-8C8C-2421-C832-3A94E81187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3107636-3F5E-0D36-E9C7-056D98DFC6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7D059D-2D36-3E4B-FC5E-242CAC00F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F2F0398-DDDD-9DC0-16B1-C6F1EAB6F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F2DDE0-6DC9-BCD1-0FC1-606151BC6A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69457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19721-661A-C69C-7EDB-C0712E82B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D905B11-D781-3342-CD65-1DB3DEBF9F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4DE6284-D3C2-8BCF-EB43-2F3D17299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9B1FFA8-9A6F-4F58-47E8-1E6D0DF9A3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EA7A83-A487-8AA8-3A89-B289A0DC58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C57662-9C35-EF36-696B-E56D6260D8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90537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E8931-AC66-7A50-32F9-9426275726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7DB028-A079-2955-8512-AD68C346D57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CEB8C9-FF3C-3FF1-27C6-974E63931B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AD1421-E301-B703-FE94-497AA906E8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DCB9FC-58C0-36CF-A3E4-DE5EFBB88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4340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62F71D-D730-1E89-992F-E8960AF4865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F44AD8-AC33-4244-48C7-D73C57092F4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834201-765E-75FE-FA5A-17B2C3B6B8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B26C35-D98A-A82E-2D37-9A1218EB8E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F55D66-5248-6A39-D5FB-5A2665778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6617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DD317B-A0B2-560E-0FDE-2DC76E9839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F48A66-42E9-C976-39ED-8DA1A0BB33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E1AFEE-5BE5-08BC-DF5C-F6FE677E18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C0465C3-DDC3-4E66-A20E-20CB2B354641}" type="datetimeFigureOut">
              <a:rPr lang="en-GB" smtClean="0"/>
              <a:t>06/11/2025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E6FEE6-6D13-E5D8-E7DF-E5A0425636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2E4D96-7BA5-F514-AA65-14188119B60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4D7ADC-AAC1-4309-9773-FB9A4BF19F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2515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" TargetMode="External"/><Relationship Id="rId2" Type="http://schemas.openxmlformats.org/officeDocument/2006/relationships/hyperlink" Target="https://www.hee.nhs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earninghub.nhs.uk/" TargetMode="External"/><Relationship Id="rId5" Type="http://schemas.openxmlformats.org/officeDocument/2006/relationships/hyperlink" Target="https://www.nhsemployers.org/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3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44B3BA-A7B8-1C6F-E7DF-C6BF4841EB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US" sz="2800" i="1"/>
              <a:t>My Personal SWOT Analysis – Self-Awareness Presentation</a:t>
            </a:r>
            <a:br>
              <a:rPr lang="en-US" sz="2800"/>
            </a:br>
            <a:endParaRPr lang="en-GB" sz="28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236C95-8FE0-A58D-C6FD-D50B605CBC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US" sz="2000"/>
            </a:br>
            <a:r>
              <a:rPr lang="en-US" sz="2000" b="1"/>
              <a:t>Name:</a:t>
            </a:r>
            <a:r>
              <a:rPr lang="en-US" sz="2000"/>
              <a:t> Franco Cristian Manole</a:t>
            </a:r>
            <a:br>
              <a:rPr lang="en-US" sz="2000"/>
            </a:br>
            <a:r>
              <a:rPr lang="en-US" sz="2000" b="1"/>
              <a:t>Student ID:</a:t>
            </a:r>
            <a:r>
              <a:rPr lang="en-US" sz="2000"/>
              <a:t> 2423131</a:t>
            </a:r>
            <a:br>
              <a:rPr lang="en-US" sz="2000"/>
            </a:br>
            <a:r>
              <a:rPr lang="en-US" sz="2000" b="1"/>
              <a:t>Module:</a:t>
            </a:r>
            <a:r>
              <a:rPr lang="en-US" sz="2000"/>
              <a:t> LCHS4009 – Professional Development within Health and Social Care</a:t>
            </a:r>
            <a:br>
              <a:rPr lang="en-US" sz="2000"/>
            </a:br>
            <a:r>
              <a:rPr lang="en-US" sz="2000" b="1"/>
              <a:t>Topic:</a:t>
            </a:r>
            <a:r>
              <a:rPr lang="en-US" sz="2000"/>
              <a:t> Personal Reflection and Growth</a:t>
            </a:r>
          </a:p>
          <a:p>
            <a:endParaRPr lang="en-GB" sz="2000"/>
          </a:p>
        </p:txBody>
      </p:sp>
      <p:pic>
        <p:nvPicPr>
          <p:cNvPr id="9218" name="Picture 2">
            <a:extLst>
              <a:ext uri="{FF2B5EF4-FFF2-40B4-BE49-F238E27FC236}">
                <a16:creationId xmlns:a16="http://schemas.microsoft.com/office/drawing/2014/main" id="{277EDC15-D669-D5DE-4839-F86EC9CB42E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385" r="1627"/>
          <a:stretch>
            <a:fillRect/>
          </a:stretch>
        </p:blipFill>
        <p:spPr bwMode="auto">
          <a:xfrm>
            <a:off x="6096000" y="1"/>
            <a:ext cx="610282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09659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BF656C1-BC6E-D654-6D00-7DFA3F5C8C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rgbClr val="FFFFFF"/>
                </a:solidFill>
              </a:rPr>
              <a:t>What Is Self-Awareness?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3EFFEEB-2DE1-F2FF-5EBB-CD5ABB21F3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2015537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5364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2BCB30-9C4E-4102-EA6A-6CC5EB69AA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Strengths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A387875-DFD4-BB35-A61B-7A0874C3E8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499056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255415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7A74BC-3503-3275-6149-668BC4F8E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Weaknesses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8402F70-9331-1B0F-EA42-4D5AB625040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0686734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019894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48C722-9722-49E0-229C-294A012A6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Opportunities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33B6ADE2-0F76-0709-309E-7CB6C5D3CD5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5837996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77769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1A21A3-E1FC-6CDA-0256-FADDD4D6C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Threats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004C3D1-124B-8362-8D30-FD558D94E5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53972852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231298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358E77-828E-C166-4E43-6BAF8D250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Action Plan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9271F14-EA83-D069-E9D3-FE510EE3B5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854253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790641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5CB3B9-AA0D-406B-A634-49D15F7DDC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78CFC8D-5934-ECDB-FFC8-2CFB705BAD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520191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9834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66E081-9E4F-3136-7E9C-1C4E6BD85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1A97C34-52FF-8D25-37C9-F880F4AF0F5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599" y="2318197"/>
            <a:ext cx="9724031" cy="3683358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/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Gibbs, G. (1988)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Learning by Doing: A Guide to Teaching and Learning Methods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Oxford: Oxford Polytechnic.</a:t>
            </a: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Health Education England (2023)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Career pathways and training in health and social care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2"/>
              </a:rPr>
              <a:t>https://www.hee.nhs.uk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Mind Tools (2024)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Personal SWOT Analysis – Making the Most of Your Talents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3"/>
              </a:rPr>
              <a:t>https://www.mindtools.com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(2023)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The NHS Values and Vision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4"/>
              </a:rPr>
              <a:t>https://www.england.nhs.uk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Employers (2023)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Workforce pressures and wellbeing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5"/>
              </a:rPr>
              <a:t>https://www.nhsemployers.org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NHS Learning Hub (2023)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Free online training for health and care workers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Available at: 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  <a:hlinkClick r:id="rId6"/>
              </a:rPr>
              <a:t>https://learninghub.nhs.uk</a:t>
            </a:r>
            <a:endParaRPr kumimoji="0" lang="en-US" altLang="en-US" sz="1900" b="0" i="0" u="none" strike="noStrike" cap="none" normalizeH="0" baseline="0">
              <a:ln>
                <a:noFill/>
              </a:ln>
              <a:effectLst/>
              <a:latin typeface="Arial" panose="020B0604020202020204" pitchFamily="34" charset="0"/>
            </a:endParaRPr>
          </a:p>
          <a:p>
            <a:pPr marL="0" marR="0" lvl="0" indent="0" defTabSz="914400" rtl="0" eaLnBrk="0" fontAlgn="base" latinLnBrk="0" hangingPunct="0">
              <a:spcBef>
                <a:spcPct val="0"/>
              </a:spcBef>
              <a:spcAft>
                <a:spcPts val="6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Skills for Care (2023) </a:t>
            </a:r>
            <a:r>
              <a:rPr kumimoji="0" lang="en-US" altLang="en-US" sz="1900" b="0" i="1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Developing professional resilience</a:t>
            </a:r>
            <a:r>
              <a:rPr kumimoji="0" lang="en-US" altLang="en-US" sz="1900" b="0" i="0" u="none" strike="noStrike" cap="none" normalizeH="0" baseline="0">
                <a:ln>
                  <a:noFill/>
                </a:ln>
                <a:effectLst/>
                <a:latin typeface="Arial" panose="020B0604020202020204" pitchFamily="34" charset="0"/>
              </a:rPr>
              <a:t>. Leeds: Skills for Care.</a:t>
            </a:r>
          </a:p>
        </p:txBody>
      </p:sp>
    </p:spTree>
    <p:extLst>
      <p:ext uri="{BB962C8B-B14F-4D97-AF65-F5344CB8AC3E}">
        <p14:creationId xmlns:p14="http://schemas.microsoft.com/office/powerpoint/2010/main" val="1141317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</TotalTime>
  <Words>401</Words>
  <Application>Microsoft Office PowerPoint</Application>
  <PresentationFormat>Widescreen</PresentationFormat>
  <Paragraphs>47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Aptos</vt:lpstr>
      <vt:lpstr>Aptos Display</vt:lpstr>
      <vt:lpstr>Arial</vt:lpstr>
      <vt:lpstr>Office Theme</vt:lpstr>
      <vt:lpstr>My Personal SWOT Analysis – Self-Awareness Presentation </vt:lpstr>
      <vt:lpstr>What Is Self-Awareness?</vt:lpstr>
      <vt:lpstr>Strengths</vt:lpstr>
      <vt:lpstr>Weaknesses</vt:lpstr>
      <vt:lpstr>Opportunities</vt:lpstr>
      <vt:lpstr>Threats</vt:lpstr>
      <vt:lpstr>Action Plan</vt:lpstr>
      <vt:lpstr>Conclusion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balan bianca</dc:creator>
  <cp:lastModifiedBy>balan bianca</cp:lastModifiedBy>
  <cp:revision>1</cp:revision>
  <dcterms:created xsi:type="dcterms:W3CDTF">2025-11-06T12:42:57Z</dcterms:created>
  <dcterms:modified xsi:type="dcterms:W3CDTF">2025-11-06T12:51:02Z</dcterms:modified>
</cp:coreProperties>
</file>