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4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82"/>
  </p:notesMasterIdLst>
  <p:sldIdLst>
    <p:sldId id="256" r:id="rId2"/>
    <p:sldId id="493" r:id="rId3"/>
    <p:sldId id="607" r:id="rId4"/>
    <p:sldId id="612" r:id="rId5"/>
    <p:sldId id="471" r:id="rId6"/>
    <p:sldId id="482" r:id="rId7"/>
    <p:sldId id="613" r:id="rId8"/>
    <p:sldId id="614" r:id="rId9"/>
    <p:sldId id="483" r:id="rId10"/>
    <p:sldId id="486" r:id="rId11"/>
    <p:sldId id="487" r:id="rId12"/>
    <p:sldId id="488" r:id="rId13"/>
    <p:sldId id="476" r:id="rId14"/>
    <p:sldId id="489" r:id="rId15"/>
    <p:sldId id="490" r:id="rId16"/>
    <p:sldId id="491" r:id="rId17"/>
    <p:sldId id="477" r:id="rId18"/>
    <p:sldId id="480" r:id="rId19"/>
    <p:sldId id="481" r:id="rId20"/>
    <p:sldId id="500" r:id="rId21"/>
    <p:sldId id="501" r:id="rId22"/>
    <p:sldId id="512" r:id="rId23"/>
    <p:sldId id="503" r:id="rId24"/>
    <p:sldId id="505" r:id="rId25"/>
    <p:sldId id="504" r:id="rId26"/>
    <p:sldId id="513" r:id="rId27"/>
    <p:sldId id="514" r:id="rId28"/>
    <p:sldId id="515" r:id="rId29"/>
    <p:sldId id="506" r:id="rId30"/>
    <p:sldId id="516" r:id="rId31"/>
    <p:sldId id="517" r:id="rId32"/>
    <p:sldId id="518" r:id="rId33"/>
    <p:sldId id="507" r:id="rId34"/>
    <p:sldId id="510" r:id="rId35"/>
    <p:sldId id="511" r:id="rId36"/>
    <p:sldId id="608" r:id="rId37"/>
    <p:sldId id="609" r:id="rId38"/>
    <p:sldId id="615" r:id="rId39"/>
    <p:sldId id="626" r:id="rId40"/>
    <p:sldId id="630" r:id="rId41"/>
    <p:sldId id="586" r:id="rId42"/>
    <p:sldId id="587" r:id="rId43"/>
    <p:sldId id="588" r:id="rId44"/>
    <p:sldId id="589" r:id="rId45"/>
    <p:sldId id="590" r:id="rId46"/>
    <p:sldId id="594" r:id="rId47"/>
    <p:sldId id="616" r:id="rId48"/>
    <p:sldId id="617" r:id="rId49"/>
    <p:sldId id="618" r:id="rId50"/>
    <p:sldId id="595" r:id="rId51"/>
    <p:sldId id="596" r:id="rId52"/>
    <p:sldId id="597" r:id="rId53"/>
    <p:sldId id="598" r:id="rId54"/>
    <p:sldId id="627" r:id="rId55"/>
    <p:sldId id="599" r:id="rId56"/>
    <p:sldId id="600" r:id="rId57"/>
    <p:sldId id="601" r:id="rId58"/>
    <p:sldId id="603" r:id="rId59"/>
    <p:sldId id="532" r:id="rId60"/>
    <p:sldId id="620" r:id="rId61"/>
    <p:sldId id="619" r:id="rId62"/>
    <p:sldId id="530" r:id="rId63"/>
    <p:sldId id="542" r:id="rId64"/>
    <p:sldId id="621" r:id="rId65"/>
    <p:sldId id="622" r:id="rId66"/>
    <p:sldId id="543" r:id="rId67"/>
    <p:sldId id="547" r:id="rId68"/>
    <p:sldId id="548" r:id="rId69"/>
    <p:sldId id="549" r:id="rId70"/>
    <p:sldId id="536" r:id="rId71"/>
    <p:sldId id="553" r:id="rId72"/>
    <p:sldId id="623" r:id="rId73"/>
    <p:sldId id="624" r:id="rId74"/>
    <p:sldId id="625" r:id="rId75"/>
    <p:sldId id="539" r:id="rId76"/>
    <p:sldId id="629" r:id="rId77"/>
    <p:sldId id="545" r:id="rId78"/>
    <p:sldId id="628" r:id="rId79"/>
    <p:sldId id="546" r:id="rId80"/>
    <p:sldId id="541" r:id="rId8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0E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淺色樣式 3 - 輔色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303" autoAdjust="0"/>
    <p:restoredTop sz="85190" autoAdjust="0"/>
  </p:normalViewPr>
  <p:slideViewPr>
    <p:cSldViewPr snapToGrid="0">
      <p:cViewPr varScale="1">
        <p:scale>
          <a:sx n="58" d="100"/>
          <a:sy n="58" d="100"/>
        </p:scale>
        <p:origin x="4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viewProps" Target="viewProps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61" Type="http://schemas.openxmlformats.org/officeDocument/2006/relationships/slide" Target="slides/slide60.xml"/><Relationship Id="rId8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A13A49-E0B6-4397-B777-ED35855F660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D3B87BB-024E-4CE0-A908-047E5311720B}">
      <dgm:prSet phldrT="[文字]"/>
      <dgm:spPr/>
      <dgm:t>
        <a:bodyPr/>
        <a:lstStyle/>
        <a:p>
          <a:r>
            <a:rPr lang="zh-TW" altLang="en-US" dirty="0" smtClean="0"/>
            <a:t>孔子爲魯大司寇，朝政七日而誅亂法大夫少正卯；戮之於兩觀之下，尸於朝三日。</a:t>
          </a:r>
          <a:endParaRPr lang="zh-TW" altLang="en-US" dirty="0"/>
        </a:p>
      </dgm:t>
    </dgm:pt>
    <dgm:pt modelId="{73B6258F-0882-49B7-9E8D-EAAC20DFFB7E}" type="parTrans" cxnId="{6A3FFD9E-2861-4424-942C-B74C47AC2D4E}">
      <dgm:prSet/>
      <dgm:spPr/>
      <dgm:t>
        <a:bodyPr/>
        <a:lstStyle/>
        <a:p>
          <a:endParaRPr lang="zh-TW" altLang="en-US"/>
        </a:p>
      </dgm:t>
    </dgm:pt>
    <dgm:pt modelId="{D9D51353-1ADA-479F-98D2-CF2BE8DC2796}" type="sibTrans" cxnId="{6A3FFD9E-2861-4424-942C-B74C47AC2D4E}">
      <dgm:prSet/>
      <dgm:spPr/>
      <dgm:t>
        <a:bodyPr/>
        <a:lstStyle/>
        <a:p>
          <a:endParaRPr lang="zh-TW" altLang="en-US"/>
        </a:p>
      </dgm:t>
    </dgm:pt>
    <dgm:pt modelId="{A13625A0-1F92-44FB-A143-1C2ED80D3C59}">
      <dgm:prSet custT="1"/>
      <dgm:spPr/>
      <dgm:t>
        <a:bodyPr/>
        <a:lstStyle/>
        <a:p>
          <a:r>
            <a:rPr lang="zh-TW" altLang="en-US" sz="3200" dirty="0" smtClean="0"/>
            <a:t>子貢進曰：「夫少正卯，魯之聞人也，今夫子爲政而始誅之，或者爲失之乎？」</a:t>
          </a:r>
          <a:endParaRPr lang="zh-TW" altLang="en-US" sz="3200" dirty="0"/>
        </a:p>
      </dgm:t>
    </dgm:pt>
    <dgm:pt modelId="{4BD4DA86-7648-4507-ACE4-3E782C3E4F6F}" type="parTrans" cxnId="{127F0880-A85F-4BAB-976B-422E4E4464F0}">
      <dgm:prSet/>
      <dgm:spPr/>
      <dgm:t>
        <a:bodyPr/>
        <a:lstStyle/>
        <a:p>
          <a:endParaRPr lang="zh-TW" altLang="en-US"/>
        </a:p>
      </dgm:t>
    </dgm:pt>
    <dgm:pt modelId="{9247D95F-73B4-42CE-A9DF-336F221B56C3}" type="sibTrans" cxnId="{127F0880-A85F-4BAB-976B-422E4E4464F0}">
      <dgm:prSet/>
      <dgm:spPr/>
      <dgm:t>
        <a:bodyPr/>
        <a:lstStyle/>
        <a:p>
          <a:endParaRPr lang="zh-TW" altLang="en-US"/>
        </a:p>
      </dgm:t>
    </dgm:pt>
    <dgm:pt modelId="{5F91CAD0-C68C-47F9-901D-99B6B5E55357}" type="pres">
      <dgm:prSet presAssocID="{FBA13A49-E0B6-4397-B777-ED35855F660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D68F7F4-0D72-4C74-BFA5-CDCFE5D2199A}" type="pres">
      <dgm:prSet presAssocID="{3D3B87BB-024E-4CE0-A908-047E5311720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8BB1F68-03BC-4B7E-9A77-BDD683EE3339}" type="pres">
      <dgm:prSet presAssocID="{3D3B87BB-024E-4CE0-A908-047E5311720B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6A3FFD9E-2861-4424-942C-B74C47AC2D4E}" srcId="{FBA13A49-E0B6-4397-B777-ED35855F6607}" destId="{3D3B87BB-024E-4CE0-A908-047E5311720B}" srcOrd="0" destOrd="0" parTransId="{73B6258F-0882-49B7-9E8D-EAAC20DFFB7E}" sibTransId="{D9D51353-1ADA-479F-98D2-CF2BE8DC2796}"/>
    <dgm:cxn modelId="{F4A46865-833D-42ED-844B-1069ED219F95}" type="presOf" srcId="{3D3B87BB-024E-4CE0-A908-047E5311720B}" destId="{BD68F7F4-0D72-4C74-BFA5-CDCFE5D2199A}" srcOrd="0" destOrd="0" presId="urn:microsoft.com/office/officeart/2005/8/layout/vList2"/>
    <dgm:cxn modelId="{2C4567E6-D31A-4916-8D49-FDF5A601A834}" type="presOf" srcId="{FBA13A49-E0B6-4397-B777-ED35855F6607}" destId="{5F91CAD0-C68C-47F9-901D-99B6B5E55357}" srcOrd="0" destOrd="0" presId="urn:microsoft.com/office/officeart/2005/8/layout/vList2"/>
    <dgm:cxn modelId="{127F0880-A85F-4BAB-976B-422E4E4464F0}" srcId="{3D3B87BB-024E-4CE0-A908-047E5311720B}" destId="{A13625A0-1F92-44FB-A143-1C2ED80D3C59}" srcOrd="0" destOrd="0" parTransId="{4BD4DA86-7648-4507-ACE4-3E782C3E4F6F}" sibTransId="{9247D95F-73B4-42CE-A9DF-336F221B56C3}"/>
    <dgm:cxn modelId="{70B76CA0-BB43-40B3-AD3B-9DAFCEA48B37}" type="presOf" srcId="{A13625A0-1F92-44FB-A143-1C2ED80D3C59}" destId="{E8BB1F68-03BC-4B7E-9A77-BDD683EE3339}" srcOrd="0" destOrd="0" presId="urn:microsoft.com/office/officeart/2005/8/layout/vList2"/>
    <dgm:cxn modelId="{49EABFAF-6404-4C94-A947-D6055ACAE941}" type="presParOf" srcId="{5F91CAD0-C68C-47F9-901D-99B6B5E55357}" destId="{BD68F7F4-0D72-4C74-BFA5-CDCFE5D2199A}" srcOrd="0" destOrd="0" presId="urn:microsoft.com/office/officeart/2005/8/layout/vList2"/>
    <dgm:cxn modelId="{5793E080-79F4-4454-A82A-D321880F5196}" type="presParOf" srcId="{5F91CAD0-C68C-47F9-901D-99B6B5E55357}" destId="{E8BB1F68-03BC-4B7E-9A77-BDD683EE333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94E1BD-5F2B-4C06-9DDC-1F18E74285A2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109BF08B-50A5-4B6D-B9AB-0F7CAF7BF14D}">
      <dgm:prSet phldrT="[文字]" custT="1"/>
      <dgm:spPr/>
      <dgm:t>
        <a:bodyPr vert="vert"/>
        <a:lstStyle/>
        <a:p>
          <a:pPr>
            <a:lnSpc>
              <a:spcPts val="3840"/>
            </a:lnSpc>
          </a:pPr>
          <a:r>
            <a:rPr lang="zh-TW" altLang="en-US" sz="3600" dirty="0" smtClean="0"/>
            <a:t>天下有大惡者五</a:t>
          </a:r>
          <a:endParaRPr lang="zh-TW" altLang="en-US" sz="3600" dirty="0"/>
        </a:p>
      </dgm:t>
    </dgm:pt>
    <dgm:pt modelId="{B358C239-1725-4BB9-ACDC-728AEDB58827}" type="parTrans" cxnId="{CFF6F998-23D8-4735-9B5B-CC5017E4793F}">
      <dgm:prSet/>
      <dgm:spPr/>
      <dgm:t>
        <a:bodyPr/>
        <a:lstStyle/>
        <a:p>
          <a:endParaRPr lang="zh-TW" altLang="en-US"/>
        </a:p>
      </dgm:t>
    </dgm:pt>
    <dgm:pt modelId="{DD0A3A72-AF75-4167-AFDE-A8F17A460CC7}" type="sibTrans" cxnId="{CFF6F998-23D8-4735-9B5B-CC5017E4793F}">
      <dgm:prSet/>
      <dgm:spPr/>
      <dgm:t>
        <a:bodyPr/>
        <a:lstStyle/>
        <a:p>
          <a:endParaRPr lang="zh-TW" altLang="en-US"/>
        </a:p>
      </dgm:t>
    </dgm:pt>
    <dgm:pt modelId="{1F290931-9E73-4575-AAA7-B8F9FF28D4F8}">
      <dgm:prSet phldrT="[文字]" custT="1"/>
      <dgm:spPr/>
      <dgm:t>
        <a:bodyPr/>
        <a:lstStyle/>
        <a:p>
          <a:r>
            <a:rPr lang="zh-TW" altLang="en-US" sz="3200" dirty="0" smtClean="0"/>
            <a:t>一曰心逆而嶮</a:t>
          </a:r>
          <a:endParaRPr lang="zh-TW" altLang="en-US" sz="3200" dirty="0"/>
        </a:p>
      </dgm:t>
    </dgm:pt>
    <dgm:pt modelId="{7C6E28CD-728F-4502-95D9-B9B21D63310C}" type="parTrans" cxnId="{8CA722D5-36C4-428D-BA86-0A5A0F029A64}">
      <dgm:prSet/>
      <dgm:spPr/>
      <dgm:t>
        <a:bodyPr/>
        <a:lstStyle/>
        <a:p>
          <a:endParaRPr lang="zh-TW" altLang="en-US"/>
        </a:p>
      </dgm:t>
    </dgm:pt>
    <dgm:pt modelId="{DAF376A4-71BC-43F3-9C6F-D0B5424E4BB5}" type="sibTrans" cxnId="{8CA722D5-36C4-428D-BA86-0A5A0F029A64}">
      <dgm:prSet/>
      <dgm:spPr/>
      <dgm:t>
        <a:bodyPr/>
        <a:lstStyle/>
        <a:p>
          <a:endParaRPr lang="zh-TW" altLang="en-US"/>
        </a:p>
      </dgm:t>
    </dgm:pt>
    <dgm:pt modelId="{94080E39-FB37-4DC9-8794-507B9DD569CB}">
      <dgm:prSet phldrT="[文字]" custT="1"/>
      <dgm:spPr/>
      <dgm:t>
        <a:bodyPr/>
        <a:lstStyle/>
        <a:p>
          <a:r>
            <a:rPr lang="zh-TW" altLang="en-US" sz="3200" dirty="0" smtClean="0"/>
            <a:t>二曰行僻而堅</a:t>
          </a:r>
          <a:endParaRPr lang="zh-TW" altLang="en-US" sz="3200" dirty="0"/>
        </a:p>
      </dgm:t>
    </dgm:pt>
    <dgm:pt modelId="{20A0CEC9-CE43-43A9-8AD2-C6D83EC892BC}" type="parTrans" cxnId="{7B3F1471-E1A7-42DA-B460-5C8C2D680437}">
      <dgm:prSet/>
      <dgm:spPr/>
      <dgm:t>
        <a:bodyPr/>
        <a:lstStyle/>
        <a:p>
          <a:endParaRPr lang="zh-TW" altLang="en-US"/>
        </a:p>
      </dgm:t>
    </dgm:pt>
    <dgm:pt modelId="{5C4330CE-65BF-466B-ACDA-C68170AE6446}" type="sibTrans" cxnId="{7B3F1471-E1A7-42DA-B460-5C8C2D680437}">
      <dgm:prSet/>
      <dgm:spPr/>
      <dgm:t>
        <a:bodyPr/>
        <a:lstStyle/>
        <a:p>
          <a:endParaRPr lang="zh-TW" altLang="en-US"/>
        </a:p>
      </dgm:t>
    </dgm:pt>
    <dgm:pt modelId="{5DFD1BF7-18A8-4883-84C5-112D5EE93A04}">
      <dgm:prSet phldrT="[文字]" custT="1"/>
      <dgm:spPr/>
      <dgm:t>
        <a:bodyPr/>
        <a:lstStyle/>
        <a:p>
          <a:r>
            <a:rPr lang="zh-TW" altLang="en-US" sz="3200" dirty="0" smtClean="0"/>
            <a:t>三曰言僞而辨</a:t>
          </a:r>
          <a:endParaRPr lang="zh-TW" altLang="en-US" sz="3200" dirty="0"/>
        </a:p>
      </dgm:t>
    </dgm:pt>
    <dgm:pt modelId="{640044A4-C7BA-464D-BA8C-9AC2F5B80ACF}" type="parTrans" cxnId="{F3EF0300-67B3-459B-BE97-D74DBC89FCBC}">
      <dgm:prSet/>
      <dgm:spPr/>
      <dgm:t>
        <a:bodyPr/>
        <a:lstStyle/>
        <a:p>
          <a:endParaRPr lang="zh-TW" altLang="en-US"/>
        </a:p>
      </dgm:t>
    </dgm:pt>
    <dgm:pt modelId="{9F2C7FA1-4179-479A-8412-381F6C478424}" type="sibTrans" cxnId="{F3EF0300-67B3-459B-BE97-D74DBC89FCBC}">
      <dgm:prSet/>
      <dgm:spPr/>
      <dgm:t>
        <a:bodyPr/>
        <a:lstStyle/>
        <a:p>
          <a:endParaRPr lang="zh-TW" altLang="en-US"/>
        </a:p>
      </dgm:t>
    </dgm:pt>
    <dgm:pt modelId="{C052C471-76F0-4AFA-A424-14010ACED68C}">
      <dgm:prSet phldrT="[文字]" custT="1"/>
      <dgm:spPr/>
      <dgm:t>
        <a:bodyPr/>
        <a:lstStyle/>
        <a:p>
          <a:r>
            <a:rPr lang="zh-TW" altLang="en-US" sz="3200" dirty="0" smtClean="0"/>
            <a:t>四曰記醜而博</a:t>
          </a:r>
          <a:endParaRPr lang="zh-TW" altLang="en-US" sz="3200" dirty="0"/>
        </a:p>
      </dgm:t>
    </dgm:pt>
    <dgm:pt modelId="{140E9337-1FF3-41D2-B465-54B22D7F3C16}" type="parTrans" cxnId="{F0845419-CF9B-4C93-B657-06526B586129}">
      <dgm:prSet/>
      <dgm:spPr/>
      <dgm:t>
        <a:bodyPr/>
        <a:lstStyle/>
        <a:p>
          <a:endParaRPr lang="zh-TW" altLang="en-US"/>
        </a:p>
      </dgm:t>
    </dgm:pt>
    <dgm:pt modelId="{12634518-4F1B-4309-B20E-C5757F1BDB5D}" type="sibTrans" cxnId="{F0845419-CF9B-4C93-B657-06526B586129}">
      <dgm:prSet/>
      <dgm:spPr/>
      <dgm:t>
        <a:bodyPr/>
        <a:lstStyle/>
        <a:p>
          <a:endParaRPr lang="zh-TW" altLang="en-US"/>
        </a:p>
      </dgm:t>
    </dgm:pt>
    <dgm:pt modelId="{FDFE592C-7EB5-4218-84B8-33E1B07A40F5}">
      <dgm:prSet phldrT="[文字]" custT="1"/>
      <dgm:spPr/>
      <dgm:t>
        <a:bodyPr/>
        <a:lstStyle/>
        <a:p>
          <a:r>
            <a:rPr lang="zh-TW" altLang="en-US" sz="3200" dirty="0" smtClean="0"/>
            <a:t>五曰順非而澤</a:t>
          </a:r>
          <a:endParaRPr lang="zh-TW" altLang="en-US" sz="3200" dirty="0"/>
        </a:p>
      </dgm:t>
    </dgm:pt>
    <dgm:pt modelId="{F5D8D9EB-187A-49B1-9DEA-0E71E8E3806F}" type="parTrans" cxnId="{CC362D5B-9017-4231-8814-B06A656106BC}">
      <dgm:prSet/>
      <dgm:spPr/>
      <dgm:t>
        <a:bodyPr/>
        <a:lstStyle/>
        <a:p>
          <a:endParaRPr lang="zh-TW" altLang="en-US"/>
        </a:p>
      </dgm:t>
    </dgm:pt>
    <dgm:pt modelId="{B0322E5D-FB6F-4914-BB6C-6AADD6C8138B}" type="sibTrans" cxnId="{CC362D5B-9017-4231-8814-B06A656106BC}">
      <dgm:prSet/>
      <dgm:spPr/>
      <dgm:t>
        <a:bodyPr/>
        <a:lstStyle/>
        <a:p>
          <a:endParaRPr lang="zh-TW" altLang="en-US"/>
        </a:p>
      </dgm:t>
    </dgm:pt>
    <dgm:pt modelId="{A66F2006-AB5A-4F6E-B4E3-F5FD6125C95B}" type="pres">
      <dgm:prSet presAssocID="{6F94E1BD-5F2B-4C06-9DDC-1F18E74285A2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889F1C8-8D2D-4160-B114-4E7607C1D56F}" type="pres">
      <dgm:prSet presAssocID="{109BF08B-50A5-4B6D-B9AB-0F7CAF7BF14D}" presName="root1" presStyleCnt="0"/>
      <dgm:spPr/>
    </dgm:pt>
    <dgm:pt modelId="{5CA039FE-BA68-4715-9329-6435E2E00912}" type="pres">
      <dgm:prSet presAssocID="{109BF08B-50A5-4B6D-B9AB-0F7CAF7BF14D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34D1FEC-0EBC-4042-AF13-23F0416C3CAB}" type="pres">
      <dgm:prSet presAssocID="{109BF08B-50A5-4B6D-B9AB-0F7CAF7BF14D}" presName="level2hierChild" presStyleCnt="0"/>
      <dgm:spPr/>
    </dgm:pt>
    <dgm:pt modelId="{C62C42A7-523F-46F7-8F92-E8C8A40865F6}" type="pres">
      <dgm:prSet presAssocID="{7C6E28CD-728F-4502-95D9-B9B21D63310C}" presName="conn2-1" presStyleLbl="parChTrans1D2" presStyleIdx="0" presStyleCnt="5"/>
      <dgm:spPr/>
      <dgm:t>
        <a:bodyPr/>
        <a:lstStyle/>
        <a:p>
          <a:endParaRPr lang="zh-TW" altLang="en-US"/>
        </a:p>
      </dgm:t>
    </dgm:pt>
    <dgm:pt modelId="{FA720D5B-FAA8-4224-BC29-FA9351D2CDAA}" type="pres">
      <dgm:prSet presAssocID="{7C6E28CD-728F-4502-95D9-B9B21D63310C}" presName="connTx" presStyleLbl="parChTrans1D2" presStyleIdx="0" presStyleCnt="5"/>
      <dgm:spPr/>
      <dgm:t>
        <a:bodyPr/>
        <a:lstStyle/>
        <a:p>
          <a:endParaRPr lang="zh-TW" altLang="en-US"/>
        </a:p>
      </dgm:t>
    </dgm:pt>
    <dgm:pt modelId="{DC979ED1-0E62-46C0-85B8-18F7FFE56C75}" type="pres">
      <dgm:prSet presAssocID="{1F290931-9E73-4575-AAA7-B8F9FF28D4F8}" presName="root2" presStyleCnt="0"/>
      <dgm:spPr/>
    </dgm:pt>
    <dgm:pt modelId="{3B14EE83-B428-46AF-8547-305AF59EF968}" type="pres">
      <dgm:prSet presAssocID="{1F290931-9E73-4575-AAA7-B8F9FF28D4F8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5323B60-B2BC-412C-BC20-FE059CF5F648}" type="pres">
      <dgm:prSet presAssocID="{1F290931-9E73-4575-AAA7-B8F9FF28D4F8}" presName="level3hierChild" presStyleCnt="0"/>
      <dgm:spPr/>
    </dgm:pt>
    <dgm:pt modelId="{113F205F-912F-4B4A-AD88-B5A9708A2E2C}" type="pres">
      <dgm:prSet presAssocID="{20A0CEC9-CE43-43A9-8AD2-C6D83EC892BC}" presName="conn2-1" presStyleLbl="parChTrans1D2" presStyleIdx="1" presStyleCnt="5"/>
      <dgm:spPr/>
      <dgm:t>
        <a:bodyPr/>
        <a:lstStyle/>
        <a:p>
          <a:endParaRPr lang="zh-TW" altLang="en-US"/>
        </a:p>
      </dgm:t>
    </dgm:pt>
    <dgm:pt modelId="{43FB6BCD-07A5-4173-B4E9-32019A552606}" type="pres">
      <dgm:prSet presAssocID="{20A0CEC9-CE43-43A9-8AD2-C6D83EC892BC}" presName="connTx" presStyleLbl="parChTrans1D2" presStyleIdx="1" presStyleCnt="5"/>
      <dgm:spPr/>
      <dgm:t>
        <a:bodyPr/>
        <a:lstStyle/>
        <a:p>
          <a:endParaRPr lang="zh-TW" altLang="en-US"/>
        </a:p>
      </dgm:t>
    </dgm:pt>
    <dgm:pt modelId="{8BA0D849-F248-4632-9EC5-F8FFB3025B72}" type="pres">
      <dgm:prSet presAssocID="{94080E39-FB37-4DC9-8794-507B9DD569CB}" presName="root2" presStyleCnt="0"/>
      <dgm:spPr/>
    </dgm:pt>
    <dgm:pt modelId="{825E5716-C934-46BC-8A1A-1A0C8ABCDE14}" type="pres">
      <dgm:prSet presAssocID="{94080E39-FB37-4DC9-8794-507B9DD569CB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CB5C50-7950-4103-876B-35DE761F5C1C}" type="pres">
      <dgm:prSet presAssocID="{94080E39-FB37-4DC9-8794-507B9DD569CB}" presName="level3hierChild" presStyleCnt="0"/>
      <dgm:spPr/>
    </dgm:pt>
    <dgm:pt modelId="{976EB373-8FFB-488C-BF8F-A204ADF2201A}" type="pres">
      <dgm:prSet presAssocID="{640044A4-C7BA-464D-BA8C-9AC2F5B80ACF}" presName="conn2-1" presStyleLbl="parChTrans1D2" presStyleIdx="2" presStyleCnt="5"/>
      <dgm:spPr/>
      <dgm:t>
        <a:bodyPr/>
        <a:lstStyle/>
        <a:p>
          <a:endParaRPr lang="zh-TW" altLang="en-US"/>
        </a:p>
      </dgm:t>
    </dgm:pt>
    <dgm:pt modelId="{D50E8F0E-1BED-4E80-94AA-5E8CD319D861}" type="pres">
      <dgm:prSet presAssocID="{640044A4-C7BA-464D-BA8C-9AC2F5B80ACF}" presName="connTx" presStyleLbl="parChTrans1D2" presStyleIdx="2" presStyleCnt="5"/>
      <dgm:spPr/>
      <dgm:t>
        <a:bodyPr/>
        <a:lstStyle/>
        <a:p>
          <a:endParaRPr lang="zh-TW" altLang="en-US"/>
        </a:p>
      </dgm:t>
    </dgm:pt>
    <dgm:pt modelId="{DF14A634-10E9-4E96-A08B-A82BA8142FA6}" type="pres">
      <dgm:prSet presAssocID="{5DFD1BF7-18A8-4883-84C5-112D5EE93A04}" presName="root2" presStyleCnt="0"/>
      <dgm:spPr/>
    </dgm:pt>
    <dgm:pt modelId="{050761D6-9CCB-4BAA-9BAC-4FB0941AF22B}" type="pres">
      <dgm:prSet presAssocID="{5DFD1BF7-18A8-4883-84C5-112D5EE93A04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12BCF9A-A849-481D-B872-AF9AA639ACEA}" type="pres">
      <dgm:prSet presAssocID="{5DFD1BF7-18A8-4883-84C5-112D5EE93A04}" presName="level3hierChild" presStyleCnt="0"/>
      <dgm:spPr/>
    </dgm:pt>
    <dgm:pt modelId="{01354861-6996-42D9-AA31-AA588CC7C7F5}" type="pres">
      <dgm:prSet presAssocID="{140E9337-1FF3-41D2-B465-54B22D7F3C16}" presName="conn2-1" presStyleLbl="parChTrans1D2" presStyleIdx="3" presStyleCnt="5"/>
      <dgm:spPr/>
      <dgm:t>
        <a:bodyPr/>
        <a:lstStyle/>
        <a:p>
          <a:endParaRPr lang="zh-TW" altLang="en-US"/>
        </a:p>
      </dgm:t>
    </dgm:pt>
    <dgm:pt modelId="{FE89BA25-3668-4033-A923-647CB9D9AA19}" type="pres">
      <dgm:prSet presAssocID="{140E9337-1FF3-41D2-B465-54B22D7F3C16}" presName="connTx" presStyleLbl="parChTrans1D2" presStyleIdx="3" presStyleCnt="5"/>
      <dgm:spPr/>
      <dgm:t>
        <a:bodyPr/>
        <a:lstStyle/>
        <a:p>
          <a:endParaRPr lang="zh-TW" altLang="en-US"/>
        </a:p>
      </dgm:t>
    </dgm:pt>
    <dgm:pt modelId="{11929025-F0E2-4368-93AC-320F877958D1}" type="pres">
      <dgm:prSet presAssocID="{C052C471-76F0-4AFA-A424-14010ACED68C}" presName="root2" presStyleCnt="0"/>
      <dgm:spPr/>
    </dgm:pt>
    <dgm:pt modelId="{4730D7C7-BC89-4A2F-9225-A04231C256A7}" type="pres">
      <dgm:prSet presAssocID="{C052C471-76F0-4AFA-A424-14010ACED68C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A737953-D8DC-4342-B6B5-64E04486689B}" type="pres">
      <dgm:prSet presAssocID="{C052C471-76F0-4AFA-A424-14010ACED68C}" presName="level3hierChild" presStyleCnt="0"/>
      <dgm:spPr/>
    </dgm:pt>
    <dgm:pt modelId="{D2A7BE21-02FA-4F04-B9AF-FC7F8F0B6429}" type="pres">
      <dgm:prSet presAssocID="{F5D8D9EB-187A-49B1-9DEA-0E71E8E3806F}" presName="conn2-1" presStyleLbl="parChTrans1D2" presStyleIdx="4" presStyleCnt="5"/>
      <dgm:spPr/>
      <dgm:t>
        <a:bodyPr/>
        <a:lstStyle/>
        <a:p>
          <a:endParaRPr lang="zh-TW" altLang="en-US"/>
        </a:p>
      </dgm:t>
    </dgm:pt>
    <dgm:pt modelId="{5A1A92B9-A2B3-42D5-904A-EDF66E40925A}" type="pres">
      <dgm:prSet presAssocID="{F5D8D9EB-187A-49B1-9DEA-0E71E8E3806F}" presName="connTx" presStyleLbl="parChTrans1D2" presStyleIdx="4" presStyleCnt="5"/>
      <dgm:spPr/>
      <dgm:t>
        <a:bodyPr/>
        <a:lstStyle/>
        <a:p>
          <a:endParaRPr lang="zh-TW" altLang="en-US"/>
        </a:p>
      </dgm:t>
    </dgm:pt>
    <dgm:pt modelId="{0492BD2A-0BF8-4041-8301-7509C62BFA96}" type="pres">
      <dgm:prSet presAssocID="{FDFE592C-7EB5-4218-84B8-33E1B07A40F5}" presName="root2" presStyleCnt="0"/>
      <dgm:spPr/>
    </dgm:pt>
    <dgm:pt modelId="{B3D21334-B143-4EB4-A4CC-C721132223C7}" type="pres">
      <dgm:prSet presAssocID="{FDFE592C-7EB5-4218-84B8-33E1B07A40F5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CEAC789-8829-4D74-A7F3-5EBA08EE53A8}" type="pres">
      <dgm:prSet presAssocID="{FDFE592C-7EB5-4218-84B8-33E1B07A40F5}" presName="level3hierChild" presStyleCnt="0"/>
      <dgm:spPr/>
    </dgm:pt>
  </dgm:ptLst>
  <dgm:cxnLst>
    <dgm:cxn modelId="{327CBC92-0940-45D0-A5D8-ADFCA06D3BCE}" type="presOf" srcId="{20A0CEC9-CE43-43A9-8AD2-C6D83EC892BC}" destId="{43FB6BCD-07A5-4173-B4E9-32019A552606}" srcOrd="1" destOrd="0" presId="urn:microsoft.com/office/officeart/2008/layout/HorizontalMultiLevelHierarchy"/>
    <dgm:cxn modelId="{35F028EE-A0FB-43C7-B18D-4FC12ED44A3C}" type="presOf" srcId="{C052C471-76F0-4AFA-A424-14010ACED68C}" destId="{4730D7C7-BC89-4A2F-9225-A04231C256A7}" srcOrd="0" destOrd="0" presId="urn:microsoft.com/office/officeart/2008/layout/HorizontalMultiLevelHierarchy"/>
    <dgm:cxn modelId="{8CA722D5-36C4-428D-BA86-0A5A0F029A64}" srcId="{109BF08B-50A5-4B6D-B9AB-0F7CAF7BF14D}" destId="{1F290931-9E73-4575-AAA7-B8F9FF28D4F8}" srcOrd="0" destOrd="0" parTransId="{7C6E28CD-728F-4502-95D9-B9B21D63310C}" sibTransId="{DAF376A4-71BC-43F3-9C6F-D0B5424E4BB5}"/>
    <dgm:cxn modelId="{FE21DADC-9630-4F3E-8E68-8623D61E2CAF}" type="presOf" srcId="{109BF08B-50A5-4B6D-B9AB-0F7CAF7BF14D}" destId="{5CA039FE-BA68-4715-9329-6435E2E00912}" srcOrd="0" destOrd="0" presId="urn:microsoft.com/office/officeart/2008/layout/HorizontalMultiLevelHierarchy"/>
    <dgm:cxn modelId="{F3C38087-45B0-4648-B7C9-0BFB7E179DDC}" type="presOf" srcId="{6F94E1BD-5F2B-4C06-9DDC-1F18E74285A2}" destId="{A66F2006-AB5A-4F6E-B4E3-F5FD6125C95B}" srcOrd="0" destOrd="0" presId="urn:microsoft.com/office/officeart/2008/layout/HorizontalMultiLevelHierarchy"/>
    <dgm:cxn modelId="{BB8FFCC3-050D-4FB0-A40C-1D971F6456FB}" type="presOf" srcId="{94080E39-FB37-4DC9-8794-507B9DD569CB}" destId="{825E5716-C934-46BC-8A1A-1A0C8ABCDE14}" srcOrd="0" destOrd="0" presId="urn:microsoft.com/office/officeart/2008/layout/HorizontalMultiLevelHierarchy"/>
    <dgm:cxn modelId="{1BBAC2C9-B76A-4805-8BDA-6788B99CB7FE}" type="presOf" srcId="{F5D8D9EB-187A-49B1-9DEA-0E71E8E3806F}" destId="{5A1A92B9-A2B3-42D5-904A-EDF66E40925A}" srcOrd="1" destOrd="0" presId="urn:microsoft.com/office/officeart/2008/layout/HorizontalMultiLevelHierarchy"/>
    <dgm:cxn modelId="{8266D91A-90FA-4E32-A2A2-0EED880A00A1}" type="presOf" srcId="{7C6E28CD-728F-4502-95D9-B9B21D63310C}" destId="{C62C42A7-523F-46F7-8F92-E8C8A40865F6}" srcOrd="0" destOrd="0" presId="urn:microsoft.com/office/officeart/2008/layout/HorizontalMultiLevelHierarchy"/>
    <dgm:cxn modelId="{F3EF0300-67B3-459B-BE97-D74DBC89FCBC}" srcId="{109BF08B-50A5-4B6D-B9AB-0F7CAF7BF14D}" destId="{5DFD1BF7-18A8-4883-84C5-112D5EE93A04}" srcOrd="2" destOrd="0" parTransId="{640044A4-C7BA-464D-BA8C-9AC2F5B80ACF}" sibTransId="{9F2C7FA1-4179-479A-8412-381F6C478424}"/>
    <dgm:cxn modelId="{E71C76DB-BBFA-4C15-97C5-2C7036C1D011}" type="presOf" srcId="{5DFD1BF7-18A8-4883-84C5-112D5EE93A04}" destId="{050761D6-9CCB-4BAA-9BAC-4FB0941AF22B}" srcOrd="0" destOrd="0" presId="urn:microsoft.com/office/officeart/2008/layout/HorizontalMultiLevelHierarchy"/>
    <dgm:cxn modelId="{CFF6F998-23D8-4735-9B5B-CC5017E4793F}" srcId="{6F94E1BD-5F2B-4C06-9DDC-1F18E74285A2}" destId="{109BF08B-50A5-4B6D-B9AB-0F7CAF7BF14D}" srcOrd="0" destOrd="0" parTransId="{B358C239-1725-4BB9-ACDC-728AEDB58827}" sibTransId="{DD0A3A72-AF75-4167-AFDE-A8F17A460CC7}"/>
    <dgm:cxn modelId="{CC362D5B-9017-4231-8814-B06A656106BC}" srcId="{109BF08B-50A5-4B6D-B9AB-0F7CAF7BF14D}" destId="{FDFE592C-7EB5-4218-84B8-33E1B07A40F5}" srcOrd="4" destOrd="0" parTransId="{F5D8D9EB-187A-49B1-9DEA-0E71E8E3806F}" sibTransId="{B0322E5D-FB6F-4914-BB6C-6AADD6C8138B}"/>
    <dgm:cxn modelId="{400DDD3F-57C2-459F-A967-84686B808ABE}" type="presOf" srcId="{F5D8D9EB-187A-49B1-9DEA-0E71E8E3806F}" destId="{D2A7BE21-02FA-4F04-B9AF-FC7F8F0B6429}" srcOrd="0" destOrd="0" presId="urn:microsoft.com/office/officeart/2008/layout/HorizontalMultiLevelHierarchy"/>
    <dgm:cxn modelId="{3BFEEEFA-C0D5-4B7D-8096-77F25D598936}" type="presOf" srcId="{FDFE592C-7EB5-4218-84B8-33E1B07A40F5}" destId="{B3D21334-B143-4EB4-A4CC-C721132223C7}" srcOrd="0" destOrd="0" presId="urn:microsoft.com/office/officeart/2008/layout/HorizontalMultiLevelHierarchy"/>
    <dgm:cxn modelId="{A66B6ECB-E93A-4537-9A48-959E4D812427}" type="presOf" srcId="{20A0CEC9-CE43-43A9-8AD2-C6D83EC892BC}" destId="{113F205F-912F-4B4A-AD88-B5A9708A2E2C}" srcOrd="0" destOrd="0" presId="urn:microsoft.com/office/officeart/2008/layout/HorizontalMultiLevelHierarchy"/>
    <dgm:cxn modelId="{57833A01-1E1F-478A-9EDC-6E718278F19F}" type="presOf" srcId="{1F290931-9E73-4575-AAA7-B8F9FF28D4F8}" destId="{3B14EE83-B428-46AF-8547-305AF59EF968}" srcOrd="0" destOrd="0" presId="urn:microsoft.com/office/officeart/2008/layout/HorizontalMultiLevelHierarchy"/>
    <dgm:cxn modelId="{3C2D8BBC-E049-4D9B-BD6D-ABB89A260895}" type="presOf" srcId="{140E9337-1FF3-41D2-B465-54B22D7F3C16}" destId="{FE89BA25-3668-4033-A923-647CB9D9AA19}" srcOrd="1" destOrd="0" presId="urn:microsoft.com/office/officeart/2008/layout/HorizontalMultiLevelHierarchy"/>
    <dgm:cxn modelId="{92F9A167-E022-4AE5-A3A2-1D40D9592CE9}" type="presOf" srcId="{640044A4-C7BA-464D-BA8C-9AC2F5B80ACF}" destId="{D50E8F0E-1BED-4E80-94AA-5E8CD319D861}" srcOrd="1" destOrd="0" presId="urn:microsoft.com/office/officeart/2008/layout/HorizontalMultiLevelHierarchy"/>
    <dgm:cxn modelId="{97D74689-795E-4162-9B72-F7EFFC1C94E0}" type="presOf" srcId="{7C6E28CD-728F-4502-95D9-B9B21D63310C}" destId="{FA720D5B-FAA8-4224-BC29-FA9351D2CDAA}" srcOrd="1" destOrd="0" presId="urn:microsoft.com/office/officeart/2008/layout/HorizontalMultiLevelHierarchy"/>
    <dgm:cxn modelId="{7B3F1471-E1A7-42DA-B460-5C8C2D680437}" srcId="{109BF08B-50A5-4B6D-B9AB-0F7CAF7BF14D}" destId="{94080E39-FB37-4DC9-8794-507B9DD569CB}" srcOrd="1" destOrd="0" parTransId="{20A0CEC9-CE43-43A9-8AD2-C6D83EC892BC}" sibTransId="{5C4330CE-65BF-466B-ACDA-C68170AE6446}"/>
    <dgm:cxn modelId="{7534D23F-A226-4539-B29D-F2D7CC99D4AD}" type="presOf" srcId="{140E9337-1FF3-41D2-B465-54B22D7F3C16}" destId="{01354861-6996-42D9-AA31-AA588CC7C7F5}" srcOrd="0" destOrd="0" presId="urn:microsoft.com/office/officeart/2008/layout/HorizontalMultiLevelHierarchy"/>
    <dgm:cxn modelId="{F0845419-CF9B-4C93-B657-06526B586129}" srcId="{109BF08B-50A5-4B6D-B9AB-0F7CAF7BF14D}" destId="{C052C471-76F0-4AFA-A424-14010ACED68C}" srcOrd="3" destOrd="0" parTransId="{140E9337-1FF3-41D2-B465-54B22D7F3C16}" sibTransId="{12634518-4F1B-4309-B20E-C5757F1BDB5D}"/>
    <dgm:cxn modelId="{0B29DA99-271E-4448-A4BA-A530F4C65B99}" type="presOf" srcId="{640044A4-C7BA-464D-BA8C-9AC2F5B80ACF}" destId="{976EB373-8FFB-488C-BF8F-A204ADF2201A}" srcOrd="0" destOrd="0" presId="urn:microsoft.com/office/officeart/2008/layout/HorizontalMultiLevelHierarchy"/>
    <dgm:cxn modelId="{8F780E6A-35C9-4CF3-82D7-F520F635B24E}" type="presParOf" srcId="{A66F2006-AB5A-4F6E-B4E3-F5FD6125C95B}" destId="{C889F1C8-8D2D-4160-B114-4E7607C1D56F}" srcOrd="0" destOrd="0" presId="urn:microsoft.com/office/officeart/2008/layout/HorizontalMultiLevelHierarchy"/>
    <dgm:cxn modelId="{04E4396B-7CD3-45A7-AD70-26307B60777E}" type="presParOf" srcId="{C889F1C8-8D2D-4160-B114-4E7607C1D56F}" destId="{5CA039FE-BA68-4715-9329-6435E2E00912}" srcOrd="0" destOrd="0" presId="urn:microsoft.com/office/officeart/2008/layout/HorizontalMultiLevelHierarchy"/>
    <dgm:cxn modelId="{CE243C34-4CB0-40B1-8B8B-E85A40BB4B52}" type="presParOf" srcId="{C889F1C8-8D2D-4160-B114-4E7607C1D56F}" destId="{E34D1FEC-0EBC-4042-AF13-23F0416C3CAB}" srcOrd="1" destOrd="0" presId="urn:microsoft.com/office/officeart/2008/layout/HorizontalMultiLevelHierarchy"/>
    <dgm:cxn modelId="{5C1F3BB0-5957-4BC2-89D9-C2802E07D3FE}" type="presParOf" srcId="{E34D1FEC-0EBC-4042-AF13-23F0416C3CAB}" destId="{C62C42A7-523F-46F7-8F92-E8C8A40865F6}" srcOrd="0" destOrd="0" presId="urn:microsoft.com/office/officeart/2008/layout/HorizontalMultiLevelHierarchy"/>
    <dgm:cxn modelId="{C4BB1A82-7DB1-4B38-A387-3B0E33963FDD}" type="presParOf" srcId="{C62C42A7-523F-46F7-8F92-E8C8A40865F6}" destId="{FA720D5B-FAA8-4224-BC29-FA9351D2CDAA}" srcOrd="0" destOrd="0" presId="urn:microsoft.com/office/officeart/2008/layout/HorizontalMultiLevelHierarchy"/>
    <dgm:cxn modelId="{0360E128-1034-4100-A19C-6B03FBAD5D65}" type="presParOf" srcId="{E34D1FEC-0EBC-4042-AF13-23F0416C3CAB}" destId="{DC979ED1-0E62-46C0-85B8-18F7FFE56C75}" srcOrd="1" destOrd="0" presId="urn:microsoft.com/office/officeart/2008/layout/HorizontalMultiLevelHierarchy"/>
    <dgm:cxn modelId="{12D12F9E-CB96-403B-B8E3-2508F4DDB8B0}" type="presParOf" srcId="{DC979ED1-0E62-46C0-85B8-18F7FFE56C75}" destId="{3B14EE83-B428-46AF-8547-305AF59EF968}" srcOrd="0" destOrd="0" presId="urn:microsoft.com/office/officeart/2008/layout/HorizontalMultiLevelHierarchy"/>
    <dgm:cxn modelId="{62C909B9-813F-4478-923D-2663FD1D6DBF}" type="presParOf" srcId="{DC979ED1-0E62-46C0-85B8-18F7FFE56C75}" destId="{15323B60-B2BC-412C-BC20-FE059CF5F648}" srcOrd="1" destOrd="0" presId="urn:microsoft.com/office/officeart/2008/layout/HorizontalMultiLevelHierarchy"/>
    <dgm:cxn modelId="{CCA63389-2BC4-480D-B8E1-7D0491CAD8B9}" type="presParOf" srcId="{E34D1FEC-0EBC-4042-AF13-23F0416C3CAB}" destId="{113F205F-912F-4B4A-AD88-B5A9708A2E2C}" srcOrd="2" destOrd="0" presId="urn:microsoft.com/office/officeart/2008/layout/HorizontalMultiLevelHierarchy"/>
    <dgm:cxn modelId="{445DC42E-FAD7-43D1-851B-F589605CE39E}" type="presParOf" srcId="{113F205F-912F-4B4A-AD88-B5A9708A2E2C}" destId="{43FB6BCD-07A5-4173-B4E9-32019A552606}" srcOrd="0" destOrd="0" presId="urn:microsoft.com/office/officeart/2008/layout/HorizontalMultiLevelHierarchy"/>
    <dgm:cxn modelId="{C41981FE-26CE-4977-8E26-72D85D4EC334}" type="presParOf" srcId="{E34D1FEC-0EBC-4042-AF13-23F0416C3CAB}" destId="{8BA0D849-F248-4632-9EC5-F8FFB3025B72}" srcOrd="3" destOrd="0" presId="urn:microsoft.com/office/officeart/2008/layout/HorizontalMultiLevelHierarchy"/>
    <dgm:cxn modelId="{5A4F73B0-5F5A-4C63-B6FB-FAB6240147AE}" type="presParOf" srcId="{8BA0D849-F248-4632-9EC5-F8FFB3025B72}" destId="{825E5716-C934-46BC-8A1A-1A0C8ABCDE14}" srcOrd="0" destOrd="0" presId="urn:microsoft.com/office/officeart/2008/layout/HorizontalMultiLevelHierarchy"/>
    <dgm:cxn modelId="{5ECFBF0D-316D-45AF-AD92-872FB058D4CC}" type="presParOf" srcId="{8BA0D849-F248-4632-9EC5-F8FFB3025B72}" destId="{49CB5C50-7950-4103-876B-35DE761F5C1C}" srcOrd="1" destOrd="0" presId="urn:microsoft.com/office/officeart/2008/layout/HorizontalMultiLevelHierarchy"/>
    <dgm:cxn modelId="{A6B0E9AE-3FEE-455A-90AF-C4E9AD6FDA80}" type="presParOf" srcId="{E34D1FEC-0EBC-4042-AF13-23F0416C3CAB}" destId="{976EB373-8FFB-488C-BF8F-A204ADF2201A}" srcOrd="4" destOrd="0" presId="urn:microsoft.com/office/officeart/2008/layout/HorizontalMultiLevelHierarchy"/>
    <dgm:cxn modelId="{54F623BB-7DEC-486B-B41B-4B27EB7099BF}" type="presParOf" srcId="{976EB373-8FFB-488C-BF8F-A204ADF2201A}" destId="{D50E8F0E-1BED-4E80-94AA-5E8CD319D861}" srcOrd="0" destOrd="0" presId="urn:microsoft.com/office/officeart/2008/layout/HorizontalMultiLevelHierarchy"/>
    <dgm:cxn modelId="{08F85315-1882-43BD-B8D3-89CBD0C1D3DF}" type="presParOf" srcId="{E34D1FEC-0EBC-4042-AF13-23F0416C3CAB}" destId="{DF14A634-10E9-4E96-A08B-A82BA8142FA6}" srcOrd="5" destOrd="0" presId="urn:microsoft.com/office/officeart/2008/layout/HorizontalMultiLevelHierarchy"/>
    <dgm:cxn modelId="{CA5F2246-6A54-4A7B-9AB2-2BA16CD9DBAD}" type="presParOf" srcId="{DF14A634-10E9-4E96-A08B-A82BA8142FA6}" destId="{050761D6-9CCB-4BAA-9BAC-4FB0941AF22B}" srcOrd="0" destOrd="0" presId="urn:microsoft.com/office/officeart/2008/layout/HorizontalMultiLevelHierarchy"/>
    <dgm:cxn modelId="{739830AF-F711-46CA-931F-98ACAF28452A}" type="presParOf" srcId="{DF14A634-10E9-4E96-A08B-A82BA8142FA6}" destId="{912BCF9A-A849-481D-B872-AF9AA639ACEA}" srcOrd="1" destOrd="0" presId="urn:microsoft.com/office/officeart/2008/layout/HorizontalMultiLevelHierarchy"/>
    <dgm:cxn modelId="{9549D563-302D-4EC3-98F0-0FC581D5B957}" type="presParOf" srcId="{E34D1FEC-0EBC-4042-AF13-23F0416C3CAB}" destId="{01354861-6996-42D9-AA31-AA588CC7C7F5}" srcOrd="6" destOrd="0" presId="urn:microsoft.com/office/officeart/2008/layout/HorizontalMultiLevelHierarchy"/>
    <dgm:cxn modelId="{FE9E5652-CB95-4BE4-9986-59EC75D82D50}" type="presParOf" srcId="{01354861-6996-42D9-AA31-AA588CC7C7F5}" destId="{FE89BA25-3668-4033-A923-647CB9D9AA19}" srcOrd="0" destOrd="0" presId="urn:microsoft.com/office/officeart/2008/layout/HorizontalMultiLevelHierarchy"/>
    <dgm:cxn modelId="{F6F12F37-5FFD-4F07-90DC-C02C86A4AA50}" type="presParOf" srcId="{E34D1FEC-0EBC-4042-AF13-23F0416C3CAB}" destId="{11929025-F0E2-4368-93AC-320F877958D1}" srcOrd="7" destOrd="0" presId="urn:microsoft.com/office/officeart/2008/layout/HorizontalMultiLevelHierarchy"/>
    <dgm:cxn modelId="{BAFE32AE-0F60-45F2-8DB5-C8E1D195AC7B}" type="presParOf" srcId="{11929025-F0E2-4368-93AC-320F877958D1}" destId="{4730D7C7-BC89-4A2F-9225-A04231C256A7}" srcOrd="0" destOrd="0" presId="urn:microsoft.com/office/officeart/2008/layout/HorizontalMultiLevelHierarchy"/>
    <dgm:cxn modelId="{84C3D57C-78C6-4CA2-92E6-E01EAD076299}" type="presParOf" srcId="{11929025-F0E2-4368-93AC-320F877958D1}" destId="{8A737953-D8DC-4342-B6B5-64E04486689B}" srcOrd="1" destOrd="0" presId="urn:microsoft.com/office/officeart/2008/layout/HorizontalMultiLevelHierarchy"/>
    <dgm:cxn modelId="{AB904F65-BF0D-45A2-A6AD-32BD76B4DC10}" type="presParOf" srcId="{E34D1FEC-0EBC-4042-AF13-23F0416C3CAB}" destId="{D2A7BE21-02FA-4F04-B9AF-FC7F8F0B6429}" srcOrd="8" destOrd="0" presId="urn:microsoft.com/office/officeart/2008/layout/HorizontalMultiLevelHierarchy"/>
    <dgm:cxn modelId="{D0765176-6294-436B-B5E8-F1C297FD86CF}" type="presParOf" srcId="{D2A7BE21-02FA-4F04-B9AF-FC7F8F0B6429}" destId="{5A1A92B9-A2B3-42D5-904A-EDF66E40925A}" srcOrd="0" destOrd="0" presId="urn:microsoft.com/office/officeart/2008/layout/HorizontalMultiLevelHierarchy"/>
    <dgm:cxn modelId="{1B143C05-6719-439F-B0E5-6F269D6436BC}" type="presParOf" srcId="{E34D1FEC-0EBC-4042-AF13-23F0416C3CAB}" destId="{0492BD2A-0BF8-4041-8301-7509C62BFA96}" srcOrd="9" destOrd="0" presId="urn:microsoft.com/office/officeart/2008/layout/HorizontalMultiLevelHierarchy"/>
    <dgm:cxn modelId="{AB44E2F0-02B0-4FDB-B797-9C660520F505}" type="presParOf" srcId="{0492BD2A-0BF8-4041-8301-7509C62BFA96}" destId="{B3D21334-B143-4EB4-A4CC-C721132223C7}" srcOrd="0" destOrd="0" presId="urn:microsoft.com/office/officeart/2008/layout/HorizontalMultiLevelHierarchy"/>
    <dgm:cxn modelId="{BA66C770-237A-4E86-AE44-4A444637F237}" type="presParOf" srcId="{0492BD2A-0BF8-4041-8301-7509C62BFA96}" destId="{3CEAC789-8829-4D74-A7F3-5EBA08EE53A8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94E1BD-5F2B-4C06-9DDC-1F18E74285A2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1F290931-9E73-4575-AAA7-B8F9FF28D4F8}">
      <dgm:prSet phldrT="[文字]" custT="1"/>
      <dgm:spPr/>
      <dgm:t>
        <a:bodyPr vert="vert"/>
        <a:lstStyle/>
        <a:p>
          <a:r>
            <a:rPr lang="zh-TW" altLang="zh-TW" sz="3600" b="0" dirty="0" smtClean="0"/>
            <a:t>必誅三由</a:t>
          </a:r>
          <a:endParaRPr lang="zh-TW" altLang="en-US" sz="3600" b="0" dirty="0"/>
        </a:p>
      </dgm:t>
    </dgm:pt>
    <dgm:pt modelId="{7C6E28CD-728F-4502-95D9-B9B21D63310C}" type="parTrans" cxnId="{8CA722D5-36C4-428D-BA86-0A5A0F029A64}">
      <dgm:prSet/>
      <dgm:spPr/>
      <dgm:t>
        <a:bodyPr/>
        <a:lstStyle/>
        <a:p>
          <a:endParaRPr lang="zh-TW" altLang="en-US"/>
        </a:p>
      </dgm:t>
    </dgm:pt>
    <dgm:pt modelId="{DAF376A4-71BC-43F3-9C6F-D0B5424E4BB5}" type="sibTrans" cxnId="{8CA722D5-36C4-428D-BA86-0A5A0F029A64}">
      <dgm:prSet/>
      <dgm:spPr/>
      <dgm:t>
        <a:bodyPr/>
        <a:lstStyle/>
        <a:p>
          <a:endParaRPr lang="zh-TW" altLang="en-US"/>
        </a:p>
      </dgm:t>
    </dgm:pt>
    <dgm:pt modelId="{8C1C0B3D-CEF3-460F-AEFB-17BBA658D78E}">
      <dgm:prSet custT="1"/>
      <dgm:spPr/>
      <dgm:t>
        <a:bodyPr/>
        <a:lstStyle/>
        <a:p>
          <a:r>
            <a:rPr lang="zh-TW" altLang="en-US" sz="3200" b="0" dirty="0" smtClean="0"/>
            <a:t>其居處足以撮徒成黨</a:t>
          </a:r>
          <a:endParaRPr lang="zh-TW" altLang="en-US" sz="3200" b="0" dirty="0"/>
        </a:p>
      </dgm:t>
    </dgm:pt>
    <dgm:pt modelId="{D7150DC4-2E37-4C7E-90EB-1261C5A79D36}" type="parTrans" cxnId="{6C6DFA97-0B3D-4ADB-9DBD-BA578D279771}">
      <dgm:prSet/>
      <dgm:spPr/>
      <dgm:t>
        <a:bodyPr/>
        <a:lstStyle/>
        <a:p>
          <a:endParaRPr lang="zh-TW" altLang="en-US"/>
        </a:p>
      </dgm:t>
    </dgm:pt>
    <dgm:pt modelId="{2A5106E2-CE91-467C-A735-82593676EC84}" type="sibTrans" cxnId="{6C6DFA97-0B3D-4ADB-9DBD-BA578D279771}">
      <dgm:prSet/>
      <dgm:spPr/>
      <dgm:t>
        <a:bodyPr/>
        <a:lstStyle/>
        <a:p>
          <a:endParaRPr lang="zh-TW" altLang="en-US"/>
        </a:p>
      </dgm:t>
    </dgm:pt>
    <dgm:pt modelId="{71A1EE60-64AF-4246-89AB-06B74AD26859}">
      <dgm:prSet custT="1"/>
      <dgm:spPr/>
      <dgm:t>
        <a:bodyPr/>
        <a:lstStyle/>
        <a:p>
          <a:r>
            <a:rPr lang="zh-TW" altLang="en-US" sz="3200" b="0" dirty="0" smtClean="0"/>
            <a:t>其談説足以飾褒熒衆</a:t>
          </a:r>
          <a:endParaRPr lang="zh-TW" altLang="en-US" sz="3200" b="0" dirty="0"/>
        </a:p>
      </dgm:t>
    </dgm:pt>
    <dgm:pt modelId="{32783CD8-5886-4079-B30A-FA6DD0386878}" type="parTrans" cxnId="{B3799647-913A-4C49-8530-520DDB6DB0B4}">
      <dgm:prSet/>
      <dgm:spPr/>
      <dgm:t>
        <a:bodyPr/>
        <a:lstStyle/>
        <a:p>
          <a:endParaRPr lang="zh-TW" altLang="en-US"/>
        </a:p>
      </dgm:t>
    </dgm:pt>
    <dgm:pt modelId="{06CE90AD-AFFE-48ED-B3FA-D45621E2BFC8}" type="sibTrans" cxnId="{B3799647-913A-4C49-8530-520DDB6DB0B4}">
      <dgm:prSet/>
      <dgm:spPr/>
      <dgm:t>
        <a:bodyPr/>
        <a:lstStyle/>
        <a:p>
          <a:endParaRPr lang="zh-TW" altLang="en-US"/>
        </a:p>
      </dgm:t>
    </dgm:pt>
    <dgm:pt modelId="{D0867FE6-4DD8-4E4D-A138-AFB674AF5914}">
      <dgm:prSet custT="1"/>
      <dgm:spPr/>
      <dgm:t>
        <a:bodyPr/>
        <a:lstStyle/>
        <a:p>
          <a:r>
            <a:rPr lang="zh-TW" altLang="en-US" sz="3200" b="0" dirty="0" smtClean="0"/>
            <a:t>其强禦足以反是獨立</a:t>
          </a:r>
          <a:endParaRPr lang="zh-TW" altLang="en-US" sz="3200" b="0" dirty="0"/>
        </a:p>
      </dgm:t>
    </dgm:pt>
    <dgm:pt modelId="{A9F68603-D286-47E0-80A8-F53C9F83822A}" type="parTrans" cxnId="{67B44089-7ECD-4B1F-B134-9C4A7D6B4EE7}">
      <dgm:prSet/>
      <dgm:spPr/>
      <dgm:t>
        <a:bodyPr/>
        <a:lstStyle/>
        <a:p>
          <a:endParaRPr lang="zh-TW" altLang="en-US"/>
        </a:p>
      </dgm:t>
    </dgm:pt>
    <dgm:pt modelId="{9BB7ECAF-29EA-4C94-ABF8-6BFE47FB114C}" type="sibTrans" cxnId="{67B44089-7ECD-4B1F-B134-9C4A7D6B4EE7}">
      <dgm:prSet/>
      <dgm:spPr/>
      <dgm:t>
        <a:bodyPr/>
        <a:lstStyle/>
        <a:p>
          <a:endParaRPr lang="zh-TW" altLang="en-US"/>
        </a:p>
      </dgm:t>
    </dgm:pt>
    <dgm:pt modelId="{A66F2006-AB5A-4F6E-B4E3-F5FD6125C95B}" type="pres">
      <dgm:prSet presAssocID="{6F94E1BD-5F2B-4C06-9DDC-1F18E74285A2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445C44B-0865-4CCA-A49D-4EAF71921114}" type="pres">
      <dgm:prSet presAssocID="{1F290931-9E73-4575-AAA7-B8F9FF28D4F8}" presName="root1" presStyleCnt="0"/>
      <dgm:spPr/>
    </dgm:pt>
    <dgm:pt modelId="{BDC55289-65F8-44A8-9518-F4AE211E3601}" type="pres">
      <dgm:prSet presAssocID="{1F290931-9E73-4575-AAA7-B8F9FF28D4F8}" presName="LevelOneTextNode" presStyleLbl="node0" presStyleIdx="0" presStyleCnt="1" custScaleY="82828" custLinFactNeighborY="-74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068D450-CF90-433E-A61A-1C8C59D49A13}" type="pres">
      <dgm:prSet presAssocID="{1F290931-9E73-4575-AAA7-B8F9FF28D4F8}" presName="level2hierChild" presStyleCnt="0"/>
      <dgm:spPr/>
    </dgm:pt>
    <dgm:pt modelId="{31682589-D135-4CE0-9508-B63D7C02D0DD}" type="pres">
      <dgm:prSet presAssocID="{D7150DC4-2E37-4C7E-90EB-1261C5A79D36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4FA277E5-22D7-44ED-94BF-C08DA11C445B}" type="pres">
      <dgm:prSet presAssocID="{D7150DC4-2E37-4C7E-90EB-1261C5A79D36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CE85AD20-B184-4589-9F55-491821970A8F}" type="pres">
      <dgm:prSet presAssocID="{8C1C0B3D-CEF3-460F-AEFB-17BBA658D78E}" presName="root2" presStyleCnt="0"/>
      <dgm:spPr/>
    </dgm:pt>
    <dgm:pt modelId="{FA71ABFD-5848-4438-A178-4EFA28CB4434}" type="pres">
      <dgm:prSet presAssocID="{8C1C0B3D-CEF3-460F-AEFB-17BBA658D78E}" presName="LevelTwoTextNode" presStyleLbl="node2" presStyleIdx="0" presStyleCnt="3" custScaleX="1323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2490206-8226-408E-8BF7-716C8861C76B}" type="pres">
      <dgm:prSet presAssocID="{8C1C0B3D-CEF3-460F-AEFB-17BBA658D78E}" presName="level3hierChild" presStyleCnt="0"/>
      <dgm:spPr/>
    </dgm:pt>
    <dgm:pt modelId="{5D45B331-46F6-4812-A2ED-10EBDF42DD7C}" type="pres">
      <dgm:prSet presAssocID="{32783CD8-5886-4079-B30A-FA6DD0386878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5B54671B-8380-4E16-A108-6ABCAAFDB32F}" type="pres">
      <dgm:prSet presAssocID="{32783CD8-5886-4079-B30A-FA6DD0386878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17E444A9-E7BE-465E-B378-6E0793112DCD}" type="pres">
      <dgm:prSet presAssocID="{71A1EE60-64AF-4246-89AB-06B74AD26859}" presName="root2" presStyleCnt="0"/>
      <dgm:spPr/>
    </dgm:pt>
    <dgm:pt modelId="{D2B63410-6A08-4992-A714-5F515B8A67E0}" type="pres">
      <dgm:prSet presAssocID="{71A1EE60-64AF-4246-89AB-06B74AD26859}" presName="LevelTwoTextNode" presStyleLbl="node2" presStyleIdx="1" presStyleCnt="3" custScaleX="1323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EC2BEBE-2011-4B58-BC2D-4CA1DE3D0A59}" type="pres">
      <dgm:prSet presAssocID="{71A1EE60-64AF-4246-89AB-06B74AD26859}" presName="level3hierChild" presStyleCnt="0"/>
      <dgm:spPr/>
    </dgm:pt>
    <dgm:pt modelId="{F7875F05-C180-42DD-9320-034D1D9BBB13}" type="pres">
      <dgm:prSet presAssocID="{A9F68603-D286-47E0-80A8-F53C9F83822A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ED6D648B-79D5-4C7F-BF97-9827D220113A}" type="pres">
      <dgm:prSet presAssocID="{A9F68603-D286-47E0-80A8-F53C9F83822A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CBB103BD-A993-4E7A-821C-12FFA4FF3DB7}" type="pres">
      <dgm:prSet presAssocID="{D0867FE6-4DD8-4E4D-A138-AFB674AF5914}" presName="root2" presStyleCnt="0"/>
      <dgm:spPr/>
    </dgm:pt>
    <dgm:pt modelId="{5D049625-B1C6-4EA1-B0BC-EC76CE1373B8}" type="pres">
      <dgm:prSet presAssocID="{D0867FE6-4DD8-4E4D-A138-AFB674AF5914}" presName="LevelTwoTextNode" presStyleLbl="node2" presStyleIdx="2" presStyleCnt="3" custScaleX="1323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40356C-C05A-468D-90F1-6ACE43317741}" type="pres">
      <dgm:prSet presAssocID="{D0867FE6-4DD8-4E4D-A138-AFB674AF5914}" presName="level3hierChild" presStyleCnt="0"/>
      <dgm:spPr/>
    </dgm:pt>
  </dgm:ptLst>
  <dgm:cxnLst>
    <dgm:cxn modelId="{E7D27803-8169-481B-BC73-6FDA00D7B1A4}" type="presOf" srcId="{1F290931-9E73-4575-AAA7-B8F9FF28D4F8}" destId="{BDC55289-65F8-44A8-9518-F4AE211E3601}" srcOrd="0" destOrd="0" presId="urn:microsoft.com/office/officeart/2008/layout/HorizontalMultiLevelHierarchy"/>
    <dgm:cxn modelId="{BCABC53A-6F09-417A-913B-3AFEA353D5CE}" type="presOf" srcId="{8C1C0B3D-CEF3-460F-AEFB-17BBA658D78E}" destId="{FA71ABFD-5848-4438-A178-4EFA28CB4434}" srcOrd="0" destOrd="0" presId="urn:microsoft.com/office/officeart/2008/layout/HorizontalMultiLevelHierarchy"/>
    <dgm:cxn modelId="{F3C38087-45B0-4648-B7C9-0BFB7E179DDC}" type="presOf" srcId="{6F94E1BD-5F2B-4C06-9DDC-1F18E74285A2}" destId="{A66F2006-AB5A-4F6E-B4E3-F5FD6125C95B}" srcOrd="0" destOrd="0" presId="urn:microsoft.com/office/officeart/2008/layout/HorizontalMultiLevelHierarchy"/>
    <dgm:cxn modelId="{F7BAE1E5-885A-4A88-8BCF-FEAC0C97CF87}" type="presOf" srcId="{D0867FE6-4DD8-4E4D-A138-AFB674AF5914}" destId="{5D049625-B1C6-4EA1-B0BC-EC76CE1373B8}" srcOrd="0" destOrd="0" presId="urn:microsoft.com/office/officeart/2008/layout/HorizontalMultiLevelHierarchy"/>
    <dgm:cxn modelId="{AF749703-11EC-42E5-97A7-0865DFB14D5A}" type="presOf" srcId="{32783CD8-5886-4079-B30A-FA6DD0386878}" destId="{5D45B331-46F6-4812-A2ED-10EBDF42DD7C}" srcOrd="0" destOrd="0" presId="urn:microsoft.com/office/officeart/2008/layout/HorizontalMultiLevelHierarchy"/>
    <dgm:cxn modelId="{C047D362-E707-4842-9C57-6E47F6EF1146}" type="presOf" srcId="{A9F68603-D286-47E0-80A8-F53C9F83822A}" destId="{ED6D648B-79D5-4C7F-BF97-9827D220113A}" srcOrd="1" destOrd="0" presId="urn:microsoft.com/office/officeart/2008/layout/HorizontalMultiLevelHierarchy"/>
    <dgm:cxn modelId="{C3B68FE8-28CA-4301-A77F-074DAC897D3A}" type="presOf" srcId="{A9F68603-D286-47E0-80A8-F53C9F83822A}" destId="{F7875F05-C180-42DD-9320-034D1D9BBB13}" srcOrd="0" destOrd="0" presId="urn:microsoft.com/office/officeart/2008/layout/HorizontalMultiLevelHierarchy"/>
    <dgm:cxn modelId="{64E2D0A2-76B3-44B5-A88C-7F1C4F17512E}" type="presOf" srcId="{71A1EE60-64AF-4246-89AB-06B74AD26859}" destId="{D2B63410-6A08-4992-A714-5F515B8A67E0}" srcOrd="0" destOrd="0" presId="urn:microsoft.com/office/officeart/2008/layout/HorizontalMultiLevelHierarchy"/>
    <dgm:cxn modelId="{FC81D86C-E296-45EA-8352-7EB7EFE93765}" type="presOf" srcId="{32783CD8-5886-4079-B30A-FA6DD0386878}" destId="{5B54671B-8380-4E16-A108-6ABCAAFDB32F}" srcOrd="1" destOrd="0" presId="urn:microsoft.com/office/officeart/2008/layout/HorizontalMultiLevelHierarchy"/>
    <dgm:cxn modelId="{B3799647-913A-4C49-8530-520DDB6DB0B4}" srcId="{1F290931-9E73-4575-AAA7-B8F9FF28D4F8}" destId="{71A1EE60-64AF-4246-89AB-06B74AD26859}" srcOrd="1" destOrd="0" parTransId="{32783CD8-5886-4079-B30A-FA6DD0386878}" sibTransId="{06CE90AD-AFFE-48ED-B3FA-D45621E2BFC8}"/>
    <dgm:cxn modelId="{B46992E2-F89D-4C15-B112-5A3013511C7A}" type="presOf" srcId="{D7150DC4-2E37-4C7E-90EB-1261C5A79D36}" destId="{31682589-D135-4CE0-9508-B63D7C02D0DD}" srcOrd="0" destOrd="0" presId="urn:microsoft.com/office/officeart/2008/layout/HorizontalMultiLevelHierarchy"/>
    <dgm:cxn modelId="{67B44089-7ECD-4B1F-B134-9C4A7D6B4EE7}" srcId="{1F290931-9E73-4575-AAA7-B8F9FF28D4F8}" destId="{D0867FE6-4DD8-4E4D-A138-AFB674AF5914}" srcOrd="2" destOrd="0" parTransId="{A9F68603-D286-47E0-80A8-F53C9F83822A}" sibTransId="{9BB7ECAF-29EA-4C94-ABF8-6BFE47FB114C}"/>
    <dgm:cxn modelId="{8CA722D5-36C4-428D-BA86-0A5A0F029A64}" srcId="{6F94E1BD-5F2B-4C06-9DDC-1F18E74285A2}" destId="{1F290931-9E73-4575-AAA7-B8F9FF28D4F8}" srcOrd="0" destOrd="0" parTransId="{7C6E28CD-728F-4502-95D9-B9B21D63310C}" sibTransId="{DAF376A4-71BC-43F3-9C6F-D0B5424E4BB5}"/>
    <dgm:cxn modelId="{6C6DFA97-0B3D-4ADB-9DBD-BA578D279771}" srcId="{1F290931-9E73-4575-AAA7-B8F9FF28D4F8}" destId="{8C1C0B3D-CEF3-460F-AEFB-17BBA658D78E}" srcOrd="0" destOrd="0" parTransId="{D7150DC4-2E37-4C7E-90EB-1261C5A79D36}" sibTransId="{2A5106E2-CE91-467C-A735-82593676EC84}"/>
    <dgm:cxn modelId="{078C0BCD-3B35-4636-B9DF-AA3827C85BDE}" type="presOf" srcId="{D7150DC4-2E37-4C7E-90EB-1261C5A79D36}" destId="{4FA277E5-22D7-44ED-94BF-C08DA11C445B}" srcOrd="1" destOrd="0" presId="urn:microsoft.com/office/officeart/2008/layout/HorizontalMultiLevelHierarchy"/>
    <dgm:cxn modelId="{A73A7625-5927-4348-966B-43B0A74D11DB}" type="presParOf" srcId="{A66F2006-AB5A-4F6E-B4E3-F5FD6125C95B}" destId="{A445C44B-0865-4CCA-A49D-4EAF71921114}" srcOrd="0" destOrd="0" presId="urn:microsoft.com/office/officeart/2008/layout/HorizontalMultiLevelHierarchy"/>
    <dgm:cxn modelId="{F0F5C502-0E7B-4943-A9E2-FF738C21EB07}" type="presParOf" srcId="{A445C44B-0865-4CCA-A49D-4EAF71921114}" destId="{BDC55289-65F8-44A8-9518-F4AE211E3601}" srcOrd="0" destOrd="0" presId="urn:microsoft.com/office/officeart/2008/layout/HorizontalMultiLevelHierarchy"/>
    <dgm:cxn modelId="{449C85CF-2F56-4DDE-9683-D4D8CB312AA8}" type="presParOf" srcId="{A445C44B-0865-4CCA-A49D-4EAF71921114}" destId="{6068D450-CF90-433E-A61A-1C8C59D49A13}" srcOrd="1" destOrd="0" presId="urn:microsoft.com/office/officeart/2008/layout/HorizontalMultiLevelHierarchy"/>
    <dgm:cxn modelId="{1F1B3DF0-7959-4A7F-94DA-2C65FDC302B3}" type="presParOf" srcId="{6068D450-CF90-433E-A61A-1C8C59D49A13}" destId="{31682589-D135-4CE0-9508-B63D7C02D0DD}" srcOrd="0" destOrd="0" presId="urn:microsoft.com/office/officeart/2008/layout/HorizontalMultiLevelHierarchy"/>
    <dgm:cxn modelId="{7B597ABE-6E7F-44B0-BC58-419640809E26}" type="presParOf" srcId="{31682589-D135-4CE0-9508-B63D7C02D0DD}" destId="{4FA277E5-22D7-44ED-94BF-C08DA11C445B}" srcOrd="0" destOrd="0" presId="urn:microsoft.com/office/officeart/2008/layout/HorizontalMultiLevelHierarchy"/>
    <dgm:cxn modelId="{EEF53A28-94D9-4BD5-949E-01D0D1E415D9}" type="presParOf" srcId="{6068D450-CF90-433E-A61A-1C8C59D49A13}" destId="{CE85AD20-B184-4589-9F55-491821970A8F}" srcOrd="1" destOrd="0" presId="urn:microsoft.com/office/officeart/2008/layout/HorizontalMultiLevelHierarchy"/>
    <dgm:cxn modelId="{56F196D9-0B1B-4C76-92A3-8137049246E9}" type="presParOf" srcId="{CE85AD20-B184-4589-9F55-491821970A8F}" destId="{FA71ABFD-5848-4438-A178-4EFA28CB4434}" srcOrd="0" destOrd="0" presId="urn:microsoft.com/office/officeart/2008/layout/HorizontalMultiLevelHierarchy"/>
    <dgm:cxn modelId="{632C5FEC-C46D-4446-9484-3180EE7A7853}" type="presParOf" srcId="{CE85AD20-B184-4589-9F55-491821970A8F}" destId="{52490206-8226-408E-8BF7-716C8861C76B}" srcOrd="1" destOrd="0" presId="urn:microsoft.com/office/officeart/2008/layout/HorizontalMultiLevelHierarchy"/>
    <dgm:cxn modelId="{E6DF4AEC-0078-4415-8F6D-886C577EE45F}" type="presParOf" srcId="{6068D450-CF90-433E-A61A-1C8C59D49A13}" destId="{5D45B331-46F6-4812-A2ED-10EBDF42DD7C}" srcOrd="2" destOrd="0" presId="urn:microsoft.com/office/officeart/2008/layout/HorizontalMultiLevelHierarchy"/>
    <dgm:cxn modelId="{3180B960-4C26-4391-BD76-61631B296CDC}" type="presParOf" srcId="{5D45B331-46F6-4812-A2ED-10EBDF42DD7C}" destId="{5B54671B-8380-4E16-A108-6ABCAAFDB32F}" srcOrd="0" destOrd="0" presId="urn:microsoft.com/office/officeart/2008/layout/HorizontalMultiLevelHierarchy"/>
    <dgm:cxn modelId="{77A521C9-071A-48CC-810B-F77DC4AF1B76}" type="presParOf" srcId="{6068D450-CF90-433E-A61A-1C8C59D49A13}" destId="{17E444A9-E7BE-465E-B378-6E0793112DCD}" srcOrd="3" destOrd="0" presId="urn:microsoft.com/office/officeart/2008/layout/HorizontalMultiLevelHierarchy"/>
    <dgm:cxn modelId="{A578DB09-2648-4C8C-A7DF-C22A4A879B63}" type="presParOf" srcId="{17E444A9-E7BE-465E-B378-6E0793112DCD}" destId="{D2B63410-6A08-4992-A714-5F515B8A67E0}" srcOrd="0" destOrd="0" presId="urn:microsoft.com/office/officeart/2008/layout/HorizontalMultiLevelHierarchy"/>
    <dgm:cxn modelId="{16B6704D-AD08-4F16-9552-1EBB01D26C31}" type="presParOf" srcId="{17E444A9-E7BE-465E-B378-6E0793112DCD}" destId="{5EC2BEBE-2011-4B58-BC2D-4CA1DE3D0A59}" srcOrd="1" destOrd="0" presId="urn:microsoft.com/office/officeart/2008/layout/HorizontalMultiLevelHierarchy"/>
    <dgm:cxn modelId="{95D81C29-9367-42C0-B7EE-DF958D9EB39D}" type="presParOf" srcId="{6068D450-CF90-433E-A61A-1C8C59D49A13}" destId="{F7875F05-C180-42DD-9320-034D1D9BBB13}" srcOrd="4" destOrd="0" presId="urn:microsoft.com/office/officeart/2008/layout/HorizontalMultiLevelHierarchy"/>
    <dgm:cxn modelId="{1AACA174-FC05-4C3F-B6DC-39D62C0D5674}" type="presParOf" srcId="{F7875F05-C180-42DD-9320-034D1D9BBB13}" destId="{ED6D648B-79D5-4C7F-BF97-9827D220113A}" srcOrd="0" destOrd="0" presId="urn:microsoft.com/office/officeart/2008/layout/HorizontalMultiLevelHierarchy"/>
    <dgm:cxn modelId="{3D1AFCA4-AA1D-43B9-B9DB-DFDC706F421B}" type="presParOf" srcId="{6068D450-CF90-433E-A61A-1C8C59D49A13}" destId="{CBB103BD-A993-4E7A-821C-12FFA4FF3DB7}" srcOrd="5" destOrd="0" presId="urn:microsoft.com/office/officeart/2008/layout/HorizontalMultiLevelHierarchy"/>
    <dgm:cxn modelId="{03D3AC17-F252-4338-ACC6-CCE9F20601E7}" type="presParOf" srcId="{CBB103BD-A993-4E7A-821C-12FFA4FF3DB7}" destId="{5D049625-B1C6-4EA1-B0BC-EC76CE1373B8}" srcOrd="0" destOrd="0" presId="urn:microsoft.com/office/officeart/2008/layout/HorizontalMultiLevelHierarchy"/>
    <dgm:cxn modelId="{4FD34703-EA90-4B9C-A699-6B29802292EB}" type="presParOf" srcId="{CBB103BD-A993-4E7A-821C-12FFA4FF3DB7}" destId="{2540356C-C05A-468D-90F1-6ACE43317741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CAE1CD-0D01-45EF-B86B-1C41E3EA8691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787326EC-7C06-45B6-A14C-C536B7B31B83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大佞</a:t>
          </a:r>
          <a:endParaRPr lang="zh-TW" altLang="en-US" sz="2800" dirty="0"/>
        </a:p>
      </dgm:t>
    </dgm:pt>
    <dgm:pt modelId="{A4D2D38B-214C-45E8-9BFC-FE82E12CBC9C}" type="parTrans" cxnId="{AB2DDB49-BB72-4C3E-B1CC-2ACACAC957CF}">
      <dgm:prSet/>
      <dgm:spPr/>
      <dgm:t>
        <a:bodyPr/>
        <a:lstStyle/>
        <a:p>
          <a:endParaRPr lang="zh-TW" altLang="en-US"/>
        </a:p>
      </dgm:t>
    </dgm:pt>
    <dgm:pt modelId="{6D70FC7E-862D-4C11-BA1D-3BE5BDABB592}" type="sibTrans" cxnId="{AB2DDB49-BB72-4C3E-B1CC-2ACACAC957CF}">
      <dgm:prSet/>
      <dgm:spPr/>
      <dgm:t>
        <a:bodyPr/>
        <a:lstStyle/>
        <a:p>
          <a:endParaRPr lang="zh-TW" altLang="en-US"/>
        </a:p>
      </dgm:t>
    </dgm:pt>
    <dgm:pt modelId="{09CD16C6-3252-49BE-A08B-6EF5C9B36C52}">
      <dgm:prSet custT="1"/>
      <dgm:spPr/>
      <dgm:t>
        <a:bodyPr/>
        <a:lstStyle/>
        <a:p>
          <a:pPr>
            <a:lnSpc>
              <a:spcPts val="3200"/>
            </a:lnSpc>
            <a:spcAft>
              <a:spcPts val="0"/>
            </a:spcAft>
          </a:pPr>
          <a:r>
            <a:rPr lang="zh-TW" altLang="en-US" sz="2800" dirty="0" smtClean="0"/>
            <a:t>次佞</a:t>
          </a:r>
          <a:endParaRPr lang="zh-TW" altLang="en-US" sz="2800" dirty="0"/>
        </a:p>
      </dgm:t>
    </dgm:pt>
    <dgm:pt modelId="{8578C029-5860-49BA-9F21-318D5E1FA8A2}" type="parTrans" cxnId="{2F85C04E-B4CB-4354-998E-0E7A505F60C7}">
      <dgm:prSet/>
      <dgm:spPr/>
      <dgm:t>
        <a:bodyPr/>
        <a:lstStyle/>
        <a:p>
          <a:endParaRPr lang="zh-TW" altLang="en-US"/>
        </a:p>
      </dgm:t>
    </dgm:pt>
    <dgm:pt modelId="{EFDC4380-CDD8-483C-91C5-BC87097BF912}" type="sibTrans" cxnId="{2F85C04E-B4CB-4354-998E-0E7A505F60C7}">
      <dgm:prSet/>
      <dgm:spPr/>
      <dgm:t>
        <a:bodyPr/>
        <a:lstStyle/>
        <a:p>
          <a:endParaRPr lang="zh-TW" altLang="en-US"/>
        </a:p>
      </dgm:t>
    </dgm:pt>
    <dgm:pt modelId="{F6EA32A2-CDE9-4F7F-BF4F-B4DD8240509E}">
      <dgm:prSet phldrT="[文字]" custT="1"/>
      <dgm:spPr/>
      <dgm:t>
        <a:bodyPr/>
        <a:lstStyle/>
        <a:p>
          <a:pPr>
            <a:lnSpc>
              <a:spcPts val="3200"/>
            </a:lnSpc>
            <a:spcAft>
              <a:spcPts val="0"/>
            </a:spcAft>
          </a:pPr>
          <a:r>
            <a:rPr lang="zh-TW" altLang="en-US" sz="2800" dirty="0" smtClean="0"/>
            <a:t>最下佞者</a:t>
          </a:r>
          <a:endParaRPr lang="zh-TW" altLang="en-US" sz="2800" dirty="0"/>
        </a:p>
      </dgm:t>
    </dgm:pt>
    <dgm:pt modelId="{8418406B-22B4-40C4-B09E-96717BB0994C}" type="parTrans" cxnId="{F586B61E-C10A-4ACC-98EF-9798C548464E}">
      <dgm:prSet/>
      <dgm:spPr/>
      <dgm:t>
        <a:bodyPr/>
        <a:lstStyle/>
        <a:p>
          <a:endParaRPr lang="zh-TW" altLang="en-US"/>
        </a:p>
      </dgm:t>
    </dgm:pt>
    <dgm:pt modelId="{2E89E169-3FED-49AE-9FAA-8239443480B5}" type="sibTrans" cxnId="{F586B61E-C10A-4ACC-98EF-9798C548464E}">
      <dgm:prSet/>
      <dgm:spPr/>
      <dgm:t>
        <a:bodyPr/>
        <a:lstStyle/>
        <a:p>
          <a:endParaRPr lang="zh-TW" altLang="en-US"/>
        </a:p>
      </dgm:t>
    </dgm:pt>
    <dgm:pt modelId="{F9E8CB78-20E3-4726-B266-BCC595218A29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行足以服俗，辨足以惑衆，言必稱乎仁義；</a:t>
          </a:r>
          <a:endParaRPr lang="zh-TW" altLang="en-US" sz="2800" dirty="0"/>
        </a:p>
      </dgm:t>
    </dgm:pt>
    <dgm:pt modelId="{34A7B5F0-ED81-441F-BA5D-B480D06546BB}" type="parTrans" cxnId="{B8B9DDDC-7B8F-4D51-8B05-07DA0B1D4841}">
      <dgm:prSet/>
      <dgm:spPr/>
      <dgm:t>
        <a:bodyPr/>
        <a:lstStyle/>
        <a:p>
          <a:endParaRPr lang="zh-TW" altLang="en-US"/>
        </a:p>
      </dgm:t>
    </dgm:pt>
    <dgm:pt modelId="{F795E624-6B35-4AF9-976E-BDA1F9B84B21}" type="sibTrans" cxnId="{B8B9DDDC-7B8F-4D51-8B05-07DA0B1D4841}">
      <dgm:prSet/>
      <dgm:spPr/>
      <dgm:t>
        <a:bodyPr/>
        <a:lstStyle/>
        <a:p>
          <a:endParaRPr lang="zh-TW" altLang="en-US"/>
        </a:p>
      </dgm:t>
    </dgm:pt>
    <dgm:pt modelId="{1CA00E91-AAB1-412F-975F-E9172F8B98D7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隱其惡心而不可卒見，伺主之欲微合之；</a:t>
          </a:r>
          <a:endParaRPr lang="zh-TW" altLang="en-US" sz="2800" dirty="0"/>
        </a:p>
      </dgm:t>
    </dgm:pt>
    <dgm:pt modelId="{2813444A-D792-4D2E-AA38-1309C8C92E09}" type="parTrans" cxnId="{77F8294D-54DC-403E-91CF-92CF87756E9B}">
      <dgm:prSet/>
      <dgm:spPr/>
      <dgm:t>
        <a:bodyPr/>
        <a:lstStyle/>
        <a:p>
          <a:endParaRPr lang="zh-TW" altLang="en-US"/>
        </a:p>
      </dgm:t>
    </dgm:pt>
    <dgm:pt modelId="{8B87A700-07B4-4541-83A8-B08AD5909153}" type="sibTrans" cxnId="{77F8294D-54DC-403E-91CF-92CF87756E9B}">
      <dgm:prSet/>
      <dgm:spPr/>
      <dgm:t>
        <a:bodyPr/>
        <a:lstStyle/>
        <a:p>
          <a:endParaRPr lang="zh-TW" altLang="en-US"/>
        </a:p>
      </dgm:t>
    </dgm:pt>
    <dgm:pt modelId="{F1B9ECF9-8007-49CB-A794-9843A0A9A859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得其志，敢以非道陷善人；</a:t>
          </a:r>
          <a:endParaRPr lang="zh-TW" altLang="en-US" sz="2800" dirty="0"/>
        </a:p>
      </dgm:t>
    </dgm:pt>
    <dgm:pt modelId="{DDFCC968-644F-4B97-80CC-D83B9B5A9613}" type="parTrans" cxnId="{7676535D-84B0-4F73-B70F-3CA33471FEA7}">
      <dgm:prSet/>
      <dgm:spPr/>
      <dgm:t>
        <a:bodyPr/>
        <a:lstStyle/>
        <a:p>
          <a:endParaRPr lang="zh-TW" altLang="en-US"/>
        </a:p>
      </dgm:t>
    </dgm:pt>
    <dgm:pt modelId="{AFD755AE-367E-41DA-BC99-088F14FA397B}" type="sibTrans" cxnId="{7676535D-84B0-4F73-B70F-3CA33471FEA7}">
      <dgm:prSet/>
      <dgm:spPr/>
      <dgm:t>
        <a:bodyPr/>
        <a:lstStyle/>
        <a:p>
          <a:endParaRPr lang="zh-TW" altLang="en-US"/>
        </a:p>
      </dgm:t>
    </dgm:pt>
    <dgm:pt modelId="{4409DFB4-687D-4234-874F-0D81D56C9477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2800" dirty="0" smtClean="0"/>
            <a:t>心不欲爲仁義，言亦必稱之；</a:t>
          </a:r>
          <a:endParaRPr lang="zh-TW" altLang="en-US" sz="2800" dirty="0"/>
        </a:p>
      </dgm:t>
    </dgm:pt>
    <dgm:pt modelId="{5FE0D1FF-3B84-48FE-9288-CF813F08C0EF}" type="parTrans" cxnId="{30FF01E1-3B35-4C41-B0E7-DA2DF8D9D495}">
      <dgm:prSet/>
      <dgm:spPr/>
      <dgm:t>
        <a:bodyPr/>
        <a:lstStyle/>
        <a:p>
          <a:endParaRPr lang="zh-TW" altLang="en-US"/>
        </a:p>
      </dgm:t>
    </dgm:pt>
    <dgm:pt modelId="{C3DB9566-E034-4280-AE1D-C23C7506D217}" type="sibTrans" cxnId="{30FF01E1-3B35-4C41-B0E7-DA2DF8D9D495}">
      <dgm:prSet/>
      <dgm:spPr/>
      <dgm:t>
        <a:bodyPr/>
        <a:lstStyle/>
        <a:p>
          <a:endParaRPr lang="zh-TW" altLang="en-US"/>
        </a:p>
      </dgm:t>
    </dgm:pt>
    <dgm:pt modelId="{0FB101E2-FADA-4BF5-8FF6-676D3A0296B8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2800" dirty="0" smtClean="0"/>
            <a:t>行無大可非，動不違乎俗；</a:t>
          </a:r>
          <a:endParaRPr lang="zh-TW" altLang="en-US" sz="2800" dirty="0"/>
        </a:p>
      </dgm:t>
    </dgm:pt>
    <dgm:pt modelId="{5D97ECDB-76B5-4B46-A68D-F45196CDB803}" type="parTrans" cxnId="{36994D06-17D7-42FC-942B-8AFE6C4E0182}">
      <dgm:prSet/>
      <dgm:spPr/>
      <dgm:t>
        <a:bodyPr/>
        <a:lstStyle/>
        <a:p>
          <a:endParaRPr lang="zh-TW" altLang="en-US"/>
        </a:p>
      </dgm:t>
    </dgm:pt>
    <dgm:pt modelId="{4A105641-C547-42A3-9050-8333953648EA}" type="sibTrans" cxnId="{36994D06-17D7-42FC-942B-8AFE6C4E0182}">
      <dgm:prSet/>
      <dgm:spPr/>
      <dgm:t>
        <a:bodyPr/>
        <a:lstStyle/>
        <a:p>
          <a:endParaRPr lang="zh-TW" altLang="en-US"/>
        </a:p>
      </dgm:t>
    </dgm:pt>
    <dgm:pt modelId="{AA014DF1-505E-416E-841F-A031431CF44E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2800" dirty="0" smtClean="0"/>
            <a:t>合主所欲而不敢正也，有害之者然後陷之。</a:t>
          </a:r>
          <a:endParaRPr lang="zh-TW" altLang="en-US" sz="2800" dirty="0"/>
        </a:p>
      </dgm:t>
    </dgm:pt>
    <dgm:pt modelId="{5EF57F58-A08E-4FCC-BB3F-F044C23DB7E1}" type="parTrans" cxnId="{F641286A-97D8-4F9B-9342-917F514E580D}">
      <dgm:prSet/>
      <dgm:spPr/>
      <dgm:t>
        <a:bodyPr/>
        <a:lstStyle/>
        <a:p>
          <a:endParaRPr lang="zh-TW" altLang="en-US"/>
        </a:p>
      </dgm:t>
    </dgm:pt>
    <dgm:pt modelId="{383C8995-7EEB-4924-B6DB-22C2F5C61C97}" type="sibTrans" cxnId="{F641286A-97D8-4F9B-9342-917F514E580D}">
      <dgm:prSet/>
      <dgm:spPr/>
      <dgm:t>
        <a:bodyPr/>
        <a:lstStyle/>
        <a:p>
          <a:endParaRPr lang="zh-TW" altLang="en-US"/>
        </a:p>
      </dgm:t>
    </dgm:pt>
    <dgm:pt modelId="{7AF78977-8E2B-436C-8B04-2CB3676E66DA}">
      <dgm:prSet phldrT="[文字]" custT="1"/>
      <dgm:spPr/>
      <dgm:t>
        <a:bodyPr/>
        <a:lstStyle/>
        <a:p>
          <a:pPr>
            <a:lnSpc>
              <a:spcPts val="3400"/>
            </a:lnSpc>
          </a:pPr>
          <a:r>
            <a:rPr lang="zh-TW" altLang="en-US" sz="2800" dirty="0" smtClean="0"/>
            <a:t>行不顧乎天下，唯求主心，使文巧辭自利而已；</a:t>
          </a:r>
          <a:endParaRPr lang="zh-TW" altLang="en-US" sz="2800" dirty="0"/>
        </a:p>
      </dgm:t>
    </dgm:pt>
    <dgm:pt modelId="{7045E9B2-95FB-4FEC-81BF-C2BF5888ED97}" type="parTrans" cxnId="{41193A25-6CAA-4F1C-BE16-B513960A8EA3}">
      <dgm:prSet/>
      <dgm:spPr/>
      <dgm:t>
        <a:bodyPr/>
        <a:lstStyle/>
        <a:p>
          <a:endParaRPr lang="zh-TW" altLang="en-US"/>
        </a:p>
      </dgm:t>
    </dgm:pt>
    <dgm:pt modelId="{7F50D59D-B6EC-4E5D-BE14-CE8EAED53579}" type="sibTrans" cxnId="{41193A25-6CAA-4F1C-BE16-B513960A8EA3}">
      <dgm:prSet/>
      <dgm:spPr/>
      <dgm:t>
        <a:bodyPr/>
        <a:lstStyle/>
        <a:p>
          <a:endParaRPr lang="zh-TW" altLang="en-US"/>
        </a:p>
      </dgm:t>
    </dgm:pt>
    <dgm:pt modelId="{680F138B-8CCE-42C1-9E38-1E72F205DBFF}">
      <dgm:prSet phldrT="[文字]" custT="1"/>
      <dgm:spPr/>
      <dgm:t>
        <a:bodyPr/>
        <a:lstStyle/>
        <a:p>
          <a:pPr>
            <a:lnSpc>
              <a:spcPts val="3400"/>
            </a:lnSpc>
          </a:pPr>
          <a:r>
            <a:rPr lang="zh-TW" altLang="en-US" sz="2800" dirty="0" smtClean="0"/>
            <a:t>顯然害善，行之不怍。</a:t>
          </a:r>
          <a:endParaRPr lang="zh-TW" altLang="en-US" sz="2800" dirty="0"/>
        </a:p>
      </dgm:t>
    </dgm:pt>
    <dgm:pt modelId="{094DA788-9B13-4789-9DC6-095B2A6BCB4D}" type="parTrans" cxnId="{3D422912-E45F-4438-96EE-22D8B6EE38DA}">
      <dgm:prSet/>
      <dgm:spPr/>
      <dgm:t>
        <a:bodyPr/>
        <a:lstStyle/>
        <a:p>
          <a:endParaRPr lang="zh-TW" altLang="en-US"/>
        </a:p>
      </dgm:t>
    </dgm:pt>
    <dgm:pt modelId="{5D9B6C2B-9154-4C3A-A94E-18961568E179}" type="sibTrans" cxnId="{3D422912-E45F-4438-96EE-22D8B6EE38DA}">
      <dgm:prSet/>
      <dgm:spPr/>
      <dgm:t>
        <a:bodyPr/>
        <a:lstStyle/>
        <a:p>
          <a:endParaRPr lang="zh-TW" altLang="en-US"/>
        </a:p>
      </dgm:t>
    </dgm:pt>
    <dgm:pt modelId="{3CEED0E9-52D8-42C8-A153-580263E9B136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稱之有術， 飾之有利，非聖人不能别。</a:t>
          </a:r>
          <a:endParaRPr lang="zh-TW" altLang="en-US" sz="2800" dirty="0"/>
        </a:p>
      </dgm:t>
    </dgm:pt>
    <dgm:pt modelId="{4D0FDDE4-C0D7-46D6-BAFF-EE7B2AF9635E}" type="parTrans" cxnId="{124B13C1-EF9B-4371-B473-95C8890E79C9}">
      <dgm:prSet/>
      <dgm:spPr/>
    </dgm:pt>
    <dgm:pt modelId="{88BAC142-DC47-482C-BD94-017B9AFCB73F}" type="sibTrans" cxnId="{124B13C1-EF9B-4371-B473-95C8890E79C9}">
      <dgm:prSet/>
      <dgm:spPr/>
    </dgm:pt>
    <dgm:pt modelId="{A433CAFD-C6AC-4FE0-AB95-7734009A19AD}" type="pres">
      <dgm:prSet presAssocID="{36CAE1CD-0D01-45EF-B86B-1C41E3EA869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242180C-CBD0-4A80-8DDE-7E2C9D883962}" type="pres">
      <dgm:prSet presAssocID="{787326EC-7C06-45B6-A14C-C536B7B31B83}" presName="parentLin" presStyleCnt="0"/>
      <dgm:spPr/>
    </dgm:pt>
    <dgm:pt modelId="{DEFC5E9B-029D-4AFA-8B01-74B6027F5D6F}" type="pres">
      <dgm:prSet presAssocID="{787326EC-7C06-45B6-A14C-C536B7B31B83}" presName="parentLeftMargin" presStyleLbl="node1" presStyleIdx="0" presStyleCnt="3"/>
      <dgm:spPr/>
      <dgm:t>
        <a:bodyPr/>
        <a:lstStyle/>
        <a:p>
          <a:endParaRPr lang="zh-TW" altLang="en-US"/>
        </a:p>
      </dgm:t>
    </dgm:pt>
    <dgm:pt modelId="{4C7FCE75-B7E0-4B2F-9742-8E715279B72C}" type="pres">
      <dgm:prSet presAssocID="{787326EC-7C06-45B6-A14C-C536B7B31B83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BB7EEE5-1B1F-421F-9664-678BE6F93C1F}" type="pres">
      <dgm:prSet presAssocID="{787326EC-7C06-45B6-A14C-C536B7B31B83}" presName="negativeSpace" presStyleCnt="0"/>
      <dgm:spPr/>
    </dgm:pt>
    <dgm:pt modelId="{6AB2004E-091A-4B92-ABB7-4160C587DE93}" type="pres">
      <dgm:prSet presAssocID="{787326EC-7C06-45B6-A14C-C536B7B31B83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8D6872A-7DBC-467C-A638-FF657032A0C4}" type="pres">
      <dgm:prSet presAssocID="{6D70FC7E-862D-4C11-BA1D-3BE5BDABB592}" presName="spaceBetweenRectangles" presStyleCnt="0"/>
      <dgm:spPr/>
    </dgm:pt>
    <dgm:pt modelId="{9A1634A9-4EB2-40EB-AA1B-49B475DAD0A9}" type="pres">
      <dgm:prSet presAssocID="{09CD16C6-3252-49BE-A08B-6EF5C9B36C52}" presName="parentLin" presStyleCnt="0"/>
      <dgm:spPr/>
    </dgm:pt>
    <dgm:pt modelId="{ECC69821-8BB8-498C-ADF7-A07E52BB994F}" type="pres">
      <dgm:prSet presAssocID="{09CD16C6-3252-49BE-A08B-6EF5C9B36C52}" presName="parentLeftMargin" presStyleLbl="node1" presStyleIdx="0" presStyleCnt="3"/>
      <dgm:spPr/>
      <dgm:t>
        <a:bodyPr/>
        <a:lstStyle/>
        <a:p>
          <a:endParaRPr lang="zh-TW" altLang="en-US"/>
        </a:p>
      </dgm:t>
    </dgm:pt>
    <dgm:pt modelId="{41F6F698-DF6F-4B97-95D1-308EB10E0296}" type="pres">
      <dgm:prSet presAssocID="{09CD16C6-3252-49BE-A08B-6EF5C9B36C52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1D3CBFB-F9BB-4B2C-A468-F976C4C0C415}" type="pres">
      <dgm:prSet presAssocID="{09CD16C6-3252-49BE-A08B-6EF5C9B36C52}" presName="negativeSpace" presStyleCnt="0"/>
      <dgm:spPr/>
    </dgm:pt>
    <dgm:pt modelId="{B3BA9635-F253-4F83-A7BE-D4EB2F1412FA}" type="pres">
      <dgm:prSet presAssocID="{09CD16C6-3252-49BE-A08B-6EF5C9B36C52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B965AE2-EF56-4631-B1A1-54A8FBAFE2D3}" type="pres">
      <dgm:prSet presAssocID="{EFDC4380-CDD8-483C-91C5-BC87097BF912}" presName="spaceBetweenRectangles" presStyleCnt="0"/>
      <dgm:spPr/>
    </dgm:pt>
    <dgm:pt modelId="{BAAFEF5E-3A06-4E5E-9664-70AEE2217A38}" type="pres">
      <dgm:prSet presAssocID="{F6EA32A2-CDE9-4F7F-BF4F-B4DD8240509E}" presName="parentLin" presStyleCnt="0"/>
      <dgm:spPr/>
    </dgm:pt>
    <dgm:pt modelId="{40D5B363-E675-4315-92A2-3739E8615CDA}" type="pres">
      <dgm:prSet presAssocID="{F6EA32A2-CDE9-4F7F-BF4F-B4DD8240509E}" presName="parentLeftMargin" presStyleLbl="node1" presStyleIdx="1" presStyleCnt="3"/>
      <dgm:spPr/>
      <dgm:t>
        <a:bodyPr/>
        <a:lstStyle/>
        <a:p>
          <a:endParaRPr lang="zh-TW" altLang="en-US"/>
        </a:p>
      </dgm:t>
    </dgm:pt>
    <dgm:pt modelId="{DC1BF6AB-6DD4-4ED2-90C2-778CF9A76952}" type="pres">
      <dgm:prSet presAssocID="{F6EA32A2-CDE9-4F7F-BF4F-B4DD8240509E}" presName="parentText" presStyleLbl="node1" presStyleIdx="2" presStyleCnt="3" custLinFactNeighborY="15714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C3DC774-644A-44F2-A37B-F41BE8BA6C55}" type="pres">
      <dgm:prSet presAssocID="{F6EA32A2-CDE9-4F7F-BF4F-B4DD8240509E}" presName="negativeSpace" presStyleCnt="0"/>
      <dgm:spPr/>
    </dgm:pt>
    <dgm:pt modelId="{8B688BBA-0132-45EC-92C8-274BBA590EAC}" type="pres">
      <dgm:prSet presAssocID="{F6EA32A2-CDE9-4F7F-BF4F-B4DD8240509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278D780-DCE0-4A7E-B56F-0B3E638A2E6A}" type="presOf" srcId="{787326EC-7C06-45B6-A14C-C536B7B31B83}" destId="{4C7FCE75-B7E0-4B2F-9742-8E715279B72C}" srcOrd="1" destOrd="0" presId="urn:microsoft.com/office/officeart/2005/8/layout/list1"/>
    <dgm:cxn modelId="{28B1E00E-7030-4EFC-8DFE-003420173FFC}" type="presOf" srcId="{4409DFB4-687D-4234-874F-0D81D56C9477}" destId="{B3BA9635-F253-4F83-A7BE-D4EB2F1412FA}" srcOrd="0" destOrd="0" presId="urn:microsoft.com/office/officeart/2005/8/layout/list1"/>
    <dgm:cxn modelId="{D1EA70B9-4CA6-4D01-80F9-C7DD016E4C6E}" type="presOf" srcId="{36CAE1CD-0D01-45EF-B86B-1C41E3EA8691}" destId="{A433CAFD-C6AC-4FE0-AB95-7734009A19AD}" srcOrd="0" destOrd="0" presId="urn:microsoft.com/office/officeart/2005/8/layout/list1"/>
    <dgm:cxn modelId="{B8B9DDDC-7B8F-4D51-8B05-07DA0B1D4841}" srcId="{787326EC-7C06-45B6-A14C-C536B7B31B83}" destId="{F9E8CB78-20E3-4726-B266-BCC595218A29}" srcOrd="0" destOrd="0" parTransId="{34A7B5F0-ED81-441F-BA5D-B480D06546BB}" sibTransId="{F795E624-6B35-4AF9-976E-BDA1F9B84B21}"/>
    <dgm:cxn modelId="{124B13C1-EF9B-4371-B473-95C8890E79C9}" srcId="{787326EC-7C06-45B6-A14C-C536B7B31B83}" destId="{3CEED0E9-52D8-42C8-A153-580263E9B136}" srcOrd="3" destOrd="0" parTransId="{4D0FDDE4-C0D7-46D6-BAFF-EE7B2AF9635E}" sibTransId="{88BAC142-DC47-482C-BD94-017B9AFCB73F}"/>
    <dgm:cxn modelId="{AB2DDB49-BB72-4C3E-B1CC-2ACACAC957CF}" srcId="{36CAE1CD-0D01-45EF-B86B-1C41E3EA8691}" destId="{787326EC-7C06-45B6-A14C-C536B7B31B83}" srcOrd="0" destOrd="0" parTransId="{A4D2D38B-214C-45E8-9BFC-FE82E12CBC9C}" sibTransId="{6D70FC7E-862D-4C11-BA1D-3BE5BDABB592}"/>
    <dgm:cxn modelId="{86C67C18-79CD-465B-990A-667D31DDA4FD}" type="presOf" srcId="{F9E8CB78-20E3-4726-B266-BCC595218A29}" destId="{6AB2004E-091A-4B92-ABB7-4160C587DE93}" srcOrd="0" destOrd="0" presId="urn:microsoft.com/office/officeart/2005/8/layout/list1"/>
    <dgm:cxn modelId="{8827F818-1D28-4E95-BEB8-B9AA268D7256}" type="presOf" srcId="{09CD16C6-3252-49BE-A08B-6EF5C9B36C52}" destId="{41F6F698-DF6F-4B97-95D1-308EB10E0296}" srcOrd="1" destOrd="0" presId="urn:microsoft.com/office/officeart/2005/8/layout/list1"/>
    <dgm:cxn modelId="{36994D06-17D7-42FC-942B-8AFE6C4E0182}" srcId="{09CD16C6-3252-49BE-A08B-6EF5C9B36C52}" destId="{0FB101E2-FADA-4BF5-8FF6-676D3A0296B8}" srcOrd="1" destOrd="0" parTransId="{5D97ECDB-76B5-4B46-A68D-F45196CDB803}" sibTransId="{4A105641-C547-42A3-9050-8333953648EA}"/>
    <dgm:cxn modelId="{0B44C1FF-89D0-43F1-93DF-029C31EBE585}" type="presOf" srcId="{AA014DF1-505E-416E-841F-A031431CF44E}" destId="{B3BA9635-F253-4F83-A7BE-D4EB2F1412FA}" srcOrd="0" destOrd="2" presId="urn:microsoft.com/office/officeart/2005/8/layout/list1"/>
    <dgm:cxn modelId="{84F3C544-9629-41AF-B388-F3D5B21503A2}" type="presOf" srcId="{F1B9ECF9-8007-49CB-A794-9843A0A9A859}" destId="{6AB2004E-091A-4B92-ABB7-4160C587DE93}" srcOrd="0" destOrd="2" presId="urn:microsoft.com/office/officeart/2005/8/layout/list1"/>
    <dgm:cxn modelId="{2F85C04E-B4CB-4354-998E-0E7A505F60C7}" srcId="{36CAE1CD-0D01-45EF-B86B-1C41E3EA8691}" destId="{09CD16C6-3252-49BE-A08B-6EF5C9B36C52}" srcOrd="1" destOrd="0" parTransId="{8578C029-5860-49BA-9F21-318D5E1FA8A2}" sibTransId="{EFDC4380-CDD8-483C-91C5-BC87097BF912}"/>
    <dgm:cxn modelId="{F641286A-97D8-4F9B-9342-917F514E580D}" srcId="{09CD16C6-3252-49BE-A08B-6EF5C9B36C52}" destId="{AA014DF1-505E-416E-841F-A031431CF44E}" srcOrd="2" destOrd="0" parTransId="{5EF57F58-A08E-4FCC-BB3F-F044C23DB7E1}" sibTransId="{383C8995-7EEB-4924-B6DB-22C2F5C61C97}"/>
    <dgm:cxn modelId="{F586B61E-C10A-4ACC-98EF-9798C548464E}" srcId="{36CAE1CD-0D01-45EF-B86B-1C41E3EA8691}" destId="{F6EA32A2-CDE9-4F7F-BF4F-B4DD8240509E}" srcOrd="2" destOrd="0" parTransId="{8418406B-22B4-40C4-B09E-96717BB0994C}" sibTransId="{2E89E169-3FED-49AE-9FAA-8239443480B5}"/>
    <dgm:cxn modelId="{C96A2A61-F5CD-47BD-A88B-7F21B7091083}" type="presOf" srcId="{7AF78977-8E2B-436C-8B04-2CB3676E66DA}" destId="{8B688BBA-0132-45EC-92C8-274BBA590EAC}" srcOrd="0" destOrd="0" presId="urn:microsoft.com/office/officeart/2005/8/layout/list1"/>
    <dgm:cxn modelId="{9F537BBB-60E7-479B-9804-D10E04496306}" type="presOf" srcId="{F6EA32A2-CDE9-4F7F-BF4F-B4DD8240509E}" destId="{40D5B363-E675-4315-92A2-3739E8615CDA}" srcOrd="0" destOrd="0" presId="urn:microsoft.com/office/officeart/2005/8/layout/list1"/>
    <dgm:cxn modelId="{77F8294D-54DC-403E-91CF-92CF87756E9B}" srcId="{787326EC-7C06-45B6-A14C-C536B7B31B83}" destId="{1CA00E91-AAB1-412F-975F-E9172F8B98D7}" srcOrd="1" destOrd="0" parTransId="{2813444A-D792-4D2E-AA38-1309C8C92E09}" sibTransId="{8B87A700-07B4-4541-83A8-B08AD5909153}"/>
    <dgm:cxn modelId="{5B91B601-F213-44EC-BF88-3AA4D7B0CA1D}" type="presOf" srcId="{3CEED0E9-52D8-42C8-A153-580263E9B136}" destId="{6AB2004E-091A-4B92-ABB7-4160C587DE93}" srcOrd="0" destOrd="3" presId="urn:microsoft.com/office/officeart/2005/8/layout/list1"/>
    <dgm:cxn modelId="{3D422912-E45F-4438-96EE-22D8B6EE38DA}" srcId="{F6EA32A2-CDE9-4F7F-BF4F-B4DD8240509E}" destId="{680F138B-8CCE-42C1-9E38-1E72F205DBFF}" srcOrd="1" destOrd="0" parTransId="{094DA788-9B13-4789-9DC6-095B2A6BCB4D}" sibTransId="{5D9B6C2B-9154-4C3A-A94E-18961568E179}"/>
    <dgm:cxn modelId="{30FF01E1-3B35-4C41-B0E7-DA2DF8D9D495}" srcId="{09CD16C6-3252-49BE-A08B-6EF5C9B36C52}" destId="{4409DFB4-687D-4234-874F-0D81D56C9477}" srcOrd="0" destOrd="0" parTransId="{5FE0D1FF-3B84-48FE-9288-CF813F08C0EF}" sibTransId="{C3DB9566-E034-4280-AE1D-C23C7506D217}"/>
    <dgm:cxn modelId="{D1D83CB7-6A19-4895-98D1-C51D72431483}" type="presOf" srcId="{0FB101E2-FADA-4BF5-8FF6-676D3A0296B8}" destId="{B3BA9635-F253-4F83-A7BE-D4EB2F1412FA}" srcOrd="0" destOrd="1" presId="urn:microsoft.com/office/officeart/2005/8/layout/list1"/>
    <dgm:cxn modelId="{6F9A3216-7B60-4256-A62B-DBD967A9548E}" type="presOf" srcId="{F6EA32A2-CDE9-4F7F-BF4F-B4DD8240509E}" destId="{DC1BF6AB-6DD4-4ED2-90C2-778CF9A76952}" srcOrd="1" destOrd="0" presId="urn:microsoft.com/office/officeart/2005/8/layout/list1"/>
    <dgm:cxn modelId="{41193A25-6CAA-4F1C-BE16-B513960A8EA3}" srcId="{F6EA32A2-CDE9-4F7F-BF4F-B4DD8240509E}" destId="{7AF78977-8E2B-436C-8B04-2CB3676E66DA}" srcOrd="0" destOrd="0" parTransId="{7045E9B2-95FB-4FEC-81BF-C2BF5888ED97}" sibTransId="{7F50D59D-B6EC-4E5D-BE14-CE8EAED53579}"/>
    <dgm:cxn modelId="{C5F6DB3D-2D5E-4D92-B11A-BBAAC07793AC}" type="presOf" srcId="{09CD16C6-3252-49BE-A08B-6EF5C9B36C52}" destId="{ECC69821-8BB8-498C-ADF7-A07E52BB994F}" srcOrd="0" destOrd="0" presId="urn:microsoft.com/office/officeart/2005/8/layout/list1"/>
    <dgm:cxn modelId="{DD199CC6-90E8-4E8D-8BED-2495A2CDD6EB}" type="presOf" srcId="{787326EC-7C06-45B6-A14C-C536B7B31B83}" destId="{DEFC5E9B-029D-4AFA-8B01-74B6027F5D6F}" srcOrd="0" destOrd="0" presId="urn:microsoft.com/office/officeart/2005/8/layout/list1"/>
    <dgm:cxn modelId="{794AF2EE-A4E8-4858-B4FD-0F531C68A855}" type="presOf" srcId="{1CA00E91-AAB1-412F-975F-E9172F8B98D7}" destId="{6AB2004E-091A-4B92-ABB7-4160C587DE93}" srcOrd="0" destOrd="1" presId="urn:microsoft.com/office/officeart/2005/8/layout/list1"/>
    <dgm:cxn modelId="{BF45C387-652D-4666-8FF1-19ED49624424}" type="presOf" srcId="{680F138B-8CCE-42C1-9E38-1E72F205DBFF}" destId="{8B688BBA-0132-45EC-92C8-274BBA590EAC}" srcOrd="0" destOrd="1" presId="urn:microsoft.com/office/officeart/2005/8/layout/list1"/>
    <dgm:cxn modelId="{7676535D-84B0-4F73-B70F-3CA33471FEA7}" srcId="{787326EC-7C06-45B6-A14C-C536B7B31B83}" destId="{F1B9ECF9-8007-49CB-A794-9843A0A9A859}" srcOrd="2" destOrd="0" parTransId="{DDFCC968-644F-4B97-80CC-D83B9B5A9613}" sibTransId="{AFD755AE-367E-41DA-BC99-088F14FA397B}"/>
    <dgm:cxn modelId="{6A742F30-AD29-4EA5-9622-AA71AE2AD67A}" type="presParOf" srcId="{A433CAFD-C6AC-4FE0-AB95-7734009A19AD}" destId="{7242180C-CBD0-4A80-8DDE-7E2C9D883962}" srcOrd="0" destOrd="0" presId="urn:microsoft.com/office/officeart/2005/8/layout/list1"/>
    <dgm:cxn modelId="{0096BB2B-33C3-4884-AC7B-8D069CDDC1C5}" type="presParOf" srcId="{7242180C-CBD0-4A80-8DDE-7E2C9D883962}" destId="{DEFC5E9B-029D-4AFA-8B01-74B6027F5D6F}" srcOrd="0" destOrd="0" presId="urn:microsoft.com/office/officeart/2005/8/layout/list1"/>
    <dgm:cxn modelId="{331EAA44-8796-456D-9B21-EFDF3F013963}" type="presParOf" srcId="{7242180C-CBD0-4A80-8DDE-7E2C9D883962}" destId="{4C7FCE75-B7E0-4B2F-9742-8E715279B72C}" srcOrd="1" destOrd="0" presId="urn:microsoft.com/office/officeart/2005/8/layout/list1"/>
    <dgm:cxn modelId="{178508E3-59B8-4EB3-8ED0-232FC514FB40}" type="presParOf" srcId="{A433CAFD-C6AC-4FE0-AB95-7734009A19AD}" destId="{0BB7EEE5-1B1F-421F-9664-678BE6F93C1F}" srcOrd="1" destOrd="0" presId="urn:microsoft.com/office/officeart/2005/8/layout/list1"/>
    <dgm:cxn modelId="{B7860B36-B5FC-4C58-B655-D34073A8C5BA}" type="presParOf" srcId="{A433CAFD-C6AC-4FE0-AB95-7734009A19AD}" destId="{6AB2004E-091A-4B92-ABB7-4160C587DE93}" srcOrd="2" destOrd="0" presId="urn:microsoft.com/office/officeart/2005/8/layout/list1"/>
    <dgm:cxn modelId="{AB0AC229-7D06-43A1-9D35-9E29407ED09C}" type="presParOf" srcId="{A433CAFD-C6AC-4FE0-AB95-7734009A19AD}" destId="{E8D6872A-7DBC-467C-A638-FF657032A0C4}" srcOrd="3" destOrd="0" presId="urn:microsoft.com/office/officeart/2005/8/layout/list1"/>
    <dgm:cxn modelId="{7C284CFC-7CE6-42F9-99EC-78566ECC3FEE}" type="presParOf" srcId="{A433CAFD-C6AC-4FE0-AB95-7734009A19AD}" destId="{9A1634A9-4EB2-40EB-AA1B-49B475DAD0A9}" srcOrd="4" destOrd="0" presId="urn:microsoft.com/office/officeart/2005/8/layout/list1"/>
    <dgm:cxn modelId="{DAB96061-46A5-4B14-A0E4-7C4640427FAC}" type="presParOf" srcId="{9A1634A9-4EB2-40EB-AA1B-49B475DAD0A9}" destId="{ECC69821-8BB8-498C-ADF7-A07E52BB994F}" srcOrd="0" destOrd="0" presId="urn:microsoft.com/office/officeart/2005/8/layout/list1"/>
    <dgm:cxn modelId="{168981CE-FFF8-468B-A1CA-2B507754F74E}" type="presParOf" srcId="{9A1634A9-4EB2-40EB-AA1B-49B475DAD0A9}" destId="{41F6F698-DF6F-4B97-95D1-308EB10E0296}" srcOrd="1" destOrd="0" presId="urn:microsoft.com/office/officeart/2005/8/layout/list1"/>
    <dgm:cxn modelId="{C441EFD0-4BDC-4AF4-BE5B-1B4BCC3B463D}" type="presParOf" srcId="{A433CAFD-C6AC-4FE0-AB95-7734009A19AD}" destId="{31D3CBFB-F9BB-4B2C-A468-F976C4C0C415}" srcOrd="5" destOrd="0" presId="urn:microsoft.com/office/officeart/2005/8/layout/list1"/>
    <dgm:cxn modelId="{C607EE03-E99F-4F4C-805F-A73618C2087F}" type="presParOf" srcId="{A433CAFD-C6AC-4FE0-AB95-7734009A19AD}" destId="{B3BA9635-F253-4F83-A7BE-D4EB2F1412FA}" srcOrd="6" destOrd="0" presId="urn:microsoft.com/office/officeart/2005/8/layout/list1"/>
    <dgm:cxn modelId="{573A0ABC-C3D2-496A-A341-BE29CD6FC3E6}" type="presParOf" srcId="{A433CAFD-C6AC-4FE0-AB95-7734009A19AD}" destId="{EB965AE2-EF56-4631-B1A1-54A8FBAFE2D3}" srcOrd="7" destOrd="0" presId="urn:microsoft.com/office/officeart/2005/8/layout/list1"/>
    <dgm:cxn modelId="{B000B135-98DB-48FC-984D-7D7293A1203D}" type="presParOf" srcId="{A433CAFD-C6AC-4FE0-AB95-7734009A19AD}" destId="{BAAFEF5E-3A06-4E5E-9664-70AEE2217A38}" srcOrd="8" destOrd="0" presId="urn:microsoft.com/office/officeart/2005/8/layout/list1"/>
    <dgm:cxn modelId="{7F3783C9-A8E1-4C43-BFA2-580E0B1538AF}" type="presParOf" srcId="{BAAFEF5E-3A06-4E5E-9664-70AEE2217A38}" destId="{40D5B363-E675-4315-92A2-3739E8615CDA}" srcOrd="0" destOrd="0" presId="urn:microsoft.com/office/officeart/2005/8/layout/list1"/>
    <dgm:cxn modelId="{FACB99BE-BA2F-4556-8F85-AC5A8EBA4055}" type="presParOf" srcId="{BAAFEF5E-3A06-4E5E-9664-70AEE2217A38}" destId="{DC1BF6AB-6DD4-4ED2-90C2-778CF9A76952}" srcOrd="1" destOrd="0" presId="urn:microsoft.com/office/officeart/2005/8/layout/list1"/>
    <dgm:cxn modelId="{3F3DA556-EAE6-4B11-BF43-B53DD29D2782}" type="presParOf" srcId="{A433CAFD-C6AC-4FE0-AB95-7734009A19AD}" destId="{5C3DC774-644A-44F2-A37B-F41BE8BA6C55}" srcOrd="9" destOrd="0" presId="urn:microsoft.com/office/officeart/2005/8/layout/list1"/>
    <dgm:cxn modelId="{CA523A13-BBE5-4340-9A13-65BE88F70472}" type="presParOf" srcId="{A433CAFD-C6AC-4FE0-AB95-7734009A19AD}" destId="{8B688BBA-0132-45EC-92C8-274BBA590EA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15F392D-ADCC-463A-B02F-516245BEC7F9}" type="doc">
      <dgm:prSet loTypeId="urn:microsoft.com/office/officeart/2005/8/layout/hierarchy3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AAB7A9B-C3D3-43C7-B11F-D2696C81439C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600" dirty="0" smtClean="0"/>
            <a:t>大佞</a:t>
          </a:r>
          <a:endParaRPr lang="zh-TW" altLang="en-US" sz="3600" dirty="0"/>
        </a:p>
      </dgm:t>
    </dgm:pt>
    <dgm:pt modelId="{D65CFAB3-8694-4617-AF77-A342669D4B87}" type="parTrans" cxnId="{A7E9FCFD-05B4-4E58-B4C2-A43B7CEB5B47}">
      <dgm:prSet/>
      <dgm:spPr/>
      <dgm:t>
        <a:bodyPr/>
        <a:lstStyle/>
        <a:p>
          <a:endParaRPr lang="zh-TW" altLang="en-US"/>
        </a:p>
      </dgm:t>
    </dgm:pt>
    <dgm:pt modelId="{579C39A8-E1D1-41A9-86B9-309E850CD5CF}" type="sibTrans" cxnId="{A7E9FCFD-05B4-4E58-B4C2-A43B7CEB5B47}">
      <dgm:prSet/>
      <dgm:spPr/>
      <dgm:t>
        <a:bodyPr/>
        <a:lstStyle/>
        <a:p>
          <a:endParaRPr lang="zh-TW" altLang="en-US"/>
        </a:p>
      </dgm:t>
    </dgm:pt>
    <dgm:pt modelId="{00431293-4306-4D4B-B050-EB876838A26B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行足以服俗</a:t>
          </a:r>
          <a:endParaRPr lang="zh-TW" altLang="en-US" sz="2800" dirty="0"/>
        </a:p>
      </dgm:t>
    </dgm:pt>
    <dgm:pt modelId="{94F09FEB-141B-493E-A3B9-3C53BE95F374}" type="parTrans" cxnId="{149DB2D8-88BE-49E8-8345-FDAD2AE78959}">
      <dgm:prSet/>
      <dgm:spPr/>
      <dgm:t>
        <a:bodyPr/>
        <a:lstStyle/>
        <a:p>
          <a:endParaRPr lang="zh-TW" altLang="en-US"/>
        </a:p>
      </dgm:t>
    </dgm:pt>
    <dgm:pt modelId="{F457FFB5-C124-4332-86D8-B902481A6A68}" type="sibTrans" cxnId="{149DB2D8-88BE-49E8-8345-FDAD2AE78959}">
      <dgm:prSet/>
      <dgm:spPr/>
      <dgm:t>
        <a:bodyPr/>
        <a:lstStyle/>
        <a:p>
          <a:endParaRPr lang="zh-TW" altLang="en-US"/>
        </a:p>
      </dgm:t>
    </dgm:pt>
    <dgm:pt modelId="{35D6ADC0-57B2-48EE-976D-4585F3C47A0B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600" dirty="0" smtClean="0"/>
            <a:t>次佞</a:t>
          </a:r>
          <a:endParaRPr lang="zh-TW" altLang="en-US" sz="3600" dirty="0"/>
        </a:p>
      </dgm:t>
    </dgm:pt>
    <dgm:pt modelId="{38D1CE1E-5229-48A8-AEB1-99A5A8379CE3}" type="parTrans" cxnId="{6DB84CE5-B852-4A55-A49C-1AD6537C04BB}">
      <dgm:prSet/>
      <dgm:spPr/>
      <dgm:t>
        <a:bodyPr/>
        <a:lstStyle/>
        <a:p>
          <a:endParaRPr lang="zh-TW" altLang="en-US"/>
        </a:p>
      </dgm:t>
    </dgm:pt>
    <dgm:pt modelId="{FBFDC9BD-A843-4A73-8B77-1817EE7FA541}" type="sibTrans" cxnId="{6DB84CE5-B852-4A55-A49C-1AD6537C04BB}">
      <dgm:prSet/>
      <dgm:spPr/>
      <dgm:t>
        <a:bodyPr/>
        <a:lstStyle/>
        <a:p>
          <a:endParaRPr lang="zh-TW" altLang="en-US"/>
        </a:p>
      </dgm:t>
    </dgm:pt>
    <dgm:pt modelId="{9ADB3AA9-8647-4018-AE96-7EA06AB0FDC1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心不欲爲仁義　言亦必稱之</a:t>
          </a:r>
          <a:endParaRPr lang="zh-TW" altLang="en-US" sz="2800" dirty="0"/>
        </a:p>
      </dgm:t>
    </dgm:pt>
    <dgm:pt modelId="{01E2E77E-D557-4CFE-A3A4-DC5B830DF157}" type="parTrans" cxnId="{13A7BCBC-8C64-4D11-BF7A-3034A687FA4E}">
      <dgm:prSet/>
      <dgm:spPr/>
      <dgm:t>
        <a:bodyPr/>
        <a:lstStyle/>
        <a:p>
          <a:endParaRPr lang="zh-TW" altLang="en-US"/>
        </a:p>
      </dgm:t>
    </dgm:pt>
    <dgm:pt modelId="{A30E6F19-C6EA-4AC9-BA3B-9AA17B476CFD}" type="sibTrans" cxnId="{13A7BCBC-8C64-4D11-BF7A-3034A687FA4E}">
      <dgm:prSet/>
      <dgm:spPr/>
      <dgm:t>
        <a:bodyPr/>
        <a:lstStyle/>
        <a:p>
          <a:endParaRPr lang="zh-TW" altLang="en-US"/>
        </a:p>
      </dgm:t>
    </dgm:pt>
    <dgm:pt modelId="{4DECB1F1-923C-4C41-97E9-C435506A0977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行不顧乎天下</a:t>
          </a:r>
          <a:endParaRPr lang="zh-TW" altLang="en-US" sz="2800" dirty="0"/>
        </a:p>
      </dgm:t>
    </dgm:pt>
    <dgm:pt modelId="{7A97B0F6-1B6F-4F81-BEB0-8B0304889980}" type="parTrans" cxnId="{9DABF44A-D257-4DE0-9947-D512FC17F6D0}">
      <dgm:prSet/>
      <dgm:spPr/>
      <dgm:t>
        <a:bodyPr/>
        <a:lstStyle/>
        <a:p>
          <a:endParaRPr lang="zh-TW" altLang="en-US"/>
        </a:p>
      </dgm:t>
    </dgm:pt>
    <dgm:pt modelId="{F92105D4-E980-4D44-B784-4D54A1019DA0}" type="sibTrans" cxnId="{9DABF44A-D257-4DE0-9947-D512FC17F6D0}">
      <dgm:prSet/>
      <dgm:spPr/>
      <dgm:t>
        <a:bodyPr/>
        <a:lstStyle/>
        <a:p>
          <a:endParaRPr lang="zh-TW" altLang="en-US"/>
        </a:p>
      </dgm:t>
    </dgm:pt>
    <dgm:pt modelId="{D8B53A10-7805-4256-9459-972E8FB728D2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3600" dirty="0" smtClean="0"/>
            <a:t>最下佞</a:t>
          </a:r>
          <a:endParaRPr lang="zh-TW" altLang="en-US" sz="3600" dirty="0"/>
        </a:p>
      </dgm:t>
    </dgm:pt>
    <dgm:pt modelId="{1EA08D29-4637-47D8-9720-C4FC6CB6DAD7}" type="parTrans" cxnId="{ECDB126E-E3BB-4FE2-8241-49EF6F37F71B}">
      <dgm:prSet/>
      <dgm:spPr/>
      <dgm:t>
        <a:bodyPr/>
        <a:lstStyle/>
        <a:p>
          <a:endParaRPr lang="zh-TW" altLang="en-US"/>
        </a:p>
      </dgm:t>
    </dgm:pt>
    <dgm:pt modelId="{061C2908-BE6D-4208-99EF-8EDE135ADD20}" type="sibTrans" cxnId="{ECDB126E-E3BB-4FE2-8241-49EF6F37F71B}">
      <dgm:prSet/>
      <dgm:spPr/>
      <dgm:t>
        <a:bodyPr/>
        <a:lstStyle/>
        <a:p>
          <a:endParaRPr lang="zh-TW" altLang="en-US"/>
        </a:p>
      </dgm:t>
    </dgm:pt>
    <dgm:pt modelId="{381B61F8-B850-4D74-844E-8EDDE51F5330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辨足以惑衆　言必稱乎仁義</a:t>
          </a:r>
          <a:endParaRPr lang="zh-TW" altLang="en-US" sz="2800" dirty="0"/>
        </a:p>
      </dgm:t>
    </dgm:pt>
    <dgm:pt modelId="{36BAE99F-DCAF-4C07-B7A4-4E37CDA53D3A}" type="parTrans" cxnId="{8759FD85-20C2-4437-ABE0-BD5BB11DF62E}">
      <dgm:prSet/>
      <dgm:spPr/>
      <dgm:t>
        <a:bodyPr/>
        <a:lstStyle/>
        <a:p>
          <a:endParaRPr lang="zh-TW" altLang="en-US"/>
        </a:p>
      </dgm:t>
    </dgm:pt>
    <dgm:pt modelId="{06AE9F66-CFAD-4329-9918-3DDDB602D48B}" type="sibTrans" cxnId="{8759FD85-20C2-4437-ABE0-BD5BB11DF62E}">
      <dgm:prSet/>
      <dgm:spPr/>
      <dgm:t>
        <a:bodyPr/>
        <a:lstStyle/>
        <a:p>
          <a:endParaRPr lang="zh-TW" altLang="en-US"/>
        </a:p>
      </dgm:t>
    </dgm:pt>
    <dgm:pt modelId="{8E53AC6E-3AE1-4522-8767-2184F1A4C7D6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隱其惡心，伺主之欲微合之</a:t>
          </a:r>
          <a:endParaRPr lang="zh-TW" altLang="en-US" sz="2800" dirty="0"/>
        </a:p>
      </dgm:t>
    </dgm:pt>
    <dgm:pt modelId="{48B85435-F49A-4907-A8B4-FBEB110BFC37}" type="parTrans" cxnId="{11279BCF-80E8-4940-ADA8-048B2908B185}">
      <dgm:prSet/>
      <dgm:spPr/>
      <dgm:t>
        <a:bodyPr/>
        <a:lstStyle/>
        <a:p>
          <a:endParaRPr lang="zh-TW" altLang="en-US"/>
        </a:p>
      </dgm:t>
    </dgm:pt>
    <dgm:pt modelId="{CE451F4B-309A-4C63-8FBD-4C28E7C6B65D}" type="sibTrans" cxnId="{11279BCF-80E8-4940-ADA8-048B2908B185}">
      <dgm:prSet/>
      <dgm:spPr/>
      <dgm:t>
        <a:bodyPr/>
        <a:lstStyle/>
        <a:p>
          <a:endParaRPr lang="zh-TW" altLang="en-US"/>
        </a:p>
      </dgm:t>
    </dgm:pt>
    <dgm:pt modelId="{AE810947-7C5E-4AFB-934C-4419DA33C833}">
      <dgm:prSet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得其志　　　敢以非道陷人</a:t>
          </a:r>
          <a:endParaRPr lang="zh-TW" altLang="en-US" sz="2800" dirty="0"/>
        </a:p>
      </dgm:t>
    </dgm:pt>
    <dgm:pt modelId="{C76A3B16-5BEA-4C05-9F35-F743D025EC98}" type="parTrans" cxnId="{0CAC5968-E177-4F4F-BC12-0C10EDB7112E}">
      <dgm:prSet/>
      <dgm:spPr/>
      <dgm:t>
        <a:bodyPr/>
        <a:lstStyle/>
        <a:p>
          <a:endParaRPr lang="zh-TW" altLang="en-US"/>
        </a:p>
      </dgm:t>
    </dgm:pt>
    <dgm:pt modelId="{51F18EA3-3F30-4F48-B686-56CF98F51A5E}" type="sibTrans" cxnId="{0CAC5968-E177-4F4F-BC12-0C10EDB7112E}">
      <dgm:prSet/>
      <dgm:spPr/>
      <dgm:t>
        <a:bodyPr/>
        <a:lstStyle/>
        <a:p>
          <a:endParaRPr lang="zh-TW" altLang="en-US"/>
        </a:p>
      </dgm:t>
    </dgm:pt>
    <dgm:pt modelId="{AEC5C690-D400-41A7-B723-1E63367038D3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行無大可非　動不違乎俗</a:t>
          </a:r>
          <a:endParaRPr lang="zh-TW" altLang="en-US" sz="2800" dirty="0"/>
        </a:p>
      </dgm:t>
    </dgm:pt>
    <dgm:pt modelId="{63B70D1D-24DA-4CCE-90A9-DEEF5E879B4F}" type="parTrans" cxnId="{B61A2E0C-6BFD-441C-8FA2-98F5BF7B5F8F}">
      <dgm:prSet/>
      <dgm:spPr/>
      <dgm:t>
        <a:bodyPr/>
        <a:lstStyle/>
        <a:p>
          <a:endParaRPr lang="zh-TW" altLang="en-US"/>
        </a:p>
      </dgm:t>
    </dgm:pt>
    <dgm:pt modelId="{CB45D31B-AFF2-46F8-AAF5-B0F884D00CBD}" type="sibTrans" cxnId="{B61A2E0C-6BFD-441C-8FA2-98F5BF7B5F8F}">
      <dgm:prSet/>
      <dgm:spPr/>
      <dgm:t>
        <a:bodyPr/>
        <a:lstStyle/>
        <a:p>
          <a:endParaRPr lang="zh-TW" altLang="en-US"/>
        </a:p>
      </dgm:t>
    </dgm:pt>
    <dgm:pt modelId="{80A76195-ED84-43AF-9862-B6EA76E3D58F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合主所欲　　而不敢正也</a:t>
          </a:r>
          <a:endParaRPr lang="zh-TW" altLang="en-US" sz="2800" dirty="0"/>
        </a:p>
      </dgm:t>
    </dgm:pt>
    <dgm:pt modelId="{6BEC82E0-12F2-4EA4-B697-9E6CAC87BDCD}" type="parTrans" cxnId="{63CF65A3-DFBC-4891-BDD6-D2613CE66222}">
      <dgm:prSet/>
      <dgm:spPr/>
      <dgm:t>
        <a:bodyPr/>
        <a:lstStyle/>
        <a:p>
          <a:endParaRPr lang="zh-TW" altLang="en-US"/>
        </a:p>
      </dgm:t>
    </dgm:pt>
    <dgm:pt modelId="{9B202A50-5EDF-43B7-B956-8994FB220D57}" type="sibTrans" cxnId="{63CF65A3-DFBC-4891-BDD6-D2613CE66222}">
      <dgm:prSet/>
      <dgm:spPr/>
      <dgm:t>
        <a:bodyPr/>
        <a:lstStyle/>
        <a:p>
          <a:endParaRPr lang="zh-TW" altLang="en-US"/>
        </a:p>
      </dgm:t>
    </dgm:pt>
    <dgm:pt modelId="{AB88F497-20E8-43F4-B25C-DD30D422CE02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有害之者　　然後陷之</a:t>
          </a:r>
          <a:endParaRPr lang="zh-TW" altLang="en-US" sz="2800" dirty="0"/>
        </a:p>
      </dgm:t>
    </dgm:pt>
    <dgm:pt modelId="{5BE2B9AB-22E6-4935-B57E-B4C4C7972503}" type="parTrans" cxnId="{F469EA2E-9795-432D-8C1D-CB1DDFC67A20}">
      <dgm:prSet/>
      <dgm:spPr/>
      <dgm:t>
        <a:bodyPr/>
        <a:lstStyle/>
        <a:p>
          <a:endParaRPr lang="zh-TW" altLang="en-US"/>
        </a:p>
      </dgm:t>
    </dgm:pt>
    <dgm:pt modelId="{30D42BD2-D35A-4B3D-AE81-67128B2EF37C}" type="sibTrans" cxnId="{F469EA2E-9795-432D-8C1D-CB1DDFC67A20}">
      <dgm:prSet/>
      <dgm:spPr/>
      <dgm:t>
        <a:bodyPr/>
        <a:lstStyle/>
        <a:p>
          <a:endParaRPr lang="zh-TW" altLang="en-US"/>
        </a:p>
      </dgm:t>
    </dgm:pt>
    <dgm:pt modelId="{11430B36-70AD-48F2-87C4-87B398173E45}">
      <dgm:prSet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顯然害善　　行之不怍</a:t>
          </a:r>
          <a:endParaRPr lang="zh-TW" altLang="en-US" sz="2800" dirty="0"/>
        </a:p>
      </dgm:t>
    </dgm:pt>
    <dgm:pt modelId="{52007CAD-3DF1-4CEF-9231-56903EF0CB79}" type="parTrans" cxnId="{6B07C84F-E8D0-44F6-A77F-7264E6CDCDA4}">
      <dgm:prSet/>
      <dgm:spPr/>
      <dgm:t>
        <a:bodyPr/>
        <a:lstStyle/>
        <a:p>
          <a:endParaRPr lang="zh-TW" altLang="en-US"/>
        </a:p>
      </dgm:t>
    </dgm:pt>
    <dgm:pt modelId="{B36756A6-98BD-4B08-9F1A-EC9170105C2E}" type="sibTrans" cxnId="{6B07C84F-E8D0-44F6-A77F-7264E6CDCDA4}">
      <dgm:prSet/>
      <dgm:spPr/>
      <dgm:t>
        <a:bodyPr/>
        <a:lstStyle/>
        <a:p>
          <a:endParaRPr lang="zh-TW" altLang="en-US"/>
        </a:p>
      </dgm:t>
    </dgm:pt>
    <dgm:pt modelId="{46243E32-4CD9-40FA-BF8E-8025E0CED3B1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使文巧辭　　自利而已</a:t>
          </a:r>
          <a:endParaRPr lang="zh-TW" altLang="en-US" sz="2800" dirty="0"/>
        </a:p>
      </dgm:t>
    </dgm:pt>
    <dgm:pt modelId="{300CB8D1-995B-4111-8E01-82349F1DC67F}" type="parTrans" cxnId="{64BECE53-AAE7-4FDE-8A67-392E7271B82D}">
      <dgm:prSet/>
      <dgm:spPr/>
      <dgm:t>
        <a:bodyPr/>
        <a:lstStyle/>
        <a:p>
          <a:endParaRPr lang="zh-TW" altLang="en-US"/>
        </a:p>
      </dgm:t>
    </dgm:pt>
    <dgm:pt modelId="{43396C2B-9A8A-4376-87BA-2D4F85EDC9C9}" type="sibTrans" cxnId="{64BECE53-AAE7-4FDE-8A67-392E7271B82D}">
      <dgm:prSet/>
      <dgm:spPr/>
      <dgm:t>
        <a:bodyPr/>
        <a:lstStyle/>
        <a:p>
          <a:endParaRPr lang="zh-TW" altLang="en-US"/>
        </a:p>
      </dgm:t>
    </dgm:pt>
    <dgm:pt modelId="{7068D86F-36E2-4803-9439-72743320BC3F}">
      <dgm:prSet phldrT="[文字]" custT="1"/>
      <dgm:spPr/>
      <dgm:t>
        <a:bodyPr/>
        <a:lstStyle/>
        <a:p>
          <a:pPr>
            <a:lnSpc>
              <a:spcPts val="3200"/>
            </a:lnSpc>
          </a:pPr>
          <a:r>
            <a:rPr lang="zh-TW" altLang="en-US" sz="2800" dirty="0" smtClean="0"/>
            <a:t>唯求主心</a:t>
          </a:r>
          <a:endParaRPr lang="zh-TW" altLang="en-US" sz="2800" dirty="0"/>
        </a:p>
      </dgm:t>
    </dgm:pt>
    <dgm:pt modelId="{6982226F-65FC-4F85-ABE4-CC2A59F5F960}" type="parTrans" cxnId="{3033E357-B52D-4894-A44F-3F904AE2D9FB}">
      <dgm:prSet/>
      <dgm:spPr/>
      <dgm:t>
        <a:bodyPr/>
        <a:lstStyle/>
        <a:p>
          <a:endParaRPr lang="zh-TW" altLang="en-US"/>
        </a:p>
      </dgm:t>
    </dgm:pt>
    <dgm:pt modelId="{4FFEC1E0-ADE9-4CDA-80D4-3C0639E569FF}" type="sibTrans" cxnId="{3033E357-B52D-4894-A44F-3F904AE2D9FB}">
      <dgm:prSet/>
      <dgm:spPr/>
      <dgm:t>
        <a:bodyPr/>
        <a:lstStyle/>
        <a:p>
          <a:endParaRPr lang="zh-TW" altLang="en-US"/>
        </a:p>
      </dgm:t>
    </dgm:pt>
    <dgm:pt modelId="{2677FB36-B179-47E5-A1F6-3DFAC32BC7B6}" type="pres">
      <dgm:prSet presAssocID="{415F392D-ADCC-463A-B02F-516245BEC7F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9171AD13-5CC7-4403-B2C5-A907E7E9D146}" type="pres">
      <dgm:prSet presAssocID="{0AAB7A9B-C3D3-43C7-B11F-D2696C81439C}" presName="root" presStyleCnt="0"/>
      <dgm:spPr/>
    </dgm:pt>
    <dgm:pt modelId="{D6F208F1-ADB2-4633-8E68-149FD055AFC3}" type="pres">
      <dgm:prSet presAssocID="{0AAB7A9B-C3D3-43C7-B11F-D2696C81439C}" presName="rootComposite" presStyleCnt="0"/>
      <dgm:spPr/>
    </dgm:pt>
    <dgm:pt modelId="{24C3A786-E27B-4BB6-AE27-0AD63871794A}" type="pres">
      <dgm:prSet presAssocID="{0AAB7A9B-C3D3-43C7-B11F-D2696C81439C}" presName="rootText" presStyleLbl="node1" presStyleIdx="0" presStyleCnt="3" custScaleX="185663" custScaleY="119186"/>
      <dgm:spPr/>
      <dgm:t>
        <a:bodyPr/>
        <a:lstStyle/>
        <a:p>
          <a:endParaRPr lang="zh-TW" altLang="en-US"/>
        </a:p>
      </dgm:t>
    </dgm:pt>
    <dgm:pt modelId="{C84D18EF-67C9-4660-9CE3-32CBD72F8163}" type="pres">
      <dgm:prSet presAssocID="{0AAB7A9B-C3D3-43C7-B11F-D2696C81439C}" presName="rootConnector" presStyleLbl="node1" presStyleIdx="0" presStyleCnt="3"/>
      <dgm:spPr/>
      <dgm:t>
        <a:bodyPr/>
        <a:lstStyle/>
        <a:p>
          <a:endParaRPr lang="zh-TW" altLang="en-US"/>
        </a:p>
      </dgm:t>
    </dgm:pt>
    <dgm:pt modelId="{28DA07E3-C5A5-4543-A385-975D70652A3B}" type="pres">
      <dgm:prSet presAssocID="{0AAB7A9B-C3D3-43C7-B11F-D2696C81439C}" presName="childShape" presStyleCnt="0"/>
      <dgm:spPr/>
    </dgm:pt>
    <dgm:pt modelId="{62AE5132-473E-4BE5-8314-A413CF7A9C74}" type="pres">
      <dgm:prSet presAssocID="{94F09FEB-141B-493E-A3B9-3C53BE95F374}" presName="Name13" presStyleLbl="parChTrans1D2" presStyleIdx="0" presStyleCnt="12"/>
      <dgm:spPr/>
      <dgm:t>
        <a:bodyPr/>
        <a:lstStyle/>
        <a:p>
          <a:endParaRPr lang="zh-TW" altLang="en-US"/>
        </a:p>
      </dgm:t>
    </dgm:pt>
    <dgm:pt modelId="{F1F3A515-C127-4333-AB8E-8BF3C3882B01}" type="pres">
      <dgm:prSet presAssocID="{00431293-4306-4D4B-B050-EB876838A26B}" presName="childText" presStyleLbl="bgAcc1" presStyleIdx="0" presStyleCnt="12" custScaleX="185663" custScaleY="11918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B975434-8301-47EA-AADC-42813C4E7614}" type="pres">
      <dgm:prSet presAssocID="{36BAE99F-DCAF-4C07-B7A4-4E37CDA53D3A}" presName="Name13" presStyleLbl="parChTrans1D2" presStyleIdx="1" presStyleCnt="12"/>
      <dgm:spPr/>
      <dgm:t>
        <a:bodyPr/>
        <a:lstStyle/>
        <a:p>
          <a:endParaRPr lang="zh-TW" altLang="en-US"/>
        </a:p>
      </dgm:t>
    </dgm:pt>
    <dgm:pt modelId="{71D60FE4-3B12-4B00-911C-07B66BAD3917}" type="pres">
      <dgm:prSet presAssocID="{381B61F8-B850-4D74-844E-8EDDE51F5330}" presName="childText" presStyleLbl="bgAcc1" presStyleIdx="1" presStyleCnt="12" custScaleX="185663" custScaleY="11918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7875CF5-206F-40B1-9987-8A37B10D30CF}" type="pres">
      <dgm:prSet presAssocID="{48B85435-F49A-4907-A8B4-FBEB110BFC37}" presName="Name13" presStyleLbl="parChTrans1D2" presStyleIdx="2" presStyleCnt="12"/>
      <dgm:spPr/>
      <dgm:t>
        <a:bodyPr/>
        <a:lstStyle/>
        <a:p>
          <a:endParaRPr lang="zh-TW" altLang="en-US"/>
        </a:p>
      </dgm:t>
    </dgm:pt>
    <dgm:pt modelId="{140C959B-E091-4D27-9A31-6BA84CBCBB95}" type="pres">
      <dgm:prSet presAssocID="{8E53AC6E-3AE1-4522-8767-2184F1A4C7D6}" presName="childText" presStyleLbl="bgAcc1" presStyleIdx="2" presStyleCnt="12" custScaleX="185663" custScaleY="11918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6F01A47-0558-40DC-BBA7-4DA4493D1E0F}" type="pres">
      <dgm:prSet presAssocID="{C76A3B16-5BEA-4C05-9F35-F743D025EC98}" presName="Name13" presStyleLbl="parChTrans1D2" presStyleIdx="3" presStyleCnt="12"/>
      <dgm:spPr/>
      <dgm:t>
        <a:bodyPr/>
        <a:lstStyle/>
        <a:p>
          <a:endParaRPr lang="zh-TW" altLang="en-US"/>
        </a:p>
      </dgm:t>
    </dgm:pt>
    <dgm:pt modelId="{8612C097-B0FF-425B-97A9-FB163FE2991D}" type="pres">
      <dgm:prSet presAssocID="{AE810947-7C5E-4AFB-934C-4419DA33C833}" presName="childText" presStyleLbl="bgAcc1" presStyleIdx="3" presStyleCnt="12" custScaleX="185663" custScaleY="11918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6F440EA-FC27-4CE7-8AE3-179BC08A4869}" type="pres">
      <dgm:prSet presAssocID="{35D6ADC0-57B2-48EE-976D-4585F3C47A0B}" presName="root" presStyleCnt="0"/>
      <dgm:spPr/>
    </dgm:pt>
    <dgm:pt modelId="{0EA22491-D787-43B6-9D4E-D775A36F9A03}" type="pres">
      <dgm:prSet presAssocID="{35D6ADC0-57B2-48EE-976D-4585F3C47A0B}" presName="rootComposite" presStyleCnt="0"/>
      <dgm:spPr/>
    </dgm:pt>
    <dgm:pt modelId="{ABA73402-8636-42C6-AA4F-7F66295B1DA6}" type="pres">
      <dgm:prSet presAssocID="{35D6ADC0-57B2-48EE-976D-4585F3C47A0B}" presName="rootText" presStyleLbl="node1" presStyleIdx="1" presStyleCnt="3" custScaleX="185663" custScaleY="119186"/>
      <dgm:spPr/>
      <dgm:t>
        <a:bodyPr/>
        <a:lstStyle/>
        <a:p>
          <a:endParaRPr lang="zh-TW" altLang="en-US"/>
        </a:p>
      </dgm:t>
    </dgm:pt>
    <dgm:pt modelId="{C419E4BA-E88A-44AC-906E-937B73930DAF}" type="pres">
      <dgm:prSet presAssocID="{35D6ADC0-57B2-48EE-976D-4585F3C47A0B}" presName="rootConnector" presStyleLbl="node1" presStyleIdx="1" presStyleCnt="3"/>
      <dgm:spPr/>
      <dgm:t>
        <a:bodyPr/>
        <a:lstStyle/>
        <a:p>
          <a:endParaRPr lang="zh-TW" altLang="en-US"/>
        </a:p>
      </dgm:t>
    </dgm:pt>
    <dgm:pt modelId="{6232E789-0F41-4ED2-AA60-4A1F9D8449C2}" type="pres">
      <dgm:prSet presAssocID="{35D6ADC0-57B2-48EE-976D-4585F3C47A0B}" presName="childShape" presStyleCnt="0"/>
      <dgm:spPr/>
    </dgm:pt>
    <dgm:pt modelId="{F3540C59-198D-45EE-9DA0-848E977C8556}" type="pres">
      <dgm:prSet presAssocID="{63B70D1D-24DA-4CCE-90A9-DEEF5E879B4F}" presName="Name13" presStyleLbl="parChTrans1D2" presStyleIdx="4" presStyleCnt="12"/>
      <dgm:spPr/>
      <dgm:t>
        <a:bodyPr/>
        <a:lstStyle/>
        <a:p>
          <a:endParaRPr lang="zh-TW" altLang="en-US"/>
        </a:p>
      </dgm:t>
    </dgm:pt>
    <dgm:pt modelId="{47D50C4B-9728-452D-9AE9-9C19501961F4}" type="pres">
      <dgm:prSet presAssocID="{AEC5C690-D400-41A7-B723-1E63367038D3}" presName="childText" presStyleLbl="bgAcc1" presStyleIdx="4" presStyleCnt="12" custScaleX="185663" custScaleY="11918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F3731C4-F879-44E3-8831-0B3726E5B48A}" type="pres">
      <dgm:prSet presAssocID="{01E2E77E-D557-4CFE-A3A4-DC5B830DF157}" presName="Name13" presStyleLbl="parChTrans1D2" presStyleIdx="5" presStyleCnt="12"/>
      <dgm:spPr/>
      <dgm:t>
        <a:bodyPr/>
        <a:lstStyle/>
        <a:p>
          <a:endParaRPr lang="zh-TW" altLang="en-US"/>
        </a:p>
      </dgm:t>
    </dgm:pt>
    <dgm:pt modelId="{B7CC6A31-7FFF-4B43-B8FB-635B03C6C2A7}" type="pres">
      <dgm:prSet presAssocID="{9ADB3AA9-8647-4018-AE96-7EA06AB0FDC1}" presName="childText" presStyleLbl="bgAcc1" presStyleIdx="5" presStyleCnt="12" custScaleX="185663" custScaleY="11918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C12D0DB-DFD0-4DFF-BDB4-AD32D9994254}" type="pres">
      <dgm:prSet presAssocID="{6BEC82E0-12F2-4EA4-B697-9E6CAC87BDCD}" presName="Name13" presStyleLbl="parChTrans1D2" presStyleIdx="6" presStyleCnt="12"/>
      <dgm:spPr/>
      <dgm:t>
        <a:bodyPr/>
        <a:lstStyle/>
        <a:p>
          <a:endParaRPr lang="zh-TW" altLang="en-US"/>
        </a:p>
      </dgm:t>
    </dgm:pt>
    <dgm:pt modelId="{F25A6FE7-07B3-4A9F-8DA3-F49C368E06D7}" type="pres">
      <dgm:prSet presAssocID="{80A76195-ED84-43AF-9862-B6EA76E3D58F}" presName="childText" presStyleLbl="bgAcc1" presStyleIdx="6" presStyleCnt="12" custScaleX="185663" custScaleY="11918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238A24D-2BAE-4071-AADC-C3EE34A878A1}" type="pres">
      <dgm:prSet presAssocID="{5BE2B9AB-22E6-4935-B57E-B4C4C7972503}" presName="Name13" presStyleLbl="parChTrans1D2" presStyleIdx="7" presStyleCnt="12"/>
      <dgm:spPr/>
      <dgm:t>
        <a:bodyPr/>
        <a:lstStyle/>
        <a:p>
          <a:endParaRPr lang="zh-TW" altLang="en-US"/>
        </a:p>
      </dgm:t>
    </dgm:pt>
    <dgm:pt modelId="{93E086C4-1CF8-4BD4-A29D-4BEEAB91D5F8}" type="pres">
      <dgm:prSet presAssocID="{AB88F497-20E8-43F4-B25C-DD30D422CE02}" presName="childText" presStyleLbl="bgAcc1" presStyleIdx="7" presStyleCnt="12" custScaleX="185663" custScaleY="11918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DA7E670-D428-4D16-94F7-D17A33CF3547}" type="pres">
      <dgm:prSet presAssocID="{D8B53A10-7805-4256-9459-972E8FB728D2}" presName="root" presStyleCnt="0"/>
      <dgm:spPr/>
    </dgm:pt>
    <dgm:pt modelId="{2DBB438F-6B49-456B-9BA3-4FAE2931922A}" type="pres">
      <dgm:prSet presAssocID="{D8B53A10-7805-4256-9459-972E8FB728D2}" presName="rootComposite" presStyleCnt="0"/>
      <dgm:spPr/>
    </dgm:pt>
    <dgm:pt modelId="{15766370-9315-4410-ABDE-38A07FFCCE28}" type="pres">
      <dgm:prSet presAssocID="{D8B53A10-7805-4256-9459-972E8FB728D2}" presName="rootText" presStyleLbl="node1" presStyleIdx="2" presStyleCnt="3" custScaleX="185663" custScaleY="119186"/>
      <dgm:spPr/>
      <dgm:t>
        <a:bodyPr/>
        <a:lstStyle/>
        <a:p>
          <a:endParaRPr lang="zh-TW" altLang="en-US"/>
        </a:p>
      </dgm:t>
    </dgm:pt>
    <dgm:pt modelId="{7D64B367-4907-4F88-8D4A-9A6C5BFE94B3}" type="pres">
      <dgm:prSet presAssocID="{D8B53A10-7805-4256-9459-972E8FB728D2}" presName="rootConnector" presStyleLbl="node1" presStyleIdx="2" presStyleCnt="3"/>
      <dgm:spPr/>
      <dgm:t>
        <a:bodyPr/>
        <a:lstStyle/>
        <a:p>
          <a:endParaRPr lang="zh-TW" altLang="en-US"/>
        </a:p>
      </dgm:t>
    </dgm:pt>
    <dgm:pt modelId="{AE9CE5F8-C3E5-4060-B2E5-1F6220256BFE}" type="pres">
      <dgm:prSet presAssocID="{D8B53A10-7805-4256-9459-972E8FB728D2}" presName="childShape" presStyleCnt="0"/>
      <dgm:spPr/>
    </dgm:pt>
    <dgm:pt modelId="{2ED2A309-76B4-4556-BC8C-A78F8BD9A571}" type="pres">
      <dgm:prSet presAssocID="{7A97B0F6-1B6F-4F81-BEB0-8B0304889980}" presName="Name13" presStyleLbl="parChTrans1D2" presStyleIdx="8" presStyleCnt="12"/>
      <dgm:spPr/>
      <dgm:t>
        <a:bodyPr/>
        <a:lstStyle/>
        <a:p>
          <a:endParaRPr lang="zh-TW" altLang="en-US"/>
        </a:p>
      </dgm:t>
    </dgm:pt>
    <dgm:pt modelId="{EC089B44-5289-46BB-9E08-C3A6719B0F36}" type="pres">
      <dgm:prSet presAssocID="{4DECB1F1-923C-4C41-97E9-C435506A0977}" presName="childText" presStyleLbl="bgAcc1" presStyleIdx="8" presStyleCnt="12" custScaleX="185663" custScaleY="11918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BCA3CF3-B3C7-4C52-ACA3-0948942FB645}" type="pres">
      <dgm:prSet presAssocID="{300CB8D1-995B-4111-8E01-82349F1DC67F}" presName="Name13" presStyleLbl="parChTrans1D2" presStyleIdx="9" presStyleCnt="12"/>
      <dgm:spPr/>
      <dgm:t>
        <a:bodyPr/>
        <a:lstStyle/>
        <a:p>
          <a:endParaRPr lang="zh-TW" altLang="en-US"/>
        </a:p>
      </dgm:t>
    </dgm:pt>
    <dgm:pt modelId="{AD922D46-B254-4A0E-9307-204D0A7F114E}" type="pres">
      <dgm:prSet presAssocID="{46243E32-4CD9-40FA-BF8E-8025E0CED3B1}" presName="childText" presStyleLbl="bgAcc1" presStyleIdx="9" presStyleCnt="12" custScaleX="185663" custScaleY="11918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31A9D33-8D34-4AE8-91C3-845F04DAA986}" type="pres">
      <dgm:prSet presAssocID="{6982226F-65FC-4F85-ABE4-CC2A59F5F960}" presName="Name13" presStyleLbl="parChTrans1D2" presStyleIdx="10" presStyleCnt="12"/>
      <dgm:spPr/>
      <dgm:t>
        <a:bodyPr/>
        <a:lstStyle/>
        <a:p>
          <a:endParaRPr lang="zh-TW" altLang="en-US"/>
        </a:p>
      </dgm:t>
    </dgm:pt>
    <dgm:pt modelId="{473EEDC8-6DBF-40A2-B1CA-3ACBC11F0462}" type="pres">
      <dgm:prSet presAssocID="{7068D86F-36E2-4803-9439-72743320BC3F}" presName="childText" presStyleLbl="bgAcc1" presStyleIdx="10" presStyleCnt="12" custScaleX="185663" custScaleY="11918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6DCBF68-2B0E-43B5-AF08-DE6F7CD6DDBA}" type="pres">
      <dgm:prSet presAssocID="{52007CAD-3DF1-4CEF-9231-56903EF0CB79}" presName="Name13" presStyleLbl="parChTrans1D2" presStyleIdx="11" presStyleCnt="12"/>
      <dgm:spPr/>
      <dgm:t>
        <a:bodyPr/>
        <a:lstStyle/>
        <a:p>
          <a:endParaRPr lang="zh-TW" altLang="en-US"/>
        </a:p>
      </dgm:t>
    </dgm:pt>
    <dgm:pt modelId="{B248E5D0-CD8D-46A3-B692-0D7EC8E39C34}" type="pres">
      <dgm:prSet presAssocID="{11430B36-70AD-48F2-87C4-87B398173E45}" presName="childText" presStyleLbl="bgAcc1" presStyleIdx="11" presStyleCnt="12" custScaleX="185663" custScaleY="11918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5C540EE-3C78-47FB-A175-AE8D55A5EED6}" type="presOf" srcId="{0AAB7A9B-C3D3-43C7-B11F-D2696C81439C}" destId="{24C3A786-E27B-4BB6-AE27-0AD63871794A}" srcOrd="0" destOrd="0" presId="urn:microsoft.com/office/officeart/2005/8/layout/hierarchy3"/>
    <dgm:cxn modelId="{41716F5C-0E15-420F-90C9-A50C6276CDC8}" type="presOf" srcId="{0AAB7A9B-C3D3-43C7-B11F-D2696C81439C}" destId="{C84D18EF-67C9-4660-9CE3-32CBD72F8163}" srcOrd="1" destOrd="0" presId="urn:microsoft.com/office/officeart/2005/8/layout/hierarchy3"/>
    <dgm:cxn modelId="{493E6C3A-0CCB-4444-8716-0515E0D275F3}" type="presOf" srcId="{415F392D-ADCC-463A-B02F-516245BEC7F9}" destId="{2677FB36-B179-47E5-A1F6-3DFAC32BC7B6}" srcOrd="0" destOrd="0" presId="urn:microsoft.com/office/officeart/2005/8/layout/hierarchy3"/>
    <dgm:cxn modelId="{54F9648A-D8C3-4219-81CC-25FAED043555}" type="presOf" srcId="{35D6ADC0-57B2-48EE-976D-4585F3C47A0B}" destId="{C419E4BA-E88A-44AC-906E-937B73930DAF}" srcOrd="1" destOrd="0" presId="urn:microsoft.com/office/officeart/2005/8/layout/hierarchy3"/>
    <dgm:cxn modelId="{64BECE53-AAE7-4FDE-8A67-392E7271B82D}" srcId="{D8B53A10-7805-4256-9459-972E8FB728D2}" destId="{46243E32-4CD9-40FA-BF8E-8025E0CED3B1}" srcOrd="1" destOrd="0" parTransId="{300CB8D1-995B-4111-8E01-82349F1DC67F}" sibTransId="{43396C2B-9A8A-4376-87BA-2D4F85EDC9C9}"/>
    <dgm:cxn modelId="{27DE6C56-44B8-4912-BEF9-2AB7B10D7DED}" type="presOf" srcId="{D8B53A10-7805-4256-9459-972E8FB728D2}" destId="{7D64B367-4907-4F88-8D4A-9A6C5BFE94B3}" srcOrd="1" destOrd="0" presId="urn:microsoft.com/office/officeart/2005/8/layout/hierarchy3"/>
    <dgm:cxn modelId="{9DABF44A-D257-4DE0-9947-D512FC17F6D0}" srcId="{D8B53A10-7805-4256-9459-972E8FB728D2}" destId="{4DECB1F1-923C-4C41-97E9-C435506A0977}" srcOrd="0" destOrd="0" parTransId="{7A97B0F6-1B6F-4F81-BEB0-8B0304889980}" sibTransId="{F92105D4-E980-4D44-B784-4D54A1019DA0}"/>
    <dgm:cxn modelId="{3F2C5964-B717-481F-BB0A-BA61051F8766}" type="presOf" srcId="{D8B53A10-7805-4256-9459-972E8FB728D2}" destId="{15766370-9315-4410-ABDE-38A07FFCCE28}" srcOrd="0" destOrd="0" presId="urn:microsoft.com/office/officeart/2005/8/layout/hierarchy3"/>
    <dgm:cxn modelId="{C8C6B61C-363D-478C-8C2C-2807CBE21D21}" type="presOf" srcId="{46243E32-4CD9-40FA-BF8E-8025E0CED3B1}" destId="{AD922D46-B254-4A0E-9307-204D0A7F114E}" srcOrd="0" destOrd="0" presId="urn:microsoft.com/office/officeart/2005/8/layout/hierarchy3"/>
    <dgm:cxn modelId="{A7E9FCFD-05B4-4E58-B4C2-A43B7CEB5B47}" srcId="{415F392D-ADCC-463A-B02F-516245BEC7F9}" destId="{0AAB7A9B-C3D3-43C7-B11F-D2696C81439C}" srcOrd="0" destOrd="0" parTransId="{D65CFAB3-8694-4617-AF77-A342669D4B87}" sibTransId="{579C39A8-E1D1-41A9-86B9-309E850CD5CF}"/>
    <dgm:cxn modelId="{1EC6453A-51CE-4130-8CED-57278C67137D}" type="presOf" srcId="{11430B36-70AD-48F2-87C4-87B398173E45}" destId="{B248E5D0-CD8D-46A3-B692-0D7EC8E39C34}" srcOrd="0" destOrd="0" presId="urn:microsoft.com/office/officeart/2005/8/layout/hierarchy3"/>
    <dgm:cxn modelId="{6D6C61C3-5F13-47C9-BCA0-DE9D743184C4}" type="presOf" srcId="{35D6ADC0-57B2-48EE-976D-4585F3C47A0B}" destId="{ABA73402-8636-42C6-AA4F-7F66295B1DA6}" srcOrd="0" destOrd="0" presId="urn:microsoft.com/office/officeart/2005/8/layout/hierarchy3"/>
    <dgm:cxn modelId="{6DB84CE5-B852-4A55-A49C-1AD6537C04BB}" srcId="{415F392D-ADCC-463A-B02F-516245BEC7F9}" destId="{35D6ADC0-57B2-48EE-976D-4585F3C47A0B}" srcOrd="1" destOrd="0" parTransId="{38D1CE1E-5229-48A8-AEB1-99A5A8379CE3}" sibTransId="{FBFDC9BD-A843-4A73-8B77-1817EE7FA541}"/>
    <dgm:cxn modelId="{B6C43EC1-7076-4A5A-B02D-8C055C68750A}" type="presOf" srcId="{6982226F-65FC-4F85-ABE4-CC2A59F5F960}" destId="{A31A9D33-8D34-4AE8-91C3-845F04DAA986}" srcOrd="0" destOrd="0" presId="urn:microsoft.com/office/officeart/2005/8/layout/hierarchy3"/>
    <dgm:cxn modelId="{1ABF0915-E7FA-4830-AB81-DA4EE977C293}" type="presOf" srcId="{8E53AC6E-3AE1-4522-8767-2184F1A4C7D6}" destId="{140C959B-E091-4D27-9A31-6BA84CBCBB95}" srcOrd="0" destOrd="0" presId="urn:microsoft.com/office/officeart/2005/8/layout/hierarchy3"/>
    <dgm:cxn modelId="{5511B42B-DE10-4DE9-8342-F61AC7F052FA}" type="presOf" srcId="{300CB8D1-995B-4111-8E01-82349F1DC67F}" destId="{6BCA3CF3-B3C7-4C52-ACA3-0948942FB645}" srcOrd="0" destOrd="0" presId="urn:microsoft.com/office/officeart/2005/8/layout/hierarchy3"/>
    <dgm:cxn modelId="{DB5A9A04-E00B-4081-AC09-F5ACEDB8647D}" type="presOf" srcId="{4DECB1F1-923C-4C41-97E9-C435506A0977}" destId="{EC089B44-5289-46BB-9E08-C3A6719B0F36}" srcOrd="0" destOrd="0" presId="urn:microsoft.com/office/officeart/2005/8/layout/hierarchy3"/>
    <dgm:cxn modelId="{43039B9B-A5D3-4D65-A5D0-2EAA327A8530}" type="presOf" srcId="{AE810947-7C5E-4AFB-934C-4419DA33C833}" destId="{8612C097-B0FF-425B-97A9-FB163FE2991D}" srcOrd="0" destOrd="0" presId="urn:microsoft.com/office/officeart/2005/8/layout/hierarchy3"/>
    <dgm:cxn modelId="{8759FD85-20C2-4437-ABE0-BD5BB11DF62E}" srcId="{0AAB7A9B-C3D3-43C7-B11F-D2696C81439C}" destId="{381B61F8-B850-4D74-844E-8EDDE51F5330}" srcOrd="1" destOrd="0" parTransId="{36BAE99F-DCAF-4C07-B7A4-4E37CDA53D3A}" sibTransId="{06AE9F66-CFAD-4329-9918-3DDDB602D48B}"/>
    <dgm:cxn modelId="{8F6B2C1C-56D2-4EC7-92D0-E98CD15167CF}" type="presOf" srcId="{AB88F497-20E8-43F4-B25C-DD30D422CE02}" destId="{93E086C4-1CF8-4BD4-A29D-4BEEAB91D5F8}" srcOrd="0" destOrd="0" presId="urn:microsoft.com/office/officeart/2005/8/layout/hierarchy3"/>
    <dgm:cxn modelId="{5C9A8AA6-4948-4175-A679-F14FD52FA511}" type="presOf" srcId="{AEC5C690-D400-41A7-B723-1E63367038D3}" destId="{47D50C4B-9728-452D-9AE9-9C19501961F4}" srcOrd="0" destOrd="0" presId="urn:microsoft.com/office/officeart/2005/8/layout/hierarchy3"/>
    <dgm:cxn modelId="{DFAF1744-0807-495F-B2EF-D3227396BCAA}" type="presOf" srcId="{52007CAD-3DF1-4CEF-9231-56903EF0CB79}" destId="{06DCBF68-2B0E-43B5-AF08-DE6F7CD6DDBA}" srcOrd="0" destOrd="0" presId="urn:microsoft.com/office/officeart/2005/8/layout/hierarchy3"/>
    <dgm:cxn modelId="{149DB2D8-88BE-49E8-8345-FDAD2AE78959}" srcId="{0AAB7A9B-C3D3-43C7-B11F-D2696C81439C}" destId="{00431293-4306-4D4B-B050-EB876838A26B}" srcOrd="0" destOrd="0" parTransId="{94F09FEB-141B-493E-A3B9-3C53BE95F374}" sibTransId="{F457FFB5-C124-4332-86D8-B902481A6A68}"/>
    <dgm:cxn modelId="{0CAC5968-E177-4F4F-BC12-0C10EDB7112E}" srcId="{0AAB7A9B-C3D3-43C7-B11F-D2696C81439C}" destId="{AE810947-7C5E-4AFB-934C-4419DA33C833}" srcOrd="3" destOrd="0" parTransId="{C76A3B16-5BEA-4C05-9F35-F743D025EC98}" sibTransId="{51F18EA3-3F30-4F48-B686-56CF98F51A5E}"/>
    <dgm:cxn modelId="{3033E357-B52D-4894-A44F-3F904AE2D9FB}" srcId="{D8B53A10-7805-4256-9459-972E8FB728D2}" destId="{7068D86F-36E2-4803-9439-72743320BC3F}" srcOrd="2" destOrd="0" parTransId="{6982226F-65FC-4F85-ABE4-CC2A59F5F960}" sibTransId="{4FFEC1E0-ADE9-4CDA-80D4-3C0639E569FF}"/>
    <dgm:cxn modelId="{63CF65A3-DFBC-4891-BDD6-D2613CE66222}" srcId="{35D6ADC0-57B2-48EE-976D-4585F3C47A0B}" destId="{80A76195-ED84-43AF-9862-B6EA76E3D58F}" srcOrd="2" destOrd="0" parTransId="{6BEC82E0-12F2-4EA4-B697-9E6CAC87BDCD}" sibTransId="{9B202A50-5EDF-43B7-B956-8994FB220D57}"/>
    <dgm:cxn modelId="{735CA90F-E38F-49B1-8D49-1E1C75D9D352}" type="presOf" srcId="{9ADB3AA9-8647-4018-AE96-7EA06AB0FDC1}" destId="{B7CC6A31-7FFF-4B43-B8FB-635B03C6C2A7}" srcOrd="0" destOrd="0" presId="urn:microsoft.com/office/officeart/2005/8/layout/hierarchy3"/>
    <dgm:cxn modelId="{13A7BCBC-8C64-4D11-BF7A-3034A687FA4E}" srcId="{35D6ADC0-57B2-48EE-976D-4585F3C47A0B}" destId="{9ADB3AA9-8647-4018-AE96-7EA06AB0FDC1}" srcOrd="1" destOrd="0" parTransId="{01E2E77E-D557-4CFE-A3A4-DC5B830DF157}" sibTransId="{A30E6F19-C6EA-4AC9-BA3B-9AA17B476CFD}"/>
    <dgm:cxn modelId="{61F9FBE4-37DB-4371-A20F-2DCF385CAD34}" type="presOf" srcId="{80A76195-ED84-43AF-9862-B6EA76E3D58F}" destId="{F25A6FE7-07B3-4A9F-8DA3-F49C368E06D7}" srcOrd="0" destOrd="0" presId="urn:microsoft.com/office/officeart/2005/8/layout/hierarchy3"/>
    <dgm:cxn modelId="{ECDB126E-E3BB-4FE2-8241-49EF6F37F71B}" srcId="{415F392D-ADCC-463A-B02F-516245BEC7F9}" destId="{D8B53A10-7805-4256-9459-972E8FB728D2}" srcOrd="2" destOrd="0" parTransId="{1EA08D29-4637-47D8-9720-C4FC6CB6DAD7}" sibTransId="{061C2908-BE6D-4208-99EF-8EDE135ADD20}"/>
    <dgm:cxn modelId="{6C59C2BF-2E9E-451A-8782-270127CD9B70}" type="presOf" srcId="{7068D86F-36E2-4803-9439-72743320BC3F}" destId="{473EEDC8-6DBF-40A2-B1CA-3ACBC11F0462}" srcOrd="0" destOrd="0" presId="urn:microsoft.com/office/officeart/2005/8/layout/hierarchy3"/>
    <dgm:cxn modelId="{6AB490DA-E96C-41AB-AC29-BE1AB97EC2C9}" type="presOf" srcId="{36BAE99F-DCAF-4C07-B7A4-4E37CDA53D3A}" destId="{6B975434-8301-47EA-AADC-42813C4E7614}" srcOrd="0" destOrd="0" presId="urn:microsoft.com/office/officeart/2005/8/layout/hierarchy3"/>
    <dgm:cxn modelId="{D20086B4-0A77-4038-956C-1311103C6689}" type="presOf" srcId="{01E2E77E-D557-4CFE-A3A4-DC5B830DF157}" destId="{EF3731C4-F879-44E3-8831-0B3726E5B48A}" srcOrd="0" destOrd="0" presId="urn:microsoft.com/office/officeart/2005/8/layout/hierarchy3"/>
    <dgm:cxn modelId="{F469EA2E-9795-432D-8C1D-CB1DDFC67A20}" srcId="{35D6ADC0-57B2-48EE-976D-4585F3C47A0B}" destId="{AB88F497-20E8-43F4-B25C-DD30D422CE02}" srcOrd="3" destOrd="0" parTransId="{5BE2B9AB-22E6-4935-B57E-B4C4C7972503}" sibTransId="{30D42BD2-D35A-4B3D-AE81-67128B2EF37C}"/>
    <dgm:cxn modelId="{6B07C84F-E8D0-44F6-A77F-7264E6CDCDA4}" srcId="{D8B53A10-7805-4256-9459-972E8FB728D2}" destId="{11430B36-70AD-48F2-87C4-87B398173E45}" srcOrd="3" destOrd="0" parTransId="{52007CAD-3DF1-4CEF-9231-56903EF0CB79}" sibTransId="{B36756A6-98BD-4B08-9F1A-EC9170105C2E}"/>
    <dgm:cxn modelId="{B61A2E0C-6BFD-441C-8FA2-98F5BF7B5F8F}" srcId="{35D6ADC0-57B2-48EE-976D-4585F3C47A0B}" destId="{AEC5C690-D400-41A7-B723-1E63367038D3}" srcOrd="0" destOrd="0" parTransId="{63B70D1D-24DA-4CCE-90A9-DEEF5E879B4F}" sibTransId="{CB45D31B-AFF2-46F8-AAF5-B0F884D00CBD}"/>
    <dgm:cxn modelId="{546BD10A-38B4-4E2F-A467-85303AD40E01}" type="presOf" srcId="{C76A3B16-5BEA-4C05-9F35-F743D025EC98}" destId="{C6F01A47-0558-40DC-BBA7-4DA4493D1E0F}" srcOrd="0" destOrd="0" presId="urn:microsoft.com/office/officeart/2005/8/layout/hierarchy3"/>
    <dgm:cxn modelId="{65904F7C-7781-4F65-868B-785EF355DA9A}" type="presOf" srcId="{48B85435-F49A-4907-A8B4-FBEB110BFC37}" destId="{97875CF5-206F-40B1-9987-8A37B10D30CF}" srcOrd="0" destOrd="0" presId="urn:microsoft.com/office/officeart/2005/8/layout/hierarchy3"/>
    <dgm:cxn modelId="{11279BCF-80E8-4940-ADA8-048B2908B185}" srcId="{0AAB7A9B-C3D3-43C7-B11F-D2696C81439C}" destId="{8E53AC6E-3AE1-4522-8767-2184F1A4C7D6}" srcOrd="2" destOrd="0" parTransId="{48B85435-F49A-4907-A8B4-FBEB110BFC37}" sibTransId="{CE451F4B-309A-4C63-8FBD-4C28E7C6B65D}"/>
    <dgm:cxn modelId="{AA235FA5-53FE-4911-8A4A-27E3893AF3CE}" type="presOf" srcId="{63B70D1D-24DA-4CCE-90A9-DEEF5E879B4F}" destId="{F3540C59-198D-45EE-9DA0-848E977C8556}" srcOrd="0" destOrd="0" presId="urn:microsoft.com/office/officeart/2005/8/layout/hierarchy3"/>
    <dgm:cxn modelId="{B3FF2B93-3C2E-4E24-BF90-13EA0440129B}" type="presOf" srcId="{7A97B0F6-1B6F-4F81-BEB0-8B0304889980}" destId="{2ED2A309-76B4-4556-BC8C-A78F8BD9A571}" srcOrd="0" destOrd="0" presId="urn:microsoft.com/office/officeart/2005/8/layout/hierarchy3"/>
    <dgm:cxn modelId="{39C021DF-E021-4749-AF92-DBECD8BE1EED}" type="presOf" srcId="{94F09FEB-141B-493E-A3B9-3C53BE95F374}" destId="{62AE5132-473E-4BE5-8314-A413CF7A9C74}" srcOrd="0" destOrd="0" presId="urn:microsoft.com/office/officeart/2005/8/layout/hierarchy3"/>
    <dgm:cxn modelId="{F010BEBF-D519-4C7D-8E30-34BB5438169B}" type="presOf" srcId="{6BEC82E0-12F2-4EA4-B697-9E6CAC87BDCD}" destId="{BC12D0DB-DFD0-4DFF-BDB4-AD32D9994254}" srcOrd="0" destOrd="0" presId="urn:microsoft.com/office/officeart/2005/8/layout/hierarchy3"/>
    <dgm:cxn modelId="{B6261A23-8843-4DE0-85EB-EEE4007EE1A6}" type="presOf" srcId="{00431293-4306-4D4B-B050-EB876838A26B}" destId="{F1F3A515-C127-4333-AB8E-8BF3C3882B01}" srcOrd="0" destOrd="0" presId="urn:microsoft.com/office/officeart/2005/8/layout/hierarchy3"/>
    <dgm:cxn modelId="{7C84F2BB-CC55-4D15-A667-D613814293F6}" type="presOf" srcId="{381B61F8-B850-4D74-844E-8EDDE51F5330}" destId="{71D60FE4-3B12-4B00-911C-07B66BAD3917}" srcOrd="0" destOrd="0" presId="urn:microsoft.com/office/officeart/2005/8/layout/hierarchy3"/>
    <dgm:cxn modelId="{59825EF5-D0EA-414F-B429-1DB9ADA7775A}" type="presOf" srcId="{5BE2B9AB-22E6-4935-B57E-B4C4C7972503}" destId="{6238A24D-2BAE-4071-AADC-C3EE34A878A1}" srcOrd="0" destOrd="0" presId="urn:microsoft.com/office/officeart/2005/8/layout/hierarchy3"/>
    <dgm:cxn modelId="{4A474937-2490-46E3-A6D3-11B8E124B572}" type="presParOf" srcId="{2677FB36-B179-47E5-A1F6-3DFAC32BC7B6}" destId="{9171AD13-5CC7-4403-B2C5-A907E7E9D146}" srcOrd="0" destOrd="0" presId="urn:microsoft.com/office/officeart/2005/8/layout/hierarchy3"/>
    <dgm:cxn modelId="{412CF98C-632F-4713-AADE-1A759F0273CE}" type="presParOf" srcId="{9171AD13-5CC7-4403-B2C5-A907E7E9D146}" destId="{D6F208F1-ADB2-4633-8E68-149FD055AFC3}" srcOrd="0" destOrd="0" presId="urn:microsoft.com/office/officeart/2005/8/layout/hierarchy3"/>
    <dgm:cxn modelId="{DEA71810-D54E-44C8-A0A4-B571262F812A}" type="presParOf" srcId="{D6F208F1-ADB2-4633-8E68-149FD055AFC3}" destId="{24C3A786-E27B-4BB6-AE27-0AD63871794A}" srcOrd="0" destOrd="0" presId="urn:microsoft.com/office/officeart/2005/8/layout/hierarchy3"/>
    <dgm:cxn modelId="{802D7FDD-0463-47D6-814F-9E183763361B}" type="presParOf" srcId="{D6F208F1-ADB2-4633-8E68-149FD055AFC3}" destId="{C84D18EF-67C9-4660-9CE3-32CBD72F8163}" srcOrd="1" destOrd="0" presId="urn:microsoft.com/office/officeart/2005/8/layout/hierarchy3"/>
    <dgm:cxn modelId="{D06964A5-DAA8-405E-9DBF-88344DA37F8D}" type="presParOf" srcId="{9171AD13-5CC7-4403-B2C5-A907E7E9D146}" destId="{28DA07E3-C5A5-4543-A385-975D70652A3B}" srcOrd="1" destOrd="0" presId="urn:microsoft.com/office/officeart/2005/8/layout/hierarchy3"/>
    <dgm:cxn modelId="{334CD1F0-88E9-4989-B508-8F5B8EB15BD6}" type="presParOf" srcId="{28DA07E3-C5A5-4543-A385-975D70652A3B}" destId="{62AE5132-473E-4BE5-8314-A413CF7A9C74}" srcOrd="0" destOrd="0" presId="urn:microsoft.com/office/officeart/2005/8/layout/hierarchy3"/>
    <dgm:cxn modelId="{B469DFDA-6F34-488F-8D19-30E23815ACC5}" type="presParOf" srcId="{28DA07E3-C5A5-4543-A385-975D70652A3B}" destId="{F1F3A515-C127-4333-AB8E-8BF3C3882B01}" srcOrd="1" destOrd="0" presId="urn:microsoft.com/office/officeart/2005/8/layout/hierarchy3"/>
    <dgm:cxn modelId="{D976A0E1-814D-4EBD-8884-D94D722CCC52}" type="presParOf" srcId="{28DA07E3-C5A5-4543-A385-975D70652A3B}" destId="{6B975434-8301-47EA-AADC-42813C4E7614}" srcOrd="2" destOrd="0" presId="urn:microsoft.com/office/officeart/2005/8/layout/hierarchy3"/>
    <dgm:cxn modelId="{771F8675-6387-47DF-AFFF-9EC2D3BF0612}" type="presParOf" srcId="{28DA07E3-C5A5-4543-A385-975D70652A3B}" destId="{71D60FE4-3B12-4B00-911C-07B66BAD3917}" srcOrd="3" destOrd="0" presId="urn:microsoft.com/office/officeart/2005/8/layout/hierarchy3"/>
    <dgm:cxn modelId="{4DB66D6D-3894-4FC8-9221-4B60205F56F1}" type="presParOf" srcId="{28DA07E3-C5A5-4543-A385-975D70652A3B}" destId="{97875CF5-206F-40B1-9987-8A37B10D30CF}" srcOrd="4" destOrd="0" presId="urn:microsoft.com/office/officeart/2005/8/layout/hierarchy3"/>
    <dgm:cxn modelId="{2718D95E-F8EE-47A7-99D4-0F6DABCBDA8B}" type="presParOf" srcId="{28DA07E3-C5A5-4543-A385-975D70652A3B}" destId="{140C959B-E091-4D27-9A31-6BA84CBCBB95}" srcOrd="5" destOrd="0" presId="urn:microsoft.com/office/officeart/2005/8/layout/hierarchy3"/>
    <dgm:cxn modelId="{6592C99C-0D93-49EF-8FBB-1823C4182BAE}" type="presParOf" srcId="{28DA07E3-C5A5-4543-A385-975D70652A3B}" destId="{C6F01A47-0558-40DC-BBA7-4DA4493D1E0F}" srcOrd="6" destOrd="0" presId="urn:microsoft.com/office/officeart/2005/8/layout/hierarchy3"/>
    <dgm:cxn modelId="{B1DC2BBD-4D92-4F77-951E-9AEC23B11058}" type="presParOf" srcId="{28DA07E3-C5A5-4543-A385-975D70652A3B}" destId="{8612C097-B0FF-425B-97A9-FB163FE2991D}" srcOrd="7" destOrd="0" presId="urn:microsoft.com/office/officeart/2005/8/layout/hierarchy3"/>
    <dgm:cxn modelId="{F60CFAC3-D845-42C1-88D7-7A9E8227BE04}" type="presParOf" srcId="{2677FB36-B179-47E5-A1F6-3DFAC32BC7B6}" destId="{06F440EA-FC27-4CE7-8AE3-179BC08A4869}" srcOrd="1" destOrd="0" presId="urn:microsoft.com/office/officeart/2005/8/layout/hierarchy3"/>
    <dgm:cxn modelId="{8068111B-D602-4BBD-93BB-650BB0C30416}" type="presParOf" srcId="{06F440EA-FC27-4CE7-8AE3-179BC08A4869}" destId="{0EA22491-D787-43B6-9D4E-D775A36F9A03}" srcOrd="0" destOrd="0" presId="urn:microsoft.com/office/officeart/2005/8/layout/hierarchy3"/>
    <dgm:cxn modelId="{C1AC03AE-62CD-4A0C-B39E-3915F5650099}" type="presParOf" srcId="{0EA22491-D787-43B6-9D4E-D775A36F9A03}" destId="{ABA73402-8636-42C6-AA4F-7F66295B1DA6}" srcOrd="0" destOrd="0" presId="urn:microsoft.com/office/officeart/2005/8/layout/hierarchy3"/>
    <dgm:cxn modelId="{E0439D5C-2114-4F84-9182-9C05343B79C4}" type="presParOf" srcId="{0EA22491-D787-43B6-9D4E-D775A36F9A03}" destId="{C419E4BA-E88A-44AC-906E-937B73930DAF}" srcOrd="1" destOrd="0" presId="urn:microsoft.com/office/officeart/2005/8/layout/hierarchy3"/>
    <dgm:cxn modelId="{074EC0C2-157C-4C06-BB1B-B92CC88E9C72}" type="presParOf" srcId="{06F440EA-FC27-4CE7-8AE3-179BC08A4869}" destId="{6232E789-0F41-4ED2-AA60-4A1F9D8449C2}" srcOrd="1" destOrd="0" presId="urn:microsoft.com/office/officeart/2005/8/layout/hierarchy3"/>
    <dgm:cxn modelId="{1294E2FA-83C2-4E79-A526-B1177905A911}" type="presParOf" srcId="{6232E789-0F41-4ED2-AA60-4A1F9D8449C2}" destId="{F3540C59-198D-45EE-9DA0-848E977C8556}" srcOrd="0" destOrd="0" presId="urn:microsoft.com/office/officeart/2005/8/layout/hierarchy3"/>
    <dgm:cxn modelId="{1A254858-F295-4C0A-ADB8-F722C5E77979}" type="presParOf" srcId="{6232E789-0F41-4ED2-AA60-4A1F9D8449C2}" destId="{47D50C4B-9728-452D-9AE9-9C19501961F4}" srcOrd="1" destOrd="0" presId="urn:microsoft.com/office/officeart/2005/8/layout/hierarchy3"/>
    <dgm:cxn modelId="{BF8056FC-8239-4DD5-A849-F256550468F6}" type="presParOf" srcId="{6232E789-0F41-4ED2-AA60-4A1F9D8449C2}" destId="{EF3731C4-F879-44E3-8831-0B3726E5B48A}" srcOrd="2" destOrd="0" presId="urn:microsoft.com/office/officeart/2005/8/layout/hierarchy3"/>
    <dgm:cxn modelId="{41CCB14E-CAB0-4F5C-A134-2F286FC83752}" type="presParOf" srcId="{6232E789-0F41-4ED2-AA60-4A1F9D8449C2}" destId="{B7CC6A31-7FFF-4B43-B8FB-635B03C6C2A7}" srcOrd="3" destOrd="0" presId="urn:microsoft.com/office/officeart/2005/8/layout/hierarchy3"/>
    <dgm:cxn modelId="{BFB52861-09E9-42B5-927F-418967383AD2}" type="presParOf" srcId="{6232E789-0F41-4ED2-AA60-4A1F9D8449C2}" destId="{BC12D0DB-DFD0-4DFF-BDB4-AD32D9994254}" srcOrd="4" destOrd="0" presId="urn:microsoft.com/office/officeart/2005/8/layout/hierarchy3"/>
    <dgm:cxn modelId="{E4782812-56D7-4DD6-AFE9-97BF416FAF44}" type="presParOf" srcId="{6232E789-0F41-4ED2-AA60-4A1F9D8449C2}" destId="{F25A6FE7-07B3-4A9F-8DA3-F49C368E06D7}" srcOrd="5" destOrd="0" presId="urn:microsoft.com/office/officeart/2005/8/layout/hierarchy3"/>
    <dgm:cxn modelId="{27D76A3D-F0D1-419F-9C7C-10809830001B}" type="presParOf" srcId="{6232E789-0F41-4ED2-AA60-4A1F9D8449C2}" destId="{6238A24D-2BAE-4071-AADC-C3EE34A878A1}" srcOrd="6" destOrd="0" presId="urn:microsoft.com/office/officeart/2005/8/layout/hierarchy3"/>
    <dgm:cxn modelId="{E98C6295-E465-49E8-8111-6728FC0DA7A7}" type="presParOf" srcId="{6232E789-0F41-4ED2-AA60-4A1F9D8449C2}" destId="{93E086C4-1CF8-4BD4-A29D-4BEEAB91D5F8}" srcOrd="7" destOrd="0" presId="urn:microsoft.com/office/officeart/2005/8/layout/hierarchy3"/>
    <dgm:cxn modelId="{1A4CB70E-8D3D-44C3-82AE-25DF199CBEF4}" type="presParOf" srcId="{2677FB36-B179-47E5-A1F6-3DFAC32BC7B6}" destId="{5DA7E670-D428-4D16-94F7-D17A33CF3547}" srcOrd="2" destOrd="0" presId="urn:microsoft.com/office/officeart/2005/8/layout/hierarchy3"/>
    <dgm:cxn modelId="{1D375619-25B5-4CF8-88DD-E0687B5451E1}" type="presParOf" srcId="{5DA7E670-D428-4D16-94F7-D17A33CF3547}" destId="{2DBB438F-6B49-456B-9BA3-4FAE2931922A}" srcOrd="0" destOrd="0" presId="urn:microsoft.com/office/officeart/2005/8/layout/hierarchy3"/>
    <dgm:cxn modelId="{A1335049-3CC1-48A8-B296-27E1E8FBB9A0}" type="presParOf" srcId="{2DBB438F-6B49-456B-9BA3-4FAE2931922A}" destId="{15766370-9315-4410-ABDE-38A07FFCCE28}" srcOrd="0" destOrd="0" presId="urn:microsoft.com/office/officeart/2005/8/layout/hierarchy3"/>
    <dgm:cxn modelId="{FC3053D9-A0D1-4AF9-927D-1DCCC6C7FEB3}" type="presParOf" srcId="{2DBB438F-6B49-456B-9BA3-4FAE2931922A}" destId="{7D64B367-4907-4F88-8D4A-9A6C5BFE94B3}" srcOrd="1" destOrd="0" presId="urn:microsoft.com/office/officeart/2005/8/layout/hierarchy3"/>
    <dgm:cxn modelId="{9F72AB45-C41D-4EAB-9F18-31E3BD252236}" type="presParOf" srcId="{5DA7E670-D428-4D16-94F7-D17A33CF3547}" destId="{AE9CE5F8-C3E5-4060-B2E5-1F6220256BFE}" srcOrd="1" destOrd="0" presId="urn:microsoft.com/office/officeart/2005/8/layout/hierarchy3"/>
    <dgm:cxn modelId="{B42CA392-CDF8-47B2-B138-14A3EC7DE0CD}" type="presParOf" srcId="{AE9CE5F8-C3E5-4060-B2E5-1F6220256BFE}" destId="{2ED2A309-76B4-4556-BC8C-A78F8BD9A571}" srcOrd="0" destOrd="0" presId="urn:microsoft.com/office/officeart/2005/8/layout/hierarchy3"/>
    <dgm:cxn modelId="{2E56769D-2CE6-4511-8BFD-33F48D480F4B}" type="presParOf" srcId="{AE9CE5F8-C3E5-4060-B2E5-1F6220256BFE}" destId="{EC089B44-5289-46BB-9E08-C3A6719B0F36}" srcOrd="1" destOrd="0" presId="urn:microsoft.com/office/officeart/2005/8/layout/hierarchy3"/>
    <dgm:cxn modelId="{7032936A-4117-4047-9592-56971B6835BB}" type="presParOf" srcId="{AE9CE5F8-C3E5-4060-B2E5-1F6220256BFE}" destId="{6BCA3CF3-B3C7-4C52-ACA3-0948942FB645}" srcOrd="2" destOrd="0" presId="urn:microsoft.com/office/officeart/2005/8/layout/hierarchy3"/>
    <dgm:cxn modelId="{44A13835-5EF2-4381-90A5-13B5C8D19975}" type="presParOf" srcId="{AE9CE5F8-C3E5-4060-B2E5-1F6220256BFE}" destId="{AD922D46-B254-4A0E-9307-204D0A7F114E}" srcOrd="3" destOrd="0" presId="urn:microsoft.com/office/officeart/2005/8/layout/hierarchy3"/>
    <dgm:cxn modelId="{A0534C59-A711-4B0E-ADD1-E43468C55283}" type="presParOf" srcId="{AE9CE5F8-C3E5-4060-B2E5-1F6220256BFE}" destId="{A31A9D33-8D34-4AE8-91C3-845F04DAA986}" srcOrd="4" destOrd="0" presId="urn:microsoft.com/office/officeart/2005/8/layout/hierarchy3"/>
    <dgm:cxn modelId="{846D8887-244E-4A5C-96DF-EA9D7BC0D321}" type="presParOf" srcId="{AE9CE5F8-C3E5-4060-B2E5-1F6220256BFE}" destId="{473EEDC8-6DBF-40A2-B1CA-3ACBC11F0462}" srcOrd="5" destOrd="0" presId="urn:microsoft.com/office/officeart/2005/8/layout/hierarchy3"/>
    <dgm:cxn modelId="{97E41D72-89E9-4059-B771-01C537F0F5B8}" type="presParOf" srcId="{AE9CE5F8-C3E5-4060-B2E5-1F6220256BFE}" destId="{06DCBF68-2B0E-43B5-AF08-DE6F7CD6DDBA}" srcOrd="6" destOrd="0" presId="urn:microsoft.com/office/officeart/2005/8/layout/hierarchy3"/>
    <dgm:cxn modelId="{3D9F4825-D853-462B-AC20-3B61D74B01F5}" type="presParOf" srcId="{AE9CE5F8-C3E5-4060-B2E5-1F6220256BFE}" destId="{B248E5D0-CD8D-46A3-B692-0D7EC8E39C34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F5701C7-483D-4672-97F4-4612CF997B34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60ADA814-76AF-4618-B8A1-AA15227162C6}">
      <dgm:prSet phldrT="[文字]" custT="1"/>
      <dgm:spPr/>
      <dgm:t>
        <a:bodyPr/>
        <a:lstStyle/>
        <a:p>
          <a:r>
            <a:rPr lang="zh-TW" altLang="en-US" sz="3600" dirty="0" smtClean="0"/>
            <a:t>大佞</a:t>
          </a:r>
          <a:endParaRPr lang="zh-TW" altLang="en-US" sz="3600" dirty="0"/>
        </a:p>
      </dgm:t>
    </dgm:pt>
    <dgm:pt modelId="{F053D8CC-C7F8-462D-A9CB-B52F324C566E}" type="parTrans" cxnId="{322F9CBB-7557-40CC-B3B2-5413C870131C}">
      <dgm:prSet/>
      <dgm:spPr/>
      <dgm:t>
        <a:bodyPr/>
        <a:lstStyle/>
        <a:p>
          <a:endParaRPr lang="zh-TW" altLang="en-US"/>
        </a:p>
      </dgm:t>
    </dgm:pt>
    <dgm:pt modelId="{49317A2C-C107-42E4-AF60-F1C620B4EA61}" type="sibTrans" cxnId="{322F9CBB-7557-40CC-B3B2-5413C870131C}">
      <dgm:prSet/>
      <dgm:spPr/>
      <dgm:t>
        <a:bodyPr/>
        <a:lstStyle/>
        <a:p>
          <a:endParaRPr lang="zh-TW" altLang="en-US"/>
        </a:p>
      </dgm:t>
    </dgm:pt>
    <dgm:pt modelId="{A58584F2-3098-4551-8772-3A8FD252C7A8}">
      <dgm:prSet phldrT="[文字]" custT="1"/>
      <dgm:spPr/>
      <dgm:t>
        <a:bodyPr/>
        <a:lstStyle/>
        <a:p>
          <a:pPr>
            <a:lnSpc>
              <a:spcPts val="4000"/>
            </a:lnSpc>
            <a:spcAft>
              <a:spcPts val="0"/>
            </a:spcAft>
          </a:pPr>
          <a:r>
            <a:rPr lang="zh-TW" altLang="en-US" sz="3200" dirty="0" smtClean="0"/>
            <a:t>共工</a:t>
          </a:r>
          <a:endParaRPr lang="zh-TW" altLang="en-US" sz="3200" dirty="0"/>
        </a:p>
      </dgm:t>
    </dgm:pt>
    <dgm:pt modelId="{5FA2ECCD-EC0E-45AB-AF61-3F00C6747E01}" type="parTrans" cxnId="{73B822D5-BA58-4D4F-B9EE-AA306B91AFEF}">
      <dgm:prSet/>
      <dgm:spPr/>
      <dgm:t>
        <a:bodyPr/>
        <a:lstStyle/>
        <a:p>
          <a:endParaRPr lang="zh-TW" altLang="en-US"/>
        </a:p>
      </dgm:t>
    </dgm:pt>
    <dgm:pt modelId="{335D8C24-6663-4938-8249-1FF2BD07C471}" type="sibTrans" cxnId="{73B822D5-BA58-4D4F-B9EE-AA306B91AFEF}">
      <dgm:prSet/>
      <dgm:spPr/>
      <dgm:t>
        <a:bodyPr/>
        <a:lstStyle/>
        <a:p>
          <a:endParaRPr lang="zh-TW" altLang="en-US"/>
        </a:p>
      </dgm:t>
    </dgm:pt>
    <dgm:pt modelId="{AC466567-773A-4D66-BF18-0BB2F7A15429}">
      <dgm:prSet phldrT="[文字]" custT="1"/>
      <dgm:spPr/>
      <dgm:t>
        <a:bodyPr/>
        <a:lstStyle/>
        <a:p>
          <a:r>
            <a:rPr lang="zh-TW" altLang="en-US" sz="3600" dirty="0" smtClean="0"/>
            <a:t>次佞</a:t>
          </a:r>
          <a:endParaRPr lang="zh-TW" altLang="en-US" sz="3600" dirty="0"/>
        </a:p>
      </dgm:t>
    </dgm:pt>
    <dgm:pt modelId="{B0575C43-85F0-44AF-AA6A-87AC69C3DEAB}" type="parTrans" cxnId="{7666F14E-4F5B-4DF5-9957-7C207F06C860}">
      <dgm:prSet/>
      <dgm:spPr/>
      <dgm:t>
        <a:bodyPr/>
        <a:lstStyle/>
        <a:p>
          <a:endParaRPr lang="zh-TW" altLang="en-US"/>
        </a:p>
      </dgm:t>
    </dgm:pt>
    <dgm:pt modelId="{679A8206-A34B-464E-B0DC-0B0350E91391}" type="sibTrans" cxnId="{7666F14E-4F5B-4DF5-9957-7C207F06C860}">
      <dgm:prSet/>
      <dgm:spPr/>
      <dgm:t>
        <a:bodyPr/>
        <a:lstStyle/>
        <a:p>
          <a:endParaRPr lang="zh-TW" altLang="en-US"/>
        </a:p>
      </dgm:t>
    </dgm:pt>
    <dgm:pt modelId="{F45F2E03-2513-4DC5-8AC3-647CBCBB4E20}">
      <dgm:prSet phldrT="[文字]" custT="1"/>
      <dgm:spPr/>
      <dgm:t>
        <a:bodyPr/>
        <a:lstStyle/>
        <a:p>
          <a:r>
            <a:rPr lang="zh-TW" altLang="en-US" sz="3200" dirty="0" smtClean="0"/>
            <a:t>安昌侯張禹</a:t>
          </a:r>
          <a:endParaRPr lang="zh-TW" altLang="en-US" sz="3200" dirty="0"/>
        </a:p>
      </dgm:t>
    </dgm:pt>
    <dgm:pt modelId="{00534690-D1D8-44CB-919E-FD8604842F05}" type="parTrans" cxnId="{F583C50A-8267-49C8-AF7B-7421FAD48595}">
      <dgm:prSet/>
      <dgm:spPr/>
      <dgm:t>
        <a:bodyPr/>
        <a:lstStyle/>
        <a:p>
          <a:endParaRPr lang="zh-TW" altLang="en-US"/>
        </a:p>
      </dgm:t>
    </dgm:pt>
    <dgm:pt modelId="{40A3F306-CDFD-417D-87B0-AF07E923AF46}" type="sibTrans" cxnId="{F583C50A-8267-49C8-AF7B-7421FAD48595}">
      <dgm:prSet/>
      <dgm:spPr/>
      <dgm:t>
        <a:bodyPr/>
        <a:lstStyle/>
        <a:p>
          <a:endParaRPr lang="zh-TW" altLang="en-US"/>
        </a:p>
      </dgm:t>
    </dgm:pt>
    <dgm:pt modelId="{510F857C-FD60-4895-9A2C-022DC1DAB8FE}">
      <dgm:prSet phldrT="[文字]" custT="1"/>
      <dgm:spPr/>
      <dgm:t>
        <a:bodyPr/>
        <a:lstStyle/>
        <a:p>
          <a:r>
            <a:rPr lang="zh-TW" altLang="en-US" sz="3600" dirty="0" smtClean="0"/>
            <a:t>最下佞</a:t>
          </a:r>
          <a:endParaRPr lang="zh-TW" altLang="en-US" sz="3600" dirty="0"/>
        </a:p>
      </dgm:t>
    </dgm:pt>
    <dgm:pt modelId="{D272F0E2-41F8-4D3C-8B87-F0326997F10D}" type="parTrans" cxnId="{2F10F633-7CD0-4595-8A9E-BA2185DA61FF}">
      <dgm:prSet/>
      <dgm:spPr/>
      <dgm:t>
        <a:bodyPr/>
        <a:lstStyle/>
        <a:p>
          <a:endParaRPr lang="zh-TW" altLang="en-US"/>
        </a:p>
      </dgm:t>
    </dgm:pt>
    <dgm:pt modelId="{728DC08A-79CB-4664-B704-3C77F582D272}" type="sibTrans" cxnId="{2F10F633-7CD0-4595-8A9E-BA2185DA61FF}">
      <dgm:prSet/>
      <dgm:spPr/>
      <dgm:t>
        <a:bodyPr/>
        <a:lstStyle/>
        <a:p>
          <a:endParaRPr lang="zh-TW" altLang="en-US"/>
        </a:p>
      </dgm:t>
    </dgm:pt>
    <dgm:pt modelId="{28AFFB14-CDD7-4A55-8129-283D9566AA10}">
      <dgm:prSet phldrT="[文字]" custT="1"/>
      <dgm:spPr/>
      <dgm:t>
        <a:bodyPr/>
        <a:lstStyle/>
        <a:p>
          <a:r>
            <a:rPr lang="zh-TW" altLang="en-US" sz="3200" dirty="0" smtClean="0"/>
            <a:t>趙高</a:t>
          </a:r>
          <a:endParaRPr lang="zh-TW" altLang="en-US" sz="3200" dirty="0"/>
        </a:p>
      </dgm:t>
    </dgm:pt>
    <dgm:pt modelId="{876E5E7F-A91A-429A-B9C0-34301F9B3BBE}" type="parTrans" cxnId="{77E18ADE-386F-40C4-AB12-2F4121FFD50D}">
      <dgm:prSet/>
      <dgm:spPr/>
      <dgm:t>
        <a:bodyPr/>
        <a:lstStyle/>
        <a:p>
          <a:endParaRPr lang="zh-TW" altLang="en-US"/>
        </a:p>
      </dgm:t>
    </dgm:pt>
    <dgm:pt modelId="{86F73588-48AD-4B6E-945A-459C8D919DE6}" type="sibTrans" cxnId="{77E18ADE-386F-40C4-AB12-2F4121FFD50D}">
      <dgm:prSet/>
      <dgm:spPr/>
      <dgm:t>
        <a:bodyPr/>
        <a:lstStyle/>
        <a:p>
          <a:endParaRPr lang="zh-TW" altLang="en-US"/>
        </a:p>
      </dgm:t>
    </dgm:pt>
    <dgm:pt modelId="{D3DFDFC3-E1BE-4AA3-886F-836F08CB01F3}">
      <dgm:prSet phldrT="[文字]" custT="1"/>
      <dgm:spPr/>
      <dgm:t>
        <a:bodyPr/>
        <a:lstStyle/>
        <a:p>
          <a:r>
            <a:rPr lang="zh-TW" altLang="en-US" sz="3200" dirty="0" smtClean="0"/>
            <a:t>石顯</a:t>
          </a:r>
          <a:endParaRPr lang="zh-TW" altLang="en-US" sz="3200" dirty="0"/>
        </a:p>
      </dgm:t>
    </dgm:pt>
    <dgm:pt modelId="{716E331C-90B8-4819-B57B-92A0D79B2E8C}" type="parTrans" cxnId="{CCE44307-3EBF-4547-B4D3-1C2C2BB2ADAF}">
      <dgm:prSet/>
      <dgm:spPr/>
      <dgm:t>
        <a:bodyPr/>
        <a:lstStyle/>
        <a:p>
          <a:endParaRPr lang="zh-TW" altLang="en-US"/>
        </a:p>
      </dgm:t>
    </dgm:pt>
    <dgm:pt modelId="{13E8248D-3B00-4737-BFB0-7CBFB115DAA3}" type="sibTrans" cxnId="{CCE44307-3EBF-4547-B4D3-1C2C2BB2ADAF}">
      <dgm:prSet/>
      <dgm:spPr/>
      <dgm:t>
        <a:bodyPr/>
        <a:lstStyle/>
        <a:p>
          <a:endParaRPr lang="zh-TW" altLang="en-US"/>
        </a:p>
      </dgm:t>
    </dgm:pt>
    <dgm:pt modelId="{A4BB3E51-1592-456F-B4F8-3825209682E4}">
      <dgm:prSet phldrT="[文字]" custT="1"/>
      <dgm:spPr/>
      <dgm:t>
        <a:bodyPr/>
        <a:lstStyle/>
        <a:p>
          <a:pPr>
            <a:lnSpc>
              <a:spcPts val="4000"/>
            </a:lnSpc>
            <a:spcAft>
              <a:spcPts val="0"/>
            </a:spcAft>
          </a:pPr>
          <a:r>
            <a:rPr lang="zh-TW" altLang="en-US" sz="3200" dirty="0" smtClean="0"/>
            <a:t>歡兜</a:t>
          </a:r>
          <a:endParaRPr lang="zh-TW" altLang="en-US" sz="3200" dirty="0"/>
        </a:p>
      </dgm:t>
    </dgm:pt>
    <dgm:pt modelId="{39B447FD-B944-41B4-AF47-1C6798481C07}" type="parTrans" cxnId="{7E24152D-CD5A-45F1-8980-88DDBD2936E3}">
      <dgm:prSet/>
      <dgm:spPr/>
      <dgm:t>
        <a:bodyPr/>
        <a:lstStyle/>
        <a:p>
          <a:endParaRPr lang="zh-TW" altLang="en-US"/>
        </a:p>
      </dgm:t>
    </dgm:pt>
    <dgm:pt modelId="{86ECEFC4-5990-442E-9C6D-628B6E2E7CBC}" type="sibTrans" cxnId="{7E24152D-CD5A-45F1-8980-88DDBD2936E3}">
      <dgm:prSet/>
      <dgm:spPr/>
      <dgm:t>
        <a:bodyPr/>
        <a:lstStyle/>
        <a:p>
          <a:endParaRPr lang="zh-TW" altLang="en-US"/>
        </a:p>
      </dgm:t>
    </dgm:pt>
    <dgm:pt modelId="{9B6A996A-07B6-41D9-91CB-ECC209A5A71A}">
      <dgm:prSet phldrT="[文字]" custT="1"/>
      <dgm:spPr/>
      <dgm:t>
        <a:bodyPr/>
        <a:lstStyle/>
        <a:p>
          <a:pPr>
            <a:lnSpc>
              <a:spcPts val="4000"/>
            </a:lnSpc>
            <a:spcAft>
              <a:spcPts val="0"/>
            </a:spcAft>
          </a:pPr>
          <a:r>
            <a:rPr lang="zh-TW" altLang="en-US" sz="3200" dirty="0" smtClean="0"/>
            <a:t>三苗</a:t>
          </a:r>
          <a:endParaRPr lang="zh-TW" altLang="en-US" sz="3200" dirty="0"/>
        </a:p>
      </dgm:t>
    </dgm:pt>
    <dgm:pt modelId="{F5F548F8-10F5-45F1-BB39-6D4D535B98CC}" type="parTrans" cxnId="{7F83303F-EC05-4376-B6E0-691CEE36A158}">
      <dgm:prSet/>
      <dgm:spPr/>
      <dgm:t>
        <a:bodyPr/>
        <a:lstStyle/>
        <a:p>
          <a:endParaRPr lang="zh-TW" altLang="en-US"/>
        </a:p>
      </dgm:t>
    </dgm:pt>
    <dgm:pt modelId="{3D45D345-EA5B-451D-A33C-65D0EE3F7413}" type="sibTrans" cxnId="{7F83303F-EC05-4376-B6E0-691CEE36A158}">
      <dgm:prSet/>
      <dgm:spPr/>
      <dgm:t>
        <a:bodyPr/>
        <a:lstStyle/>
        <a:p>
          <a:endParaRPr lang="zh-TW" altLang="en-US"/>
        </a:p>
      </dgm:t>
    </dgm:pt>
    <dgm:pt modelId="{6C814C5D-F3B9-415F-9710-CE78B6479638}">
      <dgm:prSet phldrT="[文字]" custT="1"/>
      <dgm:spPr/>
      <dgm:t>
        <a:bodyPr/>
        <a:lstStyle/>
        <a:p>
          <a:pPr>
            <a:lnSpc>
              <a:spcPts val="4000"/>
            </a:lnSpc>
            <a:spcAft>
              <a:spcPts val="0"/>
            </a:spcAft>
          </a:pPr>
          <a:r>
            <a:rPr lang="zh-TW" altLang="en-US" sz="3200" dirty="0" smtClean="0"/>
            <a:t>鯀</a:t>
          </a:r>
          <a:endParaRPr lang="zh-TW" altLang="en-US" sz="3200" dirty="0"/>
        </a:p>
      </dgm:t>
    </dgm:pt>
    <dgm:pt modelId="{A1B56267-E914-416B-9844-8B06C84082E8}" type="parTrans" cxnId="{F30EC135-4536-4961-B583-7D45A36B08F4}">
      <dgm:prSet/>
      <dgm:spPr/>
      <dgm:t>
        <a:bodyPr/>
        <a:lstStyle/>
        <a:p>
          <a:endParaRPr lang="zh-TW" altLang="en-US"/>
        </a:p>
      </dgm:t>
    </dgm:pt>
    <dgm:pt modelId="{0F5BB273-CC7B-4909-9C58-2076619DCA46}" type="sibTrans" cxnId="{F30EC135-4536-4961-B583-7D45A36B08F4}">
      <dgm:prSet/>
      <dgm:spPr/>
      <dgm:t>
        <a:bodyPr/>
        <a:lstStyle/>
        <a:p>
          <a:endParaRPr lang="zh-TW" altLang="en-US"/>
        </a:p>
      </dgm:t>
    </dgm:pt>
    <dgm:pt modelId="{C6A487D4-DC9F-471C-8D1F-C7C5B14734CE}" type="pres">
      <dgm:prSet presAssocID="{1F5701C7-483D-4672-97F4-4612CF997B3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5097968-DC84-4C18-89A3-282B5C4C62BF}" type="pres">
      <dgm:prSet presAssocID="{60ADA814-76AF-4618-B8A1-AA15227162C6}" presName="composite" presStyleCnt="0"/>
      <dgm:spPr/>
    </dgm:pt>
    <dgm:pt modelId="{51FC9685-F3B4-4379-9D87-BB7929F8D2A3}" type="pres">
      <dgm:prSet presAssocID="{60ADA814-76AF-4618-B8A1-AA15227162C6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7B82F2C-E18E-4DE9-A29D-6E3684D29590}" type="pres">
      <dgm:prSet presAssocID="{60ADA814-76AF-4618-B8A1-AA15227162C6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92020DE-FBD3-4D07-93B9-863F4ACD56BF}" type="pres">
      <dgm:prSet presAssocID="{49317A2C-C107-42E4-AF60-F1C620B4EA61}" presName="space" presStyleCnt="0"/>
      <dgm:spPr/>
    </dgm:pt>
    <dgm:pt modelId="{0BC826F5-7FE6-4EA5-9157-F631E2F5A894}" type="pres">
      <dgm:prSet presAssocID="{AC466567-773A-4D66-BF18-0BB2F7A15429}" presName="composite" presStyleCnt="0"/>
      <dgm:spPr/>
    </dgm:pt>
    <dgm:pt modelId="{58DBCC90-9982-45E0-A933-D57E2B0BC2A7}" type="pres">
      <dgm:prSet presAssocID="{AC466567-773A-4D66-BF18-0BB2F7A15429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30B918E-3196-49EF-82C1-A046B45AC7C6}" type="pres">
      <dgm:prSet presAssocID="{AC466567-773A-4D66-BF18-0BB2F7A15429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6F17D41-5F85-40A2-9CEF-BCA6F16011F7}" type="pres">
      <dgm:prSet presAssocID="{679A8206-A34B-464E-B0DC-0B0350E91391}" presName="space" presStyleCnt="0"/>
      <dgm:spPr/>
    </dgm:pt>
    <dgm:pt modelId="{F070094F-17D2-4B79-9642-52ACCA619E5F}" type="pres">
      <dgm:prSet presAssocID="{510F857C-FD60-4895-9A2C-022DC1DAB8FE}" presName="composite" presStyleCnt="0"/>
      <dgm:spPr/>
    </dgm:pt>
    <dgm:pt modelId="{D96B413A-7EB7-46D2-936F-B52AB2D8BDC9}" type="pres">
      <dgm:prSet presAssocID="{510F857C-FD60-4895-9A2C-022DC1DAB8FE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747F99C-B5FA-46B3-BD40-20A40336FFE6}" type="pres">
      <dgm:prSet presAssocID="{510F857C-FD60-4895-9A2C-022DC1DAB8FE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583C50A-8267-49C8-AF7B-7421FAD48595}" srcId="{AC466567-773A-4D66-BF18-0BB2F7A15429}" destId="{F45F2E03-2513-4DC5-8AC3-647CBCBB4E20}" srcOrd="0" destOrd="0" parTransId="{00534690-D1D8-44CB-919E-FD8604842F05}" sibTransId="{40A3F306-CDFD-417D-87B0-AF07E923AF46}"/>
    <dgm:cxn modelId="{1CC006CB-B324-420B-811E-C6849B35633D}" type="presOf" srcId="{60ADA814-76AF-4618-B8A1-AA15227162C6}" destId="{51FC9685-F3B4-4379-9D87-BB7929F8D2A3}" srcOrd="0" destOrd="0" presId="urn:microsoft.com/office/officeart/2005/8/layout/hList1"/>
    <dgm:cxn modelId="{322F9CBB-7557-40CC-B3B2-5413C870131C}" srcId="{1F5701C7-483D-4672-97F4-4612CF997B34}" destId="{60ADA814-76AF-4618-B8A1-AA15227162C6}" srcOrd="0" destOrd="0" parTransId="{F053D8CC-C7F8-462D-A9CB-B52F324C566E}" sibTransId="{49317A2C-C107-42E4-AF60-F1C620B4EA61}"/>
    <dgm:cxn modelId="{2F10F633-7CD0-4595-8A9E-BA2185DA61FF}" srcId="{1F5701C7-483D-4672-97F4-4612CF997B34}" destId="{510F857C-FD60-4895-9A2C-022DC1DAB8FE}" srcOrd="2" destOrd="0" parTransId="{D272F0E2-41F8-4D3C-8B87-F0326997F10D}" sibTransId="{728DC08A-79CB-4664-B704-3C77F582D272}"/>
    <dgm:cxn modelId="{C8631F3A-B067-45C7-8A9E-CCF8E8324268}" type="presOf" srcId="{510F857C-FD60-4895-9A2C-022DC1DAB8FE}" destId="{D96B413A-7EB7-46D2-936F-B52AB2D8BDC9}" srcOrd="0" destOrd="0" presId="urn:microsoft.com/office/officeart/2005/8/layout/hList1"/>
    <dgm:cxn modelId="{7E24152D-CD5A-45F1-8980-88DDBD2936E3}" srcId="{60ADA814-76AF-4618-B8A1-AA15227162C6}" destId="{A4BB3E51-1592-456F-B4F8-3825209682E4}" srcOrd="1" destOrd="0" parTransId="{39B447FD-B944-41B4-AF47-1C6798481C07}" sibTransId="{86ECEFC4-5990-442E-9C6D-628B6E2E7CBC}"/>
    <dgm:cxn modelId="{F30EC135-4536-4961-B583-7D45A36B08F4}" srcId="{60ADA814-76AF-4618-B8A1-AA15227162C6}" destId="{6C814C5D-F3B9-415F-9710-CE78B6479638}" srcOrd="3" destOrd="0" parTransId="{A1B56267-E914-416B-9844-8B06C84082E8}" sibTransId="{0F5BB273-CC7B-4909-9C58-2076619DCA46}"/>
    <dgm:cxn modelId="{CCE44307-3EBF-4547-B4D3-1C2C2BB2ADAF}" srcId="{510F857C-FD60-4895-9A2C-022DC1DAB8FE}" destId="{D3DFDFC3-E1BE-4AA3-886F-836F08CB01F3}" srcOrd="1" destOrd="0" parTransId="{716E331C-90B8-4819-B57B-92A0D79B2E8C}" sibTransId="{13E8248D-3B00-4737-BFB0-7CBFB115DAA3}"/>
    <dgm:cxn modelId="{74B46F54-4C7F-430D-B3B3-ED8D46ACE9E7}" type="presOf" srcId="{9B6A996A-07B6-41D9-91CB-ECC209A5A71A}" destId="{67B82F2C-E18E-4DE9-A29D-6E3684D29590}" srcOrd="0" destOrd="2" presId="urn:microsoft.com/office/officeart/2005/8/layout/hList1"/>
    <dgm:cxn modelId="{7666F14E-4F5B-4DF5-9957-7C207F06C860}" srcId="{1F5701C7-483D-4672-97F4-4612CF997B34}" destId="{AC466567-773A-4D66-BF18-0BB2F7A15429}" srcOrd="1" destOrd="0" parTransId="{B0575C43-85F0-44AF-AA6A-87AC69C3DEAB}" sibTransId="{679A8206-A34B-464E-B0DC-0B0350E91391}"/>
    <dgm:cxn modelId="{49998D54-4279-4DE2-944A-CDA9F07F09F9}" type="presOf" srcId="{28AFFB14-CDD7-4A55-8129-283D9566AA10}" destId="{5747F99C-B5FA-46B3-BD40-20A40336FFE6}" srcOrd="0" destOrd="0" presId="urn:microsoft.com/office/officeart/2005/8/layout/hList1"/>
    <dgm:cxn modelId="{7F83303F-EC05-4376-B6E0-691CEE36A158}" srcId="{60ADA814-76AF-4618-B8A1-AA15227162C6}" destId="{9B6A996A-07B6-41D9-91CB-ECC209A5A71A}" srcOrd="2" destOrd="0" parTransId="{F5F548F8-10F5-45F1-BB39-6D4D535B98CC}" sibTransId="{3D45D345-EA5B-451D-A33C-65D0EE3F7413}"/>
    <dgm:cxn modelId="{D9A2B335-5764-4BE4-96AB-77E83F6DD98C}" type="presOf" srcId="{AC466567-773A-4D66-BF18-0BB2F7A15429}" destId="{58DBCC90-9982-45E0-A933-D57E2B0BC2A7}" srcOrd="0" destOrd="0" presId="urn:microsoft.com/office/officeart/2005/8/layout/hList1"/>
    <dgm:cxn modelId="{75237DED-884F-4442-BC4B-EE26C9A36F30}" type="presOf" srcId="{F45F2E03-2513-4DC5-8AC3-647CBCBB4E20}" destId="{B30B918E-3196-49EF-82C1-A046B45AC7C6}" srcOrd="0" destOrd="0" presId="urn:microsoft.com/office/officeart/2005/8/layout/hList1"/>
    <dgm:cxn modelId="{43CC6F6F-6D3E-43EE-A2E2-C5EFCC47BAC1}" type="presOf" srcId="{6C814C5D-F3B9-415F-9710-CE78B6479638}" destId="{67B82F2C-E18E-4DE9-A29D-6E3684D29590}" srcOrd="0" destOrd="3" presId="urn:microsoft.com/office/officeart/2005/8/layout/hList1"/>
    <dgm:cxn modelId="{73B822D5-BA58-4D4F-B9EE-AA306B91AFEF}" srcId="{60ADA814-76AF-4618-B8A1-AA15227162C6}" destId="{A58584F2-3098-4551-8772-3A8FD252C7A8}" srcOrd="0" destOrd="0" parTransId="{5FA2ECCD-EC0E-45AB-AF61-3F00C6747E01}" sibTransId="{335D8C24-6663-4938-8249-1FF2BD07C471}"/>
    <dgm:cxn modelId="{D76B4F97-5DF2-4560-B48E-93E8022049A0}" type="presOf" srcId="{1F5701C7-483D-4672-97F4-4612CF997B34}" destId="{C6A487D4-DC9F-471C-8D1F-C7C5B14734CE}" srcOrd="0" destOrd="0" presId="urn:microsoft.com/office/officeart/2005/8/layout/hList1"/>
    <dgm:cxn modelId="{78925A4F-56EE-444A-8F2B-AF26FBDB442F}" type="presOf" srcId="{D3DFDFC3-E1BE-4AA3-886F-836F08CB01F3}" destId="{5747F99C-B5FA-46B3-BD40-20A40336FFE6}" srcOrd="0" destOrd="1" presId="urn:microsoft.com/office/officeart/2005/8/layout/hList1"/>
    <dgm:cxn modelId="{77E18ADE-386F-40C4-AB12-2F4121FFD50D}" srcId="{510F857C-FD60-4895-9A2C-022DC1DAB8FE}" destId="{28AFFB14-CDD7-4A55-8129-283D9566AA10}" srcOrd="0" destOrd="0" parTransId="{876E5E7F-A91A-429A-B9C0-34301F9B3BBE}" sibTransId="{86F73588-48AD-4B6E-945A-459C8D919DE6}"/>
    <dgm:cxn modelId="{D0E5F68F-3876-4066-9849-E0A2EDA5D524}" type="presOf" srcId="{A58584F2-3098-4551-8772-3A8FD252C7A8}" destId="{67B82F2C-E18E-4DE9-A29D-6E3684D29590}" srcOrd="0" destOrd="0" presId="urn:microsoft.com/office/officeart/2005/8/layout/hList1"/>
    <dgm:cxn modelId="{48BB4826-CD42-4835-A098-F0DDF8A9915C}" type="presOf" srcId="{A4BB3E51-1592-456F-B4F8-3825209682E4}" destId="{67B82F2C-E18E-4DE9-A29D-6E3684D29590}" srcOrd="0" destOrd="1" presId="urn:microsoft.com/office/officeart/2005/8/layout/hList1"/>
    <dgm:cxn modelId="{790795DD-00F7-4B92-B3AA-0B8DC3286E30}" type="presParOf" srcId="{C6A487D4-DC9F-471C-8D1F-C7C5B14734CE}" destId="{05097968-DC84-4C18-89A3-282B5C4C62BF}" srcOrd="0" destOrd="0" presId="urn:microsoft.com/office/officeart/2005/8/layout/hList1"/>
    <dgm:cxn modelId="{78CFC6D9-9AF2-48C6-8453-DC513336D51D}" type="presParOf" srcId="{05097968-DC84-4C18-89A3-282B5C4C62BF}" destId="{51FC9685-F3B4-4379-9D87-BB7929F8D2A3}" srcOrd="0" destOrd="0" presId="urn:microsoft.com/office/officeart/2005/8/layout/hList1"/>
    <dgm:cxn modelId="{14977D86-3C11-4C9C-95D3-73DE7C0F707C}" type="presParOf" srcId="{05097968-DC84-4C18-89A3-282B5C4C62BF}" destId="{67B82F2C-E18E-4DE9-A29D-6E3684D29590}" srcOrd="1" destOrd="0" presId="urn:microsoft.com/office/officeart/2005/8/layout/hList1"/>
    <dgm:cxn modelId="{E79060D5-397B-4E6D-8E81-48E0FD917315}" type="presParOf" srcId="{C6A487D4-DC9F-471C-8D1F-C7C5B14734CE}" destId="{192020DE-FBD3-4D07-93B9-863F4ACD56BF}" srcOrd="1" destOrd="0" presId="urn:microsoft.com/office/officeart/2005/8/layout/hList1"/>
    <dgm:cxn modelId="{241D6D3B-31B6-4F30-A87C-C83E58C0075D}" type="presParOf" srcId="{C6A487D4-DC9F-471C-8D1F-C7C5B14734CE}" destId="{0BC826F5-7FE6-4EA5-9157-F631E2F5A894}" srcOrd="2" destOrd="0" presId="urn:microsoft.com/office/officeart/2005/8/layout/hList1"/>
    <dgm:cxn modelId="{101298F9-847D-4A23-B74E-43875380EB52}" type="presParOf" srcId="{0BC826F5-7FE6-4EA5-9157-F631E2F5A894}" destId="{58DBCC90-9982-45E0-A933-D57E2B0BC2A7}" srcOrd="0" destOrd="0" presId="urn:microsoft.com/office/officeart/2005/8/layout/hList1"/>
    <dgm:cxn modelId="{13FAAC58-EFD5-4001-AE2E-BB616D29EC69}" type="presParOf" srcId="{0BC826F5-7FE6-4EA5-9157-F631E2F5A894}" destId="{B30B918E-3196-49EF-82C1-A046B45AC7C6}" srcOrd="1" destOrd="0" presId="urn:microsoft.com/office/officeart/2005/8/layout/hList1"/>
    <dgm:cxn modelId="{63BC8EDA-BCF8-452C-B0E7-29117D41581E}" type="presParOf" srcId="{C6A487D4-DC9F-471C-8D1F-C7C5B14734CE}" destId="{26F17D41-5F85-40A2-9CEF-BCA6F16011F7}" srcOrd="3" destOrd="0" presId="urn:microsoft.com/office/officeart/2005/8/layout/hList1"/>
    <dgm:cxn modelId="{A13BF89C-9FC7-4745-9C41-5951025EDCAB}" type="presParOf" srcId="{C6A487D4-DC9F-471C-8D1F-C7C5B14734CE}" destId="{F070094F-17D2-4B79-9642-52ACCA619E5F}" srcOrd="4" destOrd="0" presId="urn:microsoft.com/office/officeart/2005/8/layout/hList1"/>
    <dgm:cxn modelId="{D31C4FC0-8AFE-4F5E-8C97-D2F0DEDFB662}" type="presParOf" srcId="{F070094F-17D2-4B79-9642-52ACCA619E5F}" destId="{D96B413A-7EB7-46D2-936F-B52AB2D8BDC9}" srcOrd="0" destOrd="0" presId="urn:microsoft.com/office/officeart/2005/8/layout/hList1"/>
    <dgm:cxn modelId="{E0948052-25A0-4ACD-8458-5602412D2149}" type="presParOf" srcId="{F070094F-17D2-4B79-9642-52ACCA619E5F}" destId="{5747F99C-B5FA-46B3-BD40-20A40336FFE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2DEEB0F-FE0C-4F46-8683-3666DA2AF543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80E395A5-BEBA-4407-9408-1370EC8B70A7}">
      <dgm:prSet phldrT="[文字]" custT="1"/>
      <dgm:spPr/>
      <dgm:t>
        <a:bodyPr/>
        <a:lstStyle/>
        <a:p>
          <a:r>
            <a:rPr lang="zh-TW" altLang="en-US" sz="3200" dirty="0" smtClean="0"/>
            <a:t>大佞形隱爲害深</a:t>
          </a:r>
          <a:endParaRPr lang="zh-TW" altLang="en-US" sz="3200" dirty="0"/>
        </a:p>
      </dgm:t>
    </dgm:pt>
    <dgm:pt modelId="{5A439B60-3AE0-45C7-9716-1FA6E6DED4F3}" type="parTrans" cxnId="{2880C102-CF3C-4868-A926-D3632F0AA20E}">
      <dgm:prSet/>
      <dgm:spPr/>
      <dgm:t>
        <a:bodyPr/>
        <a:lstStyle/>
        <a:p>
          <a:endParaRPr lang="zh-TW" altLang="en-US"/>
        </a:p>
      </dgm:t>
    </dgm:pt>
    <dgm:pt modelId="{36E814E2-5E32-4EE0-87A7-247052FB0EC6}" type="sibTrans" cxnId="{2880C102-CF3C-4868-A926-D3632F0AA20E}">
      <dgm:prSet/>
      <dgm:spPr/>
      <dgm:t>
        <a:bodyPr/>
        <a:lstStyle/>
        <a:p>
          <a:endParaRPr lang="zh-TW" altLang="en-US"/>
        </a:p>
      </dgm:t>
    </dgm:pt>
    <dgm:pt modelId="{0F401E3A-2CAF-4FBE-8C6D-FE9C18DB9426}">
      <dgm:prSet phldrT="[文字]" custT="1"/>
      <dgm:spPr/>
      <dgm:t>
        <a:bodyPr/>
        <a:lstStyle/>
        <a:p>
          <a:r>
            <a:rPr lang="zh-TW" altLang="en-US" sz="3200" dirty="0" smtClean="0"/>
            <a:t>下佞形露爲害淺</a:t>
          </a:r>
          <a:endParaRPr lang="zh-TW" altLang="en-US" sz="3200" dirty="0"/>
        </a:p>
      </dgm:t>
    </dgm:pt>
    <dgm:pt modelId="{792B353C-2AE2-4096-A94B-14533D243DA2}" type="parTrans" cxnId="{EC522F88-F7C7-4B2D-AC90-46F240E2DC12}">
      <dgm:prSet/>
      <dgm:spPr/>
      <dgm:t>
        <a:bodyPr/>
        <a:lstStyle/>
        <a:p>
          <a:endParaRPr lang="zh-TW" altLang="en-US"/>
        </a:p>
      </dgm:t>
    </dgm:pt>
    <dgm:pt modelId="{F55D9F63-3865-4FF5-800A-EF32781F0B29}" type="sibTrans" cxnId="{EC522F88-F7C7-4B2D-AC90-46F240E2DC12}">
      <dgm:prSet/>
      <dgm:spPr/>
      <dgm:t>
        <a:bodyPr/>
        <a:lstStyle/>
        <a:p>
          <a:endParaRPr lang="zh-TW" altLang="en-US"/>
        </a:p>
      </dgm:t>
    </dgm:pt>
    <dgm:pt modelId="{B4151040-EBC6-4955-A013-C64B1D25B650}">
      <dgm:prSet phldrT="[文字]" custT="1"/>
      <dgm:spPr/>
      <dgm:t>
        <a:bodyPr/>
        <a:lstStyle/>
        <a:p>
          <a:pPr rtl="0">
            <a:lnSpc>
              <a:spcPts val="3840"/>
            </a:lnSpc>
            <a:spcAft>
              <a:spcPts val="0"/>
            </a:spcAft>
          </a:pPr>
          <a:endParaRPr lang="zh-TW" altLang="en-US" sz="3200" dirty="0"/>
        </a:p>
      </dgm:t>
    </dgm:pt>
    <dgm:pt modelId="{071E09D4-3760-4FD6-A132-D28B3417131D}" type="parTrans" cxnId="{2F8D9B00-B321-4F58-B546-9219BA1A87AB}">
      <dgm:prSet/>
      <dgm:spPr/>
      <dgm:t>
        <a:bodyPr/>
        <a:lstStyle/>
        <a:p>
          <a:endParaRPr lang="zh-TW" altLang="en-US"/>
        </a:p>
      </dgm:t>
    </dgm:pt>
    <dgm:pt modelId="{982A4C9D-89C9-4893-B60F-8740D73A0A4B}" type="sibTrans" cxnId="{2F8D9B00-B321-4F58-B546-9219BA1A87AB}">
      <dgm:prSet/>
      <dgm:spPr/>
      <dgm:t>
        <a:bodyPr/>
        <a:lstStyle/>
        <a:p>
          <a:endParaRPr lang="zh-TW" altLang="en-US"/>
        </a:p>
      </dgm:t>
    </dgm:pt>
    <dgm:pt modelId="{B8CBF798-9249-4B2A-8B83-F8E2919BDB1F}" type="pres">
      <dgm:prSet presAssocID="{22DEEB0F-FE0C-4F46-8683-3666DA2AF543}" presName="Name0" presStyleCnt="0">
        <dgm:presLayoutVars>
          <dgm:dir/>
          <dgm:resizeHandles val="exact"/>
        </dgm:presLayoutVars>
      </dgm:prSet>
      <dgm:spPr/>
    </dgm:pt>
    <dgm:pt modelId="{EFE1B246-F1CC-4CEC-A35A-2573D00620B9}" type="pres">
      <dgm:prSet presAssocID="{22DEEB0F-FE0C-4F46-8683-3666DA2AF543}" presName="arrow" presStyleLbl="bgShp" presStyleIdx="0" presStyleCnt="1" custLinFactNeighborX="-444" custLinFactNeighborY="-3010"/>
      <dgm:spPr/>
    </dgm:pt>
    <dgm:pt modelId="{87E1BA8A-419E-47F5-9E1C-7B1E4959AD31}" type="pres">
      <dgm:prSet presAssocID="{22DEEB0F-FE0C-4F46-8683-3666DA2AF543}" presName="points" presStyleCnt="0"/>
      <dgm:spPr/>
    </dgm:pt>
    <dgm:pt modelId="{15513D65-50ED-4015-BAC4-0B78BA62419F}" type="pres">
      <dgm:prSet presAssocID="{80E395A5-BEBA-4407-9408-1370EC8B70A7}" presName="compositeA" presStyleCnt="0"/>
      <dgm:spPr/>
    </dgm:pt>
    <dgm:pt modelId="{D8DC9700-0AE3-404F-A21A-FE594D518D71}" type="pres">
      <dgm:prSet presAssocID="{80E395A5-BEBA-4407-9408-1370EC8B70A7}" presName="textA" presStyleLbl="revTx" presStyleIdx="0" presStyleCnt="3" custScaleX="114010" custLinFactNeighborX="-127" custLinFactNeighborY="4272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B5AD0BF-F34A-4400-AE1A-E447D3490B7D}" type="pres">
      <dgm:prSet presAssocID="{80E395A5-BEBA-4407-9408-1370EC8B70A7}" presName="circleA" presStyleLbl="node1" presStyleIdx="0" presStyleCnt="3"/>
      <dgm:spPr/>
    </dgm:pt>
    <dgm:pt modelId="{12DF3854-4AF0-48EB-AF71-4BBE3BEF4647}" type="pres">
      <dgm:prSet presAssocID="{80E395A5-BEBA-4407-9408-1370EC8B70A7}" presName="spaceA" presStyleCnt="0"/>
      <dgm:spPr/>
    </dgm:pt>
    <dgm:pt modelId="{ABCC1F13-66C4-4F17-972E-AF14B9901594}" type="pres">
      <dgm:prSet presAssocID="{36E814E2-5E32-4EE0-87A7-247052FB0EC6}" presName="space" presStyleCnt="0"/>
      <dgm:spPr/>
    </dgm:pt>
    <dgm:pt modelId="{A7515BB1-80F9-4223-A000-C6C3BD786382}" type="pres">
      <dgm:prSet presAssocID="{B4151040-EBC6-4955-A013-C64B1D25B650}" presName="compositeB" presStyleCnt="0"/>
      <dgm:spPr/>
    </dgm:pt>
    <dgm:pt modelId="{4D360B2E-83E7-4FE5-B233-5C8FAD578B91}" type="pres">
      <dgm:prSet presAssocID="{B4151040-EBC6-4955-A013-C64B1D25B650}" presName="textB" presStyleLbl="revTx" presStyleIdx="1" presStyleCnt="3" custScaleX="140079" custLinFactNeighborX="2675" custLinFactNeighborY="-1265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D1EB677-30C1-4CA0-9DAC-09CC96848BBF}" type="pres">
      <dgm:prSet presAssocID="{B4151040-EBC6-4955-A013-C64B1D25B650}" presName="circleB" presStyleLbl="node1" presStyleIdx="1" presStyleCnt="3"/>
      <dgm:spPr/>
    </dgm:pt>
    <dgm:pt modelId="{259972D2-C454-4ADA-B572-D72359EBA410}" type="pres">
      <dgm:prSet presAssocID="{B4151040-EBC6-4955-A013-C64B1D25B650}" presName="spaceB" presStyleCnt="0"/>
      <dgm:spPr/>
    </dgm:pt>
    <dgm:pt modelId="{63175478-80EF-48C5-B205-AF68ED08DFF7}" type="pres">
      <dgm:prSet presAssocID="{982A4C9D-89C9-4893-B60F-8740D73A0A4B}" presName="space" presStyleCnt="0"/>
      <dgm:spPr/>
    </dgm:pt>
    <dgm:pt modelId="{A34B91C7-930C-4F57-8CDD-8C5F3EB4D724}" type="pres">
      <dgm:prSet presAssocID="{0F401E3A-2CAF-4FBE-8C6D-FE9C18DB9426}" presName="compositeA" presStyleCnt="0"/>
      <dgm:spPr/>
    </dgm:pt>
    <dgm:pt modelId="{1B48FE25-2F15-4062-92B6-91D614F97E3D}" type="pres">
      <dgm:prSet presAssocID="{0F401E3A-2CAF-4FBE-8C6D-FE9C18DB9426}" presName="textA" presStyleLbl="revTx" presStyleIdx="2" presStyleCnt="3" custScaleX="93668" custLinFactNeighborX="20971" custLinFactNeighborY="3797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C7B1AF3-FA27-4AB1-888A-7482A5F35A02}" type="pres">
      <dgm:prSet presAssocID="{0F401E3A-2CAF-4FBE-8C6D-FE9C18DB9426}" presName="circleA" presStyleLbl="node1" presStyleIdx="2" presStyleCnt="3"/>
      <dgm:spPr/>
    </dgm:pt>
    <dgm:pt modelId="{5AE3A52C-C5DF-48EF-9789-6E599FB7E3E2}" type="pres">
      <dgm:prSet presAssocID="{0F401E3A-2CAF-4FBE-8C6D-FE9C18DB9426}" presName="spaceA" presStyleCnt="0"/>
      <dgm:spPr/>
    </dgm:pt>
  </dgm:ptLst>
  <dgm:cxnLst>
    <dgm:cxn modelId="{A96FAB03-EB51-433C-A735-6AB905D0B1BA}" type="presOf" srcId="{80E395A5-BEBA-4407-9408-1370EC8B70A7}" destId="{D8DC9700-0AE3-404F-A21A-FE594D518D71}" srcOrd="0" destOrd="0" presId="urn:microsoft.com/office/officeart/2005/8/layout/hProcess11"/>
    <dgm:cxn modelId="{F8A19081-E094-4EA4-9FCA-03B2D018CFD7}" type="presOf" srcId="{0F401E3A-2CAF-4FBE-8C6D-FE9C18DB9426}" destId="{1B48FE25-2F15-4062-92B6-91D614F97E3D}" srcOrd="0" destOrd="0" presId="urn:microsoft.com/office/officeart/2005/8/layout/hProcess11"/>
    <dgm:cxn modelId="{2F8D9B00-B321-4F58-B546-9219BA1A87AB}" srcId="{22DEEB0F-FE0C-4F46-8683-3666DA2AF543}" destId="{B4151040-EBC6-4955-A013-C64B1D25B650}" srcOrd="1" destOrd="0" parTransId="{071E09D4-3760-4FD6-A132-D28B3417131D}" sibTransId="{982A4C9D-89C9-4893-B60F-8740D73A0A4B}"/>
    <dgm:cxn modelId="{251BFB38-15A9-4E6B-A510-805779C12C19}" type="presOf" srcId="{22DEEB0F-FE0C-4F46-8683-3666DA2AF543}" destId="{B8CBF798-9249-4B2A-8B83-F8E2919BDB1F}" srcOrd="0" destOrd="0" presId="urn:microsoft.com/office/officeart/2005/8/layout/hProcess11"/>
    <dgm:cxn modelId="{2880C102-CF3C-4868-A926-D3632F0AA20E}" srcId="{22DEEB0F-FE0C-4F46-8683-3666DA2AF543}" destId="{80E395A5-BEBA-4407-9408-1370EC8B70A7}" srcOrd="0" destOrd="0" parTransId="{5A439B60-3AE0-45C7-9716-1FA6E6DED4F3}" sibTransId="{36E814E2-5E32-4EE0-87A7-247052FB0EC6}"/>
    <dgm:cxn modelId="{EC522F88-F7C7-4B2D-AC90-46F240E2DC12}" srcId="{22DEEB0F-FE0C-4F46-8683-3666DA2AF543}" destId="{0F401E3A-2CAF-4FBE-8C6D-FE9C18DB9426}" srcOrd="2" destOrd="0" parTransId="{792B353C-2AE2-4096-A94B-14533D243DA2}" sibTransId="{F55D9F63-3865-4FF5-800A-EF32781F0B29}"/>
    <dgm:cxn modelId="{54709C36-09A2-445C-B936-7238C6285DDD}" type="presOf" srcId="{B4151040-EBC6-4955-A013-C64B1D25B650}" destId="{4D360B2E-83E7-4FE5-B233-5C8FAD578B91}" srcOrd="0" destOrd="0" presId="urn:microsoft.com/office/officeart/2005/8/layout/hProcess11"/>
    <dgm:cxn modelId="{665EA615-24FD-42F5-AB72-131B6F15ED79}" type="presParOf" srcId="{B8CBF798-9249-4B2A-8B83-F8E2919BDB1F}" destId="{EFE1B246-F1CC-4CEC-A35A-2573D00620B9}" srcOrd="0" destOrd="0" presId="urn:microsoft.com/office/officeart/2005/8/layout/hProcess11"/>
    <dgm:cxn modelId="{020D7F18-F2B1-4329-BD62-6A9E45025539}" type="presParOf" srcId="{B8CBF798-9249-4B2A-8B83-F8E2919BDB1F}" destId="{87E1BA8A-419E-47F5-9E1C-7B1E4959AD31}" srcOrd="1" destOrd="0" presId="urn:microsoft.com/office/officeart/2005/8/layout/hProcess11"/>
    <dgm:cxn modelId="{EB385203-AE01-42BE-B767-863F253A6526}" type="presParOf" srcId="{87E1BA8A-419E-47F5-9E1C-7B1E4959AD31}" destId="{15513D65-50ED-4015-BAC4-0B78BA62419F}" srcOrd="0" destOrd="0" presId="urn:microsoft.com/office/officeart/2005/8/layout/hProcess11"/>
    <dgm:cxn modelId="{71748F21-635E-4BA5-B733-E63035BF2F79}" type="presParOf" srcId="{15513D65-50ED-4015-BAC4-0B78BA62419F}" destId="{D8DC9700-0AE3-404F-A21A-FE594D518D71}" srcOrd="0" destOrd="0" presId="urn:microsoft.com/office/officeart/2005/8/layout/hProcess11"/>
    <dgm:cxn modelId="{DE389FEB-C983-4AE7-913F-F181A9696938}" type="presParOf" srcId="{15513D65-50ED-4015-BAC4-0B78BA62419F}" destId="{0B5AD0BF-F34A-4400-AE1A-E447D3490B7D}" srcOrd="1" destOrd="0" presId="urn:microsoft.com/office/officeart/2005/8/layout/hProcess11"/>
    <dgm:cxn modelId="{816F7954-5A2E-4A58-87DB-C07B8ADC786A}" type="presParOf" srcId="{15513D65-50ED-4015-BAC4-0B78BA62419F}" destId="{12DF3854-4AF0-48EB-AF71-4BBE3BEF4647}" srcOrd="2" destOrd="0" presId="urn:microsoft.com/office/officeart/2005/8/layout/hProcess11"/>
    <dgm:cxn modelId="{6C36E590-3B21-4863-A998-F2883C1F6E74}" type="presParOf" srcId="{87E1BA8A-419E-47F5-9E1C-7B1E4959AD31}" destId="{ABCC1F13-66C4-4F17-972E-AF14B9901594}" srcOrd="1" destOrd="0" presId="urn:microsoft.com/office/officeart/2005/8/layout/hProcess11"/>
    <dgm:cxn modelId="{6AFAC937-AEFA-4062-8254-D469A1119CF7}" type="presParOf" srcId="{87E1BA8A-419E-47F5-9E1C-7B1E4959AD31}" destId="{A7515BB1-80F9-4223-A000-C6C3BD786382}" srcOrd="2" destOrd="0" presId="urn:microsoft.com/office/officeart/2005/8/layout/hProcess11"/>
    <dgm:cxn modelId="{8DFA6960-FAAC-4B60-9F6D-ED1D307BAA86}" type="presParOf" srcId="{A7515BB1-80F9-4223-A000-C6C3BD786382}" destId="{4D360B2E-83E7-4FE5-B233-5C8FAD578B91}" srcOrd="0" destOrd="0" presId="urn:microsoft.com/office/officeart/2005/8/layout/hProcess11"/>
    <dgm:cxn modelId="{4BFDDBA9-F6FD-490F-8898-F76C0BA15624}" type="presParOf" srcId="{A7515BB1-80F9-4223-A000-C6C3BD786382}" destId="{3D1EB677-30C1-4CA0-9DAC-09CC96848BBF}" srcOrd="1" destOrd="0" presId="urn:microsoft.com/office/officeart/2005/8/layout/hProcess11"/>
    <dgm:cxn modelId="{0B7921A4-CABD-4F33-80ED-7F5681538E07}" type="presParOf" srcId="{A7515BB1-80F9-4223-A000-C6C3BD786382}" destId="{259972D2-C454-4ADA-B572-D72359EBA410}" srcOrd="2" destOrd="0" presId="urn:microsoft.com/office/officeart/2005/8/layout/hProcess11"/>
    <dgm:cxn modelId="{B983CCEA-11EA-44CE-A77F-1ED08198BC79}" type="presParOf" srcId="{87E1BA8A-419E-47F5-9E1C-7B1E4959AD31}" destId="{63175478-80EF-48C5-B205-AF68ED08DFF7}" srcOrd="3" destOrd="0" presId="urn:microsoft.com/office/officeart/2005/8/layout/hProcess11"/>
    <dgm:cxn modelId="{11AE0D90-4A67-47E4-99A0-41C8C634851B}" type="presParOf" srcId="{87E1BA8A-419E-47F5-9E1C-7B1E4959AD31}" destId="{A34B91C7-930C-4F57-8CDD-8C5F3EB4D724}" srcOrd="4" destOrd="0" presId="urn:microsoft.com/office/officeart/2005/8/layout/hProcess11"/>
    <dgm:cxn modelId="{CB4A4995-62CF-4940-ACA3-FC6C37F2F40C}" type="presParOf" srcId="{A34B91C7-930C-4F57-8CDD-8C5F3EB4D724}" destId="{1B48FE25-2F15-4062-92B6-91D614F97E3D}" srcOrd="0" destOrd="0" presId="urn:microsoft.com/office/officeart/2005/8/layout/hProcess11"/>
    <dgm:cxn modelId="{084CF221-7EF9-4479-AF49-A0E8A210F95E}" type="presParOf" srcId="{A34B91C7-930C-4F57-8CDD-8C5F3EB4D724}" destId="{3C7B1AF3-FA27-4AB1-888A-7482A5F35A02}" srcOrd="1" destOrd="0" presId="urn:microsoft.com/office/officeart/2005/8/layout/hProcess11"/>
    <dgm:cxn modelId="{7BFA656C-5A14-45EC-BE56-62E76C089401}" type="presParOf" srcId="{A34B91C7-930C-4F57-8CDD-8C5F3EB4D724}" destId="{5AE3A52C-C5DF-48EF-9789-6E599FB7E3E2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68F7F4-0D72-4C74-BFA5-CDCFE5D2199A}">
      <dsp:nvSpPr>
        <dsp:cNvPr id="0" name=""/>
        <dsp:cNvSpPr/>
      </dsp:nvSpPr>
      <dsp:spPr>
        <a:xfrm>
          <a:off x="0" y="252115"/>
          <a:ext cx="8915400" cy="1895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孔子爲魯大司寇，朝政七日而誅亂法大夫少正卯；戮之於兩觀之下，尸於朝三日。</a:t>
          </a:r>
          <a:endParaRPr lang="zh-TW" altLang="en-US" sz="3600" kern="1200" dirty="0"/>
        </a:p>
      </dsp:txBody>
      <dsp:txXfrm>
        <a:off x="92526" y="344641"/>
        <a:ext cx="8730348" cy="1710347"/>
      </dsp:txXfrm>
    </dsp:sp>
    <dsp:sp modelId="{E8BB1F68-03BC-4B7E-9A77-BDD683EE3339}">
      <dsp:nvSpPr>
        <dsp:cNvPr id="0" name=""/>
        <dsp:cNvSpPr/>
      </dsp:nvSpPr>
      <dsp:spPr>
        <a:xfrm>
          <a:off x="0" y="2147514"/>
          <a:ext cx="8915400" cy="1378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3064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子貢進曰：「夫少正卯，魯之聞人也，今夫子爲政而始誅之，或者爲失之乎？」</a:t>
          </a:r>
          <a:endParaRPr lang="zh-TW" altLang="en-US" sz="3200" kern="1200" dirty="0"/>
        </a:p>
      </dsp:txBody>
      <dsp:txXfrm>
        <a:off x="0" y="2147514"/>
        <a:ext cx="8915400" cy="13786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A7BE21-02FA-4F04-B9AF-FC7F8F0B6429}">
      <dsp:nvSpPr>
        <dsp:cNvPr id="0" name=""/>
        <dsp:cNvSpPr/>
      </dsp:nvSpPr>
      <dsp:spPr>
        <a:xfrm>
          <a:off x="1599799" y="2427115"/>
          <a:ext cx="530584" cy="20220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65292" y="0"/>
              </a:lnTo>
              <a:lnTo>
                <a:pt x="265292" y="2022043"/>
              </a:lnTo>
              <a:lnTo>
                <a:pt x="530584" y="2022043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1812828" y="3385874"/>
        <a:ext cx="104524" cy="104524"/>
      </dsp:txXfrm>
    </dsp:sp>
    <dsp:sp modelId="{01354861-6996-42D9-AA31-AA588CC7C7F5}">
      <dsp:nvSpPr>
        <dsp:cNvPr id="0" name=""/>
        <dsp:cNvSpPr/>
      </dsp:nvSpPr>
      <dsp:spPr>
        <a:xfrm>
          <a:off x="1599799" y="2427115"/>
          <a:ext cx="530584" cy="10110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65292" y="0"/>
              </a:lnTo>
              <a:lnTo>
                <a:pt x="265292" y="1011021"/>
              </a:lnTo>
              <a:lnTo>
                <a:pt x="530584" y="101102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36546" y="2904081"/>
        <a:ext cx="57089" cy="57089"/>
      </dsp:txXfrm>
    </dsp:sp>
    <dsp:sp modelId="{976EB373-8FFB-488C-BF8F-A204ADF2201A}">
      <dsp:nvSpPr>
        <dsp:cNvPr id="0" name=""/>
        <dsp:cNvSpPr/>
      </dsp:nvSpPr>
      <dsp:spPr>
        <a:xfrm>
          <a:off x="1599799" y="2381395"/>
          <a:ext cx="53058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0584" y="4572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51826" y="2413850"/>
        <a:ext cx="26529" cy="26529"/>
      </dsp:txXfrm>
    </dsp:sp>
    <dsp:sp modelId="{113F205F-912F-4B4A-AD88-B5A9708A2E2C}">
      <dsp:nvSpPr>
        <dsp:cNvPr id="0" name=""/>
        <dsp:cNvSpPr/>
      </dsp:nvSpPr>
      <dsp:spPr>
        <a:xfrm>
          <a:off x="1599799" y="1416093"/>
          <a:ext cx="530584" cy="1011021"/>
        </a:xfrm>
        <a:custGeom>
          <a:avLst/>
          <a:gdLst/>
          <a:ahLst/>
          <a:cxnLst/>
          <a:rect l="0" t="0" r="0" b="0"/>
          <a:pathLst>
            <a:path>
              <a:moveTo>
                <a:pt x="0" y="1011021"/>
              </a:moveTo>
              <a:lnTo>
                <a:pt x="265292" y="1011021"/>
              </a:lnTo>
              <a:lnTo>
                <a:pt x="265292" y="0"/>
              </a:lnTo>
              <a:lnTo>
                <a:pt x="530584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36546" y="1893059"/>
        <a:ext cx="57089" cy="57089"/>
      </dsp:txXfrm>
    </dsp:sp>
    <dsp:sp modelId="{C62C42A7-523F-46F7-8F92-E8C8A40865F6}">
      <dsp:nvSpPr>
        <dsp:cNvPr id="0" name=""/>
        <dsp:cNvSpPr/>
      </dsp:nvSpPr>
      <dsp:spPr>
        <a:xfrm>
          <a:off x="1599799" y="405072"/>
          <a:ext cx="530584" cy="2022043"/>
        </a:xfrm>
        <a:custGeom>
          <a:avLst/>
          <a:gdLst/>
          <a:ahLst/>
          <a:cxnLst/>
          <a:rect l="0" t="0" r="0" b="0"/>
          <a:pathLst>
            <a:path>
              <a:moveTo>
                <a:pt x="0" y="2022043"/>
              </a:moveTo>
              <a:lnTo>
                <a:pt x="265292" y="2022043"/>
              </a:lnTo>
              <a:lnTo>
                <a:pt x="265292" y="0"/>
              </a:lnTo>
              <a:lnTo>
                <a:pt x="530584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1812828" y="1363831"/>
        <a:ext cx="104524" cy="104524"/>
      </dsp:txXfrm>
    </dsp:sp>
    <dsp:sp modelId="{5CA039FE-BA68-4715-9329-6435E2E00912}">
      <dsp:nvSpPr>
        <dsp:cNvPr id="0" name=""/>
        <dsp:cNvSpPr/>
      </dsp:nvSpPr>
      <dsp:spPr>
        <a:xfrm rot="16200000">
          <a:off x="-933075" y="2022706"/>
          <a:ext cx="4256933" cy="808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天下有大惡者五</a:t>
          </a:r>
          <a:endParaRPr lang="zh-TW" altLang="en-US" sz="3600" kern="1200" dirty="0"/>
        </a:p>
      </dsp:txBody>
      <dsp:txXfrm>
        <a:off x="-933075" y="2022706"/>
        <a:ext cx="4256933" cy="808817"/>
      </dsp:txXfrm>
    </dsp:sp>
    <dsp:sp modelId="{3B14EE83-B428-46AF-8547-305AF59EF968}">
      <dsp:nvSpPr>
        <dsp:cNvPr id="0" name=""/>
        <dsp:cNvSpPr/>
      </dsp:nvSpPr>
      <dsp:spPr>
        <a:xfrm>
          <a:off x="2130383" y="663"/>
          <a:ext cx="2652920" cy="80881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一曰心逆而嶮</a:t>
          </a:r>
          <a:endParaRPr lang="zh-TW" altLang="en-US" sz="3200" kern="1200" dirty="0"/>
        </a:p>
      </dsp:txBody>
      <dsp:txXfrm>
        <a:off x="2130383" y="663"/>
        <a:ext cx="2652920" cy="808817"/>
      </dsp:txXfrm>
    </dsp:sp>
    <dsp:sp modelId="{825E5716-C934-46BC-8A1A-1A0C8ABCDE14}">
      <dsp:nvSpPr>
        <dsp:cNvPr id="0" name=""/>
        <dsp:cNvSpPr/>
      </dsp:nvSpPr>
      <dsp:spPr>
        <a:xfrm>
          <a:off x="2130383" y="1011685"/>
          <a:ext cx="2652920" cy="80881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二曰行僻而堅</a:t>
          </a:r>
          <a:endParaRPr lang="zh-TW" altLang="en-US" sz="3200" kern="1200" dirty="0"/>
        </a:p>
      </dsp:txBody>
      <dsp:txXfrm>
        <a:off x="2130383" y="1011685"/>
        <a:ext cx="2652920" cy="808817"/>
      </dsp:txXfrm>
    </dsp:sp>
    <dsp:sp modelId="{050761D6-9CCB-4BAA-9BAC-4FB0941AF22B}">
      <dsp:nvSpPr>
        <dsp:cNvPr id="0" name=""/>
        <dsp:cNvSpPr/>
      </dsp:nvSpPr>
      <dsp:spPr>
        <a:xfrm>
          <a:off x="2130383" y="2022706"/>
          <a:ext cx="2652920" cy="80881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三曰言僞而辨</a:t>
          </a:r>
          <a:endParaRPr lang="zh-TW" altLang="en-US" sz="3200" kern="1200" dirty="0"/>
        </a:p>
      </dsp:txBody>
      <dsp:txXfrm>
        <a:off x="2130383" y="2022706"/>
        <a:ext cx="2652920" cy="808817"/>
      </dsp:txXfrm>
    </dsp:sp>
    <dsp:sp modelId="{4730D7C7-BC89-4A2F-9225-A04231C256A7}">
      <dsp:nvSpPr>
        <dsp:cNvPr id="0" name=""/>
        <dsp:cNvSpPr/>
      </dsp:nvSpPr>
      <dsp:spPr>
        <a:xfrm>
          <a:off x="2130383" y="3033728"/>
          <a:ext cx="2652920" cy="80881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四曰記醜而博</a:t>
          </a:r>
          <a:endParaRPr lang="zh-TW" altLang="en-US" sz="3200" kern="1200" dirty="0"/>
        </a:p>
      </dsp:txBody>
      <dsp:txXfrm>
        <a:off x="2130383" y="3033728"/>
        <a:ext cx="2652920" cy="808817"/>
      </dsp:txXfrm>
    </dsp:sp>
    <dsp:sp modelId="{B3D21334-B143-4EB4-A4CC-C721132223C7}">
      <dsp:nvSpPr>
        <dsp:cNvPr id="0" name=""/>
        <dsp:cNvSpPr/>
      </dsp:nvSpPr>
      <dsp:spPr>
        <a:xfrm>
          <a:off x="2130383" y="4044750"/>
          <a:ext cx="2652920" cy="80881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五曰順非而澤</a:t>
          </a:r>
          <a:endParaRPr lang="zh-TW" altLang="en-US" sz="3200" kern="1200" dirty="0"/>
        </a:p>
      </dsp:txBody>
      <dsp:txXfrm>
        <a:off x="2130383" y="4044750"/>
        <a:ext cx="2652920" cy="8088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875F05-C180-42DD-9320-034D1D9BBB13}">
      <dsp:nvSpPr>
        <dsp:cNvPr id="0" name=""/>
        <dsp:cNvSpPr/>
      </dsp:nvSpPr>
      <dsp:spPr>
        <a:xfrm>
          <a:off x="1257393" y="2391022"/>
          <a:ext cx="603850" cy="11867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1925" y="0"/>
              </a:lnTo>
              <a:lnTo>
                <a:pt x="301925" y="1186722"/>
              </a:lnTo>
              <a:lnTo>
                <a:pt x="603850" y="118672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26030" y="2951095"/>
        <a:ext cx="66576" cy="66576"/>
      </dsp:txXfrm>
    </dsp:sp>
    <dsp:sp modelId="{5D45B331-46F6-4812-A2ED-10EBDF42DD7C}">
      <dsp:nvSpPr>
        <dsp:cNvPr id="0" name=""/>
        <dsp:cNvSpPr/>
      </dsp:nvSpPr>
      <dsp:spPr>
        <a:xfrm>
          <a:off x="1257393" y="2345302"/>
          <a:ext cx="60385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01925" y="45720"/>
              </a:lnTo>
              <a:lnTo>
                <a:pt x="301925" y="81813"/>
              </a:lnTo>
              <a:lnTo>
                <a:pt x="603850" y="81813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44194" y="2375898"/>
        <a:ext cx="30246" cy="30246"/>
      </dsp:txXfrm>
    </dsp:sp>
    <dsp:sp modelId="{31682589-D135-4CE0-9508-B63D7C02D0DD}">
      <dsp:nvSpPr>
        <dsp:cNvPr id="0" name=""/>
        <dsp:cNvSpPr/>
      </dsp:nvSpPr>
      <dsp:spPr>
        <a:xfrm>
          <a:off x="1257393" y="1276486"/>
          <a:ext cx="603850" cy="1114535"/>
        </a:xfrm>
        <a:custGeom>
          <a:avLst/>
          <a:gdLst/>
          <a:ahLst/>
          <a:cxnLst/>
          <a:rect l="0" t="0" r="0" b="0"/>
          <a:pathLst>
            <a:path>
              <a:moveTo>
                <a:pt x="0" y="1114535"/>
              </a:moveTo>
              <a:lnTo>
                <a:pt x="301925" y="1114535"/>
              </a:lnTo>
              <a:lnTo>
                <a:pt x="301925" y="0"/>
              </a:lnTo>
              <a:lnTo>
                <a:pt x="603850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527627" y="1802064"/>
        <a:ext cx="63380" cy="63380"/>
      </dsp:txXfrm>
    </dsp:sp>
    <dsp:sp modelId="{BDC55289-65F8-44A8-9518-F4AE211E3601}">
      <dsp:nvSpPr>
        <dsp:cNvPr id="0" name=""/>
        <dsp:cNvSpPr/>
      </dsp:nvSpPr>
      <dsp:spPr>
        <a:xfrm rot="16200000">
          <a:off x="-1209265" y="1930770"/>
          <a:ext cx="4012813" cy="9205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b="0" kern="1200" dirty="0" smtClean="0"/>
            <a:t>必誅三由</a:t>
          </a:r>
          <a:endParaRPr lang="zh-TW" altLang="en-US" sz="3600" b="0" kern="1200" dirty="0"/>
        </a:p>
      </dsp:txBody>
      <dsp:txXfrm>
        <a:off x="-1209265" y="1930770"/>
        <a:ext cx="4012813" cy="920503"/>
      </dsp:txXfrm>
    </dsp:sp>
    <dsp:sp modelId="{FA71ABFD-5848-4438-A178-4EFA28CB4434}">
      <dsp:nvSpPr>
        <dsp:cNvPr id="0" name=""/>
        <dsp:cNvSpPr/>
      </dsp:nvSpPr>
      <dsp:spPr>
        <a:xfrm>
          <a:off x="1861243" y="816234"/>
          <a:ext cx="3995707" cy="92050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其居處足以撮徒成黨</a:t>
          </a:r>
          <a:endParaRPr lang="zh-TW" altLang="en-US" sz="3200" b="0" kern="1200" dirty="0"/>
        </a:p>
      </dsp:txBody>
      <dsp:txXfrm>
        <a:off x="1861243" y="816234"/>
        <a:ext cx="3995707" cy="920503"/>
      </dsp:txXfrm>
    </dsp:sp>
    <dsp:sp modelId="{D2B63410-6A08-4992-A714-5F515B8A67E0}">
      <dsp:nvSpPr>
        <dsp:cNvPr id="0" name=""/>
        <dsp:cNvSpPr/>
      </dsp:nvSpPr>
      <dsp:spPr>
        <a:xfrm>
          <a:off x="1861243" y="1966863"/>
          <a:ext cx="3995707" cy="92050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其談説足以飾褒熒衆</a:t>
          </a:r>
          <a:endParaRPr lang="zh-TW" altLang="en-US" sz="3200" b="0" kern="1200" dirty="0"/>
        </a:p>
      </dsp:txBody>
      <dsp:txXfrm>
        <a:off x="1861243" y="1966863"/>
        <a:ext cx="3995707" cy="920503"/>
      </dsp:txXfrm>
    </dsp:sp>
    <dsp:sp modelId="{5D049625-B1C6-4EA1-B0BC-EC76CE1373B8}">
      <dsp:nvSpPr>
        <dsp:cNvPr id="0" name=""/>
        <dsp:cNvSpPr/>
      </dsp:nvSpPr>
      <dsp:spPr>
        <a:xfrm>
          <a:off x="1861243" y="3117493"/>
          <a:ext cx="3995707" cy="92050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其强禦足以反是獨立</a:t>
          </a:r>
          <a:endParaRPr lang="zh-TW" altLang="en-US" sz="3200" b="0" kern="1200" dirty="0"/>
        </a:p>
      </dsp:txBody>
      <dsp:txXfrm>
        <a:off x="1861243" y="3117493"/>
        <a:ext cx="3995707" cy="9205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B2004E-091A-4B92-ABB7-4160C587DE93}">
      <dsp:nvSpPr>
        <dsp:cNvPr id="0" name=""/>
        <dsp:cNvSpPr/>
      </dsp:nvSpPr>
      <dsp:spPr>
        <a:xfrm>
          <a:off x="0" y="268545"/>
          <a:ext cx="8915400" cy="2463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1934" tIns="354076" rIns="691934" bIns="199136" numCol="1" spcCol="1270" anchor="t" anchorCtr="0">
          <a:noAutofit/>
        </a:bodyPr>
        <a:lstStyle/>
        <a:p>
          <a:pPr marL="285750" lvl="1" indent="-285750" algn="l" defTabSz="1244600">
            <a:lnSpc>
              <a:spcPts val="32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行足以服俗，辨足以惑衆，言必稱乎仁義；</a:t>
          </a:r>
          <a:endParaRPr lang="zh-TW" altLang="en-US" sz="2800" kern="1200" dirty="0"/>
        </a:p>
        <a:p>
          <a:pPr marL="285750" lvl="1" indent="-285750" algn="l" defTabSz="1244600">
            <a:lnSpc>
              <a:spcPts val="32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隱其惡心而不可卒見，伺主之欲微合之；</a:t>
          </a:r>
          <a:endParaRPr lang="zh-TW" altLang="en-US" sz="2800" kern="1200" dirty="0"/>
        </a:p>
        <a:p>
          <a:pPr marL="285750" lvl="1" indent="-285750" algn="l" defTabSz="1244600">
            <a:lnSpc>
              <a:spcPts val="32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得其志，敢以非道陷善人；</a:t>
          </a:r>
          <a:endParaRPr lang="zh-TW" altLang="en-US" sz="2800" kern="1200" dirty="0"/>
        </a:p>
        <a:p>
          <a:pPr marL="285750" lvl="1" indent="-285750" algn="l" defTabSz="1244600">
            <a:lnSpc>
              <a:spcPts val="32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稱之有術， 飾之有利，非聖人不能别。</a:t>
          </a:r>
          <a:endParaRPr lang="zh-TW" altLang="en-US" sz="2800" kern="1200" dirty="0"/>
        </a:p>
      </dsp:txBody>
      <dsp:txXfrm>
        <a:off x="0" y="268545"/>
        <a:ext cx="8915400" cy="2463300"/>
      </dsp:txXfrm>
    </dsp:sp>
    <dsp:sp modelId="{4C7FCE75-B7E0-4B2F-9742-8E715279B72C}">
      <dsp:nvSpPr>
        <dsp:cNvPr id="0" name=""/>
        <dsp:cNvSpPr/>
      </dsp:nvSpPr>
      <dsp:spPr>
        <a:xfrm>
          <a:off x="445770" y="17625"/>
          <a:ext cx="6240780" cy="50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887" tIns="0" rIns="235887" bIns="0" numCol="1" spcCol="1270" anchor="ctr" anchorCtr="0">
          <a:noAutofit/>
        </a:bodyPr>
        <a:lstStyle/>
        <a:p>
          <a:pPr lvl="0" algn="l" defTabSz="12446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大佞</a:t>
          </a:r>
          <a:endParaRPr lang="zh-TW" altLang="en-US" sz="2800" kern="1200" dirty="0"/>
        </a:p>
      </dsp:txBody>
      <dsp:txXfrm>
        <a:off x="470268" y="42123"/>
        <a:ext cx="6191784" cy="452844"/>
      </dsp:txXfrm>
    </dsp:sp>
    <dsp:sp modelId="{B3BA9635-F253-4F83-A7BE-D4EB2F1412FA}">
      <dsp:nvSpPr>
        <dsp:cNvPr id="0" name=""/>
        <dsp:cNvSpPr/>
      </dsp:nvSpPr>
      <dsp:spPr>
        <a:xfrm>
          <a:off x="0" y="3074565"/>
          <a:ext cx="8915400" cy="16600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1934" tIns="354076" rIns="691934" bIns="199136" numCol="1" spcCol="1270" anchor="t" anchorCtr="0">
          <a:noAutofit/>
        </a:bodyPr>
        <a:lstStyle/>
        <a:p>
          <a:pPr marL="285750" lvl="1" indent="-285750" algn="l" defTabSz="1244600">
            <a:lnSpc>
              <a:spcPts val="24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心不欲爲仁義，言亦必稱之；</a:t>
          </a:r>
          <a:endParaRPr lang="zh-TW" altLang="en-US" sz="2800" kern="1200" dirty="0"/>
        </a:p>
        <a:p>
          <a:pPr marL="285750" lvl="1" indent="-285750" algn="l" defTabSz="1244600">
            <a:lnSpc>
              <a:spcPts val="24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行無大可非，動不違乎俗；</a:t>
          </a:r>
          <a:endParaRPr lang="zh-TW" altLang="en-US" sz="2800" kern="1200" dirty="0"/>
        </a:p>
        <a:p>
          <a:pPr marL="285750" lvl="1" indent="-285750" algn="l" defTabSz="1244600">
            <a:lnSpc>
              <a:spcPts val="24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合主所欲而不敢正也，有害之者然後陷之。</a:t>
          </a:r>
          <a:endParaRPr lang="zh-TW" altLang="en-US" sz="2800" kern="1200" dirty="0"/>
        </a:p>
      </dsp:txBody>
      <dsp:txXfrm>
        <a:off x="0" y="3074565"/>
        <a:ext cx="8915400" cy="1660050"/>
      </dsp:txXfrm>
    </dsp:sp>
    <dsp:sp modelId="{41F6F698-DF6F-4B97-95D1-308EB10E0296}">
      <dsp:nvSpPr>
        <dsp:cNvPr id="0" name=""/>
        <dsp:cNvSpPr/>
      </dsp:nvSpPr>
      <dsp:spPr>
        <a:xfrm>
          <a:off x="445770" y="2823645"/>
          <a:ext cx="6240780" cy="5018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887" tIns="0" rIns="235887" bIns="0" numCol="1" spcCol="1270" anchor="ctr" anchorCtr="0">
          <a:noAutofit/>
        </a:bodyPr>
        <a:lstStyle/>
        <a:p>
          <a:pPr lvl="0" algn="l" defTabSz="1244600">
            <a:lnSpc>
              <a:spcPts val="320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/>
            <a:t>次佞</a:t>
          </a:r>
          <a:endParaRPr lang="zh-TW" altLang="en-US" sz="2800" kern="1200" dirty="0"/>
        </a:p>
      </dsp:txBody>
      <dsp:txXfrm>
        <a:off x="470268" y="2848143"/>
        <a:ext cx="6191784" cy="452844"/>
      </dsp:txXfrm>
    </dsp:sp>
    <dsp:sp modelId="{8B688BBA-0132-45EC-92C8-274BBA590EAC}">
      <dsp:nvSpPr>
        <dsp:cNvPr id="0" name=""/>
        <dsp:cNvSpPr/>
      </dsp:nvSpPr>
      <dsp:spPr>
        <a:xfrm>
          <a:off x="0" y="5077336"/>
          <a:ext cx="8915400" cy="15261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1934" tIns="354076" rIns="691934" bIns="199136" numCol="1" spcCol="1270" anchor="t" anchorCtr="0">
          <a:noAutofit/>
        </a:bodyPr>
        <a:lstStyle/>
        <a:p>
          <a:pPr marL="285750" lvl="1" indent="-285750" algn="l" defTabSz="1244600">
            <a:lnSpc>
              <a:spcPts val="34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行不顧乎天下，唯求主心，使文巧辭自利而已；</a:t>
          </a:r>
          <a:endParaRPr lang="zh-TW" altLang="en-US" sz="2800" kern="1200" dirty="0"/>
        </a:p>
        <a:p>
          <a:pPr marL="285750" lvl="1" indent="-285750" algn="l" defTabSz="1244600">
            <a:lnSpc>
              <a:spcPts val="34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/>
            <a:t>顯然害善，行之不怍。</a:t>
          </a:r>
          <a:endParaRPr lang="zh-TW" altLang="en-US" sz="2800" kern="1200" dirty="0"/>
        </a:p>
      </dsp:txBody>
      <dsp:txXfrm>
        <a:off x="0" y="5077336"/>
        <a:ext cx="8915400" cy="1526175"/>
      </dsp:txXfrm>
    </dsp:sp>
    <dsp:sp modelId="{DC1BF6AB-6DD4-4ED2-90C2-778CF9A76952}">
      <dsp:nvSpPr>
        <dsp:cNvPr id="0" name=""/>
        <dsp:cNvSpPr/>
      </dsp:nvSpPr>
      <dsp:spPr>
        <a:xfrm>
          <a:off x="445770" y="4905275"/>
          <a:ext cx="6240780" cy="5018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5887" tIns="0" rIns="235887" bIns="0" numCol="1" spcCol="1270" anchor="ctr" anchorCtr="0">
          <a:noAutofit/>
        </a:bodyPr>
        <a:lstStyle/>
        <a:p>
          <a:pPr lvl="0" algn="l" defTabSz="1244600">
            <a:lnSpc>
              <a:spcPts val="320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/>
            <a:t>最下佞者</a:t>
          </a:r>
          <a:endParaRPr lang="zh-TW" altLang="en-US" sz="2800" kern="1200" dirty="0"/>
        </a:p>
      </dsp:txBody>
      <dsp:txXfrm>
        <a:off x="470268" y="4929773"/>
        <a:ext cx="6191784" cy="4528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C3A786-E27B-4BB6-AE27-0AD63871794A}">
      <dsp:nvSpPr>
        <dsp:cNvPr id="0" name=""/>
        <dsp:cNvSpPr/>
      </dsp:nvSpPr>
      <dsp:spPr>
        <a:xfrm>
          <a:off x="5960" y="121947"/>
          <a:ext cx="3048150" cy="97837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大佞</a:t>
          </a:r>
          <a:endParaRPr lang="zh-TW" altLang="en-US" sz="3600" kern="1200" dirty="0"/>
        </a:p>
      </dsp:txBody>
      <dsp:txXfrm>
        <a:off x="34616" y="150603"/>
        <a:ext cx="2990838" cy="921065"/>
      </dsp:txXfrm>
    </dsp:sp>
    <dsp:sp modelId="{62AE5132-473E-4BE5-8314-A413CF7A9C74}">
      <dsp:nvSpPr>
        <dsp:cNvPr id="0" name=""/>
        <dsp:cNvSpPr/>
      </dsp:nvSpPr>
      <dsp:spPr>
        <a:xfrm>
          <a:off x="310775" y="1100324"/>
          <a:ext cx="304815" cy="6944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4409"/>
              </a:lnTo>
              <a:lnTo>
                <a:pt x="304815" y="69440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F3A515-C127-4333-AB8E-8BF3C3882B01}">
      <dsp:nvSpPr>
        <dsp:cNvPr id="0" name=""/>
        <dsp:cNvSpPr/>
      </dsp:nvSpPr>
      <dsp:spPr>
        <a:xfrm>
          <a:off x="615590" y="1305545"/>
          <a:ext cx="2438520" cy="9783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行足以服俗</a:t>
          </a:r>
          <a:endParaRPr lang="zh-TW" altLang="en-US" sz="2800" kern="1200" dirty="0"/>
        </a:p>
      </dsp:txBody>
      <dsp:txXfrm>
        <a:off x="644246" y="1334201"/>
        <a:ext cx="2381208" cy="921065"/>
      </dsp:txXfrm>
    </dsp:sp>
    <dsp:sp modelId="{6B975434-8301-47EA-AADC-42813C4E7614}">
      <dsp:nvSpPr>
        <dsp:cNvPr id="0" name=""/>
        <dsp:cNvSpPr/>
      </dsp:nvSpPr>
      <dsp:spPr>
        <a:xfrm>
          <a:off x="310775" y="1100324"/>
          <a:ext cx="304815" cy="18780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8006"/>
              </a:lnTo>
              <a:lnTo>
                <a:pt x="304815" y="187800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D60FE4-3B12-4B00-911C-07B66BAD3917}">
      <dsp:nvSpPr>
        <dsp:cNvPr id="0" name=""/>
        <dsp:cNvSpPr/>
      </dsp:nvSpPr>
      <dsp:spPr>
        <a:xfrm>
          <a:off x="615590" y="2489142"/>
          <a:ext cx="2438520" cy="9783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245817"/>
              <a:satOff val="-818"/>
              <a:lumOff val="-4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辨足以惑衆　言必稱乎仁義</a:t>
          </a:r>
          <a:endParaRPr lang="zh-TW" altLang="en-US" sz="2800" kern="1200" dirty="0"/>
        </a:p>
      </dsp:txBody>
      <dsp:txXfrm>
        <a:off x="644246" y="2517798"/>
        <a:ext cx="2381208" cy="921065"/>
      </dsp:txXfrm>
    </dsp:sp>
    <dsp:sp modelId="{97875CF5-206F-40B1-9987-8A37B10D30CF}">
      <dsp:nvSpPr>
        <dsp:cNvPr id="0" name=""/>
        <dsp:cNvSpPr/>
      </dsp:nvSpPr>
      <dsp:spPr>
        <a:xfrm>
          <a:off x="310775" y="1100324"/>
          <a:ext cx="304815" cy="30616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61604"/>
              </a:lnTo>
              <a:lnTo>
                <a:pt x="304815" y="306160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0C959B-E091-4D27-9A31-6BA84CBCBB95}">
      <dsp:nvSpPr>
        <dsp:cNvPr id="0" name=""/>
        <dsp:cNvSpPr/>
      </dsp:nvSpPr>
      <dsp:spPr>
        <a:xfrm>
          <a:off x="615590" y="3672740"/>
          <a:ext cx="2438520" cy="9783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491633"/>
              <a:satOff val="-1636"/>
              <a:lumOff val="-8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隱其惡心，伺主之欲微合之</a:t>
          </a:r>
          <a:endParaRPr lang="zh-TW" altLang="en-US" sz="2800" kern="1200" dirty="0"/>
        </a:p>
      </dsp:txBody>
      <dsp:txXfrm>
        <a:off x="644246" y="3701396"/>
        <a:ext cx="2381208" cy="921065"/>
      </dsp:txXfrm>
    </dsp:sp>
    <dsp:sp modelId="{C6F01A47-0558-40DC-BBA7-4DA4493D1E0F}">
      <dsp:nvSpPr>
        <dsp:cNvPr id="0" name=""/>
        <dsp:cNvSpPr/>
      </dsp:nvSpPr>
      <dsp:spPr>
        <a:xfrm>
          <a:off x="310775" y="1100324"/>
          <a:ext cx="304815" cy="42452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45202"/>
              </a:lnTo>
              <a:lnTo>
                <a:pt x="304815" y="42452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12C097-B0FF-425B-97A9-FB163FE2991D}">
      <dsp:nvSpPr>
        <dsp:cNvPr id="0" name=""/>
        <dsp:cNvSpPr/>
      </dsp:nvSpPr>
      <dsp:spPr>
        <a:xfrm>
          <a:off x="615590" y="4856338"/>
          <a:ext cx="2438520" cy="9783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737450"/>
              <a:satOff val="-2454"/>
              <a:lumOff val="-12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得其志　　　敢以非道陷人</a:t>
          </a:r>
          <a:endParaRPr lang="zh-TW" altLang="en-US" sz="2800" kern="1200" dirty="0"/>
        </a:p>
      </dsp:txBody>
      <dsp:txXfrm>
        <a:off x="644246" y="4884994"/>
        <a:ext cx="2381208" cy="921065"/>
      </dsp:txXfrm>
    </dsp:sp>
    <dsp:sp modelId="{ABA73402-8636-42C6-AA4F-7F66295B1DA6}">
      <dsp:nvSpPr>
        <dsp:cNvPr id="0" name=""/>
        <dsp:cNvSpPr/>
      </dsp:nvSpPr>
      <dsp:spPr>
        <a:xfrm>
          <a:off x="3464552" y="121947"/>
          <a:ext cx="3048150" cy="978377"/>
        </a:xfrm>
        <a:prstGeom prst="roundRect">
          <a:avLst>
            <a:gd name="adj" fmla="val 10000"/>
          </a:avLst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次佞</a:t>
          </a:r>
          <a:endParaRPr lang="zh-TW" altLang="en-US" sz="3600" kern="1200" dirty="0"/>
        </a:p>
      </dsp:txBody>
      <dsp:txXfrm>
        <a:off x="3493208" y="150603"/>
        <a:ext cx="2990838" cy="921065"/>
      </dsp:txXfrm>
    </dsp:sp>
    <dsp:sp modelId="{F3540C59-198D-45EE-9DA0-848E977C8556}">
      <dsp:nvSpPr>
        <dsp:cNvPr id="0" name=""/>
        <dsp:cNvSpPr/>
      </dsp:nvSpPr>
      <dsp:spPr>
        <a:xfrm>
          <a:off x="3769367" y="1100324"/>
          <a:ext cx="304815" cy="6944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4409"/>
              </a:lnTo>
              <a:lnTo>
                <a:pt x="304815" y="69440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D50C4B-9728-452D-9AE9-9C19501961F4}">
      <dsp:nvSpPr>
        <dsp:cNvPr id="0" name=""/>
        <dsp:cNvSpPr/>
      </dsp:nvSpPr>
      <dsp:spPr>
        <a:xfrm>
          <a:off x="4074182" y="1305545"/>
          <a:ext cx="2438520" cy="9783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983267"/>
              <a:satOff val="-3272"/>
              <a:lumOff val="-16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行無大可非　動不違乎俗</a:t>
          </a:r>
          <a:endParaRPr lang="zh-TW" altLang="en-US" sz="2800" kern="1200" dirty="0"/>
        </a:p>
      </dsp:txBody>
      <dsp:txXfrm>
        <a:off x="4102838" y="1334201"/>
        <a:ext cx="2381208" cy="921065"/>
      </dsp:txXfrm>
    </dsp:sp>
    <dsp:sp modelId="{EF3731C4-F879-44E3-8831-0B3726E5B48A}">
      <dsp:nvSpPr>
        <dsp:cNvPr id="0" name=""/>
        <dsp:cNvSpPr/>
      </dsp:nvSpPr>
      <dsp:spPr>
        <a:xfrm>
          <a:off x="3769367" y="1100324"/>
          <a:ext cx="304815" cy="18780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8006"/>
              </a:lnTo>
              <a:lnTo>
                <a:pt x="304815" y="187800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CC6A31-7FFF-4B43-B8FB-635B03C6C2A7}">
      <dsp:nvSpPr>
        <dsp:cNvPr id="0" name=""/>
        <dsp:cNvSpPr/>
      </dsp:nvSpPr>
      <dsp:spPr>
        <a:xfrm>
          <a:off x="4074182" y="2489142"/>
          <a:ext cx="2438520" cy="9783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1229083"/>
              <a:satOff val="-4090"/>
              <a:lumOff val="-20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心不欲爲仁義　言亦必稱之</a:t>
          </a:r>
          <a:endParaRPr lang="zh-TW" altLang="en-US" sz="2800" kern="1200" dirty="0"/>
        </a:p>
      </dsp:txBody>
      <dsp:txXfrm>
        <a:off x="4102838" y="2517798"/>
        <a:ext cx="2381208" cy="921065"/>
      </dsp:txXfrm>
    </dsp:sp>
    <dsp:sp modelId="{BC12D0DB-DFD0-4DFF-BDB4-AD32D9994254}">
      <dsp:nvSpPr>
        <dsp:cNvPr id="0" name=""/>
        <dsp:cNvSpPr/>
      </dsp:nvSpPr>
      <dsp:spPr>
        <a:xfrm>
          <a:off x="3769367" y="1100324"/>
          <a:ext cx="304815" cy="30616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61604"/>
              </a:lnTo>
              <a:lnTo>
                <a:pt x="304815" y="306160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5A6FE7-07B3-4A9F-8DA3-F49C368E06D7}">
      <dsp:nvSpPr>
        <dsp:cNvPr id="0" name=""/>
        <dsp:cNvSpPr/>
      </dsp:nvSpPr>
      <dsp:spPr>
        <a:xfrm>
          <a:off x="4074182" y="3672740"/>
          <a:ext cx="2438520" cy="9783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1474900"/>
              <a:satOff val="-4907"/>
              <a:lumOff val="-24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合主所欲　　而不敢正也</a:t>
          </a:r>
          <a:endParaRPr lang="zh-TW" altLang="en-US" sz="2800" kern="1200" dirty="0"/>
        </a:p>
      </dsp:txBody>
      <dsp:txXfrm>
        <a:off x="4102838" y="3701396"/>
        <a:ext cx="2381208" cy="921065"/>
      </dsp:txXfrm>
    </dsp:sp>
    <dsp:sp modelId="{6238A24D-2BAE-4071-AADC-C3EE34A878A1}">
      <dsp:nvSpPr>
        <dsp:cNvPr id="0" name=""/>
        <dsp:cNvSpPr/>
      </dsp:nvSpPr>
      <dsp:spPr>
        <a:xfrm>
          <a:off x="3769367" y="1100324"/>
          <a:ext cx="304815" cy="42452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45202"/>
              </a:lnTo>
              <a:lnTo>
                <a:pt x="304815" y="42452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E086C4-1CF8-4BD4-A29D-4BEEAB91D5F8}">
      <dsp:nvSpPr>
        <dsp:cNvPr id="0" name=""/>
        <dsp:cNvSpPr/>
      </dsp:nvSpPr>
      <dsp:spPr>
        <a:xfrm>
          <a:off x="4074182" y="4856338"/>
          <a:ext cx="2438520" cy="9783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1720716"/>
              <a:satOff val="-5725"/>
              <a:lumOff val="-28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有害之者　　然後陷之</a:t>
          </a:r>
          <a:endParaRPr lang="zh-TW" altLang="en-US" sz="2800" kern="1200" dirty="0"/>
        </a:p>
      </dsp:txBody>
      <dsp:txXfrm>
        <a:off x="4102838" y="4884994"/>
        <a:ext cx="2381208" cy="921065"/>
      </dsp:txXfrm>
    </dsp:sp>
    <dsp:sp modelId="{15766370-9315-4410-ABDE-38A07FFCCE28}">
      <dsp:nvSpPr>
        <dsp:cNvPr id="0" name=""/>
        <dsp:cNvSpPr/>
      </dsp:nvSpPr>
      <dsp:spPr>
        <a:xfrm>
          <a:off x="6923143" y="121947"/>
          <a:ext cx="3048150" cy="978377"/>
        </a:xfrm>
        <a:prstGeom prst="roundRect">
          <a:avLst>
            <a:gd name="adj" fmla="val 10000"/>
          </a:avLst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最下佞</a:t>
          </a:r>
          <a:endParaRPr lang="zh-TW" altLang="en-US" sz="3600" kern="1200" dirty="0"/>
        </a:p>
      </dsp:txBody>
      <dsp:txXfrm>
        <a:off x="6951799" y="150603"/>
        <a:ext cx="2990838" cy="921065"/>
      </dsp:txXfrm>
    </dsp:sp>
    <dsp:sp modelId="{2ED2A309-76B4-4556-BC8C-A78F8BD9A571}">
      <dsp:nvSpPr>
        <dsp:cNvPr id="0" name=""/>
        <dsp:cNvSpPr/>
      </dsp:nvSpPr>
      <dsp:spPr>
        <a:xfrm>
          <a:off x="7227958" y="1100324"/>
          <a:ext cx="304815" cy="6944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94409"/>
              </a:lnTo>
              <a:lnTo>
                <a:pt x="304815" y="69440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089B44-5289-46BB-9E08-C3A6719B0F36}">
      <dsp:nvSpPr>
        <dsp:cNvPr id="0" name=""/>
        <dsp:cNvSpPr/>
      </dsp:nvSpPr>
      <dsp:spPr>
        <a:xfrm>
          <a:off x="7532774" y="1305545"/>
          <a:ext cx="2438520" cy="9783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1966533"/>
              <a:satOff val="-6543"/>
              <a:lumOff val="-32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行不顧乎天下</a:t>
          </a:r>
          <a:endParaRPr lang="zh-TW" altLang="en-US" sz="2800" kern="1200" dirty="0"/>
        </a:p>
      </dsp:txBody>
      <dsp:txXfrm>
        <a:off x="7561430" y="1334201"/>
        <a:ext cx="2381208" cy="921065"/>
      </dsp:txXfrm>
    </dsp:sp>
    <dsp:sp modelId="{6BCA3CF3-B3C7-4C52-ACA3-0948942FB645}">
      <dsp:nvSpPr>
        <dsp:cNvPr id="0" name=""/>
        <dsp:cNvSpPr/>
      </dsp:nvSpPr>
      <dsp:spPr>
        <a:xfrm>
          <a:off x="7227958" y="1100324"/>
          <a:ext cx="304815" cy="18780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8006"/>
              </a:lnTo>
              <a:lnTo>
                <a:pt x="304815" y="187800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922D46-B254-4A0E-9307-204D0A7F114E}">
      <dsp:nvSpPr>
        <dsp:cNvPr id="0" name=""/>
        <dsp:cNvSpPr/>
      </dsp:nvSpPr>
      <dsp:spPr>
        <a:xfrm>
          <a:off x="7532774" y="2489142"/>
          <a:ext cx="2438520" cy="9783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2212350"/>
              <a:satOff val="-7361"/>
              <a:lumOff val="-36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使文巧辭　　自利而已</a:t>
          </a:r>
          <a:endParaRPr lang="zh-TW" altLang="en-US" sz="2800" kern="1200" dirty="0"/>
        </a:p>
      </dsp:txBody>
      <dsp:txXfrm>
        <a:off x="7561430" y="2517798"/>
        <a:ext cx="2381208" cy="921065"/>
      </dsp:txXfrm>
    </dsp:sp>
    <dsp:sp modelId="{A31A9D33-8D34-4AE8-91C3-845F04DAA986}">
      <dsp:nvSpPr>
        <dsp:cNvPr id="0" name=""/>
        <dsp:cNvSpPr/>
      </dsp:nvSpPr>
      <dsp:spPr>
        <a:xfrm>
          <a:off x="7227958" y="1100324"/>
          <a:ext cx="304815" cy="30616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61604"/>
              </a:lnTo>
              <a:lnTo>
                <a:pt x="304815" y="306160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3EEDC8-6DBF-40A2-B1CA-3ACBC11F0462}">
      <dsp:nvSpPr>
        <dsp:cNvPr id="0" name=""/>
        <dsp:cNvSpPr/>
      </dsp:nvSpPr>
      <dsp:spPr>
        <a:xfrm>
          <a:off x="7532774" y="3672740"/>
          <a:ext cx="2438520" cy="9783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2458166"/>
              <a:satOff val="-8179"/>
              <a:lumOff val="-409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唯求主心</a:t>
          </a:r>
          <a:endParaRPr lang="zh-TW" altLang="en-US" sz="2800" kern="1200" dirty="0"/>
        </a:p>
      </dsp:txBody>
      <dsp:txXfrm>
        <a:off x="7561430" y="3701396"/>
        <a:ext cx="2381208" cy="921065"/>
      </dsp:txXfrm>
    </dsp:sp>
    <dsp:sp modelId="{06DCBF68-2B0E-43B5-AF08-DE6F7CD6DDBA}">
      <dsp:nvSpPr>
        <dsp:cNvPr id="0" name=""/>
        <dsp:cNvSpPr/>
      </dsp:nvSpPr>
      <dsp:spPr>
        <a:xfrm>
          <a:off x="7227958" y="1100324"/>
          <a:ext cx="304815" cy="42452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45202"/>
              </a:lnTo>
              <a:lnTo>
                <a:pt x="304815" y="424520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48E5D0-CD8D-46A3-B692-0D7EC8E39C34}">
      <dsp:nvSpPr>
        <dsp:cNvPr id="0" name=""/>
        <dsp:cNvSpPr/>
      </dsp:nvSpPr>
      <dsp:spPr>
        <a:xfrm>
          <a:off x="7532774" y="4856338"/>
          <a:ext cx="2438520" cy="9783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2703983"/>
              <a:satOff val="-8997"/>
              <a:lumOff val="-450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lvl="0" algn="ctr" defTabSz="1244600">
            <a:lnSpc>
              <a:spcPts val="3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顯然害善　　行之不怍</a:t>
          </a:r>
          <a:endParaRPr lang="zh-TW" altLang="en-US" sz="2800" kern="1200" dirty="0"/>
        </a:p>
      </dsp:txBody>
      <dsp:txXfrm>
        <a:off x="7561430" y="4884994"/>
        <a:ext cx="2381208" cy="92106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FC9685-F3B4-4379-9D87-BB7929F8D2A3}">
      <dsp:nvSpPr>
        <dsp:cNvPr id="0" name=""/>
        <dsp:cNvSpPr/>
      </dsp:nvSpPr>
      <dsp:spPr>
        <a:xfrm>
          <a:off x="2786" y="12167"/>
          <a:ext cx="2716410" cy="10865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大佞</a:t>
          </a:r>
          <a:endParaRPr lang="zh-TW" altLang="en-US" sz="3600" kern="1200" dirty="0"/>
        </a:p>
      </dsp:txBody>
      <dsp:txXfrm>
        <a:off x="2786" y="12167"/>
        <a:ext cx="2716410" cy="1086564"/>
      </dsp:txXfrm>
    </dsp:sp>
    <dsp:sp modelId="{67B82F2C-E18E-4DE9-A29D-6E3684D29590}">
      <dsp:nvSpPr>
        <dsp:cNvPr id="0" name=""/>
        <dsp:cNvSpPr/>
      </dsp:nvSpPr>
      <dsp:spPr>
        <a:xfrm>
          <a:off x="2786" y="1098732"/>
          <a:ext cx="2716410" cy="24705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ts val="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3200" kern="1200" dirty="0" smtClean="0"/>
            <a:t>共工</a:t>
          </a:r>
          <a:endParaRPr lang="zh-TW" altLang="en-US" sz="3200" kern="1200" dirty="0"/>
        </a:p>
        <a:p>
          <a:pPr marL="285750" lvl="1" indent="-285750" algn="l" defTabSz="1422400">
            <a:lnSpc>
              <a:spcPts val="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3200" kern="1200" dirty="0" smtClean="0"/>
            <a:t>歡兜</a:t>
          </a:r>
          <a:endParaRPr lang="zh-TW" altLang="en-US" sz="3200" kern="1200" dirty="0"/>
        </a:p>
        <a:p>
          <a:pPr marL="285750" lvl="1" indent="-285750" algn="l" defTabSz="1422400">
            <a:lnSpc>
              <a:spcPts val="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3200" kern="1200" dirty="0" smtClean="0"/>
            <a:t>三苗</a:t>
          </a:r>
          <a:endParaRPr lang="zh-TW" altLang="en-US" sz="3200" kern="1200" dirty="0"/>
        </a:p>
        <a:p>
          <a:pPr marL="285750" lvl="1" indent="-285750" algn="l" defTabSz="1422400">
            <a:lnSpc>
              <a:spcPts val="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3200" kern="1200" dirty="0" smtClean="0"/>
            <a:t>鯀</a:t>
          </a:r>
          <a:endParaRPr lang="zh-TW" altLang="en-US" sz="3200" kern="1200" dirty="0"/>
        </a:p>
      </dsp:txBody>
      <dsp:txXfrm>
        <a:off x="2786" y="1098732"/>
        <a:ext cx="2716410" cy="2470500"/>
      </dsp:txXfrm>
    </dsp:sp>
    <dsp:sp modelId="{58DBCC90-9982-45E0-A933-D57E2B0BC2A7}">
      <dsp:nvSpPr>
        <dsp:cNvPr id="0" name=""/>
        <dsp:cNvSpPr/>
      </dsp:nvSpPr>
      <dsp:spPr>
        <a:xfrm>
          <a:off x="3099494" y="12167"/>
          <a:ext cx="2716410" cy="10865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次佞</a:t>
          </a:r>
          <a:endParaRPr lang="zh-TW" altLang="en-US" sz="3600" kern="1200" dirty="0"/>
        </a:p>
      </dsp:txBody>
      <dsp:txXfrm>
        <a:off x="3099494" y="12167"/>
        <a:ext cx="2716410" cy="1086564"/>
      </dsp:txXfrm>
    </dsp:sp>
    <dsp:sp modelId="{B30B918E-3196-49EF-82C1-A046B45AC7C6}">
      <dsp:nvSpPr>
        <dsp:cNvPr id="0" name=""/>
        <dsp:cNvSpPr/>
      </dsp:nvSpPr>
      <dsp:spPr>
        <a:xfrm>
          <a:off x="3099494" y="1098732"/>
          <a:ext cx="2716410" cy="247050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安昌侯張禹</a:t>
          </a:r>
          <a:endParaRPr lang="zh-TW" altLang="en-US" sz="3200" kern="1200" dirty="0"/>
        </a:p>
      </dsp:txBody>
      <dsp:txXfrm>
        <a:off x="3099494" y="1098732"/>
        <a:ext cx="2716410" cy="2470500"/>
      </dsp:txXfrm>
    </dsp:sp>
    <dsp:sp modelId="{D96B413A-7EB7-46D2-936F-B52AB2D8BDC9}">
      <dsp:nvSpPr>
        <dsp:cNvPr id="0" name=""/>
        <dsp:cNvSpPr/>
      </dsp:nvSpPr>
      <dsp:spPr>
        <a:xfrm>
          <a:off x="6196202" y="12167"/>
          <a:ext cx="2716410" cy="10865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最下佞</a:t>
          </a:r>
          <a:endParaRPr lang="zh-TW" altLang="en-US" sz="3600" kern="1200" dirty="0"/>
        </a:p>
      </dsp:txBody>
      <dsp:txXfrm>
        <a:off x="6196202" y="12167"/>
        <a:ext cx="2716410" cy="1086564"/>
      </dsp:txXfrm>
    </dsp:sp>
    <dsp:sp modelId="{5747F99C-B5FA-46B3-BD40-20A40336FFE6}">
      <dsp:nvSpPr>
        <dsp:cNvPr id="0" name=""/>
        <dsp:cNvSpPr/>
      </dsp:nvSpPr>
      <dsp:spPr>
        <a:xfrm>
          <a:off x="6196202" y="1098732"/>
          <a:ext cx="2716410" cy="247050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趙高</a:t>
          </a:r>
          <a:endParaRPr lang="zh-TW" alt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石顯</a:t>
          </a:r>
          <a:endParaRPr lang="zh-TW" altLang="en-US" sz="3200" kern="1200" dirty="0"/>
        </a:p>
      </dsp:txBody>
      <dsp:txXfrm>
        <a:off x="6196202" y="1098732"/>
        <a:ext cx="2716410" cy="24705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E1B246-F1CC-4CEC-A35A-2573D00620B9}">
      <dsp:nvSpPr>
        <dsp:cNvPr id="0" name=""/>
        <dsp:cNvSpPr/>
      </dsp:nvSpPr>
      <dsp:spPr>
        <a:xfrm>
          <a:off x="0" y="547408"/>
          <a:ext cx="9406271" cy="760395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DC9700-0AE3-404F-A21A-FE594D518D71}">
      <dsp:nvSpPr>
        <dsp:cNvPr id="0" name=""/>
        <dsp:cNvSpPr/>
      </dsp:nvSpPr>
      <dsp:spPr>
        <a:xfrm>
          <a:off x="810" y="324856"/>
          <a:ext cx="2648556" cy="760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b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大佞形隱爲害深</a:t>
          </a:r>
          <a:endParaRPr lang="zh-TW" altLang="en-US" sz="3200" kern="1200" dirty="0"/>
        </a:p>
      </dsp:txBody>
      <dsp:txXfrm>
        <a:off x="810" y="324856"/>
        <a:ext cx="2648556" cy="760395"/>
      </dsp:txXfrm>
    </dsp:sp>
    <dsp:sp modelId="{0B5AD0BF-F34A-4400-AE1A-E447D3490B7D}">
      <dsp:nvSpPr>
        <dsp:cNvPr id="0" name=""/>
        <dsp:cNvSpPr/>
      </dsp:nvSpPr>
      <dsp:spPr>
        <a:xfrm>
          <a:off x="1232990" y="855445"/>
          <a:ext cx="190098" cy="1900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360B2E-83E7-4FE5-B233-5C8FAD578B91}">
      <dsp:nvSpPr>
        <dsp:cNvPr id="0" name=""/>
        <dsp:cNvSpPr/>
      </dsp:nvSpPr>
      <dsp:spPr>
        <a:xfrm>
          <a:off x="2830615" y="1044342"/>
          <a:ext cx="3254163" cy="760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lvl="0" algn="ctr" defTabSz="1422400" rtl="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endParaRPr lang="zh-TW" altLang="en-US" sz="3200" kern="1200" dirty="0"/>
        </a:p>
      </dsp:txBody>
      <dsp:txXfrm>
        <a:off x="2830615" y="1044342"/>
        <a:ext cx="3254163" cy="760395"/>
      </dsp:txXfrm>
    </dsp:sp>
    <dsp:sp modelId="{3D1EB677-30C1-4CA0-9DAC-09CC96848BBF}">
      <dsp:nvSpPr>
        <dsp:cNvPr id="0" name=""/>
        <dsp:cNvSpPr/>
      </dsp:nvSpPr>
      <dsp:spPr>
        <a:xfrm>
          <a:off x="4300505" y="855445"/>
          <a:ext cx="190098" cy="1900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8FE25-2F15-4062-92B6-91D614F97E3D}">
      <dsp:nvSpPr>
        <dsp:cNvPr id="0" name=""/>
        <dsp:cNvSpPr/>
      </dsp:nvSpPr>
      <dsp:spPr>
        <a:xfrm>
          <a:off x="6699515" y="288752"/>
          <a:ext cx="2175993" cy="760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b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下佞形露爲害淺</a:t>
          </a:r>
          <a:endParaRPr lang="zh-TW" altLang="en-US" sz="3200" kern="1200" dirty="0"/>
        </a:p>
      </dsp:txBody>
      <dsp:txXfrm>
        <a:off x="6699515" y="288752"/>
        <a:ext cx="2175993" cy="760395"/>
      </dsp:txXfrm>
    </dsp:sp>
    <dsp:sp modelId="{3C7B1AF3-FA27-4AB1-888A-7482A5F35A02}">
      <dsp:nvSpPr>
        <dsp:cNvPr id="0" name=""/>
        <dsp:cNvSpPr/>
      </dsp:nvSpPr>
      <dsp:spPr>
        <a:xfrm>
          <a:off x="7205287" y="855445"/>
          <a:ext cx="190098" cy="19009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E17C0-681A-46FE-AB28-20214107F710}" type="datetimeFigureOut">
              <a:rPr lang="zh-TW" altLang="en-US" smtClean="0"/>
              <a:t>2018/10/12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81B95-0470-4F5E-8D3E-5FA551FA390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811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zh.wikipedia.org/wiki/%E5%8F%B8%E9%A9%AC%E5%B8%88" TargetMode="External"/><Relationship Id="rId13" Type="http://schemas.openxmlformats.org/officeDocument/2006/relationships/hyperlink" Target="https://zh.wikipedia.org/wiki/%E5%86%9B%E4%BA%8B%E5%AE%B6" TargetMode="External"/><Relationship Id="rId3" Type="http://schemas.openxmlformats.org/officeDocument/2006/relationships/hyperlink" Target="https://zh.wikipedia.org/wiki/%E4%B8%89%E5%9B%BD%E6%BC%94%E4%B9%89" TargetMode="External"/><Relationship Id="rId7" Type="http://schemas.openxmlformats.org/officeDocument/2006/relationships/hyperlink" Target="https://zh.wikipedia.org/wiki/%E5%BC%B5%E6%98%A5%E8%8F%AF" TargetMode="External"/><Relationship Id="rId12" Type="http://schemas.openxmlformats.org/officeDocument/2006/relationships/hyperlink" Target="https://zh.wikipedia.org/wiki/%E6%94%BF%E6%B2%BB%E5%AE%B6" TargetMode="External"/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zh.wikipedia.org/wiki/%E5%8F%B8%E9%A9%AC%E6%87%BF" TargetMode="External"/><Relationship Id="rId11" Type="http://schemas.openxmlformats.org/officeDocument/2006/relationships/hyperlink" Target="https://zh.wikipedia.org/wiki/%E6%9B%B9%E9%AD%8F" TargetMode="External"/><Relationship Id="rId5" Type="http://schemas.openxmlformats.org/officeDocument/2006/relationships/hyperlink" Target="https://zh.wikipedia.org/wiki/%E6%B8%A9%E5%8E%BF" TargetMode="External"/><Relationship Id="rId15" Type="http://schemas.openxmlformats.org/officeDocument/2006/relationships/hyperlink" Target="https://zh.wikipedia.org/wiki/%E5%8F%B8%E9%A6%AC%E7%82%8E" TargetMode="External"/><Relationship Id="rId10" Type="http://schemas.openxmlformats.org/officeDocument/2006/relationships/hyperlink" Target="https://zh.wikipedia.org/wiki/%E5%8F%B8%E9%A9%AC%E7%82%8E" TargetMode="External"/><Relationship Id="rId4" Type="http://schemas.openxmlformats.org/officeDocument/2006/relationships/hyperlink" Target="https://zh.wikipedia.org/wiki/%E6%B2%B3%E5%85%A7%E9%83%A1_(%E4%B8%AD%E5%9C%8B)" TargetMode="External"/><Relationship Id="rId9" Type="http://schemas.openxmlformats.org/officeDocument/2006/relationships/hyperlink" Target="https://zh.wikipedia.org/wiki/%E8%A5%BF%E6%99%8B" TargetMode="External"/><Relationship Id="rId14" Type="http://schemas.openxmlformats.org/officeDocument/2006/relationships/hyperlink" Target="https://zh.wikipedia.org/wiki/%E8%9C%80%E6%B1%89" TargetMode="Externa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左傳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：宋人獻玉、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晉書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：飲貪賦詩、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晉書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：父子廉潔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876351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晉書．列傳第六十</a:t>
            </a:r>
            <a:r>
              <a:rPr lang="en-US" altLang="zh-TW" dirty="0" smtClean="0"/>
              <a:t>》</a:t>
            </a:r>
          </a:p>
          <a:p>
            <a:r>
              <a:rPr lang="zh-TW" altLang="en-US" dirty="0" smtClean="0"/>
              <a:t>廣州包帶山海，珍異所出，一篋之寶，可資數世，然多瘴疫，人情憚焉。唯貧窶不能自立者，求補長史，故前後刺史皆多黷貨。朝廷欲革嶺南之弊，隆安中，以隱之為龍驤將軍、廣州刺史、假節，領平越中郎將。未至州二十里，地名石門，有水曰貪泉，飲者懷無厭之欲。隱之既至，語其親人曰：「不見可欲，使心不亂。越嶺喪清，吾知之矣。」乃至泉所，酌而飲之，因賦詩曰：「古人云此水，一歃懷千金。試使夷齊飲，終當不易心。」及在州，清操踰厲，常食不過菜及乾魚而已，帷帳器服皆付外庫，時人頗謂其矯，然亦終始不易。帳下人進魚，每剔去骨存肉，隱之覺其用意，罰而黜焉。元興初，詔曰：「夫孝行篤於閨門，清節厲乎風霜，實立人之所難，而君子之美致也。龍驤將軍、廣州刺史吳隱之孝友過人，祿均九族，菲己潔素，儉愈魚飧。夫處可欲之地，而能不改其操，饗惟錯之富，而家人不易其服，革奢務嗇，南域改觀，朕有嘉焉。可進號前將軍，賜錢五十萬、穀千斛。」</a:t>
            </a:r>
          </a:p>
          <a:p>
            <a:r>
              <a:rPr lang="zh-TW" altLang="en-US" dirty="0" smtClean="0"/>
              <a:t>贊曰：猗歟良宰，嗣美前賢。威同御黠，靜若烹鮮。唯嘗吳水，但挹貪泉。人風既偃，俗化斯遷。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255405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色養：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論語</a:t>
            </a:r>
            <a:r>
              <a:rPr lang="en-US" altLang="zh-TW" dirty="0" smtClean="0"/>
              <a:t>·</a:t>
            </a:r>
            <a:r>
              <a:rPr lang="zh-TW" altLang="en-US" dirty="0" smtClean="0"/>
              <a:t>爲政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：「子夏問孝。子曰：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色難。</a:t>
            </a:r>
            <a:r>
              <a:rPr lang="en-US" altLang="zh-TW" dirty="0" smtClean="0"/>
              <a:t>』</a:t>
            </a:r>
            <a:r>
              <a:rPr lang="zh-TW" altLang="en-US" dirty="0" smtClean="0"/>
              <a:t>」朱熹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論語集注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：「色難，謂事親之際，惟色爲難也。」後因稱人子</a:t>
            </a:r>
          </a:p>
          <a:p>
            <a:r>
              <a:rPr lang="zh-TW" altLang="en-US" dirty="0" smtClean="0"/>
              <a:t>和顏悦色奉養父母或承順父母顏色爲「色養」。</a:t>
            </a:r>
            <a:endParaRPr lang="en-US" altLang="zh-TW" dirty="0" smtClean="0"/>
          </a:p>
          <a:p>
            <a:r>
              <a:rPr lang="zh-TW" altLang="en-US" dirty="0" smtClean="0"/>
              <a:t>韓康伯：名伯，字康伯，東晋玄學思想家，潁川長社（今河南長葛西）人。</a:t>
            </a:r>
            <a:endParaRPr lang="en-US" altLang="zh-TW" dirty="0" smtClean="0"/>
          </a:p>
          <a:p>
            <a:r>
              <a:rPr lang="zh-TW" altLang="en-US" dirty="0" smtClean="0"/>
              <a:t>滅鄣：鄣，應作「性」。滅性，謂因喪親過哀而喪命。</a:t>
            </a:r>
            <a:endParaRPr lang="en-US" altLang="zh-TW" dirty="0" smtClean="0"/>
          </a:p>
          <a:p>
            <a:r>
              <a:rPr lang="zh-TW" altLang="en-US" dirty="0" smtClean="0"/>
              <a:t>清級：顯赫的官位。（或解作「清官」） 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959465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779145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晉書．列傳第六十</a:t>
            </a:r>
            <a:r>
              <a:rPr lang="en-US" altLang="zh-TW" dirty="0" smtClean="0"/>
              <a:t>》</a:t>
            </a:r>
          </a:p>
          <a:p>
            <a:r>
              <a:rPr lang="zh-TW" altLang="en-US" dirty="0" smtClean="0"/>
              <a:t>廣州包帶山海，珍異所出，一篋之寶，可資數世，然多瘴疫，人情憚焉。唯貧窶不能自立者，求補長史，故前後刺史皆多黷貨。朝廷欲革嶺南之弊，隆安中，以隱之為龍驤將軍、廣州刺史、假節，領平越中郎將。未至州二十里，地名石門，有水曰貪泉，飲者懷無厭之欲。隱之既至，語其親人曰：「不見可欲，使心不亂。越嶺喪清，吾知之矣。」乃至泉所，酌而飲之，因賦詩曰：「古人云此水，一歃懷千金。試使夷齊飲，終當不易心。」及在州，清操踰厲，常食不過菜及乾魚而已，帷帳器服皆付外庫，時人頗謂其矯，然亦終始不易。帳下人進魚，每剔去骨存肉，隱之覺其用意，罰而黜焉。元興初，詔曰：「夫孝行篤於閨門，清節厲乎風霜，實立人之所難，而君子之美致也。龍驤將軍、廣州刺史吳隱之孝友過人，祿均九族，菲己潔素，儉愈魚飧。夫處可欲之地，而能不改其操，饗惟錯之富，而家人不易其服，革奢務嗇，南域改觀，朕有嘉焉。可進號前將軍，賜錢五十萬、穀千斛。」</a:t>
            </a:r>
          </a:p>
          <a:p>
            <a:r>
              <a:rPr lang="zh-TW" altLang="en-US" dirty="0" smtClean="0"/>
              <a:t>贊曰：猗歟良宰，嗣美前賢。威同御黠，靜若烹鮮。唯嘗吳水，但挹貪泉。人風既偃，俗化斯遷。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209854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晉書．列傳第六十</a:t>
            </a:r>
            <a:r>
              <a:rPr lang="en-US" altLang="zh-TW" dirty="0" smtClean="0"/>
              <a:t>》</a:t>
            </a:r>
          </a:p>
          <a:p>
            <a:r>
              <a:rPr lang="zh-TW" altLang="en-US" dirty="0" smtClean="0"/>
              <a:t>廣州包帶山海，珍異所出，一篋之寶，可資數世，然多瘴疫，人情憚焉。唯貧窶不能自立者，求補長史，故前後刺史皆多黷貨。朝廷欲革嶺南之弊，隆安中，以隱之為龍驤將軍、廣州刺史、假節，領平越中郎將。未至州二十里，地名石門，有水曰貪泉，飲者懷無厭之欲。隱之既至，語其親人曰：「不見可欲，使心不亂。越嶺喪清，吾知之矣。」乃至泉所，酌而飲之，因賦詩曰：「古人云此水，一歃懷千金。試使夷齊飲，終當不易心。」及在州，清操踰厲，常食不過菜及乾魚而已，帷帳器服皆付外庫，時人頗謂其矯，然亦終始不易。帳下人進魚，每剔去骨存肉，隱之覺其用意，罰而黜焉。元興初，詔曰：「夫孝行篤於閨門，清節厲乎風霜，實立人之所難，而君子之美致也。龍驤將軍、廣州刺史吳隱之孝友過人，祿均九族，菲己潔素，儉愈魚飧。夫處可欲之地，而能不改其操，饗惟錯之富，而家人不易其服，革奢務嗇，南域改觀，朕有嘉焉。可進號前將軍，賜錢五十萬、穀千斛。」</a:t>
            </a:r>
          </a:p>
          <a:p>
            <a:r>
              <a:rPr lang="zh-TW" altLang="en-US" dirty="0" smtClean="0"/>
              <a:t>贊曰：猗歟良宰，嗣美前賢。威同御黠，靜若烹鮮。唯嘗吳水，但挹貪泉。人風既偃，俗化斯遷。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618771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568784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歃：飲。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079052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歃：飲。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348352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歃：飲。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877416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歃：飲。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994356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281050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晉書．列傳第六十</a:t>
            </a:r>
            <a:r>
              <a:rPr lang="en-US" altLang="zh-TW" dirty="0" smtClean="0"/>
              <a:t>》</a:t>
            </a:r>
          </a:p>
          <a:p>
            <a:r>
              <a:rPr lang="zh-TW" altLang="en-US" dirty="0" smtClean="0"/>
              <a:t>廣州包帶山海，珍異所出，一篋之寶，可資數世，然多瘴疫，人情憚焉。唯貧窶不能自立者，求補長史，故前後刺史皆多黷貨。朝廷欲革嶺南之弊，隆安中，以隱之為龍驤將軍、廣州刺史、假節，領平越中郎將。未至州二十里，地名石門，有水曰貪泉，飲者懷無厭之欲。隱之既至，語其親人曰：「不見可欲，使心不亂。越嶺喪清，吾知之矣。」乃至泉所，酌而飲之，因賦詩曰：「古人云此水，一歃懷千金。試使夷齊飲，終當不易心。」及在州，清操踰厲，常食不過菜及乾魚而已，帷帳器服皆付外庫，時人頗謂其矯，然亦終始不易。帳下人進魚，每剔去骨存肉，隱之覺其用意，罰而黜焉。元興初，詔曰：「夫孝行篤於閨門，清節厲乎風霜，實立人之所難，而君子之美致也。龍驤將軍、廣州刺史吳隱之孝友過人，祿均九族，菲己潔素，儉愈魚飧。夫處可欲之地，而能不改其操，饗惟錯之富，而家人不易其服，革奢務嗇，南域改觀，朕有嘉焉。可進號前將軍，賜錢五十萬、穀千斛。」</a:t>
            </a:r>
          </a:p>
          <a:p>
            <a:r>
              <a:rPr lang="zh-TW" altLang="en-US" dirty="0" smtClean="0"/>
              <a:t>贊曰：猗歟良宰，嗣美前賢。威同御黠，靜若烹鮮。唯嘗吳水，但挹貪泉。人風既偃，俗化斯遷。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658865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要：約請，邀請。 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377766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世祖：晋武帝司馬炎。</a:t>
            </a:r>
            <a:endParaRPr lang="en-US" altLang="zh-TW" dirty="0" smtClean="0"/>
          </a:p>
          <a:p>
            <a:r>
              <a:rPr lang="zh-TW" altLang="en-US" dirty="0" smtClean="0"/>
              <a:t>言次：言談之間。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485754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052312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從本文中何以見得胡威父子之清廉？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326030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627946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712410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668521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722251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000502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595163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王肅（</a:t>
            </a:r>
            <a:r>
              <a:rPr lang="en-US" altLang="zh-TW" dirty="0" smtClean="0"/>
              <a:t>195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256</a:t>
            </a:r>
            <a:r>
              <a:rPr lang="zh-TW" altLang="en-US" dirty="0" smtClean="0"/>
              <a:t>年），字子雍，東海郡郯</a:t>
            </a:r>
            <a:r>
              <a:rPr lang="en-US" altLang="zh-TW" dirty="0" smtClean="0"/>
              <a:t>[</a:t>
            </a:r>
            <a:r>
              <a:rPr lang="zh-TW" altLang="en-US" dirty="0" smtClean="0"/>
              <a:t>註 </a:t>
            </a:r>
            <a:r>
              <a:rPr lang="en-US" altLang="zh-TW" dirty="0" smtClean="0"/>
              <a:t>1]</a:t>
            </a:r>
            <a:r>
              <a:rPr lang="zh-TW" altLang="en-US" dirty="0" smtClean="0"/>
              <a:t>（今山東郯城西南）人，三國時期經學大師，曹魏重臣王朗之子，也是</a:t>
            </a:r>
            <a:r>
              <a:rPr lang="zh-TW" altLang="en-US" b="1" dirty="0" smtClean="0"/>
              <a:t>晉王司馬昭的岳父</a:t>
            </a:r>
            <a:r>
              <a:rPr lang="zh-TW" altLang="en-US" dirty="0" smtClean="0"/>
              <a:t>。王肅注釋的儒家六經曾經是從三國一直到南北朝的官方儒學教材，直至唐代孔穎達重新編撰確立了儒家六經的注釋，這也就是迄今的標準六經注釋版本。</a:t>
            </a:r>
            <a:endParaRPr lang="en-US" altLang="zh-TW" dirty="0" smtClean="0"/>
          </a:p>
          <a:p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司馬昭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211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年－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265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年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月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日），字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子上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（小說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三國演義"/>
              </a:rPr>
              <a:t>三國演義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為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子尚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），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tooltip="河內郡 (中國)"/>
              </a:rPr>
              <a:t>河內郡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 tooltip="溫縣"/>
              </a:rPr>
              <a:t>溫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（今河南省溫縣）人。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 tooltip="司馬懿"/>
              </a:rPr>
              <a:t>司馬懿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與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7" tooltip="張春華"/>
              </a:rPr>
              <a:t>張春華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的次子，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8" tooltip="司馬師"/>
              </a:rPr>
              <a:t>司馬師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之弟，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9" tooltip="西晉"/>
              </a:rPr>
              <a:t>西晉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開國皇帝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0" tooltip="司馬炎"/>
              </a:rPr>
              <a:t>司馬炎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之父，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1" tooltip="曹魏"/>
              </a:rPr>
              <a:t>曹魏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後期著名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2" tooltip="政治家"/>
              </a:rPr>
              <a:t>政治家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和</a:t>
            </a:r>
            <a:r>
              <a:rPr lang="zh-TW" altLang="en-US" sz="1200" b="0" i="0" u="sng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3"/>
              </a:rPr>
              <a:t>軍事家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。司馬昭繼承其兄權位，消滅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4" tooltip="蜀漢"/>
              </a:rPr>
              <a:t>蜀漢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，掌握曹魏。滅蜀後一年逝世，其子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15" tooltip="司馬炎"/>
              </a:rPr>
              <a:t>司馬炎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逼曹奐禪讓後稱帝，追司馬昭為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太祖文皇帝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0984777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正卯：少正，官名；卯，人名。少正卯（？</a:t>
            </a:r>
            <a:r>
              <a:rPr lang="en-US" altLang="zh-TW" dirty="0" smtClean="0"/>
              <a:t>—</a:t>
            </a:r>
            <a:r>
              <a:rPr lang="zh-TW" altLang="en-US" dirty="0" smtClean="0"/>
              <a:t>公元前四九六年）是春秋時期</a:t>
            </a:r>
            <a:r>
              <a:rPr lang="zh-TW" altLang="en-US" b="1" dirty="0" smtClean="0"/>
              <a:t>魯國的大夫</a:t>
            </a:r>
            <a:r>
              <a:rPr lang="zh-TW" altLang="en-US" dirty="0" smtClean="0"/>
              <a:t>。他和孔子都曾經在魯國講學，後來孔子在魯</a:t>
            </a:r>
          </a:p>
          <a:p>
            <a:r>
              <a:rPr lang="zh-TW" altLang="en-US" dirty="0" smtClean="0"/>
              <a:t>國爲政，上任後七日便將少正卯處死。</a:t>
            </a:r>
            <a:endParaRPr lang="en-US" altLang="zh-TW" dirty="0" smtClean="0"/>
          </a:p>
          <a:p>
            <a:r>
              <a:rPr lang="zh-TW" altLang="en-US" dirty="0" smtClean="0"/>
              <a:t>兩觀：皇宫門前兩邊供瞭望的樓閣</a:t>
            </a:r>
            <a:endParaRPr lang="en-US" altLang="zh-TW" dirty="0" smtClean="0"/>
          </a:p>
          <a:p>
            <a:r>
              <a:rPr lang="zh-TW" altLang="en-US" dirty="0" smtClean="0"/>
              <a:t>記醜而博：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荀子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楊注爲「醜，謂怪异之事」，舊注：醜，謂非義。</a:t>
            </a:r>
            <a:endParaRPr lang="en-US" altLang="zh-TW" dirty="0" smtClean="0"/>
          </a:p>
          <a:p>
            <a:r>
              <a:rPr lang="zh-TW" altLang="en-US" dirty="0" smtClean="0"/>
              <a:t>撮：聚也。熒：眩惑。</a:t>
            </a:r>
            <a:endParaRPr lang="en-US" altLang="zh-TW" dirty="0" smtClean="0"/>
          </a:p>
          <a:p>
            <a:r>
              <a:rPr lang="zh-TW" altLang="en-US" dirty="0" smtClean="0"/>
              <a:t>袤：長。一般指縱長，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説文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：「南北曰袤，東西曰廣。」 長篇大論也。</a:t>
            </a:r>
            <a:endParaRPr lang="en-US" altLang="zh-TW" dirty="0" smtClean="0"/>
          </a:p>
          <a:p>
            <a:r>
              <a:rPr lang="zh-TW" altLang="en-US" dirty="0" smtClean="0"/>
              <a:t>反是獨立：</a:t>
            </a:r>
            <a:r>
              <a:rPr lang="zh-TW" altLang="en-US" b="1" dirty="0" smtClean="0"/>
              <a:t>顛倒是非，獨創異說，使邪見橫行。</a:t>
            </a:r>
            <a:endParaRPr lang="zh-TW" altLang="en-US" b="1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8423001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正卯：少正，官名；卯，人名。少正卯（？</a:t>
            </a:r>
            <a:r>
              <a:rPr lang="en-US" altLang="zh-TW" dirty="0" smtClean="0"/>
              <a:t>—</a:t>
            </a:r>
            <a:r>
              <a:rPr lang="zh-TW" altLang="en-US" dirty="0" smtClean="0"/>
              <a:t>公元前四九六年）是春秋時期</a:t>
            </a:r>
            <a:r>
              <a:rPr lang="zh-TW" altLang="en-US" b="1" dirty="0" smtClean="0"/>
              <a:t>魯國的大夫</a:t>
            </a:r>
            <a:r>
              <a:rPr lang="zh-TW" altLang="en-US" dirty="0" smtClean="0"/>
              <a:t>。他和孔子都曾經在魯國講學，後來孔子在魯</a:t>
            </a:r>
          </a:p>
          <a:p>
            <a:r>
              <a:rPr lang="zh-TW" altLang="en-US" dirty="0" smtClean="0"/>
              <a:t>國爲政，上任後七日便將少正卯處死。</a:t>
            </a:r>
            <a:endParaRPr lang="en-US" altLang="zh-TW" dirty="0" smtClean="0"/>
          </a:p>
          <a:p>
            <a:r>
              <a:rPr lang="zh-TW" altLang="en-US" dirty="0" smtClean="0"/>
              <a:t>兩觀：皇宫門前兩邊供瞭望的樓閣</a:t>
            </a:r>
            <a:endParaRPr lang="en-US" altLang="zh-TW" dirty="0" smtClean="0"/>
          </a:p>
          <a:p>
            <a:r>
              <a:rPr lang="zh-TW" altLang="en-US" dirty="0" smtClean="0"/>
              <a:t>記醜而博：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荀子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楊注爲「醜，謂怪异之事」，舊注：醜，謂非義。</a:t>
            </a:r>
            <a:endParaRPr lang="en-US" altLang="zh-TW" dirty="0" smtClean="0"/>
          </a:p>
          <a:p>
            <a:r>
              <a:rPr lang="zh-TW" altLang="en-US" dirty="0" smtClean="0"/>
              <a:t>撮：聚也。熒：眩惑。</a:t>
            </a:r>
            <a:endParaRPr lang="en-US" altLang="zh-TW" dirty="0" smtClean="0"/>
          </a:p>
          <a:p>
            <a:r>
              <a:rPr lang="zh-TW" altLang="en-US" dirty="0" smtClean="0"/>
              <a:t>袤：長。一般指縱長，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説文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：「南北曰袤，東西曰廣。」 長篇大論也。</a:t>
            </a:r>
            <a:endParaRPr lang="en-US" altLang="zh-TW" dirty="0" smtClean="0"/>
          </a:p>
          <a:p>
            <a:r>
              <a:rPr lang="zh-TW" altLang="en-US" dirty="0" smtClean="0"/>
              <a:t>反是獨立：</a:t>
            </a:r>
            <a:r>
              <a:rPr lang="zh-TW" altLang="en-US" b="1" dirty="0" smtClean="0"/>
              <a:t>顛倒是非，獨創異說，使邪見橫行。</a:t>
            </a:r>
            <a:endParaRPr lang="zh-TW" altLang="en-US" b="1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5042889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397601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6722143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53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8687592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54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2295017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子貢進曰：「夫少正卯，魯之聞人也。今夫子為政而始誅之，或者為失乎？」孔子曰：「居，吾語汝以其故。天下有大惡者五，而竊盜不與焉。一曰心逆而險，二曰行僻而堅，三曰言偽而辯，四曰記丑而博，五曰順非而澤。此五者，有一於人，則不免君子之誅。而少正卯皆兼有之。其居處足以撮徒成黨，其談說足以飾褒榮眾，其強御足以反是獨立，此乃人之奸雄者也，不可以不除。　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0345320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四凶：相傳爲堯舜時代四個惡名昭彰的部族首領。（指共工、歡兜、三苗、鯀）後 世多用以比喻凶狠貪婪的朝臣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1644330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9741372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2392485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9519614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子貢進曰：「夫少正卯，魯之聞人也。今夫子為政而始誅之，或者為失乎？」孔子曰：「居，吾語汝以其故。天下有大惡者五，而竊盜不與焉。一曰心逆而險，二曰行僻而堅，三曰言偽而辯，四曰記丑而博，五曰順非而澤。此五者，有一於人，則不免君子之誅。而少正卯皆兼有之。其居處足以撮徒成黨，其談說足以飾褒榮眾，其強御足以反是獨立，此乃人之奸雄者也，不可以不除。　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177157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子貢進曰：「夫少正卯，魯之聞人也。今夫子為政而始誅之，或者為失乎？」孔子曰：「居，吾語汝以其故。天下有大惡者五，而竊盜不與焉。一曰心逆而險，二曰行僻而堅，三曰言偽而辯，四曰記丑而博，五曰順非而澤。此五者，有一於人，則不免君子之誅。而少正卯皆兼有之。其居處足以撮徒成黨，其談說足以飾褒榮眾，其強御足以反是獨立，此乃人之奸雄者也，不可以不除。　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760071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子貢進曰：「夫少正卯，魯之聞人也。今夫子為政而始誅之，或者為失乎？」孔子曰：「居，吾語汝以其故。天下有大惡者五，而竊盜不與焉。一曰心逆而險，二曰行僻而堅，三曰言偽而辯，四曰記丑而博，五曰順非而澤。此五者，有一於人，則不免君子之誅。而少正卯皆兼有之。其居處足以撮徒成黨，其談說足以飾褒榮眾，其強御足以反是獨立，此乃人之奸雄者也，不可以不除。　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3711267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0639325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2966036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390725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7773753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75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8973790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5381845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大佞：最高明的偽裝術（形隱）</a:t>
            </a:r>
            <a:endParaRPr lang="en-US" altLang="zh-TW" dirty="0" smtClean="0"/>
          </a:p>
          <a:p>
            <a:r>
              <a:rPr lang="zh-TW" altLang="en-US" dirty="0" smtClean="0"/>
              <a:t>最下佞：最拙劣的偽裝術（形露）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3565136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子貢進曰：「夫少正卯，魯之聞人也。今夫子為政而始誅之，或者為失乎？」孔子曰：「居，吾語汝以其故。天下有大惡者五，而竊盜不與焉。一曰心逆而險，二曰行僻而堅，三曰言偽而辯，四曰記丑而博，五曰順非而澤。此五者，有一於人，則不免君子之誅。而少正卯皆兼有之。其居處足以撮徒成黨，其談說足以飾褒榮眾，其強御足以反是獨立，此乃人之奸雄者也，不可以不除。　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88431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92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8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96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776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97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727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08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44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564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939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4647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232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96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052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03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7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169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104140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群書治要</a:t>
            </a:r>
            <a:r>
              <a:rPr lang="en-US" altLang="zh-TW" dirty="0" smtClean="0"/>
              <a:t>》</a:t>
            </a:r>
            <a:r>
              <a:rPr lang="zh-TW" altLang="en-US" smtClean="0">
                <a:latin typeface="標楷體" panose="03000509000000000000" pitchFamily="65" charset="-120"/>
                <a:ea typeface="標楷體" panose="03000509000000000000" pitchFamily="65" charset="-120"/>
              </a:rPr>
              <a:t>臣術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589213" y="3777673"/>
            <a:ext cx="8915399" cy="2125989"/>
          </a:xfrm>
        </p:spPr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081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「臣</a:t>
            </a:r>
            <a:r>
              <a:rPr lang="zh-TW" altLang="en-US" dirty="0">
                <a:solidFill>
                  <a:srgbClr val="FF0000"/>
                </a:solidFill>
              </a:rPr>
              <a:t>術</a:t>
            </a:r>
            <a:r>
              <a:rPr lang="zh-TW" altLang="en-US" dirty="0" smtClean="0">
                <a:solidFill>
                  <a:srgbClr val="FF0000"/>
                </a:solidFill>
              </a:rPr>
              <a:t>」</a:t>
            </a:r>
            <a:r>
              <a:rPr lang="zh-TW" altLang="en-US" dirty="0" smtClean="0"/>
              <a:t>選材內容：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14499"/>
            <a:ext cx="8915400" cy="4842711"/>
          </a:xfrm>
        </p:spPr>
        <p:txBody>
          <a:bodyPr>
            <a:normAutofit lnSpcReduction="10000"/>
          </a:bodyPr>
          <a:lstStyle/>
          <a:p>
            <a:r>
              <a:rPr lang="en-US" altLang="zh-TW" sz="3200" dirty="0" smtClean="0">
                <a:solidFill>
                  <a:schemeClr val="bg1">
                    <a:lumMod val="75000"/>
                  </a:schemeClr>
                </a:solidFill>
              </a:rPr>
              <a:t>《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</a:rPr>
              <a:t>說苑</a:t>
            </a:r>
            <a:r>
              <a:rPr lang="en-US" altLang="zh-TW" sz="3200" dirty="0" smtClean="0">
                <a:solidFill>
                  <a:schemeClr val="bg1">
                    <a:lumMod val="75000"/>
                  </a:schemeClr>
                </a:solidFill>
              </a:rPr>
              <a:t>》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</a:rPr>
              <a:t>：六正六邪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譯註第九冊頁</a:t>
            </a:r>
            <a:r>
              <a:rPr lang="en-US" altLang="zh-TW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4837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US" altLang="zh-TW" sz="3200" dirty="0">
                <a:solidFill>
                  <a:schemeClr val="bg1">
                    <a:lumMod val="75000"/>
                  </a:schemeClr>
                </a:solidFill>
              </a:rPr>
              <a:t>《</a:t>
            </a: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</a:rPr>
              <a:t>申鑒</a:t>
            </a:r>
            <a:r>
              <a:rPr lang="en-US" altLang="zh-TW" sz="3200" dirty="0">
                <a:solidFill>
                  <a:schemeClr val="bg1">
                    <a:lumMod val="75000"/>
                  </a:schemeClr>
                </a:solidFill>
              </a:rPr>
              <a:t>》</a:t>
            </a: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</a:rPr>
              <a:t>：臣有三罪（譯註第十冊頁</a:t>
            </a:r>
            <a:r>
              <a:rPr lang="en-US" altLang="zh-TW" sz="3200" dirty="0">
                <a:solidFill>
                  <a:schemeClr val="bg1">
                    <a:lumMod val="75000"/>
                  </a:schemeClr>
                </a:solidFill>
              </a:rPr>
              <a:t>5108</a:t>
            </a: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</a:rPr>
              <a:t>）</a:t>
            </a:r>
            <a:endParaRPr lang="en-US" altLang="zh-TW" sz="3200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US" altLang="zh-TW" sz="3200" dirty="0">
                <a:solidFill>
                  <a:schemeClr val="bg1">
                    <a:lumMod val="75000"/>
                  </a:schemeClr>
                </a:solidFill>
              </a:rPr>
              <a:t>《</a:t>
            </a: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</a:rPr>
              <a:t>申鑒</a:t>
            </a:r>
            <a:r>
              <a:rPr lang="en-US" altLang="zh-TW" sz="3200" dirty="0">
                <a:solidFill>
                  <a:schemeClr val="bg1">
                    <a:lumMod val="75000"/>
                  </a:schemeClr>
                </a:solidFill>
              </a:rPr>
              <a:t>》</a:t>
            </a: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</a:rPr>
              <a:t>：忠有三術（譯註第十冊頁</a:t>
            </a:r>
            <a:r>
              <a:rPr lang="en-US" altLang="zh-TW" sz="3200" dirty="0">
                <a:solidFill>
                  <a:schemeClr val="bg1">
                    <a:lumMod val="75000"/>
                  </a:schemeClr>
                </a:solidFill>
              </a:rPr>
              <a:t>5109</a:t>
            </a: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</a:rPr>
              <a:t>）</a:t>
            </a:r>
            <a:endParaRPr lang="en-US" altLang="zh-TW" sz="3200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US" altLang="zh-TW" sz="3200" dirty="0">
                <a:solidFill>
                  <a:schemeClr val="bg1">
                    <a:lumMod val="75000"/>
                  </a:schemeClr>
                </a:solidFill>
              </a:rPr>
              <a:t>《</a:t>
            </a: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</a:rPr>
              <a:t>左傳</a:t>
            </a:r>
            <a:r>
              <a:rPr lang="en-US" altLang="zh-TW" sz="3200" dirty="0">
                <a:solidFill>
                  <a:schemeClr val="bg1">
                    <a:lumMod val="75000"/>
                  </a:schemeClr>
                </a:solidFill>
              </a:rPr>
              <a:t>》</a:t>
            </a: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</a:rPr>
              <a:t>：宋人獻玉（譯註第二冊頁</a:t>
            </a:r>
            <a:r>
              <a:rPr lang="en-US" altLang="zh-TW" sz="3200" dirty="0">
                <a:solidFill>
                  <a:schemeClr val="bg1">
                    <a:lumMod val="75000"/>
                  </a:schemeClr>
                </a:solidFill>
              </a:rPr>
              <a:t>684</a:t>
            </a: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</a:rPr>
              <a:t>）</a:t>
            </a:r>
            <a:endParaRPr lang="en-US" altLang="zh-TW" sz="3200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晉書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：飲貪賦詩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第七冊頁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3572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sz="3200" dirty="0" smtClean="0"/>
          </a:p>
          <a:p>
            <a:r>
              <a:rPr lang="en-US" altLang="zh-TW" sz="3200" dirty="0" smtClean="0"/>
              <a:t>《</a:t>
            </a:r>
            <a:r>
              <a:rPr lang="zh-TW" altLang="en-US" sz="3200" dirty="0"/>
              <a:t>晉書</a:t>
            </a:r>
            <a:r>
              <a:rPr lang="en-US" altLang="zh-TW" sz="3200" dirty="0"/>
              <a:t>》</a:t>
            </a:r>
            <a:r>
              <a:rPr lang="zh-TW" altLang="en-US" sz="3200" dirty="0"/>
              <a:t>：父子</a:t>
            </a:r>
            <a:r>
              <a:rPr lang="zh-TW" altLang="en-US" sz="3200" dirty="0" smtClean="0"/>
              <a:t>廉潔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註第七冊頁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3563) 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/>
              <a:t>《</a:t>
            </a:r>
            <a:r>
              <a:rPr lang="zh-TW" altLang="en-US" sz="3200" dirty="0"/>
              <a:t>孔子家語</a:t>
            </a:r>
            <a:r>
              <a:rPr lang="en-US" altLang="zh-TW" sz="3200" dirty="0"/>
              <a:t>》</a:t>
            </a:r>
            <a:r>
              <a:rPr lang="zh-TW" altLang="en-US" sz="3200" dirty="0"/>
              <a:t>：誅少正</a:t>
            </a:r>
            <a:r>
              <a:rPr lang="zh-TW" altLang="en-US" sz="3200" dirty="0" smtClean="0"/>
              <a:t>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（譯註第三冊頁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1275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/>
          </a:p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傅子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：佞孰為大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譯註第十冊頁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5503)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3200" dirty="0"/>
          </a:p>
        </p:txBody>
      </p:sp>
    </p:spTree>
    <p:extLst>
      <p:ext uri="{BB962C8B-B14F-4D97-AF65-F5344CB8AC3E}">
        <p14:creationId xmlns:p14="http://schemas.microsoft.com/office/powerpoint/2010/main" val="1131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09879" y="458857"/>
            <a:ext cx="8911687" cy="852150"/>
          </a:xfrm>
        </p:spPr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題解</a:t>
            </a:r>
            <a:r>
              <a:rPr lang="en-US" altLang="zh-TW" dirty="0" smtClean="0"/>
              <a:t>】《</a:t>
            </a:r>
            <a:r>
              <a:rPr lang="zh-TW" altLang="en-US" dirty="0"/>
              <a:t>晋書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41514" y="1123720"/>
            <a:ext cx="10091450" cy="4600215"/>
          </a:xfrm>
        </p:spPr>
        <p:txBody>
          <a:bodyPr>
            <a:no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en-US" altLang="zh-TW" sz="2800" dirty="0" smtClean="0"/>
              <a:t>《</a:t>
            </a:r>
            <a:r>
              <a:rPr lang="zh-TW" altLang="en-US" sz="2800" dirty="0"/>
              <a:t>群書治要</a:t>
            </a:r>
            <a:r>
              <a:rPr lang="en-US" altLang="zh-TW" sz="2800" dirty="0"/>
              <a:t>》</a:t>
            </a:r>
            <a:r>
              <a:rPr lang="zh-TW" altLang="en-US" sz="2800" dirty="0"/>
              <a:t>中的</a:t>
            </a:r>
            <a:r>
              <a:rPr lang="en-US" altLang="zh-TW" sz="2800" dirty="0"/>
              <a:t>《</a:t>
            </a:r>
            <a:r>
              <a:rPr lang="zh-TW" altLang="en-US" sz="2800" dirty="0"/>
              <a:t>晋書</a:t>
            </a:r>
            <a:r>
              <a:rPr lang="en-US" altLang="zh-TW" sz="2800" dirty="0"/>
              <a:t>》</a:t>
            </a:r>
            <a:r>
              <a:rPr lang="zh-TW" altLang="en-US" sz="2800" dirty="0"/>
              <a:t>，是魏徵等人從唐以前的二十二種記録晋朝</a:t>
            </a:r>
            <a:r>
              <a:rPr lang="zh-TW" altLang="en-US" sz="2800" dirty="0" smtClean="0"/>
              <a:t>史事</a:t>
            </a:r>
            <a:r>
              <a:rPr lang="zh-TW" altLang="en-US" sz="2800" dirty="0"/>
              <a:t>的書籍中輯録的。據</a:t>
            </a:r>
            <a:r>
              <a:rPr lang="en-US" altLang="zh-TW" sz="2800" dirty="0"/>
              <a:t>《</a:t>
            </a:r>
            <a:r>
              <a:rPr lang="zh-TW" altLang="en-US" sz="2800" dirty="0"/>
              <a:t>唐會要</a:t>
            </a:r>
            <a:r>
              <a:rPr lang="en-US" altLang="zh-TW" sz="2800" dirty="0"/>
              <a:t>》</a:t>
            </a:r>
            <a:r>
              <a:rPr lang="zh-TW" altLang="en-US" sz="2800" dirty="0"/>
              <a:t>記載，</a:t>
            </a:r>
            <a:r>
              <a:rPr lang="en-US" altLang="zh-TW" sz="2800" dirty="0"/>
              <a:t>《</a:t>
            </a:r>
            <a:r>
              <a:rPr lang="zh-TW" altLang="en-US" sz="2800" dirty="0"/>
              <a:t>群書治要</a:t>
            </a:r>
            <a:r>
              <a:rPr lang="en-US" altLang="zh-TW" sz="2800" dirty="0"/>
              <a:t>》</a:t>
            </a:r>
            <a:r>
              <a:rPr lang="zh-TW" altLang="en-US" sz="2800" dirty="0"/>
              <a:t>成書於貞觀五年（公元六三一 年）。貞觀十七年（公元六四三年）魏徵病逝，現在通行的房玄齡主編的</a:t>
            </a:r>
            <a:r>
              <a:rPr lang="en-US" altLang="zh-TW" sz="2800" dirty="0"/>
              <a:t>《</a:t>
            </a:r>
            <a:r>
              <a:rPr lang="zh-TW" altLang="en-US" sz="2800" dirty="0"/>
              <a:t>晋書</a:t>
            </a:r>
            <a:r>
              <a:rPr lang="en-US" altLang="zh-TW" sz="2800" dirty="0"/>
              <a:t>》</a:t>
            </a:r>
            <a:r>
              <a:rPr lang="zh-TW" altLang="en-US" sz="2800" dirty="0"/>
              <a:t>修</a:t>
            </a:r>
            <a:r>
              <a:rPr lang="zh-TW" altLang="en-US" sz="2800" dirty="0" smtClean="0"/>
              <a:t>於貞觀</a:t>
            </a:r>
            <a:r>
              <a:rPr lang="zh-TW" altLang="en-US" sz="2800" dirty="0"/>
              <a:t>十八年至二十年，故魏徵不可能從房玄齡主編的</a:t>
            </a:r>
            <a:r>
              <a:rPr lang="en-US" altLang="zh-TW" sz="2800" dirty="0"/>
              <a:t>《</a:t>
            </a:r>
            <a:r>
              <a:rPr lang="zh-TW" altLang="en-US" sz="2800" dirty="0"/>
              <a:t>晋書</a:t>
            </a:r>
            <a:r>
              <a:rPr lang="en-US" altLang="zh-TW" sz="2800" dirty="0"/>
              <a:t>》</a:t>
            </a:r>
            <a:r>
              <a:rPr lang="zh-TW" altLang="en-US" sz="2800" dirty="0"/>
              <a:t>中去輯録。而唐以前</a:t>
            </a:r>
            <a:r>
              <a:rPr lang="zh-TW" altLang="en-US" sz="2800" dirty="0" smtClean="0"/>
              <a:t>流傳二十二</a:t>
            </a:r>
            <a:r>
              <a:rPr lang="zh-TW" altLang="en-US" sz="2800" dirty="0"/>
              <a:t>家晋朝史書至宋代已散失，幸有</a:t>
            </a:r>
            <a:r>
              <a:rPr lang="en-US" altLang="zh-TW" sz="2800" dirty="0"/>
              <a:t>《</a:t>
            </a:r>
            <a:r>
              <a:rPr lang="zh-TW" altLang="en-US" sz="2800" dirty="0"/>
              <a:t>群書治要</a:t>
            </a:r>
            <a:r>
              <a:rPr lang="en-US" altLang="zh-TW" sz="2800" dirty="0"/>
              <a:t>》</a:t>
            </a:r>
            <a:r>
              <a:rPr lang="zh-TW" altLang="en-US" sz="2800" dirty="0"/>
              <a:t>保存了部分資料，所以非常珍貴。 魏徵等人以孔子所倡導的「微言簡義」爲原則，從繁雜的晋代史料中選取最能反映</a:t>
            </a:r>
            <a:r>
              <a:rPr lang="zh-TW" altLang="en-US" sz="2800" dirty="0" smtClean="0"/>
              <a:t>盛衰興亡</a:t>
            </a:r>
            <a:r>
              <a:rPr lang="zh-TW" altLang="en-US" sz="2800" dirty="0"/>
              <a:t>因果規律的史實，加以闡發評述</a:t>
            </a:r>
            <a:r>
              <a:rPr lang="zh-TW" altLang="en-US" sz="2800" dirty="0" smtClean="0"/>
              <a:t>。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945746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23052" y="353368"/>
            <a:ext cx="8911687" cy="1280890"/>
          </a:xfrm>
        </p:spPr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晉</a:t>
            </a:r>
            <a:r>
              <a:rPr lang="zh-TW" altLang="en-US" dirty="0" smtClean="0"/>
              <a:t>書．</a:t>
            </a:r>
            <a:r>
              <a:rPr lang="zh-TW" altLang="en-US" dirty="0"/>
              <a:t>吴隱</a:t>
            </a:r>
            <a:r>
              <a:rPr lang="zh-TW" altLang="en-US" dirty="0" smtClean="0"/>
              <a:t>之傳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21176" y="1070931"/>
            <a:ext cx="10587209" cy="558800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吴</a:t>
            </a:r>
            <a:r>
              <a:rPr lang="zh-TW" altLang="en-US" sz="3200" dirty="0"/>
              <a:t>隱</a:t>
            </a:r>
            <a:r>
              <a:rPr lang="zh-TW" altLang="en-US" sz="3200" dirty="0" smtClean="0"/>
              <a:t>之字</a:t>
            </a:r>
            <a:r>
              <a:rPr lang="zh-TW" altLang="en-US" sz="3200" dirty="0"/>
              <a:t>處</a:t>
            </a:r>
            <a:r>
              <a:rPr lang="zh-TW" altLang="en-US" sz="3200" dirty="0" smtClean="0"/>
              <a:t>默。濮</a:t>
            </a:r>
            <a:r>
              <a:rPr lang="zh-TW" altLang="en-US" sz="3200" dirty="0"/>
              <a:t>陽人也。早</a:t>
            </a:r>
            <a:r>
              <a:rPr lang="zh-TW" altLang="en-US" sz="3200" dirty="0" smtClean="0"/>
              <a:t>孤。事</a:t>
            </a:r>
            <a:r>
              <a:rPr lang="zh-TW" altLang="en-US" sz="3200" dirty="0"/>
              <a:t>母孝</a:t>
            </a:r>
            <a:r>
              <a:rPr lang="zh-TW" altLang="en-US" sz="3200" dirty="0" smtClean="0"/>
              <a:t>謹。愛</a:t>
            </a:r>
            <a:r>
              <a:rPr lang="zh-TW" altLang="en-US" sz="3200" dirty="0"/>
              <a:t>敬著於色</a:t>
            </a:r>
            <a:r>
              <a:rPr lang="zh-TW" altLang="en-US" sz="3200" dirty="0" smtClean="0"/>
              <a:t>養。幾滅</a:t>
            </a:r>
            <a:r>
              <a:rPr lang="zh-TW" altLang="en-US" sz="3200" dirty="0"/>
              <a:t>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性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/>
              <a:t>於執</a:t>
            </a:r>
            <a:r>
              <a:rPr lang="zh-TW" altLang="en-US" sz="3200" dirty="0" smtClean="0"/>
              <a:t>喪。居</a:t>
            </a:r>
            <a:r>
              <a:rPr lang="zh-TW" altLang="en-US" sz="3200" dirty="0"/>
              <a:t>近韓康</a:t>
            </a:r>
            <a:r>
              <a:rPr lang="zh-TW" altLang="en-US" sz="3200" dirty="0" smtClean="0"/>
              <a:t>伯家。康</a:t>
            </a:r>
            <a:r>
              <a:rPr lang="zh-TW" altLang="en-US" sz="3200" dirty="0"/>
              <a:t>伯母賢明</a:t>
            </a:r>
            <a:r>
              <a:rPr lang="zh-TW" altLang="en-US" sz="3200" dirty="0" smtClean="0"/>
              <a:t>婦人。每</a:t>
            </a:r>
            <a:r>
              <a:rPr lang="zh-TW" altLang="en-US" sz="3200" dirty="0"/>
              <a:t>聞隱之</a:t>
            </a:r>
            <a:r>
              <a:rPr lang="zh-TW" altLang="en-US" sz="3200" dirty="0" smtClean="0"/>
              <a:t>哭。臨饌輟飡。當</a:t>
            </a:r>
            <a:r>
              <a:rPr lang="zh-TW" altLang="en-US" sz="3200" dirty="0"/>
              <a:t>織投</a:t>
            </a:r>
            <a:r>
              <a:rPr lang="zh-TW" altLang="en-US" sz="3200" dirty="0" smtClean="0"/>
              <a:t>杼。爲</a:t>
            </a:r>
            <a:r>
              <a:rPr lang="zh-TW" altLang="en-US" sz="3200" dirty="0"/>
              <a:t>之</a:t>
            </a:r>
            <a:r>
              <a:rPr lang="zh-TW" altLang="en-US" sz="3200" dirty="0" smtClean="0"/>
              <a:t>悲泣。如此</a:t>
            </a:r>
            <a:r>
              <a:rPr lang="zh-TW" altLang="en-US" sz="3200" dirty="0"/>
              <a:t>終其喪。謂伯</a:t>
            </a:r>
            <a:r>
              <a:rPr lang="zh-TW" altLang="en-US" sz="3200" dirty="0" smtClean="0"/>
              <a:t>曰。汝</a:t>
            </a:r>
            <a:r>
              <a:rPr lang="zh-TW" altLang="en-US" sz="3200" dirty="0"/>
              <a:t>若得在官人之</a:t>
            </a:r>
            <a:r>
              <a:rPr lang="zh-TW" altLang="en-US" sz="3200" dirty="0" smtClean="0"/>
              <a:t>任。當舉如此</a:t>
            </a:r>
            <a:r>
              <a:rPr lang="zh-TW" altLang="en-US" sz="3200" dirty="0"/>
              <a:t>之</a:t>
            </a:r>
            <a:r>
              <a:rPr lang="zh-TW" altLang="en-US" sz="3200" dirty="0" smtClean="0"/>
              <a:t>徒。及</a:t>
            </a:r>
            <a:r>
              <a:rPr lang="zh-TW" altLang="en-US" sz="3200" dirty="0"/>
              <a:t>伯爲</a:t>
            </a:r>
            <a:r>
              <a:rPr lang="zh-TW" altLang="en-US" sz="3200" dirty="0" smtClean="0"/>
              <a:t>吏部。超</a:t>
            </a:r>
            <a:r>
              <a:rPr lang="zh-TW" altLang="en-US" sz="3200" dirty="0"/>
              <a:t>選隱</a:t>
            </a:r>
            <a:r>
              <a:rPr lang="zh-TW" altLang="en-US" sz="3200" dirty="0" smtClean="0"/>
              <a:t>之。遂</a:t>
            </a:r>
            <a:r>
              <a:rPr lang="zh-TW" altLang="en-US" sz="3200" dirty="0"/>
              <a:t>階清</a:t>
            </a:r>
            <a:r>
              <a:rPr lang="zh-TW" altLang="en-US" sz="3200" dirty="0" smtClean="0"/>
              <a:t>級。爲</a:t>
            </a:r>
            <a:r>
              <a:rPr lang="zh-TW" altLang="en-US" sz="3200" dirty="0"/>
              <a:t>龍驤</a:t>
            </a:r>
            <a:r>
              <a:rPr lang="zh-TW" altLang="en-US" sz="3200" dirty="0" smtClean="0"/>
              <a:t>將軍。廣州</a:t>
            </a:r>
            <a:r>
              <a:rPr lang="zh-TW" altLang="en-US" sz="3200" dirty="0"/>
              <a:t>刺史</a:t>
            </a:r>
            <a:r>
              <a:rPr lang="zh-TW" altLang="en-US" sz="3200" dirty="0" smtClean="0"/>
              <a:t>。州之北界有水。名曰貪泉。父老云。飲此水者。使廉士變節。隱之始踐境。先至水所。酌而飲之。因賦詩曰。古人云此水。一歃懷千金。試使夷齊飲。終當不易心。在州清操愈厲。化被幽荒。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譯注第七冊頁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3572)</a:t>
            </a:r>
          </a:p>
          <a:p>
            <a:pPr>
              <a:lnSpc>
                <a:spcPts val="4800"/>
              </a:lnSpc>
            </a:pP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61478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12926" y="605928"/>
            <a:ext cx="10583537" cy="6531851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/>
              <a:t>吴</a:t>
            </a:r>
            <a:r>
              <a:rPr lang="zh-TW" altLang="en-US" sz="3200" dirty="0"/>
              <a:t>隱</a:t>
            </a:r>
            <a:r>
              <a:rPr lang="zh-TW" altLang="en-US" sz="3200" dirty="0" smtClean="0"/>
              <a:t>之字</a:t>
            </a:r>
            <a:r>
              <a:rPr lang="zh-TW" altLang="en-US" sz="3200" dirty="0"/>
              <a:t>處</a:t>
            </a:r>
            <a:r>
              <a:rPr lang="zh-TW" altLang="en-US" sz="3200" dirty="0" smtClean="0"/>
              <a:t>默，濮</a:t>
            </a:r>
            <a:r>
              <a:rPr lang="zh-TW" altLang="en-US" sz="3200" dirty="0"/>
              <a:t>陽人也。早</a:t>
            </a:r>
            <a:r>
              <a:rPr lang="zh-TW" altLang="en-US" sz="3200" dirty="0" smtClean="0"/>
              <a:t>孤，事</a:t>
            </a:r>
            <a:r>
              <a:rPr lang="zh-TW" altLang="en-US" sz="3200" dirty="0"/>
              <a:t>母孝</a:t>
            </a:r>
            <a:r>
              <a:rPr lang="zh-TW" altLang="en-US" sz="3200" dirty="0" smtClean="0"/>
              <a:t>謹，愛</a:t>
            </a:r>
            <a:r>
              <a:rPr lang="zh-TW" altLang="en-US" sz="3200" dirty="0"/>
              <a:t>敬著於色</a:t>
            </a:r>
            <a:r>
              <a:rPr lang="zh-TW" altLang="en-US" sz="3200" dirty="0" smtClean="0"/>
              <a:t>養，幾滅</a:t>
            </a:r>
            <a:r>
              <a:rPr lang="zh-TW" altLang="en-US" sz="3200" dirty="0"/>
              <a:t>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性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/>
              <a:t>於執喪 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居近韓康</a:t>
            </a:r>
            <a:r>
              <a:rPr lang="zh-TW" altLang="en-US" sz="3200" dirty="0" smtClean="0"/>
              <a:t>伯家，康</a:t>
            </a:r>
            <a:r>
              <a:rPr lang="zh-TW" altLang="en-US" sz="3200" dirty="0"/>
              <a:t>伯母賢明</a:t>
            </a:r>
            <a:r>
              <a:rPr lang="zh-TW" altLang="en-US" sz="3200" dirty="0" smtClean="0"/>
              <a:t>婦人；每</a:t>
            </a:r>
            <a:r>
              <a:rPr lang="zh-TW" altLang="en-US" sz="3200" dirty="0"/>
              <a:t>聞隱之</a:t>
            </a:r>
            <a:r>
              <a:rPr lang="zh-TW" altLang="en-US" sz="3200" dirty="0" smtClean="0"/>
              <a:t>哭，臨饌輟飡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（餐）</a:t>
            </a:r>
            <a:r>
              <a:rPr lang="zh-TW" altLang="en-US" sz="3200" dirty="0" smtClean="0"/>
              <a:t>，當</a:t>
            </a:r>
            <a:r>
              <a:rPr lang="zh-TW" altLang="en-US" sz="3200" dirty="0"/>
              <a:t>織投</a:t>
            </a:r>
            <a:r>
              <a:rPr lang="zh-TW" altLang="en-US" sz="3200" dirty="0" smtClean="0"/>
              <a:t>杼，爲</a:t>
            </a:r>
            <a:r>
              <a:rPr lang="zh-TW" altLang="en-US" sz="3200" dirty="0"/>
              <a:t>之</a:t>
            </a:r>
            <a:r>
              <a:rPr lang="zh-TW" altLang="en-US" sz="3200" dirty="0" smtClean="0"/>
              <a:t>悲泣；如此</a:t>
            </a:r>
            <a:r>
              <a:rPr lang="zh-TW" altLang="en-US" sz="3200" dirty="0"/>
              <a:t>終其喪。謂伯</a:t>
            </a:r>
            <a:r>
              <a:rPr lang="zh-TW" altLang="en-US" sz="3200" dirty="0" smtClean="0"/>
              <a:t>曰：「汝</a:t>
            </a:r>
            <a:r>
              <a:rPr lang="zh-TW" altLang="en-US" sz="3200" dirty="0"/>
              <a:t>若得在官人之</a:t>
            </a:r>
            <a:r>
              <a:rPr lang="zh-TW" altLang="en-US" sz="3200" dirty="0" smtClean="0"/>
              <a:t>任，當舉如此</a:t>
            </a:r>
            <a:r>
              <a:rPr lang="zh-TW" altLang="en-US" sz="3200" dirty="0"/>
              <a:t>之徒</a:t>
            </a:r>
            <a:r>
              <a:rPr lang="zh-TW" altLang="en-US" sz="3200" dirty="0" smtClean="0"/>
              <a:t>。」及</a:t>
            </a:r>
            <a:r>
              <a:rPr lang="zh-TW" altLang="en-US" sz="3200" dirty="0"/>
              <a:t>伯爲</a:t>
            </a:r>
            <a:r>
              <a:rPr lang="zh-TW" altLang="en-US" sz="3200" dirty="0" smtClean="0"/>
              <a:t>吏部，超選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提拔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隱之，遂</a:t>
            </a:r>
            <a:r>
              <a:rPr lang="zh-TW" altLang="en-US" sz="3200" dirty="0"/>
              <a:t>階清</a:t>
            </a:r>
            <a:r>
              <a:rPr lang="zh-TW" altLang="en-US" sz="3200" dirty="0" smtClean="0"/>
              <a:t>級，爲</a:t>
            </a:r>
            <a:r>
              <a:rPr lang="zh-TW" altLang="en-US" sz="3200" dirty="0"/>
              <a:t>龍驤</a:t>
            </a:r>
            <a:r>
              <a:rPr lang="zh-TW" altLang="en-US" sz="3200" dirty="0" smtClean="0"/>
              <a:t>將軍，廣州</a:t>
            </a:r>
            <a:r>
              <a:rPr lang="zh-TW" altLang="en-US" sz="3200" dirty="0"/>
              <a:t>刺史</a:t>
            </a:r>
            <a:r>
              <a:rPr lang="zh-TW" altLang="en-US" sz="3200" dirty="0" smtClean="0"/>
              <a:t>。州之北界有水，名曰貪泉，父老云：「飲此水者，使廉士變節。」隱之始踐境，先至水所，酌而飲之。因賦詩曰：「古人云此水，一歃懷千金；試使夷齊飲，終當不易心。」在州清操愈厲，化被幽荒。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2855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898624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08463" y="1013552"/>
            <a:ext cx="10322804" cy="5645379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吴</a:t>
            </a:r>
            <a:r>
              <a:rPr lang="zh-TW" altLang="en-US" sz="3600" dirty="0"/>
              <a:t>隱</a:t>
            </a:r>
            <a:r>
              <a:rPr lang="zh-TW" altLang="en-US" sz="3600" dirty="0" smtClean="0"/>
              <a:t>之字</a:t>
            </a:r>
            <a:r>
              <a:rPr lang="zh-TW" altLang="en-US" sz="3600" dirty="0"/>
              <a:t>處</a:t>
            </a:r>
            <a:r>
              <a:rPr lang="zh-TW" altLang="en-US" sz="3600" dirty="0" smtClean="0"/>
              <a:t>默，濮</a:t>
            </a:r>
            <a:r>
              <a:rPr lang="zh-TW" altLang="en-US" sz="3600" dirty="0"/>
              <a:t>陽人也。早</a:t>
            </a:r>
            <a:r>
              <a:rPr lang="zh-TW" altLang="en-US" sz="3600" dirty="0" smtClean="0"/>
              <a:t>孤，事</a:t>
            </a:r>
            <a:r>
              <a:rPr lang="zh-TW" altLang="en-US" sz="3600" dirty="0"/>
              <a:t>母孝</a:t>
            </a:r>
            <a:r>
              <a:rPr lang="zh-TW" altLang="en-US" sz="3600" dirty="0" smtClean="0"/>
              <a:t>謹，愛</a:t>
            </a:r>
            <a:r>
              <a:rPr lang="zh-TW" altLang="en-US" sz="3600" dirty="0"/>
              <a:t>敬著於色</a:t>
            </a:r>
            <a:r>
              <a:rPr lang="zh-TW" altLang="en-US" sz="3600" dirty="0" smtClean="0"/>
              <a:t>養，幾滅</a:t>
            </a:r>
            <a:r>
              <a:rPr lang="zh-TW" altLang="en-US" sz="3600" dirty="0"/>
              <a:t>性</a:t>
            </a:r>
            <a:r>
              <a:rPr lang="zh-TW" altLang="en-US" sz="3600" dirty="0" smtClean="0"/>
              <a:t>於</a:t>
            </a:r>
            <a:r>
              <a:rPr lang="zh-TW" altLang="en-US" sz="3600" dirty="0"/>
              <a:t>執喪 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居</a:t>
            </a:r>
            <a:r>
              <a:rPr lang="zh-TW" altLang="en-US" sz="3600" dirty="0"/>
              <a:t>近韓康</a:t>
            </a:r>
            <a:r>
              <a:rPr lang="zh-TW" altLang="en-US" sz="3600" dirty="0" smtClean="0"/>
              <a:t>伯家，康</a:t>
            </a:r>
            <a:r>
              <a:rPr lang="zh-TW" altLang="en-US" sz="3600" dirty="0"/>
              <a:t>伯母賢明</a:t>
            </a:r>
            <a:r>
              <a:rPr lang="zh-TW" altLang="en-US" sz="3600" dirty="0" smtClean="0"/>
              <a:t>婦人；每</a:t>
            </a:r>
            <a:r>
              <a:rPr lang="zh-TW" altLang="en-US" sz="3600" dirty="0"/>
              <a:t>聞隱之</a:t>
            </a:r>
            <a:r>
              <a:rPr lang="zh-TW" altLang="en-US" sz="3600" dirty="0" smtClean="0"/>
              <a:t>哭，臨饌輟飡，當</a:t>
            </a:r>
            <a:r>
              <a:rPr lang="zh-TW" altLang="en-US" sz="3600" dirty="0"/>
              <a:t>織投</a:t>
            </a:r>
            <a:r>
              <a:rPr lang="zh-TW" altLang="en-US" sz="3600" dirty="0" smtClean="0"/>
              <a:t>杼，爲</a:t>
            </a:r>
            <a:r>
              <a:rPr lang="zh-TW" altLang="en-US" sz="3600" dirty="0"/>
              <a:t>之</a:t>
            </a:r>
            <a:r>
              <a:rPr lang="zh-TW" altLang="en-US" sz="3600" dirty="0" smtClean="0"/>
              <a:t>悲泣；如此</a:t>
            </a:r>
            <a:r>
              <a:rPr lang="zh-TW" altLang="en-US" sz="3600" dirty="0"/>
              <a:t>終其喪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謂</a:t>
            </a:r>
            <a:r>
              <a:rPr lang="zh-TW" altLang="en-US" sz="3600" dirty="0"/>
              <a:t>伯</a:t>
            </a:r>
            <a:r>
              <a:rPr lang="zh-TW" altLang="en-US" sz="3600" dirty="0" smtClean="0"/>
              <a:t>曰：「汝</a:t>
            </a:r>
            <a:r>
              <a:rPr lang="zh-TW" altLang="en-US" sz="3600" dirty="0"/>
              <a:t>若得在官人之</a:t>
            </a:r>
            <a:r>
              <a:rPr lang="zh-TW" altLang="en-US" sz="3600" dirty="0" smtClean="0"/>
              <a:t>任，當舉如此</a:t>
            </a:r>
            <a:r>
              <a:rPr lang="zh-TW" altLang="en-US" sz="3600" dirty="0"/>
              <a:t>之徒</a:t>
            </a:r>
            <a:r>
              <a:rPr lang="zh-TW" altLang="en-US" sz="3600" dirty="0" smtClean="0"/>
              <a:t>。」及</a:t>
            </a:r>
            <a:r>
              <a:rPr lang="zh-TW" altLang="en-US" sz="3600" dirty="0"/>
              <a:t>伯爲</a:t>
            </a:r>
            <a:r>
              <a:rPr lang="zh-TW" altLang="en-US" sz="3600" dirty="0" smtClean="0"/>
              <a:t>吏部，超</a:t>
            </a:r>
            <a:r>
              <a:rPr lang="zh-TW" altLang="en-US" sz="3600" dirty="0"/>
              <a:t>選隱</a:t>
            </a:r>
            <a:r>
              <a:rPr lang="zh-TW" altLang="en-US" sz="3600" dirty="0" smtClean="0"/>
              <a:t>之，遂</a:t>
            </a:r>
            <a:r>
              <a:rPr lang="zh-TW" altLang="en-US" sz="3600" dirty="0"/>
              <a:t>階清</a:t>
            </a:r>
            <a:r>
              <a:rPr lang="zh-TW" altLang="en-US" sz="3600" dirty="0" smtClean="0"/>
              <a:t>級，爲</a:t>
            </a:r>
            <a:r>
              <a:rPr lang="zh-TW" altLang="en-US" sz="3600" dirty="0"/>
              <a:t>龍驤</a:t>
            </a:r>
            <a:r>
              <a:rPr lang="zh-TW" altLang="en-US" sz="3600" dirty="0" smtClean="0"/>
              <a:t>將軍，廣州</a:t>
            </a:r>
            <a:r>
              <a:rPr lang="zh-TW" altLang="en-US" sz="3600" dirty="0"/>
              <a:t>刺史</a:t>
            </a:r>
            <a:r>
              <a:rPr lang="zh-TW" altLang="en-US" sz="3600" dirty="0" smtClean="0"/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1370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08463" y="793214"/>
            <a:ext cx="10322804" cy="583266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州之北界有水，名曰貪泉，父老云：「飲此水者，使廉士變節。」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隱之始踐境，先至水所，酌而飲之。因賦詩曰：「</a:t>
            </a:r>
            <a:r>
              <a:rPr lang="zh-TW" altLang="en-US" sz="3600" dirty="0" smtClean="0">
                <a:solidFill>
                  <a:srgbClr val="FF0000"/>
                </a:solidFill>
              </a:rPr>
              <a:t>古人云此水，一歃懷千金；試使夷齊飲，終當不易心。</a:t>
            </a:r>
            <a:r>
              <a:rPr lang="zh-TW" altLang="en-US" sz="3600" dirty="0" smtClean="0"/>
              <a:t>」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在州清操愈厲，化被幽荒。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93711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13387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0758212"/>
              </p:ext>
            </p:extLst>
          </p:nvPr>
        </p:nvGraphicFramePr>
        <p:xfrm>
          <a:off x="1625390" y="1112704"/>
          <a:ext cx="10228760" cy="5321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4499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吴隱之字處默，</a:t>
                      </a:r>
                      <a:r>
                        <a:rPr lang="zh-TW" altLang="en-US" sz="32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濮陽人也。早孤，事母孝謹，愛敬著於色養，幾滅性於執</a:t>
                      </a:r>
                      <a:r>
                        <a:rPr lang="zh-TW" altLang="en-US" sz="3200" b="0" dirty="0" smtClean="0"/>
                        <a:t>喪 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6253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居近韓康伯家，康伯母賢明婦人；每聞隱之哭，臨饌輟飡，當織投杼，爲之悲泣；如此終其喪。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13619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謂伯曰：「汝若得在官人之任，當舉如此之徒。」及伯爲吏部，超選隱之，遂階清級，爲龍驤將軍，廣州刺史。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268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2073547"/>
              </p:ext>
            </p:extLst>
          </p:nvPr>
        </p:nvGraphicFramePr>
        <p:xfrm>
          <a:off x="1625390" y="1112704"/>
          <a:ext cx="10228760" cy="5321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4499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孝謹執喪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吴隱之字處默，</a:t>
                      </a:r>
                      <a:r>
                        <a:rPr lang="zh-TW" altLang="en-US" sz="32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濮陽人也。早孤，事母孝謹，愛敬著於色養，幾滅性於執</a:t>
                      </a:r>
                      <a:r>
                        <a:rPr lang="zh-TW" altLang="en-US" sz="3200" b="0" dirty="0" smtClean="0"/>
                        <a:t>喪 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6253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居近韓康伯家，康伯母賢明婦人；每聞隱之哭，臨饌輟飡，當織投杼，爲之悲泣；如此終其喪。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13619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謂伯曰：「汝若得在官人之任，當舉如此之徒。」及伯爲吏部，超選隱之，遂階清級，爲龍驤將軍，廣州刺史。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9496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7260385"/>
              </p:ext>
            </p:extLst>
          </p:nvPr>
        </p:nvGraphicFramePr>
        <p:xfrm>
          <a:off x="1625390" y="1112704"/>
          <a:ext cx="10228760" cy="5321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4499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孝謹執喪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吴隱之字處默，</a:t>
                      </a:r>
                      <a:r>
                        <a:rPr lang="zh-TW" altLang="en-US" sz="32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濮陽人也。早孤，事母孝謹，愛敬著於色養，幾滅性於執</a:t>
                      </a:r>
                      <a:r>
                        <a:rPr lang="zh-TW" altLang="en-US" sz="3200" b="0" dirty="0" smtClean="0"/>
                        <a:t>喪 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6253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鄰母感悲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輟餐投杼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居近韓康伯家，康伯母賢明婦人；每聞隱之哭，臨饌輟飡，當織投杼，爲之悲泣；如此終其喪。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13619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謂伯曰：「汝若得在官人之任，當舉如此之徒。」及伯爲吏部，超選隱之，遂階清級，爲龍驤將軍，廣州刺史。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3274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3269133"/>
              </p:ext>
            </p:extLst>
          </p:nvPr>
        </p:nvGraphicFramePr>
        <p:xfrm>
          <a:off x="1625390" y="1112704"/>
          <a:ext cx="10228760" cy="5321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4499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孝謹執喪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吴隱之字處默，</a:t>
                      </a:r>
                      <a:r>
                        <a:rPr lang="zh-TW" altLang="en-US" sz="3200" b="0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濮陽人也。早孤，事母孝謹，愛敬著於色養，幾滅性於執</a:t>
                      </a:r>
                      <a:r>
                        <a:rPr lang="zh-TW" altLang="en-US" sz="3200" b="0" dirty="0" smtClean="0"/>
                        <a:t>喪 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6253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鄰母感悲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輟餐投杼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居近韓康伯家，康伯母賢明婦人；每聞隱之哭，臨饌輟飡，當織投杼，爲之悲泣；如此終其喪。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813619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康伯舉賢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謂伯曰：「汝若得在官人之任，當舉如此之徒。」及伯爲吏部，超選隱之，遂階清級，爲龍驤將軍，廣州刺史。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13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6329753"/>
              </p:ext>
            </p:extLst>
          </p:nvPr>
        </p:nvGraphicFramePr>
        <p:xfrm>
          <a:off x="1647423" y="1255924"/>
          <a:ext cx="10228760" cy="472668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16888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州之北界有水，名曰貪泉，父老云：「飲此水者，使廉士變節。」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1242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隱之始踐境，先至水所，酌而飲之。因賦詩曰：「古人云此水，一歃懷千金；試使夷齊飲，終當不易心。」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33569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在州清操愈厲，化被幽荒。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5093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0698713"/>
              </p:ext>
            </p:extLst>
          </p:nvPr>
        </p:nvGraphicFramePr>
        <p:xfrm>
          <a:off x="1647423" y="1255924"/>
          <a:ext cx="10228760" cy="472668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16888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effectLst/>
                        </a:rPr>
                        <a:t>飲泉云貪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州之北界有水，名曰貪泉，父老云：「飲此水者，使廉士變節。」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1242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隱之始踐境，先至水所，酌而飲之。因賦詩曰：「古人云此水，一歃懷千金；試使夷齊飲，終當不易心。」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33569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在州清操愈厲，化被幽荒。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8570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3065666"/>
              </p:ext>
            </p:extLst>
          </p:nvPr>
        </p:nvGraphicFramePr>
        <p:xfrm>
          <a:off x="1647423" y="1255924"/>
          <a:ext cx="10228760" cy="472668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16888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effectLst/>
                        </a:rPr>
                        <a:t>飲泉云貪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州之北界有水，名曰貪泉，父老云：「飲此水者，使廉士變節。」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1242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effectLst/>
                        </a:rPr>
                        <a:t>賦詩明志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隱之始踐境，先至水所，酌而飲之。因賦詩曰：「古人云此水，一歃懷千金；試使夷齊飲，終當不易心。」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33569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在州清操愈厲，化被幽荒。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8290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5640421"/>
              </p:ext>
            </p:extLst>
          </p:nvPr>
        </p:nvGraphicFramePr>
        <p:xfrm>
          <a:off x="1647423" y="1255924"/>
          <a:ext cx="10228760" cy="472668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16888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effectLst/>
                        </a:rPr>
                        <a:t>飲泉云貪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州之北界有水，名曰貪泉，父老云：「飲此水者，使廉士變節。」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1242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effectLst/>
                        </a:rPr>
                        <a:t>賦詩明志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隱之始踐境，先至水所，酌而飲之。因賦詩曰：「古人云此水，一歃懷千金；試使夷齊飲，終當不易心。」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433569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清操化蠻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在州清操愈厲，化被幽荒。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6806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吳隱之「飲泉賦詩」其用意何在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?</a:t>
            </a:r>
            <a:endParaRPr lang="zh-TW" altLang="en-US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試將綱目連綴成為本文摘要。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孝謹執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喪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鄰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母感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悲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康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伯舉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賢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飲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泉云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貪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賦詩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明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志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清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操化蠻</a:t>
            </a:r>
          </a:p>
          <a:p>
            <a:endParaRPr lang="zh-TW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72658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檢索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晉書．吳隱之傳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，比較不同版本內容異同。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3356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94621" y="414790"/>
            <a:ext cx="8911687" cy="918251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晉書．良吏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胡威傳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31345" y="1167789"/>
            <a:ext cx="10466024" cy="550843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胡</a:t>
            </a:r>
            <a:r>
              <a:rPr lang="zh-TW" altLang="en-US" sz="3200" dirty="0" smtClean="0"/>
              <a:t>威，字</a:t>
            </a:r>
            <a:r>
              <a:rPr lang="zh-TW" altLang="en-US" sz="3200" dirty="0"/>
              <a:t>伯</a:t>
            </a:r>
            <a:r>
              <a:rPr lang="zh-TW" altLang="en-US" sz="3200" dirty="0" smtClean="0"/>
              <a:t>武，淮南</a:t>
            </a:r>
            <a:r>
              <a:rPr lang="zh-TW" altLang="en-US" sz="3200" dirty="0"/>
              <a:t>人</a:t>
            </a:r>
            <a:r>
              <a:rPr lang="zh-TW" altLang="en-US" sz="3200" dirty="0" smtClean="0"/>
              <a:t>也；父</a:t>
            </a:r>
            <a:r>
              <a:rPr lang="zh-TW" altLang="en-US" sz="3200" dirty="0"/>
              <a:t>質字</a:t>
            </a:r>
            <a:r>
              <a:rPr lang="zh-TW" altLang="en-US" sz="3200" dirty="0" smtClean="0"/>
              <a:t>文德，清廉</a:t>
            </a:r>
            <a:r>
              <a:rPr lang="zh-TW" altLang="en-US" sz="3200" dirty="0"/>
              <a:t>潔白。質之爲荊州</a:t>
            </a:r>
            <a:r>
              <a:rPr lang="zh-TW" altLang="en-US" sz="3200" dirty="0" smtClean="0"/>
              <a:t>刺史也，威</a:t>
            </a:r>
            <a:r>
              <a:rPr lang="zh-TW" altLang="en-US" sz="3200" dirty="0"/>
              <a:t>自京都定</a:t>
            </a:r>
            <a:r>
              <a:rPr lang="zh-TW" altLang="en-US" sz="3200" dirty="0" smtClean="0"/>
              <a:t>省；家貧，每</a:t>
            </a:r>
            <a:r>
              <a:rPr lang="zh-TW" altLang="en-US" sz="3200" dirty="0"/>
              <a:t>至客</a:t>
            </a:r>
            <a:r>
              <a:rPr lang="zh-TW" altLang="en-US" sz="3200" dirty="0" smtClean="0"/>
              <a:t>舍，自</a:t>
            </a:r>
            <a:r>
              <a:rPr lang="zh-TW" altLang="en-US" sz="3200" dirty="0"/>
              <a:t>放驢取樵。既至見</a:t>
            </a:r>
            <a:r>
              <a:rPr lang="zh-TW" altLang="en-US" sz="3200" dirty="0" smtClean="0"/>
              <a:t>父，停厩中十餘日，告</a:t>
            </a:r>
            <a:r>
              <a:rPr lang="zh-TW" altLang="en-US" sz="3200" dirty="0"/>
              <a:t>歸。臨</a:t>
            </a:r>
            <a:r>
              <a:rPr lang="zh-TW" altLang="en-US" sz="3200" dirty="0" smtClean="0"/>
              <a:t>辭，賜</a:t>
            </a:r>
            <a:r>
              <a:rPr lang="zh-TW" altLang="en-US" sz="3200" dirty="0"/>
              <a:t>絹一匹爲道中</a:t>
            </a:r>
            <a:r>
              <a:rPr lang="zh-TW" altLang="en-US" sz="3200" dirty="0" smtClean="0"/>
              <a:t>資。威</a:t>
            </a:r>
            <a:r>
              <a:rPr lang="zh-TW" altLang="en-US" sz="3200" dirty="0"/>
              <a:t>跪</a:t>
            </a:r>
            <a:r>
              <a:rPr lang="zh-TW" altLang="en-US" sz="3200" dirty="0" smtClean="0"/>
              <a:t>曰：「大人清高，不</a:t>
            </a:r>
            <a:r>
              <a:rPr lang="zh-TW" altLang="en-US" sz="3200" dirty="0"/>
              <a:t>審於何得此</a:t>
            </a:r>
            <a:r>
              <a:rPr lang="zh-TW" altLang="en-US" sz="3200" dirty="0" smtClean="0"/>
              <a:t>絹？」質曰：「是</a:t>
            </a:r>
            <a:r>
              <a:rPr lang="zh-TW" altLang="en-US" sz="3200" dirty="0"/>
              <a:t>吾奉禄</a:t>
            </a:r>
            <a:r>
              <a:rPr lang="zh-TW" altLang="en-US" sz="3200" dirty="0" smtClean="0"/>
              <a:t>之餘，故</a:t>
            </a:r>
            <a:r>
              <a:rPr lang="zh-TW" altLang="en-US" sz="3200" dirty="0"/>
              <a:t>以爲汝糧耳</a:t>
            </a:r>
            <a:r>
              <a:rPr lang="zh-TW" altLang="en-US" sz="3200" dirty="0" smtClean="0"/>
              <a:t>。」威</a:t>
            </a:r>
            <a:r>
              <a:rPr lang="zh-TW" altLang="en-US" sz="3200" dirty="0"/>
              <a:t>受</a:t>
            </a:r>
            <a:r>
              <a:rPr lang="zh-TW" altLang="en-US" sz="3200" dirty="0" smtClean="0"/>
              <a:t>之，辭</a:t>
            </a:r>
            <a:r>
              <a:rPr lang="zh-TW" altLang="en-US" sz="3200" dirty="0"/>
              <a:t>歸。荊州帳下都督聞威將</a:t>
            </a:r>
            <a:r>
              <a:rPr lang="zh-TW" altLang="en-US" sz="3200" dirty="0" smtClean="0"/>
              <a:t>去，請假</a:t>
            </a:r>
            <a:r>
              <a:rPr lang="zh-TW" altLang="en-US" sz="3200" dirty="0"/>
              <a:t>還家。持資糧於路</a:t>
            </a:r>
            <a:r>
              <a:rPr lang="zh-TW" altLang="en-US" sz="3200" dirty="0" smtClean="0"/>
              <a:t>要威，因</a:t>
            </a:r>
            <a:r>
              <a:rPr lang="zh-TW" altLang="en-US" sz="3200" dirty="0"/>
              <a:t>與爲</a:t>
            </a:r>
            <a:r>
              <a:rPr lang="zh-TW" altLang="en-US" sz="3200" dirty="0" smtClean="0"/>
              <a:t>伴，每</a:t>
            </a:r>
            <a:r>
              <a:rPr lang="zh-TW" altLang="en-US" sz="3200" dirty="0"/>
              <a:t>事佐</a:t>
            </a:r>
            <a:r>
              <a:rPr lang="zh-TW" altLang="en-US" sz="3200" dirty="0" smtClean="0"/>
              <a:t>助，又</a:t>
            </a:r>
            <a:r>
              <a:rPr lang="zh-TW" altLang="en-US" sz="3200" dirty="0"/>
              <a:t>進飯食。威疑而誘問</a:t>
            </a:r>
            <a:r>
              <a:rPr lang="zh-TW" altLang="en-US" sz="3200" dirty="0" smtClean="0"/>
              <a:t>之，既知，乃</a:t>
            </a:r>
            <a:r>
              <a:rPr lang="zh-TW" altLang="en-US" sz="3200" dirty="0"/>
              <a:t>取所賜絹與</a:t>
            </a:r>
            <a:r>
              <a:rPr lang="zh-TW" altLang="en-US" sz="3200" dirty="0" smtClean="0"/>
              <a:t>都督，謝</a:t>
            </a:r>
            <a:r>
              <a:rPr lang="zh-TW" altLang="en-US" sz="3200" dirty="0"/>
              <a:t>而遣之</a:t>
            </a:r>
            <a:r>
              <a:rPr lang="zh-TW" altLang="en-US" sz="3200" dirty="0" smtClean="0"/>
              <a:t>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9675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0154" y="914400"/>
            <a:ext cx="9444458" cy="49968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後因他信以白質，質杖都督一百，除吏名。父子清慎</a:t>
            </a:r>
            <a:r>
              <a:rPr lang="zh-TW" altLang="en-US" sz="3200" dirty="0" smtClean="0"/>
              <a:t>如此，於是</a:t>
            </a:r>
            <a:r>
              <a:rPr lang="zh-TW" altLang="en-US" sz="3200" dirty="0"/>
              <a:t>名譽著聞</a:t>
            </a:r>
            <a:r>
              <a:rPr lang="zh-TW" altLang="en-US" sz="3200" dirty="0" smtClean="0"/>
              <a:t>。爲</a:t>
            </a:r>
            <a:r>
              <a:rPr lang="zh-TW" altLang="en-US" sz="3200" dirty="0"/>
              <a:t>安豐</a:t>
            </a:r>
            <a:r>
              <a:rPr lang="zh-TW" altLang="en-US" sz="3200" dirty="0" smtClean="0"/>
              <a:t>太守，徐州刺史，政化大</a:t>
            </a:r>
            <a:r>
              <a:rPr lang="zh-TW" altLang="en-US" sz="3200" dirty="0"/>
              <a:t>行。後入</a:t>
            </a:r>
            <a:r>
              <a:rPr lang="zh-TW" altLang="en-US" sz="3200" dirty="0" smtClean="0"/>
              <a:t>朝，世祖因</a:t>
            </a:r>
            <a:r>
              <a:rPr lang="zh-TW" altLang="en-US" sz="3200" dirty="0"/>
              <a:t>言</a:t>
            </a:r>
            <a:r>
              <a:rPr lang="zh-TW" altLang="en-US" sz="3200" dirty="0" smtClean="0"/>
              <a:t>次謂</a:t>
            </a:r>
            <a:r>
              <a:rPr lang="zh-TW" altLang="en-US" sz="3200" dirty="0"/>
              <a:t>威</a:t>
            </a:r>
            <a:r>
              <a:rPr lang="zh-TW" altLang="en-US" sz="3200" dirty="0" smtClean="0"/>
              <a:t>曰：「 </a:t>
            </a:r>
            <a:r>
              <a:rPr lang="zh-TW" altLang="en-US" sz="3200" dirty="0"/>
              <a:t>卿清孰如父</a:t>
            </a:r>
            <a:r>
              <a:rPr lang="zh-TW" altLang="en-US" sz="3200" dirty="0" smtClean="0"/>
              <a:t>清？」對曰：「臣</a:t>
            </a:r>
            <a:r>
              <a:rPr lang="zh-TW" altLang="en-US" sz="3200" dirty="0"/>
              <a:t>不如也</a:t>
            </a:r>
            <a:r>
              <a:rPr lang="zh-TW" altLang="en-US" sz="3200" dirty="0" smtClean="0"/>
              <a:t>。」世</a:t>
            </a:r>
            <a:r>
              <a:rPr lang="zh-TW" altLang="en-US" sz="3200" dirty="0"/>
              <a:t>祖</a:t>
            </a:r>
            <a:r>
              <a:rPr lang="zh-TW" altLang="en-US" sz="3200" dirty="0" smtClean="0"/>
              <a:t>曰：「以</a:t>
            </a:r>
            <a:r>
              <a:rPr lang="zh-TW" altLang="en-US" sz="3200" dirty="0"/>
              <a:t>何爲勝</a:t>
            </a:r>
            <a:r>
              <a:rPr lang="zh-TW" altLang="en-US" sz="3200" dirty="0" smtClean="0"/>
              <a:t>邪？」對曰：「臣</a:t>
            </a:r>
            <a:r>
              <a:rPr lang="zh-TW" altLang="en-US" sz="3200" dirty="0"/>
              <a:t>父清恐人知</a:t>
            </a:r>
            <a:r>
              <a:rPr lang="zh-TW" altLang="en-US" sz="3200" dirty="0" smtClean="0"/>
              <a:t>。， </a:t>
            </a:r>
            <a:r>
              <a:rPr lang="zh-TW" altLang="en-US" sz="3200" dirty="0"/>
              <a:t>臣清恐人不知。是臣不及遠也</a:t>
            </a:r>
            <a:r>
              <a:rPr lang="zh-TW" altLang="en-US" sz="3200" dirty="0" smtClean="0"/>
              <a:t>。」世</a:t>
            </a:r>
            <a:r>
              <a:rPr lang="zh-TW" altLang="en-US" sz="3200" dirty="0"/>
              <a:t>祖以威言</a:t>
            </a:r>
            <a:r>
              <a:rPr lang="zh-TW" altLang="en-US" sz="3200" b="1" dirty="0"/>
              <a:t>直而</a:t>
            </a:r>
            <a:r>
              <a:rPr lang="zh-TW" altLang="en-US" sz="3200" b="1" dirty="0" smtClean="0"/>
              <a:t>婉，謙</a:t>
            </a:r>
            <a:r>
              <a:rPr lang="zh-TW" altLang="en-US" sz="3200" b="1" dirty="0"/>
              <a:t>而</a:t>
            </a:r>
            <a:r>
              <a:rPr lang="zh-TW" altLang="en-US" sz="3200" b="1" dirty="0" smtClean="0"/>
              <a:t>順，</a:t>
            </a:r>
            <a:r>
              <a:rPr lang="zh-TW" altLang="en-US" sz="3200" dirty="0" smtClean="0"/>
              <a:t>累</a:t>
            </a:r>
            <a:r>
              <a:rPr lang="zh-TW" altLang="en-US" sz="3200" dirty="0"/>
              <a:t>遷豫州</a:t>
            </a:r>
            <a:r>
              <a:rPr lang="zh-TW" altLang="en-US" sz="3200" dirty="0" smtClean="0"/>
              <a:t>刺史，入爲</a:t>
            </a:r>
            <a:r>
              <a:rPr lang="zh-TW" altLang="en-US" sz="3200" dirty="0"/>
              <a:t>尚書。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譯註第七冊頁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3563)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678933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2773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94621" y="414790"/>
            <a:ext cx="8911687" cy="918251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晉書．良吏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胡威傳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31345" y="1167789"/>
            <a:ext cx="10466024" cy="550843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胡</a:t>
            </a:r>
            <a:r>
              <a:rPr lang="zh-TW" altLang="en-US" sz="3200" dirty="0" smtClean="0"/>
              <a:t>威，字</a:t>
            </a:r>
            <a:r>
              <a:rPr lang="zh-TW" altLang="en-US" sz="3200" dirty="0"/>
              <a:t>伯</a:t>
            </a:r>
            <a:r>
              <a:rPr lang="zh-TW" altLang="en-US" sz="3200" dirty="0" smtClean="0"/>
              <a:t>武，淮南</a:t>
            </a:r>
            <a:r>
              <a:rPr lang="zh-TW" altLang="en-US" sz="3200" dirty="0"/>
              <a:t>人</a:t>
            </a:r>
            <a:r>
              <a:rPr lang="zh-TW" altLang="en-US" sz="3200" dirty="0" smtClean="0"/>
              <a:t>也；父質，字文德；清廉</a:t>
            </a:r>
            <a:r>
              <a:rPr lang="zh-TW" altLang="en-US" sz="3200" dirty="0"/>
              <a:t>潔白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質</a:t>
            </a:r>
            <a:r>
              <a:rPr lang="zh-TW" altLang="en-US" sz="3200" dirty="0"/>
              <a:t>之爲荊州</a:t>
            </a:r>
            <a:r>
              <a:rPr lang="zh-TW" altLang="en-US" sz="3200" dirty="0" smtClean="0"/>
              <a:t>刺史也，威</a:t>
            </a:r>
            <a:r>
              <a:rPr lang="zh-TW" altLang="en-US" sz="3200" dirty="0"/>
              <a:t>自京都定</a:t>
            </a:r>
            <a:r>
              <a:rPr lang="zh-TW" altLang="en-US" sz="3200" dirty="0" smtClean="0"/>
              <a:t>省；家貧，每</a:t>
            </a:r>
            <a:r>
              <a:rPr lang="zh-TW" altLang="en-US" sz="3200" dirty="0"/>
              <a:t>至客</a:t>
            </a:r>
            <a:r>
              <a:rPr lang="zh-TW" altLang="en-US" sz="3200" dirty="0" smtClean="0"/>
              <a:t>舍，自</a:t>
            </a:r>
            <a:r>
              <a:rPr lang="zh-TW" altLang="en-US" sz="3200" dirty="0"/>
              <a:t>放驢取樵。既至見</a:t>
            </a:r>
            <a:r>
              <a:rPr lang="zh-TW" altLang="en-US" sz="3200" dirty="0" smtClean="0"/>
              <a:t>父，停厩中十餘日，告</a:t>
            </a:r>
            <a:r>
              <a:rPr lang="zh-TW" altLang="en-US" sz="3200" dirty="0"/>
              <a:t>歸。臨</a:t>
            </a:r>
            <a:r>
              <a:rPr lang="zh-TW" altLang="en-US" sz="3200" dirty="0" smtClean="0"/>
              <a:t>辭，賜</a:t>
            </a:r>
            <a:r>
              <a:rPr lang="zh-TW" altLang="en-US" sz="3200" dirty="0"/>
              <a:t>絹一匹爲道中</a:t>
            </a:r>
            <a:r>
              <a:rPr lang="zh-TW" altLang="en-US" sz="3200" dirty="0" smtClean="0"/>
              <a:t>資，威</a:t>
            </a:r>
            <a:r>
              <a:rPr lang="zh-TW" altLang="en-US" sz="3200" dirty="0"/>
              <a:t>跪</a:t>
            </a:r>
            <a:r>
              <a:rPr lang="zh-TW" altLang="en-US" sz="3200" dirty="0" smtClean="0"/>
              <a:t>曰：「大人清高，不</a:t>
            </a:r>
            <a:r>
              <a:rPr lang="zh-TW" altLang="en-US" sz="3200" dirty="0"/>
              <a:t>審於何得此</a:t>
            </a:r>
            <a:r>
              <a:rPr lang="zh-TW" altLang="en-US" sz="3200" dirty="0" smtClean="0"/>
              <a:t>絹？」質曰：「是</a:t>
            </a:r>
            <a:r>
              <a:rPr lang="zh-TW" altLang="en-US" sz="3200" dirty="0"/>
              <a:t>吾奉禄</a:t>
            </a:r>
            <a:r>
              <a:rPr lang="zh-TW" altLang="en-US" sz="3200" dirty="0" smtClean="0"/>
              <a:t>之餘，故</a:t>
            </a:r>
            <a:r>
              <a:rPr lang="zh-TW" altLang="en-US" sz="3200" dirty="0"/>
              <a:t>以爲汝糧耳</a:t>
            </a:r>
            <a:r>
              <a:rPr lang="zh-TW" altLang="en-US" sz="3200" dirty="0" smtClean="0"/>
              <a:t>。」威</a:t>
            </a:r>
            <a:r>
              <a:rPr lang="zh-TW" altLang="en-US" sz="3200" dirty="0"/>
              <a:t>受</a:t>
            </a:r>
            <a:r>
              <a:rPr lang="zh-TW" altLang="en-US" sz="3200" dirty="0" smtClean="0"/>
              <a:t>之，辭</a:t>
            </a:r>
            <a:r>
              <a:rPr lang="zh-TW" altLang="en-US" sz="3200" dirty="0"/>
              <a:t>歸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3757864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0154" y="914400"/>
            <a:ext cx="9444458" cy="49968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荊州帳下都督聞威將去，請假還家。持資糧於路要威，因與爲伴，每事佐助，又進飯食。威疑而誘問之， 既知，乃取所賜絹與都督，謝而遣之</a:t>
            </a:r>
            <a:r>
              <a:rPr lang="zh-TW" altLang="en-US" sz="3200" dirty="0" smtClean="0"/>
              <a:t>。後</a:t>
            </a:r>
            <a:r>
              <a:rPr lang="zh-TW" altLang="en-US" sz="3200" dirty="0"/>
              <a:t>因他信以白質，質杖都督一百，除吏名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父子</a:t>
            </a:r>
            <a:r>
              <a:rPr lang="zh-TW" altLang="en-US" sz="3200" dirty="0"/>
              <a:t>清慎</a:t>
            </a:r>
            <a:r>
              <a:rPr lang="zh-TW" altLang="en-US" sz="3200" dirty="0" smtClean="0"/>
              <a:t>如此，於是</a:t>
            </a:r>
            <a:r>
              <a:rPr lang="zh-TW" altLang="en-US" sz="3200" dirty="0"/>
              <a:t>名譽著</a:t>
            </a:r>
            <a:r>
              <a:rPr lang="zh-TW" altLang="en-US" sz="3200" dirty="0" smtClean="0"/>
              <a:t>聞。爲</a:t>
            </a:r>
            <a:r>
              <a:rPr lang="zh-TW" altLang="en-US" sz="3200" dirty="0"/>
              <a:t>安豐太守，徐州刺史，政化大行。 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3613379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0154" y="914400"/>
            <a:ext cx="9444458" cy="49968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後</a:t>
            </a:r>
            <a:r>
              <a:rPr lang="zh-TW" altLang="en-US" sz="3200" dirty="0"/>
              <a:t>入</a:t>
            </a:r>
            <a:r>
              <a:rPr lang="zh-TW" altLang="en-US" sz="3200" dirty="0" smtClean="0"/>
              <a:t>朝，世祖因</a:t>
            </a:r>
            <a:r>
              <a:rPr lang="zh-TW" altLang="en-US" sz="3200" dirty="0"/>
              <a:t>言</a:t>
            </a:r>
            <a:r>
              <a:rPr lang="zh-TW" altLang="en-US" sz="3200" dirty="0" smtClean="0"/>
              <a:t>次謂</a:t>
            </a:r>
            <a:r>
              <a:rPr lang="zh-TW" altLang="en-US" sz="3200" dirty="0"/>
              <a:t>威</a:t>
            </a:r>
            <a:r>
              <a:rPr lang="zh-TW" altLang="en-US" sz="3200" dirty="0" smtClean="0"/>
              <a:t>曰：「 </a:t>
            </a:r>
            <a:r>
              <a:rPr lang="zh-TW" altLang="en-US" sz="3200" dirty="0"/>
              <a:t>卿清孰如父</a:t>
            </a:r>
            <a:r>
              <a:rPr lang="zh-TW" altLang="en-US" sz="3200" dirty="0" smtClean="0"/>
              <a:t>清？」對曰：「臣</a:t>
            </a:r>
            <a:r>
              <a:rPr lang="zh-TW" altLang="en-US" sz="3200" dirty="0"/>
              <a:t>不如也</a:t>
            </a:r>
            <a:r>
              <a:rPr lang="zh-TW" altLang="en-US" sz="3200" dirty="0" smtClean="0"/>
              <a:t>。」世</a:t>
            </a:r>
            <a:r>
              <a:rPr lang="zh-TW" altLang="en-US" sz="3200" dirty="0"/>
              <a:t>祖</a:t>
            </a:r>
            <a:r>
              <a:rPr lang="zh-TW" altLang="en-US" sz="3200" dirty="0" smtClean="0"/>
              <a:t>曰：「以</a:t>
            </a:r>
            <a:r>
              <a:rPr lang="zh-TW" altLang="en-US" sz="3200" dirty="0"/>
              <a:t>何爲勝</a:t>
            </a:r>
            <a:r>
              <a:rPr lang="zh-TW" altLang="en-US" sz="3200" dirty="0" smtClean="0"/>
              <a:t>邪？」對曰：「臣</a:t>
            </a:r>
            <a:r>
              <a:rPr lang="zh-TW" altLang="en-US" sz="3200" dirty="0"/>
              <a:t>父清恐人</a:t>
            </a:r>
            <a:r>
              <a:rPr lang="zh-TW" altLang="en-US" sz="3200" dirty="0" smtClean="0"/>
              <a:t>知， </a:t>
            </a:r>
            <a:r>
              <a:rPr lang="zh-TW" altLang="en-US" sz="3200" dirty="0"/>
              <a:t>臣清恐人</a:t>
            </a:r>
            <a:r>
              <a:rPr lang="zh-TW" altLang="en-US" sz="3200" dirty="0" smtClean="0"/>
              <a:t>不知；是</a:t>
            </a:r>
            <a:r>
              <a:rPr lang="zh-TW" altLang="en-US" sz="3200" dirty="0"/>
              <a:t>臣不及遠也</a:t>
            </a:r>
            <a:r>
              <a:rPr lang="zh-TW" altLang="en-US" sz="3200" dirty="0" smtClean="0"/>
              <a:t>。」世</a:t>
            </a:r>
            <a:r>
              <a:rPr lang="zh-TW" altLang="en-US" sz="3200" dirty="0"/>
              <a:t>祖以威言直而</a:t>
            </a:r>
            <a:r>
              <a:rPr lang="zh-TW" altLang="en-US" sz="3200" dirty="0" smtClean="0"/>
              <a:t>婉，謙</a:t>
            </a:r>
            <a:r>
              <a:rPr lang="zh-TW" altLang="en-US" sz="3200" dirty="0"/>
              <a:t>而</a:t>
            </a:r>
            <a:r>
              <a:rPr lang="zh-TW" altLang="en-US" sz="3200" dirty="0" smtClean="0"/>
              <a:t>順，累</a:t>
            </a:r>
            <a:r>
              <a:rPr lang="zh-TW" altLang="en-US" sz="3200" dirty="0"/>
              <a:t>遷豫州</a:t>
            </a:r>
            <a:r>
              <a:rPr lang="zh-TW" altLang="en-US" sz="3200" dirty="0" smtClean="0"/>
              <a:t>刺史，入爲</a:t>
            </a:r>
            <a:r>
              <a:rPr lang="zh-TW" altLang="en-US" sz="3200" dirty="0"/>
              <a:t>尚書。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譯註第七冊頁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3563)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60701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以最簡要字句提取各段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24656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540416"/>
              </p:ext>
            </p:extLst>
          </p:nvPr>
        </p:nvGraphicFramePr>
        <p:xfrm>
          <a:off x="1625390" y="1112704"/>
          <a:ext cx="10228760" cy="49940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37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08638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4499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胡威，字伯武，淮南人也；父質，字文德；清廉潔白。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6253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質之爲荊州刺史也，威自京都定省；家貧，每至客舍，自放驢取樵。既至見父，停厩中十餘日，告歸。臨辭，賜絹一匹爲道中資，威跪曰：「大人清高，不審於何得此絹？」質曰：「是吾奉禄之餘，故以爲汝糧耳。」威受之，辭歸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3105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0918194"/>
              </p:ext>
            </p:extLst>
          </p:nvPr>
        </p:nvGraphicFramePr>
        <p:xfrm>
          <a:off x="1625390" y="1112704"/>
          <a:ext cx="10228760" cy="493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37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08638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4499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父子廉潔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胡威，字伯武，淮南人也；父質，字文德，清廉潔白。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6253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質之爲荊州刺史也，威自京都定省；家貧，每至客舍，自放驢取樵。既至見父，停厩中十餘日，告歸。臨辭，賜絹一匹爲道中資，威跪曰：「大人清高，不審於何得此絹？」質曰：「是吾奉禄之餘，故以爲汝糧耳。」威受之，辭歸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1959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091668"/>
              </p:ext>
            </p:extLst>
          </p:nvPr>
        </p:nvGraphicFramePr>
        <p:xfrm>
          <a:off x="1625390" y="1112704"/>
          <a:ext cx="10228760" cy="493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379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086381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4499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父子廉潔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胡威，字伯武，淮南人也；父質，字文德，清廉潔白。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6253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刻苦省親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賜絹辭歸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質之爲荊州刺史也，威自京都定省；家貧，每至客舍，自放驢取樵。既至見父，停厩中十餘日，告歸。臨辭，賜絹一匹爲道中資，威跪曰：「大人清高，不審於何得此絹？」質曰：「是吾奉禄之餘，故以爲汝糧耳。」威受之，辭歸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1140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7224127"/>
              </p:ext>
            </p:extLst>
          </p:nvPr>
        </p:nvGraphicFramePr>
        <p:xfrm>
          <a:off x="1647423" y="716097"/>
          <a:ext cx="10228760" cy="5853702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373734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55026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228049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b="0" dirty="0" smtClean="0"/>
                        <a:t>荊州帳下都督聞威將去，請假還家。持資糧於路要威，因與爲伴，每事佐助，又進飯食。威疑而誘問之， 既知，乃取所賜絹與都督，謝而遣之。後因他信以白質，質杖都督一百，除吏名。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1237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父子清慎如此，於是名譽著聞。爲安豐太守，徐州刺史，政化大行。 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2449491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solidFill>
                          <a:schemeClr val="tx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後入朝，世祖因言次謂威曰：「 卿清孰如父清？」對曰：「臣不如也。」世祖曰：「以何爲勝邪？」對曰：「臣父清恐人知， 臣清恐人不知；是臣不及遠也。」世祖以威言直而婉，謙而順，累遷豫州刺史，入爲尚書。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963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4312122"/>
              </p:ext>
            </p:extLst>
          </p:nvPr>
        </p:nvGraphicFramePr>
        <p:xfrm>
          <a:off x="1647423" y="716097"/>
          <a:ext cx="10228760" cy="5853702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373734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55026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228049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都督伴歸</a:t>
                      </a:r>
                      <a:endParaRPr lang="en-US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予絹遣之</a:t>
                      </a:r>
                      <a:endParaRPr lang="zh-TW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b="0" dirty="0" smtClean="0"/>
                        <a:t>荊州帳下都督聞威將去，請假還家。持資糧於路要威，因與爲伴，每事佐助，又進飯食。威疑而誘問之， 既知，乃取所賜絹與都督，謝而遣之。後因他信以白質，質杖都督一百，除吏名。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1237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父子清慎如此，於是名譽著聞。爲安豐太守，徐州刺史，政化大行。 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2449491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solidFill>
                          <a:schemeClr val="tx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後入朝，世祖因言次謂威曰：「 卿清孰如父清？」對曰：「臣不如也。」世祖曰：「以何爲勝邪？」對曰：「臣父清恐人知， 臣清恐人不知；是臣不及遠也。」世祖以威言直而婉，謙而順，累遷豫州刺史，入爲尚書。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781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1977704"/>
              </p:ext>
            </p:extLst>
          </p:nvPr>
        </p:nvGraphicFramePr>
        <p:xfrm>
          <a:off x="1647423" y="716097"/>
          <a:ext cx="10228760" cy="5853702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373734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55026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228049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都督伴歸</a:t>
                      </a:r>
                      <a:endParaRPr lang="en-US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予絹遣之</a:t>
                      </a:r>
                      <a:endParaRPr lang="zh-TW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b="0" dirty="0" smtClean="0"/>
                        <a:t>荊州帳下都督聞威將去，請假還家。持資糧於路要威，因與爲伴，每事佐助，又進飯食。威疑而誘問之， 既知，乃取所賜絹與都督，謝而遣之。後因他信以白質，質杖都督一百，除吏名。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1237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清慎化行</a:t>
                      </a:r>
                      <a:endParaRPr lang="zh-TW" altLang="zh-TW" sz="32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父子清慎如此，於是名譽著聞。爲安豐太守，徐州刺史，政化大行。 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2449491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solidFill>
                          <a:schemeClr val="tx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後入朝，世祖因言次謂威曰：「 卿清孰如父清？」對曰：「臣不如也。」世祖曰：「以何爲勝邪？」對曰：「臣父清恐人知， 臣清恐人不知；是臣不及遠也。」世祖以威言直而婉，謙而順，累遷豫州刺史，入爲尚書。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806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9616325"/>
              </p:ext>
            </p:extLst>
          </p:nvPr>
        </p:nvGraphicFramePr>
        <p:xfrm>
          <a:off x="1647423" y="716097"/>
          <a:ext cx="10228760" cy="5853702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373734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55026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228049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都督伴歸</a:t>
                      </a:r>
                      <a:endParaRPr lang="en-US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予絹遣之</a:t>
                      </a:r>
                      <a:endParaRPr lang="zh-TW" altLang="zh-TW" sz="32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b="0" dirty="0" smtClean="0"/>
                        <a:t>荊州帳下都督聞威將去，請假還家。持資糧於路要威，因與爲伴，每事佐助，又進飯食。威疑而誘問之， 既知，乃取所賜絹與都督，謝而遣之。後因他信以白質，質杖都督一百，除吏名。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12372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清慎化行</a:t>
                      </a:r>
                      <a:endParaRPr lang="zh-TW" altLang="zh-TW" sz="320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父子清慎如此，於是名譽著聞。爲安豐太守，徐州刺史，政化大行。 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2449491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父比子清</a:t>
                      </a:r>
                      <a:endParaRPr lang="en-US" altLang="zh-TW" sz="3200" dirty="0" smtClean="0">
                        <a:solidFill>
                          <a:schemeClr val="tx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200" dirty="0" smtClean="0">
                          <a:solidFill>
                            <a:schemeClr val="tx1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子直謙順</a:t>
                      </a:r>
                      <a:endParaRPr lang="zh-TW" altLang="en-US" sz="3200" dirty="0">
                        <a:solidFill>
                          <a:schemeClr val="tx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後入朝，世祖因言次謂威曰：「 卿清孰如父清？」對曰：「臣不如也。」世祖曰：「以何爲勝邪？」對曰：「臣父清恐人知， 臣清恐人不知；是臣不及遠也。」世祖以威言直而婉，謙而順，累遷豫州刺史，入爲尚書。</a:t>
                      </a:r>
                      <a:endParaRPr lang="en-US" altLang="zh-TW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311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都督伴歸，每事佐助，其用意何在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?</a:t>
            </a:r>
            <a:endParaRPr lang="zh-TW" altLang="en-US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試將綱目連綴成為本文摘要。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父子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廉潔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刻苦省親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賜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絹辭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歸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都督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伴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歸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予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絹遣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清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慎化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行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父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比子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清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zh-TW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直謙順</a:t>
            </a:r>
          </a:p>
          <a:p>
            <a:endParaRPr lang="zh-TW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40329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「清恐人知」與「清恐人不知」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試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比較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二者之存心有何不同？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胡威承認自己「清恐人不知」，此又是何種存心？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03968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31913" y="348688"/>
            <a:ext cx="8911687" cy="775032"/>
          </a:xfrm>
        </p:spPr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題解</a:t>
            </a:r>
            <a:r>
              <a:rPr lang="en-US" altLang="zh-TW" dirty="0"/>
              <a:t>】《</a:t>
            </a:r>
            <a:r>
              <a:rPr lang="zh-TW" altLang="en-US" dirty="0"/>
              <a:t>孔子家語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09311" y="1046602"/>
            <a:ext cx="9995301" cy="4864620"/>
          </a:xfrm>
        </p:spPr>
        <p:txBody>
          <a:bodyPr>
            <a:no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/>
              <a:t>又</a:t>
            </a:r>
            <a:r>
              <a:rPr lang="zh-TW" altLang="en-US" sz="3200" dirty="0"/>
              <a:t>名</a:t>
            </a:r>
            <a:r>
              <a:rPr lang="en-US" altLang="zh-TW" sz="3200" dirty="0"/>
              <a:t>《</a:t>
            </a:r>
            <a:r>
              <a:rPr lang="zh-TW" altLang="en-US" sz="3200" dirty="0"/>
              <a:t>孔氏家語</a:t>
            </a:r>
            <a:r>
              <a:rPr lang="en-US" altLang="zh-TW" sz="3200" dirty="0"/>
              <a:t>》</a:t>
            </a:r>
            <a:r>
              <a:rPr lang="zh-TW" altLang="en-US" sz="3200" dirty="0"/>
              <a:t>，或簡稱</a:t>
            </a:r>
            <a:r>
              <a:rPr lang="en-US" altLang="zh-TW" sz="3200" dirty="0"/>
              <a:t>《</a:t>
            </a:r>
            <a:r>
              <a:rPr lang="zh-TW" altLang="en-US" sz="3200" dirty="0"/>
              <a:t>家語</a:t>
            </a:r>
            <a:r>
              <a:rPr lang="en-US" altLang="zh-TW" sz="3200" dirty="0"/>
              <a:t>》</a:t>
            </a:r>
            <a:r>
              <a:rPr lang="zh-TW" altLang="en-US" sz="3200" dirty="0"/>
              <a:t>。全書分十卷，</a:t>
            </a:r>
            <a:r>
              <a:rPr lang="zh-TW" altLang="en-US" sz="3200" dirty="0" smtClean="0"/>
              <a:t>四十四篇，記</a:t>
            </a:r>
            <a:r>
              <a:rPr lang="zh-TW" altLang="en-US" sz="3200" dirty="0"/>
              <a:t>録孔子及孔門弟子思想</a:t>
            </a:r>
            <a:r>
              <a:rPr lang="zh-TW" altLang="en-US" sz="3200" dirty="0" smtClean="0"/>
              <a:t>言行。</a:t>
            </a:r>
            <a:r>
              <a:rPr lang="zh-TW" altLang="en-US" sz="3200" dirty="0"/>
              <a:t>其内容廣泛，涉及孔子世系、從政</a:t>
            </a:r>
            <a:r>
              <a:rPr lang="zh-TW" altLang="en-US" sz="3200" dirty="0" smtClean="0"/>
              <a:t>、禮</a:t>
            </a:r>
            <a:r>
              <a:rPr lang="zh-TW" altLang="en-US" sz="3200" dirty="0"/>
              <a:t>樂制度、與國君問答、與弟子問答、言談行事，以及七十二弟子事迹等方面</a:t>
            </a:r>
            <a:r>
              <a:rPr lang="zh-TW" altLang="en-US" sz="3200" dirty="0" smtClean="0"/>
              <a:t>。</a:t>
            </a:r>
            <a:r>
              <a:rPr lang="en-US" altLang="zh-TW" sz="3200" dirty="0" smtClean="0"/>
              <a:t>《</a:t>
            </a:r>
            <a:r>
              <a:rPr lang="zh-TW" altLang="en-US" sz="3200" dirty="0"/>
              <a:t>群書治要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從</a:t>
            </a:r>
            <a:r>
              <a:rPr lang="zh-TW" altLang="en-US" sz="3200" dirty="0"/>
              <a:t>王肅注的</a:t>
            </a:r>
            <a:r>
              <a:rPr lang="en-US" altLang="zh-TW" sz="3200" dirty="0"/>
              <a:t>《</a:t>
            </a:r>
            <a:r>
              <a:rPr lang="zh-TW" altLang="en-US" sz="3200" dirty="0"/>
              <a:t>孔子家語</a:t>
            </a:r>
            <a:r>
              <a:rPr lang="en-US" altLang="zh-TW" sz="3200" dirty="0"/>
              <a:t>》</a:t>
            </a:r>
            <a:r>
              <a:rPr lang="zh-TW" altLang="en-US" sz="3200" dirty="0"/>
              <a:t>中輯録</a:t>
            </a:r>
            <a:r>
              <a:rPr lang="en-US" altLang="zh-TW" sz="3200" dirty="0"/>
              <a:t>《</a:t>
            </a:r>
            <a:r>
              <a:rPr lang="zh-TW" altLang="en-US" sz="3200" dirty="0"/>
              <a:t>始誅</a:t>
            </a:r>
            <a:r>
              <a:rPr lang="en-US" altLang="zh-TW" sz="3200" dirty="0"/>
              <a:t>》</a:t>
            </a:r>
            <a:r>
              <a:rPr lang="zh-TW" altLang="en-US" sz="3200" dirty="0"/>
              <a:t>等二十二篇， </a:t>
            </a:r>
            <a:r>
              <a:rPr lang="zh-TW" altLang="en-US" sz="3200" dirty="0" smtClean="0"/>
              <a:t>有關儒家</a:t>
            </a:r>
            <a:r>
              <a:rPr lang="zh-TW" altLang="en-US" sz="3200" dirty="0"/>
              <a:t>的社會政治思想、禮治觀、倫理觀、人才觀、仁政學説等，以及</a:t>
            </a:r>
            <a:r>
              <a:rPr lang="zh-TW" altLang="en-US" sz="3200" dirty="0" smtClean="0"/>
              <a:t>作爲</a:t>
            </a:r>
            <a:r>
              <a:rPr lang="zh-TW" altLang="en-US" sz="3200" dirty="0"/>
              <a:t>一位「聖主」「賢君」所應具備的謙遜、虚心納諫、居安思危、善用人才等</a:t>
            </a:r>
            <a:r>
              <a:rPr lang="zh-TW" altLang="en-US" sz="3200" dirty="0" smtClean="0"/>
              <a:t>品德。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16034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75980" y="458857"/>
            <a:ext cx="8911687" cy="1280890"/>
          </a:xfrm>
        </p:spPr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作者簡介</a:t>
            </a:r>
            <a:r>
              <a:rPr lang="en-US" altLang="zh-TW" dirty="0" smtClean="0"/>
              <a:t>】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8634" y="1511084"/>
            <a:ext cx="9796998" cy="5519449"/>
          </a:xfrm>
        </p:spPr>
        <p:txBody>
          <a:bodyPr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en-US" altLang="zh-TW" sz="3600" dirty="0"/>
              <a:t>《</a:t>
            </a:r>
            <a:r>
              <a:rPr lang="zh-TW" altLang="en-US" sz="3600" dirty="0" smtClean="0"/>
              <a:t>孔子</a:t>
            </a:r>
            <a:r>
              <a:rPr lang="zh-TW" altLang="en-US" sz="3600" dirty="0"/>
              <a:t>家語</a:t>
            </a:r>
            <a:r>
              <a:rPr lang="en-US" altLang="zh-TW" sz="3600" dirty="0"/>
              <a:t>》</a:t>
            </a:r>
            <a:r>
              <a:rPr lang="zh-TW" altLang="en-US" sz="3600" dirty="0"/>
              <a:t>并非出自一人之手，它陸續成於孔安國以及與王肅同時</a:t>
            </a:r>
            <a:r>
              <a:rPr lang="zh-TW" altLang="en-US" sz="3600" dirty="0" smtClean="0"/>
              <a:t>的孔</a:t>
            </a:r>
            <a:r>
              <a:rPr lang="zh-TW" altLang="en-US" sz="3600" dirty="0"/>
              <a:t>猛等孔氏學者之手，經歷了一個很長的編纂、改動、增補過程，是孔氏家學的産物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</p:txBody>
      </p:sp>
    </p:spTree>
    <p:extLst>
      <p:ext uri="{BB962C8B-B14F-4D97-AF65-F5344CB8AC3E}">
        <p14:creationId xmlns:p14="http://schemas.microsoft.com/office/powerpoint/2010/main" val="225462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75980" y="458857"/>
            <a:ext cx="8911687" cy="1280890"/>
          </a:xfrm>
        </p:spPr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作者簡介</a:t>
            </a:r>
            <a:r>
              <a:rPr lang="en-US" altLang="zh-TW" dirty="0" smtClean="0"/>
              <a:t>】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07614" y="1090670"/>
            <a:ext cx="9796998" cy="5519449"/>
          </a:xfrm>
        </p:spPr>
        <p:txBody>
          <a:bodyPr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3600" dirty="0" smtClean="0"/>
              <a:t>孔安國</a:t>
            </a:r>
            <a:r>
              <a:rPr lang="zh-TW" altLang="en-US" sz="3600" dirty="0"/>
              <a:t>，西漢魯人，字子國，孔子十一代孫。生卒年月不詳。西漢經學家。漢武帝時</a:t>
            </a:r>
            <a:r>
              <a:rPr lang="zh-TW" altLang="en-US" sz="3600" dirty="0" smtClean="0"/>
              <a:t>任博士</a:t>
            </a:r>
            <a:r>
              <a:rPr lang="zh-TW" altLang="en-US" sz="3600" dirty="0"/>
              <a:t>（古代學官名），後爲諫大夫，官至臨淮太守，是司馬遷的古文經學老師（</a:t>
            </a:r>
            <a:r>
              <a:rPr lang="zh-TW" altLang="en-US" sz="3600" dirty="0" smtClean="0"/>
              <a:t>司馬遷的</a:t>
            </a:r>
            <a:r>
              <a:rPr lang="zh-TW" altLang="en-US" sz="3600" dirty="0"/>
              <a:t>今文經學老師是董仲舒）。後世尊其爲先儒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</p:txBody>
      </p:sp>
    </p:spTree>
    <p:extLst>
      <p:ext uri="{BB962C8B-B14F-4D97-AF65-F5344CB8AC3E}">
        <p14:creationId xmlns:p14="http://schemas.microsoft.com/office/powerpoint/2010/main" val="2091346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75980" y="458857"/>
            <a:ext cx="8911687" cy="1280890"/>
          </a:xfrm>
        </p:spPr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作者簡介</a:t>
            </a:r>
            <a:r>
              <a:rPr lang="en-US" altLang="zh-TW" dirty="0" smtClean="0"/>
              <a:t>】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07614" y="1090670"/>
            <a:ext cx="9796998" cy="5519449"/>
          </a:xfrm>
        </p:spPr>
        <p:txBody>
          <a:bodyPr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3600" dirty="0" smtClean="0"/>
              <a:t>王</a:t>
            </a:r>
            <a:r>
              <a:rPr lang="zh-TW" altLang="en-US" sz="3600" dirty="0"/>
              <a:t>肅（公元一九五 </a:t>
            </a:r>
            <a:r>
              <a:rPr lang="en-US" altLang="zh-TW" sz="3600" dirty="0"/>
              <a:t>— </a:t>
            </a:r>
            <a:r>
              <a:rPr lang="zh-TW" altLang="en-US" sz="3600" dirty="0"/>
              <a:t>公元二五六），字子雍，東海郡郯（今山東郯城西南）人。</a:t>
            </a:r>
            <a:r>
              <a:rPr lang="zh-TW" altLang="en-US" sz="3600" dirty="0" smtClean="0"/>
              <a:t>三國</a:t>
            </a:r>
            <a:r>
              <a:rPr lang="zh-TW" altLang="en-US" sz="3600" dirty="0"/>
              <a:t>魏儒家學者，著名經學家。曾遍注群經，其所注經學在魏晋時期被稱作「王學</a:t>
            </a:r>
            <a:r>
              <a:rPr lang="zh-TW" altLang="en-US" sz="3600" dirty="0" smtClean="0"/>
              <a:t>」。</a:t>
            </a:r>
            <a:r>
              <a:rPr lang="zh-TW" altLang="en-US" sz="3600" dirty="0"/>
              <a:t>由於他的卓著功勛和特殊地位，死</a:t>
            </a:r>
            <a:r>
              <a:rPr lang="zh-TW" altLang="en-US" sz="3600" dirty="0" smtClean="0"/>
              <a:t>後謚</a:t>
            </a:r>
            <a:r>
              <a:rPr lang="zh-TW" altLang="en-US" sz="3600" dirty="0"/>
              <a:t>稱景侯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 marL="0" indent="0">
              <a:lnSpc>
                <a:spcPts val="5600"/>
              </a:lnSpc>
              <a:buNone/>
            </a:pPr>
            <a:r>
              <a:rPr lang="en-US" altLang="zh-TW" sz="3600" dirty="0" smtClean="0"/>
              <a:t>(</a:t>
            </a:r>
            <a:r>
              <a:rPr lang="zh-TW" altLang="en-US" sz="3600" dirty="0" smtClean="0"/>
              <a:t>馬融、鄭玄、王肅、孔穎達</a:t>
            </a:r>
            <a:r>
              <a:rPr lang="en-US" altLang="zh-TW" sz="3600" dirty="0" smtClean="0"/>
              <a:t>)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096466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97573" y="1740665"/>
            <a:ext cx="10172062" cy="4804513"/>
          </a:xfrm>
        </p:spPr>
        <p:txBody>
          <a:bodyPr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3600" dirty="0" smtClean="0"/>
              <a:t>孔子</a:t>
            </a:r>
            <a:r>
              <a:rPr lang="zh-TW" altLang="en-US" sz="3600" dirty="0"/>
              <a:t>爲魯大</a:t>
            </a:r>
            <a:r>
              <a:rPr lang="zh-TW" altLang="en-US" sz="3600" dirty="0" smtClean="0"/>
              <a:t>司寇，朝政</a:t>
            </a:r>
            <a:r>
              <a:rPr lang="zh-TW" altLang="en-US" sz="3600" dirty="0"/>
              <a:t>七日而誅亂法大夫少正</a:t>
            </a:r>
            <a:r>
              <a:rPr lang="zh-TW" altLang="en-US" sz="3600" dirty="0" smtClean="0"/>
              <a:t>卯；戮之於</a:t>
            </a:r>
            <a:r>
              <a:rPr lang="zh-TW" altLang="en-US" sz="3600" dirty="0"/>
              <a:t>兩觀</a:t>
            </a:r>
            <a:r>
              <a:rPr lang="zh-TW" altLang="en-US" sz="3600" dirty="0" smtClean="0"/>
              <a:t>之下，尸</a:t>
            </a:r>
            <a:r>
              <a:rPr lang="zh-TW" altLang="en-US" sz="3600" dirty="0"/>
              <a:t>於</a:t>
            </a:r>
            <a:r>
              <a:rPr lang="zh-TW" altLang="en-US" sz="3600" dirty="0" smtClean="0"/>
              <a:t>朝三日</a:t>
            </a:r>
            <a:r>
              <a:rPr lang="zh-TW" altLang="en-US" sz="3600" dirty="0"/>
              <a:t>。子</a:t>
            </a:r>
            <a:r>
              <a:rPr lang="zh-TW" altLang="en-US" sz="3600" dirty="0" smtClean="0"/>
              <a:t>貢進曰：「夫</a:t>
            </a:r>
            <a:r>
              <a:rPr lang="zh-TW" altLang="en-US" sz="3600" dirty="0"/>
              <a:t>少正</a:t>
            </a:r>
            <a:r>
              <a:rPr lang="zh-TW" altLang="en-US" sz="3600" dirty="0" smtClean="0"/>
              <a:t>卯，魯</a:t>
            </a:r>
            <a:r>
              <a:rPr lang="zh-TW" altLang="en-US" sz="3600" dirty="0"/>
              <a:t>之聞人</a:t>
            </a:r>
            <a:r>
              <a:rPr lang="zh-TW" altLang="en-US" sz="3600" dirty="0" smtClean="0"/>
              <a:t>也，今</a:t>
            </a:r>
            <a:r>
              <a:rPr lang="zh-TW" altLang="en-US" sz="3600" dirty="0"/>
              <a:t>夫子</a:t>
            </a:r>
            <a:r>
              <a:rPr lang="zh-TW" altLang="en-US" sz="3600" dirty="0" smtClean="0"/>
              <a:t>爲政</a:t>
            </a:r>
            <a:r>
              <a:rPr lang="zh-TW" altLang="en-US" sz="3600" dirty="0"/>
              <a:t>而始誅</a:t>
            </a:r>
            <a:r>
              <a:rPr lang="zh-TW" altLang="en-US" sz="3600" dirty="0" smtClean="0"/>
              <a:t>之，或者</a:t>
            </a:r>
            <a:r>
              <a:rPr lang="zh-TW" altLang="en-US" sz="3600" dirty="0"/>
              <a:t>爲失之</a:t>
            </a:r>
            <a:r>
              <a:rPr lang="zh-TW" altLang="en-US" sz="3600" dirty="0" smtClean="0"/>
              <a:t>乎</a:t>
            </a:r>
            <a:r>
              <a:rPr lang="zh-TW" altLang="en-US" sz="3600" dirty="0"/>
              <a:t>？」孔子</a:t>
            </a:r>
            <a:r>
              <a:rPr lang="zh-TW" altLang="en-US" sz="3600" dirty="0" smtClean="0"/>
              <a:t>曰：「天下</a:t>
            </a:r>
            <a:r>
              <a:rPr lang="zh-TW" altLang="en-US" sz="3600" dirty="0"/>
              <a:t>有大惡者</a:t>
            </a:r>
            <a:r>
              <a:rPr lang="zh-TW" altLang="en-US" sz="3600" dirty="0" smtClean="0"/>
              <a:t>五，而</a:t>
            </a:r>
            <a:r>
              <a:rPr lang="zh-TW" altLang="en-US" sz="3600" dirty="0"/>
              <a:t>盗</a:t>
            </a:r>
            <a:r>
              <a:rPr lang="zh-TW" altLang="en-US" sz="3600" dirty="0" smtClean="0"/>
              <a:t>竊不</a:t>
            </a:r>
            <a:r>
              <a:rPr lang="zh-TW" altLang="en-US" sz="3600" dirty="0"/>
              <a:t>與焉</a:t>
            </a:r>
            <a:r>
              <a:rPr lang="zh-TW" altLang="en-US" sz="3600" dirty="0" smtClean="0"/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879676" y="704198"/>
            <a:ext cx="48013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4000" dirty="0" smtClean="0"/>
              <a:t>《</a:t>
            </a:r>
            <a:r>
              <a:rPr lang="zh-TW" altLang="en-US" sz="4000" dirty="0"/>
              <a:t>孔子家</a:t>
            </a:r>
            <a:r>
              <a:rPr lang="zh-TW" altLang="en-US" sz="4000" dirty="0" smtClean="0"/>
              <a:t>語．始誅</a:t>
            </a:r>
            <a:r>
              <a:rPr lang="en-US" altLang="zh-TW" sz="4000" dirty="0" smtClean="0"/>
              <a:t>》</a:t>
            </a:r>
            <a:endParaRPr lang="zh-TW" altLang="en-US" sz="4000" dirty="0"/>
          </a:p>
        </p:txBody>
      </p:sp>
    </p:spTree>
    <p:extLst>
      <p:ext uri="{BB962C8B-B14F-4D97-AF65-F5344CB8AC3E}">
        <p14:creationId xmlns:p14="http://schemas.microsoft.com/office/powerpoint/2010/main" val="20312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97573" y="1134737"/>
            <a:ext cx="10172062" cy="5410441"/>
          </a:xfrm>
        </p:spPr>
        <p:txBody>
          <a:bodyPr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3600" dirty="0" smtClean="0">
                <a:solidFill>
                  <a:srgbClr val="FF0000"/>
                </a:solidFill>
              </a:rPr>
              <a:t>一</a:t>
            </a:r>
            <a:r>
              <a:rPr lang="zh-TW" altLang="en-US" sz="3600" dirty="0">
                <a:solidFill>
                  <a:srgbClr val="FF0000"/>
                </a:solidFill>
              </a:rPr>
              <a:t>曰心</a:t>
            </a:r>
            <a:r>
              <a:rPr lang="zh-TW" altLang="en-US" sz="3600" dirty="0" smtClean="0">
                <a:solidFill>
                  <a:srgbClr val="FF0000"/>
                </a:solidFill>
              </a:rPr>
              <a:t>逆而嶮，二</a:t>
            </a:r>
            <a:r>
              <a:rPr lang="zh-TW" altLang="en-US" sz="3600" dirty="0">
                <a:solidFill>
                  <a:srgbClr val="FF0000"/>
                </a:solidFill>
              </a:rPr>
              <a:t>曰行僻而</a:t>
            </a:r>
            <a:r>
              <a:rPr lang="zh-TW" altLang="en-US" sz="3600" dirty="0" smtClean="0">
                <a:solidFill>
                  <a:srgbClr val="FF0000"/>
                </a:solidFill>
              </a:rPr>
              <a:t>堅，三</a:t>
            </a:r>
            <a:r>
              <a:rPr lang="zh-TW" altLang="en-US" sz="3600" dirty="0">
                <a:solidFill>
                  <a:srgbClr val="FF0000"/>
                </a:solidFill>
              </a:rPr>
              <a:t>曰言僞而</a:t>
            </a:r>
            <a:r>
              <a:rPr lang="zh-TW" altLang="en-US" sz="3600" dirty="0" smtClean="0">
                <a:solidFill>
                  <a:srgbClr val="FF0000"/>
                </a:solidFill>
              </a:rPr>
              <a:t>辨，四</a:t>
            </a:r>
            <a:r>
              <a:rPr lang="zh-TW" altLang="en-US" sz="3600" dirty="0">
                <a:solidFill>
                  <a:srgbClr val="FF0000"/>
                </a:solidFill>
              </a:rPr>
              <a:t>曰記醜而</a:t>
            </a:r>
            <a:r>
              <a:rPr lang="zh-TW" altLang="en-US" sz="3600" dirty="0" smtClean="0">
                <a:solidFill>
                  <a:srgbClr val="FF0000"/>
                </a:solidFill>
              </a:rPr>
              <a:t>博，五</a:t>
            </a:r>
            <a:r>
              <a:rPr lang="zh-TW" altLang="en-US" sz="3600" dirty="0">
                <a:solidFill>
                  <a:srgbClr val="FF0000"/>
                </a:solidFill>
              </a:rPr>
              <a:t>曰順非</a:t>
            </a:r>
            <a:r>
              <a:rPr lang="zh-TW" altLang="en-US" sz="3600" dirty="0" smtClean="0">
                <a:solidFill>
                  <a:srgbClr val="FF0000"/>
                </a:solidFill>
              </a:rPr>
              <a:t>而澤。</a:t>
            </a:r>
            <a:r>
              <a:rPr lang="zh-TW" altLang="en-US" sz="3600" dirty="0"/>
              <a:t>此五</a:t>
            </a:r>
            <a:r>
              <a:rPr lang="zh-TW" altLang="en-US" sz="3600" dirty="0" smtClean="0"/>
              <a:t>者，有</a:t>
            </a:r>
            <a:r>
              <a:rPr lang="zh-TW" altLang="en-US" sz="3600" dirty="0"/>
              <a:t>一於</a:t>
            </a:r>
            <a:r>
              <a:rPr lang="zh-TW" altLang="en-US" sz="3600" dirty="0" smtClean="0"/>
              <a:t>人則</a:t>
            </a:r>
            <a:r>
              <a:rPr lang="zh-TW" altLang="en-US" sz="3600" dirty="0"/>
              <a:t>不免於君子之</a:t>
            </a:r>
            <a:r>
              <a:rPr lang="zh-TW" altLang="en-US" sz="3600" dirty="0" smtClean="0"/>
              <a:t>誅，而</a:t>
            </a:r>
            <a:r>
              <a:rPr lang="zh-TW" altLang="en-US" sz="3600" dirty="0"/>
              <a:t>少正卯皆兼有之。其居處足以撮徒成黨；其談説足以飾袤熒衆；其强禦足以反是獨立；此乃人之奸雄也，不可以不除。</a:t>
            </a:r>
            <a:r>
              <a:rPr lang="zh-TW" altLang="en-US" sz="3200" dirty="0"/>
              <a:t> </a:t>
            </a:r>
            <a:r>
              <a:rPr lang="zh-TW" altLang="en-US" sz="3200" dirty="0" smtClean="0"/>
              <a:t>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（譯註第三冊頁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1275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1716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874895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5567" y="383478"/>
            <a:ext cx="8911687" cy="128089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孔子</a:t>
            </a:r>
            <a:r>
              <a:rPr lang="zh-TW" altLang="en-US" dirty="0"/>
              <a:t>家</a:t>
            </a:r>
            <a:r>
              <a:rPr lang="zh-TW" altLang="en-US" dirty="0" smtClean="0"/>
              <a:t>語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85211" y="1046747"/>
            <a:ext cx="9974178" cy="5498432"/>
          </a:xfrm>
        </p:spPr>
        <p:txBody>
          <a:bodyPr>
            <a:noAutofit/>
          </a:bodyPr>
          <a:lstStyle/>
          <a:p>
            <a:pPr>
              <a:lnSpc>
                <a:spcPts val="5400"/>
              </a:lnSpc>
            </a:pPr>
            <a:r>
              <a:rPr lang="zh-TW" altLang="en-US" sz="3600" dirty="0" smtClean="0"/>
              <a:t>孔子</a:t>
            </a:r>
            <a:r>
              <a:rPr lang="zh-TW" altLang="en-US" sz="3600" dirty="0"/>
              <a:t>爲魯大</a:t>
            </a:r>
            <a:r>
              <a:rPr lang="zh-TW" altLang="en-US" sz="3600" dirty="0" smtClean="0"/>
              <a:t>司寇，朝政</a:t>
            </a:r>
            <a:r>
              <a:rPr lang="zh-TW" altLang="en-US" sz="3600" dirty="0"/>
              <a:t>七日而誅亂法大夫少正</a:t>
            </a:r>
            <a:r>
              <a:rPr lang="zh-TW" altLang="en-US" sz="3600" dirty="0" smtClean="0"/>
              <a:t>卯；戮之於</a:t>
            </a:r>
            <a:r>
              <a:rPr lang="zh-TW" altLang="en-US" sz="3600" dirty="0"/>
              <a:t>兩觀</a:t>
            </a:r>
            <a:r>
              <a:rPr lang="zh-TW" altLang="en-US" sz="3600" dirty="0" smtClean="0"/>
              <a:t>之下，尸</a:t>
            </a:r>
            <a:r>
              <a:rPr lang="zh-TW" altLang="en-US" sz="3600" dirty="0"/>
              <a:t>於</a:t>
            </a:r>
            <a:r>
              <a:rPr lang="zh-TW" altLang="en-US" sz="3600" dirty="0" smtClean="0"/>
              <a:t>朝三日。</a:t>
            </a:r>
            <a:endParaRPr lang="en-US" altLang="zh-TW" sz="3600" dirty="0" smtClean="0"/>
          </a:p>
          <a:p>
            <a:pPr>
              <a:lnSpc>
                <a:spcPts val="5400"/>
              </a:lnSpc>
            </a:pPr>
            <a:r>
              <a:rPr lang="zh-TW" altLang="en-US" sz="3600" dirty="0" smtClean="0"/>
              <a:t>子貢進曰：「夫</a:t>
            </a:r>
            <a:r>
              <a:rPr lang="zh-TW" altLang="en-US" sz="3600" dirty="0"/>
              <a:t>少正</a:t>
            </a:r>
            <a:r>
              <a:rPr lang="zh-TW" altLang="en-US" sz="3600" dirty="0" smtClean="0"/>
              <a:t>卯，魯</a:t>
            </a:r>
            <a:r>
              <a:rPr lang="zh-TW" altLang="en-US" sz="3600" dirty="0"/>
              <a:t>之聞人</a:t>
            </a:r>
            <a:r>
              <a:rPr lang="zh-TW" altLang="en-US" sz="3600" dirty="0" smtClean="0"/>
              <a:t>也，今</a:t>
            </a:r>
            <a:r>
              <a:rPr lang="zh-TW" altLang="en-US" sz="3600" dirty="0"/>
              <a:t>夫子</a:t>
            </a:r>
            <a:r>
              <a:rPr lang="zh-TW" altLang="en-US" sz="3600" dirty="0" smtClean="0"/>
              <a:t>爲政</a:t>
            </a:r>
            <a:r>
              <a:rPr lang="zh-TW" altLang="en-US" sz="3600" dirty="0"/>
              <a:t>而始誅</a:t>
            </a:r>
            <a:r>
              <a:rPr lang="zh-TW" altLang="en-US" sz="3600" dirty="0" smtClean="0"/>
              <a:t>之，或者</a:t>
            </a:r>
            <a:r>
              <a:rPr lang="zh-TW" altLang="en-US" sz="3600" dirty="0"/>
              <a:t>爲失之</a:t>
            </a:r>
            <a:r>
              <a:rPr lang="zh-TW" altLang="en-US" sz="3600" dirty="0" smtClean="0"/>
              <a:t>乎</a:t>
            </a:r>
            <a:r>
              <a:rPr lang="zh-TW" altLang="en-US" sz="3600" dirty="0"/>
              <a:t>？」</a:t>
            </a:r>
            <a:endParaRPr lang="en-US" altLang="zh-TW" sz="3600" dirty="0" smtClean="0"/>
          </a:p>
          <a:p>
            <a:pPr>
              <a:lnSpc>
                <a:spcPts val="5400"/>
              </a:lnSpc>
            </a:pPr>
            <a:r>
              <a:rPr lang="zh-TW" altLang="en-US" sz="3600" dirty="0" smtClean="0"/>
              <a:t>孔子曰</a:t>
            </a:r>
            <a:r>
              <a:rPr lang="zh-TW" altLang="en-US" sz="3600" dirty="0"/>
              <a:t>： </a:t>
            </a:r>
            <a:r>
              <a:rPr lang="zh-TW" altLang="en-US" sz="3600" dirty="0" smtClean="0"/>
              <a:t>「天下</a:t>
            </a:r>
            <a:r>
              <a:rPr lang="zh-TW" altLang="en-US" sz="3600" dirty="0"/>
              <a:t>有大惡者</a:t>
            </a:r>
            <a:r>
              <a:rPr lang="zh-TW" altLang="en-US" sz="3600" dirty="0" smtClean="0"/>
              <a:t>五，而</a:t>
            </a:r>
            <a:r>
              <a:rPr lang="zh-TW" altLang="en-US" sz="3600" dirty="0"/>
              <a:t>盗</a:t>
            </a:r>
            <a:r>
              <a:rPr lang="zh-TW" altLang="en-US" sz="3600" dirty="0" smtClean="0"/>
              <a:t>竊不</a:t>
            </a:r>
            <a:r>
              <a:rPr lang="zh-TW" altLang="en-US" sz="3600" dirty="0"/>
              <a:t>與焉。一曰心</a:t>
            </a:r>
            <a:r>
              <a:rPr lang="zh-TW" altLang="en-US" sz="3600" dirty="0" smtClean="0"/>
              <a:t>逆而嶮，二</a:t>
            </a:r>
            <a:r>
              <a:rPr lang="zh-TW" altLang="en-US" sz="3600" dirty="0"/>
              <a:t>曰行僻而</a:t>
            </a:r>
            <a:r>
              <a:rPr lang="zh-TW" altLang="en-US" sz="3600" dirty="0" smtClean="0"/>
              <a:t>堅，三</a:t>
            </a:r>
            <a:r>
              <a:rPr lang="zh-TW" altLang="en-US" sz="3600" dirty="0"/>
              <a:t>曰言僞而</a:t>
            </a:r>
            <a:r>
              <a:rPr lang="zh-TW" altLang="en-US" sz="3600" dirty="0" smtClean="0"/>
              <a:t>辨，四</a:t>
            </a:r>
            <a:r>
              <a:rPr lang="zh-TW" altLang="en-US" sz="3600" dirty="0"/>
              <a:t>曰記醜而</a:t>
            </a:r>
            <a:r>
              <a:rPr lang="zh-TW" altLang="en-US" sz="3600" dirty="0" smtClean="0"/>
              <a:t>博，五</a:t>
            </a:r>
            <a:r>
              <a:rPr lang="zh-TW" altLang="en-US" sz="3600" dirty="0"/>
              <a:t>曰順非</a:t>
            </a:r>
            <a:r>
              <a:rPr lang="zh-TW" altLang="en-US" sz="3600" dirty="0" smtClean="0"/>
              <a:t>而澤。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65983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85211" y="1046747"/>
            <a:ext cx="9974178" cy="5498432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4000" dirty="0" smtClean="0"/>
              <a:t>此五者，有</a:t>
            </a:r>
            <a:r>
              <a:rPr lang="zh-TW" altLang="en-US" sz="4000" dirty="0"/>
              <a:t>一於</a:t>
            </a:r>
            <a:r>
              <a:rPr lang="zh-TW" altLang="en-US" sz="4000" dirty="0" smtClean="0"/>
              <a:t>人則</a:t>
            </a:r>
            <a:r>
              <a:rPr lang="zh-TW" altLang="en-US" sz="4000" dirty="0"/>
              <a:t>不免於君子之</a:t>
            </a:r>
            <a:r>
              <a:rPr lang="zh-TW" altLang="en-US" sz="4000" dirty="0" smtClean="0"/>
              <a:t>誅，而</a:t>
            </a:r>
            <a:r>
              <a:rPr lang="zh-TW" altLang="en-US" sz="4000" dirty="0"/>
              <a:t>少正卯皆兼有之</a:t>
            </a:r>
            <a:r>
              <a:rPr lang="zh-TW" altLang="en-US" sz="4000" dirty="0" smtClean="0"/>
              <a:t>。</a:t>
            </a:r>
            <a:endParaRPr lang="en-US" altLang="zh-TW" sz="4000" dirty="0" smtClean="0"/>
          </a:p>
          <a:p>
            <a:pPr>
              <a:lnSpc>
                <a:spcPts val="5600"/>
              </a:lnSpc>
            </a:pPr>
            <a:r>
              <a:rPr lang="zh-TW" altLang="en-US" sz="4000" dirty="0" smtClean="0"/>
              <a:t>其</a:t>
            </a:r>
            <a:r>
              <a:rPr lang="zh-TW" altLang="en-US" sz="4000" dirty="0"/>
              <a:t>居處足以</a:t>
            </a:r>
            <a:r>
              <a:rPr lang="zh-TW" altLang="en-US" sz="4000" dirty="0" smtClean="0"/>
              <a:t>撮徒</a:t>
            </a:r>
            <a:r>
              <a:rPr lang="zh-TW" altLang="en-US" sz="4000" dirty="0"/>
              <a:t>成</a:t>
            </a:r>
            <a:r>
              <a:rPr lang="zh-TW" altLang="en-US" sz="4000" dirty="0" smtClean="0"/>
              <a:t>黨；其</a:t>
            </a:r>
            <a:r>
              <a:rPr lang="zh-TW" altLang="en-US" sz="4000" dirty="0"/>
              <a:t>談説足以</a:t>
            </a:r>
            <a:r>
              <a:rPr lang="zh-TW" altLang="en-US" sz="4000" dirty="0" smtClean="0"/>
              <a:t>飾袤熒衆；其</a:t>
            </a:r>
            <a:r>
              <a:rPr lang="zh-TW" altLang="en-US" sz="4000" dirty="0"/>
              <a:t>强</a:t>
            </a:r>
            <a:r>
              <a:rPr lang="zh-TW" altLang="en-US" sz="4000" dirty="0" smtClean="0"/>
              <a:t>禦足以</a:t>
            </a:r>
            <a:r>
              <a:rPr lang="zh-TW" altLang="en-US" sz="4000" dirty="0"/>
              <a:t>反</a:t>
            </a:r>
            <a:r>
              <a:rPr lang="zh-TW" altLang="en-US" sz="4000" dirty="0" smtClean="0"/>
              <a:t>是獨立；此</a:t>
            </a:r>
            <a:r>
              <a:rPr lang="zh-TW" altLang="en-US" sz="4000" dirty="0"/>
              <a:t>乃人之奸雄</a:t>
            </a:r>
            <a:r>
              <a:rPr lang="zh-TW" altLang="en-US" sz="4000" dirty="0" smtClean="0"/>
              <a:t>也，不</a:t>
            </a:r>
            <a:r>
              <a:rPr lang="zh-TW" altLang="en-US" sz="4000" dirty="0"/>
              <a:t>可以不除</a:t>
            </a:r>
            <a:r>
              <a:rPr lang="zh-TW" altLang="en-US" sz="4000" dirty="0" smtClean="0"/>
              <a:t>。</a:t>
            </a:r>
            <a:r>
              <a:rPr lang="zh-TW" altLang="en-US" sz="3600" dirty="0"/>
              <a:t> 」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14249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548172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7508516"/>
              </p:ext>
            </p:extLst>
          </p:nvPr>
        </p:nvGraphicFramePr>
        <p:xfrm>
          <a:off x="1661484" y="641875"/>
          <a:ext cx="10228760" cy="59332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881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79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8068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40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孔子爲魯大司寇，朝政七日而誅亂法大夫少正卯。戮之於兩觀之下，尸於朝三日。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59665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40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子貢進曰：「夫少正卯，魯之聞人也，今夫子爲政而始誅之，或者爲失之乎？」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2379536">
                <a:tc>
                  <a:txBody>
                    <a:bodyPr/>
                    <a:lstStyle/>
                    <a:p>
                      <a:pPr algn="ctr"/>
                      <a:endParaRPr lang="zh-TW" altLang="en-US" sz="40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孔子曰：「天下有大惡者五，而盗竊不與焉。一曰心逆而嶮，二曰行僻而堅，三曰言僞而辨，四曰記醜而博，五曰順非而澤。」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937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5105846"/>
              </p:ext>
            </p:extLst>
          </p:nvPr>
        </p:nvGraphicFramePr>
        <p:xfrm>
          <a:off x="1661484" y="641875"/>
          <a:ext cx="10228760" cy="59332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881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79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806800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始</a:t>
                      </a:r>
                      <a:r>
                        <a:rPr kumimoji="0" lang="zh-TW" altLang="en-US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誅少正</a:t>
                      </a:r>
                      <a:endParaRPr kumimoji="0" lang="zh-TW" altLang="zh-TW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孔子爲魯大司寇，朝政七日而誅亂法大夫少正卯。戮之於兩觀之下，尸於朝三日。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59665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40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子貢進曰：「夫少正卯，魯之聞人也，今夫子爲政而始誅之，或者爲失之乎？」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2379536">
                <a:tc>
                  <a:txBody>
                    <a:bodyPr/>
                    <a:lstStyle/>
                    <a:p>
                      <a:pPr algn="ctr"/>
                      <a:endParaRPr lang="zh-TW" altLang="en-US" sz="40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孔子曰：「天下有大惡者五，而盗竊不與焉。一曰心逆而嶮，二曰行僻而堅，三曰言僞而辨，四曰記醜而博，五曰順非而澤。」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5172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4196831"/>
              </p:ext>
            </p:extLst>
          </p:nvPr>
        </p:nvGraphicFramePr>
        <p:xfrm>
          <a:off x="1661484" y="641875"/>
          <a:ext cx="10228760" cy="59332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881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79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8068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40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始</a:t>
                      </a:r>
                      <a:r>
                        <a:rPr lang="zh-TW" altLang="en-US" sz="40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誅少正</a:t>
                      </a:r>
                      <a:endParaRPr lang="zh-TW" altLang="zh-TW" sz="40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孔子爲魯大司寇，朝政七日而誅亂法大夫少正卯。戮之於兩觀之下，尸於朝三日。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59665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40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子貢質疑</a:t>
                      </a:r>
                      <a:endParaRPr lang="zh-TW" altLang="zh-TW" sz="40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子貢進曰：「夫少正卯，魯之聞人也，今夫子爲政而始誅之，或者爲失之乎？」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2379536">
                <a:tc>
                  <a:txBody>
                    <a:bodyPr/>
                    <a:lstStyle/>
                    <a:p>
                      <a:pPr algn="ctr"/>
                      <a:endParaRPr lang="zh-TW" altLang="en-US" sz="40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孔子曰：「天下有大惡者五，而盗竊不與焉。一曰心逆而嶮，二曰行僻而堅，三曰言僞而辨，四曰記醜而博，五曰順非而澤。」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4902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3031650"/>
              </p:ext>
            </p:extLst>
          </p:nvPr>
        </p:nvGraphicFramePr>
        <p:xfrm>
          <a:off x="1661484" y="641875"/>
          <a:ext cx="10228760" cy="59332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881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79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806800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始</a:t>
                      </a:r>
                      <a:r>
                        <a:rPr kumimoji="0" lang="zh-TW" altLang="en-US" sz="40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誅少正</a:t>
                      </a:r>
                      <a:endParaRPr kumimoji="0" lang="zh-TW" altLang="zh-TW" sz="40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孔子爲魯大司寇，朝政七日而誅亂法大夫少正卯。戮之於兩觀之下，尸於朝三日。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59665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40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子貢質疑</a:t>
                      </a:r>
                      <a:endParaRPr lang="zh-TW" altLang="zh-TW" sz="40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子貢進曰：「夫少正卯，魯之聞人也，今夫子爲政而始誅之，或者爲失之乎？」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237953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40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揭五大惡</a:t>
                      </a:r>
                      <a:endParaRPr lang="zh-TW" altLang="en-US" sz="40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孔子曰：「天下有大惡者五，而盗竊不與焉。一曰心逆而嶮，二曰行僻而堅，三曰言僞而辨，四曰記醜而博，五曰順非而澤。」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8962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85550" y="978759"/>
          <a:ext cx="10228760" cy="47963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2197517">
                <a:tc>
                  <a:txBody>
                    <a:bodyPr/>
                    <a:lstStyle/>
                    <a:p>
                      <a:pPr algn="ctr"/>
                      <a:endParaRPr lang="zh-TW" altLang="en-US" sz="4000" b="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此五者，有一於人則不免於君子之誅，而少正卯皆兼有之。</a:t>
                      </a:r>
                      <a:endParaRPr lang="en-US" altLang="zh-TW" sz="32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2598882">
                <a:tc>
                  <a:txBody>
                    <a:bodyPr/>
                    <a:lstStyle/>
                    <a:p>
                      <a:pPr algn="ctr"/>
                      <a:endParaRPr lang="zh-TW" altLang="en-US" sz="40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其居處足以撮徒成黨，其談説足以飾褒熒衆，其强禦足以反是獨立；此乃人之奸雄也，不可以不除。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851220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3904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85550" y="978759"/>
          <a:ext cx="10228760" cy="47963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219751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4000" b="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一誅況五</a:t>
                      </a:r>
                      <a:endParaRPr lang="zh-TW" altLang="en-US" sz="4000" b="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此五者，有一於人則不免於君子之誅，而少正卯皆兼有之。</a:t>
                      </a:r>
                      <a:endParaRPr lang="en-US" altLang="zh-TW" sz="32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2598882">
                <a:tc>
                  <a:txBody>
                    <a:bodyPr/>
                    <a:lstStyle/>
                    <a:p>
                      <a:pPr algn="ctr"/>
                      <a:endParaRPr lang="zh-TW" altLang="en-US" sz="40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其居處足以撮徒成黨，其談説足以飾褒熒衆，其强禦足以反是獨立；此乃人之奸雄也，不可以不除。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851220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479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85550" y="978759"/>
          <a:ext cx="10228760" cy="47963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219751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4000" b="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一誅況五</a:t>
                      </a:r>
                      <a:endParaRPr lang="zh-TW" altLang="en-US" sz="4000" b="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此五者，有一於人則不免於君子之誅，而少正卯皆兼有之。</a:t>
                      </a:r>
                      <a:endParaRPr lang="en-US" altLang="zh-TW" sz="32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2598882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40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必誅三由</a:t>
                      </a:r>
                      <a:endParaRPr lang="zh-TW" altLang="en-US" sz="40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其居處足以撮徒成黨，其談説足以飾褒熒衆，其强禦足以反是獨立；此乃人之奸雄也，不可以不除。</a:t>
                      </a:r>
                      <a:endParaRPr lang="en-US" altLang="zh-TW" sz="32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851220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98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試將綱目連綴成為本文摘要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12610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4000" dirty="0" smtClean="0"/>
              <a:t>3</a:t>
            </a:r>
            <a:r>
              <a:rPr lang="en-US" altLang="zh-TW" sz="4000" dirty="0"/>
              <a:t>.</a:t>
            </a:r>
            <a:r>
              <a:rPr lang="zh-TW" altLang="en-US" sz="4000" dirty="0"/>
              <a:t>詮釋</a:t>
            </a:r>
            <a:r>
              <a:rPr lang="zh-TW" altLang="en-US" sz="4000" dirty="0" smtClean="0"/>
              <a:t>整合</a:t>
            </a:r>
            <a:endParaRPr lang="en-US" altLang="zh-TW" sz="4000" dirty="0" smtClean="0"/>
          </a:p>
          <a:p>
            <a:pPr lvl="1"/>
            <a:r>
              <a:rPr lang="zh-TW" altLang="en-US" sz="3600" dirty="0" smtClean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脈</a:t>
            </a:r>
            <a:r>
              <a:rPr lang="zh-TW" altLang="en-US" sz="3600" dirty="0">
                <a:solidFill>
                  <a:schemeClr val="bg1">
                    <a:lumMod val="6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試將綱目連綴成為本文摘要。</a:t>
            </a:r>
            <a:endParaRPr lang="en-US" altLang="zh-TW" sz="3600" dirty="0">
              <a:solidFill>
                <a:schemeClr val="bg1">
                  <a:lumMod val="6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透過表解方式說明各段落文理絡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47459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始誅少正／</a:t>
            </a:r>
            <a:r>
              <a:rPr lang="zh-TW" altLang="zh-TW" dirty="0" smtClean="0"/>
              <a:t>子</a:t>
            </a:r>
            <a:r>
              <a:rPr lang="zh-TW" altLang="zh-TW" dirty="0"/>
              <a:t>貢</a:t>
            </a:r>
            <a:r>
              <a:rPr lang="zh-TW" altLang="en-US" dirty="0"/>
              <a:t>質</a:t>
            </a:r>
            <a:r>
              <a:rPr lang="zh-TW" altLang="zh-TW" dirty="0"/>
              <a:t>疑</a:t>
            </a:r>
            <a:br>
              <a:rPr lang="zh-TW" altLang="zh-TW" dirty="0"/>
            </a:b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792460"/>
              </p:ext>
            </p:extLst>
          </p:nvPr>
        </p:nvGraphicFramePr>
        <p:xfrm>
          <a:off x="2592925" y="1538846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955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</p:nvPr>
        </p:nvGraphicFramePr>
        <p:xfrm>
          <a:off x="2589214" y="1057619"/>
          <a:ext cx="5574286" cy="48542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流程圖: 抽選 4"/>
          <p:cNvSpPr/>
          <p:nvPr/>
        </p:nvSpPr>
        <p:spPr>
          <a:xfrm rot="5400000">
            <a:off x="7576200" y="1545768"/>
            <a:ext cx="4854229" cy="3877936"/>
          </a:xfrm>
          <a:prstGeom prst="flowChartExtra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r"/>
            <a:r>
              <a:rPr lang="zh-TW" altLang="en-US" sz="2800" dirty="0"/>
              <a:t>此五者，有一於人則不免於君子之誅，而少正卯皆兼有之。</a:t>
            </a:r>
          </a:p>
        </p:txBody>
      </p:sp>
    </p:spTree>
    <p:extLst>
      <p:ext uri="{BB962C8B-B14F-4D97-AF65-F5344CB8AC3E}">
        <p14:creationId xmlns:p14="http://schemas.microsoft.com/office/powerpoint/2010/main" val="422911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</p:nvPr>
        </p:nvGraphicFramePr>
        <p:xfrm>
          <a:off x="1999665" y="1057620"/>
          <a:ext cx="6193840" cy="48542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流程圖: 抽選 4"/>
          <p:cNvSpPr/>
          <p:nvPr/>
        </p:nvSpPr>
        <p:spPr>
          <a:xfrm rot="5400000">
            <a:off x="8440152" y="1955134"/>
            <a:ext cx="3164305" cy="3080084"/>
          </a:xfrm>
          <a:prstGeom prst="flowChartExtra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fontAlgn="ctr"/>
            <a:r>
              <a:rPr lang="zh-TW" altLang="zh-TW" sz="2800" dirty="0" smtClean="0"/>
              <a:t>此</a:t>
            </a:r>
            <a:r>
              <a:rPr lang="zh-TW" altLang="zh-TW" sz="2800" dirty="0"/>
              <a:t>乃人之奸雄也，不可以不除。</a:t>
            </a:r>
          </a:p>
        </p:txBody>
      </p:sp>
    </p:spTree>
    <p:extLst>
      <p:ext uri="{BB962C8B-B14F-4D97-AF65-F5344CB8AC3E}">
        <p14:creationId xmlns:p14="http://schemas.microsoft.com/office/powerpoint/2010/main" val="341863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600" dirty="0" smtClean="0"/>
              <a:t>4</a:t>
            </a:r>
            <a:r>
              <a:rPr lang="en-US" altLang="zh-TW" sz="3600" dirty="0"/>
              <a:t>.</a:t>
            </a:r>
            <a:r>
              <a:rPr lang="zh-TW" altLang="en-US" sz="3600" dirty="0"/>
              <a:t>比較</a:t>
            </a:r>
            <a:r>
              <a:rPr lang="zh-TW" altLang="en-US" sz="3600" dirty="0" smtClean="0"/>
              <a:t>評估</a:t>
            </a:r>
            <a:endParaRPr lang="en-US" altLang="zh-TW" sz="3600" dirty="0" smtClean="0"/>
          </a:p>
          <a:p>
            <a:pPr lvl="1"/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如何從「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五大惡」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中領會「知己、知彼」，自我策勵？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0574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傅子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5919" y="1255923"/>
            <a:ext cx="10069416" cy="5105688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或問佞孰爲</a:t>
            </a:r>
            <a:r>
              <a:rPr lang="zh-TW" altLang="en-US" sz="3600" dirty="0" smtClean="0"/>
              <a:t>大。傅</a:t>
            </a:r>
            <a:r>
              <a:rPr lang="zh-TW" altLang="en-US" sz="3600" dirty="0"/>
              <a:t>子</a:t>
            </a:r>
            <a:r>
              <a:rPr lang="zh-TW" altLang="en-US" sz="3600" dirty="0" smtClean="0"/>
              <a:t>曰。行</a:t>
            </a:r>
            <a:r>
              <a:rPr lang="zh-TW" altLang="en-US" sz="3600" dirty="0"/>
              <a:t>足以服</a:t>
            </a:r>
            <a:r>
              <a:rPr lang="zh-TW" altLang="en-US" sz="3600" dirty="0" smtClean="0"/>
              <a:t>俗。辨</a:t>
            </a:r>
            <a:r>
              <a:rPr lang="zh-TW" altLang="en-US" sz="3600" dirty="0"/>
              <a:t>足以惑</a:t>
            </a:r>
            <a:r>
              <a:rPr lang="zh-TW" altLang="en-US" sz="3600" dirty="0" smtClean="0"/>
              <a:t>衆。言</a:t>
            </a:r>
            <a:r>
              <a:rPr lang="zh-TW" altLang="en-US" sz="3600" dirty="0"/>
              <a:t>必稱乎</a:t>
            </a:r>
            <a:r>
              <a:rPr lang="zh-TW" altLang="en-US" sz="3600" dirty="0" smtClean="0"/>
              <a:t>仁義。隱其</a:t>
            </a:r>
            <a:r>
              <a:rPr lang="zh-TW" altLang="en-US" sz="3600" dirty="0"/>
              <a:t>惡</a:t>
            </a:r>
            <a:r>
              <a:rPr lang="zh-TW" altLang="en-US" sz="3600" dirty="0" smtClean="0"/>
              <a:t>心而</a:t>
            </a:r>
            <a:r>
              <a:rPr lang="zh-TW" altLang="en-US" sz="3600" dirty="0"/>
              <a:t>不可卒</a:t>
            </a:r>
            <a:r>
              <a:rPr lang="zh-TW" altLang="en-US" sz="3600" dirty="0" smtClean="0"/>
              <a:t>見。伺</a:t>
            </a:r>
            <a:r>
              <a:rPr lang="zh-TW" altLang="en-US" sz="3600" dirty="0"/>
              <a:t>主之欲微合</a:t>
            </a:r>
            <a:r>
              <a:rPr lang="zh-TW" altLang="en-US" sz="3600" dirty="0" smtClean="0"/>
              <a:t>之。得</a:t>
            </a:r>
            <a:r>
              <a:rPr lang="zh-TW" altLang="en-US" sz="3600" dirty="0"/>
              <a:t>其</a:t>
            </a:r>
            <a:r>
              <a:rPr lang="zh-TW" altLang="en-US" sz="3600" dirty="0" smtClean="0"/>
              <a:t>志。敢</a:t>
            </a:r>
            <a:r>
              <a:rPr lang="zh-TW" altLang="en-US" sz="3600" dirty="0"/>
              <a:t>以非道陷</a:t>
            </a:r>
            <a:r>
              <a:rPr lang="zh-TW" altLang="en-US" sz="3600" dirty="0" smtClean="0"/>
              <a:t>善人。稱</a:t>
            </a:r>
            <a:r>
              <a:rPr lang="zh-TW" altLang="en-US" sz="3600" dirty="0"/>
              <a:t>之有</a:t>
            </a:r>
            <a:r>
              <a:rPr lang="zh-TW" altLang="en-US" sz="3600" dirty="0" smtClean="0"/>
              <a:t>術。飾</a:t>
            </a:r>
            <a:r>
              <a:rPr lang="zh-TW" altLang="en-US" sz="3600" dirty="0"/>
              <a:t>之</a:t>
            </a:r>
            <a:r>
              <a:rPr lang="zh-TW" altLang="en-US" sz="3600" dirty="0" smtClean="0"/>
              <a:t>有利。非</a:t>
            </a:r>
            <a:r>
              <a:rPr lang="zh-TW" altLang="en-US" sz="3600" dirty="0"/>
              <a:t>聖人不能</a:t>
            </a:r>
            <a:r>
              <a:rPr lang="zh-TW" altLang="en-US" sz="3600" dirty="0" smtClean="0"/>
              <a:t>别。此</a:t>
            </a:r>
            <a:r>
              <a:rPr lang="zh-TW" altLang="en-US" sz="3600" dirty="0"/>
              <a:t>大佞也。</a:t>
            </a:r>
            <a:r>
              <a:rPr lang="zh-TW" altLang="en-US" sz="3600" dirty="0" smtClean="0"/>
              <a:t>其次。心</a:t>
            </a:r>
            <a:r>
              <a:rPr lang="zh-TW" altLang="en-US" sz="3600" dirty="0"/>
              <a:t>不欲爲</a:t>
            </a:r>
            <a:r>
              <a:rPr lang="zh-TW" altLang="en-US" sz="3600" dirty="0" smtClean="0"/>
              <a:t>仁義。言</a:t>
            </a:r>
            <a:r>
              <a:rPr lang="zh-TW" altLang="en-US" sz="3600" dirty="0"/>
              <a:t>亦必稱</a:t>
            </a:r>
            <a:r>
              <a:rPr lang="zh-TW" altLang="en-US" sz="3600" dirty="0" smtClean="0"/>
              <a:t>之。行無</a:t>
            </a:r>
            <a:r>
              <a:rPr lang="zh-TW" altLang="en-US" sz="3600" dirty="0"/>
              <a:t>大可</a:t>
            </a:r>
            <a:r>
              <a:rPr lang="zh-TW" altLang="en-US" sz="3600" dirty="0" smtClean="0"/>
              <a:t>非。動</a:t>
            </a:r>
            <a:r>
              <a:rPr lang="zh-TW" altLang="en-US" sz="3600" dirty="0"/>
              <a:t>不違乎</a:t>
            </a:r>
            <a:r>
              <a:rPr lang="zh-TW" altLang="en-US" sz="3600" dirty="0" smtClean="0"/>
              <a:t>俗。合</a:t>
            </a:r>
            <a:r>
              <a:rPr lang="zh-TW" altLang="en-US" sz="3600" dirty="0"/>
              <a:t>主所欲而不敢正</a:t>
            </a:r>
            <a:r>
              <a:rPr lang="zh-TW" altLang="en-US" sz="3600" dirty="0" smtClean="0"/>
              <a:t>也。有害之者然後</a:t>
            </a:r>
            <a:r>
              <a:rPr lang="zh-TW" altLang="en-US" sz="3600" dirty="0"/>
              <a:t>陷</a:t>
            </a:r>
            <a:r>
              <a:rPr lang="zh-TW" altLang="en-US" sz="3600" dirty="0" smtClean="0"/>
              <a:t>之。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8377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5919" y="718457"/>
            <a:ext cx="10069416" cy="5192765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4000" dirty="0"/>
              <a:t>最下佞</a:t>
            </a:r>
            <a:r>
              <a:rPr lang="zh-TW" altLang="en-US" sz="4000" dirty="0" smtClean="0"/>
              <a:t>者。行</a:t>
            </a:r>
            <a:r>
              <a:rPr lang="zh-TW" altLang="en-US" sz="4000" dirty="0"/>
              <a:t>不顧乎</a:t>
            </a:r>
            <a:r>
              <a:rPr lang="zh-TW" altLang="en-US" sz="4000" dirty="0" smtClean="0"/>
              <a:t>天下。唯</a:t>
            </a:r>
            <a:r>
              <a:rPr lang="zh-TW" altLang="en-US" sz="4000" dirty="0"/>
              <a:t>求主</a:t>
            </a:r>
            <a:r>
              <a:rPr lang="zh-TW" altLang="en-US" sz="4000" dirty="0" smtClean="0"/>
              <a:t>心。使</a:t>
            </a:r>
            <a:r>
              <a:rPr lang="zh-TW" altLang="en-US" sz="4000" dirty="0"/>
              <a:t>文巧辭自利</a:t>
            </a:r>
            <a:r>
              <a:rPr lang="zh-TW" altLang="en-US" sz="4000" dirty="0" smtClean="0"/>
              <a:t>而已。顯然</a:t>
            </a:r>
            <a:r>
              <a:rPr lang="zh-TW" altLang="en-US" sz="4000" dirty="0"/>
              <a:t>害</a:t>
            </a:r>
            <a:r>
              <a:rPr lang="zh-TW" altLang="en-US" sz="4000" dirty="0" smtClean="0"/>
              <a:t>善。行</a:t>
            </a:r>
            <a:r>
              <a:rPr lang="zh-TW" altLang="en-US" sz="4000" dirty="0"/>
              <a:t>之不怍。若四凶可謂大佞者</a:t>
            </a:r>
            <a:r>
              <a:rPr lang="zh-TW" altLang="en-US" sz="4000" dirty="0" smtClean="0"/>
              <a:t>也。若</a:t>
            </a:r>
            <a:r>
              <a:rPr lang="zh-TW" altLang="en-US" sz="4000" dirty="0"/>
              <a:t>安昌侯張</a:t>
            </a:r>
            <a:r>
              <a:rPr lang="zh-TW" altLang="en-US" sz="4000" dirty="0" smtClean="0"/>
              <a:t>禹。可謂</a:t>
            </a:r>
            <a:r>
              <a:rPr lang="zh-TW" altLang="en-US" sz="4000" dirty="0"/>
              <a:t>次佞</a:t>
            </a:r>
            <a:r>
              <a:rPr lang="zh-TW" altLang="en-US" sz="4000" dirty="0" smtClean="0"/>
              <a:t>也。若趙高石顯。可謂</a:t>
            </a:r>
            <a:r>
              <a:rPr lang="zh-TW" altLang="en-US" sz="4000" dirty="0"/>
              <a:t>最下佞者也。大佞形隱爲害</a:t>
            </a:r>
            <a:r>
              <a:rPr lang="zh-TW" altLang="en-US" sz="4000" dirty="0" smtClean="0"/>
              <a:t>深。下</a:t>
            </a:r>
            <a:r>
              <a:rPr lang="zh-TW" altLang="en-US" sz="4000" dirty="0"/>
              <a:t>佞形露爲害</a:t>
            </a:r>
            <a:r>
              <a:rPr lang="zh-TW" altLang="en-US" sz="4000" dirty="0" smtClean="0"/>
              <a:t>淺。形</a:t>
            </a:r>
            <a:r>
              <a:rPr lang="zh-TW" altLang="en-US" sz="4000" dirty="0"/>
              <a:t>露猶不别</a:t>
            </a:r>
            <a:r>
              <a:rPr lang="zh-TW" altLang="en-US" sz="4000" dirty="0" smtClean="0"/>
              <a:t>之。可謂</a:t>
            </a:r>
            <a:r>
              <a:rPr lang="zh-TW" altLang="en-US" sz="4000" dirty="0"/>
              <a:t>至暗也已</a:t>
            </a:r>
            <a:r>
              <a:rPr lang="zh-TW" altLang="en-US" sz="4000" dirty="0" smtClean="0"/>
              <a:t>。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譯註第十冊頁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5503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4734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5919" y="679269"/>
            <a:ext cx="10069416" cy="5904411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或問佞孰爲</a:t>
            </a:r>
            <a:r>
              <a:rPr lang="zh-TW" altLang="en-US" sz="3600" dirty="0" smtClean="0"/>
              <a:t>大？傅</a:t>
            </a:r>
            <a:r>
              <a:rPr lang="zh-TW" altLang="en-US" sz="3600" dirty="0"/>
              <a:t>子</a:t>
            </a:r>
            <a:r>
              <a:rPr lang="zh-TW" altLang="en-US" sz="3600" dirty="0" smtClean="0"/>
              <a:t>曰：行</a:t>
            </a:r>
            <a:r>
              <a:rPr lang="zh-TW" altLang="en-US" sz="3600" dirty="0"/>
              <a:t>足以服</a:t>
            </a:r>
            <a:r>
              <a:rPr lang="zh-TW" altLang="en-US" sz="3600" dirty="0" smtClean="0"/>
              <a:t>俗，辨</a:t>
            </a:r>
            <a:r>
              <a:rPr lang="zh-TW" altLang="en-US" sz="3600" dirty="0"/>
              <a:t>足以惑</a:t>
            </a:r>
            <a:r>
              <a:rPr lang="zh-TW" altLang="en-US" sz="3600" dirty="0" smtClean="0"/>
              <a:t>衆，言</a:t>
            </a:r>
            <a:r>
              <a:rPr lang="zh-TW" altLang="en-US" sz="3600" dirty="0"/>
              <a:t>必稱乎</a:t>
            </a:r>
            <a:r>
              <a:rPr lang="zh-TW" altLang="en-US" sz="3600" dirty="0" smtClean="0"/>
              <a:t>仁義；隱其</a:t>
            </a:r>
            <a:r>
              <a:rPr lang="zh-TW" altLang="en-US" sz="3600" dirty="0"/>
              <a:t>惡</a:t>
            </a:r>
            <a:r>
              <a:rPr lang="zh-TW" altLang="en-US" sz="3600" dirty="0" smtClean="0"/>
              <a:t>心而</a:t>
            </a:r>
            <a:r>
              <a:rPr lang="zh-TW" altLang="en-US" sz="3600" dirty="0"/>
              <a:t>不可卒</a:t>
            </a:r>
            <a:r>
              <a:rPr lang="zh-TW" altLang="en-US" sz="3600" dirty="0" smtClean="0"/>
              <a:t>見，伺</a:t>
            </a:r>
            <a:r>
              <a:rPr lang="zh-TW" altLang="en-US" sz="3600" dirty="0"/>
              <a:t>主之欲微合</a:t>
            </a:r>
            <a:r>
              <a:rPr lang="zh-TW" altLang="en-US" sz="3600" dirty="0" smtClean="0"/>
              <a:t>之；得</a:t>
            </a:r>
            <a:r>
              <a:rPr lang="zh-TW" altLang="en-US" sz="3600" dirty="0"/>
              <a:t>其</a:t>
            </a:r>
            <a:r>
              <a:rPr lang="zh-TW" altLang="en-US" sz="3600" dirty="0" smtClean="0"/>
              <a:t>志，敢</a:t>
            </a:r>
            <a:r>
              <a:rPr lang="zh-TW" altLang="en-US" sz="3600" dirty="0"/>
              <a:t>以非道陷</a:t>
            </a:r>
            <a:r>
              <a:rPr lang="zh-TW" altLang="en-US" sz="3600" dirty="0" smtClean="0"/>
              <a:t>善人；稱</a:t>
            </a:r>
            <a:r>
              <a:rPr lang="zh-TW" altLang="en-US" sz="3600" dirty="0"/>
              <a:t>之有</a:t>
            </a:r>
            <a:r>
              <a:rPr lang="zh-TW" altLang="en-US" sz="3600" dirty="0" smtClean="0"/>
              <a:t>術，飾</a:t>
            </a:r>
            <a:r>
              <a:rPr lang="zh-TW" altLang="en-US" sz="3600" dirty="0"/>
              <a:t>之</a:t>
            </a:r>
            <a:r>
              <a:rPr lang="zh-TW" altLang="en-US" sz="3600" dirty="0" smtClean="0"/>
              <a:t>有利，非</a:t>
            </a:r>
            <a:r>
              <a:rPr lang="zh-TW" altLang="en-US" sz="3600" dirty="0"/>
              <a:t>聖人不能</a:t>
            </a:r>
            <a:r>
              <a:rPr lang="zh-TW" altLang="en-US" sz="3600" dirty="0" smtClean="0"/>
              <a:t>别，此</a:t>
            </a:r>
            <a:r>
              <a:rPr lang="zh-TW" altLang="en-US" sz="3600" dirty="0"/>
              <a:t>大佞也。</a:t>
            </a:r>
            <a:r>
              <a:rPr lang="zh-TW" altLang="en-US" sz="3600" dirty="0" smtClean="0"/>
              <a:t>其次，心</a:t>
            </a:r>
            <a:r>
              <a:rPr lang="zh-TW" altLang="en-US" sz="3600" dirty="0"/>
              <a:t>不欲爲</a:t>
            </a:r>
            <a:r>
              <a:rPr lang="zh-TW" altLang="en-US" sz="3600" dirty="0" smtClean="0"/>
              <a:t>仁義，言</a:t>
            </a:r>
            <a:r>
              <a:rPr lang="zh-TW" altLang="en-US" sz="3600" dirty="0"/>
              <a:t>亦必稱</a:t>
            </a:r>
            <a:r>
              <a:rPr lang="zh-TW" altLang="en-US" sz="3600" dirty="0" smtClean="0"/>
              <a:t>之；行無</a:t>
            </a:r>
            <a:r>
              <a:rPr lang="zh-TW" altLang="en-US" sz="3600" dirty="0"/>
              <a:t>大可</a:t>
            </a:r>
            <a:r>
              <a:rPr lang="zh-TW" altLang="en-US" sz="3600" dirty="0" smtClean="0"/>
              <a:t>非，動</a:t>
            </a:r>
            <a:r>
              <a:rPr lang="zh-TW" altLang="en-US" sz="3600" dirty="0"/>
              <a:t>不違乎</a:t>
            </a:r>
            <a:r>
              <a:rPr lang="zh-TW" altLang="en-US" sz="3600" dirty="0" smtClean="0"/>
              <a:t>俗；合</a:t>
            </a:r>
            <a:r>
              <a:rPr lang="zh-TW" altLang="en-US" sz="3600" dirty="0"/>
              <a:t>主所欲而不敢正</a:t>
            </a:r>
            <a:r>
              <a:rPr lang="zh-TW" altLang="en-US" sz="3600" dirty="0" smtClean="0"/>
              <a:t>也，有害之者然後</a:t>
            </a:r>
            <a:r>
              <a:rPr lang="zh-TW" altLang="en-US" sz="3600" dirty="0"/>
              <a:t>陷</a:t>
            </a:r>
            <a:r>
              <a:rPr lang="zh-TW" altLang="en-US" sz="3600" dirty="0" smtClean="0"/>
              <a:t>之。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4281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5919" y="718457"/>
            <a:ext cx="10069416" cy="5192765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最下佞者，行不顧乎天下，唯求主</a:t>
            </a:r>
            <a:r>
              <a:rPr lang="zh-TW" altLang="en-US" sz="3600" dirty="0" smtClean="0"/>
              <a:t>心；使</a:t>
            </a:r>
            <a:r>
              <a:rPr lang="zh-TW" altLang="en-US" sz="3600" dirty="0"/>
              <a:t>文巧辭自利而已，顯然害善，行之不怍。若四凶可謂大佞者</a:t>
            </a:r>
            <a:r>
              <a:rPr lang="zh-TW" altLang="en-US" sz="3600" dirty="0" smtClean="0"/>
              <a:t>也；若</a:t>
            </a:r>
            <a:r>
              <a:rPr lang="zh-TW" altLang="en-US" sz="3600" dirty="0"/>
              <a:t>安昌侯張禹，可謂次佞也；若趙高、石顯，可謂最下佞者也。大佞形隱爲害</a:t>
            </a:r>
            <a:r>
              <a:rPr lang="zh-TW" altLang="en-US" sz="3600" dirty="0" smtClean="0"/>
              <a:t>深；下</a:t>
            </a:r>
            <a:r>
              <a:rPr lang="zh-TW" altLang="en-US" sz="3600" dirty="0"/>
              <a:t>佞形露爲害淺；形露猶不别之，可謂至暗也已</a:t>
            </a:r>
            <a:r>
              <a:rPr lang="zh-TW" altLang="en-US" sz="3600" dirty="0" smtClean="0"/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6628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4000" dirty="0"/>
              <a:t>1.</a:t>
            </a:r>
            <a:r>
              <a:rPr lang="zh-TW" altLang="en-US" sz="4000" dirty="0"/>
              <a:t>直接</a:t>
            </a:r>
            <a:r>
              <a:rPr lang="zh-TW" altLang="en-US" sz="4000" dirty="0" smtClean="0"/>
              <a:t>提取</a:t>
            </a:r>
            <a:endParaRPr lang="en-US" altLang="zh-TW" sz="4000" dirty="0" smtClean="0"/>
          </a:p>
          <a:p>
            <a:pPr lvl="1"/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884009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5919" y="679269"/>
            <a:ext cx="10069416" cy="5904411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或問佞孰爲</a:t>
            </a:r>
            <a:r>
              <a:rPr lang="zh-TW" altLang="en-US" sz="3600" dirty="0" smtClean="0"/>
              <a:t>大？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傅</a:t>
            </a:r>
            <a:r>
              <a:rPr lang="zh-TW" altLang="en-US" sz="3600" dirty="0"/>
              <a:t>子</a:t>
            </a:r>
            <a:r>
              <a:rPr lang="zh-TW" altLang="en-US" sz="3600" dirty="0" smtClean="0"/>
              <a:t>曰：行</a:t>
            </a:r>
            <a:r>
              <a:rPr lang="zh-TW" altLang="en-US" sz="3600" dirty="0"/>
              <a:t>足以服</a:t>
            </a:r>
            <a:r>
              <a:rPr lang="zh-TW" altLang="en-US" sz="3600" dirty="0" smtClean="0"/>
              <a:t>俗，辨</a:t>
            </a:r>
            <a:r>
              <a:rPr lang="zh-TW" altLang="en-US" sz="3600" dirty="0"/>
              <a:t>足以惑</a:t>
            </a:r>
            <a:r>
              <a:rPr lang="zh-TW" altLang="en-US" sz="3600" dirty="0" smtClean="0"/>
              <a:t>衆，言</a:t>
            </a:r>
            <a:r>
              <a:rPr lang="zh-TW" altLang="en-US" sz="3600" dirty="0"/>
              <a:t>必稱乎</a:t>
            </a:r>
            <a:r>
              <a:rPr lang="zh-TW" altLang="en-US" sz="3600" dirty="0" smtClean="0"/>
              <a:t>仁義；隱其</a:t>
            </a:r>
            <a:r>
              <a:rPr lang="zh-TW" altLang="en-US" sz="3600" dirty="0"/>
              <a:t>惡</a:t>
            </a:r>
            <a:r>
              <a:rPr lang="zh-TW" altLang="en-US" sz="3600" dirty="0" smtClean="0"/>
              <a:t>心而</a:t>
            </a:r>
            <a:r>
              <a:rPr lang="zh-TW" altLang="en-US" sz="3600" dirty="0"/>
              <a:t>不可卒</a:t>
            </a:r>
            <a:r>
              <a:rPr lang="zh-TW" altLang="en-US" sz="3600" dirty="0" smtClean="0"/>
              <a:t>見，伺</a:t>
            </a:r>
            <a:r>
              <a:rPr lang="zh-TW" altLang="en-US" sz="3600" dirty="0"/>
              <a:t>主之欲微合</a:t>
            </a:r>
            <a:r>
              <a:rPr lang="zh-TW" altLang="en-US" sz="3600" dirty="0" smtClean="0"/>
              <a:t>之；得</a:t>
            </a:r>
            <a:r>
              <a:rPr lang="zh-TW" altLang="en-US" sz="3600" dirty="0"/>
              <a:t>其</a:t>
            </a:r>
            <a:r>
              <a:rPr lang="zh-TW" altLang="en-US" sz="3600" dirty="0" smtClean="0"/>
              <a:t>志，敢</a:t>
            </a:r>
            <a:r>
              <a:rPr lang="zh-TW" altLang="en-US" sz="3600" dirty="0"/>
              <a:t>以非道陷</a:t>
            </a:r>
            <a:r>
              <a:rPr lang="zh-TW" altLang="en-US" sz="3600" dirty="0" smtClean="0"/>
              <a:t>善人；</a:t>
            </a:r>
            <a:r>
              <a:rPr lang="zh-TW" altLang="en-US" sz="3600" b="1" u="sng" dirty="0" smtClean="0"/>
              <a:t>稱</a:t>
            </a:r>
            <a:r>
              <a:rPr lang="zh-TW" altLang="en-US" sz="3600" b="1" u="sng" dirty="0"/>
              <a:t>之有</a:t>
            </a:r>
            <a:r>
              <a:rPr lang="zh-TW" altLang="en-US" sz="3600" b="1" u="sng" dirty="0" smtClean="0"/>
              <a:t>術，飾</a:t>
            </a:r>
            <a:r>
              <a:rPr lang="zh-TW" altLang="en-US" sz="3600" b="1" u="sng" dirty="0"/>
              <a:t>之</a:t>
            </a:r>
            <a:r>
              <a:rPr lang="zh-TW" altLang="en-US" sz="3600" b="1" u="sng" dirty="0" smtClean="0"/>
              <a:t>有利，</a:t>
            </a:r>
            <a:r>
              <a:rPr lang="zh-TW" altLang="en-US" sz="3600" u="sng" dirty="0" smtClean="0"/>
              <a:t>非</a:t>
            </a:r>
            <a:r>
              <a:rPr lang="zh-TW" altLang="en-US" sz="3600" u="sng" dirty="0"/>
              <a:t>聖人不能</a:t>
            </a:r>
            <a:r>
              <a:rPr lang="zh-TW" altLang="en-US" sz="3600" u="sng" dirty="0" smtClean="0"/>
              <a:t>别，此</a:t>
            </a:r>
            <a:r>
              <a:rPr lang="zh-TW" altLang="en-US" sz="3600" u="sng" dirty="0"/>
              <a:t>大佞也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其次，心</a:t>
            </a:r>
            <a:r>
              <a:rPr lang="zh-TW" altLang="en-US" sz="3600" dirty="0"/>
              <a:t>不欲爲</a:t>
            </a:r>
            <a:r>
              <a:rPr lang="zh-TW" altLang="en-US" sz="3600" dirty="0" smtClean="0"/>
              <a:t>仁義，言</a:t>
            </a:r>
            <a:r>
              <a:rPr lang="zh-TW" altLang="en-US" sz="3600" dirty="0"/>
              <a:t>亦必稱</a:t>
            </a:r>
            <a:r>
              <a:rPr lang="zh-TW" altLang="en-US" sz="3600" dirty="0" smtClean="0"/>
              <a:t>之；行無</a:t>
            </a:r>
            <a:r>
              <a:rPr lang="zh-TW" altLang="en-US" sz="3600" dirty="0"/>
              <a:t>大可</a:t>
            </a:r>
            <a:r>
              <a:rPr lang="zh-TW" altLang="en-US" sz="3600" dirty="0" smtClean="0"/>
              <a:t>非，動</a:t>
            </a:r>
            <a:r>
              <a:rPr lang="zh-TW" altLang="en-US" sz="3600" dirty="0"/>
              <a:t>不違乎</a:t>
            </a:r>
            <a:r>
              <a:rPr lang="zh-TW" altLang="en-US" sz="3600" dirty="0" smtClean="0"/>
              <a:t>俗；合</a:t>
            </a:r>
            <a:r>
              <a:rPr lang="zh-TW" altLang="en-US" sz="3600" dirty="0"/>
              <a:t>主所欲而不敢正</a:t>
            </a:r>
            <a:r>
              <a:rPr lang="zh-TW" altLang="en-US" sz="3600" dirty="0" smtClean="0"/>
              <a:t>也，有害之者然後</a:t>
            </a:r>
            <a:r>
              <a:rPr lang="zh-TW" altLang="en-US" sz="3600" dirty="0"/>
              <a:t>陷</a:t>
            </a:r>
            <a:r>
              <a:rPr lang="zh-TW" altLang="en-US" sz="3600" dirty="0" smtClean="0"/>
              <a:t>之。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5763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5919" y="718457"/>
            <a:ext cx="10069416" cy="5192765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最下佞者，行不顧乎天下，唯求主</a:t>
            </a:r>
            <a:r>
              <a:rPr lang="zh-TW" altLang="en-US" sz="3600" dirty="0" smtClean="0"/>
              <a:t>心；使</a:t>
            </a:r>
            <a:r>
              <a:rPr lang="zh-TW" altLang="en-US" sz="3600" dirty="0"/>
              <a:t>文巧辭自利而已，顯然害善，行之不怍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若</a:t>
            </a:r>
            <a:r>
              <a:rPr lang="zh-TW" altLang="en-US" sz="3600" dirty="0"/>
              <a:t>四凶可謂大佞者</a:t>
            </a:r>
            <a:r>
              <a:rPr lang="zh-TW" altLang="en-US" sz="3600" dirty="0" smtClean="0"/>
              <a:t>也；若</a:t>
            </a:r>
            <a:r>
              <a:rPr lang="zh-TW" altLang="en-US" sz="3600" dirty="0"/>
              <a:t>安昌侯張禹，可謂次佞也；若趙高、石顯，可謂最下佞者也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5600"/>
              </a:lnSpc>
            </a:pPr>
            <a:r>
              <a:rPr lang="zh-TW" altLang="en-US" sz="3600" dirty="0" smtClean="0"/>
              <a:t>大</a:t>
            </a:r>
            <a:r>
              <a:rPr lang="zh-TW" altLang="en-US" sz="3600" dirty="0"/>
              <a:t>佞形隱爲害</a:t>
            </a:r>
            <a:r>
              <a:rPr lang="zh-TW" altLang="en-US" sz="3600" dirty="0" smtClean="0"/>
              <a:t>深；下</a:t>
            </a:r>
            <a:r>
              <a:rPr lang="zh-TW" altLang="en-US" sz="3600" dirty="0"/>
              <a:t>佞形露爲害淺；形露猶不别之，可謂至暗也已</a:t>
            </a:r>
            <a:r>
              <a:rPr lang="zh-TW" altLang="en-US" sz="3600" dirty="0" smtClean="0"/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25084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1012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5172519"/>
              </p:ext>
            </p:extLst>
          </p:nvPr>
        </p:nvGraphicFramePr>
        <p:xfrm>
          <a:off x="1625390" y="738127"/>
          <a:ext cx="10228760" cy="5552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12617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或問佞孰爲大？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78578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00"/>
                        </a:lnSpc>
                      </a:pPr>
                      <a:r>
                        <a:rPr lang="zh-TW" altLang="en-US" sz="3200" b="0" dirty="0" smtClean="0"/>
                        <a:t>傅子曰：行足以服俗，辨足以惑衆，言必稱乎仁義；隱其惡心而不可卒見，伺主之欲微合之；得其志，敢以非道陷善人；稱之有術，飾之有利，非聖人不能别，此大佞也。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640539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其次，心不欲爲仁義，言亦必稱之；行無大可非，動不違乎俗；合主所欲而不敢正也，有害之者然後陷之。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1622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3179617"/>
              </p:ext>
            </p:extLst>
          </p:nvPr>
        </p:nvGraphicFramePr>
        <p:xfrm>
          <a:off x="1625390" y="738127"/>
          <a:ext cx="10228760" cy="5552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12617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問佞孰大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或問佞孰爲大？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78578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00"/>
                        </a:lnSpc>
                      </a:pPr>
                      <a:r>
                        <a:rPr lang="zh-TW" altLang="en-US" sz="3200" b="0" dirty="0" smtClean="0"/>
                        <a:t>傅子曰：行足以服俗，辨足以惑衆，言必稱乎仁義；隱其惡心而不可卒見，伺主之欲微合之；得其志，敢以非道陷善人；稱之有術，飾之有利，非聖人不能别，此大佞也。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640539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其次，心不欲爲仁義，言亦必稱之；行無大可非，動不違乎俗；合主所欲而不敢正也，有害之者然後陷之。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606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6471517"/>
              </p:ext>
            </p:extLst>
          </p:nvPr>
        </p:nvGraphicFramePr>
        <p:xfrm>
          <a:off x="1625390" y="738127"/>
          <a:ext cx="10228760" cy="5552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12617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問佞孰大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或問佞孰爲大？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78578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心險行偽</a:t>
                      </a: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形隱陷善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00"/>
                        </a:lnSpc>
                      </a:pPr>
                      <a:r>
                        <a:rPr lang="zh-TW" altLang="en-US" sz="3200" b="0" dirty="0" smtClean="0"/>
                        <a:t>傅子曰：行足以服俗，辨足以惑衆，言必稱乎仁義；隱其惡心而不可卒見，伺主之欲微合之；得其志，敢以非道陷善人；稱之有術，飾之有利，非聖人不能别，此大佞也。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640539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其次，心不欲爲仁義，言亦必稱之；行無大可非，動不違乎俗；合主所欲而不敢正也，有害之者然後陷之。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189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7787554"/>
              </p:ext>
            </p:extLst>
          </p:nvPr>
        </p:nvGraphicFramePr>
        <p:xfrm>
          <a:off x="1625390" y="738127"/>
          <a:ext cx="10228760" cy="5552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12617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問佞孰大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或問佞孰爲大？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78578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心險行偽</a:t>
                      </a: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形隱陷善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00"/>
                        </a:lnSpc>
                      </a:pPr>
                      <a:r>
                        <a:rPr lang="zh-TW" altLang="en-US" sz="3200" b="0" dirty="0" smtClean="0"/>
                        <a:t>傅子曰：行足以服俗，辨足以惑衆，言必稱乎仁義；隱其惡心而不可卒見，伺主之欲微合之；得其志，敢以非道陷善人；稱之有術，飾之有利，非聖人不能别，此大佞也。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640539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言不由衷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害然後陷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其次，心不欲爲仁義，言亦必稱之；行無大可非，動不違乎俗；合主所欲而不敢正也，有害之者然後陷之。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3865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8835851"/>
              </p:ext>
            </p:extLst>
          </p:nvPr>
        </p:nvGraphicFramePr>
        <p:xfrm>
          <a:off x="1781800" y="653906"/>
          <a:ext cx="10228760" cy="53680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63671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最下佞者，行不顧乎天下，唯求主心；使文巧辭自利而已，顯然害善，行之不怍。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2645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/>
                        <a:t>若四凶可謂大佞者也；若安昌侯張禹，可謂次佞也；若趙高、石顯，可謂最下佞者也。</a:t>
                      </a:r>
                      <a:endParaRPr lang="en-US" altLang="zh-TW" sz="36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048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大佞形隱爲害深；下佞形露爲害淺；形露猶不别之，可謂至暗也已。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641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2611637"/>
              </p:ext>
            </p:extLst>
          </p:nvPr>
        </p:nvGraphicFramePr>
        <p:xfrm>
          <a:off x="1781800" y="653906"/>
          <a:ext cx="10228760" cy="53680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63671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諂上自利</a:t>
                      </a:r>
                      <a:endParaRPr lang="en-US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形露不怍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最下佞者，行不顧乎天下，唯求主心；使文巧辭自利而已，顯然害善，行之不怍。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2645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/>
                        <a:t>若四凶可謂大佞者也；若安昌侯張禹，可謂次佞也；若趙高、石顯，可謂最下佞者也。</a:t>
                      </a:r>
                      <a:endParaRPr lang="en-US" altLang="zh-TW" sz="36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048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大佞形隱爲害深；下佞形露爲害淺；形露猶不别之，可謂至暗也已。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043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2613412"/>
              </p:ext>
            </p:extLst>
          </p:nvPr>
        </p:nvGraphicFramePr>
        <p:xfrm>
          <a:off x="1781800" y="653906"/>
          <a:ext cx="10228760" cy="53680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63671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諂上自利</a:t>
                      </a:r>
                      <a:endParaRPr lang="en-US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形露不怍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最下佞者，行不顧乎天下，唯求主心；使文巧辭自利而已，顯然害善，行之不怍。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2645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佞臣舉例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/>
                        <a:t>若四凶可謂大佞者也；若安昌侯張禹，可謂次佞也；若趙高、石顯，可謂最下佞者也。</a:t>
                      </a:r>
                      <a:endParaRPr lang="en-US" altLang="zh-TW" sz="36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048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大佞形隱爲害深；下佞形露爲害淺；形露猶不别之，可謂至暗也已。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470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81800" y="653906"/>
          <a:ext cx="10228760" cy="53680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63671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諂上自利</a:t>
                      </a:r>
                      <a:endParaRPr lang="en-US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形露不怍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最下佞者，行不顧乎天下，唯求主心；使文巧辭自利而已，顯然害善，行之不怍。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222645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佞臣舉例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/>
                        <a:t>若四凶可謂大佞者也；若安昌侯張禹，可謂次佞也；若趙高、石顯，可謂最下佞者也。</a:t>
                      </a:r>
                      <a:endParaRPr lang="en-US" altLang="zh-TW" sz="36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048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為害深淺</a:t>
                      </a: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昏君不別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大佞形隱爲害深；下佞形露爲害淺；形露猶不别之，可謂至暗也已。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384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87081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</a:rPr>
              <a:t>「佞」：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54480"/>
            <a:ext cx="8915400" cy="435674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CN" altLang="en-US" sz="3600" dirty="0"/>
              <a:t>佞</a:t>
            </a:r>
            <a:r>
              <a:rPr lang="en-US" altLang="zh-CN" sz="3600" dirty="0"/>
              <a:t>,</a:t>
            </a:r>
            <a:r>
              <a:rPr lang="zh-CN" altLang="en-US" sz="3600" dirty="0"/>
              <a:t>巧也。</a:t>
            </a:r>
            <a:r>
              <a:rPr lang="en-US" altLang="zh-CN" sz="3600" dirty="0"/>
              <a:t>——《</a:t>
            </a:r>
            <a:r>
              <a:rPr lang="zh-CN" altLang="en-US" sz="3600" dirty="0"/>
              <a:t>廣雅</a:t>
            </a:r>
            <a:r>
              <a:rPr lang="en-US" altLang="zh-CN" sz="3600" dirty="0"/>
              <a:t>》</a:t>
            </a:r>
          </a:p>
          <a:p>
            <a:pPr>
              <a:lnSpc>
                <a:spcPts val="4800"/>
              </a:lnSpc>
            </a:pPr>
            <a:r>
              <a:rPr lang="zh-CN" altLang="en-US" sz="3600" dirty="0"/>
              <a:t>佞</a:t>
            </a:r>
            <a:r>
              <a:rPr lang="en-US" altLang="zh-CN" sz="3600" dirty="0"/>
              <a:t>,</a:t>
            </a:r>
            <a:r>
              <a:rPr lang="zh-CN" altLang="en-US" sz="3600" dirty="0"/>
              <a:t>諂也。</a:t>
            </a:r>
            <a:r>
              <a:rPr lang="en-US" altLang="zh-CN" sz="3600" dirty="0"/>
              <a:t>——《</a:t>
            </a:r>
            <a:r>
              <a:rPr lang="zh-CN" altLang="en-US" sz="3600" dirty="0"/>
              <a:t>韓詩外傳</a:t>
            </a:r>
            <a:r>
              <a:rPr lang="en-US" altLang="zh-CN" sz="3600" dirty="0"/>
              <a:t>》</a:t>
            </a:r>
          </a:p>
          <a:p>
            <a:pPr>
              <a:lnSpc>
                <a:spcPts val="4800"/>
              </a:lnSpc>
            </a:pPr>
            <a:r>
              <a:rPr lang="zh-CN" altLang="en-US" sz="3600" dirty="0" smtClean="0"/>
              <a:t>佞</a:t>
            </a:r>
            <a:r>
              <a:rPr lang="en-US" altLang="zh-CN" sz="3600" dirty="0" smtClean="0"/>
              <a:t>,</a:t>
            </a:r>
            <a:r>
              <a:rPr lang="zh-CN" altLang="en-US" sz="3600" dirty="0" smtClean="0"/>
              <a:t>巧諂高材也。</a:t>
            </a:r>
            <a:r>
              <a:rPr lang="en-US" altLang="zh-CN" sz="3600" dirty="0" smtClean="0"/>
              <a:t>——《</a:t>
            </a:r>
            <a:r>
              <a:rPr lang="zh-CN" altLang="en-US" sz="3600" dirty="0" smtClean="0"/>
              <a:t>說文</a:t>
            </a:r>
            <a:r>
              <a:rPr lang="en-US" altLang="zh-CN" sz="3600" dirty="0" smtClean="0"/>
              <a:t>》</a:t>
            </a:r>
            <a:endParaRPr lang="en-US" altLang="zh-CN" sz="3600" dirty="0"/>
          </a:p>
          <a:p>
            <a:pPr>
              <a:lnSpc>
                <a:spcPts val="4800"/>
              </a:lnSpc>
            </a:pPr>
            <a:r>
              <a:rPr lang="zh-CN" altLang="en-US" sz="3600" dirty="0" smtClean="0"/>
              <a:t>以邪導人謂之佞。</a:t>
            </a:r>
            <a:r>
              <a:rPr lang="en-US" altLang="zh-CN" sz="3600" dirty="0" smtClean="0"/>
              <a:t>——《</a:t>
            </a:r>
            <a:r>
              <a:rPr lang="zh-CN" altLang="en-US" sz="3600" dirty="0" smtClean="0"/>
              <a:t>鹽鐵論</a:t>
            </a:r>
            <a:r>
              <a:rPr lang="en-US" altLang="zh-CN" sz="3600" dirty="0" smtClean="0"/>
              <a:t>·</a:t>
            </a:r>
            <a:r>
              <a:rPr lang="zh-CN" altLang="en-US" sz="3600" dirty="0" smtClean="0"/>
              <a:t>刺議</a:t>
            </a:r>
            <a:r>
              <a:rPr lang="en-US" altLang="zh-CN" sz="3600" dirty="0" smtClean="0"/>
              <a:t>》</a:t>
            </a:r>
          </a:p>
          <a:p>
            <a:pPr>
              <a:lnSpc>
                <a:spcPts val="4800"/>
              </a:lnSpc>
            </a:pPr>
            <a:r>
              <a:rPr lang="zh-TW" altLang="en-US" sz="3600" dirty="0" smtClean="0">
                <a:solidFill>
                  <a:srgbClr val="FF0000"/>
                </a:solidFill>
              </a:rPr>
              <a:t>偽善（偽君子）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9069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4139331"/>
              </p:ext>
            </p:extLst>
          </p:nvPr>
        </p:nvGraphicFramePr>
        <p:xfrm>
          <a:off x="2589213" y="154236"/>
          <a:ext cx="8915400" cy="6621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5343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7FCE75-B7E0-4B2F-9742-8E715279B7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4C7FCE75-B7E0-4B2F-9742-8E715279B7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B2004E-091A-4B92-ABB7-4160C587DE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AB2004E-091A-4B92-ABB7-4160C587DE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F6F698-DF6F-4B97-95D1-308EB10E0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41F6F698-DF6F-4B97-95D1-308EB10E02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BA9635-F253-4F83-A7BE-D4EB2F1412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B3BA9635-F253-4F83-A7BE-D4EB2F1412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1BF6AB-6DD4-4ED2-90C2-778CF9A769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DC1BF6AB-6DD4-4ED2-90C2-778CF9A769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688BBA-0132-45EC-92C8-274BBA590E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8B688BBA-0132-45EC-92C8-274BBA590E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0724644"/>
              </p:ext>
            </p:extLst>
          </p:nvPr>
        </p:nvGraphicFramePr>
        <p:xfrm>
          <a:off x="1883818" y="418010"/>
          <a:ext cx="9977255" cy="59566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表格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0014449"/>
              </p:ext>
            </p:extLst>
          </p:nvPr>
        </p:nvGraphicFramePr>
        <p:xfrm>
          <a:off x="767669" y="1677849"/>
          <a:ext cx="1188000" cy="460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8000">
                  <a:extLst>
                    <a:ext uri="{9D8B030D-6E8A-4147-A177-3AD203B41FA5}">
                      <a16:colId xmlns:a16="http://schemas.microsoft.com/office/drawing/2014/main" val="2710353352"/>
                    </a:ext>
                  </a:extLst>
                </a:gridCol>
              </a:tblGrid>
              <a:tr h="1152000">
                <a:tc>
                  <a:txBody>
                    <a:bodyPr/>
                    <a:lstStyle/>
                    <a:p>
                      <a:r>
                        <a:rPr lang="zh-TW" altLang="en-US" sz="3600" b="0" dirty="0" smtClean="0"/>
                        <a:t>行為</a:t>
                      </a:r>
                      <a:endParaRPr lang="zh-TW" altLang="en-US" sz="36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2325606"/>
                  </a:ext>
                </a:extLst>
              </a:tr>
              <a:tr h="1152000">
                <a:tc>
                  <a:txBody>
                    <a:bodyPr/>
                    <a:lstStyle/>
                    <a:p>
                      <a:r>
                        <a:rPr lang="zh-TW" altLang="en-US" sz="3600" dirty="0" smtClean="0"/>
                        <a:t>言語</a:t>
                      </a:r>
                      <a:endParaRPr lang="zh-TW" altLang="en-US" sz="3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11819342"/>
                  </a:ext>
                </a:extLst>
              </a:tr>
              <a:tr h="1152000">
                <a:tc>
                  <a:txBody>
                    <a:bodyPr/>
                    <a:lstStyle/>
                    <a:p>
                      <a:r>
                        <a:rPr lang="zh-TW" altLang="en-US" sz="3600" dirty="0" smtClean="0"/>
                        <a:t>存心</a:t>
                      </a:r>
                      <a:endParaRPr lang="zh-TW" altLang="en-US" sz="3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82544460"/>
                  </a:ext>
                </a:extLst>
              </a:tr>
              <a:tr h="1152000">
                <a:tc>
                  <a:txBody>
                    <a:bodyPr/>
                    <a:lstStyle/>
                    <a:p>
                      <a:r>
                        <a:rPr lang="zh-TW" altLang="en-US" sz="3600" dirty="0" smtClean="0"/>
                        <a:t>害善</a:t>
                      </a:r>
                      <a:endParaRPr lang="zh-TW" altLang="en-US" sz="3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698914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8328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C3A786-E27B-4BB6-AE27-0AD6387179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4C3A786-E27B-4BB6-AE27-0AD6387179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AE5132-473E-4BE5-8314-A413CF7A9C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62AE5132-473E-4BE5-8314-A413CF7A9C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F3A515-C127-4333-AB8E-8BF3C3882B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F1F3A515-C127-4333-AB8E-8BF3C3882B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975434-8301-47EA-AADC-42813C4E76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6B975434-8301-47EA-AADC-42813C4E76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1D60FE4-3B12-4B00-911C-07B66BAD39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71D60FE4-3B12-4B00-911C-07B66BAD39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875CF5-206F-40B1-9987-8A37B10D30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97875CF5-206F-40B1-9987-8A37B10D30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0C959B-E091-4D27-9A31-6BA84CBCB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140C959B-E091-4D27-9A31-6BA84CBCBB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F01A47-0558-40DC-BBA7-4DA4493D1E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C6F01A47-0558-40DC-BBA7-4DA4493D1E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12C097-B0FF-425B-97A9-FB163FE299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8612C097-B0FF-425B-97A9-FB163FE299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BA73402-8636-42C6-AA4F-7F66295B1D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ABA73402-8636-42C6-AA4F-7F66295B1D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3540C59-198D-45EE-9DA0-848E977C85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graphicEl>
                                              <a:dgm id="{F3540C59-198D-45EE-9DA0-848E977C85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D50C4B-9728-452D-9AE9-9C19501961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47D50C4B-9728-452D-9AE9-9C19501961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5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3731C4-F879-44E3-8831-0B3726E5B4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graphicEl>
                                              <a:dgm id="{EF3731C4-F879-44E3-8831-0B3726E5B4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CC6A31-7FFF-4B43-B8FB-635B03C6C2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B7CC6A31-7FFF-4B43-B8FB-635B03C6C2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5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12D0DB-DFD0-4DFF-BDB4-AD32D99942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">
                                            <p:graphicEl>
                                              <a:dgm id="{BC12D0DB-DFD0-4DFF-BDB4-AD32D99942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25A6FE7-07B3-4A9F-8DA3-F49C368E0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F25A6FE7-07B3-4A9F-8DA3-F49C368E06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500"/>
                            </p:stCondLst>
                            <p:childTnLst>
                              <p:par>
                                <p:cTn id="7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38A24D-2BAE-4071-AADC-C3EE34A878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graphicEl>
                                              <a:dgm id="{6238A24D-2BAE-4071-AADC-C3EE34A878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E086C4-1CF8-4BD4-A29D-4BEEAB91D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93E086C4-1CF8-4BD4-A29D-4BEEAB91D5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766370-9315-4410-ABDE-38A07FFCCE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graphicEl>
                                              <a:dgm id="{15766370-9315-4410-ABDE-38A07FFCCE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D2A309-76B4-4556-BC8C-A78F8BD9A5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">
                                            <p:graphicEl>
                                              <a:dgm id="{2ED2A309-76B4-4556-BC8C-A78F8BD9A5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089B44-5289-46BB-9E08-C3A6719B0F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">
                                            <p:graphicEl>
                                              <a:dgm id="{EC089B44-5289-46BB-9E08-C3A6719B0F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500"/>
                            </p:stCondLst>
                            <p:childTnLst>
                              <p:par>
                                <p:cTn id="9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CA3CF3-B3C7-4C52-ACA3-0948942FB6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>
                                            <p:graphicEl>
                                              <a:dgm id="{6BCA3CF3-B3C7-4C52-ACA3-0948942FB6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922D46-B254-4A0E-9307-204D0A7F11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">
                                            <p:graphicEl>
                                              <a:dgm id="{AD922D46-B254-4A0E-9307-204D0A7F11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500"/>
                            </p:stCondLst>
                            <p:childTnLst>
                              <p:par>
                                <p:cTn id="9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1A9D33-8D34-4AE8-91C3-845F04DAA9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4">
                                            <p:graphicEl>
                                              <a:dgm id="{A31A9D33-8D34-4AE8-91C3-845F04DAA9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3000"/>
                            </p:stCondLst>
                            <p:childTnLst>
                              <p:par>
                                <p:cTn id="10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3EEDC8-6DBF-40A2-B1CA-3ACBC11F04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">
                                            <p:graphicEl>
                                              <a:dgm id="{473EEDC8-6DBF-40A2-B1CA-3ACBC11F04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500"/>
                            </p:stCondLst>
                            <p:childTnLst>
                              <p:par>
                                <p:cTn id="10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DCBF68-2B0E-43B5-AF08-DE6F7CD6DD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">
                                            <p:graphicEl>
                                              <a:dgm id="{06DCBF68-2B0E-43B5-AF08-DE6F7CD6DD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48E5D0-CD8D-46A3-B692-0D7EC8E39C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4">
                                            <p:graphicEl>
                                              <a:dgm id="{B248E5D0-CD8D-46A3-B692-0D7EC8E39C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內容版面配置區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2306117"/>
              </p:ext>
            </p:extLst>
          </p:nvPr>
        </p:nvGraphicFramePr>
        <p:xfrm>
          <a:off x="2384676" y="244642"/>
          <a:ext cx="89154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645442009"/>
              </p:ext>
            </p:extLst>
          </p:nvPr>
        </p:nvGraphicFramePr>
        <p:xfrm>
          <a:off x="2384676" y="4367462"/>
          <a:ext cx="9406271" cy="1900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矩形 5"/>
          <p:cNvSpPr/>
          <p:nvPr/>
        </p:nvSpPr>
        <p:spPr>
          <a:xfrm>
            <a:off x="5701799" y="5402180"/>
            <a:ext cx="5598277" cy="99862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>
                <a:solidFill>
                  <a:srgbClr val="FF0000"/>
                </a:solidFill>
              </a:rPr>
              <a:t>形露猶不</a:t>
            </a:r>
            <a:r>
              <a:rPr lang="zh-TW" altLang="en-US" sz="3200">
                <a:solidFill>
                  <a:srgbClr val="FF0000"/>
                </a:solidFill>
              </a:rPr>
              <a:t>别</a:t>
            </a:r>
            <a:r>
              <a:rPr lang="zh-TW" altLang="en-US" sz="3200" smtClean="0">
                <a:solidFill>
                  <a:srgbClr val="FF0000"/>
                </a:solidFill>
              </a:rPr>
              <a:t>之，可謂</a:t>
            </a:r>
            <a:r>
              <a:rPr lang="zh-TW" altLang="en-US" sz="3200" dirty="0">
                <a:solidFill>
                  <a:srgbClr val="FF0000"/>
                </a:solidFill>
              </a:rPr>
              <a:t>至暗也已</a:t>
            </a:r>
          </a:p>
        </p:txBody>
      </p:sp>
    </p:spTree>
    <p:extLst>
      <p:ext uri="{BB962C8B-B14F-4D97-AF65-F5344CB8AC3E}">
        <p14:creationId xmlns:p14="http://schemas.microsoft.com/office/powerpoint/2010/main" val="968079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1FC9685-F3B4-4379-9D87-BB7929F8D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51FC9685-F3B4-4379-9D87-BB7929F8D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7B82F2C-E18E-4DE9-A29D-6E3684D295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67B82F2C-E18E-4DE9-A29D-6E3684D295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8DBCC90-9982-45E0-A933-D57E2B0BC2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graphicEl>
                                              <a:dgm id="{58DBCC90-9982-45E0-A933-D57E2B0BC2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30B918E-3196-49EF-82C1-A046B45AC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graphicEl>
                                              <a:dgm id="{B30B918E-3196-49EF-82C1-A046B45AC7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96B413A-7EB7-46D2-936F-B52AB2D8BD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graphicEl>
                                              <a:dgm id="{D96B413A-7EB7-46D2-936F-B52AB2D8BD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747F99C-B5FA-46B3-BD40-20A40336FF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graphicEl>
                                              <a:dgm id="{5747F99C-B5FA-46B3-BD40-20A40336FF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FE1B246-F1CC-4CEC-A35A-2573D00620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graphicEl>
                                              <a:dgm id="{EFE1B246-F1CC-4CEC-A35A-2573D00620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B5AD0BF-F34A-4400-AE1A-E447D3490B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0B5AD0BF-F34A-4400-AE1A-E447D3490B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8DC9700-0AE3-404F-A21A-FE594D518D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graphicEl>
                                              <a:dgm id="{D8DC9700-0AE3-404F-A21A-FE594D518D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D1EB677-30C1-4CA0-9DAC-09CC96848B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graphicEl>
                                              <a:dgm id="{3D1EB677-30C1-4CA0-9DAC-09CC96848B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D360B2E-83E7-4FE5-B233-5C8FAD578B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>
                                            <p:graphicEl>
                                              <a:dgm id="{4D360B2E-83E7-4FE5-B233-5C8FAD578B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7B1AF3-FA27-4AB1-888A-7482A5F35A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>
                                            <p:graphicEl>
                                              <a:dgm id="{3C7B1AF3-FA27-4AB1-888A-7482A5F35A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B48FE25-2F15-4062-92B6-91D614F97E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">
                                            <p:graphicEl>
                                              <a:dgm id="{1B48FE25-2F15-4062-92B6-91D614F97E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 uiExpand="1">
        <p:bldSub>
          <a:bldDgm bld="one"/>
        </p:bldSub>
      </p:bldGraphic>
      <p:bldGraphic spid="5" grpId="0" uiExpand="1">
        <p:bldSub>
          <a:bldDgm bld="one"/>
        </p:bldSub>
      </p:bldGraphic>
      <p:bldP spid="6" grpId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600" dirty="0" smtClean="0"/>
              <a:t>4</a:t>
            </a:r>
            <a:r>
              <a:rPr lang="en-US" altLang="zh-TW" sz="3600" dirty="0"/>
              <a:t>.</a:t>
            </a:r>
            <a:r>
              <a:rPr lang="zh-TW" altLang="en-US" sz="3600" dirty="0"/>
              <a:t>比較</a:t>
            </a:r>
            <a:r>
              <a:rPr lang="zh-TW" altLang="en-US" sz="3600" dirty="0" smtClean="0"/>
              <a:t>評估</a:t>
            </a:r>
            <a:endParaRPr lang="en-US" altLang="zh-TW" sz="3600" dirty="0" smtClean="0"/>
          </a:p>
          <a:p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試將本文三類「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佞臣（偽君子）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」與少正卯「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五大惡（真小人）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」作一比較評析。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119270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4848</TotalTime>
  <Words>10817</Words>
  <Application>Microsoft Office PowerPoint</Application>
  <PresentationFormat>寬螢幕</PresentationFormat>
  <Paragraphs>435</Paragraphs>
  <Slides>80</Slides>
  <Notes>46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80</vt:i4>
      </vt:variant>
    </vt:vector>
  </HeadingPairs>
  <TitlesOfParts>
    <vt:vector size="89" baseType="lpstr">
      <vt:lpstr>幼圆</vt:lpstr>
      <vt:lpstr>微軟正黑體</vt:lpstr>
      <vt:lpstr>新細明體</vt:lpstr>
      <vt:lpstr>標楷體</vt:lpstr>
      <vt:lpstr>Arial</vt:lpstr>
      <vt:lpstr>Calibri</vt:lpstr>
      <vt:lpstr>Century Gothic</vt:lpstr>
      <vt:lpstr>Wingdings 3</vt:lpstr>
      <vt:lpstr>絲縷</vt:lpstr>
      <vt:lpstr>《群書治要》臣術</vt:lpstr>
      <vt:lpstr>「臣術」選材內容：</vt:lpstr>
      <vt:lpstr>【題解】《晋書》</vt:lpstr>
      <vt:lpstr>《晉書．吴隱之傳》</vt:lpstr>
      <vt:lpstr>PowerPoint 簡報</vt:lpstr>
      <vt:lpstr>四層次設問</vt:lpstr>
      <vt:lpstr>PowerPoint 簡報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四層次設問</vt:lpstr>
      <vt:lpstr>《晉書．良吏》胡威傳</vt:lpstr>
      <vt:lpstr>PowerPoint 簡報</vt:lpstr>
      <vt:lpstr>四層次設問</vt:lpstr>
      <vt:lpstr>《晉書．良吏》胡威傳</vt:lpstr>
      <vt:lpstr>PowerPoint 簡報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四層次設問</vt:lpstr>
      <vt:lpstr>【題解】《孔子家語》</vt:lpstr>
      <vt:lpstr>【作者簡介】</vt:lpstr>
      <vt:lpstr>【作者簡介】</vt:lpstr>
      <vt:lpstr>【作者簡介】</vt:lpstr>
      <vt:lpstr>PowerPoint 簡報</vt:lpstr>
      <vt:lpstr>PowerPoint 簡報</vt:lpstr>
      <vt:lpstr>四層次設問</vt:lpstr>
      <vt:lpstr>《孔子家語》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四層次設問</vt:lpstr>
      <vt:lpstr>始誅少正／子貢質疑 </vt:lpstr>
      <vt:lpstr>PowerPoint 簡報</vt:lpstr>
      <vt:lpstr>PowerPoint 簡報</vt:lpstr>
      <vt:lpstr>四層次設問</vt:lpstr>
      <vt:lpstr>《傅子》</vt:lpstr>
      <vt:lpstr>PowerPoint 簡報</vt:lpstr>
      <vt:lpstr>PowerPoint 簡報</vt:lpstr>
      <vt:lpstr>PowerPoint 簡報</vt:lpstr>
      <vt:lpstr>四層次設問</vt:lpstr>
      <vt:lpstr>PowerPoint 簡報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「佞」：</vt:lpstr>
      <vt:lpstr>PowerPoint 簡報</vt:lpstr>
      <vt:lpstr>PowerPoint 簡報</vt:lpstr>
      <vt:lpstr>PowerPoint 簡報</vt:lpstr>
      <vt:lpstr>四層次設問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Change</dc:creator>
  <cp:lastModifiedBy>Change</cp:lastModifiedBy>
  <cp:revision>391</cp:revision>
  <dcterms:created xsi:type="dcterms:W3CDTF">2018-06-08T14:12:39Z</dcterms:created>
  <dcterms:modified xsi:type="dcterms:W3CDTF">2018-10-12T07:14:51Z</dcterms:modified>
</cp:coreProperties>
</file>