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1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26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2862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9E78F0-20AA-4FA9-A3F1-35CC7CFAF8D6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39D226-237C-4DE6-B208-60D800494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6640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Acknowledgement: http://whatis.techtarget.com/definition/social-media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19ECE3-7B61-48C3-A978-907802D6CA4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399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Acknowledgement:</a:t>
            </a:r>
          </a:p>
          <a:p>
            <a:pPr marL="228600" indent="-228600">
              <a:buAutoNum type="arabicPeriod"/>
            </a:pPr>
            <a:r>
              <a:rPr lang="en-GB" dirty="0"/>
              <a:t>http://www.opencolleges.edu.au/informed/features/social-media-tools-for-education/</a:t>
            </a:r>
          </a:p>
          <a:p>
            <a:pPr marL="228600" indent="-228600">
              <a:buAutoNum type="arabicPeriod"/>
            </a:pPr>
            <a:r>
              <a:rPr lang="en-GB" dirty="0"/>
              <a:t>http://</a:t>
            </a:r>
            <a:r>
              <a:rPr lang="en-GB" dirty="0" smtClean="0"/>
              <a:t>whatis.techtarget.com/definition/social-media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GB" dirty="0" smtClean="0"/>
              <a:t>https://www.business.gov.au/info/run/advertising-and-online/benefits-of-social-media</a:t>
            </a:r>
          </a:p>
          <a:p>
            <a:pPr marL="228600" indent="-228600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19ECE3-7B61-48C3-A978-907802D6CA4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514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95E77-871F-4A09-9AAD-C2AC37F040C6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DE175-DDB9-464C-A14D-DA3B3FFE7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125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95E77-871F-4A09-9AAD-C2AC37F040C6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DE175-DDB9-464C-A14D-DA3B3FFE7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13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95E77-871F-4A09-9AAD-C2AC37F040C6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DE175-DDB9-464C-A14D-DA3B3FFE7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13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95E77-871F-4A09-9AAD-C2AC37F040C6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DE175-DDB9-464C-A14D-DA3B3FFE7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49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95E77-871F-4A09-9AAD-C2AC37F040C6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DE175-DDB9-464C-A14D-DA3B3FFE7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392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95E77-871F-4A09-9AAD-C2AC37F040C6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DE175-DDB9-464C-A14D-DA3B3FFE7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2696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95E77-871F-4A09-9AAD-C2AC37F040C6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DE175-DDB9-464C-A14D-DA3B3FFE7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86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95E77-871F-4A09-9AAD-C2AC37F040C6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DE175-DDB9-464C-A14D-DA3B3FFE7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928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95E77-871F-4A09-9AAD-C2AC37F040C6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DE175-DDB9-464C-A14D-DA3B3FFE7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070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95E77-871F-4A09-9AAD-C2AC37F040C6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DE175-DDB9-464C-A14D-DA3B3FFE7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0078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95E77-871F-4A09-9AAD-C2AC37F040C6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DE175-DDB9-464C-A14D-DA3B3FFE7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233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95E77-871F-4A09-9AAD-C2AC37F040C6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0DE175-DDB9-464C-A14D-DA3B3FFE7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998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Digital Skills and Research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786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824753"/>
            <a:ext cx="10515600" cy="535221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What is technology?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Applying scientific knowledge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Engineering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Devices </a:t>
            </a:r>
          </a:p>
          <a:p>
            <a:r>
              <a:rPr lang="en-GB" dirty="0" smtClean="0"/>
              <a:t>Where technology is used?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Education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Medical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Training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Communication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Marketing </a:t>
            </a:r>
          </a:p>
          <a:p>
            <a:r>
              <a:rPr lang="en-GB" dirty="0" smtClean="0"/>
              <a:t>From your personal experience write down the most effective use of technology</a:t>
            </a:r>
          </a:p>
          <a:p>
            <a:r>
              <a:rPr lang="en-GB" dirty="0" smtClean="0"/>
              <a:t>What does social media mean to you?</a:t>
            </a:r>
          </a:p>
          <a:p>
            <a:r>
              <a:rPr lang="en-GB" dirty="0" smtClean="0"/>
              <a:t>Briefly describe the best uses social media can contribute to you or colleagues in the workplace.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0837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C434A-6B6F-4E58-BD55-ECED9DC2D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DB33B-88B9-46BB-A148-10273CB39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Websites and applications that enable users to create and share content or to participate in social networking.</a:t>
            </a:r>
          </a:p>
          <a:p>
            <a:r>
              <a:rPr lang="en-GB" dirty="0"/>
              <a:t>Social media is the collective of online communications channels dedicated to community-based input, interaction, content-sharing and collaboration.</a:t>
            </a:r>
          </a:p>
          <a:p>
            <a:r>
              <a:rPr lang="en-GB" dirty="0"/>
              <a:t>Examples</a:t>
            </a:r>
          </a:p>
          <a:p>
            <a:pPr lvl="1"/>
            <a:r>
              <a:rPr lang="en-GB" dirty="0"/>
              <a:t>Facebook</a:t>
            </a:r>
          </a:p>
          <a:p>
            <a:pPr lvl="1"/>
            <a:r>
              <a:rPr lang="en-GB" dirty="0"/>
              <a:t>Twitter</a:t>
            </a:r>
          </a:p>
          <a:p>
            <a:pPr lvl="1"/>
            <a:r>
              <a:rPr lang="en-GB" dirty="0"/>
              <a:t>LinkedIn</a:t>
            </a:r>
          </a:p>
          <a:p>
            <a:pPr marL="27432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705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D04F4-2671-439E-BC92-D51E7F698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BBABF-8AE7-48F2-906B-6CFC18A27E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 In business, social media is used to 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Market products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Promote brands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Connect to current customers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Foster new business.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Offers</a:t>
            </a:r>
            <a:endParaRPr lang="en-GB" dirty="0">
              <a:solidFill>
                <a:srgbClr val="C00000"/>
              </a:solidFill>
            </a:endParaRP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Less expensive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Personal interaction with customers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What the competitors do?</a:t>
            </a:r>
          </a:p>
          <a:p>
            <a:r>
              <a:rPr lang="en-GB" dirty="0" smtClean="0"/>
              <a:t>In </a:t>
            </a:r>
            <a:r>
              <a:rPr lang="en-GB" dirty="0"/>
              <a:t>education</a:t>
            </a:r>
          </a:p>
          <a:p>
            <a:pPr lvl="1"/>
            <a:r>
              <a:rPr lang="en-GB" dirty="0">
                <a:solidFill>
                  <a:srgbClr val="C00000"/>
                </a:solidFill>
              </a:rPr>
              <a:t>Sending reminder to students(twitter)</a:t>
            </a:r>
          </a:p>
          <a:p>
            <a:pPr lvl="1"/>
            <a:r>
              <a:rPr lang="en-GB" dirty="0">
                <a:solidFill>
                  <a:srgbClr val="C00000"/>
                </a:solidFill>
              </a:rPr>
              <a:t>Employers to find about Employees(</a:t>
            </a:r>
            <a:r>
              <a:rPr lang="en-GB" dirty="0" err="1">
                <a:solidFill>
                  <a:srgbClr val="C00000"/>
                </a:solidFill>
              </a:rPr>
              <a:t>Linkedln</a:t>
            </a:r>
            <a:r>
              <a:rPr lang="en-GB" dirty="0">
                <a:solidFill>
                  <a:srgbClr val="C00000"/>
                </a:solidFill>
              </a:rPr>
              <a:t>)</a:t>
            </a:r>
          </a:p>
          <a:p>
            <a:pPr lvl="1"/>
            <a:r>
              <a:rPr lang="en-GB" dirty="0">
                <a:solidFill>
                  <a:srgbClr val="C00000"/>
                </a:solidFill>
              </a:rPr>
              <a:t>Google+(to maintain a loop with the students having interest in a common subject)</a:t>
            </a:r>
          </a:p>
          <a:p>
            <a:pPr lvl="1"/>
            <a:r>
              <a:rPr lang="en-GB" dirty="0">
                <a:solidFill>
                  <a:srgbClr val="C00000"/>
                </a:solidFill>
              </a:rPr>
              <a:t>Skype(distance education)</a:t>
            </a:r>
          </a:p>
          <a:p>
            <a:pPr marL="274320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4616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3293F-C784-42C6-9934-10A5CF6F9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DF082-D658-437B-BD9A-44D37A3A9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8"/>
            <a:ext cx="2457123" cy="575139"/>
          </a:xfrm>
        </p:spPr>
        <p:txBody>
          <a:bodyPr/>
          <a:lstStyle/>
          <a:p>
            <a:r>
              <a:rPr lang="en-GB" dirty="0"/>
              <a:t>How we use it</a:t>
            </a:r>
          </a:p>
        </p:txBody>
      </p:sp>
      <p:pic>
        <p:nvPicPr>
          <p:cNvPr id="1030" name="Picture 6" descr="Image result for hammer">
            <a:extLst>
              <a:ext uri="{FF2B5EF4-FFF2-40B4-BE49-F238E27FC236}">
                <a16:creationId xmlns:a16="http://schemas.microsoft.com/office/drawing/2014/main" id="{98085DE0-C03C-4F9F-84F1-834E07FE33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009" y="3048102"/>
            <a:ext cx="21336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AE876EA-3E9A-4B13-944B-70C74E9BAB09}"/>
              </a:ext>
            </a:extLst>
          </p:cNvPr>
          <p:cNvSpPr txBox="1"/>
          <p:nvPr/>
        </p:nvSpPr>
        <p:spPr>
          <a:xfrm>
            <a:off x="3685593" y="3677056"/>
            <a:ext cx="1390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Construct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DD20407-04C3-4E8D-B9B9-66CD6F6663E4}"/>
              </a:ext>
            </a:extLst>
          </p:cNvPr>
          <p:cNvSpPr txBox="1"/>
          <p:nvPr/>
        </p:nvSpPr>
        <p:spPr>
          <a:xfrm>
            <a:off x="7096363" y="3861722"/>
            <a:ext cx="1487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Destruct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272988" y="5728447"/>
            <a:ext cx="52969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C00000"/>
                </a:solidFill>
              </a:rPr>
              <a:t>Face-face communication</a:t>
            </a:r>
          </a:p>
          <a:p>
            <a:r>
              <a:rPr lang="en-GB" dirty="0" smtClean="0">
                <a:solidFill>
                  <a:srgbClr val="C00000"/>
                </a:solidFill>
              </a:rPr>
              <a:t>Identity theft</a:t>
            </a:r>
          </a:p>
          <a:p>
            <a:r>
              <a:rPr lang="en-GB" dirty="0" smtClean="0">
                <a:solidFill>
                  <a:srgbClr val="C00000"/>
                </a:solidFill>
              </a:rPr>
              <a:t>Bullying</a:t>
            </a:r>
            <a:endParaRPr lang="en-GB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9028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repeatCount="indefinite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139</Words>
  <Application>Microsoft Office PowerPoint</Application>
  <PresentationFormat>Widescreen</PresentationFormat>
  <Paragraphs>51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Digital Skills and Research Methods</vt:lpstr>
      <vt:lpstr>PowerPoint Presentation</vt:lpstr>
      <vt:lpstr>What is it?</vt:lpstr>
      <vt:lpstr>Advantages</vt:lpstr>
      <vt:lpstr>Disadvantages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</dc:title>
  <dc:creator>Anly ChandraMohan</dc:creator>
  <cp:lastModifiedBy>Anly ChandraMohan</cp:lastModifiedBy>
  <cp:revision>10</cp:revision>
  <dcterms:created xsi:type="dcterms:W3CDTF">2017-11-13T15:36:27Z</dcterms:created>
  <dcterms:modified xsi:type="dcterms:W3CDTF">2017-11-13T18:06:53Z</dcterms:modified>
</cp:coreProperties>
</file>