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25"/>
    <p:restoredTop sz="93241"/>
  </p:normalViewPr>
  <p:slideViewPr>
    <p:cSldViewPr>
      <p:cViewPr>
        <p:scale>
          <a:sx n="90" d="100"/>
          <a:sy n="90" d="100"/>
        </p:scale>
        <p:origin x="2040" y="4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eg"/><Relationship Id="rId7" Type="http://schemas.openxmlformats.org/officeDocument/2006/relationships/image" Target="../media/image7.jpeg"/><Relationship Id="rId8" Type="http://schemas.openxmlformats.org/officeDocument/2006/relationships/image" Target="../media/image8.jpeg"/><Relationship Id="rId9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hufen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iâ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ac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boeth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endParaRPr lang="en-GB" sz="11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llysiau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cael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pysgod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sglodion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pitsa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caws a tomato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cyw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iâr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bob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ysgo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sbageti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Eidaleg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salad ham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e/hi/Sam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ciwcymbr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ych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!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fwytaist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1217</TotalTime>
  <Words>261</Words>
  <Application>Microsoft Macintosh PowerPoint</Application>
  <PresentationFormat>On-screen Show (4:3)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Comic Sans MS</vt:lpstr>
      <vt:lpstr>Corbel</vt:lpstr>
      <vt:lpstr>Wingdings</vt:lpstr>
      <vt:lpstr>Wingdings 2</vt:lpstr>
      <vt:lpstr>Wingdings 3</vt:lpstr>
      <vt:lpstr>Arial</vt:lpstr>
      <vt:lpstr>Module</vt:lpstr>
      <vt:lpstr>PowerPoint Presentation</vt:lpstr>
    </vt:vector>
  </TitlesOfParts>
  <Company>Rhondda Cynon Taff CBC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 Griffiths</cp:lastModifiedBy>
  <cp:revision>56</cp:revision>
  <dcterms:created xsi:type="dcterms:W3CDTF">2013-08-31T15:45:17Z</dcterms:created>
  <dcterms:modified xsi:type="dcterms:W3CDTF">2018-10-22T10:02:41Z</dcterms:modified>
</cp:coreProperties>
</file>