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97" r:id="rId3"/>
    <p:sldId id="298" r:id="rId4"/>
    <p:sldId id="299" r:id="rId5"/>
    <p:sldId id="300" r:id="rId6"/>
    <p:sldId id="302" r:id="rId7"/>
    <p:sldId id="301" r:id="rId8"/>
    <p:sldId id="303" r:id="rId9"/>
    <p:sldId id="27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A8B57C-1B35-45CD-BB35-3AB10BCAC32B}" v="66" dt="2025-11-24T14:21:43.6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641" autoAdjust="0"/>
  </p:normalViewPr>
  <p:slideViewPr>
    <p:cSldViewPr snapToGrid="0">
      <p:cViewPr varScale="1">
        <p:scale>
          <a:sx n="91" d="100"/>
          <a:sy n="91" d="100"/>
        </p:scale>
        <p:origin x="341" y="5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vi Raju" userId="6b2755d6784b1bf9" providerId="LiveId" clId="{8B7E3447-5D3E-4AC3-AB12-C381A4198BFD}"/>
    <pc:docChg chg="undo custSel addSld delSld modSld sldOrd">
      <pc:chgData name="Devi Raju" userId="6b2755d6784b1bf9" providerId="LiveId" clId="{8B7E3447-5D3E-4AC3-AB12-C381A4198BFD}" dt="2025-11-24T14:22:10.578" v="2637" actId="14100"/>
      <pc:docMkLst>
        <pc:docMk/>
      </pc:docMkLst>
      <pc:sldChg chg="modSp mod">
        <pc:chgData name="Devi Raju" userId="6b2755d6784b1bf9" providerId="LiveId" clId="{8B7E3447-5D3E-4AC3-AB12-C381A4198BFD}" dt="2025-11-24T13:21:06.257" v="1472" actId="20577"/>
        <pc:sldMkLst>
          <pc:docMk/>
          <pc:sldMk cId="0" sldId="256"/>
        </pc:sldMkLst>
        <pc:spChg chg="mod">
          <ac:chgData name="Devi Raju" userId="6b2755d6784b1bf9" providerId="LiveId" clId="{8B7E3447-5D3E-4AC3-AB12-C381A4198BFD}" dt="2025-11-24T13:21:06.257" v="1472" actId="20577"/>
          <ac:spMkLst>
            <pc:docMk/>
            <pc:sldMk cId="0" sldId="256"/>
            <ac:spMk id="2" creationId="{5B9B2C46-93C5-62ED-48A9-47AB9ACD5C7F}"/>
          </ac:spMkLst>
        </pc:spChg>
      </pc:sldChg>
      <pc:sldChg chg="addSp delSp modSp mod modClrScheme chgLayout">
        <pc:chgData name="Devi Raju" userId="6b2755d6784b1bf9" providerId="LiveId" clId="{8B7E3447-5D3E-4AC3-AB12-C381A4198BFD}" dt="2025-11-22T08:56:02.595" v="1196" actId="478"/>
        <pc:sldMkLst>
          <pc:docMk/>
          <pc:sldMk cId="0" sldId="260"/>
        </pc:sldMkLst>
        <pc:spChg chg="mod ord">
          <ac:chgData name="Devi Raju" userId="6b2755d6784b1bf9" providerId="LiveId" clId="{8B7E3447-5D3E-4AC3-AB12-C381A4198BFD}" dt="2025-11-22T08:14:24.273" v="911" actId="14100"/>
          <ac:spMkLst>
            <pc:docMk/>
            <pc:sldMk cId="0" sldId="260"/>
            <ac:spMk id="2" creationId="{C3924AF3-748F-19C0-CE88-F0C0629E3527}"/>
          </ac:spMkLst>
        </pc:spChg>
        <pc:spChg chg="add mod ord">
          <ac:chgData name="Devi Raju" userId="6b2755d6784b1bf9" providerId="LiveId" clId="{8B7E3447-5D3E-4AC3-AB12-C381A4198BFD}" dt="2025-11-22T08:14:41.603" v="913" actId="313"/>
          <ac:spMkLst>
            <pc:docMk/>
            <pc:sldMk cId="0" sldId="260"/>
            <ac:spMk id="8" creationId="{73553FDE-C020-0B69-1184-E3475278BB99}"/>
          </ac:spMkLst>
        </pc:spChg>
        <pc:spChg chg="add del mod ord">
          <ac:chgData name="Devi Raju" userId="6b2755d6784b1bf9" providerId="LiveId" clId="{8B7E3447-5D3E-4AC3-AB12-C381A4198BFD}" dt="2025-11-22T08:14:15.296" v="909" actId="14100"/>
          <ac:spMkLst>
            <pc:docMk/>
            <pc:sldMk cId="0" sldId="260"/>
            <ac:spMk id="10" creationId="{847D0B97-22FF-064F-733A-5A3B3ED16B23}"/>
          </ac:spMkLst>
        </pc:spChg>
        <pc:picChg chg="add mod ord">
          <ac:chgData name="Devi Raju" userId="6b2755d6784b1bf9" providerId="LiveId" clId="{8B7E3447-5D3E-4AC3-AB12-C381A4198BFD}" dt="2025-11-22T08:06:59.589" v="813" actId="1076"/>
          <ac:picMkLst>
            <pc:docMk/>
            <pc:sldMk cId="0" sldId="260"/>
            <ac:picMk id="7" creationId="{F5E67150-7F43-DDBC-D42F-B8FD7500EE55}"/>
          </ac:picMkLst>
        </pc:picChg>
      </pc:sldChg>
      <pc:sldChg chg="addSp delSp modSp mod">
        <pc:chgData name="Devi Raju" userId="6b2755d6784b1bf9" providerId="LiveId" clId="{8B7E3447-5D3E-4AC3-AB12-C381A4198BFD}" dt="2025-11-22T08:34:57.808" v="1043" actId="20577"/>
        <pc:sldMkLst>
          <pc:docMk/>
          <pc:sldMk cId="0" sldId="261"/>
        </pc:sldMkLst>
        <pc:spChg chg="mod">
          <ac:chgData name="Devi Raju" userId="6b2755d6784b1bf9" providerId="LiveId" clId="{8B7E3447-5D3E-4AC3-AB12-C381A4198BFD}" dt="2025-11-22T08:34:57.808" v="1043" actId="20577"/>
          <ac:spMkLst>
            <pc:docMk/>
            <pc:sldMk cId="0" sldId="261"/>
            <ac:spMk id="2" creationId="{C0A1A244-D5CC-506B-A614-DF6560F1BFD4}"/>
          </ac:spMkLst>
        </pc:spChg>
        <pc:spChg chg="add mod">
          <ac:chgData name="Devi Raju" userId="6b2755d6784b1bf9" providerId="LiveId" clId="{8B7E3447-5D3E-4AC3-AB12-C381A4198BFD}" dt="2025-11-22T08:26:52.268" v="990" actId="20577"/>
          <ac:spMkLst>
            <pc:docMk/>
            <pc:sldMk cId="0" sldId="261"/>
            <ac:spMk id="5" creationId="{5E6E5239-8D86-EB3C-3D0B-EB764F30EE6C}"/>
          </ac:spMkLst>
        </pc:spChg>
        <pc:picChg chg="mod">
          <ac:chgData name="Devi Raju" userId="6b2755d6784b1bf9" providerId="LiveId" clId="{8B7E3447-5D3E-4AC3-AB12-C381A4198BFD}" dt="2025-11-22T08:28:56.660" v="993" actId="1076"/>
          <ac:picMkLst>
            <pc:docMk/>
            <pc:sldMk cId="0" sldId="261"/>
            <ac:picMk id="4" creationId="{383D4F1E-49AC-2638-A750-E59FB9082564}"/>
          </ac:picMkLst>
        </pc:picChg>
      </pc:sldChg>
      <pc:sldChg chg="addSp delSp modSp mod modClrScheme chgLayout">
        <pc:chgData name="Devi Raju" userId="6b2755d6784b1bf9" providerId="LiveId" clId="{8B7E3447-5D3E-4AC3-AB12-C381A4198BFD}" dt="2025-11-22T08:02:12.265" v="796" actId="14100"/>
        <pc:sldMkLst>
          <pc:docMk/>
          <pc:sldMk cId="0" sldId="263"/>
        </pc:sldMkLst>
        <pc:spChg chg="mod ord">
          <ac:chgData name="Devi Raju" userId="6b2755d6784b1bf9" providerId="LiveId" clId="{8B7E3447-5D3E-4AC3-AB12-C381A4198BFD}" dt="2025-11-22T07:48:23.746" v="737" actId="14100"/>
          <ac:spMkLst>
            <pc:docMk/>
            <pc:sldMk cId="0" sldId="263"/>
            <ac:spMk id="2" creationId="{9ABD3954-0DEF-204F-9975-7CCF0F2252F1}"/>
          </ac:spMkLst>
        </pc:spChg>
        <pc:spChg chg="add mod ord">
          <ac:chgData name="Devi Raju" userId="6b2755d6784b1bf9" providerId="LiveId" clId="{8B7E3447-5D3E-4AC3-AB12-C381A4198BFD}" dt="2025-11-22T07:52:35.269" v="760" actId="14100"/>
          <ac:spMkLst>
            <pc:docMk/>
            <pc:sldMk cId="0" sldId="263"/>
            <ac:spMk id="4" creationId="{2EDDBC3E-E53C-5D42-A779-2949EFA26AAC}"/>
          </ac:spMkLst>
        </pc:spChg>
        <pc:spChg chg="add del mod ord">
          <ac:chgData name="Devi Raju" userId="6b2755d6784b1bf9" providerId="LiveId" clId="{8B7E3447-5D3E-4AC3-AB12-C381A4198BFD}" dt="2025-11-22T07:58:31.031" v="786" actId="27636"/>
          <ac:spMkLst>
            <pc:docMk/>
            <pc:sldMk cId="0" sldId="263"/>
            <ac:spMk id="6" creationId="{BA985C9C-ED0B-340A-C9B8-47C1F1EE97C4}"/>
          </ac:spMkLst>
        </pc:spChg>
        <pc:spChg chg="add">
          <ac:chgData name="Devi Raju" userId="6b2755d6784b1bf9" providerId="LiveId" clId="{8B7E3447-5D3E-4AC3-AB12-C381A4198BFD}" dt="2025-11-22T08:01:14.900" v="791"/>
          <ac:spMkLst>
            <pc:docMk/>
            <pc:sldMk cId="0" sldId="263"/>
            <ac:spMk id="8" creationId="{CD075A15-E892-FDCD-26B3-6F4F916A49FB}"/>
          </ac:spMkLst>
        </pc:spChg>
        <pc:picChg chg="mod ord">
          <ac:chgData name="Devi Raju" userId="6b2755d6784b1bf9" providerId="LiveId" clId="{8B7E3447-5D3E-4AC3-AB12-C381A4198BFD}" dt="2025-11-22T08:01:10.397" v="790" actId="14100"/>
          <ac:picMkLst>
            <pc:docMk/>
            <pc:sldMk cId="0" sldId="263"/>
            <ac:picMk id="3" creationId="{06B709FD-1BBC-C7BE-5B43-E1F48AC19052}"/>
          </ac:picMkLst>
        </pc:picChg>
        <pc:picChg chg="add mod">
          <ac:chgData name="Devi Raju" userId="6b2755d6784b1bf9" providerId="LiveId" clId="{8B7E3447-5D3E-4AC3-AB12-C381A4198BFD}" dt="2025-11-22T08:02:12.265" v="796" actId="14100"/>
          <ac:picMkLst>
            <pc:docMk/>
            <pc:sldMk cId="0" sldId="263"/>
            <ac:picMk id="2052" creationId="{2D58188D-C90E-450E-8510-9C392C35F122}"/>
          </ac:picMkLst>
        </pc:picChg>
      </pc:sldChg>
      <pc:sldChg chg="addSp delSp modSp mod modClrScheme chgLayout">
        <pc:chgData name="Devi Raju" userId="6b2755d6784b1bf9" providerId="LiveId" clId="{8B7E3447-5D3E-4AC3-AB12-C381A4198BFD}" dt="2025-11-22T08:39:40.345" v="1084" actId="14100"/>
        <pc:sldMkLst>
          <pc:docMk/>
          <pc:sldMk cId="0" sldId="266"/>
        </pc:sldMkLst>
        <pc:spChg chg="mod">
          <ac:chgData name="Devi Raju" userId="6b2755d6784b1bf9" providerId="LiveId" clId="{8B7E3447-5D3E-4AC3-AB12-C381A4198BFD}" dt="2025-11-22T08:38:33.525" v="1073" actId="26606"/>
          <ac:spMkLst>
            <pc:docMk/>
            <pc:sldMk cId="0" sldId="266"/>
            <ac:spMk id="2" creationId="{185AF857-F73D-008A-41B8-FF460545B742}"/>
          </ac:spMkLst>
        </pc:spChg>
        <pc:spChg chg="add mod">
          <ac:chgData name="Devi Raju" userId="6b2755d6784b1bf9" providerId="LiveId" clId="{8B7E3447-5D3E-4AC3-AB12-C381A4198BFD}" dt="2025-11-22T08:39:40.345" v="1084" actId="14100"/>
          <ac:spMkLst>
            <pc:docMk/>
            <pc:sldMk cId="0" sldId="266"/>
            <ac:spMk id="4" creationId="{ACD5F17E-7E8F-6AEF-F406-B3D07C4C594C}"/>
          </ac:spMkLst>
        </pc:spChg>
        <pc:spChg chg="add mod">
          <ac:chgData name="Devi Raju" userId="6b2755d6784b1bf9" providerId="LiveId" clId="{8B7E3447-5D3E-4AC3-AB12-C381A4198BFD}" dt="2025-11-22T08:37:37.912" v="1065" actId="14100"/>
          <ac:spMkLst>
            <pc:docMk/>
            <pc:sldMk cId="0" sldId="266"/>
            <ac:spMk id="5" creationId="{04F7819C-FF04-9DBE-97E9-1E76D4BF138F}"/>
          </ac:spMkLst>
        </pc:spChg>
        <pc:picChg chg="add mod ord">
          <ac:chgData name="Devi Raju" userId="6b2755d6784b1bf9" providerId="LiveId" clId="{8B7E3447-5D3E-4AC3-AB12-C381A4198BFD}" dt="2025-11-22T08:39:27.852" v="1082" actId="1076"/>
          <ac:picMkLst>
            <pc:docMk/>
            <pc:sldMk cId="0" sldId="266"/>
            <ac:picMk id="6" creationId="{D84855AF-988F-8B26-C59D-65DD8CA0F206}"/>
          </ac:picMkLst>
        </pc:picChg>
      </pc:sldChg>
      <pc:sldChg chg="modSp mod">
        <pc:chgData name="Devi Raju" userId="6b2755d6784b1bf9" providerId="LiveId" clId="{8B7E3447-5D3E-4AC3-AB12-C381A4198BFD}" dt="2025-11-22T06:25:36.142" v="437" actId="255"/>
        <pc:sldMkLst>
          <pc:docMk/>
          <pc:sldMk cId="0" sldId="267"/>
        </pc:sldMkLst>
        <pc:spChg chg="mod">
          <ac:chgData name="Devi Raju" userId="6b2755d6784b1bf9" providerId="LiveId" clId="{8B7E3447-5D3E-4AC3-AB12-C381A4198BFD}" dt="2025-11-22T06:25:36.142" v="437" actId="255"/>
          <ac:spMkLst>
            <pc:docMk/>
            <pc:sldMk cId="0" sldId="267"/>
            <ac:spMk id="3" creationId="{5317BF21-18BA-CE7F-07EF-67B7B0A88088}"/>
          </ac:spMkLst>
        </pc:spChg>
      </pc:sldChg>
      <pc:sldChg chg="addSp modSp mod">
        <pc:chgData name="Devi Raju" userId="6b2755d6784b1bf9" providerId="LiveId" clId="{8B7E3447-5D3E-4AC3-AB12-C381A4198BFD}" dt="2025-11-24T13:28:20.695" v="1809" actId="14100"/>
        <pc:sldMkLst>
          <pc:docMk/>
          <pc:sldMk cId="0" sldId="268"/>
        </pc:sldMkLst>
        <pc:spChg chg="mod">
          <ac:chgData name="Devi Raju" userId="6b2755d6784b1bf9" providerId="LiveId" clId="{8B7E3447-5D3E-4AC3-AB12-C381A4198BFD}" dt="2025-11-24T13:28:20.695" v="1809" actId="14100"/>
          <ac:spMkLst>
            <pc:docMk/>
            <pc:sldMk cId="0" sldId="268"/>
            <ac:spMk id="2" creationId="{EE9C7895-1EF5-EE11-0794-CC9A5137517E}"/>
          </ac:spMkLst>
        </pc:spChg>
        <pc:spChg chg="mod">
          <ac:chgData name="Devi Raju" userId="6b2755d6784b1bf9" providerId="LiveId" clId="{8B7E3447-5D3E-4AC3-AB12-C381A4198BFD}" dt="2025-11-22T08:31:51.492" v="1015" actId="15"/>
          <ac:spMkLst>
            <pc:docMk/>
            <pc:sldMk cId="0" sldId="268"/>
            <ac:spMk id="3" creationId="{BDE22532-2093-6B60-99A1-9449F69E80DC}"/>
          </ac:spMkLst>
        </pc:spChg>
        <pc:picChg chg="add mod">
          <ac:chgData name="Devi Raju" userId="6b2755d6784b1bf9" providerId="LiveId" clId="{8B7E3447-5D3E-4AC3-AB12-C381A4198BFD}" dt="2025-11-22T07:54:22.229" v="771" actId="1076"/>
          <ac:picMkLst>
            <pc:docMk/>
            <pc:sldMk cId="0" sldId="268"/>
            <ac:picMk id="4" creationId="{49A05439-4617-8290-AA6E-5B3A4697CCB9}"/>
          </ac:picMkLst>
        </pc:picChg>
      </pc:sldChg>
      <pc:sldChg chg="addSp delSp modSp new mod modClrScheme chgLayout">
        <pc:chgData name="Devi Raju" userId="6b2755d6784b1bf9" providerId="LiveId" clId="{8B7E3447-5D3E-4AC3-AB12-C381A4198BFD}" dt="2025-11-22T08:32:33.419" v="1022" actId="20577"/>
        <pc:sldMkLst>
          <pc:docMk/>
          <pc:sldMk cId="2581579791" sldId="270"/>
        </pc:sldMkLst>
        <pc:spChg chg="mod ord">
          <ac:chgData name="Devi Raju" userId="6b2755d6784b1bf9" providerId="LiveId" clId="{8B7E3447-5D3E-4AC3-AB12-C381A4198BFD}" dt="2025-11-22T08:32:33.419" v="1022" actId="20577"/>
          <ac:spMkLst>
            <pc:docMk/>
            <pc:sldMk cId="2581579791" sldId="270"/>
            <ac:spMk id="2" creationId="{430BC36D-2F78-D960-D5A6-7912EBAF38C5}"/>
          </ac:spMkLst>
        </pc:spChg>
        <pc:spChg chg="add del mod ord">
          <ac:chgData name="Devi Raju" userId="6b2755d6784b1bf9" providerId="LiveId" clId="{8B7E3447-5D3E-4AC3-AB12-C381A4198BFD}" dt="2025-11-22T07:01:24.732" v="724" actId="20577"/>
          <ac:spMkLst>
            <pc:docMk/>
            <pc:sldMk cId="2581579791" sldId="270"/>
            <ac:spMk id="8" creationId="{37B45908-C6BD-BDED-19F5-FBC73565B67B}"/>
          </ac:spMkLst>
        </pc:spChg>
        <pc:picChg chg="add mod ord">
          <ac:chgData name="Devi Raju" userId="6b2755d6784b1bf9" providerId="LiveId" clId="{8B7E3447-5D3E-4AC3-AB12-C381A4198BFD}" dt="2025-11-22T06:48:00.223" v="564" actId="1076"/>
          <ac:picMkLst>
            <pc:docMk/>
            <pc:sldMk cId="2581579791" sldId="270"/>
            <ac:picMk id="4" creationId="{876C4800-2636-934C-6F63-81AB9CF767AD}"/>
          </ac:picMkLst>
        </pc:picChg>
      </pc:sldChg>
      <pc:sldChg chg="addSp delSp modSp new del mod modClrScheme chgLayout">
        <pc:chgData name="Devi Raju" userId="6b2755d6784b1bf9" providerId="LiveId" clId="{8B7E3447-5D3E-4AC3-AB12-C381A4198BFD}" dt="2025-11-24T13:22:17.106" v="1480" actId="47"/>
        <pc:sldMkLst>
          <pc:docMk/>
          <pc:sldMk cId="1309802647" sldId="271"/>
        </pc:sldMkLst>
      </pc:sldChg>
      <pc:sldChg chg="addSp delSp modSp new mod">
        <pc:chgData name="Devi Raju" userId="6b2755d6784b1bf9" providerId="LiveId" clId="{8B7E3447-5D3E-4AC3-AB12-C381A4198BFD}" dt="2025-11-22T06:57:59.348" v="712" actId="20577"/>
        <pc:sldMkLst>
          <pc:docMk/>
          <pc:sldMk cId="2767229837" sldId="272"/>
        </pc:sldMkLst>
        <pc:spChg chg="mod">
          <ac:chgData name="Devi Raju" userId="6b2755d6784b1bf9" providerId="LiveId" clId="{8B7E3447-5D3E-4AC3-AB12-C381A4198BFD}" dt="2025-11-22T06:29:48.249" v="468" actId="20577"/>
          <ac:spMkLst>
            <pc:docMk/>
            <pc:sldMk cId="2767229837" sldId="272"/>
            <ac:spMk id="2" creationId="{AC9DDE94-284D-C0A6-8A97-22FA9D08832E}"/>
          </ac:spMkLst>
        </pc:spChg>
        <pc:spChg chg="mod">
          <ac:chgData name="Devi Raju" userId="6b2755d6784b1bf9" providerId="LiveId" clId="{8B7E3447-5D3E-4AC3-AB12-C381A4198BFD}" dt="2025-11-22T06:57:59.348" v="712" actId="20577"/>
          <ac:spMkLst>
            <pc:docMk/>
            <pc:sldMk cId="2767229837" sldId="272"/>
            <ac:spMk id="3" creationId="{E32587F8-01D3-9EC9-CD4D-F8743669C065}"/>
          </ac:spMkLst>
        </pc:spChg>
      </pc:sldChg>
      <pc:sldChg chg="addSp delSp modSp new mod">
        <pc:chgData name="Devi Raju" userId="6b2755d6784b1bf9" providerId="LiveId" clId="{8B7E3447-5D3E-4AC3-AB12-C381A4198BFD}" dt="2025-11-22T08:54:46.814" v="1195" actId="1076"/>
        <pc:sldMkLst>
          <pc:docMk/>
          <pc:sldMk cId="3419455570" sldId="273"/>
        </pc:sldMkLst>
        <pc:spChg chg="mod">
          <ac:chgData name="Devi Raju" userId="6b2755d6784b1bf9" providerId="LiveId" clId="{8B7E3447-5D3E-4AC3-AB12-C381A4198BFD}" dt="2025-11-22T08:45:13.246" v="1118" actId="14100"/>
          <ac:spMkLst>
            <pc:docMk/>
            <pc:sldMk cId="3419455570" sldId="273"/>
            <ac:spMk id="2" creationId="{F949087A-C9A3-BEE7-13F6-DFFAD377AE71}"/>
          </ac:spMkLst>
        </pc:spChg>
        <pc:spChg chg="add del mod">
          <ac:chgData name="Devi Raju" userId="6b2755d6784b1bf9" providerId="LiveId" clId="{8B7E3447-5D3E-4AC3-AB12-C381A4198BFD}" dt="2025-11-22T08:54:43.294" v="1194" actId="14100"/>
          <ac:spMkLst>
            <pc:docMk/>
            <pc:sldMk cId="3419455570" sldId="273"/>
            <ac:spMk id="4" creationId="{9EC64DB2-8671-A49D-E464-C2ABCFB4AF65}"/>
          </ac:spMkLst>
        </pc:spChg>
        <pc:picChg chg="add mod">
          <ac:chgData name="Devi Raju" userId="6b2755d6784b1bf9" providerId="LiveId" clId="{8B7E3447-5D3E-4AC3-AB12-C381A4198BFD}" dt="2025-11-22T08:54:46.814" v="1195" actId="1076"/>
          <ac:picMkLst>
            <pc:docMk/>
            <pc:sldMk cId="3419455570" sldId="273"/>
            <ac:picMk id="7" creationId="{3D922167-588B-8C7B-38B4-9D9CA197B81A}"/>
          </ac:picMkLst>
        </pc:picChg>
      </pc:sldChg>
      <pc:sldChg chg="addSp delSp modSp new mod modClrScheme chgLayout">
        <pc:chgData name="Devi Raju" userId="6b2755d6784b1bf9" providerId="LiveId" clId="{8B7E3447-5D3E-4AC3-AB12-C381A4198BFD}" dt="2025-11-22T08:41:39.785" v="1104" actId="14100"/>
        <pc:sldMkLst>
          <pc:docMk/>
          <pc:sldMk cId="1057188610" sldId="274"/>
        </pc:sldMkLst>
        <pc:spChg chg="add mod ord">
          <ac:chgData name="Devi Raju" userId="6b2755d6784b1bf9" providerId="LiveId" clId="{8B7E3447-5D3E-4AC3-AB12-C381A4198BFD}" dt="2025-11-22T08:41:39.785" v="1104" actId="14100"/>
          <ac:spMkLst>
            <pc:docMk/>
            <pc:sldMk cId="1057188610" sldId="274"/>
            <ac:spMk id="7" creationId="{AACBB908-24E2-286D-A99D-E00539003740}"/>
          </ac:spMkLst>
        </pc:spChg>
      </pc:sldChg>
      <pc:sldChg chg="addSp delSp modSp new mod modClrScheme chgLayout">
        <pc:chgData name="Devi Raju" userId="6b2755d6784b1bf9" providerId="LiveId" clId="{8B7E3447-5D3E-4AC3-AB12-C381A4198BFD}" dt="2025-11-24T13:29:07.934" v="1823" actId="20577"/>
        <pc:sldMkLst>
          <pc:docMk/>
          <pc:sldMk cId="4066012089" sldId="275"/>
        </pc:sldMkLst>
        <pc:spChg chg="add mod ord">
          <ac:chgData name="Devi Raju" userId="6b2755d6784b1bf9" providerId="LiveId" clId="{8B7E3447-5D3E-4AC3-AB12-C381A4198BFD}" dt="2025-11-24T13:29:07.934" v="1823" actId="20577"/>
          <ac:spMkLst>
            <pc:docMk/>
            <pc:sldMk cId="4066012089" sldId="275"/>
            <ac:spMk id="7" creationId="{10F139E3-FE21-6E17-56BC-847CAF730E5E}"/>
          </ac:spMkLst>
        </pc:spChg>
        <pc:spChg chg="add mod ord">
          <ac:chgData name="Devi Raju" userId="6b2755d6784b1bf9" providerId="LiveId" clId="{8B7E3447-5D3E-4AC3-AB12-C381A4198BFD}" dt="2025-11-22T08:54:01.312" v="1190" actId="20577"/>
          <ac:spMkLst>
            <pc:docMk/>
            <pc:sldMk cId="4066012089" sldId="275"/>
            <ac:spMk id="8" creationId="{94C88672-7B41-09F2-53D0-BD202269DE4A}"/>
          </ac:spMkLst>
        </pc:spChg>
      </pc:sldChg>
      <pc:sldChg chg="addSp delSp modSp new mod">
        <pc:chgData name="Devi Raju" userId="6b2755d6784b1bf9" providerId="LiveId" clId="{8B7E3447-5D3E-4AC3-AB12-C381A4198BFD}" dt="2025-11-24T13:27:06.409" v="1773" actId="20577"/>
        <pc:sldMkLst>
          <pc:docMk/>
          <pc:sldMk cId="3391431646" sldId="276"/>
        </pc:sldMkLst>
        <pc:spChg chg="mod">
          <ac:chgData name="Devi Raju" userId="6b2755d6784b1bf9" providerId="LiveId" clId="{8B7E3447-5D3E-4AC3-AB12-C381A4198BFD}" dt="2025-11-24T13:23:23.999" v="1547" actId="14100"/>
          <ac:spMkLst>
            <pc:docMk/>
            <pc:sldMk cId="3391431646" sldId="276"/>
            <ac:spMk id="2" creationId="{847A3979-8910-0D03-0F53-C2DEAF22E983}"/>
          </ac:spMkLst>
        </pc:spChg>
        <pc:spChg chg="add del mod">
          <ac:chgData name="Devi Raju" userId="6b2755d6784b1bf9" providerId="LiveId" clId="{8B7E3447-5D3E-4AC3-AB12-C381A4198BFD}" dt="2025-11-24T13:24:29.152" v="1555" actId="3680"/>
          <ac:spMkLst>
            <pc:docMk/>
            <pc:sldMk cId="3391431646" sldId="276"/>
            <ac:spMk id="3" creationId="{A4F7E459-0A8E-9CEA-6692-EFC5631252C6}"/>
          </ac:spMkLst>
        </pc:spChg>
        <pc:graphicFrameChg chg="add del mod ord modGraphic">
          <ac:chgData name="Devi Raju" userId="6b2755d6784b1bf9" providerId="LiveId" clId="{8B7E3447-5D3E-4AC3-AB12-C381A4198BFD}" dt="2025-11-24T13:23:49.424" v="1550" actId="3680"/>
          <ac:graphicFrameMkLst>
            <pc:docMk/>
            <pc:sldMk cId="3391431646" sldId="276"/>
            <ac:graphicFrameMk id="4" creationId="{25B4E365-435A-A617-92A7-DAF4E7B87F81}"/>
          </ac:graphicFrameMkLst>
        </pc:graphicFrameChg>
        <pc:graphicFrameChg chg="add del mod ord modGraphic">
          <ac:chgData name="Devi Raju" userId="6b2755d6784b1bf9" providerId="LiveId" clId="{8B7E3447-5D3E-4AC3-AB12-C381A4198BFD}" dt="2025-11-24T13:24:07.313" v="1552" actId="3680"/>
          <ac:graphicFrameMkLst>
            <pc:docMk/>
            <pc:sldMk cId="3391431646" sldId="276"/>
            <ac:graphicFrameMk id="5" creationId="{C640D95B-DFDE-5DD4-D118-BF2408B5BBDD}"/>
          </ac:graphicFrameMkLst>
        </pc:graphicFrameChg>
        <pc:graphicFrameChg chg="add del mod ord modGraphic">
          <ac:chgData name="Devi Raju" userId="6b2755d6784b1bf9" providerId="LiveId" clId="{8B7E3447-5D3E-4AC3-AB12-C381A4198BFD}" dt="2025-11-24T13:24:17.142" v="1554" actId="3680"/>
          <ac:graphicFrameMkLst>
            <pc:docMk/>
            <pc:sldMk cId="3391431646" sldId="276"/>
            <ac:graphicFrameMk id="6" creationId="{BB40527F-F102-CDB3-69BA-DDD7EF40E8F5}"/>
          </ac:graphicFrameMkLst>
        </pc:graphicFrameChg>
        <pc:graphicFrameChg chg="add mod ord modGraphic">
          <ac:chgData name="Devi Raju" userId="6b2755d6784b1bf9" providerId="LiveId" clId="{8B7E3447-5D3E-4AC3-AB12-C381A4198BFD}" dt="2025-11-24T13:27:06.409" v="1773" actId="20577"/>
          <ac:graphicFrameMkLst>
            <pc:docMk/>
            <pc:sldMk cId="3391431646" sldId="276"/>
            <ac:graphicFrameMk id="7" creationId="{25D0FA64-3B60-6EFC-D009-9E04779D25F5}"/>
          </ac:graphicFrameMkLst>
        </pc:graphicFrameChg>
      </pc:sldChg>
      <pc:sldChg chg="addSp delSp modSp new mod modClrScheme chgLayout">
        <pc:chgData name="Devi Raju" userId="6b2755d6784b1bf9" providerId="LiveId" clId="{8B7E3447-5D3E-4AC3-AB12-C381A4198BFD}" dt="2025-11-24T13:33:33.472" v="1897" actId="20577"/>
        <pc:sldMkLst>
          <pc:docMk/>
          <pc:sldMk cId="1442553302" sldId="277"/>
        </pc:sldMkLst>
        <pc:spChg chg="del mod ord">
          <ac:chgData name="Devi Raju" userId="6b2755d6784b1bf9" providerId="LiveId" clId="{8B7E3447-5D3E-4AC3-AB12-C381A4198BFD}" dt="2025-11-24T13:29:35.102" v="1825" actId="700"/>
          <ac:spMkLst>
            <pc:docMk/>
            <pc:sldMk cId="1442553302" sldId="277"/>
            <ac:spMk id="2" creationId="{30B4CBA6-D4FE-6783-F850-C59CB6BC07C5}"/>
          </ac:spMkLst>
        </pc:spChg>
        <pc:spChg chg="del">
          <ac:chgData name="Devi Raju" userId="6b2755d6784b1bf9" providerId="LiveId" clId="{8B7E3447-5D3E-4AC3-AB12-C381A4198BFD}" dt="2025-11-24T13:29:35.102" v="1825" actId="700"/>
          <ac:spMkLst>
            <pc:docMk/>
            <pc:sldMk cId="1442553302" sldId="277"/>
            <ac:spMk id="3" creationId="{EDD2BCA8-DBA2-6DAB-2848-11AF5A3D600B}"/>
          </ac:spMkLst>
        </pc:spChg>
        <pc:spChg chg="del mod ord">
          <ac:chgData name="Devi Raju" userId="6b2755d6784b1bf9" providerId="LiveId" clId="{8B7E3447-5D3E-4AC3-AB12-C381A4198BFD}" dt="2025-11-24T13:29:35.102" v="1825" actId="700"/>
          <ac:spMkLst>
            <pc:docMk/>
            <pc:sldMk cId="1442553302" sldId="277"/>
            <ac:spMk id="4" creationId="{A0B883A3-DE88-E39F-585F-82E67C514EF5}"/>
          </ac:spMkLst>
        </pc:spChg>
        <pc:spChg chg="del">
          <ac:chgData name="Devi Raju" userId="6b2755d6784b1bf9" providerId="LiveId" clId="{8B7E3447-5D3E-4AC3-AB12-C381A4198BFD}" dt="2025-11-24T13:29:35.102" v="1825" actId="700"/>
          <ac:spMkLst>
            <pc:docMk/>
            <pc:sldMk cId="1442553302" sldId="277"/>
            <ac:spMk id="5" creationId="{806B19F0-7DDD-F4D5-82D6-066DB01534D4}"/>
          </ac:spMkLst>
        </pc:spChg>
        <pc:spChg chg="del">
          <ac:chgData name="Devi Raju" userId="6b2755d6784b1bf9" providerId="LiveId" clId="{8B7E3447-5D3E-4AC3-AB12-C381A4198BFD}" dt="2025-11-24T13:29:35.102" v="1825" actId="700"/>
          <ac:spMkLst>
            <pc:docMk/>
            <pc:sldMk cId="1442553302" sldId="277"/>
            <ac:spMk id="6" creationId="{CE89C3CF-3187-5260-B43D-37EE976F3AC7}"/>
          </ac:spMkLst>
        </pc:spChg>
        <pc:spChg chg="add mod ord">
          <ac:chgData name="Devi Raju" userId="6b2755d6784b1bf9" providerId="LiveId" clId="{8B7E3447-5D3E-4AC3-AB12-C381A4198BFD}" dt="2025-11-24T13:33:06.548" v="1893" actId="27636"/>
          <ac:spMkLst>
            <pc:docMk/>
            <pc:sldMk cId="1442553302" sldId="277"/>
            <ac:spMk id="7" creationId="{94E20017-A075-21BA-21C5-1E9DA92141F5}"/>
          </ac:spMkLst>
        </pc:spChg>
        <pc:spChg chg="add mod ord">
          <ac:chgData name="Devi Raju" userId="6b2755d6784b1bf9" providerId="LiveId" clId="{8B7E3447-5D3E-4AC3-AB12-C381A4198BFD}" dt="2025-11-24T13:33:33.472" v="1897" actId="20577"/>
          <ac:spMkLst>
            <pc:docMk/>
            <pc:sldMk cId="1442553302" sldId="277"/>
            <ac:spMk id="8" creationId="{099B5685-403A-6147-33CC-1935ADD598B2}"/>
          </ac:spMkLst>
        </pc:spChg>
      </pc:sldChg>
      <pc:sldChg chg="modSp new mod">
        <pc:chgData name="Devi Raju" userId="6b2755d6784b1bf9" providerId="LiveId" clId="{8B7E3447-5D3E-4AC3-AB12-C381A4198BFD}" dt="2025-11-24T13:35:57.483" v="1934" actId="255"/>
        <pc:sldMkLst>
          <pc:docMk/>
          <pc:sldMk cId="105103021" sldId="278"/>
        </pc:sldMkLst>
        <pc:spChg chg="mod">
          <ac:chgData name="Devi Raju" userId="6b2755d6784b1bf9" providerId="LiveId" clId="{8B7E3447-5D3E-4AC3-AB12-C381A4198BFD}" dt="2025-11-24T13:34:43.713" v="1911" actId="2711"/>
          <ac:spMkLst>
            <pc:docMk/>
            <pc:sldMk cId="105103021" sldId="278"/>
            <ac:spMk id="2" creationId="{AEDCAD33-0087-CE10-1C0F-55B9DAF4E559}"/>
          </ac:spMkLst>
        </pc:spChg>
        <pc:spChg chg="mod">
          <ac:chgData name="Devi Raju" userId="6b2755d6784b1bf9" providerId="LiveId" clId="{8B7E3447-5D3E-4AC3-AB12-C381A4198BFD}" dt="2025-11-24T13:35:57.483" v="1934" actId="255"/>
          <ac:spMkLst>
            <pc:docMk/>
            <pc:sldMk cId="105103021" sldId="278"/>
            <ac:spMk id="3" creationId="{09523F47-706E-C692-9B49-6630233391F5}"/>
          </ac:spMkLst>
        </pc:spChg>
      </pc:sldChg>
      <pc:sldChg chg="modSp new mod">
        <pc:chgData name="Devi Raju" userId="6b2755d6784b1bf9" providerId="LiveId" clId="{8B7E3447-5D3E-4AC3-AB12-C381A4198BFD}" dt="2025-11-24T13:37:28.531" v="1960" actId="255"/>
        <pc:sldMkLst>
          <pc:docMk/>
          <pc:sldMk cId="2308843976" sldId="279"/>
        </pc:sldMkLst>
        <pc:spChg chg="mod">
          <ac:chgData name="Devi Raju" userId="6b2755d6784b1bf9" providerId="LiveId" clId="{8B7E3447-5D3E-4AC3-AB12-C381A4198BFD}" dt="2025-11-24T13:36:39.274" v="1944" actId="20577"/>
          <ac:spMkLst>
            <pc:docMk/>
            <pc:sldMk cId="2308843976" sldId="279"/>
            <ac:spMk id="2" creationId="{EFDD0F56-50EA-8B95-1EF4-57194730BFE9}"/>
          </ac:spMkLst>
        </pc:spChg>
        <pc:spChg chg="mod">
          <ac:chgData name="Devi Raju" userId="6b2755d6784b1bf9" providerId="LiveId" clId="{8B7E3447-5D3E-4AC3-AB12-C381A4198BFD}" dt="2025-11-24T13:37:28.531" v="1960" actId="255"/>
          <ac:spMkLst>
            <pc:docMk/>
            <pc:sldMk cId="2308843976" sldId="279"/>
            <ac:spMk id="3" creationId="{8C8BD7AD-5E7C-1526-0090-11F3A69F02B2}"/>
          </ac:spMkLst>
        </pc:spChg>
      </pc:sldChg>
      <pc:sldChg chg="addSp delSp modSp new mod">
        <pc:chgData name="Devi Raju" userId="6b2755d6784b1bf9" providerId="LiveId" clId="{8B7E3447-5D3E-4AC3-AB12-C381A4198BFD}" dt="2025-11-24T13:44:25.719" v="2036" actId="20577"/>
        <pc:sldMkLst>
          <pc:docMk/>
          <pc:sldMk cId="3742016828" sldId="280"/>
        </pc:sldMkLst>
        <pc:spChg chg="mod">
          <ac:chgData name="Devi Raju" userId="6b2755d6784b1bf9" providerId="LiveId" clId="{8B7E3447-5D3E-4AC3-AB12-C381A4198BFD}" dt="2025-11-24T13:38:01.391" v="1964" actId="2711"/>
          <ac:spMkLst>
            <pc:docMk/>
            <pc:sldMk cId="3742016828" sldId="280"/>
            <ac:spMk id="2" creationId="{E65D4618-3D6F-BAF0-49D4-9B5BFC805ECE}"/>
          </ac:spMkLst>
        </pc:spChg>
        <pc:spChg chg="add del mod">
          <ac:chgData name="Devi Raju" userId="6b2755d6784b1bf9" providerId="LiveId" clId="{8B7E3447-5D3E-4AC3-AB12-C381A4198BFD}" dt="2025-11-24T13:44:25.719" v="2036" actId="20577"/>
          <ac:spMkLst>
            <pc:docMk/>
            <pc:sldMk cId="3742016828" sldId="280"/>
            <ac:spMk id="3" creationId="{F09B50F6-4957-86A7-DBDD-4A31D9FA2921}"/>
          </ac:spMkLst>
        </pc:spChg>
        <pc:graphicFrameChg chg="add del mod ord modGraphic">
          <ac:chgData name="Devi Raju" userId="6b2755d6784b1bf9" providerId="LiveId" clId="{8B7E3447-5D3E-4AC3-AB12-C381A4198BFD}" dt="2025-11-24T13:39:12.068" v="1968" actId="3680"/>
          <ac:graphicFrameMkLst>
            <pc:docMk/>
            <pc:sldMk cId="3742016828" sldId="280"/>
            <ac:graphicFrameMk id="4" creationId="{D1B1AF53-2EA5-E8C2-57DB-FB9182A571B7}"/>
          </ac:graphicFrameMkLst>
        </pc:graphicFrameChg>
        <pc:graphicFrameChg chg="add mod modGraphic">
          <ac:chgData name="Devi Raju" userId="6b2755d6784b1bf9" providerId="LiveId" clId="{8B7E3447-5D3E-4AC3-AB12-C381A4198BFD}" dt="2025-11-24T13:42:34.849" v="2008"/>
          <ac:graphicFrameMkLst>
            <pc:docMk/>
            <pc:sldMk cId="3742016828" sldId="280"/>
            <ac:graphicFrameMk id="5" creationId="{92269C90-7A67-8080-7BAB-E7002A3E5302}"/>
          </ac:graphicFrameMkLst>
        </pc:graphicFrameChg>
        <pc:graphicFrameChg chg="add mod">
          <ac:chgData name="Devi Raju" userId="6b2755d6784b1bf9" providerId="LiveId" clId="{8B7E3447-5D3E-4AC3-AB12-C381A4198BFD}" dt="2025-11-24T13:40:58.555" v="1997"/>
          <ac:graphicFrameMkLst>
            <pc:docMk/>
            <pc:sldMk cId="3742016828" sldId="280"/>
            <ac:graphicFrameMk id="6" creationId="{E74A20CA-7E31-3758-6F04-185A036D21C9}"/>
          </ac:graphicFrameMkLst>
        </pc:graphicFrameChg>
        <pc:inkChg chg="add del">
          <ac:chgData name="Devi Raju" userId="6b2755d6784b1bf9" providerId="LiveId" clId="{8B7E3447-5D3E-4AC3-AB12-C381A4198BFD}" dt="2025-11-24T13:41:13.774" v="1999" actId="9405"/>
          <ac:inkMkLst>
            <pc:docMk/>
            <pc:sldMk cId="3742016828" sldId="280"/>
            <ac:inkMk id="7" creationId="{96F8B6DD-0697-092F-2D49-8D9D4DA20C09}"/>
          </ac:inkMkLst>
        </pc:inkChg>
      </pc:sldChg>
      <pc:sldChg chg="modSp new mod">
        <pc:chgData name="Devi Raju" userId="6b2755d6784b1bf9" providerId="LiveId" clId="{8B7E3447-5D3E-4AC3-AB12-C381A4198BFD}" dt="2025-11-24T13:45:38.827" v="2060" actId="15"/>
        <pc:sldMkLst>
          <pc:docMk/>
          <pc:sldMk cId="2794374483" sldId="281"/>
        </pc:sldMkLst>
        <pc:spChg chg="mod">
          <ac:chgData name="Devi Raju" userId="6b2755d6784b1bf9" providerId="LiveId" clId="{8B7E3447-5D3E-4AC3-AB12-C381A4198BFD}" dt="2025-11-24T13:45:03.763" v="2051" actId="20577"/>
          <ac:spMkLst>
            <pc:docMk/>
            <pc:sldMk cId="2794374483" sldId="281"/>
            <ac:spMk id="2" creationId="{293E370F-F5D3-8715-2B77-FBBB4A0E8D43}"/>
          </ac:spMkLst>
        </pc:spChg>
        <pc:spChg chg="mod">
          <ac:chgData name="Devi Raju" userId="6b2755d6784b1bf9" providerId="LiveId" clId="{8B7E3447-5D3E-4AC3-AB12-C381A4198BFD}" dt="2025-11-24T13:45:38.827" v="2060" actId="15"/>
          <ac:spMkLst>
            <pc:docMk/>
            <pc:sldMk cId="2794374483" sldId="281"/>
            <ac:spMk id="3" creationId="{B13A461D-D94F-3924-8E3A-3308D1314B1B}"/>
          </ac:spMkLst>
        </pc:spChg>
      </pc:sldChg>
      <pc:sldChg chg="modSp new mod">
        <pc:chgData name="Devi Raju" userId="6b2755d6784b1bf9" providerId="LiveId" clId="{8B7E3447-5D3E-4AC3-AB12-C381A4198BFD}" dt="2025-11-24T14:13:01.658" v="2425" actId="255"/>
        <pc:sldMkLst>
          <pc:docMk/>
          <pc:sldMk cId="1479306291" sldId="282"/>
        </pc:sldMkLst>
        <pc:spChg chg="mod">
          <ac:chgData name="Devi Raju" userId="6b2755d6784b1bf9" providerId="LiveId" clId="{8B7E3447-5D3E-4AC3-AB12-C381A4198BFD}" dt="2025-11-24T13:59:05.517" v="2245" actId="14100"/>
          <ac:spMkLst>
            <pc:docMk/>
            <pc:sldMk cId="1479306291" sldId="282"/>
            <ac:spMk id="2" creationId="{A2BC4840-F067-20E1-C208-AE6F782499BD}"/>
          </ac:spMkLst>
        </pc:spChg>
        <pc:spChg chg="mod">
          <ac:chgData name="Devi Raju" userId="6b2755d6784b1bf9" providerId="LiveId" clId="{8B7E3447-5D3E-4AC3-AB12-C381A4198BFD}" dt="2025-11-24T14:13:01.658" v="2425" actId="255"/>
          <ac:spMkLst>
            <pc:docMk/>
            <pc:sldMk cId="1479306291" sldId="282"/>
            <ac:spMk id="3" creationId="{040E0B10-8AC5-470C-E243-42E3B889BC98}"/>
          </ac:spMkLst>
        </pc:spChg>
      </pc:sldChg>
      <pc:sldChg chg="modSp new mod">
        <pc:chgData name="Devi Raju" userId="6b2755d6784b1bf9" providerId="LiveId" clId="{8B7E3447-5D3E-4AC3-AB12-C381A4198BFD}" dt="2025-11-24T13:49:25.639" v="2081" actId="5793"/>
        <pc:sldMkLst>
          <pc:docMk/>
          <pc:sldMk cId="2686762649" sldId="283"/>
        </pc:sldMkLst>
        <pc:spChg chg="mod">
          <ac:chgData name="Devi Raju" userId="6b2755d6784b1bf9" providerId="LiveId" clId="{8B7E3447-5D3E-4AC3-AB12-C381A4198BFD}" dt="2025-11-24T13:49:15.557" v="2080" actId="20577"/>
          <ac:spMkLst>
            <pc:docMk/>
            <pc:sldMk cId="2686762649" sldId="283"/>
            <ac:spMk id="2" creationId="{AA9B4A9C-D62A-E4C4-D4AA-55562798F73A}"/>
          </ac:spMkLst>
        </pc:spChg>
        <pc:spChg chg="mod">
          <ac:chgData name="Devi Raju" userId="6b2755d6784b1bf9" providerId="LiveId" clId="{8B7E3447-5D3E-4AC3-AB12-C381A4198BFD}" dt="2025-11-24T13:49:25.639" v="2081" actId="5793"/>
          <ac:spMkLst>
            <pc:docMk/>
            <pc:sldMk cId="2686762649" sldId="283"/>
            <ac:spMk id="3" creationId="{36386CD0-E658-7D82-925E-9F3607550086}"/>
          </ac:spMkLst>
        </pc:spChg>
      </pc:sldChg>
      <pc:sldChg chg="modSp new mod">
        <pc:chgData name="Devi Raju" userId="6b2755d6784b1bf9" providerId="LiveId" clId="{8B7E3447-5D3E-4AC3-AB12-C381A4198BFD}" dt="2025-11-24T13:52:28.426" v="2110" actId="27636"/>
        <pc:sldMkLst>
          <pc:docMk/>
          <pc:sldMk cId="1716816862" sldId="284"/>
        </pc:sldMkLst>
        <pc:spChg chg="mod">
          <ac:chgData name="Devi Raju" userId="6b2755d6784b1bf9" providerId="LiveId" clId="{8B7E3447-5D3E-4AC3-AB12-C381A4198BFD}" dt="2025-11-24T13:50:50.062" v="2092" actId="255"/>
          <ac:spMkLst>
            <pc:docMk/>
            <pc:sldMk cId="1716816862" sldId="284"/>
            <ac:spMk id="2" creationId="{F890A45D-AAEA-2F6B-90EE-FC8FC7941AE6}"/>
          </ac:spMkLst>
        </pc:spChg>
        <pc:spChg chg="mod">
          <ac:chgData name="Devi Raju" userId="6b2755d6784b1bf9" providerId="LiveId" clId="{8B7E3447-5D3E-4AC3-AB12-C381A4198BFD}" dt="2025-11-24T13:52:28.426" v="2110" actId="27636"/>
          <ac:spMkLst>
            <pc:docMk/>
            <pc:sldMk cId="1716816862" sldId="284"/>
            <ac:spMk id="3" creationId="{D8C810BA-C4BB-2B47-D9C6-8439B5FE7FEC}"/>
          </ac:spMkLst>
        </pc:spChg>
      </pc:sldChg>
      <pc:sldChg chg="modSp new mod">
        <pc:chgData name="Devi Raju" userId="6b2755d6784b1bf9" providerId="LiveId" clId="{8B7E3447-5D3E-4AC3-AB12-C381A4198BFD}" dt="2025-11-24T13:54:31.905" v="2132" actId="14100"/>
        <pc:sldMkLst>
          <pc:docMk/>
          <pc:sldMk cId="3909151671" sldId="285"/>
        </pc:sldMkLst>
        <pc:spChg chg="mod">
          <ac:chgData name="Devi Raju" userId="6b2755d6784b1bf9" providerId="LiveId" clId="{8B7E3447-5D3E-4AC3-AB12-C381A4198BFD}" dt="2025-11-24T13:53:03.417" v="2116"/>
          <ac:spMkLst>
            <pc:docMk/>
            <pc:sldMk cId="3909151671" sldId="285"/>
            <ac:spMk id="2" creationId="{FD1DF605-8EAD-DA76-FEB2-3ADBC30FC6B5}"/>
          </ac:spMkLst>
        </pc:spChg>
        <pc:spChg chg="mod">
          <ac:chgData name="Devi Raju" userId="6b2755d6784b1bf9" providerId="LiveId" clId="{8B7E3447-5D3E-4AC3-AB12-C381A4198BFD}" dt="2025-11-24T13:54:31.905" v="2132" actId="14100"/>
          <ac:spMkLst>
            <pc:docMk/>
            <pc:sldMk cId="3909151671" sldId="285"/>
            <ac:spMk id="3" creationId="{C6AAE0D5-E042-9B9C-228D-CFAECE471B6D}"/>
          </ac:spMkLst>
        </pc:spChg>
      </pc:sldChg>
      <pc:sldChg chg="delSp modSp new mod ord">
        <pc:chgData name="Devi Raju" userId="6b2755d6784b1bf9" providerId="LiveId" clId="{8B7E3447-5D3E-4AC3-AB12-C381A4198BFD}" dt="2025-11-24T14:19:04.778" v="2566"/>
        <pc:sldMkLst>
          <pc:docMk/>
          <pc:sldMk cId="2707701921" sldId="286"/>
        </pc:sldMkLst>
        <pc:spChg chg="del">
          <ac:chgData name="Devi Raju" userId="6b2755d6784b1bf9" providerId="LiveId" clId="{8B7E3447-5D3E-4AC3-AB12-C381A4198BFD}" dt="2025-11-24T13:55:02.590" v="2135" actId="478"/>
          <ac:spMkLst>
            <pc:docMk/>
            <pc:sldMk cId="2707701921" sldId="286"/>
            <ac:spMk id="2" creationId="{E1AB19D5-06C6-5C78-D997-466008874B4F}"/>
          </ac:spMkLst>
        </pc:spChg>
        <pc:spChg chg="mod">
          <ac:chgData name="Devi Raju" userId="6b2755d6784b1bf9" providerId="LiveId" clId="{8B7E3447-5D3E-4AC3-AB12-C381A4198BFD}" dt="2025-11-24T13:55:56.781" v="2153" actId="255"/>
          <ac:spMkLst>
            <pc:docMk/>
            <pc:sldMk cId="2707701921" sldId="286"/>
            <ac:spMk id="3" creationId="{1E30506F-E816-773A-CEE2-6867DD25B9B2}"/>
          </ac:spMkLst>
        </pc:spChg>
      </pc:sldChg>
      <pc:sldChg chg="modSp new mod">
        <pc:chgData name="Devi Raju" userId="6b2755d6784b1bf9" providerId="LiveId" clId="{8B7E3447-5D3E-4AC3-AB12-C381A4198BFD}" dt="2025-11-24T13:57:47.381" v="2181" actId="20577"/>
        <pc:sldMkLst>
          <pc:docMk/>
          <pc:sldMk cId="3485962670" sldId="287"/>
        </pc:sldMkLst>
        <pc:spChg chg="mod">
          <ac:chgData name="Devi Raju" userId="6b2755d6784b1bf9" providerId="LiveId" clId="{8B7E3447-5D3E-4AC3-AB12-C381A4198BFD}" dt="2025-11-24T13:56:32.578" v="2160"/>
          <ac:spMkLst>
            <pc:docMk/>
            <pc:sldMk cId="3485962670" sldId="287"/>
            <ac:spMk id="2" creationId="{3BAFAE1A-D474-9EB0-DFCB-7047420E2881}"/>
          </ac:spMkLst>
        </pc:spChg>
        <pc:spChg chg="mod">
          <ac:chgData name="Devi Raju" userId="6b2755d6784b1bf9" providerId="LiveId" clId="{8B7E3447-5D3E-4AC3-AB12-C381A4198BFD}" dt="2025-11-24T13:57:47.381" v="2181" actId="20577"/>
          <ac:spMkLst>
            <pc:docMk/>
            <pc:sldMk cId="3485962670" sldId="287"/>
            <ac:spMk id="3" creationId="{D7144394-6AE4-BC1C-0DE9-2207646171F7}"/>
          </ac:spMkLst>
        </pc:spChg>
      </pc:sldChg>
      <pc:sldChg chg="addSp modSp new mod">
        <pc:chgData name="Devi Raju" userId="6b2755d6784b1bf9" providerId="LiveId" clId="{8B7E3447-5D3E-4AC3-AB12-C381A4198BFD}" dt="2025-11-24T14:03:58.983" v="2319" actId="1076"/>
        <pc:sldMkLst>
          <pc:docMk/>
          <pc:sldMk cId="2544245488" sldId="288"/>
        </pc:sldMkLst>
        <pc:spChg chg="mod">
          <ac:chgData name="Devi Raju" userId="6b2755d6784b1bf9" providerId="LiveId" clId="{8B7E3447-5D3E-4AC3-AB12-C381A4198BFD}" dt="2025-11-24T14:03:33.449" v="2311" actId="255"/>
          <ac:spMkLst>
            <pc:docMk/>
            <pc:sldMk cId="2544245488" sldId="288"/>
            <ac:spMk id="2" creationId="{68E5460D-DE5E-9213-0524-15F18695DD1F}"/>
          </ac:spMkLst>
        </pc:spChg>
        <pc:spChg chg="mod">
          <ac:chgData name="Devi Raju" userId="6b2755d6784b1bf9" providerId="LiveId" clId="{8B7E3447-5D3E-4AC3-AB12-C381A4198BFD}" dt="2025-11-24T14:03:54.938" v="2318" actId="14100"/>
          <ac:spMkLst>
            <pc:docMk/>
            <pc:sldMk cId="2544245488" sldId="288"/>
            <ac:spMk id="3" creationId="{A7B0C094-190F-8110-2B7E-F34E1255F354}"/>
          </ac:spMkLst>
        </pc:spChg>
        <pc:picChg chg="add mod">
          <ac:chgData name="Devi Raju" userId="6b2755d6784b1bf9" providerId="LiveId" clId="{8B7E3447-5D3E-4AC3-AB12-C381A4198BFD}" dt="2025-11-24T14:03:58.983" v="2319" actId="1076"/>
          <ac:picMkLst>
            <pc:docMk/>
            <pc:sldMk cId="2544245488" sldId="288"/>
            <ac:picMk id="1026" creationId="{3FD966BD-BCDB-D909-1688-40FA9E78C55F}"/>
          </ac:picMkLst>
        </pc:picChg>
      </pc:sldChg>
      <pc:sldChg chg="addSp delSp modSp new mod modClrScheme chgLayout">
        <pc:chgData name="Devi Raju" userId="6b2755d6784b1bf9" providerId="LiveId" clId="{8B7E3447-5D3E-4AC3-AB12-C381A4198BFD}" dt="2025-11-24T14:07:43.533" v="2383" actId="14100"/>
        <pc:sldMkLst>
          <pc:docMk/>
          <pc:sldMk cId="365910689" sldId="289"/>
        </pc:sldMkLst>
        <pc:spChg chg="mod ord">
          <ac:chgData name="Devi Raju" userId="6b2755d6784b1bf9" providerId="LiveId" clId="{8B7E3447-5D3E-4AC3-AB12-C381A4198BFD}" dt="2025-11-24T14:05:47.284" v="2352" actId="700"/>
          <ac:spMkLst>
            <pc:docMk/>
            <pc:sldMk cId="365910689" sldId="289"/>
            <ac:spMk id="2" creationId="{B093C319-A9AF-00C1-7FC5-BF5A30C3B377}"/>
          </ac:spMkLst>
        </pc:spChg>
        <pc:spChg chg="mod ord">
          <ac:chgData name="Devi Raju" userId="6b2755d6784b1bf9" providerId="LiveId" clId="{8B7E3447-5D3E-4AC3-AB12-C381A4198BFD}" dt="2025-11-24T14:07:14.952" v="2381" actId="27636"/>
          <ac:spMkLst>
            <pc:docMk/>
            <pc:sldMk cId="365910689" sldId="289"/>
            <ac:spMk id="3" creationId="{7FC83379-BEB5-8F2E-0E3B-2EC814AE57C5}"/>
          </ac:spMkLst>
        </pc:spChg>
        <pc:spChg chg="add del mod ord">
          <ac:chgData name="Devi Raju" userId="6b2755d6784b1bf9" providerId="LiveId" clId="{8B7E3447-5D3E-4AC3-AB12-C381A4198BFD}" dt="2025-11-24T14:05:55.712" v="2355" actId="478"/>
          <ac:spMkLst>
            <pc:docMk/>
            <pc:sldMk cId="365910689" sldId="289"/>
            <ac:spMk id="4" creationId="{3A0E736D-4239-FBA5-50C6-BFB7A707B8B4}"/>
          </ac:spMkLst>
        </pc:spChg>
        <pc:spChg chg="add mod ord">
          <ac:chgData name="Devi Raju" userId="6b2755d6784b1bf9" providerId="LiveId" clId="{8B7E3447-5D3E-4AC3-AB12-C381A4198BFD}" dt="2025-11-24T14:06:11.707" v="2372" actId="20577"/>
          <ac:spMkLst>
            <pc:docMk/>
            <pc:sldMk cId="365910689" sldId="289"/>
            <ac:spMk id="5" creationId="{761B1DA6-FA8B-F3EE-186A-7EB453E54273}"/>
          </ac:spMkLst>
        </pc:spChg>
        <pc:spChg chg="add del mod ord">
          <ac:chgData name="Devi Raju" userId="6b2755d6784b1bf9" providerId="LiveId" clId="{8B7E3447-5D3E-4AC3-AB12-C381A4198BFD}" dt="2025-11-24T14:06:27.504" v="2373"/>
          <ac:spMkLst>
            <pc:docMk/>
            <pc:sldMk cId="365910689" sldId="289"/>
            <ac:spMk id="6" creationId="{3D558885-7B04-226D-753B-77D3B61D3A98}"/>
          </ac:spMkLst>
        </pc:spChg>
        <pc:picChg chg="add mod">
          <ac:chgData name="Devi Raju" userId="6b2755d6784b1bf9" providerId="LiveId" clId="{8B7E3447-5D3E-4AC3-AB12-C381A4198BFD}" dt="2025-11-24T14:07:43.533" v="2383" actId="14100"/>
          <ac:picMkLst>
            <pc:docMk/>
            <pc:sldMk cId="365910689" sldId="289"/>
            <ac:picMk id="2050" creationId="{A48542AB-3E49-D651-395A-D36D7E6B4AFC}"/>
          </ac:picMkLst>
        </pc:picChg>
      </pc:sldChg>
      <pc:sldChg chg="addSp delSp modSp new mod modClrScheme chgLayout">
        <pc:chgData name="Devi Raju" userId="6b2755d6784b1bf9" providerId="LiveId" clId="{8B7E3447-5D3E-4AC3-AB12-C381A4198BFD}" dt="2025-11-24T14:10:10.013" v="2399" actId="478"/>
        <pc:sldMkLst>
          <pc:docMk/>
          <pc:sldMk cId="2436093097" sldId="290"/>
        </pc:sldMkLst>
        <pc:spChg chg="del mod ord">
          <ac:chgData name="Devi Raju" userId="6b2755d6784b1bf9" providerId="LiveId" clId="{8B7E3447-5D3E-4AC3-AB12-C381A4198BFD}" dt="2025-11-24T14:08:11.671" v="2385" actId="700"/>
          <ac:spMkLst>
            <pc:docMk/>
            <pc:sldMk cId="2436093097" sldId="290"/>
            <ac:spMk id="2" creationId="{CDCCA192-562D-B0A4-1601-FEAD241FE39E}"/>
          </ac:spMkLst>
        </pc:spChg>
        <pc:spChg chg="del">
          <ac:chgData name="Devi Raju" userId="6b2755d6784b1bf9" providerId="LiveId" clId="{8B7E3447-5D3E-4AC3-AB12-C381A4198BFD}" dt="2025-11-24T14:08:11.671" v="2385" actId="700"/>
          <ac:spMkLst>
            <pc:docMk/>
            <pc:sldMk cId="2436093097" sldId="290"/>
            <ac:spMk id="3" creationId="{CCEC493D-A405-0633-250B-82CE07690682}"/>
          </ac:spMkLst>
        </pc:spChg>
        <pc:spChg chg="del mod ord">
          <ac:chgData name="Devi Raju" userId="6b2755d6784b1bf9" providerId="LiveId" clId="{8B7E3447-5D3E-4AC3-AB12-C381A4198BFD}" dt="2025-11-24T14:08:11.671" v="2385" actId="700"/>
          <ac:spMkLst>
            <pc:docMk/>
            <pc:sldMk cId="2436093097" sldId="290"/>
            <ac:spMk id="4" creationId="{75319E13-F804-0271-ADDB-22BA06A3D839}"/>
          </ac:spMkLst>
        </pc:spChg>
        <pc:spChg chg="del">
          <ac:chgData name="Devi Raju" userId="6b2755d6784b1bf9" providerId="LiveId" clId="{8B7E3447-5D3E-4AC3-AB12-C381A4198BFD}" dt="2025-11-24T14:08:11.671" v="2385" actId="700"/>
          <ac:spMkLst>
            <pc:docMk/>
            <pc:sldMk cId="2436093097" sldId="290"/>
            <ac:spMk id="5" creationId="{1FD8C146-0480-3F88-626F-A1CF43F6ADFD}"/>
          </ac:spMkLst>
        </pc:spChg>
        <pc:spChg chg="del">
          <ac:chgData name="Devi Raju" userId="6b2755d6784b1bf9" providerId="LiveId" clId="{8B7E3447-5D3E-4AC3-AB12-C381A4198BFD}" dt="2025-11-24T14:08:11.671" v="2385" actId="700"/>
          <ac:spMkLst>
            <pc:docMk/>
            <pc:sldMk cId="2436093097" sldId="290"/>
            <ac:spMk id="6" creationId="{C944E2A0-7785-FCE8-0D41-6A7DE1E78A34}"/>
          </ac:spMkLst>
        </pc:spChg>
        <pc:spChg chg="add del mod ord">
          <ac:chgData name="Devi Raju" userId="6b2755d6784b1bf9" providerId="LiveId" clId="{8B7E3447-5D3E-4AC3-AB12-C381A4198BFD}" dt="2025-11-24T14:08:38.635" v="2386" actId="700"/>
          <ac:spMkLst>
            <pc:docMk/>
            <pc:sldMk cId="2436093097" sldId="290"/>
            <ac:spMk id="7" creationId="{B4284ADF-F80D-B313-BBE8-1A5A1AB7CB1A}"/>
          </ac:spMkLst>
        </pc:spChg>
        <pc:spChg chg="add del mod ord">
          <ac:chgData name="Devi Raju" userId="6b2755d6784b1bf9" providerId="LiveId" clId="{8B7E3447-5D3E-4AC3-AB12-C381A4198BFD}" dt="2025-11-24T14:08:38.635" v="2386" actId="700"/>
          <ac:spMkLst>
            <pc:docMk/>
            <pc:sldMk cId="2436093097" sldId="290"/>
            <ac:spMk id="8" creationId="{7A7E78CE-6F1E-1170-262F-D867D5567407}"/>
          </ac:spMkLst>
        </pc:spChg>
        <pc:spChg chg="add del mod ord">
          <ac:chgData name="Devi Raju" userId="6b2755d6784b1bf9" providerId="LiveId" clId="{8B7E3447-5D3E-4AC3-AB12-C381A4198BFD}" dt="2025-11-24T14:10:10.013" v="2399" actId="478"/>
          <ac:spMkLst>
            <pc:docMk/>
            <pc:sldMk cId="2436093097" sldId="290"/>
            <ac:spMk id="9" creationId="{C1D05F02-936A-9CDF-6EDC-B8535CC70782}"/>
          </ac:spMkLst>
        </pc:spChg>
        <pc:spChg chg="add del mod ord">
          <ac:chgData name="Devi Raju" userId="6b2755d6784b1bf9" providerId="LiveId" clId="{8B7E3447-5D3E-4AC3-AB12-C381A4198BFD}" dt="2025-11-24T14:09:01.031" v="2388"/>
          <ac:spMkLst>
            <pc:docMk/>
            <pc:sldMk cId="2436093097" sldId="290"/>
            <ac:spMk id="10" creationId="{40BF03EF-005B-28C6-E530-0FCCC6DB1C1F}"/>
          </ac:spMkLst>
        </pc:spChg>
        <pc:spChg chg="add mod ord">
          <ac:chgData name="Devi Raju" userId="6b2755d6784b1bf9" providerId="LiveId" clId="{8B7E3447-5D3E-4AC3-AB12-C381A4198BFD}" dt="2025-11-24T14:10:06.336" v="2398" actId="20577"/>
          <ac:spMkLst>
            <pc:docMk/>
            <pc:sldMk cId="2436093097" sldId="290"/>
            <ac:spMk id="11" creationId="{11C10084-CF90-9233-6EEC-AAA6D0A49FEE}"/>
          </ac:spMkLst>
        </pc:spChg>
        <pc:picChg chg="add mod">
          <ac:chgData name="Devi Raju" userId="6b2755d6784b1bf9" providerId="LiveId" clId="{8B7E3447-5D3E-4AC3-AB12-C381A4198BFD}" dt="2025-11-24T14:09:16.173" v="2391" actId="14100"/>
          <ac:picMkLst>
            <pc:docMk/>
            <pc:sldMk cId="2436093097" sldId="290"/>
            <ac:picMk id="3074" creationId="{5B48D01E-B4F3-DB49-5B8A-5C820CEF5039}"/>
          </ac:picMkLst>
        </pc:picChg>
      </pc:sldChg>
      <pc:sldChg chg="addSp delSp modSp new mod modClrScheme chgLayout">
        <pc:chgData name="Devi Raju" userId="6b2755d6784b1bf9" providerId="LiveId" clId="{8B7E3447-5D3E-4AC3-AB12-C381A4198BFD}" dt="2025-11-24T14:12:35.449" v="2423" actId="2711"/>
        <pc:sldMkLst>
          <pc:docMk/>
          <pc:sldMk cId="1994595862" sldId="291"/>
        </pc:sldMkLst>
        <pc:spChg chg="add del mod ord">
          <ac:chgData name="Devi Raju" userId="6b2755d6784b1bf9" providerId="LiveId" clId="{8B7E3447-5D3E-4AC3-AB12-C381A4198BFD}" dt="2025-11-24T14:11:05.366" v="2407" actId="478"/>
          <ac:spMkLst>
            <pc:docMk/>
            <pc:sldMk cId="1994595862" sldId="291"/>
            <ac:spMk id="2" creationId="{047CCB9B-E161-BBE2-D0D3-F089C1A3BF50}"/>
          </ac:spMkLst>
        </pc:spChg>
        <pc:spChg chg="add del mod ord">
          <ac:chgData name="Devi Raju" userId="6b2755d6784b1bf9" providerId="LiveId" clId="{8B7E3447-5D3E-4AC3-AB12-C381A4198BFD}" dt="2025-11-24T14:12:08.518" v="2419" actId="700"/>
          <ac:spMkLst>
            <pc:docMk/>
            <pc:sldMk cId="1994595862" sldId="291"/>
            <ac:spMk id="3" creationId="{FB82D0F7-D350-48A3-E057-F8445CEE8356}"/>
          </ac:spMkLst>
        </pc:spChg>
        <pc:spChg chg="add del mod ord">
          <ac:chgData name="Devi Raju" userId="6b2755d6784b1bf9" providerId="LiveId" clId="{8B7E3447-5D3E-4AC3-AB12-C381A4198BFD}" dt="2025-11-24T14:11:08.008" v="2408" actId="478"/>
          <ac:spMkLst>
            <pc:docMk/>
            <pc:sldMk cId="1994595862" sldId="291"/>
            <ac:spMk id="4" creationId="{3A837C75-076B-A6F6-8993-2748A5D278A5}"/>
          </ac:spMkLst>
        </pc:spChg>
        <pc:spChg chg="add del">
          <ac:chgData name="Devi Raju" userId="6b2755d6784b1bf9" providerId="LiveId" clId="{8B7E3447-5D3E-4AC3-AB12-C381A4198BFD}" dt="2025-11-24T14:10:40.811" v="2403" actId="22"/>
          <ac:spMkLst>
            <pc:docMk/>
            <pc:sldMk cId="1994595862" sldId="291"/>
            <ac:spMk id="6" creationId="{7E5D071E-07BE-C2DF-2B2F-9EEFD1A40D2B}"/>
          </ac:spMkLst>
        </pc:spChg>
        <pc:spChg chg="add del mod ord">
          <ac:chgData name="Devi Raju" userId="6b2755d6784b1bf9" providerId="LiveId" clId="{8B7E3447-5D3E-4AC3-AB12-C381A4198BFD}" dt="2025-11-24T14:10:57.316" v="2406" actId="700"/>
          <ac:spMkLst>
            <pc:docMk/>
            <pc:sldMk cId="1994595862" sldId="291"/>
            <ac:spMk id="7" creationId="{2A4F36A0-74DB-8976-5E58-33264FB916FF}"/>
          </ac:spMkLst>
        </pc:spChg>
        <pc:spChg chg="add del mod ord">
          <ac:chgData name="Devi Raju" userId="6b2755d6784b1bf9" providerId="LiveId" clId="{8B7E3447-5D3E-4AC3-AB12-C381A4198BFD}" dt="2025-11-24T14:10:57.316" v="2406" actId="700"/>
          <ac:spMkLst>
            <pc:docMk/>
            <pc:sldMk cId="1994595862" sldId="291"/>
            <ac:spMk id="8" creationId="{79046C91-4122-DC88-EB13-CA72818F4861}"/>
          </ac:spMkLst>
        </pc:spChg>
        <pc:spChg chg="add mod ord">
          <ac:chgData name="Devi Raju" userId="6b2755d6784b1bf9" providerId="LiveId" clId="{8B7E3447-5D3E-4AC3-AB12-C381A4198BFD}" dt="2025-11-24T14:12:35.449" v="2423" actId="2711"/>
          <ac:spMkLst>
            <pc:docMk/>
            <pc:sldMk cId="1994595862" sldId="291"/>
            <ac:spMk id="9" creationId="{69EAA211-335C-6834-F2AC-5FA755F2CB67}"/>
          </ac:spMkLst>
        </pc:spChg>
        <pc:spChg chg="add del mod ord">
          <ac:chgData name="Devi Raju" userId="6b2755d6784b1bf9" providerId="LiveId" clId="{8B7E3447-5D3E-4AC3-AB12-C381A4198BFD}" dt="2025-11-24T14:12:22.042" v="2421"/>
          <ac:spMkLst>
            <pc:docMk/>
            <pc:sldMk cId="1994595862" sldId="291"/>
            <ac:spMk id="10" creationId="{486616C0-C69D-E0BD-8B2C-53963F5D9301}"/>
          </ac:spMkLst>
        </pc:spChg>
        <pc:graphicFrameChg chg="add mod">
          <ac:chgData name="Devi Raju" userId="6b2755d6784b1bf9" providerId="LiveId" clId="{8B7E3447-5D3E-4AC3-AB12-C381A4198BFD}" dt="2025-11-24T14:12:28.149" v="2422" actId="1076"/>
          <ac:graphicFrameMkLst>
            <pc:docMk/>
            <pc:sldMk cId="1994595862" sldId="291"/>
            <ac:graphicFrameMk id="11" creationId="{A265179B-96FE-A362-E00E-D9277D499B98}"/>
          </ac:graphicFrameMkLst>
        </pc:graphicFrameChg>
      </pc:sldChg>
      <pc:sldChg chg="modSp new mod">
        <pc:chgData name="Devi Raju" userId="6b2755d6784b1bf9" providerId="LiveId" clId="{8B7E3447-5D3E-4AC3-AB12-C381A4198BFD}" dt="2025-11-24T14:14:17.492" v="2512" actId="255"/>
        <pc:sldMkLst>
          <pc:docMk/>
          <pc:sldMk cId="4243753389" sldId="292"/>
        </pc:sldMkLst>
        <pc:spChg chg="mod">
          <ac:chgData name="Devi Raju" userId="6b2755d6784b1bf9" providerId="LiveId" clId="{8B7E3447-5D3E-4AC3-AB12-C381A4198BFD}" dt="2025-11-24T14:13:29.578" v="2499" actId="20577"/>
          <ac:spMkLst>
            <pc:docMk/>
            <pc:sldMk cId="4243753389" sldId="292"/>
            <ac:spMk id="2" creationId="{0B201E40-CE85-D99E-EA99-73A6FCC4CAF6}"/>
          </ac:spMkLst>
        </pc:spChg>
        <pc:spChg chg="mod">
          <ac:chgData name="Devi Raju" userId="6b2755d6784b1bf9" providerId="LiveId" clId="{8B7E3447-5D3E-4AC3-AB12-C381A4198BFD}" dt="2025-11-24T14:14:17.492" v="2512" actId="255"/>
          <ac:spMkLst>
            <pc:docMk/>
            <pc:sldMk cId="4243753389" sldId="292"/>
            <ac:spMk id="3" creationId="{C4E5BA7A-C75D-39D1-EDD6-A5E30F5EFBA8}"/>
          </ac:spMkLst>
        </pc:spChg>
      </pc:sldChg>
      <pc:sldChg chg="addSp modSp new mod">
        <pc:chgData name="Devi Raju" userId="6b2755d6784b1bf9" providerId="LiveId" clId="{8B7E3447-5D3E-4AC3-AB12-C381A4198BFD}" dt="2025-11-24T14:17:55.750" v="2552" actId="20577"/>
        <pc:sldMkLst>
          <pc:docMk/>
          <pc:sldMk cId="2053303835" sldId="293"/>
        </pc:sldMkLst>
        <pc:spChg chg="mod">
          <ac:chgData name="Devi Raju" userId="6b2755d6784b1bf9" providerId="LiveId" clId="{8B7E3447-5D3E-4AC3-AB12-C381A4198BFD}" dt="2025-11-24T14:17:55.750" v="2552" actId="20577"/>
          <ac:spMkLst>
            <pc:docMk/>
            <pc:sldMk cId="2053303835" sldId="293"/>
            <ac:spMk id="2" creationId="{13D37B0E-5956-5634-92E6-1C021BCBD1E6}"/>
          </ac:spMkLst>
        </pc:spChg>
        <pc:spChg chg="mod">
          <ac:chgData name="Devi Raju" userId="6b2755d6784b1bf9" providerId="LiveId" clId="{8B7E3447-5D3E-4AC3-AB12-C381A4198BFD}" dt="2025-11-24T14:17:39.276" v="2546" actId="255"/>
          <ac:spMkLst>
            <pc:docMk/>
            <pc:sldMk cId="2053303835" sldId="293"/>
            <ac:spMk id="3" creationId="{6EDD64DC-6A13-BD6A-BE88-68891699F513}"/>
          </ac:spMkLst>
        </pc:spChg>
        <pc:picChg chg="add">
          <ac:chgData name="Devi Raju" userId="6b2755d6784b1bf9" providerId="LiveId" clId="{8B7E3447-5D3E-4AC3-AB12-C381A4198BFD}" dt="2025-11-24T14:15:21.993" v="2514"/>
          <ac:picMkLst>
            <pc:docMk/>
            <pc:sldMk cId="2053303835" sldId="293"/>
            <ac:picMk id="4098" creationId="{EE8A0E19-1E12-A9A7-A1C1-620A7BDE1E91}"/>
          </ac:picMkLst>
        </pc:picChg>
      </pc:sldChg>
      <pc:sldChg chg="modSp new mod">
        <pc:chgData name="Devi Raju" userId="6b2755d6784b1bf9" providerId="LiveId" clId="{8B7E3447-5D3E-4AC3-AB12-C381A4198BFD}" dt="2025-11-24T14:18:57.218" v="2562" actId="2711"/>
        <pc:sldMkLst>
          <pc:docMk/>
          <pc:sldMk cId="2598974494" sldId="294"/>
        </pc:sldMkLst>
        <pc:spChg chg="mod">
          <ac:chgData name="Devi Raju" userId="6b2755d6784b1bf9" providerId="LiveId" clId="{8B7E3447-5D3E-4AC3-AB12-C381A4198BFD}" dt="2025-11-24T14:18:57.218" v="2562" actId="2711"/>
          <ac:spMkLst>
            <pc:docMk/>
            <pc:sldMk cId="2598974494" sldId="294"/>
            <ac:spMk id="2" creationId="{2CAFE95D-16D5-D74A-C132-EE7DA8762ADB}"/>
          </ac:spMkLst>
        </pc:spChg>
        <pc:spChg chg="mod">
          <ac:chgData name="Devi Raju" userId="6b2755d6784b1bf9" providerId="LiveId" clId="{8B7E3447-5D3E-4AC3-AB12-C381A4198BFD}" dt="2025-11-24T14:18:47.972" v="2560" actId="255"/>
          <ac:spMkLst>
            <pc:docMk/>
            <pc:sldMk cId="2598974494" sldId="294"/>
            <ac:spMk id="3" creationId="{4D8BBAEB-7B99-EC68-4A8D-847A17F14296}"/>
          </ac:spMkLst>
        </pc:spChg>
      </pc:sldChg>
      <pc:sldChg chg="modSp new mod">
        <pc:chgData name="Devi Raju" userId="6b2755d6784b1bf9" providerId="LiveId" clId="{8B7E3447-5D3E-4AC3-AB12-C381A4198BFD}" dt="2025-11-24T14:20:06.617" v="2574" actId="20577"/>
        <pc:sldMkLst>
          <pc:docMk/>
          <pc:sldMk cId="1202627214" sldId="295"/>
        </pc:sldMkLst>
        <pc:spChg chg="mod">
          <ac:chgData name="Devi Raju" userId="6b2755d6784b1bf9" providerId="LiveId" clId="{8B7E3447-5D3E-4AC3-AB12-C381A4198BFD}" dt="2025-11-24T14:19:46.873" v="2570" actId="2711"/>
          <ac:spMkLst>
            <pc:docMk/>
            <pc:sldMk cId="1202627214" sldId="295"/>
            <ac:spMk id="2" creationId="{FE87EBC1-6849-B3A2-B3F5-3D0DF40F9CCB}"/>
          </ac:spMkLst>
        </pc:spChg>
        <pc:spChg chg="mod">
          <ac:chgData name="Devi Raju" userId="6b2755d6784b1bf9" providerId="LiveId" clId="{8B7E3447-5D3E-4AC3-AB12-C381A4198BFD}" dt="2025-11-24T14:20:06.617" v="2574" actId="20577"/>
          <ac:spMkLst>
            <pc:docMk/>
            <pc:sldMk cId="1202627214" sldId="295"/>
            <ac:spMk id="3" creationId="{57510397-A403-4561-80E3-01FC81ABF7DD}"/>
          </ac:spMkLst>
        </pc:spChg>
      </pc:sldChg>
      <pc:sldChg chg="new del">
        <pc:chgData name="Devi Raju" userId="6b2755d6784b1bf9" providerId="LiveId" clId="{8B7E3447-5D3E-4AC3-AB12-C381A4198BFD}" dt="2025-11-24T14:20:25.081" v="2576" actId="47"/>
        <pc:sldMkLst>
          <pc:docMk/>
          <pc:sldMk cId="1670196066" sldId="296"/>
        </pc:sldMkLst>
      </pc:sldChg>
      <pc:sldChg chg="modSp new mod">
        <pc:chgData name="Devi Raju" userId="6b2755d6784b1bf9" providerId="LiveId" clId="{8B7E3447-5D3E-4AC3-AB12-C381A4198BFD}" dt="2025-11-24T14:22:10.578" v="2637" actId="14100"/>
        <pc:sldMkLst>
          <pc:docMk/>
          <pc:sldMk cId="1998428462" sldId="296"/>
        </pc:sldMkLst>
        <pc:spChg chg="mod">
          <ac:chgData name="Devi Raju" userId="6b2755d6784b1bf9" providerId="LiveId" clId="{8B7E3447-5D3E-4AC3-AB12-C381A4198BFD}" dt="2025-11-24T14:20:48.653" v="2586" actId="20577"/>
          <ac:spMkLst>
            <pc:docMk/>
            <pc:sldMk cId="1998428462" sldId="296"/>
            <ac:spMk id="2" creationId="{6109B98D-8ACE-D1BC-03C8-60AB12D179C1}"/>
          </ac:spMkLst>
        </pc:spChg>
        <pc:spChg chg="mod">
          <ac:chgData name="Devi Raju" userId="6b2755d6784b1bf9" providerId="LiveId" clId="{8B7E3447-5D3E-4AC3-AB12-C381A4198BFD}" dt="2025-11-24T14:22:10.578" v="2637" actId="14100"/>
          <ac:spMkLst>
            <pc:docMk/>
            <pc:sldMk cId="1998428462" sldId="296"/>
            <ac:spMk id="3" creationId="{8389225B-03F0-85FB-0853-8CE10BB2F33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1948EC-629F-415D-9FD5-50CBA3320A55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3D4420-3743-45AD-BBFC-044308A7F7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0076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9956D-6E37-BCF0-EC75-360C6DC886A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589215" y="2514600"/>
            <a:ext cx="8915400" cy="2262783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C87F71-86F6-3F19-2784-22D216E602A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589215" y="4777383"/>
            <a:ext cx="8915400" cy="1126284"/>
          </a:xfrm>
        </p:spPr>
        <p:txBody>
          <a:bodyPr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2C6CD9-DE88-F346-C207-02056D6ACDF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E9880E-7602-4578-87DA-C1EF4AA3F753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F140CE-B910-31B7-EB34-15429DBC9BE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76155A86-65F5-2D73-110F-32BC653E2136}"/>
              </a:ext>
            </a:extLst>
          </p:cNvPr>
          <p:cNvSpPr/>
          <p:nvPr/>
        </p:nvSpPr>
        <p:spPr>
          <a:xfrm>
            <a:off x="0" y="4323813"/>
            <a:ext cx="1744647" cy="778593"/>
          </a:xfrm>
          <a:custGeom>
            <a:avLst/>
            <a:gdLst>
              <a:gd name="f0" fmla="val w"/>
              <a:gd name="f1" fmla="val h"/>
              <a:gd name="f2" fmla="val 0"/>
              <a:gd name="f3" fmla="val 372"/>
              <a:gd name="f4" fmla="val 166"/>
              <a:gd name="f5" fmla="val 287"/>
              <a:gd name="f6" fmla="val 290"/>
              <a:gd name="f7" fmla="val 292"/>
              <a:gd name="f8" fmla="val 165"/>
              <a:gd name="f9" fmla="val 293"/>
              <a:gd name="f10" fmla="val 164"/>
              <a:gd name="f11" fmla="val 163"/>
              <a:gd name="f12" fmla="val 294"/>
              <a:gd name="f13" fmla="val 370"/>
              <a:gd name="f14" fmla="val 87"/>
              <a:gd name="f15" fmla="val 85"/>
              <a:gd name="f16" fmla="val 81"/>
              <a:gd name="f17" fmla="val 78"/>
              <a:gd name="f18" fmla="val 3"/>
              <a:gd name="f19" fmla="val 2"/>
              <a:gd name="f20" fmla="val 1"/>
              <a:gd name="f21" fmla="*/ f0 1 372"/>
              <a:gd name="f22" fmla="*/ f1 1 166"/>
              <a:gd name="f23" fmla="+- f4 0 f2"/>
              <a:gd name="f24" fmla="+- f3 0 f2"/>
              <a:gd name="f25" fmla="*/ f24 1 372"/>
              <a:gd name="f26" fmla="*/ f23 1 166"/>
              <a:gd name="f27" fmla="*/ 0 1 f25"/>
              <a:gd name="f28" fmla="*/ f3 1 f25"/>
              <a:gd name="f29" fmla="*/ 0 1 f26"/>
              <a:gd name="f30" fmla="*/ f4 1 f26"/>
              <a:gd name="f31" fmla="*/ f27 f21 1"/>
              <a:gd name="f32" fmla="*/ f28 f21 1"/>
              <a:gd name="f33" fmla="*/ f30 f22 1"/>
              <a:gd name="f34" fmla="*/ f29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1" t="f34" r="f32" b="f33"/>
            <a:pathLst>
              <a:path w="372" h="166">
                <a:moveTo>
                  <a:pt x="f5" y="f4"/>
                </a:moveTo>
                <a:cubicBezTo>
                  <a:pt x="f6" y="f4"/>
                  <a:pt x="f7" y="f8"/>
                  <a:pt x="f9" y="f10"/>
                </a:cubicBezTo>
                <a:cubicBezTo>
                  <a:pt x="f9" y="f11"/>
                  <a:pt x="f12" y="f11"/>
                  <a:pt x="f12" y="f11"/>
                </a:cubicBezTo>
                <a:cubicBezTo>
                  <a:pt x="f13" y="f14"/>
                  <a:pt x="f13" y="f14"/>
                  <a:pt x="f13" y="f14"/>
                </a:cubicBezTo>
                <a:cubicBezTo>
                  <a:pt x="f3" y="f15"/>
                  <a:pt x="f3" y="f16"/>
                  <a:pt x="f13" y="f17"/>
                </a:cubicBezTo>
                <a:cubicBezTo>
                  <a:pt x="f12" y="f18"/>
                  <a:pt x="f12" y="f18"/>
                  <a:pt x="f12" y="f18"/>
                </a:cubicBezTo>
                <a:cubicBezTo>
                  <a:pt x="f12" y="f19"/>
                  <a:pt x="f9" y="f19"/>
                  <a:pt x="f9" y="f19"/>
                </a:cubicBezTo>
                <a:cubicBezTo>
                  <a:pt x="f7" y="f20"/>
                  <a:pt x="f6" y="f2"/>
                  <a:pt x="f5" y="f2"/>
                </a:cubicBezTo>
                <a:cubicBezTo>
                  <a:pt x="f2" y="f2"/>
                  <a:pt x="f2" y="f2"/>
                  <a:pt x="f2" y="f2"/>
                </a:cubicBezTo>
                <a:cubicBezTo>
                  <a:pt x="f2" y="f4"/>
                  <a:pt x="f2" y="f4"/>
                  <a:pt x="f2" y="f4"/>
                </a:cubicBezTo>
                <a:lnTo>
                  <a:pt x="f5" y="f4"/>
                </a:ln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BDCE219-6753-637E-F340-B882C5983C6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4529544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7233662-CC70-4B56-9B23-D4B2B5F912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3685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DBA97-DA78-B44F-DBB7-D02E4655112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B969F-0A7D-662B-EA49-21831C16681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589215" y="2133596"/>
            <a:ext cx="8915400" cy="377762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DFC0F6-70FE-17E5-BF10-EF9C46409D6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B3C974-D0E6-4429-8364-6A21D4466B06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C55EC0-78DD-5D38-787B-3DC37DBCE14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E83CC551-7891-F24D-7ADC-9F91E7140A52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AAD7413-0309-EFDA-5AB9-9A049B6675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72D2B1-D245-41F2-BEDA-42BA1DEE20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72755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12765-65CF-A85A-62DE-A0EB3B1569E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2058753"/>
            <a:ext cx="8915400" cy="1468800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D3C73D-2A57-CFB8-5B22-490121833CB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589215" y="3530132"/>
            <a:ext cx="8915400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59595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5257FF-7AF7-2AD4-AA9D-443880C81E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C32D3C-4891-4290-9AAE-80C33EDA46C2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E53E58-84FF-7D14-C6BD-7B1C9F8040F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D5B6B6F0-40D8-357E-0274-A788EEC4F8F7}"/>
              </a:ext>
            </a:extLst>
          </p:cNvPr>
          <p:cNvSpPr/>
          <p:nvPr/>
        </p:nvSpPr>
        <p:spPr>
          <a:xfrm flipV="1">
            <a:off x="-4187" y="3178170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5DB4C96-C6AF-0094-8CC4-9DFD028E91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3244135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430AC7F-FAB3-4CB1-9469-DBC621B6053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495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BDC9E352-223F-00B5-C27A-C9435CC5B61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0CF0EB-62A4-A3D6-45BB-9AB6C0C584C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589215" y="2133596"/>
            <a:ext cx="4313864" cy="377762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CB4195-5DD6-693B-9743-C1D87E56302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7190750" y="2126217"/>
            <a:ext cx="4313864" cy="377762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C52D6C-A664-76AC-92DA-E02980ACA5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CA841F-FBDA-44E1-8E3B-2A3C4DEE5A0E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387E16-9D52-EA8A-8189-8E0C22ECFB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AD251564-5054-8621-6650-A92FACAE5452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59EC250-F54F-9A4B-61C3-8D76D9095C0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A138C1-5610-4A74-A66B-DEB39F38B71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229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>
            <a:extLst>
              <a:ext uri="{FF2B5EF4-FFF2-40B4-BE49-F238E27FC236}">
                <a16:creationId xmlns:a16="http://schemas.microsoft.com/office/drawing/2014/main" id="{380314C6-B184-E300-CF1D-42C1C090FCF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B89A6A-10BE-3F4D-F3B0-5A75B865D32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939375" y="1972699"/>
            <a:ext cx="3992727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C0162A-E834-D770-4B31-ABA61696B38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2589215" y="2548963"/>
            <a:ext cx="4342897" cy="335405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0DBC39-967F-3874-BFAE-417765AE705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7506629" y="1969471"/>
            <a:ext cx="399900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699786-392B-AA05-51F5-775BE623A34E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7166957" y="2545735"/>
            <a:ext cx="4338672" cy="335405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7FB348-CD2F-DE07-18D7-7F0C586F27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8D69596-64A4-43CB-838A-14CBB77C25D9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1AABBA-CBDF-5DB8-C0E2-69641631A37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Freeform 11">
            <a:extLst>
              <a:ext uri="{FF2B5EF4-FFF2-40B4-BE49-F238E27FC236}">
                <a16:creationId xmlns:a16="http://schemas.microsoft.com/office/drawing/2014/main" id="{39A2156A-85D4-082C-C239-A4426A19AFD0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25C5D1C1-6FA7-B93D-DCD8-81CEB850F09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A6BE7A-DAD8-4A82-B7AF-98ECFB49645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390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4E98A-21E3-175C-3873-E28C8591A12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1B557E-D05E-2C0D-703E-64D4EE96171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EE1B5A-C53F-4DCE-A1FC-53386B317749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D36962-1E5D-3ED0-E49B-CB32E82A0C4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reeform 11">
            <a:extLst>
              <a:ext uri="{FF2B5EF4-FFF2-40B4-BE49-F238E27FC236}">
                <a16:creationId xmlns:a16="http://schemas.microsoft.com/office/drawing/2014/main" id="{EAF4DAE5-B142-40F5-F364-902B3FB44CCF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B4EA3876-7F07-2E4F-9105-063E73BF7D6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692C71-6022-49AD-9798-CB937F96106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36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A767D3-61A6-F21E-5D5B-4F0A31A677A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E473FE-DD31-45B8-86DA-D7641C3A333A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BE8C43-32B8-76E7-6790-F883D09F435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22FF1DB9-D247-8D80-0EE9-2910F3D3E225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F0E6A6B8-B3C6-7337-FE4F-862792F191E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99F1DC-447F-4DF6-BD1F-5A588477D3C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523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BE376-D6B8-0998-EF1F-76671D3A9BB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446090"/>
            <a:ext cx="3505196" cy="976314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14C4C-B5E2-2185-1B7F-9E15E526CAC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323011" y="446090"/>
            <a:ext cx="5181603" cy="5414967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A1264A-5613-8EB8-67AB-8846A05CE65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589215" y="1598608"/>
            <a:ext cx="3505196" cy="4262439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9E0FDF-AB8E-DB7A-5F2D-AE010E0AFEB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6307A7-C5EC-441C-BF2A-B295751784AF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7CC6B2-C0E3-9C2F-9656-095BBA3EC6B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67297DA1-B416-BDAD-A4F4-990B06D3113F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67948BED-ADC7-21D5-F63B-0119E0DA3AF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F8C63A-28C1-4660-8ABE-7AE17CF74A4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641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804B8-3FA6-C7E8-42E0-F7FAAB7D43F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4800600"/>
            <a:ext cx="8915400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44EFA2-8CD3-392D-CA9B-883863FA0011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2589215" y="634968"/>
            <a:ext cx="8915400" cy="3854973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035518-45E7-42F7-3323-FAB39667209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589215" y="5367335"/>
            <a:ext cx="8915400" cy="493711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92EC6C-7C8D-A191-6352-2A64F27807A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B2E499-406C-49DC-A8F7-D89345603047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FB1B3-B57E-7357-4786-6463003A953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74964FF2-970E-29E6-FFB9-5FB6D087976B}"/>
              </a:ext>
            </a:extLst>
          </p:cNvPr>
          <p:cNvSpPr/>
          <p:nvPr/>
        </p:nvSpPr>
        <p:spPr>
          <a:xfrm flipV="1">
            <a:off x="-4187" y="4911727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3484C658-530E-D48F-DBC2-1CAE79CE336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4983086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70CF75F-AD57-4DFC-9046-274A13B5DD4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125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1931B-331F-6E6B-9099-ADF2C167FB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609603"/>
            <a:ext cx="8915400" cy="3117043"/>
          </a:xfrm>
        </p:spPr>
        <p:txBody>
          <a:bodyPr anchor="ctr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B7A707-0A4D-E3E9-4A3A-5E73BB4BF5B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4354043"/>
            <a:ext cx="8915400" cy="1555860"/>
          </a:xfrm>
        </p:spPr>
        <p:txBody>
          <a:bodyPr anchor="ctr"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9262D6-40A7-AB84-6987-F01C37495E0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186160-E401-4B88-9E0E-DE42C1C20A5E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6CDE8C-2FE8-ED2B-6C73-C3D11BE0761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B16398DF-A4C1-E684-AC4D-D05ACFF1EA5E}"/>
              </a:ext>
            </a:extLst>
          </p:cNvPr>
          <p:cNvSpPr/>
          <p:nvPr/>
        </p:nvSpPr>
        <p:spPr>
          <a:xfrm flipV="1">
            <a:off x="-4187" y="3178170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CBAF130-DE7E-2285-CD60-BD6BF0D0CEB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3244135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3785FBB-1F7A-4CF2-B3F3-AB06C9FF64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465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CF5F5-36E2-D240-9D08-2DCD72FDDE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49947" y="609603"/>
            <a:ext cx="8393926" cy="2895603"/>
          </a:xfrm>
        </p:spPr>
        <p:txBody>
          <a:bodyPr anchor="ctr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D5D4E7D0-3B14-5008-A206-AC833D4AD0B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275015" y="3505196"/>
            <a:ext cx="7536557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21763B4-08B8-48E5-A406-3E9DF93DD22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4354043"/>
            <a:ext cx="8915400" cy="1555860"/>
          </a:xfrm>
        </p:spPr>
        <p:txBody>
          <a:bodyPr anchor="ctr"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2376F6D-EC85-6F1C-8EE8-99C202E189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A10E2E-6270-480C-9AEC-F9232A8CCD46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2B2B9E6-D58F-B2C1-F0FA-9EEF2B7297C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7C4A707A-A429-3D15-D1B7-F9BC2FDC9768}"/>
              </a:ext>
            </a:extLst>
          </p:cNvPr>
          <p:cNvSpPr/>
          <p:nvPr/>
        </p:nvSpPr>
        <p:spPr>
          <a:xfrm flipV="1">
            <a:off x="-4187" y="3178170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0CD85D8-E596-66A9-AFDB-98C9BE163FB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3244135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5AAF37C-A576-416F-A1B2-18C7E668D4E4}" type="slidenum">
              <a:t>‹#›</a:t>
            </a:fld>
            <a:endParaRPr lang="en-GB"/>
          </a:p>
        </p:txBody>
      </p:sp>
      <p:sp>
        <p:nvSpPr>
          <p:cNvPr id="9" name="TextBox 13">
            <a:extLst>
              <a:ext uri="{FF2B5EF4-FFF2-40B4-BE49-F238E27FC236}">
                <a16:creationId xmlns:a16="http://schemas.microsoft.com/office/drawing/2014/main" id="{8D1C6EC4-09F9-2BA5-845C-5050367441B4}"/>
              </a:ext>
            </a:extLst>
          </p:cNvPr>
          <p:cNvSpPr txBox="1"/>
          <p:nvPr/>
        </p:nvSpPr>
        <p:spPr>
          <a:xfrm>
            <a:off x="2467654" y="648007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A53010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10" name="TextBox 14">
            <a:extLst>
              <a:ext uri="{FF2B5EF4-FFF2-40B4-BE49-F238E27FC236}">
                <a16:creationId xmlns:a16="http://schemas.microsoft.com/office/drawing/2014/main" id="{178CF99E-C427-A3BA-7C09-9886BB695876}"/>
              </a:ext>
            </a:extLst>
          </p:cNvPr>
          <p:cNvSpPr txBox="1"/>
          <p:nvPr/>
        </p:nvSpPr>
        <p:spPr>
          <a:xfrm>
            <a:off x="11114852" y="2905304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A53010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457684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66F92-C23B-C9C5-D41F-F61132CA171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2438403"/>
            <a:ext cx="8915400" cy="2724847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38FEE681-348B-D2C8-847B-BE2C6BCC492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5181603"/>
            <a:ext cx="8915400" cy="729618"/>
          </a:xfrm>
        </p:spPr>
        <p:txBody>
          <a:bodyPr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E6A9F2E5-F0AA-888E-A652-3642B4F758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6177AA-6FE9-4514-ACEA-03BC2AD1C5FC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32E93498-0C96-5CEF-A140-5D2A96E7FF3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4D6B8E4C-80FD-8B4C-3BD2-D0637004CA38}"/>
              </a:ext>
            </a:extLst>
          </p:cNvPr>
          <p:cNvSpPr/>
          <p:nvPr/>
        </p:nvSpPr>
        <p:spPr>
          <a:xfrm flipV="1">
            <a:off x="-4187" y="4911727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630D38-F3FD-A206-9810-C25445E622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4983086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BE3EB2D-B220-4864-8758-AB4BDF149EF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2892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B50D9-C9CA-3579-3082-B9F63014F0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49947" y="609603"/>
            <a:ext cx="8393926" cy="2895603"/>
          </a:xfrm>
        </p:spPr>
        <p:txBody>
          <a:bodyPr anchor="ctr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583713F8-C95F-3617-D239-F886BDF2C33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4343400"/>
            <a:ext cx="8915400" cy="838203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A5301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6C169-7D5E-7C28-CB47-3DF31F74A2F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5181603"/>
            <a:ext cx="8915400" cy="729618"/>
          </a:xfrm>
        </p:spPr>
        <p:txBody>
          <a:bodyPr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1881D8-85F0-5FC4-67AD-F1F60436E6F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CA9C42-BF64-412C-AED7-49A730052113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DF4E9-D254-2136-9963-5EBED695F67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E33ACDD5-A22E-9B94-0440-5764DF69962B}"/>
              </a:ext>
            </a:extLst>
          </p:cNvPr>
          <p:cNvSpPr/>
          <p:nvPr/>
        </p:nvSpPr>
        <p:spPr>
          <a:xfrm flipV="1">
            <a:off x="-4187" y="4911727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06D7CB75-0453-B9B0-D338-D66817114B2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4983086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F3A5A96-3FE0-45B3-821A-CB6A3BC3991F}" type="slidenum">
              <a:t>‹#›</a:t>
            </a:fld>
            <a:endParaRPr lang="en-GB"/>
          </a:p>
        </p:txBody>
      </p:sp>
      <p:sp>
        <p:nvSpPr>
          <p:cNvPr id="9" name="TextBox 16">
            <a:extLst>
              <a:ext uri="{FF2B5EF4-FFF2-40B4-BE49-F238E27FC236}">
                <a16:creationId xmlns:a16="http://schemas.microsoft.com/office/drawing/2014/main" id="{30B42443-34EE-66B1-739E-4112C5E05154}"/>
              </a:ext>
            </a:extLst>
          </p:cNvPr>
          <p:cNvSpPr txBox="1"/>
          <p:nvPr/>
        </p:nvSpPr>
        <p:spPr>
          <a:xfrm>
            <a:off x="2467654" y="648007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A53010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10" name="TextBox 17">
            <a:extLst>
              <a:ext uri="{FF2B5EF4-FFF2-40B4-BE49-F238E27FC236}">
                <a16:creationId xmlns:a16="http://schemas.microsoft.com/office/drawing/2014/main" id="{7B3C1AA6-8BCB-35FB-D4C8-EE64BB437F3E}"/>
              </a:ext>
            </a:extLst>
          </p:cNvPr>
          <p:cNvSpPr txBox="1"/>
          <p:nvPr/>
        </p:nvSpPr>
        <p:spPr>
          <a:xfrm>
            <a:off x="11114852" y="2905304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A53010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236394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48D74-5DF6-E19D-CCEF-E7903069F9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627406"/>
            <a:ext cx="8915400" cy="2880021"/>
          </a:xfrm>
        </p:spPr>
        <p:txBody>
          <a:bodyPr anchor="ctr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031C7511-C880-BE0C-5526-A6D1FDD4C6E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4343400"/>
            <a:ext cx="8915400" cy="838203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A5301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5043FA-002A-17F9-6AEB-67DB28F2143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5181603"/>
            <a:ext cx="8915400" cy="729618"/>
          </a:xfrm>
        </p:spPr>
        <p:txBody>
          <a:bodyPr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8B453F-BE07-1219-DBBA-3D5EEF769C7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E60356-94E2-4D6D-BAD9-D81D5F95F2A8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5D1B52-5C59-3E70-D6EC-0317513A4C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7D5645BA-B840-61E4-3FB6-EC866E7C0C93}"/>
              </a:ext>
            </a:extLst>
          </p:cNvPr>
          <p:cNvSpPr/>
          <p:nvPr/>
        </p:nvSpPr>
        <p:spPr>
          <a:xfrm flipV="1">
            <a:off x="-4187" y="4911727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044769BF-1A5E-857A-B704-355B3E78ED3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4983086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FC88861-AAAF-4F66-9134-F681086FB38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5471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AAC5D-2A5D-2274-94A1-E36C436DD1A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181566-E3DF-E944-AB52-7CD94BEBE69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D6EED-488D-9D1F-750E-FAA85776654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61C160-212C-4440-B856-55B42B73359F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38D3AE-7A9E-6621-BCB4-181873E25E1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8BE73259-5969-2195-5FD3-7094410FA098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674910-DC7F-2F6E-89C8-4AF3DE6A136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FDD8F4-7379-4326-82EC-A474CAC6554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7208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F455BF-66B5-0757-E5F7-B0CBE882448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294811" y="627406"/>
            <a:ext cx="2207599" cy="528381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ED676F-432A-D022-9169-673A2368D6D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2589215" y="627406"/>
            <a:ext cx="6476996" cy="528381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6C68A-8ECA-F6B9-7C88-184E547D58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92B23A-1FB1-4265-843F-B9D9729A2AF2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20BE2C-5A9F-B2BB-A351-365B6F683F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A30AF2FE-6859-4E91-C800-15E51D94F364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+- f4 0 f2"/>
              <a:gd name="f34" fmla="+- f3 0 f2"/>
              <a:gd name="f35" fmla="*/ f34 1 9248"/>
              <a:gd name="f36" fmla="*/ f33 1 10000"/>
              <a:gd name="f37" fmla="*/ f2 1 f35"/>
              <a:gd name="f38" fmla="*/ f3 1 f35"/>
              <a:gd name="f39" fmla="*/ f2 1 f36"/>
              <a:gd name="f40" fmla="*/ f4 1 f36"/>
              <a:gd name="f41" fmla="*/ f37 f31 1"/>
              <a:gd name="f42" fmla="*/ f38 f31 1"/>
              <a:gd name="f43" fmla="*/ f40 f32 1"/>
              <a:gd name="f44" fmla="*/ f3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71622B3-9EDF-C55B-F5CC-30AF9A65C62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A014A8-DD98-4199-A4DD-0BE405F73BB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286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rgbClr val="DFE8C4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2">
            <a:extLst>
              <a:ext uri="{FF2B5EF4-FFF2-40B4-BE49-F238E27FC236}">
                <a16:creationId xmlns:a16="http://schemas.microsoft.com/office/drawing/2014/main" id="{DF8F3335-5666-C7B1-A117-3D7C970DC9A8}"/>
              </a:ext>
            </a:extLst>
          </p:cNvPr>
          <p:cNvGrpSpPr/>
          <p:nvPr/>
        </p:nvGrpSpPr>
        <p:grpSpPr>
          <a:xfrm>
            <a:off x="0" y="228600"/>
            <a:ext cx="2851510" cy="6638634"/>
            <a:chOff x="0" y="228600"/>
            <a:chExt cx="2851510" cy="6638634"/>
          </a:xfrm>
        </p:grpSpPr>
        <p:sp>
          <p:nvSpPr>
            <p:cNvPr id="3" name="Freeform 11">
              <a:extLst>
                <a:ext uri="{FF2B5EF4-FFF2-40B4-BE49-F238E27FC236}">
                  <a16:creationId xmlns:a16="http://schemas.microsoft.com/office/drawing/2014/main" id="{0677CA86-FCC5-1340-8B37-6093F88A1D86}"/>
                </a:ext>
              </a:extLst>
            </p:cNvPr>
            <p:cNvSpPr/>
            <p:nvPr/>
          </p:nvSpPr>
          <p:spPr>
            <a:xfrm>
              <a:off x="0" y="2575041"/>
              <a:ext cx="100638" cy="62621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2"/>
                <a:gd name="f4" fmla="val 136"/>
                <a:gd name="f5" fmla="val 20"/>
                <a:gd name="f6" fmla="val 117"/>
                <a:gd name="f7" fmla="val 19"/>
                <a:gd name="f8" fmla="val 99"/>
                <a:gd name="f9" fmla="val 17"/>
                <a:gd name="f10" fmla="val 80"/>
                <a:gd name="f11" fmla="val 11"/>
                <a:gd name="f12" fmla="val 54"/>
                <a:gd name="f13" fmla="val 6"/>
                <a:gd name="f14" fmla="val 27"/>
                <a:gd name="f15" fmla="val 35"/>
                <a:gd name="f16" fmla="val 64"/>
                <a:gd name="f17" fmla="val 13"/>
                <a:gd name="f18" fmla="val 94"/>
                <a:gd name="f19" fmla="val 124"/>
                <a:gd name="f20" fmla="val 128"/>
                <a:gd name="f21" fmla="val 21"/>
                <a:gd name="f22" fmla="val 132"/>
                <a:gd name="f23" fmla="*/ f0 1 22"/>
                <a:gd name="f24" fmla="*/ f1 1 136"/>
                <a:gd name="f25" fmla="+- f4 0 f2"/>
                <a:gd name="f26" fmla="+- f3 0 f2"/>
                <a:gd name="f27" fmla="*/ f26 1 22"/>
                <a:gd name="f28" fmla="*/ f25 1 136"/>
                <a:gd name="f29" fmla="*/ 0 1 f27"/>
                <a:gd name="f30" fmla="*/ f3 1 f27"/>
                <a:gd name="f31" fmla="*/ 0 1 f28"/>
                <a:gd name="f32" fmla="*/ f4 1 f28"/>
                <a:gd name="f33" fmla="*/ f29 f23 1"/>
                <a:gd name="f34" fmla="*/ f30 f23 1"/>
                <a:gd name="f35" fmla="*/ f32 f24 1"/>
                <a:gd name="f36" fmla="*/ f31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3" t="f36" r="f34" b="f35"/>
              <a:pathLst>
                <a:path w="22" h="136">
                  <a:moveTo>
                    <a:pt x="f3" y="f4"/>
                  </a:moveTo>
                  <a:cubicBezTo>
                    <a:pt x="f5" y="f6"/>
                    <a:pt x="f7" y="f8"/>
                    <a:pt x="f9" y="f10"/>
                  </a:cubicBezTo>
                  <a:cubicBezTo>
                    <a:pt x="f11" y="f12"/>
                    <a:pt x="f13" y="f14"/>
                    <a:pt x="f2" y="f2"/>
                  </a:cubicBezTo>
                  <a:cubicBezTo>
                    <a:pt x="f2" y="f15"/>
                    <a:pt x="f2" y="f15"/>
                    <a:pt x="f2" y="f15"/>
                  </a:cubicBezTo>
                  <a:cubicBezTo>
                    <a:pt x="f13" y="f16"/>
                    <a:pt x="f17" y="f18"/>
                    <a:pt x="f5" y="f19"/>
                  </a:cubicBezTo>
                  <a:cubicBezTo>
                    <a:pt x="f5" y="f20"/>
                    <a:pt x="f21" y="f22"/>
                    <a:pt x="f3" y="f4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" name="Freeform 12">
              <a:extLst>
                <a:ext uri="{FF2B5EF4-FFF2-40B4-BE49-F238E27FC236}">
                  <a16:creationId xmlns:a16="http://schemas.microsoft.com/office/drawing/2014/main" id="{08452154-4D6D-D1D5-5B03-385DEC5574DC}"/>
                </a:ext>
              </a:extLst>
            </p:cNvPr>
            <p:cNvSpPr/>
            <p:nvPr/>
          </p:nvSpPr>
          <p:spPr>
            <a:xfrm>
              <a:off x="128601" y="3156527"/>
              <a:ext cx="646718" cy="232221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40"/>
                <a:gd name="f4" fmla="val 504"/>
                <a:gd name="f5" fmla="val 86"/>
                <a:gd name="f6" fmla="val 350"/>
                <a:gd name="f7" fmla="val 103"/>
                <a:gd name="f8" fmla="val 402"/>
                <a:gd name="f9" fmla="val 120"/>
                <a:gd name="f10" fmla="val 453"/>
                <a:gd name="f11" fmla="val 139"/>
                <a:gd name="f12" fmla="val 495"/>
                <a:gd name="f13" fmla="val 487"/>
                <a:gd name="f14" fmla="val 478"/>
                <a:gd name="f15" fmla="val 124"/>
                <a:gd name="f16" fmla="val 435"/>
                <a:gd name="f17" fmla="val 109"/>
                <a:gd name="f18" fmla="val 391"/>
                <a:gd name="f19" fmla="val 95"/>
                <a:gd name="f20" fmla="val 347"/>
                <a:gd name="f21" fmla="val 58"/>
                <a:gd name="f22" fmla="val 233"/>
                <a:gd name="f23" fmla="val 27"/>
                <a:gd name="f24" fmla="val 117"/>
                <a:gd name="f25" fmla="val 2"/>
                <a:gd name="f26" fmla="val 20"/>
                <a:gd name="f27" fmla="val 4"/>
                <a:gd name="f28" fmla="val 41"/>
                <a:gd name="f29" fmla="val 6"/>
                <a:gd name="f30" fmla="val 61"/>
                <a:gd name="f31" fmla="val 30"/>
                <a:gd name="f32" fmla="val 158"/>
                <a:gd name="f33" fmla="val 56"/>
                <a:gd name="f34" fmla="val 255"/>
                <a:gd name="f35" fmla="*/ f0 1 140"/>
                <a:gd name="f36" fmla="*/ f1 1 504"/>
                <a:gd name="f37" fmla="+- f4 0 f2"/>
                <a:gd name="f38" fmla="+- f3 0 f2"/>
                <a:gd name="f39" fmla="*/ f38 1 140"/>
                <a:gd name="f40" fmla="*/ f37 1 504"/>
                <a:gd name="f41" fmla="*/ 0 1 f39"/>
                <a:gd name="f42" fmla="*/ f3 1 f39"/>
                <a:gd name="f43" fmla="*/ 0 1 f40"/>
                <a:gd name="f44" fmla="*/ f4 1 f40"/>
                <a:gd name="f45" fmla="*/ f41 f35 1"/>
                <a:gd name="f46" fmla="*/ f42 f35 1"/>
                <a:gd name="f47" fmla="*/ f44 f36 1"/>
                <a:gd name="f48" fmla="*/ f43 f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5" t="f48" r="f46" b="f47"/>
              <a:pathLst>
                <a:path w="140" h="504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1" y="f12"/>
                    <a:pt x="f11" y="f13"/>
                    <a:pt x="f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" y="f2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Freeform 13">
              <a:extLst>
                <a:ext uri="{FF2B5EF4-FFF2-40B4-BE49-F238E27FC236}">
                  <a16:creationId xmlns:a16="http://schemas.microsoft.com/office/drawing/2014/main" id="{424F49E4-1858-92CD-7691-D6C1CEDF5482}"/>
                </a:ext>
              </a:extLst>
            </p:cNvPr>
            <p:cNvSpPr/>
            <p:nvPr/>
          </p:nvSpPr>
          <p:spPr>
            <a:xfrm>
              <a:off x="806994" y="5447062"/>
              <a:ext cx="609438" cy="142016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2"/>
                <a:gd name="f4" fmla="val 308"/>
                <a:gd name="f5" fmla="val 8"/>
                <a:gd name="f6" fmla="val 22"/>
                <a:gd name="f7" fmla="val 5"/>
                <a:gd name="f8" fmla="val 15"/>
                <a:gd name="f9" fmla="val 2"/>
                <a:gd name="f10" fmla="val 10"/>
                <a:gd name="f11" fmla="val 19"/>
                <a:gd name="f12" fmla="val 29"/>
                <a:gd name="f13" fmla="val 21"/>
                <a:gd name="f14" fmla="val 85"/>
                <a:gd name="f15" fmla="val 44"/>
                <a:gd name="f16" fmla="val 140"/>
                <a:gd name="f17" fmla="val 68"/>
                <a:gd name="f18" fmla="val 194"/>
                <a:gd name="f19" fmla="val 232"/>
                <a:gd name="f20" fmla="val 104"/>
                <a:gd name="f21" fmla="val 270"/>
                <a:gd name="f22" fmla="val 123"/>
                <a:gd name="f23" fmla="val 113"/>
                <a:gd name="f24" fmla="val 269"/>
                <a:gd name="f25" fmla="val 94"/>
                <a:gd name="f26" fmla="val 230"/>
                <a:gd name="f27" fmla="val 77"/>
                <a:gd name="f28" fmla="val 190"/>
                <a:gd name="f29" fmla="val 52"/>
                <a:gd name="f30" fmla="val 135"/>
                <a:gd name="f31" fmla="val 79"/>
                <a:gd name="f32" fmla="*/ f0 1 132"/>
                <a:gd name="f33" fmla="*/ f1 1 308"/>
                <a:gd name="f34" fmla="+- f4 0 f2"/>
                <a:gd name="f35" fmla="+- f3 0 f2"/>
                <a:gd name="f36" fmla="*/ f35 1 132"/>
                <a:gd name="f37" fmla="*/ f34 1 308"/>
                <a:gd name="f38" fmla="*/ 0 1 f36"/>
                <a:gd name="f39" fmla="*/ f3 1 f36"/>
                <a:gd name="f40" fmla="*/ 0 1 f37"/>
                <a:gd name="f41" fmla="*/ f4 1 f37"/>
                <a:gd name="f42" fmla="*/ f38 f32 1"/>
                <a:gd name="f43" fmla="*/ f39 f32 1"/>
                <a:gd name="f44" fmla="*/ f41 f33 1"/>
                <a:gd name="f45" fmla="*/ f40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2" t="f45" r="f43" b="f44"/>
              <a:pathLst>
                <a:path w="132" h="308">
                  <a:moveTo>
                    <a:pt x="f5" y="f6"/>
                  </a:moveTo>
                  <a:cubicBezTo>
                    <a:pt x="f7" y="f8"/>
                    <a:pt x="f9" y="f5"/>
                    <a:pt x="f2" y="f2"/>
                  </a:cubicBezTo>
                  <a:cubicBezTo>
                    <a:pt x="f2" y="f10"/>
                    <a:pt x="f2" y="f11"/>
                    <a:pt x="f2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4" y="f19"/>
                    <a:pt x="f20" y="f21"/>
                    <a:pt x="f22" y="f4"/>
                  </a:cubicBezTo>
                  <a:cubicBezTo>
                    <a:pt x="f3" y="f4"/>
                    <a:pt x="f3" y="f4"/>
                    <a:pt x="f3" y="f4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12" y="f31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Freeform 14">
              <a:extLst>
                <a:ext uri="{FF2B5EF4-FFF2-40B4-BE49-F238E27FC236}">
                  <a16:creationId xmlns:a16="http://schemas.microsoft.com/office/drawing/2014/main" id="{E1C5C038-7771-163E-D80A-E9B4BFD84199}"/>
                </a:ext>
              </a:extLst>
            </p:cNvPr>
            <p:cNvSpPr/>
            <p:nvPr/>
          </p:nvSpPr>
          <p:spPr>
            <a:xfrm>
              <a:off x="959827" y="6503798"/>
              <a:ext cx="171468" cy="36342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7"/>
                <a:gd name="f4" fmla="val 79"/>
                <a:gd name="f5" fmla="val 28"/>
                <a:gd name="f6" fmla="val 24"/>
                <a:gd name="f7" fmla="val 53"/>
                <a:gd name="f8" fmla="val 12"/>
                <a:gd name="f9" fmla="val 27"/>
                <a:gd name="f10" fmla="val 8"/>
                <a:gd name="f11" fmla="val 17"/>
                <a:gd name="f12" fmla="*/ f0 1 37"/>
                <a:gd name="f13" fmla="*/ f1 1 79"/>
                <a:gd name="f14" fmla="+- f4 0 f2"/>
                <a:gd name="f15" fmla="+- f3 0 f2"/>
                <a:gd name="f16" fmla="*/ f15 1 37"/>
                <a:gd name="f17" fmla="*/ f14 1 79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37" h="79">
                  <a:moveTo>
                    <a:pt x="f5" y="f4"/>
                  </a:moveTo>
                  <a:cubicBezTo>
                    <a:pt x="f3" y="f4"/>
                    <a:pt x="f3" y="f4"/>
                    <a:pt x="f3" y="f4"/>
                  </a:cubicBezTo>
                  <a:cubicBezTo>
                    <a:pt x="f6" y="f7"/>
                    <a:pt x="f8" y="f9"/>
                    <a:pt x="f2" y="f2"/>
                  </a:cubicBezTo>
                  <a:cubicBezTo>
                    <a:pt x="f10" y="f9"/>
                    <a:pt x="f11" y="f7"/>
                    <a:pt x="f5" y="f4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Freeform 15">
              <a:extLst>
                <a:ext uri="{FF2B5EF4-FFF2-40B4-BE49-F238E27FC236}">
                  <a16:creationId xmlns:a16="http://schemas.microsoft.com/office/drawing/2014/main" id="{F7F48F0F-9367-34ED-4EBC-C1EF86900DC1}"/>
                </a:ext>
              </a:extLst>
            </p:cNvPr>
            <p:cNvSpPr/>
            <p:nvPr/>
          </p:nvSpPr>
          <p:spPr>
            <a:xfrm>
              <a:off x="100638" y="3201259"/>
              <a:ext cx="821908" cy="332863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78"/>
                <a:gd name="f4" fmla="val 722"/>
                <a:gd name="f5" fmla="val 162"/>
                <a:gd name="f6" fmla="val 660"/>
                <a:gd name="f7" fmla="val 145"/>
                <a:gd name="f8" fmla="val 618"/>
                <a:gd name="f9" fmla="val 130"/>
                <a:gd name="f10" fmla="val 576"/>
                <a:gd name="f11" fmla="val 116"/>
                <a:gd name="f12" fmla="val 534"/>
                <a:gd name="f13" fmla="val 84"/>
                <a:gd name="f14" fmla="val 437"/>
                <a:gd name="f15" fmla="val 59"/>
                <a:gd name="f16" fmla="val 337"/>
                <a:gd name="f17" fmla="val 40"/>
                <a:gd name="f18" fmla="val 236"/>
                <a:gd name="f19" fmla="val 29"/>
                <a:gd name="f20" fmla="val 175"/>
                <a:gd name="f21" fmla="val 20"/>
                <a:gd name="f22" fmla="val 113"/>
                <a:gd name="f23" fmla="val 12"/>
                <a:gd name="f24" fmla="val 51"/>
                <a:gd name="f25" fmla="val 8"/>
                <a:gd name="f26" fmla="val 34"/>
                <a:gd name="f27" fmla="val 4"/>
                <a:gd name="f28" fmla="val 17"/>
                <a:gd name="f29" fmla="val 79"/>
                <a:gd name="f30" fmla="val 19"/>
                <a:gd name="f31" fmla="val 159"/>
                <a:gd name="f32" fmla="val 33"/>
                <a:gd name="f33" fmla="val 237"/>
                <a:gd name="f34" fmla="val 339"/>
                <a:gd name="f35" fmla="val 76"/>
                <a:gd name="f36" fmla="val 439"/>
                <a:gd name="f37" fmla="val 107"/>
                <a:gd name="f38" fmla="val 537"/>
                <a:gd name="f39" fmla="val 123"/>
                <a:gd name="f40" fmla="val 586"/>
                <a:gd name="f41" fmla="val 141"/>
                <a:gd name="f42" fmla="val 634"/>
                <a:gd name="f43" fmla="val 160"/>
                <a:gd name="f44" fmla="val 681"/>
                <a:gd name="f45" fmla="val 166"/>
                <a:gd name="f46" fmla="val 695"/>
                <a:gd name="f47" fmla="val 172"/>
                <a:gd name="f48" fmla="val 708"/>
                <a:gd name="f49" fmla="val 176"/>
                <a:gd name="f50" fmla="val 717"/>
                <a:gd name="f51" fmla="val 713"/>
                <a:gd name="f52" fmla="val 174"/>
                <a:gd name="f53" fmla="val 169"/>
                <a:gd name="f54" fmla="val 692"/>
                <a:gd name="f55" fmla="val 165"/>
                <a:gd name="f56" fmla="val 676"/>
                <a:gd name="f57" fmla="*/ f0 1 178"/>
                <a:gd name="f58" fmla="*/ f1 1 722"/>
                <a:gd name="f59" fmla="+- f4 0 f2"/>
                <a:gd name="f60" fmla="+- f3 0 f2"/>
                <a:gd name="f61" fmla="*/ f60 1 178"/>
                <a:gd name="f62" fmla="*/ f59 1 722"/>
                <a:gd name="f63" fmla="*/ 0 1 f61"/>
                <a:gd name="f64" fmla="*/ f3 1 f61"/>
                <a:gd name="f65" fmla="*/ 0 1 f62"/>
                <a:gd name="f66" fmla="*/ f4 1 f62"/>
                <a:gd name="f67" fmla="*/ f63 f57 1"/>
                <a:gd name="f68" fmla="*/ f64 f57 1"/>
                <a:gd name="f69" fmla="*/ f66 f58 1"/>
                <a:gd name="f70" fmla="*/ f65 f5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67" t="f70" r="f68" b="f69"/>
              <a:pathLst>
                <a:path w="178" h="722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" y="f2"/>
                  </a:cubicBezTo>
                  <a:cubicBezTo>
                    <a:pt x="f25" y="f29"/>
                    <a:pt x="f30" y="f31"/>
                    <a:pt x="f32" y="f33"/>
                  </a:cubicBezTo>
                  <a:cubicBezTo>
                    <a:pt x="f24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3" y="f4"/>
                  </a:cubicBezTo>
                  <a:cubicBezTo>
                    <a:pt x="f49" y="f50"/>
                    <a:pt x="f20" y="f51"/>
                    <a:pt x="f52" y="f48"/>
                  </a:cubicBezTo>
                  <a:cubicBezTo>
                    <a:pt x="f53" y="f54"/>
                    <a:pt x="f55" y="f56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Freeform 16">
              <a:extLst>
                <a:ext uri="{FF2B5EF4-FFF2-40B4-BE49-F238E27FC236}">
                  <a16:creationId xmlns:a16="http://schemas.microsoft.com/office/drawing/2014/main" id="{A71D3624-652E-A909-26D7-5D24E85232E3}"/>
                </a:ext>
              </a:extLst>
            </p:cNvPr>
            <p:cNvSpPr/>
            <p:nvPr/>
          </p:nvSpPr>
          <p:spPr>
            <a:xfrm>
              <a:off x="22366" y="228600"/>
              <a:ext cx="106234" cy="292792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3"/>
                <a:gd name="f4" fmla="val 635"/>
                <a:gd name="f5" fmla="val 11"/>
                <a:gd name="f6" fmla="val 577"/>
                <a:gd name="f7" fmla="val 12"/>
                <a:gd name="f8" fmla="val 581"/>
                <a:gd name="f9" fmla="val 585"/>
                <a:gd name="f10" fmla="val 589"/>
                <a:gd name="f11" fmla="val 15"/>
                <a:gd name="f12" fmla="val 603"/>
                <a:gd name="f13" fmla="val 19"/>
                <a:gd name="f14" fmla="val 617"/>
                <a:gd name="f15" fmla="val 22"/>
                <a:gd name="f16" fmla="val 632"/>
                <a:gd name="f17" fmla="val 633"/>
                <a:gd name="f18" fmla="val 634"/>
                <a:gd name="f19" fmla="val 21"/>
                <a:gd name="f20" fmla="val 615"/>
                <a:gd name="f21" fmla="val 596"/>
                <a:gd name="f22" fmla="val 17"/>
                <a:gd name="f23" fmla="val 576"/>
                <a:gd name="f24" fmla="val 9"/>
                <a:gd name="f25" fmla="val 474"/>
                <a:gd name="f26" fmla="val 5"/>
                <a:gd name="f27" fmla="val 372"/>
                <a:gd name="f28" fmla="val 269"/>
                <a:gd name="f29" fmla="val 6"/>
                <a:gd name="f30" fmla="val 179"/>
                <a:gd name="f31" fmla="val 90"/>
                <a:gd name="f32" fmla="val 89"/>
                <a:gd name="f33" fmla="val 2"/>
                <a:gd name="f34" fmla="val 1"/>
                <a:gd name="f35" fmla="val 3"/>
                <a:gd name="f36" fmla="*/ f0 1 23"/>
                <a:gd name="f37" fmla="*/ f1 1 635"/>
                <a:gd name="f38" fmla="+- f4 0 f2"/>
                <a:gd name="f39" fmla="+- f3 0 f2"/>
                <a:gd name="f40" fmla="*/ f39 1 23"/>
                <a:gd name="f41" fmla="*/ f38 1 635"/>
                <a:gd name="f42" fmla="*/ 0 1 f40"/>
                <a:gd name="f43" fmla="*/ f3 1 f40"/>
                <a:gd name="f44" fmla="*/ 0 1 f41"/>
                <a:gd name="f45" fmla="*/ f4 1 f41"/>
                <a:gd name="f46" fmla="*/ f42 f36 1"/>
                <a:gd name="f47" fmla="*/ f43 f36 1"/>
                <a:gd name="f48" fmla="*/ f45 f37 1"/>
                <a:gd name="f49" fmla="*/ f44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6" t="f49" r="f47" b="f48"/>
              <a:pathLst>
                <a:path w="23" h="635">
                  <a:moveTo>
                    <a:pt x="f5" y="f6"/>
                  </a:moveTo>
                  <a:cubicBezTo>
                    <a:pt x="f7" y="f8"/>
                    <a:pt x="f7" y="f9"/>
                    <a:pt x="f7" y="f10"/>
                  </a:cubicBezTo>
                  <a:cubicBezTo>
                    <a:pt x="f11" y="f12"/>
                    <a:pt x="f13" y="f14"/>
                    <a:pt x="f15" y="f16"/>
                  </a:cubicBezTo>
                  <a:cubicBezTo>
                    <a:pt x="f15" y="f17"/>
                    <a:pt x="f15" y="f18"/>
                    <a:pt x="f3" y="f4"/>
                  </a:cubicBezTo>
                  <a:cubicBezTo>
                    <a:pt x="f19" y="f20"/>
                    <a:pt x="f13" y="f21"/>
                    <a:pt x="f22" y="f23"/>
                  </a:cubicBezTo>
                  <a:cubicBezTo>
                    <a:pt x="f24" y="f25"/>
                    <a:pt x="f26" y="f27"/>
                    <a:pt x="f26" y="f28"/>
                  </a:cubicBezTo>
                  <a:cubicBezTo>
                    <a:pt x="f29" y="f30"/>
                    <a:pt x="f24" y="f31"/>
                    <a:pt x="f11" y="f2"/>
                  </a:cubicBezTo>
                  <a:cubicBezTo>
                    <a:pt x="f7" y="f2"/>
                    <a:pt x="f7" y="f2"/>
                    <a:pt x="f7" y="f2"/>
                  </a:cubicBezTo>
                  <a:cubicBezTo>
                    <a:pt x="f26" y="f32"/>
                    <a:pt x="f33" y="f30"/>
                    <a:pt x="f34" y="f28"/>
                  </a:cubicBezTo>
                  <a:cubicBezTo>
                    <a:pt x="f2" y="f27"/>
                    <a:pt x="f35" y="f25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Freeform 17">
              <a:extLst>
                <a:ext uri="{FF2B5EF4-FFF2-40B4-BE49-F238E27FC236}">
                  <a16:creationId xmlns:a16="http://schemas.microsoft.com/office/drawing/2014/main" id="{3D9AFB7E-50FE-B297-FDA0-712555A3B258}"/>
                </a:ext>
              </a:extLst>
            </p:cNvPr>
            <p:cNvSpPr/>
            <p:nvPr/>
          </p:nvSpPr>
          <p:spPr>
            <a:xfrm>
              <a:off x="78281" y="2944066"/>
              <a:ext cx="78272" cy="49389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7"/>
                <a:gd name="f4" fmla="val 107"/>
                <a:gd name="f5" fmla="val 2"/>
                <a:gd name="f6" fmla="val 19"/>
                <a:gd name="f7" fmla="val 3"/>
                <a:gd name="f8" fmla="val 37"/>
                <a:gd name="f9" fmla="val 5"/>
                <a:gd name="f10" fmla="val 56"/>
                <a:gd name="f11" fmla="val 9"/>
                <a:gd name="f12" fmla="val 73"/>
                <a:gd name="f13" fmla="val 13"/>
                <a:gd name="f14" fmla="val 90"/>
                <a:gd name="f15" fmla="val 15"/>
                <a:gd name="f16" fmla="val 87"/>
                <a:gd name="f17" fmla="val 66"/>
                <a:gd name="f18" fmla="val 11"/>
                <a:gd name="f19" fmla="val 46"/>
                <a:gd name="f20" fmla="val 10"/>
                <a:gd name="f21" fmla="val 45"/>
                <a:gd name="f22" fmla="val 44"/>
                <a:gd name="f23" fmla="val 43"/>
                <a:gd name="f24" fmla="val 7"/>
                <a:gd name="f25" fmla="val 28"/>
                <a:gd name="f26" fmla="val 14"/>
                <a:gd name="f27" fmla="*/ f0 1 17"/>
                <a:gd name="f28" fmla="*/ f1 1 107"/>
                <a:gd name="f29" fmla="+- f4 0 f2"/>
                <a:gd name="f30" fmla="+- f3 0 f2"/>
                <a:gd name="f31" fmla="*/ f30 1 17"/>
                <a:gd name="f32" fmla="*/ f29 1 107"/>
                <a:gd name="f33" fmla="*/ 0 1 f31"/>
                <a:gd name="f34" fmla="*/ f3 1 f31"/>
                <a:gd name="f35" fmla="*/ 0 1 f32"/>
                <a:gd name="f36" fmla="*/ f4 1 f32"/>
                <a:gd name="f37" fmla="*/ f33 f27 1"/>
                <a:gd name="f38" fmla="*/ f34 f27 1"/>
                <a:gd name="f39" fmla="*/ f36 f28 1"/>
                <a:gd name="f40" fmla="*/ f35 f2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7" t="f40" r="f38" b="f39"/>
              <a:pathLst>
                <a:path w="17" h="107">
                  <a:moveTo>
                    <a:pt x="f2" y="f2"/>
                  </a:moveTo>
                  <a:cubicBezTo>
                    <a:pt x="f5" y="f6"/>
                    <a:pt x="f7" y="f8"/>
                    <a:pt x="f9" y="f10"/>
                  </a:cubicBezTo>
                  <a:cubicBezTo>
                    <a:pt x="f11" y="f12"/>
                    <a:pt x="f13" y="f14"/>
                    <a:pt x="f3" y="f4"/>
                  </a:cubicBezTo>
                  <a:cubicBezTo>
                    <a:pt x="f15" y="f16"/>
                    <a:pt x="f13" y="f17"/>
                    <a:pt x="f18" y="f19"/>
                  </a:cubicBezTo>
                  <a:cubicBezTo>
                    <a:pt x="f20" y="f21"/>
                    <a:pt x="f20" y="f22"/>
                    <a:pt x="f20" y="f23"/>
                  </a:cubicBezTo>
                  <a:cubicBezTo>
                    <a:pt x="f24" y="f25"/>
                    <a:pt x="f7" y="f26"/>
                    <a:pt x="f2" y="f2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 18">
              <a:extLst>
                <a:ext uri="{FF2B5EF4-FFF2-40B4-BE49-F238E27FC236}">
                  <a16:creationId xmlns:a16="http://schemas.microsoft.com/office/drawing/2014/main" id="{72FCBA7E-B83A-3297-3C6F-FCB3E4A4ACB1}"/>
                </a:ext>
              </a:extLst>
            </p:cNvPr>
            <p:cNvSpPr/>
            <p:nvPr/>
          </p:nvSpPr>
          <p:spPr>
            <a:xfrm>
              <a:off x="769723" y="5478746"/>
              <a:ext cx="190103" cy="1025051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1"/>
                <a:gd name="f4" fmla="val 222"/>
                <a:gd name="f5" fmla="val 31"/>
                <a:gd name="f6" fmla="val 2"/>
                <a:gd name="f7" fmla="val 62"/>
                <a:gd name="f8" fmla="val 5"/>
                <a:gd name="f9" fmla="val 93"/>
                <a:gd name="f10" fmla="val 8"/>
                <a:gd name="f11" fmla="val 117"/>
                <a:gd name="f12" fmla="val 12"/>
                <a:gd name="f13" fmla="val 142"/>
                <a:gd name="f14" fmla="val 17"/>
                <a:gd name="f15" fmla="val 166"/>
                <a:gd name="f16" fmla="val 19"/>
                <a:gd name="f17" fmla="val 172"/>
                <a:gd name="f18" fmla="val 22"/>
                <a:gd name="f19" fmla="val 178"/>
                <a:gd name="f20" fmla="val 24"/>
                <a:gd name="f21" fmla="val 184"/>
                <a:gd name="f22" fmla="val 30"/>
                <a:gd name="f23" fmla="val 197"/>
                <a:gd name="f24" fmla="val 35"/>
                <a:gd name="f25" fmla="val 209"/>
                <a:gd name="f26" fmla="val 40"/>
                <a:gd name="f27" fmla="val 219"/>
                <a:gd name="f28" fmla="val 39"/>
                <a:gd name="f29" fmla="val 215"/>
                <a:gd name="f30" fmla="val 38"/>
                <a:gd name="f31" fmla="val 212"/>
                <a:gd name="f32" fmla="val 26"/>
                <a:gd name="f33" fmla="val 18"/>
                <a:gd name="f34" fmla="val 132"/>
                <a:gd name="f35" fmla="val 13"/>
                <a:gd name="f36" fmla="val 92"/>
                <a:gd name="f37" fmla="val 11"/>
                <a:gd name="f38" fmla="val 68"/>
                <a:gd name="f39" fmla="val 9"/>
                <a:gd name="f40" fmla="val 45"/>
                <a:gd name="f41" fmla="val 21"/>
                <a:gd name="f42" fmla="val 7"/>
                <a:gd name="f43" fmla="val 20"/>
                <a:gd name="f44" fmla="val 6"/>
                <a:gd name="f45" fmla="*/ f0 1 41"/>
                <a:gd name="f46" fmla="*/ f1 1 222"/>
                <a:gd name="f47" fmla="+- f4 0 f2"/>
                <a:gd name="f48" fmla="+- f3 0 f2"/>
                <a:gd name="f49" fmla="*/ f48 1 41"/>
                <a:gd name="f50" fmla="*/ f47 1 222"/>
                <a:gd name="f51" fmla="*/ 0 1 f49"/>
                <a:gd name="f52" fmla="*/ f3 1 f49"/>
                <a:gd name="f53" fmla="*/ 0 1 f50"/>
                <a:gd name="f54" fmla="*/ f4 1 f50"/>
                <a:gd name="f55" fmla="*/ f51 f45 1"/>
                <a:gd name="f56" fmla="*/ f52 f45 1"/>
                <a:gd name="f57" fmla="*/ f54 f46 1"/>
                <a:gd name="f58" fmla="*/ f53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5" t="f58" r="f56" b="f57"/>
              <a:pathLst>
                <a:path w="41" h="222">
                  <a:moveTo>
                    <a:pt x="f2" y="f2"/>
                  </a:moveTo>
                  <a:cubicBezTo>
                    <a:pt x="f2" y="f5"/>
                    <a:pt x="f6" y="f7"/>
                    <a:pt x="f8" y="f9"/>
                  </a:cubicBez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3" y="f4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17"/>
                    <a:pt x="f33" y="f34"/>
                    <a:pt x="f35" y="f36"/>
                  </a:cubicBezTo>
                  <a:cubicBezTo>
                    <a:pt x="f37" y="f38"/>
                    <a:pt x="f39" y="f40"/>
                    <a:pt x="f10" y="f18"/>
                  </a:cubicBezTo>
                  <a:cubicBezTo>
                    <a:pt x="f10" y="f41"/>
                    <a:pt x="f42" y="f43"/>
                    <a:pt x="f42" y="f33"/>
                  </a:cubicBezTo>
                  <a:cubicBezTo>
                    <a:pt x="f8" y="f12"/>
                    <a:pt x="f6" y="f44"/>
                    <a:pt x="f2" y="f2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Freeform 19">
              <a:extLst>
                <a:ext uri="{FF2B5EF4-FFF2-40B4-BE49-F238E27FC236}">
                  <a16:creationId xmlns:a16="http://schemas.microsoft.com/office/drawing/2014/main" id="{39177018-38B7-7190-41B0-F1AD6B0BDF2A}"/>
                </a:ext>
              </a:extLst>
            </p:cNvPr>
            <p:cNvSpPr/>
            <p:nvPr/>
          </p:nvSpPr>
          <p:spPr>
            <a:xfrm>
              <a:off x="775310" y="1399022"/>
              <a:ext cx="2076200" cy="404803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0"/>
                <a:gd name="f4" fmla="val 878"/>
                <a:gd name="f5" fmla="val 7"/>
                <a:gd name="f6" fmla="val 854"/>
                <a:gd name="f7" fmla="val 10"/>
                <a:gd name="f8" fmla="val 772"/>
                <a:gd name="f9" fmla="val 26"/>
                <a:gd name="f10" fmla="val 691"/>
                <a:gd name="f11" fmla="val 50"/>
                <a:gd name="f12" fmla="val 613"/>
                <a:gd name="f13" fmla="val 75"/>
                <a:gd name="f14" fmla="val 535"/>
                <a:gd name="f15" fmla="val 109"/>
                <a:gd name="f16" fmla="val 460"/>
                <a:gd name="f17" fmla="val 149"/>
                <a:gd name="f18" fmla="val 388"/>
                <a:gd name="f19" fmla="val 189"/>
                <a:gd name="f20" fmla="val 316"/>
                <a:gd name="f21" fmla="val 235"/>
                <a:gd name="f22" fmla="val 248"/>
                <a:gd name="f23" fmla="val 285"/>
                <a:gd name="f24" fmla="val 183"/>
                <a:gd name="f25" fmla="val 310"/>
                <a:gd name="f26" fmla="val 151"/>
                <a:gd name="f27" fmla="val 337"/>
                <a:gd name="f28" fmla="val 119"/>
                <a:gd name="f29" fmla="val 364"/>
                <a:gd name="f30" fmla="val 89"/>
                <a:gd name="f31" fmla="val 378"/>
                <a:gd name="f32" fmla="val 74"/>
                <a:gd name="f33" fmla="val 392"/>
                <a:gd name="f34" fmla="val 58"/>
                <a:gd name="f35" fmla="val 406"/>
                <a:gd name="f36" fmla="val 44"/>
                <a:gd name="f37" fmla="val 421"/>
                <a:gd name="f38" fmla="val 29"/>
                <a:gd name="f39" fmla="val 435"/>
                <a:gd name="f40" fmla="val 15"/>
                <a:gd name="f41" fmla="val 1"/>
                <a:gd name="f42" fmla="val 434"/>
                <a:gd name="f43" fmla="val 14"/>
                <a:gd name="f44" fmla="val 420"/>
                <a:gd name="f45" fmla="val 28"/>
                <a:gd name="f46" fmla="val 405"/>
                <a:gd name="f47" fmla="val 43"/>
                <a:gd name="f48" fmla="val 391"/>
                <a:gd name="f49" fmla="val 57"/>
                <a:gd name="f50" fmla="val 377"/>
                <a:gd name="f51" fmla="val 72"/>
                <a:gd name="f52" fmla="val 363"/>
                <a:gd name="f53" fmla="val 88"/>
                <a:gd name="f54" fmla="val 335"/>
                <a:gd name="f55" fmla="val 118"/>
                <a:gd name="f56" fmla="val 308"/>
                <a:gd name="f57" fmla="val 283"/>
                <a:gd name="f58" fmla="val 181"/>
                <a:gd name="f59" fmla="val 232"/>
                <a:gd name="f60" fmla="val 246"/>
                <a:gd name="f61" fmla="val 185"/>
                <a:gd name="f62" fmla="val 314"/>
                <a:gd name="f63" fmla="val 145"/>
                <a:gd name="f64" fmla="val 386"/>
                <a:gd name="f65" fmla="val 104"/>
                <a:gd name="f66" fmla="val 457"/>
                <a:gd name="f67" fmla="val 70"/>
                <a:gd name="f68" fmla="val 533"/>
                <a:gd name="f69" fmla="val 45"/>
                <a:gd name="f70" fmla="val 611"/>
                <a:gd name="f71" fmla="val 19"/>
                <a:gd name="f72" fmla="val 690"/>
                <a:gd name="f73" fmla="val 3"/>
                <a:gd name="f74" fmla="val 771"/>
                <a:gd name="f75" fmla="val 856"/>
                <a:gd name="f76" fmla="val 857"/>
                <a:gd name="f77" fmla="val 859"/>
                <a:gd name="f78" fmla="val 2"/>
                <a:gd name="f79" fmla="val 865"/>
                <a:gd name="f80" fmla="val 4"/>
                <a:gd name="f81" fmla="val 872"/>
                <a:gd name="f82" fmla="val 870"/>
                <a:gd name="f83" fmla="val 862"/>
                <a:gd name="f84" fmla="*/ f0 1 450"/>
                <a:gd name="f85" fmla="*/ f1 1 878"/>
                <a:gd name="f86" fmla="+- f4 0 f2"/>
                <a:gd name="f87" fmla="+- f3 0 f2"/>
                <a:gd name="f88" fmla="*/ f87 1 450"/>
                <a:gd name="f89" fmla="*/ f86 1 878"/>
                <a:gd name="f90" fmla="*/ 0 1 f88"/>
                <a:gd name="f91" fmla="*/ f3 1 f88"/>
                <a:gd name="f92" fmla="*/ 0 1 f89"/>
                <a:gd name="f93" fmla="*/ f4 1 f89"/>
                <a:gd name="f94" fmla="*/ f90 f84 1"/>
                <a:gd name="f95" fmla="*/ f91 f84 1"/>
                <a:gd name="f96" fmla="*/ f93 f85 1"/>
                <a:gd name="f97" fmla="*/ f92 f8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4" t="f97" r="f95" b="f96"/>
              <a:pathLst>
                <a:path w="450" h="878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3" y="f41"/>
                  </a:cubicBezTo>
                  <a:cubicBezTo>
                    <a:pt x="f3" y="f2"/>
                    <a:pt x="f3" y="f2"/>
                    <a:pt x="f3" y="f2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17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2" y="f6"/>
                  </a:cubicBezTo>
                  <a:cubicBezTo>
                    <a:pt x="f2" y="f75"/>
                    <a:pt x="f2" y="f76"/>
                    <a:pt x="f2" y="f77"/>
                  </a:cubicBezTo>
                  <a:cubicBezTo>
                    <a:pt x="f78" y="f79"/>
                    <a:pt x="f80" y="f81"/>
                    <a:pt x="f5" y="f4"/>
                  </a:cubicBezTo>
                  <a:cubicBezTo>
                    <a:pt x="f5" y="f82"/>
                    <a:pt x="f5" y="f83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Freeform 20">
              <a:extLst>
                <a:ext uri="{FF2B5EF4-FFF2-40B4-BE49-F238E27FC236}">
                  <a16:creationId xmlns:a16="http://schemas.microsoft.com/office/drawing/2014/main" id="{0F607C6D-B3B2-685E-35CF-474AE46A7241}"/>
                </a:ext>
              </a:extLst>
            </p:cNvPr>
            <p:cNvSpPr/>
            <p:nvPr/>
          </p:nvSpPr>
          <p:spPr>
            <a:xfrm>
              <a:off x="922547" y="6529894"/>
              <a:ext cx="162150" cy="33734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5"/>
                <a:gd name="f4" fmla="val 73"/>
                <a:gd name="f5" fmla="val 7"/>
                <a:gd name="f6" fmla="val 24"/>
                <a:gd name="f7" fmla="val 16"/>
                <a:gd name="f8" fmla="val 49"/>
                <a:gd name="f9" fmla="val 26"/>
                <a:gd name="f10" fmla="val 23"/>
                <a:gd name="f11" fmla="val 11"/>
                <a:gd name="f12" fmla="*/ f0 1 35"/>
                <a:gd name="f13" fmla="*/ f1 1 73"/>
                <a:gd name="f14" fmla="+- f4 0 f2"/>
                <a:gd name="f15" fmla="+- f3 0 f2"/>
                <a:gd name="f16" fmla="*/ f15 1 35"/>
                <a:gd name="f17" fmla="*/ f14 1 73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35" h="73">
                  <a:moveTo>
                    <a:pt x="f2" y="f2"/>
                  </a:moveTo>
                  <a:cubicBezTo>
                    <a:pt x="f5" y="f6"/>
                    <a:pt x="f7" y="f8"/>
                    <a:pt x="f9" y="f4"/>
                  </a:cubicBezTo>
                  <a:cubicBezTo>
                    <a:pt x="f3" y="f4"/>
                    <a:pt x="f3" y="f4"/>
                    <a:pt x="f3" y="f4"/>
                  </a:cubicBezTo>
                  <a:cubicBezTo>
                    <a:pt x="f10" y="f8"/>
                    <a:pt x="f11" y="f6"/>
                    <a:pt x="f2" y="f2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3" name="Freeform 21">
              <a:extLst>
                <a:ext uri="{FF2B5EF4-FFF2-40B4-BE49-F238E27FC236}">
                  <a16:creationId xmlns:a16="http://schemas.microsoft.com/office/drawing/2014/main" id="{95F7AE0B-A96C-3FD2-D319-B0C2FF1F6B68}"/>
                </a:ext>
              </a:extLst>
            </p:cNvPr>
            <p:cNvSpPr/>
            <p:nvPr/>
          </p:nvSpPr>
          <p:spPr>
            <a:xfrm>
              <a:off x="769723" y="5359462"/>
              <a:ext cx="37270" cy="22178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"/>
                <a:gd name="f4" fmla="val 48"/>
                <a:gd name="f5" fmla="val 7"/>
                <a:gd name="f6" fmla="val 44"/>
                <a:gd name="f7" fmla="val 46"/>
                <a:gd name="f8" fmla="val 47"/>
                <a:gd name="f9" fmla="val 38"/>
                <a:gd name="f10" fmla="val 29"/>
                <a:gd name="f11" fmla="val 19"/>
                <a:gd name="f12" fmla="val 5"/>
                <a:gd name="f13" fmla="val 13"/>
                <a:gd name="f14" fmla="val 3"/>
                <a:gd name="f15" fmla="val 6"/>
                <a:gd name="f16" fmla="val 1"/>
                <a:gd name="f17" fmla="val 9"/>
                <a:gd name="f18" fmla="val 17"/>
                <a:gd name="f19" fmla="val 26"/>
                <a:gd name="f20" fmla="val 2"/>
                <a:gd name="f21" fmla="val 32"/>
                <a:gd name="f22" fmla="*/ f0 1 8"/>
                <a:gd name="f23" fmla="*/ f1 1 48"/>
                <a:gd name="f24" fmla="+- f4 0 f2"/>
                <a:gd name="f25" fmla="+- f3 0 f2"/>
                <a:gd name="f26" fmla="*/ f25 1 8"/>
                <a:gd name="f27" fmla="*/ f24 1 48"/>
                <a:gd name="f28" fmla="*/ 0 1 f26"/>
                <a:gd name="f29" fmla="*/ f3 1 f26"/>
                <a:gd name="f30" fmla="*/ 0 1 f27"/>
                <a:gd name="f31" fmla="*/ f4 1 f27"/>
                <a:gd name="f32" fmla="*/ f28 f22 1"/>
                <a:gd name="f33" fmla="*/ f29 f22 1"/>
                <a:gd name="f34" fmla="*/ f31 f23 1"/>
                <a:gd name="f35" fmla="*/ f30 f2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2" t="f35" r="f33" b="f34"/>
              <a:pathLst>
                <a:path w="8" h="48">
                  <a:moveTo>
                    <a:pt x="f5" y="f6"/>
                  </a:moveTo>
                  <a:cubicBezTo>
                    <a:pt x="f5" y="f7"/>
                    <a:pt x="f3" y="f8"/>
                    <a:pt x="f3" y="f4"/>
                  </a:cubicBezTo>
                  <a:cubicBezTo>
                    <a:pt x="f3" y="f9"/>
                    <a:pt x="f3" y="f10"/>
                    <a:pt x="f3" y="f11"/>
                  </a:cubicBezTo>
                  <a:cubicBezTo>
                    <a:pt x="f12" y="f13"/>
                    <a:pt x="f14" y="f15"/>
                    <a:pt x="f16" y="f2"/>
                  </a:cubicBezTo>
                  <a:cubicBezTo>
                    <a:pt x="f2" y="f17"/>
                    <a:pt x="f2" y="f18"/>
                    <a:pt x="f2" y="f19"/>
                  </a:cubicBezTo>
                  <a:cubicBezTo>
                    <a:pt x="f20" y="f21"/>
                    <a:pt x="f12" y="f9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975A7BD7-6FBB-56A6-BBE9-6F99F8A2752F}"/>
                </a:ext>
              </a:extLst>
            </p:cNvPr>
            <p:cNvSpPr/>
            <p:nvPr/>
          </p:nvSpPr>
          <p:spPr>
            <a:xfrm>
              <a:off x="849861" y="6244739"/>
              <a:ext cx="238557" cy="62248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2"/>
                <a:gd name="f4" fmla="val 135"/>
                <a:gd name="f5" fmla="val 7"/>
                <a:gd name="f6" fmla="val 18"/>
                <a:gd name="f7" fmla="val 5"/>
                <a:gd name="f8" fmla="val 12"/>
                <a:gd name="f9" fmla="val 2"/>
                <a:gd name="f10" fmla="val 6"/>
                <a:gd name="f11" fmla="val 3"/>
                <a:gd name="f12" fmla="val 16"/>
                <a:gd name="f13" fmla="val 32"/>
                <a:gd name="f14" fmla="val 48"/>
                <a:gd name="f15" fmla="val 13"/>
                <a:gd name="f16" fmla="val 53"/>
                <a:gd name="f17" fmla="val 14"/>
                <a:gd name="f18" fmla="val 57"/>
                <a:gd name="f19" fmla="val 62"/>
                <a:gd name="f20" fmla="val 27"/>
                <a:gd name="f21" fmla="val 86"/>
                <a:gd name="f22" fmla="val 39"/>
                <a:gd name="f23" fmla="val 111"/>
                <a:gd name="f24" fmla="val 51"/>
                <a:gd name="f25" fmla="val 41"/>
                <a:gd name="f26" fmla="val 109"/>
                <a:gd name="f27" fmla="val 83"/>
                <a:gd name="f28" fmla="val 24"/>
                <a:gd name="f29" fmla="val 56"/>
                <a:gd name="f30" fmla="val 43"/>
                <a:gd name="f31" fmla="val 31"/>
                <a:gd name="f32" fmla="*/ f0 1 52"/>
                <a:gd name="f33" fmla="*/ f1 1 135"/>
                <a:gd name="f34" fmla="+- f4 0 f2"/>
                <a:gd name="f35" fmla="+- f3 0 f2"/>
                <a:gd name="f36" fmla="*/ f35 1 52"/>
                <a:gd name="f37" fmla="*/ f34 1 135"/>
                <a:gd name="f38" fmla="*/ 0 1 f36"/>
                <a:gd name="f39" fmla="*/ f3 1 f36"/>
                <a:gd name="f40" fmla="*/ 0 1 f37"/>
                <a:gd name="f41" fmla="*/ f4 1 f37"/>
                <a:gd name="f42" fmla="*/ f38 f32 1"/>
                <a:gd name="f43" fmla="*/ f39 f32 1"/>
                <a:gd name="f44" fmla="*/ f41 f33 1"/>
                <a:gd name="f45" fmla="*/ f40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2" t="f45" r="f43" b="f44"/>
              <a:pathLst>
                <a:path w="52" h="135">
                  <a:moveTo>
                    <a:pt x="f5" y="f6"/>
                  </a:moveTo>
                  <a:cubicBezTo>
                    <a:pt x="f7" y="f8"/>
                    <a:pt x="f9" y="f10"/>
                    <a:pt x="f2" y="f2"/>
                  </a:cubicBezTo>
                  <a:cubicBezTo>
                    <a:pt x="f11" y="f12"/>
                    <a:pt x="f5" y="f13"/>
                    <a:pt x="f8" y="f14"/>
                  </a:cubicBezTo>
                  <a:cubicBezTo>
                    <a:pt x="f15" y="f16"/>
                    <a:pt x="f17" y="f18"/>
                    <a:pt x="f12" y="f19"/>
                  </a:cubicBezTo>
                  <a:cubicBezTo>
                    <a:pt x="f20" y="f21"/>
                    <a:pt x="f22" y="f23"/>
                    <a:pt x="f24" y="f4"/>
                  </a:cubicBezTo>
                  <a:cubicBezTo>
                    <a:pt x="f3" y="f4"/>
                    <a:pt x="f3" y="f4"/>
                    <a:pt x="f3" y="f4"/>
                  </a:cubicBezTo>
                  <a:cubicBezTo>
                    <a:pt x="f25" y="f26"/>
                    <a:pt x="f13" y="f27"/>
                    <a:pt x="f28" y="f29"/>
                  </a:cubicBezTo>
                  <a:cubicBezTo>
                    <a:pt x="f6" y="f30"/>
                    <a:pt x="f15" y="f31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grpSp>
        <p:nvGrpSpPr>
          <p:cNvPr id="15" name="Group 9">
            <a:extLst>
              <a:ext uri="{FF2B5EF4-FFF2-40B4-BE49-F238E27FC236}">
                <a16:creationId xmlns:a16="http://schemas.microsoft.com/office/drawing/2014/main" id="{9ECFC4CB-DCB9-9651-A9F9-F56781240ED6}"/>
              </a:ext>
            </a:extLst>
          </p:cNvPr>
          <p:cNvGrpSpPr/>
          <p:nvPr/>
        </p:nvGrpSpPr>
        <p:grpSpPr>
          <a:xfrm>
            <a:off x="27221" y="-786"/>
            <a:ext cx="2356674" cy="6854040"/>
            <a:chOff x="27221" y="-786"/>
            <a:chExt cx="2356674" cy="6854040"/>
          </a:xfrm>
        </p:grpSpPr>
        <p:sp>
          <p:nvSpPr>
            <p:cNvPr id="16" name="Freeform 27">
              <a:extLst>
                <a:ext uri="{FF2B5EF4-FFF2-40B4-BE49-F238E27FC236}">
                  <a16:creationId xmlns:a16="http://schemas.microsoft.com/office/drawing/2014/main" id="{5C5A8B98-CB93-FBC7-7483-76FD417085F1}"/>
                </a:ext>
              </a:extLst>
            </p:cNvPr>
            <p:cNvSpPr/>
            <p:nvPr/>
          </p:nvSpPr>
          <p:spPr>
            <a:xfrm>
              <a:off x="27221" y="-786"/>
              <a:ext cx="494324" cy="440104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3"/>
                <a:gd name="f4" fmla="val 920"/>
                <a:gd name="f5" fmla="val 7"/>
                <a:gd name="f6" fmla="val 210"/>
                <a:gd name="f7" fmla="val 11"/>
                <a:gd name="f8" fmla="val 288"/>
                <a:gd name="f9" fmla="val 17"/>
                <a:gd name="f10" fmla="val 367"/>
                <a:gd name="f11" fmla="val 26"/>
                <a:gd name="f12" fmla="val 445"/>
                <a:gd name="f13" fmla="val 34"/>
                <a:gd name="f14" fmla="val 523"/>
                <a:gd name="f15" fmla="val 44"/>
                <a:gd name="f16" fmla="val 601"/>
                <a:gd name="f17" fmla="val 57"/>
                <a:gd name="f18" fmla="val 679"/>
                <a:gd name="f19" fmla="val 69"/>
                <a:gd name="f20" fmla="val 757"/>
                <a:gd name="f21" fmla="val 84"/>
                <a:gd name="f22" fmla="val 834"/>
                <a:gd name="f23" fmla="val 101"/>
                <a:gd name="f24" fmla="val 911"/>
                <a:gd name="f25" fmla="val 102"/>
                <a:gd name="f26" fmla="val 914"/>
                <a:gd name="f27" fmla="val 917"/>
                <a:gd name="f28" fmla="val 905"/>
                <a:gd name="f29" fmla="val 100"/>
                <a:gd name="f30" fmla="val 889"/>
                <a:gd name="f31" fmla="val 99"/>
                <a:gd name="f32" fmla="val 874"/>
                <a:gd name="f33" fmla="val 871"/>
                <a:gd name="f34" fmla="val 868"/>
                <a:gd name="f35" fmla="val 866"/>
                <a:gd name="f36" fmla="val 85"/>
                <a:gd name="f37" fmla="val 803"/>
                <a:gd name="f38" fmla="val 73"/>
                <a:gd name="f39" fmla="val 741"/>
                <a:gd name="f40" fmla="val 63"/>
                <a:gd name="f41" fmla="val 678"/>
                <a:gd name="f42" fmla="val 50"/>
                <a:gd name="f43" fmla="val 600"/>
                <a:gd name="f44" fmla="val 39"/>
                <a:gd name="f45" fmla="val 30"/>
                <a:gd name="f46" fmla="val 444"/>
                <a:gd name="f47" fmla="val 21"/>
                <a:gd name="f48" fmla="val 366"/>
                <a:gd name="f49" fmla="val 14"/>
                <a:gd name="f50" fmla="val 9"/>
                <a:gd name="f51" fmla="val 209"/>
                <a:gd name="f52" fmla="val 170"/>
                <a:gd name="f53" fmla="val 5"/>
                <a:gd name="f54" fmla="val 131"/>
                <a:gd name="f55" fmla="val 3"/>
                <a:gd name="f56" fmla="val 92"/>
                <a:gd name="f57" fmla="val 2"/>
                <a:gd name="f58" fmla="val 61"/>
                <a:gd name="f59" fmla="val 1"/>
                <a:gd name="f60" fmla="val 31"/>
                <a:gd name="f61" fmla="val 4"/>
                <a:gd name="f62" fmla="*/ f0 1 103"/>
                <a:gd name="f63" fmla="*/ f1 1 920"/>
                <a:gd name="f64" fmla="+- f4 0 f2"/>
                <a:gd name="f65" fmla="+- f3 0 f2"/>
                <a:gd name="f66" fmla="*/ f65 1 103"/>
                <a:gd name="f67" fmla="*/ f64 1 920"/>
                <a:gd name="f68" fmla="*/ 0 1 f66"/>
                <a:gd name="f69" fmla="*/ f3 1 f66"/>
                <a:gd name="f70" fmla="*/ 0 1 f67"/>
                <a:gd name="f71" fmla="*/ f4 1 f67"/>
                <a:gd name="f72" fmla="*/ f68 f62 1"/>
                <a:gd name="f73" fmla="*/ f69 f62 1"/>
                <a:gd name="f74" fmla="*/ f71 f63 1"/>
                <a:gd name="f75" fmla="*/ f70 f6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72" t="f75" r="f73" b="f74"/>
              <a:pathLst>
                <a:path w="103" h="920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3" y="f27"/>
                    <a:pt x="f3" y="f4"/>
                  </a:cubicBezTo>
                  <a:cubicBezTo>
                    <a:pt x="f25" y="f28"/>
                    <a:pt x="f29" y="f30"/>
                    <a:pt x="f31" y="f32"/>
                  </a:cubicBezTo>
                  <a:cubicBezTo>
                    <a:pt x="f31" y="f33"/>
                    <a:pt x="f31" y="f34"/>
                    <a:pt x="f31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14"/>
                    <a:pt x="f45" y="f46"/>
                  </a:cubicBezTo>
                  <a:cubicBezTo>
                    <a:pt x="f47" y="f48"/>
                    <a:pt x="f49" y="f8"/>
                    <a:pt x="f50" y="f51"/>
                  </a:cubicBezTo>
                  <a:cubicBezTo>
                    <a:pt x="f5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59" y="f2"/>
                  </a:cubicBezTo>
                  <a:cubicBezTo>
                    <a:pt x="f2" y="f2"/>
                    <a:pt x="f2" y="f2"/>
                    <a:pt x="f2" y="f2"/>
                  </a:cubicBezTo>
                  <a:cubicBezTo>
                    <a:pt x="f2" y="f60"/>
                    <a:pt x="f59" y="f58"/>
                    <a:pt x="f59" y="f56"/>
                  </a:cubicBezTo>
                  <a:cubicBezTo>
                    <a:pt x="f55" y="f54"/>
                    <a:pt x="f61" y="f52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7" name="Freeform 28">
              <a:extLst>
                <a:ext uri="{FF2B5EF4-FFF2-40B4-BE49-F238E27FC236}">
                  <a16:creationId xmlns:a16="http://schemas.microsoft.com/office/drawing/2014/main" id="{EFEFCABA-56B8-F989-1061-CD3EC51D249C}"/>
                </a:ext>
              </a:extLst>
            </p:cNvPr>
            <p:cNvSpPr/>
            <p:nvPr/>
          </p:nvSpPr>
          <p:spPr>
            <a:xfrm>
              <a:off x="550285" y="4316470"/>
              <a:ext cx="423440" cy="158069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8"/>
                <a:gd name="f4" fmla="val 330"/>
                <a:gd name="f5" fmla="val 53"/>
                <a:gd name="f6" fmla="val 229"/>
                <a:gd name="f7" fmla="val 64"/>
                <a:gd name="f8" fmla="val 263"/>
                <a:gd name="f9" fmla="val 75"/>
                <a:gd name="f10" fmla="val 297"/>
                <a:gd name="f11" fmla="val 323"/>
                <a:gd name="f12" fmla="val 315"/>
                <a:gd name="f13" fmla="val 308"/>
                <a:gd name="f14" fmla="val 307"/>
                <a:gd name="f15" fmla="val 305"/>
                <a:gd name="f16" fmla="val 304"/>
                <a:gd name="f17" fmla="val 79"/>
                <a:gd name="f18" fmla="val 278"/>
                <a:gd name="f19" fmla="val 70"/>
                <a:gd name="f20" fmla="val 252"/>
                <a:gd name="f21" fmla="val 62"/>
                <a:gd name="f22" fmla="val 226"/>
                <a:gd name="f23" fmla="val 38"/>
                <a:gd name="f24" fmla="val 152"/>
                <a:gd name="f25" fmla="val 17"/>
                <a:gd name="f26" fmla="val 76"/>
                <a:gd name="f27" fmla="val 2"/>
                <a:gd name="f28" fmla="val 21"/>
                <a:gd name="f29" fmla="val 4"/>
                <a:gd name="f30" fmla="val 42"/>
                <a:gd name="f31" fmla="val 7"/>
                <a:gd name="f32" fmla="val 63"/>
                <a:gd name="f33" fmla="val 119"/>
                <a:gd name="f34" fmla="val 36"/>
                <a:gd name="f35" fmla="val 174"/>
                <a:gd name="f36" fmla="*/ f0 1 88"/>
                <a:gd name="f37" fmla="*/ f1 1 330"/>
                <a:gd name="f38" fmla="+- f4 0 f2"/>
                <a:gd name="f39" fmla="+- f3 0 f2"/>
                <a:gd name="f40" fmla="*/ f39 1 88"/>
                <a:gd name="f41" fmla="*/ f38 1 330"/>
                <a:gd name="f42" fmla="*/ 0 1 f40"/>
                <a:gd name="f43" fmla="*/ f3 1 f40"/>
                <a:gd name="f44" fmla="*/ 0 1 f41"/>
                <a:gd name="f45" fmla="*/ f4 1 f41"/>
                <a:gd name="f46" fmla="*/ f42 f36 1"/>
                <a:gd name="f47" fmla="*/ f43 f36 1"/>
                <a:gd name="f48" fmla="*/ f45 f37 1"/>
                <a:gd name="f49" fmla="*/ f44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6" t="f49" r="f47" b="f48"/>
              <a:pathLst>
                <a:path w="88" h="330">
                  <a:moveTo>
                    <a:pt x="f5" y="f6"/>
                  </a:moveTo>
                  <a:cubicBezTo>
                    <a:pt x="f7" y="f8"/>
                    <a:pt x="f9" y="f10"/>
                    <a:pt x="f3" y="f4"/>
                  </a:cubicBezTo>
                  <a:cubicBezTo>
                    <a:pt x="f3" y="f11"/>
                    <a:pt x="f3" y="f12"/>
                    <a:pt x="f3" y="f13"/>
                  </a:cubicBezTo>
                  <a:cubicBezTo>
                    <a:pt x="f3" y="f14"/>
                    <a:pt x="f3" y="f15"/>
                    <a:pt x="f3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" y="f2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28" y="f33"/>
                    <a:pt x="f34" y="f35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8" name="Freeform 29">
              <a:extLst>
                <a:ext uri="{FF2B5EF4-FFF2-40B4-BE49-F238E27FC236}">
                  <a16:creationId xmlns:a16="http://schemas.microsoft.com/office/drawing/2014/main" id="{BEB112B4-B068-8FBD-4032-D1CE0836F54C}"/>
                </a:ext>
              </a:extLst>
            </p:cNvPr>
            <p:cNvSpPr/>
            <p:nvPr/>
          </p:nvSpPr>
          <p:spPr>
            <a:xfrm>
              <a:off x="1006297" y="5862684"/>
              <a:ext cx="431103" cy="990569"/>
            </a:xfrm>
            <a:custGeom>
              <a:avLst/>
              <a:gdLst>
                <a:gd name="f0" fmla="val 180"/>
                <a:gd name="f1" fmla="val w"/>
                <a:gd name="f2" fmla="val h"/>
                <a:gd name="f3" fmla="val 0"/>
                <a:gd name="f4" fmla="val 90"/>
                <a:gd name="f5" fmla="val 207"/>
                <a:gd name="f6" fmla="val 6"/>
                <a:gd name="f7" fmla="val 15"/>
                <a:gd name="f8" fmla="val 4"/>
                <a:gd name="f9" fmla="val 10"/>
                <a:gd name="f10" fmla="val 2"/>
                <a:gd name="f11" fmla="val 5"/>
                <a:gd name="f12" fmla="val 9"/>
                <a:gd name="f13" fmla="val 19"/>
                <a:gd name="f14" fmla="val 1"/>
                <a:gd name="f15" fmla="val 29"/>
                <a:gd name="f16" fmla="val 14"/>
                <a:gd name="f17" fmla="val 62"/>
                <a:gd name="f18" fmla="val 27"/>
                <a:gd name="f19" fmla="val 95"/>
                <a:gd name="f20" fmla="val 42"/>
                <a:gd name="f21" fmla="val 127"/>
                <a:gd name="f22" fmla="val 54"/>
                <a:gd name="f23" fmla="val 154"/>
                <a:gd name="f24" fmla="val 67"/>
                <a:gd name="f25" fmla="val 181"/>
                <a:gd name="f26" fmla="val 80"/>
                <a:gd name="f27" fmla="val 76"/>
                <a:gd name="f28" fmla="val 63"/>
                <a:gd name="f29" fmla="val 152"/>
                <a:gd name="f30" fmla="val 50"/>
                <a:gd name="f31" fmla="val 123"/>
                <a:gd name="f32" fmla="val 34"/>
                <a:gd name="f33" fmla="val 88"/>
                <a:gd name="f34" fmla="val 20"/>
                <a:gd name="f35" fmla="val 51"/>
                <a:gd name="f36" fmla="*/ f1 1 90"/>
                <a:gd name="f37" fmla="*/ f2 1 207"/>
                <a:gd name="f38" fmla="+- f5 0 f3"/>
                <a:gd name="f39" fmla="+- f4 0 f3"/>
                <a:gd name="f40" fmla="*/ f39 1 90"/>
                <a:gd name="f41" fmla="*/ f38 1 207"/>
                <a:gd name="f42" fmla="*/ 0 1 f40"/>
                <a:gd name="f43" fmla="*/ f4 1 f40"/>
                <a:gd name="f44" fmla="*/ 0 1 f41"/>
                <a:gd name="f45" fmla="*/ f5 1 f41"/>
                <a:gd name="f46" fmla="*/ f42 f36 1"/>
                <a:gd name="f47" fmla="*/ f43 f36 1"/>
                <a:gd name="f48" fmla="*/ f45 f37 1"/>
                <a:gd name="f49" fmla="*/ f44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6" t="f49" r="f47" b="f48"/>
              <a:pathLst>
                <a:path w="90" h="207">
                  <a:moveTo>
                    <a:pt x="f6" y="f7"/>
                  </a:moveTo>
                  <a:cubicBezTo>
                    <a:pt x="f8" y="f9"/>
                    <a:pt x="f10" y="f11"/>
                    <a:pt x="f3" y="f3"/>
                  </a:cubicBezTo>
                  <a:cubicBezTo>
                    <a:pt x="f3" y="f12"/>
                    <a:pt x="f3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5"/>
                  </a:cubicBezTo>
                  <a:cubicBezTo>
                    <a:pt x="f4" y="f5"/>
                    <a:pt x="f4" y="f5"/>
                    <a:pt x="f4" y="f5"/>
                  </a:cubicBezTo>
                  <a:cubicBezTo>
                    <a:pt x="f27" y="f0"/>
                    <a:pt x="f28" y="f29"/>
                    <a:pt x="f30" y="f31"/>
                  </a:cubicBezTo>
                  <a:cubicBezTo>
                    <a:pt x="f32" y="f33"/>
                    <a:pt x="f34" y="f35"/>
                    <a:pt x="f6" y="f7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DF3D0899-595F-BB87-AD04-09E1A972A938}"/>
                </a:ext>
              </a:extLst>
            </p:cNvPr>
            <p:cNvSpPr/>
            <p:nvPr/>
          </p:nvSpPr>
          <p:spPr>
            <a:xfrm>
              <a:off x="521546" y="4364376"/>
              <a:ext cx="551803" cy="223596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15"/>
                <a:gd name="f4" fmla="val 467"/>
                <a:gd name="f5" fmla="val 101"/>
                <a:gd name="f6" fmla="val 409"/>
                <a:gd name="f7" fmla="val 93"/>
                <a:gd name="f8" fmla="val 388"/>
                <a:gd name="f9" fmla="val 85"/>
                <a:gd name="f10" fmla="val 366"/>
                <a:gd name="f11" fmla="val 78"/>
                <a:gd name="f12" fmla="val 344"/>
                <a:gd name="f13" fmla="val 57"/>
                <a:gd name="f14" fmla="val 281"/>
                <a:gd name="f15" fmla="val 41"/>
                <a:gd name="f16" fmla="val 216"/>
                <a:gd name="f17" fmla="val 29"/>
                <a:gd name="f18" fmla="val 151"/>
                <a:gd name="f19" fmla="val 22"/>
                <a:gd name="f20" fmla="val 119"/>
                <a:gd name="f21" fmla="val 17"/>
                <a:gd name="f22" fmla="val 86"/>
                <a:gd name="f23" fmla="val 13"/>
                <a:gd name="f24" fmla="val 53"/>
                <a:gd name="f25" fmla="val 9"/>
                <a:gd name="f26" fmla="val 35"/>
                <a:gd name="f27" fmla="val 4"/>
                <a:gd name="f28" fmla="val 18"/>
                <a:gd name="f29" fmla="val 5"/>
                <a:gd name="f30" fmla="val 51"/>
                <a:gd name="f31" fmla="val 12"/>
                <a:gd name="f32" fmla="val 102"/>
                <a:gd name="f33" fmla="val 21"/>
                <a:gd name="f34" fmla="val 152"/>
                <a:gd name="f35" fmla="val 33"/>
                <a:gd name="f36" fmla="val 218"/>
                <a:gd name="f37" fmla="val 49"/>
                <a:gd name="f38" fmla="val 283"/>
                <a:gd name="f39" fmla="val 69"/>
                <a:gd name="f40" fmla="val 347"/>
                <a:gd name="f41" fmla="val 79"/>
                <a:gd name="f42" fmla="val 378"/>
                <a:gd name="f43" fmla="val 90"/>
                <a:gd name="f44" fmla="val 410"/>
                <a:gd name="f45" fmla="val 103"/>
                <a:gd name="f46" fmla="val 441"/>
                <a:gd name="f47" fmla="val 107"/>
                <a:gd name="f48" fmla="val 449"/>
                <a:gd name="f49" fmla="val 111"/>
                <a:gd name="f50" fmla="val 458"/>
                <a:gd name="f51" fmla="val 114"/>
                <a:gd name="f52" fmla="val 464"/>
                <a:gd name="f53" fmla="val 113"/>
                <a:gd name="f54" fmla="val 461"/>
                <a:gd name="f55" fmla="val 112"/>
                <a:gd name="f56" fmla="val 108"/>
                <a:gd name="f57" fmla="val 442"/>
                <a:gd name="f58" fmla="val 104"/>
                <a:gd name="f59" fmla="val 425"/>
                <a:gd name="f60" fmla="*/ f0 1 115"/>
                <a:gd name="f61" fmla="*/ f1 1 467"/>
                <a:gd name="f62" fmla="+- f4 0 f2"/>
                <a:gd name="f63" fmla="+- f3 0 f2"/>
                <a:gd name="f64" fmla="*/ f63 1 115"/>
                <a:gd name="f65" fmla="*/ f62 1 467"/>
                <a:gd name="f66" fmla="*/ 0 1 f64"/>
                <a:gd name="f67" fmla="*/ f3 1 f64"/>
                <a:gd name="f68" fmla="*/ 0 1 f65"/>
                <a:gd name="f69" fmla="*/ f4 1 f65"/>
                <a:gd name="f70" fmla="*/ f66 f60 1"/>
                <a:gd name="f71" fmla="*/ f67 f60 1"/>
                <a:gd name="f72" fmla="*/ f69 f61 1"/>
                <a:gd name="f73" fmla="*/ f68 f6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70" t="f73" r="f71" b="f72"/>
              <a:pathLst>
                <a:path w="115" h="467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" y="f2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3" y="f4"/>
                  </a:cubicBezTo>
                  <a:cubicBezTo>
                    <a:pt x="f51" y="f52"/>
                    <a:pt x="f53" y="f54"/>
                    <a:pt x="f55" y="f50"/>
                  </a:cubicBezTo>
                  <a:cubicBezTo>
                    <a:pt x="f56" y="f57"/>
                    <a:pt x="f58" y="f59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0" name="Freeform 31">
              <a:extLst>
                <a:ext uri="{FF2B5EF4-FFF2-40B4-BE49-F238E27FC236}">
                  <a16:creationId xmlns:a16="http://schemas.microsoft.com/office/drawing/2014/main" id="{14EB7131-DC71-0930-1848-368725324C5E}"/>
                </a:ext>
              </a:extLst>
            </p:cNvPr>
            <p:cNvSpPr/>
            <p:nvPr/>
          </p:nvSpPr>
          <p:spPr>
            <a:xfrm>
              <a:off x="467898" y="1289194"/>
              <a:ext cx="174357" cy="302727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6"/>
                <a:gd name="f4" fmla="val 633"/>
                <a:gd name="f5" fmla="val 17"/>
                <a:gd name="f6" fmla="val 15"/>
                <a:gd name="f7" fmla="val 621"/>
                <a:gd name="f8" fmla="val 14"/>
                <a:gd name="f9" fmla="val 609"/>
                <a:gd name="f10" fmla="val 13"/>
                <a:gd name="f11" fmla="val 597"/>
                <a:gd name="f12" fmla="val 8"/>
                <a:gd name="f13" fmla="val 530"/>
                <a:gd name="f14" fmla="val 5"/>
                <a:gd name="f15" fmla="val 464"/>
                <a:gd name="f16" fmla="val 398"/>
                <a:gd name="f17" fmla="val 331"/>
                <a:gd name="f18" fmla="val 265"/>
                <a:gd name="f19" fmla="val 198"/>
                <a:gd name="f20" fmla="val 165"/>
                <a:gd name="f21" fmla="val 18"/>
                <a:gd name="f22" fmla="val 132"/>
                <a:gd name="f23" fmla="val 22"/>
                <a:gd name="f24" fmla="val 99"/>
                <a:gd name="f25" fmla="val 26"/>
                <a:gd name="f26" fmla="val 66"/>
                <a:gd name="f27" fmla="val 30"/>
                <a:gd name="f28" fmla="val 33"/>
                <a:gd name="f29" fmla="val 35"/>
                <a:gd name="f30" fmla="val 29"/>
                <a:gd name="f31" fmla="val 24"/>
                <a:gd name="f32" fmla="val 20"/>
                <a:gd name="f33" fmla="val 16"/>
                <a:gd name="f34" fmla="val 10"/>
                <a:gd name="f35" fmla="val 4"/>
                <a:gd name="f36" fmla="val 264"/>
                <a:gd name="f37" fmla="val 1"/>
                <a:gd name="f38" fmla="val 461"/>
                <a:gd name="f39" fmla="val 2"/>
                <a:gd name="f40" fmla="val 525"/>
                <a:gd name="f41" fmla="val 7"/>
                <a:gd name="f42" fmla="val 589"/>
                <a:gd name="f43" fmla="val 603"/>
                <a:gd name="f44" fmla="val 618"/>
                <a:gd name="f45" fmla="val 632"/>
                <a:gd name="f46" fmla="*/ f0 1 36"/>
                <a:gd name="f47" fmla="*/ f1 1 633"/>
                <a:gd name="f48" fmla="+- f4 0 f2"/>
                <a:gd name="f49" fmla="+- f3 0 f2"/>
                <a:gd name="f50" fmla="*/ f49 1 36"/>
                <a:gd name="f51" fmla="*/ f48 1 633"/>
                <a:gd name="f52" fmla="*/ 0 1 f50"/>
                <a:gd name="f53" fmla="*/ f3 1 f50"/>
                <a:gd name="f54" fmla="*/ 0 1 f51"/>
                <a:gd name="f55" fmla="*/ f4 1 f51"/>
                <a:gd name="f56" fmla="*/ f52 f46 1"/>
                <a:gd name="f57" fmla="*/ f53 f46 1"/>
                <a:gd name="f58" fmla="*/ f55 f47 1"/>
                <a:gd name="f59" fmla="*/ f54 f4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6" t="f59" r="f57" b="f58"/>
              <a:pathLst>
                <a:path w="36" h="633">
                  <a:moveTo>
                    <a:pt x="f5" y="f4"/>
                  </a:moveTo>
                  <a:cubicBezTo>
                    <a:pt x="f6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4" y="f16"/>
                  </a:cubicBezTo>
                  <a:cubicBezTo>
                    <a:pt x="f14" y="f17"/>
                    <a:pt x="f12" y="f18"/>
                    <a:pt x="f10" y="f19"/>
                  </a:cubicBezTo>
                  <a:cubicBezTo>
                    <a:pt x="f6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3" y="f2"/>
                  </a:cubicBezTo>
                  <a:cubicBezTo>
                    <a:pt x="f29" y="f2"/>
                    <a:pt x="f29" y="f2"/>
                    <a:pt x="f29" y="f2"/>
                  </a:cubicBezTo>
                  <a:cubicBezTo>
                    <a:pt x="f30" y="f28"/>
                    <a:pt x="f31" y="f26"/>
                    <a:pt x="f32" y="f24"/>
                  </a:cubicBezTo>
                  <a:cubicBezTo>
                    <a:pt x="f33" y="f22"/>
                    <a:pt x="f10" y="f20"/>
                    <a:pt x="f34" y="f19"/>
                  </a:cubicBezTo>
                  <a:cubicBezTo>
                    <a:pt x="f35" y="f36"/>
                    <a:pt x="f37" y="f17"/>
                    <a:pt x="f37" y="f16"/>
                  </a:cubicBezTo>
                  <a:cubicBezTo>
                    <a:pt x="f2" y="f38"/>
                    <a:pt x="f39" y="f40"/>
                    <a:pt x="f41" y="f42"/>
                  </a:cubicBezTo>
                  <a:cubicBezTo>
                    <a:pt x="f34" y="f43"/>
                    <a:pt x="f10" y="f44"/>
                    <a:pt x="f33" y="f45"/>
                  </a:cubicBezTo>
                  <a:cubicBezTo>
                    <a:pt x="f33" y="f45"/>
                    <a:pt x="f5" y="f4"/>
                    <a:pt x="f5" y="f4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1" name="Freeform 32">
              <a:extLst>
                <a:ext uri="{FF2B5EF4-FFF2-40B4-BE49-F238E27FC236}">
                  <a16:creationId xmlns:a16="http://schemas.microsoft.com/office/drawing/2014/main" id="{7F741CC8-8AD6-D70C-2436-4E843129AF8A}"/>
                </a:ext>
              </a:extLst>
            </p:cNvPr>
            <p:cNvSpPr/>
            <p:nvPr/>
          </p:nvSpPr>
          <p:spPr>
            <a:xfrm>
              <a:off x="1111672" y="6571600"/>
              <a:ext cx="134124" cy="28165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"/>
                <a:gd name="f4" fmla="val 59"/>
                <a:gd name="f5" fmla="val 22"/>
                <a:gd name="f6" fmla="val 18"/>
                <a:gd name="f7" fmla="val 40"/>
                <a:gd name="f8" fmla="val 9"/>
                <a:gd name="f9" fmla="val 20"/>
                <a:gd name="f10" fmla="val 6"/>
                <a:gd name="f11" fmla="val 13"/>
                <a:gd name="f12" fmla="*/ f0 1 28"/>
                <a:gd name="f13" fmla="*/ f1 1 59"/>
                <a:gd name="f14" fmla="+- f4 0 f2"/>
                <a:gd name="f15" fmla="+- f3 0 f2"/>
                <a:gd name="f16" fmla="*/ f15 1 28"/>
                <a:gd name="f17" fmla="*/ f14 1 59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28" h="59">
                  <a:moveTo>
                    <a:pt x="f5" y="f4"/>
                  </a:moveTo>
                  <a:cubicBezTo>
                    <a:pt x="f3" y="f4"/>
                    <a:pt x="f3" y="f4"/>
                    <a:pt x="f3" y="f4"/>
                  </a:cubicBezTo>
                  <a:cubicBezTo>
                    <a:pt x="f6" y="f7"/>
                    <a:pt x="f8" y="f9"/>
                    <a:pt x="f2" y="f2"/>
                  </a:cubicBezTo>
                  <a:cubicBezTo>
                    <a:pt x="f10" y="f9"/>
                    <a:pt x="f11" y="f7"/>
                    <a:pt x="f5" y="f4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2" name="Freeform 33">
              <a:extLst>
                <a:ext uri="{FF2B5EF4-FFF2-40B4-BE49-F238E27FC236}">
                  <a16:creationId xmlns:a16="http://schemas.microsoft.com/office/drawing/2014/main" id="{369645CA-E757-A577-1CEA-0A060763BB11}"/>
                </a:ext>
              </a:extLst>
            </p:cNvPr>
            <p:cNvSpPr/>
            <p:nvPr/>
          </p:nvSpPr>
          <p:spPr>
            <a:xfrm>
              <a:off x="502389" y="4107631"/>
              <a:ext cx="82387" cy="51157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7"/>
                <a:gd name="f4" fmla="val 107"/>
                <a:gd name="f5" fmla="val 4"/>
                <a:gd name="f6" fmla="val 54"/>
                <a:gd name="f7" fmla="val 8"/>
                <a:gd name="f8" fmla="val 72"/>
                <a:gd name="f9" fmla="val 13"/>
                <a:gd name="f10" fmla="val 89"/>
                <a:gd name="f11" fmla="val 14"/>
                <a:gd name="f12" fmla="val 86"/>
                <a:gd name="f13" fmla="val 12"/>
                <a:gd name="f14" fmla="val 65"/>
                <a:gd name="f15" fmla="val 10"/>
                <a:gd name="f16" fmla="val 44"/>
                <a:gd name="f17" fmla="val 9"/>
                <a:gd name="f18" fmla="val 43"/>
                <a:gd name="f19" fmla="val 6"/>
                <a:gd name="f20" fmla="val 29"/>
                <a:gd name="f21" fmla="val 3"/>
                <a:gd name="f22" fmla="val 2"/>
                <a:gd name="f23" fmla="val 5"/>
                <a:gd name="f24" fmla="val 1"/>
                <a:gd name="f25" fmla="val 23"/>
                <a:gd name="f26" fmla="val 39"/>
                <a:gd name="f27" fmla="*/ f0 1 17"/>
                <a:gd name="f28" fmla="*/ f1 1 107"/>
                <a:gd name="f29" fmla="+- f4 0 f2"/>
                <a:gd name="f30" fmla="+- f3 0 f2"/>
                <a:gd name="f31" fmla="*/ f30 1 17"/>
                <a:gd name="f32" fmla="*/ f29 1 107"/>
                <a:gd name="f33" fmla="*/ 0 1 f31"/>
                <a:gd name="f34" fmla="*/ f3 1 f31"/>
                <a:gd name="f35" fmla="*/ 0 1 f32"/>
                <a:gd name="f36" fmla="*/ f4 1 f32"/>
                <a:gd name="f37" fmla="*/ f33 f27 1"/>
                <a:gd name="f38" fmla="*/ f34 f27 1"/>
                <a:gd name="f39" fmla="*/ f36 f28 1"/>
                <a:gd name="f40" fmla="*/ f35 f2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7" t="f40" r="f38" b="f39"/>
              <a:pathLst>
                <a:path w="17" h="107">
                  <a:moveTo>
                    <a:pt x="f5" y="f6"/>
                  </a:moveTo>
                  <a:cubicBezTo>
                    <a:pt x="f7" y="f8"/>
                    <a:pt x="f9" y="f10"/>
                    <a:pt x="f3" y="f4"/>
                  </a:cubicBezTo>
                  <a:cubicBezTo>
                    <a:pt x="f11" y="f12"/>
                    <a:pt x="f13" y="f14"/>
                    <a:pt x="f15" y="f16"/>
                  </a:cubicBezTo>
                  <a:cubicBezTo>
                    <a:pt x="f15" y="f16"/>
                    <a:pt x="f17" y="f18"/>
                    <a:pt x="f17" y="f18"/>
                  </a:cubicBezTo>
                  <a:cubicBezTo>
                    <a:pt x="f19" y="f20"/>
                    <a:pt x="f21" y="f11"/>
                    <a:pt x="f2" y="f2"/>
                  </a:cubicBezTo>
                  <a:cubicBezTo>
                    <a:pt x="f2" y="f22"/>
                    <a:pt x="f2" y="f23"/>
                    <a:pt x="f2" y="f7"/>
                  </a:cubicBezTo>
                  <a:cubicBezTo>
                    <a:pt x="f24" y="f25"/>
                    <a:pt x="f21" y="f26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3" name="Freeform 34">
              <a:extLst>
                <a:ext uri="{FF2B5EF4-FFF2-40B4-BE49-F238E27FC236}">
                  <a16:creationId xmlns:a16="http://schemas.microsoft.com/office/drawing/2014/main" id="{86194E2C-06E4-63E1-6044-2CE12918E9AE}"/>
                </a:ext>
              </a:extLst>
            </p:cNvPr>
            <p:cNvSpPr/>
            <p:nvPr/>
          </p:nvSpPr>
          <p:spPr>
            <a:xfrm>
              <a:off x="973726" y="3145801"/>
              <a:ext cx="1410169" cy="271688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94"/>
                <a:gd name="f4" fmla="val 568"/>
                <a:gd name="f5" fmla="val 8"/>
                <a:gd name="f6" fmla="val 553"/>
                <a:gd name="f7" fmla="val 9"/>
                <a:gd name="f8" fmla="val 501"/>
                <a:gd name="f9" fmla="val 19"/>
                <a:gd name="f10" fmla="val 448"/>
                <a:gd name="f11" fmla="val 35"/>
                <a:gd name="f12" fmla="val 397"/>
                <a:gd name="f13" fmla="val 51"/>
                <a:gd name="f14" fmla="val 347"/>
                <a:gd name="f15" fmla="val 73"/>
                <a:gd name="f16" fmla="val 298"/>
                <a:gd name="f17" fmla="val 99"/>
                <a:gd name="f18" fmla="val 252"/>
                <a:gd name="f19" fmla="val 124"/>
                <a:gd name="f20" fmla="val 205"/>
                <a:gd name="f21" fmla="val 154"/>
                <a:gd name="f22" fmla="val 161"/>
                <a:gd name="f23" fmla="val 187"/>
                <a:gd name="f24" fmla="val 119"/>
                <a:gd name="f25" fmla="val 203"/>
                <a:gd name="f26" fmla="val 98"/>
                <a:gd name="f27" fmla="val 220"/>
                <a:gd name="f28" fmla="val 77"/>
                <a:gd name="f29" fmla="val 238"/>
                <a:gd name="f30" fmla="val 58"/>
                <a:gd name="f31" fmla="val 247"/>
                <a:gd name="f32" fmla="val 48"/>
                <a:gd name="f33" fmla="val 256"/>
                <a:gd name="f34" fmla="val 38"/>
                <a:gd name="f35" fmla="val 265"/>
                <a:gd name="f36" fmla="val 28"/>
                <a:gd name="f37" fmla="val 274"/>
                <a:gd name="f38" fmla="val 284"/>
                <a:gd name="f39" fmla="val 293"/>
                <a:gd name="f40" fmla="val 283"/>
                <a:gd name="f41" fmla="val 273"/>
                <a:gd name="f42" fmla="val 18"/>
                <a:gd name="f43" fmla="val 264"/>
                <a:gd name="f44" fmla="val 27"/>
                <a:gd name="f45" fmla="val 255"/>
                <a:gd name="f46" fmla="val 37"/>
                <a:gd name="f47" fmla="val 246"/>
                <a:gd name="f48" fmla="val 47"/>
                <a:gd name="f49" fmla="val 237"/>
                <a:gd name="f50" fmla="val 56"/>
                <a:gd name="f51" fmla="val 218"/>
                <a:gd name="f52" fmla="val 76"/>
                <a:gd name="f53" fmla="val 201"/>
                <a:gd name="f54" fmla="val 96"/>
                <a:gd name="f55" fmla="val 185"/>
                <a:gd name="f56" fmla="val 117"/>
                <a:gd name="f57" fmla="val 151"/>
                <a:gd name="f58" fmla="val 159"/>
                <a:gd name="f59" fmla="val 121"/>
                <a:gd name="f60" fmla="val 95"/>
                <a:gd name="f61" fmla="val 249"/>
                <a:gd name="f62" fmla="val 68"/>
                <a:gd name="f63" fmla="val 296"/>
                <a:gd name="f64" fmla="val 46"/>
                <a:gd name="f65" fmla="val 345"/>
                <a:gd name="f66" fmla="val 30"/>
                <a:gd name="f67" fmla="val 396"/>
                <a:gd name="f68" fmla="val 13"/>
                <a:gd name="f69" fmla="val 445"/>
                <a:gd name="f70" fmla="val 3"/>
                <a:gd name="f71" fmla="val 497"/>
                <a:gd name="f72" fmla="val 549"/>
                <a:gd name="f73" fmla="val 555"/>
                <a:gd name="f74" fmla="val 5"/>
                <a:gd name="f75" fmla="val 561"/>
                <a:gd name="f76" fmla="val 7"/>
                <a:gd name="f77" fmla="val 563"/>
                <a:gd name="f78" fmla="val 558"/>
                <a:gd name="f79" fmla="*/ f0 1 294"/>
                <a:gd name="f80" fmla="*/ f1 1 568"/>
                <a:gd name="f81" fmla="+- f4 0 f2"/>
                <a:gd name="f82" fmla="+- f3 0 f2"/>
                <a:gd name="f83" fmla="*/ f82 1 294"/>
                <a:gd name="f84" fmla="*/ f81 1 568"/>
                <a:gd name="f85" fmla="*/ 0 1 f83"/>
                <a:gd name="f86" fmla="*/ f3 1 f83"/>
                <a:gd name="f87" fmla="*/ 0 1 f84"/>
                <a:gd name="f88" fmla="*/ f4 1 f84"/>
                <a:gd name="f89" fmla="*/ f85 f79 1"/>
                <a:gd name="f90" fmla="*/ f86 f79 1"/>
                <a:gd name="f91" fmla="*/ f88 f80 1"/>
                <a:gd name="f92" fmla="*/ f87 f8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9" t="f92" r="f90" b="f91"/>
              <a:pathLst>
                <a:path w="294" h="568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9"/>
                    <a:pt x="f38" y="f7"/>
                    <a:pt x="f3" y="f2"/>
                  </a:cubicBezTo>
                  <a:cubicBezTo>
                    <a:pt x="f39" y="f2"/>
                    <a:pt x="f39" y="f2"/>
                    <a:pt x="f39" y="f2"/>
                  </a:cubicBezTo>
                  <a:cubicBezTo>
                    <a:pt x="f40" y="f7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25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2" y="f72"/>
                  </a:cubicBezTo>
                  <a:cubicBezTo>
                    <a:pt x="f70" y="f73"/>
                    <a:pt x="f74" y="f75"/>
                    <a:pt x="f76" y="f4"/>
                  </a:cubicBezTo>
                  <a:cubicBezTo>
                    <a:pt x="f76" y="f77"/>
                    <a:pt x="f76" y="f78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4" name="Freeform 35">
              <a:extLst>
                <a:ext uri="{FF2B5EF4-FFF2-40B4-BE49-F238E27FC236}">
                  <a16:creationId xmlns:a16="http://schemas.microsoft.com/office/drawing/2014/main" id="{085BFFF9-F260-AB97-724E-FA3BB7F916E2}"/>
                </a:ext>
              </a:extLst>
            </p:cNvPr>
            <p:cNvSpPr/>
            <p:nvPr/>
          </p:nvSpPr>
          <p:spPr>
            <a:xfrm>
              <a:off x="1073350" y="6600340"/>
              <a:ext cx="120709" cy="25291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"/>
                <a:gd name="f4" fmla="val 53"/>
                <a:gd name="f5" fmla="val 5"/>
                <a:gd name="f6" fmla="val 18"/>
                <a:gd name="f7" fmla="val 12"/>
                <a:gd name="f8" fmla="val 36"/>
                <a:gd name="f9" fmla="val 19"/>
                <a:gd name="f10" fmla="val 16"/>
                <a:gd name="f11" fmla="val 8"/>
                <a:gd name="f12" fmla="*/ f0 1 25"/>
                <a:gd name="f13" fmla="*/ f1 1 53"/>
                <a:gd name="f14" fmla="+- f4 0 f2"/>
                <a:gd name="f15" fmla="+- f3 0 f2"/>
                <a:gd name="f16" fmla="*/ f15 1 25"/>
                <a:gd name="f17" fmla="*/ f14 1 53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25" h="53">
                  <a:moveTo>
                    <a:pt x="f2" y="f2"/>
                  </a:moveTo>
                  <a:cubicBezTo>
                    <a:pt x="f5" y="f6"/>
                    <a:pt x="f7" y="f8"/>
                    <a:pt x="f9" y="f4"/>
                  </a:cubicBezTo>
                  <a:cubicBezTo>
                    <a:pt x="f3" y="f4"/>
                    <a:pt x="f3" y="f4"/>
                    <a:pt x="f3" y="f4"/>
                  </a:cubicBezTo>
                  <a:cubicBezTo>
                    <a:pt x="f10" y="f8"/>
                    <a:pt x="f11" y="f6"/>
                    <a:pt x="f2" y="f2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5" name="Freeform 36">
              <a:extLst>
                <a:ext uri="{FF2B5EF4-FFF2-40B4-BE49-F238E27FC236}">
                  <a16:creationId xmlns:a16="http://schemas.microsoft.com/office/drawing/2014/main" id="{A4BA35CB-E8B8-3622-4D4D-84449FCEE637}"/>
                </a:ext>
              </a:extLst>
            </p:cNvPr>
            <p:cNvSpPr/>
            <p:nvPr/>
          </p:nvSpPr>
          <p:spPr>
            <a:xfrm>
              <a:off x="973726" y="5897166"/>
              <a:ext cx="137955" cy="67443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9"/>
                <a:gd name="f4" fmla="val 141"/>
                <a:gd name="f5" fmla="val 30"/>
                <a:gd name="f6" fmla="val 2"/>
                <a:gd name="f7" fmla="val 60"/>
                <a:gd name="f8" fmla="val 7"/>
                <a:gd name="f9" fmla="val 89"/>
                <a:gd name="f10" fmla="val 11"/>
                <a:gd name="f11" fmla="val 98"/>
                <a:gd name="f12" fmla="val 14"/>
                <a:gd name="f13" fmla="val 108"/>
                <a:gd name="f14" fmla="val 18"/>
                <a:gd name="f15" fmla="val 117"/>
                <a:gd name="f16" fmla="val 22"/>
                <a:gd name="f17" fmla="val 125"/>
                <a:gd name="f18" fmla="val 25"/>
                <a:gd name="f19" fmla="val 133"/>
                <a:gd name="f20" fmla="val 28"/>
                <a:gd name="f21" fmla="val 139"/>
                <a:gd name="f22" fmla="val 137"/>
                <a:gd name="f23" fmla="val 27"/>
                <a:gd name="f24" fmla="val 135"/>
                <a:gd name="f25" fmla="val 16"/>
                <a:gd name="f26" fmla="val 10"/>
                <a:gd name="f27" fmla="val 8"/>
                <a:gd name="f28" fmla="val 5"/>
                <a:gd name="f29" fmla="val 15"/>
                <a:gd name="f30" fmla="val 4"/>
                <a:gd name="f31" fmla="val 1"/>
                <a:gd name="f32" fmla="val 3"/>
                <a:gd name="f33" fmla="*/ f0 1 29"/>
                <a:gd name="f34" fmla="*/ f1 1 141"/>
                <a:gd name="f35" fmla="+- f4 0 f2"/>
                <a:gd name="f36" fmla="+- f3 0 f2"/>
                <a:gd name="f37" fmla="*/ f36 1 29"/>
                <a:gd name="f38" fmla="*/ f35 1 141"/>
                <a:gd name="f39" fmla="*/ 0 1 f37"/>
                <a:gd name="f40" fmla="*/ f3 1 f37"/>
                <a:gd name="f41" fmla="*/ 0 1 f38"/>
                <a:gd name="f42" fmla="*/ f4 1 f38"/>
                <a:gd name="f43" fmla="*/ f39 f33 1"/>
                <a:gd name="f44" fmla="*/ f40 f33 1"/>
                <a:gd name="f45" fmla="*/ f42 f34 1"/>
                <a:gd name="f46" fmla="*/ f41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3" t="f46" r="f44" b="f45"/>
              <a:pathLst>
                <a:path w="29" h="141">
                  <a:moveTo>
                    <a:pt x="f2" y="f2"/>
                  </a:moveTo>
                  <a:cubicBezTo>
                    <a:pt x="f2" y="f5"/>
                    <a:pt x="f6" y="f7"/>
                    <a:pt x="f8" y="f9"/>
                  </a:cubicBez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3" y="f4"/>
                  </a:cubicBezTo>
                  <a:cubicBezTo>
                    <a:pt x="f20" y="f21"/>
                    <a:pt x="f20" y="f22"/>
                    <a:pt x="f23" y="f24"/>
                  </a:cubicBezTo>
                  <a:cubicBezTo>
                    <a:pt x="f25" y="f11"/>
                    <a:pt x="f26" y="f7"/>
                    <a:pt x="f27" y="f16"/>
                  </a:cubicBezTo>
                  <a:cubicBezTo>
                    <a:pt x="f8" y="f14"/>
                    <a:pt x="f28" y="f29"/>
                    <a:pt x="f30" y="f10"/>
                  </a:cubicBezTo>
                  <a:cubicBezTo>
                    <a:pt x="f6" y="f8"/>
                    <a:pt x="f31" y="f32"/>
                    <a:pt x="f2" y="f2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6" name="Freeform 37">
              <a:extLst>
                <a:ext uri="{FF2B5EF4-FFF2-40B4-BE49-F238E27FC236}">
                  <a16:creationId xmlns:a16="http://schemas.microsoft.com/office/drawing/2014/main" id="{DB352A54-E6B2-56DC-0267-B647981FB004}"/>
                </a:ext>
              </a:extLst>
            </p:cNvPr>
            <p:cNvSpPr/>
            <p:nvPr/>
          </p:nvSpPr>
          <p:spPr>
            <a:xfrm>
              <a:off x="973726" y="5772625"/>
              <a:ext cx="38322" cy="22800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"/>
                <a:gd name="f4" fmla="val 48"/>
                <a:gd name="f5" fmla="val 26"/>
                <a:gd name="f6" fmla="val 1"/>
                <a:gd name="f7" fmla="val 29"/>
                <a:gd name="f8" fmla="val 2"/>
                <a:gd name="f9" fmla="val 33"/>
                <a:gd name="f10" fmla="val 4"/>
                <a:gd name="f11" fmla="val 37"/>
                <a:gd name="f12" fmla="val 5"/>
                <a:gd name="f13" fmla="val 41"/>
                <a:gd name="f14" fmla="val 7"/>
                <a:gd name="f15" fmla="val 44"/>
                <a:gd name="f16" fmla="val 38"/>
                <a:gd name="f17" fmla="val 28"/>
                <a:gd name="f18" fmla="val 19"/>
                <a:gd name="f19" fmla="val 12"/>
                <a:gd name="f20" fmla="val 3"/>
                <a:gd name="f21" fmla="val 6"/>
                <a:gd name="f22" fmla="val 11"/>
                <a:gd name="f23" fmla="*/ f0 1 8"/>
                <a:gd name="f24" fmla="*/ f1 1 48"/>
                <a:gd name="f25" fmla="+- f4 0 f2"/>
                <a:gd name="f26" fmla="+- f3 0 f2"/>
                <a:gd name="f27" fmla="*/ f26 1 8"/>
                <a:gd name="f28" fmla="*/ f25 1 48"/>
                <a:gd name="f29" fmla="*/ 0 1 f27"/>
                <a:gd name="f30" fmla="*/ f3 1 f27"/>
                <a:gd name="f31" fmla="*/ 0 1 f28"/>
                <a:gd name="f32" fmla="*/ f4 1 f28"/>
                <a:gd name="f33" fmla="*/ f29 f23 1"/>
                <a:gd name="f34" fmla="*/ f30 f23 1"/>
                <a:gd name="f35" fmla="*/ f32 f24 1"/>
                <a:gd name="f36" fmla="*/ f31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3" t="f36" r="f34" b="f35"/>
              <a:pathLst>
                <a:path w="8" h="48">
                  <a:moveTo>
                    <a:pt x="f2" y="f5"/>
                  </a:moveTo>
                  <a:cubicBezTo>
                    <a:pt x="f6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3" y="f4"/>
                  </a:cubicBezTo>
                  <a:cubicBezTo>
                    <a:pt x="f14" y="f16"/>
                    <a:pt x="f14" y="f17"/>
                    <a:pt x="f14" y="f18"/>
                  </a:cubicBezTo>
                  <a:cubicBezTo>
                    <a:pt x="f12" y="f19"/>
                    <a:pt x="f20" y="f21"/>
                    <a:pt x="f2" y="f2"/>
                  </a:cubicBezTo>
                  <a:cubicBezTo>
                    <a:pt x="f2" y="f6"/>
                    <a:pt x="f2" y="f20"/>
                    <a:pt x="f2" y="f10"/>
                  </a:cubicBezTo>
                  <a:cubicBezTo>
                    <a:pt x="f2" y="f22"/>
                    <a:pt x="f2" y="f18"/>
                    <a:pt x="f2" y="f5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7" name="Freeform 38">
              <a:extLst>
                <a:ext uri="{FF2B5EF4-FFF2-40B4-BE49-F238E27FC236}">
                  <a16:creationId xmlns:a16="http://schemas.microsoft.com/office/drawing/2014/main" id="{3CCB1147-4C93-0A3B-A46E-849EEC399AD9}"/>
                </a:ext>
              </a:extLst>
            </p:cNvPr>
            <p:cNvSpPr/>
            <p:nvPr/>
          </p:nvSpPr>
          <p:spPr>
            <a:xfrm>
              <a:off x="1006297" y="6322518"/>
              <a:ext cx="210760" cy="53073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4"/>
                <a:gd name="f4" fmla="val 111"/>
                <a:gd name="f5" fmla="val 11"/>
                <a:gd name="f6" fmla="val 28"/>
                <a:gd name="f7" fmla="val 7"/>
                <a:gd name="f8" fmla="val 19"/>
                <a:gd name="f9" fmla="val 4"/>
                <a:gd name="f10" fmla="val 9"/>
                <a:gd name="f11" fmla="val 3"/>
                <a:gd name="f12" fmla="val 16"/>
                <a:gd name="f13" fmla="val 33"/>
                <a:gd name="f14" fmla="val 49"/>
                <a:gd name="f15" fmla="val 12"/>
                <a:gd name="f16" fmla="val 52"/>
                <a:gd name="f17" fmla="val 13"/>
                <a:gd name="f18" fmla="val 55"/>
                <a:gd name="f19" fmla="val 14"/>
                <a:gd name="f20" fmla="val 58"/>
                <a:gd name="f21" fmla="val 22"/>
                <a:gd name="f22" fmla="val 76"/>
                <a:gd name="f23" fmla="val 30"/>
                <a:gd name="f24" fmla="val 94"/>
                <a:gd name="f25" fmla="val 39"/>
                <a:gd name="f26" fmla="val 35"/>
                <a:gd name="f27" fmla="val 92"/>
                <a:gd name="f28" fmla="val 72"/>
                <a:gd name="f29" fmla="val 18"/>
                <a:gd name="f30" fmla="val 15"/>
                <a:gd name="f31" fmla="val 36"/>
                <a:gd name="f32" fmla="*/ f0 1 44"/>
                <a:gd name="f33" fmla="*/ f1 1 111"/>
                <a:gd name="f34" fmla="+- f4 0 f2"/>
                <a:gd name="f35" fmla="+- f3 0 f2"/>
                <a:gd name="f36" fmla="*/ f35 1 44"/>
                <a:gd name="f37" fmla="*/ f34 1 111"/>
                <a:gd name="f38" fmla="*/ 0 1 f36"/>
                <a:gd name="f39" fmla="*/ f3 1 f36"/>
                <a:gd name="f40" fmla="*/ 0 1 f37"/>
                <a:gd name="f41" fmla="*/ f4 1 f37"/>
                <a:gd name="f42" fmla="*/ f38 f32 1"/>
                <a:gd name="f43" fmla="*/ f39 f32 1"/>
                <a:gd name="f44" fmla="*/ f41 f33 1"/>
                <a:gd name="f45" fmla="*/ f40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2" t="f45" r="f43" b="f44"/>
              <a:pathLst>
                <a:path w="44" h="111">
                  <a:moveTo>
                    <a:pt x="f5" y="f6"/>
                  </a:moveTo>
                  <a:cubicBezTo>
                    <a:pt x="f7" y="f8"/>
                    <a:pt x="f9" y="f10"/>
                    <a:pt x="f2" y="f2"/>
                  </a:cubicBezTo>
                  <a:cubicBezTo>
                    <a:pt x="f11" y="f12"/>
                    <a:pt x="f7" y="f13"/>
                    <a:pt x="f5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4"/>
                  </a:cubicBezTo>
                  <a:cubicBezTo>
                    <a:pt x="f3" y="f4"/>
                    <a:pt x="f3" y="f4"/>
                    <a:pt x="f3" y="f4"/>
                  </a:cubicBezTo>
                  <a:cubicBezTo>
                    <a:pt x="f26" y="f27"/>
                    <a:pt x="f6" y="f28"/>
                    <a:pt x="f21" y="f16"/>
                  </a:cubicBezTo>
                  <a:cubicBezTo>
                    <a:pt x="f29" y="f3"/>
                    <a:pt x="f30" y="f31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28" name="Rectangle 6">
            <a:extLst>
              <a:ext uri="{FF2B5EF4-FFF2-40B4-BE49-F238E27FC236}">
                <a16:creationId xmlns:a16="http://schemas.microsoft.com/office/drawing/2014/main" id="{722E9466-EE12-893B-0176-018EFAFF5DEF}"/>
              </a:ext>
            </a:extLst>
          </p:cNvPr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766F54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9" name="Title Placeholder 1">
            <a:extLst>
              <a:ext uri="{FF2B5EF4-FFF2-40B4-BE49-F238E27FC236}">
                <a16:creationId xmlns:a16="http://schemas.microsoft.com/office/drawing/2014/main" id="{A45E3077-28F5-490F-A2C1-788AFD12B98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92927" y="624105"/>
            <a:ext cx="8911687" cy="12808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2288F39A-29FC-8EE1-A679-E8B9F5215A7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589215" y="2133596"/>
            <a:ext cx="8915400" cy="3886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1" name="Date Placeholder 3">
            <a:extLst>
              <a:ext uri="{FF2B5EF4-FFF2-40B4-BE49-F238E27FC236}">
                <a16:creationId xmlns:a16="http://schemas.microsoft.com/office/drawing/2014/main" id="{0581E6E4-F1F8-2CF5-CA1F-F07AC339EA0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10361615" y="6130439"/>
            <a:ext cx="1146282" cy="3703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defRPr>
            </a:lvl1pPr>
          </a:lstStyle>
          <a:p>
            <a:pPr lvl="0"/>
            <a:fld id="{573CBFED-6412-4AF7-8AF9-45C76F6EB88A}" type="datetime1">
              <a:rPr lang="en-GB"/>
              <a:pPr lvl="0"/>
              <a:t>25/11/2025</a:t>
            </a:fld>
            <a:endParaRPr lang="en-GB"/>
          </a:p>
        </p:txBody>
      </p:sp>
      <p:sp>
        <p:nvSpPr>
          <p:cNvPr id="32" name="Footer Placeholder 4">
            <a:extLst>
              <a:ext uri="{FF2B5EF4-FFF2-40B4-BE49-F238E27FC236}">
                <a16:creationId xmlns:a16="http://schemas.microsoft.com/office/drawing/2014/main" id="{F7DFAE6E-7AF6-1B03-4C65-BBF05DB054FA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2589215" y="6135806"/>
            <a:ext cx="76199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33" name="Slide Number Placeholder 5">
            <a:extLst>
              <a:ext uri="{FF2B5EF4-FFF2-40B4-BE49-F238E27FC236}">
                <a16:creationId xmlns:a16="http://schemas.microsoft.com/office/drawing/2014/main" id="{5DF7801F-04D3-F899-0E83-A423D2D6705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531815" y="787783"/>
            <a:ext cx="77976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2000" b="0" i="0" u="none" strike="noStrike" kern="1200" cap="none" spc="0" baseline="0">
                <a:solidFill>
                  <a:srgbClr val="FEFFFF"/>
                </a:solidFill>
                <a:uFillTx/>
                <a:latin typeface="Century Gothic"/>
              </a:defRPr>
            </a:lvl1pPr>
          </a:lstStyle>
          <a:p>
            <a:pPr lvl="0"/>
            <a:fld id="{DB7A9636-CF5F-4FD3-B8A2-A5D934E793FE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262626"/>
          </a:solidFill>
          <a:uFillTx/>
          <a:latin typeface="Century Gothic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53010"/>
        </a:buClr>
        <a:buSzPct val="100000"/>
        <a:buFont typeface="Wingdings 3"/>
        <a:buChar char="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53010"/>
        </a:buClr>
        <a:buSzPct val="100000"/>
        <a:buFont typeface="Wingdings 3"/>
        <a:buChar char="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Century Gothic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53010"/>
        </a:buClr>
        <a:buSzPct val="100000"/>
        <a:buFont typeface="Wingdings 3"/>
        <a:buChar char="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Century Gothic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53010"/>
        </a:buClr>
        <a:buSzPct val="100000"/>
        <a:buFont typeface="Wingdings 3"/>
        <a:buChar char="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Century Gothic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53010"/>
        </a:buClr>
        <a:buSzPct val="100000"/>
        <a:buFont typeface="Wingdings 3"/>
        <a:buChar char="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>
            <a:extLst>
              <a:ext uri="{FF2B5EF4-FFF2-40B4-BE49-F238E27FC236}">
                <a16:creationId xmlns:a16="http://schemas.microsoft.com/office/drawing/2014/main" id="{5B9B2C46-93C5-62ED-48A9-47AB9ACD5C7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133601" y="3335382"/>
            <a:ext cx="9253564" cy="2551729"/>
          </a:xfrm>
        </p:spPr>
        <p:txBody>
          <a:bodyPr>
            <a:normAutofit lnSpcReduction="10000"/>
          </a:bodyPr>
          <a:lstStyle/>
          <a:p>
            <a:pPr lvl="0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Effective Team Working and Communication</a:t>
            </a:r>
          </a:p>
          <a:p>
            <a:pPr lvl="0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BMSW4009</a:t>
            </a:r>
          </a:p>
          <a:p>
            <a:pPr lvl="0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 &amp; Number: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Gheorghe Daniel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Sticlaru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(2126941)</a:t>
            </a:r>
          </a:p>
          <a:p>
            <a:pPr lvl="0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Mr. Muhammad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Cassamo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2000" dirty="0">
              <a:solidFill>
                <a:srgbClr val="373545"/>
              </a:solidFill>
            </a:endParaRPr>
          </a:p>
        </p:txBody>
      </p:sp>
      <p:pic>
        <p:nvPicPr>
          <p:cNvPr id="3" name="Picture 3" descr="university-of-wales-trinity-saint-david-logo-vector | ESRC ...">
            <a:extLst>
              <a:ext uri="{FF2B5EF4-FFF2-40B4-BE49-F238E27FC236}">
                <a16:creationId xmlns:a16="http://schemas.microsoft.com/office/drawing/2014/main" id="{CF04BF25-F7E3-5318-D700-C49A9CB7C7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0214" y="0"/>
            <a:ext cx="3147950" cy="155349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E16E837F-078E-2C5A-EFBB-C12620879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4640" y="197945"/>
            <a:ext cx="9240705" cy="155703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Abadi" panose="020B0604020104020204" pitchFamily="34" charset="0"/>
                <a:cs typeface="Arial" panose="020B0604020202020204" pitchFamily="34" charset="0"/>
              </a:rPr>
              <a:t>Presenter: Daniel </a:t>
            </a:r>
            <a:r>
              <a:rPr lang="en-US" b="1" dirty="0" err="1">
                <a:latin typeface="Abadi" panose="020B0604020104020204" pitchFamily="34" charset="0"/>
                <a:cs typeface="Arial" panose="020B0604020202020204" pitchFamily="34" charset="0"/>
              </a:rPr>
              <a:t>Sticlaru</a:t>
            </a:r>
            <a:br>
              <a:rPr lang="en-US" b="1" dirty="0">
                <a:latin typeface="Abadi" panose="020B0604020104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badi" panose="020B0604020104020204" pitchFamily="34" charset="0"/>
                <a:cs typeface="Arial" panose="020B0604020202020204" pitchFamily="34" charset="0"/>
              </a:rPr>
              <a:t>Title: </a:t>
            </a:r>
            <a:r>
              <a:rPr lang="en-GB" b="1" dirty="0">
                <a:latin typeface="Abadi" panose="020B0604020104020204" pitchFamily="34" charset="0"/>
                <a:cs typeface="Arial" panose="020B0604020202020204" pitchFamily="34" charset="0"/>
              </a:rPr>
              <a:t>Reward, Recognition and Delegation in Our Team</a:t>
            </a:r>
            <a:endParaRPr lang="en-US" b="1" dirty="0">
              <a:latin typeface="Abadi" panose="020B0604020104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group of small people next to a sign&#10;&#10;AI-generated content may be incorrect.">
            <a:extLst>
              <a:ext uri="{FF2B5EF4-FFF2-40B4-BE49-F238E27FC236}">
                <a16:creationId xmlns:a16="http://schemas.microsoft.com/office/drawing/2014/main" id="{1B58776B-BA10-6C36-B92B-1438F60282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4483" y="2607459"/>
            <a:ext cx="7418179" cy="37776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17183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D90D0-6766-3DCE-A8ED-24385CF66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335" y="473103"/>
            <a:ext cx="8911687" cy="1280891"/>
          </a:xfrm>
        </p:spPr>
        <p:txBody>
          <a:bodyPr wrap="square" anchor="t">
            <a:normAutofit/>
          </a:bodyPr>
          <a:lstStyle/>
          <a:p>
            <a:r>
              <a:rPr lang="en-GB" b="1" dirty="0">
                <a:latin typeface="Abadi" panose="020B0604020104020204" pitchFamily="34" charset="0"/>
              </a:rPr>
              <a:t>Introduction</a:t>
            </a:r>
          </a:p>
        </p:txBody>
      </p:sp>
      <p:pic>
        <p:nvPicPr>
          <p:cNvPr id="7" name="Content Placeholder 6" descr="A white square with blue and orange text&#10;&#10;AI-generated content may be incorrect.">
            <a:extLst>
              <a:ext uri="{FF2B5EF4-FFF2-40B4-BE49-F238E27FC236}">
                <a16:creationId xmlns:a16="http://schemas.microsoft.com/office/drawing/2014/main" id="{685E3AF4-C81A-39B7-ED18-2035F1692F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335" y="2133596"/>
            <a:ext cx="3777624" cy="3777624"/>
          </a:xfrm>
          <a:noFill/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F19CB8F3-F9DD-B9F1-2E2A-5839CBB31CDC}"/>
              </a:ext>
            </a:extLst>
          </p:cNvPr>
          <p:cNvSpPr>
            <a:spLocks noGrp="1" noChangeArrowheads="1"/>
          </p:cNvSpPr>
          <p:nvPr>
            <p:ph idx="2"/>
          </p:nvPr>
        </p:nvSpPr>
        <p:spPr bwMode="auto">
          <a:xfrm>
            <a:off x="7292350" y="1904996"/>
            <a:ext cx="4899650" cy="377762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Our group reflected on how motivation and clear delegation affected our teamwork.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Reward and recognition help people feel valued.</a:t>
            </a:r>
            <a:endParaRPr lang="en-US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Delegation builds trust and responsibility across the team.</a:t>
            </a:r>
          </a:p>
        </p:txBody>
      </p:sp>
    </p:spTree>
    <p:extLst>
      <p:ext uri="{BB962C8B-B14F-4D97-AF65-F5344CB8AC3E}">
        <p14:creationId xmlns:p14="http://schemas.microsoft.com/office/powerpoint/2010/main" val="3240116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401A9-0094-B562-D63A-15B655B9D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472" y="796825"/>
            <a:ext cx="9497594" cy="1280891"/>
          </a:xfrm>
        </p:spPr>
        <p:txBody>
          <a:bodyPr wrap="square" anchor="t">
            <a:normAutofit/>
          </a:bodyPr>
          <a:lstStyle/>
          <a:p>
            <a:r>
              <a:rPr lang="en-GB" b="1" dirty="0">
                <a:latin typeface="Abadi" panose="020B0604020104020204" pitchFamily="34" charset="0"/>
                <a:cs typeface="Arial" panose="020B0604020202020204" pitchFamily="34" charset="0"/>
              </a:rPr>
              <a:t>Understanding Reward and Recognition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A701620-C425-D83A-C96A-1B6386A919E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001520" y="2456271"/>
            <a:ext cx="5151120" cy="377762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Reward is not only financial; it include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 compliments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feedback and gratitude.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Recognition rewards positive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strengthens teamwork (Armstrong, 2012).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promotes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collaboration and initiative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13" name="Content Placeholder 12" descr="A person holding a trophy&#10;&#10;AI-generated content may be incorrect.">
            <a:extLst>
              <a:ext uri="{FF2B5EF4-FFF2-40B4-BE49-F238E27FC236}">
                <a16:creationId xmlns:a16="http://schemas.microsoft.com/office/drawing/2014/main" id="{9A3969ED-BC3D-6E2B-2DFE-4A9DE79427C7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35" r="32899" b="1"/>
          <a:stretch>
            <a:fillRect/>
          </a:stretch>
        </p:blipFill>
        <p:spPr>
          <a:xfrm>
            <a:off x="7373890" y="2283551"/>
            <a:ext cx="4696450" cy="3777624"/>
          </a:xfrm>
          <a:noFill/>
        </p:spPr>
      </p:pic>
    </p:spTree>
    <p:extLst>
      <p:ext uri="{BB962C8B-B14F-4D97-AF65-F5344CB8AC3E}">
        <p14:creationId xmlns:p14="http://schemas.microsoft.com/office/powerpoint/2010/main" val="2649766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896A5-D836-E06C-BF66-45A6C2038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7" y="624105"/>
            <a:ext cx="8911687" cy="1280891"/>
          </a:xfrm>
        </p:spPr>
        <p:txBody>
          <a:bodyPr wrap="square" anchor="t">
            <a:normAutofit/>
          </a:bodyPr>
          <a:lstStyle/>
          <a:p>
            <a:r>
              <a:rPr lang="en-GB" b="1"/>
              <a:t>Delegation and Shared Responsibility</a:t>
            </a:r>
          </a:p>
        </p:txBody>
      </p:sp>
      <p:pic>
        <p:nvPicPr>
          <p:cNvPr id="6" name="Content Placeholder 5" descr="A group of people giving each other a high five&#10;&#10;AI-generated content may be incorrect.">
            <a:extLst>
              <a:ext uri="{FF2B5EF4-FFF2-40B4-BE49-F238E27FC236}">
                <a16:creationId xmlns:a16="http://schemas.microsoft.com/office/drawing/2014/main" id="{B6E03241-E0C1-7235-AD5B-9A9B779FF3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7" r="21385" b="-3"/>
          <a:stretch>
            <a:fillRect/>
          </a:stretch>
        </p:blipFill>
        <p:spPr>
          <a:xfrm>
            <a:off x="1422400" y="2004297"/>
            <a:ext cx="4932039" cy="4318956"/>
          </a:xfrm>
          <a:noFill/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681665DB-742D-3794-5803-C5420FDFA2BE}"/>
              </a:ext>
            </a:extLst>
          </p:cNvPr>
          <p:cNvSpPr>
            <a:spLocks noGrp="1" noChangeArrowheads="1"/>
          </p:cNvSpPr>
          <p:nvPr>
            <p:ph idx="2"/>
          </p:nvPr>
        </p:nvSpPr>
        <p:spPr bwMode="auto">
          <a:xfrm>
            <a:off x="7101840" y="2092960"/>
            <a:ext cx="4402774" cy="3810881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delegation involves matching tasks to members’ strengths (Belbin, 1981).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promotes accountability and supports skill development.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Clear roles reduce overlap and improve time management.</a:t>
            </a:r>
          </a:p>
        </p:txBody>
      </p:sp>
    </p:spTree>
    <p:extLst>
      <p:ext uri="{BB962C8B-B14F-4D97-AF65-F5344CB8AC3E}">
        <p14:creationId xmlns:p14="http://schemas.microsoft.com/office/powerpoint/2010/main" val="1171224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3AD85F3-03B0-D2F3-7C16-443062F8BC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4518690"/>
              </p:ext>
            </p:extLst>
          </p:nvPr>
        </p:nvGraphicFramePr>
        <p:xfrm>
          <a:off x="1596355" y="1479748"/>
          <a:ext cx="9060969" cy="457200"/>
        </p:xfrm>
        <a:graphic>
          <a:graphicData uri="http://schemas.openxmlformats.org/drawingml/2006/table">
            <a:tbl>
              <a:tblPr/>
              <a:tblGrid>
                <a:gridCol w="3020323">
                  <a:extLst>
                    <a:ext uri="{9D8B030D-6E8A-4147-A177-3AD203B41FA5}">
                      <a16:colId xmlns:a16="http://schemas.microsoft.com/office/drawing/2014/main" val="2619736270"/>
                    </a:ext>
                  </a:extLst>
                </a:gridCol>
                <a:gridCol w="3168305">
                  <a:extLst>
                    <a:ext uri="{9D8B030D-6E8A-4147-A177-3AD203B41FA5}">
                      <a16:colId xmlns:a16="http://schemas.microsoft.com/office/drawing/2014/main" val="1951465120"/>
                    </a:ext>
                  </a:extLst>
                </a:gridCol>
                <a:gridCol w="2872341">
                  <a:extLst>
                    <a:ext uri="{9D8B030D-6E8A-4147-A177-3AD203B41FA5}">
                      <a16:colId xmlns:a16="http://schemas.microsoft.com/office/drawing/2014/main" val="116733330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Approach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Example     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Effect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3082752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2C0199F-340B-B61C-7F7A-93865D9368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8876042"/>
              </p:ext>
            </p:extLst>
          </p:nvPr>
        </p:nvGraphicFramePr>
        <p:xfrm>
          <a:off x="1596355" y="2213086"/>
          <a:ext cx="8976570" cy="640080"/>
        </p:xfrm>
        <a:graphic>
          <a:graphicData uri="http://schemas.openxmlformats.org/drawingml/2006/table">
            <a:tbl>
              <a:tblPr/>
              <a:tblGrid>
                <a:gridCol w="2992190">
                  <a:extLst>
                    <a:ext uri="{9D8B030D-6E8A-4147-A177-3AD203B41FA5}">
                      <a16:colId xmlns:a16="http://schemas.microsoft.com/office/drawing/2014/main" val="1710450110"/>
                    </a:ext>
                  </a:extLst>
                </a:gridCol>
                <a:gridCol w="3204827">
                  <a:extLst>
                    <a:ext uri="{9D8B030D-6E8A-4147-A177-3AD203B41FA5}">
                      <a16:colId xmlns:a16="http://schemas.microsoft.com/office/drawing/2014/main" val="3923823807"/>
                    </a:ext>
                  </a:extLst>
                </a:gridCol>
                <a:gridCol w="2779553">
                  <a:extLst>
                    <a:ext uri="{9D8B030D-6E8A-4147-A177-3AD203B41FA5}">
                      <a16:colId xmlns:a16="http://schemas.microsoft.com/office/drawing/2014/main" val="160627328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Recognition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Praising effort after each meeting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Boosted motivation    (Herzberg, 1968).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087575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9BCACAC-0ACA-BDFD-72FA-BBFAA2B2BD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5457041"/>
              </p:ext>
            </p:extLst>
          </p:nvPr>
        </p:nvGraphicFramePr>
        <p:xfrm>
          <a:off x="1510018" y="3163034"/>
          <a:ext cx="9229194" cy="967740"/>
        </p:xfrm>
        <a:graphic>
          <a:graphicData uri="http://schemas.openxmlformats.org/drawingml/2006/table">
            <a:tbl>
              <a:tblPr/>
              <a:tblGrid>
                <a:gridCol w="3076398">
                  <a:extLst>
                    <a:ext uri="{9D8B030D-6E8A-4147-A177-3AD203B41FA5}">
                      <a16:colId xmlns:a16="http://schemas.microsoft.com/office/drawing/2014/main" val="2937362083"/>
                    </a:ext>
                  </a:extLst>
                </a:gridCol>
                <a:gridCol w="3223734">
                  <a:extLst>
                    <a:ext uri="{9D8B030D-6E8A-4147-A177-3AD203B41FA5}">
                      <a16:colId xmlns:a16="http://schemas.microsoft.com/office/drawing/2014/main" val="3138151172"/>
                    </a:ext>
                  </a:extLst>
                </a:gridCol>
                <a:gridCol w="2929062">
                  <a:extLst>
                    <a:ext uri="{9D8B030D-6E8A-4147-A177-3AD203B41FA5}">
                      <a16:colId xmlns:a16="http://schemas.microsoft.com/office/drawing/2014/main" val="331803602"/>
                    </a:ext>
                  </a:extLst>
                </a:gridCol>
              </a:tblGrid>
              <a:tr h="967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Informal reward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Sharing encouragement </a:t>
                      </a:r>
                    </a:p>
                    <a:p>
                      <a:pPr>
                        <a:buNone/>
                      </a:pPr>
                      <a:r>
                        <a:rPr lang="en-GB" b="1" dirty="0"/>
                        <a:t>and celebrating progress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Built team morale (West,    2012)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8015866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C157184-9586-EBBB-D797-AE1454CF53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4256980"/>
              </p:ext>
            </p:extLst>
          </p:nvPr>
        </p:nvGraphicFramePr>
        <p:xfrm>
          <a:off x="1596355" y="4440642"/>
          <a:ext cx="8976570" cy="914400"/>
        </p:xfrm>
        <a:graphic>
          <a:graphicData uri="http://schemas.openxmlformats.org/drawingml/2006/table">
            <a:tbl>
              <a:tblPr/>
              <a:tblGrid>
                <a:gridCol w="2992190">
                  <a:extLst>
                    <a:ext uri="{9D8B030D-6E8A-4147-A177-3AD203B41FA5}">
                      <a16:colId xmlns:a16="http://schemas.microsoft.com/office/drawing/2014/main" val="1685350976"/>
                    </a:ext>
                  </a:extLst>
                </a:gridCol>
                <a:gridCol w="3280328">
                  <a:extLst>
                    <a:ext uri="{9D8B030D-6E8A-4147-A177-3AD203B41FA5}">
                      <a16:colId xmlns:a16="http://schemas.microsoft.com/office/drawing/2014/main" val="3714349428"/>
                    </a:ext>
                  </a:extLst>
                </a:gridCol>
                <a:gridCol w="2704052">
                  <a:extLst>
                    <a:ext uri="{9D8B030D-6E8A-4147-A177-3AD203B41FA5}">
                      <a16:colId xmlns:a16="http://schemas.microsoft.com/office/drawing/2014/main" val="274188676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Delegation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Assigning tasks by skill (presentation, research, editing)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Improved focus and    productivity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7501206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6B46854-0287-0DFA-88F3-20412292A66F}"/>
              </a:ext>
            </a:extLst>
          </p:cNvPr>
          <p:cNvSpPr txBox="1"/>
          <p:nvPr/>
        </p:nvSpPr>
        <p:spPr>
          <a:xfrm>
            <a:off x="2020174" y="194939"/>
            <a:ext cx="801148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Abadi" panose="020B0604020104020204" pitchFamily="34" charset="0"/>
                <a:cs typeface="Arial" panose="020B0604020202020204" pitchFamily="34" charset="0"/>
              </a:rPr>
              <a:t>How Reward and Delegation Worked in Our Team</a:t>
            </a:r>
          </a:p>
        </p:txBody>
      </p:sp>
    </p:spTree>
    <p:extLst>
      <p:ext uri="{BB962C8B-B14F-4D97-AF65-F5344CB8AC3E}">
        <p14:creationId xmlns:p14="http://schemas.microsoft.com/office/powerpoint/2010/main" val="3380039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7D7A2-DC4C-104C-803D-11514C044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0313" y="177917"/>
            <a:ext cx="8911687" cy="1280891"/>
          </a:xfrm>
        </p:spPr>
        <p:txBody>
          <a:bodyPr wrap="square" anchor="t">
            <a:norm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Reflection and Learning</a:t>
            </a:r>
          </a:p>
        </p:txBody>
      </p:sp>
      <p:pic>
        <p:nvPicPr>
          <p:cNvPr id="23" name="Content Placeholder 22" descr="A person holding a trophy&#10;&#10;AI-generated content may be incorrect.">
            <a:extLst>
              <a:ext uri="{FF2B5EF4-FFF2-40B4-BE49-F238E27FC236}">
                <a16:creationId xmlns:a16="http://schemas.microsoft.com/office/drawing/2014/main" id="{FC5C4F05-5E18-BD83-4A21-DA0912D087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2" r="3" b="9861"/>
          <a:stretch>
            <a:fillRect/>
          </a:stretch>
        </p:blipFill>
        <p:spPr>
          <a:xfrm>
            <a:off x="172720" y="1290320"/>
            <a:ext cx="6979920" cy="5567680"/>
          </a:xfrm>
          <a:noFill/>
        </p:spPr>
      </p:pic>
      <p:sp>
        <p:nvSpPr>
          <p:cNvPr id="15" name="Rectangle 1">
            <a:extLst>
              <a:ext uri="{FF2B5EF4-FFF2-40B4-BE49-F238E27FC236}">
                <a16:creationId xmlns:a16="http://schemas.microsoft.com/office/drawing/2014/main" id="{96538678-4BFD-D463-C9DE-28821EC438B0}"/>
              </a:ext>
            </a:extLst>
          </p:cNvPr>
          <p:cNvSpPr>
            <a:spLocks noGrp="1" noChangeArrowheads="1"/>
          </p:cNvSpPr>
          <p:nvPr>
            <p:ph idx="2"/>
          </p:nvPr>
        </p:nvSpPr>
        <p:spPr bwMode="auto">
          <a:xfrm>
            <a:off x="7627630" y="1458808"/>
            <a:ext cx="4313864" cy="377762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Recognition motivates people and builds trust.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Fair delegation improves confidence and efficiency.</a:t>
            </a: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(Adair, 2009) 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future teams, I will focus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recognising others efforts and communicating clearly.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Reward does not need to be large; feeling valued is often enough.</a:t>
            </a:r>
          </a:p>
        </p:txBody>
      </p:sp>
    </p:spTree>
    <p:extLst>
      <p:ext uri="{BB962C8B-B14F-4D97-AF65-F5344CB8AC3E}">
        <p14:creationId xmlns:p14="http://schemas.microsoft.com/office/powerpoint/2010/main" val="1373867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49920-8488-CE9E-7943-060ED4A64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6275" y="553675"/>
            <a:ext cx="9522976" cy="883240"/>
          </a:xfrm>
        </p:spPr>
        <p:txBody>
          <a:bodyPr/>
          <a:lstStyle/>
          <a:p>
            <a:r>
              <a:rPr lang="en-GB" dirty="0"/>
              <a:t>References:(Daniel </a:t>
            </a:r>
            <a:r>
              <a:rPr lang="en-GB" dirty="0" err="1"/>
              <a:t>Sticlaru</a:t>
            </a:r>
            <a:r>
              <a:rPr lang="en-GB" dirty="0"/>
              <a:t>)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B14132-0C72-7BB0-D4CD-16F528111CD7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2556825" y="2009234"/>
            <a:ext cx="9635175" cy="4215326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Adair, J. (2009)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Effective Team Building: How to Make a Winning Team.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3rd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Pan Books.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Armstrong, M. (2012)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12th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Belbin, R. M. (1981)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Management Teams: Why They Succeed or Fail.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Heinemann.</a:t>
            </a:r>
          </a:p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Herzberg, F. (1968) ‘One More Time: How Do You Motivate Employees?’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46(1), pp. 53–62.</a:t>
            </a:r>
          </a:p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West, M. A. (2012)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Effective Teamwork: Practical Lessons from Organisational Research.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3rd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Chichester: BPS Blackwell.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79715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ACBB908-24E2-286D-A99D-E00539003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001" y="2599660"/>
            <a:ext cx="8331200" cy="1280891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05718861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11596</TotalTime>
  <Words>386</Words>
  <Application>Microsoft Office PowerPoint</Application>
  <PresentationFormat>Widescreen</PresentationFormat>
  <Paragraphs>68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Abadi</vt:lpstr>
      <vt:lpstr>Aptos</vt:lpstr>
      <vt:lpstr>Arial</vt:lpstr>
      <vt:lpstr>Century Gothic</vt:lpstr>
      <vt:lpstr>Wingdings 3</vt:lpstr>
      <vt:lpstr>Wisp</vt:lpstr>
      <vt:lpstr>PowerPoint Presentation</vt:lpstr>
      <vt:lpstr>Presenter: Daniel Sticlaru Title: Reward, Recognition and Delegation in Our Team</vt:lpstr>
      <vt:lpstr>Introduction</vt:lpstr>
      <vt:lpstr>Understanding Reward and Recognition</vt:lpstr>
      <vt:lpstr>Delegation and Shared Responsibility</vt:lpstr>
      <vt:lpstr>PowerPoint Presentation</vt:lpstr>
      <vt:lpstr>Reflection and Learning</vt:lpstr>
      <vt:lpstr>References:(Daniel Sticlaru)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Devi Raju</dc:creator>
  <cp:lastModifiedBy>Andreea Lilea (2126939)</cp:lastModifiedBy>
  <cp:revision>8</cp:revision>
  <dcterms:created xsi:type="dcterms:W3CDTF">2025-11-03T20:36:57Z</dcterms:created>
  <dcterms:modified xsi:type="dcterms:W3CDTF">2025-11-25T23:27:00Z</dcterms:modified>
</cp:coreProperties>
</file>