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5"/>
  </p:notesMasterIdLst>
  <p:sldIdLst>
    <p:sldId id="256" r:id="rId2"/>
    <p:sldId id="271" r:id="rId3"/>
    <p:sldId id="280" r:id="rId4"/>
    <p:sldId id="272" r:id="rId5"/>
    <p:sldId id="273" r:id="rId6"/>
    <p:sldId id="274" r:id="rId7"/>
    <p:sldId id="281" r:id="rId8"/>
    <p:sldId id="282" r:id="rId9"/>
    <p:sldId id="275" r:id="rId10"/>
    <p:sldId id="276" r:id="rId11"/>
    <p:sldId id="278" r:id="rId12"/>
    <p:sldId id="279" r:id="rId13"/>
    <p:sldId id="277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ABFCF23-3B69-468F-B69F-88F6DE6A72F2}" styleName="Medium Style 1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2205" autoAdjust="0"/>
    <p:restoredTop sz="50067"/>
  </p:normalViewPr>
  <p:slideViewPr>
    <p:cSldViewPr snapToGrid="0" snapToObjects="1">
      <p:cViewPr varScale="1">
        <p:scale>
          <a:sx n="77" d="100"/>
          <a:sy n="77" d="100"/>
        </p:scale>
        <p:origin x="570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E285A-1626-4BB0-A458-3E5589E2C09B}" type="datetimeFigureOut">
              <a:rPr lang="en-US" smtClean="0"/>
              <a:t>9/9/2018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8C8073-CAD2-48BF-B8DB-FCAF7D6ED0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817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11261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JONATHAN to discuss how we will deliver subjects in SA1.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0E9B3B4-C9E5-CE46-9EA6-D87A9D7FBDE6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76540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98195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11005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88988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9/9/2018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82333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9/9/2018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0515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9/9/2018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59903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9/9/2018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43440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9/9/2018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03137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9/9/2018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71710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426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51172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9E76D7-0A5C-5F46-BF65-2238B0A25C75}" type="datetimeFigureOut">
              <a:rPr lang="en-US" smtClean="0"/>
              <a:t>9/9/2018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697BBE-84FA-6F4C-8DE0-86289B5C84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60331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9/9/2018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35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g"/><Relationship Id="rId3" Type="http://schemas.openxmlformats.org/officeDocument/2006/relationships/image" Target="../media/image13.png"/><Relationship Id="rId7" Type="http://schemas.openxmlformats.org/officeDocument/2006/relationships/image" Target="../media/image17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6.jpg"/><Relationship Id="rId11" Type="http://schemas.openxmlformats.org/officeDocument/2006/relationships/image" Target="../media/image21.jpg"/><Relationship Id="rId5" Type="http://schemas.openxmlformats.org/officeDocument/2006/relationships/image" Target="../media/image15.jpg"/><Relationship Id="rId10" Type="http://schemas.openxmlformats.org/officeDocument/2006/relationships/image" Target="../media/image20.jpg"/><Relationship Id="rId4" Type="http://schemas.openxmlformats.org/officeDocument/2006/relationships/image" Target="../media/image14.png"/><Relationship Id="rId9" Type="http://schemas.openxmlformats.org/officeDocument/2006/relationships/image" Target="../media/image19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11759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4999976"/>
          </a:xfrm>
        </p:spPr>
        <p:txBody>
          <a:bodyPr>
            <a:normAutofit/>
          </a:bodyPr>
          <a:lstStyle/>
          <a:p>
            <a:endParaRPr lang="en-GB" sz="36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12290" y="679985"/>
            <a:ext cx="4687564" cy="3941380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3359069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85912" y="177800"/>
            <a:ext cx="5716803" cy="5207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91663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40377" y="968634"/>
            <a:ext cx="5187729" cy="3870844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15649959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2091" y="787659"/>
            <a:ext cx="7313146" cy="409536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186495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31607" y="1182461"/>
            <a:ext cx="5782646" cy="3321114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7115393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12012" y="417155"/>
            <a:ext cx="3078713" cy="4388803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9278560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8372" y="558088"/>
            <a:ext cx="5873914" cy="43997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50177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28115" y="0"/>
            <a:ext cx="4752130" cy="56779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34134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5379" y="224408"/>
            <a:ext cx="7244221" cy="53774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0904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9166" y="1110536"/>
            <a:ext cx="8825586" cy="33059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99087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3"/>
          <p:cNvSpPr>
            <a:spLocks noChangeArrowheads="1"/>
          </p:cNvSpPr>
          <p:nvPr/>
        </p:nvSpPr>
        <p:spPr bwMode="auto">
          <a:xfrm flipV="1">
            <a:off x="1794006" y="5196676"/>
            <a:ext cx="5846141" cy="4732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80" tIns="34290" rIns="68580" bIns="34290" numCol="1" anchor="ctr" anchorCtr="0" compatLnSpc="1">
            <a:prstTxWarp prst="textNoShape">
              <a:avLst/>
            </a:prstTxWarp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 sz="825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/>
            </a:r>
            <a:br>
              <a:rPr lang="en-GB" altLang="en-US" sz="825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endParaRPr lang="en-GB" altLang="en-US" sz="450"/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altLang="en-US" sz="1350">
              <a:latin typeface="Arial" panose="020B0604020202020204" pitchFamily="34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alphaModFix amt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25013" y="857250"/>
            <a:ext cx="5153025" cy="957346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43550" y="908750"/>
            <a:ext cx="5091113" cy="276225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2665270" y="908749"/>
            <a:ext cx="4317422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350" dirty="0">
                <a:solidFill>
                  <a:schemeClr val="bg1"/>
                </a:solidFill>
              </a:rPr>
              <a:t>Sharing Facilities</a:t>
            </a:r>
            <a:endParaRPr lang="en-US" sz="1350" dirty="0">
              <a:solidFill>
                <a:schemeClr val="bg1"/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39" b="4202"/>
          <a:stretch/>
        </p:blipFill>
        <p:spPr>
          <a:xfrm>
            <a:off x="5506078" y="1997336"/>
            <a:ext cx="1881857" cy="1240119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9437" y="1996114"/>
            <a:ext cx="1855668" cy="1241341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45104" y="1995073"/>
            <a:ext cx="3395847" cy="124238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87934" y="1907092"/>
            <a:ext cx="1418342" cy="1418342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7715" y="3325434"/>
            <a:ext cx="2992582" cy="1498785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00973" y="3341460"/>
            <a:ext cx="2693294" cy="1514978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0529" y="3349341"/>
            <a:ext cx="2665269" cy="14992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590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517" y="335932"/>
            <a:ext cx="3365284" cy="5054022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93951" y="1023167"/>
            <a:ext cx="5750996" cy="43667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5281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723</TotalTime>
  <Words>15</Words>
  <Application>Microsoft Office PowerPoint</Application>
  <PresentationFormat>On-screen Show (4:3)</PresentationFormat>
  <Paragraphs>5</Paragraphs>
  <Slides>13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Elaine Sharpling</cp:lastModifiedBy>
  <cp:revision>62</cp:revision>
  <dcterms:created xsi:type="dcterms:W3CDTF">2017-02-08T11:33:06Z</dcterms:created>
  <dcterms:modified xsi:type="dcterms:W3CDTF">2018-09-09T14:24:39Z</dcterms:modified>
</cp:coreProperties>
</file>